
<file path=[Content_Types].xml><?xml version="1.0" encoding="utf-8"?>
<Types xmlns="http://schemas.openxmlformats.org/package/2006/content-types">
  <Default Extension="bin" ContentType="application/vnd.openxmlformats-officedocument.oleObject"/>
  <Default Extension="png" ContentType="image/png"/>
  <Default Extension="wmf" ContentType="image/x-wmf"/>
  <Default Extension="jpeg" ContentType="image/jpeg"/>
  <Default Extension="rels" ContentType="application/vnd.openxmlformats-package.relationships+xml"/>
  <Default Extension="xml" ContentType="application/xml"/>
  <Default Extension="fntdata" ContentType="application/x-fontdata"/>
  <Default Extension="vml" ContentType="application/vnd.openxmlformats-officedocument.vmlDrawing"/>
  <Default Extension="gif" ContentType="image/gi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trictFirstAndLastChars="0" embedTrueTypeFonts="1">
  <p:sldMasterIdLst>
    <p:sldMasterId id="2147483648" r:id="rId1"/>
  </p:sldMasterIdLst>
  <p:notesMasterIdLst>
    <p:notesMasterId r:id="rId292"/>
  </p:notesMasterIdLst>
  <p:handoutMasterIdLst>
    <p:handoutMasterId r:id="rId293"/>
  </p:handoutMasterIdLst>
  <p:sldIdLst>
    <p:sldId id="256" r:id="rId2"/>
    <p:sldId id="870" r:id="rId3"/>
    <p:sldId id="1153" r:id="rId4"/>
    <p:sldId id="1013" r:id="rId5"/>
    <p:sldId id="1014" r:id="rId6"/>
    <p:sldId id="1442" r:id="rId7"/>
    <p:sldId id="970" r:id="rId8"/>
    <p:sldId id="1583" r:id="rId9"/>
    <p:sldId id="1284" r:id="rId10"/>
    <p:sldId id="820" r:id="rId11"/>
    <p:sldId id="1584" r:id="rId12"/>
    <p:sldId id="821" r:id="rId13"/>
    <p:sldId id="956" r:id="rId14"/>
    <p:sldId id="1419" r:id="rId15"/>
    <p:sldId id="822" r:id="rId16"/>
    <p:sldId id="1031" r:id="rId17"/>
    <p:sldId id="1032" r:id="rId18"/>
    <p:sldId id="1033" r:id="rId19"/>
    <p:sldId id="1034" r:id="rId20"/>
    <p:sldId id="825" r:id="rId21"/>
    <p:sldId id="1035" r:id="rId22"/>
    <p:sldId id="826" r:id="rId23"/>
    <p:sldId id="1603" r:id="rId24"/>
    <p:sldId id="1609" r:id="rId25"/>
    <p:sldId id="1604" r:id="rId26"/>
    <p:sldId id="1605" r:id="rId27"/>
    <p:sldId id="1502" r:id="rId28"/>
    <p:sldId id="1499" r:id="rId29"/>
    <p:sldId id="1508" r:id="rId30"/>
    <p:sldId id="1504" r:id="rId31"/>
    <p:sldId id="1503" r:id="rId32"/>
    <p:sldId id="1507" r:id="rId33"/>
    <p:sldId id="1500" r:id="rId34"/>
    <p:sldId id="1505" r:id="rId35"/>
    <p:sldId id="823" r:id="rId36"/>
    <p:sldId id="877" r:id="rId37"/>
    <p:sldId id="827" r:id="rId38"/>
    <p:sldId id="828" r:id="rId39"/>
    <p:sldId id="1587" r:id="rId40"/>
    <p:sldId id="832" r:id="rId41"/>
    <p:sldId id="1589" r:id="rId42"/>
    <p:sldId id="1586" r:id="rId43"/>
    <p:sldId id="834" r:id="rId44"/>
    <p:sldId id="1590" r:id="rId45"/>
    <p:sldId id="1591" r:id="rId46"/>
    <p:sldId id="1598" r:id="rId47"/>
    <p:sldId id="1599" r:id="rId48"/>
    <p:sldId id="1592" r:id="rId49"/>
    <p:sldId id="1600" r:id="rId50"/>
    <p:sldId id="1602" r:id="rId51"/>
    <p:sldId id="1607" r:id="rId52"/>
    <p:sldId id="949" r:id="rId53"/>
    <p:sldId id="1187" r:id="rId54"/>
    <p:sldId id="1610" r:id="rId55"/>
    <p:sldId id="838" r:id="rId56"/>
    <p:sldId id="974" r:id="rId57"/>
    <p:sldId id="839" r:id="rId58"/>
    <p:sldId id="840" r:id="rId59"/>
    <p:sldId id="841" r:id="rId60"/>
    <p:sldId id="843" r:id="rId61"/>
    <p:sldId id="845" r:id="rId62"/>
    <p:sldId id="844" r:id="rId63"/>
    <p:sldId id="846" r:id="rId64"/>
    <p:sldId id="849" r:id="rId65"/>
    <p:sldId id="850" r:id="rId66"/>
    <p:sldId id="851" r:id="rId67"/>
    <p:sldId id="971" r:id="rId68"/>
    <p:sldId id="976" r:id="rId69"/>
    <p:sldId id="1510" r:id="rId70"/>
    <p:sldId id="1422" r:id="rId71"/>
    <p:sldId id="1423" r:id="rId72"/>
    <p:sldId id="1424" r:id="rId73"/>
    <p:sldId id="1425" r:id="rId74"/>
    <p:sldId id="858" r:id="rId75"/>
    <p:sldId id="859" r:id="rId76"/>
    <p:sldId id="860" r:id="rId77"/>
    <p:sldId id="861" r:id="rId78"/>
    <p:sldId id="862" r:id="rId79"/>
    <p:sldId id="1611" r:id="rId80"/>
    <p:sldId id="1613" r:id="rId81"/>
    <p:sldId id="1614" r:id="rId82"/>
    <p:sldId id="1612" r:id="rId83"/>
    <p:sldId id="1615" r:id="rId84"/>
    <p:sldId id="1616" r:id="rId85"/>
    <p:sldId id="1617" r:id="rId86"/>
    <p:sldId id="1618" r:id="rId87"/>
    <p:sldId id="1619" r:id="rId88"/>
    <p:sldId id="1620" r:id="rId89"/>
    <p:sldId id="866" r:id="rId90"/>
    <p:sldId id="1621" r:id="rId91"/>
    <p:sldId id="869" r:id="rId92"/>
    <p:sldId id="1622" r:id="rId93"/>
    <p:sldId id="1623" r:id="rId94"/>
    <p:sldId id="977" r:id="rId95"/>
    <p:sldId id="872" r:id="rId96"/>
    <p:sldId id="874" r:id="rId97"/>
    <p:sldId id="876" r:id="rId98"/>
    <p:sldId id="878" r:id="rId99"/>
    <p:sldId id="881" r:id="rId100"/>
    <p:sldId id="978" r:id="rId101"/>
    <p:sldId id="1286" r:id="rId102"/>
    <p:sldId id="882" r:id="rId103"/>
    <p:sldId id="883" r:id="rId104"/>
    <p:sldId id="884" r:id="rId105"/>
    <p:sldId id="885" r:id="rId106"/>
    <p:sldId id="1440" r:id="rId107"/>
    <p:sldId id="886" r:id="rId108"/>
    <p:sldId id="979" r:id="rId109"/>
    <p:sldId id="950" r:id="rId110"/>
    <p:sldId id="951" r:id="rId111"/>
    <p:sldId id="1002" r:id="rId112"/>
    <p:sldId id="1027" r:id="rId113"/>
    <p:sldId id="1384" r:id="rId114"/>
    <p:sldId id="1385" r:id="rId115"/>
    <p:sldId id="1386" r:id="rId116"/>
    <p:sldId id="1387" r:id="rId117"/>
    <p:sldId id="1388" r:id="rId118"/>
    <p:sldId id="1389" r:id="rId119"/>
    <p:sldId id="1409" r:id="rId120"/>
    <p:sldId id="1408" r:id="rId121"/>
    <p:sldId id="1514" r:id="rId122"/>
    <p:sldId id="1043" r:id="rId123"/>
    <p:sldId id="1044" r:id="rId124"/>
    <p:sldId id="1045" r:id="rId125"/>
    <p:sldId id="1399" r:id="rId126"/>
    <p:sldId id="1393" r:id="rId127"/>
    <p:sldId id="1046" r:id="rId128"/>
    <p:sldId id="1400" r:id="rId129"/>
    <p:sldId id="1403" r:id="rId130"/>
    <p:sldId id="1402" r:id="rId131"/>
    <p:sldId id="1405" r:id="rId132"/>
    <p:sldId id="1406" r:id="rId133"/>
    <p:sldId id="1404" r:id="rId134"/>
    <p:sldId id="1049" r:id="rId135"/>
    <p:sldId id="1050" r:id="rId136"/>
    <p:sldId id="1055" r:id="rId137"/>
    <p:sldId id="1058" r:id="rId138"/>
    <p:sldId id="1065" r:id="rId139"/>
    <p:sldId id="1411" r:id="rId140"/>
    <p:sldId id="1414" r:id="rId141"/>
    <p:sldId id="1060" r:id="rId142"/>
    <p:sldId id="1062" r:id="rId143"/>
    <p:sldId id="1064" r:id="rId144"/>
    <p:sldId id="1066" r:id="rId145"/>
    <p:sldId id="1074" r:id="rId146"/>
    <p:sldId id="1086" r:id="rId147"/>
    <p:sldId id="1087" r:id="rId148"/>
    <p:sldId id="1088" r:id="rId149"/>
    <p:sldId id="1067" r:id="rId150"/>
    <p:sldId id="1068" r:id="rId151"/>
    <p:sldId id="1069" r:id="rId152"/>
    <p:sldId id="1070" r:id="rId153"/>
    <p:sldId id="1071" r:id="rId154"/>
    <p:sldId id="1072" r:id="rId155"/>
    <p:sldId id="1073" r:id="rId156"/>
    <p:sldId id="1075" r:id="rId157"/>
    <p:sldId id="1076" r:id="rId158"/>
    <p:sldId id="1626" r:id="rId159"/>
    <p:sldId id="1627" r:id="rId160"/>
    <p:sldId id="1628" r:id="rId161"/>
    <p:sldId id="1639" r:id="rId162"/>
    <p:sldId id="1629" r:id="rId163"/>
    <p:sldId id="1634" r:id="rId164"/>
    <p:sldId id="1640" r:id="rId165"/>
    <p:sldId id="1641" r:id="rId166"/>
    <p:sldId id="1636" r:id="rId167"/>
    <p:sldId id="1637" r:id="rId168"/>
    <p:sldId id="1638" r:id="rId169"/>
    <p:sldId id="1416" r:id="rId170"/>
    <p:sldId id="1104" r:id="rId171"/>
    <p:sldId id="1089" r:id="rId172"/>
    <p:sldId id="1092" r:id="rId173"/>
    <p:sldId id="1090" r:id="rId174"/>
    <p:sldId id="1093" r:id="rId175"/>
    <p:sldId id="1094" r:id="rId176"/>
    <p:sldId id="1303" r:id="rId177"/>
    <p:sldId id="1095" r:id="rId178"/>
    <p:sldId id="1098" r:id="rId179"/>
    <p:sldId id="890" r:id="rId180"/>
    <p:sldId id="898" r:id="rId181"/>
    <p:sldId id="899" r:id="rId182"/>
    <p:sldId id="897" r:id="rId183"/>
    <p:sldId id="948" r:id="rId184"/>
    <p:sldId id="1100" r:id="rId185"/>
    <p:sldId id="1158" r:id="rId186"/>
    <p:sldId id="1174" r:id="rId187"/>
    <p:sldId id="1528" r:id="rId188"/>
    <p:sldId id="1529" r:id="rId189"/>
    <p:sldId id="1531" r:id="rId190"/>
    <p:sldId id="1532" r:id="rId191"/>
    <p:sldId id="1533" r:id="rId192"/>
    <p:sldId id="1537" r:id="rId193"/>
    <p:sldId id="1538" r:id="rId194"/>
    <p:sldId id="1540" r:id="rId195"/>
    <p:sldId id="1542" r:id="rId196"/>
    <p:sldId id="1530" r:id="rId197"/>
    <p:sldId id="1543" r:id="rId198"/>
    <p:sldId id="1544" r:id="rId199"/>
    <p:sldId id="1523" r:id="rId200"/>
    <p:sldId id="895" r:id="rId201"/>
    <p:sldId id="1160" r:id="rId202"/>
    <p:sldId id="1161" r:id="rId203"/>
    <p:sldId id="903" r:id="rId204"/>
    <p:sldId id="908" r:id="rId205"/>
    <p:sldId id="1138" r:id="rId206"/>
    <p:sldId id="904" r:id="rId207"/>
    <p:sldId id="910" r:id="rId208"/>
    <p:sldId id="1137" r:id="rId209"/>
    <p:sldId id="909" r:id="rId210"/>
    <p:sldId id="1134" r:id="rId211"/>
    <p:sldId id="1135" r:id="rId212"/>
    <p:sldId id="1136" r:id="rId213"/>
    <p:sldId id="1139" r:id="rId214"/>
    <p:sldId id="1140" r:id="rId215"/>
    <p:sldId id="1141" r:id="rId216"/>
    <p:sldId id="1143" r:id="rId217"/>
    <p:sldId id="1144" r:id="rId218"/>
    <p:sldId id="1145" r:id="rId219"/>
    <p:sldId id="1146" r:id="rId220"/>
    <p:sldId id="1147" r:id="rId221"/>
    <p:sldId id="1152" r:id="rId222"/>
    <p:sldId id="1149" r:id="rId223"/>
    <p:sldId id="1150" r:id="rId224"/>
    <p:sldId id="1148" r:id="rId225"/>
    <p:sldId id="954" r:id="rId226"/>
    <p:sldId id="1256" r:id="rId227"/>
    <p:sldId id="1257" r:id="rId228"/>
    <p:sldId id="1259" r:id="rId229"/>
    <p:sldId id="1260" r:id="rId230"/>
    <p:sldId id="1261" r:id="rId231"/>
    <p:sldId id="1262" r:id="rId232"/>
    <p:sldId id="1263" r:id="rId233"/>
    <p:sldId id="1264" r:id="rId234"/>
    <p:sldId id="1285" r:id="rId235"/>
    <p:sldId id="1265" r:id="rId236"/>
    <p:sldId id="1266" r:id="rId237"/>
    <p:sldId id="1267" r:id="rId238"/>
    <p:sldId id="1268" r:id="rId239"/>
    <p:sldId id="1269" r:id="rId240"/>
    <p:sldId id="1270" r:id="rId241"/>
    <p:sldId id="1271" r:id="rId242"/>
    <p:sldId id="1272" r:id="rId243"/>
    <p:sldId id="1273" r:id="rId244"/>
    <p:sldId id="1274" r:id="rId245"/>
    <p:sldId id="1275" r:id="rId246"/>
    <p:sldId id="1276" r:id="rId247"/>
    <p:sldId id="1277" r:id="rId248"/>
    <p:sldId id="1278" r:id="rId249"/>
    <p:sldId id="1279" r:id="rId250"/>
    <p:sldId id="1280" r:id="rId251"/>
    <p:sldId id="1281" r:id="rId252"/>
    <p:sldId id="1282" r:id="rId253"/>
    <p:sldId id="913" r:id="rId254"/>
    <p:sldId id="1443" r:id="rId255"/>
    <p:sldId id="1441" r:id="rId256"/>
    <p:sldId id="914" r:id="rId257"/>
    <p:sldId id="955" r:id="rId258"/>
    <p:sldId id="989" r:id="rId259"/>
    <p:sldId id="918" r:id="rId260"/>
    <p:sldId id="1107" r:id="rId261"/>
    <p:sldId id="1113" r:id="rId262"/>
    <p:sldId id="1110" r:id="rId263"/>
    <p:sldId id="1109" r:id="rId264"/>
    <p:sldId id="1114" r:id="rId265"/>
    <p:sldId id="1115" r:id="rId266"/>
    <p:sldId id="1116" r:id="rId267"/>
    <p:sldId id="1117" r:id="rId268"/>
    <p:sldId id="1118" r:id="rId269"/>
    <p:sldId id="1120" r:id="rId270"/>
    <p:sldId id="1121" r:id="rId271"/>
    <p:sldId id="1123" r:id="rId272"/>
    <p:sldId id="921" r:id="rId273"/>
    <p:sldId id="919" r:id="rId274"/>
    <p:sldId id="1124" r:id="rId275"/>
    <p:sldId id="990" r:id="rId276"/>
    <p:sldId id="896" r:id="rId277"/>
    <p:sldId id="928" r:id="rId278"/>
    <p:sldId id="929" r:id="rId279"/>
    <p:sldId id="931" r:id="rId280"/>
    <p:sldId id="936" r:id="rId281"/>
    <p:sldId id="991" r:id="rId282"/>
    <p:sldId id="1102" r:id="rId283"/>
    <p:sldId id="1103" r:id="rId284"/>
    <p:sldId id="930" r:id="rId285"/>
    <p:sldId id="1316" r:id="rId286"/>
    <p:sldId id="1315" r:id="rId287"/>
    <p:sldId id="1314" r:id="rId288"/>
    <p:sldId id="1539" r:id="rId289"/>
    <p:sldId id="1312" r:id="rId290"/>
    <p:sldId id="902" r:id="rId291"/>
  </p:sldIdLst>
  <p:sldSz cx="9144000" cy="6858000" type="screen4x3"/>
  <p:notesSz cx="6858000" cy="9144000"/>
  <p:embeddedFontLst>
    <p:embeddedFont>
      <p:font typeface="Arial Rounded MT Bold" panose="020F0704030504030204" pitchFamily="34" charset="0"/>
      <p:regular r:id="rId294"/>
    </p:embeddedFont>
    <p:embeddedFont>
      <p:font typeface="Comic Sans MS" panose="030F0702030302020204" pitchFamily="66" charset="0"/>
      <p:regular r:id="rId295"/>
      <p:bold r:id="rId296"/>
    </p:embeddedFont>
    <p:embeddedFont>
      <p:font typeface="Script MT Bold" panose="03040602040607080904" pitchFamily="66" charset="0"/>
      <p:bold r:id="rId297"/>
    </p:embeddedFont>
    <p:embeddedFont>
      <p:font typeface="Monotype Corsiva" panose="03010101010201010101" pitchFamily="66" charset="0"/>
      <p:italic r:id="rId298"/>
    </p:embeddedFont>
  </p:embeddedFontLst>
  <p:custShowLst>
    <p:custShow name="3101" id="0">
      <p:sldLst>
        <p:sld r:id="rId2"/>
      </p:sldLst>
    </p:custShow>
  </p:custShowLst>
  <p:defaultTextStyle>
    <a:defPPr>
      <a:defRPr lang="en-US"/>
    </a:defPPr>
    <a:lvl1pPr algn="l" rtl="0" fontAlgn="base">
      <a:spcBef>
        <a:spcPct val="0"/>
      </a:spcBef>
      <a:spcAft>
        <a:spcPct val="0"/>
      </a:spcAft>
      <a:defRPr sz="2800" kern="1200">
        <a:solidFill>
          <a:schemeClr val="tx1"/>
        </a:solidFill>
        <a:latin typeface="Times New Roman" pitchFamily="18" charset="0"/>
        <a:ea typeface="+mn-ea"/>
        <a:cs typeface="Arial" charset="0"/>
      </a:defRPr>
    </a:lvl1pPr>
    <a:lvl2pPr marL="457200" algn="l" rtl="0" fontAlgn="base">
      <a:spcBef>
        <a:spcPct val="0"/>
      </a:spcBef>
      <a:spcAft>
        <a:spcPct val="0"/>
      </a:spcAft>
      <a:defRPr sz="2800" kern="1200">
        <a:solidFill>
          <a:schemeClr val="tx1"/>
        </a:solidFill>
        <a:latin typeface="Times New Roman" pitchFamily="18" charset="0"/>
        <a:ea typeface="+mn-ea"/>
        <a:cs typeface="Arial" charset="0"/>
      </a:defRPr>
    </a:lvl2pPr>
    <a:lvl3pPr marL="914400" algn="l" rtl="0" fontAlgn="base">
      <a:spcBef>
        <a:spcPct val="0"/>
      </a:spcBef>
      <a:spcAft>
        <a:spcPct val="0"/>
      </a:spcAft>
      <a:defRPr sz="2800" kern="1200">
        <a:solidFill>
          <a:schemeClr val="tx1"/>
        </a:solidFill>
        <a:latin typeface="Times New Roman" pitchFamily="18" charset="0"/>
        <a:ea typeface="+mn-ea"/>
        <a:cs typeface="Arial" charset="0"/>
      </a:defRPr>
    </a:lvl3pPr>
    <a:lvl4pPr marL="1371600" algn="l" rtl="0" fontAlgn="base">
      <a:spcBef>
        <a:spcPct val="0"/>
      </a:spcBef>
      <a:spcAft>
        <a:spcPct val="0"/>
      </a:spcAft>
      <a:defRPr sz="2800" kern="1200">
        <a:solidFill>
          <a:schemeClr val="tx1"/>
        </a:solidFill>
        <a:latin typeface="Times New Roman" pitchFamily="18" charset="0"/>
        <a:ea typeface="+mn-ea"/>
        <a:cs typeface="Arial" charset="0"/>
      </a:defRPr>
    </a:lvl4pPr>
    <a:lvl5pPr marL="1828800" algn="l" rtl="0" fontAlgn="base">
      <a:spcBef>
        <a:spcPct val="0"/>
      </a:spcBef>
      <a:spcAft>
        <a:spcPct val="0"/>
      </a:spcAft>
      <a:defRPr sz="2800" kern="1200">
        <a:solidFill>
          <a:schemeClr val="tx1"/>
        </a:solidFill>
        <a:latin typeface="Times New Roman" pitchFamily="18" charset="0"/>
        <a:ea typeface="+mn-ea"/>
        <a:cs typeface="Arial" charset="0"/>
      </a:defRPr>
    </a:lvl5pPr>
    <a:lvl6pPr marL="2286000" algn="l" defTabSz="914400" rtl="0" eaLnBrk="1" latinLnBrk="0" hangingPunct="1">
      <a:defRPr sz="2800" kern="1200">
        <a:solidFill>
          <a:schemeClr val="tx1"/>
        </a:solidFill>
        <a:latin typeface="Times New Roman" pitchFamily="18" charset="0"/>
        <a:ea typeface="+mn-ea"/>
        <a:cs typeface="Arial" charset="0"/>
      </a:defRPr>
    </a:lvl6pPr>
    <a:lvl7pPr marL="2743200" algn="l" defTabSz="914400" rtl="0" eaLnBrk="1" latinLnBrk="0" hangingPunct="1">
      <a:defRPr sz="2800" kern="1200">
        <a:solidFill>
          <a:schemeClr val="tx1"/>
        </a:solidFill>
        <a:latin typeface="Times New Roman" pitchFamily="18" charset="0"/>
        <a:ea typeface="+mn-ea"/>
        <a:cs typeface="Arial" charset="0"/>
      </a:defRPr>
    </a:lvl7pPr>
    <a:lvl8pPr marL="3200400" algn="l" defTabSz="914400" rtl="0" eaLnBrk="1" latinLnBrk="0" hangingPunct="1">
      <a:defRPr sz="2800" kern="1200">
        <a:solidFill>
          <a:schemeClr val="tx1"/>
        </a:solidFill>
        <a:latin typeface="Times New Roman" pitchFamily="18" charset="0"/>
        <a:ea typeface="+mn-ea"/>
        <a:cs typeface="Arial" charset="0"/>
      </a:defRPr>
    </a:lvl8pPr>
    <a:lvl9pPr marL="3657600" algn="l" defTabSz="914400" rtl="0" eaLnBrk="1" latinLnBrk="0" hangingPunct="1">
      <a:defRPr sz="2800" kern="1200">
        <a:solidFill>
          <a:schemeClr val="tx1"/>
        </a:solidFill>
        <a:latin typeface="Times New Roman" pitchFamily="18" charset="0"/>
        <a:ea typeface="+mn-ea"/>
        <a:cs typeface="Arial" charset="0"/>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loop="1" showNarration="1" useTimings="0">
    <p:present/>
    <p:sldAll/>
    <p:penClr>
      <a:schemeClr val="tx2"/>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66FF33"/>
    <a:srgbClr val="FF00FF"/>
    <a:srgbClr val="00FFFF"/>
    <a:srgbClr val="00FFCC"/>
    <a:srgbClr val="FFFF66"/>
    <a:srgbClr val="FFFF99"/>
    <a:srgbClr val="6699FF"/>
    <a:srgbClr val="FF99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8729" autoAdjust="0"/>
    <p:restoredTop sz="97513" autoAdjust="0"/>
  </p:normalViewPr>
  <p:slideViewPr>
    <p:cSldViewPr snapToObjects="1">
      <p:cViewPr varScale="1">
        <p:scale>
          <a:sx n="76" d="100"/>
          <a:sy n="76" d="100"/>
        </p:scale>
        <p:origin x="-1248" y="-96"/>
      </p:cViewPr>
      <p:guideLst>
        <p:guide orient="horz" pos="2064"/>
        <p:guide pos="2688"/>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50" d="100"/>
        <a:sy n="50" d="100"/>
      </p:scale>
      <p:origin x="0" y="6678"/>
    </p:cViewPr>
  </p:sorterViewPr>
  <p:notesViewPr>
    <p:cSldViewPr snapToObjects="1">
      <p:cViewPr varScale="1">
        <p:scale>
          <a:sx n="35" d="100"/>
          <a:sy n="35" d="100"/>
        </p:scale>
        <p:origin x="-792" y="-82"/>
      </p:cViewPr>
      <p:guideLst>
        <p:guide orient="horz" pos="2880"/>
        <p:guide pos="2160"/>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99" Type="http://schemas.openxmlformats.org/officeDocument/2006/relationships/presProps" Target="presProps.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170" Type="http://schemas.openxmlformats.org/officeDocument/2006/relationships/slide" Target="slides/slide169.xml"/><Relationship Id="rId191" Type="http://schemas.openxmlformats.org/officeDocument/2006/relationships/slide" Target="slides/slide190.xml"/><Relationship Id="rId205" Type="http://schemas.openxmlformats.org/officeDocument/2006/relationships/slide" Target="slides/slide204.xml"/><Relationship Id="rId226" Type="http://schemas.openxmlformats.org/officeDocument/2006/relationships/slide" Target="slides/slide225.xml"/><Relationship Id="rId247" Type="http://schemas.openxmlformats.org/officeDocument/2006/relationships/slide" Target="slides/slide246.xml"/><Relationship Id="rId107" Type="http://schemas.openxmlformats.org/officeDocument/2006/relationships/slide" Target="slides/slide106.xml"/><Relationship Id="rId268" Type="http://schemas.openxmlformats.org/officeDocument/2006/relationships/slide" Target="slides/slide267.xml"/><Relationship Id="rId289" Type="http://schemas.openxmlformats.org/officeDocument/2006/relationships/slide" Target="slides/slide288.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slide" Target="slides/slide159.xml"/><Relationship Id="rId181" Type="http://schemas.openxmlformats.org/officeDocument/2006/relationships/slide" Target="slides/slide180.xml"/><Relationship Id="rId216" Type="http://schemas.openxmlformats.org/officeDocument/2006/relationships/slide" Target="slides/slide215.xml"/><Relationship Id="rId237" Type="http://schemas.openxmlformats.org/officeDocument/2006/relationships/slide" Target="slides/slide236.xml"/><Relationship Id="rId258" Type="http://schemas.openxmlformats.org/officeDocument/2006/relationships/slide" Target="slides/slide257.xml"/><Relationship Id="rId279" Type="http://schemas.openxmlformats.org/officeDocument/2006/relationships/slide" Target="slides/slide278.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290" Type="http://schemas.openxmlformats.org/officeDocument/2006/relationships/slide" Target="slides/slide289.xml"/><Relationship Id="rId85" Type="http://schemas.openxmlformats.org/officeDocument/2006/relationships/slide" Target="slides/slide84.xml"/><Relationship Id="rId150" Type="http://schemas.openxmlformats.org/officeDocument/2006/relationships/slide" Target="slides/slide149.xml"/><Relationship Id="rId171" Type="http://schemas.openxmlformats.org/officeDocument/2006/relationships/slide" Target="slides/slide170.xml"/><Relationship Id="rId192" Type="http://schemas.openxmlformats.org/officeDocument/2006/relationships/slide" Target="slides/slide191.xml"/><Relationship Id="rId206" Type="http://schemas.openxmlformats.org/officeDocument/2006/relationships/slide" Target="slides/slide205.xml"/><Relationship Id="rId227" Type="http://schemas.openxmlformats.org/officeDocument/2006/relationships/slide" Target="slides/slide226.xml"/><Relationship Id="rId248" Type="http://schemas.openxmlformats.org/officeDocument/2006/relationships/slide" Target="slides/slide247.xml"/><Relationship Id="rId269" Type="http://schemas.openxmlformats.org/officeDocument/2006/relationships/slide" Target="slides/slide268.xml"/><Relationship Id="rId12" Type="http://schemas.openxmlformats.org/officeDocument/2006/relationships/slide" Target="slides/slide11.xml"/><Relationship Id="rId33" Type="http://schemas.openxmlformats.org/officeDocument/2006/relationships/slide" Target="slides/slide32.xml"/><Relationship Id="rId108" Type="http://schemas.openxmlformats.org/officeDocument/2006/relationships/slide" Target="slides/slide107.xml"/><Relationship Id="rId129" Type="http://schemas.openxmlformats.org/officeDocument/2006/relationships/slide" Target="slides/slide128.xml"/><Relationship Id="rId280" Type="http://schemas.openxmlformats.org/officeDocument/2006/relationships/slide" Target="slides/slide279.xml"/><Relationship Id="rId54" Type="http://schemas.openxmlformats.org/officeDocument/2006/relationships/slide" Target="slides/slide53.xml"/><Relationship Id="rId75" Type="http://schemas.openxmlformats.org/officeDocument/2006/relationships/slide" Target="slides/slide74.xml"/><Relationship Id="rId96" Type="http://schemas.openxmlformats.org/officeDocument/2006/relationships/slide" Target="slides/slide95.xml"/><Relationship Id="rId140" Type="http://schemas.openxmlformats.org/officeDocument/2006/relationships/slide" Target="slides/slide139.xml"/><Relationship Id="rId161" Type="http://schemas.openxmlformats.org/officeDocument/2006/relationships/slide" Target="slides/slide160.xml"/><Relationship Id="rId182" Type="http://schemas.openxmlformats.org/officeDocument/2006/relationships/slide" Target="slides/slide181.xml"/><Relationship Id="rId217" Type="http://schemas.openxmlformats.org/officeDocument/2006/relationships/slide" Target="slides/slide216.xml"/><Relationship Id="rId6" Type="http://schemas.openxmlformats.org/officeDocument/2006/relationships/slide" Target="slides/slide5.xml"/><Relationship Id="rId238" Type="http://schemas.openxmlformats.org/officeDocument/2006/relationships/slide" Target="slides/slide237.xml"/><Relationship Id="rId259" Type="http://schemas.openxmlformats.org/officeDocument/2006/relationships/slide" Target="slides/slide258.xml"/><Relationship Id="rId23" Type="http://schemas.openxmlformats.org/officeDocument/2006/relationships/slide" Target="slides/slide22.xml"/><Relationship Id="rId119" Type="http://schemas.openxmlformats.org/officeDocument/2006/relationships/slide" Target="slides/slide118.xml"/><Relationship Id="rId270" Type="http://schemas.openxmlformats.org/officeDocument/2006/relationships/slide" Target="slides/slide269.xml"/><Relationship Id="rId291" Type="http://schemas.openxmlformats.org/officeDocument/2006/relationships/slide" Target="slides/slide290.xml"/><Relationship Id="rId44" Type="http://schemas.openxmlformats.org/officeDocument/2006/relationships/slide" Target="slides/slide43.xml"/><Relationship Id="rId65" Type="http://schemas.openxmlformats.org/officeDocument/2006/relationships/slide" Target="slides/slide64.xml"/><Relationship Id="rId86" Type="http://schemas.openxmlformats.org/officeDocument/2006/relationships/slide" Target="slides/slide85.xml"/><Relationship Id="rId130" Type="http://schemas.openxmlformats.org/officeDocument/2006/relationships/slide" Target="slides/slide129.xml"/><Relationship Id="rId151" Type="http://schemas.openxmlformats.org/officeDocument/2006/relationships/slide" Target="slides/slide150.xml"/><Relationship Id="rId172" Type="http://schemas.openxmlformats.org/officeDocument/2006/relationships/slide" Target="slides/slide171.xml"/><Relationship Id="rId193" Type="http://schemas.openxmlformats.org/officeDocument/2006/relationships/slide" Target="slides/slide192.xml"/><Relationship Id="rId207" Type="http://schemas.openxmlformats.org/officeDocument/2006/relationships/slide" Target="slides/slide206.xml"/><Relationship Id="rId228" Type="http://schemas.openxmlformats.org/officeDocument/2006/relationships/slide" Target="slides/slide227.xml"/><Relationship Id="rId249" Type="http://schemas.openxmlformats.org/officeDocument/2006/relationships/slide" Target="slides/slide248.xml"/><Relationship Id="rId13" Type="http://schemas.openxmlformats.org/officeDocument/2006/relationships/slide" Target="slides/slide12.xml"/><Relationship Id="rId109" Type="http://schemas.openxmlformats.org/officeDocument/2006/relationships/slide" Target="slides/slide108.xml"/><Relationship Id="rId260" Type="http://schemas.openxmlformats.org/officeDocument/2006/relationships/slide" Target="slides/slide259.xml"/><Relationship Id="rId281" Type="http://schemas.openxmlformats.org/officeDocument/2006/relationships/slide" Target="slides/slide280.xml"/><Relationship Id="rId34" Type="http://schemas.openxmlformats.org/officeDocument/2006/relationships/slide" Target="slides/slide33.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20" Type="http://schemas.openxmlformats.org/officeDocument/2006/relationships/slide" Target="slides/slide119.xml"/><Relationship Id="rId141" Type="http://schemas.openxmlformats.org/officeDocument/2006/relationships/slide" Target="slides/slide140.xml"/><Relationship Id="rId7" Type="http://schemas.openxmlformats.org/officeDocument/2006/relationships/slide" Target="slides/slide6.xml"/><Relationship Id="rId162" Type="http://schemas.openxmlformats.org/officeDocument/2006/relationships/slide" Target="slides/slide161.xml"/><Relationship Id="rId183" Type="http://schemas.openxmlformats.org/officeDocument/2006/relationships/slide" Target="slides/slide182.xml"/><Relationship Id="rId218" Type="http://schemas.openxmlformats.org/officeDocument/2006/relationships/slide" Target="slides/slide217.xml"/><Relationship Id="rId239" Type="http://schemas.openxmlformats.org/officeDocument/2006/relationships/slide" Target="slides/slide238.xml"/><Relationship Id="rId2" Type="http://schemas.openxmlformats.org/officeDocument/2006/relationships/slide" Target="slides/slide1.xml"/><Relationship Id="rId29" Type="http://schemas.openxmlformats.org/officeDocument/2006/relationships/slide" Target="slides/slide28.xml"/><Relationship Id="rId250" Type="http://schemas.openxmlformats.org/officeDocument/2006/relationships/slide" Target="slides/slide249.xml"/><Relationship Id="rId255" Type="http://schemas.openxmlformats.org/officeDocument/2006/relationships/slide" Target="slides/slide254.xml"/><Relationship Id="rId271" Type="http://schemas.openxmlformats.org/officeDocument/2006/relationships/slide" Target="slides/slide270.xml"/><Relationship Id="rId276" Type="http://schemas.openxmlformats.org/officeDocument/2006/relationships/slide" Target="slides/slide275.xml"/><Relationship Id="rId292" Type="http://schemas.openxmlformats.org/officeDocument/2006/relationships/notesMaster" Target="notesMasters/notesMaster1.xml"/><Relationship Id="rId297" Type="http://schemas.openxmlformats.org/officeDocument/2006/relationships/font" Target="fonts/font4.fntdata"/><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301" Type="http://schemas.openxmlformats.org/officeDocument/2006/relationships/theme" Target="theme/theme1.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73" Type="http://schemas.openxmlformats.org/officeDocument/2006/relationships/slide" Target="slides/slide172.xml"/><Relationship Id="rId194" Type="http://schemas.openxmlformats.org/officeDocument/2006/relationships/slide" Target="slides/slide193.xml"/><Relationship Id="rId199" Type="http://schemas.openxmlformats.org/officeDocument/2006/relationships/slide" Target="slides/slide198.xml"/><Relationship Id="rId203" Type="http://schemas.openxmlformats.org/officeDocument/2006/relationships/slide" Target="slides/slide202.xml"/><Relationship Id="rId208" Type="http://schemas.openxmlformats.org/officeDocument/2006/relationships/slide" Target="slides/slide207.xml"/><Relationship Id="rId229" Type="http://schemas.openxmlformats.org/officeDocument/2006/relationships/slide" Target="slides/slide228.xml"/><Relationship Id="rId19" Type="http://schemas.openxmlformats.org/officeDocument/2006/relationships/slide" Target="slides/slide18.xml"/><Relationship Id="rId224" Type="http://schemas.openxmlformats.org/officeDocument/2006/relationships/slide" Target="slides/slide223.xml"/><Relationship Id="rId240" Type="http://schemas.openxmlformats.org/officeDocument/2006/relationships/slide" Target="slides/slide239.xml"/><Relationship Id="rId245" Type="http://schemas.openxmlformats.org/officeDocument/2006/relationships/slide" Target="slides/slide244.xml"/><Relationship Id="rId261" Type="http://schemas.openxmlformats.org/officeDocument/2006/relationships/slide" Target="slides/slide260.xml"/><Relationship Id="rId266" Type="http://schemas.openxmlformats.org/officeDocument/2006/relationships/slide" Target="slides/slide265.xml"/><Relationship Id="rId287" Type="http://schemas.openxmlformats.org/officeDocument/2006/relationships/slide" Target="slides/slide286.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282" Type="http://schemas.openxmlformats.org/officeDocument/2006/relationships/slide" Target="slides/slide28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slide" Target="slides/slide183.xml"/><Relationship Id="rId189" Type="http://schemas.openxmlformats.org/officeDocument/2006/relationships/slide" Target="slides/slide188.xml"/><Relationship Id="rId219" Type="http://schemas.openxmlformats.org/officeDocument/2006/relationships/slide" Target="slides/slide218.xml"/><Relationship Id="rId3" Type="http://schemas.openxmlformats.org/officeDocument/2006/relationships/slide" Target="slides/slide2.xml"/><Relationship Id="rId214" Type="http://schemas.openxmlformats.org/officeDocument/2006/relationships/slide" Target="slides/slide213.xml"/><Relationship Id="rId230" Type="http://schemas.openxmlformats.org/officeDocument/2006/relationships/slide" Target="slides/slide229.xml"/><Relationship Id="rId235" Type="http://schemas.openxmlformats.org/officeDocument/2006/relationships/slide" Target="slides/slide234.xml"/><Relationship Id="rId251" Type="http://schemas.openxmlformats.org/officeDocument/2006/relationships/slide" Target="slides/slide250.xml"/><Relationship Id="rId256" Type="http://schemas.openxmlformats.org/officeDocument/2006/relationships/slide" Target="slides/slide255.xml"/><Relationship Id="rId277" Type="http://schemas.openxmlformats.org/officeDocument/2006/relationships/slide" Target="slides/slide276.xml"/><Relationship Id="rId298" Type="http://schemas.openxmlformats.org/officeDocument/2006/relationships/font" Target="fonts/font5.fntdata"/><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72" Type="http://schemas.openxmlformats.org/officeDocument/2006/relationships/slide" Target="slides/slide271.xml"/><Relationship Id="rId293" Type="http://schemas.openxmlformats.org/officeDocument/2006/relationships/handoutMaster" Target="handoutMasters/handoutMaster1.xml"/><Relationship Id="rId302"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79" Type="http://schemas.openxmlformats.org/officeDocument/2006/relationships/slide" Target="slides/slide178.xml"/><Relationship Id="rId195" Type="http://schemas.openxmlformats.org/officeDocument/2006/relationships/slide" Target="slides/slide194.xml"/><Relationship Id="rId209" Type="http://schemas.openxmlformats.org/officeDocument/2006/relationships/slide" Target="slides/slide208.xml"/><Relationship Id="rId190" Type="http://schemas.openxmlformats.org/officeDocument/2006/relationships/slide" Target="slides/slide189.xml"/><Relationship Id="rId204" Type="http://schemas.openxmlformats.org/officeDocument/2006/relationships/slide" Target="slides/slide203.xml"/><Relationship Id="rId220" Type="http://schemas.openxmlformats.org/officeDocument/2006/relationships/slide" Target="slides/slide219.xml"/><Relationship Id="rId225" Type="http://schemas.openxmlformats.org/officeDocument/2006/relationships/slide" Target="slides/slide224.xml"/><Relationship Id="rId241" Type="http://schemas.openxmlformats.org/officeDocument/2006/relationships/slide" Target="slides/slide240.xml"/><Relationship Id="rId246" Type="http://schemas.openxmlformats.org/officeDocument/2006/relationships/slide" Target="slides/slide245.xml"/><Relationship Id="rId267" Type="http://schemas.openxmlformats.org/officeDocument/2006/relationships/slide" Target="slides/slide266.xml"/><Relationship Id="rId288" Type="http://schemas.openxmlformats.org/officeDocument/2006/relationships/slide" Target="slides/slide287.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262" Type="http://schemas.openxmlformats.org/officeDocument/2006/relationships/slide" Target="slides/slide261.xml"/><Relationship Id="rId283" Type="http://schemas.openxmlformats.org/officeDocument/2006/relationships/slide" Target="slides/slide282.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slide" Target="slides/slide163.xml"/><Relationship Id="rId169" Type="http://schemas.openxmlformats.org/officeDocument/2006/relationships/slide" Target="slides/slide168.xml"/><Relationship Id="rId185" Type="http://schemas.openxmlformats.org/officeDocument/2006/relationships/slide" Target="slides/slide184.xml"/><Relationship Id="rId4" Type="http://schemas.openxmlformats.org/officeDocument/2006/relationships/slide" Target="slides/slide3.xml"/><Relationship Id="rId9" Type="http://schemas.openxmlformats.org/officeDocument/2006/relationships/slide" Target="slides/slide8.xml"/><Relationship Id="rId180" Type="http://schemas.openxmlformats.org/officeDocument/2006/relationships/slide" Target="slides/slide179.xml"/><Relationship Id="rId210" Type="http://schemas.openxmlformats.org/officeDocument/2006/relationships/slide" Target="slides/slide209.xml"/><Relationship Id="rId215" Type="http://schemas.openxmlformats.org/officeDocument/2006/relationships/slide" Target="slides/slide214.xml"/><Relationship Id="rId236" Type="http://schemas.openxmlformats.org/officeDocument/2006/relationships/slide" Target="slides/slide235.xml"/><Relationship Id="rId257" Type="http://schemas.openxmlformats.org/officeDocument/2006/relationships/slide" Target="slides/slide256.xml"/><Relationship Id="rId278" Type="http://schemas.openxmlformats.org/officeDocument/2006/relationships/slide" Target="slides/slide277.xml"/><Relationship Id="rId26" Type="http://schemas.openxmlformats.org/officeDocument/2006/relationships/slide" Target="slides/slide25.xml"/><Relationship Id="rId231" Type="http://schemas.openxmlformats.org/officeDocument/2006/relationships/slide" Target="slides/slide230.xml"/><Relationship Id="rId252" Type="http://schemas.openxmlformats.org/officeDocument/2006/relationships/slide" Target="slides/slide251.xml"/><Relationship Id="rId273" Type="http://schemas.openxmlformats.org/officeDocument/2006/relationships/slide" Target="slides/slide272.xml"/><Relationship Id="rId294" Type="http://schemas.openxmlformats.org/officeDocument/2006/relationships/font" Target="fonts/font1.fntdata"/><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196" Type="http://schemas.openxmlformats.org/officeDocument/2006/relationships/slide" Target="slides/slide195.xml"/><Relationship Id="rId200" Type="http://schemas.openxmlformats.org/officeDocument/2006/relationships/slide" Target="slides/slide199.xml"/><Relationship Id="rId16" Type="http://schemas.openxmlformats.org/officeDocument/2006/relationships/slide" Target="slides/slide15.xml"/><Relationship Id="rId221" Type="http://schemas.openxmlformats.org/officeDocument/2006/relationships/slide" Target="slides/slide220.xml"/><Relationship Id="rId242" Type="http://schemas.openxmlformats.org/officeDocument/2006/relationships/slide" Target="slides/slide241.xml"/><Relationship Id="rId263" Type="http://schemas.openxmlformats.org/officeDocument/2006/relationships/slide" Target="slides/slide262.xml"/><Relationship Id="rId284" Type="http://schemas.openxmlformats.org/officeDocument/2006/relationships/slide" Target="slides/slide283.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slide" Target="slides/slide164.xml"/><Relationship Id="rId186" Type="http://schemas.openxmlformats.org/officeDocument/2006/relationships/slide" Target="slides/slide185.xml"/><Relationship Id="rId211" Type="http://schemas.openxmlformats.org/officeDocument/2006/relationships/slide" Target="slides/slide210.xml"/><Relationship Id="rId232" Type="http://schemas.openxmlformats.org/officeDocument/2006/relationships/slide" Target="slides/slide231.xml"/><Relationship Id="rId253" Type="http://schemas.openxmlformats.org/officeDocument/2006/relationships/slide" Target="slides/slide252.xml"/><Relationship Id="rId274" Type="http://schemas.openxmlformats.org/officeDocument/2006/relationships/slide" Target="slides/slide273.xml"/><Relationship Id="rId295" Type="http://schemas.openxmlformats.org/officeDocument/2006/relationships/font" Target="fonts/font2.fntdata"/><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slide" Target="slides/slide175.xml"/><Relationship Id="rId197" Type="http://schemas.openxmlformats.org/officeDocument/2006/relationships/slide" Target="slides/slide196.xml"/><Relationship Id="rId201" Type="http://schemas.openxmlformats.org/officeDocument/2006/relationships/slide" Target="slides/slide200.xml"/><Relationship Id="rId222" Type="http://schemas.openxmlformats.org/officeDocument/2006/relationships/slide" Target="slides/slide221.xml"/><Relationship Id="rId243" Type="http://schemas.openxmlformats.org/officeDocument/2006/relationships/slide" Target="slides/slide242.xml"/><Relationship Id="rId264" Type="http://schemas.openxmlformats.org/officeDocument/2006/relationships/slide" Target="slides/slide263.xml"/><Relationship Id="rId285" Type="http://schemas.openxmlformats.org/officeDocument/2006/relationships/slide" Target="slides/slide284.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 Id="rId187" Type="http://schemas.openxmlformats.org/officeDocument/2006/relationships/slide" Target="slides/slide186.xml"/><Relationship Id="rId1" Type="http://schemas.openxmlformats.org/officeDocument/2006/relationships/slideMaster" Target="slideMasters/slideMaster1.xml"/><Relationship Id="rId212" Type="http://schemas.openxmlformats.org/officeDocument/2006/relationships/slide" Target="slides/slide211.xml"/><Relationship Id="rId233" Type="http://schemas.openxmlformats.org/officeDocument/2006/relationships/slide" Target="slides/slide232.xml"/><Relationship Id="rId254" Type="http://schemas.openxmlformats.org/officeDocument/2006/relationships/slide" Target="slides/slide253.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275" Type="http://schemas.openxmlformats.org/officeDocument/2006/relationships/slide" Target="slides/slide274.xml"/><Relationship Id="rId296" Type="http://schemas.openxmlformats.org/officeDocument/2006/relationships/font" Target="fonts/font3.fntdata"/><Relationship Id="rId300" Type="http://schemas.openxmlformats.org/officeDocument/2006/relationships/viewProps" Target="viewProps.xml"/><Relationship Id="rId60" Type="http://schemas.openxmlformats.org/officeDocument/2006/relationships/slide" Target="slides/slide59.xml"/><Relationship Id="rId81" Type="http://schemas.openxmlformats.org/officeDocument/2006/relationships/slide" Target="slides/slide80.xml"/><Relationship Id="rId135" Type="http://schemas.openxmlformats.org/officeDocument/2006/relationships/slide" Target="slides/slide134.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202" Type="http://schemas.openxmlformats.org/officeDocument/2006/relationships/slide" Target="slides/slide201.xml"/><Relationship Id="rId223" Type="http://schemas.openxmlformats.org/officeDocument/2006/relationships/slide" Target="slides/slide222.xml"/><Relationship Id="rId244" Type="http://schemas.openxmlformats.org/officeDocument/2006/relationships/slide" Target="slides/slide243.xml"/><Relationship Id="rId18" Type="http://schemas.openxmlformats.org/officeDocument/2006/relationships/slide" Target="slides/slide17.xml"/><Relationship Id="rId39" Type="http://schemas.openxmlformats.org/officeDocument/2006/relationships/slide" Target="slides/slide38.xml"/><Relationship Id="rId265" Type="http://schemas.openxmlformats.org/officeDocument/2006/relationships/slide" Target="slides/slide264.xml"/><Relationship Id="rId286" Type="http://schemas.openxmlformats.org/officeDocument/2006/relationships/slide" Target="slides/slide285.xml"/><Relationship Id="rId50" Type="http://schemas.openxmlformats.org/officeDocument/2006/relationships/slide" Target="slides/slide49.xml"/><Relationship Id="rId104" Type="http://schemas.openxmlformats.org/officeDocument/2006/relationships/slide" Target="slides/slide103.xml"/><Relationship Id="rId125" Type="http://schemas.openxmlformats.org/officeDocument/2006/relationships/slide" Target="slides/slide124.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71" Type="http://schemas.openxmlformats.org/officeDocument/2006/relationships/slide" Target="slides/slide70.xml"/><Relationship Id="rId92" Type="http://schemas.openxmlformats.org/officeDocument/2006/relationships/slide" Target="slides/slide91.xml"/><Relationship Id="rId213" Type="http://schemas.openxmlformats.org/officeDocument/2006/relationships/slide" Target="slides/slide212.xml"/><Relationship Id="rId234" Type="http://schemas.openxmlformats.org/officeDocument/2006/relationships/slide" Target="slides/slide233.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1.wmf"/></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64.png"/></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64.png"/></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64.png"/></Relationships>
</file>

<file path=ppt/drawings/_rels/vmlDrawing13.vml.rels><?xml version="1.0" encoding="UTF-8" standalone="yes"?>
<Relationships xmlns="http://schemas.openxmlformats.org/package/2006/relationships"><Relationship Id="rId1" Type="http://schemas.openxmlformats.org/officeDocument/2006/relationships/image" Target="../media/image1.wmf"/></Relationships>
</file>

<file path=ppt/drawings/_rels/vmlDrawing2.vml.rels><?xml version="1.0" encoding="UTF-8" standalone="yes"?>
<Relationships xmlns="http://schemas.openxmlformats.org/package/2006/relationships"><Relationship Id="rId3" Type="http://schemas.openxmlformats.org/officeDocument/2006/relationships/image" Target="../media/image20.wmf"/><Relationship Id="rId2" Type="http://schemas.openxmlformats.org/officeDocument/2006/relationships/image" Target="../media/image19.wmf"/><Relationship Id="rId1" Type="http://schemas.openxmlformats.org/officeDocument/2006/relationships/image" Target="../media/image18.wmf"/><Relationship Id="rId4" Type="http://schemas.openxmlformats.org/officeDocument/2006/relationships/image" Target="../media/image21.wmf"/></Relationships>
</file>

<file path=ppt/drawings/_rels/vmlDrawing3.vml.rels><?xml version="1.0" encoding="UTF-8" standalone="yes"?>
<Relationships xmlns="http://schemas.openxmlformats.org/package/2006/relationships"><Relationship Id="rId3" Type="http://schemas.openxmlformats.org/officeDocument/2006/relationships/image" Target="../media/image25.wmf"/><Relationship Id="rId2" Type="http://schemas.openxmlformats.org/officeDocument/2006/relationships/image" Target="../media/image24.wmf"/><Relationship Id="rId1" Type="http://schemas.openxmlformats.org/officeDocument/2006/relationships/image" Target="../media/image23.wmf"/><Relationship Id="rId5" Type="http://schemas.openxmlformats.org/officeDocument/2006/relationships/image" Target="../media/image27.wmf"/><Relationship Id="rId4" Type="http://schemas.openxmlformats.org/officeDocument/2006/relationships/image" Target="../media/image26.wmf"/></Relationships>
</file>

<file path=ppt/drawings/_rels/vmlDrawing4.vml.rels><?xml version="1.0" encoding="UTF-8" standalone="yes"?>
<Relationships xmlns="http://schemas.openxmlformats.org/package/2006/relationships"><Relationship Id="rId3" Type="http://schemas.openxmlformats.org/officeDocument/2006/relationships/image" Target="../media/image30.wmf"/><Relationship Id="rId2" Type="http://schemas.openxmlformats.org/officeDocument/2006/relationships/image" Target="../media/image29.wmf"/><Relationship Id="rId1" Type="http://schemas.openxmlformats.org/officeDocument/2006/relationships/image" Target="../media/image28.wmf"/><Relationship Id="rId6" Type="http://schemas.openxmlformats.org/officeDocument/2006/relationships/image" Target="../media/image33.wmf"/><Relationship Id="rId5" Type="http://schemas.openxmlformats.org/officeDocument/2006/relationships/image" Target="../media/image32.wmf"/><Relationship Id="rId4" Type="http://schemas.openxmlformats.org/officeDocument/2006/relationships/image" Target="../media/image31.wmf"/></Relationships>
</file>

<file path=ppt/drawings/_rels/vmlDrawing5.vml.rels><?xml version="1.0" encoding="UTF-8" standalone="yes"?>
<Relationships xmlns="http://schemas.openxmlformats.org/package/2006/relationships"><Relationship Id="rId3" Type="http://schemas.openxmlformats.org/officeDocument/2006/relationships/image" Target="../media/image36.wmf"/><Relationship Id="rId2" Type="http://schemas.openxmlformats.org/officeDocument/2006/relationships/image" Target="../media/image35.wmf"/><Relationship Id="rId1" Type="http://schemas.openxmlformats.org/officeDocument/2006/relationships/image" Target="../media/image34.wmf"/><Relationship Id="rId6" Type="http://schemas.openxmlformats.org/officeDocument/2006/relationships/image" Target="../media/image30.wmf"/><Relationship Id="rId5" Type="http://schemas.openxmlformats.org/officeDocument/2006/relationships/image" Target="../media/image29.wmf"/><Relationship Id="rId4" Type="http://schemas.openxmlformats.org/officeDocument/2006/relationships/image" Target="../media/image28.wmf"/></Relationships>
</file>

<file path=ppt/drawings/_rels/vmlDrawing6.vml.rels><?xml version="1.0" encoding="UTF-8" standalone="yes"?>
<Relationships xmlns="http://schemas.openxmlformats.org/package/2006/relationships"><Relationship Id="rId2" Type="http://schemas.openxmlformats.org/officeDocument/2006/relationships/image" Target="../media/image50.wmf"/><Relationship Id="rId1" Type="http://schemas.openxmlformats.org/officeDocument/2006/relationships/image" Target="../media/image49.wmf"/></Relationships>
</file>

<file path=ppt/drawings/_rels/vmlDrawing7.vml.rels><?xml version="1.0" encoding="UTF-8" standalone="yes"?>
<Relationships xmlns="http://schemas.openxmlformats.org/package/2006/relationships"><Relationship Id="rId3" Type="http://schemas.openxmlformats.org/officeDocument/2006/relationships/image" Target="../media/image53.wmf"/><Relationship Id="rId2" Type="http://schemas.openxmlformats.org/officeDocument/2006/relationships/image" Target="../media/image52.wmf"/><Relationship Id="rId1" Type="http://schemas.openxmlformats.org/officeDocument/2006/relationships/image" Target="../media/image51.wmf"/></Relationships>
</file>

<file path=ppt/drawings/_rels/vmlDrawing8.vml.rels><?xml version="1.0" encoding="UTF-8" standalone="yes"?>
<Relationships xmlns="http://schemas.openxmlformats.org/package/2006/relationships"><Relationship Id="rId3" Type="http://schemas.openxmlformats.org/officeDocument/2006/relationships/image" Target="../media/image56.wmf"/><Relationship Id="rId2" Type="http://schemas.openxmlformats.org/officeDocument/2006/relationships/image" Target="../media/image55.wmf"/><Relationship Id="rId1" Type="http://schemas.openxmlformats.org/officeDocument/2006/relationships/image" Target="../media/image54.wmf"/><Relationship Id="rId4" Type="http://schemas.openxmlformats.org/officeDocument/2006/relationships/image" Target="../media/image57.wmf"/></Relationships>
</file>

<file path=ppt/drawings/_rels/vmlDrawing9.vml.rels><?xml version="1.0" encoding="UTF-8" standalone="yes"?>
<Relationships xmlns="http://schemas.openxmlformats.org/package/2006/relationships"><Relationship Id="rId2" Type="http://schemas.openxmlformats.org/officeDocument/2006/relationships/image" Target="../media/image59.wmf"/><Relationship Id="rId1" Type="http://schemas.openxmlformats.org/officeDocument/2006/relationships/image" Target="../media/image58.w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6258" name="Rectangle 2"/>
          <p:cNvSpPr>
            <a:spLocks noGrp="1" noChangeArrowheads="1"/>
          </p:cNvSpPr>
          <p:nvPr>
            <p:ph type="hdr" sz="quarter"/>
          </p:nvPr>
        </p:nvSpPr>
        <p:spPr bwMode="auto">
          <a:xfrm>
            <a:off x="0" y="90488"/>
            <a:ext cx="2971800" cy="274637"/>
          </a:xfrm>
          <a:prstGeom prst="rect">
            <a:avLst/>
          </a:prstGeom>
          <a:noFill/>
          <a:ln w="38100">
            <a:noFill/>
            <a:miter lim="800000"/>
            <a:headEnd/>
            <a:tailEnd/>
          </a:ln>
          <a:effectLst/>
        </p:spPr>
        <p:txBody>
          <a:bodyPr vert="horz" wrap="square" lIns="274299" tIns="45716" rIns="274299" bIns="45716" numCol="1" anchor="ctr" anchorCtr="0" compatLnSpc="1">
            <a:prstTxWarp prst="textNoShape">
              <a:avLst/>
            </a:prstTxWarp>
            <a:spAutoFit/>
          </a:bodyPr>
          <a:lstStyle>
            <a:lvl1pPr algn="l" eaLnBrk="0" hangingPunct="0">
              <a:defRPr sz="1200">
                <a:effectLst/>
                <a:latin typeface="Arial Rounded MT Bold" pitchFamily="34" charset="0"/>
                <a:cs typeface="+mn-cs"/>
              </a:defRPr>
            </a:lvl1pPr>
          </a:lstStyle>
          <a:p>
            <a:pPr>
              <a:defRPr/>
            </a:pPr>
            <a:endParaRPr lang="en-US"/>
          </a:p>
        </p:txBody>
      </p:sp>
      <p:sp>
        <p:nvSpPr>
          <p:cNvPr id="96259" name="Rectangle 3"/>
          <p:cNvSpPr>
            <a:spLocks noGrp="1" noChangeArrowheads="1"/>
          </p:cNvSpPr>
          <p:nvPr>
            <p:ph type="dt" sz="quarter" idx="1"/>
          </p:nvPr>
        </p:nvSpPr>
        <p:spPr bwMode="auto">
          <a:xfrm>
            <a:off x="3886200" y="90488"/>
            <a:ext cx="2971800" cy="274637"/>
          </a:xfrm>
          <a:prstGeom prst="rect">
            <a:avLst/>
          </a:prstGeom>
          <a:noFill/>
          <a:ln w="38100">
            <a:noFill/>
            <a:miter lim="800000"/>
            <a:headEnd/>
            <a:tailEnd/>
          </a:ln>
          <a:effectLst/>
        </p:spPr>
        <p:txBody>
          <a:bodyPr vert="horz" wrap="square" lIns="274299" tIns="45716" rIns="274299" bIns="45716" numCol="1" anchor="ctr" anchorCtr="0" compatLnSpc="1">
            <a:prstTxWarp prst="textNoShape">
              <a:avLst/>
            </a:prstTxWarp>
            <a:spAutoFit/>
          </a:bodyPr>
          <a:lstStyle>
            <a:lvl1pPr algn="r" eaLnBrk="0" hangingPunct="0">
              <a:defRPr sz="1200">
                <a:effectLst/>
                <a:latin typeface="Arial Rounded MT Bold" pitchFamily="34" charset="0"/>
                <a:cs typeface="+mn-cs"/>
              </a:defRPr>
            </a:lvl1pPr>
          </a:lstStyle>
          <a:p>
            <a:pPr>
              <a:defRPr/>
            </a:pPr>
            <a:endParaRPr lang="en-US"/>
          </a:p>
        </p:txBody>
      </p:sp>
      <p:sp>
        <p:nvSpPr>
          <p:cNvPr id="96260" name="Rectangle 4"/>
          <p:cNvSpPr>
            <a:spLocks noGrp="1" noChangeArrowheads="1"/>
          </p:cNvSpPr>
          <p:nvPr>
            <p:ph type="ftr" sz="quarter" idx="2"/>
          </p:nvPr>
        </p:nvSpPr>
        <p:spPr bwMode="auto">
          <a:xfrm>
            <a:off x="0" y="8869363"/>
            <a:ext cx="2971800" cy="274637"/>
          </a:xfrm>
          <a:prstGeom prst="rect">
            <a:avLst/>
          </a:prstGeom>
          <a:noFill/>
          <a:ln w="38100">
            <a:noFill/>
            <a:miter lim="800000"/>
            <a:headEnd/>
            <a:tailEnd/>
          </a:ln>
          <a:effectLst/>
        </p:spPr>
        <p:txBody>
          <a:bodyPr vert="horz" wrap="square" lIns="274299" tIns="45716" rIns="274299" bIns="45716" numCol="1" anchor="b" anchorCtr="0" compatLnSpc="1">
            <a:prstTxWarp prst="textNoShape">
              <a:avLst/>
            </a:prstTxWarp>
            <a:spAutoFit/>
          </a:bodyPr>
          <a:lstStyle>
            <a:lvl1pPr algn="l" eaLnBrk="0" hangingPunct="0">
              <a:defRPr sz="1200">
                <a:effectLst/>
                <a:latin typeface="Arial Rounded MT Bold" pitchFamily="34" charset="0"/>
                <a:cs typeface="+mn-cs"/>
              </a:defRPr>
            </a:lvl1pPr>
          </a:lstStyle>
          <a:p>
            <a:pPr>
              <a:defRPr/>
            </a:pPr>
            <a:endParaRPr lang="en-US"/>
          </a:p>
        </p:txBody>
      </p:sp>
      <p:sp>
        <p:nvSpPr>
          <p:cNvPr id="96261" name="Rectangle 5"/>
          <p:cNvSpPr>
            <a:spLocks noGrp="1" noChangeArrowheads="1"/>
          </p:cNvSpPr>
          <p:nvPr>
            <p:ph type="sldNum" sz="quarter" idx="3"/>
          </p:nvPr>
        </p:nvSpPr>
        <p:spPr bwMode="auto">
          <a:xfrm>
            <a:off x="3886200" y="8869363"/>
            <a:ext cx="2971800" cy="274637"/>
          </a:xfrm>
          <a:prstGeom prst="rect">
            <a:avLst/>
          </a:prstGeom>
          <a:noFill/>
          <a:ln w="38100">
            <a:noFill/>
            <a:miter lim="800000"/>
            <a:headEnd/>
            <a:tailEnd/>
          </a:ln>
          <a:effectLst/>
        </p:spPr>
        <p:txBody>
          <a:bodyPr vert="horz" wrap="square" lIns="274299" tIns="45716" rIns="274299" bIns="45716" numCol="1" anchor="b" anchorCtr="0" compatLnSpc="1">
            <a:prstTxWarp prst="textNoShape">
              <a:avLst/>
            </a:prstTxWarp>
            <a:spAutoFit/>
          </a:bodyPr>
          <a:lstStyle>
            <a:lvl1pPr algn="r" eaLnBrk="0" hangingPunct="0">
              <a:defRPr sz="1200">
                <a:effectLst/>
                <a:latin typeface="Arial Rounded MT Bold" pitchFamily="34" charset="0"/>
                <a:cs typeface="+mn-cs"/>
              </a:defRPr>
            </a:lvl1pPr>
          </a:lstStyle>
          <a:p>
            <a:pPr>
              <a:defRPr/>
            </a:pPr>
            <a:fld id="{86E99F8B-95C0-4AC1-ABAD-E913732227EA}" type="slidenum">
              <a:rPr lang="en-US"/>
              <a:pPr>
                <a:defRPr/>
              </a:pPr>
              <a:t>‹#›</a:t>
            </a:fld>
            <a:endParaRPr lang="en-US"/>
          </a:p>
        </p:txBody>
      </p:sp>
    </p:spTree>
    <p:extLst>
      <p:ext uri="{BB962C8B-B14F-4D97-AF65-F5344CB8AC3E}">
        <p14:creationId xmlns:p14="http://schemas.microsoft.com/office/powerpoint/2010/main" val="1608038320"/>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33" tIns="45716" rIns="91433" bIns="45716" numCol="1" anchor="t" anchorCtr="0" compatLnSpc="1">
            <a:prstTxWarp prst="textNoShape">
              <a:avLst/>
            </a:prstTxWarp>
          </a:bodyPr>
          <a:lstStyle>
            <a:lvl1pPr algn="l" eaLnBrk="0" hangingPunct="0">
              <a:defRPr sz="1200" b="1">
                <a:effectLst/>
                <a:latin typeface="Arial Rounded MT Bold" pitchFamily="34" charset="0"/>
                <a:cs typeface="+mn-cs"/>
              </a:defRPr>
            </a:lvl1pPr>
          </a:lstStyle>
          <a:p>
            <a:pPr>
              <a:defRPr/>
            </a:pPr>
            <a:endParaRPr lang="en-US"/>
          </a:p>
        </p:txBody>
      </p:sp>
      <p:sp>
        <p:nvSpPr>
          <p:cNvPr id="6147" name="Rectangle 3"/>
          <p:cNvSpPr>
            <a:spLocks noGrp="1" noChangeArrowheads="1"/>
          </p:cNvSpPr>
          <p:nvPr>
            <p:ph type="dt" idx="1"/>
          </p:nvPr>
        </p:nvSpPr>
        <p:spPr bwMode="auto">
          <a:xfrm>
            <a:off x="3886200" y="0"/>
            <a:ext cx="2971800" cy="457200"/>
          </a:xfrm>
          <a:prstGeom prst="rect">
            <a:avLst/>
          </a:prstGeom>
          <a:noFill/>
          <a:ln w="9525">
            <a:noFill/>
            <a:miter lim="800000"/>
            <a:headEnd/>
            <a:tailEnd/>
          </a:ln>
          <a:effectLst/>
        </p:spPr>
        <p:txBody>
          <a:bodyPr vert="horz" wrap="square" lIns="91433" tIns="45716" rIns="91433" bIns="45716" numCol="1" anchor="t" anchorCtr="0" compatLnSpc="1">
            <a:prstTxWarp prst="textNoShape">
              <a:avLst/>
            </a:prstTxWarp>
          </a:bodyPr>
          <a:lstStyle>
            <a:lvl1pPr algn="r" eaLnBrk="0" hangingPunct="0">
              <a:defRPr sz="1200" b="1">
                <a:effectLst/>
                <a:latin typeface="Arial Rounded MT Bold" pitchFamily="34" charset="0"/>
                <a:cs typeface="+mn-cs"/>
              </a:defRPr>
            </a:lvl1pPr>
          </a:lstStyle>
          <a:p>
            <a:pPr>
              <a:defRPr/>
            </a:pPr>
            <a:endParaRPr lang="en-US"/>
          </a:p>
        </p:txBody>
      </p:sp>
      <p:sp>
        <p:nvSpPr>
          <p:cNvPr id="299012"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9"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a:effectLst/>
        </p:spPr>
        <p:txBody>
          <a:bodyPr vert="horz" wrap="square" lIns="91433" tIns="45716" rIns="91433" bIns="45716" numCol="1" anchor="t" anchorCtr="0" compatLnSpc="1">
            <a:prstTxWarp prst="textNoShape">
              <a:avLst/>
            </a:prstTxWarp>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p>
        </p:txBody>
      </p:sp>
      <p:sp>
        <p:nvSpPr>
          <p:cNvPr id="6150"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a:effectLst/>
        </p:spPr>
        <p:txBody>
          <a:bodyPr vert="horz" wrap="square" lIns="91433" tIns="45716" rIns="91433" bIns="45716" numCol="1" anchor="b" anchorCtr="0" compatLnSpc="1">
            <a:prstTxWarp prst="textNoShape">
              <a:avLst/>
            </a:prstTxWarp>
          </a:bodyPr>
          <a:lstStyle>
            <a:lvl1pPr algn="l" eaLnBrk="0" hangingPunct="0">
              <a:defRPr sz="1200" b="1">
                <a:effectLst/>
                <a:latin typeface="Arial Rounded MT Bold" pitchFamily="34" charset="0"/>
                <a:cs typeface="+mn-cs"/>
              </a:defRPr>
            </a:lvl1pPr>
          </a:lstStyle>
          <a:p>
            <a:pPr>
              <a:defRPr/>
            </a:pPr>
            <a:endParaRPr lang="en-US"/>
          </a:p>
        </p:txBody>
      </p:sp>
      <p:sp>
        <p:nvSpPr>
          <p:cNvPr id="6151"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a:effectLst/>
        </p:spPr>
        <p:txBody>
          <a:bodyPr vert="horz" wrap="square" lIns="91433" tIns="45716" rIns="91433" bIns="45716" numCol="1" anchor="b" anchorCtr="0" compatLnSpc="1">
            <a:prstTxWarp prst="textNoShape">
              <a:avLst/>
            </a:prstTxWarp>
          </a:bodyPr>
          <a:lstStyle>
            <a:lvl1pPr algn="r" eaLnBrk="0" hangingPunct="0">
              <a:defRPr sz="1200" b="1">
                <a:effectLst/>
                <a:latin typeface="Arial Rounded MT Bold" pitchFamily="34" charset="0"/>
                <a:cs typeface="+mn-cs"/>
              </a:defRPr>
            </a:lvl1pPr>
          </a:lstStyle>
          <a:p>
            <a:pPr>
              <a:defRPr/>
            </a:pPr>
            <a:fld id="{6D3424F9-A5F2-431D-9C77-F2E106B24906}" type="slidenum">
              <a:rPr lang="en-US"/>
              <a:pPr>
                <a:defRPr/>
              </a:pPr>
              <a:t>‹#›</a:t>
            </a:fld>
            <a:endParaRPr lang="en-US"/>
          </a:p>
        </p:txBody>
      </p:sp>
    </p:spTree>
    <p:extLst>
      <p:ext uri="{BB962C8B-B14F-4D97-AF65-F5344CB8AC3E}">
        <p14:creationId xmlns:p14="http://schemas.microsoft.com/office/powerpoint/2010/main" val="2460647848"/>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8" charset="0"/>
        <a:ea typeface="+mn-ea"/>
        <a:cs typeface="+mn-cs"/>
      </a:defRPr>
    </a:lvl1pPr>
    <a:lvl2pPr marL="457200" algn="l" rtl="0" eaLnBrk="0" fontAlgn="base" hangingPunct="0">
      <a:spcBef>
        <a:spcPct val="30000"/>
      </a:spcBef>
      <a:spcAft>
        <a:spcPct val="0"/>
      </a:spcAft>
      <a:defRPr sz="1200" kern="1200">
        <a:solidFill>
          <a:schemeClr val="tx1"/>
        </a:solidFill>
        <a:latin typeface="Times New Roman" pitchFamily="18" charset="0"/>
        <a:ea typeface="+mn-ea"/>
        <a:cs typeface="+mn-cs"/>
      </a:defRPr>
    </a:lvl2pPr>
    <a:lvl3pPr marL="914400" algn="l" rtl="0" eaLnBrk="0" fontAlgn="base" hangingPunct="0">
      <a:spcBef>
        <a:spcPct val="30000"/>
      </a:spcBef>
      <a:spcAft>
        <a:spcPct val="0"/>
      </a:spcAft>
      <a:defRPr sz="1200" kern="1200">
        <a:solidFill>
          <a:schemeClr val="tx1"/>
        </a:solidFill>
        <a:latin typeface="Times New Roman" pitchFamily="18" charset="0"/>
        <a:ea typeface="+mn-ea"/>
        <a:cs typeface="+mn-cs"/>
      </a:defRPr>
    </a:lvl3pPr>
    <a:lvl4pPr marL="1371600" algn="l" rtl="0" eaLnBrk="0" fontAlgn="base" hangingPunct="0">
      <a:spcBef>
        <a:spcPct val="30000"/>
      </a:spcBef>
      <a:spcAft>
        <a:spcPct val="0"/>
      </a:spcAft>
      <a:defRPr sz="1200" kern="1200">
        <a:solidFill>
          <a:schemeClr val="tx1"/>
        </a:solidFill>
        <a:latin typeface="Times New Roman" pitchFamily="18" charset="0"/>
        <a:ea typeface="+mn-ea"/>
        <a:cs typeface="+mn-cs"/>
      </a:defRPr>
    </a:lvl4pPr>
    <a:lvl5pPr marL="1828800" algn="l" rtl="0" eaLnBrk="0" fontAlgn="base" hangingPunct="0">
      <a:spcBef>
        <a:spcPct val="30000"/>
      </a:spcBef>
      <a:spcAft>
        <a:spcPct val="0"/>
      </a:spcAft>
      <a:defRPr sz="1200" kern="1200">
        <a:solidFill>
          <a:schemeClr val="tx1"/>
        </a:solidFill>
        <a:latin typeface="Times New Roman"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DD35E4B0-E2F7-498C-B8CE-D49F4840B38F}" type="slidenum">
              <a:rPr lang="en-US" altLang="en-US" sz="1200" smtClean="0">
                <a:latin typeface="Arial Rounded MT Bold" pitchFamily="34" charset="0"/>
              </a:rPr>
              <a:pPr algn="r">
                <a:defRPr/>
              </a:pPr>
              <a:t>2</a:t>
            </a:fld>
            <a:endParaRPr lang="en-US" altLang="en-US" sz="1200" smtClean="0">
              <a:latin typeface="Arial Rounded MT Bold" pitchFamily="34" charset="0"/>
            </a:endParaRPr>
          </a:p>
        </p:txBody>
      </p:sp>
      <p:sp>
        <p:nvSpPr>
          <p:cNvPr id="30003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377ED8D3-2D55-4A41-B93D-A0C9536614CE}" type="slidenum">
              <a:rPr lang="en-CA" altLang="en-US"/>
              <a:pPr algn="r" eaLnBrk="1" hangingPunct="1">
                <a:spcBef>
                  <a:spcPct val="0"/>
                </a:spcBef>
              </a:pPr>
              <a:t>2</a:t>
            </a:fld>
            <a:endParaRPr lang="en-CA" altLang="en-US"/>
          </a:p>
        </p:txBody>
      </p:sp>
      <p:sp>
        <p:nvSpPr>
          <p:cNvPr id="300036" name="Rectangle 2"/>
          <p:cNvSpPr>
            <a:spLocks noGrp="1" noRot="1" noChangeAspect="1" noChangeArrowheads="1" noTextEdit="1"/>
          </p:cNvSpPr>
          <p:nvPr>
            <p:ph type="sldImg"/>
          </p:nvPr>
        </p:nvSpPr>
        <p:spPr>
          <a:ln/>
        </p:spPr>
      </p:sp>
      <p:sp>
        <p:nvSpPr>
          <p:cNvPr id="30003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lstStyle/>
          <a:p>
            <a:pPr eaLnBrk="1" hangingPunct="1"/>
            <a:endParaRPr lang="en-CA" altLang="en-US" smtClean="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8"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3515B1E3-5367-4186-A49E-BB1F85FB45A7}" type="slidenum">
              <a:rPr lang="en-US" altLang="en-US" sz="1200" smtClean="0">
                <a:latin typeface="Arial Rounded MT Bold" pitchFamily="34" charset="0"/>
              </a:rPr>
              <a:pPr algn="r">
                <a:defRPr/>
              </a:pPr>
              <a:t>73</a:t>
            </a:fld>
            <a:endParaRPr lang="en-US" altLang="en-US" sz="1200" smtClean="0">
              <a:latin typeface="Arial Rounded MT Bold" pitchFamily="34" charset="0"/>
            </a:endParaRPr>
          </a:p>
        </p:txBody>
      </p:sp>
      <p:sp>
        <p:nvSpPr>
          <p:cNvPr id="30925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DF126587-7F17-4D74-9AAB-8B295306655D}" type="slidenum">
              <a:rPr lang="en-CA" altLang="en-US"/>
              <a:pPr algn="r" eaLnBrk="1" hangingPunct="1">
                <a:spcBef>
                  <a:spcPct val="0"/>
                </a:spcBef>
              </a:pPr>
              <a:t>73</a:t>
            </a:fld>
            <a:endParaRPr lang="en-CA" altLang="en-US"/>
          </a:p>
        </p:txBody>
      </p:sp>
      <p:sp>
        <p:nvSpPr>
          <p:cNvPr id="309252" name="Rectangle 2"/>
          <p:cNvSpPr>
            <a:spLocks noGrp="1" noRot="1" noChangeAspect="1" noChangeArrowheads="1" noTextEdit="1"/>
          </p:cNvSpPr>
          <p:nvPr>
            <p:ph type="sldImg"/>
          </p:nvPr>
        </p:nvSpPr>
        <p:spPr>
          <a:ln/>
        </p:spPr>
      </p:sp>
      <p:sp>
        <p:nvSpPr>
          <p:cNvPr id="30925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lstStyle/>
          <a:p>
            <a:pPr eaLnBrk="1" hangingPunct="1"/>
            <a:endParaRPr lang="en-CA" altLang="en-US" smtClean="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2"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4E5A2756-179F-4484-9658-A41C95AF87D9}" type="slidenum">
              <a:rPr lang="en-US" altLang="en-US" sz="1200" smtClean="0">
                <a:latin typeface="Arial Rounded MT Bold" pitchFamily="34" charset="0"/>
              </a:rPr>
              <a:pPr algn="r">
                <a:defRPr/>
              </a:pPr>
              <a:t>78</a:t>
            </a:fld>
            <a:endParaRPr lang="en-US" altLang="en-US" sz="1200" smtClean="0">
              <a:latin typeface="Arial Rounded MT Bold" pitchFamily="34" charset="0"/>
            </a:endParaRPr>
          </a:p>
        </p:txBody>
      </p:sp>
      <p:sp>
        <p:nvSpPr>
          <p:cNvPr id="31027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15595AAC-E059-409A-922E-4295BD256385}" type="slidenum">
              <a:rPr lang="en-CA" altLang="en-US"/>
              <a:pPr algn="r" eaLnBrk="1" hangingPunct="1">
                <a:spcBef>
                  <a:spcPct val="0"/>
                </a:spcBef>
              </a:pPr>
              <a:t>78</a:t>
            </a:fld>
            <a:endParaRPr lang="en-CA" altLang="en-US"/>
          </a:p>
        </p:txBody>
      </p:sp>
      <p:sp>
        <p:nvSpPr>
          <p:cNvPr id="310276" name="Rectangle 2"/>
          <p:cNvSpPr>
            <a:spLocks noGrp="1" noRot="1" noChangeAspect="1" noChangeArrowheads="1" noTextEdit="1"/>
          </p:cNvSpPr>
          <p:nvPr>
            <p:ph type="sldImg"/>
          </p:nvPr>
        </p:nvSpPr>
        <p:spPr>
          <a:ln/>
        </p:spPr>
      </p:sp>
      <p:sp>
        <p:nvSpPr>
          <p:cNvPr id="31027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lstStyle/>
          <a:p>
            <a:pPr eaLnBrk="1" hangingPunct="1"/>
            <a:endParaRPr lang="en-CA" altLang="en-US" smtClean="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8"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F410AE47-09E4-4DEB-87A0-D72283ADCDA0}" type="slidenum">
              <a:rPr lang="en-US" altLang="en-US" sz="1200" smtClean="0">
                <a:latin typeface="Arial Rounded MT Bold" pitchFamily="34" charset="0"/>
              </a:rPr>
              <a:pPr algn="r">
                <a:defRPr/>
              </a:pPr>
              <a:t>79</a:t>
            </a:fld>
            <a:endParaRPr lang="en-US" altLang="en-US" sz="1200" smtClean="0">
              <a:latin typeface="Arial Rounded MT Bold" pitchFamily="34" charset="0"/>
            </a:endParaRPr>
          </a:p>
        </p:txBody>
      </p:sp>
      <p:sp>
        <p:nvSpPr>
          <p:cNvPr id="31129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300B99E2-E8CB-456A-BCC1-3CE3F07F3740}" type="slidenum">
              <a:rPr lang="en-CA" altLang="en-US"/>
              <a:pPr algn="r" eaLnBrk="1" hangingPunct="1">
                <a:spcBef>
                  <a:spcPct val="0"/>
                </a:spcBef>
              </a:pPr>
              <a:t>79</a:t>
            </a:fld>
            <a:endParaRPr lang="en-CA" altLang="en-US"/>
          </a:p>
        </p:txBody>
      </p:sp>
      <p:sp>
        <p:nvSpPr>
          <p:cNvPr id="311300" name="Rectangle 2"/>
          <p:cNvSpPr>
            <a:spLocks noGrp="1" noRot="1" noChangeAspect="1" noChangeArrowheads="1" noTextEdit="1"/>
          </p:cNvSpPr>
          <p:nvPr>
            <p:ph type="sldImg"/>
          </p:nvPr>
        </p:nvSpPr>
        <p:spPr>
          <a:ln/>
        </p:spPr>
      </p:sp>
      <p:sp>
        <p:nvSpPr>
          <p:cNvPr id="31130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lstStyle/>
          <a:p>
            <a:pPr eaLnBrk="1" hangingPunct="1"/>
            <a:endParaRPr lang="en-CA" altLang="en-US" smtClean="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8"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014D5C4F-2A1F-4F35-884E-0F35AC7092BB}" type="slidenum">
              <a:rPr lang="en-US" altLang="en-US" sz="1200" smtClean="0">
                <a:latin typeface="Arial Rounded MT Bold" pitchFamily="34" charset="0"/>
              </a:rPr>
              <a:pPr algn="r">
                <a:defRPr/>
              </a:pPr>
              <a:t>80</a:t>
            </a:fld>
            <a:endParaRPr lang="en-US" altLang="en-US" sz="1200" smtClean="0">
              <a:latin typeface="Arial Rounded MT Bold" pitchFamily="34" charset="0"/>
            </a:endParaRPr>
          </a:p>
        </p:txBody>
      </p:sp>
      <p:sp>
        <p:nvSpPr>
          <p:cNvPr id="31232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E2DE7502-EA80-4CA2-81B0-B9E91A3DC441}" type="slidenum">
              <a:rPr lang="en-CA" altLang="en-US"/>
              <a:pPr algn="r" eaLnBrk="1" hangingPunct="1">
                <a:spcBef>
                  <a:spcPct val="0"/>
                </a:spcBef>
              </a:pPr>
              <a:t>80</a:t>
            </a:fld>
            <a:endParaRPr lang="en-CA" altLang="en-US"/>
          </a:p>
        </p:txBody>
      </p:sp>
      <p:sp>
        <p:nvSpPr>
          <p:cNvPr id="312324" name="Rectangle 2"/>
          <p:cNvSpPr>
            <a:spLocks noGrp="1" noRot="1" noChangeAspect="1" noChangeArrowheads="1" noTextEdit="1"/>
          </p:cNvSpPr>
          <p:nvPr>
            <p:ph type="sldImg"/>
          </p:nvPr>
        </p:nvSpPr>
        <p:spPr>
          <a:ln/>
        </p:spPr>
      </p:sp>
      <p:sp>
        <p:nvSpPr>
          <p:cNvPr id="31232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lstStyle/>
          <a:p>
            <a:pPr eaLnBrk="1" hangingPunct="1"/>
            <a:endParaRPr lang="en-CA" altLang="en-US" smtClean="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8"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F4066ED3-7E7B-4515-9916-3255544646CA}" type="slidenum">
              <a:rPr lang="en-US" altLang="en-US" sz="1200" smtClean="0">
                <a:latin typeface="Arial Rounded MT Bold" pitchFamily="34" charset="0"/>
              </a:rPr>
              <a:pPr algn="r">
                <a:defRPr/>
              </a:pPr>
              <a:t>81</a:t>
            </a:fld>
            <a:endParaRPr lang="en-US" altLang="en-US" sz="1200" smtClean="0">
              <a:latin typeface="Arial Rounded MT Bold" pitchFamily="34" charset="0"/>
            </a:endParaRPr>
          </a:p>
        </p:txBody>
      </p:sp>
      <p:sp>
        <p:nvSpPr>
          <p:cNvPr id="31334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9275CE00-FA7C-4854-9CEA-182D32710F73}" type="slidenum">
              <a:rPr lang="en-CA" altLang="en-US"/>
              <a:pPr algn="r" eaLnBrk="1" hangingPunct="1">
                <a:spcBef>
                  <a:spcPct val="0"/>
                </a:spcBef>
              </a:pPr>
              <a:t>81</a:t>
            </a:fld>
            <a:endParaRPr lang="en-CA" altLang="en-US"/>
          </a:p>
        </p:txBody>
      </p:sp>
      <p:sp>
        <p:nvSpPr>
          <p:cNvPr id="313348" name="Rectangle 2"/>
          <p:cNvSpPr>
            <a:spLocks noGrp="1" noRot="1" noChangeAspect="1" noChangeArrowheads="1" noTextEdit="1"/>
          </p:cNvSpPr>
          <p:nvPr>
            <p:ph type="sldImg"/>
          </p:nvPr>
        </p:nvSpPr>
        <p:spPr>
          <a:ln/>
        </p:spPr>
      </p:sp>
      <p:sp>
        <p:nvSpPr>
          <p:cNvPr id="31334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lstStyle/>
          <a:p>
            <a:pPr eaLnBrk="1" hangingPunct="1"/>
            <a:endParaRPr lang="en-CA" altLang="en-US" smtClean="0"/>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8"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8B38ED81-DD7B-4291-B86C-47C3456B7795}" type="slidenum">
              <a:rPr lang="en-US" altLang="en-US" sz="1200" smtClean="0">
                <a:latin typeface="Arial Rounded MT Bold" pitchFamily="34" charset="0"/>
              </a:rPr>
              <a:pPr algn="r">
                <a:defRPr/>
              </a:pPr>
              <a:t>82</a:t>
            </a:fld>
            <a:endParaRPr lang="en-US" altLang="en-US" sz="1200" smtClean="0">
              <a:latin typeface="Arial Rounded MT Bold" pitchFamily="34" charset="0"/>
            </a:endParaRPr>
          </a:p>
        </p:txBody>
      </p:sp>
      <p:sp>
        <p:nvSpPr>
          <p:cNvPr id="31437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3C99623D-C502-4769-838C-BB41190004C9}" type="slidenum">
              <a:rPr lang="en-CA" altLang="en-US"/>
              <a:pPr algn="r" eaLnBrk="1" hangingPunct="1">
                <a:spcBef>
                  <a:spcPct val="0"/>
                </a:spcBef>
              </a:pPr>
              <a:t>82</a:t>
            </a:fld>
            <a:endParaRPr lang="en-CA" altLang="en-US"/>
          </a:p>
        </p:txBody>
      </p:sp>
      <p:sp>
        <p:nvSpPr>
          <p:cNvPr id="314372" name="Rectangle 2"/>
          <p:cNvSpPr>
            <a:spLocks noGrp="1" noRot="1" noChangeAspect="1" noChangeArrowheads="1" noTextEdit="1"/>
          </p:cNvSpPr>
          <p:nvPr>
            <p:ph type="sldImg"/>
          </p:nvPr>
        </p:nvSpPr>
        <p:spPr>
          <a:ln/>
        </p:spPr>
      </p:sp>
      <p:sp>
        <p:nvSpPr>
          <p:cNvPr id="31437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lstStyle/>
          <a:p>
            <a:pPr eaLnBrk="1" hangingPunct="1"/>
            <a:endParaRPr lang="en-CA" altLang="en-US" smtClean="0"/>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8"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0B3D322A-F006-4286-9F98-DA20E6071581}" type="slidenum">
              <a:rPr lang="en-US" altLang="en-US" sz="1200" smtClean="0">
                <a:latin typeface="Arial Rounded MT Bold" pitchFamily="34" charset="0"/>
              </a:rPr>
              <a:pPr algn="r">
                <a:defRPr/>
              </a:pPr>
              <a:t>83</a:t>
            </a:fld>
            <a:endParaRPr lang="en-US" altLang="en-US" sz="1200" smtClean="0">
              <a:latin typeface="Arial Rounded MT Bold" pitchFamily="34" charset="0"/>
            </a:endParaRPr>
          </a:p>
        </p:txBody>
      </p:sp>
      <p:sp>
        <p:nvSpPr>
          <p:cNvPr id="31539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D45F2090-9F1C-481E-800E-998C1979CD34}" type="slidenum">
              <a:rPr lang="en-CA" altLang="en-US"/>
              <a:pPr algn="r" eaLnBrk="1" hangingPunct="1">
                <a:spcBef>
                  <a:spcPct val="0"/>
                </a:spcBef>
              </a:pPr>
              <a:t>83</a:t>
            </a:fld>
            <a:endParaRPr lang="en-CA" altLang="en-US"/>
          </a:p>
        </p:txBody>
      </p:sp>
      <p:sp>
        <p:nvSpPr>
          <p:cNvPr id="315396" name="Rectangle 2"/>
          <p:cNvSpPr>
            <a:spLocks noGrp="1" noRot="1" noChangeAspect="1" noChangeArrowheads="1" noTextEdit="1"/>
          </p:cNvSpPr>
          <p:nvPr>
            <p:ph type="sldImg"/>
          </p:nvPr>
        </p:nvSpPr>
        <p:spPr>
          <a:ln/>
        </p:spPr>
      </p:sp>
      <p:sp>
        <p:nvSpPr>
          <p:cNvPr id="31539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lstStyle/>
          <a:p>
            <a:pPr eaLnBrk="1" hangingPunct="1"/>
            <a:endParaRPr lang="en-CA" altLang="en-US" smtClean="0"/>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8"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6D3D67B0-0D95-4F1B-80EF-B839F9C85882}" type="slidenum">
              <a:rPr lang="en-US" altLang="en-US" sz="1200" smtClean="0">
                <a:latin typeface="Arial Rounded MT Bold" pitchFamily="34" charset="0"/>
              </a:rPr>
              <a:pPr algn="r">
                <a:defRPr/>
              </a:pPr>
              <a:t>84</a:t>
            </a:fld>
            <a:endParaRPr lang="en-US" altLang="en-US" sz="1200" smtClean="0">
              <a:latin typeface="Arial Rounded MT Bold" pitchFamily="34" charset="0"/>
            </a:endParaRPr>
          </a:p>
        </p:txBody>
      </p:sp>
      <p:sp>
        <p:nvSpPr>
          <p:cNvPr id="31641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3EED4F56-1093-45F7-8601-9516987F599D}" type="slidenum">
              <a:rPr lang="en-CA" altLang="en-US"/>
              <a:pPr algn="r" eaLnBrk="1" hangingPunct="1">
                <a:spcBef>
                  <a:spcPct val="0"/>
                </a:spcBef>
              </a:pPr>
              <a:t>84</a:t>
            </a:fld>
            <a:endParaRPr lang="en-CA" altLang="en-US"/>
          </a:p>
        </p:txBody>
      </p:sp>
      <p:sp>
        <p:nvSpPr>
          <p:cNvPr id="316420" name="Rectangle 2"/>
          <p:cNvSpPr>
            <a:spLocks noGrp="1" noRot="1" noChangeAspect="1" noChangeArrowheads="1" noTextEdit="1"/>
          </p:cNvSpPr>
          <p:nvPr>
            <p:ph type="sldImg"/>
          </p:nvPr>
        </p:nvSpPr>
        <p:spPr>
          <a:ln/>
        </p:spPr>
      </p:sp>
      <p:sp>
        <p:nvSpPr>
          <p:cNvPr id="31642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lstStyle/>
          <a:p>
            <a:pPr eaLnBrk="1" hangingPunct="1"/>
            <a:endParaRPr lang="en-CA" altLang="en-US" smtClean="0"/>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424B68E7-1F67-44F6-AB0C-9040BF6274BE}" type="slidenum">
              <a:rPr lang="en-US" altLang="en-US" sz="1200" smtClean="0">
                <a:latin typeface="Arial Rounded MT Bold" pitchFamily="34" charset="0"/>
              </a:rPr>
              <a:pPr algn="r">
                <a:defRPr/>
              </a:pPr>
              <a:t>89</a:t>
            </a:fld>
            <a:endParaRPr lang="en-US" altLang="en-US" sz="1200" smtClean="0">
              <a:latin typeface="Arial Rounded MT Bold" pitchFamily="34" charset="0"/>
            </a:endParaRPr>
          </a:p>
        </p:txBody>
      </p:sp>
      <p:sp>
        <p:nvSpPr>
          <p:cNvPr id="31744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79D65DA0-3049-42EC-8A93-9CC2E884C7C9}" type="slidenum">
              <a:rPr lang="en-CA" altLang="en-US"/>
              <a:pPr algn="r" eaLnBrk="1" hangingPunct="1">
                <a:spcBef>
                  <a:spcPct val="0"/>
                </a:spcBef>
              </a:pPr>
              <a:t>89</a:t>
            </a:fld>
            <a:endParaRPr lang="en-CA" altLang="en-US"/>
          </a:p>
        </p:txBody>
      </p:sp>
      <p:sp>
        <p:nvSpPr>
          <p:cNvPr id="317444" name="Rectangle 2"/>
          <p:cNvSpPr>
            <a:spLocks noGrp="1" noRot="1" noChangeAspect="1" noChangeArrowheads="1" noTextEdit="1"/>
          </p:cNvSpPr>
          <p:nvPr>
            <p:ph type="sldImg"/>
          </p:nvPr>
        </p:nvSpPr>
        <p:spPr>
          <a:ln/>
        </p:spPr>
      </p:sp>
      <p:sp>
        <p:nvSpPr>
          <p:cNvPr id="31744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lstStyle/>
          <a:p>
            <a:pPr eaLnBrk="1" hangingPunct="1"/>
            <a:endParaRPr lang="en-CA" altLang="en-US" smtClean="0"/>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0D6EBF9C-229A-477F-83F0-8E7BEE057EEF}" type="slidenum">
              <a:rPr lang="en-US" altLang="en-US" sz="1200" smtClean="0">
                <a:latin typeface="Arial Rounded MT Bold" pitchFamily="34" charset="0"/>
              </a:rPr>
              <a:pPr algn="r">
                <a:defRPr/>
              </a:pPr>
              <a:t>90</a:t>
            </a:fld>
            <a:endParaRPr lang="en-US" altLang="en-US" sz="1200" smtClean="0">
              <a:latin typeface="Arial Rounded MT Bold" pitchFamily="34" charset="0"/>
            </a:endParaRPr>
          </a:p>
        </p:txBody>
      </p:sp>
      <p:sp>
        <p:nvSpPr>
          <p:cNvPr id="31846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7F19A98D-59FF-4C7F-8AD0-EAFAB663B567}" type="slidenum">
              <a:rPr lang="en-CA" altLang="en-US"/>
              <a:pPr algn="r" eaLnBrk="1" hangingPunct="1">
                <a:spcBef>
                  <a:spcPct val="0"/>
                </a:spcBef>
              </a:pPr>
              <a:t>90</a:t>
            </a:fld>
            <a:endParaRPr lang="en-CA" altLang="en-US"/>
          </a:p>
        </p:txBody>
      </p:sp>
      <p:sp>
        <p:nvSpPr>
          <p:cNvPr id="318468" name="Rectangle 2"/>
          <p:cNvSpPr>
            <a:spLocks noGrp="1" noRot="1" noChangeAspect="1" noChangeArrowheads="1" noTextEdit="1"/>
          </p:cNvSpPr>
          <p:nvPr>
            <p:ph type="sldImg"/>
          </p:nvPr>
        </p:nvSpPr>
        <p:spPr>
          <a:ln/>
        </p:spPr>
      </p:sp>
      <p:sp>
        <p:nvSpPr>
          <p:cNvPr id="31846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lstStyle/>
          <a:p>
            <a:pPr eaLnBrk="1" hangingPunct="1"/>
            <a:endParaRPr lang="en-CA" altLang="en-US" smtClean="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8" name="Slide Image Placeholder 1"/>
          <p:cNvSpPr>
            <a:spLocks noGrp="1" noRot="1" noChangeAspect="1" noTextEdit="1"/>
          </p:cNvSpPr>
          <p:nvPr>
            <p:ph type="sldImg"/>
          </p:nvPr>
        </p:nvSpPr>
        <p:spPr>
          <a:ln/>
        </p:spPr>
      </p:sp>
      <p:sp>
        <p:nvSpPr>
          <p:cNvPr id="30105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
        <p:nvSpPr>
          <p:cNvPr id="320516" name="Slide Number Placeholder 3"/>
          <p:cNvSpPr>
            <a:spLocks noGrp="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7F0C3B1E-8BC2-4A1D-A4D4-14D2AF63CFDD}" type="slidenum">
              <a:rPr lang="en-US" altLang="en-US" sz="1200" smtClean="0">
                <a:latin typeface="Arial Rounded MT Bold" pitchFamily="34" charset="0"/>
              </a:rPr>
              <a:pPr algn="r">
                <a:defRPr/>
              </a:pPr>
              <a:t>3</a:t>
            </a:fld>
            <a:endParaRPr lang="en-US" altLang="en-US" sz="1200" smtClean="0">
              <a:latin typeface="Arial Rounded MT Bold" pitchFamily="34" charset="0"/>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B55DB1E1-A721-4E04-A134-2A0278D3E548}" type="slidenum">
              <a:rPr lang="en-US" altLang="en-US" sz="1200" smtClean="0">
                <a:latin typeface="Arial Rounded MT Bold" pitchFamily="34" charset="0"/>
              </a:rPr>
              <a:pPr algn="r">
                <a:defRPr/>
              </a:pPr>
              <a:t>91</a:t>
            </a:fld>
            <a:endParaRPr lang="en-US" altLang="en-US" sz="1200" smtClean="0">
              <a:latin typeface="Arial Rounded MT Bold" pitchFamily="34" charset="0"/>
            </a:endParaRPr>
          </a:p>
        </p:txBody>
      </p:sp>
      <p:sp>
        <p:nvSpPr>
          <p:cNvPr id="31949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8BF3F7C1-8580-4263-B513-D99CBF18CC26}" type="slidenum">
              <a:rPr lang="en-CA" altLang="en-US"/>
              <a:pPr algn="r" eaLnBrk="1" hangingPunct="1">
                <a:spcBef>
                  <a:spcPct val="0"/>
                </a:spcBef>
              </a:pPr>
              <a:t>91</a:t>
            </a:fld>
            <a:endParaRPr lang="en-CA" altLang="en-US"/>
          </a:p>
        </p:txBody>
      </p:sp>
      <p:sp>
        <p:nvSpPr>
          <p:cNvPr id="319492" name="Rectangle 2"/>
          <p:cNvSpPr>
            <a:spLocks noGrp="1" noRot="1" noChangeAspect="1" noChangeArrowheads="1" noTextEdit="1"/>
          </p:cNvSpPr>
          <p:nvPr>
            <p:ph type="sldImg"/>
          </p:nvPr>
        </p:nvSpPr>
        <p:spPr>
          <a:ln/>
        </p:spPr>
      </p:sp>
      <p:sp>
        <p:nvSpPr>
          <p:cNvPr id="31949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lstStyle/>
          <a:p>
            <a:pPr eaLnBrk="1" hangingPunct="1"/>
            <a:endParaRPr lang="en-CA" altLang="en-US" smtClean="0"/>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4"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CDA9EDE0-D5E1-42EA-8085-F36A3AE3B694}" type="slidenum">
              <a:rPr lang="en-CA" altLang="en-US" sz="1200" smtClean="0">
                <a:latin typeface="Arial Rounded MT Bold" pitchFamily="34" charset="0"/>
              </a:rPr>
              <a:pPr algn="r">
                <a:defRPr/>
              </a:pPr>
              <a:t>101</a:t>
            </a:fld>
            <a:endParaRPr lang="en-CA" altLang="en-US" sz="1200" smtClean="0">
              <a:latin typeface="Arial Rounded MT Bold" pitchFamily="34" charset="0"/>
            </a:endParaRPr>
          </a:p>
        </p:txBody>
      </p:sp>
      <p:sp>
        <p:nvSpPr>
          <p:cNvPr id="320515" name="Rectangle 2"/>
          <p:cNvSpPr>
            <a:spLocks noGrp="1" noRot="1" noChangeAspect="1" noChangeArrowheads="1" noTextEdit="1"/>
          </p:cNvSpPr>
          <p:nvPr>
            <p:ph type="sldImg"/>
          </p:nvPr>
        </p:nvSpPr>
        <p:spPr>
          <a:ln/>
        </p:spPr>
      </p:sp>
      <p:sp>
        <p:nvSpPr>
          <p:cNvPr id="3205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smtClean="0"/>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8" name="Slide Image Placeholder 1"/>
          <p:cNvSpPr>
            <a:spLocks noGrp="1" noRot="1" noChangeAspect="1" noTextEdit="1"/>
          </p:cNvSpPr>
          <p:nvPr>
            <p:ph type="sldImg"/>
          </p:nvPr>
        </p:nvSpPr>
        <p:spPr>
          <a:ln/>
        </p:spPr>
      </p:sp>
      <p:sp>
        <p:nvSpPr>
          <p:cNvPr id="32153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
        <p:nvSpPr>
          <p:cNvPr id="336900" name="Slide Number Placeholder 3"/>
          <p:cNvSpPr>
            <a:spLocks noGrp="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E28FA348-62A7-4745-8E45-A7F9B65FBB63}" type="slidenum">
              <a:rPr lang="en-US" altLang="en-US" sz="1200" smtClean="0">
                <a:latin typeface="Arial Rounded MT Bold" pitchFamily="34" charset="0"/>
              </a:rPr>
              <a:pPr algn="r">
                <a:defRPr/>
              </a:pPr>
              <a:t>124</a:t>
            </a:fld>
            <a:endParaRPr lang="en-US" altLang="en-US" sz="1200" smtClean="0">
              <a:latin typeface="Arial Rounded MT Bold" pitchFamily="34"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2" name="Slide Image Placeholder 1"/>
          <p:cNvSpPr>
            <a:spLocks noGrp="1" noRot="1" noChangeAspect="1" noTextEdit="1"/>
          </p:cNvSpPr>
          <p:nvPr>
            <p:ph type="sldImg"/>
          </p:nvPr>
        </p:nvSpPr>
        <p:spPr>
          <a:ln/>
        </p:spPr>
      </p:sp>
      <p:sp>
        <p:nvSpPr>
          <p:cNvPr id="32256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
        <p:nvSpPr>
          <p:cNvPr id="337924" name="Slide Number Placeholder 3"/>
          <p:cNvSpPr>
            <a:spLocks noGrp="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035642AB-E593-4497-B0FD-52A06EB392C8}" type="slidenum">
              <a:rPr lang="en-US" altLang="en-US" sz="1200" smtClean="0">
                <a:latin typeface="Arial Rounded MT Bold" pitchFamily="34" charset="0"/>
              </a:rPr>
              <a:pPr algn="r">
                <a:defRPr/>
              </a:pPr>
              <a:t>125</a:t>
            </a:fld>
            <a:endParaRPr lang="en-US" altLang="en-US" sz="1200" smtClean="0">
              <a:latin typeface="Arial Rounded MT Bold" pitchFamily="34"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6" name="Rectangle 2"/>
          <p:cNvSpPr>
            <a:spLocks noGrp="1" noRot="1" noChangeAspect="1" noChangeArrowheads="1" noTextEdit="1"/>
          </p:cNvSpPr>
          <p:nvPr>
            <p:ph type="sldImg"/>
          </p:nvPr>
        </p:nvSpPr>
        <p:spPr>
          <a:ln/>
        </p:spPr>
      </p:sp>
      <p:sp>
        <p:nvSpPr>
          <p:cNvPr id="32358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10" name="Rectangle 2"/>
          <p:cNvSpPr>
            <a:spLocks noGrp="1" noRot="1" noChangeAspect="1" noChangeArrowheads="1" noTextEdit="1"/>
          </p:cNvSpPr>
          <p:nvPr>
            <p:ph type="sldImg"/>
          </p:nvPr>
        </p:nvSpPr>
        <p:spPr>
          <a:ln/>
        </p:spPr>
      </p:sp>
      <p:sp>
        <p:nvSpPr>
          <p:cNvPr id="32461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4" name="Rectangle 2"/>
          <p:cNvSpPr>
            <a:spLocks noGrp="1" noRot="1" noChangeAspect="1" noChangeArrowheads="1" noTextEdit="1"/>
          </p:cNvSpPr>
          <p:nvPr>
            <p:ph type="sldImg"/>
          </p:nvPr>
        </p:nvSpPr>
        <p:spPr>
          <a:ln/>
        </p:spPr>
      </p:sp>
      <p:sp>
        <p:nvSpPr>
          <p:cNvPr id="32563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8" name="Rectangle 2"/>
          <p:cNvSpPr>
            <a:spLocks noGrp="1" noRot="1" noChangeAspect="1" noChangeArrowheads="1" noTextEdit="1"/>
          </p:cNvSpPr>
          <p:nvPr>
            <p:ph type="sldImg"/>
          </p:nvPr>
        </p:nvSpPr>
        <p:spPr>
          <a:ln/>
        </p:spPr>
      </p:sp>
      <p:sp>
        <p:nvSpPr>
          <p:cNvPr id="32665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2" name="Rectangle 2"/>
          <p:cNvSpPr>
            <a:spLocks noGrp="1" noRot="1" noChangeAspect="1" noChangeArrowheads="1" noTextEdit="1"/>
          </p:cNvSpPr>
          <p:nvPr>
            <p:ph type="sldImg"/>
          </p:nvPr>
        </p:nvSpPr>
        <p:spPr>
          <a:ln/>
        </p:spPr>
      </p:sp>
      <p:sp>
        <p:nvSpPr>
          <p:cNvPr id="32768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6" name="Rectangle 2"/>
          <p:cNvSpPr>
            <a:spLocks noGrp="1" noRot="1" noChangeAspect="1" noChangeArrowheads="1" noTextEdit="1"/>
          </p:cNvSpPr>
          <p:nvPr>
            <p:ph type="sldImg"/>
          </p:nvPr>
        </p:nvSpPr>
        <p:spPr>
          <a:ln/>
        </p:spPr>
      </p:sp>
      <p:sp>
        <p:nvSpPr>
          <p:cNvPr id="32870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10"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defRPr/>
            </a:pPr>
            <a:fld id="{3C286A0F-E81F-4B18-B433-8AB4F0D635C0}" type="slidenum">
              <a:rPr lang="en-CA" altLang="en-US" smtClean="0"/>
              <a:pPr eaLnBrk="1" hangingPunct="1">
                <a:spcBef>
                  <a:spcPct val="0"/>
                </a:spcBef>
                <a:defRPr/>
              </a:pPr>
              <a:t>8</a:t>
            </a:fld>
            <a:endParaRPr lang="en-CA" altLang="en-US" smtClean="0"/>
          </a:p>
        </p:txBody>
      </p:sp>
      <p:sp>
        <p:nvSpPr>
          <p:cNvPr id="302083" name="Rectangle 2"/>
          <p:cNvSpPr>
            <a:spLocks noGrp="1" noRot="1" noChangeAspect="1" noChangeArrowheads="1" noTextEdit="1"/>
          </p:cNvSpPr>
          <p:nvPr>
            <p:ph type="sldImg"/>
          </p:nvPr>
        </p:nvSpPr>
        <p:spPr>
          <a:ln/>
        </p:spPr>
      </p:sp>
      <p:sp>
        <p:nvSpPr>
          <p:cNvPr id="3020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smtClean="0"/>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30" name="Rectangle 2"/>
          <p:cNvSpPr>
            <a:spLocks noGrp="1" noRot="1" noChangeAspect="1" noChangeArrowheads="1" noTextEdit="1"/>
          </p:cNvSpPr>
          <p:nvPr>
            <p:ph type="sldImg"/>
          </p:nvPr>
        </p:nvSpPr>
        <p:spPr>
          <a:ln/>
        </p:spPr>
      </p:sp>
      <p:sp>
        <p:nvSpPr>
          <p:cNvPr id="32973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4" name="Rectangle 2"/>
          <p:cNvSpPr>
            <a:spLocks noGrp="1" noRot="1" noChangeAspect="1" noChangeArrowheads="1" noTextEdit="1"/>
          </p:cNvSpPr>
          <p:nvPr>
            <p:ph type="sldImg"/>
          </p:nvPr>
        </p:nvSpPr>
        <p:spPr>
          <a:ln/>
        </p:spPr>
      </p:sp>
      <p:sp>
        <p:nvSpPr>
          <p:cNvPr id="33075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8" name="Rectangle 2"/>
          <p:cNvSpPr>
            <a:spLocks noGrp="1" noRot="1" noChangeAspect="1" noChangeArrowheads="1" noTextEdit="1"/>
          </p:cNvSpPr>
          <p:nvPr>
            <p:ph type="sldImg"/>
          </p:nvPr>
        </p:nvSpPr>
        <p:spPr>
          <a:ln/>
        </p:spPr>
      </p:sp>
      <p:sp>
        <p:nvSpPr>
          <p:cNvPr id="33177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2" name="Rectangle 2"/>
          <p:cNvSpPr>
            <a:spLocks noGrp="1" noRot="1" noChangeAspect="1" noChangeArrowheads="1" noTextEdit="1"/>
          </p:cNvSpPr>
          <p:nvPr>
            <p:ph type="sldImg"/>
          </p:nvPr>
        </p:nvSpPr>
        <p:spPr>
          <a:ln/>
        </p:spPr>
      </p:sp>
      <p:sp>
        <p:nvSpPr>
          <p:cNvPr id="33280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6" name="Rectangle 2"/>
          <p:cNvSpPr>
            <a:spLocks noGrp="1" noRot="1" noChangeAspect="1" noChangeArrowheads="1" noTextEdit="1"/>
          </p:cNvSpPr>
          <p:nvPr>
            <p:ph type="sldImg"/>
          </p:nvPr>
        </p:nvSpPr>
        <p:spPr>
          <a:ln/>
        </p:spPr>
      </p:sp>
      <p:sp>
        <p:nvSpPr>
          <p:cNvPr id="33382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Rectangle 2"/>
          <p:cNvSpPr>
            <a:spLocks noGrp="1" noRot="1" noChangeAspect="1" noChangeArrowheads="1" noTextEdit="1"/>
          </p:cNvSpPr>
          <p:nvPr>
            <p:ph type="sldImg"/>
          </p:nvPr>
        </p:nvSpPr>
        <p:spPr>
          <a:ln/>
        </p:spPr>
      </p:sp>
      <p:sp>
        <p:nvSpPr>
          <p:cNvPr id="33485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4" name="Rectangle 2"/>
          <p:cNvSpPr>
            <a:spLocks noGrp="1" noRot="1" noChangeAspect="1" noChangeArrowheads="1" noTextEdit="1"/>
          </p:cNvSpPr>
          <p:nvPr>
            <p:ph type="sldImg"/>
          </p:nvPr>
        </p:nvSpPr>
        <p:spPr>
          <a:ln/>
        </p:spPr>
      </p:sp>
      <p:sp>
        <p:nvSpPr>
          <p:cNvPr id="33587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8" name="Rectangle 2"/>
          <p:cNvSpPr>
            <a:spLocks noGrp="1" noRot="1" noChangeAspect="1" noChangeArrowheads="1" noTextEdit="1"/>
          </p:cNvSpPr>
          <p:nvPr>
            <p:ph type="sldImg"/>
          </p:nvPr>
        </p:nvSpPr>
        <p:spPr>
          <a:ln/>
        </p:spPr>
      </p:sp>
      <p:sp>
        <p:nvSpPr>
          <p:cNvPr id="33689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2" name="Rectangle 2"/>
          <p:cNvSpPr>
            <a:spLocks noGrp="1" noRot="1" noChangeAspect="1" noChangeArrowheads="1" noTextEdit="1"/>
          </p:cNvSpPr>
          <p:nvPr>
            <p:ph type="sldImg"/>
          </p:nvPr>
        </p:nvSpPr>
        <p:spPr>
          <a:ln/>
        </p:spPr>
      </p:sp>
      <p:sp>
        <p:nvSpPr>
          <p:cNvPr id="33792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6" name="Rectangle 2"/>
          <p:cNvSpPr>
            <a:spLocks noGrp="1" noRot="1" noChangeAspect="1" noChangeArrowheads="1" noTextEdit="1"/>
          </p:cNvSpPr>
          <p:nvPr>
            <p:ph type="sldImg"/>
          </p:nvPr>
        </p:nvSpPr>
        <p:spPr>
          <a:ln/>
        </p:spPr>
      </p:sp>
      <p:sp>
        <p:nvSpPr>
          <p:cNvPr id="33894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4"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C43B2090-6EA9-47CD-81F8-29FF2BDD9E1B}" type="slidenum">
              <a:rPr lang="en-CA" altLang="en-US" sz="1200" smtClean="0">
                <a:latin typeface="Arial Rounded MT Bold" pitchFamily="34" charset="0"/>
              </a:rPr>
              <a:pPr algn="r">
                <a:defRPr/>
              </a:pPr>
              <a:t>9</a:t>
            </a:fld>
            <a:endParaRPr lang="en-CA" altLang="en-US" sz="1200" smtClean="0">
              <a:latin typeface="Arial Rounded MT Bold" pitchFamily="34" charset="0"/>
            </a:endParaRPr>
          </a:p>
        </p:txBody>
      </p:sp>
      <p:sp>
        <p:nvSpPr>
          <p:cNvPr id="303107" name="Rectangle 2"/>
          <p:cNvSpPr>
            <a:spLocks noGrp="1" noRot="1" noChangeAspect="1" noChangeArrowheads="1" noTextEdit="1"/>
          </p:cNvSpPr>
          <p:nvPr>
            <p:ph type="sldImg"/>
          </p:nvPr>
        </p:nvSpPr>
        <p:spPr>
          <a:ln/>
        </p:spPr>
      </p:sp>
      <p:sp>
        <p:nvSpPr>
          <p:cNvPr id="3031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smtClean="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70" name="Rectangle 2"/>
          <p:cNvSpPr>
            <a:spLocks noGrp="1" noRot="1" noChangeAspect="1" noChangeArrowheads="1" noTextEdit="1"/>
          </p:cNvSpPr>
          <p:nvPr>
            <p:ph type="sldImg"/>
          </p:nvPr>
        </p:nvSpPr>
        <p:spPr>
          <a:ln/>
        </p:spPr>
      </p:sp>
      <p:sp>
        <p:nvSpPr>
          <p:cNvPr id="33997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4" name="Rectangle 2"/>
          <p:cNvSpPr>
            <a:spLocks noGrp="1" noRot="1" noChangeAspect="1" noChangeArrowheads="1" noTextEdit="1"/>
          </p:cNvSpPr>
          <p:nvPr>
            <p:ph type="sldImg"/>
          </p:nvPr>
        </p:nvSpPr>
        <p:spPr>
          <a:ln/>
        </p:spPr>
      </p:sp>
      <p:sp>
        <p:nvSpPr>
          <p:cNvPr id="34099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8" name="Rectangle 2"/>
          <p:cNvSpPr>
            <a:spLocks noGrp="1" noRot="1" noChangeAspect="1" noChangeArrowheads="1" noTextEdit="1"/>
          </p:cNvSpPr>
          <p:nvPr>
            <p:ph type="sldImg"/>
          </p:nvPr>
        </p:nvSpPr>
        <p:spPr>
          <a:ln/>
        </p:spPr>
      </p:sp>
      <p:sp>
        <p:nvSpPr>
          <p:cNvPr id="34201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378"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E43E2139-77FE-4E55-B4D4-B89F9A55944A}" type="slidenum">
              <a:rPr lang="en-CA" altLang="en-US" sz="1200" smtClean="0">
                <a:latin typeface="Arial Rounded MT Bold" pitchFamily="34" charset="0"/>
              </a:rPr>
              <a:pPr algn="r">
                <a:defRPr/>
              </a:pPr>
              <a:t>168</a:t>
            </a:fld>
            <a:endParaRPr lang="en-CA" altLang="en-US" sz="1200" smtClean="0">
              <a:latin typeface="Arial Rounded MT Bold" pitchFamily="34" charset="0"/>
            </a:endParaRPr>
          </a:p>
        </p:txBody>
      </p:sp>
      <p:sp>
        <p:nvSpPr>
          <p:cNvPr id="343043" name="Rectangle 2"/>
          <p:cNvSpPr>
            <a:spLocks noGrp="1" noRot="1" noChangeAspect="1" noChangeArrowheads="1" noTextEdit="1"/>
          </p:cNvSpPr>
          <p:nvPr>
            <p:ph type="sldImg"/>
          </p:nvPr>
        </p:nvSpPr>
        <p:spPr>
          <a:ln/>
        </p:spPr>
      </p:sp>
      <p:sp>
        <p:nvSpPr>
          <p:cNvPr id="3430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smtClean="0"/>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6" name="Rectangle 2"/>
          <p:cNvSpPr>
            <a:spLocks noGrp="1" noRot="1" noChangeAspect="1" noChangeArrowheads="1" noTextEdit="1"/>
          </p:cNvSpPr>
          <p:nvPr>
            <p:ph type="sldImg"/>
          </p:nvPr>
        </p:nvSpPr>
        <p:spPr>
          <a:ln/>
        </p:spPr>
      </p:sp>
      <p:sp>
        <p:nvSpPr>
          <p:cNvPr id="34406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Slide Image Placeholder 1"/>
          <p:cNvSpPr>
            <a:spLocks noGrp="1" noRot="1" noChangeAspect="1" noTextEdit="1"/>
          </p:cNvSpPr>
          <p:nvPr>
            <p:ph type="sldImg"/>
          </p:nvPr>
        </p:nvSpPr>
        <p:spPr>
          <a:ln/>
        </p:spPr>
      </p:sp>
      <p:sp>
        <p:nvSpPr>
          <p:cNvPr id="34509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
        <p:nvSpPr>
          <p:cNvPr id="359428" name="Slide Number Placeholder 3"/>
          <p:cNvSpPr>
            <a:spLocks noGrp="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EFA79576-B4F6-4C82-A91C-51250E98A7BD}" type="slidenum">
              <a:rPr lang="en-US" altLang="en-US" sz="1200" smtClean="0">
                <a:latin typeface="Arial Rounded MT Bold" pitchFamily="34" charset="0"/>
              </a:rPr>
              <a:pPr algn="r">
                <a:defRPr/>
              </a:pPr>
              <a:t>196</a:t>
            </a:fld>
            <a:endParaRPr lang="en-US" altLang="en-US" sz="1200" smtClean="0">
              <a:latin typeface="Arial Rounded MT Bold" pitchFamily="34"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114" name="Slide Image Placeholder 1"/>
          <p:cNvSpPr>
            <a:spLocks noGrp="1" noRot="1" noChangeAspect="1" noTextEdit="1"/>
          </p:cNvSpPr>
          <p:nvPr>
            <p:ph type="sldImg"/>
          </p:nvPr>
        </p:nvSpPr>
        <p:spPr>
          <a:ln/>
        </p:spPr>
      </p:sp>
      <p:sp>
        <p:nvSpPr>
          <p:cNvPr id="34611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
        <p:nvSpPr>
          <p:cNvPr id="360452" name="Slide Number Placeholder 3"/>
          <p:cNvSpPr>
            <a:spLocks noGrp="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D4AA7441-152B-44D4-B723-1D84299D4708}" type="slidenum">
              <a:rPr lang="en-US" altLang="en-US" sz="1200" smtClean="0">
                <a:latin typeface="Arial Rounded MT Bold" pitchFamily="34" charset="0"/>
              </a:rPr>
              <a:pPr algn="r">
                <a:defRPr/>
              </a:pPr>
              <a:t>198</a:t>
            </a:fld>
            <a:endParaRPr lang="en-US" altLang="en-US" sz="1200" smtClean="0">
              <a:latin typeface="Arial Rounded MT Bold" pitchFamily="34"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4"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DF712437-1BDA-4C24-8AB2-C1A7ADE40477}" type="slidenum">
              <a:rPr lang="en-CA" altLang="en-US" sz="1200" smtClean="0">
                <a:latin typeface="Arial Rounded MT Bold" pitchFamily="34" charset="0"/>
              </a:rPr>
              <a:pPr algn="r">
                <a:defRPr/>
              </a:pPr>
              <a:t>203</a:t>
            </a:fld>
            <a:endParaRPr lang="en-CA" altLang="en-US" sz="1200" smtClean="0">
              <a:latin typeface="Arial Rounded MT Bold" pitchFamily="34" charset="0"/>
            </a:endParaRPr>
          </a:p>
        </p:txBody>
      </p:sp>
      <p:sp>
        <p:nvSpPr>
          <p:cNvPr id="347139" name="Rectangle 2"/>
          <p:cNvSpPr>
            <a:spLocks noGrp="1" noRot="1" noChangeAspect="1" noChangeArrowheads="1" noTextEdit="1"/>
          </p:cNvSpPr>
          <p:nvPr>
            <p:ph type="sldImg"/>
          </p:nvPr>
        </p:nvSpPr>
        <p:spPr>
          <a:ln/>
        </p:spPr>
      </p:sp>
      <p:sp>
        <p:nvSpPr>
          <p:cNvPr id="3471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8"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CD38826D-E516-4957-AD7E-03ADD84B7578}" type="slidenum">
              <a:rPr lang="en-CA" altLang="en-US" sz="1200" smtClean="0">
                <a:latin typeface="Arial Rounded MT Bold" pitchFamily="34" charset="0"/>
              </a:rPr>
              <a:pPr algn="r">
                <a:defRPr/>
              </a:pPr>
              <a:t>204</a:t>
            </a:fld>
            <a:endParaRPr lang="en-CA" altLang="en-US" sz="1200" smtClean="0">
              <a:latin typeface="Arial Rounded MT Bold" pitchFamily="34" charset="0"/>
            </a:endParaRPr>
          </a:p>
        </p:txBody>
      </p:sp>
      <p:sp>
        <p:nvSpPr>
          <p:cNvPr id="348163" name="Rectangle 2"/>
          <p:cNvSpPr>
            <a:spLocks noGrp="1" noRot="1" noChangeAspect="1" noChangeArrowheads="1" noTextEdit="1"/>
          </p:cNvSpPr>
          <p:nvPr>
            <p:ph type="sldImg"/>
          </p:nvPr>
        </p:nvSpPr>
        <p:spPr>
          <a:ln/>
        </p:spPr>
      </p:sp>
      <p:sp>
        <p:nvSpPr>
          <p:cNvPr id="3481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3522"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876CE176-809A-405B-9FB1-5F2BFBECDDF9}" type="slidenum">
              <a:rPr lang="en-CA" altLang="en-US" sz="1200" smtClean="0">
                <a:latin typeface="Arial Rounded MT Bold" pitchFamily="34" charset="0"/>
              </a:rPr>
              <a:pPr algn="r">
                <a:defRPr/>
              </a:pPr>
              <a:t>205</a:t>
            </a:fld>
            <a:endParaRPr lang="en-CA" altLang="en-US" sz="1200" smtClean="0">
              <a:latin typeface="Arial Rounded MT Bold" pitchFamily="34" charset="0"/>
            </a:endParaRPr>
          </a:p>
        </p:txBody>
      </p:sp>
      <p:sp>
        <p:nvSpPr>
          <p:cNvPr id="349187" name="Rectangle 2"/>
          <p:cNvSpPr>
            <a:spLocks noGrp="1" noRot="1" noChangeAspect="1" noChangeArrowheads="1" noTextEdit="1"/>
          </p:cNvSpPr>
          <p:nvPr>
            <p:ph type="sldImg"/>
          </p:nvPr>
        </p:nvSpPr>
        <p:spPr>
          <a:ln/>
        </p:spPr>
      </p:sp>
      <p:sp>
        <p:nvSpPr>
          <p:cNvPr id="3491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30" name="Slide Image Placeholder 1"/>
          <p:cNvSpPr>
            <a:spLocks noGrp="1" noRot="1" noChangeAspect="1" noTextEdit="1"/>
          </p:cNvSpPr>
          <p:nvPr>
            <p:ph type="sldImg"/>
          </p:nvPr>
        </p:nvSpPr>
        <p:spPr>
          <a:ln/>
        </p:spPr>
      </p:sp>
      <p:sp>
        <p:nvSpPr>
          <p:cNvPr id="30413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
        <p:nvSpPr>
          <p:cNvPr id="326660" name="Slide Number Placeholder 3"/>
          <p:cNvSpPr>
            <a:spLocks noGrp="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05C421C5-9B4C-4C93-AC23-A00B5A0146DD}" type="slidenum">
              <a:rPr lang="en-US" altLang="en-US" sz="1200" smtClean="0">
                <a:latin typeface="Arial Rounded MT Bold" pitchFamily="34" charset="0"/>
              </a:rPr>
              <a:pPr algn="r">
                <a:defRPr/>
              </a:pPr>
              <a:t>10</a:t>
            </a:fld>
            <a:endParaRPr lang="en-US" altLang="en-US" sz="1200" smtClean="0">
              <a:latin typeface="Arial Rounded MT Bold" pitchFamily="34" charset="0"/>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47B39788-66CE-4D83-A830-96EF07ABC73E}" type="slidenum">
              <a:rPr lang="en-CA" altLang="en-US" sz="1200" smtClean="0">
                <a:latin typeface="Arial Rounded MT Bold" pitchFamily="34" charset="0"/>
              </a:rPr>
              <a:pPr algn="r">
                <a:defRPr/>
              </a:pPr>
              <a:t>206</a:t>
            </a:fld>
            <a:endParaRPr lang="en-CA" altLang="en-US" sz="1200" smtClean="0">
              <a:latin typeface="Arial Rounded MT Bold" pitchFamily="34" charset="0"/>
            </a:endParaRPr>
          </a:p>
        </p:txBody>
      </p:sp>
      <p:sp>
        <p:nvSpPr>
          <p:cNvPr id="350211" name="Rectangle 2"/>
          <p:cNvSpPr>
            <a:spLocks noGrp="1" noRot="1" noChangeAspect="1" noChangeArrowheads="1" noTextEdit="1"/>
          </p:cNvSpPr>
          <p:nvPr>
            <p:ph type="sldImg"/>
          </p:nvPr>
        </p:nvSpPr>
        <p:spPr>
          <a:ln/>
        </p:spPr>
      </p:sp>
      <p:sp>
        <p:nvSpPr>
          <p:cNvPr id="350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5570"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A7410E67-C807-4417-A189-DA0EC2D8FE27}" type="slidenum">
              <a:rPr lang="en-CA" altLang="en-US" sz="1200" smtClean="0">
                <a:latin typeface="Arial Rounded MT Bold" pitchFamily="34" charset="0"/>
              </a:rPr>
              <a:pPr algn="r">
                <a:defRPr/>
              </a:pPr>
              <a:t>207</a:t>
            </a:fld>
            <a:endParaRPr lang="en-CA" altLang="en-US" sz="1200" smtClean="0">
              <a:latin typeface="Arial Rounded MT Bold" pitchFamily="34" charset="0"/>
            </a:endParaRPr>
          </a:p>
        </p:txBody>
      </p:sp>
      <p:sp>
        <p:nvSpPr>
          <p:cNvPr id="351235" name="Rectangle 2"/>
          <p:cNvSpPr>
            <a:spLocks noGrp="1" noRot="1" noChangeAspect="1" noChangeArrowheads="1" noTextEdit="1"/>
          </p:cNvSpPr>
          <p:nvPr>
            <p:ph type="sldImg"/>
          </p:nvPr>
        </p:nvSpPr>
        <p:spPr>
          <a:ln/>
        </p:spPr>
      </p:sp>
      <p:sp>
        <p:nvSpPr>
          <p:cNvPr id="35123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6594"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3A400019-CF4B-4A4A-9AEE-1494DEF63978}" type="slidenum">
              <a:rPr lang="en-CA" altLang="en-US" sz="1200" smtClean="0">
                <a:latin typeface="Arial Rounded MT Bold" pitchFamily="34" charset="0"/>
              </a:rPr>
              <a:pPr algn="r">
                <a:defRPr/>
              </a:pPr>
              <a:t>208</a:t>
            </a:fld>
            <a:endParaRPr lang="en-CA" altLang="en-US" sz="1200" smtClean="0">
              <a:latin typeface="Arial Rounded MT Bold" pitchFamily="34" charset="0"/>
            </a:endParaRPr>
          </a:p>
        </p:txBody>
      </p:sp>
      <p:sp>
        <p:nvSpPr>
          <p:cNvPr id="352259" name="Rectangle 2"/>
          <p:cNvSpPr>
            <a:spLocks noGrp="1" noRot="1" noChangeAspect="1" noChangeArrowheads="1" noTextEdit="1"/>
          </p:cNvSpPr>
          <p:nvPr>
            <p:ph type="sldImg"/>
          </p:nvPr>
        </p:nvSpPr>
        <p:spPr>
          <a:ln/>
        </p:spPr>
      </p:sp>
      <p:sp>
        <p:nvSpPr>
          <p:cNvPr id="3522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7618"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39B2BD53-B7DB-4873-9133-78C6C0596CB8}" type="slidenum">
              <a:rPr lang="en-CA" altLang="en-US" sz="1200" smtClean="0">
                <a:latin typeface="Arial Rounded MT Bold" pitchFamily="34" charset="0"/>
              </a:rPr>
              <a:pPr algn="r">
                <a:defRPr/>
              </a:pPr>
              <a:t>209</a:t>
            </a:fld>
            <a:endParaRPr lang="en-CA" altLang="en-US" sz="1200" smtClean="0">
              <a:latin typeface="Arial Rounded MT Bold" pitchFamily="34" charset="0"/>
            </a:endParaRPr>
          </a:p>
        </p:txBody>
      </p:sp>
      <p:sp>
        <p:nvSpPr>
          <p:cNvPr id="353283" name="Rectangle 2"/>
          <p:cNvSpPr>
            <a:spLocks noGrp="1" noRot="1" noChangeAspect="1" noChangeArrowheads="1" noTextEdit="1"/>
          </p:cNvSpPr>
          <p:nvPr>
            <p:ph type="sldImg"/>
          </p:nvPr>
        </p:nvSpPr>
        <p:spPr>
          <a:ln/>
        </p:spPr>
      </p:sp>
      <p:sp>
        <p:nvSpPr>
          <p:cNvPr id="3532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42"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FDE166C3-23BA-4885-94A3-40B5E6AD873C}" type="slidenum">
              <a:rPr lang="en-CA" altLang="en-US" sz="1200" smtClean="0">
                <a:latin typeface="Arial Rounded MT Bold" pitchFamily="34" charset="0"/>
              </a:rPr>
              <a:pPr algn="r">
                <a:defRPr/>
              </a:pPr>
              <a:t>210</a:t>
            </a:fld>
            <a:endParaRPr lang="en-CA" altLang="en-US" sz="1200" smtClean="0">
              <a:latin typeface="Arial Rounded MT Bold" pitchFamily="34" charset="0"/>
            </a:endParaRPr>
          </a:p>
        </p:txBody>
      </p:sp>
      <p:sp>
        <p:nvSpPr>
          <p:cNvPr id="354307" name="Rectangle 2"/>
          <p:cNvSpPr>
            <a:spLocks noGrp="1" noRot="1" noChangeAspect="1" noChangeArrowheads="1" noTextEdit="1"/>
          </p:cNvSpPr>
          <p:nvPr>
            <p:ph type="sldImg"/>
          </p:nvPr>
        </p:nvSpPr>
        <p:spPr>
          <a:ln/>
        </p:spPr>
      </p:sp>
      <p:sp>
        <p:nvSpPr>
          <p:cNvPr id="3543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966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2933A967-8A64-4CDC-B21C-B12E2A6D73C1}" type="slidenum">
              <a:rPr lang="en-CA" altLang="en-US" sz="1200" smtClean="0">
                <a:latin typeface="Arial Rounded MT Bold" pitchFamily="34" charset="0"/>
              </a:rPr>
              <a:pPr algn="r">
                <a:defRPr/>
              </a:pPr>
              <a:t>211</a:t>
            </a:fld>
            <a:endParaRPr lang="en-CA" altLang="en-US" sz="1200" smtClean="0">
              <a:latin typeface="Arial Rounded MT Bold" pitchFamily="34" charset="0"/>
            </a:endParaRPr>
          </a:p>
        </p:txBody>
      </p:sp>
      <p:sp>
        <p:nvSpPr>
          <p:cNvPr id="355331" name="Rectangle 2"/>
          <p:cNvSpPr>
            <a:spLocks noGrp="1" noRot="1" noChangeAspect="1" noChangeArrowheads="1" noTextEdit="1"/>
          </p:cNvSpPr>
          <p:nvPr>
            <p:ph type="sldImg"/>
          </p:nvPr>
        </p:nvSpPr>
        <p:spPr>
          <a:ln/>
        </p:spPr>
      </p:sp>
      <p:sp>
        <p:nvSpPr>
          <p:cNvPr id="3553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690"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0CAFB203-3CA6-4103-A7D4-9D06AF89DFFE}" type="slidenum">
              <a:rPr lang="en-CA" altLang="en-US" sz="1200" smtClean="0">
                <a:latin typeface="Arial Rounded MT Bold" pitchFamily="34" charset="0"/>
              </a:rPr>
              <a:pPr algn="r">
                <a:defRPr/>
              </a:pPr>
              <a:t>212</a:t>
            </a:fld>
            <a:endParaRPr lang="en-CA" altLang="en-US" sz="1200" smtClean="0">
              <a:latin typeface="Arial Rounded MT Bold" pitchFamily="34" charset="0"/>
            </a:endParaRPr>
          </a:p>
        </p:txBody>
      </p:sp>
      <p:sp>
        <p:nvSpPr>
          <p:cNvPr id="356355" name="Rectangle 2"/>
          <p:cNvSpPr>
            <a:spLocks noGrp="1" noRot="1" noChangeAspect="1" noChangeArrowheads="1" noTextEdit="1"/>
          </p:cNvSpPr>
          <p:nvPr>
            <p:ph type="sldImg"/>
          </p:nvPr>
        </p:nvSpPr>
        <p:spPr>
          <a:ln/>
        </p:spPr>
      </p:sp>
      <p:sp>
        <p:nvSpPr>
          <p:cNvPr id="3563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714"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F994517E-9A12-4CD4-9773-A575906824D9}" type="slidenum">
              <a:rPr lang="en-CA" altLang="en-US" sz="1200" smtClean="0">
                <a:latin typeface="Arial Rounded MT Bold" pitchFamily="34" charset="0"/>
              </a:rPr>
              <a:pPr algn="r">
                <a:defRPr/>
              </a:pPr>
              <a:t>213</a:t>
            </a:fld>
            <a:endParaRPr lang="en-CA" altLang="en-US" sz="1200" smtClean="0">
              <a:latin typeface="Arial Rounded MT Bold" pitchFamily="34" charset="0"/>
            </a:endParaRPr>
          </a:p>
        </p:txBody>
      </p:sp>
      <p:sp>
        <p:nvSpPr>
          <p:cNvPr id="357379" name="Rectangle 2"/>
          <p:cNvSpPr>
            <a:spLocks noGrp="1" noRot="1" noChangeAspect="1" noChangeArrowheads="1" noTextEdit="1"/>
          </p:cNvSpPr>
          <p:nvPr>
            <p:ph type="sldImg"/>
          </p:nvPr>
        </p:nvSpPr>
        <p:spPr>
          <a:ln/>
        </p:spPr>
      </p:sp>
      <p:sp>
        <p:nvSpPr>
          <p:cNvPr id="3573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8"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6FCF8FC2-DA8A-40E3-865A-DC4CB4B945C1}" type="slidenum">
              <a:rPr lang="en-CA" altLang="en-US" sz="1200" smtClean="0">
                <a:latin typeface="Arial Rounded MT Bold" pitchFamily="34" charset="0"/>
              </a:rPr>
              <a:pPr algn="r">
                <a:defRPr/>
              </a:pPr>
              <a:t>214</a:t>
            </a:fld>
            <a:endParaRPr lang="en-CA" altLang="en-US" sz="1200" smtClean="0">
              <a:latin typeface="Arial Rounded MT Bold" pitchFamily="34" charset="0"/>
            </a:endParaRPr>
          </a:p>
        </p:txBody>
      </p:sp>
      <p:sp>
        <p:nvSpPr>
          <p:cNvPr id="358403" name="Rectangle 2"/>
          <p:cNvSpPr>
            <a:spLocks noGrp="1" noRot="1" noChangeAspect="1" noChangeArrowheads="1" noTextEdit="1"/>
          </p:cNvSpPr>
          <p:nvPr>
            <p:ph type="sldImg"/>
          </p:nvPr>
        </p:nvSpPr>
        <p:spPr>
          <a:ln/>
        </p:spPr>
      </p:sp>
      <p:sp>
        <p:nvSpPr>
          <p:cNvPr id="3584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3762"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C4FF7A7D-7DE9-4EA8-9A4C-6A5C55D064B2}" type="slidenum">
              <a:rPr lang="en-CA" altLang="en-US" sz="1200" smtClean="0">
                <a:latin typeface="Arial Rounded MT Bold" pitchFamily="34" charset="0"/>
              </a:rPr>
              <a:pPr algn="r">
                <a:defRPr/>
              </a:pPr>
              <a:t>215</a:t>
            </a:fld>
            <a:endParaRPr lang="en-CA" altLang="en-US" sz="1200" smtClean="0">
              <a:latin typeface="Arial Rounded MT Bold" pitchFamily="34" charset="0"/>
            </a:endParaRPr>
          </a:p>
        </p:txBody>
      </p:sp>
      <p:sp>
        <p:nvSpPr>
          <p:cNvPr id="359427" name="Rectangle 2"/>
          <p:cNvSpPr>
            <a:spLocks noGrp="1" noRot="1" noChangeAspect="1" noChangeArrowheads="1" noTextEdit="1"/>
          </p:cNvSpPr>
          <p:nvPr>
            <p:ph type="sldImg"/>
          </p:nvPr>
        </p:nvSpPr>
        <p:spPr>
          <a:ln/>
        </p:spPr>
      </p:sp>
      <p:sp>
        <p:nvSpPr>
          <p:cNvPr id="3594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4" name="Slide Image Placeholder 1"/>
          <p:cNvSpPr>
            <a:spLocks noGrp="1" noRot="1" noChangeAspect="1" noTextEdit="1"/>
          </p:cNvSpPr>
          <p:nvPr>
            <p:ph type="sldImg"/>
          </p:nvPr>
        </p:nvSpPr>
        <p:spPr>
          <a:ln/>
        </p:spPr>
      </p:sp>
      <p:sp>
        <p:nvSpPr>
          <p:cNvPr id="30515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
        <p:nvSpPr>
          <p:cNvPr id="327684" name="Slide Number Placeholder 3"/>
          <p:cNvSpPr>
            <a:spLocks noGrp="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009614C4-2042-4BA2-B2DC-6F35C5F72F22}" type="slidenum">
              <a:rPr lang="en-US" altLang="en-US" sz="1200" smtClean="0">
                <a:latin typeface="Arial Rounded MT Bold" pitchFamily="34" charset="0"/>
              </a:rPr>
              <a:pPr algn="r">
                <a:defRPr/>
              </a:pPr>
              <a:t>11</a:t>
            </a:fld>
            <a:endParaRPr lang="en-US" altLang="en-US" sz="1200" smtClean="0">
              <a:latin typeface="Arial Rounded MT Bold" pitchFamily="34" charset="0"/>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BC0802E2-7E48-410A-B533-21675362C8E8}" type="slidenum">
              <a:rPr lang="en-CA" altLang="en-US" sz="1200" smtClean="0">
                <a:latin typeface="Arial Rounded MT Bold" pitchFamily="34" charset="0"/>
              </a:rPr>
              <a:pPr algn="r">
                <a:defRPr/>
              </a:pPr>
              <a:t>216</a:t>
            </a:fld>
            <a:endParaRPr lang="en-CA" altLang="en-US" sz="1200" smtClean="0">
              <a:latin typeface="Arial Rounded MT Bold" pitchFamily="34" charset="0"/>
            </a:endParaRPr>
          </a:p>
        </p:txBody>
      </p:sp>
      <p:sp>
        <p:nvSpPr>
          <p:cNvPr id="360451" name="Rectangle 2"/>
          <p:cNvSpPr>
            <a:spLocks noGrp="1" noRot="1" noChangeAspect="1" noChangeArrowheads="1" noTextEdit="1"/>
          </p:cNvSpPr>
          <p:nvPr>
            <p:ph type="sldImg"/>
          </p:nvPr>
        </p:nvSpPr>
        <p:spPr>
          <a:ln/>
        </p:spPr>
      </p:sp>
      <p:sp>
        <p:nvSpPr>
          <p:cNvPr id="3604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10"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23A03518-3AEA-4B19-9987-18C287703485}" type="slidenum">
              <a:rPr lang="en-CA" altLang="en-US" sz="1200" smtClean="0">
                <a:latin typeface="Arial Rounded MT Bold" pitchFamily="34" charset="0"/>
              </a:rPr>
              <a:pPr algn="r">
                <a:defRPr/>
              </a:pPr>
              <a:t>217</a:t>
            </a:fld>
            <a:endParaRPr lang="en-CA" altLang="en-US" sz="1200" smtClean="0">
              <a:latin typeface="Arial Rounded MT Bold" pitchFamily="34" charset="0"/>
            </a:endParaRPr>
          </a:p>
        </p:txBody>
      </p:sp>
      <p:sp>
        <p:nvSpPr>
          <p:cNvPr id="361475" name="Rectangle 2"/>
          <p:cNvSpPr>
            <a:spLocks noGrp="1" noRot="1" noChangeAspect="1" noChangeArrowheads="1" noTextEdit="1"/>
          </p:cNvSpPr>
          <p:nvPr>
            <p:ph type="sldImg"/>
          </p:nvPr>
        </p:nvSpPr>
        <p:spPr>
          <a:ln/>
        </p:spPr>
      </p:sp>
      <p:sp>
        <p:nvSpPr>
          <p:cNvPr id="3614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4"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1193B07D-6143-4F30-9B2A-C5A2771F2DA3}" type="slidenum">
              <a:rPr lang="en-CA" altLang="en-US" sz="1200" smtClean="0">
                <a:latin typeface="Arial Rounded MT Bold" pitchFamily="34" charset="0"/>
              </a:rPr>
              <a:pPr algn="r">
                <a:defRPr/>
              </a:pPr>
              <a:t>218</a:t>
            </a:fld>
            <a:endParaRPr lang="en-CA" altLang="en-US" sz="1200" smtClean="0">
              <a:latin typeface="Arial Rounded MT Bold" pitchFamily="34" charset="0"/>
            </a:endParaRPr>
          </a:p>
        </p:txBody>
      </p:sp>
      <p:sp>
        <p:nvSpPr>
          <p:cNvPr id="362499" name="Rectangle 2"/>
          <p:cNvSpPr>
            <a:spLocks noGrp="1" noRot="1" noChangeAspect="1" noChangeArrowheads="1" noTextEdit="1"/>
          </p:cNvSpPr>
          <p:nvPr>
            <p:ph type="sldImg"/>
          </p:nvPr>
        </p:nvSpPr>
        <p:spPr>
          <a:ln/>
        </p:spPr>
      </p:sp>
      <p:sp>
        <p:nvSpPr>
          <p:cNvPr id="3625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8"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6039212D-653A-43D0-803B-D50F2824B0BE}" type="slidenum">
              <a:rPr lang="en-CA" altLang="en-US" sz="1200" smtClean="0">
                <a:latin typeface="Arial Rounded MT Bold" pitchFamily="34" charset="0"/>
              </a:rPr>
              <a:pPr algn="r">
                <a:defRPr/>
              </a:pPr>
              <a:t>219</a:t>
            </a:fld>
            <a:endParaRPr lang="en-CA" altLang="en-US" sz="1200" smtClean="0">
              <a:latin typeface="Arial Rounded MT Bold" pitchFamily="34" charset="0"/>
            </a:endParaRPr>
          </a:p>
        </p:txBody>
      </p:sp>
      <p:sp>
        <p:nvSpPr>
          <p:cNvPr id="363523" name="Rectangle 2"/>
          <p:cNvSpPr>
            <a:spLocks noGrp="1" noRot="1" noChangeAspect="1" noChangeArrowheads="1" noTextEdit="1"/>
          </p:cNvSpPr>
          <p:nvPr>
            <p:ph type="sldImg"/>
          </p:nvPr>
        </p:nvSpPr>
        <p:spPr>
          <a:ln/>
        </p:spPr>
      </p:sp>
      <p:sp>
        <p:nvSpPr>
          <p:cNvPr id="3635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2"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690862E9-B345-4869-8414-4EE754C26177}" type="slidenum">
              <a:rPr lang="en-CA" altLang="en-US" sz="1200" smtClean="0">
                <a:latin typeface="Arial Rounded MT Bold" pitchFamily="34" charset="0"/>
              </a:rPr>
              <a:pPr algn="r">
                <a:defRPr/>
              </a:pPr>
              <a:t>220</a:t>
            </a:fld>
            <a:endParaRPr lang="en-CA" altLang="en-US" sz="1200" smtClean="0">
              <a:latin typeface="Arial Rounded MT Bold" pitchFamily="34" charset="0"/>
            </a:endParaRPr>
          </a:p>
        </p:txBody>
      </p:sp>
      <p:sp>
        <p:nvSpPr>
          <p:cNvPr id="364547" name="Rectangle 2"/>
          <p:cNvSpPr>
            <a:spLocks noGrp="1" noRot="1" noChangeAspect="1" noChangeArrowheads="1" noTextEdit="1"/>
          </p:cNvSpPr>
          <p:nvPr>
            <p:ph type="sldImg"/>
          </p:nvPr>
        </p:nvSpPr>
        <p:spPr>
          <a:ln/>
        </p:spPr>
      </p:sp>
      <p:sp>
        <p:nvSpPr>
          <p:cNvPr id="3645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BCF8D2D5-E411-41A4-A5F0-A47854C47C55}" type="slidenum">
              <a:rPr lang="en-CA" altLang="en-US" sz="1200" smtClean="0">
                <a:latin typeface="Arial Rounded MT Bold" pitchFamily="34" charset="0"/>
              </a:rPr>
              <a:pPr algn="r">
                <a:defRPr/>
              </a:pPr>
              <a:t>221</a:t>
            </a:fld>
            <a:endParaRPr lang="en-CA" altLang="en-US" sz="1200" smtClean="0">
              <a:latin typeface="Arial Rounded MT Bold" pitchFamily="34" charset="0"/>
            </a:endParaRPr>
          </a:p>
        </p:txBody>
      </p:sp>
      <p:sp>
        <p:nvSpPr>
          <p:cNvPr id="365571" name="Rectangle 2"/>
          <p:cNvSpPr>
            <a:spLocks noGrp="1" noRot="1" noChangeAspect="1" noChangeArrowheads="1" noTextEdit="1"/>
          </p:cNvSpPr>
          <p:nvPr>
            <p:ph type="sldImg"/>
          </p:nvPr>
        </p:nvSpPr>
        <p:spPr>
          <a:ln/>
        </p:spPr>
      </p:sp>
      <p:sp>
        <p:nvSpPr>
          <p:cNvPr id="3655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30"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502E2E5A-2256-441D-817E-9D53CC73C50A}" type="slidenum">
              <a:rPr lang="en-CA" altLang="en-US" sz="1200" smtClean="0">
                <a:latin typeface="Arial Rounded MT Bold" pitchFamily="34" charset="0"/>
              </a:rPr>
              <a:pPr algn="r">
                <a:defRPr/>
              </a:pPr>
              <a:t>222</a:t>
            </a:fld>
            <a:endParaRPr lang="en-CA" altLang="en-US" sz="1200" smtClean="0">
              <a:latin typeface="Arial Rounded MT Bold" pitchFamily="34" charset="0"/>
            </a:endParaRPr>
          </a:p>
        </p:txBody>
      </p:sp>
      <p:sp>
        <p:nvSpPr>
          <p:cNvPr id="366595" name="Rectangle 2"/>
          <p:cNvSpPr>
            <a:spLocks noGrp="1" noRot="1" noChangeAspect="1" noChangeArrowheads="1" noTextEdit="1"/>
          </p:cNvSpPr>
          <p:nvPr>
            <p:ph type="sldImg"/>
          </p:nvPr>
        </p:nvSpPr>
        <p:spPr>
          <a:ln/>
        </p:spPr>
      </p:sp>
      <p:sp>
        <p:nvSpPr>
          <p:cNvPr id="3665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4"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F0748926-D357-4D47-8912-0CA4B6864F72}" type="slidenum">
              <a:rPr lang="en-CA" altLang="en-US" sz="1200" smtClean="0">
                <a:latin typeface="Arial Rounded MT Bold" pitchFamily="34" charset="0"/>
              </a:rPr>
              <a:pPr algn="r">
                <a:defRPr/>
              </a:pPr>
              <a:t>223</a:t>
            </a:fld>
            <a:endParaRPr lang="en-CA" altLang="en-US" sz="1200" smtClean="0">
              <a:latin typeface="Arial Rounded MT Bold" pitchFamily="34" charset="0"/>
            </a:endParaRPr>
          </a:p>
        </p:txBody>
      </p:sp>
      <p:sp>
        <p:nvSpPr>
          <p:cNvPr id="367619" name="Rectangle 2"/>
          <p:cNvSpPr>
            <a:spLocks noGrp="1" noRot="1" noChangeAspect="1" noChangeArrowheads="1" noTextEdit="1"/>
          </p:cNvSpPr>
          <p:nvPr>
            <p:ph type="sldImg"/>
          </p:nvPr>
        </p:nvSpPr>
        <p:spPr>
          <a:ln/>
        </p:spPr>
      </p:sp>
      <p:sp>
        <p:nvSpPr>
          <p:cNvPr id="3676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8"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E1A05831-DE26-4402-BB3F-81E8BC3AEFCF}" type="slidenum">
              <a:rPr lang="en-CA" altLang="en-US" sz="1200" smtClean="0">
                <a:latin typeface="Arial Rounded MT Bold" pitchFamily="34" charset="0"/>
              </a:rPr>
              <a:pPr algn="r">
                <a:defRPr/>
              </a:pPr>
              <a:t>224</a:t>
            </a:fld>
            <a:endParaRPr lang="en-CA" altLang="en-US" sz="1200" smtClean="0">
              <a:latin typeface="Arial Rounded MT Bold" pitchFamily="34" charset="0"/>
            </a:endParaRPr>
          </a:p>
        </p:txBody>
      </p:sp>
      <p:sp>
        <p:nvSpPr>
          <p:cNvPr id="368643" name="Rectangle 2"/>
          <p:cNvSpPr>
            <a:spLocks noGrp="1" noRot="1" noChangeAspect="1" noChangeArrowheads="1" noTextEdit="1"/>
          </p:cNvSpPr>
          <p:nvPr>
            <p:ph type="sldImg"/>
          </p:nvPr>
        </p:nvSpPr>
        <p:spPr>
          <a:ln/>
        </p:spPr>
      </p:sp>
      <p:sp>
        <p:nvSpPr>
          <p:cNvPr id="3686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4002"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5891E14B-1C27-4EE7-A79A-7FBDFF130846}" type="slidenum">
              <a:rPr lang="en-CA" altLang="en-US" sz="1200" smtClean="0">
                <a:latin typeface="Arial Rounded MT Bold" pitchFamily="34" charset="0"/>
              </a:rPr>
              <a:pPr algn="r">
                <a:defRPr/>
              </a:pPr>
              <a:t>234</a:t>
            </a:fld>
            <a:endParaRPr lang="en-CA" altLang="en-US" sz="1200" smtClean="0">
              <a:latin typeface="Arial Rounded MT Bold" pitchFamily="34" charset="0"/>
            </a:endParaRPr>
          </a:p>
        </p:txBody>
      </p:sp>
      <p:sp>
        <p:nvSpPr>
          <p:cNvPr id="369667" name="Rectangle 2"/>
          <p:cNvSpPr>
            <a:spLocks noGrp="1" noRot="1" noChangeAspect="1" noChangeArrowheads="1" noTextEdit="1"/>
          </p:cNvSpPr>
          <p:nvPr>
            <p:ph type="sldImg"/>
          </p:nvPr>
        </p:nvSpPr>
        <p:spPr>
          <a:ln/>
        </p:spPr>
      </p:sp>
      <p:sp>
        <p:nvSpPr>
          <p:cNvPr id="3696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smtClean="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013AE02A-A752-4865-B7EC-41B7870DEEF2}" type="slidenum">
              <a:rPr lang="en-US" altLang="en-US" sz="1200" smtClean="0">
                <a:latin typeface="Arial Rounded MT Bold" pitchFamily="34" charset="0"/>
              </a:rPr>
              <a:pPr algn="r">
                <a:defRPr/>
              </a:pPr>
              <a:t>70</a:t>
            </a:fld>
            <a:endParaRPr lang="en-US" altLang="en-US" sz="1200" smtClean="0">
              <a:latin typeface="Arial Rounded MT Bold" pitchFamily="34" charset="0"/>
            </a:endParaRPr>
          </a:p>
        </p:txBody>
      </p:sp>
      <p:sp>
        <p:nvSpPr>
          <p:cNvPr id="30617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CF76DC4F-43C8-42AF-AA2C-DF5A4DC1A87A}" type="slidenum">
              <a:rPr lang="en-CA" altLang="en-US"/>
              <a:pPr algn="r" eaLnBrk="1" hangingPunct="1">
                <a:spcBef>
                  <a:spcPct val="0"/>
                </a:spcBef>
              </a:pPr>
              <a:t>70</a:t>
            </a:fld>
            <a:endParaRPr lang="en-CA" altLang="en-US"/>
          </a:p>
        </p:txBody>
      </p:sp>
      <p:sp>
        <p:nvSpPr>
          <p:cNvPr id="306180" name="Rectangle 2"/>
          <p:cNvSpPr>
            <a:spLocks noGrp="1" noRot="1" noChangeAspect="1" noChangeArrowheads="1" noTextEdit="1"/>
          </p:cNvSpPr>
          <p:nvPr>
            <p:ph type="sldImg"/>
          </p:nvPr>
        </p:nvSpPr>
        <p:spPr>
          <a:ln/>
        </p:spPr>
      </p:sp>
      <p:sp>
        <p:nvSpPr>
          <p:cNvPr id="30618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lstStyle/>
          <a:p>
            <a:pPr eaLnBrk="1" hangingPunct="1"/>
            <a:endParaRPr lang="en-CA" altLang="en-US" smtClean="0"/>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502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1B82F855-31F1-4AF4-839F-F96DF74F4A6D}" type="slidenum">
              <a:rPr lang="en-CA" altLang="en-US" sz="1200" smtClean="0">
                <a:latin typeface="Arial Rounded MT Bold" pitchFamily="34" charset="0"/>
              </a:rPr>
              <a:pPr algn="r">
                <a:defRPr/>
              </a:pPr>
              <a:t>253</a:t>
            </a:fld>
            <a:endParaRPr lang="en-CA" altLang="en-US" sz="1200" smtClean="0">
              <a:latin typeface="Arial Rounded MT Bold" pitchFamily="34" charset="0"/>
            </a:endParaRPr>
          </a:p>
        </p:txBody>
      </p:sp>
      <p:sp>
        <p:nvSpPr>
          <p:cNvPr id="370691" name="Rectangle 2"/>
          <p:cNvSpPr>
            <a:spLocks noGrp="1" noRot="1" noChangeAspect="1" noChangeArrowheads="1" noTextEdit="1"/>
          </p:cNvSpPr>
          <p:nvPr>
            <p:ph type="sldImg"/>
          </p:nvPr>
        </p:nvSpPr>
        <p:spPr>
          <a:ln/>
        </p:spPr>
      </p:sp>
      <p:sp>
        <p:nvSpPr>
          <p:cNvPr id="3706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6050"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2B950889-239E-4F89-B749-9B56D2BD1A17}" type="slidenum">
              <a:rPr lang="en-CA" altLang="en-US" sz="1200" smtClean="0">
                <a:latin typeface="Arial Rounded MT Bold" pitchFamily="34" charset="0"/>
              </a:rPr>
              <a:pPr algn="r">
                <a:defRPr/>
              </a:pPr>
              <a:t>254</a:t>
            </a:fld>
            <a:endParaRPr lang="en-CA" altLang="en-US" sz="1200" smtClean="0">
              <a:latin typeface="Arial Rounded MT Bold" pitchFamily="34" charset="0"/>
            </a:endParaRPr>
          </a:p>
        </p:txBody>
      </p:sp>
      <p:sp>
        <p:nvSpPr>
          <p:cNvPr id="371715" name="Rectangle 2"/>
          <p:cNvSpPr>
            <a:spLocks noGrp="1" noRot="1" noChangeAspect="1" noChangeArrowheads="1" noTextEdit="1"/>
          </p:cNvSpPr>
          <p:nvPr>
            <p:ph type="sldImg"/>
          </p:nvPr>
        </p:nvSpPr>
        <p:spPr>
          <a:ln/>
        </p:spPr>
      </p:sp>
      <p:sp>
        <p:nvSpPr>
          <p:cNvPr id="3717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7074"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7576D9DD-CF4E-4E3F-B164-1B41A2DC8FEB}" type="slidenum">
              <a:rPr lang="en-CA" altLang="en-US" sz="1200" smtClean="0">
                <a:latin typeface="Arial Rounded MT Bold" pitchFamily="34" charset="0"/>
              </a:rPr>
              <a:pPr algn="r">
                <a:defRPr/>
              </a:pPr>
              <a:t>255</a:t>
            </a:fld>
            <a:endParaRPr lang="en-CA" altLang="en-US" sz="1200" smtClean="0">
              <a:latin typeface="Arial Rounded MT Bold" pitchFamily="34" charset="0"/>
            </a:endParaRPr>
          </a:p>
        </p:txBody>
      </p:sp>
      <p:sp>
        <p:nvSpPr>
          <p:cNvPr id="372739" name="Rectangle 2"/>
          <p:cNvSpPr>
            <a:spLocks noGrp="1" noRot="1" noChangeAspect="1" noChangeArrowheads="1" noTextEdit="1"/>
          </p:cNvSpPr>
          <p:nvPr>
            <p:ph type="sldImg"/>
          </p:nvPr>
        </p:nvSpPr>
        <p:spPr>
          <a:ln/>
        </p:spPr>
      </p:sp>
      <p:sp>
        <p:nvSpPr>
          <p:cNvPr id="3727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8098"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7EC690E6-8FEF-4724-9F55-2748400407E1}" type="slidenum">
              <a:rPr lang="en-CA" altLang="en-US" sz="1200" smtClean="0">
                <a:latin typeface="Arial Rounded MT Bold" pitchFamily="34" charset="0"/>
              </a:rPr>
              <a:pPr algn="r">
                <a:defRPr/>
              </a:pPr>
              <a:t>256</a:t>
            </a:fld>
            <a:endParaRPr lang="en-CA" altLang="en-US" sz="1200" smtClean="0">
              <a:latin typeface="Arial Rounded MT Bold" pitchFamily="34" charset="0"/>
            </a:endParaRPr>
          </a:p>
        </p:txBody>
      </p:sp>
      <p:sp>
        <p:nvSpPr>
          <p:cNvPr id="373763" name="Rectangle 2"/>
          <p:cNvSpPr>
            <a:spLocks noGrp="1" noRot="1" noChangeAspect="1" noChangeArrowheads="1" noTextEdit="1"/>
          </p:cNvSpPr>
          <p:nvPr>
            <p:ph type="sldImg"/>
          </p:nvPr>
        </p:nvSpPr>
        <p:spPr>
          <a:ln/>
        </p:spPr>
      </p:sp>
      <p:sp>
        <p:nvSpPr>
          <p:cNvPr id="3737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6" name="Slide Image Placeholder 1"/>
          <p:cNvSpPr>
            <a:spLocks noGrp="1" noRot="1" noChangeAspect="1" noTextEdit="1"/>
          </p:cNvSpPr>
          <p:nvPr>
            <p:ph type="sldImg"/>
          </p:nvPr>
        </p:nvSpPr>
        <p:spPr>
          <a:ln/>
        </p:spPr>
      </p:sp>
      <p:sp>
        <p:nvSpPr>
          <p:cNvPr id="37478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
        <p:nvSpPr>
          <p:cNvPr id="389124" name="Slide Number Placeholder 3"/>
          <p:cNvSpPr>
            <a:spLocks noGrp="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DB151FE5-42FF-4457-8EC2-A04CF867EBA7}" type="slidenum">
              <a:rPr lang="en-US" altLang="en-US" sz="1200" smtClean="0">
                <a:latin typeface="Arial Rounded MT Bold" pitchFamily="34" charset="0"/>
              </a:rPr>
              <a:pPr algn="r">
                <a:defRPr/>
              </a:pPr>
              <a:t>260</a:t>
            </a:fld>
            <a:endParaRPr lang="en-US" altLang="en-US" sz="1200" smtClean="0">
              <a:latin typeface="Arial Rounded MT Bold" pitchFamily="34"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10" name="Slide Image Placeholder 1"/>
          <p:cNvSpPr>
            <a:spLocks noGrp="1" noRot="1" noChangeAspect="1" noTextEdit="1"/>
          </p:cNvSpPr>
          <p:nvPr>
            <p:ph type="sldImg"/>
          </p:nvPr>
        </p:nvSpPr>
        <p:spPr>
          <a:ln/>
        </p:spPr>
      </p:sp>
      <p:sp>
        <p:nvSpPr>
          <p:cNvPr id="37581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
        <p:nvSpPr>
          <p:cNvPr id="390148" name="Slide Number Placeholder 3"/>
          <p:cNvSpPr>
            <a:spLocks noGrp="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34DA817A-5AD1-4940-BB02-BD544F175DC1}" type="slidenum">
              <a:rPr lang="en-US" altLang="en-US" sz="1200" smtClean="0">
                <a:latin typeface="Arial Rounded MT Bold" pitchFamily="34" charset="0"/>
              </a:rPr>
              <a:pPr algn="r">
                <a:defRPr/>
              </a:pPr>
              <a:t>261</a:t>
            </a:fld>
            <a:endParaRPr lang="en-US" altLang="en-US" sz="1200" smtClean="0">
              <a:latin typeface="Arial Rounded MT Bold" pitchFamily="34"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4" name="Slide Image Placeholder 1"/>
          <p:cNvSpPr>
            <a:spLocks noGrp="1" noRot="1" noChangeAspect="1" noTextEdit="1"/>
          </p:cNvSpPr>
          <p:nvPr>
            <p:ph type="sldImg"/>
          </p:nvPr>
        </p:nvSpPr>
        <p:spPr>
          <a:ln/>
        </p:spPr>
      </p:sp>
      <p:sp>
        <p:nvSpPr>
          <p:cNvPr id="37683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
        <p:nvSpPr>
          <p:cNvPr id="391172" name="Slide Number Placeholder 3"/>
          <p:cNvSpPr>
            <a:spLocks noGrp="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ED1838A7-3C20-4310-B91A-6BD7D7816C35}" type="slidenum">
              <a:rPr lang="en-US" altLang="en-US" sz="1200" smtClean="0">
                <a:latin typeface="Arial Rounded MT Bold" pitchFamily="34" charset="0"/>
              </a:rPr>
              <a:pPr algn="r">
                <a:defRPr/>
              </a:pPr>
              <a:t>262</a:t>
            </a:fld>
            <a:endParaRPr lang="en-US" altLang="en-US" sz="1200" smtClean="0">
              <a:latin typeface="Arial Rounded MT Bold" pitchFamily="34"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8" name="Slide Image Placeholder 1"/>
          <p:cNvSpPr>
            <a:spLocks noGrp="1" noRot="1" noChangeAspect="1" noTextEdit="1"/>
          </p:cNvSpPr>
          <p:nvPr>
            <p:ph type="sldImg"/>
          </p:nvPr>
        </p:nvSpPr>
        <p:spPr>
          <a:ln/>
        </p:spPr>
      </p:sp>
      <p:sp>
        <p:nvSpPr>
          <p:cNvPr id="37785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
        <p:nvSpPr>
          <p:cNvPr id="392196" name="Slide Number Placeholder 3"/>
          <p:cNvSpPr>
            <a:spLocks noGrp="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8E133656-5907-40F4-9DA0-1C6BAED2FB0B}" type="slidenum">
              <a:rPr lang="en-US" altLang="en-US" sz="1200" smtClean="0">
                <a:latin typeface="Arial Rounded MT Bold" pitchFamily="34" charset="0"/>
              </a:rPr>
              <a:pPr algn="r">
                <a:defRPr/>
              </a:pPr>
              <a:t>263</a:t>
            </a:fld>
            <a:endParaRPr lang="en-US" altLang="en-US" sz="1200" smtClean="0">
              <a:latin typeface="Arial Rounded MT Bold" pitchFamily="34"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2" name="Slide Image Placeholder 1"/>
          <p:cNvSpPr>
            <a:spLocks noGrp="1" noRot="1" noChangeAspect="1" noTextEdit="1"/>
          </p:cNvSpPr>
          <p:nvPr>
            <p:ph type="sldImg"/>
          </p:nvPr>
        </p:nvSpPr>
        <p:spPr>
          <a:ln/>
        </p:spPr>
      </p:sp>
      <p:sp>
        <p:nvSpPr>
          <p:cNvPr id="37888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
        <p:nvSpPr>
          <p:cNvPr id="393220" name="Slide Number Placeholder 3"/>
          <p:cNvSpPr>
            <a:spLocks noGrp="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DA6C603E-094F-48AC-9538-7B33185A4330}" type="slidenum">
              <a:rPr lang="en-US" altLang="en-US" sz="1200" smtClean="0">
                <a:latin typeface="Arial Rounded MT Bold" pitchFamily="34" charset="0"/>
              </a:rPr>
              <a:pPr algn="r">
                <a:defRPr/>
              </a:pPr>
              <a:t>264</a:t>
            </a:fld>
            <a:endParaRPr lang="en-US" altLang="en-US" sz="1200" smtClean="0">
              <a:latin typeface="Arial Rounded MT Bold" pitchFamily="34"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6" name="Slide Image Placeholder 1"/>
          <p:cNvSpPr>
            <a:spLocks noGrp="1" noRot="1" noChangeAspect="1" noTextEdit="1"/>
          </p:cNvSpPr>
          <p:nvPr>
            <p:ph type="sldImg"/>
          </p:nvPr>
        </p:nvSpPr>
        <p:spPr>
          <a:ln/>
        </p:spPr>
      </p:sp>
      <p:sp>
        <p:nvSpPr>
          <p:cNvPr id="37990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
        <p:nvSpPr>
          <p:cNvPr id="394244" name="Slide Number Placeholder 3"/>
          <p:cNvSpPr>
            <a:spLocks noGrp="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7AC86AAF-C480-4E00-B6CF-1CAC69892B13}" type="slidenum">
              <a:rPr lang="en-US" altLang="en-US" sz="1200" smtClean="0">
                <a:latin typeface="Arial Rounded MT Bold" pitchFamily="34" charset="0"/>
              </a:rPr>
              <a:pPr algn="r">
                <a:defRPr/>
              </a:pPr>
              <a:t>265</a:t>
            </a:fld>
            <a:endParaRPr lang="en-US" altLang="en-US" sz="1200" smtClean="0">
              <a:latin typeface="Arial Rounded MT Bold" pitchFamily="34"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30"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05A04C1D-763D-491D-BF06-DE35C3E0603F}" type="slidenum">
              <a:rPr lang="en-US" altLang="en-US" sz="1200" smtClean="0">
                <a:latin typeface="Arial Rounded MT Bold" pitchFamily="34" charset="0"/>
              </a:rPr>
              <a:pPr algn="r">
                <a:defRPr/>
              </a:pPr>
              <a:t>71</a:t>
            </a:fld>
            <a:endParaRPr lang="en-US" altLang="en-US" sz="1200" smtClean="0">
              <a:latin typeface="Arial Rounded MT Bold" pitchFamily="34" charset="0"/>
            </a:endParaRPr>
          </a:p>
        </p:txBody>
      </p:sp>
      <p:sp>
        <p:nvSpPr>
          <p:cNvPr id="30720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20A9AEA3-0304-40CA-B43B-1EF32DD94129}" type="slidenum">
              <a:rPr lang="en-CA" altLang="en-US"/>
              <a:pPr algn="r" eaLnBrk="1" hangingPunct="1">
                <a:spcBef>
                  <a:spcPct val="0"/>
                </a:spcBef>
              </a:pPr>
              <a:t>71</a:t>
            </a:fld>
            <a:endParaRPr lang="en-CA" altLang="en-US"/>
          </a:p>
        </p:txBody>
      </p:sp>
      <p:sp>
        <p:nvSpPr>
          <p:cNvPr id="307204" name="Rectangle 2"/>
          <p:cNvSpPr>
            <a:spLocks noGrp="1" noRot="1" noChangeAspect="1" noChangeArrowheads="1" noTextEdit="1"/>
          </p:cNvSpPr>
          <p:nvPr>
            <p:ph type="sldImg"/>
          </p:nvPr>
        </p:nvSpPr>
        <p:spPr>
          <a:ln/>
        </p:spPr>
      </p:sp>
      <p:sp>
        <p:nvSpPr>
          <p:cNvPr id="30720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lstStyle/>
          <a:p>
            <a:pPr eaLnBrk="1" hangingPunct="1"/>
            <a:endParaRPr lang="en-CA" altLang="en-US" smtClean="0"/>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30" name="Slide Image Placeholder 1"/>
          <p:cNvSpPr>
            <a:spLocks noGrp="1" noRot="1" noChangeAspect="1" noTextEdit="1"/>
          </p:cNvSpPr>
          <p:nvPr>
            <p:ph type="sldImg"/>
          </p:nvPr>
        </p:nvSpPr>
        <p:spPr>
          <a:ln/>
        </p:spPr>
      </p:sp>
      <p:sp>
        <p:nvSpPr>
          <p:cNvPr id="38093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
        <p:nvSpPr>
          <p:cNvPr id="395268" name="Slide Number Placeholder 3"/>
          <p:cNvSpPr>
            <a:spLocks noGrp="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05FAD590-462E-4E77-83EB-94093FF212FF}" type="slidenum">
              <a:rPr lang="en-US" altLang="en-US" sz="1200" smtClean="0">
                <a:latin typeface="Arial Rounded MT Bold" pitchFamily="34" charset="0"/>
              </a:rPr>
              <a:pPr algn="r">
                <a:defRPr/>
              </a:pPr>
              <a:t>266</a:t>
            </a:fld>
            <a:endParaRPr lang="en-US" altLang="en-US" sz="1200" smtClean="0">
              <a:latin typeface="Arial Rounded MT Bold" pitchFamily="34"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4" name="Slide Image Placeholder 1"/>
          <p:cNvSpPr>
            <a:spLocks noGrp="1" noRot="1" noChangeAspect="1" noTextEdit="1"/>
          </p:cNvSpPr>
          <p:nvPr>
            <p:ph type="sldImg"/>
          </p:nvPr>
        </p:nvSpPr>
        <p:spPr>
          <a:ln/>
        </p:spPr>
      </p:sp>
      <p:sp>
        <p:nvSpPr>
          <p:cNvPr id="38195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
        <p:nvSpPr>
          <p:cNvPr id="396292" name="Slide Number Placeholder 3"/>
          <p:cNvSpPr>
            <a:spLocks noGrp="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A17800AE-5830-4D20-8584-276230637767}" type="slidenum">
              <a:rPr lang="en-US" altLang="en-US" sz="1200" smtClean="0">
                <a:latin typeface="Arial Rounded MT Bold" pitchFamily="34" charset="0"/>
              </a:rPr>
              <a:pPr algn="r">
                <a:defRPr/>
              </a:pPr>
              <a:t>267</a:t>
            </a:fld>
            <a:endParaRPr lang="en-US" altLang="en-US" sz="1200" smtClean="0">
              <a:latin typeface="Arial Rounded MT Bold" pitchFamily="34"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8" name="Slide Image Placeholder 1"/>
          <p:cNvSpPr>
            <a:spLocks noGrp="1" noRot="1" noChangeAspect="1" noTextEdit="1"/>
          </p:cNvSpPr>
          <p:nvPr>
            <p:ph type="sldImg"/>
          </p:nvPr>
        </p:nvSpPr>
        <p:spPr>
          <a:ln/>
        </p:spPr>
      </p:sp>
      <p:sp>
        <p:nvSpPr>
          <p:cNvPr id="38297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
        <p:nvSpPr>
          <p:cNvPr id="397316" name="Slide Number Placeholder 3"/>
          <p:cNvSpPr>
            <a:spLocks noGrp="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8B3639E2-3211-435F-940F-BE66056C3C9D}" type="slidenum">
              <a:rPr lang="en-US" altLang="en-US" sz="1200" smtClean="0">
                <a:latin typeface="Arial Rounded MT Bold" pitchFamily="34" charset="0"/>
              </a:rPr>
              <a:pPr algn="r">
                <a:defRPr/>
              </a:pPr>
              <a:t>268</a:t>
            </a:fld>
            <a:endParaRPr lang="en-US" altLang="en-US" sz="1200" smtClean="0">
              <a:latin typeface="Arial Rounded MT Bold" pitchFamily="34"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4002" name="Slide Image Placeholder 1"/>
          <p:cNvSpPr>
            <a:spLocks noGrp="1" noRot="1" noChangeAspect="1" noTextEdit="1"/>
          </p:cNvSpPr>
          <p:nvPr>
            <p:ph type="sldImg"/>
          </p:nvPr>
        </p:nvSpPr>
        <p:spPr>
          <a:ln/>
        </p:spPr>
      </p:sp>
      <p:sp>
        <p:nvSpPr>
          <p:cNvPr id="38400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
        <p:nvSpPr>
          <p:cNvPr id="398340" name="Slide Number Placeholder 3"/>
          <p:cNvSpPr>
            <a:spLocks noGrp="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1926B29B-176E-473C-8D47-C24F1649E4BC}" type="slidenum">
              <a:rPr lang="en-US" altLang="en-US" sz="1200" smtClean="0">
                <a:latin typeface="Arial Rounded MT Bold" pitchFamily="34" charset="0"/>
              </a:rPr>
              <a:pPr algn="r">
                <a:defRPr/>
              </a:pPr>
              <a:t>269</a:t>
            </a:fld>
            <a:endParaRPr lang="en-US" altLang="en-US" sz="1200" smtClean="0">
              <a:latin typeface="Arial Rounded MT Bold" pitchFamily="34"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5026" name="Slide Image Placeholder 1"/>
          <p:cNvSpPr>
            <a:spLocks noGrp="1" noRot="1" noChangeAspect="1" noTextEdit="1"/>
          </p:cNvSpPr>
          <p:nvPr>
            <p:ph type="sldImg"/>
          </p:nvPr>
        </p:nvSpPr>
        <p:spPr>
          <a:ln/>
        </p:spPr>
      </p:sp>
      <p:sp>
        <p:nvSpPr>
          <p:cNvPr id="38502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
        <p:nvSpPr>
          <p:cNvPr id="399364" name="Slide Number Placeholder 3"/>
          <p:cNvSpPr>
            <a:spLocks noGrp="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707E6BE6-0ACD-4509-8A36-6721B548203E}" type="slidenum">
              <a:rPr lang="en-US" altLang="en-US" sz="1200" smtClean="0">
                <a:latin typeface="Arial Rounded MT Bold" pitchFamily="34" charset="0"/>
              </a:rPr>
              <a:pPr algn="r">
                <a:defRPr/>
              </a:pPr>
              <a:t>270</a:t>
            </a:fld>
            <a:endParaRPr lang="en-US" altLang="en-US" sz="1200" smtClean="0">
              <a:latin typeface="Arial Rounded MT Bold" pitchFamily="34" charset="0"/>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6050" name="Slide Image Placeholder 1"/>
          <p:cNvSpPr>
            <a:spLocks noGrp="1" noRot="1" noChangeAspect="1" noTextEdit="1"/>
          </p:cNvSpPr>
          <p:nvPr>
            <p:ph type="sldImg"/>
          </p:nvPr>
        </p:nvSpPr>
        <p:spPr>
          <a:ln/>
        </p:spPr>
      </p:sp>
      <p:sp>
        <p:nvSpPr>
          <p:cNvPr id="38605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
        <p:nvSpPr>
          <p:cNvPr id="400388" name="Slide Number Placeholder 3"/>
          <p:cNvSpPr>
            <a:spLocks noGrp="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3D14DED2-FC6C-49AC-B507-85A218EB95CB}" type="slidenum">
              <a:rPr lang="en-US" altLang="en-US" sz="1200" smtClean="0">
                <a:latin typeface="Arial Rounded MT Bold" pitchFamily="34" charset="0"/>
              </a:rPr>
              <a:pPr algn="r">
                <a:defRPr/>
              </a:pPr>
              <a:t>271</a:t>
            </a:fld>
            <a:endParaRPr lang="en-US" altLang="en-US" sz="1200" smtClean="0">
              <a:latin typeface="Arial Rounded MT Bold" pitchFamily="34"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7074" name="Slide Image Placeholder 1"/>
          <p:cNvSpPr>
            <a:spLocks noGrp="1" noRot="1" noChangeAspect="1" noTextEdit="1"/>
          </p:cNvSpPr>
          <p:nvPr>
            <p:ph type="sldImg"/>
          </p:nvPr>
        </p:nvSpPr>
        <p:spPr>
          <a:ln/>
        </p:spPr>
      </p:sp>
      <p:sp>
        <p:nvSpPr>
          <p:cNvPr id="38707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
        <p:nvSpPr>
          <p:cNvPr id="401412" name="Slide Number Placeholder 3"/>
          <p:cNvSpPr>
            <a:spLocks noGrp="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8A48697C-1092-4135-B59C-FC46C2432B3C}" type="slidenum">
              <a:rPr lang="en-US" altLang="en-US" sz="1200" smtClean="0">
                <a:latin typeface="Arial Rounded MT Bold" pitchFamily="34" charset="0"/>
              </a:rPr>
              <a:pPr algn="r">
                <a:defRPr/>
              </a:pPr>
              <a:t>272</a:t>
            </a:fld>
            <a:endParaRPr lang="en-US" altLang="en-US" sz="1200" smtClean="0">
              <a:latin typeface="Arial Rounded MT Bold" pitchFamily="34"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8098" name="Slide Image Placeholder 1"/>
          <p:cNvSpPr>
            <a:spLocks noGrp="1" noRot="1" noChangeAspect="1" noTextEdit="1"/>
          </p:cNvSpPr>
          <p:nvPr>
            <p:ph type="sldImg"/>
          </p:nvPr>
        </p:nvSpPr>
        <p:spPr>
          <a:ln/>
        </p:spPr>
      </p:sp>
      <p:sp>
        <p:nvSpPr>
          <p:cNvPr id="38809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
        <p:nvSpPr>
          <p:cNvPr id="402436" name="Slide Number Placeholder 3"/>
          <p:cNvSpPr>
            <a:spLocks noGrp="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DED0FFBF-13BC-45EA-9DD6-F7478B8FF7C0}" type="slidenum">
              <a:rPr lang="en-US" altLang="en-US" sz="1200" smtClean="0">
                <a:latin typeface="Arial Rounded MT Bold" pitchFamily="34" charset="0"/>
              </a:rPr>
              <a:pPr algn="r">
                <a:defRPr/>
              </a:pPr>
              <a:t>273</a:t>
            </a:fld>
            <a:endParaRPr lang="en-US" altLang="en-US" sz="1200" smtClean="0">
              <a:latin typeface="Arial Rounded MT Bold" pitchFamily="34"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22" name="Slide Image Placeholder 1"/>
          <p:cNvSpPr>
            <a:spLocks noGrp="1" noRot="1" noChangeAspect="1" noTextEdit="1"/>
          </p:cNvSpPr>
          <p:nvPr>
            <p:ph type="sldImg"/>
          </p:nvPr>
        </p:nvSpPr>
        <p:spPr>
          <a:ln/>
        </p:spPr>
      </p:sp>
      <p:sp>
        <p:nvSpPr>
          <p:cNvPr id="38912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
        <p:nvSpPr>
          <p:cNvPr id="403460" name="Slide Number Placeholder 3"/>
          <p:cNvSpPr>
            <a:spLocks noGrp="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0A04718D-A5A5-43F9-AA80-B68D944563FC}" type="slidenum">
              <a:rPr lang="en-US" altLang="en-US" sz="1200" smtClean="0">
                <a:latin typeface="Arial Rounded MT Bold" pitchFamily="34" charset="0"/>
              </a:rPr>
              <a:pPr algn="r">
                <a:defRPr/>
              </a:pPr>
              <a:t>274</a:t>
            </a:fld>
            <a:endParaRPr lang="en-US" altLang="en-US" sz="1200" smtClean="0">
              <a:latin typeface="Arial Rounded MT Bold" pitchFamily="34"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146" name="Slide Image Placeholder 1"/>
          <p:cNvSpPr>
            <a:spLocks noGrp="1" noRot="1" noChangeAspect="1" noTextEdit="1"/>
          </p:cNvSpPr>
          <p:nvPr>
            <p:ph type="sldImg"/>
          </p:nvPr>
        </p:nvSpPr>
        <p:spPr>
          <a:ln/>
        </p:spPr>
      </p:sp>
      <p:sp>
        <p:nvSpPr>
          <p:cNvPr id="39014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altLang="en-US" smtClean="0"/>
          </a:p>
        </p:txBody>
      </p:sp>
      <p:sp>
        <p:nvSpPr>
          <p:cNvPr id="404484" name="Slide Number Placeholder 3"/>
          <p:cNvSpPr>
            <a:spLocks noGrp="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1BFACD15-A959-4C4D-B1F9-E30FD419CBAE}" type="slidenum">
              <a:rPr lang="en-US" altLang="en-US" sz="1200" smtClean="0">
                <a:latin typeface="Arial Rounded MT Bold" pitchFamily="34" charset="0"/>
              </a:rPr>
              <a:pPr algn="r">
                <a:defRPr/>
              </a:pPr>
              <a:t>280</a:t>
            </a:fld>
            <a:endParaRPr lang="en-US" altLang="en-US" sz="1200" smtClean="0">
              <a:latin typeface="Arial Rounded MT Bold" pitchFamily="34"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4"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153A0129-B5A2-4681-85DE-E6BB3E034F0F}" type="slidenum">
              <a:rPr lang="en-US" altLang="en-US" sz="1200" smtClean="0">
                <a:latin typeface="Arial Rounded MT Bold" pitchFamily="34" charset="0"/>
              </a:rPr>
              <a:pPr algn="r">
                <a:defRPr/>
              </a:pPr>
              <a:t>72</a:t>
            </a:fld>
            <a:endParaRPr lang="en-US" altLang="en-US" sz="1200" smtClean="0">
              <a:latin typeface="Arial Rounded MT Bold" pitchFamily="34" charset="0"/>
            </a:endParaRPr>
          </a:p>
        </p:txBody>
      </p:sp>
      <p:sp>
        <p:nvSpPr>
          <p:cNvPr id="30822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71540F7D-E97E-472B-8E00-ED459B18F004}" type="slidenum">
              <a:rPr lang="en-CA" altLang="en-US"/>
              <a:pPr algn="r" eaLnBrk="1" hangingPunct="1">
                <a:spcBef>
                  <a:spcPct val="0"/>
                </a:spcBef>
              </a:pPr>
              <a:t>72</a:t>
            </a:fld>
            <a:endParaRPr lang="en-CA" altLang="en-US"/>
          </a:p>
        </p:txBody>
      </p:sp>
      <p:sp>
        <p:nvSpPr>
          <p:cNvPr id="308228" name="Rectangle 2"/>
          <p:cNvSpPr>
            <a:spLocks noGrp="1" noRot="1" noChangeAspect="1" noChangeArrowheads="1" noTextEdit="1"/>
          </p:cNvSpPr>
          <p:nvPr>
            <p:ph type="sldImg"/>
          </p:nvPr>
        </p:nvSpPr>
        <p:spPr>
          <a:ln/>
        </p:spPr>
      </p:sp>
      <p:sp>
        <p:nvSpPr>
          <p:cNvPr id="30822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lstStyle/>
          <a:p>
            <a:pPr eaLnBrk="1" hangingPunct="1"/>
            <a:endParaRPr lang="en-CA" altLang="en-US" smtClean="0"/>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550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7E2CAEE4-743A-4D72-B62E-7BBB07762FA6}" type="slidenum">
              <a:rPr lang="en-US" altLang="en-US" sz="1200" smtClean="0">
                <a:latin typeface="Arial Rounded MT Bold" pitchFamily="34" charset="0"/>
              </a:rPr>
              <a:pPr algn="r">
                <a:defRPr/>
              </a:pPr>
              <a:t>290</a:t>
            </a:fld>
            <a:endParaRPr lang="en-US" altLang="en-US" sz="1200" smtClean="0">
              <a:latin typeface="Arial Rounded MT Bold" pitchFamily="34" charset="0"/>
            </a:endParaRPr>
          </a:p>
        </p:txBody>
      </p:sp>
      <p:sp>
        <p:nvSpPr>
          <p:cNvPr id="39117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EC8C8BD-50DB-4545-86EC-8956F4DCADD0}" type="slidenum">
              <a:rPr lang="en-CA" altLang="en-US"/>
              <a:pPr algn="r" eaLnBrk="1" hangingPunct="1">
                <a:spcBef>
                  <a:spcPct val="0"/>
                </a:spcBef>
              </a:pPr>
              <a:t>290</a:t>
            </a:fld>
            <a:endParaRPr lang="en-CA" altLang="en-US"/>
          </a:p>
        </p:txBody>
      </p:sp>
      <p:sp>
        <p:nvSpPr>
          <p:cNvPr id="391172" name="Rectangle 2"/>
          <p:cNvSpPr>
            <a:spLocks noGrp="1" noRot="1" noChangeAspect="1" noChangeArrowheads="1" noTextEdit="1"/>
          </p:cNvSpPr>
          <p:nvPr>
            <p:ph type="sldImg"/>
          </p:nvPr>
        </p:nvSpPr>
        <p:spPr>
          <a:ln/>
        </p:spPr>
      </p:sp>
      <p:sp>
        <p:nvSpPr>
          <p:cNvPr id="39117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lstStyle/>
          <a:p>
            <a:pPr eaLnBrk="1" hangingPunct="1"/>
            <a:endParaRPr lang="en-CA" altLang="en-US" smtClean="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CA"/>
          </a:p>
        </p:txBody>
      </p:sp>
      <p:sp>
        <p:nvSpPr>
          <p:cNvPr id="4" name="Rectangle 4"/>
          <p:cNvSpPr>
            <a:spLocks noGrp="1" noChangeArrowheads="1"/>
          </p:cNvSpPr>
          <p:nvPr>
            <p:ph type="dt" sz="half" idx="10"/>
          </p:nvPr>
        </p:nvSpPr>
        <p:spPr>
          <a:ln/>
        </p:spPr>
        <p:txBody>
          <a:bodyPr/>
          <a:lstStyle>
            <a:lvl1pPr>
              <a:defRPr/>
            </a:lvl1pPr>
          </a:lstStyle>
          <a:p>
            <a:pPr>
              <a:defRPr/>
            </a:pPr>
            <a:fld id="{1C759B2C-73D2-4A9C-B2AC-6653AC2B1684}" type="datetime1">
              <a:rPr lang="en-US"/>
              <a:pPr>
                <a:defRPr/>
              </a:pPr>
              <a:t>6/4/2015</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Steven </a:t>
            </a:r>
            <a:r>
              <a:rPr lang="en-US" dirty="0" err="1"/>
              <a:t>Rudich</a:t>
            </a:r>
            <a:r>
              <a:rPr lang="en-US" dirty="0"/>
              <a:t>: www.cs.cmu.edu/~rudich</a:t>
            </a:r>
          </a:p>
        </p:txBody>
      </p:sp>
    </p:spTree>
    <p:extLst>
      <p:ext uri="{BB962C8B-B14F-4D97-AF65-F5344CB8AC3E}">
        <p14:creationId xmlns:p14="http://schemas.microsoft.com/office/powerpoint/2010/main" val="292436230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CA"/>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CA"/>
          </a:p>
        </p:txBody>
      </p:sp>
      <p:sp>
        <p:nvSpPr>
          <p:cNvPr id="4" name="Rectangle 4"/>
          <p:cNvSpPr>
            <a:spLocks noGrp="1" noChangeArrowheads="1"/>
          </p:cNvSpPr>
          <p:nvPr>
            <p:ph type="dt" sz="half" idx="10"/>
          </p:nvPr>
        </p:nvSpPr>
        <p:spPr>
          <a:ln/>
        </p:spPr>
        <p:txBody>
          <a:bodyPr/>
          <a:lstStyle>
            <a:lvl1pPr>
              <a:defRPr/>
            </a:lvl1pPr>
          </a:lstStyle>
          <a:p>
            <a:pPr>
              <a:defRPr/>
            </a:pPr>
            <a:fld id="{4A3EFEA9-F275-493A-A3BA-D41F87BB6358}" type="datetime1">
              <a:rPr lang="en-US"/>
              <a:pPr>
                <a:defRPr/>
              </a:pPr>
              <a:t>6/4/2015</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Steven </a:t>
            </a:r>
            <a:r>
              <a:rPr lang="en-US" dirty="0" err="1"/>
              <a:t>Rudich</a:t>
            </a:r>
            <a:r>
              <a:rPr lang="en-US" dirty="0"/>
              <a:t>: www.cs.cmu.edu/~rudich</a:t>
            </a:r>
          </a:p>
        </p:txBody>
      </p:sp>
    </p:spTree>
    <p:extLst>
      <p:ext uri="{BB962C8B-B14F-4D97-AF65-F5344CB8AC3E}">
        <p14:creationId xmlns:p14="http://schemas.microsoft.com/office/powerpoint/2010/main" val="32202938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228600"/>
            <a:ext cx="1943100" cy="5638800"/>
          </a:xfrm>
        </p:spPr>
        <p:txBody>
          <a:bodyPr vert="eaVert"/>
          <a:lstStyle/>
          <a:p>
            <a:r>
              <a:rPr lang="en-US" smtClean="0"/>
              <a:t>Click to edit Master title style</a:t>
            </a:r>
            <a:endParaRPr lang="en-CA"/>
          </a:p>
        </p:txBody>
      </p:sp>
      <p:sp>
        <p:nvSpPr>
          <p:cNvPr id="3" name="Vertical Text Placeholder 2"/>
          <p:cNvSpPr>
            <a:spLocks noGrp="1"/>
          </p:cNvSpPr>
          <p:nvPr>
            <p:ph type="body" orient="vert" idx="1"/>
          </p:nvPr>
        </p:nvSpPr>
        <p:spPr>
          <a:xfrm>
            <a:off x="685800" y="228600"/>
            <a:ext cx="5676900" cy="56388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CA"/>
          </a:p>
        </p:txBody>
      </p:sp>
      <p:sp>
        <p:nvSpPr>
          <p:cNvPr id="4" name="Rectangle 4"/>
          <p:cNvSpPr>
            <a:spLocks noGrp="1" noChangeArrowheads="1"/>
          </p:cNvSpPr>
          <p:nvPr>
            <p:ph type="dt" sz="half" idx="10"/>
          </p:nvPr>
        </p:nvSpPr>
        <p:spPr>
          <a:ln/>
        </p:spPr>
        <p:txBody>
          <a:bodyPr/>
          <a:lstStyle>
            <a:lvl1pPr>
              <a:defRPr/>
            </a:lvl1pPr>
          </a:lstStyle>
          <a:p>
            <a:pPr>
              <a:defRPr/>
            </a:pPr>
            <a:fld id="{0D8FFA9F-7623-469D-A709-8671F2BFE545}" type="datetime1">
              <a:rPr lang="en-US"/>
              <a:pPr>
                <a:defRPr/>
              </a:pPr>
              <a:t>6/4/2015</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Steven </a:t>
            </a:r>
            <a:r>
              <a:rPr lang="en-US" dirty="0" err="1"/>
              <a:t>Rudich</a:t>
            </a:r>
            <a:r>
              <a:rPr lang="en-US" dirty="0"/>
              <a:t>: www.cs.cmu.edu/~rudich</a:t>
            </a:r>
          </a:p>
        </p:txBody>
      </p:sp>
    </p:spTree>
    <p:extLst>
      <p:ext uri="{BB962C8B-B14F-4D97-AF65-F5344CB8AC3E}">
        <p14:creationId xmlns:p14="http://schemas.microsoft.com/office/powerpoint/2010/main" val="168755892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AndTwoObj">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228600"/>
            <a:ext cx="7772400" cy="1143000"/>
          </a:xfrm>
        </p:spPr>
        <p:txBody>
          <a:bodyPr/>
          <a:lstStyle/>
          <a:p>
            <a:r>
              <a:rPr lang="en-US" smtClean="0"/>
              <a:t>Click to edit Master title style</a:t>
            </a:r>
            <a:endParaRPr lang="en-CA"/>
          </a:p>
        </p:txBody>
      </p:sp>
      <p:sp>
        <p:nvSpPr>
          <p:cNvPr id="3" name="Content Placeholder 2"/>
          <p:cNvSpPr>
            <a:spLocks noGrp="1"/>
          </p:cNvSpPr>
          <p:nvPr>
            <p:ph sz="half" idx="1"/>
          </p:nvPr>
        </p:nvSpPr>
        <p:spPr>
          <a:xfrm>
            <a:off x="685800" y="17526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CA"/>
          </a:p>
        </p:txBody>
      </p:sp>
      <p:sp>
        <p:nvSpPr>
          <p:cNvPr id="4" name="Content Placeholder 3"/>
          <p:cNvSpPr>
            <a:spLocks noGrp="1"/>
          </p:cNvSpPr>
          <p:nvPr>
            <p:ph sz="quarter" idx="2"/>
          </p:nvPr>
        </p:nvSpPr>
        <p:spPr>
          <a:xfrm>
            <a:off x="4648200" y="17526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CA"/>
          </a:p>
        </p:txBody>
      </p:sp>
      <p:sp>
        <p:nvSpPr>
          <p:cNvPr id="5" name="Content Placeholder 4"/>
          <p:cNvSpPr>
            <a:spLocks noGrp="1"/>
          </p:cNvSpPr>
          <p:nvPr>
            <p:ph sz="quarter" idx="3"/>
          </p:nvPr>
        </p:nvSpPr>
        <p:spPr>
          <a:xfrm>
            <a:off x="4648200" y="3886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CA"/>
          </a:p>
        </p:txBody>
      </p:sp>
      <p:sp>
        <p:nvSpPr>
          <p:cNvPr id="6" name="Rectangle 4"/>
          <p:cNvSpPr>
            <a:spLocks noGrp="1" noChangeArrowheads="1"/>
          </p:cNvSpPr>
          <p:nvPr>
            <p:ph type="dt" sz="half" idx="10"/>
          </p:nvPr>
        </p:nvSpPr>
        <p:spPr>
          <a:ln/>
        </p:spPr>
        <p:txBody>
          <a:bodyPr/>
          <a:lstStyle>
            <a:lvl1pPr>
              <a:defRPr/>
            </a:lvl1pPr>
          </a:lstStyle>
          <a:p>
            <a:pPr>
              <a:defRPr/>
            </a:pPr>
            <a:fld id="{A5C52375-65A8-4844-8FC4-6DCB91A6FDE6}" type="datetime1">
              <a:rPr lang="en-US"/>
              <a:pPr>
                <a:defRPr/>
              </a:pPr>
              <a:t>6/4/2015</a:t>
            </a:fld>
            <a:endParaRPr lang="en-US"/>
          </a:p>
        </p:txBody>
      </p:sp>
      <p:sp>
        <p:nvSpPr>
          <p:cNvPr id="7" name="Rectangle 5"/>
          <p:cNvSpPr>
            <a:spLocks noGrp="1" noChangeArrowheads="1"/>
          </p:cNvSpPr>
          <p:nvPr>
            <p:ph type="ftr" sz="quarter" idx="11"/>
          </p:nvPr>
        </p:nvSpPr>
        <p:spPr>
          <a:ln/>
        </p:spPr>
        <p:txBody>
          <a:bodyPr/>
          <a:lstStyle>
            <a:lvl1pPr>
              <a:defRPr/>
            </a:lvl1pPr>
          </a:lstStyle>
          <a:p>
            <a:pPr>
              <a:defRPr/>
            </a:pPr>
            <a:r>
              <a:rPr lang="en-US"/>
              <a:t>Steven </a:t>
            </a:r>
            <a:r>
              <a:rPr lang="en-US" dirty="0" err="1"/>
              <a:t>Rudich</a:t>
            </a:r>
            <a:r>
              <a:rPr lang="en-US" dirty="0"/>
              <a:t>: www.cs.cmu.edu/~rudich</a:t>
            </a:r>
          </a:p>
        </p:txBody>
      </p:sp>
    </p:spTree>
    <p:extLst>
      <p:ext uri="{BB962C8B-B14F-4D97-AF65-F5344CB8AC3E}">
        <p14:creationId xmlns:p14="http://schemas.microsoft.com/office/powerpoint/2010/main" val="261451314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CA"/>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CA"/>
          </a:p>
        </p:txBody>
      </p:sp>
      <p:sp>
        <p:nvSpPr>
          <p:cNvPr id="4" name="Rectangle 4"/>
          <p:cNvSpPr>
            <a:spLocks noGrp="1" noChangeArrowheads="1"/>
          </p:cNvSpPr>
          <p:nvPr>
            <p:ph type="dt" sz="half" idx="10"/>
          </p:nvPr>
        </p:nvSpPr>
        <p:spPr>
          <a:ln/>
        </p:spPr>
        <p:txBody>
          <a:bodyPr/>
          <a:lstStyle>
            <a:lvl1pPr>
              <a:defRPr/>
            </a:lvl1pPr>
          </a:lstStyle>
          <a:p>
            <a:pPr>
              <a:defRPr/>
            </a:pPr>
            <a:fld id="{2F3098E7-BBFA-4AAB-A1C1-3BBC995C8560}" type="datetime1">
              <a:rPr lang="en-US"/>
              <a:pPr>
                <a:defRPr/>
              </a:pPr>
              <a:t>6/4/2015</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Steven </a:t>
            </a:r>
            <a:r>
              <a:rPr lang="en-US" dirty="0" err="1"/>
              <a:t>Rudich</a:t>
            </a:r>
            <a:r>
              <a:rPr lang="en-US" dirty="0"/>
              <a:t>: www.cs.cmu.edu/~rudich</a:t>
            </a:r>
          </a:p>
        </p:txBody>
      </p:sp>
    </p:spTree>
    <p:extLst>
      <p:ext uri="{BB962C8B-B14F-4D97-AF65-F5344CB8AC3E}">
        <p14:creationId xmlns:p14="http://schemas.microsoft.com/office/powerpoint/2010/main" val="364644428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fld id="{91632BFB-A948-4B6E-B1F9-C9EE9050D8A6}" type="datetime1">
              <a:rPr lang="en-US"/>
              <a:pPr>
                <a:defRPr/>
              </a:pPr>
              <a:t>6/4/2015</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Steven </a:t>
            </a:r>
            <a:r>
              <a:rPr lang="en-US" dirty="0" err="1"/>
              <a:t>Rudich</a:t>
            </a:r>
            <a:r>
              <a:rPr lang="en-US" dirty="0"/>
              <a:t>: www.cs.cmu.edu/~rudich</a:t>
            </a:r>
          </a:p>
        </p:txBody>
      </p:sp>
    </p:spTree>
    <p:extLst>
      <p:ext uri="{BB962C8B-B14F-4D97-AF65-F5344CB8AC3E}">
        <p14:creationId xmlns:p14="http://schemas.microsoft.com/office/powerpoint/2010/main" val="389052131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CA"/>
          </a:p>
        </p:txBody>
      </p:sp>
      <p:sp>
        <p:nvSpPr>
          <p:cNvPr id="3" name="Content Placeholder 2"/>
          <p:cNvSpPr>
            <a:spLocks noGrp="1"/>
          </p:cNvSpPr>
          <p:nvPr>
            <p:ph sz="half" idx="1"/>
          </p:nvPr>
        </p:nvSpPr>
        <p:spPr>
          <a:xfrm>
            <a:off x="685800" y="1752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CA"/>
          </a:p>
        </p:txBody>
      </p:sp>
      <p:sp>
        <p:nvSpPr>
          <p:cNvPr id="4" name="Content Placeholder 3"/>
          <p:cNvSpPr>
            <a:spLocks noGrp="1"/>
          </p:cNvSpPr>
          <p:nvPr>
            <p:ph sz="half" idx="2"/>
          </p:nvPr>
        </p:nvSpPr>
        <p:spPr>
          <a:xfrm>
            <a:off x="4648200" y="1752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CA"/>
          </a:p>
        </p:txBody>
      </p:sp>
      <p:sp>
        <p:nvSpPr>
          <p:cNvPr id="5" name="Rectangle 4"/>
          <p:cNvSpPr>
            <a:spLocks noGrp="1" noChangeArrowheads="1"/>
          </p:cNvSpPr>
          <p:nvPr>
            <p:ph type="dt" sz="half" idx="10"/>
          </p:nvPr>
        </p:nvSpPr>
        <p:spPr>
          <a:ln/>
        </p:spPr>
        <p:txBody>
          <a:bodyPr/>
          <a:lstStyle>
            <a:lvl1pPr>
              <a:defRPr/>
            </a:lvl1pPr>
          </a:lstStyle>
          <a:p>
            <a:pPr>
              <a:defRPr/>
            </a:pPr>
            <a:fld id="{08ACFBA2-4232-4C44-A655-DF68E91436A4}" type="datetime1">
              <a:rPr lang="en-US"/>
              <a:pPr>
                <a:defRPr/>
              </a:pPr>
              <a:t>6/4/2015</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Steven </a:t>
            </a:r>
            <a:r>
              <a:rPr lang="en-US" dirty="0" err="1"/>
              <a:t>Rudich</a:t>
            </a:r>
            <a:r>
              <a:rPr lang="en-US" dirty="0"/>
              <a:t>: www.cs.cmu.edu/~rudich</a:t>
            </a:r>
          </a:p>
        </p:txBody>
      </p:sp>
    </p:spTree>
    <p:extLst>
      <p:ext uri="{BB962C8B-B14F-4D97-AF65-F5344CB8AC3E}">
        <p14:creationId xmlns:p14="http://schemas.microsoft.com/office/powerpoint/2010/main" val="312204412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CA"/>
          </a:p>
        </p:txBody>
      </p:sp>
      <p:sp>
        <p:nvSpPr>
          <p:cNvPr id="7" name="Rectangle 4"/>
          <p:cNvSpPr>
            <a:spLocks noGrp="1" noChangeArrowheads="1"/>
          </p:cNvSpPr>
          <p:nvPr>
            <p:ph type="dt" sz="half" idx="10"/>
          </p:nvPr>
        </p:nvSpPr>
        <p:spPr>
          <a:ln/>
        </p:spPr>
        <p:txBody>
          <a:bodyPr/>
          <a:lstStyle>
            <a:lvl1pPr>
              <a:defRPr/>
            </a:lvl1pPr>
          </a:lstStyle>
          <a:p>
            <a:pPr>
              <a:defRPr/>
            </a:pPr>
            <a:fld id="{279C9E63-7C8E-49B5-8A0F-857D0730F2C8}" type="datetime1">
              <a:rPr lang="en-US"/>
              <a:pPr>
                <a:defRPr/>
              </a:pPr>
              <a:t>6/4/2015</a:t>
            </a:fld>
            <a:endParaRPr lang="en-US"/>
          </a:p>
        </p:txBody>
      </p:sp>
      <p:sp>
        <p:nvSpPr>
          <p:cNvPr id="8" name="Rectangle 5"/>
          <p:cNvSpPr>
            <a:spLocks noGrp="1" noChangeArrowheads="1"/>
          </p:cNvSpPr>
          <p:nvPr>
            <p:ph type="ftr" sz="quarter" idx="11"/>
          </p:nvPr>
        </p:nvSpPr>
        <p:spPr>
          <a:ln/>
        </p:spPr>
        <p:txBody>
          <a:bodyPr/>
          <a:lstStyle>
            <a:lvl1pPr>
              <a:defRPr/>
            </a:lvl1pPr>
          </a:lstStyle>
          <a:p>
            <a:pPr>
              <a:defRPr/>
            </a:pPr>
            <a:r>
              <a:rPr lang="en-US"/>
              <a:t>Steven </a:t>
            </a:r>
            <a:r>
              <a:rPr lang="en-US" dirty="0" err="1"/>
              <a:t>Rudich</a:t>
            </a:r>
            <a:r>
              <a:rPr lang="en-US" dirty="0"/>
              <a:t>: www.cs.cmu.edu/~rudich</a:t>
            </a:r>
          </a:p>
        </p:txBody>
      </p:sp>
    </p:spTree>
    <p:extLst>
      <p:ext uri="{BB962C8B-B14F-4D97-AF65-F5344CB8AC3E}">
        <p14:creationId xmlns:p14="http://schemas.microsoft.com/office/powerpoint/2010/main" val="169172894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CA"/>
          </a:p>
        </p:txBody>
      </p:sp>
      <p:sp>
        <p:nvSpPr>
          <p:cNvPr id="3" name="Rectangle 4"/>
          <p:cNvSpPr>
            <a:spLocks noGrp="1" noChangeArrowheads="1"/>
          </p:cNvSpPr>
          <p:nvPr>
            <p:ph type="dt" sz="half" idx="10"/>
          </p:nvPr>
        </p:nvSpPr>
        <p:spPr>
          <a:ln/>
        </p:spPr>
        <p:txBody>
          <a:bodyPr/>
          <a:lstStyle>
            <a:lvl1pPr>
              <a:defRPr/>
            </a:lvl1pPr>
          </a:lstStyle>
          <a:p>
            <a:pPr>
              <a:defRPr/>
            </a:pPr>
            <a:fld id="{0CBAC009-8848-4ABD-8783-B3E37B06417B}" type="datetime1">
              <a:rPr lang="en-US"/>
              <a:pPr>
                <a:defRPr/>
              </a:pPr>
              <a:t>6/4/2015</a:t>
            </a:fld>
            <a:endParaRPr lang="en-US"/>
          </a:p>
        </p:txBody>
      </p:sp>
      <p:sp>
        <p:nvSpPr>
          <p:cNvPr id="4" name="Rectangle 5"/>
          <p:cNvSpPr>
            <a:spLocks noGrp="1" noChangeArrowheads="1"/>
          </p:cNvSpPr>
          <p:nvPr>
            <p:ph type="ftr" sz="quarter" idx="11"/>
          </p:nvPr>
        </p:nvSpPr>
        <p:spPr>
          <a:ln/>
        </p:spPr>
        <p:txBody>
          <a:bodyPr/>
          <a:lstStyle>
            <a:lvl1pPr>
              <a:defRPr/>
            </a:lvl1pPr>
          </a:lstStyle>
          <a:p>
            <a:pPr>
              <a:defRPr/>
            </a:pPr>
            <a:r>
              <a:rPr lang="en-US"/>
              <a:t>Steven </a:t>
            </a:r>
            <a:r>
              <a:rPr lang="en-US" dirty="0" err="1"/>
              <a:t>Rudich</a:t>
            </a:r>
            <a:r>
              <a:rPr lang="en-US" dirty="0"/>
              <a:t>: www.cs.cmu.edu/~rudich</a:t>
            </a:r>
          </a:p>
        </p:txBody>
      </p:sp>
    </p:spTree>
    <p:extLst>
      <p:ext uri="{BB962C8B-B14F-4D97-AF65-F5344CB8AC3E}">
        <p14:creationId xmlns:p14="http://schemas.microsoft.com/office/powerpoint/2010/main" val="74633503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98E16448-9363-4BC3-96B0-C6B36894F551}" type="datetime1">
              <a:rPr lang="en-US"/>
              <a:pPr>
                <a:defRPr/>
              </a:pPr>
              <a:t>6/4/2015</a:t>
            </a:fld>
            <a:endParaRPr lang="en-US"/>
          </a:p>
        </p:txBody>
      </p:sp>
      <p:sp>
        <p:nvSpPr>
          <p:cNvPr id="3" name="Rectangle 5"/>
          <p:cNvSpPr>
            <a:spLocks noGrp="1" noChangeArrowheads="1"/>
          </p:cNvSpPr>
          <p:nvPr>
            <p:ph type="ftr" sz="quarter" idx="11"/>
          </p:nvPr>
        </p:nvSpPr>
        <p:spPr>
          <a:ln/>
        </p:spPr>
        <p:txBody>
          <a:bodyPr/>
          <a:lstStyle>
            <a:lvl1pPr>
              <a:defRPr/>
            </a:lvl1pPr>
          </a:lstStyle>
          <a:p>
            <a:pPr>
              <a:defRPr/>
            </a:pPr>
            <a:r>
              <a:rPr lang="en-US"/>
              <a:t>Steven </a:t>
            </a:r>
            <a:r>
              <a:rPr lang="en-US" dirty="0" err="1"/>
              <a:t>Rudich</a:t>
            </a:r>
            <a:r>
              <a:rPr lang="en-US" dirty="0"/>
              <a:t>: www.cs.cmu.edu/~rudich</a:t>
            </a:r>
          </a:p>
        </p:txBody>
      </p:sp>
    </p:spTree>
    <p:extLst>
      <p:ext uri="{BB962C8B-B14F-4D97-AF65-F5344CB8AC3E}">
        <p14:creationId xmlns:p14="http://schemas.microsoft.com/office/powerpoint/2010/main" val="426622958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2986C479-0A98-46AB-935B-E64128512228}" type="datetime1">
              <a:rPr lang="en-US"/>
              <a:pPr>
                <a:defRPr/>
              </a:pPr>
              <a:t>6/4/2015</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Steven </a:t>
            </a:r>
            <a:r>
              <a:rPr lang="en-US" dirty="0" err="1"/>
              <a:t>Rudich</a:t>
            </a:r>
            <a:r>
              <a:rPr lang="en-US" dirty="0"/>
              <a:t>: www.cs.cmu.edu/~rudich</a:t>
            </a:r>
          </a:p>
        </p:txBody>
      </p:sp>
    </p:spTree>
    <p:extLst>
      <p:ext uri="{BB962C8B-B14F-4D97-AF65-F5344CB8AC3E}">
        <p14:creationId xmlns:p14="http://schemas.microsoft.com/office/powerpoint/2010/main" val="406149514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CA"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11E5BC5E-4AA9-4A9E-81D2-2B9C2C104098}" type="datetime1">
              <a:rPr lang="en-US"/>
              <a:pPr>
                <a:defRPr/>
              </a:pPr>
              <a:t>6/4/2015</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Steven </a:t>
            </a:r>
            <a:r>
              <a:rPr lang="en-US" dirty="0" err="1"/>
              <a:t>Rudich</a:t>
            </a:r>
            <a:r>
              <a:rPr lang="en-US" dirty="0"/>
              <a:t>: www.cs.cmu.edu/~rudich</a:t>
            </a:r>
          </a:p>
        </p:txBody>
      </p:sp>
    </p:spTree>
    <p:extLst>
      <p:ext uri="{BB962C8B-B14F-4D97-AF65-F5344CB8AC3E}">
        <p14:creationId xmlns:p14="http://schemas.microsoft.com/office/powerpoint/2010/main" val="148690429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228600"/>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Rectangle 3"/>
          <p:cNvSpPr>
            <a:spLocks noGrp="1" noChangeArrowheads="1"/>
          </p:cNvSpPr>
          <p:nvPr>
            <p:ph type="body" idx="1"/>
          </p:nvPr>
        </p:nvSpPr>
        <p:spPr bwMode="auto">
          <a:xfrm>
            <a:off x="685800" y="1752600"/>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028" name="Rectangle 4"/>
          <p:cNvSpPr>
            <a:spLocks noGrp="1" noChangeArrowheads="1"/>
          </p:cNvSpPr>
          <p:nvPr>
            <p:ph type="dt" sz="half" idx="2"/>
          </p:nvPr>
        </p:nvSpPr>
        <p:spPr bwMode="auto">
          <a:xfrm>
            <a:off x="7239000" y="6553200"/>
            <a:ext cx="1905000" cy="284163"/>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0" hangingPunct="0">
              <a:defRPr sz="1200">
                <a:solidFill>
                  <a:schemeClr val="folHlink"/>
                </a:solidFill>
                <a:effectLst/>
                <a:cs typeface="+mn-cs"/>
              </a:defRPr>
            </a:lvl1pPr>
          </a:lstStyle>
          <a:p>
            <a:pPr>
              <a:defRPr/>
            </a:pPr>
            <a:fld id="{107F21FF-C748-4974-9796-4BFD76EF7122}" type="datetime1">
              <a:rPr lang="en-US"/>
              <a:pPr>
                <a:defRPr/>
              </a:pPr>
              <a:t>6/4/2015</a:t>
            </a:fld>
            <a:endParaRPr lang="en-US"/>
          </a:p>
        </p:txBody>
      </p:sp>
      <p:sp>
        <p:nvSpPr>
          <p:cNvPr id="1029" name="Rectangle 5"/>
          <p:cNvSpPr>
            <a:spLocks noGrp="1" noChangeArrowheads="1"/>
          </p:cNvSpPr>
          <p:nvPr>
            <p:ph type="ftr" sz="quarter" idx="3"/>
          </p:nvPr>
        </p:nvSpPr>
        <p:spPr bwMode="auto">
          <a:xfrm>
            <a:off x="3200400" y="6553200"/>
            <a:ext cx="2895600" cy="3048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0" hangingPunct="0">
              <a:defRPr sz="1200">
                <a:solidFill>
                  <a:schemeClr val="folHlink"/>
                </a:solidFill>
                <a:effectLst/>
                <a:latin typeface="Arial" pitchFamily="34" charset="0"/>
                <a:cs typeface="+mn-cs"/>
              </a:defRPr>
            </a:lvl1pPr>
          </a:lstStyle>
          <a:p>
            <a:pPr>
              <a:defRPr/>
            </a:pPr>
            <a:r>
              <a:rPr lang="en-US"/>
              <a:t>Steven </a:t>
            </a:r>
            <a:r>
              <a:rPr lang="en-US" dirty="0" err="1"/>
              <a:t>Rudich</a:t>
            </a:r>
            <a:r>
              <a:rPr lang="en-US" dirty="0"/>
              <a:t>: www.cs.cmu.edu/~rudich</a:t>
            </a:r>
          </a:p>
        </p:txBody>
      </p:sp>
    </p:spTree>
  </p:cSld>
  <p:clrMap bg1="dk2" tx1="lt1" bg2="dk1"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xStyles>
    <p:title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p:titleStyle>
    <p:body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slide" Target="slide67.xml"/><Relationship Id="rId13" Type="http://schemas.openxmlformats.org/officeDocument/2006/relationships/slide" Target="slide145.xml"/><Relationship Id="rId18" Type="http://schemas.openxmlformats.org/officeDocument/2006/relationships/slide" Target="slide185.xml"/><Relationship Id="rId3" Type="http://schemas.openxmlformats.org/officeDocument/2006/relationships/oleObject" Target="../embeddings/oleObject1.bin"/><Relationship Id="rId21" Type="http://schemas.openxmlformats.org/officeDocument/2006/relationships/slide" Target="slide253.xml"/><Relationship Id="rId7" Type="http://schemas.openxmlformats.org/officeDocument/2006/relationships/slide" Target="slide85.xml"/><Relationship Id="rId12" Type="http://schemas.openxmlformats.org/officeDocument/2006/relationships/slide" Target="slide138.xml"/><Relationship Id="rId17" Type="http://schemas.openxmlformats.org/officeDocument/2006/relationships/slide" Target="slide200.xml"/><Relationship Id="rId25" Type="http://schemas.openxmlformats.org/officeDocument/2006/relationships/slide" Target="slide285.xml"/><Relationship Id="rId2" Type="http://schemas.openxmlformats.org/officeDocument/2006/relationships/slideLayout" Target="../slideLayouts/slideLayout1.xml"/><Relationship Id="rId16" Type="http://schemas.openxmlformats.org/officeDocument/2006/relationships/slide" Target="slide179.xml"/><Relationship Id="rId20" Type="http://schemas.openxmlformats.org/officeDocument/2006/relationships/slide" Target="slide226.xml"/><Relationship Id="rId1" Type="http://schemas.openxmlformats.org/officeDocument/2006/relationships/vmlDrawing" Target="../drawings/vmlDrawing1.vml"/><Relationship Id="rId6" Type="http://schemas.openxmlformats.org/officeDocument/2006/relationships/slide" Target="slide8.xml"/><Relationship Id="rId11" Type="http://schemas.openxmlformats.org/officeDocument/2006/relationships/slide" Target="slide112.xml"/><Relationship Id="rId24" Type="http://schemas.openxmlformats.org/officeDocument/2006/relationships/slide" Target="slide284.xml"/><Relationship Id="rId5" Type="http://schemas.openxmlformats.org/officeDocument/2006/relationships/slide" Target="slide3.xml"/><Relationship Id="rId15" Type="http://schemas.openxmlformats.org/officeDocument/2006/relationships/slide" Target="slide174.xml"/><Relationship Id="rId23" Type="http://schemas.openxmlformats.org/officeDocument/2006/relationships/slide" Target="slide276.xml"/><Relationship Id="rId10" Type="http://schemas.openxmlformats.org/officeDocument/2006/relationships/slide" Target="slide101.xml"/><Relationship Id="rId19" Type="http://schemas.openxmlformats.org/officeDocument/2006/relationships/slide" Target="slide203.xml"/><Relationship Id="rId4" Type="http://schemas.openxmlformats.org/officeDocument/2006/relationships/image" Target="../media/image1.wmf"/><Relationship Id="rId9" Type="http://schemas.openxmlformats.org/officeDocument/2006/relationships/slide" Target="slide94.xml"/><Relationship Id="rId14" Type="http://schemas.openxmlformats.org/officeDocument/2006/relationships/slide" Target="slide172.xml"/><Relationship Id="rId22" Type="http://schemas.openxmlformats.org/officeDocument/2006/relationships/slide" Target="slide259.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9.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110.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2.xml.rels><?xml version="1.0" encoding="UTF-8" standalone="yes"?>
<Relationships xmlns="http://schemas.openxmlformats.org/package/2006/relationships"><Relationship Id="rId3" Type="http://schemas.openxmlformats.org/officeDocument/2006/relationships/oleObject" Target="../embeddings/oleObject34.bin"/><Relationship Id="rId2" Type="http://schemas.openxmlformats.org/officeDocument/2006/relationships/slideLayout" Target="../slideLayouts/slideLayout7.xml"/><Relationship Id="rId1" Type="http://schemas.openxmlformats.org/officeDocument/2006/relationships/vmlDrawing" Target="../drawings/vmlDrawing10.vml"/><Relationship Id="rId5" Type="http://schemas.openxmlformats.org/officeDocument/2006/relationships/image" Target="../media/image65.png"/><Relationship Id="rId4" Type="http://schemas.openxmlformats.org/officeDocument/2006/relationships/image" Target="../media/image64.png"/></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3" Type="http://schemas.openxmlformats.org/officeDocument/2006/relationships/image" Target="../media/image60.gif"/><Relationship Id="rId2" Type="http://schemas.openxmlformats.org/officeDocument/2006/relationships/image" Target="../media/image66.png"/><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0.gif"/><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0.gif"/><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0.gif"/><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0.gif"/><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3" Type="http://schemas.openxmlformats.org/officeDocument/2006/relationships/oleObject" Target="../embeddings/oleObject35.bin"/><Relationship Id="rId2" Type="http://schemas.openxmlformats.org/officeDocument/2006/relationships/slideLayout" Target="../slideLayouts/slideLayout2.xml"/><Relationship Id="rId1" Type="http://schemas.openxmlformats.org/officeDocument/2006/relationships/vmlDrawing" Target="../drawings/vmlDrawing11.vml"/><Relationship Id="rId6" Type="http://schemas.openxmlformats.org/officeDocument/2006/relationships/image" Target="../media/image66.png"/><Relationship Id="rId5" Type="http://schemas.openxmlformats.org/officeDocument/2006/relationships/image" Target="../media/image65.png"/><Relationship Id="rId4" Type="http://schemas.openxmlformats.org/officeDocument/2006/relationships/image" Target="../media/image64.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4.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22.xml"/><Relationship Id="rId1" Type="http://schemas.openxmlformats.org/officeDocument/2006/relationships/slideLayout" Target="../slideLayouts/slideLayout7.xml"/><Relationship Id="rId5" Type="http://schemas.openxmlformats.org/officeDocument/2006/relationships/image" Target="../media/image66.png"/><Relationship Id="rId4" Type="http://schemas.openxmlformats.org/officeDocument/2006/relationships/image" Target="../media/image68.jpeg"/></Relationships>
</file>

<file path=ppt/slides/_rels/slide125.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23.xml"/><Relationship Id="rId1" Type="http://schemas.openxmlformats.org/officeDocument/2006/relationships/slideLayout" Target="../slideLayouts/slideLayout7.xml"/><Relationship Id="rId5" Type="http://schemas.openxmlformats.org/officeDocument/2006/relationships/image" Target="../media/image66.png"/><Relationship Id="rId4" Type="http://schemas.openxmlformats.org/officeDocument/2006/relationships/image" Target="../media/image68.jpeg"/></Relationships>
</file>

<file path=ppt/slides/_rels/slide126.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image" Target="../media/image67.png"/><Relationship Id="rId1" Type="http://schemas.openxmlformats.org/officeDocument/2006/relationships/slideLayout" Target="../slideLayouts/slideLayout7.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1.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7.xml"/></Relationships>
</file>

<file path=ppt/slides/_rels/slide132.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7.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5.xml.rels><?xml version="1.0" encoding="UTF-8" standalone="yes"?>
<Relationships xmlns="http://schemas.openxmlformats.org/package/2006/relationships"><Relationship Id="rId2" Type="http://schemas.openxmlformats.org/officeDocument/2006/relationships/image" Target="../media/image69.wmf"/><Relationship Id="rId1" Type="http://schemas.openxmlformats.org/officeDocument/2006/relationships/slideLayout" Target="../slideLayouts/slideLayout7.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155.xml.rels><?xml version="1.0" encoding="UTF-8" standalone="yes"?>
<Relationships xmlns="http://schemas.openxmlformats.org/package/2006/relationships"><Relationship Id="rId3" Type="http://schemas.openxmlformats.org/officeDocument/2006/relationships/image" Target="../media/image69.wmf"/><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159.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161.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162.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164.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166.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167.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168.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169.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170.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Layout" Target="../slideLayouts/slideLayout2.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4.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71.png"/><Relationship Id="rId1" Type="http://schemas.openxmlformats.org/officeDocument/2006/relationships/slideLayout" Target="../slideLayouts/slideLayout2.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9.xml.rels><?xml version="1.0" encoding="UTF-8" standalone="yes"?>
<Relationships xmlns="http://schemas.openxmlformats.org/package/2006/relationships"><Relationship Id="rId2" Type="http://schemas.openxmlformats.org/officeDocument/2006/relationships/image" Target="../media/image73.jpeg"/><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180.xml.rels><?xml version="1.0" encoding="UTF-8" standalone="yes"?>
<Relationships xmlns="http://schemas.openxmlformats.org/package/2006/relationships"><Relationship Id="rId2" Type="http://schemas.openxmlformats.org/officeDocument/2006/relationships/image" Target="../media/image74.jpeg"/><Relationship Id="rId1" Type="http://schemas.openxmlformats.org/officeDocument/2006/relationships/slideLayout" Target="../slideLayouts/slideLayout7.xml"/></Relationships>
</file>

<file path=ppt/slides/_rels/slide181.xml.rels><?xml version="1.0" encoding="UTF-8" standalone="yes"?>
<Relationships xmlns="http://schemas.openxmlformats.org/package/2006/relationships"><Relationship Id="rId2" Type="http://schemas.openxmlformats.org/officeDocument/2006/relationships/image" Target="../media/image74.jpeg"/><Relationship Id="rId1" Type="http://schemas.openxmlformats.org/officeDocument/2006/relationships/slideLayout" Target="../slideLayouts/slideLayout7.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3.xml.rels><?xml version="1.0" encoding="UTF-8" standalone="yes"?>
<Relationships xmlns="http://schemas.openxmlformats.org/package/2006/relationships"><Relationship Id="rId2" Type="http://schemas.openxmlformats.org/officeDocument/2006/relationships/image" Target="../media/image75.png"/><Relationship Id="rId1" Type="http://schemas.openxmlformats.org/officeDocument/2006/relationships/slideLayout" Target="../slideLayouts/slideLayout2.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5.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image" Target="../media/image74.jpeg"/><Relationship Id="rId1" Type="http://schemas.openxmlformats.org/officeDocument/2006/relationships/slideLayout" Target="../slideLayouts/slideLayout7.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7.xml.rels><?xml version="1.0" encoding="UTF-8" standalone="yes"?>
<Relationships xmlns="http://schemas.openxmlformats.org/package/2006/relationships"><Relationship Id="rId3" Type="http://schemas.openxmlformats.org/officeDocument/2006/relationships/oleObject" Target="../embeddings/oleObject36.bin"/><Relationship Id="rId2" Type="http://schemas.openxmlformats.org/officeDocument/2006/relationships/slideLayout" Target="../slideLayouts/slideLayout7.xml"/><Relationship Id="rId1" Type="http://schemas.openxmlformats.org/officeDocument/2006/relationships/vmlDrawing" Target="../drawings/vmlDrawing12.vml"/><Relationship Id="rId4" Type="http://schemas.openxmlformats.org/officeDocument/2006/relationships/image" Target="../media/image64.png"/></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96.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7.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8.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7.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0.xml.rels><?xml version="1.0" encoding="UTF-8" standalone="yes"?>
<Relationships xmlns="http://schemas.openxmlformats.org/package/2006/relationships"><Relationship Id="rId2" Type="http://schemas.openxmlformats.org/officeDocument/2006/relationships/image" Target="../media/image77.jpeg"/><Relationship Id="rId1" Type="http://schemas.openxmlformats.org/officeDocument/2006/relationships/slideLayout" Target="../slideLayouts/slideLayout7.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3.xml.rels><?xml version="1.0" encoding="UTF-8" standalone="yes"?>
<Relationships xmlns="http://schemas.openxmlformats.org/package/2006/relationships"><Relationship Id="rId3" Type="http://schemas.openxmlformats.org/officeDocument/2006/relationships/image" Target="../media/image78.wmf"/><Relationship Id="rId2" Type="http://schemas.openxmlformats.org/officeDocument/2006/relationships/notesSlide" Target="../notesSlides/notesSlide47.xml"/><Relationship Id="rId1" Type="http://schemas.openxmlformats.org/officeDocument/2006/relationships/slideLayout" Target="../slideLayouts/slideLayout2.xml"/><Relationship Id="rId4" Type="http://schemas.openxmlformats.org/officeDocument/2006/relationships/image" Target="../media/image79.png"/></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xml"/></Relationships>
</file>

<file path=ppt/slides/_rels/slide205.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_rels/slide206.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207.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_rels/slide208.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209.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210.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2.xml"/></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xml"/></Relationships>
</file>

<file path=ppt/slides/_rels/slide212.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xml"/></Relationships>
</file>

<file path=ppt/slides/_rels/slide213.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xml"/></Relationships>
</file>

<file path=ppt/slides/_rels/slide214.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xml"/></Relationships>
</file>

<file path=ppt/slides/_rels/slide215.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xml"/></Relationships>
</file>

<file path=ppt/slides/_rels/slide216.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2.xml"/></Relationships>
</file>

<file path=ppt/slides/_rels/slide217.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2.xml"/></Relationships>
</file>

<file path=ppt/slides/_rels/slide218.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2.xml"/></Relationships>
</file>

<file path=ppt/slides/_rels/slide219.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0.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2.xml"/></Relationships>
</file>

<file path=ppt/slides/_rels/slide221.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2.xml"/></Relationships>
</file>

<file path=ppt/slides/_rels/slide222.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2.xml"/></Relationships>
</file>

<file path=ppt/slides/_rels/slide223.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2.xml"/></Relationships>
</file>

<file path=ppt/slides/_rels/slide224.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2.xml"/></Relationships>
</file>

<file path=ppt/slides/_rels/slide225.xml.rels><?xml version="1.0" encoding="UTF-8" standalone="yes"?>
<Relationships xmlns="http://schemas.openxmlformats.org/package/2006/relationships"><Relationship Id="rId2" Type="http://schemas.openxmlformats.org/officeDocument/2006/relationships/image" Target="../media/image80.png"/><Relationship Id="rId1" Type="http://schemas.openxmlformats.org/officeDocument/2006/relationships/slideLayout" Target="../slideLayouts/slideLayout2.xml"/></Relationships>
</file>

<file path=ppt/slides/_rels/slide226.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image" Target="../media/image81.jpeg"/><Relationship Id="rId1" Type="http://schemas.openxmlformats.org/officeDocument/2006/relationships/slideLayout" Target="../slideLayouts/slideLayout7.xml"/></Relationships>
</file>

<file path=ppt/slides/_rels/slide227.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image" Target="../media/image81.jpeg"/><Relationship Id="rId1" Type="http://schemas.openxmlformats.org/officeDocument/2006/relationships/slideLayout" Target="../slideLayouts/slideLayout7.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9.xml.rels><?xml version="1.0" encoding="UTF-8" standalone="yes"?>
<Relationships xmlns="http://schemas.openxmlformats.org/package/2006/relationships"><Relationship Id="rId2" Type="http://schemas.openxmlformats.org/officeDocument/2006/relationships/image" Target="../media/image78.wmf"/><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0.xml.rels><?xml version="1.0" encoding="UTF-8" standalone="yes"?>
<Relationships xmlns="http://schemas.openxmlformats.org/package/2006/relationships"><Relationship Id="rId2" Type="http://schemas.openxmlformats.org/officeDocument/2006/relationships/image" Target="../media/image83.png"/><Relationship Id="rId1" Type="http://schemas.openxmlformats.org/officeDocument/2006/relationships/slideLayout" Target="../slideLayouts/slideLayout2.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2.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Layout" Target="../slideLayouts/slideLayout2.xml"/></Relationships>
</file>

<file path=ppt/slides/_rels/slide233.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Layout" Target="../slideLayouts/slideLayout2.xml"/></Relationships>
</file>

<file path=ppt/slides/_rels/slide234.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2.xml"/></Relationships>
</file>

<file path=ppt/slides/_rels/slide235.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Layout" Target="../slideLayouts/slideLayout2.xml"/></Relationships>
</file>

<file path=ppt/slides/_rels/slide236.xml.rels><?xml version="1.0" encoding="UTF-8" standalone="yes"?>
<Relationships xmlns="http://schemas.openxmlformats.org/package/2006/relationships"><Relationship Id="rId2" Type="http://schemas.openxmlformats.org/officeDocument/2006/relationships/image" Target="../media/image86.png"/><Relationship Id="rId1" Type="http://schemas.openxmlformats.org/officeDocument/2006/relationships/slideLayout" Target="../slideLayouts/slideLayout2.xml"/></Relationships>
</file>

<file path=ppt/slides/_rels/slide237.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Layout" Target="../slideLayouts/slideLayout2.xml"/></Relationships>
</file>

<file path=ppt/slides/_rels/slide238.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85.png"/><Relationship Id="rId1" Type="http://schemas.openxmlformats.org/officeDocument/2006/relationships/slideLayout" Target="../slideLayouts/slideLayout2.xml"/></Relationships>
</file>

<file path=ppt/slides/_rels/slide239.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85.png"/><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240.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85.png"/><Relationship Id="rId1" Type="http://schemas.openxmlformats.org/officeDocument/2006/relationships/slideLayout" Target="../slideLayouts/slideLayout2.xml"/></Relationships>
</file>

<file path=ppt/slides/_rels/slide241.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image" Target="../media/image86.png"/><Relationship Id="rId1" Type="http://schemas.openxmlformats.org/officeDocument/2006/relationships/slideLayout" Target="../slideLayouts/slideLayout2.xml"/></Relationships>
</file>

<file path=ppt/slides/_rels/slide242.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image" Target="../media/image86.png"/><Relationship Id="rId1" Type="http://schemas.openxmlformats.org/officeDocument/2006/relationships/slideLayout" Target="../slideLayouts/slideLayout2.xml"/></Relationships>
</file>

<file path=ppt/slides/_rels/slide243.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image" Target="../media/image86.png"/><Relationship Id="rId1" Type="http://schemas.openxmlformats.org/officeDocument/2006/relationships/slideLayout" Target="../slideLayouts/slideLayout2.xml"/></Relationships>
</file>

<file path=ppt/slides/_rels/slide244.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image" Target="../media/image87.png"/><Relationship Id="rId1" Type="http://schemas.openxmlformats.org/officeDocument/2006/relationships/slideLayout" Target="../slideLayouts/slideLayout2.xml"/></Relationships>
</file>

<file path=ppt/slides/_rels/slide245.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image" Target="../media/image87.png"/><Relationship Id="rId1" Type="http://schemas.openxmlformats.org/officeDocument/2006/relationships/slideLayout" Target="../slideLayouts/slideLayout2.xml"/></Relationships>
</file>

<file path=ppt/slides/_rels/slide246.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image" Target="../media/image87.png"/><Relationship Id="rId1" Type="http://schemas.openxmlformats.org/officeDocument/2006/relationships/slideLayout" Target="../slideLayouts/slideLayout2.xml"/></Relationships>
</file>

<file path=ppt/slides/_rels/slide247.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image" Target="../media/image87.png"/><Relationship Id="rId1" Type="http://schemas.openxmlformats.org/officeDocument/2006/relationships/slideLayout" Target="../slideLayouts/slideLayout2.xml"/></Relationships>
</file>

<file path=ppt/slides/_rels/slide248.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image" Target="../media/image87.png"/><Relationship Id="rId1" Type="http://schemas.openxmlformats.org/officeDocument/2006/relationships/slideLayout" Target="../slideLayouts/slideLayout2.xml"/></Relationships>
</file>

<file path=ppt/slides/_rels/slide249.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image" Target="../media/image94.png"/><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250.xml.rels><?xml version="1.0" encoding="UTF-8" standalone="yes"?>
<Relationships xmlns="http://schemas.openxmlformats.org/package/2006/relationships"><Relationship Id="rId2" Type="http://schemas.openxmlformats.org/officeDocument/2006/relationships/image" Target="../media/image96.png"/><Relationship Id="rId1" Type="http://schemas.openxmlformats.org/officeDocument/2006/relationships/slideLayout" Target="../slideLayouts/slideLayout2.xml"/></Relationships>
</file>

<file path=ppt/slides/_rels/slide251.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image" Target="../media/image97.png"/><Relationship Id="rId1" Type="http://schemas.openxmlformats.org/officeDocument/2006/relationships/slideLayout" Target="../slideLayouts/slideLayout2.xml"/><Relationship Id="rId5" Type="http://schemas.openxmlformats.org/officeDocument/2006/relationships/image" Target="../media/image96.png"/><Relationship Id="rId4" Type="http://schemas.openxmlformats.org/officeDocument/2006/relationships/image" Target="../media/image99.png"/></Relationships>
</file>

<file path=ppt/slides/_rels/slide252.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Layout" Target="../slideLayouts/slideLayout2.xml"/></Relationships>
</file>

<file path=ppt/slides/_rels/slide253.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2.xml"/></Relationships>
</file>

<file path=ppt/slides/_rels/slide254.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2.xml"/></Relationships>
</file>

<file path=ppt/slides/_rels/slide255.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2.xml"/></Relationships>
</file>

<file path=ppt/slides/_rels/slide256.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2.xml"/></Relationships>
</file>

<file path=ppt/slides/_rels/slide257.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Layout" Target="../slideLayouts/slideLayout2.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0.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notesSlide" Target="../notesSlides/notesSlide74.xml"/><Relationship Id="rId1" Type="http://schemas.openxmlformats.org/officeDocument/2006/relationships/slideLayout" Target="../slideLayouts/slideLayout7.xml"/></Relationships>
</file>

<file path=ppt/slides/_rels/slide261.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notesSlide" Target="../notesSlides/notesSlide75.xml"/><Relationship Id="rId1" Type="http://schemas.openxmlformats.org/officeDocument/2006/relationships/slideLayout" Target="../slideLayouts/slideLayout7.xml"/></Relationships>
</file>

<file path=ppt/slides/_rels/slide262.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7.xml"/></Relationships>
</file>

<file path=ppt/slides/_rels/slide263.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7.xml"/></Relationships>
</file>

<file path=ppt/slides/_rels/slide264.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7.xml"/></Relationships>
</file>

<file path=ppt/slides/_rels/slide265.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7.xml"/></Relationships>
</file>

<file path=ppt/slides/_rels/slide266.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7.xml"/></Relationships>
</file>

<file path=ppt/slides/_rels/slide267.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7.xml"/></Relationships>
</file>

<file path=ppt/slides/_rels/slide268.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7.xml"/></Relationships>
</file>

<file path=ppt/slides/_rels/slide269.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270.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7.xml"/></Relationships>
</file>

<file path=ppt/slides/_rels/slide271.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7.xml"/></Relationships>
</file>

<file path=ppt/slides/_rels/slide272.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notesSlide" Target="../notesSlides/notesSlide86.xml"/><Relationship Id="rId1" Type="http://schemas.openxmlformats.org/officeDocument/2006/relationships/slideLayout" Target="../slideLayouts/slideLayout7.xml"/></Relationships>
</file>

<file path=ppt/slides/_rels/slide273.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notesSlide" Target="../notesSlides/notesSlide87.xml"/><Relationship Id="rId1" Type="http://schemas.openxmlformats.org/officeDocument/2006/relationships/slideLayout" Target="../slideLayouts/slideLayout7.xml"/></Relationships>
</file>

<file path=ppt/slides/_rels/slide274.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7.xm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280.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7.xml"/></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4.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7.xml"/></Relationships>
</file>

<file path=ppt/slides/_rels/slide2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9.xml.rels><?xml version="1.0" encoding="UTF-8" standalone="yes"?>
<Relationships xmlns="http://schemas.openxmlformats.org/package/2006/relationships"><Relationship Id="rId8" Type="http://schemas.openxmlformats.org/officeDocument/2006/relationships/slide" Target="slide17.xml"/><Relationship Id="rId13" Type="http://schemas.openxmlformats.org/officeDocument/2006/relationships/slide" Target="slide215.xml"/><Relationship Id="rId18" Type="http://schemas.openxmlformats.org/officeDocument/2006/relationships/slide" Target="slide282.xml"/><Relationship Id="rId3" Type="http://schemas.openxmlformats.org/officeDocument/2006/relationships/oleObject" Target="../embeddings/oleObject37.bin"/><Relationship Id="rId7" Type="http://schemas.openxmlformats.org/officeDocument/2006/relationships/slide" Target="slide19.xml"/><Relationship Id="rId12" Type="http://schemas.openxmlformats.org/officeDocument/2006/relationships/slide" Target="slide224.xml"/><Relationship Id="rId17" Type="http://schemas.openxmlformats.org/officeDocument/2006/relationships/slide" Target="slide79.xml"/><Relationship Id="rId2" Type="http://schemas.openxmlformats.org/officeDocument/2006/relationships/slideLayout" Target="../slideLayouts/slideLayout1.xml"/><Relationship Id="rId16" Type="http://schemas.openxmlformats.org/officeDocument/2006/relationships/slide" Target="slide32.xml"/><Relationship Id="rId20" Type="http://schemas.openxmlformats.org/officeDocument/2006/relationships/slide" Target="slide211.xml"/><Relationship Id="rId1" Type="http://schemas.openxmlformats.org/officeDocument/2006/relationships/vmlDrawing" Target="../drawings/vmlDrawing13.vml"/><Relationship Id="rId6" Type="http://schemas.openxmlformats.org/officeDocument/2006/relationships/slide" Target="slide20.xml"/><Relationship Id="rId11" Type="http://schemas.openxmlformats.org/officeDocument/2006/relationships/slide" Target="slide14.xml"/><Relationship Id="rId5" Type="http://schemas.openxmlformats.org/officeDocument/2006/relationships/slide" Target="slide53.xml"/><Relationship Id="rId15" Type="http://schemas.openxmlformats.org/officeDocument/2006/relationships/slide" Target="slide33.xml"/><Relationship Id="rId10" Type="http://schemas.openxmlformats.org/officeDocument/2006/relationships/slide" Target="slide221.xml"/><Relationship Id="rId19" Type="http://schemas.openxmlformats.org/officeDocument/2006/relationships/slide" Target="slide8.xml"/><Relationship Id="rId4" Type="http://schemas.openxmlformats.org/officeDocument/2006/relationships/image" Target="../media/image1.wmf"/><Relationship Id="rId9" Type="http://schemas.openxmlformats.org/officeDocument/2006/relationships/slide" Target="slide3.xml"/><Relationship Id="rId14" Type="http://schemas.openxmlformats.org/officeDocument/2006/relationships/slide" Target="slide205.xml"/></Relationships>
</file>

<file path=ppt/slides/_rels/slide2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290.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8" Type="http://schemas.openxmlformats.org/officeDocument/2006/relationships/image" Target="../media/image10.wmf"/><Relationship Id="rId3" Type="http://schemas.openxmlformats.org/officeDocument/2006/relationships/image" Target="../media/image5.wmf"/><Relationship Id="rId7" Type="http://schemas.openxmlformats.org/officeDocument/2006/relationships/image" Target="../media/image9.wmf"/><Relationship Id="rId2" Type="http://schemas.openxmlformats.org/officeDocument/2006/relationships/image" Target="../media/image3.png"/><Relationship Id="rId1" Type="http://schemas.openxmlformats.org/officeDocument/2006/relationships/slideLayout" Target="../slideLayouts/slideLayout7.xml"/><Relationship Id="rId6" Type="http://schemas.openxmlformats.org/officeDocument/2006/relationships/image" Target="../media/image8.wmf"/><Relationship Id="rId5" Type="http://schemas.openxmlformats.org/officeDocument/2006/relationships/image" Target="../media/image7.wmf"/><Relationship Id="rId10" Type="http://schemas.openxmlformats.org/officeDocument/2006/relationships/image" Target="../media/image12.wmf"/><Relationship Id="rId4" Type="http://schemas.openxmlformats.org/officeDocument/2006/relationships/image" Target="../media/image6.wmf"/><Relationship Id="rId9" Type="http://schemas.openxmlformats.org/officeDocument/2006/relationships/image" Target="../media/image11.wmf"/></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8" Type="http://schemas.openxmlformats.org/officeDocument/2006/relationships/image" Target="../media/image10.wmf"/><Relationship Id="rId3" Type="http://schemas.openxmlformats.org/officeDocument/2006/relationships/image" Target="../media/image5.wmf"/><Relationship Id="rId7" Type="http://schemas.openxmlformats.org/officeDocument/2006/relationships/image" Target="../media/image9.wmf"/><Relationship Id="rId2" Type="http://schemas.openxmlformats.org/officeDocument/2006/relationships/image" Target="../media/image3.png"/><Relationship Id="rId1" Type="http://schemas.openxmlformats.org/officeDocument/2006/relationships/slideLayout" Target="../slideLayouts/slideLayout7.xml"/><Relationship Id="rId6" Type="http://schemas.openxmlformats.org/officeDocument/2006/relationships/image" Target="../media/image8.wmf"/><Relationship Id="rId5" Type="http://schemas.openxmlformats.org/officeDocument/2006/relationships/image" Target="../media/image7.wmf"/><Relationship Id="rId10" Type="http://schemas.openxmlformats.org/officeDocument/2006/relationships/image" Target="../media/image12.wmf"/><Relationship Id="rId4" Type="http://schemas.openxmlformats.org/officeDocument/2006/relationships/image" Target="../media/image6.wmf"/><Relationship Id="rId9" Type="http://schemas.openxmlformats.org/officeDocument/2006/relationships/image" Target="../media/image11.wmf"/></Relationships>
</file>

<file path=ppt/slides/_rels/slide46.xml.rels><?xml version="1.0" encoding="UTF-8" standalone="yes"?>
<Relationships xmlns="http://schemas.openxmlformats.org/package/2006/relationships"><Relationship Id="rId8" Type="http://schemas.openxmlformats.org/officeDocument/2006/relationships/image" Target="../media/image10.wmf"/><Relationship Id="rId3" Type="http://schemas.openxmlformats.org/officeDocument/2006/relationships/image" Target="../media/image5.wmf"/><Relationship Id="rId7" Type="http://schemas.openxmlformats.org/officeDocument/2006/relationships/image" Target="../media/image9.wmf"/><Relationship Id="rId12" Type="http://schemas.openxmlformats.org/officeDocument/2006/relationships/image" Target="../media/image14.png"/><Relationship Id="rId2" Type="http://schemas.openxmlformats.org/officeDocument/2006/relationships/image" Target="../media/image3.png"/><Relationship Id="rId1" Type="http://schemas.openxmlformats.org/officeDocument/2006/relationships/slideLayout" Target="../slideLayouts/slideLayout7.xml"/><Relationship Id="rId6" Type="http://schemas.openxmlformats.org/officeDocument/2006/relationships/image" Target="../media/image8.wmf"/><Relationship Id="rId11" Type="http://schemas.openxmlformats.org/officeDocument/2006/relationships/image" Target="../media/image13.png"/><Relationship Id="rId5" Type="http://schemas.openxmlformats.org/officeDocument/2006/relationships/image" Target="../media/image7.wmf"/><Relationship Id="rId10" Type="http://schemas.openxmlformats.org/officeDocument/2006/relationships/image" Target="../media/image12.wmf"/><Relationship Id="rId4" Type="http://schemas.openxmlformats.org/officeDocument/2006/relationships/image" Target="../media/image6.wmf"/><Relationship Id="rId9" Type="http://schemas.openxmlformats.org/officeDocument/2006/relationships/image" Target="../media/image11.wmf"/></Relationships>
</file>

<file path=ppt/slides/_rels/slide47.xml.rels><?xml version="1.0" encoding="UTF-8" standalone="yes"?>
<Relationships xmlns="http://schemas.openxmlformats.org/package/2006/relationships"><Relationship Id="rId8" Type="http://schemas.openxmlformats.org/officeDocument/2006/relationships/image" Target="../media/image10.wmf"/><Relationship Id="rId3" Type="http://schemas.openxmlformats.org/officeDocument/2006/relationships/image" Target="../media/image5.wmf"/><Relationship Id="rId7" Type="http://schemas.openxmlformats.org/officeDocument/2006/relationships/image" Target="../media/image9.wmf"/><Relationship Id="rId12" Type="http://schemas.openxmlformats.org/officeDocument/2006/relationships/image" Target="../media/image14.png"/><Relationship Id="rId2" Type="http://schemas.openxmlformats.org/officeDocument/2006/relationships/image" Target="../media/image3.png"/><Relationship Id="rId1" Type="http://schemas.openxmlformats.org/officeDocument/2006/relationships/slideLayout" Target="../slideLayouts/slideLayout7.xml"/><Relationship Id="rId6" Type="http://schemas.openxmlformats.org/officeDocument/2006/relationships/image" Target="../media/image8.wmf"/><Relationship Id="rId11" Type="http://schemas.openxmlformats.org/officeDocument/2006/relationships/image" Target="../media/image13.png"/><Relationship Id="rId5" Type="http://schemas.openxmlformats.org/officeDocument/2006/relationships/image" Target="../media/image7.wmf"/><Relationship Id="rId10" Type="http://schemas.openxmlformats.org/officeDocument/2006/relationships/image" Target="../media/image12.wmf"/><Relationship Id="rId4" Type="http://schemas.openxmlformats.org/officeDocument/2006/relationships/image" Target="../media/image6.wmf"/><Relationship Id="rId9" Type="http://schemas.openxmlformats.org/officeDocument/2006/relationships/image" Target="../media/image11.wmf"/></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8" Type="http://schemas.openxmlformats.org/officeDocument/2006/relationships/image" Target="../media/image19.wmf"/><Relationship Id="rId3" Type="http://schemas.openxmlformats.org/officeDocument/2006/relationships/notesSlide" Target="../notesSlides/notesSlide7.xml"/><Relationship Id="rId7" Type="http://schemas.openxmlformats.org/officeDocument/2006/relationships/oleObject" Target="../embeddings/oleObject3.bin"/><Relationship Id="rId12" Type="http://schemas.openxmlformats.org/officeDocument/2006/relationships/image" Target="../media/image21.wmf"/><Relationship Id="rId2" Type="http://schemas.openxmlformats.org/officeDocument/2006/relationships/slideLayout" Target="../slideLayouts/slideLayout7.xml"/><Relationship Id="rId1" Type="http://schemas.openxmlformats.org/officeDocument/2006/relationships/vmlDrawing" Target="../drawings/vmlDrawing2.vml"/><Relationship Id="rId6" Type="http://schemas.openxmlformats.org/officeDocument/2006/relationships/image" Target="../media/image18.wmf"/><Relationship Id="rId11" Type="http://schemas.openxmlformats.org/officeDocument/2006/relationships/oleObject" Target="../embeddings/oleObject5.bin"/><Relationship Id="rId5" Type="http://schemas.openxmlformats.org/officeDocument/2006/relationships/oleObject" Target="../embeddings/oleObject2.bin"/><Relationship Id="rId10" Type="http://schemas.openxmlformats.org/officeDocument/2006/relationships/image" Target="../media/image20.wmf"/><Relationship Id="rId4" Type="http://schemas.openxmlformats.org/officeDocument/2006/relationships/image" Target="../media/image22.png"/><Relationship Id="rId9" Type="http://schemas.openxmlformats.org/officeDocument/2006/relationships/oleObject" Target="../embeddings/oleObject4.bin"/></Relationships>
</file>

<file path=ppt/slides/_rels/slide71.xml.rels><?xml version="1.0" encoding="UTF-8" standalone="yes"?>
<Relationships xmlns="http://schemas.openxmlformats.org/package/2006/relationships"><Relationship Id="rId8" Type="http://schemas.openxmlformats.org/officeDocument/2006/relationships/oleObject" Target="../embeddings/oleObject8.bin"/><Relationship Id="rId13" Type="http://schemas.openxmlformats.org/officeDocument/2006/relationships/image" Target="../media/image27.wmf"/><Relationship Id="rId3" Type="http://schemas.openxmlformats.org/officeDocument/2006/relationships/notesSlide" Target="../notesSlides/notesSlide8.xml"/><Relationship Id="rId7" Type="http://schemas.openxmlformats.org/officeDocument/2006/relationships/image" Target="../media/image24.wmf"/><Relationship Id="rId12" Type="http://schemas.openxmlformats.org/officeDocument/2006/relationships/oleObject" Target="../embeddings/oleObject10.bin"/><Relationship Id="rId2" Type="http://schemas.openxmlformats.org/officeDocument/2006/relationships/slideLayout" Target="../slideLayouts/slideLayout7.xml"/><Relationship Id="rId1" Type="http://schemas.openxmlformats.org/officeDocument/2006/relationships/vmlDrawing" Target="../drawings/vmlDrawing3.vml"/><Relationship Id="rId6" Type="http://schemas.openxmlformats.org/officeDocument/2006/relationships/oleObject" Target="../embeddings/oleObject7.bin"/><Relationship Id="rId11" Type="http://schemas.openxmlformats.org/officeDocument/2006/relationships/image" Target="../media/image26.wmf"/><Relationship Id="rId5" Type="http://schemas.openxmlformats.org/officeDocument/2006/relationships/image" Target="../media/image23.wmf"/><Relationship Id="rId10" Type="http://schemas.openxmlformats.org/officeDocument/2006/relationships/oleObject" Target="../embeddings/oleObject9.bin"/><Relationship Id="rId4" Type="http://schemas.openxmlformats.org/officeDocument/2006/relationships/oleObject" Target="../embeddings/oleObject6.bin"/><Relationship Id="rId9" Type="http://schemas.openxmlformats.org/officeDocument/2006/relationships/image" Target="../media/image25.wmf"/></Relationships>
</file>

<file path=ppt/slides/_rels/slide72.xml.rels><?xml version="1.0" encoding="UTF-8" standalone="yes"?>
<Relationships xmlns="http://schemas.openxmlformats.org/package/2006/relationships"><Relationship Id="rId8" Type="http://schemas.openxmlformats.org/officeDocument/2006/relationships/oleObject" Target="../embeddings/oleObject13.bin"/><Relationship Id="rId13" Type="http://schemas.openxmlformats.org/officeDocument/2006/relationships/image" Target="../media/image32.wmf"/><Relationship Id="rId3" Type="http://schemas.openxmlformats.org/officeDocument/2006/relationships/notesSlide" Target="../notesSlides/notesSlide9.xml"/><Relationship Id="rId7" Type="http://schemas.openxmlformats.org/officeDocument/2006/relationships/image" Target="../media/image29.wmf"/><Relationship Id="rId12" Type="http://schemas.openxmlformats.org/officeDocument/2006/relationships/oleObject" Target="../embeddings/oleObject15.bin"/><Relationship Id="rId2" Type="http://schemas.openxmlformats.org/officeDocument/2006/relationships/slideLayout" Target="../slideLayouts/slideLayout7.xml"/><Relationship Id="rId1" Type="http://schemas.openxmlformats.org/officeDocument/2006/relationships/vmlDrawing" Target="../drawings/vmlDrawing4.vml"/><Relationship Id="rId6" Type="http://schemas.openxmlformats.org/officeDocument/2006/relationships/oleObject" Target="../embeddings/oleObject12.bin"/><Relationship Id="rId11" Type="http://schemas.openxmlformats.org/officeDocument/2006/relationships/image" Target="../media/image31.wmf"/><Relationship Id="rId5" Type="http://schemas.openxmlformats.org/officeDocument/2006/relationships/image" Target="../media/image28.wmf"/><Relationship Id="rId15" Type="http://schemas.openxmlformats.org/officeDocument/2006/relationships/image" Target="../media/image33.wmf"/><Relationship Id="rId10" Type="http://schemas.openxmlformats.org/officeDocument/2006/relationships/oleObject" Target="../embeddings/oleObject14.bin"/><Relationship Id="rId4" Type="http://schemas.openxmlformats.org/officeDocument/2006/relationships/oleObject" Target="../embeddings/oleObject11.bin"/><Relationship Id="rId9" Type="http://schemas.openxmlformats.org/officeDocument/2006/relationships/image" Target="../media/image30.wmf"/><Relationship Id="rId14" Type="http://schemas.openxmlformats.org/officeDocument/2006/relationships/oleObject" Target="../embeddings/oleObject16.bin"/></Relationships>
</file>

<file path=ppt/slides/_rels/slide73.xml.rels><?xml version="1.0" encoding="UTF-8" standalone="yes"?>
<Relationships xmlns="http://schemas.openxmlformats.org/package/2006/relationships"><Relationship Id="rId8" Type="http://schemas.openxmlformats.org/officeDocument/2006/relationships/image" Target="../media/image37.png"/><Relationship Id="rId13" Type="http://schemas.openxmlformats.org/officeDocument/2006/relationships/oleObject" Target="../embeddings/oleObject21.bin"/><Relationship Id="rId3" Type="http://schemas.openxmlformats.org/officeDocument/2006/relationships/notesSlide" Target="../notesSlides/notesSlide10.xml"/><Relationship Id="rId7" Type="http://schemas.openxmlformats.org/officeDocument/2006/relationships/image" Target="../media/image35.wmf"/><Relationship Id="rId12" Type="http://schemas.openxmlformats.org/officeDocument/2006/relationships/image" Target="../media/image28.wmf"/><Relationship Id="rId2" Type="http://schemas.openxmlformats.org/officeDocument/2006/relationships/slideLayout" Target="../slideLayouts/slideLayout7.xml"/><Relationship Id="rId16" Type="http://schemas.openxmlformats.org/officeDocument/2006/relationships/image" Target="../media/image30.wmf"/><Relationship Id="rId1" Type="http://schemas.openxmlformats.org/officeDocument/2006/relationships/vmlDrawing" Target="../drawings/vmlDrawing5.vml"/><Relationship Id="rId6" Type="http://schemas.openxmlformats.org/officeDocument/2006/relationships/oleObject" Target="../embeddings/oleObject18.bin"/><Relationship Id="rId11" Type="http://schemas.openxmlformats.org/officeDocument/2006/relationships/oleObject" Target="../embeddings/oleObject20.bin"/><Relationship Id="rId5" Type="http://schemas.openxmlformats.org/officeDocument/2006/relationships/image" Target="../media/image34.wmf"/><Relationship Id="rId15" Type="http://schemas.openxmlformats.org/officeDocument/2006/relationships/oleObject" Target="../embeddings/oleObject22.bin"/><Relationship Id="rId10" Type="http://schemas.openxmlformats.org/officeDocument/2006/relationships/image" Target="../media/image36.wmf"/><Relationship Id="rId4" Type="http://schemas.openxmlformats.org/officeDocument/2006/relationships/oleObject" Target="../embeddings/oleObject17.bin"/><Relationship Id="rId9" Type="http://schemas.openxmlformats.org/officeDocument/2006/relationships/oleObject" Target="../embeddings/oleObject19.bin"/><Relationship Id="rId14" Type="http://schemas.openxmlformats.org/officeDocument/2006/relationships/image" Target="../media/image29.wmf"/></Relationships>
</file>

<file path=ppt/slides/_rels/slide7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8.png"/><Relationship Id="rId1" Type="http://schemas.openxmlformats.org/officeDocument/2006/relationships/slideLayout" Target="../slideLayouts/slideLayout7.xml"/><Relationship Id="rId4" Type="http://schemas.openxmlformats.org/officeDocument/2006/relationships/image" Target="../media/image40.png"/></Relationships>
</file>

<file path=ppt/slides/_rels/slide75.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1.png"/><Relationship Id="rId1" Type="http://schemas.openxmlformats.org/officeDocument/2006/relationships/slideLayout" Target="../slideLayouts/slideLayout7.xml"/><Relationship Id="rId4" Type="http://schemas.openxmlformats.org/officeDocument/2006/relationships/image" Target="../media/image38.png"/></Relationships>
</file>

<file path=ppt/slides/_rels/slide76.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38.png"/><Relationship Id="rId1" Type="http://schemas.openxmlformats.org/officeDocument/2006/relationships/slideLayout" Target="../slideLayouts/slideLayout7.xml"/><Relationship Id="rId4" Type="http://schemas.openxmlformats.org/officeDocument/2006/relationships/image" Target="../media/image44.png"/></Relationships>
</file>

<file path=ppt/slides/_rels/slide77.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45.png"/><Relationship Id="rId1" Type="http://schemas.openxmlformats.org/officeDocument/2006/relationships/slideLayout" Target="../slideLayouts/slideLayout7.xml"/><Relationship Id="rId4" Type="http://schemas.openxmlformats.org/officeDocument/2006/relationships/image" Target="../media/image47.png"/></Relationships>
</file>

<file path=ppt/slides/_rels/slide78.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3" Type="http://schemas.openxmlformats.org/officeDocument/2006/relationships/notesSlide" Target="../notesSlides/notesSlide12.xml"/><Relationship Id="rId7" Type="http://schemas.openxmlformats.org/officeDocument/2006/relationships/image" Target="../media/image50.wmf"/><Relationship Id="rId2" Type="http://schemas.openxmlformats.org/officeDocument/2006/relationships/slideLayout" Target="../slideLayouts/slideLayout7.xml"/><Relationship Id="rId1" Type="http://schemas.openxmlformats.org/officeDocument/2006/relationships/vmlDrawing" Target="../drawings/vmlDrawing6.vml"/><Relationship Id="rId6" Type="http://schemas.openxmlformats.org/officeDocument/2006/relationships/oleObject" Target="../embeddings/oleObject24.bin"/><Relationship Id="rId5" Type="http://schemas.openxmlformats.org/officeDocument/2006/relationships/image" Target="../media/image49.wmf"/><Relationship Id="rId4" Type="http://schemas.openxmlformats.org/officeDocument/2006/relationships/oleObject" Target="../embeddings/oleObject23.bin"/></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80.xml.rels><?xml version="1.0" encoding="UTF-8" standalone="yes"?>
<Relationships xmlns="http://schemas.openxmlformats.org/package/2006/relationships"><Relationship Id="rId8" Type="http://schemas.openxmlformats.org/officeDocument/2006/relationships/oleObject" Target="../embeddings/oleObject27.bin"/><Relationship Id="rId3" Type="http://schemas.openxmlformats.org/officeDocument/2006/relationships/notesSlide" Target="../notesSlides/notesSlide13.xml"/><Relationship Id="rId7" Type="http://schemas.openxmlformats.org/officeDocument/2006/relationships/image" Target="../media/image52.wmf"/><Relationship Id="rId2" Type="http://schemas.openxmlformats.org/officeDocument/2006/relationships/slideLayout" Target="../slideLayouts/slideLayout7.xml"/><Relationship Id="rId1" Type="http://schemas.openxmlformats.org/officeDocument/2006/relationships/vmlDrawing" Target="../drawings/vmlDrawing7.vml"/><Relationship Id="rId6" Type="http://schemas.openxmlformats.org/officeDocument/2006/relationships/oleObject" Target="../embeddings/oleObject26.bin"/><Relationship Id="rId5" Type="http://schemas.openxmlformats.org/officeDocument/2006/relationships/image" Target="../media/image51.wmf"/><Relationship Id="rId4" Type="http://schemas.openxmlformats.org/officeDocument/2006/relationships/oleObject" Target="../embeddings/oleObject25.bin"/><Relationship Id="rId9" Type="http://schemas.openxmlformats.org/officeDocument/2006/relationships/image" Target="../media/image53.wmf"/></Relationships>
</file>

<file path=ppt/slides/_rels/slide81.xml.rels><?xml version="1.0" encoding="UTF-8" standalone="yes"?>
<Relationships xmlns="http://schemas.openxmlformats.org/package/2006/relationships"><Relationship Id="rId8" Type="http://schemas.openxmlformats.org/officeDocument/2006/relationships/oleObject" Target="../embeddings/oleObject30.bin"/><Relationship Id="rId3" Type="http://schemas.openxmlformats.org/officeDocument/2006/relationships/notesSlide" Target="../notesSlides/notesSlide14.xml"/><Relationship Id="rId7" Type="http://schemas.openxmlformats.org/officeDocument/2006/relationships/image" Target="../media/image55.wmf"/><Relationship Id="rId12" Type="http://schemas.openxmlformats.org/officeDocument/2006/relationships/image" Target="../media/image37.png"/><Relationship Id="rId2" Type="http://schemas.openxmlformats.org/officeDocument/2006/relationships/slideLayout" Target="../slideLayouts/slideLayout7.xml"/><Relationship Id="rId1" Type="http://schemas.openxmlformats.org/officeDocument/2006/relationships/vmlDrawing" Target="../drawings/vmlDrawing8.vml"/><Relationship Id="rId6" Type="http://schemas.openxmlformats.org/officeDocument/2006/relationships/oleObject" Target="../embeddings/oleObject29.bin"/><Relationship Id="rId11" Type="http://schemas.openxmlformats.org/officeDocument/2006/relationships/image" Target="../media/image57.wmf"/><Relationship Id="rId5" Type="http://schemas.openxmlformats.org/officeDocument/2006/relationships/image" Target="../media/image54.wmf"/><Relationship Id="rId10" Type="http://schemas.openxmlformats.org/officeDocument/2006/relationships/oleObject" Target="../embeddings/oleObject31.bin"/><Relationship Id="rId4" Type="http://schemas.openxmlformats.org/officeDocument/2006/relationships/oleObject" Target="../embeddings/oleObject28.bin"/><Relationship Id="rId9" Type="http://schemas.openxmlformats.org/officeDocument/2006/relationships/image" Target="../media/image56.wmf"/></Relationships>
</file>

<file path=ppt/slides/_rels/slide82.xml.rels><?xml version="1.0" encoding="UTF-8" standalone="yes"?>
<Relationships xmlns="http://schemas.openxmlformats.org/package/2006/relationships"><Relationship Id="rId3" Type="http://schemas.openxmlformats.org/officeDocument/2006/relationships/notesSlide" Target="../notesSlides/notesSlide15.xml"/><Relationship Id="rId7" Type="http://schemas.openxmlformats.org/officeDocument/2006/relationships/image" Target="../media/image59.wmf"/><Relationship Id="rId2" Type="http://schemas.openxmlformats.org/officeDocument/2006/relationships/slideLayout" Target="../slideLayouts/slideLayout7.xml"/><Relationship Id="rId1" Type="http://schemas.openxmlformats.org/officeDocument/2006/relationships/vmlDrawing" Target="../drawings/vmlDrawing9.vml"/><Relationship Id="rId6" Type="http://schemas.openxmlformats.org/officeDocument/2006/relationships/oleObject" Target="../embeddings/oleObject33.bin"/><Relationship Id="rId5" Type="http://schemas.openxmlformats.org/officeDocument/2006/relationships/image" Target="../media/image58.wmf"/><Relationship Id="rId4" Type="http://schemas.openxmlformats.org/officeDocument/2006/relationships/oleObject" Target="../embeddings/oleObject32.bin"/></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85.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0.gif"/><Relationship Id="rId1" Type="http://schemas.openxmlformats.org/officeDocument/2006/relationships/slideLayout" Target="../slideLayouts/slideLayout7.xml"/></Relationships>
</file>

<file path=ppt/slides/_rels/slide86.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0.gif"/><Relationship Id="rId1" Type="http://schemas.openxmlformats.org/officeDocument/2006/relationships/slideLayout" Target="../slideLayouts/slideLayout7.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7.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7.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9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5491" name="Rectangle 3"/>
          <p:cNvSpPr>
            <a:spLocks noGrp="1" noChangeArrowheads="1"/>
          </p:cNvSpPr>
          <p:nvPr>
            <p:ph type="subTitle" idx="1"/>
          </p:nvPr>
        </p:nvSpPr>
        <p:spPr>
          <a:xfrm>
            <a:off x="1271588" y="6019800"/>
            <a:ext cx="6400800" cy="1752600"/>
          </a:xfrm>
        </p:spPr>
        <p:txBody>
          <a:bodyPr/>
          <a:lstStyle/>
          <a:p>
            <a:pPr>
              <a:defRPr/>
            </a:pPr>
            <a:r>
              <a:rPr lang="en-US" sz="2400" b="1" dirty="0" smtClean="0">
                <a:solidFill>
                  <a:schemeClr val="tx2"/>
                </a:solidFill>
              </a:rPr>
              <a:t>Jeff Edmonds</a:t>
            </a:r>
          </a:p>
          <a:p>
            <a:pPr>
              <a:defRPr/>
            </a:pPr>
            <a:r>
              <a:rPr lang="en-US" sz="2400" b="1" smtClean="0">
                <a:solidFill>
                  <a:schemeClr val="tx2"/>
                </a:solidFill>
              </a:rPr>
              <a:t>York University</a:t>
            </a:r>
            <a:endParaRPr lang="en-US" sz="2400" dirty="0" smtClean="0">
              <a:solidFill>
                <a:schemeClr val="accent2"/>
              </a:solidFill>
            </a:endParaRPr>
          </a:p>
          <a:p>
            <a:pPr>
              <a:defRPr/>
            </a:pPr>
            <a:endParaRPr lang="en-US" dirty="0" smtClean="0">
              <a:solidFill>
                <a:schemeClr val="accent2"/>
              </a:solidFill>
            </a:endParaRPr>
          </a:p>
          <a:p>
            <a:pPr>
              <a:defRPr/>
            </a:pPr>
            <a:endParaRPr lang="en-US" dirty="0" smtClean="0"/>
          </a:p>
        </p:txBody>
      </p:sp>
      <p:graphicFrame>
        <p:nvGraphicFramePr>
          <p:cNvPr id="2051" name="Object 4"/>
          <p:cNvGraphicFramePr>
            <a:graphicFrameLocks noChangeAspect="1"/>
          </p:cNvGraphicFramePr>
          <p:nvPr/>
        </p:nvGraphicFramePr>
        <p:xfrm>
          <a:off x="4514850" y="3321050"/>
          <a:ext cx="112713" cy="214313"/>
        </p:xfrm>
        <a:graphic>
          <a:graphicData uri="http://schemas.openxmlformats.org/presentationml/2006/ole">
            <mc:AlternateContent xmlns:mc="http://schemas.openxmlformats.org/markup-compatibility/2006">
              <mc:Choice xmlns:v="urn:schemas-microsoft-com:vml" Requires="v">
                <p:oleObj spid="_x0000_s2058" name="Equation" r:id="rId3" imgW="114151" imgH="215619" progId="Equation.3">
                  <p:embed/>
                </p:oleObj>
              </mc:Choice>
              <mc:Fallback>
                <p:oleObj name="Equation" r:id="rId3" imgW="114151" imgH="215619" progId="Equation.3">
                  <p:embed/>
                  <p:pic>
                    <p:nvPicPr>
                      <p:cNvPr id="0" name="Object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14850" y="3321050"/>
                        <a:ext cx="112713" cy="2143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052" name="Text Box 5"/>
          <p:cNvSpPr txBox="1">
            <a:spLocks noChangeArrowheads="1"/>
          </p:cNvSpPr>
          <p:nvPr/>
        </p:nvSpPr>
        <p:spPr bwMode="auto">
          <a:xfrm>
            <a:off x="7162800" y="6172200"/>
            <a:ext cx="22558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lIns="274301" tIns="45717" rIns="274301" bIns="45717"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b="1">
                <a:solidFill>
                  <a:schemeClr val="accent2"/>
                </a:solidFill>
              </a:rPr>
              <a:t>COSC 4111</a:t>
            </a:r>
            <a:endParaRPr lang="en-US" altLang="en-US" sz="2400">
              <a:solidFill>
                <a:schemeClr val="accent2"/>
              </a:solidFill>
              <a:latin typeface="Arial Rounded MT Bold" pitchFamily="34" charset="0"/>
            </a:endParaRPr>
          </a:p>
        </p:txBody>
      </p:sp>
      <p:sp>
        <p:nvSpPr>
          <p:cNvPr id="575494" name="Text Box 6"/>
          <p:cNvSpPr txBox="1">
            <a:spLocks noChangeArrowheads="1"/>
          </p:cNvSpPr>
          <p:nvPr/>
        </p:nvSpPr>
        <p:spPr bwMode="auto">
          <a:xfrm>
            <a:off x="7297738" y="6478588"/>
            <a:ext cx="1958975" cy="457200"/>
          </a:xfrm>
          <a:prstGeom prst="rect">
            <a:avLst/>
          </a:prstGeom>
          <a:noFill/>
          <a:ln w="38100">
            <a:noFill/>
            <a:miter lim="800000"/>
            <a:headEnd/>
            <a:tailEnd/>
          </a:ln>
          <a:effectLst/>
        </p:spPr>
        <p:txBody>
          <a:bodyPr lIns="274301" tIns="45717" rIns="274301" bIns="45717" anchor="ctr">
            <a:spAutoFit/>
          </a:bodyPr>
          <a:lstStyle/>
          <a:p>
            <a:pPr algn="ctr" eaLnBrk="0" hangingPunct="0">
              <a:defRPr/>
            </a:pPr>
            <a:r>
              <a:rPr lang="en-US" sz="2400" b="1">
                <a:solidFill>
                  <a:schemeClr val="accent2"/>
                </a:solidFill>
                <a:effectLst>
                  <a:outerShdw blurRad="38100" dist="38100" dir="2700000" algn="tl">
                    <a:srgbClr val="000000"/>
                  </a:outerShdw>
                </a:effectLst>
                <a:latin typeface="Comic Sans MS" pitchFamily="66" charset="0"/>
                <a:cs typeface="+mn-cs"/>
              </a:rPr>
              <a:t>Lecture</a:t>
            </a:r>
            <a:r>
              <a:rPr lang="en-US" sz="2400">
                <a:solidFill>
                  <a:schemeClr val="accent2"/>
                </a:solidFill>
                <a:effectLst>
                  <a:outerShdw blurRad="38100" dist="38100" dir="2700000" algn="tl">
                    <a:srgbClr val="000000"/>
                  </a:outerShdw>
                </a:effectLst>
                <a:latin typeface="Comic Sans MS" pitchFamily="66" charset="0"/>
                <a:cs typeface="+mn-cs"/>
              </a:rPr>
              <a:t> </a:t>
            </a:r>
            <a:r>
              <a:rPr lang="en-US" sz="2400" b="1" dirty="0">
                <a:solidFill>
                  <a:schemeClr val="accent2"/>
                </a:solidFill>
                <a:effectLst>
                  <a:outerShdw blurRad="38100" dist="38100" dir="2700000" algn="tl">
                    <a:srgbClr val="000000"/>
                  </a:outerShdw>
                </a:effectLst>
                <a:latin typeface="Comic Sans MS" pitchFamily="66" charset="0"/>
                <a:cs typeface="+mn-cs"/>
              </a:rPr>
              <a:t>1</a:t>
            </a:r>
            <a:endParaRPr lang="en-US" sz="2400" dirty="0">
              <a:solidFill>
                <a:schemeClr val="accent2"/>
              </a:solidFill>
              <a:effectLst>
                <a:outerShdw blurRad="38100" dist="38100" dir="2700000" algn="tl">
                  <a:srgbClr val="000000"/>
                </a:outerShdw>
              </a:effectLst>
              <a:latin typeface="Comic Sans MS" pitchFamily="66" charset="0"/>
              <a:cs typeface="+mn-cs"/>
            </a:endParaRPr>
          </a:p>
        </p:txBody>
      </p:sp>
      <p:sp>
        <p:nvSpPr>
          <p:cNvPr id="2054" name="WordArt 7"/>
          <p:cNvSpPr>
            <a:spLocks noChangeArrowheads="1" noChangeShapeType="1" noTextEdit="1"/>
          </p:cNvSpPr>
          <p:nvPr/>
        </p:nvSpPr>
        <p:spPr bwMode="auto">
          <a:xfrm>
            <a:off x="457200" y="76200"/>
            <a:ext cx="8305800" cy="533400"/>
          </a:xfrm>
          <a:prstGeom prst="rect">
            <a:avLst/>
          </a:prstGeom>
        </p:spPr>
        <p:txBody>
          <a:bodyPr wrap="none" fromWordArt="1">
            <a:prstTxWarp prst="textPlain">
              <a:avLst>
                <a:gd name="adj" fmla="val 50000"/>
              </a:avLst>
            </a:prstTxWarp>
          </a:bodyPr>
          <a:lstStyle/>
          <a:p>
            <a:pPr algn="ctr"/>
            <a:r>
              <a:rPr lang="en-US" sz="3600" kern="10">
                <a:ln w="6350">
                  <a:solidFill>
                    <a:schemeClr val="accent2"/>
                  </a:solidFill>
                  <a:round/>
                  <a:headEnd/>
                  <a:tailEnd/>
                </a:ln>
                <a:solidFill>
                  <a:schemeClr val="tx2"/>
                </a:solidFill>
                <a:effectLst>
                  <a:outerShdw dist="35921" dir="2700000" algn="ctr" rotWithShape="0">
                    <a:srgbClr val="808080"/>
                  </a:outerShdw>
                </a:effectLst>
                <a:latin typeface="Arial"/>
                <a:cs typeface="Arial"/>
              </a:rPr>
              <a:t>4111 Computability</a:t>
            </a:r>
          </a:p>
        </p:txBody>
      </p:sp>
      <p:sp>
        <p:nvSpPr>
          <p:cNvPr id="575502" name="Text Box 14"/>
          <p:cNvSpPr txBox="1">
            <a:spLocks noChangeArrowheads="1"/>
          </p:cNvSpPr>
          <p:nvPr/>
        </p:nvSpPr>
        <p:spPr bwMode="auto">
          <a:xfrm>
            <a:off x="-228600" y="1636713"/>
            <a:ext cx="5181600" cy="4154487"/>
          </a:xfrm>
          <a:prstGeom prst="rect">
            <a:avLst/>
          </a:prstGeom>
          <a:noFill/>
          <a:ln w="38100" cap="sq">
            <a:noFill/>
            <a:miter lim="800000"/>
            <a:headEnd/>
            <a:tailEnd/>
          </a:ln>
          <a:effectLst/>
        </p:spPr>
        <p:txBody>
          <a:bodyPr lIns="274320" rIns="274320">
            <a:spAutoFit/>
          </a:bodyPr>
          <a:lstStyle/>
          <a:p>
            <a:pPr eaLnBrk="0" hangingPunct="0">
              <a:buFontTx/>
              <a:buChar char="•"/>
              <a:defRPr/>
            </a:pPr>
            <a:r>
              <a:rPr lang="en-CA" sz="2400">
                <a:effectLst>
                  <a:outerShdw blurRad="38100" dist="38100" dir="2700000" algn="tl">
                    <a:srgbClr val="000000"/>
                  </a:outerShdw>
                </a:effectLst>
                <a:cs typeface="+mn-cs"/>
                <a:hlinkClick r:id="rId5" action="ppaction://hlinksldjump"/>
              </a:rPr>
              <a:t>Church's Thesis</a:t>
            </a:r>
            <a:endParaRPr lang="en-US" sz="2400" dirty="0">
              <a:effectLst>
                <a:outerShdw blurRad="38100" dist="38100" dir="2700000" algn="tl">
                  <a:srgbClr val="000000"/>
                </a:outerShdw>
              </a:effectLst>
              <a:cs typeface="+mn-cs"/>
            </a:endParaRPr>
          </a:p>
          <a:p>
            <a:pPr eaLnBrk="0" hangingPunct="0">
              <a:buFontTx/>
              <a:buChar char="•"/>
              <a:defRPr/>
            </a:pPr>
            <a:r>
              <a:rPr lang="en-US" sz="2400" dirty="0">
                <a:effectLst>
                  <a:outerShdw blurRad="38100" dist="38100" dir="2700000" algn="tl">
                    <a:srgbClr val="000000"/>
                  </a:outerShdw>
                </a:effectLst>
                <a:cs typeface="+mn-cs"/>
                <a:hlinkClick r:id="rId6" action="ppaction://hlinksldjump"/>
              </a:rPr>
              <a:t>Primitive Recursive</a:t>
            </a:r>
            <a:endParaRPr lang="en-US" sz="2400" dirty="0">
              <a:effectLst>
                <a:outerShdw blurRad="38100" dist="38100" dir="2700000" algn="tl">
                  <a:srgbClr val="000000"/>
                </a:outerShdw>
              </a:effectLst>
              <a:cs typeface="+mn-cs"/>
            </a:endParaRPr>
          </a:p>
          <a:p>
            <a:pPr eaLnBrk="0" hangingPunct="0">
              <a:buFontTx/>
              <a:buChar char="•"/>
              <a:defRPr/>
            </a:pPr>
            <a:r>
              <a:rPr lang="en-US" sz="2400" dirty="0">
                <a:effectLst>
                  <a:outerShdw blurRad="38100" dist="38100" dir="2700000" algn="tl">
                    <a:srgbClr val="000000"/>
                  </a:outerShdw>
                </a:effectLst>
                <a:cs typeface="+mn-cs"/>
                <a:hlinkClick r:id="rId7" action="ppaction://hlinksldjump"/>
              </a:rPr>
              <a:t>TM to Primitive Recursive?</a:t>
            </a:r>
            <a:endParaRPr lang="en-US" sz="2400" dirty="0">
              <a:effectLst>
                <a:outerShdw blurRad="38100" dist="38100" dir="2700000" algn="tl">
                  <a:srgbClr val="000000"/>
                </a:outerShdw>
              </a:effectLst>
              <a:cs typeface="+mn-cs"/>
            </a:endParaRPr>
          </a:p>
          <a:p>
            <a:pPr eaLnBrk="0" hangingPunct="0">
              <a:buFontTx/>
              <a:buChar char="•"/>
              <a:defRPr/>
            </a:pPr>
            <a:r>
              <a:rPr lang="en-US" sz="2400" dirty="0">
                <a:effectLst>
                  <a:outerShdw blurRad="38100" dist="38100" dir="2700000" algn="tl">
                    <a:srgbClr val="000000"/>
                  </a:outerShdw>
                </a:effectLst>
                <a:cs typeface="+mn-cs"/>
                <a:hlinkClick r:id="rId8" action="ppaction://hlinksldjump"/>
              </a:rPr>
              <a:t>Primitive Recursive &lt;&lt; TM</a:t>
            </a:r>
            <a:endParaRPr lang="en-US" sz="2400" dirty="0">
              <a:effectLst>
                <a:outerShdw blurRad="38100" dist="38100" dir="2700000" algn="tl">
                  <a:srgbClr val="000000"/>
                </a:outerShdw>
              </a:effectLst>
              <a:cs typeface="+mn-cs"/>
            </a:endParaRPr>
          </a:p>
          <a:p>
            <a:pPr eaLnBrk="0" hangingPunct="0">
              <a:buFontTx/>
              <a:buChar char="•"/>
              <a:defRPr/>
            </a:pPr>
            <a:r>
              <a:rPr lang="en-US" sz="2400" dirty="0">
                <a:effectLst>
                  <a:outerShdw blurRad="38100" dist="38100" dir="2700000" algn="tl">
                    <a:srgbClr val="000000"/>
                  </a:outerShdw>
                </a:effectLst>
                <a:cs typeface="+mn-cs"/>
                <a:hlinkClick r:id="rId9" action="ppaction://hlinksldjump"/>
              </a:rPr>
              <a:t>TM to Recursive</a:t>
            </a:r>
            <a:endParaRPr lang="en-US" sz="2400" dirty="0">
              <a:effectLst>
                <a:outerShdw blurRad="38100" dist="38100" dir="2700000" algn="tl">
                  <a:srgbClr val="000000"/>
                </a:outerShdw>
              </a:effectLst>
              <a:cs typeface="+mn-cs"/>
            </a:endParaRPr>
          </a:p>
          <a:p>
            <a:pPr eaLnBrk="0" hangingPunct="0">
              <a:buFontTx/>
              <a:buChar char="•"/>
              <a:defRPr/>
            </a:pPr>
            <a:r>
              <a:rPr lang="en-US" sz="2400" dirty="0">
                <a:effectLst>
                  <a:outerShdw blurRad="38100" dist="38100" dir="2700000" algn="tl">
                    <a:srgbClr val="000000"/>
                  </a:outerShdw>
                </a:effectLst>
                <a:cs typeface="+mn-cs"/>
                <a:hlinkClick r:id="rId10" action="ppaction://hlinksldjump"/>
              </a:rPr>
              <a:t>Register Machine</a:t>
            </a:r>
            <a:endParaRPr lang="en-US" sz="2400" dirty="0">
              <a:effectLst>
                <a:outerShdw blurRad="38100" dist="38100" dir="2700000" algn="tl">
                  <a:srgbClr val="000000"/>
                </a:outerShdw>
              </a:effectLst>
              <a:cs typeface="+mn-cs"/>
            </a:endParaRPr>
          </a:p>
          <a:p>
            <a:pPr eaLnBrk="0" hangingPunct="0">
              <a:buFontTx/>
              <a:buChar char="•"/>
              <a:defRPr/>
            </a:pPr>
            <a:r>
              <a:rPr lang="en-US" sz="2400" dirty="0">
                <a:effectLst>
                  <a:outerShdw blurRad="38100" dist="38100" dir="2700000" algn="tl">
                    <a:srgbClr val="000000"/>
                  </a:outerShdw>
                </a:effectLst>
                <a:cs typeface="+mn-cs"/>
                <a:hlinkClick r:id="rId11" action="ppaction://hlinksldjump"/>
              </a:rPr>
              <a:t>And/Or/Not Circuits</a:t>
            </a:r>
            <a:endParaRPr lang="en-US" sz="2400" dirty="0">
              <a:effectLst>
                <a:outerShdw blurRad="38100" dist="38100" dir="2700000" algn="tl">
                  <a:srgbClr val="000000"/>
                </a:outerShdw>
              </a:effectLst>
              <a:cs typeface="+mn-cs"/>
            </a:endParaRPr>
          </a:p>
          <a:p>
            <a:pPr eaLnBrk="0" hangingPunct="0">
              <a:buFontTx/>
              <a:buChar char="•"/>
              <a:defRPr/>
            </a:pPr>
            <a:r>
              <a:rPr lang="en-US" sz="2400" dirty="0">
                <a:effectLst>
                  <a:outerShdw blurRad="38100" dist="38100" dir="2700000" algn="tl">
                    <a:srgbClr val="000000"/>
                  </a:outerShdw>
                </a:effectLst>
                <a:cs typeface="+mn-cs"/>
                <a:hlinkClick r:id="rId12" action="ppaction://hlinksldjump"/>
              </a:rPr>
              <a:t>Computer Circuits</a:t>
            </a:r>
            <a:endParaRPr lang="en-US" sz="2400" dirty="0">
              <a:effectLst>
                <a:outerShdw blurRad="38100" dist="38100" dir="2700000" algn="tl">
                  <a:srgbClr val="000000"/>
                </a:outerShdw>
              </a:effectLst>
              <a:cs typeface="+mn-cs"/>
            </a:endParaRPr>
          </a:p>
          <a:p>
            <a:pPr eaLnBrk="0" hangingPunct="0">
              <a:buFontTx/>
              <a:buChar char="•"/>
              <a:defRPr/>
            </a:pPr>
            <a:r>
              <a:rPr lang="en-US" sz="2400" dirty="0">
                <a:effectLst>
                  <a:outerShdw blurRad="38100" dist="38100" dir="2700000" algn="tl">
                    <a:srgbClr val="000000"/>
                  </a:outerShdw>
                </a:effectLst>
                <a:cs typeface="+mn-cs"/>
                <a:hlinkClick r:id="rId13" action="ppaction://hlinksldjump"/>
              </a:rPr>
              <a:t>Circuits Depth</a:t>
            </a:r>
            <a:endParaRPr lang="en-US" sz="2400" dirty="0">
              <a:effectLst>
                <a:outerShdw blurRad="38100" dist="38100" dir="2700000" algn="tl">
                  <a:srgbClr val="000000"/>
                </a:outerShdw>
              </a:effectLst>
              <a:cs typeface="+mn-cs"/>
            </a:endParaRPr>
          </a:p>
          <a:p>
            <a:pPr eaLnBrk="0" hangingPunct="0">
              <a:buFontTx/>
              <a:buChar char="•"/>
              <a:defRPr/>
            </a:pPr>
            <a:r>
              <a:rPr lang="en-US" sz="2400" dirty="0">
                <a:effectLst>
                  <a:outerShdw blurRad="38100" dist="38100" dir="2700000" algn="tl">
                    <a:srgbClr val="000000"/>
                  </a:outerShdw>
                </a:effectLst>
                <a:cs typeface="+mn-cs"/>
                <a:hlinkClick r:id="rId14" action="ppaction://hlinksldjump"/>
              </a:rPr>
              <a:t>Arithmetic Circuits</a:t>
            </a:r>
            <a:endParaRPr lang="en-US" sz="2400" dirty="0">
              <a:effectLst>
                <a:outerShdw blurRad="38100" dist="38100" dir="2700000" algn="tl">
                  <a:srgbClr val="000000"/>
                </a:outerShdw>
              </a:effectLst>
              <a:cs typeface="+mn-cs"/>
            </a:endParaRPr>
          </a:p>
          <a:p>
            <a:pPr eaLnBrk="0" hangingPunct="0">
              <a:buFontTx/>
              <a:buChar char="•"/>
              <a:defRPr/>
            </a:pPr>
            <a:endParaRPr lang="en-US" sz="2400" dirty="0">
              <a:effectLst>
                <a:outerShdw blurRad="38100" dist="38100" dir="2700000" algn="tl">
                  <a:srgbClr val="000000"/>
                </a:outerShdw>
              </a:effectLst>
              <a:cs typeface="+mn-cs"/>
            </a:endParaRPr>
          </a:p>
        </p:txBody>
      </p:sp>
      <p:sp>
        <p:nvSpPr>
          <p:cNvPr id="575503" name="Rectangle 15"/>
          <p:cNvSpPr>
            <a:spLocks noChangeArrowheads="1"/>
          </p:cNvSpPr>
          <p:nvPr/>
        </p:nvSpPr>
        <p:spPr bwMode="auto">
          <a:xfrm>
            <a:off x="914400" y="3810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              Models </a:t>
            </a:r>
            <a:r>
              <a:rPr lang="en-US" sz="3600" b="1">
                <a:solidFill>
                  <a:schemeClr val="tx2"/>
                </a:solidFill>
                <a:effectLst>
                  <a:outerShdw blurRad="38100" dist="38100" dir="2700000" algn="tl">
                    <a:srgbClr val="000000"/>
                  </a:outerShdw>
                </a:effectLst>
                <a:latin typeface="Arial Rounded MT Bold" pitchFamily="34" charset="0"/>
                <a:cs typeface="+mn-cs"/>
              </a:rPr>
              <a:t>of Computability</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1034" name="Rectangle 10"/>
          <p:cNvSpPr>
            <a:spLocks noChangeArrowheads="1"/>
          </p:cNvSpPr>
          <p:nvPr/>
        </p:nvSpPr>
        <p:spPr bwMode="auto">
          <a:xfrm>
            <a:off x="4267200" y="1243013"/>
            <a:ext cx="5105400" cy="5448300"/>
          </a:xfrm>
          <a:prstGeom prst="rect">
            <a:avLst/>
          </a:prstGeom>
          <a:noFill/>
          <a:ln w="38100" cap="sq">
            <a:noFill/>
            <a:miter lim="800000"/>
            <a:headEnd/>
            <a:tailEnd/>
          </a:ln>
          <a:effectLst/>
        </p:spPr>
        <p:txBody>
          <a:bodyPr lIns="274320" rIns="274320">
            <a:spAutoFit/>
          </a:bodyPr>
          <a:lstStyle/>
          <a:p>
            <a:pPr eaLnBrk="0" hangingPunct="0">
              <a:buFontTx/>
              <a:buChar char="•"/>
              <a:defRPr/>
            </a:pPr>
            <a:r>
              <a:rPr lang="en-US" sz="2400">
                <a:effectLst>
                  <a:outerShdw blurRad="38100" dist="38100" dir="2700000" algn="tl">
                    <a:srgbClr val="000000"/>
                  </a:outerShdw>
                </a:effectLst>
                <a:cs typeface="+mn-cs"/>
                <a:hlinkClick r:id="rId15" action="ppaction://hlinksldjump"/>
              </a:rPr>
              <a:t>Neural Nets</a:t>
            </a:r>
            <a:endParaRPr lang="en-US" sz="2400" dirty="0">
              <a:effectLst>
                <a:outerShdw blurRad="38100" dist="38100" dir="2700000" algn="tl">
                  <a:srgbClr val="000000"/>
                </a:outerShdw>
              </a:effectLst>
              <a:cs typeface="+mn-cs"/>
            </a:endParaRPr>
          </a:p>
          <a:p>
            <a:pPr eaLnBrk="0" hangingPunct="0">
              <a:buFontTx/>
              <a:buChar char="•"/>
              <a:defRPr/>
            </a:pPr>
            <a:r>
              <a:rPr lang="en-US" sz="2400">
                <a:effectLst>
                  <a:outerShdw blurRad="38100" dist="38100" dir="2700000" algn="tl">
                    <a:srgbClr val="000000"/>
                  </a:outerShdw>
                </a:effectLst>
                <a:cs typeface="+mn-cs"/>
                <a:hlinkClick r:id="rId16" action="ppaction://hlinksldjump"/>
              </a:rPr>
              <a:t>Poly-Time</a:t>
            </a:r>
            <a:endParaRPr lang="en-US" sz="2400" dirty="0">
              <a:effectLst>
                <a:outerShdw blurRad="38100" dist="38100" dir="2700000" algn="tl">
                  <a:srgbClr val="000000"/>
                </a:outerShdw>
              </a:effectLst>
              <a:cs typeface="+mn-cs"/>
              <a:hlinkClick r:id="rId17" action="ppaction://hlinksldjump"/>
            </a:endParaRPr>
          </a:p>
          <a:p>
            <a:pPr eaLnBrk="0" hangingPunct="0">
              <a:buFontTx/>
              <a:buChar char="•"/>
              <a:defRPr/>
            </a:pPr>
            <a:r>
              <a:rPr lang="en-US" sz="2400">
                <a:effectLst>
                  <a:outerShdw blurRad="38100" dist="38100" dir="2700000" algn="tl">
                    <a:srgbClr val="000000"/>
                  </a:outerShdw>
                </a:effectLst>
                <a:cs typeface="+mn-cs"/>
                <a:hlinkClick r:id="rId18" action="ppaction://hlinksldjump"/>
              </a:rPr>
              <a:t>Non-Deterministic </a:t>
            </a:r>
            <a:r>
              <a:rPr lang="en-US" sz="2400" dirty="0">
                <a:effectLst>
                  <a:outerShdw blurRad="38100" dist="38100" dir="2700000" algn="tl">
                    <a:srgbClr val="000000"/>
                  </a:outerShdw>
                </a:effectLst>
                <a:cs typeface="+mn-cs"/>
                <a:hlinkClick r:id="rId18" action="ppaction://hlinksldjump"/>
              </a:rPr>
              <a:t>Machine</a:t>
            </a:r>
            <a:endParaRPr lang="en-US" sz="2400" dirty="0">
              <a:effectLst>
                <a:outerShdw blurRad="38100" dist="38100" dir="2700000" algn="tl">
                  <a:srgbClr val="000000"/>
                </a:outerShdw>
              </a:effectLst>
              <a:cs typeface="+mn-cs"/>
            </a:endParaRPr>
          </a:p>
          <a:p>
            <a:pPr eaLnBrk="0" hangingPunct="0">
              <a:buFontTx/>
              <a:buChar char="•"/>
              <a:defRPr/>
            </a:pPr>
            <a:r>
              <a:rPr lang="en-US" sz="2400">
                <a:effectLst>
                  <a:outerShdw blurRad="38100" dist="38100" dir="2700000" algn="tl">
                    <a:srgbClr val="000000"/>
                  </a:outerShdw>
                </a:effectLst>
                <a:cs typeface="+mn-cs"/>
                <a:hlinkClick r:id="rId17" action="ppaction://hlinksldjump"/>
              </a:rPr>
              <a:t>Quantum </a:t>
            </a:r>
            <a:r>
              <a:rPr lang="en-US" sz="2400" dirty="0">
                <a:effectLst>
                  <a:outerShdw blurRad="38100" dist="38100" dir="2700000" algn="tl">
                    <a:srgbClr val="000000"/>
                  </a:outerShdw>
                </a:effectLst>
                <a:cs typeface="+mn-cs"/>
                <a:hlinkClick r:id="rId17" action="ppaction://hlinksldjump"/>
              </a:rPr>
              <a:t>Machine</a:t>
            </a:r>
            <a:endParaRPr lang="en-US" sz="2400" dirty="0">
              <a:effectLst>
                <a:outerShdw blurRad="38100" dist="38100" dir="2700000" algn="tl">
                  <a:srgbClr val="000000"/>
                </a:outerShdw>
              </a:effectLst>
              <a:cs typeface="+mn-cs"/>
            </a:endParaRPr>
          </a:p>
          <a:p>
            <a:pPr eaLnBrk="0" hangingPunct="0">
              <a:buFontTx/>
              <a:buChar char="•"/>
              <a:defRPr/>
            </a:pPr>
            <a:r>
              <a:rPr lang="en-US" sz="2400">
                <a:effectLst>
                  <a:outerShdw blurRad="38100" dist="38100" dir="2700000" algn="tl">
                    <a:srgbClr val="000000"/>
                  </a:outerShdw>
                </a:effectLst>
                <a:cs typeface="+mn-cs"/>
                <a:hlinkClick r:id="rId19" action="ppaction://hlinksldjump"/>
              </a:rPr>
              <a:t>Context </a:t>
            </a:r>
            <a:r>
              <a:rPr lang="en-US" sz="2400" dirty="0">
                <a:effectLst>
                  <a:outerShdw blurRad="38100" dist="38100" dir="2700000" algn="tl">
                    <a:srgbClr val="000000"/>
                  </a:outerShdw>
                </a:effectLst>
                <a:cs typeface="+mn-cs"/>
                <a:hlinkClick r:id="rId19" action="ppaction://hlinksldjump"/>
              </a:rPr>
              <a:t>Free Grammars</a:t>
            </a:r>
            <a:endParaRPr lang="en-US" sz="2400" dirty="0">
              <a:effectLst>
                <a:outerShdw blurRad="38100" dist="38100" dir="2700000" algn="tl">
                  <a:srgbClr val="000000"/>
                </a:outerShdw>
              </a:effectLst>
              <a:cs typeface="+mn-cs"/>
            </a:endParaRPr>
          </a:p>
          <a:p>
            <a:pPr eaLnBrk="0" hangingPunct="0">
              <a:buFontTx/>
              <a:buChar char="•"/>
              <a:defRPr/>
            </a:pPr>
            <a:r>
              <a:rPr lang="en-CA" sz="2400">
                <a:effectLst>
                  <a:outerShdw blurRad="38100" dist="38100" dir="2700000" algn="tl">
                    <a:srgbClr val="000000"/>
                  </a:outerShdw>
                </a:effectLst>
                <a:cs typeface="+mn-cs"/>
                <a:hlinkClick r:id="rId20" action="ppaction://hlinksldjump"/>
              </a:rPr>
              <a:t>JAVA to </a:t>
            </a:r>
            <a:r>
              <a:rPr lang="en-CA" sz="2400" dirty="0">
                <a:effectLst>
                  <a:outerShdw blurRad="38100" dist="38100" dir="2700000" algn="tl">
                    <a:srgbClr val="000000"/>
                  </a:outerShdw>
                </a:effectLst>
                <a:cs typeface="+mn-cs"/>
                <a:hlinkClick r:id="rId20" action="ppaction://hlinksldjump"/>
              </a:rPr>
              <a:t>Machine Code </a:t>
            </a:r>
            <a:br>
              <a:rPr lang="en-CA" sz="2400" dirty="0">
                <a:effectLst>
                  <a:outerShdw blurRad="38100" dist="38100" dir="2700000" algn="tl">
                    <a:srgbClr val="000000"/>
                  </a:outerShdw>
                </a:effectLst>
                <a:cs typeface="+mn-cs"/>
                <a:hlinkClick r:id="rId20" action="ppaction://hlinksldjump"/>
              </a:rPr>
            </a:br>
            <a:r>
              <a:rPr lang="en-CA" sz="2400" dirty="0">
                <a:effectLst>
                  <a:outerShdw blurRad="38100" dist="38100" dir="2700000" algn="tl">
                    <a:srgbClr val="000000"/>
                  </a:outerShdw>
                </a:effectLst>
                <a:cs typeface="+mn-cs"/>
                <a:hlinkClick r:id="rId20" action="ppaction://hlinksldjump"/>
              </a:rPr>
              <a:t>  (Compiling/Parsing)</a:t>
            </a:r>
            <a:endParaRPr lang="en-US" sz="2400" dirty="0">
              <a:effectLst>
                <a:outerShdw blurRad="38100" dist="38100" dir="2700000" algn="tl">
                  <a:srgbClr val="000000"/>
                </a:outerShdw>
              </a:effectLst>
              <a:cs typeface="+mn-cs"/>
            </a:endParaRPr>
          </a:p>
          <a:p>
            <a:pPr eaLnBrk="0" hangingPunct="0">
              <a:buFontTx/>
              <a:buChar char="•"/>
              <a:defRPr/>
            </a:pPr>
            <a:r>
              <a:rPr lang="en-US" sz="2400">
                <a:effectLst>
                  <a:outerShdw blurRad="38100" dist="38100" dir="2700000" algn="tl">
                    <a:srgbClr val="000000"/>
                  </a:outerShdw>
                </a:effectLst>
                <a:cs typeface="+mn-cs"/>
                <a:hlinkClick r:id="rId21" action="ppaction://hlinksldjump"/>
              </a:rPr>
              <a:t>Context Sensitive </a:t>
            </a:r>
            <a:r>
              <a:rPr lang="en-US" sz="2400" dirty="0">
                <a:effectLst>
                  <a:outerShdw blurRad="38100" dist="38100" dir="2700000" algn="tl">
                    <a:srgbClr val="000000"/>
                  </a:outerShdw>
                </a:effectLst>
                <a:cs typeface="+mn-cs"/>
                <a:hlinkClick r:id="rId21" action="ppaction://hlinksldjump"/>
              </a:rPr>
              <a:t>Grammars</a:t>
            </a:r>
            <a:endParaRPr lang="en-US" sz="2400" dirty="0">
              <a:effectLst>
                <a:outerShdw blurRad="38100" dist="38100" dir="2700000" algn="tl">
                  <a:srgbClr val="000000"/>
                </a:outerShdw>
              </a:effectLst>
              <a:cs typeface="+mn-cs"/>
            </a:endParaRPr>
          </a:p>
          <a:p>
            <a:pPr eaLnBrk="0" hangingPunct="0">
              <a:buFontTx/>
              <a:buChar char="•"/>
              <a:defRPr/>
            </a:pPr>
            <a:r>
              <a:rPr lang="en-US" sz="2400">
                <a:effectLst>
                  <a:outerShdw blurRad="38100" dist="38100" dir="2700000" algn="tl">
                    <a:srgbClr val="000000"/>
                  </a:outerShdw>
                </a:effectLst>
                <a:cs typeface="+mn-cs"/>
                <a:hlinkClick r:id="rId22" action="ppaction://hlinksldjump"/>
              </a:rPr>
              <a:t>TM to </a:t>
            </a:r>
            <a:r>
              <a:rPr lang="en-US" sz="2400" dirty="0">
                <a:effectLst>
                  <a:outerShdw blurRad="38100" dist="38100" dir="2700000" algn="tl">
                    <a:srgbClr val="000000"/>
                  </a:outerShdw>
                </a:effectLst>
                <a:cs typeface="+mn-cs"/>
                <a:hlinkClick r:id="rId22" action="ppaction://hlinksldjump"/>
              </a:rPr>
              <a:t>Grammar</a:t>
            </a:r>
            <a:endParaRPr lang="en-US" sz="2400" dirty="0">
              <a:effectLst>
                <a:outerShdw blurRad="38100" dist="38100" dir="2700000" algn="tl">
                  <a:srgbClr val="000000"/>
                </a:outerShdw>
              </a:effectLst>
              <a:cs typeface="+mn-cs"/>
            </a:endParaRPr>
          </a:p>
          <a:p>
            <a:pPr eaLnBrk="0" hangingPunct="0">
              <a:buFontTx/>
              <a:buChar char="•"/>
              <a:defRPr/>
            </a:pPr>
            <a:r>
              <a:rPr lang="en-US" sz="2400" dirty="0">
                <a:effectLst>
                  <a:outerShdw blurRad="38100" dist="38100" dir="2700000" algn="tl">
                    <a:srgbClr val="000000"/>
                  </a:outerShdw>
                </a:effectLst>
                <a:cs typeface="+mn-cs"/>
                <a:hlinkClick r:id="rId23" action="ppaction://hlinksldjump"/>
              </a:rPr>
              <a:t>Decide </a:t>
            </a:r>
            <a:r>
              <a:rPr lang="en-US" sz="2400">
                <a:effectLst>
                  <a:outerShdw blurRad="38100" dist="38100" dir="2700000" algn="tl">
                    <a:srgbClr val="000000"/>
                  </a:outerShdw>
                </a:effectLst>
                <a:cs typeface="+mn-cs"/>
                <a:hlinkClick r:id="rId23" action="ppaction://hlinksldjump"/>
              </a:rPr>
              <a:t>vs Accept</a:t>
            </a:r>
            <a:endParaRPr lang="en-US" sz="2400" dirty="0">
              <a:effectLst>
                <a:outerShdw blurRad="38100" dist="38100" dir="2700000" algn="tl">
                  <a:srgbClr val="000000"/>
                </a:outerShdw>
              </a:effectLst>
              <a:cs typeface="+mn-cs"/>
            </a:endParaRPr>
          </a:p>
          <a:p>
            <a:pPr eaLnBrk="0" hangingPunct="0">
              <a:buFontTx/>
              <a:buChar char="•"/>
              <a:defRPr/>
            </a:pPr>
            <a:r>
              <a:rPr lang="en-US" sz="2400" dirty="0">
                <a:effectLst>
                  <a:outerShdw blurRad="38100" dist="38100" dir="2700000" algn="tl">
                    <a:srgbClr val="000000"/>
                  </a:outerShdw>
                </a:effectLst>
                <a:cs typeface="+mn-cs"/>
                <a:hlinkClick r:id="rId24" action="ppaction://hlinksldjump"/>
              </a:rPr>
              <a:t>Humans</a:t>
            </a:r>
            <a:endParaRPr lang="en-US" sz="2400" dirty="0">
              <a:effectLst>
                <a:outerShdw blurRad="38100" dist="38100" dir="2700000" algn="tl">
                  <a:srgbClr val="000000"/>
                </a:outerShdw>
              </a:effectLst>
              <a:cs typeface="+mn-cs"/>
            </a:endParaRPr>
          </a:p>
          <a:p>
            <a:pPr eaLnBrk="0" hangingPunct="0">
              <a:buFontTx/>
              <a:buChar char="•"/>
              <a:defRPr/>
            </a:pPr>
            <a:r>
              <a:rPr lang="en-US" sz="2400">
                <a:effectLst>
                  <a:outerShdw blurRad="38100" dist="38100" dir="2700000" algn="tl">
                    <a:srgbClr val="000000"/>
                  </a:outerShdw>
                </a:effectLst>
                <a:cs typeface="+mn-cs"/>
                <a:hlinkClick r:id="rId25" action="ppaction://hlinksldjump"/>
              </a:rPr>
              <a:t>Complexity </a:t>
            </a:r>
            <a:r>
              <a:rPr lang="en-US" sz="2400" dirty="0">
                <a:effectLst>
                  <a:outerShdw blurRad="38100" dist="38100" dir="2700000" algn="tl">
                    <a:srgbClr val="000000"/>
                  </a:outerShdw>
                </a:effectLst>
                <a:cs typeface="+mn-cs"/>
                <a:hlinkClick r:id="rId25" action="ppaction://hlinksldjump"/>
              </a:rPr>
              <a:t>Classes</a:t>
            </a:r>
            <a:endParaRPr lang="en-US" sz="2400" dirty="0">
              <a:effectLst>
                <a:outerShdw blurRad="38100" dist="38100" dir="2700000" algn="tl">
                  <a:srgbClr val="000000"/>
                </a:outerShdw>
              </a:effectLst>
              <a:cs typeface="+mn-cs"/>
            </a:endParaRPr>
          </a:p>
          <a:p>
            <a:pPr eaLnBrk="0" hangingPunct="0">
              <a:defRPr/>
            </a:pPr>
            <a:endParaRPr lang="en-US" sz="2400" dirty="0">
              <a:effectLst>
                <a:outerShdw blurRad="38100" dist="38100" dir="2700000" algn="tl">
                  <a:srgbClr val="000000"/>
                </a:outerShdw>
              </a:effectLst>
              <a:cs typeface="+mn-cs"/>
            </a:endParaRPr>
          </a:p>
          <a:p>
            <a:pPr eaLnBrk="0" hangingPunct="0">
              <a:spcBef>
                <a:spcPct val="50000"/>
              </a:spcBef>
              <a:buFontTx/>
              <a:buChar char="•"/>
              <a:defRPr/>
            </a:pPr>
            <a:endParaRPr lang="en-US" sz="2400" dirty="0">
              <a:effectLst>
                <a:outerShdw blurRad="38100" dist="38100" dir="2700000" algn="tl">
                  <a:srgbClr val="000000"/>
                </a:outerShdw>
              </a:effectLst>
              <a:cs typeface="+mn-cs"/>
            </a:endParaRPr>
          </a:p>
        </p:txBody>
      </p:sp>
    </p:spTree>
  </p:cSld>
  <p:clrMapOvr>
    <a:masterClrMapping/>
  </p:clrMapOvr>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222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Primitive </a:t>
            </a:r>
            <a:r>
              <a:rPr lang="en-US" sz="3600" b="1" dirty="0">
                <a:solidFill>
                  <a:schemeClr val="tx2"/>
                </a:solidFill>
                <a:effectLst>
                  <a:outerShdw blurRad="38100" dist="38100" dir="2700000" algn="tl">
                    <a:srgbClr val="000000"/>
                  </a:outerShdw>
                </a:effectLst>
                <a:latin typeface="Arial Rounded MT Bold" pitchFamily="34" charset="0"/>
                <a:cs typeface="+mn-cs"/>
              </a:rPr>
              <a:t>Recursive</a:t>
            </a:r>
          </a:p>
        </p:txBody>
      </p:sp>
      <p:sp>
        <p:nvSpPr>
          <p:cNvPr id="1332231" name="Text Box 7"/>
          <p:cNvSpPr txBox="1">
            <a:spLocks noChangeArrowheads="1"/>
          </p:cNvSpPr>
          <p:nvPr/>
        </p:nvSpPr>
        <p:spPr bwMode="auto">
          <a:xfrm>
            <a:off x="228600" y="609600"/>
            <a:ext cx="8915400" cy="1384300"/>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f</a:t>
            </a:r>
            <a:r>
              <a:rPr lang="en-US" dirty="0">
                <a:effectLst>
                  <a:outerShdw blurRad="38100" dist="38100" dir="2700000" algn="tl">
                    <a:srgbClr val="000000"/>
                  </a:outerShdw>
                </a:effectLst>
                <a:cs typeface="+mn-cs"/>
              </a:rPr>
              <a:t> is defined from </a:t>
            </a:r>
            <a:r>
              <a:rPr lang="en-US" i="1" dirty="0">
                <a:solidFill>
                  <a:schemeClr val="accent2"/>
                </a:solidFill>
                <a:effectLst>
                  <a:outerShdw blurRad="38100" dist="38100" dir="2700000" algn="tl">
                    <a:srgbClr val="000000"/>
                  </a:outerShdw>
                </a:effectLst>
                <a:cs typeface="+mn-cs"/>
              </a:rPr>
              <a:t>g</a:t>
            </a:r>
            <a:r>
              <a:rPr lang="en-US" dirty="0">
                <a:effectLst>
                  <a:outerShdw blurRad="38100" dist="38100" dir="2700000" algn="tl">
                    <a:srgbClr val="000000"/>
                  </a:outerShdw>
                </a:effectLst>
                <a:cs typeface="+mn-cs"/>
              </a:rPr>
              <a:t> &amp;</a:t>
            </a:r>
            <a:r>
              <a:rPr lang="en-US" i="1" dirty="0">
                <a:solidFill>
                  <a:schemeClr val="accent2"/>
                </a:solidFill>
                <a:effectLst>
                  <a:outerShdw blurRad="38100" dist="38100" dir="2700000" algn="tl">
                    <a:srgbClr val="000000"/>
                  </a:outerShdw>
                </a:effectLst>
                <a:cs typeface="+mn-cs"/>
              </a:rPr>
              <a:t> h</a:t>
            </a:r>
            <a:r>
              <a:rPr lang="en-US" dirty="0">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by primitive </a:t>
            </a:r>
            <a:r>
              <a:rPr lang="en-US" dirty="0">
                <a:effectLst>
                  <a:outerShdw blurRad="38100" dist="38100" dir="2700000" algn="tl">
                    <a:srgbClr val="000000"/>
                  </a:outerShdw>
                </a:effectLst>
                <a:cs typeface="+mn-cs"/>
              </a:rPr>
              <a:t>recursion if</a:t>
            </a:r>
          </a:p>
          <a:p>
            <a:pPr eaLnBrk="0" hangingPunct="0">
              <a:buFontTx/>
              <a:buChar char="•"/>
              <a:defRPr/>
            </a:pPr>
            <a:r>
              <a:rPr lang="en-US" i="1" dirty="0">
                <a:solidFill>
                  <a:schemeClr val="accent2"/>
                </a:solidFill>
                <a:effectLst>
                  <a:outerShdw blurRad="38100" dist="38100" dir="2700000" algn="tl">
                    <a:srgbClr val="000000"/>
                  </a:outerShdw>
                </a:effectLst>
                <a:cs typeface="+mn-cs"/>
              </a:rPr>
              <a:t>f(</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 = h(</a:t>
            </a:r>
            <a:r>
              <a:rPr lang="en-US" i="1" dirty="0" err="1">
                <a:solidFill>
                  <a:schemeClr val="accent2"/>
                </a:solidFill>
                <a:effectLst>
                  <a:outerShdw blurRad="38100" dist="38100" dir="2700000" algn="tl">
                    <a:srgbClr val="000000"/>
                  </a:outerShdw>
                </a:effectLst>
                <a:cs typeface="+mn-cs"/>
              </a:rPr>
              <a:t>x,y-1,f</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-1))</a:t>
            </a:r>
          </a:p>
          <a:p>
            <a:pPr eaLnBrk="0" hangingPunct="0">
              <a:buFontTx/>
              <a:buChar char="•"/>
              <a:defRPr/>
            </a:pPr>
            <a:r>
              <a:rPr lang="en-US" i="1" dirty="0">
                <a:solidFill>
                  <a:schemeClr val="accent2"/>
                </a:solidFill>
                <a:effectLst>
                  <a:outerShdw blurRad="38100" dist="38100" dir="2700000" algn="tl">
                    <a:srgbClr val="000000"/>
                  </a:outerShdw>
                </a:effectLst>
                <a:cs typeface="+mn-cs"/>
              </a:rPr>
              <a:t>f(</a:t>
            </a:r>
            <a:r>
              <a:rPr lang="en-US" i="1" dirty="0" err="1">
                <a:solidFill>
                  <a:schemeClr val="accent2"/>
                </a:solidFill>
                <a:effectLst>
                  <a:outerShdw blurRad="38100" dist="38100" dir="2700000" algn="tl">
                    <a:srgbClr val="000000"/>
                  </a:outerShdw>
                </a:effectLst>
                <a:cs typeface="+mn-cs"/>
              </a:rPr>
              <a:t>x,0</a:t>
            </a:r>
            <a:r>
              <a:rPr lang="en-US" i="1" dirty="0">
                <a:solidFill>
                  <a:schemeClr val="accent2"/>
                </a:solidFill>
                <a:effectLst>
                  <a:outerShdw blurRad="38100" dist="38100" dir="2700000" algn="tl">
                    <a:srgbClr val="000000"/>
                  </a:outerShdw>
                </a:effectLst>
                <a:cs typeface="+mn-cs"/>
              </a:rPr>
              <a:t>) = g(x)</a:t>
            </a:r>
          </a:p>
        </p:txBody>
      </p:sp>
      <p:grpSp>
        <p:nvGrpSpPr>
          <p:cNvPr id="2" name="Group 31"/>
          <p:cNvGrpSpPr>
            <a:grpSpLocks/>
          </p:cNvGrpSpPr>
          <p:nvPr/>
        </p:nvGrpSpPr>
        <p:grpSpPr bwMode="auto">
          <a:xfrm>
            <a:off x="990600" y="2049463"/>
            <a:ext cx="7265988" cy="1703387"/>
            <a:chOff x="990600" y="2048853"/>
            <a:chExt cx="7265201" cy="1703342"/>
          </a:xfrm>
        </p:grpSpPr>
        <p:sp>
          <p:nvSpPr>
            <p:cNvPr id="1332237" name="Rectangle 13"/>
            <p:cNvSpPr>
              <a:spLocks noChangeArrowheads="1"/>
            </p:cNvSpPr>
            <p:nvPr/>
          </p:nvSpPr>
          <p:spPr bwMode="auto">
            <a:xfrm>
              <a:off x="2362051" y="3228334"/>
              <a:ext cx="5893750" cy="523861"/>
            </a:xfrm>
            <a:prstGeom prst="rect">
              <a:avLst/>
            </a:prstGeom>
            <a:noFill/>
            <a:ln w="38100" cap="sq">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Does not </a:t>
              </a:r>
              <a:r>
                <a:rPr lang="en-US" dirty="0">
                  <a:effectLst>
                    <a:outerShdw blurRad="38100" dist="38100" dir="2700000" algn="tl">
                      <a:srgbClr val="000000"/>
                    </a:outerShdw>
                  </a:effectLst>
                  <a:cs typeface="+mn-cs"/>
                </a:rPr>
                <a:t>change. Could be </a:t>
              </a:r>
              <a:r>
                <a:rPr lang="en-US" i="1" dirty="0" err="1">
                  <a:solidFill>
                    <a:schemeClr val="accent2"/>
                  </a:solidFill>
                  <a:effectLst>
                    <a:outerShdw blurRad="38100" dist="38100" dir="2700000" algn="tl">
                      <a:srgbClr val="000000"/>
                    </a:outerShdw>
                  </a:effectLst>
                  <a:cs typeface="+mn-cs"/>
                </a:rPr>
                <a:t>x</a:t>
              </a:r>
              <a:r>
                <a:rPr lang="en-US" i="1" baseline="-25000" dirty="0" err="1">
                  <a:solidFill>
                    <a:schemeClr val="accent2"/>
                  </a:solidFill>
                  <a:effectLst>
                    <a:outerShdw blurRad="38100" dist="38100" dir="2700000" algn="tl">
                      <a:srgbClr val="000000"/>
                    </a:outerShdw>
                  </a:effectLst>
                  <a:cs typeface="+mn-cs"/>
                </a:rPr>
                <a:t>1</a:t>
              </a:r>
              <a:r>
                <a:rPr lang="en-US" i="1" dirty="0" err="1">
                  <a:solidFill>
                    <a:schemeClr val="accent2"/>
                  </a:solidFill>
                  <a:effectLst>
                    <a:outerShdw blurRad="38100" dist="38100" dir="2700000" algn="tl">
                      <a:srgbClr val="000000"/>
                    </a:outerShdw>
                  </a:effectLst>
                  <a:cs typeface="+mn-cs"/>
                </a:rPr>
                <a:t>,x</a:t>
              </a:r>
              <a:r>
                <a:rPr lang="en-US" i="1" baseline="-25000" dirty="0" err="1">
                  <a:solidFill>
                    <a:schemeClr val="accent2"/>
                  </a:solidFill>
                  <a:effectLst>
                    <a:outerShdw blurRad="38100" dist="38100" dir="2700000" algn="tl">
                      <a:srgbClr val="000000"/>
                    </a:outerShdw>
                  </a:effectLst>
                  <a:cs typeface="+mn-cs"/>
                </a:rPr>
                <a:t>2</a:t>
              </a:r>
              <a:r>
                <a:rPr lang="en-US" i="1" dirty="0" err="1">
                  <a:solidFill>
                    <a:schemeClr val="accent2"/>
                  </a:solidFill>
                  <a:effectLst>
                    <a:outerShdw blurRad="38100" dist="38100" dir="2700000" algn="tl">
                      <a:srgbClr val="000000"/>
                    </a:outerShdw>
                  </a:effectLst>
                  <a:cs typeface="+mn-cs"/>
                </a:rPr>
                <a:t>,..,x</a:t>
              </a:r>
              <a:r>
                <a:rPr lang="en-US" i="1" baseline="-25000" dirty="0" err="1">
                  <a:solidFill>
                    <a:schemeClr val="accent2"/>
                  </a:solidFill>
                  <a:effectLst>
                    <a:outerShdw blurRad="38100" dist="38100" dir="2700000" algn="tl">
                      <a:srgbClr val="000000"/>
                    </a:outerShdw>
                  </a:effectLst>
                  <a:cs typeface="+mn-cs"/>
                </a:rPr>
                <a:t>n</a:t>
              </a:r>
              <a:r>
                <a:rPr lang="en-US" i="1" dirty="0">
                  <a:effectLst>
                    <a:outerShdw blurRad="38100" dist="38100" dir="2700000" algn="tl">
                      <a:srgbClr val="000000"/>
                    </a:outerShdw>
                  </a:effectLst>
                  <a:cs typeface="+mn-cs"/>
                </a:rPr>
                <a:t>.</a:t>
              </a:r>
            </a:p>
          </p:txBody>
        </p:sp>
        <p:sp>
          <p:nvSpPr>
            <p:cNvPr id="1332238" name="Line 14"/>
            <p:cNvSpPr>
              <a:spLocks noChangeShapeType="1"/>
            </p:cNvSpPr>
            <p:nvPr/>
          </p:nvSpPr>
          <p:spPr bwMode="auto">
            <a:xfrm flipH="1" flipV="1">
              <a:off x="990600" y="2048853"/>
              <a:ext cx="1676218" cy="1241392"/>
            </a:xfrm>
            <a:prstGeom prst="line">
              <a:avLst/>
            </a:prstGeom>
            <a:noFill/>
            <a:ln w="38100" cap="sq">
              <a:solidFill>
                <a:schemeClr val="hlink"/>
              </a:solidFill>
              <a:round/>
              <a:headEnd/>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3" name="Group 27"/>
          <p:cNvGrpSpPr>
            <a:grpSpLocks/>
          </p:cNvGrpSpPr>
          <p:nvPr/>
        </p:nvGrpSpPr>
        <p:grpSpPr bwMode="auto">
          <a:xfrm>
            <a:off x="3343275" y="1614488"/>
            <a:ext cx="3022600" cy="523875"/>
            <a:chOff x="3343276" y="1614489"/>
            <a:chExt cx="3022622" cy="523220"/>
          </a:xfrm>
        </p:grpSpPr>
        <p:sp>
          <p:nvSpPr>
            <p:cNvPr id="1332239" name="Rectangle 15"/>
            <p:cNvSpPr>
              <a:spLocks noChangeArrowheads="1"/>
            </p:cNvSpPr>
            <p:nvPr/>
          </p:nvSpPr>
          <p:spPr bwMode="auto">
            <a:xfrm>
              <a:off x="3343276" y="1614489"/>
              <a:ext cx="3022622" cy="523220"/>
            </a:xfrm>
            <a:prstGeom prst="rect">
              <a:avLst/>
            </a:prstGeom>
            <a:noFill/>
            <a:ln w="38100" cap="sq">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Smaller instance</a:t>
              </a:r>
              <a:endParaRPr lang="en-US" dirty="0">
                <a:effectLst>
                  <a:outerShdw blurRad="38100" dist="38100" dir="2700000" algn="tl">
                    <a:srgbClr val="000000"/>
                  </a:outerShdw>
                </a:effectLst>
                <a:cs typeface="+mn-cs"/>
              </a:endParaRPr>
            </a:p>
          </p:txBody>
        </p:sp>
        <p:sp>
          <p:nvSpPr>
            <p:cNvPr id="1332240" name="Line 16"/>
            <p:cNvSpPr>
              <a:spLocks noChangeShapeType="1"/>
            </p:cNvSpPr>
            <p:nvPr/>
          </p:nvSpPr>
          <p:spPr bwMode="auto">
            <a:xfrm flipH="1" flipV="1">
              <a:off x="3429002" y="1662054"/>
              <a:ext cx="152401" cy="166479"/>
            </a:xfrm>
            <a:prstGeom prst="line">
              <a:avLst/>
            </a:prstGeom>
            <a:noFill/>
            <a:ln w="38100" cap="sq">
              <a:solidFill>
                <a:schemeClr val="hlink"/>
              </a:solidFill>
              <a:round/>
              <a:headEnd/>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1" name="Left Brace 10"/>
          <p:cNvSpPr/>
          <p:nvPr/>
        </p:nvSpPr>
        <p:spPr bwMode="auto">
          <a:xfrm rot="16200000">
            <a:off x="3325019" y="1170781"/>
            <a:ext cx="166688" cy="720725"/>
          </a:xfrm>
          <a:prstGeom prst="lef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2" name="Left Brace 11"/>
          <p:cNvSpPr/>
          <p:nvPr/>
        </p:nvSpPr>
        <p:spPr bwMode="auto">
          <a:xfrm rot="16200000">
            <a:off x="3228975" y="1089026"/>
            <a:ext cx="166687" cy="900112"/>
          </a:xfrm>
          <a:prstGeom prst="lef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4" name="Group 28"/>
          <p:cNvGrpSpPr>
            <a:grpSpLocks/>
          </p:cNvGrpSpPr>
          <p:nvPr/>
        </p:nvGrpSpPr>
        <p:grpSpPr bwMode="auto">
          <a:xfrm>
            <a:off x="3200400" y="1662113"/>
            <a:ext cx="3076575" cy="857250"/>
            <a:chOff x="3200400" y="1662107"/>
            <a:chExt cx="3077124" cy="856601"/>
          </a:xfrm>
        </p:grpSpPr>
        <p:sp>
          <p:nvSpPr>
            <p:cNvPr id="14" name="Rectangle 15"/>
            <p:cNvSpPr>
              <a:spLocks noChangeArrowheads="1"/>
            </p:cNvSpPr>
            <p:nvPr/>
          </p:nvSpPr>
          <p:spPr bwMode="auto">
            <a:xfrm>
              <a:off x="3200400" y="1995230"/>
              <a:ext cx="3077124" cy="523478"/>
            </a:xfrm>
            <a:prstGeom prst="rect">
              <a:avLst/>
            </a:prstGeom>
            <a:noFill/>
            <a:ln w="38100" cap="sq">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Help from friend</a:t>
              </a:r>
            </a:p>
          </p:txBody>
        </p:sp>
        <p:sp>
          <p:nvSpPr>
            <p:cNvPr id="15" name="Line 16"/>
            <p:cNvSpPr>
              <a:spLocks noChangeShapeType="1"/>
            </p:cNvSpPr>
            <p:nvPr/>
          </p:nvSpPr>
          <p:spPr bwMode="auto">
            <a:xfrm flipH="1" flipV="1">
              <a:off x="3343300" y="1662107"/>
              <a:ext cx="85740" cy="471130"/>
            </a:xfrm>
            <a:prstGeom prst="line">
              <a:avLst/>
            </a:prstGeom>
            <a:noFill/>
            <a:ln w="38100" cap="sq">
              <a:solidFill>
                <a:schemeClr val="hlink"/>
              </a:solidFill>
              <a:round/>
              <a:headEnd/>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8" name="Rectangle 15"/>
          <p:cNvSpPr>
            <a:spLocks noChangeArrowheads="1"/>
          </p:cNvSpPr>
          <p:nvPr/>
        </p:nvSpPr>
        <p:spPr bwMode="auto">
          <a:xfrm>
            <a:off x="5816600" y="1608138"/>
            <a:ext cx="2636838" cy="523875"/>
          </a:xfrm>
          <a:prstGeom prst="rect">
            <a:avLst/>
          </a:prstGeom>
          <a:noFill/>
          <a:ln w="38100" cap="sq">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(very specific)</a:t>
            </a:r>
          </a:p>
        </p:txBody>
      </p:sp>
      <p:grpSp>
        <p:nvGrpSpPr>
          <p:cNvPr id="5" name="Group 30"/>
          <p:cNvGrpSpPr>
            <a:grpSpLocks/>
          </p:cNvGrpSpPr>
          <p:nvPr/>
        </p:nvGrpSpPr>
        <p:grpSpPr bwMode="auto">
          <a:xfrm>
            <a:off x="2057400" y="2138363"/>
            <a:ext cx="2632075" cy="1204912"/>
            <a:chOff x="2057400" y="2137707"/>
            <a:chExt cx="2631297" cy="1204913"/>
          </a:xfrm>
        </p:grpSpPr>
        <p:sp>
          <p:nvSpPr>
            <p:cNvPr id="17" name="Rectangle 16"/>
            <p:cNvSpPr>
              <a:spLocks noChangeArrowheads="1"/>
            </p:cNvSpPr>
            <p:nvPr/>
          </p:nvSpPr>
          <p:spPr bwMode="auto">
            <a:xfrm>
              <a:off x="2733475" y="2818745"/>
              <a:ext cx="1955222" cy="523875"/>
            </a:xfrm>
            <a:prstGeom prst="rect">
              <a:avLst/>
            </a:prstGeom>
            <a:noFill/>
            <a:ln w="38100" cap="sq">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Base case</a:t>
              </a:r>
            </a:p>
          </p:txBody>
        </p:sp>
        <p:sp>
          <p:nvSpPr>
            <p:cNvPr id="21" name="Line 14"/>
            <p:cNvSpPr>
              <a:spLocks noChangeShapeType="1"/>
            </p:cNvSpPr>
            <p:nvPr/>
          </p:nvSpPr>
          <p:spPr bwMode="auto">
            <a:xfrm flipH="1" flipV="1">
              <a:off x="2057400" y="2137707"/>
              <a:ext cx="896673" cy="788988"/>
            </a:xfrm>
            <a:prstGeom prst="line">
              <a:avLst/>
            </a:prstGeom>
            <a:noFill/>
            <a:ln w="38100" cap="sq">
              <a:solidFill>
                <a:schemeClr val="hlink"/>
              </a:solidFill>
              <a:round/>
              <a:headEnd/>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6" name="Group 29"/>
          <p:cNvGrpSpPr>
            <a:grpSpLocks/>
          </p:cNvGrpSpPr>
          <p:nvPr/>
        </p:nvGrpSpPr>
        <p:grpSpPr bwMode="auto">
          <a:xfrm>
            <a:off x="2862263" y="1828800"/>
            <a:ext cx="2497137" cy="1071563"/>
            <a:chOff x="2862130" y="1828799"/>
            <a:chExt cx="2497503" cy="1070908"/>
          </a:xfrm>
        </p:grpSpPr>
        <p:sp>
          <p:nvSpPr>
            <p:cNvPr id="16" name="Rectangle 15"/>
            <p:cNvSpPr>
              <a:spLocks noChangeArrowheads="1"/>
            </p:cNvSpPr>
            <p:nvPr/>
          </p:nvSpPr>
          <p:spPr bwMode="auto">
            <a:xfrm>
              <a:off x="2971683" y="2376152"/>
              <a:ext cx="2387950" cy="523555"/>
            </a:xfrm>
            <a:prstGeom prst="rect">
              <a:avLst/>
            </a:prstGeom>
            <a:noFill/>
            <a:ln w="38100" cap="sq">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My solution</a:t>
              </a:r>
              <a:endParaRPr lang="en-US" dirty="0">
                <a:effectLst>
                  <a:outerShdw blurRad="38100" dist="38100" dir="2700000" algn="tl">
                    <a:srgbClr val="000000"/>
                  </a:outerShdw>
                </a:effectLst>
                <a:cs typeface="+mn-cs"/>
              </a:endParaRPr>
            </a:p>
          </p:txBody>
        </p:sp>
        <p:sp>
          <p:nvSpPr>
            <p:cNvPr id="22" name="Line 14"/>
            <p:cNvSpPr>
              <a:spLocks noChangeShapeType="1"/>
            </p:cNvSpPr>
            <p:nvPr/>
          </p:nvSpPr>
          <p:spPr bwMode="auto">
            <a:xfrm flipH="1" flipV="1">
              <a:off x="2862130" y="1828799"/>
              <a:ext cx="371529" cy="691727"/>
            </a:xfrm>
            <a:prstGeom prst="line">
              <a:avLst/>
            </a:prstGeom>
            <a:noFill/>
            <a:ln w="38100" cap="sq">
              <a:solidFill>
                <a:schemeClr val="hlink"/>
              </a:solidFill>
              <a:round/>
              <a:headEnd/>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23" name="Left Brace 22"/>
          <p:cNvSpPr/>
          <p:nvPr/>
        </p:nvSpPr>
        <p:spPr bwMode="auto">
          <a:xfrm rot="16200000">
            <a:off x="2763838" y="588963"/>
            <a:ext cx="166687" cy="2160587"/>
          </a:xfrm>
          <a:prstGeom prst="lef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6" name="Left Brace 25"/>
          <p:cNvSpPr/>
          <p:nvPr/>
        </p:nvSpPr>
        <p:spPr bwMode="auto">
          <a:xfrm rot="16200000">
            <a:off x="1942306" y="1642269"/>
            <a:ext cx="166688" cy="647700"/>
          </a:xfrm>
          <a:prstGeom prst="lef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7" name="Left Brace 26"/>
          <p:cNvSpPr/>
          <p:nvPr/>
        </p:nvSpPr>
        <p:spPr bwMode="auto">
          <a:xfrm rot="16200000">
            <a:off x="843757" y="1767681"/>
            <a:ext cx="166688" cy="288925"/>
          </a:xfrm>
          <a:prstGeom prst="lef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32231"/>
                                        </p:tgtEl>
                                        <p:attrNameLst>
                                          <p:attrName>style.visibility</p:attrName>
                                        </p:attrNameLst>
                                      </p:cBhvr>
                                      <p:to>
                                        <p:strVal val="visible"/>
                                      </p:to>
                                    </p:set>
                                    <p:anim calcmode="lin" valueType="num">
                                      <p:cBhvr additive="base">
                                        <p:cTn id="7" dur="500" fill="hold"/>
                                        <p:tgtEl>
                                          <p:spTgt spid="1332231"/>
                                        </p:tgtEl>
                                        <p:attrNameLst>
                                          <p:attrName>ppt_x</p:attrName>
                                        </p:attrNameLst>
                                      </p:cBhvr>
                                      <p:tavLst>
                                        <p:tav tm="0">
                                          <p:val>
                                            <p:strVal val="#ppt_x"/>
                                          </p:val>
                                        </p:tav>
                                        <p:tav tm="100000">
                                          <p:val>
                                            <p:strVal val="#ppt_x"/>
                                          </p:val>
                                        </p:tav>
                                      </p:tavLst>
                                    </p:anim>
                                    <p:anim calcmode="lin" valueType="num">
                                      <p:cBhvr additive="base">
                                        <p:cTn id="8" dur="500" fill="hold"/>
                                        <p:tgtEl>
                                          <p:spTgt spid="1332231"/>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500" fill="hold"/>
                                        <p:tgtEl>
                                          <p:spTgt spid="11"/>
                                        </p:tgtEl>
                                        <p:attrNameLst>
                                          <p:attrName>ppt_x</p:attrName>
                                        </p:attrNameLst>
                                      </p:cBhvr>
                                      <p:tavLst>
                                        <p:tav tm="0">
                                          <p:val>
                                            <p:strVal val="#ppt_x"/>
                                          </p:val>
                                        </p:tav>
                                        <p:tav tm="100000">
                                          <p:val>
                                            <p:strVal val="#ppt_x"/>
                                          </p:val>
                                        </p:tav>
                                      </p:tavLst>
                                    </p:anim>
                                    <p:anim calcmode="lin" valueType="num">
                                      <p:cBhvr additive="base">
                                        <p:cTn id="1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500" fill="hold"/>
                                        <p:tgtEl>
                                          <p:spTgt spid="18"/>
                                        </p:tgtEl>
                                        <p:attrNameLst>
                                          <p:attrName>ppt_x</p:attrName>
                                        </p:attrNameLst>
                                      </p:cBhvr>
                                      <p:tavLst>
                                        <p:tav tm="0">
                                          <p:val>
                                            <p:strVal val="#ppt_x"/>
                                          </p:val>
                                        </p:tav>
                                        <p:tav tm="100000">
                                          <p:val>
                                            <p:strVal val="#ppt_x"/>
                                          </p:val>
                                        </p:tav>
                                      </p:tavLst>
                                    </p:anim>
                                    <p:anim calcmode="lin" valueType="num">
                                      <p:cBhvr additive="base">
                                        <p:cTn id="24"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additive="base">
                                        <p:cTn id="29" dur="500" fill="hold"/>
                                        <p:tgtEl>
                                          <p:spTgt spid="4"/>
                                        </p:tgtEl>
                                        <p:attrNameLst>
                                          <p:attrName>ppt_x</p:attrName>
                                        </p:attrNameLst>
                                      </p:cBhvr>
                                      <p:tavLst>
                                        <p:tav tm="0">
                                          <p:val>
                                            <p:strVal val="#ppt_x"/>
                                          </p:val>
                                        </p:tav>
                                        <p:tav tm="100000">
                                          <p:val>
                                            <p:strVal val="#ppt_x"/>
                                          </p:val>
                                        </p:tav>
                                      </p:tavLst>
                                    </p:anim>
                                    <p:anim calcmode="lin" valueType="num">
                                      <p:cBhvr additive="base">
                                        <p:cTn id="30" dur="500" fill="hold"/>
                                        <p:tgtEl>
                                          <p:spTgt spid="4"/>
                                        </p:tgtEl>
                                        <p:attrNameLst>
                                          <p:attrName>ppt_y</p:attrName>
                                        </p:attrNameLst>
                                      </p:cBhvr>
                                      <p:tavLst>
                                        <p:tav tm="0">
                                          <p:val>
                                            <p:strVal val="1+#ppt_h/2"/>
                                          </p:val>
                                        </p:tav>
                                        <p:tav tm="100000">
                                          <p:val>
                                            <p:strVal val="#ppt_y"/>
                                          </p:val>
                                        </p:tav>
                                      </p:tavLst>
                                    </p:anim>
                                  </p:childTnLst>
                                </p:cTn>
                              </p:par>
                              <p:par>
                                <p:cTn id="31" presetID="1" presetClass="exit" presetSubtype="0" fill="hold" grpId="1" nodeType="withEffect">
                                  <p:stCondLst>
                                    <p:cond delay="0"/>
                                  </p:stCondLst>
                                  <p:childTnLst>
                                    <p:set>
                                      <p:cBhvr>
                                        <p:cTn id="32" dur="1" fill="hold">
                                          <p:stCondLst>
                                            <p:cond delay="0"/>
                                          </p:stCondLst>
                                        </p:cTn>
                                        <p:tgtEl>
                                          <p:spTgt spid="11"/>
                                        </p:tgtEl>
                                        <p:attrNameLst>
                                          <p:attrName>style.visibility</p:attrName>
                                        </p:attrNameLst>
                                      </p:cBhvr>
                                      <p:to>
                                        <p:strVal val="hidden"/>
                                      </p:to>
                                    </p:set>
                                  </p:childTnLst>
                                </p:cTn>
                              </p:par>
                              <p:par>
                                <p:cTn id="33" presetID="2" presetClass="entr" presetSubtype="4"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 calcmode="lin" valueType="num">
                                      <p:cBhvr additive="base">
                                        <p:cTn id="35" dur="500" fill="hold"/>
                                        <p:tgtEl>
                                          <p:spTgt spid="12"/>
                                        </p:tgtEl>
                                        <p:attrNameLst>
                                          <p:attrName>ppt_x</p:attrName>
                                        </p:attrNameLst>
                                      </p:cBhvr>
                                      <p:tavLst>
                                        <p:tav tm="0">
                                          <p:val>
                                            <p:strVal val="#ppt_x"/>
                                          </p:val>
                                        </p:tav>
                                        <p:tav tm="100000">
                                          <p:val>
                                            <p:strVal val="#ppt_x"/>
                                          </p:val>
                                        </p:tav>
                                      </p:tavLst>
                                    </p:anim>
                                    <p:anim calcmode="lin" valueType="num">
                                      <p:cBhvr additive="base">
                                        <p:cTn id="36"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4" fill="hold" nodeType="clickEffect">
                                  <p:stCondLst>
                                    <p:cond delay="0"/>
                                  </p:stCondLst>
                                  <p:childTnLst>
                                    <p:set>
                                      <p:cBhvr>
                                        <p:cTn id="40" dur="1" fill="hold">
                                          <p:stCondLst>
                                            <p:cond delay="0"/>
                                          </p:stCondLst>
                                        </p:cTn>
                                        <p:tgtEl>
                                          <p:spTgt spid="6"/>
                                        </p:tgtEl>
                                        <p:attrNameLst>
                                          <p:attrName>style.visibility</p:attrName>
                                        </p:attrNameLst>
                                      </p:cBhvr>
                                      <p:to>
                                        <p:strVal val="visible"/>
                                      </p:to>
                                    </p:set>
                                    <p:anim calcmode="lin" valueType="num">
                                      <p:cBhvr additive="base">
                                        <p:cTn id="41" dur="500" fill="hold"/>
                                        <p:tgtEl>
                                          <p:spTgt spid="6"/>
                                        </p:tgtEl>
                                        <p:attrNameLst>
                                          <p:attrName>ppt_x</p:attrName>
                                        </p:attrNameLst>
                                      </p:cBhvr>
                                      <p:tavLst>
                                        <p:tav tm="0">
                                          <p:val>
                                            <p:strVal val="#ppt_x"/>
                                          </p:val>
                                        </p:tav>
                                        <p:tav tm="100000">
                                          <p:val>
                                            <p:strVal val="#ppt_x"/>
                                          </p:val>
                                        </p:tav>
                                      </p:tavLst>
                                    </p:anim>
                                    <p:anim calcmode="lin" valueType="num">
                                      <p:cBhvr additive="base">
                                        <p:cTn id="42" dur="500" fill="hold"/>
                                        <p:tgtEl>
                                          <p:spTgt spid="6"/>
                                        </p:tgtEl>
                                        <p:attrNameLst>
                                          <p:attrName>ppt_y</p:attrName>
                                        </p:attrNameLst>
                                      </p:cBhvr>
                                      <p:tavLst>
                                        <p:tav tm="0">
                                          <p:val>
                                            <p:strVal val="1+#ppt_h/2"/>
                                          </p:val>
                                        </p:tav>
                                        <p:tav tm="100000">
                                          <p:val>
                                            <p:strVal val="#ppt_y"/>
                                          </p:val>
                                        </p:tav>
                                      </p:tavLst>
                                    </p:anim>
                                  </p:childTnLst>
                                </p:cTn>
                              </p:par>
                              <p:par>
                                <p:cTn id="43" presetID="1" presetClass="exit" presetSubtype="0" fill="hold" grpId="1" nodeType="withEffect">
                                  <p:stCondLst>
                                    <p:cond delay="0"/>
                                  </p:stCondLst>
                                  <p:childTnLst>
                                    <p:set>
                                      <p:cBhvr>
                                        <p:cTn id="44" dur="1" fill="hold">
                                          <p:stCondLst>
                                            <p:cond delay="0"/>
                                          </p:stCondLst>
                                        </p:cTn>
                                        <p:tgtEl>
                                          <p:spTgt spid="12"/>
                                        </p:tgtEl>
                                        <p:attrNameLst>
                                          <p:attrName>style.visibility</p:attrName>
                                        </p:attrNameLst>
                                      </p:cBhvr>
                                      <p:to>
                                        <p:strVal val="hidden"/>
                                      </p:to>
                                    </p:set>
                                  </p:childTnLst>
                                </p:cTn>
                              </p:par>
                              <p:par>
                                <p:cTn id="45" presetID="2" presetClass="entr" presetSubtype="4"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500" fill="hold"/>
                                        <p:tgtEl>
                                          <p:spTgt spid="23"/>
                                        </p:tgtEl>
                                        <p:attrNameLst>
                                          <p:attrName>ppt_x</p:attrName>
                                        </p:attrNameLst>
                                      </p:cBhvr>
                                      <p:tavLst>
                                        <p:tav tm="0">
                                          <p:val>
                                            <p:strVal val="#ppt_x"/>
                                          </p:val>
                                        </p:tav>
                                        <p:tav tm="100000">
                                          <p:val>
                                            <p:strVal val="#ppt_x"/>
                                          </p:val>
                                        </p:tav>
                                      </p:tavLst>
                                    </p:anim>
                                    <p:anim calcmode="lin" valueType="num">
                                      <p:cBhvr additive="base">
                                        <p:cTn id="48"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4" fill="hold" nodeType="clickEffect">
                                  <p:stCondLst>
                                    <p:cond delay="0"/>
                                  </p:stCondLst>
                                  <p:childTnLst>
                                    <p:set>
                                      <p:cBhvr>
                                        <p:cTn id="52" dur="1" fill="hold">
                                          <p:stCondLst>
                                            <p:cond delay="0"/>
                                          </p:stCondLst>
                                        </p:cTn>
                                        <p:tgtEl>
                                          <p:spTgt spid="5"/>
                                        </p:tgtEl>
                                        <p:attrNameLst>
                                          <p:attrName>style.visibility</p:attrName>
                                        </p:attrNameLst>
                                      </p:cBhvr>
                                      <p:to>
                                        <p:strVal val="visible"/>
                                      </p:to>
                                    </p:set>
                                    <p:anim calcmode="lin" valueType="num">
                                      <p:cBhvr additive="base">
                                        <p:cTn id="53" dur="500" fill="hold"/>
                                        <p:tgtEl>
                                          <p:spTgt spid="5"/>
                                        </p:tgtEl>
                                        <p:attrNameLst>
                                          <p:attrName>ppt_x</p:attrName>
                                        </p:attrNameLst>
                                      </p:cBhvr>
                                      <p:tavLst>
                                        <p:tav tm="0">
                                          <p:val>
                                            <p:strVal val="#ppt_x"/>
                                          </p:val>
                                        </p:tav>
                                        <p:tav tm="100000">
                                          <p:val>
                                            <p:strVal val="#ppt_x"/>
                                          </p:val>
                                        </p:tav>
                                      </p:tavLst>
                                    </p:anim>
                                    <p:anim calcmode="lin" valueType="num">
                                      <p:cBhvr additive="base">
                                        <p:cTn id="54" dur="500" fill="hold"/>
                                        <p:tgtEl>
                                          <p:spTgt spid="5"/>
                                        </p:tgtEl>
                                        <p:attrNameLst>
                                          <p:attrName>ppt_y</p:attrName>
                                        </p:attrNameLst>
                                      </p:cBhvr>
                                      <p:tavLst>
                                        <p:tav tm="0">
                                          <p:val>
                                            <p:strVal val="1+#ppt_h/2"/>
                                          </p:val>
                                        </p:tav>
                                        <p:tav tm="100000">
                                          <p:val>
                                            <p:strVal val="#ppt_y"/>
                                          </p:val>
                                        </p:tav>
                                      </p:tavLst>
                                    </p:anim>
                                  </p:childTnLst>
                                </p:cTn>
                              </p:par>
                              <p:par>
                                <p:cTn id="55" presetID="1" presetClass="exit" presetSubtype="0" fill="hold" grpId="1" nodeType="withEffect">
                                  <p:stCondLst>
                                    <p:cond delay="0"/>
                                  </p:stCondLst>
                                  <p:childTnLst>
                                    <p:set>
                                      <p:cBhvr>
                                        <p:cTn id="56" dur="1" fill="hold">
                                          <p:stCondLst>
                                            <p:cond delay="0"/>
                                          </p:stCondLst>
                                        </p:cTn>
                                        <p:tgtEl>
                                          <p:spTgt spid="23"/>
                                        </p:tgtEl>
                                        <p:attrNameLst>
                                          <p:attrName>style.visibility</p:attrName>
                                        </p:attrNameLst>
                                      </p:cBhvr>
                                      <p:to>
                                        <p:strVal val="hidden"/>
                                      </p:to>
                                    </p:set>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500" fill="hold"/>
                                        <p:tgtEl>
                                          <p:spTgt spid="26"/>
                                        </p:tgtEl>
                                        <p:attrNameLst>
                                          <p:attrName>ppt_x</p:attrName>
                                        </p:attrNameLst>
                                      </p:cBhvr>
                                      <p:tavLst>
                                        <p:tav tm="0">
                                          <p:val>
                                            <p:strVal val="#ppt_x"/>
                                          </p:val>
                                        </p:tav>
                                        <p:tav tm="100000">
                                          <p:val>
                                            <p:strVal val="#ppt_x"/>
                                          </p:val>
                                        </p:tav>
                                      </p:tavLst>
                                    </p:anim>
                                    <p:anim calcmode="lin" valueType="num">
                                      <p:cBhvr additive="base">
                                        <p:cTn id="60"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4" fill="hold" nodeType="clickEffect">
                                  <p:stCondLst>
                                    <p:cond delay="0"/>
                                  </p:stCondLst>
                                  <p:childTnLst>
                                    <p:set>
                                      <p:cBhvr>
                                        <p:cTn id="64" dur="1" fill="hold">
                                          <p:stCondLst>
                                            <p:cond delay="0"/>
                                          </p:stCondLst>
                                        </p:cTn>
                                        <p:tgtEl>
                                          <p:spTgt spid="2"/>
                                        </p:tgtEl>
                                        <p:attrNameLst>
                                          <p:attrName>style.visibility</p:attrName>
                                        </p:attrNameLst>
                                      </p:cBhvr>
                                      <p:to>
                                        <p:strVal val="visible"/>
                                      </p:to>
                                    </p:set>
                                    <p:anim calcmode="lin" valueType="num">
                                      <p:cBhvr additive="base">
                                        <p:cTn id="65" dur="500" fill="hold"/>
                                        <p:tgtEl>
                                          <p:spTgt spid="2"/>
                                        </p:tgtEl>
                                        <p:attrNameLst>
                                          <p:attrName>ppt_x</p:attrName>
                                        </p:attrNameLst>
                                      </p:cBhvr>
                                      <p:tavLst>
                                        <p:tav tm="0">
                                          <p:val>
                                            <p:strVal val="#ppt_x"/>
                                          </p:val>
                                        </p:tav>
                                        <p:tav tm="100000">
                                          <p:val>
                                            <p:strVal val="#ppt_x"/>
                                          </p:val>
                                        </p:tav>
                                      </p:tavLst>
                                    </p:anim>
                                    <p:anim calcmode="lin" valueType="num">
                                      <p:cBhvr additive="base">
                                        <p:cTn id="66" dur="500" fill="hold"/>
                                        <p:tgtEl>
                                          <p:spTgt spid="2"/>
                                        </p:tgtEl>
                                        <p:attrNameLst>
                                          <p:attrName>ppt_y</p:attrName>
                                        </p:attrNameLst>
                                      </p:cBhvr>
                                      <p:tavLst>
                                        <p:tav tm="0">
                                          <p:val>
                                            <p:strVal val="1+#ppt_h/2"/>
                                          </p:val>
                                        </p:tav>
                                        <p:tav tm="100000">
                                          <p:val>
                                            <p:strVal val="#ppt_y"/>
                                          </p:val>
                                        </p:tav>
                                      </p:tavLst>
                                    </p:anim>
                                  </p:childTnLst>
                                </p:cTn>
                              </p:par>
                              <p:par>
                                <p:cTn id="67" presetID="1" presetClass="exit" presetSubtype="0" fill="hold" grpId="1" nodeType="withEffect">
                                  <p:stCondLst>
                                    <p:cond delay="0"/>
                                  </p:stCondLst>
                                  <p:childTnLst>
                                    <p:set>
                                      <p:cBhvr>
                                        <p:cTn id="68" dur="1" fill="hold">
                                          <p:stCondLst>
                                            <p:cond delay="0"/>
                                          </p:stCondLst>
                                        </p:cTn>
                                        <p:tgtEl>
                                          <p:spTgt spid="26"/>
                                        </p:tgtEl>
                                        <p:attrNameLst>
                                          <p:attrName>style.visibility</p:attrName>
                                        </p:attrNameLst>
                                      </p:cBhvr>
                                      <p:to>
                                        <p:strVal val="hidden"/>
                                      </p:to>
                                    </p:set>
                                  </p:childTnLst>
                                </p:cTn>
                              </p:par>
                              <p:par>
                                <p:cTn id="69" presetID="2" presetClass="entr" presetSubtype="4" fill="hold" grpId="0" nodeType="with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500" fill="hold"/>
                                        <p:tgtEl>
                                          <p:spTgt spid="27"/>
                                        </p:tgtEl>
                                        <p:attrNameLst>
                                          <p:attrName>ppt_x</p:attrName>
                                        </p:attrNameLst>
                                      </p:cBhvr>
                                      <p:tavLst>
                                        <p:tav tm="0">
                                          <p:val>
                                            <p:strVal val="#ppt_x"/>
                                          </p:val>
                                        </p:tav>
                                        <p:tav tm="100000">
                                          <p:val>
                                            <p:strVal val="#ppt_x"/>
                                          </p:val>
                                        </p:tav>
                                      </p:tavLst>
                                    </p:anim>
                                    <p:anim calcmode="lin" valueType="num">
                                      <p:cBhvr additive="base">
                                        <p:cTn id="72" dur="500" fill="hold"/>
                                        <p:tgtEl>
                                          <p:spTgt spid="27"/>
                                        </p:tgtEl>
                                        <p:attrNameLst>
                                          <p:attrName>ppt_y</p:attrName>
                                        </p:attrNameLst>
                                      </p:cBhvr>
                                      <p:tavLst>
                                        <p:tav tm="0">
                                          <p:val>
                                            <p:strVal val="1+#ppt_h/2"/>
                                          </p:val>
                                        </p:tav>
                                        <p:tav tm="100000">
                                          <p:val>
                                            <p:strVal val="#ppt_y"/>
                                          </p:val>
                                        </p:tav>
                                      </p:tavLst>
                                    </p:anim>
                                  </p:childTnLst>
                                </p:cTn>
                              </p:par>
                              <p:par>
                                <p:cTn id="73" presetID="1" presetClass="exit" presetSubtype="0" fill="hold" grpId="1" nodeType="withEffect">
                                  <p:stCondLst>
                                    <p:cond delay="0"/>
                                  </p:stCondLst>
                                  <p:childTnLst>
                                    <p:set>
                                      <p:cBhvr>
                                        <p:cTn id="74" dur="1" fill="hold">
                                          <p:stCondLst>
                                            <p:cond delay="0"/>
                                          </p:stCondLst>
                                        </p:cTn>
                                        <p:tgtEl>
                                          <p:spTgt spid="2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2231" grpId="0"/>
      <p:bldP spid="11" grpId="0" animBg="1"/>
      <p:bldP spid="11" grpId="1" animBg="1"/>
      <p:bldP spid="12" grpId="0" animBg="1"/>
      <p:bldP spid="12" grpId="1" animBg="1"/>
      <p:bldP spid="18" grpId="0"/>
      <p:bldP spid="23" grpId="0" animBg="1"/>
      <p:bldP spid="23" grpId="1" animBg="1"/>
      <p:bldP spid="26" grpId="0" animBg="1"/>
      <p:bldP spid="26" grpId="1" animBg="1"/>
      <p:bldP spid="27" grpId="0" animBg="1"/>
      <p:bldP spid="27" grpId="1"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63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Church’s Thesis</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12" name="Text Box 7"/>
          <p:cNvSpPr txBox="1">
            <a:spLocks noChangeArrowheads="1"/>
          </p:cNvSpPr>
          <p:nvPr/>
        </p:nvSpPr>
        <p:spPr bwMode="auto">
          <a:xfrm>
            <a:off x="7040563" y="14288"/>
            <a:ext cx="1341437" cy="519112"/>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hlink"/>
                </a:solidFill>
                <a:effectLst>
                  <a:outerShdw blurRad="38100" dist="38100" dir="2700000" algn="tl">
                    <a:srgbClr val="000000"/>
                  </a:outerShdw>
                </a:effectLst>
                <a:cs typeface="+mn-cs"/>
              </a:rPr>
              <a:t>Proof</a:t>
            </a:r>
          </a:p>
        </p:txBody>
      </p:sp>
      <p:sp>
        <p:nvSpPr>
          <p:cNvPr id="21" name="Text Box 5"/>
          <p:cNvSpPr txBox="1">
            <a:spLocks noChangeArrowheads="1"/>
          </p:cNvSpPr>
          <p:nvPr/>
        </p:nvSpPr>
        <p:spPr bwMode="auto">
          <a:xfrm>
            <a:off x="381000" y="533400"/>
            <a:ext cx="6310313" cy="3540125"/>
          </a:xfrm>
          <a:prstGeom prst="rect">
            <a:avLst/>
          </a:prstGeom>
          <a:noFill/>
          <a:ln w="38100" cap="sq">
            <a:noFill/>
            <a:miter lim="800000"/>
            <a:headEnd/>
            <a:tailEnd/>
          </a:ln>
          <a:effectLst/>
        </p:spPr>
        <p:txBody>
          <a:bodyPr wrap="none" lIns="274320" rIns="274320">
            <a:spAutoFit/>
          </a:bodyPr>
          <a:lstStyle/>
          <a:p>
            <a:pPr eaLnBrk="0" hangingPunct="0">
              <a:defRPr/>
            </a:pPr>
            <a:r>
              <a:rPr lang="en-US">
                <a:cs typeface="+mn-cs"/>
              </a:rPr>
              <a:t>A computational </a:t>
            </a:r>
            <a:r>
              <a:rPr lang="en-US" dirty="0">
                <a:cs typeface="+mn-cs"/>
              </a:rPr>
              <a:t>problem </a:t>
            </a:r>
            <a:r>
              <a:rPr lang="en-US">
                <a:cs typeface="+mn-cs"/>
              </a:rPr>
              <a:t>is computable</a:t>
            </a:r>
            <a:endParaRPr lang="en-US" dirty="0">
              <a:cs typeface="+mn-cs"/>
            </a:endParaRPr>
          </a:p>
          <a:p>
            <a:pPr eaLnBrk="0" hangingPunct="0">
              <a:buFont typeface="Arial" pitchFamily="34" charset="0"/>
              <a:buChar char="•"/>
              <a:defRPr/>
            </a:pPr>
            <a:endParaRPr lang="en-US" dirty="0">
              <a:cs typeface="+mn-cs"/>
            </a:endParaRPr>
          </a:p>
          <a:p>
            <a:pPr eaLnBrk="0" hangingPunct="0">
              <a:buFont typeface="Arial" pitchFamily="34" charset="0"/>
              <a:buChar char="•"/>
              <a:defRPr/>
            </a:pPr>
            <a:endParaRPr lang="en-US" dirty="0">
              <a:cs typeface="+mn-cs"/>
            </a:endParaRPr>
          </a:p>
          <a:p>
            <a:pPr eaLnBrk="0" hangingPunct="0">
              <a:buFont typeface="Arial" pitchFamily="34" charset="0"/>
              <a:buChar char="•"/>
              <a:defRPr/>
            </a:pPr>
            <a:r>
              <a:rPr lang="en-US" dirty="0">
                <a:cs typeface="+mn-cs"/>
              </a:rPr>
              <a:t>by </a:t>
            </a:r>
            <a:r>
              <a:rPr lang="en-US">
                <a:cs typeface="+mn-cs"/>
              </a:rPr>
              <a:t>a </a:t>
            </a:r>
            <a:r>
              <a:rPr lang="en-US">
                <a:solidFill>
                  <a:schemeClr val="accent2"/>
                </a:solidFill>
                <a:cs typeface="+mn-cs"/>
              </a:rPr>
              <a:t>Turing </a:t>
            </a:r>
            <a:r>
              <a:rPr lang="en-US" dirty="0">
                <a:solidFill>
                  <a:schemeClr val="accent2"/>
                </a:solidFill>
                <a:cs typeface="+mn-cs"/>
              </a:rPr>
              <a:t>Machine</a:t>
            </a:r>
          </a:p>
          <a:p>
            <a:pPr eaLnBrk="0" hangingPunct="0">
              <a:buFont typeface="Arial" pitchFamily="34" charset="0"/>
              <a:buChar char="•"/>
              <a:defRPr/>
            </a:pPr>
            <a:endParaRPr lang="en-US" dirty="0">
              <a:cs typeface="+mn-cs"/>
            </a:endParaRPr>
          </a:p>
          <a:p>
            <a:pPr eaLnBrk="0" hangingPunct="0">
              <a:buFont typeface="Arial" pitchFamily="34" charset="0"/>
              <a:buChar char="•"/>
              <a:defRPr/>
            </a:pPr>
            <a:r>
              <a:rPr lang="en-US" dirty="0">
                <a:cs typeface="+mn-cs"/>
              </a:rPr>
              <a:t>by a (simple) </a:t>
            </a:r>
            <a:r>
              <a:rPr lang="en-US" dirty="0">
                <a:solidFill>
                  <a:schemeClr val="accent2"/>
                </a:solidFill>
                <a:cs typeface="+mn-cs"/>
              </a:rPr>
              <a:t>Recursive  Program</a:t>
            </a:r>
            <a:r>
              <a:rPr lang="en-US" dirty="0">
                <a:effectLst>
                  <a:outerShdw blurRad="38100" dist="38100" dir="2700000" algn="tl">
                    <a:srgbClr val="000000"/>
                  </a:outerShdw>
                </a:effectLst>
                <a:cs typeface="+mn-cs"/>
              </a:rPr>
              <a:t> </a:t>
            </a:r>
            <a:endParaRPr lang="en-US" dirty="0">
              <a:solidFill>
                <a:schemeClr val="accent2"/>
              </a:solidFill>
              <a:cs typeface="+mn-cs"/>
            </a:endParaRPr>
          </a:p>
          <a:p>
            <a:pPr eaLnBrk="0" hangingPunct="0">
              <a:buFont typeface="Arial" pitchFamily="34" charset="0"/>
              <a:buChar char="•"/>
              <a:defRPr/>
            </a:pPr>
            <a:endParaRPr lang="en-US" dirty="0">
              <a:cs typeface="+mn-cs"/>
            </a:endParaRPr>
          </a:p>
          <a:p>
            <a:pPr eaLnBrk="0" hangingPunct="0">
              <a:buFont typeface="Arial" pitchFamily="34" charset="0"/>
              <a:buChar char="•"/>
              <a:defRPr/>
            </a:pPr>
            <a:r>
              <a:rPr lang="en-US" dirty="0">
                <a:cs typeface="+mn-cs"/>
              </a:rPr>
              <a:t>by a (simple</a:t>
            </a:r>
            <a:r>
              <a:rPr lang="en-US">
                <a:cs typeface="+mn-cs"/>
              </a:rPr>
              <a:t>) </a:t>
            </a:r>
            <a:r>
              <a:rPr lang="en-US">
                <a:solidFill>
                  <a:schemeClr val="accent2"/>
                </a:solidFill>
                <a:cs typeface="+mn-cs"/>
              </a:rPr>
              <a:t>Register </a:t>
            </a:r>
            <a:r>
              <a:rPr lang="en-US" dirty="0">
                <a:solidFill>
                  <a:schemeClr val="accent2"/>
                </a:solidFill>
                <a:cs typeface="+mn-cs"/>
              </a:rPr>
              <a:t>Machine</a:t>
            </a:r>
            <a:r>
              <a:rPr lang="en-US" dirty="0">
                <a:effectLst>
                  <a:outerShdw blurRad="38100" dist="38100" dir="2700000" algn="tl">
                    <a:srgbClr val="000000"/>
                  </a:outerShdw>
                </a:effectLst>
                <a:cs typeface="+mn-cs"/>
              </a:rPr>
              <a:t> </a:t>
            </a:r>
          </a:p>
        </p:txBody>
      </p:sp>
      <p:sp>
        <p:nvSpPr>
          <p:cNvPr id="29" name="Line 22"/>
          <p:cNvSpPr>
            <a:spLocks noChangeShapeType="1"/>
          </p:cNvSpPr>
          <p:nvPr/>
        </p:nvSpPr>
        <p:spPr bwMode="auto">
          <a:xfrm>
            <a:off x="2141538" y="2311400"/>
            <a:ext cx="296862" cy="508000"/>
          </a:xfrm>
          <a:prstGeom prst="line">
            <a:avLst/>
          </a:prstGeom>
          <a:noFill/>
          <a:ln w="38100" cap="sq">
            <a:solidFill>
              <a:schemeClr val="hlink"/>
            </a:solidFill>
            <a:round/>
            <a:headEnd/>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0" name="Line 22"/>
          <p:cNvSpPr>
            <a:spLocks noChangeShapeType="1"/>
          </p:cNvSpPr>
          <p:nvPr/>
        </p:nvSpPr>
        <p:spPr bwMode="auto">
          <a:xfrm>
            <a:off x="2590800" y="3149600"/>
            <a:ext cx="296863" cy="508000"/>
          </a:xfrm>
          <a:prstGeom prst="line">
            <a:avLst/>
          </a:prstGeom>
          <a:noFill/>
          <a:ln w="38100" cap="sq">
            <a:solidFill>
              <a:schemeClr val="hlink"/>
            </a:solidFill>
            <a:round/>
            <a:headEnd/>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9" name="Text Box 8"/>
          <p:cNvSpPr txBox="1">
            <a:spLocks noChangeArrowheads="1"/>
          </p:cNvSpPr>
          <p:nvPr/>
        </p:nvSpPr>
        <p:spPr bwMode="auto">
          <a:xfrm>
            <a:off x="2573338" y="2300288"/>
            <a:ext cx="1319212" cy="519112"/>
          </a:xfrm>
          <a:prstGeom prst="rect">
            <a:avLst/>
          </a:prstGeom>
          <a:noFill/>
          <a:ln w="38100" cap="sq">
            <a:noFill/>
            <a:miter lim="800000"/>
            <a:headEnd/>
            <a:tailEnd/>
          </a:ln>
          <a:effectLst/>
        </p:spPr>
        <p:txBody>
          <a:bodyPr wrap="none" lIns="274320" rIns="274320">
            <a:spAutoFit/>
          </a:bodyPr>
          <a:lstStyle/>
          <a:p>
            <a:pPr eaLnBrk="0" hangingPunct="0">
              <a:defRPr/>
            </a:pPr>
            <a:r>
              <a:rPr lang="en-US" dirty="0">
                <a:solidFill>
                  <a:schemeClr val="hlink"/>
                </a:solidFill>
                <a:effectLst>
                  <a:outerShdw blurRad="38100" dist="38100" dir="2700000" algn="tl">
                    <a:srgbClr val="000000"/>
                  </a:outerShdw>
                </a:effectLst>
                <a:cs typeface="+mn-cs"/>
              </a:rPr>
              <a:t>Done</a:t>
            </a:r>
          </a:p>
        </p:txBody>
      </p:sp>
      <p:sp>
        <p:nvSpPr>
          <p:cNvPr id="10" name="Text Box 14"/>
          <p:cNvSpPr txBox="1">
            <a:spLocks noChangeArrowheads="1"/>
          </p:cNvSpPr>
          <p:nvPr/>
        </p:nvSpPr>
        <p:spPr bwMode="auto">
          <a:xfrm>
            <a:off x="2895600" y="3124200"/>
            <a:ext cx="4427538" cy="523875"/>
          </a:xfrm>
          <a:prstGeom prst="rect">
            <a:avLst/>
          </a:prstGeom>
          <a:noFill/>
          <a:ln w="38100" cap="sq">
            <a:noFill/>
            <a:miter lim="800000"/>
            <a:headEnd/>
            <a:tailEnd/>
          </a:ln>
          <a:effectLst/>
        </p:spPr>
        <p:txBody>
          <a:bodyPr wrap="none" lIns="274320" rIns="274320">
            <a:spAutoFit/>
          </a:bodyPr>
          <a:lstStyle/>
          <a:p>
            <a:pPr eaLnBrk="0" hangingPunct="0">
              <a:defRPr/>
            </a:pPr>
            <a:r>
              <a:rPr lang="en-US" dirty="0">
                <a:solidFill>
                  <a:schemeClr val="hlink"/>
                </a:solidFill>
                <a:effectLst>
                  <a:outerShdw blurRad="38100" dist="38100" dir="2700000" algn="tl">
                    <a:srgbClr val="000000"/>
                  </a:outerShdw>
                </a:effectLst>
                <a:cs typeface="+mn-cs"/>
              </a:rPr>
              <a:t>Define and </a:t>
            </a:r>
            <a:r>
              <a:rPr lang="en-US">
                <a:solidFill>
                  <a:schemeClr val="hlink"/>
                </a:solidFill>
                <a:effectLst>
                  <a:outerShdw blurRad="38100" dist="38100" dir="2700000" algn="tl">
                    <a:srgbClr val="000000"/>
                  </a:outerShdw>
                </a:effectLst>
                <a:cs typeface="+mn-cs"/>
              </a:rPr>
              <a:t>prove this </a:t>
            </a:r>
            <a:r>
              <a:rPr lang="en-US" dirty="0">
                <a:solidFill>
                  <a:schemeClr val="hlink"/>
                </a:solidFill>
                <a:effectLst>
                  <a:outerShdw blurRad="38100" dist="38100" dir="2700000" algn="tl">
                    <a:srgbClr val="000000"/>
                  </a:outerShdw>
                </a:effectLst>
                <a:cs typeface="+mn-cs"/>
              </a:rPr>
              <a:t>now.</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1+#ppt_w/2"/>
                                          </p:val>
                                        </p:tav>
                                        <p:tav tm="100000">
                                          <p:val>
                                            <p:strVal val="#ppt_x"/>
                                          </p:val>
                                        </p:tav>
                                      </p:tavLst>
                                    </p:anim>
                                    <p:anim calcmode="lin" valueType="num">
                                      <p:cBhvr additive="base">
                                        <p:cTn id="8"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nodeType="clickEffect">
                                  <p:stCondLst>
                                    <p:cond delay="0"/>
                                  </p:stCondLst>
                                  <p:childTnLst>
                                    <p:set>
                                      <p:cBhvr>
                                        <p:cTn id="12" dur="1" fill="hold">
                                          <p:stCondLst>
                                            <p:cond delay="0"/>
                                          </p:stCondLst>
                                        </p:cTn>
                                        <p:tgtEl>
                                          <p:spTgt spid="30"/>
                                        </p:tgtEl>
                                        <p:attrNameLst>
                                          <p:attrName>style.visibility</p:attrName>
                                        </p:attrNameLst>
                                      </p:cBhvr>
                                      <p:to>
                                        <p:strVal val="visible"/>
                                      </p:to>
                                    </p:set>
                                    <p:anim calcmode="lin" valueType="num">
                                      <p:cBhvr additive="base">
                                        <p:cTn id="13" dur="500" fill="hold"/>
                                        <p:tgtEl>
                                          <p:spTgt spid="30"/>
                                        </p:tgtEl>
                                        <p:attrNameLst>
                                          <p:attrName>ppt_x</p:attrName>
                                        </p:attrNameLst>
                                      </p:cBhvr>
                                      <p:tavLst>
                                        <p:tav tm="0">
                                          <p:val>
                                            <p:strVal val="#ppt_x"/>
                                          </p:val>
                                        </p:tav>
                                        <p:tav tm="100000">
                                          <p:val>
                                            <p:strVal val="#ppt_x"/>
                                          </p:val>
                                        </p:tav>
                                      </p:tavLst>
                                    </p:anim>
                                    <p:anim calcmode="lin" valueType="num">
                                      <p:cBhvr additive="base">
                                        <p:cTn id="14" dur="500" fill="hold"/>
                                        <p:tgtEl>
                                          <p:spTgt spid="30"/>
                                        </p:tgtEl>
                                        <p:attrNameLst>
                                          <p:attrName>ppt_y</p:attrName>
                                        </p:attrNameLst>
                                      </p:cBhvr>
                                      <p:tavLst>
                                        <p:tav tm="0">
                                          <p:val>
                                            <p:strVal val="0-#ppt_h/2"/>
                                          </p:val>
                                        </p:tav>
                                        <p:tav tm="100000">
                                          <p:val>
                                            <p:strVal val="#ppt_y"/>
                                          </p:val>
                                        </p:tav>
                                      </p:tavLst>
                                    </p:anim>
                                  </p:childTnLst>
                                </p:cTn>
                              </p:par>
                              <p:par>
                                <p:cTn id="15" presetID="2" presetClass="entr" presetSubtype="1"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additive="base">
                                        <p:cTn id="17" dur="500" fill="hold"/>
                                        <p:tgtEl>
                                          <p:spTgt spid="10"/>
                                        </p:tgtEl>
                                        <p:attrNameLst>
                                          <p:attrName>ppt_x</p:attrName>
                                        </p:attrNameLst>
                                      </p:cBhvr>
                                      <p:tavLst>
                                        <p:tav tm="0">
                                          <p:val>
                                            <p:strVal val="#ppt_x"/>
                                          </p:val>
                                        </p:tav>
                                        <p:tav tm="100000">
                                          <p:val>
                                            <p:strVal val="#ppt_x"/>
                                          </p:val>
                                        </p:tav>
                                      </p:tavLst>
                                    </p:anim>
                                    <p:anim calcmode="lin" valueType="num">
                                      <p:cBhvr additive="base">
                                        <p:cTn id="18" dur="500" fill="hold"/>
                                        <p:tgtEl>
                                          <p:spTgt spid="10"/>
                                        </p:tgtEl>
                                        <p:attrNameLst>
                                          <p:attrName>ppt_y</p:attrName>
                                        </p:attrNameLst>
                                      </p:cBhvr>
                                      <p:tavLst>
                                        <p:tav tm="0">
                                          <p:val>
                                            <p:strVal val="0-#ppt_h/2"/>
                                          </p:val>
                                        </p:tav>
                                        <p:tav tm="100000">
                                          <p:val>
                                            <p:strVal val="#ppt_y"/>
                                          </p:val>
                                        </p:tav>
                                      </p:tavLst>
                                    </p:anim>
                                  </p:childTnLst>
                                </p:cTn>
                              </p:par>
                              <p:par>
                                <p:cTn id="19" presetID="2" presetClass="entr" presetSubtype="1" fill="hold" nodeType="withEffect">
                                  <p:stCondLst>
                                    <p:cond delay="0"/>
                                  </p:stCondLst>
                                  <p:childTnLst>
                                    <p:set>
                                      <p:cBhvr>
                                        <p:cTn id="20" dur="1" fill="hold">
                                          <p:stCondLst>
                                            <p:cond delay="0"/>
                                          </p:stCondLst>
                                        </p:cTn>
                                        <p:tgtEl>
                                          <p:spTgt spid="21">
                                            <p:txEl>
                                              <p:pRg st="7" end="7"/>
                                            </p:txEl>
                                          </p:spTgt>
                                        </p:tgtEl>
                                        <p:attrNameLst>
                                          <p:attrName>style.visibility</p:attrName>
                                        </p:attrNameLst>
                                      </p:cBhvr>
                                      <p:to>
                                        <p:strVal val="visible"/>
                                      </p:to>
                                    </p:set>
                                    <p:anim calcmode="lin" valueType="num">
                                      <p:cBhvr additive="base">
                                        <p:cTn id="21" dur="500" fill="hold"/>
                                        <p:tgtEl>
                                          <p:spTgt spid="21">
                                            <p:txEl>
                                              <p:pRg st="7" end="7"/>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21">
                                            <p:txEl>
                                              <p:pRg st="7" end="7"/>
                                            </p:txEl>
                                          </p:spTgt>
                                        </p:tgtEl>
                                        <p:attrNameLst>
                                          <p:attrName>ppt_y</p:attrName>
                                        </p:attrNameLst>
                                      </p:cBhvr>
                                      <p:tavLst>
                                        <p:tav tm="0">
                                          <p:val>
                                            <p:strVal val="0-#ppt_h/2"/>
                                          </p:val>
                                        </p:tav>
                                        <p:tav tm="100000">
                                          <p:val>
                                            <p:strVal val="#ppt_y"/>
                                          </p:val>
                                        </p:tav>
                                      </p:tavLst>
                                    </p:anim>
                                  </p:childTnLst>
                                </p:cTn>
                              </p:par>
                              <p:par>
                                <p:cTn id="23" presetID="1" presetClass="exit" presetSubtype="0" fill="hold" grpId="1" nodeType="withEffect">
                                  <p:stCondLst>
                                    <p:cond delay="0"/>
                                  </p:stCondLst>
                                  <p:childTnLst>
                                    <p:set>
                                      <p:cBhvr>
                                        <p:cTn id="24" dur="1" fill="hold">
                                          <p:stCondLst>
                                            <p:cond delay="0"/>
                                          </p:stCondLst>
                                        </p:cTn>
                                        <p:tgtEl>
                                          <p:spTgt spid="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9" grpId="1"/>
      <p:bldP spid="10"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420" name="Rectangle 20"/>
          <p:cNvSpPr>
            <a:spLocks noChangeArrowheads="1"/>
          </p:cNvSpPr>
          <p:nvPr/>
        </p:nvSpPr>
        <p:spPr bwMode="auto">
          <a:xfrm>
            <a:off x="152400" y="844550"/>
            <a:ext cx="9144000" cy="2246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Hilbert’s 10</a:t>
            </a:r>
            <a:r>
              <a:rPr lang="en-US" altLang="en-US" sz="2800" baseline="30000">
                <a:latin typeface="Times New Roman" pitchFamily="18" charset="0"/>
              </a:rPr>
              <a:t>th</a:t>
            </a:r>
            <a:r>
              <a:rPr lang="en-US" altLang="en-US" sz="2800">
                <a:latin typeface="Times New Roman" pitchFamily="18" charset="0"/>
              </a:rPr>
              <a:t> problem was </a:t>
            </a:r>
            <a:br>
              <a:rPr lang="en-US" altLang="en-US" sz="2800">
                <a:latin typeface="Times New Roman" pitchFamily="18" charset="0"/>
              </a:rPr>
            </a:br>
            <a:r>
              <a:rPr lang="en-US" altLang="en-US" sz="2800">
                <a:latin typeface="Times New Roman" pitchFamily="18" charset="0"/>
              </a:rPr>
              <a:t>   is there an algorithm to find an integer solution</a:t>
            </a:r>
            <a:br>
              <a:rPr lang="en-US" altLang="en-US" sz="2800">
                <a:latin typeface="Times New Roman" pitchFamily="18" charset="0"/>
              </a:rPr>
            </a:br>
            <a:r>
              <a:rPr lang="en-US" altLang="en-US" sz="2800">
                <a:latin typeface="Times New Roman" pitchFamily="18" charset="0"/>
              </a:rPr>
              <a:t>   to a set (or even single) polynomial equation.</a:t>
            </a:r>
          </a:p>
          <a:p>
            <a:pPr>
              <a:spcBef>
                <a:spcPct val="0"/>
              </a:spcBef>
            </a:pPr>
            <a:r>
              <a:rPr lang="en-US" altLang="en-US" sz="2800">
                <a:latin typeface="Times New Roman" pitchFamily="18" charset="0"/>
              </a:rPr>
              <a:t>Register Machines were designed to perhaps be better than</a:t>
            </a:r>
            <a:br>
              <a:rPr lang="en-US" altLang="en-US" sz="2800">
                <a:latin typeface="Times New Roman" pitchFamily="18" charset="0"/>
              </a:rPr>
            </a:br>
            <a:r>
              <a:rPr lang="en-US" altLang="en-US" sz="2800">
                <a:latin typeface="Times New Roman" pitchFamily="18" charset="0"/>
              </a:rPr>
              <a:t>    Turing Machines at this task.</a:t>
            </a:r>
          </a:p>
        </p:txBody>
      </p:sp>
      <p:sp>
        <p:nvSpPr>
          <p:cNvPr id="4" name="Rectangle 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Register </a:t>
            </a:r>
            <a:r>
              <a:rPr lang="en-US" sz="3600" b="1" dirty="0">
                <a:solidFill>
                  <a:schemeClr val="tx2"/>
                </a:solidFill>
                <a:effectLst>
                  <a:outerShdw blurRad="38100" dist="38100" dir="2700000" algn="tl">
                    <a:srgbClr val="000000"/>
                  </a:outerShdw>
                </a:effectLst>
                <a:latin typeface="Arial Rounded MT Bold" pitchFamily="34" charset="0"/>
                <a:cs typeface="+mn-cs"/>
              </a:rPr>
              <a:t>Machine Model</a:t>
            </a:r>
          </a:p>
        </p:txBody>
      </p:sp>
      <p:graphicFrame>
        <p:nvGraphicFramePr>
          <p:cNvPr id="5" name="Table 4"/>
          <p:cNvGraphicFramePr>
            <a:graphicFrameLocks noGrp="1"/>
          </p:cNvGraphicFramePr>
          <p:nvPr/>
        </p:nvGraphicFramePr>
        <p:xfrm>
          <a:off x="990600" y="3236913"/>
          <a:ext cx="7239000" cy="1920875"/>
        </p:xfrm>
        <a:graphic>
          <a:graphicData uri="http://schemas.openxmlformats.org/drawingml/2006/table">
            <a:tbl>
              <a:tblPr firstRow="1" firstCol="1" bandRow="1">
                <a:tableStyleId>{5C22544A-7EE6-4342-B048-85BDC9FD1C3A}</a:tableStyleId>
              </a:tblPr>
              <a:tblGrid>
                <a:gridCol w="2413000"/>
                <a:gridCol w="2413000"/>
                <a:gridCol w="2413000"/>
              </a:tblGrid>
              <a:tr h="640292">
                <a:tc>
                  <a:txBody>
                    <a:bodyPr/>
                    <a:lstStyle/>
                    <a:p>
                      <a:pPr algn="ctr"/>
                      <a:endParaRPr lang="en-CA" sz="1800" dirty="0">
                        <a:latin typeface="Times New Roman" pitchFamily="18" charset="0"/>
                        <a:cs typeface="Times New Roman" pitchFamily="18" charset="0"/>
                      </a:endParaRPr>
                    </a:p>
                  </a:txBody>
                  <a:tcPr marT="45735" marB="45735">
                    <a:lnL w="12700" cmpd="sng">
                      <a:noFill/>
                    </a:lnL>
                    <a:lnR w="12700" cmpd="sng">
                      <a:noFill/>
                    </a:lnR>
                    <a:lnT w="12700" cmpd="sng">
                      <a:noFill/>
                    </a:lnT>
                    <a:lnB w="38100" cmpd="sng">
                      <a:noFill/>
                    </a:lnB>
                    <a:lnTlToBr w="12700" cmpd="sng">
                      <a:noFill/>
                      <a:prstDash val="solid"/>
                    </a:lnTlToBr>
                    <a:lnBlToTr w="12700" cmpd="sng">
                      <a:noFill/>
                      <a:prstDash val="solid"/>
                    </a:lnBlToTr>
                  </a:tcPr>
                </a:tc>
                <a:tc>
                  <a:txBody>
                    <a:bodyPr/>
                    <a:lstStyle/>
                    <a:p>
                      <a:pPr algn="ctr"/>
                      <a:r>
                        <a:rPr lang="en-CA" sz="1800" smtClean="0">
                          <a:latin typeface="Times New Roman" pitchFamily="18" charset="0"/>
                          <a:cs typeface="Times New Roman" pitchFamily="18" charset="0"/>
                        </a:rPr>
                        <a:t>Contents</a:t>
                      </a:r>
                      <a:r>
                        <a:rPr lang="en-CA" sz="1800" baseline="0" smtClean="0">
                          <a:latin typeface="Times New Roman" pitchFamily="18" charset="0"/>
                          <a:cs typeface="Times New Roman" pitchFamily="18" charset="0"/>
                        </a:rPr>
                        <a:t> </a:t>
                      </a:r>
                      <a:r>
                        <a:rPr lang="en-CA" sz="1800" baseline="0" dirty="0" smtClean="0">
                          <a:latin typeface="Times New Roman" pitchFamily="18" charset="0"/>
                          <a:cs typeface="Times New Roman" pitchFamily="18" charset="0"/>
                        </a:rPr>
                        <a:t>of </a:t>
                      </a:r>
                      <a:br>
                        <a:rPr lang="en-CA" sz="1800" baseline="0" dirty="0" smtClean="0">
                          <a:latin typeface="Times New Roman" pitchFamily="18" charset="0"/>
                          <a:cs typeface="Times New Roman" pitchFamily="18" charset="0"/>
                        </a:rPr>
                      </a:br>
                      <a:r>
                        <a:rPr lang="en-CA" sz="1800" baseline="0" dirty="0" smtClean="0">
                          <a:latin typeface="Times New Roman" pitchFamily="18" charset="0"/>
                          <a:cs typeface="Times New Roman" pitchFamily="18" charset="0"/>
                        </a:rPr>
                        <a:t>Memory Cell</a:t>
                      </a:r>
                      <a:endParaRPr lang="en-CA" sz="1800" dirty="0">
                        <a:latin typeface="Times New Roman" pitchFamily="18" charset="0"/>
                        <a:cs typeface="Times New Roman" pitchFamily="18" charset="0"/>
                      </a:endParaRPr>
                    </a:p>
                  </a:txBody>
                  <a:tcPr marT="45735" marB="45735">
                    <a:lnL w="12700" cmpd="sng">
                      <a:noFill/>
                    </a:lnL>
                    <a:lnR w="12700" cmpd="sng">
                      <a:noFill/>
                    </a:lnR>
                    <a:lnT w="12700" cmpd="sng">
                      <a:noFill/>
                    </a:lnT>
                    <a:lnB w="38100" cmpd="sng">
                      <a:noFill/>
                    </a:lnB>
                    <a:lnTlToBr w="12700" cmpd="sng">
                      <a:noFill/>
                      <a:prstDash val="solid"/>
                    </a:lnTlToBr>
                    <a:lnBlToTr w="12700" cmpd="sng">
                      <a:noFill/>
                      <a:prstDash val="solid"/>
                    </a:lnBlToTr>
                  </a:tcPr>
                </a:tc>
                <a:tc>
                  <a:txBody>
                    <a:bodyPr/>
                    <a:lstStyle/>
                    <a:p>
                      <a:pPr algn="ctr"/>
                      <a:r>
                        <a:rPr lang="en-CA" sz="1800" dirty="0" smtClean="0">
                          <a:latin typeface="Times New Roman" pitchFamily="18" charset="0"/>
                          <a:cs typeface="Times New Roman" pitchFamily="18" charset="0"/>
                        </a:rPr>
                        <a:t>Number</a:t>
                      </a:r>
                      <a:r>
                        <a:rPr lang="en-CA" sz="1800" baseline="0" dirty="0" smtClean="0">
                          <a:latin typeface="Times New Roman" pitchFamily="18" charset="0"/>
                          <a:cs typeface="Times New Roman" pitchFamily="18" charset="0"/>
                        </a:rPr>
                        <a:t> of </a:t>
                      </a:r>
                      <a:br>
                        <a:rPr lang="en-CA" sz="1800" baseline="0" dirty="0" smtClean="0">
                          <a:latin typeface="Times New Roman" pitchFamily="18" charset="0"/>
                          <a:cs typeface="Times New Roman" pitchFamily="18" charset="0"/>
                        </a:rPr>
                      </a:br>
                      <a:r>
                        <a:rPr lang="en-CA" sz="1800" baseline="0" dirty="0" smtClean="0">
                          <a:latin typeface="Times New Roman" pitchFamily="18" charset="0"/>
                          <a:cs typeface="Times New Roman" pitchFamily="18" charset="0"/>
                        </a:rPr>
                        <a:t>Memory Cells</a:t>
                      </a:r>
                      <a:endParaRPr lang="en-CA" sz="1800" dirty="0">
                        <a:latin typeface="Times New Roman" pitchFamily="18" charset="0"/>
                        <a:cs typeface="Times New Roman" pitchFamily="18" charset="0"/>
                      </a:endParaRPr>
                    </a:p>
                  </a:txBody>
                  <a:tcPr marT="45735" marB="45735">
                    <a:lnL w="12700" cmpd="sng">
                      <a:noFill/>
                    </a:lnL>
                    <a:lnR w="12700" cmpd="sng">
                      <a:noFill/>
                    </a:lnR>
                    <a:lnT w="12700" cmpd="sng">
                      <a:noFill/>
                    </a:lnT>
                    <a:lnB w="38100" cmpd="sng">
                      <a:noFill/>
                    </a:lnB>
                    <a:lnTlToBr w="12700" cmpd="sng">
                      <a:noFill/>
                      <a:prstDash val="solid"/>
                    </a:lnTlToBr>
                    <a:lnBlToTr w="12700" cmpd="sng">
                      <a:noFill/>
                      <a:prstDash val="solid"/>
                    </a:lnBlToTr>
                  </a:tcPr>
                </a:tc>
              </a:tr>
              <a:tr h="640292">
                <a:tc>
                  <a:txBody>
                    <a:bodyPr/>
                    <a:lstStyle/>
                    <a:p>
                      <a:pPr algn="ctr"/>
                      <a:r>
                        <a:rPr lang="en-CA" sz="1800" smtClean="0">
                          <a:latin typeface="Times New Roman" pitchFamily="18" charset="0"/>
                          <a:cs typeface="Times New Roman" pitchFamily="18" charset="0"/>
                        </a:rPr>
                        <a:t>Turing </a:t>
                      </a:r>
                      <a:r>
                        <a:rPr lang="en-CA" sz="1800" dirty="0" smtClean="0">
                          <a:latin typeface="Times New Roman" pitchFamily="18" charset="0"/>
                          <a:cs typeface="Times New Roman" pitchFamily="18" charset="0"/>
                        </a:rPr>
                        <a:t>Machines</a:t>
                      </a:r>
                      <a:endParaRPr lang="en-CA" sz="1800" dirty="0">
                        <a:latin typeface="Times New Roman" pitchFamily="18" charset="0"/>
                        <a:cs typeface="Times New Roman" pitchFamily="18" charset="0"/>
                      </a:endParaRPr>
                    </a:p>
                  </a:txBody>
                  <a:tcPr marT="45735" marB="45735">
                    <a:lnL w="12700" cmpd="sng">
                      <a:noFill/>
                    </a:lnL>
                    <a:lnR w="12700" cmpd="sng">
                      <a:noFill/>
                    </a:lnR>
                    <a:lnT w="38100" cmpd="sng">
                      <a:noFill/>
                    </a:lnT>
                    <a:lnB w="12700" cmpd="sng">
                      <a:noFill/>
                    </a:lnB>
                    <a:lnTlToBr w="12700" cmpd="sng">
                      <a:noFill/>
                      <a:prstDash val="solid"/>
                    </a:lnTlToBr>
                    <a:lnBlToTr w="12700" cmpd="sng">
                      <a:noFill/>
                      <a:prstDash val="solid"/>
                    </a:lnBlToTr>
                  </a:tcPr>
                </a:tc>
                <a:tc>
                  <a:txBody>
                    <a:bodyPr/>
                    <a:lstStyle/>
                    <a:p>
                      <a:pPr algn="ctr"/>
                      <a:r>
                        <a:rPr lang="en-CA" sz="1800" smtClean="0">
                          <a:latin typeface="Times New Roman" pitchFamily="18" charset="0"/>
                          <a:cs typeface="Times New Roman" pitchFamily="18" charset="0"/>
                        </a:rPr>
                        <a:t>constant</a:t>
                      </a:r>
                      <a:r>
                        <a:rPr lang="en-CA" sz="1800" baseline="0" smtClean="0">
                          <a:latin typeface="Times New Roman" pitchFamily="18" charset="0"/>
                          <a:cs typeface="Times New Roman" pitchFamily="18" charset="0"/>
                        </a:rPr>
                        <a:t> </a:t>
                      </a:r>
                      <a:r>
                        <a:rPr lang="en-CA" sz="1800" baseline="0" dirty="0" smtClean="0">
                          <a:latin typeface="Times New Roman" pitchFamily="18" charset="0"/>
                          <a:cs typeface="Times New Roman" pitchFamily="18" charset="0"/>
                        </a:rPr>
                        <a:t>size</a:t>
                      </a:r>
                      <a:br>
                        <a:rPr lang="en-CA" sz="1800" baseline="0" dirty="0" smtClean="0">
                          <a:latin typeface="Times New Roman" pitchFamily="18" charset="0"/>
                          <a:cs typeface="Times New Roman" pitchFamily="18" charset="0"/>
                        </a:rPr>
                      </a:br>
                      <a:r>
                        <a:rPr lang="en-CA" sz="1800" baseline="0" dirty="0" smtClean="0">
                          <a:latin typeface="Times New Roman" pitchFamily="18" charset="0"/>
                          <a:cs typeface="Times New Roman" pitchFamily="18" charset="0"/>
                        </a:rPr>
                        <a:t>(</a:t>
                      </a:r>
                      <a:r>
                        <a:rPr lang="en-CA" sz="1800" dirty="0" smtClean="0">
                          <a:latin typeface="Times New Roman" pitchFamily="18" charset="0"/>
                          <a:cs typeface="Times New Roman" pitchFamily="18" charset="0"/>
                        </a:rPr>
                        <a:t>0/1)</a:t>
                      </a:r>
                      <a:endParaRPr lang="en-CA" sz="1800" dirty="0">
                        <a:latin typeface="Times New Roman" pitchFamily="18" charset="0"/>
                        <a:cs typeface="Times New Roman" pitchFamily="18" charset="0"/>
                      </a:endParaRPr>
                    </a:p>
                  </a:txBody>
                  <a:tcPr marT="45735" marB="45735">
                    <a:lnL w="12700" cmpd="sng">
                      <a:noFill/>
                    </a:lnL>
                    <a:lnR w="12700" cmpd="sng">
                      <a:noFill/>
                    </a:lnR>
                    <a:lnT w="38100" cmpd="sng">
                      <a:noFill/>
                    </a:lnT>
                    <a:lnB w="12700" cmpd="sng">
                      <a:noFill/>
                    </a:lnB>
                    <a:lnTlToBr w="12700" cmpd="sng">
                      <a:noFill/>
                      <a:prstDash val="solid"/>
                    </a:lnTlToBr>
                    <a:lnBlToTr w="12700" cmpd="sng">
                      <a:noFill/>
                      <a:prstDash val="solid"/>
                    </a:lnBlToTr>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smtClean="0">
                          <a:latin typeface="Times New Roman" pitchFamily="18" charset="0"/>
                          <a:cs typeface="Times New Roman" pitchFamily="18" charset="0"/>
                        </a:rPr>
                        <a:t>arbitrarily</a:t>
                      </a:r>
                      <a:r>
                        <a:rPr lang="en-CA" sz="1800" baseline="0" smtClean="0">
                          <a:latin typeface="Times New Roman" pitchFamily="18" charset="0"/>
                          <a:cs typeface="Times New Roman" pitchFamily="18" charset="0"/>
                        </a:rPr>
                        <a:t> </a:t>
                      </a:r>
                      <a:r>
                        <a:rPr lang="en-CA" sz="1800" baseline="0" dirty="0" smtClean="0">
                          <a:latin typeface="Times New Roman" pitchFamily="18" charset="0"/>
                          <a:cs typeface="Times New Roman" pitchFamily="18" charset="0"/>
                        </a:rPr>
                        <a:t/>
                      </a:r>
                      <a:br>
                        <a:rPr lang="en-CA" sz="1800" baseline="0" dirty="0" smtClean="0">
                          <a:latin typeface="Times New Roman" pitchFamily="18" charset="0"/>
                          <a:cs typeface="Times New Roman" pitchFamily="18" charset="0"/>
                        </a:rPr>
                      </a:br>
                      <a:r>
                        <a:rPr lang="en-CA" sz="1800" dirty="0" smtClean="0">
                          <a:latin typeface="Times New Roman" pitchFamily="18" charset="0"/>
                          <a:cs typeface="Times New Roman" pitchFamily="18" charset="0"/>
                        </a:rPr>
                        <a:t>many</a:t>
                      </a:r>
                      <a:endParaRPr lang="en-CA" sz="1800" dirty="0">
                        <a:latin typeface="Times New Roman" pitchFamily="18" charset="0"/>
                        <a:cs typeface="Times New Roman" pitchFamily="18" charset="0"/>
                      </a:endParaRPr>
                    </a:p>
                  </a:txBody>
                  <a:tcPr marT="45735" marB="45735">
                    <a:lnL w="12700" cmpd="sng">
                      <a:noFill/>
                    </a:lnL>
                    <a:lnR w="12700" cmpd="sng">
                      <a:noFill/>
                    </a:lnR>
                    <a:lnT w="38100" cmpd="sng">
                      <a:noFill/>
                    </a:lnT>
                    <a:lnB w="12700" cmpd="sng">
                      <a:noFill/>
                    </a:lnB>
                    <a:lnTlToBr w="12700" cmpd="sng">
                      <a:noFill/>
                      <a:prstDash val="solid"/>
                    </a:lnTlToBr>
                    <a:lnBlToTr w="12700" cmpd="sng">
                      <a:noFill/>
                      <a:prstDash val="solid"/>
                    </a:lnBlToTr>
                  </a:tcPr>
                </a:tc>
              </a:tr>
              <a:tr h="640292">
                <a:tc>
                  <a:txBody>
                    <a:bodyPr/>
                    <a:lstStyle/>
                    <a:p>
                      <a:pPr algn="ctr"/>
                      <a:r>
                        <a:rPr lang="en-CA" sz="1800" smtClean="0">
                          <a:latin typeface="Times New Roman" pitchFamily="18" charset="0"/>
                          <a:cs typeface="Times New Roman" pitchFamily="18" charset="0"/>
                        </a:rPr>
                        <a:t>Register</a:t>
                      </a:r>
                      <a:r>
                        <a:rPr lang="en-CA" sz="1800" baseline="0" smtClean="0">
                          <a:latin typeface="Times New Roman" pitchFamily="18" charset="0"/>
                          <a:cs typeface="Times New Roman" pitchFamily="18" charset="0"/>
                        </a:rPr>
                        <a:t> </a:t>
                      </a:r>
                      <a:r>
                        <a:rPr lang="en-CA" sz="1800" baseline="0" dirty="0" smtClean="0">
                          <a:latin typeface="Times New Roman" pitchFamily="18" charset="0"/>
                          <a:cs typeface="Times New Roman" pitchFamily="18" charset="0"/>
                        </a:rPr>
                        <a:t>Machines</a:t>
                      </a:r>
                      <a:endParaRPr lang="en-CA" sz="1800" dirty="0">
                        <a:latin typeface="Times New Roman" pitchFamily="18" charset="0"/>
                        <a:cs typeface="Times New Roman" pitchFamily="18" charset="0"/>
                      </a:endParaRPr>
                    </a:p>
                  </a:txBody>
                  <a:tcPr marT="45735" marB="45735">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CA" sz="1800" smtClean="0">
                          <a:latin typeface="Times New Roman" pitchFamily="18" charset="0"/>
                          <a:cs typeface="Times New Roman" pitchFamily="18" charset="0"/>
                        </a:rPr>
                        <a:t>arbitrarily</a:t>
                      </a:r>
                      <a:r>
                        <a:rPr lang="en-CA" sz="1800" dirty="0" smtClean="0">
                          <a:latin typeface="Times New Roman" pitchFamily="18" charset="0"/>
                          <a:cs typeface="Times New Roman" pitchFamily="18" charset="0"/>
                        </a:rPr>
                        <a:t/>
                      </a:r>
                      <a:br>
                        <a:rPr lang="en-CA" sz="1800" dirty="0" smtClean="0">
                          <a:latin typeface="Times New Roman" pitchFamily="18" charset="0"/>
                          <a:cs typeface="Times New Roman" pitchFamily="18" charset="0"/>
                        </a:rPr>
                      </a:br>
                      <a:r>
                        <a:rPr lang="en-CA" sz="1800" smtClean="0">
                          <a:latin typeface="Times New Roman" pitchFamily="18" charset="0"/>
                          <a:cs typeface="Times New Roman" pitchFamily="18" charset="0"/>
                        </a:rPr>
                        <a:t>large</a:t>
                      </a:r>
                      <a:r>
                        <a:rPr lang="en-CA" sz="1800" baseline="0" smtClean="0">
                          <a:latin typeface="Times New Roman" pitchFamily="18" charset="0"/>
                          <a:cs typeface="Times New Roman" pitchFamily="18" charset="0"/>
                        </a:rPr>
                        <a:t> integer</a:t>
                      </a:r>
                      <a:endParaRPr lang="en-CA" sz="1800" dirty="0">
                        <a:latin typeface="Times New Roman" pitchFamily="18" charset="0"/>
                        <a:cs typeface="Times New Roman" pitchFamily="18" charset="0"/>
                      </a:endParaRPr>
                    </a:p>
                  </a:txBody>
                  <a:tcPr marT="45735" marB="45735">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CA" sz="1800" smtClean="0">
                          <a:latin typeface="Times New Roman" pitchFamily="18" charset="0"/>
                          <a:cs typeface="Times New Roman" pitchFamily="18" charset="0"/>
                        </a:rPr>
                        <a:t>constant </a:t>
                      </a:r>
                      <a:r>
                        <a:rPr lang="en-CA" sz="1800" dirty="0" smtClean="0">
                          <a:latin typeface="Times New Roman" pitchFamily="18" charset="0"/>
                          <a:cs typeface="Times New Roman" pitchFamily="18" charset="0"/>
                        </a:rPr>
                        <a:t>number</a:t>
                      </a:r>
                    </a:p>
                    <a:p>
                      <a:pPr algn="ctr"/>
                      <a:r>
                        <a:rPr lang="en-CA" sz="1800" dirty="0" smtClean="0">
                          <a:latin typeface="Times New Roman" pitchFamily="18" charset="0"/>
                          <a:cs typeface="Times New Roman" pitchFamily="18" charset="0"/>
                        </a:rPr>
                        <a:t>(10)</a:t>
                      </a:r>
                      <a:endParaRPr lang="en-CA" sz="1800" dirty="0">
                        <a:latin typeface="Times New Roman" pitchFamily="18" charset="0"/>
                        <a:cs typeface="Times New Roman" pitchFamily="18" charset="0"/>
                      </a:endParaRPr>
                    </a:p>
                  </a:txBody>
                  <a:tcPr marT="45735" marB="45735">
                    <a:lnL w="12700" cmpd="sng">
                      <a:noFill/>
                    </a:lnL>
                    <a:lnR w="12700" cmpd="sng">
                      <a:noFill/>
                    </a:lnR>
                    <a:lnT w="12700" cmpd="sng">
                      <a:noFill/>
                    </a:lnT>
                    <a:lnB w="12700" cmpd="sng">
                      <a:noFill/>
                    </a:lnB>
                    <a:lnTlToBr w="12700" cmpd="sng">
                      <a:noFill/>
                      <a:prstDash val="solid"/>
                    </a:lnTlToBr>
                    <a:lnBlToTr w="12700" cmpd="sng">
                      <a:noFill/>
                      <a:prstDash val="solid"/>
                    </a:lnBlToTr>
                  </a:tcPr>
                </a:tc>
              </a:tr>
            </a:tbl>
          </a:graphicData>
        </a:graphic>
      </p:graphicFrame>
      <p:grpSp>
        <p:nvGrpSpPr>
          <p:cNvPr id="2" name="Group 17"/>
          <p:cNvGrpSpPr>
            <a:grpSpLocks/>
          </p:cNvGrpSpPr>
          <p:nvPr/>
        </p:nvGrpSpPr>
        <p:grpSpPr bwMode="auto">
          <a:xfrm>
            <a:off x="2590800" y="4267200"/>
            <a:ext cx="3733800" cy="2451100"/>
            <a:chOff x="2590800" y="4267200"/>
            <a:chExt cx="3733800" cy="2451795"/>
          </a:xfrm>
        </p:grpSpPr>
        <p:sp>
          <p:nvSpPr>
            <p:cNvPr id="104467" name="Rectangle 6"/>
            <p:cNvSpPr>
              <a:spLocks noChangeArrowheads="1"/>
            </p:cNvSpPr>
            <p:nvPr/>
          </p:nvSpPr>
          <p:spPr bwMode="auto">
            <a:xfrm>
              <a:off x="2590800" y="5334000"/>
              <a:ext cx="2367956"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Fixed size </a:t>
              </a:r>
              <a:br>
                <a:rPr lang="en-US" altLang="en-US" sz="2800">
                  <a:latin typeface="Times New Roman" pitchFamily="18" charset="0"/>
                </a:rPr>
              </a:br>
              <a:r>
                <a:rPr lang="en-US" altLang="en-US" sz="2800">
                  <a:latin typeface="Times New Roman" pitchFamily="18" charset="0"/>
                </a:rPr>
                <a:t>as input grows</a:t>
              </a:r>
            </a:p>
            <a:p>
              <a:pPr algn="ctr">
                <a:spcBef>
                  <a:spcPct val="0"/>
                </a:spcBef>
              </a:pPr>
              <a:r>
                <a:rPr lang="en-US" altLang="en-US" sz="2800">
                  <a:solidFill>
                    <a:srgbClr val="00FFFF"/>
                  </a:solidFill>
                  <a:latin typeface="Symbol" pitchFamily="18" charset="2"/>
                </a:rPr>
                <a:t>$</a:t>
              </a:r>
              <a:r>
                <a:rPr lang="en-US" altLang="en-US" sz="2800">
                  <a:solidFill>
                    <a:srgbClr val="00FFFF"/>
                  </a:solidFill>
                  <a:latin typeface="Times New Roman" pitchFamily="18" charset="0"/>
                </a:rPr>
                <a:t> c, </a:t>
              </a:r>
              <a:r>
                <a:rPr lang="en-US" altLang="en-US" sz="2800">
                  <a:solidFill>
                    <a:srgbClr val="00FFFF"/>
                  </a:solidFill>
                  <a:latin typeface="Symbol" pitchFamily="18" charset="2"/>
                </a:rPr>
                <a:t>"</a:t>
              </a:r>
              <a:r>
                <a:rPr lang="en-US" altLang="en-US" sz="2800">
                  <a:solidFill>
                    <a:srgbClr val="00FFFF"/>
                  </a:solidFill>
                  <a:latin typeface="Times New Roman" pitchFamily="18" charset="0"/>
                </a:rPr>
                <a:t> I,</a:t>
              </a:r>
              <a:endParaRPr lang="en-CA" altLang="en-US" sz="2800">
                <a:solidFill>
                  <a:srgbClr val="00FFFF"/>
                </a:solidFill>
                <a:latin typeface="Times New Roman" pitchFamily="18" charset="0"/>
              </a:endParaRPr>
            </a:p>
          </p:txBody>
        </p:sp>
        <p:cxnSp>
          <p:nvCxnSpPr>
            <p:cNvPr id="104468" name="Straight Arrow Connector 8"/>
            <p:cNvCxnSpPr>
              <a:cxnSpLocks noChangeShapeType="1"/>
            </p:cNvCxnSpPr>
            <p:nvPr/>
          </p:nvCxnSpPr>
          <p:spPr bwMode="auto">
            <a:xfrm flipV="1">
              <a:off x="3505200" y="4267200"/>
              <a:ext cx="533400" cy="1066800"/>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104469" name="Straight Arrow Connector 10"/>
            <p:cNvCxnSpPr>
              <a:cxnSpLocks noChangeShapeType="1"/>
            </p:cNvCxnSpPr>
            <p:nvPr/>
          </p:nvCxnSpPr>
          <p:spPr bwMode="auto">
            <a:xfrm flipV="1">
              <a:off x="4572000" y="4953000"/>
              <a:ext cx="1752600" cy="762000"/>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grpSp>
        <p:nvGrpSpPr>
          <p:cNvPr id="3" name="Group 18"/>
          <p:cNvGrpSpPr>
            <a:grpSpLocks/>
          </p:cNvGrpSpPr>
          <p:nvPr/>
        </p:nvGrpSpPr>
        <p:grpSpPr bwMode="auto">
          <a:xfrm>
            <a:off x="5181600" y="4419600"/>
            <a:ext cx="3657600" cy="2222500"/>
            <a:chOff x="5181600" y="4419600"/>
            <a:chExt cx="3657600" cy="2223195"/>
          </a:xfrm>
        </p:grpSpPr>
        <p:sp>
          <p:nvSpPr>
            <p:cNvPr id="104464" name="Rectangle 5"/>
            <p:cNvSpPr>
              <a:spLocks noChangeArrowheads="1"/>
            </p:cNvSpPr>
            <p:nvPr/>
          </p:nvSpPr>
          <p:spPr bwMode="auto">
            <a:xfrm>
              <a:off x="6979397" y="5257800"/>
              <a:ext cx="1859803"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Size grows </a:t>
              </a:r>
              <a:br>
                <a:rPr lang="en-US" altLang="en-US" sz="2800">
                  <a:latin typeface="Times New Roman" pitchFamily="18" charset="0"/>
                </a:rPr>
              </a:br>
              <a:r>
                <a:rPr lang="en-US" altLang="en-US" sz="2800">
                  <a:latin typeface="Times New Roman" pitchFamily="18" charset="0"/>
                </a:rPr>
                <a:t>with input</a:t>
              </a:r>
            </a:p>
            <a:p>
              <a:pPr algn="ctr">
                <a:spcBef>
                  <a:spcPct val="0"/>
                </a:spcBef>
              </a:pPr>
              <a:r>
                <a:rPr lang="en-US" altLang="en-US" sz="2800">
                  <a:solidFill>
                    <a:srgbClr val="00FFFF"/>
                  </a:solidFill>
                  <a:latin typeface="Symbol" pitchFamily="18" charset="2"/>
                </a:rPr>
                <a:t>"</a:t>
              </a:r>
              <a:r>
                <a:rPr lang="en-US" altLang="en-US" sz="2800">
                  <a:solidFill>
                    <a:srgbClr val="00FFFF"/>
                  </a:solidFill>
                  <a:latin typeface="Times New Roman" pitchFamily="18" charset="0"/>
                </a:rPr>
                <a:t> I, </a:t>
              </a:r>
              <a:r>
                <a:rPr lang="en-US" altLang="en-US" sz="2800">
                  <a:solidFill>
                    <a:srgbClr val="00FFFF"/>
                  </a:solidFill>
                  <a:latin typeface="Symbol" pitchFamily="18" charset="2"/>
                </a:rPr>
                <a:t>$</a:t>
              </a:r>
              <a:r>
                <a:rPr lang="en-US" altLang="en-US" sz="2800">
                  <a:solidFill>
                    <a:srgbClr val="00FFFF"/>
                  </a:solidFill>
                  <a:latin typeface="Times New Roman" pitchFamily="18" charset="0"/>
                </a:rPr>
                <a:t> c, </a:t>
              </a:r>
              <a:endParaRPr lang="en-CA" altLang="en-US" sz="2800">
                <a:solidFill>
                  <a:srgbClr val="00FFFF"/>
                </a:solidFill>
                <a:latin typeface="Times New Roman" pitchFamily="18" charset="0"/>
              </a:endParaRPr>
            </a:p>
          </p:txBody>
        </p:sp>
        <p:cxnSp>
          <p:nvCxnSpPr>
            <p:cNvPr id="104465" name="Straight Arrow Connector 12"/>
            <p:cNvCxnSpPr>
              <a:cxnSpLocks noChangeShapeType="1"/>
              <a:stCxn id="104464" idx="1"/>
            </p:cNvCxnSpPr>
            <p:nvPr/>
          </p:nvCxnSpPr>
          <p:spPr bwMode="auto">
            <a:xfrm flipH="1" flipV="1">
              <a:off x="5181600" y="4953000"/>
              <a:ext cx="1797797" cy="997298"/>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104466" name="Straight Arrow Connector 14"/>
            <p:cNvCxnSpPr>
              <a:cxnSpLocks noChangeShapeType="1"/>
              <a:stCxn id="104464" idx="0"/>
            </p:cNvCxnSpPr>
            <p:nvPr/>
          </p:nvCxnSpPr>
          <p:spPr bwMode="auto">
            <a:xfrm flipH="1" flipV="1">
              <a:off x="7391400" y="4419600"/>
              <a:ext cx="517899" cy="838200"/>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486420">
                                            <p:txEl>
                                              <p:pRg st="0" end="0"/>
                                            </p:txEl>
                                          </p:spTgt>
                                        </p:tgtEl>
                                        <p:attrNameLst>
                                          <p:attrName>style.visibility</p:attrName>
                                        </p:attrNameLst>
                                      </p:cBhvr>
                                      <p:to>
                                        <p:strVal val="visible"/>
                                      </p:to>
                                    </p:set>
                                    <p:anim calcmode="lin" valueType="num">
                                      <p:cBhvr additive="base">
                                        <p:cTn id="7" dur="500" fill="hold"/>
                                        <p:tgtEl>
                                          <p:spTgt spid="486420">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8642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486420">
                                            <p:txEl>
                                              <p:pRg st="1" end="1"/>
                                            </p:txEl>
                                          </p:spTgt>
                                        </p:tgtEl>
                                        <p:attrNameLst>
                                          <p:attrName>style.visibility</p:attrName>
                                        </p:attrNameLst>
                                      </p:cBhvr>
                                      <p:to>
                                        <p:strVal val="visible"/>
                                      </p:to>
                                    </p:set>
                                    <p:anim calcmode="lin" valueType="num">
                                      <p:cBhvr additive="base">
                                        <p:cTn id="13" dur="500" fill="hold"/>
                                        <p:tgtEl>
                                          <p:spTgt spid="486420">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48642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ppt_x"/>
                                          </p:val>
                                        </p:tav>
                                        <p:tav tm="100000">
                                          <p:val>
                                            <p:strVal val="#ppt_x"/>
                                          </p:val>
                                        </p:tav>
                                      </p:tavLst>
                                    </p:anim>
                                    <p:anim calcmode="lin" valueType="num">
                                      <p:cBhvr additive="base">
                                        <p:cTn id="20"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2"/>
                                        </p:tgtEl>
                                        <p:attrNameLst>
                                          <p:attrName>style.visibility</p:attrName>
                                        </p:attrNameLst>
                                      </p:cBhvr>
                                      <p:to>
                                        <p:strVal val="visible"/>
                                      </p:to>
                                    </p:set>
                                    <p:anim calcmode="lin" valueType="num">
                                      <p:cBhvr additive="base">
                                        <p:cTn id="25" dur="500" fill="hold"/>
                                        <p:tgtEl>
                                          <p:spTgt spid="2"/>
                                        </p:tgtEl>
                                        <p:attrNameLst>
                                          <p:attrName>ppt_x</p:attrName>
                                        </p:attrNameLst>
                                      </p:cBhvr>
                                      <p:tavLst>
                                        <p:tav tm="0">
                                          <p:val>
                                            <p:strVal val="#ppt_x"/>
                                          </p:val>
                                        </p:tav>
                                        <p:tav tm="100000">
                                          <p:val>
                                            <p:strVal val="#ppt_x"/>
                                          </p:val>
                                        </p:tav>
                                      </p:tavLst>
                                    </p:anim>
                                    <p:anim calcmode="lin" valueType="num">
                                      <p:cBhvr additive="base">
                                        <p:cTn id="26"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gtEl>
                                        <p:attrNameLst>
                                          <p:attrName>style.visibility</p:attrName>
                                        </p:attrNameLst>
                                      </p:cBhvr>
                                      <p:to>
                                        <p:strVal val="visible"/>
                                      </p:to>
                                    </p:set>
                                    <p:anim calcmode="lin" valueType="num">
                                      <p:cBhvr additive="base">
                                        <p:cTn id="31" dur="500" fill="hold"/>
                                        <p:tgtEl>
                                          <p:spTgt spid="3"/>
                                        </p:tgtEl>
                                        <p:attrNameLst>
                                          <p:attrName>ppt_x</p:attrName>
                                        </p:attrNameLst>
                                      </p:cBhvr>
                                      <p:tavLst>
                                        <p:tav tm="0">
                                          <p:val>
                                            <p:strVal val="#ppt_x"/>
                                          </p:val>
                                        </p:tav>
                                        <p:tav tm="100000">
                                          <p:val>
                                            <p:strVal val="#ppt_x"/>
                                          </p:val>
                                        </p:tav>
                                      </p:tavLst>
                                    </p:anim>
                                    <p:anim calcmode="lin" valueType="num">
                                      <p:cBhvr additive="base">
                                        <p:cTn id="32"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409027" name="Rectangle 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Register </a:t>
            </a:r>
            <a:r>
              <a:rPr lang="en-US" sz="3600" b="1" dirty="0">
                <a:solidFill>
                  <a:schemeClr val="tx2"/>
                </a:solidFill>
                <a:effectLst>
                  <a:outerShdw blurRad="38100" dist="38100" dir="2700000" algn="tl">
                    <a:srgbClr val="000000"/>
                  </a:outerShdw>
                </a:effectLst>
                <a:latin typeface="Arial Rounded MT Bold" pitchFamily="34" charset="0"/>
                <a:cs typeface="+mn-cs"/>
              </a:rPr>
              <a:t>Machine Model</a:t>
            </a:r>
          </a:p>
        </p:txBody>
      </p:sp>
      <p:sp>
        <p:nvSpPr>
          <p:cNvPr id="1409028" name="Text Box 4"/>
          <p:cNvSpPr txBox="1">
            <a:spLocks noChangeArrowheads="1"/>
          </p:cNvSpPr>
          <p:nvPr/>
        </p:nvSpPr>
        <p:spPr bwMode="auto">
          <a:xfrm>
            <a:off x="457200" y="903288"/>
            <a:ext cx="8382000" cy="3937000"/>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dirty="0">
                <a:effectLst>
                  <a:outerShdw blurRad="38100" dist="38100" dir="2700000" algn="tl">
                    <a:srgbClr val="000000"/>
                  </a:outerShdw>
                </a:effectLst>
                <a:cs typeface="+mn-cs"/>
              </a:rPr>
              <a:t>Model </a:t>
            </a:r>
            <a:r>
              <a:rPr lang="en-US">
                <a:effectLst>
                  <a:outerShdw blurRad="38100" dist="38100" dir="2700000" algn="tl">
                    <a:srgbClr val="000000"/>
                  </a:outerShdw>
                </a:effectLst>
                <a:cs typeface="+mn-cs"/>
              </a:rPr>
              <a:t>of Computation:</a:t>
            </a:r>
            <a:r>
              <a:rPr lang="en-US">
                <a:solidFill>
                  <a:schemeClr val="accent2"/>
                </a:solidFill>
                <a:effectLst>
                  <a:outerShdw blurRad="38100" dist="38100" dir="2700000" algn="tl">
                    <a:srgbClr val="000000"/>
                  </a:outerShdw>
                </a:effectLst>
                <a:cs typeface="+mn-cs"/>
              </a:rPr>
              <a:t> </a:t>
            </a:r>
            <a:r>
              <a:rPr lang="en-US">
                <a:solidFill>
                  <a:schemeClr val="accent2"/>
                </a:solidFill>
                <a:cs typeface="+mn-cs"/>
              </a:rPr>
              <a:t>Register </a:t>
            </a:r>
            <a:r>
              <a:rPr lang="en-US" dirty="0">
                <a:solidFill>
                  <a:schemeClr val="accent2"/>
                </a:solidFill>
                <a:cs typeface="+mn-cs"/>
              </a:rPr>
              <a:t>Machine</a:t>
            </a:r>
            <a:r>
              <a:rPr lang="en-US" dirty="0">
                <a:effectLst>
                  <a:outerShdw blurRad="38100" dist="38100" dir="2700000" algn="tl">
                    <a:srgbClr val="000000"/>
                  </a:outerShdw>
                </a:effectLst>
                <a:cs typeface="+mn-cs"/>
              </a:rPr>
              <a:t> </a:t>
            </a:r>
          </a:p>
          <a:p>
            <a:pPr eaLnBrk="0" hangingPunct="0">
              <a:spcBef>
                <a:spcPct val="50000"/>
              </a:spcBef>
              <a:buFontTx/>
              <a:buChar char="•"/>
              <a:defRPr/>
            </a:pPr>
            <a:r>
              <a:rPr lang="en-US">
                <a:effectLst>
                  <a:outerShdw blurRad="38100" dist="38100" dir="2700000" algn="tl">
                    <a:srgbClr val="000000"/>
                  </a:outerShdw>
                </a:effectLst>
                <a:cs typeface="+mn-cs"/>
              </a:rPr>
              <a:t>The </a:t>
            </a:r>
            <a:r>
              <a:rPr lang="en-US" dirty="0">
                <a:effectLst>
                  <a:outerShdw blurRad="38100" dist="38100" dir="2700000" algn="tl">
                    <a:srgbClr val="000000"/>
                  </a:outerShdw>
                </a:effectLst>
                <a:cs typeface="+mn-cs"/>
              </a:rPr>
              <a:t>model has </a:t>
            </a:r>
            <a:r>
              <a:rPr lang="en-US">
                <a:effectLst>
                  <a:outerShdw blurRad="38100" dist="38100" dir="2700000" algn="tl">
                    <a:srgbClr val="000000"/>
                  </a:outerShdw>
                </a:effectLst>
                <a:cs typeface="+mn-cs"/>
              </a:rPr>
              <a:t>a constant </a:t>
            </a:r>
            <a:r>
              <a:rPr lang="en-US" dirty="0">
                <a:effectLst>
                  <a:outerShdw blurRad="38100" dist="38100" dir="2700000" algn="tl">
                    <a:srgbClr val="000000"/>
                  </a:outerShdw>
                </a:effectLst>
                <a:cs typeface="+mn-cs"/>
              </a:rPr>
              <a:t>number </a:t>
            </a:r>
            <a:r>
              <a:rPr lang="en-US">
                <a:effectLst>
                  <a:outerShdw blurRad="38100" dist="38100" dir="2700000" algn="tl">
                    <a:srgbClr val="000000"/>
                  </a:outerShdw>
                </a:effectLst>
                <a:cs typeface="+mn-cs"/>
              </a:rPr>
              <a:t>of registers</a:t>
            </a:r>
            <a:r>
              <a:rPr lang="en-US" dirty="0">
                <a:effectLst>
                  <a:outerShdw blurRad="38100" dist="38100" dir="2700000" algn="tl">
                    <a:srgbClr val="000000"/>
                  </a:outerShdw>
                </a:effectLst>
                <a:cs typeface="+mn-cs"/>
              </a:rPr>
              <a:t/>
            </a:r>
            <a:br>
              <a:rPr lang="en-US" dirty="0">
                <a:effectLst>
                  <a:outerShdw blurRad="38100" dist="38100" dir="2700000" algn="tl">
                    <a:srgbClr val="000000"/>
                  </a:outerShdw>
                </a:effectLst>
                <a:cs typeface="+mn-cs"/>
              </a:rPr>
            </a:br>
            <a:r>
              <a:rPr lang="en-US">
                <a:effectLst>
                  <a:outerShdw blurRad="38100" dist="38100" dir="2700000" algn="tl">
                    <a:srgbClr val="000000"/>
                  </a:outerShdw>
                </a:effectLst>
                <a:cs typeface="+mn-cs"/>
              </a:rPr>
              <a:t>  that can take </a:t>
            </a:r>
            <a:r>
              <a:rPr lang="en-US" dirty="0">
                <a:effectLst>
                  <a:outerShdw blurRad="38100" dist="38100" dir="2700000" algn="tl">
                    <a:srgbClr val="000000"/>
                  </a:outerShdw>
                </a:effectLst>
                <a:cs typeface="+mn-cs"/>
              </a:rPr>
              <a:t>on </a:t>
            </a:r>
            <a:r>
              <a:rPr lang="en-US">
                <a:effectLst>
                  <a:outerShdw blurRad="38100" dist="38100" dir="2700000" algn="tl">
                    <a:srgbClr val="000000"/>
                  </a:outerShdw>
                </a:effectLst>
                <a:cs typeface="+mn-cs"/>
              </a:rPr>
              <a:t>any integer </a:t>
            </a:r>
            <a:r>
              <a:rPr lang="en-US" dirty="0">
                <a:effectLst>
                  <a:outerShdw blurRad="38100" dist="38100" dir="2700000" algn="tl">
                    <a:srgbClr val="000000"/>
                  </a:outerShdw>
                </a:effectLst>
                <a:cs typeface="Times New Roman" pitchFamily="18" charset="0"/>
              </a:rPr>
              <a:t>≥ 0.</a:t>
            </a:r>
          </a:p>
          <a:p>
            <a:pPr eaLnBrk="0" hangingPunct="0">
              <a:spcBef>
                <a:spcPct val="50000"/>
              </a:spcBef>
              <a:buFontTx/>
              <a:buChar char="•"/>
              <a:defRPr/>
            </a:pPr>
            <a:r>
              <a:rPr lang="en-US" dirty="0">
                <a:effectLst>
                  <a:outerShdw blurRad="38100" dist="38100" dir="2700000" algn="tl">
                    <a:srgbClr val="000000"/>
                  </a:outerShdw>
                </a:effectLst>
                <a:cs typeface="+mn-cs"/>
              </a:rPr>
              <a:t>A program is specified by code made from</a:t>
            </a:r>
            <a:br>
              <a:rPr lang="en-US" dirty="0">
                <a:effectLst>
                  <a:outerShdw blurRad="38100" dist="38100" dir="2700000" algn="tl">
                    <a:srgbClr val="000000"/>
                  </a:outerShdw>
                </a:effectLst>
                <a:cs typeface="+mn-cs"/>
              </a:rPr>
            </a:br>
            <a:r>
              <a:rPr lang="en-US">
                <a:effectLst>
                  <a:outerShdw blurRad="38100" dist="38100" dir="2700000" algn="tl">
                    <a:srgbClr val="000000"/>
                  </a:outerShdw>
                </a:effectLst>
                <a:cs typeface="+mn-cs"/>
              </a:rPr>
              <a:t>  the </a:t>
            </a:r>
            <a:r>
              <a:rPr lang="en-US" dirty="0">
                <a:effectLst>
                  <a:outerShdw blurRad="38100" dist="38100" dir="2700000" algn="tl">
                    <a:srgbClr val="000000"/>
                  </a:outerShdw>
                </a:effectLst>
                <a:cs typeface="+mn-cs"/>
              </a:rPr>
              <a:t>following commands:</a:t>
            </a:r>
          </a:p>
          <a:p>
            <a:pPr lvl="1" eaLnBrk="0" hangingPunct="0">
              <a:buFontTx/>
              <a:buChar char="•"/>
              <a:defRPr/>
            </a:pPr>
            <a:r>
              <a:rPr lang="en-US" i="1" dirty="0" err="1">
                <a:solidFill>
                  <a:schemeClr val="accent2"/>
                </a:solidFill>
                <a:effectLst>
                  <a:outerShdw blurRad="38100" dist="38100" dir="2700000" algn="tl">
                    <a:srgbClr val="000000"/>
                  </a:outerShdw>
                </a:effectLst>
                <a:cs typeface="+mn-cs"/>
              </a:rPr>
              <a:t>R</a:t>
            </a:r>
            <a:r>
              <a:rPr lang="en-US" i="1" baseline="-25000" dirty="0" err="1">
                <a:solidFill>
                  <a:schemeClr val="accent2"/>
                </a:solidFill>
                <a:effectLst>
                  <a:outerShdw blurRad="38100" dist="38100" dir="2700000" algn="tl">
                    <a:srgbClr val="000000"/>
                  </a:outerShdw>
                </a:effectLst>
                <a:cs typeface="+mn-cs"/>
              </a:rPr>
              <a:t>i</a:t>
            </a:r>
            <a:r>
              <a:rPr lang="en-US" i="1" dirty="0">
                <a:solidFill>
                  <a:schemeClr val="accent2"/>
                </a:solidFill>
                <a:effectLst>
                  <a:outerShdw blurRad="38100" dist="38100" dir="2700000" algn="tl">
                    <a:srgbClr val="000000"/>
                  </a:outerShdw>
                </a:effectLst>
                <a:cs typeface="+mn-cs"/>
              </a:rPr>
              <a:t> = 0</a:t>
            </a:r>
          </a:p>
          <a:p>
            <a:pPr lvl="1" eaLnBrk="0" hangingPunct="0">
              <a:buFontTx/>
              <a:buChar char="•"/>
              <a:defRPr/>
            </a:pPr>
            <a:r>
              <a:rPr lang="en-US" i="1" dirty="0" err="1">
                <a:solidFill>
                  <a:schemeClr val="accent2"/>
                </a:solidFill>
                <a:effectLst>
                  <a:outerShdw blurRad="38100" dist="38100" dir="2700000" algn="tl">
                    <a:srgbClr val="000000"/>
                  </a:outerShdw>
                </a:effectLst>
                <a:cs typeface="+mn-cs"/>
              </a:rPr>
              <a:t>R</a:t>
            </a:r>
            <a:r>
              <a:rPr lang="en-US" i="1" baseline="-25000" dirty="0" err="1">
                <a:solidFill>
                  <a:schemeClr val="accent2"/>
                </a:solidFill>
                <a:effectLst>
                  <a:outerShdw blurRad="38100" dist="38100" dir="2700000" algn="tl">
                    <a:srgbClr val="000000"/>
                  </a:outerShdw>
                </a:effectLst>
                <a:cs typeface="+mn-cs"/>
              </a:rPr>
              <a:t>i</a:t>
            </a:r>
            <a:r>
              <a:rPr lang="en-US" i="1" dirty="0">
                <a:solidFill>
                  <a:schemeClr val="accent2"/>
                </a:solidFill>
                <a:effectLst>
                  <a:outerShdw blurRad="38100" dist="38100" dir="2700000" algn="tl">
                    <a:srgbClr val="000000"/>
                  </a:outerShdw>
                </a:effectLst>
                <a:cs typeface="+mn-cs"/>
              </a:rPr>
              <a:t> = </a:t>
            </a:r>
            <a:r>
              <a:rPr lang="en-US" i="1" dirty="0" err="1">
                <a:solidFill>
                  <a:schemeClr val="accent2"/>
                </a:solidFill>
                <a:effectLst>
                  <a:outerShdw blurRad="38100" dist="38100" dir="2700000" algn="tl">
                    <a:srgbClr val="000000"/>
                  </a:outerShdw>
                </a:effectLst>
                <a:cs typeface="+mn-cs"/>
              </a:rPr>
              <a:t>R</a:t>
            </a:r>
            <a:r>
              <a:rPr lang="en-US" i="1" baseline="-25000" dirty="0" err="1">
                <a:solidFill>
                  <a:schemeClr val="accent2"/>
                </a:solidFill>
                <a:effectLst>
                  <a:outerShdw blurRad="38100" dist="38100" dir="2700000" algn="tl">
                    <a:srgbClr val="000000"/>
                  </a:outerShdw>
                </a:effectLst>
                <a:cs typeface="+mn-cs"/>
              </a:rPr>
              <a:t>i</a:t>
            </a:r>
            <a:r>
              <a:rPr lang="en-US" i="1" dirty="0" err="1">
                <a:solidFill>
                  <a:schemeClr val="accent2"/>
                </a:solidFill>
                <a:effectLst>
                  <a:outerShdw blurRad="38100" dist="38100" dir="2700000" algn="tl">
                    <a:srgbClr val="000000"/>
                  </a:outerShdw>
                </a:effectLst>
                <a:cs typeface="+mn-cs"/>
              </a:rPr>
              <a:t>+1</a:t>
            </a:r>
            <a:endParaRPr lang="en-US" i="1" dirty="0">
              <a:solidFill>
                <a:schemeClr val="accent2"/>
              </a:solidFill>
              <a:effectLst>
                <a:outerShdw blurRad="38100" dist="38100" dir="2700000" algn="tl">
                  <a:srgbClr val="000000"/>
                </a:outerShdw>
              </a:effectLst>
              <a:cs typeface="+mn-cs"/>
            </a:endParaRPr>
          </a:p>
          <a:p>
            <a:pPr lvl="1" eaLnBrk="0" hangingPunct="0">
              <a:buFontTx/>
              <a:buChar char="•"/>
              <a:defRPr/>
            </a:pPr>
            <a:r>
              <a:rPr lang="en-US" dirty="0">
                <a:solidFill>
                  <a:schemeClr val="accent2"/>
                </a:solidFill>
                <a:effectLst>
                  <a:outerShdw blurRad="38100" dist="38100" dir="2700000" algn="tl">
                    <a:srgbClr val="000000"/>
                  </a:outerShdw>
                </a:effectLst>
                <a:cs typeface="+mn-cs"/>
              </a:rPr>
              <a:t>if</a:t>
            </a:r>
            <a:r>
              <a:rPr lang="en-US" i="1" dirty="0">
                <a:solidFill>
                  <a:schemeClr val="accent2"/>
                </a:solidFill>
                <a:effectLst>
                  <a:outerShdw blurRad="38100" dist="38100" dir="2700000" algn="tl">
                    <a:srgbClr val="000000"/>
                  </a:outerShdw>
                </a:effectLst>
                <a:cs typeface="+mn-cs"/>
              </a:rPr>
              <a:t> </a:t>
            </a:r>
            <a:r>
              <a:rPr lang="en-US" i="1" err="1">
                <a:solidFill>
                  <a:schemeClr val="accent2"/>
                </a:solidFill>
                <a:effectLst>
                  <a:outerShdw blurRad="38100" dist="38100" dir="2700000" algn="tl">
                    <a:srgbClr val="000000"/>
                  </a:outerShdw>
                </a:effectLst>
                <a:cs typeface="+mn-cs"/>
              </a:rPr>
              <a:t>R</a:t>
            </a:r>
            <a:r>
              <a:rPr lang="en-US" sz="2400" i="1" baseline="-25000" err="1">
                <a:solidFill>
                  <a:schemeClr val="accent2"/>
                </a:solidFill>
                <a:effectLst>
                  <a:outerShdw blurRad="38100" dist="38100" dir="2700000" algn="tl">
                    <a:srgbClr val="000000"/>
                  </a:outerShdw>
                </a:effectLst>
                <a:cs typeface="+mn-cs"/>
              </a:rPr>
              <a:t>i</a:t>
            </a:r>
            <a:r>
              <a:rPr lang="en-US" i="1">
                <a:solidFill>
                  <a:schemeClr val="accent2"/>
                </a:solidFill>
                <a:effectLst>
                  <a:outerShdw blurRad="38100" dist="38100" dir="2700000" algn="tl">
                    <a:srgbClr val="000000"/>
                  </a:outerShdw>
                </a:effectLst>
                <a:cs typeface="+mn-cs"/>
              </a:rPr>
              <a:t>=</a:t>
            </a:r>
            <a:r>
              <a:rPr lang="en-US" i="1" err="1">
                <a:solidFill>
                  <a:schemeClr val="accent2"/>
                </a:solidFill>
                <a:effectLst>
                  <a:outerShdw blurRad="38100" dist="38100" dir="2700000" algn="tl">
                    <a:srgbClr val="000000"/>
                  </a:outerShdw>
                </a:effectLst>
                <a:cs typeface="+mn-cs"/>
              </a:rPr>
              <a:t>R</a:t>
            </a:r>
            <a:r>
              <a:rPr lang="en-US" i="1" baseline="-25000" err="1">
                <a:solidFill>
                  <a:schemeClr val="accent2"/>
                </a:solidFill>
                <a:effectLst>
                  <a:outerShdw blurRad="38100" dist="38100" dir="2700000" algn="tl">
                    <a:srgbClr val="000000"/>
                  </a:outerShdw>
                </a:effectLst>
                <a:cs typeface="+mn-cs"/>
              </a:rPr>
              <a:t>j</a:t>
            </a:r>
            <a:r>
              <a:rPr lang="en-US" i="1">
                <a:solidFill>
                  <a:schemeClr val="accent2"/>
                </a:solidFill>
                <a:effectLst>
                  <a:outerShdw blurRad="38100" dist="38100" dir="2700000" algn="tl">
                    <a:srgbClr val="000000"/>
                  </a:outerShdw>
                </a:effectLst>
                <a:cs typeface="+mn-cs"/>
              </a:rPr>
              <a:t>  </a:t>
            </a:r>
            <a:r>
              <a:rPr lang="en-US">
                <a:solidFill>
                  <a:schemeClr val="accent2"/>
                </a:solidFill>
                <a:effectLst>
                  <a:outerShdw blurRad="38100" dist="38100" dir="2700000" algn="tl">
                    <a:srgbClr val="000000"/>
                  </a:outerShdw>
                </a:effectLst>
                <a:cs typeface="+mn-cs"/>
              </a:rPr>
              <a:t>goto</a:t>
            </a:r>
            <a:r>
              <a:rPr lang="en-US" i="1">
                <a:solidFill>
                  <a:schemeClr val="accent2"/>
                </a:solidFill>
                <a:effectLst>
                  <a:outerShdw blurRad="38100" dist="38100" dir="2700000" algn="tl">
                    <a:srgbClr val="000000"/>
                  </a:outerShdw>
                </a:effectLst>
                <a:cs typeface="+mn-cs"/>
              </a:rPr>
              <a:t> </a:t>
            </a:r>
            <a:r>
              <a:rPr lang="en-US" i="1" dirty="0">
                <a:solidFill>
                  <a:schemeClr val="accent2"/>
                </a:solidFill>
                <a:effectLst>
                  <a:outerShdw blurRad="38100" dist="38100" dir="2700000" algn="tl">
                    <a:srgbClr val="000000"/>
                  </a:outerShdw>
                </a:effectLst>
                <a:cs typeface="+mn-cs"/>
              </a:rPr>
              <a:t>line k</a:t>
            </a:r>
          </a:p>
        </p:txBody>
      </p:sp>
      <p:sp>
        <p:nvSpPr>
          <p:cNvPr id="1409029" name="Text Box 5"/>
          <p:cNvSpPr txBox="1">
            <a:spLocks noChangeArrowheads="1"/>
          </p:cNvSpPr>
          <p:nvPr/>
        </p:nvSpPr>
        <p:spPr bwMode="auto">
          <a:xfrm>
            <a:off x="2351088" y="4876800"/>
            <a:ext cx="4202112"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hlink"/>
                </a:solidFill>
                <a:effectLst>
                  <a:outerShdw blurRad="38100" dist="38100" dir="2700000" algn="tl">
                    <a:srgbClr val="000000"/>
                  </a:outerShdw>
                </a:effectLst>
                <a:cs typeface="+mn-cs"/>
              </a:rPr>
              <a:t>Surely this is not </a:t>
            </a:r>
            <a:r>
              <a:rPr lang="en-US" dirty="0">
                <a:solidFill>
                  <a:schemeClr val="hlink"/>
                </a:solidFill>
                <a:effectLst>
                  <a:outerShdw blurRad="38100" dist="38100" dir="2700000" algn="tl">
                    <a:srgbClr val="000000"/>
                  </a:outerShdw>
                </a:effectLst>
                <a:cs typeface="+mn-cs"/>
              </a:rPr>
              <a:t>enough!</a:t>
            </a:r>
          </a:p>
        </p:txBody>
      </p:sp>
      <p:sp>
        <p:nvSpPr>
          <p:cNvPr id="1409030" name="Text Box 6"/>
          <p:cNvSpPr txBox="1">
            <a:spLocks noChangeArrowheads="1"/>
          </p:cNvSpPr>
          <p:nvPr/>
        </p:nvSpPr>
        <p:spPr bwMode="auto">
          <a:xfrm>
            <a:off x="2438400" y="5348288"/>
            <a:ext cx="4032250" cy="519112"/>
          </a:xfrm>
          <a:prstGeom prst="rect">
            <a:avLst/>
          </a:prstGeom>
          <a:noFill/>
          <a:ln w="38100" cap="sq">
            <a:noFill/>
            <a:miter lim="800000"/>
            <a:headEnd/>
            <a:tailEnd/>
          </a:ln>
          <a:effectLst/>
        </p:spPr>
        <p:txBody>
          <a:bodyPr wrap="none" lIns="274320" rIns="274320">
            <a:spAutoFit/>
          </a:bodyPr>
          <a:lstStyle/>
          <a:p>
            <a:pPr eaLnBrk="0" hangingPunct="0">
              <a:defRPr/>
            </a:pPr>
            <a:r>
              <a:rPr lang="en-US" dirty="0">
                <a:solidFill>
                  <a:schemeClr val="hlink"/>
                </a:solidFill>
                <a:effectLst>
                  <a:outerShdw blurRad="38100" dist="38100" dir="2700000" algn="tl">
                    <a:srgbClr val="000000"/>
                  </a:outerShdw>
                </a:effectLst>
                <a:cs typeface="+mn-cs"/>
              </a:rPr>
              <a:t>How do </a:t>
            </a:r>
            <a:r>
              <a:rPr lang="en-US">
                <a:solidFill>
                  <a:schemeClr val="hlink"/>
                </a:solidFill>
                <a:effectLst>
                  <a:outerShdw blurRad="38100" dist="38100" dir="2700000" algn="tl">
                    <a:srgbClr val="000000"/>
                  </a:outerShdw>
                </a:effectLst>
                <a:cs typeface="+mn-cs"/>
              </a:rPr>
              <a:t>you decrement?</a:t>
            </a:r>
            <a:endParaRPr lang="en-US" dirty="0">
              <a:solidFill>
                <a:schemeClr val="hlink"/>
              </a:solidFill>
              <a:effectLst>
                <a:outerShdw blurRad="38100" dist="38100" dir="2700000" algn="tl">
                  <a:srgbClr val="000000"/>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409028">
                                            <p:txEl>
                                              <p:pRg st="0" end="0"/>
                                            </p:txEl>
                                          </p:spTgt>
                                        </p:tgtEl>
                                        <p:attrNameLst>
                                          <p:attrName>style.visibility</p:attrName>
                                        </p:attrNameLst>
                                      </p:cBhvr>
                                      <p:to>
                                        <p:strVal val="visible"/>
                                      </p:to>
                                    </p:set>
                                    <p:anim calcmode="lin" valueType="num">
                                      <p:cBhvr additive="base">
                                        <p:cTn id="7" dur="500" fill="hold"/>
                                        <p:tgtEl>
                                          <p:spTgt spid="1409028">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40902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409028">
                                            <p:txEl>
                                              <p:pRg st="1" end="1"/>
                                            </p:txEl>
                                          </p:spTgt>
                                        </p:tgtEl>
                                        <p:attrNameLst>
                                          <p:attrName>style.visibility</p:attrName>
                                        </p:attrNameLst>
                                      </p:cBhvr>
                                      <p:to>
                                        <p:strVal val="visible"/>
                                      </p:to>
                                    </p:set>
                                    <p:anim calcmode="lin" valueType="num">
                                      <p:cBhvr additive="base">
                                        <p:cTn id="13" dur="500" fill="hold"/>
                                        <p:tgtEl>
                                          <p:spTgt spid="1409028">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409028">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409028">
                                            <p:txEl>
                                              <p:pRg st="2" end="2"/>
                                            </p:txEl>
                                          </p:spTgt>
                                        </p:tgtEl>
                                        <p:attrNameLst>
                                          <p:attrName>style.visibility</p:attrName>
                                        </p:attrNameLst>
                                      </p:cBhvr>
                                      <p:to>
                                        <p:strVal val="visible"/>
                                      </p:to>
                                    </p:set>
                                    <p:anim calcmode="lin" valueType="num">
                                      <p:cBhvr additive="base">
                                        <p:cTn id="19" dur="500" fill="hold"/>
                                        <p:tgtEl>
                                          <p:spTgt spid="1409028">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409028">
                                            <p:txEl>
                                              <p:pRg st="2" end="2"/>
                                            </p:txEl>
                                          </p:spTgt>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1409028">
                                            <p:txEl>
                                              <p:pRg st="3" end="3"/>
                                            </p:txEl>
                                          </p:spTgt>
                                        </p:tgtEl>
                                        <p:attrNameLst>
                                          <p:attrName>style.visibility</p:attrName>
                                        </p:attrNameLst>
                                      </p:cBhvr>
                                      <p:to>
                                        <p:strVal val="visible"/>
                                      </p:to>
                                    </p:set>
                                    <p:anim calcmode="lin" valueType="num">
                                      <p:cBhvr additive="base">
                                        <p:cTn id="23" dur="500" fill="hold"/>
                                        <p:tgtEl>
                                          <p:spTgt spid="1409028">
                                            <p:txEl>
                                              <p:pRg st="3" end="3"/>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409028">
                                            <p:txEl>
                                              <p:pRg st="3" end="3"/>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1409028">
                                            <p:txEl>
                                              <p:pRg st="4" end="4"/>
                                            </p:txEl>
                                          </p:spTgt>
                                        </p:tgtEl>
                                        <p:attrNameLst>
                                          <p:attrName>style.visibility</p:attrName>
                                        </p:attrNameLst>
                                      </p:cBhvr>
                                      <p:to>
                                        <p:strVal val="visible"/>
                                      </p:to>
                                    </p:set>
                                    <p:anim calcmode="lin" valueType="num">
                                      <p:cBhvr additive="base">
                                        <p:cTn id="27" dur="500" fill="hold"/>
                                        <p:tgtEl>
                                          <p:spTgt spid="1409028">
                                            <p:txEl>
                                              <p:pRg st="4" end="4"/>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1409028">
                                            <p:txEl>
                                              <p:pRg st="4" end="4"/>
                                            </p:txEl>
                                          </p:spTgt>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1409028">
                                            <p:txEl>
                                              <p:pRg st="5" end="5"/>
                                            </p:txEl>
                                          </p:spTgt>
                                        </p:tgtEl>
                                        <p:attrNameLst>
                                          <p:attrName>style.visibility</p:attrName>
                                        </p:attrNameLst>
                                      </p:cBhvr>
                                      <p:to>
                                        <p:strVal val="visible"/>
                                      </p:to>
                                    </p:set>
                                    <p:anim calcmode="lin" valueType="num">
                                      <p:cBhvr additive="base">
                                        <p:cTn id="31" dur="500" fill="hold"/>
                                        <p:tgtEl>
                                          <p:spTgt spid="1409028">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409028">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409029"/>
                                        </p:tgtEl>
                                        <p:attrNameLst>
                                          <p:attrName>style.visibility</p:attrName>
                                        </p:attrNameLst>
                                      </p:cBhvr>
                                      <p:to>
                                        <p:strVal val="visible"/>
                                      </p:to>
                                    </p:set>
                                    <p:anim calcmode="lin" valueType="num">
                                      <p:cBhvr additive="base">
                                        <p:cTn id="37" dur="500" fill="hold"/>
                                        <p:tgtEl>
                                          <p:spTgt spid="1409029"/>
                                        </p:tgtEl>
                                        <p:attrNameLst>
                                          <p:attrName>ppt_x</p:attrName>
                                        </p:attrNameLst>
                                      </p:cBhvr>
                                      <p:tavLst>
                                        <p:tav tm="0">
                                          <p:val>
                                            <p:strVal val="#ppt_x"/>
                                          </p:val>
                                        </p:tav>
                                        <p:tav tm="100000">
                                          <p:val>
                                            <p:strVal val="#ppt_x"/>
                                          </p:val>
                                        </p:tav>
                                      </p:tavLst>
                                    </p:anim>
                                    <p:anim calcmode="lin" valueType="num">
                                      <p:cBhvr additive="base">
                                        <p:cTn id="38" dur="500" fill="hold"/>
                                        <p:tgtEl>
                                          <p:spTgt spid="1409029"/>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1409030"/>
                                        </p:tgtEl>
                                        <p:attrNameLst>
                                          <p:attrName>style.visibility</p:attrName>
                                        </p:attrNameLst>
                                      </p:cBhvr>
                                      <p:to>
                                        <p:strVal val="visible"/>
                                      </p:to>
                                    </p:set>
                                    <p:anim calcmode="lin" valueType="num">
                                      <p:cBhvr additive="base">
                                        <p:cTn id="43" dur="500" fill="hold"/>
                                        <p:tgtEl>
                                          <p:spTgt spid="1409030"/>
                                        </p:tgtEl>
                                        <p:attrNameLst>
                                          <p:attrName>ppt_x</p:attrName>
                                        </p:attrNameLst>
                                      </p:cBhvr>
                                      <p:tavLst>
                                        <p:tav tm="0">
                                          <p:val>
                                            <p:strVal val="#ppt_x"/>
                                          </p:val>
                                        </p:tav>
                                        <p:tav tm="100000">
                                          <p:val>
                                            <p:strVal val="#ppt_x"/>
                                          </p:val>
                                        </p:tav>
                                      </p:tavLst>
                                    </p:anim>
                                    <p:anim calcmode="lin" valueType="num">
                                      <p:cBhvr additive="base">
                                        <p:cTn id="44" dur="500" fill="hold"/>
                                        <p:tgtEl>
                                          <p:spTgt spid="14090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9029" grpId="0"/>
      <p:bldP spid="1409030"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410052" name="Text Box 4"/>
          <p:cNvSpPr txBox="1">
            <a:spLocks noChangeArrowheads="1"/>
          </p:cNvSpPr>
          <p:nvPr/>
        </p:nvSpPr>
        <p:spPr bwMode="auto">
          <a:xfrm>
            <a:off x="457200" y="903288"/>
            <a:ext cx="2971800" cy="51911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a:effectLst>
                  <a:outerShdw blurRad="38100" dist="38100" dir="2700000" algn="tl">
                    <a:srgbClr val="000000"/>
                  </a:outerShdw>
                </a:effectLst>
                <a:cs typeface="+mn-cs"/>
              </a:rPr>
              <a:t>Copy: </a:t>
            </a:r>
            <a:r>
              <a:rPr lang="en-US" i="1">
                <a:solidFill>
                  <a:schemeClr val="accent2"/>
                </a:solidFill>
                <a:effectLst>
                  <a:outerShdw blurRad="38100" dist="38100" dir="2700000" algn="tl">
                    <a:srgbClr val="000000"/>
                  </a:outerShdw>
                </a:effectLst>
                <a:cs typeface="+mn-cs"/>
              </a:rPr>
              <a:t>R</a:t>
            </a:r>
            <a:r>
              <a:rPr lang="en-US" i="1" baseline="-25000">
                <a:solidFill>
                  <a:schemeClr val="accent2"/>
                </a:solidFill>
                <a:effectLst>
                  <a:outerShdw blurRad="38100" dist="38100" dir="2700000" algn="tl">
                    <a:srgbClr val="000000"/>
                  </a:outerShdw>
                </a:effectLst>
                <a:cs typeface="+mn-cs"/>
              </a:rPr>
              <a:t>i</a:t>
            </a:r>
            <a:r>
              <a:rPr lang="en-US" i="1">
                <a:solidFill>
                  <a:schemeClr val="accent2"/>
                </a:solidFill>
                <a:effectLst>
                  <a:outerShdw blurRad="38100" dist="38100" dir="2700000" algn="tl">
                    <a:srgbClr val="000000"/>
                  </a:outerShdw>
                </a:effectLst>
                <a:cs typeface="+mn-cs"/>
              </a:rPr>
              <a:t> = R</a:t>
            </a:r>
            <a:r>
              <a:rPr lang="en-US" i="1" baseline="-25000">
                <a:solidFill>
                  <a:schemeClr val="accent2"/>
                </a:solidFill>
                <a:effectLst>
                  <a:outerShdw blurRad="38100" dist="38100" dir="2700000" algn="tl">
                    <a:srgbClr val="000000"/>
                  </a:outerShdw>
                </a:effectLst>
                <a:cs typeface="+mn-cs"/>
              </a:rPr>
              <a:t>j</a:t>
            </a:r>
            <a:endParaRPr lang="en-US" i="1">
              <a:solidFill>
                <a:schemeClr val="accent2"/>
              </a:solidFill>
              <a:effectLst>
                <a:outerShdw blurRad="38100" dist="38100" dir="2700000" algn="tl">
                  <a:srgbClr val="000000"/>
                </a:outerShdw>
              </a:effectLst>
              <a:cs typeface="+mn-cs"/>
            </a:endParaRPr>
          </a:p>
        </p:txBody>
      </p:sp>
      <p:sp>
        <p:nvSpPr>
          <p:cNvPr id="1410055" name="Line 7"/>
          <p:cNvSpPr>
            <a:spLocks noChangeShapeType="1"/>
          </p:cNvSpPr>
          <p:nvPr/>
        </p:nvSpPr>
        <p:spPr bwMode="auto">
          <a:xfrm>
            <a:off x="685800" y="5562600"/>
            <a:ext cx="3505200" cy="0"/>
          </a:xfrm>
          <a:prstGeom prst="line">
            <a:avLst/>
          </a:prstGeom>
          <a:noFill/>
          <a:ln w="38100" cap="sq">
            <a:solidFill>
              <a:schemeClr val="bg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10058" name="Text Box 10"/>
          <p:cNvSpPr txBox="1">
            <a:spLocks noChangeArrowheads="1"/>
          </p:cNvSpPr>
          <p:nvPr/>
        </p:nvSpPr>
        <p:spPr bwMode="auto">
          <a:xfrm>
            <a:off x="1382713" y="5562600"/>
            <a:ext cx="1066800" cy="519113"/>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i="1">
                <a:solidFill>
                  <a:schemeClr val="accent2"/>
                </a:solidFill>
                <a:effectLst>
                  <a:outerShdw blurRad="38100" dist="38100" dir="2700000" algn="tl">
                    <a:srgbClr val="000000"/>
                  </a:outerShdw>
                </a:effectLst>
                <a:cs typeface="+mn-cs"/>
              </a:rPr>
              <a:t>R</a:t>
            </a:r>
            <a:r>
              <a:rPr lang="en-US" i="1" baseline="-25000">
                <a:solidFill>
                  <a:schemeClr val="accent2"/>
                </a:solidFill>
                <a:effectLst>
                  <a:outerShdw blurRad="38100" dist="38100" dir="2700000" algn="tl">
                    <a:srgbClr val="000000"/>
                  </a:outerShdw>
                </a:effectLst>
                <a:cs typeface="+mn-cs"/>
              </a:rPr>
              <a:t>i</a:t>
            </a:r>
            <a:endParaRPr lang="en-US" i="1">
              <a:solidFill>
                <a:schemeClr val="accent2"/>
              </a:solidFill>
              <a:effectLst>
                <a:outerShdw blurRad="38100" dist="38100" dir="2700000" algn="tl">
                  <a:srgbClr val="000000"/>
                </a:outerShdw>
              </a:effectLst>
              <a:cs typeface="+mn-cs"/>
            </a:endParaRPr>
          </a:p>
        </p:txBody>
      </p:sp>
      <p:sp>
        <p:nvSpPr>
          <p:cNvPr id="1410060" name="Rectangle 12"/>
          <p:cNvSpPr>
            <a:spLocks noChangeArrowheads="1"/>
          </p:cNvSpPr>
          <p:nvPr/>
        </p:nvSpPr>
        <p:spPr bwMode="auto">
          <a:xfrm>
            <a:off x="2884488" y="5226050"/>
            <a:ext cx="304800" cy="304800"/>
          </a:xfrm>
          <a:prstGeom prst="rect">
            <a:avLst/>
          </a:prstGeom>
          <a:solidFill>
            <a:srgbClr val="FF99CC"/>
          </a:solidFill>
          <a:ln w="12700" cap="sq">
            <a:solidFill>
              <a:schemeClr val="bg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10061" name="Rectangle 13"/>
          <p:cNvSpPr>
            <a:spLocks noChangeArrowheads="1"/>
          </p:cNvSpPr>
          <p:nvPr/>
        </p:nvSpPr>
        <p:spPr bwMode="auto">
          <a:xfrm>
            <a:off x="2884488" y="4910138"/>
            <a:ext cx="304800" cy="304800"/>
          </a:xfrm>
          <a:prstGeom prst="rect">
            <a:avLst/>
          </a:prstGeom>
          <a:solidFill>
            <a:srgbClr val="FF99CC"/>
          </a:solidFill>
          <a:ln w="12700" cap="sq">
            <a:solidFill>
              <a:schemeClr val="bg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10062" name="Rectangle 14"/>
          <p:cNvSpPr>
            <a:spLocks noChangeArrowheads="1"/>
          </p:cNvSpPr>
          <p:nvPr/>
        </p:nvSpPr>
        <p:spPr bwMode="auto">
          <a:xfrm>
            <a:off x="2884488" y="4594225"/>
            <a:ext cx="304800" cy="304800"/>
          </a:xfrm>
          <a:prstGeom prst="rect">
            <a:avLst/>
          </a:prstGeom>
          <a:solidFill>
            <a:srgbClr val="FF99CC"/>
          </a:solidFill>
          <a:ln w="12700" cap="sq">
            <a:solidFill>
              <a:schemeClr val="bg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10063" name="Rectangle 15"/>
          <p:cNvSpPr>
            <a:spLocks noChangeArrowheads="1"/>
          </p:cNvSpPr>
          <p:nvPr/>
        </p:nvSpPr>
        <p:spPr bwMode="auto">
          <a:xfrm>
            <a:off x="2884488" y="4278313"/>
            <a:ext cx="304800" cy="304800"/>
          </a:xfrm>
          <a:prstGeom prst="rect">
            <a:avLst/>
          </a:prstGeom>
          <a:solidFill>
            <a:srgbClr val="FF99CC"/>
          </a:solidFill>
          <a:ln w="12700" cap="sq">
            <a:solidFill>
              <a:schemeClr val="bg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10064" name="Rectangle 16"/>
          <p:cNvSpPr>
            <a:spLocks noChangeArrowheads="1"/>
          </p:cNvSpPr>
          <p:nvPr/>
        </p:nvSpPr>
        <p:spPr bwMode="auto">
          <a:xfrm>
            <a:off x="2884488" y="3962400"/>
            <a:ext cx="304800" cy="304800"/>
          </a:xfrm>
          <a:prstGeom prst="rect">
            <a:avLst/>
          </a:prstGeom>
          <a:solidFill>
            <a:srgbClr val="FF99CC"/>
          </a:solidFill>
          <a:ln w="12700" cap="sq">
            <a:solidFill>
              <a:schemeClr val="bg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10065" name="Rectangle 17"/>
          <p:cNvSpPr>
            <a:spLocks noChangeArrowheads="1"/>
          </p:cNvSpPr>
          <p:nvPr/>
        </p:nvSpPr>
        <p:spPr bwMode="auto">
          <a:xfrm>
            <a:off x="2884488" y="3646488"/>
            <a:ext cx="304800" cy="304800"/>
          </a:xfrm>
          <a:prstGeom prst="rect">
            <a:avLst/>
          </a:prstGeom>
          <a:solidFill>
            <a:srgbClr val="FF99CC"/>
          </a:solidFill>
          <a:ln w="12700" cap="sq">
            <a:solidFill>
              <a:schemeClr val="bg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10066" name="Text Box 18"/>
          <p:cNvSpPr txBox="1">
            <a:spLocks noChangeArrowheads="1"/>
          </p:cNvSpPr>
          <p:nvPr/>
        </p:nvSpPr>
        <p:spPr bwMode="auto">
          <a:xfrm>
            <a:off x="4724400" y="838200"/>
            <a:ext cx="4495800" cy="2227263"/>
          </a:xfrm>
          <a:prstGeom prst="rect">
            <a:avLst/>
          </a:prstGeom>
          <a:noFill/>
          <a:ln w="38100" cap="sq">
            <a:noFill/>
            <a:miter lim="800000"/>
            <a:headEnd/>
            <a:tailEnd/>
          </a:ln>
          <a:effectLst/>
        </p:spPr>
        <p:txBody>
          <a:bodyPr lIns="274320" rIns="274320">
            <a:spAutoFit/>
          </a:bodyPr>
          <a:lstStyle/>
          <a:p>
            <a:pPr marL="457200" indent="-457200" eaLnBrk="0" hangingPunct="0">
              <a:spcBef>
                <a:spcPct val="50000"/>
              </a:spcBef>
              <a:buFontTx/>
              <a:buAutoNum type="arabicPeriod"/>
              <a:defRPr/>
            </a:pPr>
            <a:r>
              <a:rPr lang="en-US" i="1" dirty="0" err="1">
                <a:solidFill>
                  <a:schemeClr val="accent2"/>
                </a:solidFill>
                <a:effectLst>
                  <a:outerShdw blurRad="38100" dist="38100" dir="2700000" algn="tl">
                    <a:srgbClr val="000000"/>
                  </a:outerShdw>
                </a:effectLst>
                <a:cs typeface="+mn-cs"/>
              </a:rPr>
              <a:t>R</a:t>
            </a:r>
            <a:r>
              <a:rPr lang="en-US" i="1" baseline="-25000" dirty="0" err="1">
                <a:solidFill>
                  <a:schemeClr val="accent2"/>
                </a:solidFill>
                <a:effectLst>
                  <a:outerShdw blurRad="38100" dist="38100" dir="2700000" algn="tl">
                    <a:srgbClr val="000000"/>
                  </a:outerShdw>
                </a:effectLst>
                <a:cs typeface="+mn-cs"/>
              </a:rPr>
              <a:t>i</a:t>
            </a:r>
            <a:r>
              <a:rPr lang="en-US" i="1" dirty="0">
                <a:solidFill>
                  <a:schemeClr val="accent2"/>
                </a:solidFill>
                <a:effectLst>
                  <a:outerShdw blurRad="38100" dist="38100" dir="2700000" algn="tl">
                    <a:srgbClr val="000000"/>
                  </a:outerShdw>
                </a:effectLst>
                <a:cs typeface="+mn-cs"/>
              </a:rPr>
              <a:t> = 0</a:t>
            </a:r>
          </a:p>
          <a:p>
            <a:pPr marL="457200" indent="-457200" eaLnBrk="0" hangingPunct="0">
              <a:buFontTx/>
              <a:buAutoNum type="arabicPeriod"/>
              <a:defRPr/>
            </a:pPr>
            <a:r>
              <a:rPr lang="en-US" dirty="0">
                <a:solidFill>
                  <a:schemeClr val="accent2"/>
                </a:solidFill>
                <a:effectLst>
                  <a:outerShdw blurRad="38100" dist="38100" dir="2700000" algn="tl">
                    <a:srgbClr val="000000"/>
                  </a:outerShdw>
                </a:effectLst>
                <a:cs typeface="+mn-cs"/>
              </a:rPr>
              <a:t>if</a:t>
            </a:r>
            <a:r>
              <a:rPr lang="en-US" i="1" dirty="0">
                <a:solidFill>
                  <a:schemeClr val="accent2"/>
                </a:solidFill>
                <a:effectLst>
                  <a:outerShdw blurRad="38100" dist="38100" dir="2700000" algn="tl">
                    <a:srgbClr val="000000"/>
                  </a:outerShdw>
                </a:effectLst>
                <a:cs typeface="+mn-cs"/>
              </a:rPr>
              <a:t> </a:t>
            </a:r>
            <a:r>
              <a:rPr lang="en-US" i="1" err="1">
                <a:solidFill>
                  <a:schemeClr val="accent2"/>
                </a:solidFill>
                <a:effectLst>
                  <a:outerShdw blurRad="38100" dist="38100" dir="2700000" algn="tl">
                    <a:srgbClr val="000000"/>
                  </a:outerShdw>
                </a:effectLst>
                <a:cs typeface="+mn-cs"/>
              </a:rPr>
              <a:t>R</a:t>
            </a:r>
            <a:r>
              <a:rPr lang="en-US" i="1" baseline="-25000" err="1">
                <a:solidFill>
                  <a:schemeClr val="accent2"/>
                </a:solidFill>
                <a:effectLst>
                  <a:outerShdw blurRad="38100" dist="38100" dir="2700000" algn="tl">
                    <a:srgbClr val="000000"/>
                  </a:outerShdw>
                </a:effectLst>
                <a:cs typeface="+mn-cs"/>
              </a:rPr>
              <a:t>i</a:t>
            </a:r>
            <a:r>
              <a:rPr lang="en-US" i="1">
                <a:solidFill>
                  <a:schemeClr val="accent2"/>
                </a:solidFill>
                <a:effectLst>
                  <a:outerShdw blurRad="38100" dist="38100" dir="2700000" algn="tl">
                    <a:srgbClr val="000000"/>
                  </a:outerShdw>
                </a:effectLst>
                <a:cs typeface="+mn-cs"/>
              </a:rPr>
              <a:t>=</a:t>
            </a:r>
            <a:r>
              <a:rPr lang="en-US" i="1" err="1">
                <a:solidFill>
                  <a:schemeClr val="accent2"/>
                </a:solidFill>
                <a:effectLst>
                  <a:outerShdw blurRad="38100" dist="38100" dir="2700000" algn="tl">
                    <a:srgbClr val="000000"/>
                  </a:outerShdw>
                </a:effectLst>
                <a:cs typeface="+mn-cs"/>
              </a:rPr>
              <a:t>R</a:t>
            </a:r>
            <a:r>
              <a:rPr lang="en-US" i="1" baseline="-25000" err="1">
                <a:solidFill>
                  <a:schemeClr val="accent2"/>
                </a:solidFill>
                <a:effectLst>
                  <a:outerShdw blurRad="38100" dist="38100" dir="2700000" algn="tl">
                    <a:srgbClr val="000000"/>
                  </a:outerShdw>
                </a:effectLst>
                <a:cs typeface="+mn-cs"/>
              </a:rPr>
              <a:t>j</a:t>
            </a:r>
            <a:r>
              <a:rPr lang="en-US" i="1">
                <a:solidFill>
                  <a:schemeClr val="accent2"/>
                </a:solidFill>
                <a:effectLst>
                  <a:outerShdw blurRad="38100" dist="38100" dir="2700000" algn="tl">
                    <a:srgbClr val="000000"/>
                  </a:outerShdw>
                </a:effectLst>
                <a:cs typeface="+mn-cs"/>
              </a:rPr>
              <a:t>  </a:t>
            </a:r>
            <a:r>
              <a:rPr lang="en-US">
                <a:solidFill>
                  <a:schemeClr val="accent2"/>
                </a:solidFill>
                <a:effectLst>
                  <a:outerShdw blurRad="38100" dist="38100" dir="2700000" algn="tl">
                    <a:srgbClr val="000000"/>
                  </a:outerShdw>
                </a:effectLst>
                <a:cs typeface="+mn-cs"/>
              </a:rPr>
              <a:t>goto</a:t>
            </a:r>
            <a:r>
              <a:rPr lang="en-US" i="1">
                <a:solidFill>
                  <a:schemeClr val="accent2"/>
                </a:solidFill>
                <a:effectLst>
                  <a:outerShdw blurRad="38100" dist="38100" dir="2700000" algn="tl">
                    <a:srgbClr val="000000"/>
                  </a:outerShdw>
                </a:effectLst>
                <a:cs typeface="+mn-cs"/>
              </a:rPr>
              <a:t> </a:t>
            </a:r>
            <a:r>
              <a:rPr lang="en-US" i="1" dirty="0">
                <a:solidFill>
                  <a:schemeClr val="accent2"/>
                </a:solidFill>
                <a:effectLst>
                  <a:outerShdw blurRad="38100" dist="38100" dir="2700000" algn="tl">
                    <a:srgbClr val="000000"/>
                  </a:outerShdw>
                </a:effectLst>
                <a:cs typeface="+mn-cs"/>
              </a:rPr>
              <a:t>line 5</a:t>
            </a:r>
          </a:p>
          <a:p>
            <a:pPr marL="457200" indent="-457200" eaLnBrk="0" hangingPunct="0">
              <a:buFontTx/>
              <a:buAutoNum type="arabicPeriod"/>
              <a:defRPr/>
            </a:pPr>
            <a:r>
              <a:rPr lang="en-US" i="1" dirty="0" err="1">
                <a:solidFill>
                  <a:schemeClr val="accent2"/>
                </a:solidFill>
                <a:effectLst>
                  <a:outerShdw blurRad="38100" dist="38100" dir="2700000" algn="tl">
                    <a:srgbClr val="000000"/>
                  </a:outerShdw>
                </a:effectLst>
                <a:cs typeface="+mn-cs"/>
              </a:rPr>
              <a:t>R</a:t>
            </a:r>
            <a:r>
              <a:rPr lang="en-US" i="1" baseline="-25000" dirty="0" err="1">
                <a:solidFill>
                  <a:schemeClr val="accent2"/>
                </a:solidFill>
                <a:effectLst>
                  <a:outerShdw blurRad="38100" dist="38100" dir="2700000" algn="tl">
                    <a:srgbClr val="000000"/>
                  </a:outerShdw>
                </a:effectLst>
                <a:cs typeface="+mn-cs"/>
              </a:rPr>
              <a:t>i</a:t>
            </a:r>
            <a:r>
              <a:rPr lang="en-US" i="1" dirty="0">
                <a:solidFill>
                  <a:schemeClr val="accent2"/>
                </a:solidFill>
                <a:effectLst>
                  <a:outerShdw blurRad="38100" dist="38100" dir="2700000" algn="tl">
                    <a:srgbClr val="000000"/>
                  </a:outerShdw>
                </a:effectLst>
                <a:cs typeface="+mn-cs"/>
              </a:rPr>
              <a:t> = </a:t>
            </a:r>
            <a:r>
              <a:rPr lang="en-US" i="1" dirty="0" err="1">
                <a:solidFill>
                  <a:schemeClr val="accent2"/>
                </a:solidFill>
                <a:effectLst>
                  <a:outerShdw blurRad="38100" dist="38100" dir="2700000" algn="tl">
                    <a:srgbClr val="000000"/>
                  </a:outerShdw>
                </a:effectLst>
                <a:cs typeface="+mn-cs"/>
              </a:rPr>
              <a:t>R</a:t>
            </a:r>
            <a:r>
              <a:rPr lang="en-US" i="1" baseline="-25000" dirty="0" err="1">
                <a:solidFill>
                  <a:schemeClr val="accent2"/>
                </a:solidFill>
                <a:effectLst>
                  <a:outerShdw blurRad="38100" dist="38100" dir="2700000" algn="tl">
                    <a:srgbClr val="000000"/>
                  </a:outerShdw>
                </a:effectLst>
                <a:cs typeface="+mn-cs"/>
              </a:rPr>
              <a:t>i</a:t>
            </a:r>
            <a:r>
              <a:rPr lang="en-US" i="1" dirty="0" err="1">
                <a:solidFill>
                  <a:schemeClr val="accent2"/>
                </a:solidFill>
                <a:effectLst>
                  <a:outerShdw blurRad="38100" dist="38100" dir="2700000" algn="tl">
                    <a:srgbClr val="000000"/>
                  </a:outerShdw>
                </a:effectLst>
                <a:cs typeface="+mn-cs"/>
              </a:rPr>
              <a:t>+1</a:t>
            </a:r>
            <a:endParaRPr lang="en-US" i="1" dirty="0">
              <a:solidFill>
                <a:schemeClr val="accent2"/>
              </a:solidFill>
              <a:effectLst>
                <a:outerShdw blurRad="38100" dist="38100" dir="2700000" algn="tl">
                  <a:srgbClr val="000000"/>
                </a:outerShdw>
              </a:effectLst>
              <a:cs typeface="+mn-cs"/>
            </a:endParaRPr>
          </a:p>
          <a:p>
            <a:pPr marL="457200" indent="-457200" eaLnBrk="0" hangingPunct="0">
              <a:buFontTx/>
              <a:buAutoNum type="arabicPeriod"/>
              <a:defRPr/>
            </a:pPr>
            <a:r>
              <a:rPr lang="en-US" dirty="0">
                <a:solidFill>
                  <a:schemeClr val="accent2"/>
                </a:solidFill>
                <a:effectLst>
                  <a:outerShdw blurRad="38100" dist="38100" dir="2700000" algn="tl">
                    <a:srgbClr val="000000"/>
                  </a:outerShdw>
                </a:effectLst>
                <a:cs typeface="+mn-cs"/>
              </a:rPr>
              <a:t>if</a:t>
            </a:r>
            <a:r>
              <a:rPr lang="en-US" i="1" dirty="0">
                <a:solidFill>
                  <a:schemeClr val="accent2"/>
                </a:solidFill>
                <a:effectLst>
                  <a:outerShdw blurRad="38100" dist="38100" dir="2700000" algn="tl">
                    <a:srgbClr val="000000"/>
                  </a:outerShdw>
                </a:effectLst>
                <a:cs typeface="+mn-cs"/>
              </a:rPr>
              <a:t> </a:t>
            </a:r>
            <a:r>
              <a:rPr lang="en-US" i="1" err="1">
                <a:solidFill>
                  <a:schemeClr val="accent2"/>
                </a:solidFill>
                <a:effectLst>
                  <a:outerShdw blurRad="38100" dist="38100" dir="2700000" algn="tl">
                    <a:srgbClr val="000000"/>
                  </a:outerShdw>
                </a:effectLst>
                <a:cs typeface="+mn-cs"/>
              </a:rPr>
              <a:t>R</a:t>
            </a:r>
            <a:r>
              <a:rPr lang="en-US" i="1" baseline="-25000" err="1">
                <a:solidFill>
                  <a:schemeClr val="accent2"/>
                </a:solidFill>
                <a:effectLst>
                  <a:outerShdw blurRad="38100" dist="38100" dir="2700000" algn="tl">
                    <a:srgbClr val="000000"/>
                  </a:outerShdw>
                </a:effectLst>
                <a:cs typeface="+mn-cs"/>
              </a:rPr>
              <a:t>i</a:t>
            </a:r>
            <a:r>
              <a:rPr lang="en-US" i="1">
                <a:solidFill>
                  <a:schemeClr val="accent2"/>
                </a:solidFill>
                <a:effectLst>
                  <a:outerShdw blurRad="38100" dist="38100" dir="2700000" algn="tl">
                    <a:srgbClr val="000000"/>
                  </a:outerShdw>
                </a:effectLst>
                <a:cs typeface="+mn-cs"/>
              </a:rPr>
              <a:t>=</a:t>
            </a:r>
            <a:r>
              <a:rPr lang="en-US" i="1" err="1">
                <a:solidFill>
                  <a:schemeClr val="accent2"/>
                </a:solidFill>
                <a:effectLst>
                  <a:outerShdw blurRad="38100" dist="38100" dir="2700000" algn="tl">
                    <a:srgbClr val="000000"/>
                  </a:outerShdw>
                </a:effectLst>
                <a:cs typeface="+mn-cs"/>
              </a:rPr>
              <a:t>R</a:t>
            </a:r>
            <a:r>
              <a:rPr lang="en-US" i="1" baseline="-25000" err="1">
                <a:solidFill>
                  <a:schemeClr val="accent2"/>
                </a:solidFill>
                <a:effectLst>
                  <a:outerShdw blurRad="38100" dist="38100" dir="2700000" algn="tl">
                    <a:srgbClr val="000000"/>
                  </a:outerShdw>
                </a:effectLst>
                <a:cs typeface="+mn-cs"/>
              </a:rPr>
              <a:t>i</a:t>
            </a:r>
            <a:r>
              <a:rPr lang="en-US" i="1">
                <a:solidFill>
                  <a:schemeClr val="accent2"/>
                </a:solidFill>
                <a:effectLst>
                  <a:outerShdw blurRad="38100" dist="38100" dir="2700000" algn="tl">
                    <a:srgbClr val="000000"/>
                  </a:outerShdw>
                </a:effectLst>
                <a:cs typeface="+mn-cs"/>
              </a:rPr>
              <a:t>  </a:t>
            </a:r>
            <a:r>
              <a:rPr lang="en-US">
                <a:solidFill>
                  <a:schemeClr val="accent2"/>
                </a:solidFill>
                <a:effectLst>
                  <a:outerShdw blurRad="38100" dist="38100" dir="2700000" algn="tl">
                    <a:srgbClr val="000000"/>
                  </a:outerShdw>
                </a:effectLst>
                <a:cs typeface="+mn-cs"/>
              </a:rPr>
              <a:t>goto</a:t>
            </a:r>
            <a:r>
              <a:rPr lang="en-US" i="1">
                <a:solidFill>
                  <a:schemeClr val="accent2"/>
                </a:solidFill>
                <a:effectLst>
                  <a:outerShdw blurRad="38100" dist="38100" dir="2700000" algn="tl">
                    <a:srgbClr val="000000"/>
                  </a:outerShdw>
                </a:effectLst>
                <a:cs typeface="+mn-cs"/>
              </a:rPr>
              <a:t> </a:t>
            </a:r>
            <a:r>
              <a:rPr lang="en-US" i="1" dirty="0">
                <a:solidFill>
                  <a:schemeClr val="accent2"/>
                </a:solidFill>
                <a:effectLst>
                  <a:outerShdw blurRad="38100" dist="38100" dir="2700000" algn="tl">
                    <a:srgbClr val="000000"/>
                  </a:outerShdw>
                </a:effectLst>
                <a:cs typeface="+mn-cs"/>
              </a:rPr>
              <a:t>line 2</a:t>
            </a:r>
          </a:p>
          <a:p>
            <a:pPr marL="457200" indent="-457200" eaLnBrk="0" hangingPunct="0">
              <a:buFontTx/>
              <a:buAutoNum type="arabicPeriod"/>
              <a:defRPr/>
            </a:pPr>
            <a:r>
              <a:rPr lang="en-US" dirty="0">
                <a:solidFill>
                  <a:schemeClr val="accent2"/>
                </a:solidFill>
                <a:effectLst>
                  <a:outerShdw blurRad="38100" dist="38100" dir="2700000" algn="tl">
                    <a:srgbClr val="000000"/>
                  </a:outerShdw>
                </a:effectLst>
                <a:cs typeface="+mn-cs"/>
              </a:rPr>
              <a:t>done</a:t>
            </a:r>
          </a:p>
        </p:txBody>
      </p:sp>
      <p:sp>
        <p:nvSpPr>
          <p:cNvPr id="1410067" name="Text Box 19"/>
          <p:cNvSpPr txBox="1">
            <a:spLocks noChangeArrowheads="1"/>
          </p:cNvSpPr>
          <p:nvPr/>
        </p:nvSpPr>
        <p:spPr bwMode="auto">
          <a:xfrm>
            <a:off x="2601913" y="5497513"/>
            <a:ext cx="1066800" cy="51911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i="1">
                <a:solidFill>
                  <a:schemeClr val="accent2"/>
                </a:solidFill>
                <a:effectLst>
                  <a:outerShdw blurRad="38100" dist="38100" dir="2700000" algn="tl">
                    <a:srgbClr val="000000"/>
                  </a:outerShdw>
                </a:effectLst>
                <a:cs typeface="+mn-cs"/>
              </a:rPr>
              <a:t>R</a:t>
            </a:r>
            <a:r>
              <a:rPr lang="en-US" i="1" baseline="-25000">
                <a:solidFill>
                  <a:schemeClr val="accent2"/>
                </a:solidFill>
                <a:effectLst>
                  <a:outerShdw blurRad="38100" dist="38100" dir="2700000" algn="tl">
                    <a:srgbClr val="000000"/>
                  </a:outerShdw>
                </a:effectLst>
                <a:cs typeface="+mn-cs"/>
              </a:rPr>
              <a:t>j</a:t>
            </a:r>
            <a:endParaRPr lang="en-US" i="1">
              <a:solidFill>
                <a:schemeClr val="accent2"/>
              </a:solidFill>
              <a:effectLst>
                <a:outerShdw blurRad="38100" dist="38100" dir="2700000" algn="tl">
                  <a:srgbClr val="000000"/>
                </a:outerShdw>
              </a:effectLst>
              <a:cs typeface="+mn-cs"/>
            </a:endParaRPr>
          </a:p>
        </p:txBody>
      </p:sp>
      <p:sp>
        <p:nvSpPr>
          <p:cNvPr id="1410068" name="Rectangle 20"/>
          <p:cNvSpPr>
            <a:spLocks noChangeArrowheads="1"/>
          </p:cNvSpPr>
          <p:nvPr/>
        </p:nvSpPr>
        <p:spPr bwMode="auto">
          <a:xfrm>
            <a:off x="1654175" y="5227638"/>
            <a:ext cx="304800" cy="304800"/>
          </a:xfrm>
          <a:prstGeom prst="rect">
            <a:avLst/>
          </a:prstGeom>
          <a:solidFill>
            <a:srgbClr val="FFCC00"/>
          </a:solidFill>
          <a:ln w="12700" cap="sq">
            <a:solidFill>
              <a:schemeClr val="bg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10069" name="Rectangle 21"/>
          <p:cNvSpPr>
            <a:spLocks noChangeArrowheads="1"/>
          </p:cNvSpPr>
          <p:nvPr/>
        </p:nvSpPr>
        <p:spPr bwMode="auto">
          <a:xfrm>
            <a:off x="1654175" y="4911725"/>
            <a:ext cx="304800" cy="304800"/>
          </a:xfrm>
          <a:prstGeom prst="rect">
            <a:avLst/>
          </a:prstGeom>
          <a:solidFill>
            <a:srgbClr val="FFCC00"/>
          </a:solidFill>
          <a:ln w="12700" cap="sq">
            <a:solidFill>
              <a:schemeClr val="bg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10070" name="Rectangle 22"/>
          <p:cNvSpPr>
            <a:spLocks noChangeArrowheads="1"/>
          </p:cNvSpPr>
          <p:nvPr/>
        </p:nvSpPr>
        <p:spPr bwMode="auto">
          <a:xfrm>
            <a:off x="1654175" y="4595813"/>
            <a:ext cx="304800" cy="304800"/>
          </a:xfrm>
          <a:prstGeom prst="rect">
            <a:avLst/>
          </a:prstGeom>
          <a:solidFill>
            <a:srgbClr val="FFCC00"/>
          </a:solidFill>
          <a:ln w="12700" cap="sq">
            <a:solidFill>
              <a:schemeClr val="bg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10071" name="Rectangle 23"/>
          <p:cNvSpPr>
            <a:spLocks noChangeArrowheads="1"/>
          </p:cNvSpPr>
          <p:nvPr/>
        </p:nvSpPr>
        <p:spPr bwMode="auto">
          <a:xfrm>
            <a:off x="1654175" y="4279900"/>
            <a:ext cx="304800" cy="304800"/>
          </a:xfrm>
          <a:prstGeom prst="rect">
            <a:avLst/>
          </a:prstGeom>
          <a:solidFill>
            <a:srgbClr val="FFCC00"/>
          </a:solidFill>
          <a:ln w="12700" cap="sq">
            <a:solidFill>
              <a:schemeClr val="bg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10072" name="Rectangle 24"/>
          <p:cNvSpPr>
            <a:spLocks noChangeArrowheads="1"/>
          </p:cNvSpPr>
          <p:nvPr/>
        </p:nvSpPr>
        <p:spPr bwMode="auto">
          <a:xfrm>
            <a:off x="1654175" y="3963988"/>
            <a:ext cx="304800" cy="304800"/>
          </a:xfrm>
          <a:prstGeom prst="rect">
            <a:avLst/>
          </a:prstGeom>
          <a:solidFill>
            <a:srgbClr val="FFCC00"/>
          </a:solidFill>
          <a:ln w="12700" cap="sq">
            <a:solidFill>
              <a:schemeClr val="bg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10073" name="Rectangle 25"/>
          <p:cNvSpPr>
            <a:spLocks noChangeArrowheads="1"/>
          </p:cNvSpPr>
          <p:nvPr/>
        </p:nvSpPr>
        <p:spPr bwMode="auto">
          <a:xfrm>
            <a:off x="1654175" y="3648075"/>
            <a:ext cx="304800" cy="304800"/>
          </a:xfrm>
          <a:prstGeom prst="rect">
            <a:avLst/>
          </a:prstGeom>
          <a:solidFill>
            <a:srgbClr val="FFCC00"/>
          </a:solidFill>
          <a:ln w="12700" cap="sq">
            <a:solidFill>
              <a:schemeClr val="bg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10074" name="Line 26"/>
          <p:cNvSpPr>
            <a:spLocks noChangeShapeType="1"/>
          </p:cNvSpPr>
          <p:nvPr/>
        </p:nvSpPr>
        <p:spPr bwMode="auto">
          <a:xfrm>
            <a:off x="685800" y="3646488"/>
            <a:ext cx="0" cy="0"/>
          </a:xfrm>
          <a:prstGeom prst="line">
            <a:avLst/>
          </a:prstGeom>
          <a:noFill/>
          <a:ln w="38100" cap="sq">
            <a:solidFill>
              <a:schemeClr val="hlink"/>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10076" name="Line 28"/>
          <p:cNvSpPr>
            <a:spLocks noChangeShapeType="1"/>
          </p:cNvSpPr>
          <p:nvPr/>
        </p:nvSpPr>
        <p:spPr bwMode="auto">
          <a:xfrm>
            <a:off x="631825" y="3646488"/>
            <a:ext cx="3505200" cy="0"/>
          </a:xfrm>
          <a:prstGeom prst="line">
            <a:avLst/>
          </a:prstGeom>
          <a:noFill/>
          <a:ln w="38100" cap="sq">
            <a:solidFill>
              <a:srgbClr val="FF0000"/>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10077" name="Rectangle 29"/>
          <p:cNvSpPr>
            <a:spLocks noChangeArrowheads="1"/>
          </p:cNvSpPr>
          <p:nvPr/>
        </p:nvSpPr>
        <p:spPr bwMode="auto">
          <a:xfrm>
            <a:off x="1652588" y="5237163"/>
            <a:ext cx="304800" cy="304800"/>
          </a:xfrm>
          <a:prstGeom prst="rect">
            <a:avLst/>
          </a:prstGeom>
          <a:solidFill>
            <a:srgbClr val="00FFFF"/>
          </a:solidFill>
          <a:ln w="12700" cap="sq">
            <a:solidFill>
              <a:schemeClr val="bg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10078" name="Rectangle 30"/>
          <p:cNvSpPr>
            <a:spLocks noChangeArrowheads="1"/>
          </p:cNvSpPr>
          <p:nvPr/>
        </p:nvSpPr>
        <p:spPr bwMode="auto">
          <a:xfrm>
            <a:off x="1652588" y="4921250"/>
            <a:ext cx="304800" cy="304800"/>
          </a:xfrm>
          <a:prstGeom prst="rect">
            <a:avLst/>
          </a:prstGeom>
          <a:solidFill>
            <a:srgbClr val="00FFFF"/>
          </a:solidFill>
          <a:ln w="12700" cap="sq">
            <a:solidFill>
              <a:schemeClr val="bg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10079" name="Rectangle 31"/>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Register </a:t>
            </a:r>
            <a:r>
              <a:rPr lang="en-US" sz="3600" b="1" dirty="0">
                <a:solidFill>
                  <a:schemeClr val="tx2"/>
                </a:solidFill>
                <a:effectLst>
                  <a:outerShdw blurRad="38100" dist="38100" dir="2700000" algn="tl">
                    <a:srgbClr val="000000"/>
                  </a:outerShdw>
                </a:effectLst>
                <a:latin typeface="Arial Rounded MT Bold" pitchFamily="34" charset="0"/>
                <a:cs typeface="+mn-cs"/>
              </a:rPr>
              <a:t>Machine Model</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410052"/>
                                        </p:tgtEl>
                                        <p:attrNameLst>
                                          <p:attrName>style.visibility</p:attrName>
                                        </p:attrNameLst>
                                      </p:cBhvr>
                                      <p:to>
                                        <p:strVal val="visible"/>
                                      </p:to>
                                    </p:set>
                                    <p:anim calcmode="lin" valueType="num">
                                      <p:cBhvr additive="base">
                                        <p:cTn id="7" dur="500" fill="hold"/>
                                        <p:tgtEl>
                                          <p:spTgt spid="1410052"/>
                                        </p:tgtEl>
                                        <p:attrNameLst>
                                          <p:attrName>ppt_x</p:attrName>
                                        </p:attrNameLst>
                                      </p:cBhvr>
                                      <p:tavLst>
                                        <p:tav tm="0">
                                          <p:val>
                                            <p:strVal val="0-#ppt_w/2"/>
                                          </p:val>
                                        </p:tav>
                                        <p:tav tm="100000">
                                          <p:val>
                                            <p:strVal val="#ppt_x"/>
                                          </p:val>
                                        </p:tav>
                                      </p:tavLst>
                                    </p:anim>
                                    <p:anim calcmode="lin" valueType="num">
                                      <p:cBhvr additive="base">
                                        <p:cTn id="8" dur="500" fill="hold"/>
                                        <p:tgtEl>
                                          <p:spTgt spid="141005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nodeType="clickEffect">
                                  <p:stCondLst>
                                    <p:cond delay="0"/>
                                  </p:stCondLst>
                                  <p:childTnLst>
                                    <p:set>
                                      <p:cBhvr>
                                        <p:cTn id="12" dur="1" fill="hold">
                                          <p:stCondLst>
                                            <p:cond delay="0"/>
                                          </p:stCondLst>
                                        </p:cTn>
                                        <p:tgtEl>
                                          <p:spTgt spid="1410066">
                                            <p:txEl>
                                              <p:pRg st="0" end="0"/>
                                            </p:txEl>
                                          </p:spTgt>
                                        </p:tgtEl>
                                        <p:attrNameLst>
                                          <p:attrName>style.visibility</p:attrName>
                                        </p:attrNameLst>
                                      </p:cBhvr>
                                      <p:to>
                                        <p:strVal val="visible"/>
                                      </p:to>
                                    </p:set>
                                    <p:anim calcmode="lin" valueType="num">
                                      <p:cBhvr additive="base">
                                        <p:cTn id="13" dur="500" fill="hold"/>
                                        <p:tgtEl>
                                          <p:spTgt spid="1410066">
                                            <p:txEl>
                                              <p:pRg st="0" end="0"/>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141006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xit" presetSubtype="0" fill="hold" grpId="0" nodeType="clickEffect">
                                  <p:stCondLst>
                                    <p:cond delay="0"/>
                                  </p:stCondLst>
                                  <p:childTnLst>
                                    <p:set>
                                      <p:cBhvr>
                                        <p:cTn id="18" dur="1" fill="hold">
                                          <p:stCondLst>
                                            <p:cond delay="0"/>
                                          </p:stCondLst>
                                        </p:cTn>
                                        <p:tgtEl>
                                          <p:spTgt spid="1410078"/>
                                        </p:tgtEl>
                                        <p:attrNameLst>
                                          <p:attrName>style.visibility</p:attrName>
                                        </p:attrNameLst>
                                      </p:cBhvr>
                                      <p:to>
                                        <p:strVal val="hidden"/>
                                      </p:to>
                                    </p:set>
                                  </p:childTnLst>
                                </p:cTn>
                              </p:par>
                              <p:par>
                                <p:cTn id="19" presetID="1" presetClass="exit" presetSubtype="0" fill="hold" grpId="0" nodeType="withEffect">
                                  <p:stCondLst>
                                    <p:cond delay="0"/>
                                  </p:stCondLst>
                                  <p:childTnLst>
                                    <p:set>
                                      <p:cBhvr>
                                        <p:cTn id="20" dur="1" fill="hold">
                                          <p:stCondLst>
                                            <p:cond delay="0"/>
                                          </p:stCondLst>
                                        </p:cTn>
                                        <p:tgtEl>
                                          <p:spTgt spid="1410077"/>
                                        </p:tgtEl>
                                        <p:attrNameLst>
                                          <p:attrName>style.visibility</p:attrName>
                                        </p:attrNameLst>
                                      </p:cBhvr>
                                      <p:to>
                                        <p:strVal val="hidden"/>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nodeType="clickEffect">
                                  <p:stCondLst>
                                    <p:cond delay="0"/>
                                  </p:stCondLst>
                                  <p:childTnLst>
                                    <p:set>
                                      <p:cBhvr>
                                        <p:cTn id="24" dur="1" fill="hold">
                                          <p:stCondLst>
                                            <p:cond delay="0"/>
                                          </p:stCondLst>
                                        </p:cTn>
                                        <p:tgtEl>
                                          <p:spTgt spid="1410066">
                                            <p:txEl>
                                              <p:pRg st="1" end="1"/>
                                            </p:txEl>
                                          </p:spTgt>
                                        </p:tgtEl>
                                        <p:attrNameLst>
                                          <p:attrName>style.visibility</p:attrName>
                                        </p:attrNameLst>
                                      </p:cBhvr>
                                      <p:to>
                                        <p:strVal val="visible"/>
                                      </p:to>
                                    </p:set>
                                    <p:anim calcmode="lin" valueType="num">
                                      <p:cBhvr additive="base">
                                        <p:cTn id="25" dur="500" fill="hold"/>
                                        <p:tgtEl>
                                          <p:spTgt spid="1410066">
                                            <p:txEl>
                                              <p:pRg st="1" end="1"/>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1410066">
                                            <p:txEl>
                                              <p:pRg st="1" end="1"/>
                                            </p:txEl>
                                          </p:spTgt>
                                        </p:tgtEl>
                                        <p:attrNameLst>
                                          <p:attrName>ppt_y</p:attrName>
                                        </p:attrNameLst>
                                      </p:cBhvr>
                                      <p:tavLst>
                                        <p:tav tm="0">
                                          <p:val>
                                            <p:strVal val="#ppt_y"/>
                                          </p:val>
                                        </p:tav>
                                        <p:tav tm="100000">
                                          <p:val>
                                            <p:strVal val="#ppt_y"/>
                                          </p:val>
                                        </p:tav>
                                      </p:tavLst>
                                    </p:anim>
                                  </p:childTnLst>
                                </p:cTn>
                              </p:par>
                              <p:par>
                                <p:cTn id="27" presetID="2" presetClass="entr" presetSubtype="2" fill="hold" nodeType="withEffect">
                                  <p:stCondLst>
                                    <p:cond delay="0"/>
                                  </p:stCondLst>
                                  <p:childTnLst>
                                    <p:set>
                                      <p:cBhvr>
                                        <p:cTn id="28" dur="1" fill="hold">
                                          <p:stCondLst>
                                            <p:cond delay="0"/>
                                          </p:stCondLst>
                                        </p:cTn>
                                        <p:tgtEl>
                                          <p:spTgt spid="1410066">
                                            <p:txEl>
                                              <p:pRg st="4" end="4"/>
                                            </p:txEl>
                                          </p:spTgt>
                                        </p:tgtEl>
                                        <p:attrNameLst>
                                          <p:attrName>style.visibility</p:attrName>
                                        </p:attrNameLst>
                                      </p:cBhvr>
                                      <p:to>
                                        <p:strVal val="visible"/>
                                      </p:to>
                                    </p:set>
                                    <p:anim calcmode="lin" valueType="num">
                                      <p:cBhvr additive="base">
                                        <p:cTn id="29" dur="500" fill="hold"/>
                                        <p:tgtEl>
                                          <p:spTgt spid="1410066">
                                            <p:txEl>
                                              <p:pRg st="4" end="4"/>
                                            </p:txEl>
                                          </p:spTgt>
                                        </p:tgtEl>
                                        <p:attrNameLst>
                                          <p:attrName>ppt_x</p:attrName>
                                        </p:attrNameLst>
                                      </p:cBhvr>
                                      <p:tavLst>
                                        <p:tav tm="0">
                                          <p:val>
                                            <p:strVal val="1+#ppt_w/2"/>
                                          </p:val>
                                        </p:tav>
                                        <p:tav tm="100000">
                                          <p:val>
                                            <p:strVal val="#ppt_x"/>
                                          </p:val>
                                        </p:tav>
                                      </p:tavLst>
                                    </p:anim>
                                    <p:anim calcmode="lin" valueType="num">
                                      <p:cBhvr additive="base">
                                        <p:cTn id="30" dur="500" fill="hold"/>
                                        <p:tgtEl>
                                          <p:spTgt spid="1410066">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nodeType="clickEffect">
                                  <p:stCondLst>
                                    <p:cond delay="0"/>
                                  </p:stCondLst>
                                  <p:childTnLst>
                                    <p:set>
                                      <p:cBhvr>
                                        <p:cTn id="34" dur="1" fill="hold">
                                          <p:stCondLst>
                                            <p:cond delay="0"/>
                                          </p:stCondLst>
                                        </p:cTn>
                                        <p:tgtEl>
                                          <p:spTgt spid="1410076"/>
                                        </p:tgtEl>
                                        <p:attrNameLst>
                                          <p:attrName>style.visibility</p:attrName>
                                        </p:attrNameLst>
                                      </p:cBhvr>
                                      <p:to>
                                        <p:strVal val="visible"/>
                                      </p:to>
                                    </p:set>
                                    <p:anim calcmode="lin" valueType="num">
                                      <p:cBhvr additive="base">
                                        <p:cTn id="35" dur="500" fill="hold"/>
                                        <p:tgtEl>
                                          <p:spTgt spid="1410076"/>
                                        </p:tgtEl>
                                        <p:attrNameLst>
                                          <p:attrName>ppt_x</p:attrName>
                                        </p:attrNameLst>
                                      </p:cBhvr>
                                      <p:tavLst>
                                        <p:tav tm="0">
                                          <p:val>
                                            <p:strVal val="0-#ppt_w/2"/>
                                          </p:val>
                                        </p:tav>
                                        <p:tav tm="100000">
                                          <p:val>
                                            <p:strVal val="#ppt_x"/>
                                          </p:val>
                                        </p:tav>
                                      </p:tavLst>
                                    </p:anim>
                                    <p:anim calcmode="lin" valueType="num">
                                      <p:cBhvr additive="base">
                                        <p:cTn id="36" dur="500" fill="hold"/>
                                        <p:tgtEl>
                                          <p:spTgt spid="1410076"/>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2" fill="hold" nodeType="clickEffect">
                                  <p:stCondLst>
                                    <p:cond delay="0"/>
                                  </p:stCondLst>
                                  <p:childTnLst>
                                    <p:set>
                                      <p:cBhvr>
                                        <p:cTn id="40" dur="1" fill="hold">
                                          <p:stCondLst>
                                            <p:cond delay="0"/>
                                          </p:stCondLst>
                                        </p:cTn>
                                        <p:tgtEl>
                                          <p:spTgt spid="1410066">
                                            <p:txEl>
                                              <p:pRg st="2" end="2"/>
                                            </p:txEl>
                                          </p:spTgt>
                                        </p:tgtEl>
                                        <p:attrNameLst>
                                          <p:attrName>style.visibility</p:attrName>
                                        </p:attrNameLst>
                                      </p:cBhvr>
                                      <p:to>
                                        <p:strVal val="visible"/>
                                      </p:to>
                                    </p:set>
                                    <p:anim calcmode="lin" valueType="num">
                                      <p:cBhvr additive="base">
                                        <p:cTn id="41" dur="500" fill="hold"/>
                                        <p:tgtEl>
                                          <p:spTgt spid="1410066">
                                            <p:txEl>
                                              <p:pRg st="2" end="2"/>
                                            </p:txEl>
                                          </p:spTgt>
                                        </p:tgtEl>
                                        <p:attrNameLst>
                                          <p:attrName>ppt_x</p:attrName>
                                        </p:attrNameLst>
                                      </p:cBhvr>
                                      <p:tavLst>
                                        <p:tav tm="0">
                                          <p:val>
                                            <p:strVal val="1+#ppt_w/2"/>
                                          </p:val>
                                        </p:tav>
                                        <p:tav tm="100000">
                                          <p:val>
                                            <p:strVal val="#ppt_x"/>
                                          </p:val>
                                        </p:tav>
                                      </p:tavLst>
                                    </p:anim>
                                    <p:anim calcmode="lin" valueType="num">
                                      <p:cBhvr additive="base">
                                        <p:cTn id="42" dur="500" fill="hold"/>
                                        <p:tgtEl>
                                          <p:spTgt spid="1410066">
                                            <p:txEl>
                                              <p:pRg st="2" end="2"/>
                                            </p:txEl>
                                          </p:spTgt>
                                        </p:tgtEl>
                                        <p:attrNameLst>
                                          <p:attrName>ppt_y</p:attrName>
                                        </p:attrNameLst>
                                      </p:cBhvr>
                                      <p:tavLst>
                                        <p:tav tm="0">
                                          <p:val>
                                            <p:strVal val="#ppt_y"/>
                                          </p:val>
                                        </p:tav>
                                        <p:tav tm="100000">
                                          <p:val>
                                            <p:strVal val="#ppt_y"/>
                                          </p:val>
                                        </p:tav>
                                      </p:tavLst>
                                    </p:anim>
                                  </p:childTnLst>
                                </p:cTn>
                              </p:par>
                              <p:par>
                                <p:cTn id="43" presetID="2" presetClass="entr" presetSubtype="2" fill="hold" nodeType="withEffect">
                                  <p:stCondLst>
                                    <p:cond delay="0"/>
                                  </p:stCondLst>
                                  <p:childTnLst>
                                    <p:set>
                                      <p:cBhvr>
                                        <p:cTn id="44" dur="1" fill="hold">
                                          <p:stCondLst>
                                            <p:cond delay="0"/>
                                          </p:stCondLst>
                                        </p:cTn>
                                        <p:tgtEl>
                                          <p:spTgt spid="1410066">
                                            <p:txEl>
                                              <p:pRg st="3" end="3"/>
                                            </p:txEl>
                                          </p:spTgt>
                                        </p:tgtEl>
                                        <p:attrNameLst>
                                          <p:attrName>style.visibility</p:attrName>
                                        </p:attrNameLst>
                                      </p:cBhvr>
                                      <p:to>
                                        <p:strVal val="visible"/>
                                      </p:to>
                                    </p:set>
                                    <p:anim calcmode="lin" valueType="num">
                                      <p:cBhvr additive="base">
                                        <p:cTn id="45" dur="500" fill="hold"/>
                                        <p:tgtEl>
                                          <p:spTgt spid="1410066">
                                            <p:txEl>
                                              <p:pRg st="3" end="3"/>
                                            </p:txEl>
                                          </p:spTgt>
                                        </p:tgtEl>
                                        <p:attrNameLst>
                                          <p:attrName>ppt_x</p:attrName>
                                        </p:attrNameLst>
                                      </p:cBhvr>
                                      <p:tavLst>
                                        <p:tav tm="0">
                                          <p:val>
                                            <p:strVal val="1+#ppt_w/2"/>
                                          </p:val>
                                        </p:tav>
                                        <p:tav tm="100000">
                                          <p:val>
                                            <p:strVal val="#ppt_x"/>
                                          </p:val>
                                        </p:tav>
                                      </p:tavLst>
                                    </p:anim>
                                    <p:anim calcmode="lin" valueType="num">
                                      <p:cBhvr additive="base">
                                        <p:cTn id="46" dur="500" fill="hold"/>
                                        <p:tgtEl>
                                          <p:spTgt spid="1410066">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2" presetClass="entr" presetSubtype="8" fill="hold" grpId="0" nodeType="clickEffect">
                                  <p:stCondLst>
                                    <p:cond delay="0"/>
                                  </p:stCondLst>
                                  <p:childTnLst>
                                    <p:set>
                                      <p:cBhvr>
                                        <p:cTn id="50" dur="1" fill="hold">
                                          <p:stCondLst>
                                            <p:cond delay="0"/>
                                          </p:stCondLst>
                                        </p:cTn>
                                        <p:tgtEl>
                                          <p:spTgt spid="1410068"/>
                                        </p:tgtEl>
                                        <p:attrNameLst>
                                          <p:attrName>style.visibility</p:attrName>
                                        </p:attrNameLst>
                                      </p:cBhvr>
                                      <p:to>
                                        <p:strVal val="visible"/>
                                      </p:to>
                                    </p:set>
                                    <p:anim calcmode="lin" valueType="num">
                                      <p:cBhvr additive="base">
                                        <p:cTn id="51" dur="500" fill="hold"/>
                                        <p:tgtEl>
                                          <p:spTgt spid="1410068"/>
                                        </p:tgtEl>
                                        <p:attrNameLst>
                                          <p:attrName>ppt_x</p:attrName>
                                        </p:attrNameLst>
                                      </p:cBhvr>
                                      <p:tavLst>
                                        <p:tav tm="0">
                                          <p:val>
                                            <p:strVal val="0-#ppt_w/2"/>
                                          </p:val>
                                        </p:tav>
                                        <p:tav tm="100000">
                                          <p:val>
                                            <p:strVal val="#ppt_x"/>
                                          </p:val>
                                        </p:tav>
                                      </p:tavLst>
                                    </p:anim>
                                    <p:anim calcmode="lin" valueType="num">
                                      <p:cBhvr additive="base">
                                        <p:cTn id="52" dur="500" fill="hold"/>
                                        <p:tgtEl>
                                          <p:spTgt spid="1410068"/>
                                        </p:tgtEl>
                                        <p:attrNameLst>
                                          <p:attrName>ppt_y</p:attrName>
                                        </p:attrNameLst>
                                      </p:cBhvr>
                                      <p:tavLst>
                                        <p:tav tm="0">
                                          <p:val>
                                            <p:strVal val="#ppt_y"/>
                                          </p:val>
                                        </p:tav>
                                        <p:tav tm="100000">
                                          <p:val>
                                            <p:strVal val="#ppt_y"/>
                                          </p:val>
                                        </p:tav>
                                      </p:tavLst>
                                    </p:anim>
                                  </p:childTnLst>
                                </p:cTn>
                              </p:par>
                            </p:childTnLst>
                          </p:cTn>
                        </p:par>
                        <p:par>
                          <p:cTn id="53" fill="hold" nodeType="afterGroup">
                            <p:stCondLst>
                              <p:cond delay="500"/>
                            </p:stCondLst>
                            <p:childTnLst>
                              <p:par>
                                <p:cTn id="54" presetID="2" presetClass="entr" presetSubtype="8" fill="hold" grpId="0" nodeType="afterEffect">
                                  <p:stCondLst>
                                    <p:cond delay="0"/>
                                  </p:stCondLst>
                                  <p:childTnLst>
                                    <p:set>
                                      <p:cBhvr>
                                        <p:cTn id="55" dur="1" fill="hold">
                                          <p:stCondLst>
                                            <p:cond delay="0"/>
                                          </p:stCondLst>
                                        </p:cTn>
                                        <p:tgtEl>
                                          <p:spTgt spid="1410069"/>
                                        </p:tgtEl>
                                        <p:attrNameLst>
                                          <p:attrName>style.visibility</p:attrName>
                                        </p:attrNameLst>
                                      </p:cBhvr>
                                      <p:to>
                                        <p:strVal val="visible"/>
                                      </p:to>
                                    </p:set>
                                    <p:anim calcmode="lin" valueType="num">
                                      <p:cBhvr additive="base">
                                        <p:cTn id="56" dur="500" fill="hold"/>
                                        <p:tgtEl>
                                          <p:spTgt spid="1410069"/>
                                        </p:tgtEl>
                                        <p:attrNameLst>
                                          <p:attrName>ppt_x</p:attrName>
                                        </p:attrNameLst>
                                      </p:cBhvr>
                                      <p:tavLst>
                                        <p:tav tm="0">
                                          <p:val>
                                            <p:strVal val="0-#ppt_w/2"/>
                                          </p:val>
                                        </p:tav>
                                        <p:tav tm="100000">
                                          <p:val>
                                            <p:strVal val="#ppt_x"/>
                                          </p:val>
                                        </p:tav>
                                      </p:tavLst>
                                    </p:anim>
                                    <p:anim calcmode="lin" valueType="num">
                                      <p:cBhvr additive="base">
                                        <p:cTn id="57" dur="500" fill="hold"/>
                                        <p:tgtEl>
                                          <p:spTgt spid="1410069"/>
                                        </p:tgtEl>
                                        <p:attrNameLst>
                                          <p:attrName>ppt_y</p:attrName>
                                        </p:attrNameLst>
                                      </p:cBhvr>
                                      <p:tavLst>
                                        <p:tav tm="0">
                                          <p:val>
                                            <p:strVal val="#ppt_y"/>
                                          </p:val>
                                        </p:tav>
                                        <p:tav tm="100000">
                                          <p:val>
                                            <p:strVal val="#ppt_y"/>
                                          </p:val>
                                        </p:tav>
                                      </p:tavLst>
                                    </p:anim>
                                  </p:childTnLst>
                                </p:cTn>
                              </p:par>
                            </p:childTnLst>
                          </p:cTn>
                        </p:par>
                        <p:par>
                          <p:cTn id="58" fill="hold" nodeType="afterGroup">
                            <p:stCondLst>
                              <p:cond delay="1000"/>
                            </p:stCondLst>
                            <p:childTnLst>
                              <p:par>
                                <p:cTn id="59" presetID="2" presetClass="entr" presetSubtype="8" fill="hold" grpId="0" nodeType="afterEffect">
                                  <p:stCondLst>
                                    <p:cond delay="0"/>
                                  </p:stCondLst>
                                  <p:childTnLst>
                                    <p:set>
                                      <p:cBhvr>
                                        <p:cTn id="60" dur="1" fill="hold">
                                          <p:stCondLst>
                                            <p:cond delay="0"/>
                                          </p:stCondLst>
                                        </p:cTn>
                                        <p:tgtEl>
                                          <p:spTgt spid="1410070"/>
                                        </p:tgtEl>
                                        <p:attrNameLst>
                                          <p:attrName>style.visibility</p:attrName>
                                        </p:attrNameLst>
                                      </p:cBhvr>
                                      <p:to>
                                        <p:strVal val="visible"/>
                                      </p:to>
                                    </p:set>
                                    <p:anim calcmode="lin" valueType="num">
                                      <p:cBhvr additive="base">
                                        <p:cTn id="61" dur="500" fill="hold"/>
                                        <p:tgtEl>
                                          <p:spTgt spid="1410070"/>
                                        </p:tgtEl>
                                        <p:attrNameLst>
                                          <p:attrName>ppt_x</p:attrName>
                                        </p:attrNameLst>
                                      </p:cBhvr>
                                      <p:tavLst>
                                        <p:tav tm="0">
                                          <p:val>
                                            <p:strVal val="0-#ppt_w/2"/>
                                          </p:val>
                                        </p:tav>
                                        <p:tav tm="100000">
                                          <p:val>
                                            <p:strVal val="#ppt_x"/>
                                          </p:val>
                                        </p:tav>
                                      </p:tavLst>
                                    </p:anim>
                                    <p:anim calcmode="lin" valueType="num">
                                      <p:cBhvr additive="base">
                                        <p:cTn id="62" dur="500" fill="hold"/>
                                        <p:tgtEl>
                                          <p:spTgt spid="1410070"/>
                                        </p:tgtEl>
                                        <p:attrNameLst>
                                          <p:attrName>ppt_y</p:attrName>
                                        </p:attrNameLst>
                                      </p:cBhvr>
                                      <p:tavLst>
                                        <p:tav tm="0">
                                          <p:val>
                                            <p:strVal val="#ppt_y"/>
                                          </p:val>
                                        </p:tav>
                                        <p:tav tm="100000">
                                          <p:val>
                                            <p:strVal val="#ppt_y"/>
                                          </p:val>
                                        </p:tav>
                                      </p:tavLst>
                                    </p:anim>
                                  </p:childTnLst>
                                </p:cTn>
                              </p:par>
                            </p:childTnLst>
                          </p:cTn>
                        </p:par>
                        <p:par>
                          <p:cTn id="63" fill="hold" nodeType="afterGroup">
                            <p:stCondLst>
                              <p:cond delay="1500"/>
                            </p:stCondLst>
                            <p:childTnLst>
                              <p:par>
                                <p:cTn id="64" presetID="2" presetClass="entr" presetSubtype="8" fill="hold" grpId="0" nodeType="afterEffect">
                                  <p:stCondLst>
                                    <p:cond delay="0"/>
                                  </p:stCondLst>
                                  <p:childTnLst>
                                    <p:set>
                                      <p:cBhvr>
                                        <p:cTn id="65" dur="1" fill="hold">
                                          <p:stCondLst>
                                            <p:cond delay="0"/>
                                          </p:stCondLst>
                                        </p:cTn>
                                        <p:tgtEl>
                                          <p:spTgt spid="1410071"/>
                                        </p:tgtEl>
                                        <p:attrNameLst>
                                          <p:attrName>style.visibility</p:attrName>
                                        </p:attrNameLst>
                                      </p:cBhvr>
                                      <p:to>
                                        <p:strVal val="visible"/>
                                      </p:to>
                                    </p:set>
                                    <p:anim calcmode="lin" valueType="num">
                                      <p:cBhvr additive="base">
                                        <p:cTn id="66" dur="500" fill="hold"/>
                                        <p:tgtEl>
                                          <p:spTgt spid="1410071"/>
                                        </p:tgtEl>
                                        <p:attrNameLst>
                                          <p:attrName>ppt_x</p:attrName>
                                        </p:attrNameLst>
                                      </p:cBhvr>
                                      <p:tavLst>
                                        <p:tav tm="0">
                                          <p:val>
                                            <p:strVal val="0-#ppt_w/2"/>
                                          </p:val>
                                        </p:tav>
                                        <p:tav tm="100000">
                                          <p:val>
                                            <p:strVal val="#ppt_x"/>
                                          </p:val>
                                        </p:tav>
                                      </p:tavLst>
                                    </p:anim>
                                    <p:anim calcmode="lin" valueType="num">
                                      <p:cBhvr additive="base">
                                        <p:cTn id="67" dur="500" fill="hold"/>
                                        <p:tgtEl>
                                          <p:spTgt spid="1410071"/>
                                        </p:tgtEl>
                                        <p:attrNameLst>
                                          <p:attrName>ppt_y</p:attrName>
                                        </p:attrNameLst>
                                      </p:cBhvr>
                                      <p:tavLst>
                                        <p:tav tm="0">
                                          <p:val>
                                            <p:strVal val="#ppt_y"/>
                                          </p:val>
                                        </p:tav>
                                        <p:tav tm="100000">
                                          <p:val>
                                            <p:strVal val="#ppt_y"/>
                                          </p:val>
                                        </p:tav>
                                      </p:tavLst>
                                    </p:anim>
                                  </p:childTnLst>
                                </p:cTn>
                              </p:par>
                            </p:childTnLst>
                          </p:cTn>
                        </p:par>
                        <p:par>
                          <p:cTn id="68" fill="hold" nodeType="afterGroup">
                            <p:stCondLst>
                              <p:cond delay="2000"/>
                            </p:stCondLst>
                            <p:childTnLst>
                              <p:par>
                                <p:cTn id="69" presetID="2" presetClass="entr" presetSubtype="8" fill="hold" grpId="0" nodeType="afterEffect">
                                  <p:stCondLst>
                                    <p:cond delay="0"/>
                                  </p:stCondLst>
                                  <p:childTnLst>
                                    <p:set>
                                      <p:cBhvr>
                                        <p:cTn id="70" dur="1" fill="hold">
                                          <p:stCondLst>
                                            <p:cond delay="0"/>
                                          </p:stCondLst>
                                        </p:cTn>
                                        <p:tgtEl>
                                          <p:spTgt spid="1410072"/>
                                        </p:tgtEl>
                                        <p:attrNameLst>
                                          <p:attrName>style.visibility</p:attrName>
                                        </p:attrNameLst>
                                      </p:cBhvr>
                                      <p:to>
                                        <p:strVal val="visible"/>
                                      </p:to>
                                    </p:set>
                                    <p:anim calcmode="lin" valueType="num">
                                      <p:cBhvr additive="base">
                                        <p:cTn id="71" dur="500" fill="hold"/>
                                        <p:tgtEl>
                                          <p:spTgt spid="1410072"/>
                                        </p:tgtEl>
                                        <p:attrNameLst>
                                          <p:attrName>ppt_x</p:attrName>
                                        </p:attrNameLst>
                                      </p:cBhvr>
                                      <p:tavLst>
                                        <p:tav tm="0">
                                          <p:val>
                                            <p:strVal val="0-#ppt_w/2"/>
                                          </p:val>
                                        </p:tav>
                                        <p:tav tm="100000">
                                          <p:val>
                                            <p:strVal val="#ppt_x"/>
                                          </p:val>
                                        </p:tav>
                                      </p:tavLst>
                                    </p:anim>
                                    <p:anim calcmode="lin" valueType="num">
                                      <p:cBhvr additive="base">
                                        <p:cTn id="72" dur="500" fill="hold"/>
                                        <p:tgtEl>
                                          <p:spTgt spid="1410072"/>
                                        </p:tgtEl>
                                        <p:attrNameLst>
                                          <p:attrName>ppt_y</p:attrName>
                                        </p:attrNameLst>
                                      </p:cBhvr>
                                      <p:tavLst>
                                        <p:tav tm="0">
                                          <p:val>
                                            <p:strVal val="#ppt_y"/>
                                          </p:val>
                                        </p:tav>
                                        <p:tav tm="100000">
                                          <p:val>
                                            <p:strVal val="#ppt_y"/>
                                          </p:val>
                                        </p:tav>
                                      </p:tavLst>
                                    </p:anim>
                                  </p:childTnLst>
                                </p:cTn>
                              </p:par>
                            </p:childTnLst>
                          </p:cTn>
                        </p:par>
                        <p:par>
                          <p:cTn id="73" fill="hold" nodeType="afterGroup">
                            <p:stCondLst>
                              <p:cond delay="2500"/>
                            </p:stCondLst>
                            <p:childTnLst>
                              <p:par>
                                <p:cTn id="74" presetID="2" presetClass="entr" presetSubtype="8" fill="hold" grpId="0" nodeType="afterEffect">
                                  <p:stCondLst>
                                    <p:cond delay="0"/>
                                  </p:stCondLst>
                                  <p:childTnLst>
                                    <p:set>
                                      <p:cBhvr>
                                        <p:cTn id="75" dur="1" fill="hold">
                                          <p:stCondLst>
                                            <p:cond delay="0"/>
                                          </p:stCondLst>
                                        </p:cTn>
                                        <p:tgtEl>
                                          <p:spTgt spid="1410073"/>
                                        </p:tgtEl>
                                        <p:attrNameLst>
                                          <p:attrName>style.visibility</p:attrName>
                                        </p:attrNameLst>
                                      </p:cBhvr>
                                      <p:to>
                                        <p:strVal val="visible"/>
                                      </p:to>
                                    </p:set>
                                    <p:anim calcmode="lin" valueType="num">
                                      <p:cBhvr additive="base">
                                        <p:cTn id="76" dur="500" fill="hold"/>
                                        <p:tgtEl>
                                          <p:spTgt spid="1410073"/>
                                        </p:tgtEl>
                                        <p:attrNameLst>
                                          <p:attrName>ppt_x</p:attrName>
                                        </p:attrNameLst>
                                      </p:cBhvr>
                                      <p:tavLst>
                                        <p:tav tm="0">
                                          <p:val>
                                            <p:strVal val="0-#ppt_w/2"/>
                                          </p:val>
                                        </p:tav>
                                        <p:tav tm="100000">
                                          <p:val>
                                            <p:strVal val="#ppt_x"/>
                                          </p:val>
                                        </p:tav>
                                      </p:tavLst>
                                    </p:anim>
                                    <p:anim calcmode="lin" valueType="num">
                                      <p:cBhvr additive="base">
                                        <p:cTn id="77" dur="500" fill="hold"/>
                                        <p:tgtEl>
                                          <p:spTgt spid="141007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0052" grpId="0"/>
      <p:bldP spid="1410068" grpId="0" animBg="1"/>
      <p:bldP spid="1410069" grpId="0" animBg="1"/>
      <p:bldP spid="1410070" grpId="0" animBg="1"/>
      <p:bldP spid="1410071" grpId="0" animBg="1"/>
      <p:bldP spid="1410072" grpId="0" animBg="1"/>
      <p:bldP spid="1410073" grpId="0" animBg="1"/>
      <p:bldP spid="1410077" grpId="0" animBg="1"/>
      <p:bldP spid="1410078" grpId="0" animBg="1"/>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73"/>
          <p:cNvGrpSpPr>
            <a:grpSpLocks/>
          </p:cNvGrpSpPr>
          <p:nvPr/>
        </p:nvGrpSpPr>
        <p:grpSpPr bwMode="auto">
          <a:xfrm>
            <a:off x="1663700" y="4887913"/>
            <a:ext cx="304800" cy="600075"/>
            <a:chOff x="384" y="2930"/>
            <a:chExt cx="192" cy="378"/>
          </a:xfrm>
        </p:grpSpPr>
        <p:sp>
          <p:nvSpPr>
            <p:cNvPr id="1411138" name="Rectangle 66"/>
            <p:cNvSpPr>
              <a:spLocks noChangeArrowheads="1"/>
            </p:cNvSpPr>
            <p:nvPr/>
          </p:nvSpPr>
          <p:spPr bwMode="auto">
            <a:xfrm>
              <a:off x="384" y="3116"/>
              <a:ext cx="192" cy="192"/>
            </a:xfrm>
            <a:prstGeom prst="rect">
              <a:avLst/>
            </a:prstGeom>
            <a:solidFill>
              <a:schemeClr val="tx2"/>
            </a:solidFill>
            <a:ln w="12700" cap="sq">
              <a:solidFill>
                <a:schemeClr val="bg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11139" name="Rectangle 67"/>
            <p:cNvSpPr>
              <a:spLocks noChangeArrowheads="1"/>
            </p:cNvSpPr>
            <p:nvPr/>
          </p:nvSpPr>
          <p:spPr bwMode="auto">
            <a:xfrm>
              <a:off x="384" y="2930"/>
              <a:ext cx="192" cy="192"/>
            </a:xfrm>
            <a:prstGeom prst="rect">
              <a:avLst/>
            </a:prstGeom>
            <a:solidFill>
              <a:schemeClr val="tx2"/>
            </a:solidFill>
            <a:ln w="12700" cap="sq">
              <a:solidFill>
                <a:schemeClr val="bg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07523"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411076" name="Text Box 4"/>
          <p:cNvSpPr txBox="1">
            <a:spLocks noChangeArrowheads="1"/>
          </p:cNvSpPr>
          <p:nvPr/>
        </p:nvSpPr>
        <p:spPr bwMode="auto">
          <a:xfrm>
            <a:off x="457200" y="903288"/>
            <a:ext cx="8382000" cy="51911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a:effectLst>
                  <a:outerShdw blurRad="38100" dist="38100" dir="2700000" algn="tl">
                    <a:srgbClr val="000000"/>
                  </a:outerShdw>
                </a:effectLst>
                <a:cs typeface="+mn-cs"/>
              </a:rPr>
              <a:t>Add: </a:t>
            </a:r>
            <a:r>
              <a:rPr lang="en-US" i="1">
                <a:solidFill>
                  <a:schemeClr val="accent2"/>
                </a:solidFill>
                <a:effectLst>
                  <a:outerShdw blurRad="38100" dist="38100" dir="2700000" algn="tl">
                    <a:srgbClr val="000000"/>
                  </a:outerShdw>
                </a:effectLst>
                <a:cs typeface="+mn-cs"/>
              </a:rPr>
              <a:t>R</a:t>
            </a:r>
            <a:r>
              <a:rPr lang="en-US" i="1" baseline="-25000">
                <a:solidFill>
                  <a:schemeClr val="accent2"/>
                </a:solidFill>
                <a:effectLst>
                  <a:outerShdw blurRad="38100" dist="38100" dir="2700000" algn="tl">
                    <a:srgbClr val="000000"/>
                  </a:outerShdw>
                </a:effectLst>
                <a:cs typeface="+mn-cs"/>
              </a:rPr>
              <a:t>i</a:t>
            </a:r>
            <a:r>
              <a:rPr lang="en-US" i="1">
                <a:solidFill>
                  <a:schemeClr val="accent2"/>
                </a:solidFill>
                <a:effectLst>
                  <a:outerShdw blurRad="38100" dist="38100" dir="2700000" algn="tl">
                    <a:srgbClr val="000000"/>
                  </a:outerShdw>
                </a:effectLst>
                <a:cs typeface="+mn-cs"/>
              </a:rPr>
              <a:t> = R</a:t>
            </a:r>
            <a:r>
              <a:rPr lang="en-US" i="1" baseline="-25000">
                <a:solidFill>
                  <a:schemeClr val="accent2"/>
                </a:solidFill>
                <a:effectLst>
                  <a:outerShdw blurRad="38100" dist="38100" dir="2700000" algn="tl">
                    <a:srgbClr val="000000"/>
                  </a:outerShdw>
                </a:effectLst>
                <a:cs typeface="+mn-cs"/>
              </a:rPr>
              <a:t>j </a:t>
            </a:r>
            <a:r>
              <a:rPr lang="en-US" i="1">
                <a:solidFill>
                  <a:schemeClr val="accent2"/>
                </a:solidFill>
                <a:effectLst>
                  <a:outerShdw blurRad="38100" dist="38100" dir="2700000" algn="tl">
                    <a:srgbClr val="000000"/>
                  </a:outerShdw>
                </a:effectLst>
                <a:cs typeface="+mn-cs"/>
              </a:rPr>
              <a:t>+ R</a:t>
            </a:r>
            <a:r>
              <a:rPr lang="en-US" i="1" baseline="-25000">
                <a:solidFill>
                  <a:schemeClr val="accent2"/>
                </a:solidFill>
                <a:effectLst>
                  <a:outerShdw blurRad="38100" dist="38100" dir="2700000" algn="tl">
                    <a:srgbClr val="000000"/>
                  </a:outerShdw>
                </a:effectLst>
                <a:cs typeface="+mn-cs"/>
              </a:rPr>
              <a:t>k</a:t>
            </a:r>
          </a:p>
        </p:txBody>
      </p:sp>
      <p:sp>
        <p:nvSpPr>
          <p:cNvPr id="1411078" name="Text Box 6"/>
          <p:cNvSpPr txBox="1">
            <a:spLocks noChangeArrowheads="1"/>
          </p:cNvSpPr>
          <p:nvPr/>
        </p:nvSpPr>
        <p:spPr bwMode="auto">
          <a:xfrm>
            <a:off x="1382713" y="5562600"/>
            <a:ext cx="1066800" cy="519113"/>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i="1">
                <a:solidFill>
                  <a:schemeClr val="accent2"/>
                </a:solidFill>
                <a:effectLst>
                  <a:outerShdw blurRad="38100" dist="38100" dir="2700000" algn="tl">
                    <a:srgbClr val="000000"/>
                  </a:outerShdw>
                </a:effectLst>
                <a:cs typeface="+mn-cs"/>
              </a:rPr>
              <a:t>R</a:t>
            </a:r>
            <a:r>
              <a:rPr lang="en-US" i="1" baseline="-25000">
                <a:solidFill>
                  <a:schemeClr val="accent2"/>
                </a:solidFill>
                <a:effectLst>
                  <a:outerShdw blurRad="38100" dist="38100" dir="2700000" algn="tl">
                    <a:srgbClr val="000000"/>
                  </a:outerShdw>
                </a:effectLst>
                <a:cs typeface="+mn-cs"/>
              </a:rPr>
              <a:t>i</a:t>
            </a:r>
            <a:endParaRPr lang="en-US" i="1">
              <a:solidFill>
                <a:schemeClr val="accent2"/>
              </a:solidFill>
              <a:effectLst>
                <a:outerShdw blurRad="38100" dist="38100" dir="2700000" algn="tl">
                  <a:srgbClr val="000000"/>
                </a:outerShdw>
              </a:effectLst>
              <a:cs typeface="+mn-cs"/>
            </a:endParaRPr>
          </a:p>
        </p:txBody>
      </p:sp>
      <p:sp>
        <p:nvSpPr>
          <p:cNvPr id="1411085" name="Text Box 13"/>
          <p:cNvSpPr txBox="1">
            <a:spLocks noChangeArrowheads="1"/>
          </p:cNvSpPr>
          <p:nvPr/>
        </p:nvSpPr>
        <p:spPr bwMode="auto">
          <a:xfrm>
            <a:off x="5181600" y="838200"/>
            <a:ext cx="4495800" cy="3081338"/>
          </a:xfrm>
          <a:prstGeom prst="rect">
            <a:avLst/>
          </a:prstGeom>
          <a:noFill/>
          <a:ln w="38100" cap="sq">
            <a:noFill/>
            <a:miter lim="800000"/>
            <a:headEnd/>
            <a:tailEnd/>
          </a:ln>
          <a:effectLst/>
        </p:spPr>
        <p:txBody>
          <a:bodyPr lIns="274320" rIns="274320">
            <a:spAutoFit/>
          </a:bodyPr>
          <a:lstStyle/>
          <a:p>
            <a:pPr marL="457200" indent="-457200" eaLnBrk="0" hangingPunct="0">
              <a:spcBef>
                <a:spcPct val="50000"/>
              </a:spcBef>
              <a:buFontTx/>
              <a:buAutoNum type="arabicPeriod"/>
              <a:defRPr/>
            </a:pPr>
            <a:r>
              <a:rPr lang="en-US" i="1" dirty="0" err="1">
                <a:solidFill>
                  <a:schemeClr val="accent2"/>
                </a:solidFill>
                <a:effectLst>
                  <a:outerShdw blurRad="38100" dist="38100" dir="2700000" algn="tl">
                    <a:srgbClr val="000000"/>
                  </a:outerShdw>
                </a:effectLst>
                <a:cs typeface="+mn-cs"/>
              </a:rPr>
              <a:t>R</a:t>
            </a:r>
            <a:r>
              <a:rPr lang="en-US" i="1" baseline="-25000" dirty="0" err="1">
                <a:solidFill>
                  <a:schemeClr val="accent2"/>
                </a:solidFill>
                <a:effectLst>
                  <a:outerShdw blurRad="38100" dist="38100" dir="2700000" algn="tl">
                    <a:srgbClr val="000000"/>
                  </a:outerShdw>
                </a:effectLst>
                <a:cs typeface="+mn-cs"/>
              </a:rPr>
              <a:t>i</a:t>
            </a:r>
            <a:r>
              <a:rPr lang="en-US" i="1" dirty="0">
                <a:solidFill>
                  <a:schemeClr val="accent2"/>
                </a:solidFill>
                <a:effectLst>
                  <a:outerShdw blurRad="38100" dist="38100" dir="2700000" algn="tl">
                    <a:srgbClr val="000000"/>
                  </a:outerShdw>
                </a:effectLst>
                <a:cs typeface="+mn-cs"/>
              </a:rPr>
              <a:t> = </a:t>
            </a:r>
            <a:r>
              <a:rPr lang="en-US" i="1" dirty="0" err="1">
                <a:solidFill>
                  <a:schemeClr val="accent2"/>
                </a:solidFill>
                <a:effectLst>
                  <a:outerShdw blurRad="38100" dist="38100" dir="2700000" algn="tl">
                    <a:srgbClr val="000000"/>
                  </a:outerShdw>
                </a:effectLst>
                <a:cs typeface="+mn-cs"/>
              </a:rPr>
              <a:t>R</a:t>
            </a:r>
            <a:r>
              <a:rPr lang="en-US" i="1" baseline="-25000" dirty="0" err="1">
                <a:solidFill>
                  <a:schemeClr val="accent2"/>
                </a:solidFill>
                <a:effectLst>
                  <a:outerShdw blurRad="38100" dist="38100" dir="2700000" algn="tl">
                    <a:srgbClr val="000000"/>
                  </a:outerShdw>
                </a:effectLst>
                <a:cs typeface="+mn-cs"/>
              </a:rPr>
              <a:t>j</a:t>
            </a:r>
            <a:endParaRPr lang="en-US" i="1" baseline="-25000" dirty="0">
              <a:solidFill>
                <a:schemeClr val="accent2"/>
              </a:solidFill>
              <a:effectLst>
                <a:outerShdw blurRad="38100" dist="38100" dir="2700000" algn="tl">
                  <a:srgbClr val="000000"/>
                </a:outerShdw>
              </a:effectLst>
              <a:cs typeface="+mn-cs"/>
            </a:endParaRPr>
          </a:p>
          <a:p>
            <a:pPr marL="457200" indent="-457200" eaLnBrk="0" hangingPunct="0">
              <a:buFontTx/>
              <a:buAutoNum type="arabicPeriod"/>
              <a:defRPr/>
            </a:pPr>
            <a:r>
              <a:rPr lang="en-US" i="1" dirty="0" err="1">
                <a:solidFill>
                  <a:schemeClr val="accent2"/>
                </a:solidFill>
                <a:effectLst>
                  <a:outerShdw blurRad="38100" dist="38100" dir="2700000" algn="tl">
                    <a:srgbClr val="000000"/>
                  </a:outerShdw>
                </a:effectLst>
                <a:cs typeface="+mn-cs"/>
              </a:rPr>
              <a:t>R</a:t>
            </a:r>
            <a:r>
              <a:rPr lang="en-US" i="1" baseline="-25000" dirty="0" err="1">
                <a:solidFill>
                  <a:schemeClr val="accent2"/>
                </a:solidFill>
                <a:effectLst>
                  <a:outerShdw blurRad="38100" dist="38100" dir="2700000" algn="tl">
                    <a:srgbClr val="000000"/>
                  </a:outerShdw>
                </a:effectLst>
                <a:cs typeface="+mn-cs"/>
              </a:rPr>
              <a:t>k</a:t>
            </a:r>
            <a:r>
              <a:rPr lang="en-US" i="1" baseline="-25000" dirty="0">
                <a:solidFill>
                  <a:schemeClr val="accent2"/>
                </a:solidFill>
                <a:effectLst>
                  <a:outerShdw blurRad="38100" dist="38100" dir="2700000" algn="tl">
                    <a:srgbClr val="000000"/>
                  </a:outerShdw>
                </a:effectLst>
                <a:cs typeface="+mn-cs"/>
              </a:rPr>
              <a:t>’</a:t>
            </a:r>
            <a:r>
              <a:rPr lang="en-US" i="1" dirty="0">
                <a:solidFill>
                  <a:schemeClr val="accent2"/>
                </a:solidFill>
                <a:effectLst>
                  <a:outerShdw blurRad="38100" dist="38100" dir="2700000" algn="tl">
                    <a:srgbClr val="000000"/>
                  </a:outerShdw>
                </a:effectLst>
                <a:cs typeface="+mn-cs"/>
              </a:rPr>
              <a:t> = 0</a:t>
            </a:r>
          </a:p>
          <a:p>
            <a:pPr marL="457200" indent="-457200" eaLnBrk="0" hangingPunct="0">
              <a:buFontTx/>
              <a:buAutoNum type="arabicPeriod"/>
              <a:defRPr/>
            </a:pPr>
            <a:r>
              <a:rPr lang="en-US" dirty="0">
                <a:solidFill>
                  <a:schemeClr val="accent2"/>
                </a:solidFill>
                <a:effectLst>
                  <a:outerShdw blurRad="38100" dist="38100" dir="2700000" algn="tl">
                    <a:srgbClr val="000000"/>
                  </a:outerShdw>
                </a:effectLst>
                <a:cs typeface="+mn-cs"/>
              </a:rPr>
              <a:t>if</a:t>
            </a:r>
            <a:r>
              <a:rPr lang="en-US" i="1" dirty="0">
                <a:solidFill>
                  <a:schemeClr val="accent2"/>
                </a:solidFill>
                <a:effectLst>
                  <a:outerShdw blurRad="38100" dist="38100" dir="2700000" algn="tl">
                    <a:srgbClr val="000000"/>
                  </a:outerShdw>
                </a:effectLst>
                <a:cs typeface="+mn-cs"/>
              </a:rPr>
              <a:t> </a:t>
            </a:r>
            <a:r>
              <a:rPr lang="en-US" i="1" dirty="0" err="1">
                <a:solidFill>
                  <a:schemeClr val="accent2"/>
                </a:solidFill>
                <a:effectLst>
                  <a:outerShdw blurRad="38100" dist="38100" dir="2700000" algn="tl">
                    <a:srgbClr val="000000"/>
                  </a:outerShdw>
                </a:effectLst>
                <a:cs typeface="+mn-cs"/>
              </a:rPr>
              <a:t>R</a:t>
            </a:r>
            <a:r>
              <a:rPr lang="en-US" i="1" baseline="-25000" dirty="0" err="1">
                <a:solidFill>
                  <a:schemeClr val="accent2"/>
                </a:solidFill>
                <a:effectLst>
                  <a:outerShdw blurRad="38100" dist="38100" dir="2700000" algn="tl">
                    <a:srgbClr val="000000"/>
                  </a:outerShdw>
                </a:effectLst>
                <a:cs typeface="+mn-cs"/>
              </a:rPr>
              <a:t>k</a:t>
            </a:r>
            <a:r>
              <a:rPr lang="en-US" i="1" baseline="-25000" dirty="0">
                <a:solidFill>
                  <a:schemeClr val="accent2"/>
                </a:solidFill>
                <a:effectLst>
                  <a:outerShdw blurRad="38100" dist="38100" dir="2700000" algn="tl">
                    <a:srgbClr val="000000"/>
                  </a:outerShdw>
                </a:effectLst>
                <a:cs typeface="+mn-cs"/>
              </a:rPr>
              <a:t>’</a:t>
            </a:r>
            <a:r>
              <a:rPr lang="en-US" i="1" dirty="0">
                <a:solidFill>
                  <a:schemeClr val="accent2"/>
                </a:solidFill>
                <a:effectLst>
                  <a:outerShdw blurRad="38100" dist="38100" dir="2700000" algn="tl">
                    <a:srgbClr val="000000"/>
                  </a:outerShdw>
                </a:effectLst>
                <a:cs typeface="+mn-cs"/>
              </a:rPr>
              <a:t>=</a:t>
            </a:r>
            <a:r>
              <a:rPr lang="en-US" i="1" err="1">
                <a:solidFill>
                  <a:schemeClr val="accent2"/>
                </a:solidFill>
                <a:effectLst>
                  <a:outerShdw blurRad="38100" dist="38100" dir="2700000" algn="tl">
                    <a:srgbClr val="000000"/>
                  </a:outerShdw>
                </a:effectLst>
                <a:cs typeface="+mn-cs"/>
              </a:rPr>
              <a:t>R</a:t>
            </a:r>
            <a:r>
              <a:rPr lang="en-US" i="1" baseline="-25000" err="1">
                <a:solidFill>
                  <a:schemeClr val="accent2"/>
                </a:solidFill>
                <a:effectLst>
                  <a:outerShdw blurRad="38100" dist="38100" dir="2700000" algn="tl">
                    <a:srgbClr val="000000"/>
                  </a:outerShdw>
                </a:effectLst>
                <a:cs typeface="+mn-cs"/>
              </a:rPr>
              <a:t>k</a:t>
            </a:r>
            <a:r>
              <a:rPr lang="en-US" i="1">
                <a:solidFill>
                  <a:schemeClr val="accent2"/>
                </a:solidFill>
                <a:effectLst>
                  <a:outerShdw blurRad="38100" dist="38100" dir="2700000" algn="tl">
                    <a:srgbClr val="000000"/>
                  </a:outerShdw>
                </a:effectLst>
                <a:cs typeface="+mn-cs"/>
              </a:rPr>
              <a:t>  </a:t>
            </a:r>
            <a:r>
              <a:rPr lang="en-US">
                <a:solidFill>
                  <a:schemeClr val="accent2"/>
                </a:solidFill>
                <a:effectLst>
                  <a:outerShdw blurRad="38100" dist="38100" dir="2700000" algn="tl">
                    <a:srgbClr val="000000"/>
                  </a:outerShdw>
                </a:effectLst>
                <a:cs typeface="+mn-cs"/>
              </a:rPr>
              <a:t>goto</a:t>
            </a:r>
            <a:r>
              <a:rPr lang="en-US" i="1">
                <a:solidFill>
                  <a:schemeClr val="accent2"/>
                </a:solidFill>
                <a:effectLst>
                  <a:outerShdw blurRad="38100" dist="38100" dir="2700000" algn="tl">
                    <a:srgbClr val="000000"/>
                  </a:outerShdw>
                </a:effectLst>
                <a:cs typeface="+mn-cs"/>
              </a:rPr>
              <a:t> </a:t>
            </a:r>
            <a:r>
              <a:rPr lang="en-US" i="1" dirty="0">
                <a:solidFill>
                  <a:schemeClr val="accent2"/>
                </a:solidFill>
                <a:effectLst>
                  <a:outerShdw blurRad="38100" dist="38100" dir="2700000" algn="tl">
                    <a:srgbClr val="000000"/>
                  </a:outerShdw>
                </a:effectLst>
                <a:cs typeface="+mn-cs"/>
              </a:rPr>
              <a:t>line 7</a:t>
            </a:r>
          </a:p>
          <a:p>
            <a:pPr marL="457200" indent="-457200" eaLnBrk="0" hangingPunct="0">
              <a:buFontTx/>
              <a:buAutoNum type="arabicPeriod"/>
              <a:defRPr/>
            </a:pPr>
            <a:r>
              <a:rPr lang="en-US" i="1" dirty="0" err="1">
                <a:solidFill>
                  <a:schemeClr val="accent2"/>
                </a:solidFill>
                <a:effectLst>
                  <a:outerShdw blurRad="38100" dist="38100" dir="2700000" algn="tl">
                    <a:srgbClr val="000000"/>
                  </a:outerShdw>
                </a:effectLst>
                <a:cs typeface="+mn-cs"/>
              </a:rPr>
              <a:t>R</a:t>
            </a:r>
            <a:r>
              <a:rPr lang="en-US" i="1" baseline="-25000" dirty="0" err="1">
                <a:solidFill>
                  <a:schemeClr val="accent2"/>
                </a:solidFill>
                <a:effectLst>
                  <a:outerShdw blurRad="38100" dist="38100" dir="2700000" algn="tl">
                    <a:srgbClr val="000000"/>
                  </a:outerShdw>
                </a:effectLst>
                <a:cs typeface="+mn-cs"/>
              </a:rPr>
              <a:t>i</a:t>
            </a:r>
            <a:r>
              <a:rPr lang="en-US" i="1" dirty="0">
                <a:solidFill>
                  <a:schemeClr val="accent2"/>
                </a:solidFill>
                <a:effectLst>
                  <a:outerShdw blurRad="38100" dist="38100" dir="2700000" algn="tl">
                    <a:srgbClr val="000000"/>
                  </a:outerShdw>
                </a:effectLst>
                <a:cs typeface="+mn-cs"/>
              </a:rPr>
              <a:t> = </a:t>
            </a:r>
            <a:r>
              <a:rPr lang="en-US" i="1" dirty="0" err="1">
                <a:solidFill>
                  <a:schemeClr val="accent2"/>
                </a:solidFill>
                <a:effectLst>
                  <a:outerShdw blurRad="38100" dist="38100" dir="2700000" algn="tl">
                    <a:srgbClr val="000000"/>
                  </a:outerShdw>
                </a:effectLst>
                <a:cs typeface="+mn-cs"/>
              </a:rPr>
              <a:t>R</a:t>
            </a:r>
            <a:r>
              <a:rPr lang="en-US" i="1" baseline="-25000" dirty="0" err="1">
                <a:solidFill>
                  <a:schemeClr val="accent2"/>
                </a:solidFill>
                <a:effectLst>
                  <a:outerShdw blurRad="38100" dist="38100" dir="2700000" algn="tl">
                    <a:srgbClr val="000000"/>
                  </a:outerShdw>
                </a:effectLst>
                <a:cs typeface="+mn-cs"/>
              </a:rPr>
              <a:t>i</a:t>
            </a:r>
            <a:r>
              <a:rPr lang="en-US" i="1" dirty="0" err="1">
                <a:solidFill>
                  <a:schemeClr val="accent2"/>
                </a:solidFill>
                <a:effectLst>
                  <a:outerShdw blurRad="38100" dist="38100" dir="2700000" algn="tl">
                    <a:srgbClr val="000000"/>
                  </a:outerShdw>
                </a:effectLst>
                <a:cs typeface="+mn-cs"/>
              </a:rPr>
              <a:t>+1</a:t>
            </a:r>
            <a:endParaRPr lang="en-US" i="1" dirty="0">
              <a:solidFill>
                <a:schemeClr val="accent2"/>
              </a:solidFill>
              <a:effectLst>
                <a:outerShdw blurRad="38100" dist="38100" dir="2700000" algn="tl">
                  <a:srgbClr val="000000"/>
                </a:outerShdw>
              </a:effectLst>
              <a:cs typeface="+mn-cs"/>
            </a:endParaRPr>
          </a:p>
          <a:p>
            <a:pPr marL="457200" indent="-457200" eaLnBrk="0" hangingPunct="0">
              <a:buFontTx/>
              <a:buAutoNum type="arabicPeriod"/>
              <a:defRPr/>
            </a:pPr>
            <a:r>
              <a:rPr lang="en-US" i="1" dirty="0" err="1">
                <a:solidFill>
                  <a:schemeClr val="accent2"/>
                </a:solidFill>
                <a:effectLst>
                  <a:outerShdw blurRad="38100" dist="38100" dir="2700000" algn="tl">
                    <a:srgbClr val="000000"/>
                  </a:outerShdw>
                </a:effectLst>
                <a:cs typeface="+mn-cs"/>
              </a:rPr>
              <a:t>R</a:t>
            </a:r>
            <a:r>
              <a:rPr lang="en-US" i="1" baseline="-25000" dirty="0" err="1">
                <a:solidFill>
                  <a:schemeClr val="accent2"/>
                </a:solidFill>
                <a:effectLst>
                  <a:outerShdw blurRad="38100" dist="38100" dir="2700000" algn="tl">
                    <a:srgbClr val="000000"/>
                  </a:outerShdw>
                </a:effectLst>
                <a:cs typeface="+mn-cs"/>
              </a:rPr>
              <a:t>k</a:t>
            </a:r>
            <a:r>
              <a:rPr lang="en-US" i="1" baseline="-25000" dirty="0">
                <a:solidFill>
                  <a:schemeClr val="accent2"/>
                </a:solidFill>
                <a:effectLst>
                  <a:outerShdw blurRad="38100" dist="38100" dir="2700000" algn="tl">
                    <a:srgbClr val="000000"/>
                  </a:outerShdw>
                </a:effectLst>
                <a:cs typeface="+mn-cs"/>
              </a:rPr>
              <a:t>’</a:t>
            </a:r>
            <a:r>
              <a:rPr lang="en-US" i="1" dirty="0">
                <a:solidFill>
                  <a:schemeClr val="accent2"/>
                </a:solidFill>
                <a:effectLst>
                  <a:outerShdw blurRad="38100" dist="38100" dir="2700000" algn="tl">
                    <a:srgbClr val="000000"/>
                  </a:outerShdw>
                </a:effectLst>
                <a:cs typeface="+mn-cs"/>
              </a:rPr>
              <a:t> = </a:t>
            </a:r>
            <a:r>
              <a:rPr lang="en-US" i="1" dirty="0" err="1">
                <a:solidFill>
                  <a:schemeClr val="accent2"/>
                </a:solidFill>
                <a:effectLst>
                  <a:outerShdw blurRad="38100" dist="38100" dir="2700000" algn="tl">
                    <a:srgbClr val="000000"/>
                  </a:outerShdw>
                </a:effectLst>
                <a:cs typeface="+mn-cs"/>
              </a:rPr>
              <a:t>R</a:t>
            </a:r>
            <a:r>
              <a:rPr lang="en-US" i="1" baseline="-25000" dirty="0" err="1">
                <a:solidFill>
                  <a:schemeClr val="accent2"/>
                </a:solidFill>
                <a:effectLst>
                  <a:outerShdw blurRad="38100" dist="38100" dir="2700000" algn="tl">
                    <a:srgbClr val="000000"/>
                  </a:outerShdw>
                </a:effectLst>
                <a:cs typeface="+mn-cs"/>
              </a:rPr>
              <a:t>k’</a:t>
            </a:r>
            <a:r>
              <a:rPr lang="en-US" i="1" dirty="0" err="1">
                <a:solidFill>
                  <a:schemeClr val="accent2"/>
                </a:solidFill>
                <a:effectLst>
                  <a:outerShdw blurRad="38100" dist="38100" dir="2700000" algn="tl">
                    <a:srgbClr val="000000"/>
                  </a:outerShdw>
                </a:effectLst>
                <a:cs typeface="+mn-cs"/>
              </a:rPr>
              <a:t>+1</a:t>
            </a:r>
            <a:endParaRPr lang="en-US" i="1" dirty="0">
              <a:solidFill>
                <a:schemeClr val="accent2"/>
              </a:solidFill>
              <a:effectLst>
                <a:outerShdw blurRad="38100" dist="38100" dir="2700000" algn="tl">
                  <a:srgbClr val="000000"/>
                </a:outerShdw>
              </a:effectLst>
              <a:cs typeface="+mn-cs"/>
            </a:endParaRPr>
          </a:p>
          <a:p>
            <a:pPr marL="457200" indent="-457200" eaLnBrk="0" hangingPunct="0">
              <a:buFontTx/>
              <a:buAutoNum type="arabicPeriod"/>
              <a:defRPr/>
            </a:pPr>
            <a:r>
              <a:rPr lang="en-US">
                <a:solidFill>
                  <a:schemeClr val="accent2"/>
                </a:solidFill>
                <a:effectLst>
                  <a:outerShdw blurRad="38100" dist="38100" dir="2700000" algn="tl">
                    <a:srgbClr val="000000"/>
                  </a:outerShdw>
                </a:effectLst>
                <a:cs typeface="+mn-cs"/>
              </a:rPr>
              <a:t>goto</a:t>
            </a:r>
            <a:r>
              <a:rPr lang="en-US" i="1">
                <a:solidFill>
                  <a:schemeClr val="accent2"/>
                </a:solidFill>
                <a:effectLst>
                  <a:outerShdw blurRad="38100" dist="38100" dir="2700000" algn="tl">
                    <a:srgbClr val="000000"/>
                  </a:outerShdw>
                </a:effectLst>
                <a:cs typeface="+mn-cs"/>
              </a:rPr>
              <a:t> </a:t>
            </a:r>
            <a:r>
              <a:rPr lang="en-US" i="1" dirty="0">
                <a:solidFill>
                  <a:schemeClr val="accent2"/>
                </a:solidFill>
                <a:effectLst>
                  <a:outerShdw blurRad="38100" dist="38100" dir="2700000" algn="tl">
                    <a:srgbClr val="000000"/>
                  </a:outerShdw>
                </a:effectLst>
                <a:cs typeface="+mn-cs"/>
              </a:rPr>
              <a:t>line 3</a:t>
            </a:r>
          </a:p>
          <a:p>
            <a:pPr marL="457200" indent="-457200" eaLnBrk="0" hangingPunct="0">
              <a:buFontTx/>
              <a:buAutoNum type="arabicPeriod"/>
              <a:defRPr/>
            </a:pPr>
            <a:r>
              <a:rPr lang="en-US" dirty="0">
                <a:solidFill>
                  <a:schemeClr val="accent2"/>
                </a:solidFill>
                <a:effectLst>
                  <a:outerShdw blurRad="38100" dist="38100" dir="2700000" algn="tl">
                    <a:srgbClr val="000000"/>
                  </a:outerShdw>
                </a:effectLst>
                <a:cs typeface="+mn-cs"/>
              </a:rPr>
              <a:t>done</a:t>
            </a:r>
          </a:p>
        </p:txBody>
      </p:sp>
      <p:sp>
        <p:nvSpPr>
          <p:cNvPr id="1411093" name="Line 21"/>
          <p:cNvSpPr>
            <a:spLocks noChangeShapeType="1"/>
          </p:cNvSpPr>
          <p:nvPr/>
        </p:nvSpPr>
        <p:spPr bwMode="auto">
          <a:xfrm>
            <a:off x="685800" y="3646488"/>
            <a:ext cx="0" cy="0"/>
          </a:xfrm>
          <a:prstGeom prst="line">
            <a:avLst/>
          </a:prstGeom>
          <a:noFill/>
          <a:ln w="38100" cap="sq">
            <a:solidFill>
              <a:schemeClr val="hlink"/>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11095" name="Text Box 23"/>
          <p:cNvSpPr txBox="1">
            <a:spLocks noChangeArrowheads="1"/>
          </p:cNvSpPr>
          <p:nvPr/>
        </p:nvSpPr>
        <p:spPr bwMode="auto">
          <a:xfrm>
            <a:off x="3200400" y="5551488"/>
            <a:ext cx="1066800" cy="51911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i="1">
                <a:solidFill>
                  <a:schemeClr val="accent2"/>
                </a:solidFill>
                <a:effectLst>
                  <a:outerShdw blurRad="38100" dist="38100" dir="2700000" algn="tl">
                    <a:srgbClr val="000000"/>
                  </a:outerShdw>
                </a:effectLst>
                <a:cs typeface="+mn-cs"/>
              </a:rPr>
              <a:t>R</a:t>
            </a:r>
            <a:r>
              <a:rPr lang="en-US" i="1" baseline="-25000">
                <a:solidFill>
                  <a:schemeClr val="accent2"/>
                </a:solidFill>
                <a:effectLst>
                  <a:outerShdw blurRad="38100" dist="38100" dir="2700000" algn="tl">
                    <a:srgbClr val="000000"/>
                  </a:outerShdw>
                </a:effectLst>
                <a:cs typeface="+mn-cs"/>
              </a:rPr>
              <a:t>k</a:t>
            </a:r>
            <a:endParaRPr lang="en-US" i="1">
              <a:solidFill>
                <a:schemeClr val="accent2"/>
              </a:solidFill>
              <a:effectLst>
                <a:outerShdw blurRad="38100" dist="38100" dir="2700000" algn="tl">
                  <a:srgbClr val="000000"/>
                </a:outerShdw>
              </a:effectLst>
              <a:cs typeface="+mn-cs"/>
            </a:endParaRPr>
          </a:p>
        </p:txBody>
      </p:sp>
      <p:sp>
        <p:nvSpPr>
          <p:cNvPr id="1411096" name="Rectangle 24"/>
          <p:cNvSpPr>
            <a:spLocks noChangeArrowheads="1"/>
          </p:cNvSpPr>
          <p:nvPr/>
        </p:nvSpPr>
        <p:spPr bwMode="auto">
          <a:xfrm>
            <a:off x="3471863" y="5216525"/>
            <a:ext cx="304800" cy="304800"/>
          </a:xfrm>
          <a:prstGeom prst="rect">
            <a:avLst/>
          </a:prstGeom>
          <a:solidFill>
            <a:srgbClr val="FFCC00"/>
          </a:solidFill>
          <a:ln w="12700" cap="sq">
            <a:solidFill>
              <a:schemeClr val="bg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11097" name="Rectangle 25"/>
          <p:cNvSpPr>
            <a:spLocks noChangeArrowheads="1"/>
          </p:cNvSpPr>
          <p:nvPr/>
        </p:nvSpPr>
        <p:spPr bwMode="auto">
          <a:xfrm>
            <a:off x="3471863" y="4900613"/>
            <a:ext cx="304800" cy="304800"/>
          </a:xfrm>
          <a:prstGeom prst="rect">
            <a:avLst/>
          </a:prstGeom>
          <a:solidFill>
            <a:srgbClr val="FFCC00"/>
          </a:solidFill>
          <a:ln w="12700" cap="sq">
            <a:solidFill>
              <a:schemeClr val="bg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11098" name="Rectangle 26"/>
          <p:cNvSpPr>
            <a:spLocks noChangeArrowheads="1"/>
          </p:cNvSpPr>
          <p:nvPr/>
        </p:nvSpPr>
        <p:spPr bwMode="auto">
          <a:xfrm>
            <a:off x="3471863" y="4584700"/>
            <a:ext cx="304800" cy="304800"/>
          </a:xfrm>
          <a:prstGeom prst="rect">
            <a:avLst/>
          </a:prstGeom>
          <a:solidFill>
            <a:srgbClr val="FFCC00"/>
          </a:solidFill>
          <a:ln w="12700" cap="sq">
            <a:solidFill>
              <a:schemeClr val="bg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11099" name="Rectangle 27"/>
          <p:cNvSpPr>
            <a:spLocks noChangeArrowheads="1"/>
          </p:cNvSpPr>
          <p:nvPr/>
        </p:nvSpPr>
        <p:spPr bwMode="auto">
          <a:xfrm>
            <a:off x="3471863" y="4268788"/>
            <a:ext cx="304800" cy="304800"/>
          </a:xfrm>
          <a:prstGeom prst="rect">
            <a:avLst/>
          </a:prstGeom>
          <a:solidFill>
            <a:srgbClr val="FFCC00"/>
          </a:solidFill>
          <a:ln w="12700" cap="sq">
            <a:solidFill>
              <a:schemeClr val="bg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11100" name="Rectangle 28"/>
          <p:cNvSpPr>
            <a:spLocks noChangeArrowheads="1"/>
          </p:cNvSpPr>
          <p:nvPr/>
        </p:nvSpPr>
        <p:spPr bwMode="auto">
          <a:xfrm>
            <a:off x="3471863" y="3952875"/>
            <a:ext cx="304800" cy="304800"/>
          </a:xfrm>
          <a:prstGeom prst="rect">
            <a:avLst/>
          </a:prstGeom>
          <a:solidFill>
            <a:srgbClr val="FFCC00"/>
          </a:solidFill>
          <a:ln w="12700" cap="sq">
            <a:solidFill>
              <a:schemeClr val="bg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11101" name="Rectangle 29"/>
          <p:cNvSpPr>
            <a:spLocks noChangeArrowheads="1"/>
          </p:cNvSpPr>
          <p:nvPr/>
        </p:nvSpPr>
        <p:spPr bwMode="auto">
          <a:xfrm>
            <a:off x="3471863" y="3636963"/>
            <a:ext cx="304800" cy="304800"/>
          </a:xfrm>
          <a:prstGeom prst="rect">
            <a:avLst/>
          </a:prstGeom>
          <a:solidFill>
            <a:srgbClr val="FFCC00"/>
          </a:solidFill>
          <a:ln w="12700" cap="sq">
            <a:solidFill>
              <a:schemeClr val="bg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11077" name="Line 5"/>
          <p:cNvSpPr>
            <a:spLocks noChangeShapeType="1"/>
          </p:cNvSpPr>
          <p:nvPr/>
        </p:nvSpPr>
        <p:spPr bwMode="auto">
          <a:xfrm flipV="1">
            <a:off x="685800" y="5532438"/>
            <a:ext cx="4386263" cy="30162"/>
          </a:xfrm>
          <a:prstGeom prst="line">
            <a:avLst/>
          </a:prstGeom>
          <a:noFill/>
          <a:ln w="38100" cap="sq">
            <a:solidFill>
              <a:schemeClr val="bg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3" name="Group 47"/>
          <p:cNvGrpSpPr>
            <a:grpSpLocks/>
          </p:cNvGrpSpPr>
          <p:nvPr/>
        </p:nvGrpSpPr>
        <p:grpSpPr bwMode="auto">
          <a:xfrm>
            <a:off x="1665288" y="4586288"/>
            <a:ext cx="304800" cy="936625"/>
            <a:chOff x="1049" y="2882"/>
            <a:chExt cx="192" cy="590"/>
          </a:xfrm>
        </p:grpSpPr>
        <p:sp>
          <p:nvSpPr>
            <p:cNvPr id="1411102" name="Rectangle 30"/>
            <p:cNvSpPr>
              <a:spLocks noChangeArrowheads="1"/>
            </p:cNvSpPr>
            <p:nvPr/>
          </p:nvSpPr>
          <p:spPr bwMode="auto">
            <a:xfrm>
              <a:off x="1049" y="3280"/>
              <a:ext cx="192" cy="192"/>
            </a:xfrm>
            <a:prstGeom prst="rect">
              <a:avLst/>
            </a:prstGeom>
            <a:solidFill>
              <a:srgbClr val="FF99CC"/>
            </a:solidFill>
            <a:ln w="12700" cap="sq">
              <a:solidFill>
                <a:schemeClr val="bg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11103" name="Rectangle 31"/>
            <p:cNvSpPr>
              <a:spLocks noChangeArrowheads="1"/>
            </p:cNvSpPr>
            <p:nvPr/>
          </p:nvSpPr>
          <p:spPr bwMode="auto">
            <a:xfrm>
              <a:off x="1049" y="3081"/>
              <a:ext cx="192" cy="192"/>
            </a:xfrm>
            <a:prstGeom prst="rect">
              <a:avLst/>
            </a:prstGeom>
            <a:solidFill>
              <a:srgbClr val="FF99CC"/>
            </a:solidFill>
            <a:ln w="12700" cap="sq">
              <a:solidFill>
                <a:schemeClr val="bg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11104" name="Rectangle 32"/>
            <p:cNvSpPr>
              <a:spLocks noChangeArrowheads="1"/>
            </p:cNvSpPr>
            <p:nvPr/>
          </p:nvSpPr>
          <p:spPr bwMode="auto">
            <a:xfrm>
              <a:off x="1049" y="2882"/>
              <a:ext cx="192" cy="192"/>
            </a:xfrm>
            <a:prstGeom prst="rect">
              <a:avLst/>
            </a:prstGeom>
            <a:solidFill>
              <a:srgbClr val="FF99CC"/>
            </a:solidFill>
            <a:ln w="12700" cap="sq">
              <a:solidFill>
                <a:schemeClr val="bg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411108" name="Text Box 36"/>
          <p:cNvSpPr txBox="1">
            <a:spLocks noChangeArrowheads="1"/>
          </p:cNvSpPr>
          <p:nvPr/>
        </p:nvSpPr>
        <p:spPr bwMode="auto">
          <a:xfrm>
            <a:off x="2220913" y="5554663"/>
            <a:ext cx="1066800" cy="51911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i="1">
                <a:solidFill>
                  <a:schemeClr val="accent2"/>
                </a:solidFill>
                <a:effectLst>
                  <a:outerShdw blurRad="38100" dist="38100" dir="2700000" algn="tl">
                    <a:srgbClr val="000000"/>
                  </a:outerShdw>
                </a:effectLst>
                <a:cs typeface="+mn-cs"/>
              </a:rPr>
              <a:t>R</a:t>
            </a:r>
            <a:r>
              <a:rPr lang="en-US" i="1" baseline="-25000">
                <a:solidFill>
                  <a:schemeClr val="accent2"/>
                </a:solidFill>
                <a:effectLst>
                  <a:outerShdw blurRad="38100" dist="38100" dir="2700000" algn="tl">
                    <a:srgbClr val="000000"/>
                  </a:outerShdw>
                </a:effectLst>
                <a:cs typeface="+mn-cs"/>
              </a:rPr>
              <a:t>j</a:t>
            </a:r>
            <a:endParaRPr lang="en-US" i="1">
              <a:solidFill>
                <a:schemeClr val="accent2"/>
              </a:solidFill>
              <a:effectLst>
                <a:outerShdw blurRad="38100" dist="38100" dir="2700000" algn="tl">
                  <a:srgbClr val="000000"/>
                </a:outerShdw>
              </a:effectLst>
              <a:cs typeface="+mn-cs"/>
            </a:endParaRPr>
          </a:p>
        </p:txBody>
      </p:sp>
      <p:sp>
        <p:nvSpPr>
          <p:cNvPr id="1411109" name="Text Box 37"/>
          <p:cNvSpPr txBox="1">
            <a:spLocks noChangeArrowheads="1"/>
          </p:cNvSpPr>
          <p:nvPr/>
        </p:nvSpPr>
        <p:spPr bwMode="auto">
          <a:xfrm>
            <a:off x="3810000" y="5551488"/>
            <a:ext cx="1066800" cy="51911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i="1">
                <a:solidFill>
                  <a:schemeClr val="accent2"/>
                </a:solidFill>
                <a:effectLst>
                  <a:outerShdw blurRad="38100" dist="38100" dir="2700000" algn="tl">
                    <a:srgbClr val="000000"/>
                  </a:outerShdw>
                </a:effectLst>
                <a:cs typeface="+mn-cs"/>
              </a:rPr>
              <a:t>R</a:t>
            </a:r>
            <a:r>
              <a:rPr lang="en-US" i="1" baseline="-25000">
                <a:solidFill>
                  <a:schemeClr val="accent2"/>
                </a:solidFill>
                <a:effectLst>
                  <a:outerShdw blurRad="38100" dist="38100" dir="2700000" algn="tl">
                    <a:srgbClr val="000000"/>
                  </a:outerShdw>
                </a:effectLst>
                <a:cs typeface="+mn-cs"/>
              </a:rPr>
              <a:t>k’</a:t>
            </a:r>
            <a:endParaRPr lang="en-US" i="1">
              <a:solidFill>
                <a:schemeClr val="accent2"/>
              </a:solidFill>
              <a:effectLst>
                <a:outerShdw blurRad="38100" dist="38100" dir="2700000" algn="tl">
                  <a:srgbClr val="000000"/>
                </a:outerShdw>
              </a:effectLst>
              <a:cs typeface="+mn-cs"/>
            </a:endParaRPr>
          </a:p>
        </p:txBody>
      </p:sp>
      <p:grpSp>
        <p:nvGrpSpPr>
          <p:cNvPr id="4" name="Group 49"/>
          <p:cNvGrpSpPr>
            <a:grpSpLocks/>
          </p:cNvGrpSpPr>
          <p:nvPr/>
        </p:nvGrpSpPr>
        <p:grpSpPr bwMode="auto">
          <a:xfrm>
            <a:off x="1665288" y="4267200"/>
            <a:ext cx="2720975" cy="1254125"/>
            <a:chOff x="1049" y="2688"/>
            <a:chExt cx="1714" cy="790"/>
          </a:xfrm>
        </p:grpSpPr>
        <p:sp>
          <p:nvSpPr>
            <p:cNvPr id="1411087" name="Rectangle 15"/>
            <p:cNvSpPr>
              <a:spLocks noChangeArrowheads="1"/>
            </p:cNvSpPr>
            <p:nvPr/>
          </p:nvSpPr>
          <p:spPr bwMode="auto">
            <a:xfrm>
              <a:off x="1049" y="2688"/>
              <a:ext cx="192" cy="192"/>
            </a:xfrm>
            <a:prstGeom prst="rect">
              <a:avLst/>
            </a:prstGeom>
            <a:solidFill>
              <a:srgbClr val="FFCC00"/>
            </a:solidFill>
            <a:ln w="12700" cap="sq">
              <a:solidFill>
                <a:schemeClr val="bg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11110" name="Rectangle 38"/>
            <p:cNvSpPr>
              <a:spLocks noChangeArrowheads="1"/>
            </p:cNvSpPr>
            <p:nvPr/>
          </p:nvSpPr>
          <p:spPr bwMode="auto">
            <a:xfrm>
              <a:off x="2571" y="3286"/>
              <a:ext cx="192" cy="192"/>
            </a:xfrm>
            <a:prstGeom prst="rect">
              <a:avLst/>
            </a:prstGeom>
            <a:solidFill>
              <a:srgbClr val="FFCC00"/>
            </a:solidFill>
            <a:ln w="12700" cap="sq">
              <a:solidFill>
                <a:schemeClr val="bg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411116" name="Rectangle 44"/>
          <p:cNvSpPr>
            <a:spLocks noChangeArrowheads="1"/>
          </p:cNvSpPr>
          <p:nvPr/>
        </p:nvSpPr>
        <p:spPr bwMode="auto">
          <a:xfrm>
            <a:off x="2460625" y="5237163"/>
            <a:ext cx="304800" cy="304800"/>
          </a:xfrm>
          <a:prstGeom prst="rect">
            <a:avLst/>
          </a:prstGeom>
          <a:solidFill>
            <a:srgbClr val="FF99CC"/>
          </a:solidFill>
          <a:ln w="12700" cap="sq">
            <a:solidFill>
              <a:schemeClr val="bg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11117" name="Rectangle 45"/>
          <p:cNvSpPr>
            <a:spLocks noChangeArrowheads="1"/>
          </p:cNvSpPr>
          <p:nvPr/>
        </p:nvSpPr>
        <p:spPr bwMode="auto">
          <a:xfrm>
            <a:off x="2460625" y="4921250"/>
            <a:ext cx="304800" cy="304800"/>
          </a:xfrm>
          <a:prstGeom prst="rect">
            <a:avLst/>
          </a:prstGeom>
          <a:solidFill>
            <a:srgbClr val="FF99CC"/>
          </a:solidFill>
          <a:ln w="12700" cap="sq">
            <a:solidFill>
              <a:schemeClr val="bg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11118" name="Rectangle 46"/>
          <p:cNvSpPr>
            <a:spLocks noChangeArrowheads="1"/>
          </p:cNvSpPr>
          <p:nvPr/>
        </p:nvSpPr>
        <p:spPr bwMode="auto">
          <a:xfrm>
            <a:off x="2460625" y="4605338"/>
            <a:ext cx="304800" cy="304800"/>
          </a:xfrm>
          <a:prstGeom prst="rect">
            <a:avLst/>
          </a:prstGeom>
          <a:solidFill>
            <a:srgbClr val="FF99CC"/>
          </a:solidFill>
          <a:ln w="12700" cap="sq">
            <a:solidFill>
              <a:schemeClr val="bg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5" name="Group 50"/>
          <p:cNvGrpSpPr>
            <a:grpSpLocks/>
          </p:cNvGrpSpPr>
          <p:nvPr/>
        </p:nvGrpSpPr>
        <p:grpSpPr bwMode="auto">
          <a:xfrm>
            <a:off x="1665288" y="3962400"/>
            <a:ext cx="2720975" cy="1254125"/>
            <a:chOff x="1049" y="2688"/>
            <a:chExt cx="1714" cy="790"/>
          </a:xfrm>
        </p:grpSpPr>
        <p:sp>
          <p:nvSpPr>
            <p:cNvPr id="1411123" name="Rectangle 51"/>
            <p:cNvSpPr>
              <a:spLocks noChangeArrowheads="1"/>
            </p:cNvSpPr>
            <p:nvPr/>
          </p:nvSpPr>
          <p:spPr bwMode="auto">
            <a:xfrm>
              <a:off x="1049" y="2688"/>
              <a:ext cx="192" cy="192"/>
            </a:xfrm>
            <a:prstGeom prst="rect">
              <a:avLst/>
            </a:prstGeom>
            <a:solidFill>
              <a:srgbClr val="FFCC00"/>
            </a:solidFill>
            <a:ln w="12700" cap="sq">
              <a:solidFill>
                <a:schemeClr val="bg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11124" name="Rectangle 52"/>
            <p:cNvSpPr>
              <a:spLocks noChangeArrowheads="1"/>
            </p:cNvSpPr>
            <p:nvPr/>
          </p:nvSpPr>
          <p:spPr bwMode="auto">
            <a:xfrm>
              <a:off x="2571" y="3286"/>
              <a:ext cx="192" cy="192"/>
            </a:xfrm>
            <a:prstGeom prst="rect">
              <a:avLst/>
            </a:prstGeom>
            <a:solidFill>
              <a:srgbClr val="FFCC00"/>
            </a:solidFill>
            <a:ln w="12700" cap="sq">
              <a:solidFill>
                <a:schemeClr val="bg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6" name="Group 53"/>
          <p:cNvGrpSpPr>
            <a:grpSpLocks/>
          </p:cNvGrpSpPr>
          <p:nvPr/>
        </p:nvGrpSpPr>
        <p:grpSpPr bwMode="auto">
          <a:xfrm>
            <a:off x="1665288" y="3646488"/>
            <a:ext cx="2720975" cy="1254125"/>
            <a:chOff x="1049" y="2688"/>
            <a:chExt cx="1714" cy="790"/>
          </a:xfrm>
        </p:grpSpPr>
        <p:sp>
          <p:nvSpPr>
            <p:cNvPr id="1411126" name="Rectangle 54"/>
            <p:cNvSpPr>
              <a:spLocks noChangeArrowheads="1"/>
            </p:cNvSpPr>
            <p:nvPr/>
          </p:nvSpPr>
          <p:spPr bwMode="auto">
            <a:xfrm>
              <a:off x="1049" y="2688"/>
              <a:ext cx="192" cy="192"/>
            </a:xfrm>
            <a:prstGeom prst="rect">
              <a:avLst/>
            </a:prstGeom>
            <a:solidFill>
              <a:srgbClr val="FFCC00"/>
            </a:solidFill>
            <a:ln w="12700" cap="sq">
              <a:solidFill>
                <a:schemeClr val="bg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11127" name="Rectangle 55"/>
            <p:cNvSpPr>
              <a:spLocks noChangeArrowheads="1"/>
            </p:cNvSpPr>
            <p:nvPr/>
          </p:nvSpPr>
          <p:spPr bwMode="auto">
            <a:xfrm>
              <a:off x="2571" y="3286"/>
              <a:ext cx="192" cy="192"/>
            </a:xfrm>
            <a:prstGeom prst="rect">
              <a:avLst/>
            </a:prstGeom>
            <a:solidFill>
              <a:srgbClr val="FFCC00"/>
            </a:solidFill>
            <a:ln w="12700" cap="sq">
              <a:solidFill>
                <a:schemeClr val="bg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7" name="Group 56"/>
          <p:cNvGrpSpPr>
            <a:grpSpLocks/>
          </p:cNvGrpSpPr>
          <p:nvPr/>
        </p:nvGrpSpPr>
        <p:grpSpPr bwMode="auto">
          <a:xfrm>
            <a:off x="1665288" y="3330575"/>
            <a:ext cx="2720975" cy="1254125"/>
            <a:chOff x="1049" y="2688"/>
            <a:chExt cx="1714" cy="790"/>
          </a:xfrm>
        </p:grpSpPr>
        <p:sp>
          <p:nvSpPr>
            <p:cNvPr id="1411129" name="Rectangle 57"/>
            <p:cNvSpPr>
              <a:spLocks noChangeArrowheads="1"/>
            </p:cNvSpPr>
            <p:nvPr/>
          </p:nvSpPr>
          <p:spPr bwMode="auto">
            <a:xfrm>
              <a:off x="1049" y="2688"/>
              <a:ext cx="192" cy="192"/>
            </a:xfrm>
            <a:prstGeom prst="rect">
              <a:avLst/>
            </a:prstGeom>
            <a:solidFill>
              <a:srgbClr val="FFCC00"/>
            </a:solidFill>
            <a:ln w="12700" cap="sq">
              <a:solidFill>
                <a:schemeClr val="bg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11130" name="Rectangle 58"/>
            <p:cNvSpPr>
              <a:spLocks noChangeArrowheads="1"/>
            </p:cNvSpPr>
            <p:nvPr/>
          </p:nvSpPr>
          <p:spPr bwMode="auto">
            <a:xfrm>
              <a:off x="2571" y="3286"/>
              <a:ext cx="192" cy="192"/>
            </a:xfrm>
            <a:prstGeom prst="rect">
              <a:avLst/>
            </a:prstGeom>
            <a:solidFill>
              <a:srgbClr val="FFCC00"/>
            </a:solidFill>
            <a:ln w="12700" cap="sq">
              <a:solidFill>
                <a:schemeClr val="bg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8" name="Group 59"/>
          <p:cNvGrpSpPr>
            <a:grpSpLocks/>
          </p:cNvGrpSpPr>
          <p:nvPr/>
        </p:nvGrpSpPr>
        <p:grpSpPr bwMode="auto">
          <a:xfrm>
            <a:off x="1665288" y="3016250"/>
            <a:ext cx="2720975" cy="1254125"/>
            <a:chOff x="1049" y="2688"/>
            <a:chExt cx="1714" cy="790"/>
          </a:xfrm>
        </p:grpSpPr>
        <p:sp>
          <p:nvSpPr>
            <p:cNvPr id="1411132" name="Rectangle 60"/>
            <p:cNvSpPr>
              <a:spLocks noChangeArrowheads="1"/>
            </p:cNvSpPr>
            <p:nvPr/>
          </p:nvSpPr>
          <p:spPr bwMode="auto">
            <a:xfrm>
              <a:off x="1049" y="2688"/>
              <a:ext cx="192" cy="192"/>
            </a:xfrm>
            <a:prstGeom prst="rect">
              <a:avLst/>
            </a:prstGeom>
            <a:solidFill>
              <a:srgbClr val="FFCC00"/>
            </a:solidFill>
            <a:ln w="12700" cap="sq">
              <a:solidFill>
                <a:schemeClr val="bg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11133" name="Rectangle 61"/>
            <p:cNvSpPr>
              <a:spLocks noChangeArrowheads="1"/>
            </p:cNvSpPr>
            <p:nvPr/>
          </p:nvSpPr>
          <p:spPr bwMode="auto">
            <a:xfrm>
              <a:off x="2571" y="3286"/>
              <a:ext cx="192" cy="192"/>
            </a:xfrm>
            <a:prstGeom prst="rect">
              <a:avLst/>
            </a:prstGeom>
            <a:solidFill>
              <a:srgbClr val="FFCC00"/>
            </a:solidFill>
            <a:ln w="12700" cap="sq">
              <a:solidFill>
                <a:schemeClr val="bg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9" name="Group 62"/>
          <p:cNvGrpSpPr>
            <a:grpSpLocks/>
          </p:cNvGrpSpPr>
          <p:nvPr/>
        </p:nvGrpSpPr>
        <p:grpSpPr bwMode="auto">
          <a:xfrm>
            <a:off x="1665288" y="2700338"/>
            <a:ext cx="2720975" cy="1254125"/>
            <a:chOff x="1049" y="2688"/>
            <a:chExt cx="1714" cy="790"/>
          </a:xfrm>
        </p:grpSpPr>
        <p:sp>
          <p:nvSpPr>
            <p:cNvPr id="1411135" name="Rectangle 63"/>
            <p:cNvSpPr>
              <a:spLocks noChangeArrowheads="1"/>
            </p:cNvSpPr>
            <p:nvPr/>
          </p:nvSpPr>
          <p:spPr bwMode="auto">
            <a:xfrm>
              <a:off x="1049" y="2688"/>
              <a:ext cx="192" cy="192"/>
            </a:xfrm>
            <a:prstGeom prst="rect">
              <a:avLst/>
            </a:prstGeom>
            <a:solidFill>
              <a:srgbClr val="FFCC00"/>
            </a:solidFill>
            <a:ln w="12700" cap="sq">
              <a:solidFill>
                <a:schemeClr val="bg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11136" name="Rectangle 64"/>
            <p:cNvSpPr>
              <a:spLocks noChangeArrowheads="1"/>
            </p:cNvSpPr>
            <p:nvPr/>
          </p:nvSpPr>
          <p:spPr bwMode="auto">
            <a:xfrm>
              <a:off x="2571" y="3286"/>
              <a:ext cx="192" cy="192"/>
            </a:xfrm>
            <a:prstGeom prst="rect">
              <a:avLst/>
            </a:prstGeom>
            <a:solidFill>
              <a:srgbClr val="FFCC00"/>
            </a:solidFill>
            <a:ln w="12700" cap="sq">
              <a:solidFill>
                <a:schemeClr val="bg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411094" name="Line 22"/>
          <p:cNvSpPr>
            <a:spLocks noChangeShapeType="1"/>
          </p:cNvSpPr>
          <p:nvPr/>
        </p:nvSpPr>
        <p:spPr bwMode="auto">
          <a:xfrm flipV="1">
            <a:off x="3200400" y="3646488"/>
            <a:ext cx="1524000" cy="0"/>
          </a:xfrm>
          <a:prstGeom prst="line">
            <a:avLst/>
          </a:prstGeom>
          <a:noFill/>
          <a:ln w="38100" cap="sq">
            <a:solidFill>
              <a:srgbClr val="FF0000"/>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11146" name="Rectangle 74"/>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Register </a:t>
            </a:r>
            <a:r>
              <a:rPr lang="en-US" sz="3600" b="1" dirty="0">
                <a:solidFill>
                  <a:schemeClr val="tx2"/>
                </a:solidFill>
                <a:effectLst>
                  <a:outerShdw blurRad="38100" dist="38100" dir="2700000" algn="tl">
                    <a:srgbClr val="000000"/>
                  </a:outerShdw>
                </a:effectLst>
                <a:latin typeface="Arial Rounded MT Bold" pitchFamily="34" charset="0"/>
                <a:cs typeface="+mn-cs"/>
              </a:rPr>
              <a:t>Machine Model</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411076"/>
                                        </p:tgtEl>
                                        <p:attrNameLst>
                                          <p:attrName>style.visibility</p:attrName>
                                        </p:attrNameLst>
                                      </p:cBhvr>
                                      <p:to>
                                        <p:strVal val="visible"/>
                                      </p:to>
                                    </p:set>
                                    <p:anim calcmode="lin" valueType="num">
                                      <p:cBhvr additive="base">
                                        <p:cTn id="7" dur="500" fill="hold"/>
                                        <p:tgtEl>
                                          <p:spTgt spid="1411076"/>
                                        </p:tgtEl>
                                        <p:attrNameLst>
                                          <p:attrName>ppt_x</p:attrName>
                                        </p:attrNameLst>
                                      </p:cBhvr>
                                      <p:tavLst>
                                        <p:tav tm="0">
                                          <p:val>
                                            <p:strVal val="0-#ppt_w/2"/>
                                          </p:val>
                                        </p:tav>
                                        <p:tav tm="100000">
                                          <p:val>
                                            <p:strVal val="#ppt_x"/>
                                          </p:val>
                                        </p:tav>
                                      </p:tavLst>
                                    </p:anim>
                                    <p:anim calcmode="lin" valueType="num">
                                      <p:cBhvr additive="base">
                                        <p:cTn id="8" dur="500" fill="hold"/>
                                        <p:tgtEl>
                                          <p:spTgt spid="1411076"/>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nodeType="clickEffect">
                                  <p:stCondLst>
                                    <p:cond delay="0"/>
                                  </p:stCondLst>
                                  <p:childTnLst>
                                    <p:set>
                                      <p:cBhvr>
                                        <p:cTn id="12" dur="1" fill="hold">
                                          <p:stCondLst>
                                            <p:cond delay="0"/>
                                          </p:stCondLst>
                                        </p:cTn>
                                        <p:tgtEl>
                                          <p:spTgt spid="1411085">
                                            <p:txEl>
                                              <p:pRg st="0" end="0"/>
                                            </p:txEl>
                                          </p:spTgt>
                                        </p:tgtEl>
                                        <p:attrNameLst>
                                          <p:attrName>style.visibility</p:attrName>
                                        </p:attrNameLst>
                                      </p:cBhvr>
                                      <p:to>
                                        <p:strVal val="visible"/>
                                      </p:to>
                                    </p:set>
                                    <p:anim calcmode="lin" valueType="num">
                                      <p:cBhvr additive="base">
                                        <p:cTn id="13" dur="500" fill="hold"/>
                                        <p:tgtEl>
                                          <p:spTgt spid="1411085">
                                            <p:txEl>
                                              <p:pRg st="0" end="0"/>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141108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0-#ppt_w/2"/>
                                          </p:val>
                                        </p:tav>
                                        <p:tav tm="100000">
                                          <p:val>
                                            <p:strVal val="#ppt_x"/>
                                          </p:val>
                                        </p:tav>
                                      </p:tavLst>
                                    </p:anim>
                                    <p:anim calcmode="lin" valueType="num">
                                      <p:cBhvr additive="base">
                                        <p:cTn id="20" dur="500" fill="hold"/>
                                        <p:tgtEl>
                                          <p:spTgt spid="3"/>
                                        </p:tgtEl>
                                        <p:attrNameLst>
                                          <p:attrName>ppt_y</p:attrName>
                                        </p:attrNameLst>
                                      </p:cBhvr>
                                      <p:tavLst>
                                        <p:tav tm="0">
                                          <p:val>
                                            <p:strVal val="#ppt_y"/>
                                          </p:val>
                                        </p:tav>
                                        <p:tav tm="100000">
                                          <p:val>
                                            <p:strVal val="#ppt_y"/>
                                          </p:val>
                                        </p:tav>
                                      </p:tavLst>
                                    </p:anim>
                                  </p:childTnLst>
                                </p:cTn>
                              </p:par>
                              <p:par>
                                <p:cTn id="21" presetID="1" presetClass="exit" presetSubtype="0" fill="hold" nodeType="withEffect">
                                  <p:stCondLst>
                                    <p:cond delay="0"/>
                                  </p:stCondLst>
                                  <p:childTnLst>
                                    <p:set>
                                      <p:cBhvr>
                                        <p:cTn id="22" dur="1" fill="hold">
                                          <p:stCondLst>
                                            <p:cond delay="0"/>
                                          </p:stCondLst>
                                        </p:cTn>
                                        <p:tgtEl>
                                          <p:spTgt spid="2"/>
                                        </p:tgtEl>
                                        <p:attrNameLst>
                                          <p:attrName>style.visibility</p:attrName>
                                        </p:attrNameLst>
                                      </p:cBhvr>
                                      <p:to>
                                        <p:strVal val="hidden"/>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2" fill="hold" nodeType="clickEffect">
                                  <p:stCondLst>
                                    <p:cond delay="0"/>
                                  </p:stCondLst>
                                  <p:childTnLst>
                                    <p:set>
                                      <p:cBhvr>
                                        <p:cTn id="26" dur="1" fill="hold">
                                          <p:stCondLst>
                                            <p:cond delay="0"/>
                                          </p:stCondLst>
                                        </p:cTn>
                                        <p:tgtEl>
                                          <p:spTgt spid="1411085">
                                            <p:txEl>
                                              <p:pRg st="1" end="1"/>
                                            </p:txEl>
                                          </p:spTgt>
                                        </p:tgtEl>
                                        <p:attrNameLst>
                                          <p:attrName>style.visibility</p:attrName>
                                        </p:attrNameLst>
                                      </p:cBhvr>
                                      <p:to>
                                        <p:strVal val="visible"/>
                                      </p:to>
                                    </p:set>
                                    <p:anim calcmode="lin" valueType="num">
                                      <p:cBhvr additive="base">
                                        <p:cTn id="27" dur="500" fill="hold"/>
                                        <p:tgtEl>
                                          <p:spTgt spid="1411085">
                                            <p:txEl>
                                              <p:pRg st="1" end="1"/>
                                            </p:txEl>
                                          </p:spTgt>
                                        </p:tgtEl>
                                        <p:attrNameLst>
                                          <p:attrName>ppt_x</p:attrName>
                                        </p:attrNameLst>
                                      </p:cBhvr>
                                      <p:tavLst>
                                        <p:tav tm="0">
                                          <p:val>
                                            <p:strVal val="1+#ppt_w/2"/>
                                          </p:val>
                                        </p:tav>
                                        <p:tav tm="100000">
                                          <p:val>
                                            <p:strVal val="#ppt_x"/>
                                          </p:val>
                                        </p:tav>
                                      </p:tavLst>
                                    </p:anim>
                                    <p:anim calcmode="lin" valueType="num">
                                      <p:cBhvr additive="base">
                                        <p:cTn id="28" dur="500" fill="hold"/>
                                        <p:tgtEl>
                                          <p:spTgt spid="141108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1411109"/>
                                        </p:tgtEl>
                                        <p:attrNameLst>
                                          <p:attrName>style.visibility</p:attrName>
                                        </p:attrNameLst>
                                      </p:cBhvr>
                                      <p:to>
                                        <p:strVal val="visible"/>
                                      </p:to>
                                    </p:set>
                                    <p:anim calcmode="lin" valueType="num">
                                      <p:cBhvr additive="base">
                                        <p:cTn id="33" dur="500" fill="hold"/>
                                        <p:tgtEl>
                                          <p:spTgt spid="1411109"/>
                                        </p:tgtEl>
                                        <p:attrNameLst>
                                          <p:attrName>ppt_x</p:attrName>
                                        </p:attrNameLst>
                                      </p:cBhvr>
                                      <p:tavLst>
                                        <p:tav tm="0">
                                          <p:val>
                                            <p:strVal val="#ppt_x"/>
                                          </p:val>
                                        </p:tav>
                                        <p:tav tm="100000">
                                          <p:val>
                                            <p:strVal val="#ppt_x"/>
                                          </p:val>
                                        </p:tav>
                                      </p:tavLst>
                                    </p:anim>
                                    <p:anim calcmode="lin" valueType="num">
                                      <p:cBhvr additive="base">
                                        <p:cTn id="34" dur="500" fill="hold"/>
                                        <p:tgtEl>
                                          <p:spTgt spid="1411109"/>
                                        </p:tgtEl>
                                        <p:attrNameLst>
                                          <p:attrName>ppt_y</p:attrName>
                                        </p:attrNameLst>
                                      </p:cBhvr>
                                      <p:tavLst>
                                        <p:tav tm="0">
                                          <p:val>
                                            <p:strVal val="1+#ppt_h/2"/>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2" fill="hold" nodeType="clickEffect">
                                  <p:stCondLst>
                                    <p:cond delay="0"/>
                                  </p:stCondLst>
                                  <p:childTnLst>
                                    <p:set>
                                      <p:cBhvr>
                                        <p:cTn id="38" dur="1" fill="hold">
                                          <p:stCondLst>
                                            <p:cond delay="0"/>
                                          </p:stCondLst>
                                        </p:cTn>
                                        <p:tgtEl>
                                          <p:spTgt spid="1411085">
                                            <p:txEl>
                                              <p:pRg st="2" end="2"/>
                                            </p:txEl>
                                          </p:spTgt>
                                        </p:tgtEl>
                                        <p:attrNameLst>
                                          <p:attrName>style.visibility</p:attrName>
                                        </p:attrNameLst>
                                      </p:cBhvr>
                                      <p:to>
                                        <p:strVal val="visible"/>
                                      </p:to>
                                    </p:set>
                                    <p:anim calcmode="lin" valueType="num">
                                      <p:cBhvr additive="base">
                                        <p:cTn id="39" dur="500" fill="hold"/>
                                        <p:tgtEl>
                                          <p:spTgt spid="1411085">
                                            <p:txEl>
                                              <p:pRg st="2" end="2"/>
                                            </p:txEl>
                                          </p:spTgt>
                                        </p:tgtEl>
                                        <p:attrNameLst>
                                          <p:attrName>ppt_x</p:attrName>
                                        </p:attrNameLst>
                                      </p:cBhvr>
                                      <p:tavLst>
                                        <p:tav tm="0">
                                          <p:val>
                                            <p:strVal val="1+#ppt_w/2"/>
                                          </p:val>
                                        </p:tav>
                                        <p:tav tm="100000">
                                          <p:val>
                                            <p:strVal val="#ppt_x"/>
                                          </p:val>
                                        </p:tav>
                                      </p:tavLst>
                                    </p:anim>
                                    <p:anim calcmode="lin" valueType="num">
                                      <p:cBhvr additive="base">
                                        <p:cTn id="40" dur="500" fill="hold"/>
                                        <p:tgtEl>
                                          <p:spTgt spid="1411085">
                                            <p:txEl>
                                              <p:pRg st="2" end="2"/>
                                            </p:txEl>
                                          </p:spTgt>
                                        </p:tgtEl>
                                        <p:attrNameLst>
                                          <p:attrName>ppt_y</p:attrName>
                                        </p:attrNameLst>
                                      </p:cBhvr>
                                      <p:tavLst>
                                        <p:tav tm="0">
                                          <p:val>
                                            <p:strVal val="#ppt_y"/>
                                          </p:val>
                                        </p:tav>
                                        <p:tav tm="100000">
                                          <p:val>
                                            <p:strVal val="#ppt_y"/>
                                          </p:val>
                                        </p:tav>
                                      </p:tavLst>
                                    </p:anim>
                                  </p:childTnLst>
                                </p:cTn>
                              </p:par>
                              <p:par>
                                <p:cTn id="41" presetID="2" presetClass="entr" presetSubtype="2" fill="hold" nodeType="withEffect">
                                  <p:stCondLst>
                                    <p:cond delay="0"/>
                                  </p:stCondLst>
                                  <p:childTnLst>
                                    <p:set>
                                      <p:cBhvr>
                                        <p:cTn id="42" dur="1" fill="hold">
                                          <p:stCondLst>
                                            <p:cond delay="0"/>
                                          </p:stCondLst>
                                        </p:cTn>
                                        <p:tgtEl>
                                          <p:spTgt spid="1411085">
                                            <p:txEl>
                                              <p:pRg st="6" end="6"/>
                                            </p:txEl>
                                          </p:spTgt>
                                        </p:tgtEl>
                                        <p:attrNameLst>
                                          <p:attrName>style.visibility</p:attrName>
                                        </p:attrNameLst>
                                      </p:cBhvr>
                                      <p:to>
                                        <p:strVal val="visible"/>
                                      </p:to>
                                    </p:set>
                                    <p:anim calcmode="lin" valueType="num">
                                      <p:cBhvr additive="base">
                                        <p:cTn id="43" dur="500" fill="hold"/>
                                        <p:tgtEl>
                                          <p:spTgt spid="1411085">
                                            <p:txEl>
                                              <p:pRg st="6" end="6"/>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1411085">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nodeType="clickEffect">
                                  <p:stCondLst>
                                    <p:cond delay="0"/>
                                  </p:stCondLst>
                                  <p:childTnLst>
                                    <p:set>
                                      <p:cBhvr>
                                        <p:cTn id="48" dur="1" fill="hold">
                                          <p:stCondLst>
                                            <p:cond delay="0"/>
                                          </p:stCondLst>
                                        </p:cTn>
                                        <p:tgtEl>
                                          <p:spTgt spid="1411094"/>
                                        </p:tgtEl>
                                        <p:attrNameLst>
                                          <p:attrName>style.visibility</p:attrName>
                                        </p:attrNameLst>
                                      </p:cBhvr>
                                      <p:to>
                                        <p:strVal val="visible"/>
                                      </p:to>
                                    </p:set>
                                    <p:anim calcmode="lin" valueType="num">
                                      <p:cBhvr additive="base">
                                        <p:cTn id="49" dur="500" fill="hold"/>
                                        <p:tgtEl>
                                          <p:spTgt spid="1411094"/>
                                        </p:tgtEl>
                                        <p:attrNameLst>
                                          <p:attrName>ppt_x</p:attrName>
                                        </p:attrNameLst>
                                      </p:cBhvr>
                                      <p:tavLst>
                                        <p:tav tm="0">
                                          <p:val>
                                            <p:strVal val="0-#ppt_w/2"/>
                                          </p:val>
                                        </p:tav>
                                        <p:tav tm="100000">
                                          <p:val>
                                            <p:strVal val="#ppt_x"/>
                                          </p:val>
                                        </p:tav>
                                      </p:tavLst>
                                    </p:anim>
                                    <p:anim calcmode="lin" valueType="num">
                                      <p:cBhvr additive="base">
                                        <p:cTn id="50" dur="500" fill="hold"/>
                                        <p:tgtEl>
                                          <p:spTgt spid="1411094"/>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2" fill="hold" nodeType="clickEffect">
                                  <p:stCondLst>
                                    <p:cond delay="0"/>
                                  </p:stCondLst>
                                  <p:childTnLst>
                                    <p:set>
                                      <p:cBhvr>
                                        <p:cTn id="54" dur="1" fill="hold">
                                          <p:stCondLst>
                                            <p:cond delay="0"/>
                                          </p:stCondLst>
                                        </p:cTn>
                                        <p:tgtEl>
                                          <p:spTgt spid="1411085">
                                            <p:txEl>
                                              <p:pRg st="3" end="3"/>
                                            </p:txEl>
                                          </p:spTgt>
                                        </p:tgtEl>
                                        <p:attrNameLst>
                                          <p:attrName>style.visibility</p:attrName>
                                        </p:attrNameLst>
                                      </p:cBhvr>
                                      <p:to>
                                        <p:strVal val="visible"/>
                                      </p:to>
                                    </p:set>
                                    <p:anim calcmode="lin" valueType="num">
                                      <p:cBhvr additive="base">
                                        <p:cTn id="55" dur="500" fill="hold"/>
                                        <p:tgtEl>
                                          <p:spTgt spid="1411085">
                                            <p:txEl>
                                              <p:pRg st="3" end="3"/>
                                            </p:txEl>
                                          </p:spTgt>
                                        </p:tgtEl>
                                        <p:attrNameLst>
                                          <p:attrName>ppt_x</p:attrName>
                                        </p:attrNameLst>
                                      </p:cBhvr>
                                      <p:tavLst>
                                        <p:tav tm="0">
                                          <p:val>
                                            <p:strVal val="1+#ppt_w/2"/>
                                          </p:val>
                                        </p:tav>
                                        <p:tav tm="100000">
                                          <p:val>
                                            <p:strVal val="#ppt_x"/>
                                          </p:val>
                                        </p:tav>
                                      </p:tavLst>
                                    </p:anim>
                                    <p:anim calcmode="lin" valueType="num">
                                      <p:cBhvr additive="base">
                                        <p:cTn id="56" dur="500" fill="hold"/>
                                        <p:tgtEl>
                                          <p:spTgt spid="1411085">
                                            <p:txEl>
                                              <p:pRg st="3" end="3"/>
                                            </p:txEl>
                                          </p:spTgt>
                                        </p:tgtEl>
                                        <p:attrNameLst>
                                          <p:attrName>ppt_y</p:attrName>
                                        </p:attrNameLst>
                                      </p:cBhvr>
                                      <p:tavLst>
                                        <p:tav tm="0">
                                          <p:val>
                                            <p:strVal val="#ppt_y"/>
                                          </p:val>
                                        </p:tav>
                                        <p:tav tm="100000">
                                          <p:val>
                                            <p:strVal val="#ppt_y"/>
                                          </p:val>
                                        </p:tav>
                                      </p:tavLst>
                                    </p:anim>
                                  </p:childTnLst>
                                </p:cTn>
                              </p:par>
                              <p:par>
                                <p:cTn id="57" presetID="2" presetClass="entr" presetSubtype="2" fill="hold" nodeType="withEffect">
                                  <p:stCondLst>
                                    <p:cond delay="0"/>
                                  </p:stCondLst>
                                  <p:childTnLst>
                                    <p:set>
                                      <p:cBhvr>
                                        <p:cTn id="58" dur="1" fill="hold">
                                          <p:stCondLst>
                                            <p:cond delay="0"/>
                                          </p:stCondLst>
                                        </p:cTn>
                                        <p:tgtEl>
                                          <p:spTgt spid="1411085">
                                            <p:txEl>
                                              <p:pRg st="4" end="4"/>
                                            </p:txEl>
                                          </p:spTgt>
                                        </p:tgtEl>
                                        <p:attrNameLst>
                                          <p:attrName>style.visibility</p:attrName>
                                        </p:attrNameLst>
                                      </p:cBhvr>
                                      <p:to>
                                        <p:strVal val="visible"/>
                                      </p:to>
                                    </p:set>
                                    <p:anim calcmode="lin" valueType="num">
                                      <p:cBhvr additive="base">
                                        <p:cTn id="59" dur="500" fill="hold"/>
                                        <p:tgtEl>
                                          <p:spTgt spid="1411085">
                                            <p:txEl>
                                              <p:pRg st="4" end="4"/>
                                            </p:txEl>
                                          </p:spTgt>
                                        </p:tgtEl>
                                        <p:attrNameLst>
                                          <p:attrName>ppt_x</p:attrName>
                                        </p:attrNameLst>
                                      </p:cBhvr>
                                      <p:tavLst>
                                        <p:tav tm="0">
                                          <p:val>
                                            <p:strVal val="1+#ppt_w/2"/>
                                          </p:val>
                                        </p:tav>
                                        <p:tav tm="100000">
                                          <p:val>
                                            <p:strVal val="#ppt_x"/>
                                          </p:val>
                                        </p:tav>
                                      </p:tavLst>
                                    </p:anim>
                                    <p:anim calcmode="lin" valueType="num">
                                      <p:cBhvr additive="base">
                                        <p:cTn id="60" dur="500" fill="hold"/>
                                        <p:tgtEl>
                                          <p:spTgt spid="1411085">
                                            <p:txEl>
                                              <p:pRg st="4" end="4"/>
                                            </p:txEl>
                                          </p:spTgt>
                                        </p:tgtEl>
                                        <p:attrNameLst>
                                          <p:attrName>ppt_y</p:attrName>
                                        </p:attrNameLst>
                                      </p:cBhvr>
                                      <p:tavLst>
                                        <p:tav tm="0">
                                          <p:val>
                                            <p:strVal val="#ppt_y"/>
                                          </p:val>
                                        </p:tav>
                                        <p:tav tm="100000">
                                          <p:val>
                                            <p:strVal val="#ppt_y"/>
                                          </p:val>
                                        </p:tav>
                                      </p:tavLst>
                                    </p:anim>
                                  </p:childTnLst>
                                </p:cTn>
                              </p:par>
                              <p:par>
                                <p:cTn id="61" presetID="2" presetClass="entr" presetSubtype="2" fill="hold" nodeType="withEffect">
                                  <p:stCondLst>
                                    <p:cond delay="0"/>
                                  </p:stCondLst>
                                  <p:childTnLst>
                                    <p:set>
                                      <p:cBhvr>
                                        <p:cTn id="62" dur="1" fill="hold">
                                          <p:stCondLst>
                                            <p:cond delay="0"/>
                                          </p:stCondLst>
                                        </p:cTn>
                                        <p:tgtEl>
                                          <p:spTgt spid="1411085">
                                            <p:txEl>
                                              <p:pRg st="5" end="5"/>
                                            </p:txEl>
                                          </p:spTgt>
                                        </p:tgtEl>
                                        <p:attrNameLst>
                                          <p:attrName>style.visibility</p:attrName>
                                        </p:attrNameLst>
                                      </p:cBhvr>
                                      <p:to>
                                        <p:strVal val="visible"/>
                                      </p:to>
                                    </p:set>
                                    <p:anim calcmode="lin" valueType="num">
                                      <p:cBhvr additive="base">
                                        <p:cTn id="63" dur="500" fill="hold"/>
                                        <p:tgtEl>
                                          <p:spTgt spid="1411085">
                                            <p:txEl>
                                              <p:pRg st="5" end="5"/>
                                            </p:txEl>
                                          </p:spTgt>
                                        </p:tgtEl>
                                        <p:attrNameLst>
                                          <p:attrName>ppt_x</p:attrName>
                                        </p:attrNameLst>
                                      </p:cBhvr>
                                      <p:tavLst>
                                        <p:tav tm="0">
                                          <p:val>
                                            <p:strVal val="1+#ppt_w/2"/>
                                          </p:val>
                                        </p:tav>
                                        <p:tav tm="100000">
                                          <p:val>
                                            <p:strVal val="#ppt_x"/>
                                          </p:val>
                                        </p:tav>
                                      </p:tavLst>
                                    </p:anim>
                                    <p:anim calcmode="lin" valueType="num">
                                      <p:cBhvr additive="base">
                                        <p:cTn id="64" dur="500" fill="hold"/>
                                        <p:tgtEl>
                                          <p:spTgt spid="1411085">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65" fill="hold" nodeType="clickPar">
                      <p:stCondLst>
                        <p:cond delay="indefinite"/>
                      </p:stCondLst>
                      <p:childTnLst>
                        <p:par>
                          <p:cTn id="66" fill="hold" nodeType="withGroup">
                            <p:stCondLst>
                              <p:cond delay="0"/>
                            </p:stCondLst>
                            <p:childTnLst>
                              <p:par>
                                <p:cTn id="67" presetID="2" presetClass="entr" presetSubtype="8" fill="hold" nodeType="clickEffect">
                                  <p:stCondLst>
                                    <p:cond delay="0"/>
                                  </p:stCondLst>
                                  <p:childTnLst>
                                    <p:set>
                                      <p:cBhvr>
                                        <p:cTn id="68" dur="1" fill="hold">
                                          <p:stCondLst>
                                            <p:cond delay="0"/>
                                          </p:stCondLst>
                                        </p:cTn>
                                        <p:tgtEl>
                                          <p:spTgt spid="4"/>
                                        </p:tgtEl>
                                        <p:attrNameLst>
                                          <p:attrName>style.visibility</p:attrName>
                                        </p:attrNameLst>
                                      </p:cBhvr>
                                      <p:to>
                                        <p:strVal val="visible"/>
                                      </p:to>
                                    </p:set>
                                    <p:anim calcmode="lin" valueType="num">
                                      <p:cBhvr additive="base">
                                        <p:cTn id="69" dur="500" fill="hold"/>
                                        <p:tgtEl>
                                          <p:spTgt spid="4"/>
                                        </p:tgtEl>
                                        <p:attrNameLst>
                                          <p:attrName>ppt_x</p:attrName>
                                        </p:attrNameLst>
                                      </p:cBhvr>
                                      <p:tavLst>
                                        <p:tav tm="0">
                                          <p:val>
                                            <p:strVal val="0-#ppt_w/2"/>
                                          </p:val>
                                        </p:tav>
                                        <p:tav tm="100000">
                                          <p:val>
                                            <p:strVal val="#ppt_x"/>
                                          </p:val>
                                        </p:tav>
                                      </p:tavLst>
                                    </p:anim>
                                    <p:anim calcmode="lin" valueType="num">
                                      <p:cBhvr additive="base">
                                        <p:cTn id="70"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71" fill="hold" nodeType="clickPar">
                      <p:stCondLst>
                        <p:cond delay="indefinite"/>
                      </p:stCondLst>
                      <p:childTnLst>
                        <p:par>
                          <p:cTn id="72" fill="hold" nodeType="withGroup">
                            <p:stCondLst>
                              <p:cond delay="0"/>
                            </p:stCondLst>
                            <p:childTnLst>
                              <p:par>
                                <p:cTn id="73" presetID="2" presetClass="entr" presetSubtype="8" fill="hold" nodeType="clickEffect">
                                  <p:stCondLst>
                                    <p:cond delay="0"/>
                                  </p:stCondLst>
                                  <p:childTnLst>
                                    <p:set>
                                      <p:cBhvr>
                                        <p:cTn id="74" dur="1" fill="hold">
                                          <p:stCondLst>
                                            <p:cond delay="0"/>
                                          </p:stCondLst>
                                        </p:cTn>
                                        <p:tgtEl>
                                          <p:spTgt spid="5"/>
                                        </p:tgtEl>
                                        <p:attrNameLst>
                                          <p:attrName>style.visibility</p:attrName>
                                        </p:attrNameLst>
                                      </p:cBhvr>
                                      <p:to>
                                        <p:strVal val="visible"/>
                                      </p:to>
                                    </p:set>
                                    <p:anim calcmode="lin" valueType="num">
                                      <p:cBhvr additive="base">
                                        <p:cTn id="75" dur="500" fill="hold"/>
                                        <p:tgtEl>
                                          <p:spTgt spid="5"/>
                                        </p:tgtEl>
                                        <p:attrNameLst>
                                          <p:attrName>ppt_x</p:attrName>
                                        </p:attrNameLst>
                                      </p:cBhvr>
                                      <p:tavLst>
                                        <p:tav tm="0">
                                          <p:val>
                                            <p:strVal val="0-#ppt_w/2"/>
                                          </p:val>
                                        </p:tav>
                                        <p:tav tm="100000">
                                          <p:val>
                                            <p:strVal val="#ppt_x"/>
                                          </p:val>
                                        </p:tav>
                                      </p:tavLst>
                                    </p:anim>
                                    <p:anim calcmode="lin" valueType="num">
                                      <p:cBhvr additive="base">
                                        <p:cTn id="76"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77" fill="hold" nodeType="clickPar">
                      <p:stCondLst>
                        <p:cond delay="indefinite"/>
                      </p:stCondLst>
                      <p:childTnLst>
                        <p:par>
                          <p:cTn id="78" fill="hold" nodeType="withGroup">
                            <p:stCondLst>
                              <p:cond delay="0"/>
                            </p:stCondLst>
                            <p:childTnLst>
                              <p:par>
                                <p:cTn id="79" presetID="2" presetClass="entr" presetSubtype="8" fill="hold" nodeType="clickEffect">
                                  <p:stCondLst>
                                    <p:cond delay="0"/>
                                  </p:stCondLst>
                                  <p:childTnLst>
                                    <p:set>
                                      <p:cBhvr>
                                        <p:cTn id="80" dur="1" fill="hold">
                                          <p:stCondLst>
                                            <p:cond delay="0"/>
                                          </p:stCondLst>
                                        </p:cTn>
                                        <p:tgtEl>
                                          <p:spTgt spid="6"/>
                                        </p:tgtEl>
                                        <p:attrNameLst>
                                          <p:attrName>style.visibility</p:attrName>
                                        </p:attrNameLst>
                                      </p:cBhvr>
                                      <p:to>
                                        <p:strVal val="visible"/>
                                      </p:to>
                                    </p:set>
                                    <p:anim calcmode="lin" valueType="num">
                                      <p:cBhvr additive="base">
                                        <p:cTn id="81" dur="500" fill="hold"/>
                                        <p:tgtEl>
                                          <p:spTgt spid="6"/>
                                        </p:tgtEl>
                                        <p:attrNameLst>
                                          <p:attrName>ppt_x</p:attrName>
                                        </p:attrNameLst>
                                      </p:cBhvr>
                                      <p:tavLst>
                                        <p:tav tm="0">
                                          <p:val>
                                            <p:strVal val="0-#ppt_w/2"/>
                                          </p:val>
                                        </p:tav>
                                        <p:tav tm="100000">
                                          <p:val>
                                            <p:strVal val="#ppt_x"/>
                                          </p:val>
                                        </p:tav>
                                      </p:tavLst>
                                    </p:anim>
                                    <p:anim calcmode="lin" valueType="num">
                                      <p:cBhvr additive="base">
                                        <p:cTn id="82"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2" presetClass="entr" presetSubtype="8" fill="hold" nodeType="clickEffect">
                                  <p:stCondLst>
                                    <p:cond delay="0"/>
                                  </p:stCondLst>
                                  <p:childTnLst>
                                    <p:set>
                                      <p:cBhvr>
                                        <p:cTn id="86" dur="1" fill="hold">
                                          <p:stCondLst>
                                            <p:cond delay="0"/>
                                          </p:stCondLst>
                                        </p:cTn>
                                        <p:tgtEl>
                                          <p:spTgt spid="7"/>
                                        </p:tgtEl>
                                        <p:attrNameLst>
                                          <p:attrName>style.visibility</p:attrName>
                                        </p:attrNameLst>
                                      </p:cBhvr>
                                      <p:to>
                                        <p:strVal val="visible"/>
                                      </p:to>
                                    </p:set>
                                    <p:anim calcmode="lin" valueType="num">
                                      <p:cBhvr additive="base">
                                        <p:cTn id="87" dur="500" fill="hold"/>
                                        <p:tgtEl>
                                          <p:spTgt spid="7"/>
                                        </p:tgtEl>
                                        <p:attrNameLst>
                                          <p:attrName>ppt_x</p:attrName>
                                        </p:attrNameLst>
                                      </p:cBhvr>
                                      <p:tavLst>
                                        <p:tav tm="0">
                                          <p:val>
                                            <p:strVal val="0-#ppt_w/2"/>
                                          </p:val>
                                        </p:tav>
                                        <p:tav tm="100000">
                                          <p:val>
                                            <p:strVal val="#ppt_x"/>
                                          </p:val>
                                        </p:tav>
                                      </p:tavLst>
                                    </p:anim>
                                    <p:anim calcmode="lin" valueType="num">
                                      <p:cBhvr additive="base">
                                        <p:cTn id="88"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89" fill="hold" nodeType="clickPar">
                      <p:stCondLst>
                        <p:cond delay="indefinite"/>
                      </p:stCondLst>
                      <p:childTnLst>
                        <p:par>
                          <p:cTn id="90" fill="hold" nodeType="withGroup">
                            <p:stCondLst>
                              <p:cond delay="0"/>
                            </p:stCondLst>
                            <p:childTnLst>
                              <p:par>
                                <p:cTn id="91" presetID="2" presetClass="entr" presetSubtype="8" fill="hold" nodeType="clickEffect">
                                  <p:stCondLst>
                                    <p:cond delay="0"/>
                                  </p:stCondLst>
                                  <p:childTnLst>
                                    <p:set>
                                      <p:cBhvr>
                                        <p:cTn id="92" dur="1" fill="hold">
                                          <p:stCondLst>
                                            <p:cond delay="0"/>
                                          </p:stCondLst>
                                        </p:cTn>
                                        <p:tgtEl>
                                          <p:spTgt spid="8"/>
                                        </p:tgtEl>
                                        <p:attrNameLst>
                                          <p:attrName>style.visibility</p:attrName>
                                        </p:attrNameLst>
                                      </p:cBhvr>
                                      <p:to>
                                        <p:strVal val="visible"/>
                                      </p:to>
                                    </p:set>
                                    <p:anim calcmode="lin" valueType="num">
                                      <p:cBhvr additive="base">
                                        <p:cTn id="93" dur="500" fill="hold"/>
                                        <p:tgtEl>
                                          <p:spTgt spid="8"/>
                                        </p:tgtEl>
                                        <p:attrNameLst>
                                          <p:attrName>ppt_x</p:attrName>
                                        </p:attrNameLst>
                                      </p:cBhvr>
                                      <p:tavLst>
                                        <p:tav tm="0">
                                          <p:val>
                                            <p:strVal val="0-#ppt_w/2"/>
                                          </p:val>
                                        </p:tav>
                                        <p:tav tm="100000">
                                          <p:val>
                                            <p:strVal val="#ppt_x"/>
                                          </p:val>
                                        </p:tav>
                                      </p:tavLst>
                                    </p:anim>
                                    <p:anim calcmode="lin" valueType="num">
                                      <p:cBhvr additive="base">
                                        <p:cTn id="94"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95" fill="hold" nodeType="clickPar">
                      <p:stCondLst>
                        <p:cond delay="indefinite"/>
                      </p:stCondLst>
                      <p:childTnLst>
                        <p:par>
                          <p:cTn id="96" fill="hold" nodeType="withGroup">
                            <p:stCondLst>
                              <p:cond delay="0"/>
                            </p:stCondLst>
                            <p:childTnLst>
                              <p:par>
                                <p:cTn id="97" presetID="2" presetClass="entr" presetSubtype="8" fill="hold" nodeType="clickEffect">
                                  <p:stCondLst>
                                    <p:cond delay="0"/>
                                  </p:stCondLst>
                                  <p:childTnLst>
                                    <p:set>
                                      <p:cBhvr>
                                        <p:cTn id="98" dur="1" fill="hold">
                                          <p:stCondLst>
                                            <p:cond delay="0"/>
                                          </p:stCondLst>
                                        </p:cTn>
                                        <p:tgtEl>
                                          <p:spTgt spid="9"/>
                                        </p:tgtEl>
                                        <p:attrNameLst>
                                          <p:attrName>style.visibility</p:attrName>
                                        </p:attrNameLst>
                                      </p:cBhvr>
                                      <p:to>
                                        <p:strVal val="visible"/>
                                      </p:to>
                                    </p:set>
                                    <p:anim calcmode="lin" valueType="num">
                                      <p:cBhvr additive="base">
                                        <p:cTn id="99" dur="500" fill="hold"/>
                                        <p:tgtEl>
                                          <p:spTgt spid="9"/>
                                        </p:tgtEl>
                                        <p:attrNameLst>
                                          <p:attrName>ppt_x</p:attrName>
                                        </p:attrNameLst>
                                      </p:cBhvr>
                                      <p:tavLst>
                                        <p:tav tm="0">
                                          <p:val>
                                            <p:strVal val="0-#ppt_w/2"/>
                                          </p:val>
                                        </p:tav>
                                        <p:tav tm="100000">
                                          <p:val>
                                            <p:strVal val="#ppt_x"/>
                                          </p:val>
                                        </p:tav>
                                      </p:tavLst>
                                    </p:anim>
                                    <p:anim calcmode="lin" valueType="num">
                                      <p:cBhvr additive="base">
                                        <p:cTn id="100" dur="5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1076" grpId="0"/>
      <p:bldP spid="1411109"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51"/>
          <p:cNvGrpSpPr>
            <a:grpSpLocks/>
          </p:cNvGrpSpPr>
          <p:nvPr/>
        </p:nvGrpSpPr>
        <p:grpSpPr bwMode="auto">
          <a:xfrm>
            <a:off x="1666875" y="4616450"/>
            <a:ext cx="304800" cy="908050"/>
            <a:chOff x="1056" y="2918"/>
            <a:chExt cx="192" cy="572"/>
          </a:xfrm>
        </p:grpSpPr>
        <p:sp>
          <p:nvSpPr>
            <p:cNvPr id="1412143" name="Rectangle 47"/>
            <p:cNvSpPr>
              <a:spLocks noChangeArrowheads="1"/>
            </p:cNvSpPr>
            <p:nvPr/>
          </p:nvSpPr>
          <p:spPr bwMode="auto">
            <a:xfrm>
              <a:off x="1056" y="3298"/>
              <a:ext cx="192" cy="192"/>
            </a:xfrm>
            <a:prstGeom prst="rect">
              <a:avLst/>
            </a:prstGeom>
            <a:solidFill>
              <a:schemeClr val="tx2"/>
            </a:solidFill>
            <a:ln w="12700" cap="sq">
              <a:solidFill>
                <a:schemeClr val="bg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12145" name="Rectangle 49"/>
            <p:cNvSpPr>
              <a:spLocks noChangeArrowheads="1"/>
            </p:cNvSpPr>
            <p:nvPr/>
          </p:nvSpPr>
          <p:spPr bwMode="auto">
            <a:xfrm>
              <a:off x="1056" y="3112"/>
              <a:ext cx="192" cy="192"/>
            </a:xfrm>
            <a:prstGeom prst="rect">
              <a:avLst/>
            </a:prstGeom>
            <a:solidFill>
              <a:schemeClr val="tx2"/>
            </a:solidFill>
            <a:ln w="12700" cap="sq">
              <a:solidFill>
                <a:schemeClr val="bg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12146" name="Rectangle 50"/>
            <p:cNvSpPr>
              <a:spLocks noChangeArrowheads="1"/>
            </p:cNvSpPr>
            <p:nvPr/>
          </p:nvSpPr>
          <p:spPr bwMode="auto">
            <a:xfrm>
              <a:off x="1056" y="2918"/>
              <a:ext cx="192" cy="192"/>
            </a:xfrm>
            <a:prstGeom prst="rect">
              <a:avLst/>
            </a:prstGeom>
            <a:solidFill>
              <a:schemeClr val="tx2"/>
            </a:solidFill>
            <a:ln w="12700" cap="sq">
              <a:solidFill>
                <a:schemeClr val="bg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08547"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412100" name="Text Box 4"/>
          <p:cNvSpPr txBox="1">
            <a:spLocks noChangeArrowheads="1"/>
          </p:cNvSpPr>
          <p:nvPr/>
        </p:nvSpPr>
        <p:spPr bwMode="auto">
          <a:xfrm>
            <a:off x="457200" y="903288"/>
            <a:ext cx="8382000" cy="51911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a:effectLst>
                  <a:outerShdw blurRad="38100" dist="38100" dir="2700000" algn="tl">
                    <a:srgbClr val="000000"/>
                  </a:outerShdw>
                </a:effectLst>
                <a:cs typeface="+mn-cs"/>
              </a:rPr>
              <a:t>Subtract: </a:t>
            </a:r>
            <a:r>
              <a:rPr lang="en-US" i="1" dirty="0" err="1">
                <a:solidFill>
                  <a:schemeClr val="accent2"/>
                </a:solidFill>
                <a:effectLst>
                  <a:outerShdw blurRad="38100" dist="38100" dir="2700000" algn="tl">
                    <a:srgbClr val="000000"/>
                  </a:outerShdw>
                </a:effectLst>
                <a:cs typeface="+mn-cs"/>
              </a:rPr>
              <a:t>R</a:t>
            </a:r>
            <a:r>
              <a:rPr lang="en-US" i="1" baseline="-25000" dirty="0" err="1">
                <a:solidFill>
                  <a:schemeClr val="accent2"/>
                </a:solidFill>
                <a:effectLst>
                  <a:outerShdw blurRad="38100" dist="38100" dir="2700000" algn="tl">
                    <a:srgbClr val="000000"/>
                  </a:outerShdw>
                </a:effectLst>
                <a:cs typeface="+mn-cs"/>
              </a:rPr>
              <a:t>i</a:t>
            </a:r>
            <a:r>
              <a:rPr lang="en-US" i="1" dirty="0">
                <a:solidFill>
                  <a:schemeClr val="accent2"/>
                </a:solidFill>
                <a:effectLst>
                  <a:outerShdw blurRad="38100" dist="38100" dir="2700000" algn="tl">
                    <a:srgbClr val="000000"/>
                  </a:outerShdw>
                </a:effectLst>
                <a:cs typeface="+mn-cs"/>
              </a:rPr>
              <a:t> = </a:t>
            </a:r>
            <a:r>
              <a:rPr lang="en-US" i="1" dirty="0" err="1">
                <a:solidFill>
                  <a:schemeClr val="accent2"/>
                </a:solidFill>
                <a:effectLst>
                  <a:outerShdw blurRad="38100" dist="38100" dir="2700000" algn="tl">
                    <a:srgbClr val="000000"/>
                  </a:outerShdw>
                </a:effectLst>
                <a:cs typeface="+mn-cs"/>
              </a:rPr>
              <a:t>R</a:t>
            </a:r>
            <a:r>
              <a:rPr lang="en-US" i="1" baseline="-25000" dirty="0" err="1">
                <a:solidFill>
                  <a:schemeClr val="accent2"/>
                </a:solidFill>
                <a:effectLst>
                  <a:outerShdw blurRad="38100" dist="38100" dir="2700000" algn="tl">
                    <a:srgbClr val="000000"/>
                  </a:outerShdw>
                </a:effectLst>
                <a:cs typeface="+mn-cs"/>
              </a:rPr>
              <a:t>j</a:t>
            </a:r>
            <a:r>
              <a:rPr lang="en-US" i="1" baseline="-25000" dirty="0">
                <a:solidFill>
                  <a:schemeClr val="accent2"/>
                </a:solidFill>
                <a:effectLst>
                  <a:outerShdw blurRad="38100" dist="38100" dir="2700000" algn="tl">
                    <a:srgbClr val="000000"/>
                  </a:outerShdw>
                </a:effectLst>
                <a:cs typeface="+mn-cs"/>
              </a:rPr>
              <a:t> </a:t>
            </a:r>
            <a:r>
              <a:rPr lang="en-US" i="1" dirty="0">
                <a:solidFill>
                  <a:schemeClr val="accent2"/>
                </a:solidFill>
                <a:effectLst>
                  <a:outerShdw blurRad="38100" dist="38100" dir="2700000" algn="tl">
                    <a:srgbClr val="000000"/>
                  </a:outerShdw>
                </a:effectLst>
                <a:cs typeface="+mn-cs"/>
              </a:rPr>
              <a:t>- </a:t>
            </a:r>
            <a:r>
              <a:rPr lang="en-US" i="1" dirty="0" err="1">
                <a:solidFill>
                  <a:schemeClr val="accent2"/>
                </a:solidFill>
                <a:effectLst>
                  <a:outerShdw blurRad="38100" dist="38100" dir="2700000" algn="tl">
                    <a:srgbClr val="000000"/>
                  </a:outerShdw>
                </a:effectLst>
                <a:cs typeface="+mn-cs"/>
              </a:rPr>
              <a:t>R</a:t>
            </a:r>
            <a:r>
              <a:rPr lang="en-US" i="1" baseline="-25000" dirty="0" err="1">
                <a:solidFill>
                  <a:schemeClr val="accent2"/>
                </a:solidFill>
                <a:effectLst>
                  <a:outerShdw blurRad="38100" dist="38100" dir="2700000" algn="tl">
                    <a:srgbClr val="000000"/>
                  </a:outerShdw>
                </a:effectLst>
                <a:cs typeface="+mn-cs"/>
              </a:rPr>
              <a:t>k</a:t>
            </a:r>
            <a:endParaRPr lang="en-US" i="1" baseline="-25000" dirty="0">
              <a:solidFill>
                <a:schemeClr val="accent2"/>
              </a:solidFill>
              <a:effectLst>
                <a:outerShdw blurRad="38100" dist="38100" dir="2700000" algn="tl">
                  <a:srgbClr val="000000"/>
                </a:outerShdw>
              </a:effectLst>
              <a:cs typeface="+mn-cs"/>
            </a:endParaRPr>
          </a:p>
        </p:txBody>
      </p:sp>
      <p:sp>
        <p:nvSpPr>
          <p:cNvPr id="1412101" name="Text Box 5"/>
          <p:cNvSpPr txBox="1">
            <a:spLocks noChangeArrowheads="1"/>
          </p:cNvSpPr>
          <p:nvPr/>
        </p:nvSpPr>
        <p:spPr bwMode="auto">
          <a:xfrm>
            <a:off x="1382713" y="5562600"/>
            <a:ext cx="1066800" cy="519113"/>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i="1">
                <a:solidFill>
                  <a:schemeClr val="accent2"/>
                </a:solidFill>
                <a:effectLst>
                  <a:outerShdw blurRad="38100" dist="38100" dir="2700000" algn="tl">
                    <a:srgbClr val="000000"/>
                  </a:outerShdw>
                </a:effectLst>
                <a:cs typeface="+mn-cs"/>
              </a:rPr>
              <a:t>R</a:t>
            </a:r>
            <a:r>
              <a:rPr lang="en-US" i="1" baseline="-25000">
                <a:solidFill>
                  <a:schemeClr val="accent2"/>
                </a:solidFill>
                <a:effectLst>
                  <a:outerShdw blurRad="38100" dist="38100" dir="2700000" algn="tl">
                    <a:srgbClr val="000000"/>
                  </a:outerShdw>
                </a:effectLst>
                <a:cs typeface="+mn-cs"/>
              </a:rPr>
              <a:t>i</a:t>
            </a:r>
            <a:endParaRPr lang="en-US" i="1">
              <a:solidFill>
                <a:schemeClr val="accent2"/>
              </a:solidFill>
              <a:effectLst>
                <a:outerShdw blurRad="38100" dist="38100" dir="2700000" algn="tl">
                  <a:srgbClr val="000000"/>
                </a:outerShdw>
              </a:effectLst>
              <a:cs typeface="+mn-cs"/>
            </a:endParaRPr>
          </a:p>
        </p:txBody>
      </p:sp>
      <p:sp>
        <p:nvSpPr>
          <p:cNvPr id="1412102" name="Text Box 6"/>
          <p:cNvSpPr txBox="1">
            <a:spLocks noChangeArrowheads="1"/>
          </p:cNvSpPr>
          <p:nvPr/>
        </p:nvSpPr>
        <p:spPr bwMode="auto">
          <a:xfrm>
            <a:off x="5181600" y="838200"/>
            <a:ext cx="4495800" cy="3081338"/>
          </a:xfrm>
          <a:prstGeom prst="rect">
            <a:avLst/>
          </a:prstGeom>
          <a:noFill/>
          <a:ln w="38100" cap="sq">
            <a:noFill/>
            <a:miter lim="800000"/>
            <a:headEnd/>
            <a:tailEnd/>
          </a:ln>
          <a:effectLst/>
        </p:spPr>
        <p:txBody>
          <a:bodyPr lIns="274320" rIns="274320">
            <a:spAutoFit/>
          </a:bodyPr>
          <a:lstStyle/>
          <a:p>
            <a:pPr marL="457200" indent="-457200" eaLnBrk="0" hangingPunct="0">
              <a:spcBef>
                <a:spcPct val="50000"/>
              </a:spcBef>
              <a:buFontTx/>
              <a:buAutoNum type="arabicPeriod"/>
              <a:defRPr/>
            </a:pPr>
            <a:r>
              <a:rPr lang="en-US" i="1" dirty="0" err="1">
                <a:solidFill>
                  <a:schemeClr val="accent2"/>
                </a:solidFill>
                <a:effectLst>
                  <a:outerShdw blurRad="38100" dist="38100" dir="2700000" algn="tl">
                    <a:srgbClr val="000000"/>
                  </a:outerShdw>
                </a:effectLst>
                <a:cs typeface="+mn-cs"/>
              </a:rPr>
              <a:t>R</a:t>
            </a:r>
            <a:r>
              <a:rPr lang="en-US" i="1" baseline="-25000" dirty="0" err="1">
                <a:solidFill>
                  <a:schemeClr val="accent2"/>
                </a:solidFill>
                <a:effectLst>
                  <a:outerShdw blurRad="38100" dist="38100" dir="2700000" algn="tl">
                    <a:srgbClr val="000000"/>
                  </a:outerShdw>
                </a:effectLst>
                <a:cs typeface="+mn-cs"/>
              </a:rPr>
              <a:t>i</a:t>
            </a:r>
            <a:r>
              <a:rPr lang="en-US" i="1" dirty="0">
                <a:solidFill>
                  <a:schemeClr val="accent2"/>
                </a:solidFill>
                <a:effectLst>
                  <a:outerShdw blurRad="38100" dist="38100" dir="2700000" algn="tl">
                    <a:srgbClr val="000000"/>
                  </a:outerShdw>
                </a:effectLst>
                <a:cs typeface="+mn-cs"/>
              </a:rPr>
              <a:t> = 0</a:t>
            </a:r>
            <a:endParaRPr lang="en-US" i="1" baseline="-25000" dirty="0">
              <a:solidFill>
                <a:schemeClr val="accent2"/>
              </a:solidFill>
              <a:effectLst>
                <a:outerShdw blurRad="38100" dist="38100" dir="2700000" algn="tl">
                  <a:srgbClr val="000000"/>
                </a:outerShdw>
              </a:effectLst>
              <a:cs typeface="+mn-cs"/>
            </a:endParaRPr>
          </a:p>
          <a:p>
            <a:pPr marL="457200" indent="-457200" eaLnBrk="0" hangingPunct="0">
              <a:buFontTx/>
              <a:buAutoNum type="arabicPeriod"/>
              <a:defRPr/>
            </a:pPr>
            <a:r>
              <a:rPr lang="en-US" i="1" dirty="0" err="1">
                <a:solidFill>
                  <a:schemeClr val="accent2"/>
                </a:solidFill>
                <a:effectLst>
                  <a:outerShdw blurRad="38100" dist="38100" dir="2700000" algn="tl">
                    <a:srgbClr val="000000"/>
                  </a:outerShdw>
                </a:effectLst>
                <a:cs typeface="+mn-cs"/>
              </a:rPr>
              <a:t>R</a:t>
            </a:r>
            <a:r>
              <a:rPr lang="en-US" i="1" baseline="-25000" dirty="0" err="1">
                <a:solidFill>
                  <a:schemeClr val="accent2"/>
                </a:solidFill>
                <a:effectLst>
                  <a:outerShdw blurRad="38100" dist="38100" dir="2700000" algn="tl">
                    <a:srgbClr val="000000"/>
                  </a:outerShdw>
                </a:effectLst>
                <a:cs typeface="+mn-cs"/>
              </a:rPr>
              <a:t>j</a:t>
            </a:r>
            <a:r>
              <a:rPr lang="en-US" i="1" baseline="-25000" dirty="0">
                <a:solidFill>
                  <a:schemeClr val="accent2"/>
                </a:solidFill>
                <a:effectLst>
                  <a:outerShdw blurRad="38100" dist="38100" dir="2700000" algn="tl">
                    <a:srgbClr val="000000"/>
                  </a:outerShdw>
                </a:effectLst>
                <a:cs typeface="+mn-cs"/>
              </a:rPr>
              <a:t>’</a:t>
            </a:r>
            <a:r>
              <a:rPr lang="en-US" i="1" dirty="0">
                <a:solidFill>
                  <a:schemeClr val="accent2"/>
                </a:solidFill>
                <a:effectLst>
                  <a:outerShdw blurRad="38100" dist="38100" dir="2700000" algn="tl">
                    <a:srgbClr val="000000"/>
                  </a:outerShdw>
                </a:effectLst>
                <a:cs typeface="+mn-cs"/>
              </a:rPr>
              <a:t> = </a:t>
            </a:r>
            <a:r>
              <a:rPr lang="en-US" i="1" dirty="0" err="1">
                <a:solidFill>
                  <a:schemeClr val="accent2"/>
                </a:solidFill>
                <a:effectLst>
                  <a:outerShdw blurRad="38100" dist="38100" dir="2700000" algn="tl">
                    <a:srgbClr val="000000"/>
                  </a:outerShdw>
                </a:effectLst>
                <a:cs typeface="+mn-cs"/>
              </a:rPr>
              <a:t>R</a:t>
            </a:r>
            <a:r>
              <a:rPr lang="en-US" i="1" baseline="-25000" dirty="0" err="1">
                <a:solidFill>
                  <a:schemeClr val="accent2"/>
                </a:solidFill>
                <a:effectLst>
                  <a:outerShdw blurRad="38100" dist="38100" dir="2700000" algn="tl">
                    <a:srgbClr val="000000"/>
                  </a:outerShdw>
                </a:effectLst>
                <a:cs typeface="+mn-cs"/>
              </a:rPr>
              <a:t>k</a:t>
            </a:r>
            <a:endParaRPr lang="en-US" i="1" baseline="-25000" dirty="0">
              <a:solidFill>
                <a:schemeClr val="accent2"/>
              </a:solidFill>
              <a:effectLst>
                <a:outerShdw blurRad="38100" dist="38100" dir="2700000" algn="tl">
                  <a:srgbClr val="000000"/>
                </a:outerShdw>
              </a:effectLst>
              <a:cs typeface="+mn-cs"/>
            </a:endParaRPr>
          </a:p>
          <a:p>
            <a:pPr marL="457200" indent="-457200" eaLnBrk="0" hangingPunct="0">
              <a:buFontTx/>
              <a:buAutoNum type="arabicPeriod"/>
              <a:defRPr/>
            </a:pPr>
            <a:r>
              <a:rPr lang="en-US" dirty="0">
                <a:solidFill>
                  <a:schemeClr val="accent2"/>
                </a:solidFill>
                <a:effectLst>
                  <a:outerShdw blurRad="38100" dist="38100" dir="2700000" algn="tl">
                    <a:srgbClr val="000000"/>
                  </a:outerShdw>
                </a:effectLst>
                <a:cs typeface="+mn-cs"/>
              </a:rPr>
              <a:t>if</a:t>
            </a:r>
            <a:r>
              <a:rPr lang="en-US" i="1" dirty="0">
                <a:solidFill>
                  <a:schemeClr val="accent2"/>
                </a:solidFill>
                <a:effectLst>
                  <a:outerShdw blurRad="38100" dist="38100" dir="2700000" algn="tl">
                    <a:srgbClr val="000000"/>
                  </a:outerShdw>
                </a:effectLst>
                <a:cs typeface="+mn-cs"/>
              </a:rPr>
              <a:t> </a:t>
            </a:r>
            <a:r>
              <a:rPr lang="en-US" i="1" dirty="0" err="1">
                <a:solidFill>
                  <a:schemeClr val="accent2"/>
                </a:solidFill>
                <a:effectLst>
                  <a:outerShdw blurRad="38100" dist="38100" dir="2700000" algn="tl">
                    <a:srgbClr val="000000"/>
                  </a:outerShdw>
                </a:effectLst>
                <a:cs typeface="+mn-cs"/>
              </a:rPr>
              <a:t>R</a:t>
            </a:r>
            <a:r>
              <a:rPr lang="en-US" i="1" baseline="-25000" dirty="0" err="1">
                <a:solidFill>
                  <a:schemeClr val="accent2"/>
                </a:solidFill>
                <a:effectLst>
                  <a:outerShdw blurRad="38100" dist="38100" dir="2700000" algn="tl">
                    <a:srgbClr val="000000"/>
                  </a:outerShdw>
                </a:effectLst>
                <a:cs typeface="+mn-cs"/>
              </a:rPr>
              <a:t>j</a:t>
            </a:r>
            <a:r>
              <a:rPr lang="en-US" i="1" baseline="-25000" dirty="0">
                <a:solidFill>
                  <a:schemeClr val="accent2"/>
                </a:solidFill>
                <a:effectLst>
                  <a:outerShdw blurRad="38100" dist="38100" dir="2700000" algn="tl">
                    <a:srgbClr val="000000"/>
                  </a:outerShdw>
                </a:effectLst>
                <a:cs typeface="+mn-cs"/>
              </a:rPr>
              <a:t>’</a:t>
            </a:r>
            <a:r>
              <a:rPr lang="en-US" i="1" dirty="0">
                <a:solidFill>
                  <a:schemeClr val="accent2"/>
                </a:solidFill>
                <a:effectLst>
                  <a:outerShdw blurRad="38100" dist="38100" dir="2700000" algn="tl">
                    <a:srgbClr val="000000"/>
                  </a:outerShdw>
                </a:effectLst>
                <a:cs typeface="+mn-cs"/>
              </a:rPr>
              <a:t>=</a:t>
            </a:r>
            <a:r>
              <a:rPr lang="en-US" i="1" err="1">
                <a:solidFill>
                  <a:schemeClr val="accent2"/>
                </a:solidFill>
                <a:effectLst>
                  <a:outerShdw blurRad="38100" dist="38100" dir="2700000" algn="tl">
                    <a:srgbClr val="000000"/>
                  </a:outerShdw>
                </a:effectLst>
                <a:cs typeface="+mn-cs"/>
              </a:rPr>
              <a:t>R</a:t>
            </a:r>
            <a:r>
              <a:rPr lang="en-US" i="1" baseline="-25000" err="1">
                <a:solidFill>
                  <a:schemeClr val="accent2"/>
                </a:solidFill>
                <a:effectLst>
                  <a:outerShdw blurRad="38100" dist="38100" dir="2700000" algn="tl">
                    <a:srgbClr val="000000"/>
                  </a:outerShdw>
                </a:effectLst>
                <a:cs typeface="+mn-cs"/>
              </a:rPr>
              <a:t>j</a:t>
            </a:r>
            <a:r>
              <a:rPr lang="en-US" i="1">
                <a:solidFill>
                  <a:schemeClr val="accent2"/>
                </a:solidFill>
                <a:effectLst>
                  <a:outerShdw blurRad="38100" dist="38100" dir="2700000" algn="tl">
                    <a:srgbClr val="000000"/>
                  </a:outerShdw>
                </a:effectLst>
                <a:cs typeface="+mn-cs"/>
              </a:rPr>
              <a:t>  </a:t>
            </a:r>
            <a:r>
              <a:rPr lang="en-US">
                <a:solidFill>
                  <a:schemeClr val="accent2"/>
                </a:solidFill>
                <a:effectLst>
                  <a:outerShdw blurRad="38100" dist="38100" dir="2700000" algn="tl">
                    <a:srgbClr val="000000"/>
                  </a:outerShdw>
                </a:effectLst>
                <a:cs typeface="+mn-cs"/>
              </a:rPr>
              <a:t>goto</a:t>
            </a:r>
            <a:r>
              <a:rPr lang="en-US" i="1">
                <a:solidFill>
                  <a:schemeClr val="accent2"/>
                </a:solidFill>
                <a:effectLst>
                  <a:outerShdw blurRad="38100" dist="38100" dir="2700000" algn="tl">
                    <a:srgbClr val="000000"/>
                  </a:outerShdw>
                </a:effectLst>
                <a:cs typeface="+mn-cs"/>
              </a:rPr>
              <a:t> </a:t>
            </a:r>
            <a:r>
              <a:rPr lang="en-US" i="1" dirty="0">
                <a:solidFill>
                  <a:schemeClr val="accent2"/>
                </a:solidFill>
                <a:effectLst>
                  <a:outerShdw blurRad="38100" dist="38100" dir="2700000" algn="tl">
                    <a:srgbClr val="000000"/>
                  </a:outerShdw>
                </a:effectLst>
                <a:cs typeface="+mn-cs"/>
              </a:rPr>
              <a:t>line 7</a:t>
            </a:r>
          </a:p>
          <a:p>
            <a:pPr marL="457200" indent="-457200" eaLnBrk="0" hangingPunct="0">
              <a:buFontTx/>
              <a:buAutoNum type="arabicPeriod"/>
              <a:defRPr/>
            </a:pPr>
            <a:r>
              <a:rPr lang="en-US" i="1" dirty="0" err="1">
                <a:solidFill>
                  <a:schemeClr val="accent2"/>
                </a:solidFill>
                <a:effectLst>
                  <a:outerShdw blurRad="38100" dist="38100" dir="2700000" algn="tl">
                    <a:srgbClr val="000000"/>
                  </a:outerShdw>
                </a:effectLst>
                <a:cs typeface="+mn-cs"/>
              </a:rPr>
              <a:t>R</a:t>
            </a:r>
            <a:r>
              <a:rPr lang="en-US" i="1" baseline="-25000" dirty="0" err="1">
                <a:solidFill>
                  <a:schemeClr val="accent2"/>
                </a:solidFill>
                <a:effectLst>
                  <a:outerShdw blurRad="38100" dist="38100" dir="2700000" algn="tl">
                    <a:srgbClr val="000000"/>
                  </a:outerShdw>
                </a:effectLst>
                <a:cs typeface="+mn-cs"/>
              </a:rPr>
              <a:t>i</a:t>
            </a:r>
            <a:r>
              <a:rPr lang="en-US" i="1" dirty="0">
                <a:solidFill>
                  <a:schemeClr val="accent2"/>
                </a:solidFill>
                <a:effectLst>
                  <a:outerShdw blurRad="38100" dist="38100" dir="2700000" algn="tl">
                    <a:srgbClr val="000000"/>
                  </a:outerShdw>
                </a:effectLst>
                <a:cs typeface="+mn-cs"/>
              </a:rPr>
              <a:t> = </a:t>
            </a:r>
            <a:r>
              <a:rPr lang="en-US" i="1" dirty="0" err="1">
                <a:solidFill>
                  <a:schemeClr val="accent2"/>
                </a:solidFill>
                <a:effectLst>
                  <a:outerShdw blurRad="38100" dist="38100" dir="2700000" algn="tl">
                    <a:srgbClr val="000000"/>
                  </a:outerShdw>
                </a:effectLst>
                <a:cs typeface="+mn-cs"/>
              </a:rPr>
              <a:t>R</a:t>
            </a:r>
            <a:r>
              <a:rPr lang="en-US" i="1" baseline="-25000" dirty="0" err="1">
                <a:solidFill>
                  <a:schemeClr val="accent2"/>
                </a:solidFill>
                <a:effectLst>
                  <a:outerShdw blurRad="38100" dist="38100" dir="2700000" algn="tl">
                    <a:srgbClr val="000000"/>
                  </a:outerShdw>
                </a:effectLst>
                <a:cs typeface="+mn-cs"/>
              </a:rPr>
              <a:t>i</a:t>
            </a:r>
            <a:r>
              <a:rPr lang="en-US" i="1" dirty="0" err="1">
                <a:solidFill>
                  <a:schemeClr val="accent2"/>
                </a:solidFill>
                <a:effectLst>
                  <a:outerShdw blurRad="38100" dist="38100" dir="2700000" algn="tl">
                    <a:srgbClr val="000000"/>
                  </a:outerShdw>
                </a:effectLst>
                <a:cs typeface="+mn-cs"/>
              </a:rPr>
              <a:t>+1</a:t>
            </a:r>
            <a:endParaRPr lang="en-US" i="1" dirty="0">
              <a:solidFill>
                <a:schemeClr val="accent2"/>
              </a:solidFill>
              <a:effectLst>
                <a:outerShdw blurRad="38100" dist="38100" dir="2700000" algn="tl">
                  <a:srgbClr val="000000"/>
                </a:outerShdw>
              </a:effectLst>
              <a:cs typeface="+mn-cs"/>
            </a:endParaRPr>
          </a:p>
          <a:p>
            <a:pPr marL="457200" indent="-457200" eaLnBrk="0" hangingPunct="0">
              <a:buFontTx/>
              <a:buAutoNum type="arabicPeriod"/>
              <a:defRPr/>
            </a:pPr>
            <a:r>
              <a:rPr lang="en-US" i="1" dirty="0" err="1">
                <a:solidFill>
                  <a:schemeClr val="accent2"/>
                </a:solidFill>
                <a:effectLst>
                  <a:outerShdw blurRad="38100" dist="38100" dir="2700000" algn="tl">
                    <a:srgbClr val="000000"/>
                  </a:outerShdw>
                </a:effectLst>
                <a:cs typeface="+mn-cs"/>
              </a:rPr>
              <a:t>R</a:t>
            </a:r>
            <a:r>
              <a:rPr lang="en-US" i="1" baseline="-25000" dirty="0" err="1">
                <a:solidFill>
                  <a:schemeClr val="accent2"/>
                </a:solidFill>
                <a:effectLst>
                  <a:outerShdw blurRad="38100" dist="38100" dir="2700000" algn="tl">
                    <a:srgbClr val="000000"/>
                  </a:outerShdw>
                </a:effectLst>
                <a:cs typeface="+mn-cs"/>
              </a:rPr>
              <a:t>j</a:t>
            </a:r>
            <a:r>
              <a:rPr lang="en-US" i="1" baseline="-25000" dirty="0">
                <a:solidFill>
                  <a:schemeClr val="accent2"/>
                </a:solidFill>
                <a:effectLst>
                  <a:outerShdw blurRad="38100" dist="38100" dir="2700000" algn="tl">
                    <a:srgbClr val="000000"/>
                  </a:outerShdw>
                </a:effectLst>
                <a:cs typeface="+mn-cs"/>
              </a:rPr>
              <a:t>’</a:t>
            </a:r>
            <a:r>
              <a:rPr lang="en-US" i="1" dirty="0">
                <a:solidFill>
                  <a:schemeClr val="accent2"/>
                </a:solidFill>
                <a:effectLst>
                  <a:outerShdw blurRad="38100" dist="38100" dir="2700000" algn="tl">
                    <a:srgbClr val="000000"/>
                  </a:outerShdw>
                </a:effectLst>
                <a:cs typeface="+mn-cs"/>
              </a:rPr>
              <a:t> = </a:t>
            </a:r>
            <a:r>
              <a:rPr lang="en-US" i="1" dirty="0" err="1">
                <a:solidFill>
                  <a:schemeClr val="accent2"/>
                </a:solidFill>
                <a:effectLst>
                  <a:outerShdw blurRad="38100" dist="38100" dir="2700000" algn="tl">
                    <a:srgbClr val="000000"/>
                  </a:outerShdw>
                </a:effectLst>
                <a:cs typeface="+mn-cs"/>
              </a:rPr>
              <a:t>R</a:t>
            </a:r>
            <a:r>
              <a:rPr lang="en-US" i="1" baseline="-25000" dirty="0" err="1">
                <a:solidFill>
                  <a:schemeClr val="accent2"/>
                </a:solidFill>
                <a:effectLst>
                  <a:outerShdw blurRad="38100" dist="38100" dir="2700000" algn="tl">
                    <a:srgbClr val="000000"/>
                  </a:outerShdw>
                </a:effectLst>
                <a:cs typeface="+mn-cs"/>
              </a:rPr>
              <a:t>j’</a:t>
            </a:r>
            <a:r>
              <a:rPr lang="en-US" i="1" dirty="0" err="1">
                <a:solidFill>
                  <a:schemeClr val="accent2"/>
                </a:solidFill>
                <a:effectLst>
                  <a:outerShdw blurRad="38100" dist="38100" dir="2700000" algn="tl">
                    <a:srgbClr val="000000"/>
                  </a:outerShdw>
                </a:effectLst>
                <a:cs typeface="+mn-cs"/>
              </a:rPr>
              <a:t>+1</a:t>
            </a:r>
            <a:endParaRPr lang="en-US" i="1" dirty="0">
              <a:solidFill>
                <a:schemeClr val="accent2"/>
              </a:solidFill>
              <a:effectLst>
                <a:outerShdw blurRad="38100" dist="38100" dir="2700000" algn="tl">
                  <a:srgbClr val="000000"/>
                </a:outerShdw>
              </a:effectLst>
              <a:cs typeface="+mn-cs"/>
            </a:endParaRPr>
          </a:p>
          <a:p>
            <a:pPr marL="457200" indent="-457200" eaLnBrk="0" hangingPunct="0">
              <a:buFontTx/>
              <a:buAutoNum type="arabicPeriod"/>
              <a:defRPr/>
            </a:pPr>
            <a:r>
              <a:rPr lang="en-US">
                <a:solidFill>
                  <a:schemeClr val="accent2"/>
                </a:solidFill>
                <a:effectLst>
                  <a:outerShdw blurRad="38100" dist="38100" dir="2700000" algn="tl">
                    <a:srgbClr val="000000"/>
                  </a:outerShdw>
                </a:effectLst>
                <a:cs typeface="+mn-cs"/>
              </a:rPr>
              <a:t>goto</a:t>
            </a:r>
            <a:r>
              <a:rPr lang="en-US" i="1">
                <a:solidFill>
                  <a:schemeClr val="accent2"/>
                </a:solidFill>
                <a:effectLst>
                  <a:outerShdw blurRad="38100" dist="38100" dir="2700000" algn="tl">
                    <a:srgbClr val="000000"/>
                  </a:outerShdw>
                </a:effectLst>
                <a:cs typeface="+mn-cs"/>
              </a:rPr>
              <a:t> </a:t>
            </a:r>
            <a:r>
              <a:rPr lang="en-US" i="1" dirty="0">
                <a:solidFill>
                  <a:schemeClr val="accent2"/>
                </a:solidFill>
                <a:effectLst>
                  <a:outerShdw blurRad="38100" dist="38100" dir="2700000" algn="tl">
                    <a:srgbClr val="000000"/>
                  </a:outerShdw>
                </a:effectLst>
                <a:cs typeface="+mn-cs"/>
              </a:rPr>
              <a:t>line 3</a:t>
            </a:r>
          </a:p>
          <a:p>
            <a:pPr marL="457200" indent="-457200" eaLnBrk="0" hangingPunct="0">
              <a:buFontTx/>
              <a:buAutoNum type="arabicPeriod"/>
              <a:defRPr/>
            </a:pPr>
            <a:r>
              <a:rPr lang="en-US" dirty="0">
                <a:solidFill>
                  <a:schemeClr val="accent2"/>
                </a:solidFill>
                <a:effectLst>
                  <a:outerShdw blurRad="38100" dist="38100" dir="2700000" algn="tl">
                    <a:srgbClr val="000000"/>
                  </a:outerShdw>
                </a:effectLst>
                <a:cs typeface="+mn-cs"/>
              </a:rPr>
              <a:t>done</a:t>
            </a:r>
          </a:p>
        </p:txBody>
      </p:sp>
      <p:sp>
        <p:nvSpPr>
          <p:cNvPr id="1412103" name="Line 7"/>
          <p:cNvSpPr>
            <a:spLocks noChangeShapeType="1"/>
          </p:cNvSpPr>
          <p:nvPr/>
        </p:nvSpPr>
        <p:spPr bwMode="auto">
          <a:xfrm>
            <a:off x="685800" y="3646488"/>
            <a:ext cx="0" cy="0"/>
          </a:xfrm>
          <a:prstGeom prst="line">
            <a:avLst/>
          </a:prstGeom>
          <a:noFill/>
          <a:ln w="38100" cap="sq">
            <a:solidFill>
              <a:schemeClr val="hlink"/>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12104" name="Text Box 8"/>
          <p:cNvSpPr txBox="1">
            <a:spLocks noChangeArrowheads="1"/>
          </p:cNvSpPr>
          <p:nvPr/>
        </p:nvSpPr>
        <p:spPr bwMode="auto">
          <a:xfrm>
            <a:off x="2209800" y="5551488"/>
            <a:ext cx="1066800" cy="51911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i="1">
                <a:solidFill>
                  <a:schemeClr val="accent2"/>
                </a:solidFill>
                <a:effectLst>
                  <a:outerShdw blurRad="38100" dist="38100" dir="2700000" algn="tl">
                    <a:srgbClr val="000000"/>
                  </a:outerShdw>
                </a:effectLst>
                <a:cs typeface="+mn-cs"/>
              </a:rPr>
              <a:t>R</a:t>
            </a:r>
            <a:r>
              <a:rPr lang="en-US" i="1" baseline="-25000">
                <a:solidFill>
                  <a:schemeClr val="accent2"/>
                </a:solidFill>
                <a:effectLst>
                  <a:outerShdw blurRad="38100" dist="38100" dir="2700000" algn="tl">
                    <a:srgbClr val="000000"/>
                  </a:outerShdw>
                </a:effectLst>
                <a:cs typeface="+mn-cs"/>
              </a:rPr>
              <a:t>j</a:t>
            </a:r>
            <a:endParaRPr lang="en-US" i="1">
              <a:solidFill>
                <a:schemeClr val="accent2"/>
              </a:solidFill>
              <a:effectLst>
                <a:outerShdw blurRad="38100" dist="38100" dir="2700000" algn="tl">
                  <a:srgbClr val="000000"/>
                </a:outerShdw>
              </a:effectLst>
              <a:cs typeface="+mn-cs"/>
            </a:endParaRPr>
          </a:p>
        </p:txBody>
      </p:sp>
      <p:sp>
        <p:nvSpPr>
          <p:cNvPr id="1412105" name="Rectangle 9"/>
          <p:cNvSpPr>
            <a:spLocks noChangeArrowheads="1"/>
          </p:cNvSpPr>
          <p:nvPr/>
        </p:nvSpPr>
        <p:spPr bwMode="auto">
          <a:xfrm>
            <a:off x="2481263" y="5216525"/>
            <a:ext cx="304800" cy="304800"/>
          </a:xfrm>
          <a:prstGeom prst="rect">
            <a:avLst/>
          </a:prstGeom>
          <a:solidFill>
            <a:srgbClr val="FFCC00"/>
          </a:solidFill>
          <a:ln w="12700" cap="sq">
            <a:solidFill>
              <a:schemeClr val="bg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12106" name="Rectangle 10"/>
          <p:cNvSpPr>
            <a:spLocks noChangeArrowheads="1"/>
          </p:cNvSpPr>
          <p:nvPr/>
        </p:nvSpPr>
        <p:spPr bwMode="auto">
          <a:xfrm>
            <a:off x="2481263" y="4900613"/>
            <a:ext cx="304800" cy="304800"/>
          </a:xfrm>
          <a:prstGeom prst="rect">
            <a:avLst/>
          </a:prstGeom>
          <a:solidFill>
            <a:srgbClr val="FFCC00"/>
          </a:solidFill>
          <a:ln w="12700" cap="sq">
            <a:solidFill>
              <a:schemeClr val="bg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12107" name="Rectangle 11"/>
          <p:cNvSpPr>
            <a:spLocks noChangeArrowheads="1"/>
          </p:cNvSpPr>
          <p:nvPr/>
        </p:nvSpPr>
        <p:spPr bwMode="auto">
          <a:xfrm>
            <a:off x="2481263" y="4584700"/>
            <a:ext cx="304800" cy="304800"/>
          </a:xfrm>
          <a:prstGeom prst="rect">
            <a:avLst/>
          </a:prstGeom>
          <a:solidFill>
            <a:srgbClr val="FFCC00"/>
          </a:solidFill>
          <a:ln w="12700" cap="sq">
            <a:solidFill>
              <a:schemeClr val="bg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12108" name="Rectangle 12"/>
          <p:cNvSpPr>
            <a:spLocks noChangeArrowheads="1"/>
          </p:cNvSpPr>
          <p:nvPr/>
        </p:nvSpPr>
        <p:spPr bwMode="auto">
          <a:xfrm>
            <a:off x="2481263" y="4268788"/>
            <a:ext cx="304800" cy="304800"/>
          </a:xfrm>
          <a:prstGeom prst="rect">
            <a:avLst/>
          </a:prstGeom>
          <a:solidFill>
            <a:srgbClr val="FFCC00"/>
          </a:solidFill>
          <a:ln w="12700" cap="sq">
            <a:solidFill>
              <a:schemeClr val="bg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12109" name="Rectangle 13"/>
          <p:cNvSpPr>
            <a:spLocks noChangeArrowheads="1"/>
          </p:cNvSpPr>
          <p:nvPr/>
        </p:nvSpPr>
        <p:spPr bwMode="auto">
          <a:xfrm>
            <a:off x="2481263" y="3952875"/>
            <a:ext cx="304800" cy="304800"/>
          </a:xfrm>
          <a:prstGeom prst="rect">
            <a:avLst/>
          </a:prstGeom>
          <a:solidFill>
            <a:srgbClr val="FFCC00"/>
          </a:solidFill>
          <a:ln w="12700" cap="sq">
            <a:solidFill>
              <a:schemeClr val="bg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12110" name="Rectangle 14"/>
          <p:cNvSpPr>
            <a:spLocks noChangeArrowheads="1"/>
          </p:cNvSpPr>
          <p:nvPr/>
        </p:nvSpPr>
        <p:spPr bwMode="auto">
          <a:xfrm>
            <a:off x="2481263" y="3636963"/>
            <a:ext cx="304800" cy="304800"/>
          </a:xfrm>
          <a:prstGeom prst="rect">
            <a:avLst/>
          </a:prstGeom>
          <a:solidFill>
            <a:srgbClr val="FFCC00"/>
          </a:solidFill>
          <a:ln w="12700" cap="sq">
            <a:solidFill>
              <a:schemeClr val="bg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12111" name="Line 15"/>
          <p:cNvSpPr>
            <a:spLocks noChangeShapeType="1"/>
          </p:cNvSpPr>
          <p:nvPr/>
        </p:nvSpPr>
        <p:spPr bwMode="auto">
          <a:xfrm flipV="1">
            <a:off x="685800" y="5532438"/>
            <a:ext cx="4386263" cy="30162"/>
          </a:xfrm>
          <a:prstGeom prst="line">
            <a:avLst/>
          </a:prstGeom>
          <a:noFill/>
          <a:ln w="38100" cap="sq">
            <a:solidFill>
              <a:schemeClr val="bg2"/>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12116" name="Text Box 20"/>
          <p:cNvSpPr txBox="1">
            <a:spLocks noChangeArrowheads="1"/>
          </p:cNvSpPr>
          <p:nvPr/>
        </p:nvSpPr>
        <p:spPr bwMode="auto">
          <a:xfrm>
            <a:off x="3752850" y="5519738"/>
            <a:ext cx="1066800" cy="51911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i="1">
                <a:solidFill>
                  <a:schemeClr val="accent2"/>
                </a:solidFill>
                <a:effectLst>
                  <a:outerShdw blurRad="38100" dist="38100" dir="2700000" algn="tl">
                    <a:srgbClr val="000000"/>
                  </a:outerShdw>
                </a:effectLst>
                <a:cs typeface="+mn-cs"/>
              </a:rPr>
              <a:t>R</a:t>
            </a:r>
            <a:r>
              <a:rPr lang="en-US" i="1" baseline="-25000">
                <a:solidFill>
                  <a:schemeClr val="accent2"/>
                </a:solidFill>
                <a:effectLst>
                  <a:outerShdw blurRad="38100" dist="38100" dir="2700000" algn="tl">
                    <a:srgbClr val="000000"/>
                  </a:outerShdw>
                </a:effectLst>
                <a:cs typeface="+mn-cs"/>
              </a:rPr>
              <a:t>k</a:t>
            </a:r>
            <a:endParaRPr lang="en-US" i="1">
              <a:solidFill>
                <a:schemeClr val="accent2"/>
              </a:solidFill>
              <a:effectLst>
                <a:outerShdw blurRad="38100" dist="38100" dir="2700000" algn="tl">
                  <a:srgbClr val="000000"/>
                </a:outerShdw>
              </a:effectLst>
              <a:cs typeface="+mn-cs"/>
            </a:endParaRPr>
          </a:p>
        </p:txBody>
      </p:sp>
      <p:grpSp>
        <p:nvGrpSpPr>
          <p:cNvPr id="3" name="Group 53"/>
          <p:cNvGrpSpPr>
            <a:grpSpLocks/>
          </p:cNvGrpSpPr>
          <p:nvPr/>
        </p:nvGrpSpPr>
        <p:grpSpPr bwMode="auto">
          <a:xfrm>
            <a:off x="2819400" y="4902200"/>
            <a:ext cx="1066800" cy="1168400"/>
            <a:chOff x="1776" y="3088"/>
            <a:chExt cx="672" cy="736"/>
          </a:xfrm>
        </p:grpSpPr>
        <p:grpSp>
          <p:nvGrpSpPr>
            <p:cNvPr id="108578" name="Group 52"/>
            <p:cNvGrpSpPr>
              <a:grpSpLocks/>
            </p:cNvGrpSpPr>
            <p:nvPr/>
          </p:nvGrpSpPr>
          <p:grpSpPr bwMode="auto">
            <a:xfrm>
              <a:off x="1954" y="3088"/>
              <a:ext cx="192" cy="391"/>
              <a:chOff x="1954" y="3088"/>
              <a:chExt cx="192" cy="391"/>
            </a:xfrm>
          </p:grpSpPr>
          <p:sp>
            <p:nvSpPr>
              <p:cNvPr id="1412113" name="Rectangle 17"/>
              <p:cNvSpPr>
                <a:spLocks noChangeArrowheads="1"/>
              </p:cNvSpPr>
              <p:nvPr/>
            </p:nvSpPr>
            <p:spPr bwMode="auto">
              <a:xfrm>
                <a:off x="1954" y="3287"/>
                <a:ext cx="192" cy="192"/>
              </a:xfrm>
              <a:prstGeom prst="rect">
                <a:avLst/>
              </a:prstGeom>
              <a:solidFill>
                <a:srgbClr val="FF99CC"/>
              </a:solidFill>
              <a:ln w="12700" cap="sq">
                <a:solidFill>
                  <a:schemeClr val="bg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12114" name="Rectangle 18"/>
              <p:cNvSpPr>
                <a:spLocks noChangeArrowheads="1"/>
              </p:cNvSpPr>
              <p:nvPr/>
            </p:nvSpPr>
            <p:spPr bwMode="auto">
              <a:xfrm>
                <a:off x="1954" y="3088"/>
                <a:ext cx="192" cy="192"/>
              </a:xfrm>
              <a:prstGeom prst="rect">
                <a:avLst/>
              </a:prstGeom>
              <a:solidFill>
                <a:srgbClr val="FF99CC"/>
              </a:solidFill>
              <a:ln w="12700" cap="sq">
                <a:solidFill>
                  <a:schemeClr val="bg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412117" name="Text Box 21"/>
            <p:cNvSpPr txBox="1">
              <a:spLocks noChangeArrowheads="1"/>
            </p:cNvSpPr>
            <p:nvPr/>
          </p:nvSpPr>
          <p:spPr bwMode="auto">
            <a:xfrm>
              <a:off x="1776" y="3497"/>
              <a:ext cx="672" cy="327"/>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i="1">
                  <a:solidFill>
                    <a:schemeClr val="accent2"/>
                  </a:solidFill>
                  <a:effectLst>
                    <a:outerShdw blurRad="38100" dist="38100" dir="2700000" algn="tl">
                      <a:srgbClr val="000000"/>
                    </a:outerShdw>
                  </a:effectLst>
                  <a:cs typeface="+mn-cs"/>
                </a:rPr>
                <a:t>R</a:t>
              </a:r>
              <a:r>
                <a:rPr lang="en-US" i="1" baseline="-25000">
                  <a:solidFill>
                    <a:schemeClr val="accent2"/>
                  </a:solidFill>
                  <a:effectLst>
                    <a:outerShdw blurRad="38100" dist="38100" dir="2700000" algn="tl">
                      <a:srgbClr val="000000"/>
                    </a:outerShdw>
                  </a:effectLst>
                  <a:cs typeface="+mn-cs"/>
                </a:rPr>
                <a:t>j’</a:t>
              </a:r>
              <a:endParaRPr lang="en-US" i="1">
                <a:solidFill>
                  <a:schemeClr val="accent2"/>
                </a:solidFill>
                <a:effectLst>
                  <a:outerShdw blurRad="38100" dist="38100" dir="2700000" algn="tl">
                    <a:srgbClr val="000000"/>
                  </a:outerShdw>
                </a:effectLst>
                <a:cs typeface="+mn-cs"/>
              </a:endParaRPr>
            </a:p>
          </p:txBody>
        </p:sp>
      </p:grpSp>
      <p:sp>
        <p:nvSpPr>
          <p:cNvPr id="1412121" name="Rectangle 25"/>
          <p:cNvSpPr>
            <a:spLocks noChangeArrowheads="1"/>
          </p:cNvSpPr>
          <p:nvPr/>
        </p:nvSpPr>
        <p:spPr bwMode="auto">
          <a:xfrm>
            <a:off x="4038600" y="5237163"/>
            <a:ext cx="304800" cy="304800"/>
          </a:xfrm>
          <a:prstGeom prst="rect">
            <a:avLst/>
          </a:prstGeom>
          <a:solidFill>
            <a:srgbClr val="FF99CC"/>
          </a:solidFill>
          <a:ln w="12700" cap="sq">
            <a:solidFill>
              <a:schemeClr val="bg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12122" name="Rectangle 26"/>
          <p:cNvSpPr>
            <a:spLocks noChangeArrowheads="1"/>
          </p:cNvSpPr>
          <p:nvPr/>
        </p:nvSpPr>
        <p:spPr bwMode="auto">
          <a:xfrm>
            <a:off x="4038600" y="4921250"/>
            <a:ext cx="304800" cy="304800"/>
          </a:xfrm>
          <a:prstGeom prst="rect">
            <a:avLst/>
          </a:prstGeom>
          <a:solidFill>
            <a:srgbClr val="FF99CC"/>
          </a:solidFill>
          <a:ln w="12700" cap="sq">
            <a:solidFill>
              <a:schemeClr val="bg2"/>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5" name="Group 54"/>
          <p:cNvGrpSpPr>
            <a:grpSpLocks/>
          </p:cNvGrpSpPr>
          <p:nvPr/>
        </p:nvGrpSpPr>
        <p:grpSpPr bwMode="auto">
          <a:xfrm>
            <a:off x="1665288" y="4594225"/>
            <a:ext cx="1738312" cy="947738"/>
            <a:chOff x="1049" y="2894"/>
            <a:chExt cx="1095" cy="597"/>
          </a:xfrm>
        </p:grpSpPr>
        <p:sp>
          <p:nvSpPr>
            <p:cNvPr id="1412119" name="Rectangle 23"/>
            <p:cNvSpPr>
              <a:spLocks noChangeArrowheads="1"/>
            </p:cNvSpPr>
            <p:nvPr/>
          </p:nvSpPr>
          <p:spPr bwMode="auto">
            <a:xfrm>
              <a:off x="1049" y="3299"/>
              <a:ext cx="192" cy="192"/>
            </a:xfrm>
            <a:prstGeom prst="rect">
              <a:avLst/>
            </a:prstGeom>
            <a:solidFill>
              <a:srgbClr val="00FFFF"/>
            </a:solidFill>
            <a:ln w="12700" cap="sq">
              <a:solidFill>
                <a:schemeClr val="bg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12142" name="Rectangle 46"/>
            <p:cNvSpPr>
              <a:spLocks noChangeArrowheads="1"/>
            </p:cNvSpPr>
            <p:nvPr/>
          </p:nvSpPr>
          <p:spPr bwMode="auto">
            <a:xfrm>
              <a:off x="1952" y="2894"/>
              <a:ext cx="192" cy="192"/>
            </a:xfrm>
            <a:prstGeom prst="rect">
              <a:avLst/>
            </a:prstGeom>
            <a:solidFill>
              <a:srgbClr val="00FFFF"/>
            </a:solidFill>
            <a:ln w="12700" cap="sq">
              <a:solidFill>
                <a:schemeClr val="bg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6" name="Group 55"/>
          <p:cNvGrpSpPr>
            <a:grpSpLocks/>
          </p:cNvGrpSpPr>
          <p:nvPr/>
        </p:nvGrpSpPr>
        <p:grpSpPr bwMode="auto">
          <a:xfrm>
            <a:off x="1658938" y="4289425"/>
            <a:ext cx="1738312" cy="947738"/>
            <a:chOff x="1049" y="2894"/>
            <a:chExt cx="1095" cy="597"/>
          </a:xfrm>
        </p:grpSpPr>
        <p:sp>
          <p:nvSpPr>
            <p:cNvPr id="1412152" name="Rectangle 56"/>
            <p:cNvSpPr>
              <a:spLocks noChangeArrowheads="1"/>
            </p:cNvSpPr>
            <p:nvPr/>
          </p:nvSpPr>
          <p:spPr bwMode="auto">
            <a:xfrm>
              <a:off x="1049" y="3299"/>
              <a:ext cx="192" cy="192"/>
            </a:xfrm>
            <a:prstGeom prst="rect">
              <a:avLst/>
            </a:prstGeom>
            <a:solidFill>
              <a:srgbClr val="00FFFF"/>
            </a:solidFill>
            <a:ln w="12700" cap="sq">
              <a:solidFill>
                <a:schemeClr val="bg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12153" name="Rectangle 57"/>
            <p:cNvSpPr>
              <a:spLocks noChangeArrowheads="1"/>
            </p:cNvSpPr>
            <p:nvPr/>
          </p:nvSpPr>
          <p:spPr bwMode="auto">
            <a:xfrm>
              <a:off x="1952" y="2894"/>
              <a:ext cx="192" cy="192"/>
            </a:xfrm>
            <a:prstGeom prst="rect">
              <a:avLst/>
            </a:prstGeom>
            <a:solidFill>
              <a:srgbClr val="00FFFF"/>
            </a:solidFill>
            <a:ln w="12700" cap="sq">
              <a:solidFill>
                <a:schemeClr val="bg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7" name="Group 58"/>
          <p:cNvGrpSpPr>
            <a:grpSpLocks/>
          </p:cNvGrpSpPr>
          <p:nvPr/>
        </p:nvGrpSpPr>
        <p:grpSpPr bwMode="auto">
          <a:xfrm>
            <a:off x="1663700" y="3984625"/>
            <a:ext cx="1738313" cy="947738"/>
            <a:chOff x="1049" y="2894"/>
            <a:chExt cx="1095" cy="597"/>
          </a:xfrm>
        </p:grpSpPr>
        <p:sp>
          <p:nvSpPr>
            <p:cNvPr id="1412155" name="Rectangle 59"/>
            <p:cNvSpPr>
              <a:spLocks noChangeArrowheads="1"/>
            </p:cNvSpPr>
            <p:nvPr/>
          </p:nvSpPr>
          <p:spPr bwMode="auto">
            <a:xfrm>
              <a:off x="1049" y="3299"/>
              <a:ext cx="192" cy="192"/>
            </a:xfrm>
            <a:prstGeom prst="rect">
              <a:avLst/>
            </a:prstGeom>
            <a:solidFill>
              <a:srgbClr val="00FFFF"/>
            </a:solidFill>
            <a:ln w="12700" cap="sq">
              <a:solidFill>
                <a:schemeClr val="bg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12156" name="Rectangle 60"/>
            <p:cNvSpPr>
              <a:spLocks noChangeArrowheads="1"/>
            </p:cNvSpPr>
            <p:nvPr/>
          </p:nvSpPr>
          <p:spPr bwMode="auto">
            <a:xfrm>
              <a:off x="1952" y="2894"/>
              <a:ext cx="192" cy="192"/>
            </a:xfrm>
            <a:prstGeom prst="rect">
              <a:avLst/>
            </a:prstGeom>
            <a:solidFill>
              <a:srgbClr val="00FFFF"/>
            </a:solidFill>
            <a:ln w="12700" cap="sq">
              <a:solidFill>
                <a:schemeClr val="bg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8" name="Group 61"/>
          <p:cNvGrpSpPr>
            <a:grpSpLocks/>
          </p:cNvGrpSpPr>
          <p:nvPr/>
        </p:nvGrpSpPr>
        <p:grpSpPr bwMode="auto">
          <a:xfrm>
            <a:off x="1668463" y="3679825"/>
            <a:ext cx="1738312" cy="947738"/>
            <a:chOff x="1049" y="2894"/>
            <a:chExt cx="1095" cy="597"/>
          </a:xfrm>
        </p:grpSpPr>
        <p:sp>
          <p:nvSpPr>
            <p:cNvPr id="1412158" name="Rectangle 62"/>
            <p:cNvSpPr>
              <a:spLocks noChangeArrowheads="1"/>
            </p:cNvSpPr>
            <p:nvPr/>
          </p:nvSpPr>
          <p:spPr bwMode="auto">
            <a:xfrm>
              <a:off x="1049" y="3299"/>
              <a:ext cx="192" cy="192"/>
            </a:xfrm>
            <a:prstGeom prst="rect">
              <a:avLst/>
            </a:prstGeom>
            <a:solidFill>
              <a:srgbClr val="00FFFF"/>
            </a:solidFill>
            <a:ln w="12700" cap="sq">
              <a:solidFill>
                <a:schemeClr val="bg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12159" name="Rectangle 63"/>
            <p:cNvSpPr>
              <a:spLocks noChangeArrowheads="1"/>
            </p:cNvSpPr>
            <p:nvPr/>
          </p:nvSpPr>
          <p:spPr bwMode="auto">
            <a:xfrm>
              <a:off x="1952" y="2894"/>
              <a:ext cx="192" cy="192"/>
            </a:xfrm>
            <a:prstGeom prst="rect">
              <a:avLst/>
            </a:prstGeom>
            <a:solidFill>
              <a:srgbClr val="00FFFF"/>
            </a:solidFill>
            <a:ln w="12700" cap="sq">
              <a:solidFill>
                <a:schemeClr val="bg2"/>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412139" name="Line 43"/>
          <p:cNvSpPr>
            <a:spLocks noChangeShapeType="1"/>
          </p:cNvSpPr>
          <p:nvPr/>
        </p:nvSpPr>
        <p:spPr bwMode="auto">
          <a:xfrm flipV="1">
            <a:off x="2209800" y="3646488"/>
            <a:ext cx="1524000" cy="0"/>
          </a:xfrm>
          <a:prstGeom prst="line">
            <a:avLst/>
          </a:prstGeom>
          <a:noFill/>
          <a:ln w="38100" cap="sq">
            <a:solidFill>
              <a:srgbClr val="FF0000"/>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12160" name="Rectangle 64"/>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Register </a:t>
            </a:r>
            <a:r>
              <a:rPr lang="en-US" sz="3600" b="1" dirty="0">
                <a:solidFill>
                  <a:schemeClr val="tx2"/>
                </a:solidFill>
                <a:effectLst>
                  <a:outerShdw blurRad="38100" dist="38100" dir="2700000" algn="tl">
                    <a:srgbClr val="000000"/>
                  </a:outerShdw>
                </a:effectLst>
                <a:latin typeface="Arial Rounded MT Bold" pitchFamily="34" charset="0"/>
                <a:cs typeface="+mn-cs"/>
              </a:rPr>
              <a:t>Machine Model</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412100"/>
                                        </p:tgtEl>
                                        <p:attrNameLst>
                                          <p:attrName>style.visibility</p:attrName>
                                        </p:attrNameLst>
                                      </p:cBhvr>
                                      <p:to>
                                        <p:strVal val="visible"/>
                                      </p:to>
                                    </p:set>
                                    <p:anim calcmode="lin" valueType="num">
                                      <p:cBhvr additive="base">
                                        <p:cTn id="7" dur="500" fill="hold"/>
                                        <p:tgtEl>
                                          <p:spTgt spid="1412100"/>
                                        </p:tgtEl>
                                        <p:attrNameLst>
                                          <p:attrName>ppt_x</p:attrName>
                                        </p:attrNameLst>
                                      </p:cBhvr>
                                      <p:tavLst>
                                        <p:tav tm="0">
                                          <p:val>
                                            <p:strVal val="0-#ppt_w/2"/>
                                          </p:val>
                                        </p:tav>
                                        <p:tav tm="100000">
                                          <p:val>
                                            <p:strVal val="#ppt_x"/>
                                          </p:val>
                                        </p:tav>
                                      </p:tavLst>
                                    </p:anim>
                                    <p:anim calcmode="lin" valueType="num">
                                      <p:cBhvr additive="base">
                                        <p:cTn id="8" dur="500" fill="hold"/>
                                        <p:tgtEl>
                                          <p:spTgt spid="141210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nodeType="clickEffect">
                                  <p:stCondLst>
                                    <p:cond delay="0"/>
                                  </p:stCondLst>
                                  <p:childTnLst>
                                    <p:set>
                                      <p:cBhvr>
                                        <p:cTn id="12" dur="1" fill="hold">
                                          <p:stCondLst>
                                            <p:cond delay="0"/>
                                          </p:stCondLst>
                                        </p:cTn>
                                        <p:tgtEl>
                                          <p:spTgt spid="1412102">
                                            <p:txEl>
                                              <p:pRg st="0" end="0"/>
                                            </p:txEl>
                                          </p:spTgt>
                                        </p:tgtEl>
                                        <p:attrNameLst>
                                          <p:attrName>style.visibility</p:attrName>
                                        </p:attrNameLst>
                                      </p:cBhvr>
                                      <p:to>
                                        <p:strVal val="visible"/>
                                      </p:to>
                                    </p:set>
                                    <p:anim calcmode="lin" valueType="num">
                                      <p:cBhvr additive="base">
                                        <p:cTn id="13" dur="500" fill="hold"/>
                                        <p:tgtEl>
                                          <p:spTgt spid="1412102">
                                            <p:txEl>
                                              <p:pRg st="0" end="0"/>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141210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xit" presetSubtype="0" fill="hold" nodeType="clickEffect">
                                  <p:stCondLst>
                                    <p:cond delay="0"/>
                                  </p:stCondLst>
                                  <p:childTnLst>
                                    <p:set>
                                      <p:cBhvr>
                                        <p:cTn id="18" dur="1" fill="hold">
                                          <p:stCondLst>
                                            <p:cond delay="0"/>
                                          </p:stCondLst>
                                        </p:cTn>
                                        <p:tgtEl>
                                          <p:spTgt spid="2"/>
                                        </p:tgtEl>
                                        <p:attrNameLst>
                                          <p:attrName>style.visibility</p:attrName>
                                        </p:attrNameLst>
                                      </p:cBhvr>
                                      <p:to>
                                        <p:strVal val="hidden"/>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2" fill="hold" nodeType="clickEffect">
                                  <p:stCondLst>
                                    <p:cond delay="0"/>
                                  </p:stCondLst>
                                  <p:childTnLst>
                                    <p:set>
                                      <p:cBhvr>
                                        <p:cTn id="22" dur="1" fill="hold">
                                          <p:stCondLst>
                                            <p:cond delay="0"/>
                                          </p:stCondLst>
                                        </p:cTn>
                                        <p:tgtEl>
                                          <p:spTgt spid="1412102">
                                            <p:txEl>
                                              <p:pRg st="1" end="1"/>
                                            </p:txEl>
                                          </p:spTgt>
                                        </p:tgtEl>
                                        <p:attrNameLst>
                                          <p:attrName>style.visibility</p:attrName>
                                        </p:attrNameLst>
                                      </p:cBhvr>
                                      <p:to>
                                        <p:strVal val="visible"/>
                                      </p:to>
                                    </p:set>
                                    <p:anim calcmode="lin" valueType="num">
                                      <p:cBhvr additive="base">
                                        <p:cTn id="23" dur="500" fill="hold"/>
                                        <p:tgtEl>
                                          <p:spTgt spid="1412102">
                                            <p:txEl>
                                              <p:pRg st="1" end="1"/>
                                            </p:txEl>
                                          </p:spTgt>
                                        </p:tgtEl>
                                        <p:attrNameLst>
                                          <p:attrName>ppt_x</p:attrName>
                                        </p:attrNameLst>
                                      </p:cBhvr>
                                      <p:tavLst>
                                        <p:tav tm="0">
                                          <p:val>
                                            <p:strVal val="1+#ppt_w/2"/>
                                          </p:val>
                                        </p:tav>
                                        <p:tav tm="100000">
                                          <p:val>
                                            <p:strVal val="#ppt_x"/>
                                          </p:val>
                                        </p:tav>
                                      </p:tavLst>
                                    </p:anim>
                                    <p:anim calcmode="lin" valueType="num">
                                      <p:cBhvr additive="base">
                                        <p:cTn id="24" dur="500" fill="hold"/>
                                        <p:tgtEl>
                                          <p:spTgt spid="141210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additive="base">
                                        <p:cTn id="29" dur="500" fill="hold"/>
                                        <p:tgtEl>
                                          <p:spTgt spid="3"/>
                                        </p:tgtEl>
                                        <p:attrNameLst>
                                          <p:attrName>ppt_x</p:attrName>
                                        </p:attrNameLst>
                                      </p:cBhvr>
                                      <p:tavLst>
                                        <p:tav tm="0">
                                          <p:val>
                                            <p:strVal val="#ppt_x"/>
                                          </p:val>
                                        </p:tav>
                                        <p:tav tm="100000">
                                          <p:val>
                                            <p:strVal val="#ppt_x"/>
                                          </p:val>
                                        </p:tav>
                                      </p:tavLst>
                                    </p:anim>
                                    <p:anim calcmode="lin" valueType="num">
                                      <p:cBhvr additive="base">
                                        <p:cTn id="3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2" fill="hold" nodeType="clickEffect">
                                  <p:stCondLst>
                                    <p:cond delay="0"/>
                                  </p:stCondLst>
                                  <p:childTnLst>
                                    <p:set>
                                      <p:cBhvr>
                                        <p:cTn id="34" dur="1" fill="hold">
                                          <p:stCondLst>
                                            <p:cond delay="0"/>
                                          </p:stCondLst>
                                        </p:cTn>
                                        <p:tgtEl>
                                          <p:spTgt spid="1412102">
                                            <p:txEl>
                                              <p:pRg st="2" end="2"/>
                                            </p:txEl>
                                          </p:spTgt>
                                        </p:tgtEl>
                                        <p:attrNameLst>
                                          <p:attrName>style.visibility</p:attrName>
                                        </p:attrNameLst>
                                      </p:cBhvr>
                                      <p:to>
                                        <p:strVal val="visible"/>
                                      </p:to>
                                    </p:set>
                                    <p:anim calcmode="lin" valueType="num">
                                      <p:cBhvr additive="base">
                                        <p:cTn id="35" dur="500" fill="hold"/>
                                        <p:tgtEl>
                                          <p:spTgt spid="1412102">
                                            <p:txEl>
                                              <p:pRg st="2" end="2"/>
                                            </p:txEl>
                                          </p:spTgt>
                                        </p:tgtEl>
                                        <p:attrNameLst>
                                          <p:attrName>ppt_x</p:attrName>
                                        </p:attrNameLst>
                                      </p:cBhvr>
                                      <p:tavLst>
                                        <p:tav tm="0">
                                          <p:val>
                                            <p:strVal val="1+#ppt_w/2"/>
                                          </p:val>
                                        </p:tav>
                                        <p:tav tm="100000">
                                          <p:val>
                                            <p:strVal val="#ppt_x"/>
                                          </p:val>
                                        </p:tav>
                                      </p:tavLst>
                                    </p:anim>
                                    <p:anim calcmode="lin" valueType="num">
                                      <p:cBhvr additive="base">
                                        <p:cTn id="36" dur="500" fill="hold"/>
                                        <p:tgtEl>
                                          <p:spTgt spid="1412102">
                                            <p:txEl>
                                              <p:pRg st="2" end="2"/>
                                            </p:txEl>
                                          </p:spTgt>
                                        </p:tgtEl>
                                        <p:attrNameLst>
                                          <p:attrName>ppt_y</p:attrName>
                                        </p:attrNameLst>
                                      </p:cBhvr>
                                      <p:tavLst>
                                        <p:tav tm="0">
                                          <p:val>
                                            <p:strVal val="#ppt_y"/>
                                          </p:val>
                                        </p:tav>
                                        <p:tav tm="100000">
                                          <p:val>
                                            <p:strVal val="#ppt_y"/>
                                          </p:val>
                                        </p:tav>
                                      </p:tavLst>
                                    </p:anim>
                                  </p:childTnLst>
                                </p:cTn>
                              </p:par>
                              <p:par>
                                <p:cTn id="37" presetID="2" presetClass="entr" presetSubtype="2" fill="hold" nodeType="withEffect">
                                  <p:stCondLst>
                                    <p:cond delay="0"/>
                                  </p:stCondLst>
                                  <p:childTnLst>
                                    <p:set>
                                      <p:cBhvr>
                                        <p:cTn id="38" dur="1" fill="hold">
                                          <p:stCondLst>
                                            <p:cond delay="0"/>
                                          </p:stCondLst>
                                        </p:cTn>
                                        <p:tgtEl>
                                          <p:spTgt spid="1412102">
                                            <p:txEl>
                                              <p:pRg st="6" end="6"/>
                                            </p:txEl>
                                          </p:spTgt>
                                        </p:tgtEl>
                                        <p:attrNameLst>
                                          <p:attrName>style.visibility</p:attrName>
                                        </p:attrNameLst>
                                      </p:cBhvr>
                                      <p:to>
                                        <p:strVal val="visible"/>
                                      </p:to>
                                    </p:set>
                                    <p:anim calcmode="lin" valueType="num">
                                      <p:cBhvr additive="base">
                                        <p:cTn id="39" dur="500" fill="hold"/>
                                        <p:tgtEl>
                                          <p:spTgt spid="1412102">
                                            <p:txEl>
                                              <p:pRg st="6" end="6"/>
                                            </p:txEl>
                                          </p:spTgt>
                                        </p:tgtEl>
                                        <p:attrNameLst>
                                          <p:attrName>ppt_x</p:attrName>
                                        </p:attrNameLst>
                                      </p:cBhvr>
                                      <p:tavLst>
                                        <p:tav tm="0">
                                          <p:val>
                                            <p:strVal val="1+#ppt_w/2"/>
                                          </p:val>
                                        </p:tav>
                                        <p:tav tm="100000">
                                          <p:val>
                                            <p:strVal val="#ppt_x"/>
                                          </p:val>
                                        </p:tav>
                                      </p:tavLst>
                                    </p:anim>
                                    <p:anim calcmode="lin" valueType="num">
                                      <p:cBhvr additive="base">
                                        <p:cTn id="40" dur="500" fill="hold"/>
                                        <p:tgtEl>
                                          <p:spTgt spid="1412102">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8" fill="hold" nodeType="clickEffect">
                                  <p:stCondLst>
                                    <p:cond delay="0"/>
                                  </p:stCondLst>
                                  <p:childTnLst>
                                    <p:set>
                                      <p:cBhvr>
                                        <p:cTn id="44" dur="1" fill="hold">
                                          <p:stCondLst>
                                            <p:cond delay="0"/>
                                          </p:stCondLst>
                                        </p:cTn>
                                        <p:tgtEl>
                                          <p:spTgt spid="1412139"/>
                                        </p:tgtEl>
                                        <p:attrNameLst>
                                          <p:attrName>style.visibility</p:attrName>
                                        </p:attrNameLst>
                                      </p:cBhvr>
                                      <p:to>
                                        <p:strVal val="visible"/>
                                      </p:to>
                                    </p:set>
                                    <p:anim calcmode="lin" valueType="num">
                                      <p:cBhvr additive="base">
                                        <p:cTn id="45" dur="500" fill="hold"/>
                                        <p:tgtEl>
                                          <p:spTgt spid="1412139"/>
                                        </p:tgtEl>
                                        <p:attrNameLst>
                                          <p:attrName>ppt_x</p:attrName>
                                        </p:attrNameLst>
                                      </p:cBhvr>
                                      <p:tavLst>
                                        <p:tav tm="0">
                                          <p:val>
                                            <p:strVal val="0-#ppt_w/2"/>
                                          </p:val>
                                        </p:tav>
                                        <p:tav tm="100000">
                                          <p:val>
                                            <p:strVal val="#ppt_x"/>
                                          </p:val>
                                        </p:tav>
                                      </p:tavLst>
                                    </p:anim>
                                    <p:anim calcmode="lin" valueType="num">
                                      <p:cBhvr additive="base">
                                        <p:cTn id="46" dur="500" fill="hold"/>
                                        <p:tgtEl>
                                          <p:spTgt spid="1412139"/>
                                        </p:tgtEl>
                                        <p:attrNameLst>
                                          <p:attrName>ppt_y</p:attrName>
                                        </p:attrNameLst>
                                      </p:cBhvr>
                                      <p:tavLst>
                                        <p:tav tm="0">
                                          <p:val>
                                            <p:strVal val="#ppt_y"/>
                                          </p:val>
                                        </p:tav>
                                        <p:tav tm="100000">
                                          <p:val>
                                            <p:strVal val="#ppt_y"/>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2" presetClass="entr" presetSubtype="2" fill="hold" nodeType="clickEffect">
                                  <p:stCondLst>
                                    <p:cond delay="0"/>
                                  </p:stCondLst>
                                  <p:childTnLst>
                                    <p:set>
                                      <p:cBhvr>
                                        <p:cTn id="50" dur="1" fill="hold">
                                          <p:stCondLst>
                                            <p:cond delay="0"/>
                                          </p:stCondLst>
                                        </p:cTn>
                                        <p:tgtEl>
                                          <p:spTgt spid="1412102">
                                            <p:txEl>
                                              <p:pRg st="3" end="3"/>
                                            </p:txEl>
                                          </p:spTgt>
                                        </p:tgtEl>
                                        <p:attrNameLst>
                                          <p:attrName>style.visibility</p:attrName>
                                        </p:attrNameLst>
                                      </p:cBhvr>
                                      <p:to>
                                        <p:strVal val="visible"/>
                                      </p:to>
                                    </p:set>
                                    <p:anim calcmode="lin" valueType="num">
                                      <p:cBhvr additive="base">
                                        <p:cTn id="51" dur="500" fill="hold"/>
                                        <p:tgtEl>
                                          <p:spTgt spid="1412102">
                                            <p:txEl>
                                              <p:pRg st="3" end="3"/>
                                            </p:txEl>
                                          </p:spTgt>
                                        </p:tgtEl>
                                        <p:attrNameLst>
                                          <p:attrName>ppt_x</p:attrName>
                                        </p:attrNameLst>
                                      </p:cBhvr>
                                      <p:tavLst>
                                        <p:tav tm="0">
                                          <p:val>
                                            <p:strVal val="1+#ppt_w/2"/>
                                          </p:val>
                                        </p:tav>
                                        <p:tav tm="100000">
                                          <p:val>
                                            <p:strVal val="#ppt_x"/>
                                          </p:val>
                                        </p:tav>
                                      </p:tavLst>
                                    </p:anim>
                                    <p:anim calcmode="lin" valueType="num">
                                      <p:cBhvr additive="base">
                                        <p:cTn id="52" dur="500" fill="hold"/>
                                        <p:tgtEl>
                                          <p:spTgt spid="1412102">
                                            <p:txEl>
                                              <p:pRg st="3" end="3"/>
                                            </p:txEl>
                                          </p:spTgt>
                                        </p:tgtEl>
                                        <p:attrNameLst>
                                          <p:attrName>ppt_y</p:attrName>
                                        </p:attrNameLst>
                                      </p:cBhvr>
                                      <p:tavLst>
                                        <p:tav tm="0">
                                          <p:val>
                                            <p:strVal val="#ppt_y"/>
                                          </p:val>
                                        </p:tav>
                                        <p:tav tm="100000">
                                          <p:val>
                                            <p:strVal val="#ppt_y"/>
                                          </p:val>
                                        </p:tav>
                                      </p:tavLst>
                                    </p:anim>
                                  </p:childTnLst>
                                </p:cTn>
                              </p:par>
                              <p:par>
                                <p:cTn id="53" presetID="2" presetClass="entr" presetSubtype="2" fill="hold" nodeType="withEffect">
                                  <p:stCondLst>
                                    <p:cond delay="0"/>
                                  </p:stCondLst>
                                  <p:childTnLst>
                                    <p:set>
                                      <p:cBhvr>
                                        <p:cTn id="54" dur="1" fill="hold">
                                          <p:stCondLst>
                                            <p:cond delay="0"/>
                                          </p:stCondLst>
                                        </p:cTn>
                                        <p:tgtEl>
                                          <p:spTgt spid="1412102">
                                            <p:txEl>
                                              <p:pRg st="4" end="4"/>
                                            </p:txEl>
                                          </p:spTgt>
                                        </p:tgtEl>
                                        <p:attrNameLst>
                                          <p:attrName>style.visibility</p:attrName>
                                        </p:attrNameLst>
                                      </p:cBhvr>
                                      <p:to>
                                        <p:strVal val="visible"/>
                                      </p:to>
                                    </p:set>
                                    <p:anim calcmode="lin" valueType="num">
                                      <p:cBhvr additive="base">
                                        <p:cTn id="55" dur="500" fill="hold"/>
                                        <p:tgtEl>
                                          <p:spTgt spid="1412102">
                                            <p:txEl>
                                              <p:pRg st="4" end="4"/>
                                            </p:txEl>
                                          </p:spTgt>
                                        </p:tgtEl>
                                        <p:attrNameLst>
                                          <p:attrName>ppt_x</p:attrName>
                                        </p:attrNameLst>
                                      </p:cBhvr>
                                      <p:tavLst>
                                        <p:tav tm="0">
                                          <p:val>
                                            <p:strVal val="1+#ppt_w/2"/>
                                          </p:val>
                                        </p:tav>
                                        <p:tav tm="100000">
                                          <p:val>
                                            <p:strVal val="#ppt_x"/>
                                          </p:val>
                                        </p:tav>
                                      </p:tavLst>
                                    </p:anim>
                                    <p:anim calcmode="lin" valueType="num">
                                      <p:cBhvr additive="base">
                                        <p:cTn id="56" dur="500" fill="hold"/>
                                        <p:tgtEl>
                                          <p:spTgt spid="1412102">
                                            <p:txEl>
                                              <p:pRg st="4" end="4"/>
                                            </p:txEl>
                                          </p:spTgt>
                                        </p:tgtEl>
                                        <p:attrNameLst>
                                          <p:attrName>ppt_y</p:attrName>
                                        </p:attrNameLst>
                                      </p:cBhvr>
                                      <p:tavLst>
                                        <p:tav tm="0">
                                          <p:val>
                                            <p:strVal val="#ppt_y"/>
                                          </p:val>
                                        </p:tav>
                                        <p:tav tm="100000">
                                          <p:val>
                                            <p:strVal val="#ppt_y"/>
                                          </p:val>
                                        </p:tav>
                                      </p:tavLst>
                                    </p:anim>
                                  </p:childTnLst>
                                </p:cTn>
                              </p:par>
                              <p:par>
                                <p:cTn id="57" presetID="2" presetClass="entr" presetSubtype="2" fill="hold" nodeType="withEffect">
                                  <p:stCondLst>
                                    <p:cond delay="0"/>
                                  </p:stCondLst>
                                  <p:childTnLst>
                                    <p:set>
                                      <p:cBhvr>
                                        <p:cTn id="58" dur="1" fill="hold">
                                          <p:stCondLst>
                                            <p:cond delay="0"/>
                                          </p:stCondLst>
                                        </p:cTn>
                                        <p:tgtEl>
                                          <p:spTgt spid="1412102">
                                            <p:txEl>
                                              <p:pRg st="5" end="5"/>
                                            </p:txEl>
                                          </p:spTgt>
                                        </p:tgtEl>
                                        <p:attrNameLst>
                                          <p:attrName>style.visibility</p:attrName>
                                        </p:attrNameLst>
                                      </p:cBhvr>
                                      <p:to>
                                        <p:strVal val="visible"/>
                                      </p:to>
                                    </p:set>
                                    <p:anim calcmode="lin" valueType="num">
                                      <p:cBhvr additive="base">
                                        <p:cTn id="59" dur="500" fill="hold"/>
                                        <p:tgtEl>
                                          <p:spTgt spid="1412102">
                                            <p:txEl>
                                              <p:pRg st="5" end="5"/>
                                            </p:txEl>
                                          </p:spTgt>
                                        </p:tgtEl>
                                        <p:attrNameLst>
                                          <p:attrName>ppt_x</p:attrName>
                                        </p:attrNameLst>
                                      </p:cBhvr>
                                      <p:tavLst>
                                        <p:tav tm="0">
                                          <p:val>
                                            <p:strVal val="1+#ppt_w/2"/>
                                          </p:val>
                                        </p:tav>
                                        <p:tav tm="100000">
                                          <p:val>
                                            <p:strVal val="#ppt_x"/>
                                          </p:val>
                                        </p:tav>
                                      </p:tavLst>
                                    </p:anim>
                                    <p:anim calcmode="lin" valueType="num">
                                      <p:cBhvr additive="base">
                                        <p:cTn id="60" dur="500" fill="hold"/>
                                        <p:tgtEl>
                                          <p:spTgt spid="1412102">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8" fill="hold" nodeType="clickEffect">
                                  <p:stCondLst>
                                    <p:cond delay="0"/>
                                  </p:stCondLst>
                                  <p:childTnLst>
                                    <p:set>
                                      <p:cBhvr>
                                        <p:cTn id="64" dur="1" fill="hold">
                                          <p:stCondLst>
                                            <p:cond delay="0"/>
                                          </p:stCondLst>
                                        </p:cTn>
                                        <p:tgtEl>
                                          <p:spTgt spid="5"/>
                                        </p:tgtEl>
                                        <p:attrNameLst>
                                          <p:attrName>style.visibility</p:attrName>
                                        </p:attrNameLst>
                                      </p:cBhvr>
                                      <p:to>
                                        <p:strVal val="visible"/>
                                      </p:to>
                                    </p:set>
                                    <p:anim calcmode="lin" valueType="num">
                                      <p:cBhvr additive="base">
                                        <p:cTn id="65" dur="500" fill="hold"/>
                                        <p:tgtEl>
                                          <p:spTgt spid="5"/>
                                        </p:tgtEl>
                                        <p:attrNameLst>
                                          <p:attrName>ppt_x</p:attrName>
                                        </p:attrNameLst>
                                      </p:cBhvr>
                                      <p:tavLst>
                                        <p:tav tm="0">
                                          <p:val>
                                            <p:strVal val="0-#ppt_w/2"/>
                                          </p:val>
                                        </p:tav>
                                        <p:tav tm="100000">
                                          <p:val>
                                            <p:strVal val="#ppt_x"/>
                                          </p:val>
                                        </p:tav>
                                      </p:tavLst>
                                    </p:anim>
                                    <p:anim calcmode="lin" valueType="num">
                                      <p:cBhvr additive="base">
                                        <p:cTn id="66"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2" presetClass="entr" presetSubtype="8" fill="hold" nodeType="clickEffect">
                                  <p:stCondLst>
                                    <p:cond delay="0"/>
                                  </p:stCondLst>
                                  <p:childTnLst>
                                    <p:set>
                                      <p:cBhvr>
                                        <p:cTn id="70" dur="1" fill="hold">
                                          <p:stCondLst>
                                            <p:cond delay="0"/>
                                          </p:stCondLst>
                                        </p:cTn>
                                        <p:tgtEl>
                                          <p:spTgt spid="6"/>
                                        </p:tgtEl>
                                        <p:attrNameLst>
                                          <p:attrName>style.visibility</p:attrName>
                                        </p:attrNameLst>
                                      </p:cBhvr>
                                      <p:to>
                                        <p:strVal val="visible"/>
                                      </p:to>
                                    </p:set>
                                    <p:anim calcmode="lin" valueType="num">
                                      <p:cBhvr additive="base">
                                        <p:cTn id="71" dur="500" fill="hold"/>
                                        <p:tgtEl>
                                          <p:spTgt spid="6"/>
                                        </p:tgtEl>
                                        <p:attrNameLst>
                                          <p:attrName>ppt_x</p:attrName>
                                        </p:attrNameLst>
                                      </p:cBhvr>
                                      <p:tavLst>
                                        <p:tav tm="0">
                                          <p:val>
                                            <p:strVal val="0-#ppt_w/2"/>
                                          </p:val>
                                        </p:tav>
                                        <p:tav tm="100000">
                                          <p:val>
                                            <p:strVal val="#ppt_x"/>
                                          </p:val>
                                        </p:tav>
                                      </p:tavLst>
                                    </p:anim>
                                    <p:anim calcmode="lin" valueType="num">
                                      <p:cBhvr additive="base">
                                        <p:cTn id="72"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73" fill="hold" nodeType="clickPar">
                      <p:stCondLst>
                        <p:cond delay="indefinite"/>
                      </p:stCondLst>
                      <p:childTnLst>
                        <p:par>
                          <p:cTn id="74" fill="hold" nodeType="withGroup">
                            <p:stCondLst>
                              <p:cond delay="0"/>
                            </p:stCondLst>
                            <p:childTnLst>
                              <p:par>
                                <p:cTn id="75" presetID="2" presetClass="entr" presetSubtype="8" fill="hold" nodeType="clickEffect">
                                  <p:stCondLst>
                                    <p:cond delay="0"/>
                                  </p:stCondLst>
                                  <p:childTnLst>
                                    <p:set>
                                      <p:cBhvr>
                                        <p:cTn id="76" dur="1" fill="hold">
                                          <p:stCondLst>
                                            <p:cond delay="0"/>
                                          </p:stCondLst>
                                        </p:cTn>
                                        <p:tgtEl>
                                          <p:spTgt spid="7"/>
                                        </p:tgtEl>
                                        <p:attrNameLst>
                                          <p:attrName>style.visibility</p:attrName>
                                        </p:attrNameLst>
                                      </p:cBhvr>
                                      <p:to>
                                        <p:strVal val="visible"/>
                                      </p:to>
                                    </p:set>
                                    <p:anim calcmode="lin" valueType="num">
                                      <p:cBhvr additive="base">
                                        <p:cTn id="77" dur="500" fill="hold"/>
                                        <p:tgtEl>
                                          <p:spTgt spid="7"/>
                                        </p:tgtEl>
                                        <p:attrNameLst>
                                          <p:attrName>ppt_x</p:attrName>
                                        </p:attrNameLst>
                                      </p:cBhvr>
                                      <p:tavLst>
                                        <p:tav tm="0">
                                          <p:val>
                                            <p:strVal val="0-#ppt_w/2"/>
                                          </p:val>
                                        </p:tav>
                                        <p:tav tm="100000">
                                          <p:val>
                                            <p:strVal val="#ppt_x"/>
                                          </p:val>
                                        </p:tav>
                                      </p:tavLst>
                                    </p:anim>
                                    <p:anim calcmode="lin" valueType="num">
                                      <p:cBhvr additive="base">
                                        <p:cTn id="78"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79" fill="hold" nodeType="clickPar">
                      <p:stCondLst>
                        <p:cond delay="indefinite"/>
                      </p:stCondLst>
                      <p:childTnLst>
                        <p:par>
                          <p:cTn id="80" fill="hold" nodeType="withGroup">
                            <p:stCondLst>
                              <p:cond delay="0"/>
                            </p:stCondLst>
                            <p:childTnLst>
                              <p:par>
                                <p:cTn id="81" presetID="2" presetClass="entr" presetSubtype="8" fill="hold" nodeType="clickEffect">
                                  <p:stCondLst>
                                    <p:cond delay="0"/>
                                  </p:stCondLst>
                                  <p:childTnLst>
                                    <p:set>
                                      <p:cBhvr>
                                        <p:cTn id="82" dur="1" fill="hold">
                                          <p:stCondLst>
                                            <p:cond delay="0"/>
                                          </p:stCondLst>
                                        </p:cTn>
                                        <p:tgtEl>
                                          <p:spTgt spid="8"/>
                                        </p:tgtEl>
                                        <p:attrNameLst>
                                          <p:attrName>style.visibility</p:attrName>
                                        </p:attrNameLst>
                                      </p:cBhvr>
                                      <p:to>
                                        <p:strVal val="visible"/>
                                      </p:to>
                                    </p:set>
                                    <p:anim calcmode="lin" valueType="num">
                                      <p:cBhvr additive="base">
                                        <p:cTn id="83" dur="500" fill="hold"/>
                                        <p:tgtEl>
                                          <p:spTgt spid="8"/>
                                        </p:tgtEl>
                                        <p:attrNameLst>
                                          <p:attrName>ppt_x</p:attrName>
                                        </p:attrNameLst>
                                      </p:cBhvr>
                                      <p:tavLst>
                                        <p:tav tm="0">
                                          <p:val>
                                            <p:strVal val="0-#ppt_w/2"/>
                                          </p:val>
                                        </p:tav>
                                        <p:tav tm="100000">
                                          <p:val>
                                            <p:strVal val="#ppt_x"/>
                                          </p:val>
                                        </p:tav>
                                      </p:tavLst>
                                    </p:anim>
                                    <p:anim calcmode="lin" valueType="num">
                                      <p:cBhvr additive="base">
                                        <p:cTn id="84" dur="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2100"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412100" name="Text Box 4"/>
          <p:cNvSpPr txBox="1">
            <a:spLocks noChangeArrowheads="1"/>
          </p:cNvSpPr>
          <p:nvPr/>
        </p:nvSpPr>
        <p:spPr bwMode="auto">
          <a:xfrm>
            <a:off x="457200" y="903288"/>
            <a:ext cx="3429000" cy="954087"/>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a:effectLst>
                  <a:outerShdw blurRad="38100" dist="38100" dir="2700000" algn="tl">
                    <a:srgbClr val="000000"/>
                  </a:outerShdw>
                </a:effectLst>
                <a:cs typeface="+mn-cs"/>
              </a:rPr>
              <a:t>Subroutine </a:t>
            </a:r>
            <a:r>
              <a:rPr lang="en-US" dirty="0">
                <a:effectLst>
                  <a:outerShdw blurRad="38100" dist="38100" dir="2700000" algn="tl">
                    <a:srgbClr val="000000"/>
                  </a:outerShdw>
                </a:effectLst>
                <a:cs typeface="+mn-cs"/>
              </a:rPr>
              <a:t>Call: </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   </a:t>
            </a:r>
            <a:r>
              <a:rPr lang="en-US" i="1" dirty="0" err="1">
                <a:solidFill>
                  <a:schemeClr val="accent2"/>
                </a:solidFill>
                <a:effectLst>
                  <a:outerShdw blurRad="38100" dist="38100" dir="2700000" algn="tl">
                    <a:srgbClr val="000000"/>
                  </a:outerShdw>
                </a:effectLst>
                <a:cs typeface="+mn-cs"/>
              </a:rPr>
              <a:t>R</a:t>
            </a:r>
            <a:r>
              <a:rPr lang="en-US" i="1" baseline="-25000" dirty="0" err="1">
                <a:solidFill>
                  <a:schemeClr val="accent2"/>
                </a:solidFill>
                <a:effectLst>
                  <a:outerShdw blurRad="38100" dist="38100" dir="2700000" algn="tl">
                    <a:srgbClr val="000000"/>
                  </a:outerShdw>
                </a:effectLst>
                <a:cs typeface="+mn-cs"/>
              </a:rPr>
              <a:t>i</a:t>
            </a:r>
            <a:r>
              <a:rPr lang="en-US" i="1" dirty="0">
                <a:solidFill>
                  <a:schemeClr val="accent2"/>
                </a:solidFill>
                <a:effectLst>
                  <a:outerShdw blurRad="38100" dist="38100" dir="2700000" algn="tl">
                    <a:srgbClr val="000000"/>
                  </a:outerShdw>
                </a:effectLst>
                <a:cs typeface="+mn-cs"/>
              </a:rPr>
              <a:t> </a:t>
            </a:r>
            <a:r>
              <a:rPr lang="en-US" i="1">
                <a:solidFill>
                  <a:schemeClr val="accent2"/>
                </a:solidFill>
                <a:effectLst>
                  <a:outerShdw blurRad="38100" dist="38100" dir="2700000" algn="tl">
                    <a:srgbClr val="000000"/>
                  </a:outerShdw>
                </a:effectLst>
                <a:cs typeface="+mn-cs"/>
              </a:rPr>
              <a:t>=</a:t>
            </a:r>
            <a:r>
              <a:rPr lang="en-US" i="1" baseline="-25000">
                <a:solidFill>
                  <a:schemeClr val="accent2"/>
                </a:solidFill>
                <a:effectLst>
                  <a:outerShdw blurRad="38100" dist="38100" dir="2700000" algn="tl">
                    <a:srgbClr val="000000"/>
                  </a:outerShdw>
                </a:effectLst>
                <a:cs typeface="+mn-cs"/>
              </a:rPr>
              <a:t> </a:t>
            </a:r>
            <a:r>
              <a:rPr lang="en-US" i="1">
                <a:solidFill>
                  <a:schemeClr val="accent2"/>
                </a:solidFill>
                <a:effectLst>
                  <a:outerShdw blurRad="38100" dist="38100" dir="2700000" algn="tl">
                    <a:srgbClr val="000000"/>
                  </a:outerShdw>
                </a:effectLst>
                <a:cs typeface="+mn-cs"/>
              </a:rPr>
              <a:t>subtract(x,y</a:t>
            </a:r>
            <a:r>
              <a:rPr lang="en-US" i="1" dirty="0">
                <a:solidFill>
                  <a:schemeClr val="accent2"/>
                </a:solidFill>
                <a:effectLst>
                  <a:outerShdw blurRad="38100" dist="38100" dir="2700000" algn="tl">
                    <a:srgbClr val="000000"/>
                  </a:outerShdw>
                </a:effectLst>
                <a:cs typeface="+mn-cs"/>
              </a:rPr>
              <a:t>)</a:t>
            </a:r>
          </a:p>
        </p:txBody>
      </p:sp>
      <p:sp>
        <p:nvSpPr>
          <p:cNvPr id="1412102" name="Text Box 6"/>
          <p:cNvSpPr txBox="1">
            <a:spLocks noChangeArrowheads="1"/>
          </p:cNvSpPr>
          <p:nvPr/>
        </p:nvSpPr>
        <p:spPr bwMode="auto">
          <a:xfrm>
            <a:off x="5181600" y="838200"/>
            <a:ext cx="4495800" cy="3081338"/>
          </a:xfrm>
          <a:prstGeom prst="rect">
            <a:avLst/>
          </a:prstGeom>
          <a:noFill/>
          <a:ln w="38100" cap="sq">
            <a:noFill/>
            <a:miter lim="800000"/>
            <a:headEnd/>
            <a:tailEnd/>
          </a:ln>
          <a:effectLst/>
        </p:spPr>
        <p:txBody>
          <a:bodyPr lIns="274320" rIns="274320">
            <a:spAutoFit/>
          </a:bodyPr>
          <a:lstStyle/>
          <a:p>
            <a:pPr marL="457200" indent="-457200" eaLnBrk="0" hangingPunct="0">
              <a:spcBef>
                <a:spcPct val="50000"/>
              </a:spcBef>
              <a:buFontTx/>
              <a:buAutoNum type="arabicPeriod"/>
              <a:defRPr/>
            </a:pPr>
            <a:r>
              <a:rPr lang="en-US" i="1" dirty="0" err="1">
                <a:solidFill>
                  <a:schemeClr val="accent2"/>
                </a:solidFill>
                <a:effectLst>
                  <a:outerShdw blurRad="38100" dist="38100" dir="2700000" algn="tl">
                    <a:srgbClr val="000000"/>
                  </a:outerShdw>
                </a:effectLst>
                <a:cs typeface="+mn-cs"/>
              </a:rPr>
              <a:t>R</a:t>
            </a:r>
            <a:r>
              <a:rPr lang="en-US" i="1" baseline="-25000" dirty="0" err="1">
                <a:solidFill>
                  <a:schemeClr val="accent2"/>
                </a:solidFill>
                <a:effectLst>
                  <a:outerShdw blurRad="38100" dist="38100" dir="2700000" algn="tl">
                    <a:srgbClr val="000000"/>
                  </a:outerShdw>
                </a:effectLst>
                <a:cs typeface="+mn-cs"/>
              </a:rPr>
              <a:t>i</a:t>
            </a:r>
            <a:r>
              <a:rPr lang="en-US" i="1" dirty="0">
                <a:solidFill>
                  <a:schemeClr val="accent2"/>
                </a:solidFill>
                <a:effectLst>
                  <a:outerShdw blurRad="38100" dist="38100" dir="2700000" algn="tl">
                    <a:srgbClr val="000000"/>
                  </a:outerShdw>
                </a:effectLst>
                <a:cs typeface="+mn-cs"/>
              </a:rPr>
              <a:t> = 0</a:t>
            </a:r>
            <a:endParaRPr lang="en-US" i="1" baseline="-25000" dirty="0">
              <a:solidFill>
                <a:schemeClr val="accent2"/>
              </a:solidFill>
              <a:effectLst>
                <a:outerShdw blurRad="38100" dist="38100" dir="2700000" algn="tl">
                  <a:srgbClr val="000000"/>
                </a:outerShdw>
              </a:effectLst>
              <a:cs typeface="+mn-cs"/>
            </a:endParaRPr>
          </a:p>
          <a:p>
            <a:pPr marL="457200" indent="-457200" eaLnBrk="0" hangingPunct="0">
              <a:buFontTx/>
              <a:buAutoNum type="arabicPeriod"/>
              <a:defRPr/>
            </a:pPr>
            <a:r>
              <a:rPr lang="en-US" i="1" dirty="0" err="1">
                <a:solidFill>
                  <a:schemeClr val="accent2"/>
                </a:solidFill>
                <a:effectLst>
                  <a:outerShdw blurRad="38100" dist="38100" dir="2700000" algn="tl">
                    <a:srgbClr val="000000"/>
                  </a:outerShdw>
                </a:effectLst>
                <a:cs typeface="+mn-cs"/>
              </a:rPr>
              <a:t>R</a:t>
            </a:r>
            <a:r>
              <a:rPr lang="en-US" i="1" baseline="-25000" dirty="0" err="1">
                <a:solidFill>
                  <a:schemeClr val="accent2"/>
                </a:solidFill>
                <a:effectLst>
                  <a:outerShdw blurRad="38100" dist="38100" dir="2700000" algn="tl">
                    <a:srgbClr val="000000"/>
                  </a:outerShdw>
                </a:effectLst>
                <a:cs typeface="+mn-cs"/>
              </a:rPr>
              <a:t>j</a:t>
            </a:r>
            <a:r>
              <a:rPr lang="en-US" i="1" baseline="-25000" dirty="0">
                <a:solidFill>
                  <a:schemeClr val="accent2"/>
                </a:solidFill>
                <a:effectLst>
                  <a:outerShdw blurRad="38100" dist="38100" dir="2700000" algn="tl">
                    <a:srgbClr val="000000"/>
                  </a:outerShdw>
                </a:effectLst>
                <a:cs typeface="+mn-cs"/>
              </a:rPr>
              <a:t>’</a:t>
            </a:r>
            <a:r>
              <a:rPr lang="en-US" i="1" dirty="0">
                <a:solidFill>
                  <a:schemeClr val="accent2"/>
                </a:solidFill>
                <a:effectLst>
                  <a:outerShdw blurRad="38100" dist="38100" dir="2700000" algn="tl">
                    <a:srgbClr val="000000"/>
                  </a:outerShdw>
                </a:effectLst>
                <a:cs typeface="+mn-cs"/>
              </a:rPr>
              <a:t> = </a:t>
            </a:r>
            <a:r>
              <a:rPr lang="en-US" i="1" dirty="0" err="1">
                <a:solidFill>
                  <a:schemeClr val="accent2"/>
                </a:solidFill>
                <a:effectLst>
                  <a:outerShdw blurRad="38100" dist="38100" dir="2700000" algn="tl">
                    <a:srgbClr val="000000"/>
                  </a:outerShdw>
                </a:effectLst>
                <a:cs typeface="+mn-cs"/>
              </a:rPr>
              <a:t>R</a:t>
            </a:r>
            <a:r>
              <a:rPr lang="en-US" i="1" baseline="-25000" dirty="0" err="1">
                <a:solidFill>
                  <a:schemeClr val="accent2"/>
                </a:solidFill>
                <a:effectLst>
                  <a:outerShdw blurRad="38100" dist="38100" dir="2700000" algn="tl">
                    <a:srgbClr val="000000"/>
                  </a:outerShdw>
                </a:effectLst>
                <a:cs typeface="+mn-cs"/>
              </a:rPr>
              <a:t>k</a:t>
            </a:r>
            <a:endParaRPr lang="en-US" i="1" baseline="-25000" dirty="0">
              <a:solidFill>
                <a:schemeClr val="accent2"/>
              </a:solidFill>
              <a:effectLst>
                <a:outerShdw blurRad="38100" dist="38100" dir="2700000" algn="tl">
                  <a:srgbClr val="000000"/>
                </a:outerShdw>
              </a:effectLst>
              <a:cs typeface="+mn-cs"/>
            </a:endParaRPr>
          </a:p>
          <a:p>
            <a:pPr marL="457200" indent="-457200" eaLnBrk="0" hangingPunct="0">
              <a:buFontTx/>
              <a:buAutoNum type="arabicPeriod"/>
              <a:defRPr/>
            </a:pPr>
            <a:r>
              <a:rPr lang="en-US" dirty="0">
                <a:solidFill>
                  <a:schemeClr val="accent2"/>
                </a:solidFill>
                <a:effectLst>
                  <a:outerShdw blurRad="38100" dist="38100" dir="2700000" algn="tl">
                    <a:srgbClr val="000000"/>
                  </a:outerShdw>
                </a:effectLst>
                <a:cs typeface="+mn-cs"/>
              </a:rPr>
              <a:t>if</a:t>
            </a:r>
            <a:r>
              <a:rPr lang="en-US" i="1" dirty="0">
                <a:solidFill>
                  <a:schemeClr val="accent2"/>
                </a:solidFill>
                <a:effectLst>
                  <a:outerShdw blurRad="38100" dist="38100" dir="2700000" algn="tl">
                    <a:srgbClr val="000000"/>
                  </a:outerShdw>
                </a:effectLst>
                <a:cs typeface="+mn-cs"/>
              </a:rPr>
              <a:t> </a:t>
            </a:r>
            <a:r>
              <a:rPr lang="en-US" i="1" dirty="0" err="1">
                <a:solidFill>
                  <a:schemeClr val="accent2"/>
                </a:solidFill>
                <a:effectLst>
                  <a:outerShdw blurRad="38100" dist="38100" dir="2700000" algn="tl">
                    <a:srgbClr val="000000"/>
                  </a:outerShdw>
                </a:effectLst>
                <a:cs typeface="+mn-cs"/>
              </a:rPr>
              <a:t>R</a:t>
            </a:r>
            <a:r>
              <a:rPr lang="en-US" i="1" baseline="-25000" dirty="0" err="1">
                <a:solidFill>
                  <a:schemeClr val="accent2"/>
                </a:solidFill>
                <a:effectLst>
                  <a:outerShdw blurRad="38100" dist="38100" dir="2700000" algn="tl">
                    <a:srgbClr val="000000"/>
                  </a:outerShdw>
                </a:effectLst>
                <a:cs typeface="+mn-cs"/>
              </a:rPr>
              <a:t>j</a:t>
            </a:r>
            <a:r>
              <a:rPr lang="en-US" i="1" baseline="-25000" dirty="0">
                <a:solidFill>
                  <a:schemeClr val="accent2"/>
                </a:solidFill>
                <a:effectLst>
                  <a:outerShdw blurRad="38100" dist="38100" dir="2700000" algn="tl">
                    <a:srgbClr val="000000"/>
                  </a:outerShdw>
                </a:effectLst>
                <a:cs typeface="+mn-cs"/>
              </a:rPr>
              <a:t>’</a:t>
            </a:r>
            <a:r>
              <a:rPr lang="en-US" i="1" dirty="0">
                <a:solidFill>
                  <a:schemeClr val="accent2"/>
                </a:solidFill>
                <a:effectLst>
                  <a:outerShdw blurRad="38100" dist="38100" dir="2700000" algn="tl">
                    <a:srgbClr val="000000"/>
                  </a:outerShdw>
                </a:effectLst>
                <a:cs typeface="+mn-cs"/>
              </a:rPr>
              <a:t>=</a:t>
            </a:r>
            <a:r>
              <a:rPr lang="en-US" i="1" err="1">
                <a:solidFill>
                  <a:schemeClr val="accent2"/>
                </a:solidFill>
                <a:effectLst>
                  <a:outerShdw blurRad="38100" dist="38100" dir="2700000" algn="tl">
                    <a:srgbClr val="000000"/>
                  </a:outerShdw>
                </a:effectLst>
                <a:cs typeface="+mn-cs"/>
              </a:rPr>
              <a:t>R</a:t>
            </a:r>
            <a:r>
              <a:rPr lang="en-US" i="1" baseline="-25000" err="1">
                <a:solidFill>
                  <a:schemeClr val="accent2"/>
                </a:solidFill>
                <a:effectLst>
                  <a:outerShdw blurRad="38100" dist="38100" dir="2700000" algn="tl">
                    <a:srgbClr val="000000"/>
                  </a:outerShdw>
                </a:effectLst>
                <a:cs typeface="+mn-cs"/>
              </a:rPr>
              <a:t>j</a:t>
            </a:r>
            <a:r>
              <a:rPr lang="en-US" i="1">
                <a:solidFill>
                  <a:schemeClr val="accent2"/>
                </a:solidFill>
                <a:effectLst>
                  <a:outerShdw blurRad="38100" dist="38100" dir="2700000" algn="tl">
                    <a:srgbClr val="000000"/>
                  </a:outerShdw>
                </a:effectLst>
                <a:cs typeface="+mn-cs"/>
              </a:rPr>
              <a:t>  </a:t>
            </a:r>
            <a:r>
              <a:rPr lang="en-US">
                <a:solidFill>
                  <a:schemeClr val="accent2"/>
                </a:solidFill>
                <a:effectLst>
                  <a:outerShdw blurRad="38100" dist="38100" dir="2700000" algn="tl">
                    <a:srgbClr val="000000"/>
                  </a:outerShdw>
                </a:effectLst>
                <a:cs typeface="+mn-cs"/>
              </a:rPr>
              <a:t>goto</a:t>
            </a:r>
            <a:r>
              <a:rPr lang="en-US" i="1">
                <a:solidFill>
                  <a:schemeClr val="accent2"/>
                </a:solidFill>
                <a:effectLst>
                  <a:outerShdw blurRad="38100" dist="38100" dir="2700000" algn="tl">
                    <a:srgbClr val="000000"/>
                  </a:outerShdw>
                </a:effectLst>
                <a:cs typeface="+mn-cs"/>
              </a:rPr>
              <a:t> </a:t>
            </a:r>
            <a:r>
              <a:rPr lang="en-US" i="1" dirty="0">
                <a:solidFill>
                  <a:schemeClr val="accent2"/>
                </a:solidFill>
                <a:effectLst>
                  <a:outerShdw blurRad="38100" dist="38100" dir="2700000" algn="tl">
                    <a:srgbClr val="000000"/>
                  </a:outerShdw>
                </a:effectLst>
                <a:cs typeface="+mn-cs"/>
              </a:rPr>
              <a:t>line 7</a:t>
            </a:r>
          </a:p>
          <a:p>
            <a:pPr marL="457200" indent="-457200" eaLnBrk="0" hangingPunct="0">
              <a:buFontTx/>
              <a:buAutoNum type="arabicPeriod"/>
              <a:defRPr/>
            </a:pPr>
            <a:r>
              <a:rPr lang="en-US" i="1" dirty="0" err="1">
                <a:solidFill>
                  <a:schemeClr val="accent2"/>
                </a:solidFill>
                <a:effectLst>
                  <a:outerShdw blurRad="38100" dist="38100" dir="2700000" algn="tl">
                    <a:srgbClr val="000000"/>
                  </a:outerShdw>
                </a:effectLst>
                <a:cs typeface="+mn-cs"/>
              </a:rPr>
              <a:t>R</a:t>
            </a:r>
            <a:r>
              <a:rPr lang="en-US" i="1" baseline="-25000" dirty="0" err="1">
                <a:solidFill>
                  <a:schemeClr val="accent2"/>
                </a:solidFill>
                <a:effectLst>
                  <a:outerShdw blurRad="38100" dist="38100" dir="2700000" algn="tl">
                    <a:srgbClr val="000000"/>
                  </a:outerShdw>
                </a:effectLst>
                <a:cs typeface="+mn-cs"/>
              </a:rPr>
              <a:t>i</a:t>
            </a:r>
            <a:r>
              <a:rPr lang="en-US" i="1" dirty="0">
                <a:solidFill>
                  <a:schemeClr val="accent2"/>
                </a:solidFill>
                <a:effectLst>
                  <a:outerShdw blurRad="38100" dist="38100" dir="2700000" algn="tl">
                    <a:srgbClr val="000000"/>
                  </a:outerShdw>
                </a:effectLst>
                <a:cs typeface="+mn-cs"/>
              </a:rPr>
              <a:t> = </a:t>
            </a:r>
            <a:r>
              <a:rPr lang="en-US" i="1" dirty="0" err="1">
                <a:solidFill>
                  <a:schemeClr val="accent2"/>
                </a:solidFill>
                <a:effectLst>
                  <a:outerShdw blurRad="38100" dist="38100" dir="2700000" algn="tl">
                    <a:srgbClr val="000000"/>
                  </a:outerShdw>
                </a:effectLst>
                <a:cs typeface="+mn-cs"/>
              </a:rPr>
              <a:t>R</a:t>
            </a:r>
            <a:r>
              <a:rPr lang="en-US" i="1" baseline="-25000" dirty="0" err="1">
                <a:solidFill>
                  <a:schemeClr val="accent2"/>
                </a:solidFill>
                <a:effectLst>
                  <a:outerShdw blurRad="38100" dist="38100" dir="2700000" algn="tl">
                    <a:srgbClr val="000000"/>
                  </a:outerShdw>
                </a:effectLst>
                <a:cs typeface="+mn-cs"/>
              </a:rPr>
              <a:t>i</a:t>
            </a:r>
            <a:r>
              <a:rPr lang="en-US" i="1" dirty="0" err="1">
                <a:solidFill>
                  <a:schemeClr val="accent2"/>
                </a:solidFill>
                <a:effectLst>
                  <a:outerShdw blurRad="38100" dist="38100" dir="2700000" algn="tl">
                    <a:srgbClr val="000000"/>
                  </a:outerShdw>
                </a:effectLst>
                <a:cs typeface="+mn-cs"/>
              </a:rPr>
              <a:t>+1</a:t>
            </a:r>
            <a:endParaRPr lang="en-US" i="1" dirty="0">
              <a:solidFill>
                <a:schemeClr val="accent2"/>
              </a:solidFill>
              <a:effectLst>
                <a:outerShdw blurRad="38100" dist="38100" dir="2700000" algn="tl">
                  <a:srgbClr val="000000"/>
                </a:outerShdw>
              </a:effectLst>
              <a:cs typeface="+mn-cs"/>
            </a:endParaRPr>
          </a:p>
          <a:p>
            <a:pPr marL="457200" indent="-457200" eaLnBrk="0" hangingPunct="0">
              <a:buFontTx/>
              <a:buAutoNum type="arabicPeriod"/>
              <a:defRPr/>
            </a:pPr>
            <a:r>
              <a:rPr lang="en-US" i="1" dirty="0" err="1">
                <a:solidFill>
                  <a:schemeClr val="accent2"/>
                </a:solidFill>
                <a:effectLst>
                  <a:outerShdw blurRad="38100" dist="38100" dir="2700000" algn="tl">
                    <a:srgbClr val="000000"/>
                  </a:outerShdw>
                </a:effectLst>
                <a:cs typeface="+mn-cs"/>
              </a:rPr>
              <a:t>R</a:t>
            </a:r>
            <a:r>
              <a:rPr lang="en-US" i="1" baseline="-25000" dirty="0" err="1">
                <a:solidFill>
                  <a:schemeClr val="accent2"/>
                </a:solidFill>
                <a:effectLst>
                  <a:outerShdw blurRad="38100" dist="38100" dir="2700000" algn="tl">
                    <a:srgbClr val="000000"/>
                  </a:outerShdw>
                </a:effectLst>
                <a:cs typeface="+mn-cs"/>
              </a:rPr>
              <a:t>j</a:t>
            </a:r>
            <a:r>
              <a:rPr lang="en-US" i="1" baseline="-25000" dirty="0">
                <a:solidFill>
                  <a:schemeClr val="accent2"/>
                </a:solidFill>
                <a:effectLst>
                  <a:outerShdw blurRad="38100" dist="38100" dir="2700000" algn="tl">
                    <a:srgbClr val="000000"/>
                  </a:outerShdw>
                </a:effectLst>
                <a:cs typeface="+mn-cs"/>
              </a:rPr>
              <a:t>’</a:t>
            </a:r>
            <a:r>
              <a:rPr lang="en-US" i="1" dirty="0">
                <a:solidFill>
                  <a:schemeClr val="accent2"/>
                </a:solidFill>
                <a:effectLst>
                  <a:outerShdw blurRad="38100" dist="38100" dir="2700000" algn="tl">
                    <a:srgbClr val="000000"/>
                  </a:outerShdw>
                </a:effectLst>
                <a:cs typeface="+mn-cs"/>
              </a:rPr>
              <a:t> = </a:t>
            </a:r>
            <a:r>
              <a:rPr lang="en-US" i="1" dirty="0" err="1">
                <a:solidFill>
                  <a:schemeClr val="accent2"/>
                </a:solidFill>
                <a:effectLst>
                  <a:outerShdw blurRad="38100" dist="38100" dir="2700000" algn="tl">
                    <a:srgbClr val="000000"/>
                  </a:outerShdw>
                </a:effectLst>
                <a:cs typeface="+mn-cs"/>
              </a:rPr>
              <a:t>R</a:t>
            </a:r>
            <a:r>
              <a:rPr lang="en-US" i="1" baseline="-25000" dirty="0" err="1">
                <a:solidFill>
                  <a:schemeClr val="accent2"/>
                </a:solidFill>
                <a:effectLst>
                  <a:outerShdw blurRad="38100" dist="38100" dir="2700000" algn="tl">
                    <a:srgbClr val="000000"/>
                  </a:outerShdw>
                </a:effectLst>
                <a:cs typeface="+mn-cs"/>
              </a:rPr>
              <a:t>j’</a:t>
            </a:r>
            <a:r>
              <a:rPr lang="en-US" i="1" dirty="0" err="1">
                <a:solidFill>
                  <a:schemeClr val="accent2"/>
                </a:solidFill>
                <a:effectLst>
                  <a:outerShdw blurRad="38100" dist="38100" dir="2700000" algn="tl">
                    <a:srgbClr val="000000"/>
                  </a:outerShdw>
                </a:effectLst>
                <a:cs typeface="+mn-cs"/>
              </a:rPr>
              <a:t>+1</a:t>
            </a:r>
            <a:endParaRPr lang="en-US" i="1" dirty="0">
              <a:solidFill>
                <a:schemeClr val="accent2"/>
              </a:solidFill>
              <a:effectLst>
                <a:outerShdw blurRad="38100" dist="38100" dir="2700000" algn="tl">
                  <a:srgbClr val="000000"/>
                </a:outerShdw>
              </a:effectLst>
              <a:cs typeface="+mn-cs"/>
            </a:endParaRPr>
          </a:p>
          <a:p>
            <a:pPr marL="457200" indent="-457200" eaLnBrk="0" hangingPunct="0">
              <a:buFontTx/>
              <a:buAutoNum type="arabicPeriod"/>
              <a:defRPr/>
            </a:pPr>
            <a:r>
              <a:rPr lang="en-US">
                <a:solidFill>
                  <a:schemeClr val="accent2"/>
                </a:solidFill>
                <a:effectLst>
                  <a:outerShdw blurRad="38100" dist="38100" dir="2700000" algn="tl">
                    <a:srgbClr val="000000"/>
                  </a:outerShdw>
                </a:effectLst>
                <a:cs typeface="+mn-cs"/>
              </a:rPr>
              <a:t>goto</a:t>
            </a:r>
            <a:r>
              <a:rPr lang="en-US" i="1">
                <a:solidFill>
                  <a:schemeClr val="accent2"/>
                </a:solidFill>
                <a:effectLst>
                  <a:outerShdw blurRad="38100" dist="38100" dir="2700000" algn="tl">
                    <a:srgbClr val="000000"/>
                  </a:outerShdw>
                </a:effectLst>
                <a:cs typeface="+mn-cs"/>
              </a:rPr>
              <a:t> </a:t>
            </a:r>
            <a:r>
              <a:rPr lang="en-US" i="1" dirty="0">
                <a:solidFill>
                  <a:schemeClr val="accent2"/>
                </a:solidFill>
                <a:effectLst>
                  <a:outerShdw blurRad="38100" dist="38100" dir="2700000" algn="tl">
                    <a:srgbClr val="000000"/>
                  </a:outerShdw>
                </a:effectLst>
                <a:cs typeface="+mn-cs"/>
              </a:rPr>
              <a:t>line 3</a:t>
            </a:r>
          </a:p>
          <a:p>
            <a:pPr marL="457200" indent="-457200" eaLnBrk="0" hangingPunct="0">
              <a:buFontTx/>
              <a:buAutoNum type="arabicPeriod"/>
              <a:defRPr/>
            </a:pPr>
            <a:r>
              <a:rPr lang="en-US" dirty="0">
                <a:solidFill>
                  <a:schemeClr val="accent2"/>
                </a:solidFill>
                <a:effectLst>
                  <a:outerShdw blurRad="38100" dist="38100" dir="2700000" algn="tl">
                    <a:srgbClr val="000000"/>
                  </a:outerShdw>
                </a:effectLst>
                <a:cs typeface="+mn-cs"/>
              </a:rPr>
              <a:t>done</a:t>
            </a:r>
          </a:p>
        </p:txBody>
      </p:sp>
      <p:sp>
        <p:nvSpPr>
          <p:cNvPr id="1412160" name="Rectangle 64"/>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Register </a:t>
            </a:r>
            <a:r>
              <a:rPr lang="en-US" sz="3600" b="1" dirty="0">
                <a:solidFill>
                  <a:schemeClr val="tx2"/>
                </a:solidFill>
                <a:effectLst>
                  <a:outerShdw blurRad="38100" dist="38100" dir="2700000" algn="tl">
                    <a:srgbClr val="000000"/>
                  </a:outerShdw>
                </a:effectLst>
                <a:latin typeface="Arial Rounded MT Bold" pitchFamily="34" charset="0"/>
                <a:cs typeface="+mn-cs"/>
              </a:rPr>
              <a:t>Machine Model</a:t>
            </a:r>
          </a:p>
        </p:txBody>
      </p:sp>
      <p:sp>
        <p:nvSpPr>
          <p:cNvPr id="41" name="Rectangle 40"/>
          <p:cNvSpPr/>
          <p:nvPr/>
        </p:nvSpPr>
        <p:spPr>
          <a:xfrm>
            <a:off x="4895850" y="466725"/>
            <a:ext cx="2360613" cy="523875"/>
          </a:xfrm>
          <a:prstGeom prst="rect">
            <a:avLst/>
          </a:prstGeom>
        </p:spPr>
        <p:txBody>
          <a:bodyPr wrap="none">
            <a:spAutoFit/>
          </a:bodyPr>
          <a:lstStyle/>
          <a:p>
            <a:pPr algn="ctr" eaLnBrk="0" hangingPunct="0">
              <a:defRPr/>
            </a:pPr>
            <a:r>
              <a:rPr lang="en-US" i="1">
                <a:solidFill>
                  <a:schemeClr val="accent2"/>
                </a:solidFill>
                <a:effectLst>
                  <a:outerShdw blurRad="38100" dist="38100" dir="2700000" algn="tl">
                    <a:srgbClr val="000000"/>
                  </a:outerShdw>
                </a:effectLst>
                <a:cs typeface="+mn-cs"/>
              </a:rPr>
              <a:t>subtract(R</a:t>
            </a:r>
            <a:r>
              <a:rPr lang="en-US" i="1" baseline="-25000">
                <a:solidFill>
                  <a:schemeClr val="accent2"/>
                </a:solidFill>
                <a:effectLst>
                  <a:outerShdw blurRad="38100" dist="38100" dir="2700000" algn="tl">
                    <a:srgbClr val="000000"/>
                  </a:outerShdw>
                </a:effectLst>
                <a:cs typeface="+mn-cs"/>
              </a:rPr>
              <a:t>j</a:t>
            </a:r>
            <a:r>
              <a:rPr lang="en-US" i="1">
                <a:solidFill>
                  <a:schemeClr val="accent2"/>
                </a:solidFill>
                <a:effectLst>
                  <a:outerShdw blurRad="38100" dist="38100" dir="2700000" algn="tl">
                    <a:srgbClr val="000000"/>
                  </a:outerShdw>
                </a:effectLst>
                <a:cs typeface="+mn-cs"/>
              </a:rPr>
              <a:t>,R</a:t>
            </a:r>
            <a:r>
              <a:rPr lang="en-US" i="1" baseline="-25000">
                <a:solidFill>
                  <a:schemeClr val="accent2"/>
                </a:solidFill>
                <a:effectLst>
                  <a:outerShdw blurRad="38100" dist="38100" dir="2700000" algn="tl">
                    <a:srgbClr val="000000"/>
                  </a:outerShdw>
                </a:effectLst>
                <a:cs typeface="+mn-cs"/>
              </a:rPr>
              <a:t>k</a:t>
            </a:r>
            <a:r>
              <a:rPr lang="en-US" i="1" dirty="0">
                <a:solidFill>
                  <a:schemeClr val="accent2"/>
                </a:solidFill>
                <a:effectLst>
                  <a:outerShdw blurRad="38100" dist="38100" dir="2700000" algn="tl">
                    <a:srgbClr val="000000"/>
                  </a:outerShdw>
                </a:effectLst>
                <a:cs typeface="+mn-cs"/>
              </a:rPr>
              <a:t>)</a:t>
            </a:r>
            <a:endParaRPr lang="en-CA" dirty="0">
              <a:cs typeface="+mn-cs"/>
            </a:endParaRPr>
          </a:p>
        </p:txBody>
      </p:sp>
      <p:sp>
        <p:nvSpPr>
          <p:cNvPr id="43" name="Text Box 7"/>
          <p:cNvSpPr txBox="1">
            <a:spLocks noChangeArrowheads="1"/>
          </p:cNvSpPr>
          <p:nvPr/>
        </p:nvSpPr>
        <p:spPr bwMode="auto">
          <a:xfrm>
            <a:off x="-38100" y="1828800"/>
            <a:ext cx="6186488" cy="4832350"/>
          </a:xfrm>
          <a:prstGeom prst="rect">
            <a:avLst/>
          </a:prstGeom>
          <a:noFill/>
          <a:ln w="38100" cap="sq">
            <a:noFill/>
            <a:miter lim="800000"/>
            <a:headEnd/>
            <a:tailEnd/>
          </a:ln>
        </p:spPr>
        <p:txBody>
          <a:bodyPr wrap="none" lIns="274320" rIns="274320">
            <a:spAutoFit/>
          </a:bodyPr>
          <a:lstStyle/>
          <a:p>
            <a:pPr eaLnBrk="0" hangingPunct="0">
              <a:spcBef>
                <a:spcPts val="0"/>
              </a:spcBef>
              <a:defRPr/>
            </a:pPr>
            <a:r>
              <a:rPr lang="en-US">
                <a:effectLst>
                  <a:outerShdw blurRad="38100" dist="38100" dir="2700000" algn="tl">
                    <a:srgbClr val="000000"/>
                  </a:outerShdw>
                </a:effectLst>
                <a:cs typeface="+mn-cs"/>
              </a:rPr>
              <a:t>Solutions</a:t>
            </a:r>
            <a:r>
              <a:rPr lang="en-US" dirty="0">
                <a:effectLst>
                  <a:outerShdw blurRad="38100" dist="38100" dir="2700000" algn="tl">
                    <a:srgbClr val="000000"/>
                  </a:outerShdw>
                </a:effectLst>
                <a:cs typeface="+mn-cs"/>
              </a:rPr>
              <a:t>:</a:t>
            </a:r>
          </a:p>
          <a:p>
            <a:pPr marL="514350" indent="-514350" eaLnBrk="0" hangingPunct="0">
              <a:spcBef>
                <a:spcPts val="0"/>
              </a:spcBef>
              <a:buFont typeface="+mj-lt"/>
              <a:buAutoNum type="arabicPeriod"/>
              <a:defRPr/>
            </a:pPr>
            <a:r>
              <a:rPr lang="en-US">
                <a:effectLst>
                  <a:outerShdw blurRad="38100" dist="38100" dir="2700000" algn="tl">
                    <a:srgbClr val="000000"/>
                  </a:outerShdw>
                </a:effectLst>
                <a:cs typeface="+mn-cs"/>
              </a:rPr>
              <a:t>Copy the </a:t>
            </a:r>
            <a:r>
              <a:rPr lang="en-US" dirty="0">
                <a:effectLst>
                  <a:outerShdw blurRad="38100" dist="38100" dir="2700000" algn="tl">
                    <a:srgbClr val="000000"/>
                  </a:outerShdw>
                </a:effectLst>
                <a:cs typeface="+mn-cs"/>
              </a:rPr>
              <a:t>code in every </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where you </a:t>
            </a:r>
            <a:r>
              <a:rPr lang="en-US">
                <a:effectLst>
                  <a:outerShdw blurRad="38100" dist="38100" dir="2700000" algn="tl">
                    <a:srgbClr val="000000"/>
                  </a:outerShdw>
                </a:effectLst>
                <a:cs typeface="+mn-cs"/>
              </a:rPr>
              <a:t>use it.</a:t>
            </a:r>
            <a:endParaRPr lang="en-US" dirty="0">
              <a:effectLst>
                <a:outerShdw blurRad="38100" dist="38100" dir="2700000" algn="tl">
                  <a:srgbClr val="000000"/>
                </a:outerShdw>
              </a:effectLst>
              <a:cs typeface="+mn-cs"/>
            </a:endParaRPr>
          </a:p>
          <a:p>
            <a:pPr indent="-514350" eaLnBrk="0" hangingPunct="0">
              <a:spcBef>
                <a:spcPts val="0"/>
              </a:spcBef>
              <a:buFont typeface="+mj-lt"/>
              <a:buAutoNum type="arabicPeriod"/>
              <a:defRPr/>
            </a:pPr>
            <a:r>
              <a:rPr lang="en-US" dirty="0">
                <a:effectLst>
                  <a:outerShdw blurRad="38100" dist="38100" dir="2700000" algn="tl">
                    <a:srgbClr val="000000"/>
                  </a:outerShdw>
                </a:effectLst>
                <a:cs typeface="+mn-cs"/>
              </a:rPr>
              <a:t> </a:t>
            </a:r>
            <a:r>
              <a:rPr lang="en-US" i="1" dirty="0" err="1">
                <a:solidFill>
                  <a:schemeClr val="accent2"/>
                </a:solidFill>
                <a:effectLst>
                  <a:outerShdw blurRad="38100" dist="38100" dir="2700000" algn="tl">
                    <a:srgbClr val="000000"/>
                  </a:outerShdw>
                </a:effectLst>
                <a:cs typeface="+mn-cs"/>
              </a:rPr>
              <a:t>R</a:t>
            </a:r>
            <a:r>
              <a:rPr lang="en-US" i="1" baseline="-25000" dirty="0" err="1">
                <a:solidFill>
                  <a:schemeClr val="accent2"/>
                </a:solidFill>
                <a:effectLst>
                  <a:outerShdw blurRad="38100" dist="38100" dir="2700000" algn="tl">
                    <a:srgbClr val="000000"/>
                  </a:outerShdw>
                </a:effectLst>
                <a:cs typeface="+mn-cs"/>
              </a:rPr>
              <a:t>i</a:t>
            </a:r>
            <a:r>
              <a:rPr lang="en-US" i="1" dirty="0">
                <a:solidFill>
                  <a:schemeClr val="accent2"/>
                </a:solidFill>
                <a:effectLst>
                  <a:outerShdw blurRad="38100" dist="38100" dir="2700000" algn="tl">
                    <a:srgbClr val="000000"/>
                  </a:outerShdw>
                </a:effectLst>
                <a:cs typeface="+mn-cs"/>
              </a:rPr>
              <a:t> = 0</a:t>
            </a:r>
          </a:p>
          <a:p>
            <a:pPr marL="457200" lvl="2" eaLnBrk="0" hangingPunct="0">
              <a:buFontTx/>
              <a:buChar char="•"/>
              <a:defRPr/>
            </a:pPr>
            <a:r>
              <a:rPr lang="en-US" i="1" dirty="0" err="1">
                <a:solidFill>
                  <a:schemeClr val="accent2"/>
                </a:solidFill>
                <a:effectLst>
                  <a:outerShdw blurRad="38100" dist="38100" dir="2700000" algn="tl">
                    <a:srgbClr val="000000"/>
                  </a:outerShdw>
                </a:effectLst>
                <a:cs typeface="+mn-cs"/>
              </a:rPr>
              <a:t>R</a:t>
            </a:r>
            <a:r>
              <a:rPr lang="en-US" i="1" baseline="-25000" dirty="0" err="1">
                <a:solidFill>
                  <a:schemeClr val="accent2"/>
                </a:solidFill>
                <a:effectLst>
                  <a:outerShdw blurRad="38100" dist="38100" dir="2700000" algn="tl">
                    <a:srgbClr val="000000"/>
                  </a:outerShdw>
                </a:effectLst>
                <a:cs typeface="+mn-cs"/>
              </a:rPr>
              <a:t>j</a:t>
            </a:r>
            <a:r>
              <a:rPr lang="en-US" i="1" dirty="0">
                <a:solidFill>
                  <a:schemeClr val="accent2"/>
                </a:solidFill>
                <a:effectLst>
                  <a:outerShdw blurRad="38100" dist="38100" dir="2700000" algn="tl">
                    <a:srgbClr val="000000"/>
                  </a:outerShdw>
                </a:effectLst>
                <a:cs typeface="+mn-cs"/>
              </a:rPr>
              <a:t> = 0</a:t>
            </a:r>
          </a:p>
          <a:p>
            <a:pPr marL="457200" lvl="2" eaLnBrk="0" hangingPunct="0">
              <a:buFontTx/>
              <a:buChar char="•"/>
              <a:defRPr/>
            </a:pPr>
            <a:r>
              <a:rPr lang="en-US" dirty="0">
                <a:solidFill>
                  <a:schemeClr val="accent2"/>
                </a:solidFill>
                <a:effectLst>
                  <a:outerShdw blurRad="38100" dist="38100" dir="2700000" algn="tl">
                    <a:srgbClr val="000000"/>
                  </a:outerShdw>
                </a:effectLst>
                <a:cs typeface="+mn-cs"/>
              </a:rPr>
              <a:t>if</a:t>
            </a:r>
            <a:r>
              <a:rPr lang="en-US" i="1" dirty="0">
                <a:solidFill>
                  <a:schemeClr val="accent2"/>
                </a:solidFill>
                <a:effectLst>
                  <a:outerShdw blurRad="38100" dist="38100" dir="2700000" algn="tl">
                    <a:srgbClr val="000000"/>
                  </a:outerShdw>
                </a:effectLst>
                <a:cs typeface="+mn-cs"/>
              </a:rPr>
              <a:t> </a:t>
            </a:r>
            <a:r>
              <a:rPr lang="en-US" i="1" err="1">
                <a:solidFill>
                  <a:schemeClr val="accent2"/>
                </a:solidFill>
                <a:effectLst>
                  <a:outerShdw blurRad="38100" dist="38100" dir="2700000" algn="tl">
                    <a:srgbClr val="000000"/>
                  </a:outerShdw>
                </a:effectLst>
                <a:cs typeface="+mn-cs"/>
              </a:rPr>
              <a:t>R</a:t>
            </a:r>
            <a:r>
              <a:rPr lang="en-US" sz="2400" i="1" baseline="-25000" err="1">
                <a:solidFill>
                  <a:schemeClr val="accent2"/>
                </a:solidFill>
                <a:effectLst>
                  <a:outerShdw blurRad="38100" dist="38100" dir="2700000" algn="tl">
                    <a:srgbClr val="000000"/>
                  </a:outerShdw>
                </a:effectLst>
                <a:cs typeface="+mn-cs"/>
              </a:rPr>
              <a:t>i</a:t>
            </a:r>
            <a:r>
              <a:rPr lang="en-US" i="1">
                <a:solidFill>
                  <a:schemeClr val="accent2"/>
                </a:solidFill>
                <a:effectLst>
                  <a:outerShdw blurRad="38100" dist="38100" dir="2700000" algn="tl">
                    <a:srgbClr val="000000"/>
                  </a:outerShdw>
                </a:effectLst>
                <a:cs typeface="+mn-cs"/>
              </a:rPr>
              <a:t>=</a:t>
            </a:r>
            <a:r>
              <a:rPr lang="en-US" i="1" err="1">
                <a:solidFill>
                  <a:schemeClr val="accent2"/>
                </a:solidFill>
                <a:effectLst>
                  <a:outerShdw blurRad="38100" dist="38100" dir="2700000" algn="tl">
                    <a:srgbClr val="000000"/>
                  </a:outerShdw>
                </a:effectLst>
                <a:cs typeface="+mn-cs"/>
              </a:rPr>
              <a:t>R</a:t>
            </a:r>
            <a:r>
              <a:rPr lang="en-US" i="1" baseline="-25000" err="1">
                <a:solidFill>
                  <a:schemeClr val="accent2"/>
                </a:solidFill>
                <a:effectLst>
                  <a:outerShdw blurRad="38100" dist="38100" dir="2700000" algn="tl">
                    <a:srgbClr val="000000"/>
                  </a:outerShdw>
                </a:effectLst>
                <a:cs typeface="+mn-cs"/>
              </a:rPr>
              <a:t>j</a:t>
            </a:r>
            <a:r>
              <a:rPr lang="en-US" i="1">
                <a:solidFill>
                  <a:schemeClr val="accent2"/>
                </a:solidFill>
                <a:effectLst>
                  <a:outerShdw blurRad="38100" dist="38100" dir="2700000" algn="tl">
                    <a:srgbClr val="000000"/>
                  </a:outerShdw>
                </a:effectLst>
                <a:cs typeface="+mn-cs"/>
              </a:rPr>
              <a:t>  </a:t>
            </a:r>
            <a:r>
              <a:rPr lang="en-US">
                <a:solidFill>
                  <a:schemeClr val="accent2"/>
                </a:solidFill>
                <a:effectLst>
                  <a:outerShdw blurRad="38100" dist="38100" dir="2700000" algn="tl">
                    <a:srgbClr val="000000"/>
                  </a:outerShdw>
                </a:effectLst>
                <a:cs typeface="+mn-cs"/>
              </a:rPr>
              <a:t>goto</a:t>
            </a:r>
            <a:r>
              <a:rPr lang="en-US" i="1">
                <a:solidFill>
                  <a:schemeClr val="accent2"/>
                </a:solidFill>
                <a:effectLst>
                  <a:outerShdw blurRad="38100" dist="38100" dir="2700000" algn="tl">
                    <a:srgbClr val="000000"/>
                  </a:outerShdw>
                </a:effectLst>
                <a:cs typeface="+mn-cs"/>
              </a:rPr>
              <a:t> </a:t>
            </a:r>
            <a:r>
              <a:rPr lang="en-US" i="1" dirty="0">
                <a:solidFill>
                  <a:schemeClr val="accent2"/>
                </a:solidFill>
                <a:effectLst>
                  <a:outerShdw blurRad="38100" dist="38100" dir="2700000" algn="tl">
                    <a:srgbClr val="000000"/>
                  </a:outerShdw>
                </a:effectLst>
                <a:cs typeface="+mn-cs"/>
              </a:rPr>
              <a:t>line k</a:t>
            </a:r>
          </a:p>
          <a:p>
            <a:pPr indent="-514350" eaLnBrk="0" hangingPunct="0">
              <a:buFont typeface="+mj-lt"/>
              <a:buAutoNum type="arabicPeriod"/>
              <a:defRPr/>
            </a:pPr>
            <a:r>
              <a:rPr lang="en-US">
                <a:effectLst>
                  <a:outerShdw blurRad="38100" dist="38100" dir="2700000" algn="tl">
                    <a:srgbClr val="000000"/>
                  </a:outerShdw>
                </a:effectLst>
                <a:cs typeface="+mn-cs"/>
              </a:rPr>
              <a:t>But </a:t>
            </a:r>
            <a:r>
              <a:rPr lang="en-US" dirty="0">
                <a:effectLst>
                  <a:outerShdw blurRad="38100" dist="38100" dir="2700000" algn="tl">
                    <a:srgbClr val="000000"/>
                  </a:outerShdw>
                </a:effectLst>
                <a:cs typeface="+mn-cs"/>
              </a:rPr>
              <a:t>how do you </a:t>
            </a:r>
            <a:r>
              <a:rPr lang="en-US">
                <a:effectLst>
                  <a:outerShdw blurRad="38100" dist="38100" dir="2700000" algn="tl">
                    <a:srgbClr val="000000"/>
                  </a:outerShdw>
                </a:effectLst>
                <a:cs typeface="+mn-cs"/>
              </a:rPr>
              <a:t>where to return to</a:t>
            </a:r>
            <a:r>
              <a:rPr lang="en-US" dirty="0">
                <a:effectLst>
                  <a:outerShdw blurRad="38100" dist="38100" dir="2700000" algn="tl">
                    <a:srgbClr val="000000"/>
                  </a:outerShdw>
                </a:effectLst>
                <a:cs typeface="+mn-cs"/>
              </a:rPr>
              <a:t>?</a:t>
            </a:r>
          </a:p>
          <a:p>
            <a:pPr marL="0" lvl="1" indent="-514350" eaLnBrk="0" hangingPunct="0">
              <a:buFont typeface="Arial" pitchFamily="34" charset="0"/>
              <a:buChar char="•"/>
              <a:defRPr/>
            </a:pPr>
            <a:r>
              <a:rPr lang="en-US" dirty="0">
                <a:effectLst>
                  <a:outerShdw blurRad="38100" dist="38100" dir="2700000" algn="tl">
                    <a:srgbClr val="000000"/>
                  </a:outerShdw>
                </a:effectLst>
                <a:cs typeface="+mn-cs"/>
              </a:rPr>
              <a:t>Before calling save </a:t>
            </a:r>
            <a:r>
              <a:rPr lang="en-US">
                <a:effectLst>
                  <a:outerShdw blurRad="38100" dist="38100" dir="2700000" algn="tl">
                    <a:srgbClr val="000000"/>
                  </a:outerShdw>
                </a:effectLst>
                <a:cs typeface="+mn-cs"/>
              </a:rPr>
              <a:t>a pointer </a:t>
            </a:r>
            <a:r>
              <a:rPr lang="en-US" dirty="0">
                <a:effectLst>
                  <a:outerShdw blurRad="38100" dist="38100" dir="2700000" algn="tl">
                    <a:srgbClr val="000000"/>
                  </a:outerShdw>
                </a:effectLst>
                <a:cs typeface="+mn-cs"/>
              </a:rPr>
              <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where to return to</a:t>
            </a:r>
            <a:r>
              <a:rPr lang="en-US" dirty="0">
                <a:effectLst>
                  <a:outerShdw blurRad="38100" dist="38100" dir="2700000" algn="tl">
                    <a:srgbClr val="000000"/>
                  </a:outerShdw>
                </a:effectLst>
                <a:cs typeface="+mn-cs"/>
              </a:rPr>
              <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             </a:t>
            </a:r>
            <a:r>
              <a:rPr lang="en-US" i="1" dirty="0">
                <a:solidFill>
                  <a:schemeClr val="accent2"/>
                </a:solidFill>
                <a:effectLst>
                  <a:outerShdw blurRad="38100" dist="38100" dir="2700000" algn="tl">
                    <a:srgbClr val="000000"/>
                  </a:outerShdw>
                </a:effectLst>
                <a:cs typeface="+mn-cs"/>
              </a:rPr>
              <a:t>10</a:t>
            </a:r>
            <a:r>
              <a:rPr lang="en-US" i="1">
                <a:solidFill>
                  <a:schemeClr val="accent2"/>
                </a:solidFill>
                <a:effectLst>
                  <a:outerShdw blurRad="38100" dist="38100" dir="2700000" algn="tl">
                    <a:srgbClr val="000000"/>
                  </a:outerShdw>
                </a:effectLst>
                <a:cs typeface="+mn-cs"/>
              </a:rPr>
              <a:t>.  R</a:t>
            </a:r>
            <a:r>
              <a:rPr lang="en-US" i="1" baseline="-25000">
                <a:solidFill>
                  <a:schemeClr val="accent2"/>
                </a:solidFill>
                <a:effectLst>
                  <a:outerShdw blurRad="38100" dist="38100" dir="2700000" algn="tl">
                    <a:srgbClr val="000000"/>
                  </a:outerShdw>
                </a:effectLst>
                <a:cs typeface="+mn-cs"/>
              </a:rPr>
              <a:t>return</a:t>
            </a:r>
            <a:r>
              <a:rPr lang="en-US" i="1">
                <a:solidFill>
                  <a:schemeClr val="accent2"/>
                </a:solidFill>
                <a:effectLst>
                  <a:outerShdw blurRad="38100" dist="38100" dir="2700000" algn="tl">
                    <a:srgbClr val="000000"/>
                  </a:outerShdw>
                </a:effectLst>
                <a:cs typeface="+mn-cs"/>
              </a:rPr>
              <a:t> </a:t>
            </a:r>
            <a:r>
              <a:rPr lang="en-US" i="1" dirty="0">
                <a:solidFill>
                  <a:schemeClr val="accent2"/>
                </a:solidFill>
                <a:effectLst>
                  <a:outerShdw blurRad="38100" dist="38100" dir="2700000" algn="tl">
                    <a:srgbClr val="000000"/>
                  </a:outerShdw>
                </a:effectLst>
                <a:cs typeface="+mn-cs"/>
              </a:rPr>
              <a:t>= 5</a:t>
            </a:r>
            <a:br>
              <a:rPr lang="en-US" i="1" dirty="0">
                <a:solidFill>
                  <a:schemeClr val="accent2"/>
                </a:solidFill>
                <a:effectLst>
                  <a:outerShdw blurRad="38100" dist="38100" dir="2700000" algn="tl">
                    <a:srgbClr val="000000"/>
                  </a:outerShdw>
                </a:effectLst>
                <a:cs typeface="+mn-cs"/>
              </a:rPr>
            </a:br>
            <a:r>
              <a:rPr lang="en-US" i="1" dirty="0">
                <a:solidFill>
                  <a:schemeClr val="accent2"/>
                </a:solidFill>
                <a:effectLst>
                  <a:outerShdw blurRad="38100" dist="38100" dir="2700000" algn="tl">
                    <a:srgbClr val="000000"/>
                  </a:outerShdw>
                </a:effectLst>
                <a:cs typeface="+mn-cs"/>
              </a:rPr>
              <a:t>             </a:t>
            </a:r>
            <a:r>
              <a:rPr lang="en-US" dirty="0">
                <a:solidFill>
                  <a:schemeClr val="accent2"/>
                </a:solidFill>
                <a:effectLst>
                  <a:outerShdw blurRad="38100" dist="38100" dir="2700000" algn="tl">
                    <a:srgbClr val="000000"/>
                  </a:outerShdw>
                </a:effectLst>
                <a:cs typeface="+mn-cs"/>
              </a:rPr>
              <a:t>11</a:t>
            </a:r>
            <a:r>
              <a:rPr lang="en-US">
                <a:solidFill>
                  <a:schemeClr val="accent2"/>
                </a:solidFill>
                <a:effectLst>
                  <a:outerShdw blurRad="38100" dist="38100" dir="2700000" algn="tl">
                    <a:srgbClr val="000000"/>
                  </a:outerShdw>
                </a:effectLst>
                <a:cs typeface="+mn-cs"/>
              </a:rPr>
              <a:t>.  goto</a:t>
            </a:r>
            <a:r>
              <a:rPr lang="en-US" i="1">
                <a:solidFill>
                  <a:schemeClr val="accent2"/>
                </a:solidFill>
                <a:effectLst>
                  <a:outerShdw blurRad="38100" dist="38100" dir="2700000" algn="tl">
                    <a:srgbClr val="000000"/>
                  </a:outerShdw>
                </a:effectLst>
                <a:cs typeface="+mn-cs"/>
              </a:rPr>
              <a:t> </a:t>
            </a:r>
            <a:r>
              <a:rPr lang="en-US" i="1" dirty="0">
                <a:solidFill>
                  <a:schemeClr val="accent2"/>
                </a:solidFill>
                <a:effectLst>
                  <a:outerShdw blurRad="38100" dist="38100" dir="2700000" algn="tl">
                    <a:srgbClr val="000000"/>
                  </a:outerShdw>
                </a:effectLst>
                <a:cs typeface="+mn-cs"/>
              </a:rPr>
              <a:t>line 1</a:t>
            </a:r>
          </a:p>
        </p:txBody>
      </p:sp>
      <p:sp>
        <p:nvSpPr>
          <p:cNvPr id="44" name="Rectangle 43"/>
          <p:cNvSpPr/>
          <p:nvPr/>
        </p:nvSpPr>
        <p:spPr>
          <a:xfrm>
            <a:off x="5375275" y="3895725"/>
            <a:ext cx="3756025" cy="523875"/>
          </a:xfrm>
          <a:prstGeom prst="rect">
            <a:avLst/>
          </a:prstGeom>
        </p:spPr>
        <p:txBody>
          <a:bodyPr wrap="none">
            <a:spAutoFit/>
          </a:bodyPr>
          <a:lstStyle/>
          <a:p>
            <a:pPr marL="457200" indent="-457200" eaLnBrk="0" hangingPunct="0">
              <a:defRPr/>
            </a:pPr>
            <a:r>
              <a:rPr lang="en-US" dirty="0">
                <a:solidFill>
                  <a:schemeClr val="accent2"/>
                </a:solidFill>
                <a:effectLst>
                  <a:outerShdw blurRad="38100" dist="38100" dir="2700000" algn="tl">
                    <a:srgbClr val="000000"/>
                  </a:outerShdw>
                </a:effectLst>
                <a:cs typeface="+mn-cs"/>
              </a:rPr>
              <a:t>8</a:t>
            </a:r>
            <a:r>
              <a:rPr lang="en-US">
                <a:solidFill>
                  <a:schemeClr val="accent2"/>
                </a:solidFill>
                <a:effectLst>
                  <a:outerShdw blurRad="38100" dist="38100" dir="2700000" algn="tl">
                    <a:srgbClr val="000000"/>
                  </a:outerShdw>
                </a:effectLst>
                <a:cs typeface="+mn-cs"/>
              </a:rPr>
              <a:t>. </a:t>
            </a:r>
            <a:r>
              <a:rPr lang="en-US" i="1">
                <a:solidFill>
                  <a:schemeClr val="accent2"/>
                </a:solidFill>
                <a:effectLst>
                  <a:outerShdw blurRad="38100" dist="38100" dir="2700000" algn="tl">
                    <a:srgbClr val="000000"/>
                  </a:outerShdw>
                </a:effectLst>
                <a:cs typeface="+mn-cs"/>
              </a:rPr>
              <a:t>R</a:t>
            </a:r>
            <a:r>
              <a:rPr lang="en-US" i="1" baseline="-25000">
                <a:solidFill>
                  <a:schemeClr val="accent2"/>
                </a:solidFill>
                <a:effectLst>
                  <a:outerShdw blurRad="38100" dist="38100" dir="2700000" algn="tl">
                    <a:srgbClr val="000000"/>
                  </a:outerShdw>
                </a:effectLst>
                <a:cs typeface="+mn-cs"/>
              </a:rPr>
              <a:t>return</a:t>
            </a:r>
            <a:r>
              <a:rPr lang="en-US" i="1">
                <a:solidFill>
                  <a:schemeClr val="accent2"/>
                </a:solidFill>
                <a:effectLst>
                  <a:outerShdw blurRad="38100" dist="38100" dir="2700000" algn="tl">
                    <a:srgbClr val="000000"/>
                  </a:outerShdw>
                </a:effectLst>
                <a:cs typeface="+mn-cs"/>
              </a:rPr>
              <a:t> </a:t>
            </a:r>
            <a:r>
              <a:rPr lang="en-US" i="1" dirty="0">
                <a:solidFill>
                  <a:schemeClr val="accent2"/>
                </a:solidFill>
                <a:effectLst>
                  <a:outerShdw blurRad="38100" dist="38100" dir="2700000" algn="tl">
                    <a:srgbClr val="000000"/>
                  </a:outerShdw>
                </a:effectLst>
                <a:cs typeface="+mn-cs"/>
              </a:rPr>
              <a:t>= </a:t>
            </a:r>
            <a:r>
              <a:rPr lang="en-US" i="1">
                <a:solidFill>
                  <a:schemeClr val="accent2"/>
                </a:solidFill>
                <a:effectLst>
                  <a:outerShdw blurRad="38100" dist="38100" dir="2700000" algn="tl">
                    <a:srgbClr val="000000"/>
                  </a:outerShdw>
                </a:effectLst>
                <a:cs typeface="+mn-cs"/>
              </a:rPr>
              <a:t>5 </a:t>
            </a:r>
            <a:r>
              <a:rPr lang="en-US">
                <a:solidFill>
                  <a:schemeClr val="accent2"/>
                </a:solidFill>
                <a:effectLst>
                  <a:outerShdw blurRad="38100" dist="38100" dir="2700000" algn="tl">
                    <a:srgbClr val="000000"/>
                  </a:outerShdw>
                </a:effectLst>
                <a:cs typeface="+mn-cs"/>
              </a:rPr>
              <a:t>goto</a:t>
            </a:r>
            <a:r>
              <a:rPr lang="en-US" i="1">
                <a:solidFill>
                  <a:schemeClr val="accent2"/>
                </a:solidFill>
                <a:effectLst>
                  <a:outerShdw blurRad="38100" dist="38100" dir="2700000" algn="tl">
                    <a:srgbClr val="000000"/>
                  </a:outerShdw>
                </a:effectLst>
                <a:cs typeface="+mn-cs"/>
              </a:rPr>
              <a:t> </a:t>
            </a:r>
            <a:r>
              <a:rPr lang="en-US" i="1" dirty="0">
                <a:solidFill>
                  <a:schemeClr val="accent2"/>
                </a:solidFill>
                <a:effectLst>
                  <a:outerShdw blurRad="38100" dist="38100" dir="2700000" algn="tl">
                    <a:srgbClr val="000000"/>
                  </a:outerShdw>
                </a:effectLst>
                <a:cs typeface="+mn-cs"/>
              </a:rPr>
              <a:t>line 12</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412100"/>
                                        </p:tgtEl>
                                        <p:attrNameLst>
                                          <p:attrName>style.visibility</p:attrName>
                                        </p:attrNameLst>
                                      </p:cBhvr>
                                      <p:to>
                                        <p:strVal val="visible"/>
                                      </p:to>
                                    </p:set>
                                    <p:anim calcmode="lin" valueType="num">
                                      <p:cBhvr additive="base">
                                        <p:cTn id="7" dur="500" fill="hold"/>
                                        <p:tgtEl>
                                          <p:spTgt spid="1412100"/>
                                        </p:tgtEl>
                                        <p:attrNameLst>
                                          <p:attrName>ppt_x</p:attrName>
                                        </p:attrNameLst>
                                      </p:cBhvr>
                                      <p:tavLst>
                                        <p:tav tm="0">
                                          <p:val>
                                            <p:strVal val="#ppt_x"/>
                                          </p:val>
                                        </p:tav>
                                        <p:tav tm="100000">
                                          <p:val>
                                            <p:strVal val="#ppt_x"/>
                                          </p:val>
                                        </p:tav>
                                      </p:tavLst>
                                    </p:anim>
                                    <p:anim calcmode="lin" valueType="num">
                                      <p:cBhvr additive="base">
                                        <p:cTn id="8" dur="500" fill="hold"/>
                                        <p:tgtEl>
                                          <p:spTgt spid="1412100"/>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3">
                                            <p:txEl>
                                              <p:pRg st="0" end="0"/>
                                            </p:txEl>
                                          </p:spTgt>
                                        </p:tgtEl>
                                        <p:attrNameLst>
                                          <p:attrName>style.visibility</p:attrName>
                                        </p:attrNameLst>
                                      </p:cBhvr>
                                      <p:to>
                                        <p:strVal val="visible"/>
                                      </p:to>
                                    </p:set>
                                    <p:anim calcmode="lin" valueType="num">
                                      <p:cBhvr additive="base">
                                        <p:cTn id="11" dur="500" fill="hold"/>
                                        <p:tgtEl>
                                          <p:spTgt spid="43">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4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43">
                                            <p:txEl>
                                              <p:pRg st="1" end="1"/>
                                            </p:txEl>
                                          </p:spTgt>
                                        </p:tgtEl>
                                        <p:attrNameLst>
                                          <p:attrName>style.visibility</p:attrName>
                                        </p:attrNameLst>
                                      </p:cBhvr>
                                      <p:to>
                                        <p:strVal val="visible"/>
                                      </p:to>
                                    </p:set>
                                    <p:anim calcmode="lin" valueType="num">
                                      <p:cBhvr additive="base">
                                        <p:cTn id="17" dur="500" fill="hold"/>
                                        <p:tgtEl>
                                          <p:spTgt spid="43">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4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43">
                                            <p:txEl>
                                              <p:pRg st="2" end="2"/>
                                            </p:txEl>
                                          </p:spTgt>
                                        </p:tgtEl>
                                        <p:attrNameLst>
                                          <p:attrName>style.visibility</p:attrName>
                                        </p:attrNameLst>
                                      </p:cBhvr>
                                      <p:to>
                                        <p:strVal val="visible"/>
                                      </p:to>
                                    </p:set>
                                    <p:anim calcmode="lin" valueType="num">
                                      <p:cBhvr additive="base">
                                        <p:cTn id="23" dur="500" fill="hold"/>
                                        <p:tgtEl>
                                          <p:spTgt spid="43">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43">
                                            <p:txEl>
                                              <p:pRg st="2" end="2"/>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43">
                                            <p:txEl>
                                              <p:pRg st="3" end="3"/>
                                            </p:txEl>
                                          </p:spTgt>
                                        </p:tgtEl>
                                        <p:attrNameLst>
                                          <p:attrName>style.visibility</p:attrName>
                                        </p:attrNameLst>
                                      </p:cBhvr>
                                      <p:to>
                                        <p:strVal val="visible"/>
                                      </p:to>
                                    </p:set>
                                    <p:anim calcmode="lin" valueType="num">
                                      <p:cBhvr additive="base">
                                        <p:cTn id="27" dur="500" fill="hold"/>
                                        <p:tgtEl>
                                          <p:spTgt spid="43">
                                            <p:txEl>
                                              <p:pRg st="3" end="3"/>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43">
                                            <p:txEl>
                                              <p:pRg st="3" end="3"/>
                                            </p:txEl>
                                          </p:spTgt>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43">
                                            <p:txEl>
                                              <p:pRg st="4" end="4"/>
                                            </p:txEl>
                                          </p:spTgt>
                                        </p:tgtEl>
                                        <p:attrNameLst>
                                          <p:attrName>style.visibility</p:attrName>
                                        </p:attrNameLst>
                                      </p:cBhvr>
                                      <p:to>
                                        <p:strVal val="visible"/>
                                      </p:to>
                                    </p:set>
                                    <p:anim calcmode="lin" valueType="num">
                                      <p:cBhvr additive="base">
                                        <p:cTn id="31" dur="500" fill="hold"/>
                                        <p:tgtEl>
                                          <p:spTgt spid="4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4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43">
                                            <p:txEl>
                                              <p:pRg st="5" end="5"/>
                                            </p:txEl>
                                          </p:spTgt>
                                        </p:tgtEl>
                                        <p:attrNameLst>
                                          <p:attrName>style.visibility</p:attrName>
                                        </p:attrNameLst>
                                      </p:cBhvr>
                                      <p:to>
                                        <p:strVal val="visible"/>
                                      </p:to>
                                    </p:set>
                                    <p:anim calcmode="lin" valueType="num">
                                      <p:cBhvr additive="base">
                                        <p:cTn id="37" dur="500" fill="hold"/>
                                        <p:tgtEl>
                                          <p:spTgt spid="43">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4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43">
                                            <p:txEl>
                                              <p:pRg st="6" end="6"/>
                                            </p:txEl>
                                          </p:spTgt>
                                        </p:tgtEl>
                                        <p:attrNameLst>
                                          <p:attrName>style.visibility</p:attrName>
                                        </p:attrNameLst>
                                      </p:cBhvr>
                                      <p:to>
                                        <p:strVal val="visible"/>
                                      </p:to>
                                    </p:set>
                                    <p:anim calcmode="lin" valueType="num">
                                      <p:cBhvr additive="base">
                                        <p:cTn id="43" dur="500" fill="hold"/>
                                        <p:tgtEl>
                                          <p:spTgt spid="43">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43">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44"/>
                                        </p:tgtEl>
                                        <p:attrNameLst>
                                          <p:attrName>style.visibility</p:attrName>
                                        </p:attrNameLst>
                                      </p:cBhvr>
                                      <p:to>
                                        <p:strVal val="visible"/>
                                      </p:to>
                                    </p:set>
                                    <p:anim calcmode="lin" valueType="num">
                                      <p:cBhvr additive="base">
                                        <p:cTn id="49" dur="500" fill="hold"/>
                                        <p:tgtEl>
                                          <p:spTgt spid="44"/>
                                        </p:tgtEl>
                                        <p:attrNameLst>
                                          <p:attrName>ppt_x</p:attrName>
                                        </p:attrNameLst>
                                      </p:cBhvr>
                                      <p:tavLst>
                                        <p:tav tm="0">
                                          <p:val>
                                            <p:strVal val="#ppt_x"/>
                                          </p:val>
                                        </p:tav>
                                        <p:tav tm="100000">
                                          <p:val>
                                            <p:strVal val="#ppt_x"/>
                                          </p:val>
                                        </p:tav>
                                      </p:tavLst>
                                    </p:anim>
                                    <p:anim calcmode="lin" valueType="num">
                                      <p:cBhvr additive="base">
                                        <p:cTn id="50" dur="500" fill="hold"/>
                                        <p:tgtEl>
                                          <p:spTgt spid="4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2100" grpId="0"/>
      <p:bldP spid="44"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22"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Recursive to Register </a:t>
            </a:r>
            <a:r>
              <a:rPr lang="en-US" sz="3600" b="1" dirty="0">
                <a:solidFill>
                  <a:schemeClr val="tx2"/>
                </a:solidFill>
                <a:effectLst>
                  <a:outerShdw blurRad="38100" dist="38100" dir="2700000" algn="tl">
                    <a:srgbClr val="000000"/>
                  </a:outerShdw>
                </a:effectLst>
                <a:latin typeface="Arial Rounded MT Bold" pitchFamily="34" charset="0"/>
                <a:cs typeface="+mn-cs"/>
              </a:rPr>
              <a:t>Machine</a:t>
            </a:r>
          </a:p>
        </p:txBody>
      </p:sp>
      <p:sp>
        <p:nvSpPr>
          <p:cNvPr id="1413131" name="Text Box 11"/>
          <p:cNvSpPr txBox="1">
            <a:spLocks noChangeArrowheads="1"/>
          </p:cNvSpPr>
          <p:nvPr/>
        </p:nvSpPr>
        <p:spPr bwMode="auto">
          <a:xfrm>
            <a:off x="152400" y="1323975"/>
            <a:ext cx="4724400" cy="1800225"/>
          </a:xfrm>
          <a:prstGeom prst="rect">
            <a:avLst/>
          </a:prstGeom>
          <a:noFill/>
          <a:ln w="38100" cap="sq">
            <a:noFill/>
            <a:miter lim="800000"/>
            <a:headEnd/>
            <a:tailEnd/>
          </a:ln>
          <a:effectLst/>
        </p:spPr>
        <p:txBody>
          <a:bodyPr lIns="274320" rIns="274320">
            <a:spAutoFit/>
          </a:bodyPr>
          <a:lstStyle/>
          <a:p>
            <a:pPr eaLnBrk="0" hangingPunct="0">
              <a:buFontTx/>
              <a:buChar char="•"/>
              <a:defRPr/>
            </a:pPr>
            <a:r>
              <a:rPr lang="en-US" i="1">
                <a:solidFill>
                  <a:schemeClr val="accent2"/>
                </a:solidFill>
                <a:effectLst>
                  <a:outerShdw blurRad="38100" dist="38100" dir="2700000" algn="tl">
                    <a:srgbClr val="000000"/>
                  </a:outerShdw>
                </a:effectLst>
                <a:cs typeface="+mn-cs"/>
              </a:rPr>
              <a:t>Zero(x) = 0</a:t>
            </a:r>
          </a:p>
          <a:p>
            <a:pPr eaLnBrk="0" hangingPunct="0">
              <a:buFontTx/>
              <a:buChar char="•"/>
              <a:defRPr/>
            </a:pPr>
            <a:r>
              <a:rPr lang="en-US" i="1">
                <a:solidFill>
                  <a:schemeClr val="accent2"/>
                </a:solidFill>
                <a:effectLst>
                  <a:outerShdw blurRad="38100" dist="38100" dir="2700000" algn="tl">
                    <a:srgbClr val="000000"/>
                  </a:outerShdw>
                </a:effectLst>
                <a:cs typeface="+mn-cs"/>
              </a:rPr>
              <a:t>Successor(x) = x+1</a:t>
            </a:r>
          </a:p>
          <a:p>
            <a:pPr eaLnBrk="0" hangingPunct="0">
              <a:buFontTx/>
              <a:buChar char="•"/>
              <a:defRPr/>
            </a:pPr>
            <a:r>
              <a:rPr lang="en-US" i="1">
                <a:solidFill>
                  <a:schemeClr val="accent2"/>
                </a:solidFill>
                <a:effectLst>
                  <a:outerShdw blurRad="38100" dist="38100" dir="2700000" algn="tl">
                    <a:srgbClr val="000000"/>
                  </a:outerShdw>
                </a:effectLst>
                <a:cs typeface="+mn-cs"/>
              </a:rPr>
              <a:t>I</a:t>
            </a:r>
            <a:r>
              <a:rPr lang="en-US" i="1" baseline="-25000">
                <a:solidFill>
                  <a:schemeClr val="accent2"/>
                </a:solidFill>
                <a:effectLst>
                  <a:outerShdw blurRad="38100" dist="38100" dir="2700000" algn="tl">
                    <a:srgbClr val="000000"/>
                  </a:outerShdw>
                </a:effectLst>
                <a:cs typeface="+mn-cs"/>
              </a:rPr>
              <a:t>n,i</a:t>
            </a:r>
            <a:r>
              <a:rPr lang="en-US" i="1">
                <a:solidFill>
                  <a:schemeClr val="accent2"/>
                </a:solidFill>
                <a:effectLst>
                  <a:outerShdw blurRad="38100" dist="38100" dir="2700000" algn="tl">
                    <a:srgbClr val="000000"/>
                  </a:outerShdw>
                </a:effectLst>
                <a:cs typeface="+mn-cs"/>
              </a:rPr>
              <a:t>(x</a:t>
            </a:r>
            <a:r>
              <a:rPr lang="en-US" i="1" baseline="-25000">
                <a:solidFill>
                  <a:schemeClr val="accent2"/>
                </a:solidFill>
                <a:effectLst>
                  <a:outerShdw blurRad="38100" dist="38100" dir="2700000" algn="tl">
                    <a:srgbClr val="000000"/>
                  </a:outerShdw>
                </a:effectLst>
                <a:cs typeface="+mn-cs"/>
              </a:rPr>
              <a:t>1</a:t>
            </a:r>
            <a:r>
              <a:rPr lang="en-US" i="1">
                <a:solidFill>
                  <a:schemeClr val="accent2"/>
                </a:solidFill>
                <a:effectLst>
                  <a:outerShdw blurRad="38100" dist="38100" dir="2700000" algn="tl">
                    <a:srgbClr val="000000"/>
                  </a:outerShdw>
                </a:effectLst>
                <a:cs typeface="+mn-cs"/>
              </a:rPr>
              <a:t>,x</a:t>
            </a:r>
            <a:r>
              <a:rPr lang="en-US" i="1" baseline="-25000">
                <a:solidFill>
                  <a:schemeClr val="accent2"/>
                </a:solidFill>
                <a:effectLst>
                  <a:outerShdw blurRad="38100" dist="38100" dir="2700000" algn="tl">
                    <a:srgbClr val="000000"/>
                  </a:outerShdw>
                </a:effectLst>
                <a:cs typeface="+mn-cs"/>
              </a:rPr>
              <a:t>2</a:t>
            </a:r>
            <a:r>
              <a:rPr lang="en-US" i="1">
                <a:solidFill>
                  <a:schemeClr val="accent2"/>
                </a:solidFill>
                <a:effectLst>
                  <a:outerShdw blurRad="38100" dist="38100" dir="2700000" algn="tl">
                    <a:srgbClr val="000000"/>
                  </a:outerShdw>
                </a:effectLst>
                <a:cs typeface="+mn-cs"/>
              </a:rPr>
              <a:t>,..,x</a:t>
            </a:r>
            <a:r>
              <a:rPr lang="en-US" i="1" baseline="-25000">
                <a:solidFill>
                  <a:schemeClr val="accent2"/>
                </a:solidFill>
                <a:effectLst>
                  <a:outerShdw blurRad="38100" dist="38100" dir="2700000" algn="tl">
                    <a:srgbClr val="000000"/>
                  </a:outerShdw>
                </a:effectLst>
                <a:cs typeface="+mn-cs"/>
              </a:rPr>
              <a:t>n </a:t>
            </a:r>
            <a:r>
              <a:rPr lang="en-US" i="1">
                <a:solidFill>
                  <a:schemeClr val="accent2"/>
                </a:solidFill>
                <a:effectLst>
                  <a:outerShdw blurRad="38100" dist="38100" dir="2700000" algn="tl">
                    <a:srgbClr val="000000"/>
                  </a:outerShdw>
                </a:effectLst>
                <a:cs typeface="+mn-cs"/>
              </a:rPr>
              <a:t>)</a:t>
            </a:r>
            <a:r>
              <a:rPr lang="en-US" i="1" baseline="-25000">
                <a:solidFill>
                  <a:schemeClr val="accent2"/>
                </a:solidFill>
                <a:effectLst>
                  <a:outerShdw blurRad="38100" dist="38100" dir="2700000" algn="tl">
                    <a:srgbClr val="000000"/>
                  </a:outerShdw>
                </a:effectLst>
                <a:cs typeface="+mn-cs"/>
              </a:rPr>
              <a:t> </a:t>
            </a:r>
            <a:r>
              <a:rPr lang="en-US" i="1">
                <a:solidFill>
                  <a:schemeClr val="accent2"/>
                </a:solidFill>
                <a:effectLst>
                  <a:outerShdw blurRad="38100" dist="38100" dir="2700000" algn="tl">
                    <a:srgbClr val="000000"/>
                  </a:outerShdw>
                </a:effectLst>
                <a:cs typeface="+mn-cs"/>
              </a:rPr>
              <a:t>= x</a:t>
            </a:r>
            <a:r>
              <a:rPr lang="en-US" i="1" baseline="-25000">
                <a:solidFill>
                  <a:schemeClr val="accent2"/>
                </a:solidFill>
                <a:effectLst>
                  <a:outerShdw blurRad="38100" dist="38100" dir="2700000" algn="tl">
                    <a:srgbClr val="000000"/>
                  </a:outerShdw>
                </a:effectLst>
                <a:cs typeface="+mn-cs"/>
              </a:rPr>
              <a:t>i</a:t>
            </a:r>
          </a:p>
          <a:p>
            <a:pPr eaLnBrk="0" hangingPunct="0">
              <a:buFontTx/>
              <a:buChar char="•"/>
              <a:defRPr/>
            </a:pPr>
            <a:r>
              <a:rPr lang="en-US" i="1">
                <a:solidFill>
                  <a:schemeClr val="accent2"/>
                </a:solidFill>
                <a:effectLst>
                  <a:outerShdw blurRad="38100" dist="38100" dir="2700000" algn="tl">
                    <a:srgbClr val="000000"/>
                  </a:outerShdw>
                </a:effectLst>
                <a:cs typeface="+mn-cs"/>
              </a:rPr>
              <a:t>f(x,y) = g(h</a:t>
            </a:r>
            <a:r>
              <a:rPr lang="en-US" i="1" baseline="-25000">
                <a:solidFill>
                  <a:schemeClr val="accent2"/>
                </a:solidFill>
                <a:effectLst>
                  <a:outerShdw blurRad="38100" dist="38100" dir="2700000" algn="tl">
                    <a:srgbClr val="000000"/>
                  </a:outerShdw>
                </a:effectLst>
                <a:cs typeface="+mn-cs"/>
              </a:rPr>
              <a:t>1</a:t>
            </a:r>
            <a:r>
              <a:rPr lang="en-US" i="1">
                <a:solidFill>
                  <a:schemeClr val="accent2"/>
                </a:solidFill>
                <a:effectLst>
                  <a:outerShdw blurRad="38100" dist="38100" dir="2700000" algn="tl">
                    <a:srgbClr val="000000"/>
                  </a:outerShdw>
                </a:effectLst>
                <a:cs typeface="+mn-cs"/>
              </a:rPr>
              <a:t>(x,y),…,h</a:t>
            </a:r>
            <a:r>
              <a:rPr lang="en-US" i="1" baseline="-25000">
                <a:solidFill>
                  <a:schemeClr val="accent2"/>
                </a:solidFill>
                <a:effectLst>
                  <a:outerShdw blurRad="38100" dist="38100" dir="2700000" algn="tl">
                    <a:srgbClr val="000000"/>
                  </a:outerShdw>
                </a:effectLst>
                <a:cs typeface="+mn-cs"/>
              </a:rPr>
              <a:t>n</a:t>
            </a:r>
            <a:r>
              <a:rPr lang="en-US" i="1">
                <a:solidFill>
                  <a:schemeClr val="accent2"/>
                </a:solidFill>
                <a:effectLst>
                  <a:outerShdw blurRad="38100" dist="38100" dir="2700000" algn="tl">
                    <a:srgbClr val="000000"/>
                  </a:outerShdw>
                </a:effectLst>
                <a:cs typeface="+mn-cs"/>
              </a:rPr>
              <a:t>(x,y))</a:t>
            </a:r>
            <a:endParaRPr lang="en-US" i="1" baseline="-25000">
              <a:effectLst>
                <a:outerShdw blurRad="38100" dist="38100" dir="2700000" algn="tl">
                  <a:srgbClr val="000000"/>
                </a:outerShdw>
              </a:effectLst>
              <a:cs typeface="+mn-cs"/>
            </a:endParaRPr>
          </a:p>
        </p:txBody>
      </p:sp>
      <p:sp>
        <p:nvSpPr>
          <p:cNvPr id="1413132" name="Rectangle 12"/>
          <p:cNvSpPr>
            <a:spLocks noChangeArrowheads="1"/>
          </p:cNvSpPr>
          <p:nvPr/>
        </p:nvSpPr>
        <p:spPr bwMode="auto">
          <a:xfrm>
            <a:off x="698500" y="685800"/>
            <a:ext cx="1968500" cy="519113"/>
          </a:xfrm>
          <a:prstGeom prst="rect">
            <a:avLst/>
          </a:prstGeom>
          <a:noFill/>
          <a:ln w="38100" cap="sq">
            <a:noFill/>
            <a:miter lim="800000"/>
            <a:headEnd/>
            <a:tailEnd/>
          </a:ln>
          <a:effectLst/>
        </p:spPr>
        <p:txBody>
          <a:bodyPr wrap="none" lIns="274320" rIns="274320">
            <a:spAutoFit/>
          </a:bodyPr>
          <a:lstStyle/>
          <a:p>
            <a:pPr eaLnBrk="0" hangingPunct="0">
              <a:defRPr/>
            </a:pPr>
            <a:r>
              <a:rPr lang="en-US" u="sng">
                <a:effectLst>
                  <a:outerShdw blurRad="38100" dist="38100" dir="2700000" algn="tl">
                    <a:srgbClr val="000000"/>
                  </a:outerShdw>
                </a:effectLst>
                <a:cs typeface="+mn-cs"/>
              </a:rPr>
              <a:t>Recursive</a:t>
            </a:r>
          </a:p>
        </p:txBody>
      </p:sp>
      <p:sp>
        <p:nvSpPr>
          <p:cNvPr id="1413133" name="Rectangle 13"/>
          <p:cNvSpPr>
            <a:spLocks noChangeArrowheads="1"/>
          </p:cNvSpPr>
          <p:nvPr/>
        </p:nvSpPr>
        <p:spPr bwMode="auto">
          <a:xfrm>
            <a:off x="5334000" y="685800"/>
            <a:ext cx="3062288" cy="519113"/>
          </a:xfrm>
          <a:prstGeom prst="rect">
            <a:avLst/>
          </a:prstGeom>
          <a:noFill/>
          <a:ln w="38100" cap="sq">
            <a:noFill/>
            <a:miter lim="800000"/>
            <a:headEnd/>
            <a:tailEnd/>
          </a:ln>
          <a:effectLst/>
        </p:spPr>
        <p:txBody>
          <a:bodyPr wrap="none" lIns="274320" rIns="274320">
            <a:spAutoFit/>
          </a:bodyPr>
          <a:lstStyle/>
          <a:p>
            <a:pPr eaLnBrk="0" hangingPunct="0">
              <a:defRPr/>
            </a:pPr>
            <a:r>
              <a:rPr lang="en-US" u="sng">
                <a:effectLst>
                  <a:outerShdw blurRad="38100" dist="38100" dir="2700000" algn="tl">
                    <a:srgbClr val="000000"/>
                  </a:outerShdw>
                </a:effectLst>
                <a:cs typeface="+mn-cs"/>
              </a:rPr>
              <a:t>Register </a:t>
            </a:r>
            <a:r>
              <a:rPr lang="en-US" u="sng" dirty="0">
                <a:effectLst>
                  <a:outerShdw blurRad="38100" dist="38100" dir="2700000" algn="tl">
                    <a:srgbClr val="000000"/>
                  </a:outerShdw>
                </a:effectLst>
                <a:cs typeface="+mn-cs"/>
              </a:rPr>
              <a:t>Machine</a:t>
            </a:r>
          </a:p>
        </p:txBody>
      </p:sp>
      <p:sp>
        <p:nvSpPr>
          <p:cNvPr id="1413134" name="Text Box 14"/>
          <p:cNvSpPr txBox="1">
            <a:spLocks noChangeArrowheads="1"/>
          </p:cNvSpPr>
          <p:nvPr/>
        </p:nvSpPr>
        <p:spPr bwMode="auto">
          <a:xfrm>
            <a:off x="5181600" y="1287463"/>
            <a:ext cx="4495800" cy="1800225"/>
          </a:xfrm>
          <a:prstGeom prst="rect">
            <a:avLst/>
          </a:prstGeom>
          <a:noFill/>
          <a:ln w="38100" cap="sq">
            <a:noFill/>
            <a:miter lim="800000"/>
            <a:headEnd/>
            <a:tailEnd/>
          </a:ln>
          <a:effectLst/>
        </p:spPr>
        <p:txBody>
          <a:bodyPr lIns="274320" rIns="274320">
            <a:spAutoFit/>
          </a:bodyPr>
          <a:lstStyle/>
          <a:p>
            <a:pPr marL="457200" indent="-457200" eaLnBrk="0" hangingPunct="0">
              <a:spcBef>
                <a:spcPct val="50000"/>
              </a:spcBef>
              <a:defRPr/>
            </a:pPr>
            <a:r>
              <a:rPr lang="en-US" i="1" dirty="0" err="1">
                <a:solidFill>
                  <a:schemeClr val="accent2"/>
                </a:solidFill>
                <a:effectLst>
                  <a:outerShdw blurRad="38100" dist="38100" dir="2700000" algn="tl">
                    <a:srgbClr val="000000"/>
                  </a:outerShdw>
                </a:effectLst>
                <a:cs typeface="+mn-cs"/>
              </a:rPr>
              <a:t>R</a:t>
            </a:r>
            <a:r>
              <a:rPr lang="en-US" i="1" baseline="-25000" dirty="0" err="1">
                <a:solidFill>
                  <a:schemeClr val="accent2"/>
                </a:solidFill>
                <a:effectLst>
                  <a:outerShdw blurRad="38100" dist="38100" dir="2700000" algn="tl">
                    <a:srgbClr val="000000"/>
                  </a:outerShdw>
                </a:effectLst>
                <a:cs typeface="+mn-cs"/>
              </a:rPr>
              <a:t>i</a:t>
            </a:r>
            <a:r>
              <a:rPr lang="en-US" i="1" dirty="0">
                <a:solidFill>
                  <a:schemeClr val="accent2"/>
                </a:solidFill>
                <a:effectLst>
                  <a:outerShdw blurRad="38100" dist="38100" dir="2700000" algn="tl">
                    <a:srgbClr val="000000"/>
                  </a:outerShdw>
                </a:effectLst>
                <a:cs typeface="+mn-cs"/>
              </a:rPr>
              <a:t> = 0</a:t>
            </a:r>
          </a:p>
          <a:p>
            <a:pPr marL="457200" indent="-457200" eaLnBrk="0" hangingPunct="0">
              <a:defRPr/>
            </a:pPr>
            <a:r>
              <a:rPr lang="en-US" i="1" dirty="0" err="1">
                <a:solidFill>
                  <a:schemeClr val="accent2"/>
                </a:solidFill>
                <a:effectLst>
                  <a:outerShdw blurRad="38100" dist="38100" dir="2700000" algn="tl">
                    <a:srgbClr val="000000"/>
                  </a:outerShdw>
                </a:effectLst>
                <a:cs typeface="+mn-cs"/>
              </a:rPr>
              <a:t>R</a:t>
            </a:r>
            <a:r>
              <a:rPr lang="en-US" i="1" baseline="-25000" dirty="0" err="1">
                <a:solidFill>
                  <a:schemeClr val="accent2"/>
                </a:solidFill>
                <a:effectLst>
                  <a:outerShdw blurRad="38100" dist="38100" dir="2700000" algn="tl">
                    <a:srgbClr val="000000"/>
                  </a:outerShdw>
                </a:effectLst>
                <a:cs typeface="+mn-cs"/>
              </a:rPr>
              <a:t>i</a:t>
            </a:r>
            <a:r>
              <a:rPr lang="en-US" i="1" dirty="0">
                <a:solidFill>
                  <a:schemeClr val="accent2"/>
                </a:solidFill>
                <a:effectLst>
                  <a:outerShdw blurRad="38100" dist="38100" dir="2700000" algn="tl">
                    <a:srgbClr val="000000"/>
                  </a:outerShdw>
                </a:effectLst>
                <a:cs typeface="+mn-cs"/>
              </a:rPr>
              <a:t> = R</a:t>
            </a:r>
            <a:r>
              <a:rPr lang="en-US" i="1" baseline="-25000" dirty="0">
                <a:solidFill>
                  <a:schemeClr val="accent2"/>
                </a:solidFill>
                <a:effectLst>
                  <a:outerShdw blurRad="38100" dist="38100" dir="2700000" algn="tl">
                    <a:srgbClr val="000000"/>
                  </a:outerShdw>
                </a:effectLst>
                <a:cs typeface="+mn-cs"/>
              </a:rPr>
              <a:t>i</a:t>
            </a:r>
            <a:r>
              <a:rPr lang="en-US" i="1" dirty="0">
                <a:solidFill>
                  <a:schemeClr val="accent2"/>
                </a:solidFill>
                <a:effectLst>
                  <a:outerShdw blurRad="38100" dist="38100" dir="2700000" algn="tl">
                    <a:srgbClr val="000000"/>
                  </a:outerShdw>
                </a:effectLst>
                <a:cs typeface="+mn-cs"/>
              </a:rPr>
              <a:t>+1</a:t>
            </a:r>
          </a:p>
          <a:p>
            <a:pPr marL="457200" indent="-457200" eaLnBrk="0" hangingPunct="0">
              <a:defRPr/>
            </a:pPr>
            <a:r>
              <a:rPr lang="en-US" i="1" dirty="0" err="1">
                <a:solidFill>
                  <a:schemeClr val="accent2"/>
                </a:solidFill>
                <a:effectLst>
                  <a:outerShdw blurRad="38100" dist="38100" dir="2700000" algn="tl">
                    <a:srgbClr val="000000"/>
                  </a:outerShdw>
                </a:effectLst>
                <a:cs typeface="+mn-cs"/>
              </a:rPr>
              <a:t>R</a:t>
            </a:r>
            <a:r>
              <a:rPr lang="en-US" i="1" baseline="-25000" dirty="0" err="1">
                <a:solidFill>
                  <a:schemeClr val="accent2"/>
                </a:solidFill>
                <a:effectLst>
                  <a:outerShdw blurRad="38100" dist="38100" dir="2700000" algn="tl">
                    <a:srgbClr val="000000"/>
                  </a:outerShdw>
                </a:effectLst>
                <a:cs typeface="+mn-cs"/>
              </a:rPr>
              <a:t>k</a:t>
            </a:r>
            <a:r>
              <a:rPr lang="en-US" i="1" dirty="0">
                <a:solidFill>
                  <a:schemeClr val="accent2"/>
                </a:solidFill>
                <a:effectLst>
                  <a:outerShdw blurRad="38100" dist="38100" dir="2700000" algn="tl">
                    <a:srgbClr val="000000"/>
                  </a:outerShdw>
                </a:effectLst>
                <a:cs typeface="+mn-cs"/>
              </a:rPr>
              <a:t> = </a:t>
            </a:r>
            <a:r>
              <a:rPr lang="en-US" i="1" dirty="0" err="1">
                <a:solidFill>
                  <a:schemeClr val="accent2"/>
                </a:solidFill>
                <a:effectLst>
                  <a:outerShdw blurRad="38100" dist="38100" dir="2700000" algn="tl">
                    <a:srgbClr val="000000"/>
                  </a:outerShdw>
                </a:effectLst>
                <a:cs typeface="+mn-cs"/>
              </a:rPr>
              <a:t>R</a:t>
            </a:r>
            <a:r>
              <a:rPr lang="en-US" i="1" baseline="-25000" dirty="0" err="1">
                <a:solidFill>
                  <a:schemeClr val="accent2"/>
                </a:solidFill>
                <a:effectLst>
                  <a:outerShdw blurRad="38100" dist="38100" dir="2700000" algn="tl">
                    <a:srgbClr val="000000"/>
                  </a:outerShdw>
                </a:effectLst>
                <a:cs typeface="+mn-cs"/>
              </a:rPr>
              <a:t>i</a:t>
            </a:r>
            <a:endParaRPr lang="en-US" i="1" dirty="0">
              <a:solidFill>
                <a:schemeClr val="accent2"/>
              </a:solidFill>
              <a:effectLst>
                <a:outerShdw blurRad="38100" dist="38100" dir="2700000" algn="tl">
                  <a:srgbClr val="000000"/>
                </a:outerShdw>
              </a:effectLst>
              <a:cs typeface="+mn-cs"/>
            </a:endParaRPr>
          </a:p>
          <a:p>
            <a:pPr marL="457200" indent="-457200" eaLnBrk="0" hangingPunct="0">
              <a:defRPr/>
            </a:pPr>
            <a:r>
              <a:rPr lang="en-US">
                <a:solidFill>
                  <a:schemeClr val="accent2"/>
                </a:solidFill>
                <a:effectLst>
                  <a:outerShdw blurRad="38100" dist="38100" dir="2700000" algn="tl">
                    <a:srgbClr val="000000"/>
                  </a:outerShdw>
                </a:effectLst>
                <a:cs typeface="+mn-cs"/>
              </a:rPr>
              <a:t>Use results as inputs</a:t>
            </a:r>
            <a:endParaRPr lang="en-US" dirty="0">
              <a:solidFill>
                <a:schemeClr val="accent2"/>
              </a:solidFill>
              <a:effectLst>
                <a:outerShdw blurRad="38100" dist="38100" dir="2700000" algn="tl">
                  <a:srgbClr val="000000"/>
                </a:outerShdw>
              </a:effectLst>
              <a:cs typeface="+mn-cs"/>
            </a:endParaRPr>
          </a:p>
        </p:txBody>
      </p:sp>
      <p:sp>
        <p:nvSpPr>
          <p:cNvPr id="1413135" name="Text Box 15"/>
          <p:cNvSpPr txBox="1">
            <a:spLocks noChangeArrowheads="1"/>
          </p:cNvSpPr>
          <p:nvPr/>
        </p:nvSpPr>
        <p:spPr bwMode="auto">
          <a:xfrm>
            <a:off x="228600" y="3336925"/>
            <a:ext cx="4267200" cy="1373188"/>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Primitive </a:t>
            </a:r>
            <a:r>
              <a:rPr lang="en-US" dirty="0">
                <a:effectLst>
                  <a:outerShdw blurRad="38100" dist="38100" dir="2700000" algn="tl">
                    <a:srgbClr val="000000"/>
                  </a:outerShdw>
                </a:effectLst>
                <a:cs typeface="+mn-cs"/>
              </a:rPr>
              <a:t>recursion</a:t>
            </a:r>
          </a:p>
          <a:p>
            <a:pPr eaLnBrk="0" hangingPunct="0">
              <a:buFontTx/>
              <a:buChar char="•"/>
              <a:defRPr/>
            </a:pPr>
            <a:r>
              <a:rPr lang="en-US" i="1" dirty="0">
                <a:solidFill>
                  <a:schemeClr val="accent2"/>
                </a:solidFill>
                <a:effectLst>
                  <a:outerShdw blurRad="38100" dist="38100" dir="2700000" algn="tl">
                    <a:srgbClr val="000000"/>
                  </a:outerShdw>
                </a:effectLst>
                <a:cs typeface="+mn-cs"/>
              </a:rPr>
              <a:t>f(</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 = h(x,y-1,f(x,y-1))</a:t>
            </a:r>
          </a:p>
          <a:p>
            <a:pPr eaLnBrk="0" hangingPunct="0">
              <a:buFontTx/>
              <a:buChar char="•"/>
              <a:defRPr/>
            </a:pPr>
            <a:r>
              <a:rPr lang="en-US" i="1" dirty="0">
                <a:solidFill>
                  <a:schemeClr val="accent2"/>
                </a:solidFill>
                <a:effectLst>
                  <a:outerShdw blurRad="38100" dist="38100" dir="2700000" algn="tl">
                    <a:srgbClr val="000000"/>
                  </a:outerShdw>
                </a:effectLst>
                <a:cs typeface="+mn-cs"/>
              </a:rPr>
              <a:t>f(x,0) = g(x)</a:t>
            </a:r>
          </a:p>
        </p:txBody>
      </p:sp>
      <p:sp>
        <p:nvSpPr>
          <p:cNvPr id="1413136" name="Text Box 16"/>
          <p:cNvSpPr txBox="1">
            <a:spLocks noChangeArrowheads="1"/>
          </p:cNvSpPr>
          <p:nvPr/>
        </p:nvSpPr>
        <p:spPr bwMode="auto">
          <a:xfrm>
            <a:off x="5257800" y="3352800"/>
            <a:ext cx="3581400" cy="1800225"/>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f = g(x)</a:t>
            </a:r>
          </a:p>
          <a:p>
            <a:pPr eaLnBrk="0" hangingPunct="0">
              <a:defRPr/>
            </a:pPr>
            <a:r>
              <a:rPr lang="en-US" dirty="0">
                <a:solidFill>
                  <a:schemeClr val="accent2"/>
                </a:solidFill>
                <a:effectLst>
                  <a:outerShdw blurRad="38100" dist="38100" dir="2700000" algn="tl">
                    <a:srgbClr val="000000"/>
                  </a:outerShdw>
                </a:effectLst>
                <a:cs typeface="+mn-cs"/>
              </a:rPr>
              <a:t>for</a:t>
            </a:r>
            <a:r>
              <a:rPr lang="en-US" i="1" dirty="0">
                <a:solidFill>
                  <a:schemeClr val="accent2"/>
                </a:solidFill>
                <a:effectLst>
                  <a:outerShdw blurRad="38100" dist="38100" dir="2700000" algn="tl">
                    <a:srgbClr val="000000"/>
                  </a:outerShdw>
                </a:effectLst>
                <a:cs typeface="+mn-cs"/>
              </a:rPr>
              <a:t> y’=1..y</a:t>
            </a:r>
          </a:p>
          <a:p>
            <a:pPr lvl="1" eaLnBrk="0" hangingPunct="0">
              <a:defRPr/>
            </a:pPr>
            <a:r>
              <a:rPr lang="en-US" i="1" dirty="0">
                <a:solidFill>
                  <a:schemeClr val="accent2"/>
                </a:solidFill>
                <a:effectLst>
                  <a:outerShdw blurRad="38100" dist="38100" dir="2700000" algn="tl">
                    <a:srgbClr val="000000"/>
                  </a:outerShdw>
                </a:effectLst>
                <a:cs typeface="+mn-cs"/>
              </a:rPr>
              <a:t>f = h(x,y’-1,f)</a:t>
            </a:r>
          </a:p>
          <a:p>
            <a:pPr eaLnBrk="0" hangingPunct="0">
              <a:defRPr/>
            </a:pPr>
            <a:r>
              <a:rPr lang="en-US">
                <a:solidFill>
                  <a:schemeClr val="accent2"/>
                </a:solidFill>
                <a:effectLst>
                  <a:outerShdw blurRad="38100" dist="38100" dir="2700000" algn="tl">
                    <a:srgbClr val="000000"/>
                  </a:outerShdw>
                </a:effectLst>
                <a:cs typeface="+mn-cs"/>
              </a:rPr>
              <a:t>return(</a:t>
            </a:r>
            <a:r>
              <a:rPr lang="en-US" i="1">
                <a:solidFill>
                  <a:schemeClr val="accent2"/>
                </a:solidFill>
                <a:effectLst>
                  <a:outerShdw blurRad="38100" dist="38100" dir="2700000" algn="tl">
                    <a:srgbClr val="000000"/>
                  </a:outerShdw>
                </a:effectLst>
                <a:cs typeface="+mn-cs"/>
              </a:rPr>
              <a:t>f</a:t>
            </a:r>
            <a:r>
              <a:rPr lang="en-US" dirty="0">
                <a:solidFill>
                  <a:schemeClr val="accent2"/>
                </a:solidFill>
                <a:effectLst>
                  <a:outerShdw blurRad="38100" dist="38100" dir="2700000" algn="tl">
                    <a:srgbClr val="000000"/>
                  </a:outerShdw>
                </a:effectLst>
                <a:cs typeface="+mn-cs"/>
              </a:rPr>
              <a:t>)</a:t>
            </a:r>
          </a:p>
        </p:txBody>
      </p:sp>
      <p:sp>
        <p:nvSpPr>
          <p:cNvPr id="1413137" name="Text Box 17"/>
          <p:cNvSpPr txBox="1">
            <a:spLocks noChangeArrowheads="1"/>
          </p:cNvSpPr>
          <p:nvPr/>
        </p:nvSpPr>
        <p:spPr bwMode="auto">
          <a:xfrm>
            <a:off x="228600" y="5464175"/>
            <a:ext cx="4267200" cy="946150"/>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Least Number Operator  </a:t>
            </a:r>
            <a:r>
              <a:rPr lang="en-US" dirty="0">
                <a:effectLst>
                  <a:outerShdw blurRad="38100" dist="38100" dir="2700000" algn="tl">
                    <a:srgbClr val="000000"/>
                  </a:outerShdw>
                </a:effectLst>
                <a:cs typeface="+mn-cs"/>
              </a:rPr>
              <a:t/>
            </a:r>
            <a:br>
              <a:rPr lang="en-US" dirty="0">
                <a:effectLst>
                  <a:outerShdw blurRad="38100" dist="38100" dir="2700000" algn="tl">
                    <a:srgbClr val="000000"/>
                  </a:outerShdw>
                </a:effectLst>
                <a:cs typeface="+mn-cs"/>
              </a:rPr>
            </a:br>
            <a:r>
              <a:rPr lang="en-US" i="1" dirty="0">
                <a:solidFill>
                  <a:schemeClr val="accent2"/>
                </a:solidFill>
                <a:effectLst>
                  <a:outerShdw blurRad="38100" dist="38100" dir="2700000" algn="tl">
                    <a:srgbClr val="000000"/>
                  </a:outerShdw>
                </a:effectLst>
                <a:cs typeface="+mn-cs"/>
              </a:rPr>
              <a:t>f(x) = </a:t>
            </a:r>
            <a:r>
              <a:rPr lang="el-GR" i="1" dirty="0">
                <a:solidFill>
                  <a:schemeClr val="accent2"/>
                </a:solidFill>
                <a:effectLst>
                  <a:outerShdw blurRad="38100" dist="38100" dir="2700000" algn="tl">
                    <a:srgbClr val="000000"/>
                  </a:outerShdw>
                </a:effectLst>
                <a:cs typeface="+mn-cs"/>
              </a:rPr>
              <a:t>μ</a:t>
            </a:r>
            <a:r>
              <a:rPr lang="en-US" i="1" dirty="0">
                <a:solidFill>
                  <a:schemeClr val="accent2"/>
                </a:solidFill>
                <a:effectLst>
                  <a:outerShdw blurRad="38100" dist="38100" dir="2700000" algn="tl">
                    <a:srgbClr val="000000"/>
                  </a:outerShdw>
                </a:effectLst>
                <a:cs typeface="+mn-cs"/>
              </a:rPr>
              <a:t>y</a:t>
            </a:r>
            <a:r>
              <a:rPr lang="en-US" dirty="0">
                <a:solidFill>
                  <a:schemeClr val="accent2"/>
                </a:solidFill>
                <a:effectLst>
                  <a:outerShdw blurRad="38100" dist="38100" dir="2700000" algn="tl">
                    <a:srgbClr val="000000"/>
                  </a:outerShdw>
                </a:effectLst>
                <a:cs typeface="+mn-cs"/>
              </a:rPr>
              <a:t> [</a:t>
            </a:r>
            <a:r>
              <a:rPr lang="en-US" i="1" dirty="0">
                <a:solidFill>
                  <a:schemeClr val="accent2"/>
                </a:solidFill>
                <a:effectLst>
                  <a:outerShdw blurRad="38100" dist="38100" dir="2700000" algn="tl">
                    <a:srgbClr val="000000"/>
                  </a:outerShdw>
                </a:effectLst>
                <a:cs typeface="+mn-cs"/>
              </a:rPr>
              <a:t>g(</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a:t>
            </a:r>
            <a:r>
              <a:rPr lang="en-US" dirty="0">
                <a:solidFill>
                  <a:schemeClr val="accent2"/>
                </a:solidFill>
                <a:effectLst>
                  <a:outerShdw blurRad="38100" dist="38100" dir="2700000" algn="tl">
                    <a:srgbClr val="000000"/>
                  </a:outerShdw>
                </a:effectLst>
                <a:cs typeface="+mn-cs"/>
              </a:rPr>
              <a:t>]</a:t>
            </a:r>
          </a:p>
        </p:txBody>
      </p:sp>
      <p:sp>
        <p:nvSpPr>
          <p:cNvPr id="1413138" name="Text Box 18"/>
          <p:cNvSpPr txBox="1">
            <a:spLocks noChangeArrowheads="1"/>
          </p:cNvSpPr>
          <p:nvPr/>
        </p:nvSpPr>
        <p:spPr bwMode="auto">
          <a:xfrm>
            <a:off x="4800600" y="5484813"/>
            <a:ext cx="3962400" cy="1373187"/>
          </a:xfrm>
          <a:prstGeom prst="rect">
            <a:avLst/>
          </a:prstGeom>
          <a:noFill/>
          <a:ln w="38100" cap="sq">
            <a:noFill/>
            <a:miter lim="800000"/>
            <a:headEnd/>
            <a:tailEnd/>
          </a:ln>
          <a:effectLst/>
        </p:spPr>
        <p:txBody>
          <a:bodyPr lIns="274320" rIns="274320">
            <a:spAutoFit/>
          </a:bodyPr>
          <a:lstStyle/>
          <a:p>
            <a:pPr eaLnBrk="0" hangingPunct="0">
              <a:defRPr/>
            </a:pPr>
            <a:r>
              <a:rPr lang="en-US" dirty="0">
                <a:solidFill>
                  <a:schemeClr val="accent2"/>
                </a:solidFill>
                <a:effectLst>
                  <a:outerShdw blurRad="38100" dist="38100" dir="2700000" algn="tl">
                    <a:srgbClr val="000000"/>
                  </a:outerShdw>
                </a:effectLst>
                <a:cs typeface="+mn-cs"/>
              </a:rPr>
              <a:t>    for </a:t>
            </a:r>
            <a:r>
              <a:rPr lang="en-US" i="1" dirty="0">
                <a:solidFill>
                  <a:schemeClr val="accent2"/>
                </a:solidFill>
                <a:effectLst>
                  <a:outerShdw blurRad="38100" dist="38100" dir="2700000" algn="tl">
                    <a:srgbClr val="000000"/>
                  </a:outerShdw>
                </a:effectLst>
                <a:cs typeface="+mn-cs"/>
              </a:rPr>
              <a:t>y = 0..</a:t>
            </a:r>
            <a:r>
              <a:rPr lang="en-US" i="1" dirty="0">
                <a:solidFill>
                  <a:schemeClr val="accent2"/>
                </a:solidFill>
                <a:cs typeface="+mn-cs"/>
              </a:rPr>
              <a:t>∞</a:t>
            </a:r>
            <a:endParaRPr lang="en-US" i="1" dirty="0">
              <a:solidFill>
                <a:schemeClr val="accent2"/>
              </a:solidFill>
              <a:effectLst>
                <a:outerShdw blurRad="38100" dist="38100" dir="2700000" algn="tl">
                  <a:srgbClr val="000000"/>
                </a:outerShdw>
              </a:effectLst>
              <a:cs typeface="+mn-cs"/>
            </a:endParaRPr>
          </a:p>
          <a:p>
            <a:pPr eaLnBrk="0" hangingPunct="0">
              <a:defRPr/>
            </a:pPr>
            <a:r>
              <a:rPr lang="en-US" dirty="0">
                <a:solidFill>
                  <a:schemeClr val="accent2"/>
                </a:solidFill>
                <a:effectLst>
                  <a:outerShdw blurRad="38100" dist="38100" dir="2700000" algn="tl">
                    <a:srgbClr val="000000"/>
                  </a:outerShdw>
                </a:effectLst>
                <a:cs typeface="+mn-cs"/>
              </a:rPr>
              <a:t>	if </a:t>
            </a:r>
            <a:r>
              <a:rPr lang="en-US" i="1" dirty="0">
                <a:solidFill>
                  <a:schemeClr val="accent2"/>
                </a:solidFill>
                <a:cs typeface="+mn-cs"/>
              </a:rPr>
              <a:t>g(</a:t>
            </a:r>
            <a:r>
              <a:rPr lang="en-US" i="1" dirty="0" err="1">
                <a:solidFill>
                  <a:schemeClr val="accent2"/>
                </a:solidFill>
                <a:cs typeface="+mn-cs"/>
              </a:rPr>
              <a:t>x,y</a:t>
            </a:r>
            <a:r>
              <a:rPr lang="en-US" i="1" dirty="0">
                <a:solidFill>
                  <a:schemeClr val="accent2"/>
                </a:solidFill>
                <a:cs typeface="+mn-cs"/>
              </a:rPr>
              <a:t>) = 0 </a:t>
            </a:r>
          </a:p>
          <a:p>
            <a:pPr eaLnBrk="0" hangingPunct="0">
              <a:defRPr/>
            </a:pPr>
            <a:r>
              <a:rPr lang="en-US" i="1" dirty="0">
                <a:solidFill>
                  <a:schemeClr val="accent2"/>
                </a:solidFill>
                <a:cs typeface="+mn-cs"/>
              </a:rPr>
              <a:t>	</a:t>
            </a:r>
            <a:r>
              <a:rPr lang="en-US" i="1">
                <a:solidFill>
                  <a:schemeClr val="accent2"/>
                </a:solidFill>
                <a:cs typeface="+mn-cs"/>
              </a:rPr>
              <a:t>    </a:t>
            </a:r>
            <a:r>
              <a:rPr lang="en-US">
                <a:solidFill>
                  <a:schemeClr val="accent2"/>
                </a:solidFill>
                <a:cs typeface="+mn-cs"/>
              </a:rPr>
              <a:t>return</a:t>
            </a:r>
            <a:r>
              <a:rPr lang="en-US" i="1">
                <a:solidFill>
                  <a:schemeClr val="accent2"/>
                </a:solidFill>
                <a:cs typeface="+mn-cs"/>
              </a:rPr>
              <a:t>(y</a:t>
            </a:r>
            <a:r>
              <a:rPr lang="en-US" i="1" dirty="0">
                <a:solidFill>
                  <a:schemeClr val="accent2"/>
                </a:solidFill>
                <a:cs typeface="+mn-cs"/>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413132"/>
                                        </p:tgtEl>
                                        <p:attrNameLst>
                                          <p:attrName>style.visibility</p:attrName>
                                        </p:attrNameLst>
                                      </p:cBhvr>
                                      <p:to>
                                        <p:strVal val="visible"/>
                                      </p:to>
                                    </p:set>
                                    <p:anim calcmode="lin" valueType="num">
                                      <p:cBhvr additive="base">
                                        <p:cTn id="7" dur="500" fill="hold"/>
                                        <p:tgtEl>
                                          <p:spTgt spid="1413132"/>
                                        </p:tgtEl>
                                        <p:attrNameLst>
                                          <p:attrName>ppt_x</p:attrName>
                                        </p:attrNameLst>
                                      </p:cBhvr>
                                      <p:tavLst>
                                        <p:tav tm="0">
                                          <p:val>
                                            <p:strVal val="#ppt_x"/>
                                          </p:val>
                                        </p:tav>
                                        <p:tav tm="100000">
                                          <p:val>
                                            <p:strVal val="#ppt_x"/>
                                          </p:val>
                                        </p:tav>
                                      </p:tavLst>
                                    </p:anim>
                                    <p:anim calcmode="lin" valueType="num">
                                      <p:cBhvr additive="base">
                                        <p:cTn id="8" dur="500" fill="hold"/>
                                        <p:tgtEl>
                                          <p:spTgt spid="141313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413131"/>
                                        </p:tgtEl>
                                        <p:attrNameLst>
                                          <p:attrName>style.visibility</p:attrName>
                                        </p:attrNameLst>
                                      </p:cBhvr>
                                      <p:to>
                                        <p:strVal val="visible"/>
                                      </p:to>
                                    </p:set>
                                    <p:anim calcmode="lin" valueType="num">
                                      <p:cBhvr additive="base">
                                        <p:cTn id="11" dur="500" fill="hold"/>
                                        <p:tgtEl>
                                          <p:spTgt spid="1413131"/>
                                        </p:tgtEl>
                                        <p:attrNameLst>
                                          <p:attrName>ppt_x</p:attrName>
                                        </p:attrNameLst>
                                      </p:cBhvr>
                                      <p:tavLst>
                                        <p:tav tm="0">
                                          <p:val>
                                            <p:strVal val="#ppt_x"/>
                                          </p:val>
                                        </p:tav>
                                        <p:tav tm="100000">
                                          <p:val>
                                            <p:strVal val="#ppt_x"/>
                                          </p:val>
                                        </p:tav>
                                      </p:tavLst>
                                    </p:anim>
                                    <p:anim calcmode="lin" valueType="num">
                                      <p:cBhvr additive="base">
                                        <p:cTn id="12" dur="500" fill="hold"/>
                                        <p:tgtEl>
                                          <p:spTgt spid="1413131"/>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413133"/>
                                        </p:tgtEl>
                                        <p:attrNameLst>
                                          <p:attrName>style.visibility</p:attrName>
                                        </p:attrNameLst>
                                      </p:cBhvr>
                                      <p:to>
                                        <p:strVal val="visible"/>
                                      </p:to>
                                    </p:set>
                                    <p:anim calcmode="lin" valueType="num">
                                      <p:cBhvr additive="base">
                                        <p:cTn id="17" dur="500" fill="hold"/>
                                        <p:tgtEl>
                                          <p:spTgt spid="1413133"/>
                                        </p:tgtEl>
                                        <p:attrNameLst>
                                          <p:attrName>ppt_x</p:attrName>
                                        </p:attrNameLst>
                                      </p:cBhvr>
                                      <p:tavLst>
                                        <p:tav tm="0">
                                          <p:val>
                                            <p:strVal val="#ppt_x"/>
                                          </p:val>
                                        </p:tav>
                                        <p:tav tm="100000">
                                          <p:val>
                                            <p:strVal val="#ppt_x"/>
                                          </p:val>
                                        </p:tav>
                                      </p:tavLst>
                                    </p:anim>
                                    <p:anim calcmode="lin" valueType="num">
                                      <p:cBhvr additive="base">
                                        <p:cTn id="18" dur="500" fill="hold"/>
                                        <p:tgtEl>
                                          <p:spTgt spid="1413133"/>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1413134"/>
                                        </p:tgtEl>
                                        <p:attrNameLst>
                                          <p:attrName>style.visibility</p:attrName>
                                        </p:attrNameLst>
                                      </p:cBhvr>
                                      <p:to>
                                        <p:strVal val="visible"/>
                                      </p:to>
                                    </p:set>
                                    <p:anim calcmode="lin" valueType="num">
                                      <p:cBhvr additive="base">
                                        <p:cTn id="21" dur="500" fill="hold"/>
                                        <p:tgtEl>
                                          <p:spTgt spid="1413134"/>
                                        </p:tgtEl>
                                        <p:attrNameLst>
                                          <p:attrName>ppt_x</p:attrName>
                                        </p:attrNameLst>
                                      </p:cBhvr>
                                      <p:tavLst>
                                        <p:tav tm="0">
                                          <p:val>
                                            <p:strVal val="#ppt_x"/>
                                          </p:val>
                                        </p:tav>
                                        <p:tav tm="100000">
                                          <p:val>
                                            <p:strVal val="#ppt_x"/>
                                          </p:val>
                                        </p:tav>
                                      </p:tavLst>
                                    </p:anim>
                                    <p:anim calcmode="lin" valueType="num">
                                      <p:cBhvr additive="base">
                                        <p:cTn id="22" dur="500" fill="hold"/>
                                        <p:tgtEl>
                                          <p:spTgt spid="1413134"/>
                                        </p:tgtEl>
                                        <p:attrNameLst>
                                          <p:attrName>ppt_y</p:attrName>
                                        </p:attrNameLst>
                                      </p:cBhvr>
                                      <p:tavLst>
                                        <p:tav tm="0">
                                          <p:val>
                                            <p:strVal val="1+#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1413135"/>
                                        </p:tgtEl>
                                        <p:attrNameLst>
                                          <p:attrName>style.visibility</p:attrName>
                                        </p:attrNameLst>
                                      </p:cBhvr>
                                      <p:to>
                                        <p:strVal val="visible"/>
                                      </p:to>
                                    </p:set>
                                    <p:anim calcmode="lin" valueType="num">
                                      <p:cBhvr additive="base">
                                        <p:cTn id="27" dur="500" fill="hold"/>
                                        <p:tgtEl>
                                          <p:spTgt spid="1413135"/>
                                        </p:tgtEl>
                                        <p:attrNameLst>
                                          <p:attrName>ppt_x</p:attrName>
                                        </p:attrNameLst>
                                      </p:cBhvr>
                                      <p:tavLst>
                                        <p:tav tm="0">
                                          <p:val>
                                            <p:strVal val="#ppt_x"/>
                                          </p:val>
                                        </p:tav>
                                        <p:tav tm="100000">
                                          <p:val>
                                            <p:strVal val="#ppt_x"/>
                                          </p:val>
                                        </p:tav>
                                      </p:tavLst>
                                    </p:anim>
                                    <p:anim calcmode="lin" valueType="num">
                                      <p:cBhvr additive="base">
                                        <p:cTn id="28" dur="500" fill="hold"/>
                                        <p:tgtEl>
                                          <p:spTgt spid="1413135"/>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1413136"/>
                                        </p:tgtEl>
                                        <p:attrNameLst>
                                          <p:attrName>style.visibility</p:attrName>
                                        </p:attrNameLst>
                                      </p:cBhvr>
                                      <p:to>
                                        <p:strVal val="visible"/>
                                      </p:to>
                                    </p:set>
                                    <p:anim calcmode="lin" valueType="num">
                                      <p:cBhvr additive="base">
                                        <p:cTn id="33" dur="500" fill="hold"/>
                                        <p:tgtEl>
                                          <p:spTgt spid="1413136"/>
                                        </p:tgtEl>
                                        <p:attrNameLst>
                                          <p:attrName>ppt_x</p:attrName>
                                        </p:attrNameLst>
                                      </p:cBhvr>
                                      <p:tavLst>
                                        <p:tav tm="0">
                                          <p:val>
                                            <p:strVal val="#ppt_x"/>
                                          </p:val>
                                        </p:tav>
                                        <p:tav tm="100000">
                                          <p:val>
                                            <p:strVal val="#ppt_x"/>
                                          </p:val>
                                        </p:tav>
                                      </p:tavLst>
                                    </p:anim>
                                    <p:anim calcmode="lin" valueType="num">
                                      <p:cBhvr additive="base">
                                        <p:cTn id="34" dur="500" fill="hold"/>
                                        <p:tgtEl>
                                          <p:spTgt spid="1413136"/>
                                        </p:tgtEl>
                                        <p:attrNameLst>
                                          <p:attrName>ppt_y</p:attrName>
                                        </p:attrNameLst>
                                      </p:cBhvr>
                                      <p:tavLst>
                                        <p:tav tm="0">
                                          <p:val>
                                            <p:strVal val="1+#ppt_h/2"/>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1413137"/>
                                        </p:tgtEl>
                                        <p:attrNameLst>
                                          <p:attrName>style.visibility</p:attrName>
                                        </p:attrNameLst>
                                      </p:cBhvr>
                                      <p:to>
                                        <p:strVal val="visible"/>
                                      </p:to>
                                    </p:set>
                                    <p:anim calcmode="lin" valueType="num">
                                      <p:cBhvr additive="base">
                                        <p:cTn id="39" dur="500" fill="hold"/>
                                        <p:tgtEl>
                                          <p:spTgt spid="1413137"/>
                                        </p:tgtEl>
                                        <p:attrNameLst>
                                          <p:attrName>ppt_x</p:attrName>
                                        </p:attrNameLst>
                                      </p:cBhvr>
                                      <p:tavLst>
                                        <p:tav tm="0">
                                          <p:val>
                                            <p:strVal val="#ppt_x"/>
                                          </p:val>
                                        </p:tav>
                                        <p:tav tm="100000">
                                          <p:val>
                                            <p:strVal val="#ppt_x"/>
                                          </p:val>
                                        </p:tav>
                                      </p:tavLst>
                                    </p:anim>
                                    <p:anim calcmode="lin" valueType="num">
                                      <p:cBhvr additive="base">
                                        <p:cTn id="40" dur="500" fill="hold"/>
                                        <p:tgtEl>
                                          <p:spTgt spid="1413137"/>
                                        </p:tgtEl>
                                        <p:attrNameLst>
                                          <p:attrName>ppt_y</p:attrName>
                                        </p:attrNameLst>
                                      </p:cBhvr>
                                      <p:tavLst>
                                        <p:tav tm="0">
                                          <p:val>
                                            <p:strVal val="1+#ppt_h/2"/>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1413138"/>
                                        </p:tgtEl>
                                        <p:attrNameLst>
                                          <p:attrName>style.visibility</p:attrName>
                                        </p:attrNameLst>
                                      </p:cBhvr>
                                      <p:to>
                                        <p:strVal val="visible"/>
                                      </p:to>
                                    </p:set>
                                    <p:anim calcmode="lin" valueType="num">
                                      <p:cBhvr additive="base">
                                        <p:cTn id="45" dur="500" fill="hold"/>
                                        <p:tgtEl>
                                          <p:spTgt spid="1413138"/>
                                        </p:tgtEl>
                                        <p:attrNameLst>
                                          <p:attrName>ppt_x</p:attrName>
                                        </p:attrNameLst>
                                      </p:cBhvr>
                                      <p:tavLst>
                                        <p:tav tm="0">
                                          <p:val>
                                            <p:strVal val="#ppt_x"/>
                                          </p:val>
                                        </p:tav>
                                        <p:tav tm="100000">
                                          <p:val>
                                            <p:strVal val="#ppt_x"/>
                                          </p:val>
                                        </p:tav>
                                      </p:tavLst>
                                    </p:anim>
                                    <p:anim calcmode="lin" valueType="num">
                                      <p:cBhvr additive="base">
                                        <p:cTn id="46" dur="500" fill="hold"/>
                                        <p:tgtEl>
                                          <p:spTgt spid="141313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3131" grpId="0"/>
      <p:bldP spid="1413132" grpId="0"/>
      <p:bldP spid="1413133" grpId="0"/>
      <p:bldP spid="1413134" grpId="0"/>
      <p:bldP spid="1413135" grpId="0"/>
      <p:bldP spid="1413136" grpId="0"/>
      <p:bldP spid="1413137" grpId="0"/>
      <p:bldP spid="1413138"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63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Church’s Thesis</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12" name="Text Box 7"/>
          <p:cNvSpPr txBox="1">
            <a:spLocks noChangeArrowheads="1"/>
          </p:cNvSpPr>
          <p:nvPr/>
        </p:nvSpPr>
        <p:spPr bwMode="auto">
          <a:xfrm>
            <a:off x="7040563" y="14288"/>
            <a:ext cx="1341437" cy="519112"/>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hlink"/>
                </a:solidFill>
                <a:effectLst>
                  <a:outerShdw blurRad="38100" dist="38100" dir="2700000" algn="tl">
                    <a:srgbClr val="000000"/>
                  </a:outerShdw>
                </a:effectLst>
                <a:cs typeface="+mn-cs"/>
              </a:rPr>
              <a:t>Proof</a:t>
            </a:r>
          </a:p>
        </p:txBody>
      </p:sp>
      <p:sp>
        <p:nvSpPr>
          <p:cNvPr id="21" name="Text Box 5"/>
          <p:cNvSpPr txBox="1">
            <a:spLocks noChangeArrowheads="1"/>
          </p:cNvSpPr>
          <p:nvPr/>
        </p:nvSpPr>
        <p:spPr bwMode="auto">
          <a:xfrm>
            <a:off x="381000" y="533400"/>
            <a:ext cx="6310313" cy="3540125"/>
          </a:xfrm>
          <a:prstGeom prst="rect">
            <a:avLst/>
          </a:prstGeom>
          <a:noFill/>
          <a:ln w="38100" cap="sq">
            <a:noFill/>
            <a:miter lim="800000"/>
            <a:headEnd/>
            <a:tailEnd/>
          </a:ln>
          <a:effectLst/>
        </p:spPr>
        <p:txBody>
          <a:bodyPr wrap="none" lIns="274320" rIns="274320">
            <a:spAutoFit/>
          </a:bodyPr>
          <a:lstStyle/>
          <a:p>
            <a:pPr eaLnBrk="0" hangingPunct="0">
              <a:defRPr/>
            </a:pPr>
            <a:r>
              <a:rPr lang="en-US">
                <a:cs typeface="+mn-cs"/>
              </a:rPr>
              <a:t>A computational </a:t>
            </a:r>
            <a:r>
              <a:rPr lang="en-US" dirty="0">
                <a:cs typeface="+mn-cs"/>
              </a:rPr>
              <a:t>problem </a:t>
            </a:r>
            <a:r>
              <a:rPr lang="en-US">
                <a:cs typeface="+mn-cs"/>
              </a:rPr>
              <a:t>is computable</a:t>
            </a:r>
            <a:endParaRPr lang="en-US" dirty="0">
              <a:cs typeface="+mn-cs"/>
            </a:endParaRPr>
          </a:p>
          <a:p>
            <a:pPr eaLnBrk="0" hangingPunct="0">
              <a:buFont typeface="Arial" pitchFamily="34" charset="0"/>
              <a:buChar char="•"/>
              <a:defRPr/>
            </a:pPr>
            <a:endParaRPr lang="en-US" dirty="0">
              <a:cs typeface="+mn-cs"/>
            </a:endParaRPr>
          </a:p>
          <a:p>
            <a:pPr eaLnBrk="0" hangingPunct="0">
              <a:buFont typeface="Arial" pitchFamily="34" charset="0"/>
              <a:buChar char="•"/>
              <a:defRPr/>
            </a:pPr>
            <a:endParaRPr lang="en-US" dirty="0">
              <a:cs typeface="+mn-cs"/>
            </a:endParaRPr>
          </a:p>
          <a:p>
            <a:pPr eaLnBrk="0" hangingPunct="0">
              <a:buFont typeface="Arial" pitchFamily="34" charset="0"/>
              <a:buChar char="•"/>
              <a:defRPr/>
            </a:pPr>
            <a:r>
              <a:rPr lang="en-US" dirty="0">
                <a:cs typeface="+mn-cs"/>
              </a:rPr>
              <a:t>by </a:t>
            </a:r>
            <a:r>
              <a:rPr lang="en-US">
                <a:cs typeface="+mn-cs"/>
              </a:rPr>
              <a:t>a </a:t>
            </a:r>
            <a:r>
              <a:rPr lang="en-US">
                <a:solidFill>
                  <a:schemeClr val="accent2"/>
                </a:solidFill>
                <a:cs typeface="+mn-cs"/>
              </a:rPr>
              <a:t>Turing </a:t>
            </a:r>
            <a:r>
              <a:rPr lang="en-US" dirty="0">
                <a:solidFill>
                  <a:schemeClr val="accent2"/>
                </a:solidFill>
                <a:cs typeface="+mn-cs"/>
              </a:rPr>
              <a:t>Machine</a:t>
            </a:r>
          </a:p>
          <a:p>
            <a:pPr eaLnBrk="0" hangingPunct="0">
              <a:buFont typeface="Arial" pitchFamily="34" charset="0"/>
              <a:buChar char="•"/>
              <a:defRPr/>
            </a:pPr>
            <a:endParaRPr lang="en-US" dirty="0">
              <a:cs typeface="+mn-cs"/>
            </a:endParaRPr>
          </a:p>
          <a:p>
            <a:pPr eaLnBrk="0" hangingPunct="0">
              <a:buFont typeface="Arial" pitchFamily="34" charset="0"/>
              <a:buChar char="•"/>
              <a:defRPr/>
            </a:pPr>
            <a:r>
              <a:rPr lang="en-US" dirty="0">
                <a:cs typeface="+mn-cs"/>
              </a:rPr>
              <a:t>by a (simple) </a:t>
            </a:r>
            <a:r>
              <a:rPr lang="en-US" dirty="0">
                <a:solidFill>
                  <a:schemeClr val="accent2"/>
                </a:solidFill>
                <a:cs typeface="+mn-cs"/>
              </a:rPr>
              <a:t>Recursive  Program</a:t>
            </a:r>
            <a:r>
              <a:rPr lang="en-US" dirty="0">
                <a:effectLst>
                  <a:outerShdw blurRad="38100" dist="38100" dir="2700000" algn="tl">
                    <a:srgbClr val="000000"/>
                  </a:outerShdw>
                </a:effectLst>
                <a:cs typeface="+mn-cs"/>
              </a:rPr>
              <a:t> </a:t>
            </a:r>
            <a:endParaRPr lang="en-US" dirty="0">
              <a:solidFill>
                <a:schemeClr val="accent2"/>
              </a:solidFill>
              <a:cs typeface="+mn-cs"/>
            </a:endParaRPr>
          </a:p>
          <a:p>
            <a:pPr eaLnBrk="0" hangingPunct="0">
              <a:buFont typeface="Arial" pitchFamily="34" charset="0"/>
              <a:buChar char="•"/>
              <a:defRPr/>
            </a:pPr>
            <a:endParaRPr lang="en-US" dirty="0">
              <a:cs typeface="+mn-cs"/>
            </a:endParaRPr>
          </a:p>
          <a:p>
            <a:pPr eaLnBrk="0" hangingPunct="0">
              <a:buFont typeface="Arial" pitchFamily="34" charset="0"/>
              <a:buChar char="•"/>
              <a:defRPr/>
            </a:pPr>
            <a:r>
              <a:rPr lang="en-US" dirty="0">
                <a:cs typeface="+mn-cs"/>
              </a:rPr>
              <a:t>by a (simple</a:t>
            </a:r>
            <a:r>
              <a:rPr lang="en-US">
                <a:cs typeface="+mn-cs"/>
              </a:rPr>
              <a:t>) </a:t>
            </a:r>
            <a:r>
              <a:rPr lang="en-US">
                <a:solidFill>
                  <a:schemeClr val="accent2"/>
                </a:solidFill>
                <a:cs typeface="+mn-cs"/>
              </a:rPr>
              <a:t>Register </a:t>
            </a:r>
            <a:r>
              <a:rPr lang="en-US" dirty="0">
                <a:solidFill>
                  <a:schemeClr val="accent2"/>
                </a:solidFill>
                <a:cs typeface="+mn-cs"/>
              </a:rPr>
              <a:t>Machine</a:t>
            </a:r>
            <a:r>
              <a:rPr lang="en-US" dirty="0">
                <a:effectLst>
                  <a:outerShdw blurRad="38100" dist="38100" dir="2700000" algn="tl">
                    <a:srgbClr val="000000"/>
                  </a:outerShdw>
                </a:effectLst>
                <a:cs typeface="+mn-cs"/>
              </a:rPr>
              <a:t> </a:t>
            </a:r>
          </a:p>
        </p:txBody>
      </p:sp>
      <p:sp>
        <p:nvSpPr>
          <p:cNvPr id="29" name="Line 22"/>
          <p:cNvSpPr>
            <a:spLocks noChangeShapeType="1"/>
          </p:cNvSpPr>
          <p:nvPr/>
        </p:nvSpPr>
        <p:spPr bwMode="auto">
          <a:xfrm>
            <a:off x="2141538" y="2311400"/>
            <a:ext cx="296862" cy="508000"/>
          </a:xfrm>
          <a:prstGeom prst="line">
            <a:avLst/>
          </a:prstGeom>
          <a:noFill/>
          <a:ln w="38100" cap="sq">
            <a:solidFill>
              <a:schemeClr val="hlink"/>
            </a:solidFill>
            <a:round/>
            <a:headEnd/>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0" name="Line 22"/>
          <p:cNvSpPr>
            <a:spLocks noChangeShapeType="1"/>
          </p:cNvSpPr>
          <p:nvPr/>
        </p:nvSpPr>
        <p:spPr bwMode="auto">
          <a:xfrm>
            <a:off x="2590800" y="3149600"/>
            <a:ext cx="296863" cy="508000"/>
          </a:xfrm>
          <a:prstGeom prst="line">
            <a:avLst/>
          </a:prstGeom>
          <a:noFill/>
          <a:ln w="38100" cap="sq">
            <a:solidFill>
              <a:schemeClr val="hlink"/>
            </a:solidFill>
            <a:round/>
            <a:headEnd/>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9" name="Text Box 8"/>
          <p:cNvSpPr txBox="1">
            <a:spLocks noChangeArrowheads="1"/>
          </p:cNvSpPr>
          <p:nvPr/>
        </p:nvSpPr>
        <p:spPr bwMode="auto">
          <a:xfrm>
            <a:off x="2871788" y="3124200"/>
            <a:ext cx="1319212" cy="519113"/>
          </a:xfrm>
          <a:prstGeom prst="rect">
            <a:avLst/>
          </a:prstGeom>
          <a:noFill/>
          <a:ln w="38100" cap="sq">
            <a:noFill/>
            <a:miter lim="800000"/>
            <a:headEnd/>
            <a:tailEnd/>
          </a:ln>
          <a:effectLst/>
        </p:spPr>
        <p:txBody>
          <a:bodyPr wrap="none" lIns="274320" rIns="274320">
            <a:spAutoFit/>
          </a:bodyPr>
          <a:lstStyle/>
          <a:p>
            <a:pPr eaLnBrk="0" hangingPunct="0">
              <a:defRPr/>
            </a:pPr>
            <a:r>
              <a:rPr lang="en-US" dirty="0">
                <a:solidFill>
                  <a:schemeClr val="hlink"/>
                </a:solidFill>
                <a:effectLst>
                  <a:outerShdw blurRad="38100" dist="38100" dir="2700000" algn="tl">
                    <a:srgbClr val="000000"/>
                  </a:outerShdw>
                </a:effectLst>
                <a:cs typeface="+mn-cs"/>
              </a:rPr>
              <a:t>Done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1+#ppt_w/2"/>
                                          </p:val>
                                        </p:tav>
                                        <p:tav tm="100000">
                                          <p:val>
                                            <p:strVal val="#ppt_x"/>
                                          </p:val>
                                        </p:tav>
                                      </p:tavLst>
                                    </p:anim>
                                    <p:anim calcmode="lin" valueType="num">
                                      <p:cBhvr additive="base">
                                        <p:cTn id="8" dur="5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p:nvPr>
        </p:nvSpPr>
        <p:spPr>
          <a:xfrm>
            <a:off x="685800" y="-152400"/>
            <a:ext cx="7772400" cy="1143000"/>
          </a:xfrm>
        </p:spPr>
        <p:txBody>
          <a:bodyPr/>
          <a:lstStyle/>
          <a:p>
            <a:pPr>
              <a:defRPr/>
            </a:pPr>
            <a:r>
              <a:rPr lang="en-US" dirty="0" smtClean="0"/>
              <a:t>Home work</a:t>
            </a:r>
            <a:r>
              <a:rPr lang="en-US" smtClean="0"/>
              <a:t/>
            </a:r>
            <a:br>
              <a:rPr lang="en-US" smtClean="0"/>
            </a:br>
            <a:r>
              <a:rPr lang="en-US" sz="2400" smtClean="0"/>
              <a:t>to do starting </a:t>
            </a:r>
            <a:r>
              <a:rPr lang="en-US" sz="2400" dirty="0" smtClean="0"/>
              <a:t>now</a:t>
            </a:r>
            <a:endParaRPr lang="en-US" dirty="0" smtClean="0"/>
          </a:p>
        </p:txBody>
      </p:sp>
      <p:pic>
        <p:nvPicPr>
          <p:cNvPr id="149513" name="Picture 9"/>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33363" y="1495425"/>
            <a:ext cx="8677275" cy="386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49513"/>
                                        </p:tgtEl>
                                        <p:attrNameLst>
                                          <p:attrName>style.visibility</p:attrName>
                                        </p:attrNameLst>
                                      </p:cBhvr>
                                      <p:to>
                                        <p:strVal val="visible"/>
                                      </p:to>
                                    </p:set>
                                    <p:anim calcmode="lin" valueType="num">
                                      <p:cBhvr additive="base">
                                        <p:cTn id="7" dur="500" fill="hold"/>
                                        <p:tgtEl>
                                          <p:spTgt spid="149513"/>
                                        </p:tgtEl>
                                        <p:attrNameLst>
                                          <p:attrName>ppt_x</p:attrName>
                                        </p:attrNameLst>
                                      </p:cBhvr>
                                      <p:tavLst>
                                        <p:tav tm="0">
                                          <p:val>
                                            <p:strVal val="#ppt_x"/>
                                          </p:val>
                                        </p:tav>
                                        <p:tav tm="100000">
                                          <p:val>
                                            <p:strVal val="#ppt_x"/>
                                          </p:val>
                                        </p:tav>
                                      </p:tavLst>
                                    </p:anim>
                                    <p:anim calcmode="lin" valueType="num">
                                      <p:cBhvr additive="base">
                                        <p:cTn id="8" dur="500" fill="hold"/>
                                        <p:tgtEl>
                                          <p:spTgt spid="1495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222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Primitive </a:t>
            </a:r>
            <a:r>
              <a:rPr lang="en-US" sz="3600" b="1" dirty="0">
                <a:solidFill>
                  <a:schemeClr val="tx2"/>
                </a:solidFill>
                <a:effectLst>
                  <a:outerShdw blurRad="38100" dist="38100" dir="2700000" algn="tl">
                    <a:srgbClr val="000000"/>
                  </a:outerShdw>
                </a:effectLst>
                <a:latin typeface="Arial Rounded MT Bold" pitchFamily="34" charset="0"/>
                <a:cs typeface="+mn-cs"/>
              </a:rPr>
              <a:t>Recursive</a:t>
            </a:r>
          </a:p>
        </p:txBody>
      </p:sp>
      <p:sp>
        <p:nvSpPr>
          <p:cNvPr id="1332231" name="Text Box 7"/>
          <p:cNvSpPr txBox="1">
            <a:spLocks noChangeArrowheads="1"/>
          </p:cNvSpPr>
          <p:nvPr/>
        </p:nvSpPr>
        <p:spPr bwMode="auto">
          <a:xfrm>
            <a:off x="228600" y="609600"/>
            <a:ext cx="8915400" cy="1384300"/>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f</a:t>
            </a:r>
            <a:r>
              <a:rPr lang="en-US" i="1" dirty="0">
                <a:effectLst>
                  <a:outerShdw blurRad="38100" dist="38100" dir="2700000" algn="tl">
                    <a:srgbClr val="000000"/>
                  </a:outerShdw>
                </a:effectLst>
                <a:cs typeface="+mn-cs"/>
              </a:rPr>
              <a:t> is </a:t>
            </a:r>
            <a:r>
              <a:rPr lang="en-US" i="1" dirty="0">
                <a:cs typeface="+mn-cs"/>
              </a:rPr>
              <a:t>defined from </a:t>
            </a:r>
            <a:r>
              <a:rPr lang="en-US" i="1" dirty="0">
                <a:solidFill>
                  <a:schemeClr val="accent2"/>
                </a:solidFill>
                <a:cs typeface="+mn-cs"/>
              </a:rPr>
              <a:t>g</a:t>
            </a:r>
            <a:r>
              <a:rPr lang="en-US" i="1" dirty="0">
                <a:cs typeface="+mn-cs"/>
              </a:rPr>
              <a:t> &amp;</a:t>
            </a:r>
            <a:r>
              <a:rPr lang="en-US" i="1" dirty="0">
                <a:solidFill>
                  <a:schemeClr val="accent2"/>
                </a:solidFill>
                <a:cs typeface="+mn-cs"/>
              </a:rPr>
              <a:t> h</a:t>
            </a:r>
            <a:r>
              <a:rPr lang="en-US" i="1" dirty="0">
                <a:cs typeface="+mn-cs"/>
              </a:rPr>
              <a:t> </a:t>
            </a:r>
            <a:r>
              <a:rPr lang="en-US" i="1">
                <a:cs typeface="+mn-cs"/>
              </a:rPr>
              <a:t>by primitive </a:t>
            </a:r>
            <a:r>
              <a:rPr lang="en-US" i="1" dirty="0">
                <a:cs typeface="+mn-cs"/>
              </a:rPr>
              <a:t>recursion if</a:t>
            </a:r>
          </a:p>
          <a:p>
            <a:pPr eaLnBrk="0" hangingPunct="0">
              <a:buFontTx/>
              <a:buChar char="•"/>
              <a:defRPr/>
            </a:pPr>
            <a:r>
              <a:rPr lang="en-US" i="1" dirty="0">
                <a:solidFill>
                  <a:schemeClr val="accent2"/>
                </a:solidFill>
                <a:cs typeface="+mn-cs"/>
              </a:rPr>
              <a:t>f(</a:t>
            </a:r>
            <a:r>
              <a:rPr lang="en-US" i="1" dirty="0" err="1">
                <a:solidFill>
                  <a:schemeClr val="accent2"/>
                </a:solidFill>
                <a:cs typeface="+mn-cs"/>
              </a:rPr>
              <a:t>x,y</a:t>
            </a:r>
            <a:r>
              <a:rPr lang="en-US" i="1" dirty="0">
                <a:solidFill>
                  <a:schemeClr val="accent2"/>
                </a:solidFill>
                <a:cs typeface="+mn-cs"/>
              </a:rPr>
              <a:t>) = h(</a:t>
            </a:r>
            <a:r>
              <a:rPr lang="en-US" i="1" dirty="0" err="1">
                <a:solidFill>
                  <a:schemeClr val="accent2"/>
                </a:solidFill>
                <a:cs typeface="+mn-cs"/>
              </a:rPr>
              <a:t>x,y-1,f</a:t>
            </a:r>
            <a:r>
              <a:rPr lang="en-US" i="1" dirty="0">
                <a:solidFill>
                  <a:schemeClr val="accent2"/>
                </a:solidFill>
                <a:cs typeface="+mn-cs"/>
              </a:rPr>
              <a:t>(</a:t>
            </a:r>
            <a:r>
              <a:rPr lang="en-US" i="1" dirty="0" err="1">
                <a:solidFill>
                  <a:schemeClr val="accent2"/>
                </a:solidFill>
                <a:cs typeface="+mn-cs"/>
              </a:rPr>
              <a:t>x,y</a:t>
            </a:r>
            <a:r>
              <a:rPr lang="en-US" i="1" dirty="0">
                <a:solidFill>
                  <a:schemeClr val="accent2"/>
                </a:solidFill>
                <a:cs typeface="+mn-cs"/>
              </a:rPr>
              <a:t>-1))</a:t>
            </a:r>
          </a:p>
          <a:p>
            <a:pPr eaLnBrk="0" hangingPunct="0">
              <a:buFontTx/>
              <a:buChar char="•"/>
              <a:defRPr/>
            </a:pPr>
            <a:r>
              <a:rPr lang="en-US" i="1" dirty="0">
                <a:solidFill>
                  <a:schemeClr val="accent2"/>
                </a:solidFill>
                <a:cs typeface="+mn-cs"/>
              </a:rPr>
              <a:t>f(</a:t>
            </a:r>
            <a:r>
              <a:rPr lang="en-US" i="1" dirty="0" err="1">
                <a:solidFill>
                  <a:schemeClr val="accent2"/>
                </a:solidFill>
                <a:cs typeface="+mn-cs"/>
              </a:rPr>
              <a:t>x,0</a:t>
            </a:r>
            <a:r>
              <a:rPr lang="en-US" i="1" dirty="0">
                <a:solidFill>
                  <a:schemeClr val="accent2"/>
                </a:solidFill>
                <a:cs typeface="+mn-cs"/>
              </a:rPr>
              <a:t>) = g(x)</a:t>
            </a:r>
          </a:p>
        </p:txBody>
      </p:sp>
      <p:grpSp>
        <p:nvGrpSpPr>
          <p:cNvPr id="8" name="Group 7"/>
          <p:cNvGrpSpPr>
            <a:grpSpLocks/>
          </p:cNvGrpSpPr>
          <p:nvPr/>
        </p:nvGrpSpPr>
        <p:grpSpPr bwMode="auto">
          <a:xfrm>
            <a:off x="228600" y="2514600"/>
            <a:ext cx="8839200" cy="3970338"/>
            <a:chOff x="228600" y="2514600"/>
            <a:chExt cx="8839200" cy="3970318"/>
          </a:xfrm>
        </p:grpSpPr>
        <p:sp>
          <p:nvSpPr>
            <p:cNvPr id="1332236" name="Text Box 12"/>
            <p:cNvSpPr txBox="1">
              <a:spLocks noChangeArrowheads="1"/>
            </p:cNvSpPr>
            <p:nvPr/>
          </p:nvSpPr>
          <p:spPr bwMode="auto">
            <a:xfrm>
              <a:off x="228600" y="2514600"/>
              <a:ext cx="8839200" cy="3970318"/>
            </a:xfrm>
            <a:prstGeom prst="rect">
              <a:avLst/>
            </a:prstGeom>
            <a:noFill/>
            <a:ln w="38100" cap="sq">
              <a:solidFill>
                <a:schemeClr val="accent1"/>
              </a:solid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f(</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a:t>
              </a:r>
              <a:r>
                <a:rPr lang="en-US" dirty="0">
                  <a:effectLst>
                    <a:outerShdw blurRad="38100" dist="38100" dir="2700000" algn="tl">
                      <a:srgbClr val="000000"/>
                    </a:outerShdw>
                  </a:effectLst>
                  <a:cs typeface="+mn-cs"/>
                </a:rPr>
                <a:t> could </a:t>
              </a:r>
              <a:r>
                <a:rPr lang="en-US">
                  <a:effectLst>
                    <a:outerShdw blurRad="38100" dist="38100" dir="2700000" algn="tl">
                      <a:srgbClr val="000000"/>
                    </a:outerShdw>
                  </a:effectLst>
                  <a:cs typeface="+mn-cs"/>
                </a:rPr>
                <a:t>be computed iteratively</a:t>
              </a:r>
              <a:r>
                <a:rPr lang="en-US" dirty="0">
                  <a:effectLst>
                    <a:outerShdw blurRad="38100" dist="38100" dir="2700000" algn="tl">
                      <a:srgbClr val="000000"/>
                    </a:outerShdw>
                  </a:effectLst>
                  <a:cs typeface="+mn-cs"/>
                </a:rPr>
                <a:t>:</a:t>
              </a:r>
            </a:p>
            <a:p>
              <a:pPr eaLnBrk="0" hangingPunct="0">
                <a:defRPr/>
              </a:pPr>
              <a:r>
                <a:rPr lang="en-US" i="1" dirty="0">
                  <a:solidFill>
                    <a:schemeClr val="accent2"/>
                  </a:solidFill>
                  <a:effectLst>
                    <a:outerShdw blurRad="38100" dist="38100" dir="2700000" algn="tl">
                      <a:srgbClr val="000000"/>
                    </a:outerShdw>
                  </a:effectLst>
                  <a:cs typeface="+mn-cs"/>
                </a:rPr>
                <a:t>y</a:t>
              </a:r>
              <a:r>
                <a:rPr lang="en-US" i="1" dirty="0">
                  <a:solidFill>
                    <a:schemeClr val="accent2"/>
                  </a:solidFill>
                  <a:cs typeface="+mn-cs"/>
                </a:rPr>
                <a:t>ˈ = 0</a:t>
              </a:r>
              <a:endParaRPr lang="en-US" i="1" dirty="0">
                <a:solidFill>
                  <a:schemeClr val="accent2"/>
                </a:solidFill>
                <a:effectLst>
                  <a:outerShdw blurRad="38100" dist="38100" dir="2700000" algn="tl">
                    <a:srgbClr val="000000"/>
                  </a:outerShdw>
                </a:effectLst>
                <a:cs typeface="+mn-cs"/>
              </a:endParaRPr>
            </a:p>
            <a:p>
              <a:pPr eaLnBrk="0" hangingPunct="0">
                <a:defRPr/>
              </a:pPr>
              <a:r>
                <a:rPr lang="en-US" i="1" dirty="0">
                  <a:solidFill>
                    <a:schemeClr val="accent2"/>
                  </a:solidFill>
                  <a:effectLst>
                    <a:outerShdw blurRad="38100" dist="38100" dir="2700000" algn="tl">
                      <a:srgbClr val="000000"/>
                    </a:outerShdw>
                  </a:effectLst>
                  <a:cs typeface="+mn-cs"/>
                </a:rPr>
                <a:t>f = g(x)</a:t>
              </a:r>
            </a:p>
            <a:p>
              <a:pPr eaLnBrk="0" hangingPunct="0">
                <a:defRPr/>
              </a:pPr>
              <a:r>
                <a:rPr lang="en-US" dirty="0">
                  <a:effectLst>
                    <a:outerShdw blurRad="38100" dist="38100" dir="2700000" algn="tl">
                      <a:srgbClr val="000000"/>
                    </a:outerShdw>
                  </a:effectLst>
                  <a:cs typeface="+mn-cs"/>
                </a:rPr>
                <a:t>loop </a:t>
              </a:r>
              <a:r>
                <a:rPr lang="en-US" err="1">
                  <a:effectLst>
                    <a:outerShdw blurRad="38100" dist="38100" dir="2700000" algn="tl">
                      <a:srgbClr val="000000"/>
                    </a:outerShdw>
                  </a:effectLst>
                  <a:cs typeface="+mn-cs"/>
                </a:rPr>
                <a:t>Loop</a:t>
              </a:r>
              <a:r>
                <a:rPr lang="en-US">
                  <a:effectLst>
                    <a:outerShdw blurRad="38100" dist="38100" dir="2700000" algn="tl">
                      <a:srgbClr val="000000"/>
                    </a:outerShdw>
                  </a:effectLst>
                  <a:cs typeface="+mn-cs"/>
                </a:rPr>
                <a:t> Invariant: </a:t>
              </a:r>
              <a:endParaRPr lang="en-US" dirty="0">
                <a:effectLst>
                  <a:outerShdw blurRad="38100" dist="38100" dir="2700000" algn="tl">
                    <a:srgbClr val="000000"/>
                  </a:outerShdw>
                </a:effectLst>
                <a:cs typeface="+mn-cs"/>
              </a:endParaRPr>
            </a:p>
            <a:p>
              <a:pPr eaLnBrk="0" hangingPunct="0">
                <a:defRPr/>
              </a:pPr>
              <a:r>
                <a:rPr lang="en-US" i="1">
                  <a:solidFill>
                    <a:schemeClr val="accent2"/>
                  </a:solidFill>
                  <a:effectLst>
                    <a:outerShdw blurRad="38100" dist="38100" dir="2700000" algn="tl">
                      <a:srgbClr val="000000"/>
                    </a:outerShdw>
                  </a:effectLst>
                  <a:cs typeface="+mn-cs"/>
                </a:rPr>
                <a:t>     </a:t>
              </a:r>
              <a:r>
                <a:rPr lang="en-US">
                  <a:cs typeface="+mn-cs"/>
                </a:rPr>
                <a:t>exit </a:t>
              </a:r>
              <a:r>
                <a:rPr lang="en-US" dirty="0">
                  <a:cs typeface="+mn-cs"/>
                </a:rPr>
                <a:t>when </a:t>
              </a:r>
              <a:r>
                <a:rPr lang="en-US" i="1" dirty="0">
                  <a:solidFill>
                    <a:schemeClr val="accent2"/>
                  </a:solidFill>
                  <a:effectLst>
                    <a:outerShdw blurRad="38100" dist="38100" dir="2700000" algn="tl">
                      <a:srgbClr val="000000"/>
                    </a:outerShdw>
                  </a:effectLst>
                  <a:cs typeface="+mn-cs"/>
                </a:rPr>
                <a:t>y</a:t>
              </a:r>
              <a:r>
                <a:rPr lang="en-US" i="1" dirty="0">
                  <a:solidFill>
                    <a:schemeClr val="accent2"/>
                  </a:solidFill>
                  <a:cs typeface="+mn-cs"/>
                </a:rPr>
                <a:t>ˈ=y</a:t>
              </a:r>
              <a:endParaRPr lang="en-US" i="1" dirty="0">
                <a:solidFill>
                  <a:schemeClr val="accent2"/>
                </a:solidFill>
                <a:effectLst>
                  <a:outerShdw blurRad="38100" dist="38100" dir="2700000" algn="tl">
                    <a:srgbClr val="000000"/>
                  </a:outerShdw>
                </a:effectLst>
                <a:cs typeface="+mn-cs"/>
              </a:endParaRPr>
            </a:p>
            <a:p>
              <a:pPr lvl="1" eaLnBrk="0" hangingPunct="0">
                <a:defRPr/>
              </a:pPr>
              <a:r>
                <a:rPr lang="en-US" i="1" dirty="0">
                  <a:solidFill>
                    <a:schemeClr val="accent2"/>
                  </a:solidFill>
                  <a:effectLst>
                    <a:outerShdw blurRad="38100" dist="38100" dir="2700000" algn="tl">
                      <a:srgbClr val="000000"/>
                    </a:outerShdw>
                  </a:effectLst>
                  <a:cs typeface="+mn-cs"/>
                </a:rPr>
                <a:t>y</a:t>
              </a:r>
              <a:r>
                <a:rPr lang="en-US" i="1" dirty="0">
                  <a:solidFill>
                    <a:schemeClr val="accent2"/>
                  </a:solidFill>
                  <a:cs typeface="+mn-cs"/>
                </a:rPr>
                <a:t>ˈ = yˈ+1</a:t>
              </a:r>
              <a:endParaRPr lang="en-US" i="1" dirty="0">
                <a:solidFill>
                  <a:schemeClr val="accent2"/>
                </a:solidFill>
                <a:effectLst>
                  <a:outerShdw blurRad="38100" dist="38100" dir="2700000" algn="tl">
                    <a:srgbClr val="000000"/>
                  </a:outerShdw>
                </a:effectLst>
                <a:cs typeface="+mn-cs"/>
              </a:endParaRPr>
            </a:p>
            <a:p>
              <a:pPr lvl="1" eaLnBrk="0" hangingPunct="0">
                <a:defRPr/>
              </a:pPr>
              <a:r>
                <a:rPr lang="en-US" i="1" dirty="0">
                  <a:solidFill>
                    <a:schemeClr val="accent2"/>
                  </a:solidFill>
                  <a:effectLst>
                    <a:outerShdw blurRad="38100" dist="38100" dir="2700000" algn="tl">
                      <a:srgbClr val="000000"/>
                    </a:outerShdw>
                  </a:effectLst>
                  <a:cs typeface="+mn-cs"/>
                </a:rPr>
                <a:t>f</a:t>
              </a:r>
              <a:r>
                <a:rPr lang="en-US" i="1" dirty="0">
                  <a:solidFill>
                    <a:schemeClr val="accent2"/>
                  </a:solidFill>
                  <a:cs typeface="+mn-cs"/>
                </a:rPr>
                <a:t>ˈ</a:t>
              </a:r>
              <a:r>
                <a:rPr lang="en-US" i="1" dirty="0">
                  <a:solidFill>
                    <a:schemeClr val="accent2"/>
                  </a:solidFill>
                  <a:effectLst>
                    <a:outerShdw blurRad="38100" dist="38100" dir="2700000" algn="tl">
                      <a:srgbClr val="000000"/>
                    </a:outerShdw>
                  </a:effectLst>
                  <a:cs typeface="+mn-cs"/>
                </a:rPr>
                <a:t> = h(</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cs typeface="+mn-cs"/>
                </a:rPr>
                <a:t>ˈ</a:t>
              </a:r>
              <a:r>
                <a:rPr lang="en-US" i="1" dirty="0">
                  <a:solidFill>
                    <a:schemeClr val="accent2"/>
                  </a:solidFill>
                  <a:effectLst>
                    <a:outerShdw blurRad="38100" dist="38100" dir="2700000" algn="tl">
                      <a:srgbClr val="000000"/>
                    </a:outerShdw>
                  </a:effectLst>
                  <a:cs typeface="+mn-cs"/>
                </a:rPr>
                <a:t>-1,f’)</a:t>
              </a:r>
            </a:p>
            <a:p>
              <a:pPr eaLnBrk="0" hangingPunct="0">
                <a:defRPr/>
              </a:pPr>
              <a:r>
                <a:rPr lang="en-US" dirty="0">
                  <a:effectLst>
                    <a:outerShdw blurRad="38100" dist="38100" dir="2700000" algn="tl">
                      <a:srgbClr val="000000"/>
                    </a:outerShdw>
                  </a:effectLst>
                  <a:cs typeface="+mn-cs"/>
                </a:rPr>
                <a:t>end loop</a:t>
              </a:r>
            </a:p>
            <a:p>
              <a:pPr eaLnBrk="0" hangingPunct="0">
                <a:defRPr/>
              </a:pPr>
              <a:r>
                <a:rPr lang="en-US">
                  <a:effectLst>
                    <a:outerShdw blurRad="38100" dist="38100" dir="2700000" algn="tl">
                      <a:srgbClr val="000000"/>
                    </a:outerShdw>
                  </a:effectLst>
                  <a:cs typeface="+mn-cs"/>
                </a:rPr>
                <a:t>return(</a:t>
              </a:r>
              <a:r>
                <a:rPr lang="en-US" i="1">
                  <a:solidFill>
                    <a:schemeClr val="accent2"/>
                  </a:solidFill>
                  <a:effectLst>
                    <a:outerShdw blurRad="38100" dist="38100" dir="2700000" algn="tl">
                      <a:srgbClr val="000000"/>
                    </a:outerShdw>
                  </a:effectLst>
                  <a:cs typeface="+mn-cs"/>
                </a:rPr>
                <a:t>f</a:t>
              </a:r>
              <a:r>
                <a:rPr lang="en-US" i="1" dirty="0">
                  <a:solidFill>
                    <a:schemeClr val="accent2"/>
                  </a:solidFill>
                  <a:cs typeface="+mn-cs"/>
                </a:rPr>
                <a:t>ˈ</a:t>
              </a:r>
              <a:r>
                <a:rPr lang="en-US" dirty="0">
                  <a:effectLst>
                    <a:outerShdw blurRad="38100" dist="38100" dir="2700000" algn="tl">
                      <a:srgbClr val="000000"/>
                    </a:outerShdw>
                  </a:effectLst>
                  <a:cs typeface="+mn-cs"/>
                </a:rPr>
                <a:t>)</a:t>
              </a:r>
            </a:p>
          </p:txBody>
        </p:sp>
        <p:grpSp>
          <p:nvGrpSpPr>
            <p:cNvPr id="12294" name="Group 22"/>
            <p:cNvGrpSpPr>
              <a:grpSpLocks/>
            </p:cNvGrpSpPr>
            <p:nvPr/>
          </p:nvGrpSpPr>
          <p:grpSpPr bwMode="auto">
            <a:xfrm>
              <a:off x="3581400" y="3870543"/>
              <a:ext cx="747712" cy="461962"/>
              <a:chOff x="1224" y="2539"/>
              <a:chExt cx="2280" cy="1785"/>
            </a:xfrm>
          </p:grpSpPr>
          <p:sp>
            <p:nvSpPr>
              <p:cNvPr id="12296" name="Freeform 23" descr="Green marble"/>
              <p:cNvSpPr>
                <a:spLocks/>
              </p:cNvSpPr>
              <p:nvPr/>
            </p:nvSpPr>
            <p:spPr bwMode="auto">
              <a:xfrm>
                <a:off x="1224" y="2539"/>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3"/>
                <a:srcRect/>
                <a:tile tx="0" ty="0" sx="100000" sy="100000" flip="none" algn="tl"/>
              </a:blipFill>
              <a:ln w="9525">
                <a:solidFill>
                  <a:srgbClr val="000000"/>
                </a:solidFill>
                <a:round/>
                <a:headEnd/>
                <a:tailEnd/>
              </a:ln>
            </p:spPr>
            <p:txBody>
              <a:bodyPr/>
              <a:lstStyle/>
              <a:p>
                <a:endParaRPr lang="en-US"/>
              </a:p>
            </p:txBody>
          </p:sp>
          <p:grpSp>
            <p:nvGrpSpPr>
              <p:cNvPr id="12297" name="Group 24"/>
              <p:cNvGrpSpPr>
                <a:grpSpLocks/>
              </p:cNvGrpSpPr>
              <p:nvPr/>
            </p:nvGrpSpPr>
            <p:grpSpPr bwMode="auto">
              <a:xfrm>
                <a:off x="1584" y="2688"/>
                <a:ext cx="1216" cy="1440"/>
                <a:chOff x="2641" y="1488"/>
                <a:chExt cx="2655" cy="2488"/>
              </a:xfrm>
            </p:grpSpPr>
            <p:grpSp>
              <p:nvGrpSpPr>
                <p:cNvPr id="12298" name="Group 25"/>
                <p:cNvGrpSpPr>
                  <a:grpSpLocks/>
                </p:cNvGrpSpPr>
                <p:nvPr/>
              </p:nvGrpSpPr>
              <p:grpSpPr bwMode="auto">
                <a:xfrm>
                  <a:off x="2641" y="1488"/>
                  <a:ext cx="2496" cy="2436"/>
                  <a:chOff x="2641" y="1488"/>
                  <a:chExt cx="2496" cy="2436"/>
                </a:xfrm>
              </p:grpSpPr>
              <p:sp>
                <p:nvSpPr>
                  <p:cNvPr id="12303" name="Freeform 26"/>
                  <p:cNvSpPr>
                    <a:spLocks/>
                  </p:cNvSpPr>
                  <p:nvPr/>
                </p:nvSpPr>
                <p:spPr bwMode="auto">
                  <a:xfrm>
                    <a:off x="3465" y="1900"/>
                    <a:ext cx="434" cy="514"/>
                  </a:xfrm>
                  <a:custGeom>
                    <a:avLst/>
                    <a:gdLst>
                      <a:gd name="T0" fmla="*/ 132 w 434"/>
                      <a:gd name="T1" fmla="*/ 186 h 514"/>
                      <a:gd name="T2" fmla="*/ 157 w 434"/>
                      <a:gd name="T3" fmla="*/ 114 h 514"/>
                      <a:gd name="T4" fmla="*/ 189 w 434"/>
                      <a:gd name="T5" fmla="*/ 42 h 514"/>
                      <a:gd name="T6" fmla="*/ 236 w 434"/>
                      <a:gd name="T7" fmla="*/ 6 h 514"/>
                      <a:gd name="T8" fmla="*/ 302 w 434"/>
                      <a:gd name="T9" fmla="*/ 0 h 514"/>
                      <a:gd name="T10" fmla="*/ 355 w 434"/>
                      <a:gd name="T11" fmla="*/ 24 h 514"/>
                      <a:gd name="T12" fmla="*/ 393 w 434"/>
                      <a:gd name="T13" fmla="*/ 63 h 514"/>
                      <a:gd name="T14" fmla="*/ 421 w 434"/>
                      <a:gd name="T15" fmla="*/ 135 h 514"/>
                      <a:gd name="T16" fmla="*/ 434 w 434"/>
                      <a:gd name="T17" fmla="*/ 222 h 514"/>
                      <a:gd name="T18" fmla="*/ 434 w 434"/>
                      <a:gd name="T19" fmla="*/ 312 h 514"/>
                      <a:gd name="T20" fmla="*/ 412 w 434"/>
                      <a:gd name="T21" fmla="*/ 411 h 514"/>
                      <a:gd name="T22" fmla="*/ 355 w 434"/>
                      <a:gd name="T23" fmla="*/ 474 h 514"/>
                      <a:gd name="T24" fmla="*/ 299 w 434"/>
                      <a:gd name="T25" fmla="*/ 514 h 514"/>
                      <a:gd name="T26" fmla="*/ 245 w 434"/>
                      <a:gd name="T27" fmla="*/ 510 h 514"/>
                      <a:gd name="T28" fmla="*/ 198 w 434"/>
                      <a:gd name="T29" fmla="*/ 468 h 514"/>
                      <a:gd name="T30" fmla="*/ 157 w 434"/>
                      <a:gd name="T31" fmla="*/ 396 h 514"/>
                      <a:gd name="T32" fmla="*/ 129 w 434"/>
                      <a:gd name="T33" fmla="*/ 333 h 514"/>
                      <a:gd name="T34" fmla="*/ 129 w 434"/>
                      <a:gd name="T35" fmla="*/ 252 h 514"/>
                      <a:gd name="T36" fmla="*/ 0 w 434"/>
                      <a:gd name="T37" fmla="*/ 234 h 514"/>
                      <a:gd name="T38" fmla="*/ 16 w 434"/>
                      <a:gd name="T39" fmla="*/ 189 h 514"/>
                      <a:gd name="T40" fmla="*/ 132 w 434"/>
                      <a:gd name="T41" fmla="*/ 186 h 5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4"/>
                      <a:gd name="T64" fmla="*/ 0 h 514"/>
                      <a:gd name="T65" fmla="*/ 434 w 434"/>
                      <a:gd name="T66" fmla="*/ 514 h 5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4" name="Freeform 27"/>
                  <p:cNvSpPr>
                    <a:spLocks/>
                  </p:cNvSpPr>
                  <p:nvPr/>
                </p:nvSpPr>
                <p:spPr bwMode="auto">
                  <a:xfrm>
                    <a:off x="3752" y="1488"/>
                    <a:ext cx="566" cy="1154"/>
                  </a:xfrm>
                  <a:custGeom>
                    <a:avLst/>
                    <a:gdLst>
                      <a:gd name="T0" fmla="*/ 13 w 566"/>
                      <a:gd name="T1" fmla="*/ 1145 h 1154"/>
                      <a:gd name="T2" fmla="*/ 0 w 566"/>
                      <a:gd name="T3" fmla="*/ 1088 h 1154"/>
                      <a:gd name="T4" fmla="*/ 31 w 566"/>
                      <a:gd name="T5" fmla="*/ 1042 h 1154"/>
                      <a:gd name="T6" fmla="*/ 134 w 566"/>
                      <a:gd name="T7" fmla="*/ 988 h 1154"/>
                      <a:gd name="T8" fmla="*/ 226 w 566"/>
                      <a:gd name="T9" fmla="*/ 927 h 1154"/>
                      <a:gd name="T10" fmla="*/ 313 w 566"/>
                      <a:gd name="T11" fmla="*/ 827 h 1154"/>
                      <a:gd name="T12" fmla="*/ 432 w 566"/>
                      <a:gd name="T13" fmla="*/ 689 h 1154"/>
                      <a:gd name="T14" fmla="*/ 463 w 566"/>
                      <a:gd name="T15" fmla="*/ 634 h 1154"/>
                      <a:gd name="T16" fmla="*/ 479 w 566"/>
                      <a:gd name="T17" fmla="*/ 580 h 1154"/>
                      <a:gd name="T18" fmla="*/ 472 w 566"/>
                      <a:gd name="T19" fmla="*/ 526 h 1154"/>
                      <a:gd name="T20" fmla="*/ 444 w 566"/>
                      <a:gd name="T21" fmla="*/ 426 h 1154"/>
                      <a:gd name="T22" fmla="*/ 376 w 566"/>
                      <a:gd name="T23" fmla="*/ 299 h 1154"/>
                      <a:gd name="T24" fmla="*/ 301 w 566"/>
                      <a:gd name="T25" fmla="*/ 229 h 1154"/>
                      <a:gd name="T26" fmla="*/ 235 w 566"/>
                      <a:gd name="T27" fmla="*/ 190 h 1154"/>
                      <a:gd name="T28" fmla="*/ 181 w 566"/>
                      <a:gd name="T29" fmla="*/ 184 h 1154"/>
                      <a:gd name="T30" fmla="*/ 153 w 566"/>
                      <a:gd name="T31" fmla="*/ 190 h 1154"/>
                      <a:gd name="T32" fmla="*/ 150 w 566"/>
                      <a:gd name="T33" fmla="*/ 163 h 1154"/>
                      <a:gd name="T34" fmla="*/ 215 w 566"/>
                      <a:gd name="T35" fmla="*/ 154 h 1154"/>
                      <a:gd name="T36" fmla="*/ 291 w 566"/>
                      <a:gd name="T37" fmla="*/ 154 h 1154"/>
                      <a:gd name="T38" fmla="*/ 238 w 566"/>
                      <a:gd name="T39" fmla="*/ 93 h 1154"/>
                      <a:gd name="T40" fmla="*/ 206 w 566"/>
                      <a:gd name="T41" fmla="*/ 45 h 1154"/>
                      <a:gd name="T42" fmla="*/ 229 w 566"/>
                      <a:gd name="T43" fmla="*/ 27 h 1154"/>
                      <a:gd name="T44" fmla="*/ 313 w 566"/>
                      <a:gd name="T45" fmla="*/ 109 h 1154"/>
                      <a:gd name="T46" fmla="*/ 329 w 566"/>
                      <a:gd name="T47" fmla="*/ 121 h 1154"/>
                      <a:gd name="T48" fmla="*/ 313 w 566"/>
                      <a:gd name="T49" fmla="*/ 57 h 1154"/>
                      <a:gd name="T50" fmla="*/ 301 w 566"/>
                      <a:gd name="T51" fmla="*/ 9 h 1154"/>
                      <a:gd name="T52" fmla="*/ 313 w 566"/>
                      <a:gd name="T53" fmla="*/ 0 h 1154"/>
                      <a:gd name="T54" fmla="*/ 341 w 566"/>
                      <a:gd name="T55" fmla="*/ 9 h 1154"/>
                      <a:gd name="T56" fmla="*/ 366 w 566"/>
                      <a:gd name="T57" fmla="*/ 121 h 1154"/>
                      <a:gd name="T58" fmla="*/ 379 w 566"/>
                      <a:gd name="T59" fmla="*/ 118 h 1154"/>
                      <a:gd name="T60" fmla="*/ 379 w 566"/>
                      <a:gd name="T61" fmla="*/ 30 h 1154"/>
                      <a:gd name="T62" fmla="*/ 404 w 566"/>
                      <a:gd name="T63" fmla="*/ 21 h 1154"/>
                      <a:gd name="T64" fmla="*/ 422 w 566"/>
                      <a:gd name="T65" fmla="*/ 36 h 1154"/>
                      <a:gd name="T66" fmla="*/ 413 w 566"/>
                      <a:gd name="T67" fmla="*/ 154 h 1154"/>
                      <a:gd name="T68" fmla="*/ 407 w 566"/>
                      <a:gd name="T69" fmla="*/ 202 h 1154"/>
                      <a:gd name="T70" fmla="*/ 422 w 566"/>
                      <a:gd name="T71" fmla="*/ 299 h 1154"/>
                      <a:gd name="T72" fmla="*/ 472 w 566"/>
                      <a:gd name="T73" fmla="*/ 402 h 1154"/>
                      <a:gd name="T74" fmla="*/ 525 w 566"/>
                      <a:gd name="T75" fmla="*/ 520 h 1154"/>
                      <a:gd name="T76" fmla="*/ 566 w 566"/>
                      <a:gd name="T77" fmla="*/ 607 h 1154"/>
                      <a:gd name="T78" fmla="*/ 563 w 566"/>
                      <a:gd name="T79" fmla="*/ 652 h 1154"/>
                      <a:gd name="T80" fmla="*/ 488 w 566"/>
                      <a:gd name="T81" fmla="*/ 734 h 1154"/>
                      <a:gd name="T82" fmla="*/ 385 w 566"/>
                      <a:gd name="T83" fmla="*/ 836 h 1154"/>
                      <a:gd name="T84" fmla="*/ 301 w 566"/>
                      <a:gd name="T85" fmla="*/ 937 h 1154"/>
                      <a:gd name="T86" fmla="*/ 197 w 566"/>
                      <a:gd name="T87" fmla="*/ 1070 h 1154"/>
                      <a:gd name="T88" fmla="*/ 112 w 566"/>
                      <a:gd name="T89" fmla="*/ 1136 h 1154"/>
                      <a:gd name="T90" fmla="*/ 47 w 566"/>
                      <a:gd name="T91" fmla="*/ 1154 h 1154"/>
                      <a:gd name="T92" fmla="*/ 13 w 566"/>
                      <a:gd name="T93" fmla="*/ 1145 h 1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6"/>
                      <a:gd name="T142" fmla="*/ 0 h 1154"/>
                      <a:gd name="T143" fmla="*/ 566 w 566"/>
                      <a:gd name="T144" fmla="*/ 1154 h 1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5" name="Freeform 28"/>
                  <p:cNvSpPr>
                    <a:spLocks/>
                  </p:cNvSpPr>
                  <p:nvPr/>
                </p:nvSpPr>
                <p:spPr bwMode="auto">
                  <a:xfrm>
                    <a:off x="2641" y="2564"/>
                    <a:ext cx="1037" cy="581"/>
                  </a:xfrm>
                  <a:custGeom>
                    <a:avLst/>
                    <a:gdLst>
                      <a:gd name="T0" fmla="*/ 210 w 1037"/>
                      <a:gd name="T1" fmla="*/ 468 h 581"/>
                      <a:gd name="T2" fmla="*/ 361 w 1037"/>
                      <a:gd name="T3" fmla="*/ 462 h 581"/>
                      <a:gd name="T4" fmla="*/ 498 w 1037"/>
                      <a:gd name="T5" fmla="*/ 444 h 581"/>
                      <a:gd name="T6" fmla="*/ 583 w 1037"/>
                      <a:gd name="T7" fmla="*/ 423 h 581"/>
                      <a:gd name="T8" fmla="*/ 705 w 1037"/>
                      <a:gd name="T9" fmla="*/ 354 h 581"/>
                      <a:gd name="T10" fmla="*/ 792 w 1037"/>
                      <a:gd name="T11" fmla="*/ 288 h 581"/>
                      <a:gd name="T12" fmla="*/ 906 w 1037"/>
                      <a:gd name="T13" fmla="*/ 207 h 581"/>
                      <a:gd name="T14" fmla="*/ 959 w 1037"/>
                      <a:gd name="T15" fmla="*/ 156 h 581"/>
                      <a:gd name="T16" fmla="*/ 1000 w 1037"/>
                      <a:gd name="T17" fmla="*/ 120 h 581"/>
                      <a:gd name="T18" fmla="*/ 1037 w 1037"/>
                      <a:gd name="T19" fmla="*/ 81 h 581"/>
                      <a:gd name="T20" fmla="*/ 1037 w 1037"/>
                      <a:gd name="T21" fmla="*/ 39 h 581"/>
                      <a:gd name="T22" fmla="*/ 996 w 1037"/>
                      <a:gd name="T23" fmla="*/ 0 h 581"/>
                      <a:gd name="T24" fmla="*/ 971 w 1037"/>
                      <a:gd name="T25" fmla="*/ 9 h 581"/>
                      <a:gd name="T26" fmla="*/ 903 w 1037"/>
                      <a:gd name="T27" fmla="*/ 90 h 581"/>
                      <a:gd name="T28" fmla="*/ 828 w 1037"/>
                      <a:gd name="T29" fmla="*/ 183 h 581"/>
                      <a:gd name="T30" fmla="*/ 752 w 1037"/>
                      <a:gd name="T31" fmla="*/ 270 h 581"/>
                      <a:gd name="T32" fmla="*/ 642 w 1037"/>
                      <a:gd name="T33" fmla="*/ 342 h 581"/>
                      <a:gd name="T34" fmla="*/ 548 w 1037"/>
                      <a:gd name="T35" fmla="*/ 390 h 581"/>
                      <a:gd name="T36" fmla="*/ 445 w 1037"/>
                      <a:gd name="T37" fmla="*/ 414 h 581"/>
                      <a:gd name="T38" fmla="*/ 301 w 1037"/>
                      <a:gd name="T39" fmla="*/ 417 h 581"/>
                      <a:gd name="T40" fmla="*/ 216 w 1037"/>
                      <a:gd name="T41" fmla="*/ 417 h 581"/>
                      <a:gd name="T42" fmla="*/ 144 w 1037"/>
                      <a:gd name="T43" fmla="*/ 363 h 581"/>
                      <a:gd name="T44" fmla="*/ 125 w 1037"/>
                      <a:gd name="T45" fmla="*/ 327 h 581"/>
                      <a:gd name="T46" fmla="*/ 94 w 1037"/>
                      <a:gd name="T47" fmla="*/ 327 h 581"/>
                      <a:gd name="T48" fmla="*/ 116 w 1037"/>
                      <a:gd name="T49" fmla="*/ 372 h 581"/>
                      <a:gd name="T50" fmla="*/ 150 w 1037"/>
                      <a:gd name="T51" fmla="*/ 414 h 581"/>
                      <a:gd name="T52" fmla="*/ 66 w 1037"/>
                      <a:gd name="T53" fmla="*/ 396 h 581"/>
                      <a:gd name="T54" fmla="*/ 3 w 1037"/>
                      <a:gd name="T55" fmla="*/ 387 h 581"/>
                      <a:gd name="T56" fmla="*/ 3 w 1037"/>
                      <a:gd name="T57" fmla="*/ 405 h 581"/>
                      <a:gd name="T58" fmla="*/ 59 w 1037"/>
                      <a:gd name="T59" fmla="*/ 417 h 581"/>
                      <a:gd name="T60" fmla="*/ 97 w 1037"/>
                      <a:gd name="T61" fmla="*/ 441 h 581"/>
                      <a:gd name="T62" fmla="*/ 131 w 1037"/>
                      <a:gd name="T63" fmla="*/ 444 h 581"/>
                      <a:gd name="T64" fmla="*/ 78 w 1037"/>
                      <a:gd name="T65" fmla="*/ 462 h 581"/>
                      <a:gd name="T66" fmla="*/ 0 w 1037"/>
                      <a:gd name="T67" fmla="*/ 481 h 581"/>
                      <a:gd name="T68" fmla="*/ 3 w 1037"/>
                      <a:gd name="T69" fmla="*/ 499 h 581"/>
                      <a:gd name="T70" fmla="*/ 28 w 1037"/>
                      <a:gd name="T71" fmla="*/ 505 h 581"/>
                      <a:gd name="T72" fmla="*/ 103 w 1037"/>
                      <a:gd name="T73" fmla="*/ 481 h 581"/>
                      <a:gd name="T74" fmla="*/ 150 w 1037"/>
                      <a:gd name="T75" fmla="*/ 477 h 581"/>
                      <a:gd name="T76" fmla="*/ 122 w 1037"/>
                      <a:gd name="T77" fmla="*/ 505 h 581"/>
                      <a:gd name="T78" fmla="*/ 78 w 1037"/>
                      <a:gd name="T79" fmla="*/ 550 h 581"/>
                      <a:gd name="T80" fmla="*/ 59 w 1037"/>
                      <a:gd name="T81" fmla="*/ 562 h 581"/>
                      <a:gd name="T82" fmla="*/ 75 w 1037"/>
                      <a:gd name="T83" fmla="*/ 581 h 581"/>
                      <a:gd name="T84" fmla="*/ 113 w 1037"/>
                      <a:gd name="T85" fmla="*/ 559 h 581"/>
                      <a:gd name="T86" fmla="*/ 163 w 1037"/>
                      <a:gd name="T87" fmla="*/ 514 h 581"/>
                      <a:gd name="T88" fmla="*/ 210 w 1037"/>
                      <a:gd name="T89" fmla="*/ 468 h 58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37"/>
                      <a:gd name="T136" fmla="*/ 0 h 581"/>
                      <a:gd name="T137" fmla="*/ 1037 w 1037"/>
                      <a:gd name="T138" fmla="*/ 581 h 58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6" name="Freeform 29"/>
                  <p:cNvSpPr>
                    <a:spLocks/>
                  </p:cNvSpPr>
                  <p:nvPr/>
                </p:nvSpPr>
                <p:spPr bwMode="auto">
                  <a:xfrm>
                    <a:off x="3596" y="2504"/>
                    <a:ext cx="608" cy="800"/>
                  </a:xfrm>
                  <a:custGeom>
                    <a:avLst/>
                    <a:gdLst>
                      <a:gd name="T0" fmla="*/ 38 w 608"/>
                      <a:gd name="T1" fmla="*/ 90 h 800"/>
                      <a:gd name="T2" fmla="*/ 63 w 608"/>
                      <a:gd name="T3" fmla="*/ 27 h 800"/>
                      <a:gd name="T4" fmla="*/ 104 w 608"/>
                      <a:gd name="T5" fmla="*/ 0 h 800"/>
                      <a:gd name="T6" fmla="*/ 141 w 608"/>
                      <a:gd name="T7" fmla="*/ 0 h 800"/>
                      <a:gd name="T8" fmla="*/ 179 w 608"/>
                      <a:gd name="T9" fmla="*/ 18 h 800"/>
                      <a:gd name="T10" fmla="*/ 216 w 608"/>
                      <a:gd name="T11" fmla="*/ 54 h 800"/>
                      <a:gd name="T12" fmla="*/ 235 w 608"/>
                      <a:gd name="T13" fmla="*/ 117 h 800"/>
                      <a:gd name="T14" fmla="*/ 245 w 608"/>
                      <a:gd name="T15" fmla="*/ 180 h 800"/>
                      <a:gd name="T16" fmla="*/ 263 w 608"/>
                      <a:gd name="T17" fmla="*/ 243 h 800"/>
                      <a:gd name="T18" fmla="*/ 298 w 608"/>
                      <a:gd name="T19" fmla="*/ 312 h 800"/>
                      <a:gd name="T20" fmla="*/ 357 w 608"/>
                      <a:gd name="T21" fmla="*/ 384 h 800"/>
                      <a:gd name="T22" fmla="*/ 415 w 608"/>
                      <a:gd name="T23" fmla="*/ 432 h 800"/>
                      <a:gd name="T24" fmla="*/ 499 w 608"/>
                      <a:gd name="T25" fmla="*/ 468 h 800"/>
                      <a:gd name="T26" fmla="*/ 571 w 608"/>
                      <a:gd name="T27" fmla="*/ 522 h 800"/>
                      <a:gd name="T28" fmla="*/ 608 w 608"/>
                      <a:gd name="T29" fmla="*/ 577 h 800"/>
                      <a:gd name="T30" fmla="*/ 602 w 608"/>
                      <a:gd name="T31" fmla="*/ 622 h 800"/>
                      <a:gd name="T32" fmla="*/ 593 w 608"/>
                      <a:gd name="T33" fmla="*/ 676 h 800"/>
                      <a:gd name="T34" fmla="*/ 565 w 608"/>
                      <a:gd name="T35" fmla="*/ 712 h 800"/>
                      <a:gd name="T36" fmla="*/ 518 w 608"/>
                      <a:gd name="T37" fmla="*/ 757 h 800"/>
                      <a:gd name="T38" fmla="*/ 449 w 608"/>
                      <a:gd name="T39" fmla="*/ 790 h 800"/>
                      <a:gd name="T40" fmla="*/ 396 w 608"/>
                      <a:gd name="T41" fmla="*/ 800 h 800"/>
                      <a:gd name="T42" fmla="*/ 320 w 608"/>
                      <a:gd name="T43" fmla="*/ 784 h 800"/>
                      <a:gd name="T44" fmla="*/ 251 w 608"/>
                      <a:gd name="T45" fmla="*/ 748 h 800"/>
                      <a:gd name="T46" fmla="*/ 179 w 608"/>
                      <a:gd name="T47" fmla="*/ 694 h 800"/>
                      <a:gd name="T48" fmla="*/ 129 w 608"/>
                      <a:gd name="T49" fmla="*/ 631 h 800"/>
                      <a:gd name="T50" fmla="*/ 82 w 608"/>
                      <a:gd name="T51" fmla="*/ 550 h 800"/>
                      <a:gd name="T52" fmla="*/ 44 w 608"/>
                      <a:gd name="T53" fmla="*/ 456 h 800"/>
                      <a:gd name="T54" fmla="*/ 19 w 608"/>
                      <a:gd name="T55" fmla="*/ 375 h 800"/>
                      <a:gd name="T56" fmla="*/ 7 w 608"/>
                      <a:gd name="T57" fmla="*/ 297 h 800"/>
                      <a:gd name="T58" fmla="*/ 0 w 608"/>
                      <a:gd name="T59" fmla="*/ 189 h 800"/>
                      <a:gd name="T60" fmla="*/ 19 w 608"/>
                      <a:gd name="T61" fmla="*/ 117 h 800"/>
                      <a:gd name="T62" fmla="*/ 38 w 608"/>
                      <a:gd name="T63" fmla="*/ 90 h 8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8"/>
                      <a:gd name="T97" fmla="*/ 0 h 800"/>
                      <a:gd name="T98" fmla="*/ 608 w 608"/>
                      <a:gd name="T99" fmla="*/ 800 h 8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7" name="Freeform 30"/>
                  <p:cNvSpPr>
                    <a:spLocks/>
                  </p:cNvSpPr>
                  <p:nvPr/>
                </p:nvSpPr>
                <p:spPr bwMode="auto">
                  <a:xfrm>
                    <a:off x="4094" y="2846"/>
                    <a:ext cx="1043" cy="726"/>
                  </a:xfrm>
                  <a:custGeom>
                    <a:avLst/>
                    <a:gdLst>
                      <a:gd name="T0" fmla="*/ 116 w 1043"/>
                      <a:gd name="T1" fmla="*/ 230 h 726"/>
                      <a:gd name="T2" fmla="*/ 216 w 1043"/>
                      <a:gd name="T3" fmla="*/ 147 h 726"/>
                      <a:gd name="T4" fmla="*/ 338 w 1043"/>
                      <a:gd name="T5" fmla="*/ 72 h 726"/>
                      <a:gd name="T6" fmla="*/ 417 w 1043"/>
                      <a:gd name="T7" fmla="*/ 27 h 726"/>
                      <a:gd name="T8" fmla="*/ 479 w 1043"/>
                      <a:gd name="T9" fmla="*/ 12 h 726"/>
                      <a:gd name="T10" fmla="*/ 529 w 1043"/>
                      <a:gd name="T11" fmla="*/ 0 h 726"/>
                      <a:gd name="T12" fmla="*/ 573 w 1043"/>
                      <a:gd name="T13" fmla="*/ 18 h 726"/>
                      <a:gd name="T14" fmla="*/ 601 w 1043"/>
                      <a:gd name="T15" fmla="*/ 75 h 726"/>
                      <a:gd name="T16" fmla="*/ 620 w 1043"/>
                      <a:gd name="T17" fmla="*/ 230 h 726"/>
                      <a:gd name="T18" fmla="*/ 620 w 1043"/>
                      <a:gd name="T19" fmla="*/ 416 h 726"/>
                      <a:gd name="T20" fmla="*/ 620 w 1043"/>
                      <a:gd name="T21" fmla="*/ 536 h 726"/>
                      <a:gd name="T22" fmla="*/ 642 w 1043"/>
                      <a:gd name="T23" fmla="*/ 609 h 726"/>
                      <a:gd name="T24" fmla="*/ 686 w 1043"/>
                      <a:gd name="T25" fmla="*/ 597 h 726"/>
                      <a:gd name="T26" fmla="*/ 717 w 1043"/>
                      <a:gd name="T27" fmla="*/ 552 h 726"/>
                      <a:gd name="T28" fmla="*/ 779 w 1043"/>
                      <a:gd name="T29" fmla="*/ 500 h 726"/>
                      <a:gd name="T30" fmla="*/ 876 w 1043"/>
                      <a:gd name="T31" fmla="*/ 470 h 726"/>
                      <a:gd name="T32" fmla="*/ 943 w 1043"/>
                      <a:gd name="T33" fmla="*/ 470 h 726"/>
                      <a:gd name="T34" fmla="*/ 1043 w 1043"/>
                      <a:gd name="T35" fmla="*/ 488 h 726"/>
                      <a:gd name="T36" fmla="*/ 1037 w 1043"/>
                      <a:gd name="T37" fmla="*/ 524 h 726"/>
                      <a:gd name="T38" fmla="*/ 1015 w 1043"/>
                      <a:gd name="T39" fmla="*/ 555 h 726"/>
                      <a:gd name="T40" fmla="*/ 981 w 1043"/>
                      <a:gd name="T41" fmla="*/ 561 h 726"/>
                      <a:gd name="T42" fmla="*/ 943 w 1043"/>
                      <a:gd name="T43" fmla="*/ 542 h 726"/>
                      <a:gd name="T44" fmla="*/ 886 w 1043"/>
                      <a:gd name="T45" fmla="*/ 518 h 726"/>
                      <a:gd name="T46" fmla="*/ 829 w 1043"/>
                      <a:gd name="T47" fmla="*/ 518 h 726"/>
                      <a:gd name="T48" fmla="*/ 754 w 1043"/>
                      <a:gd name="T49" fmla="*/ 564 h 726"/>
                      <a:gd name="T50" fmla="*/ 708 w 1043"/>
                      <a:gd name="T51" fmla="*/ 633 h 726"/>
                      <a:gd name="T52" fmla="*/ 698 w 1043"/>
                      <a:gd name="T53" fmla="*/ 690 h 726"/>
                      <a:gd name="T54" fmla="*/ 679 w 1043"/>
                      <a:gd name="T55" fmla="*/ 726 h 726"/>
                      <a:gd name="T56" fmla="*/ 604 w 1043"/>
                      <a:gd name="T57" fmla="*/ 723 h 726"/>
                      <a:gd name="T58" fmla="*/ 601 w 1043"/>
                      <a:gd name="T59" fmla="*/ 669 h 726"/>
                      <a:gd name="T60" fmla="*/ 576 w 1043"/>
                      <a:gd name="T61" fmla="*/ 591 h 726"/>
                      <a:gd name="T62" fmla="*/ 567 w 1043"/>
                      <a:gd name="T63" fmla="*/ 509 h 726"/>
                      <a:gd name="T64" fmla="*/ 573 w 1043"/>
                      <a:gd name="T65" fmla="*/ 401 h 726"/>
                      <a:gd name="T66" fmla="*/ 564 w 1043"/>
                      <a:gd name="T67" fmla="*/ 248 h 726"/>
                      <a:gd name="T68" fmla="*/ 558 w 1043"/>
                      <a:gd name="T69" fmla="*/ 147 h 726"/>
                      <a:gd name="T70" fmla="*/ 539 w 1043"/>
                      <a:gd name="T71" fmla="*/ 111 h 726"/>
                      <a:gd name="T72" fmla="*/ 501 w 1043"/>
                      <a:gd name="T73" fmla="*/ 75 h 726"/>
                      <a:gd name="T74" fmla="*/ 461 w 1043"/>
                      <a:gd name="T75" fmla="*/ 75 h 726"/>
                      <a:gd name="T76" fmla="*/ 403 w 1043"/>
                      <a:gd name="T77" fmla="*/ 111 h 726"/>
                      <a:gd name="T78" fmla="*/ 328 w 1043"/>
                      <a:gd name="T79" fmla="*/ 181 h 726"/>
                      <a:gd name="T80" fmla="*/ 235 w 1043"/>
                      <a:gd name="T81" fmla="*/ 272 h 726"/>
                      <a:gd name="T82" fmla="*/ 141 w 1043"/>
                      <a:gd name="T83" fmla="*/ 356 h 726"/>
                      <a:gd name="T84" fmla="*/ 94 w 1043"/>
                      <a:gd name="T85" fmla="*/ 383 h 726"/>
                      <a:gd name="T86" fmla="*/ 38 w 1043"/>
                      <a:gd name="T87" fmla="*/ 383 h 726"/>
                      <a:gd name="T88" fmla="*/ 0 w 1043"/>
                      <a:gd name="T89" fmla="*/ 344 h 726"/>
                      <a:gd name="T90" fmla="*/ 3 w 1043"/>
                      <a:gd name="T91" fmla="*/ 281 h 726"/>
                      <a:gd name="T92" fmla="*/ 41 w 1043"/>
                      <a:gd name="T93" fmla="*/ 248 h 726"/>
                      <a:gd name="T94" fmla="*/ 84 w 1043"/>
                      <a:gd name="T95" fmla="*/ 239 h 726"/>
                      <a:gd name="T96" fmla="*/ 116 w 1043"/>
                      <a:gd name="T97" fmla="*/ 230 h 7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3"/>
                      <a:gd name="T148" fmla="*/ 0 h 726"/>
                      <a:gd name="T149" fmla="*/ 1043 w 1043"/>
                      <a:gd name="T150" fmla="*/ 726 h 7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8" name="Freeform 31"/>
                  <p:cNvSpPr>
                    <a:spLocks/>
                  </p:cNvSpPr>
                  <p:nvPr/>
                </p:nvSpPr>
                <p:spPr bwMode="auto">
                  <a:xfrm>
                    <a:off x="4038" y="3162"/>
                    <a:ext cx="713" cy="762"/>
                  </a:xfrm>
                  <a:custGeom>
                    <a:avLst/>
                    <a:gdLst>
                      <a:gd name="T0" fmla="*/ 0 w 713"/>
                      <a:gd name="T1" fmla="*/ 64 h 762"/>
                      <a:gd name="T2" fmla="*/ 22 w 713"/>
                      <a:gd name="T3" fmla="*/ 16 h 762"/>
                      <a:gd name="T4" fmla="*/ 69 w 713"/>
                      <a:gd name="T5" fmla="*/ 0 h 762"/>
                      <a:gd name="T6" fmla="*/ 134 w 713"/>
                      <a:gd name="T7" fmla="*/ 7 h 762"/>
                      <a:gd name="T8" fmla="*/ 150 w 713"/>
                      <a:gd name="T9" fmla="*/ 52 h 762"/>
                      <a:gd name="T10" fmla="*/ 125 w 713"/>
                      <a:gd name="T11" fmla="*/ 227 h 762"/>
                      <a:gd name="T12" fmla="*/ 122 w 713"/>
                      <a:gd name="T13" fmla="*/ 360 h 762"/>
                      <a:gd name="T14" fmla="*/ 116 w 713"/>
                      <a:gd name="T15" fmla="*/ 435 h 762"/>
                      <a:gd name="T16" fmla="*/ 116 w 713"/>
                      <a:gd name="T17" fmla="*/ 450 h 762"/>
                      <a:gd name="T18" fmla="*/ 131 w 713"/>
                      <a:gd name="T19" fmla="*/ 524 h 762"/>
                      <a:gd name="T20" fmla="*/ 172 w 713"/>
                      <a:gd name="T21" fmla="*/ 536 h 762"/>
                      <a:gd name="T22" fmla="*/ 225 w 713"/>
                      <a:gd name="T23" fmla="*/ 524 h 762"/>
                      <a:gd name="T24" fmla="*/ 303 w 713"/>
                      <a:gd name="T25" fmla="*/ 481 h 762"/>
                      <a:gd name="T26" fmla="*/ 387 w 713"/>
                      <a:gd name="T27" fmla="*/ 460 h 762"/>
                      <a:gd name="T28" fmla="*/ 482 w 713"/>
                      <a:gd name="T29" fmla="*/ 444 h 762"/>
                      <a:gd name="T30" fmla="*/ 585 w 713"/>
                      <a:gd name="T31" fmla="*/ 432 h 762"/>
                      <a:gd name="T32" fmla="*/ 660 w 713"/>
                      <a:gd name="T33" fmla="*/ 432 h 762"/>
                      <a:gd name="T34" fmla="*/ 694 w 713"/>
                      <a:gd name="T35" fmla="*/ 441 h 762"/>
                      <a:gd name="T36" fmla="*/ 713 w 713"/>
                      <a:gd name="T37" fmla="*/ 463 h 762"/>
                      <a:gd name="T38" fmla="*/ 704 w 713"/>
                      <a:gd name="T39" fmla="*/ 496 h 762"/>
                      <a:gd name="T40" fmla="*/ 657 w 713"/>
                      <a:gd name="T41" fmla="*/ 524 h 762"/>
                      <a:gd name="T42" fmla="*/ 613 w 713"/>
                      <a:gd name="T43" fmla="*/ 563 h 762"/>
                      <a:gd name="T44" fmla="*/ 572 w 713"/>
                      <a:gd name="T45" fmla="*/ 618 h 762"/>
                      <a:gd name="T46" fmla="*/ 547 w 713"/>
                      <a:gd name="T47" fmla="*/ 663 h 762"/>
                      <a:gd name="T48" fmla="*/ 526 w 713"/>
                      <a:gd name="T49" fmla="*/ 708 h 762"/>
                      <a:gd name="T50" fmla="*/ 510 w 713"/>
                      <a:gd name="T51" fmla="*/ 762 h 762"/>
                      <a:gd name="T52" fmla="*/ 488 w 713"/>
                      <a:gd name="T53" fmla="*/ 762 h 762"/>
                      <a:gd name="T54" fmla="*/ 469 w 713"/>
                      <a:gd name="T55" fmla="*/ 741 h 762"/>
                      <a:gd name="T56" fmla="*/ 462 w 713"/>
                      <a:gd name="T57" fmla="*/ 681 h 762"/>
                      <a:gd name="T58" fmla="*/ 507 w 713"/>
                      <a:gd name="T59" fmla="*/ 627 h 762"/>
                      <a:gd name="T60" fmla="*/ 566 w 713"/>
                      <a:gd name="T61" fmla="*/ 563 h 762"/>
                      <a:gd name="T62" fmla="*/ 622 w 713"/>
                      <a:gd name="T63" fmla="*/ 515 h 762"/>
                      <a:gd name="T64" fmla="*/ 647 w 713"/>
                      <a:gd name="T65" fmla="*/ 499 h 762"/>
                      <a:gd name="T66" fmla="*/ 657 w 713"/>
                      <a:gd name="T67" fmla="*/ 478 h 762"/>
                      <a:gd name="T68" fmla="*/ 632 w 713"/>
                      <a:gd name="T69" fmla="*/ 463 h 762"/>
                      <a:gd name="T70" fmla="*/ 547 w 713"/>
                      <a:gd name="T71" fmla="*/ 463 h 762"/>
                      <a:gd name="T72" fmla="*/ 440 w 713"/>
                      <a:gd name="T73" fmla="*/ 481 h 762"/>
                      <a:gd name="T74" fmla="*/ 356 w 713"/>
                      <a:gd name="T75" fmla="*/ 509 h 762"/>
                      <a:gd name="T76" fmla="*/ 265 w 713"/>
                      <a:gd name="T77" fmla="*/ 560 h 762"/>
                      <a:gd name="T78" fmla="*/ 187 w 713"/>
                      <a:gd name="T79" fmla="*/ 596 h 762"/>
                      <a:gd name="T80" fmla="*/ 103 w 713"/>
                      <a:gd name="T81" fmla="*/ 599 h 762"/>
                      <a:gd name="T82" fmla="*/ 69 w 713"/>
                      <a:gd name="T83" fmla="*/ 587 h 762"/>
                      <a:gd name="T84" fmla="*/ 50 w 713"/>
                      <a:gd name="T85" fmla="*/ 542 h 762"/>
                      <a:gd name="T86" fmla="*/ 37 w 713"/>
                      <a:gd name="T87" fmla="*/ 478 h 762"/>
                      <a:gd name="T88" fmla="*/ 31 w 713"/>
                      <a:gd name="T89" fmla="*/ 360 h 762"/>
                      <a:gd name="T90" fmla="*/ 19 w 713"/>
                      <a:gd name="T91" fmla="*/ 151 h 762"/>
                      <a:gd name="T92" fmla="*/ 0 w 713"/>
                      <a:gd name="T93" fmla="*/ 64 h 7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762"/>
                      <a:gd name="T143" fmla="*/ 713 w 713"/>
                      <a:gd name="T144" fmla="*/ 762 h 76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2299" name="Group 32"/>
                <p:cNvGrpSpPr>
                  <a:grpSpLocks/>
                </p:cNvGrpSpPr>
                <p:nvPr/>
              </p:nvGrpSpPr>
              <p:grpSpPr bwMode="auto">
                <a:xfrm>
                  <a:off x="4864" y="3099"/>
                  <a:ext cx="432" cy="877"/>
                  <a:chOff x="4864" y="3099"/>
                  <a:chExt cx="432" cy="877"/>
                </a:xfrm>
              </p:grpSpPr>
              <p:sp>
                <p:nvSpPr>
                  <p:cNvPr id="12300" name="Freeform 33"/>
                  <p:cNvSpPr>
                    <a:spLocks/>
                  </p:cNvSpPr>
                  <p:nvPr/>
                </p:nvSpPr>
                <p:spPr bwMode="auto">
                  <a:xfrm>
                    <a:off x="4956" y="3588"/>
                    <a:ext cx="340" cy="109"/>
                  </a:xfrm>
                  <a:custGeom>
                    <a:avLst/>
                    <a:gdLst>
                      <a:gd name="T0" fmla="*/ 340 w 340"/>
                      <a:gd name="T1" fmla="*/ 109 h 109"/>
                      <a:gd name="T2" fmla="*/ 165 w 340"/>
                      <a:gd name="T3" fmla="*/ 30 h 109"/>
                      <a:gd name="T4" fmla="*/ 48 w 340"/>
                      <a:gd name="T5" fmla="*/ 0 h 109"/>
                      <a:gd name="T6" fmla="*/ 10 w 340"/>
                      <a:gd name="T7" fmla="*/ 0 h 109"/>
                      <a:gd name="T8" fmla="*/ 0 w 340"/>
                      <a:gd name="T9" fmla="*/ 27 h 109"/>
                      <a:gd name="T10" fmla="*/ 22 w 340"/>
                      <a:gd name="T11" fmla="*/ 48 h 109"/>
                      <a:gd name="T12" fmla="*/ 70 w 340"/>
                      <a:gd name="T13" fmla="*/ 54 h 109"/>
                      <a:gd name="T14" fmla="*/ 184 w 340"/>
                      <a:gd name="T15" fmla="*/ 75 h 109"/>
                      <a:gd name="T16" fmla="*/ 340 w 340"/>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09"/>
                      <a:gd name="T29" fmla="*/ 340 w 340"/>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1" name="Freeform 34"/>
                  <p:cNvSpPr>
                    <a:spLocks/>
                  </p:cNvSpPr>
                  <p:nvPr/>
                </p:nvSpPr>
                <p:spPr bwMode="auto">
                  <a:xfrm>
                    <a:off x="4864" y="3685"/>
                    <a:ext cx="97" cy="291"/>
                  </a:xfrm>
                  <a:custGeom>
                    <a:avLst/>
                    <a:gdLst>
                      <a:gd name="T0" fmla="*/ 97 w 97"/>
                      <a:gd name="T1" fmla="*/ 291 h 291"/>
                      <a:gd name="T2" fmla="*/ 94 w 97"/>
                      <a:gd name="T3" fmla="*/ 148 h 291"/>
                      <a:gd name="T4" fmla="*/ 69 w 97"/>
                      <a:gd name="T5" fmla="*/ 39 h 291"/>
                      <a:gd name="T6" fmla="*/ 41 w 97"/>
                      <a:gd name="T7" fmla="*/ 0 h 291"/>
                      <a:gd name="T8" fmla="*/ 19 w 97"/>
                      <a:gd name="T9" fmla="*/ 0 h 291"/>
                      <a:gd name="T10" fmla="*/ 0 w 97"/>
                      <a:gd name="T11" fmla="*/ 12 h 291"/>
                      <a:gd name="T12" fmla="*/ 0 w 97"/>
                      <a:gd name="T13" fmla="*/ 54 h 291"/>
                      <a:gd name="T14" fmla="*/ 47 w 97"/>
                      <a:gd name="T15" fmla="*/ 184 h 291"/>
                      <a:gd name="T16" fmla="*/ 97 w 97"/>
                      <a:gd name="T17" fmla="*/ 291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7"/>
                      <a:gd name="T28" fmla="*/ 0 h 291"/>
                      <a:gd name="T29" fmla="*/ 97 w 97"/>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02" name="Freeform 35"/>
                  <p:cNvSpPr>
                    <a:spLocks/>
                  </p:cNvSpPr>
                  <p:nvPr/>
                </p:nvSpPr>
                <p:spPr bwMode="auto">
                  <a:xfrm>
                    <a:off x="5004" y="3099"/>
                    <a:ext cx="214" cy="111"/>
                  </a:xfrm>
                  <a:custGeom>
                    <a:avLst/>
                    <a:gdLst>
                      <a:gd name="T0" fmla="*/ 0 w 214"/>
                      <a:gd name="T1" fmla="*/ 72 h 111"/>
                      <a:gd name="T2" fmla="*/ 42 w 214"/>
                      <a:gd name="T3" fmla="*/ 30 h 111"/>
                      <a:gd name="T4" fmla="*/ 100 w 214"/>
                      <a:gd name="T5" fmla="*/ 3 h 111"/>
                      <a:gd name="T6" fmla="*/ 166 w 214"/>
                      <a:gd name="T7" fmla="*/ 0 h 111"/>
                      <a:gd name="T8" fmla="*/ 214 w 214"/>
                      <a:gd name="T9" fmla="*/ 9 h 111"/>
                      <a:gd name="T10" fmla="*/ 138 w 214"/>
                      <a:gd name="T11" fmla="*/ 18 h 111"/>
                      <a:gd name="T12" fmla="*/ 109 w 214"/>
                      <a:gd name="T13" fmla="*/ 36 h 111"/>
                      <a:gd name="T14" fmla="*/ 81 w 214"/>
                      <a:gd name="T15" fmla="*/ 63 h 111"/>
                      <a:gd name="T16" fmla="*/ 68 w 214"/>
                      <a:gd name="T17" fmla="*/ 93 h 111"/>
                      <a:gd name="T18" fmla="*/ 42 w 214"/>
                      <a:gd name="T19" fmla="*/ 111 h 111"/>
                      <a:gd name="T20" fmla="*/ 10 w 214"/>
                      <a:gd name="T21" fmla="*/ 108 h 111"/>
                      <a:gd name="T22" fmla="*/ 0 w 214"/>
                      <a:gd name="T23" fmla="*/ 72 h 1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4"/>
                      <a:gd name="T37" fmla="*/ 0 h 111"/>
                      <a:gd name="T38" fmla="*/ 214 w 214"/>
                      <a:gd name="T39" fmla="*/ 111 h 1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sp>
          <p:nvSpPr>
            <p:cNvPr id="12295" name="Rectangle 6"/>
            <p:cNvSpPr>
              <a:spLocks noChangeArrowheads="1"/>
            </p:cNvSpPr>
            <p:nvPr/>
          </p:nvSpPr>
          <p:spPr bwMode="auto">
            <a:xfrm>
              <a:off x="4492213" y="3804523"/>
              <a:ext cx="169309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fˈ= f(x,yˈ) </a:t>
              </a:r>
              <a:endParaRPr lang="en-CA" altLang="en-US" sz="2800" i="1">
                <a:solidFill>
                  <a:schemeClr val="accent2"/>
                </a:solidFill>
                <a:latin typeface="Times New Roman" pitchFamily="18"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p:nvPr>
        </p:nvSpPr>
        <p:spPr>
          <a:xfrm>
            <a:off x="685800" y="-152400"/>
            <a:ext cx="7772400" cy="1143000"/>
          </a:xfrm>
        </p:spPr>
        <p:txBody>
          <a:bodyPr/>
          <a:lstStyle/>
          <a:p>
            <a:pPr>
              <a:defRPr/>
            </a:pPr>
            <a:r>
              <a:rPr lang="en-US" dirty="0" smtClean="0"/>
              <a:t>Home work</a:t>
            </a:r>
            <a:r>
              <a:rPr lang="en-US" smtClean="0"/>
              <a:t/>
            </a:r>
            <a:br>
              <a:rPr lang="en-US" smtClean="0"/>
            </a:br>
            <a:r>
              <a:rPr lang="en-US" sz="2400" smtClean="0"/>
              <a:t>to do starting </a:t>
            </a:r>
            <a:r>
              <a:rPr lang="en-US" sz="2400" dirty="0" smtClean="0"/>
              <a:t>now</a:t>
            </a:r>
            <a:endParaRPr lang="en-US" dirty="0" smtClean="0"/>
          </a:p>
        </p:txBody>
      </p:sp>
      <p:pic>
        <p:nvPicPr>
          <p:cNvPr id="150533"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90525" y="2033588"/>
            <a:ext cx="8362950" cy="279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50533"/>
                                        </p:tgtEl>
                                        <p:attrNameLst>
                                          <p:attrName>style.visibility</p:attrName>
                                        </p:attrNameLst>
                                      </p:cBhvr>
                                      <p:to>
                                        <p:strVal val="visible"/>
                                      </p:to>
                                    </p:set>
                                    <p:anim calcmode="lin" valueType="num">
                                      <p:cBhvr additive="base">
                                        <p:cTn id="7" dur="500" fill="hold"/>
                                        <p:tgtEl>
                                          <p:spTgt spid="150533"/>
                                        </p:tgtEl>
                                        <p:attrNameLst>
                                          <p:attrName>ppt_x</p:attrName>
                                        </p:attrNameLst>
                                      </p:cBhvr>
                                      <p:tavLst>
                                        <p:tav tm="0">
                                          <p:val>
                                            <p:strVal val="#ppt_x"/>
                                          </p:val>
                                        </p:tav>
                                        <p:tav tm="100000">
                                          <p:val>
                                            <p:strVal val="#ppt_x"/>
                                          </p:val>
                                        </p:tav>
                                      </p:tavLst>
                                    </p:anim>
                                    <p:anim calcmode="lin" valueType="num">
                                      <p:cBhvr additive="base">
                                        <p:cTn id="8" dur="500" fill="hold"/>
                                        <p:tgtEl>
                                          <p:spTgt spid="15053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63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Church’s Thesis</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12" name="Text Box 7"/>
          <p:cNvSpPr txBox="1">
            <a:spLocks noChangeArrowheads="1"/>
          </p:cNvSpPr>
          <p:nvPr/>
        </p:nvSpPr>
        <p:spPr bwMode="auto">
          <a:xfrm>
            <a:off x="7040563" y="14288"/>
            <a:ext cx="1341437" cy="519112"/>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hlink"/>
                </a:solidFill>
                <a:effectLst>
                  <a:outerShdw blurRad="38100" dist="38100" dir="2700000" algn="tl">
                    <a:srgbClr val="000000"/>
                  </a:outerShdw>
                </a:effectLst>
                <a:cs typeface="+mn-cs"/>
              </a:rPr>
              <a:t>Proof</a:t>
            </a:r>
          </a:p>
        </p:txBody>
      </p:sp>
      <p:sp>
        <p:nvSpPr>
          <p:cNvPr id="39" name="Text Box 5"/>
          <p:cNvSpPr txBox="1">
            <a:spLocks noChangeArrowheads="1"/>
          </p:cNvSpPr>
          <p:nvPr/>
        </p:nvSpPr>
        <p:spPr bwMode="auto">
          <a:xfrm>
            <a:off x="381000" y="528638"/>
            <a:ext cx="6310313" cy="4400550"/>
          </a:xfrm>
          <a:prstGeom prst="rect">
            <a:avLst/>
          </a:prstGeom>
          <a:noFill/>
          <a:ln w="38100" cap="sq">
            <a:noFill/>
            <a:miter lim="800000"/>
            <a:headEnd/>
            <a:tailEnd/>
          </a:ln>
          <a:effectLst/>
        </p:spPr>
        <p:txBody>
          <a:bodyPr wrap="none" lIns="274320" rIns="274320">
            <a:spAutoFit/>
          </a:bodyPr>
          <a:lstStyle/>
          <a:p>
            <a:pPr eaLnBrk="0" hangingPunct="0">
              <a:defRPr/>
            </a:pPr>
            <a:r>
              <a:rPr lang="en-US">
                <a:cs typeface="+mn-cs"/>
              </a:rPr>
              <a:t>A computational </a:t>
            </a:r>
            <a:r>
              <a:rPr lang="en-US" dirty="0">
                <a:cs typeface="+mn-cs"/>
              </a:rPr>
              <a:t>problem </a:t>
            </a:r>
            <a:r>
              <a:rPr lang="en-US">
                <a:cs typeface="+mn-cs"/>
              </a:rPr>
              <a:t>is computable</a:t>
            </a:r>
            <a:endParaRPr lang="en-US" dirty="0">
              <a:cs typeface="+mn-cs"/>
            </a:endParaRPr>
          </a:p>
          <a:p>
            <a:pPr eaLnBrk="0" hangingPunct="0">
              <a:buFont typeface="Arial" pitchFamily="34" charset="0"/>
              <a:buChar char="•"/>
              <a:defRPr/>
            </a:pPr>
            <a:r>
              <a:rPr lang="en-US" dirty="0">
                <a:cs typeface="+mn-cs"/>
              </a:rPr>
              <a:t>by a </a:t>
            </a:r>
            <a:r>
              <a:rPr lang="en-US" dirty="0">
                <a:solidFill>
                  <a:schemeClr val="accent2"/>
                </a:solidFill>
                <a:cs typeface="+mn-cs"/>
              </a:rPr>
              <a:t>Java Program</a:t>
            </a:r>
          </a:p>
          <a:p>
            <a:pPr eaLnBrk="0" hangingPunct="0">
              <a:buFont typeface="Arial" pitchFamily="34" charset="0"/>
              <a:buChar char="•"/>
              <a:defRPr/>
            </a:pPr>
            <a:endParaRPr lang="en-US" dirty="0">
              <a:cs typeface="+mn-cs"/>
            </a:endParaRPr>
          </a:p>
          <a:p>
            <a:pPr eaLnBrk="0" hangingPunct="0">
              <a:buFont typeface="Arial" pitchFamily="34" charset="0"/>
              <a:buChar char="•"/>
              <a:defRPr/>
            </a:pPr>
            <a:r>
              <a:rPr lang="en-US" dirty="0">
                <a:cs typeface="+mn-cs"/>
              </a:rPr>
              <a:t>by </a:t>
            </a:r>
            <a:r>
              <a:rPr lang="en-US">
                <a:cs typeface="+mn-cs"/>
              </a:rPr>
              <a:t>a </a:t>
            </a:r>
            <a:r>
              <a:rPr lang="en-US">
                <a:solidFill>
                  <a:schemeClr val="accent2"/>
                </a:solidFill>
                <a:cs typeface="+mn-cs"/>
              </a:rPr>
              <a:t>Turing </a:t>
            </a:r>
            <a:r>
              <a:rPr lang="en-US" dirty="0">
                <a:solidFill>
                  <a:schemeClr val="accent2"/>
                </a:solidFill>
                <a:cs typeface="+mn-cs"/>
              </a:rPr>
              <a:t>Machine</a:t>
            </a:r>
          </a:p>
          <a:p>
            <a:pPr eaLnBrk="0" hangingPunct="0">
              <a:buFont typeface="Arial" pitchFamily="34" charset="0"/>
              <a:buChar char="•"/>
              <a:defRPr/>
            </a:pPr>
            <a:endParaRPr lang="en-US" dirty="0">
              <a:cs typeface="+mn-cs"/>
            </a:endParaRPr>
          </a:p>
          <a:p>
            <a:pPr eaLnBrk="0" hangingPunct="0">
              <a:buFont typeface="Arial" pitchFamily="34" charset="0"/>
              <a:buChar char="•"/>
              <a:defRPr/>
            </a:pPr>
            <a:endParaRPr lang="en-US" dirty="0">
              <a:cs typeface="+mn-cs"/>
            </a:endParaRPr>
          </a:p>
          <a:p>
            <a:pPr eaLnBrk="0" hangingPunct="0">
              <a:buFont typeface="Arial" pitchFamily="34" charset="0"/>
              <a:buChar char="•"/>
              <a:defRPr/>
            </a:pPr>
            <a:endParaRPr lang="en-US" dirty="0">
              <a:cs typeface="+mn-cs"/>
            </a:endParaRPr>
          </a:p>
          <a:p>
            <a:pPr eaLnBrk="0" hangingPunct="0">
              <a:defRPr/>
            </a:pPr>
            <a:endParaRPr lang="en-US" dirty="0">
              <a:effectLst>
                <a:outerShdw blurRad="38100" dist="38100" dir="2700000" algn="tl">
                  <a:srgbClr val="000000"/>
                </a:outerShdw>
              </a:effectLst>
              <a:cs typeface="+mn-cs"/>
            </a:endParaRPr>
          </a:p>
          <a:p>
            <a:pPr eaLnBrk="0" hangingPunct="0">
              <a:defRPr/>
            </a:pPr>
            <a:endParaRPr lang="en-US" dirty="0">
              <a:effectLst>
                <a:outerShdw blurRad="38100" dist="38100" dir="2700000" algn="tl">
                  <a:srgbClr val="000000"/>
                </a:outerShdw>
              </a:effectLst>
              <a:cs typeface="+mn-cs"/>
            </a:endParaRPr>
          </a:p>
          <a:p>
            <a:pPr eaLnBrk="0" hangingPunct="0">
              <a:buFont typeface="Arial" pitchFamily="34" charset="0"/>
              <a:buChar char="•"/>
              <a:defRPr/>
            </a:pPr>
            <a:r>
              <a:rPr lang="en-US" dirty="0">
                <a:effectLst>
                  <a:outerShdw blurRad="38100" dist="38100" dir="2700000" algn="tl">
                    <a:srgbClr val="000000"/>
                  </a:outerShdw>
                </a:effectLst>
                <a:cs typeface="+mn-cs"/>
              </a:rPr>
              <a:t>by </a:t>
            </a:r>
            <a:r>
              <a:rPr lang="en-US">
                <a:effectLst>
                  <a:outerShdw blurRad="38100" dist="38100" dir="2700000" algn="tl">
                    <a:srgbClr val="000000"/>
                  </a:outerShdw>
                </a:effectLst>
                <a:cs typeface="+mn-cs"/>
              </a:rPr>
              <a:t>an </a:t>
            </a:r>
            <a:r>
              <a:rPr lang="en-US" i="1">
                <a:solidFill>
                  <a:schemeClr val="accent2"/>
                </a:solidFill>
                <a:effectLst>
                  <a:outerShdw blurRad="38100" dist="38100" dir="2700000" algn="tl">
                    <a:srgbClr val="000000"/>
                  </a:outerShdw>
                </a:effectLst>
                <a:cs typeface="+mn-cs"/>
              </a:rPr>
              <a:t>And/Or/Not</a:t>
            </a:r>
            <a:r>
              <a:rPr lang="en-US">
                <a:solidFill>
                  <a:schemeClr val="accent2"/>
                </a:solidFill>
                <a:effectLst>
                  <a:outerShdw blurRad="38100" dist="38100" dir="2700000" algn="tl">
                    <a:srgbClr val="000000"/>
                  </a:outerShdw>
                </a:effectLst>
                <a:cs typeface="+mn-cs"/>
              </a:rPr>
              <a:t> Circuit</a:t>
            </a:r>
            <a:endParaRPr lang="en-US" dirty="0">
              <a:solidFill>
                <a:schemeClr val="accent2"/>
              </a:solidFill>
              <a:effectLst>
                <a:outerShdw blurRad="38100" dist="38100" dir="2700000" algn="tl">
                  <a:srgbClr val="000000"/>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nodeType="withEffect">
                                  <p:stCondLst>
                                    <p:cond delay="0"/>
                                  </p:stCondLst>
                                  <p:childTnLst>
                                    <p:set>
                                      <p:cBhvr>
                                        <p:cTn id="6" dur="1" fill="hold">
                                          <p:stCondLst>
                                            <p:cond delay="0"/>
                                          </p:stCondLst>
                                        </p:cTn>
                                        <p:tgtEl>
                                          <p:spTgt spid="39">
                                            <p:txEl>
                                              <p:pRg st="9" end="9"/>
                                            </p:txEl>
                                          </p:spTgt>
                                        </p:tgtEl>
                                        <p:attrNameLst>
                                          <p:attrName>style.visibility</p:attrName>
                                        </p:attrNameLst>
                                      </p:cBhvr>
                                      <p:to>
                                        <p:strVal val="visible"/>
                                      </p:to>
                                    </p:set>
                                    <p:anim calcmode="lin" valueType="num">
                                      <p:cBhvr additive="base">
                                        <p:cTn id="7" dur="500" fill="hold"/>
                                        <p:tgtEl>
                                          <p:spTgt spid="39">
                                            <p:txEl>
                                              <p:pRg st="9" end="9"/>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9">
                                            <p:txEl>
                                              <p:pRg st="9" end="9"/>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115714" name="Object 2"/>
          <p:cNvGraphicFramePr>
            <a:graphicFrameLocks noChangeAspect="1"/>
          </p:cNvGraphicFramePr>
          <p:nvPr/>
        </p:nvGraphicFramePr>
        <p:xfrm>
          <a:off x="7024688" y="152400"/>
          <a:ext cx="1585912" cy="2500313"/>
        </p:xfrm>
        <a:graphic>
          <a:graphicData uri="http://schemas.openxmlformats.org/presentationml/2006/ole">
            <mc:AlternateContent xmlns:mc="http://schemas.openxmlformats.org/markup-compatibility/2006">
              <mc:Choice xmlns:v="urn:schemas-microsoft-com:vml" Requires="v">
                <p:oleObj spid="_x0000_s115718" name="Clip" r:id="rId3" imgW="2659048" imgH="4191363" progId="MS_ClipArt_Gallery.2">
                  <p:embed/>
                </p:oleObj>
              </mc:Choice>
              <mc:Fallback>
                <p:oleObj name="Clip" r:id="rId3" imgW="2659048" imgH="4191363" progId="MS_ClipArt_Gallery.2">
                  <p:embed/>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024688" y="152400"/>
                        <a:ext cx="1585912" cy="25003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102855" name="Text Box 7"/>
          <p:cNvSpPr txBox="1">
            <a:spLocks noChangeArrowheads="1"/>
          </p:cNvSpPr>
          <p:nvPr/>
        </p:nvSpPr>
        <p:spPr bwMode="auto">
          <a:xfrm>
            <a:off x="-38100" y="2743200"/>
            <a:ext cx="8609013" cy="2678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buFontTx/>
              <a:buChar char="•"/>
            </a:pPr>
            <a:r>
              <a:rPr lang="en-US" altLang="en-US" sz="2800">
                <a:latin typeface="Times New Roman" pitchFamily="18" charset="0"/>
              </a:rPr>
              <a:t>Clearly circuits compute.</a:t>
            </a:r>
          </a:p>
          <a:p>
            <a:pPr lvl="1">
              <a:spcBef>
                <a:spcPct val="0"/>
              </a:spcBef>
            </a:pPr>
            <a:r>
              <a:rPr lang="en-US" altLang="en-US" sz="2800">
                <a:solidFill>
                  <a:schemeClr val="hlink"/>
                </a:solidFill>
                <a:latin typeface="Times New Roman" pitchFamily="18" charset="0"/>
              </a:rPr>
              <a:t>Any</a:t>
            </a:r>
            <a:r>
              <a:rPr lang="en-US" altLang="en-US" sz="2800">
                <a:latin typeface="Times New Roman" pitchFamily="18" charset="0"/>
              </a:rPr>
              <a:t> function </a:t>
            </a:r>
            <a:r>
              <a:rPr lang="en-US" altLang="en-US" sz="2800" i="1">
                <a:solidFill>
                  <a:schemeClr val="accent2"/>
                </a:solidFill>
                <a:latin typeface="Times New Roman" pitchFamily="18" charset="0"/>
              </a:rPr>
              <a:t>f(x)</a:t>
            </a:r>
            <a:r>
              <a:rPr lang="en-US" altLang="en-US" sz="2800">
                <a:latin typeface="Times New Roman" pitchFamily="18" charset="0"/>
              </a:rPr>
              <a:t> of </a:t>
            </a:r>
            <a:r>
              <a:rPr lang="en-US" altLang="en-US" sz="2800" i="1">
                <a:solidFill>
                  <a:schemeClr val="accent2"/>
                </a:solidFill>
                <a:latin typeface="Times New Roman" pitchFamily="18" charset="0"/>
              </a:rPr>
              <a:t>n</a:t>
            </a:r>
            <a:r>
              <a:rPr lang="en-US" altLang="en-US" sz="2800">
                <a:latin typeface="Times New Roman" pitchFamily="18" charset="0"/>
              </a:rPr>
              <a:t> bits can be computed </a:t>
            </a:r>
            <a:br>
              <a:rPr lang="en-US" altLang="en-US" sz="2800">
                <a:latin typeface="Times New Roman" pitchFamily="18" charset="0"/>
              </a:rPr>
            </a:br>
            <a:r>
              <a:rPr lang="en-US" altLang="en-US" sz="2800">
                <a:latin typeface="Times New Roman" pitchFamily="18" charset="0"/>
              </a:rPr>
              <a:t>with a </a:t>
            </a:r>
            <a:r>
              <a:rPr lang="en-US" altLang="en-US" sz="2800">
                <a:solidFill>
                  <a:schemeClr val="accent2"/>
                </a:solidFill>
                <a:latin typeface="Times New Roman" pitchFamily="18" charset="0"/>
              </a:rPr>
              <a:t>nonuniform</a:t>
            </a:r>
            <a:r>
              <a:rPr lang="en-US" altLang="en-US" sz="2800">
                <a:latin typeface="Times New Roman" pitchFamily="18" charset="0"/>
              </a:rPr>
              <a:t> circuit of size </a:t>
            </a:r>
            <a:r>
              <a:rPr lang="en-US" altLang="en-US" sz="2800" i="1">
                <a:solidFill>
                  <a:schemeClr val="accent2"/>
                </a:solidFill>
                <a:latin typeface="Times New Roman" pitchFamily="18" charset="0"/>
              </a:rPr>
              <a:t>O(2</a:t>
            </a:r>
            <a:r>
              <a:rPr lang="en-US" altLang="en-US" sz="2800" i="1" baseline="30000">
                <a:solidFill>
                  <a:schemeClr val="accent2"/>
                </a:solidFill>
                <a:latin typeface="Times New Roman" pitchFamily="18" charset="0"/>
              </a:rPr>
              <a:t>n</a:t>
            </a:r>
            <a:r>
              <a:rPr lang="en-US" altLang="en-US" sz="2800" i="1">
                <a:solidFill>
                  <a:schemeClr val="accent2"/>
                </a:solidFill>
                <a:latin typeface="Times New Roman" pitchFamily="18" charset="0"/>
              </a:rPr>
              <a:t>)</a:t>
            </a:r>
            <a:r>
              <a:rPr lang="en-US" altLang="en-US" sz="2800">
                <a:latin typeface="Times New Roman" pitchFamily="18" charset="0"/>
              </a:rPr>
              <a:t>.</a:t>
            </a:r>
            <a:endParaRPr lang="en-US" altLang="en-US" sz="2800" i="1">
              <a:solidFill>
                <a:schemeClr val="accent2"/>
              </a:solidFill>
              <a:latin typeface="Times New Roman" pitchFamily="18" charset="0"/>
            </a:endParaRPr>
          </a:p>
          <a:p>
            <a:pPr lvl="1">
              <a:spcBef>
                <a:spcPct val="0"/>
              </a:spcBef>
            </a:pPr>
            <a:r>
              <a:rPr lang="en-US" altLang="en-US" sz="2800">
                <a:latin typeface="Times New Roman" pitchFamily="18" charset="0"/>
              </a:rPr>
              <a:t>If a </a:t>
            </a:r>
            <a:r>
              <a:rPr lang="en-US" altLang="en-US" sz="2800">
                <a:solidFill>
                  <a:schemeClr val="accent2"/>
                </a:solidFill>
                <a:latin typeface="Times New Roman" pitchFamily="18" charset="0"/>
              </a:rPr>
              <a:t>TM</a:t>
            </a:r>
            <a:r>
              <a:rPr lang="en-US" altLang="en-US" sz="2800">
                <a:latin typeface="Times New Roman" pitchFamily="18" charset="0"/>
              </a:rPr>
              <a:t> can compute it in time </a:t>
            </a:r>
            <a:r>
              <a:rPr lang="en-US" altLang="en-US" sz="2800" i="1">
                <a:solidFill>
                  <a:schemeClr val="accent2"/>
                </a:solidFill>
                <a:latin typeface="Times New Roman" pitchFamily="18" charset="0"/>
              </a:rPr>
              <a:t>T(n)</a:t>
            </a:r>
            <a:r>
              <a:rPr lang="en-US" altLang="en-US" sz="2800">
                <a:latin typeface="Times New Roman" pitchFamily="18" charset="0"/>
              </a:rPr>
              <a:t>, then it can be </a:t>
            </a:r>
            <a:br>
              <a:rPr lang="en-US" altLang="en-US" sz="2800">
                <a:latin typeface="Times New Roman" pitchFamily="18" charset="0"/>
              </a:rPr>
            </a:br>
            <a:r>
              <a:rPr lang="en-US" altLang="en-US" sz="2800">
                <a:latin typeface="Times New Roman" pitchFamily="18" charset="0"/>
              </a:rPr>
              <a:t>computed by a </a:t>
            </a:r>
            <a:r>
              <a:rPr lang="en-US" altLang="en-US" sz="2800">
                <a:solidFill>
                  <a:schemeClr val="accent2"/>
                </a:solidFill>
                <a:latin typeface="Times New Roman" pitchFamily="18" charset="0"/>
              </a:rPr>
              <a:t>uniform</a:t>
            </a:r>
            <a:r>
              <a:rPr lang="en-US" altLang="en-US" sz="2800">
                <a:latin typeface="Times New Roman" pitchFamily="18" charset="0"/>
              </a:rPr>
              <a:t> circuit of size </a:t>
            </a:r>
            <a:r>
              <a:rPr lang="en-US" altLang="en-US" sz="2800" i="1">
                <a:solidFill>
                  <a:schemeClr val="accent2"/>
                </a:solidFill>
                <a:latin typeface="Times New Roman" pitchFamily="18" charset="0"/>
              </a:rPr>
              <a:t>O(T</a:t>
            </a:r>
            <a:r>
              <a:rPr lang="en-US" altLang="en-US" sz="2800" i="1" baseline="30000">
                <a:solidFill>
                  <a:schemeClr val="accent2"/>
                </a:solidFill>
                <a:latin typeface="Times New Roman" pitchFamily="18" charset="0"/>
              </a:rPr>
              <a:t>2</a:t>
            </a:r>
            <a:r>
              <a:rPr lang="en-US" altLang="en-US" sz="2800" i="1">
                <a:solidFill>
                  <a:schemeClr val="accent2"/>
                </a:solidFill>
                <a:latin typeface="Times New Roman" pitchFamily="18" charset="0"/>
              </a:rPr>
              <a:t>(n))</a:t>
            </a:r>
            <a:r>
              <a:rPr lang="en-US" altLang="en-US" sz="2800">
                <a:latin typeface="Times New Roman" pitchFamily="18" charset="0"/>
              </a:rPr>
              <a:t>.</a:t>
            </a:r>
          </a:p>
          <a:p>
            <a:pPr lvl="1">
              <a:spcBef>
                <a:spcPct val="0"/>
              </a:spcBef>
            </a:pPr>
            <a:r>
              <a:rPr lang="en-US" altLang="en-US" sz="2800">
                <a:latin typeface="Times New Roman" pitchFamily="18" charset="0"/>
              </a:rPr>
              <a:t>Parallel time relates to circuit depth.</a:t>
            </a:r>
          </a:p>
        </p:txBody>
      </p:sp>
      <p:sp>
        <p:nvSpPr>
          <p:cNvPr id="220168" name="Rectangle 8"/>
          <p:cNvSpPr>
            <a:spLocks noGrp="1" noChangeArrowheads="1"/>
          </p:cNvSpPr>
          <p:nvPr>
            <p:ph type="title" idx="4294967295"/>
          </p:nvPr>
        </p:nvSpPr>
        <p:spPr>
          <a:xfrm>
            <a:off x="609600" y="-228600"/>
            <a:ext cx="7772400" cy="1143000"/>
          </a:xfrm>
        </p:spPr>
        <p:txBody>
          <a:bodyPr/>
          <a:lstStyle/>
          <a:p>
            <a:pPr>
              <a:defRPr/>
            </a:pPr>
            <a:r>
              <a:rPr lang="en-US" b="0" i="1" smtClean="0"/>
              <a:t>And/Or/Not</a:t>
            </a:r>
            <a:r>
              <a:rPr lang="en-US" b="0" smtClean="0"/>
              <a:t> Circuits</a:t>
            </a:r>
            <a:endParaRPr lang="en-US" b="0" dirty="0" smtClean="0"/>
          </a:p>
        </p:txBody>
      </p:sp>
      <p:pic>
        <p:nvPicPr>
          <p:cNvPr id="115717"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1000" y="760413"/>
            <a:ext cx="2133600" cy="160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102855">
                                            <p:txEl>
                                              <p:pRg st="0" end="0"/>
                                            </p:txEl>
                                          </p:spTgt>
                                        </p:tgtEl>
                                        <p:attrNameLst>
                                          <p:attrName>style.visibility</p:attrName>
                                        </p:attrNameLst>
                                      </p:cBhvr>
                                      <p:to>
                                        <p:strVal val="visible"/>
                                      </p:to>
                                    </p:set>
                                    <p:anim calcmode="lin" valueType="num">
                                      <p:cBhvr additive="base">
                                        <p:cTn id="7" dur="500" fill="hold"/>
                                        <p:tgtEl>
                                          <p:spTgt spid="110285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10285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102855">
                                            <p:txEl>
                                              <p:pRg st="1" end="1"/>
                                            </p:txEl>
                                          </p:spTgt>
                                        </p:tgtEl>
                                        <p:attrNameLst>
                                          <p:attrName>style.visibility</p:attrName>
                                        </p:attrNameLst>
                                      </p:cBhvr>
                                      <p:to>
                                        <p:strVal val="visible"/>
                                      </p:to>
                                    </p:set>
                                    <p:anim calcmode="lin" valueType="num">
                                      <p:cBhvr additive="base">
                                        <p:cTn id="13" dur="500" fill="hold"/>
                                        <p:tgtEl>
                                          <p:spTgt spid="1102855">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10285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102855">
                                            <p:txEl>
                                              <p:pRg st="2" end="2"/>
                                            </p:txEl>
                                          </p:spTgt>
                                        </p:tgtEl>
                                        <p:attrNameLst>
                                          <p:attrName>style.visibility</p:attrName>
                                        </p:attrNameLst>
                                      </p:cBhvr>
                                      <p:to>
                                        <p:strVal val="visible"/>
                                      </p:to>
                                    </p:set>
                                    <p:anim calcmode="lin" valueType="num">
                                      <p:cBhvr additive="base">
                                        <p:cTn id="19" dur="500" fill="hold"/>
                                        <p:tgtEl>
                                          <p:spTgt spid="1102855">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10285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102855">
                                            <p:txEl>
                                              <p:pRg st="3" end="3"/>
                                            </p:txEl>
                                          </p:spTgt>
                                        </p:tgtEl>
                                        <p:attrNameLst>
                                          <p:attrName>style.visibility</p:attrName>
                                        </p:attrNameLst>
                                      </p:cBhvr>
                                      <p:to>
                                        <p:strVal val="visible"/>
                                      </p:to>
                                    </p:set>
                                    <p:anim calcmode="lin" valueType="num">
                                      <p:cBhvr additive="base">
                                        <p:cTn id="25" dur="500" fill="hold"/>
                                        <p:tgtEl>
                                          <p:spTgt spid="1102855">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102855">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3"/>
          <p:cNvGrpSpPr>
            <a:grpSpLocks/>
          </p:cNvGrpSpPr>
          <p:nvPr/>
        </p:nvGrpSpPr>
        <p:grpSpPr bwMode="auto">
          <a:xfrm>
            <a:off x="228600" y="1851025"/>
            <a:ext cx="4686300" cy="4854575"/>
            <a:chOff x="168" y="1279"/>
            <a:chExt cx="2952" cy="3058"/>
          </a:xfrm>
        </p:grpSpPr>
        <p:sp>
          <p:nvSpPr>
            <p:cNvPr id="116756" name="Text Box 4"/>
            <p:cNvSpPr txBox="1">
              <a:spLocks noChangeArrowheads="1"/>
            </p:cNvSpPr>
            <p:nvPr/>
          </p:nvSpPr>
          <p:spPr bwMode="auto">
            <a:xfrm>
              <a:off x="2502" y="1279"/>
              <a:ext cx="618"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4400" i="1">
                  <a:solidFill>
                    <a:schemeClr val="accent2"/>
                  </a:solidFill>
                  <a:latin typeface="Times New Roman" pitchFamily="18" charset="0"/>
                </a:rPr>
                <a:t>x</a:t>
              </a:r>
              <a:r>
                <a:rPr lang="en-US" altLang="en-US" sz="4400" i="1" baseline="-25000">
                  <a:solidFill>
                    <a:schemeClr val="accent2"/>
                  </a:solidFill>
                  <a:latin typeface="Times New Roman" pitchFamily="18" charset="0"/>
                </a:rPr>
                <a:t>3</a:t>
              </a:r>
              <a:endParaRPr lang="en-US" altLang="en-US" sz="4400" i="1">
                <a:solidFill>
                  <a:schemeClr val="accent2"/>
                </a:solidFill>
                <a:latin typeface="Times New Roman" pitchFamily="18" charset="0"/>
              </a:endParaRPr>
            </a:p>
          </p:txBody>
        </p:sp>
        <p:sp>
          <p:nvSpPr>
            <p:cNvPr id="116757" name="Text Box 5"/>
            <p:cNvSpPr txBox="1">
              <a:spLocks noChangeArrowheads="1"/>
            </p:cNvSpPr>
            <p:nvPr/>
          </p:nvSpPr>
          <p:spPr bwMode="auto">
            <a:xfrm>
              <a:off x="1466" y="1279"/>
              <a:ext cx="618"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4400" i="1">
                  <a:solidFill>
                    <a:schemeClr val="accent2"/>
                  </a:solidFill>
                  <a:latin typeface="Times New Roman" pitchFamily="18" charset="0"/>
                </a:rPr>
                <a:t>x</a:t>
              </a:r>
              <a:r>
                <a:rPr lang="en-US" altLang="en-US" sz="4400" i="1" baseline="-25000">
                  <a:solidFill>
                    <a:schemeClr val="accent2"/>
                  </a:solidFill>
                  <a:latin typeface="Times New Roman" pitchFamily="18" charset="0"/>
                </a:rPr>
                <a:t>2</a:t>
              </a:r>
              <a:endParaRPr lang="en-US" altLang="en-US" sz="4400" i="1">
                <a:solidFill>
                  <a:schemeClr val="accent2"/>
                </a:solidFill>
                <a:latin typeface="Times New Roman" pitchFamily="18" charset="0"/>
              </a:endParaRPr>
            </a:p>
          </p:txBody>
        </p:sp>
        <p:sp>
          <p:nvSpPr>
            <p:cNvPr id="116758" name="Text Box 6"/>
            <p:cNvSpPr txBox="1">
              <a:spLocks noChangeArrowheads="1"/>
            </p:cNvSpPr>
            <p:nvPr/>
          </p:nvSpPr>
          <p:spPr bwMode="auto">
            <a:xfrm>
              <a:off x="465" y="1279"/>
              <a:ext cx="618"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4400" i="1">
                  <a:solidFill>
                    <a:schemeClr val="accent2"/>
                  </a:solidFill>
                  <a:latin typeface="Times New Roman" pitchFamily="18" charset="0"/>
                </a:rPr>
                <a:t>x</a:t>
              </a:r>
              <a:r>
                <a:rPr lang="en-US" altLang="en-US" sz="4400" i="1" baseline="-25000">
                  <a:solidFill>
                    <a:schemeClr val="accent2"/>
                  </a:solidFill>
                  <a:latin typeface="Times New Roman" pitchFamily="18" charset="0"/>
                </a:rPr>
                <a:t>1</a:t>
              </a:r>
              <a:endParaRPr lang="en-US" altLang="en-US" sz="4400" i="1">
                <a:solidFill>
                  <a:schemeClr val="accent2"/>
                </a:solidFill>
                <a:latin typeface="Times New Roman" pitchFamily="18" charset="0"/>
              </a:endParaRPr>
            </a:p>
          </p:txBody>
        </p:sp>
        <p:sp>
          <p:nvSpPr>
            <p:cNvPr id="116759" name="AutoShape 7"/>
            <p:cNvSpPr>
              <a:spLocks noChangeArrowheads="1"/>
            </p:cNvSpPr>
            <p:nvPr/>
          </p:nvSpPr>
          <p:spPr bwMode="auto">
            <a:xfrm rot="5400000" flipV="1">
              <a:off x="692" y="2777"/>
              <a:ext cx="639" cy="553"/>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a:latin typeface="Arial Rounded MT Bold" pitchFamily="34" charset="0"/>
                </a:rPr>
                <a:t>OR</a:t>
              </a:r>
            </a:p>
          </p:txBody>
        </p:sp>
        <p:sp>
          <p:nvSpPr>
            <p:cNvPr id="116760" name="AutoShape 8"/>
            <p:cNvSpPr>
              <a:spLocks noChangeArrowheads="1"/>
            </p:cNvSpPr>
            <p:nvPr/>
          </p:nvSpPr>
          <p:spPr bwMode="auto">
            <a:xfrm rot="5400000" flipV="1">
              <a:off x="2550" y="2067"/>
              <a:ext cx="639" cy="492"/>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a:latin typeface="Arial Rounded MT Bold" pitchFamily="34" charset="0"/>
                </a:rPr>
                <a:t>OR</a:t>
              </a:r>
            </a:p>
          </p:txBody>
        </p:sp>
        <p:sp>
          <p:nvSpPr>
            <p:cNvPr id="116761" name="AutoShape 9"/>
            <p:cNvSpPr>
              <a:spLocks noChangeArrowheads="1"/>
            </p:cNvSpPr>
            <p:nvPr/>
          </p:nvSpPr>
          <p:spPr bwMode="auto">
            <a:xfrm rot="5400000" flipV="1">
              <a:off x="1314" y="1971"/>
              <a:ext cx="639" cy="683"/>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a:latin typeface="Arial Rounded MT Bold" pitchFamily="34" charset="0"/>
                </a:rPr>
                <a:t>AND</a:t>
              </a:r>
            </a:p>
          </p:txBody>
        </p:sp>
        <p:sp>
          <p:nvSpPr>
            <p:cNvPr id="116762" name="AutoShape 10"/>
            <p:cNvSpPr>
              <a:spLocks noChangeArrowheads="1"/>
            </p:cNvSpPr>
            <p:nvPr/>
          </p:nvSpPr>
          <p:spPr bwMode="auto">
            <a:xfrm rot="5400000" flipV="1">
              <a:off x="190" y="1971"/>
              <a:ext cx="639" cy="68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a:latin typeface="Arial Rounded MT Bold" pitchFamily="34" charset="0"/>
                </a:rPr>
                <a:t>AND</a:t>
              </a:r>
            </a:p>
          </p:txBody>
        </p:sp>
        <p:cxnSp>
          <p:nvCxnSpPr>
            <p:cNvPr id="116763" name="AutoShape 11"/>
            <p:cNvCxnSpPr>
              <a:cxnSpLocks noChangeShapeType="1"/>
              <a:stCxn id="116758" idx="2"/>
              <a:endCxn id="116762" idx="1"/>
            </p:cNvCxnSpPr>
            <p:nvPr/>
          </p:nvCxnSpPr>
          <p:spPr bwMode="auto">
            <a:xfrm flipH="1">
              <a:off x="510" y="1759"/>
              <a:ext cx="265" cy="22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116764" name="AutoShape 12"/>
            <p:cNvCxnSpPr>
              <a:cxnSpLocks noChangeShapeType="1"/>
              <a:stCxn id="116757" idx="2"/>
              <a:endCxn id="116762" idx="1"/>
            </p:cNvCxnSpPr>
            <p:nvPr/>
          </p:nvCxnSpPr>
          <p:spPr bwMode="auto">
            <a:xfrm flipH="1">
              <a:off x="510" y="1759"/>
              <a:ext cx="1266" cy="22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116765" name="AutoShape 13"/>
            <p:cNvCxnSpPr>
              <a:cxnSpLocks noChangeShapeType="1"/>
              <a:stCxn id="116758" idx="2"/>
              <a:endCxn id="116761" idx="1"/>
            </p:cNvCxnSpPr>
            <p:nvPr/>
          </p:nvCxnSpPr>
          <p:spPr bwMode="auto">
            <a:xfrm>
              <a:off x="775" y="1759"/>
              <a:ext cx="859" cy="223"/>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116766" name="AutoShape 14"/>
            <p:cNvCxnSpPr>
              <a:cxnSpLocks noChangeShapeType="1"/>
              <a:stCxn id="116756" idx="2"/>
              <a:endCxn id="116761" idx="1"/>
            </p:cNvCxnSpPr>
            <p:nvPr/>
          </p:nvCxnSpPr>
          <p:spPr bwMode="auto">
            <a:xfrm flipH="1">
              <a:off x="1634" y="1759"/>
              <a:ext cx="1178" cy="223"/>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116767" name="AutoShape 15"/>
            <p:cNvCxnSpPr>
              <a:cxnSpLocks noChangeShapeType="1"/>
              <a:stCxn id="116756" idx="2"/>
              <a:endCxn id="116760" idx="1"/>
            </p:cNvCxnSpPr>
            <p:nvPr/>
          </p:nvCxnSpPr>
          <p:spPr bwMode="auto">
            <a:xfrm>
              <a:off x="2812" y="1759"/>
              <a:ext cx="59" cy="22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116768" name="AutoShape 16"/>
            <p:cNvCxnSpPr>
              <a:cxnSpLocks noChangeShapeType="1"/>
              <a:stCxn id="116757" idx="2"/>
              <a:endCxn id="116760" idx="1"/>
            </p:cNvCxnSpPr>
            <p:nvPr/>
          </p:nvCxnSpPr>
          <p:spPr bwMode="auto">
            <a:xfrm>
              <a:off x="1776" y="1759"/>
              <a:ext cx="1095" cy="22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16769" name="AutoShape 17"/>
            <p:cNvSpPr>
              <a:spLocks noChangeArrowheads="1"/>
            </p:cNvSpPr>
            <p:nvPr/>
          </p:nvSpPr>
          <p:spPr bwMode="auto">
            <a:xfrm rot="5400000" flipV="1">
              <a:off x="1268" y="3582"/>
              <a:ext cx="639" cy="553"/>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a:latin typeface="Arial Rounded MT Bold" pitchFamily="34" charset="0"/>
                </a:rPr>
                <a:t>OR</a:t>
              </a:r>
            </a:p>
          </p:txBody>
        </p:sp>
        <p:cxnSp>
          <p:nvCxnSpPr>
            <p:cNvPr id="116770" name="AutoShape 18"/>
            <p:cNvCxnSpPr>
              <a:cxnSpLocks noChangeShapeType="1"/>
              <a:stCxn id="116762" idx="3"/>
              <a:endCxn id="116759" idx="1"/>
            </p:cNvCxnSpPr>
            <p:nvPr/>
          </p:nvCxnSpPr>
          <p:spPr bwMode="auto">
            <a:xfrm>
              <a:off x="511" y="2644"/>
              <a:ext cx="501" cy="79"/>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116771" name="AutoShape 19"/>
            <p:cNvCxnSpPr>
              <a:cxnSpLocks noChangeShapeType="1"/>
              <a:stCxn id="116761" idx="3"/>
              <a:endCxn id="116759" idx="1"/>
            </p:cNvCxnSpPr>
            <p:nvPr/>
          </p:nvCxnSpPr>
          <p:spPr bwMode="auto">
            <a:xfrm flipH="1">
              <a:off x="1012" y="2645"/>
              <a:ext cx="622" cy="78"/>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116772" name="AutoShape 20"/>
            <p:cNvCxnSpPr>
              <a:cxnSpLocks noChangeShapeType="1"/>
              <a:stCxn id="116774" idx="3"/>
              <a:endCxn id="116769" idx="1"/>
            </p:cNvCxnSpPr>
            <p:nvPr/>
          </p:nvCxnSpPr>
          <p:spPr bwMode="auto">
            <a:xfrm flipH="1">
              <a:off x="1588" y="3365"/>
              <a:ext cx="718" cy="163"/>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116773" name="AutoShape 21"/>
            <p:cNvCxnSpPr>
              <a:cxnSpLocks noChangeShapeType="1"/>
              <a:stCxn id="116759" idx="3"/>
              <a:endCxn id="116769" idx="1"/>
            </p:cNvCxnSpPr>
            <p:nvPr/>
          </p:nvCxnSpPr>
          <p:spPr bwMode="auto">
            <a:xfrm>
              <a:off x="1012" y="3386"/>
              <a:ext cx="576" cy="14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16774" name="AutoShape 22"/>
            <p:cNvSpPr>
              <a:spLocks noChangeArrowheads="1"/>
            </p:cNvSpPr>
            <p:nvPr/>
          </p:nvSpPr>
          <p:spPr bwMode="auto">
            <a:xfrm rot="5400000" flipV="1">
              <a:off x="1986" y="2696"/>
              <a:ext cx="639" cy="673"/>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a:latin typeface="Arial Rounded MT Bold" pitchFamily="34" charset="0"/>
                </a:rPr>
                <a:t>NOT</a:t>
              </a:r>
            </a:p>
          </p:txBody>
        </p:sp>
        <p:cxnSp>
          <p:nvCxnSpPr>
            <p:cNvPr id="116775" name="AutoShape 23"/>
            <p:cNvCxnSpPr>
              <a:cxnSpLocks noChangeShapeType="1"/>
              <a:stCxn id="116760" idx="3"/>
              <a:endCxn id="116774" idx="1"/>
            </p:cNvCxnSpPr>
            <p:nvPr/>
          </p:nvCxnSpPr>
          <p:spPr bwMode="auto">
            <a:xfrm flipH="1">
              <a:off x="2306" y="2644"/>
              <a:ext cx="565" cy="58"/>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116776" name="AutoShape 24"/>
            <p:cNvCxnSpPr>
              <a:cxnSpLocks noChangeShapeType="1"/>
              <a:stCxn id="116769" idx="3"/>
            </p:cNvCxnSpPr>
            <p:nvPr/>
          </p:nvCxnSpPr>
          <p:spPr bwMode="auto">
            <a:xfrm>
              <a:off x="1588" y="4191"/>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grpSp>
      <p:sp>
        <p:nvSpPr>
          <p:cNvPr id="217114" name="Text Box 26"/>
          <p:cNvSpPr txBox="1">
            <a:spLocks noChangeArrowheads="1"/>
          </p:cNvSpPr>
          <p:nvPr/>
        </p:nvSpPr>
        <p:spPr bwMode="auto">
          <a:xfrm>
            <a:off x="457200" y="904875"/>
            <a:ext cx="84724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buFontTx/>
              <a:buChar char="•"/>
            </a:pPr>
            <a:r>
              <a:rPr lang="en-US" altLang="en-US" sz="2800">
                <a:latin typeface="Times New Roman" pitchFamily="18" charset="0"/>
              </a:rPr>
              <a:t>A circuit is a directed acyclic graph of and/or/not gates</a:t>
            </a:r>
          </a:p>
        </p:txBody>
      </p:sp>
      <p:grpSp>
        <p:nvGrpSpPr>
          <p:cNvPr id="3" name="Group 27"/>
          <p:cNvGrpSpPr>
            <a:grpSpLocks/>
          </p:cNvGrpSpPr>
          <p:nvPr/>
        </p:nvGrpSpPr>
        <p:grpSpPr bwMode="auto">
          <a:xfrm>
            <a:off x="1157288" y="2057400"/>
            <a:ext cx="3851275" cy="533400"/>
            <a:chOff x="384" y="672"/>
            <a:chExt cx="2426" cy="336"/>
          </a:xfrm>
        </p:grpSpPr>
        <p:sp>
          <p:nvSpPr>
            <p:cNvPr id="116753" name="Text Box 28"/>
            <p:cNvSpPr txBox="1">
              <a:spLocks noChangeArrowheads="1"/>
            </p:cNvSpPr>
            <p:nvPr/>
          </p:nvSpPr>
          <p:spPr bwMode="auto">
            <a:xfrm>
              <a:off x="384" y="672"/>
              <a:ext cx="51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rgbClr val="FF00FF"/>
                  </a:solidFill>
                  <a:latin typeface="Times New Roman" pitchFamily="18" charset="0"/>
                </a:rPr>
                <a:t> 0</a:t>
              </a:r>
            </a:p>
          </p:txBody>
        </p:sp>
        <p:sp>
          <p:nvSpPr>
            <p:cNvPr id="116754" name="Text Box 29"/>
            <p:cNvSpPr txBox="1">
              <a:spLocks noChangeArrowheads="1"/>
            </p:cNvSpPr>
            <p:nvPr/>
          </p:nvSpPr>
          <p:spPr bwMode="auto">
            <a:xfrm>
              <a:off x="1392" y="672"/>
              <a:ext cx="45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rgbClr val="FF00FF"/>
                  </a:solidFill>
                  <a:latin typeface="Times New Roman" pitchFamily="18" charset="0"/>
                </a:rPr>
                <a:t>1</a:t>
              </a:r>
            </a:p>
          </p:txBody>
        </p:sp>
        <p:sp>
          <p:nvSpPr>
            <p:cNvPr id="116755" name="Text Box 30"/>
            <p:cNvSpPr txBox="1">
              <a:spLocks noChangeArrowheads="1"/>
            </p:cNvSpPr>
            <p:nvPr/>
          </p:nvSpPr>
          <p:spPr bwMode="auto">
            <a:xfrm>
              <a:off x="2352" y="681"/>
              <a:ext cx="45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rgbClr val="FF00FF"/>
                  </a:solidFill>
                  <a:latin typeface="Times New Roman" pitchFamily="18" charset="0"/>
                </a:rPr>
                <a:t>0</a:t>
              </a:r>
            </a:p>
          </p:txBody>
        </p:sp>
      </p:grpSp>
      <p:sp>
        <p:nvSpPr>
          <p:cNvPr id="116741" name="Rectangle 31"/>
          <p:cNvSpPr>
            <a:spLocks noChangeArrowheads="1"/>
          </p:cNvSpPr>
          <p:nvPr/>
        </p:nvSpPr>
        <p:spPr bwMode="auto">
          <a:xfrm>
            <a:off x="2339975" y="1708150"/>
            <a:ext cx="5492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p>
        </p:txBody>
      </p:sp>
      <p:sp>
        <p:nvSpPr>
          <p:cNvPr id="116742" name="Rectangle 32"/>
          <p:cNvSpPr>
            <a:spLocks noChangeArrowheads="1"/>
          </p:cNvSpPr>
          <p:nvPr/>
        </p:nvSpPr>
        <p:spPr bwMode="auto">
          <a:xfrm>
            <a:off x="2401888" y="1714500"/>
            <a:ext cx="5492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p>
        </p:txBody>
      </p:sp>
      <p:sp>
        <p:nvSpPr>
          <p:cNvPr id="217121" name="Text Box 33"/>
          <p:cNvSpPr txBox="1">
            <a:spLocks noChangeArrowheads="1"/>
          </p:cNvSpPr>
          <p:nvPr/>
        </p:nvSpPr>
        <p:spPr bwMode="auto">
          <a:xfrm>
            <a:off x="457200" y="1385888"/>
            <a:ext cx="74009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buFontTx/>
              <a:buChar char="•"/>
            </a:pPr>
            <a:r>
              <a:rPr lang="en-US" altLang="en-US" sz="2800">
                <a:latin typeface="Times New Roman" pitchFamily="18" charset="0"/>
              </a:rPr>
              <a:t>An input </a:t>
            </a:r>
            <a:r>
              <a:rPr lang="en-US" altLang="en-US" sz="2800" i="1">
                <a:solidFill>
                  <a:schemeClr val="accent2"/>
                </a:solidFill>
                <a:latin typeface="Times New Roman" pitchFamily="18" charset="0"/>
              </a:rPr>
              <a:t>X</a:t>
            </a:r>
            <a:r>
              <a:rPr lang="en-US" altLang="en-US" sz="2800">
                <a:latin typeface="Times New Roman" pitchFamily="18" charset="0"/>
              </a:rPr>
              <a:t> assigns a bit to each incoming wire.</a:t>
            </a:r>
          </a:p>
        </p:txBody>
      </p:sp>
      <p:grpSp>
        <p:nvGrpSpPr>
          <p:cNvPr id="4" name="Group 34"/>
          <p:cNvGrpSpPr>
            <a:grpSpLocks/>
          </p:cNvGrpSpPr>
          <p:nvPr/>
        </p:nvGrpSpPr>
        <p:grpSpPr bwMode="auto">
          <a:xfrm>
            <a:off x="609600" y="3819525"/>
            <a:ext cx="4532313" cy="2886075"/>
            <a:chOff x="384" y="2598"/>
            <a:chExt cx="2855" cy="1818"/>
          </a:xfrm>
        </p:grpSpPr>
        <p:sp>
          <p:nvSpPr>
            <p:cNvPr id="116747" name="Text Box 35"/>
            <p:cNvSpPr txBox="1">
              <a:spLocks noChangeArrowheads="1"/>
            </p:cNvSpPr>
            <p:nvPr/>
          </p:nvSpPr>
          <p:spPr bwMode="auto">
            <a:xfrm>
              <a:off x="384" y="2598"/>
              <a:ext cx="45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rgbClr val="FF00FF"/>
                  </a:solidFill>
                  <a:latin typeface="Times New Roman" pitchFamily="18" charset="0"/>
                </a:rPr>
                <a:t>0</a:t>
              </a:r>
            </a:p>
          </p:txBody>
        </p:sp>
        <p:sp>
          <p:nvSpPr>
            <p:cNvPr id="116748" name="Text Box 36"/>
            <p:cNvSpPr txBox="1">
              <a:spLocks noChangeArrowheads="1"/>
            </p:cNvSpPr>
            <p:nvPr/>
          </p:nvSpPr>
          <p:spPr bwMode="auto">
            <a:xfrm>
              <a:off x="1344" y="2598"/>
              <a:ext cx="45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rgbClr val="FF00FF"/>
                  </a:solidFill>
                  <a:latin typeface="Times New Roman" pitchFamily="18" charset="0"/>
                </a:rPr>
                <a:t>0</a:t>
              </a:r>
            </a:p>
          </p:txBody>
        </p:sp>
        <p:sp>
          <p:nvSpPr>
            <p:cNvPr id="116749" name="Text Box 37"/>
            <p:cNvSpPr txBox="1">
              <a:spLocks noChangeArrowheads="1"/>
            </p:cNvSpPr>
            <p:nvPr/>
          </p:nvSpPr>
          <p:spPr bwMode="auto">
            <a:xfrm>
              <a:off x="1608" y="4089"/>
              <a:ext cx="45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rgbClr val="FF00FF"/>
                  </a:solidFill>
                  <a:latin typeface="Times New Roman" pitchFamily="18" charset="0"/>
                </a:rPr>
                <a:t>0</a:t>
              </a:r>
            </a:p>
          </p:txBody>
        </p:sp>
        <p:sp>
          <p:nvSpPr>
            <p:cNvPr id="116750" name="Text Box 38"/>
            <p:cNvSpPr txBox="1">
              <a:spLocks noChangeArrowheads="1"/>
            </p:cNvSpPr>
            <p:nvPr/>
          </p:nvSpPr>
          <p:spPr bwMode="auto">
            <a:xfrm>
              <a:off x="912" y="3368"/>
              <a:ext cx="45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rgbClr val="FF00FF"/>
                  </a:solidFill>
                  <a:latin typeface="Times New Roman" pitchFamily="18" charset="0"/>
                </a:rPr>
                <a:t>0</a:t>
              </a:r>
            </a:p>
          </p:txBody>
        </p:sp>
        <p:sp>
          <p:nvSpPr>
            <p:cNvPr id="116751" name="Text Box 39"/>
            <p:cNvSpPr txBox="1">
              <a:spLocks noChangeArrowheads="1"/>
            </p:cNvSpPr>
            <p:nvPr/>
          </p:nvSpPr>
          <p:spPr bwMode="auto">
            <a:xfrm>
              <a:off x="1920" y="3368"/>
              <a:ext cx="45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rgbClr val="FF00FF"/>
                  </a:solidFill>
                  <a:latin typeface="Times New Roman" pitchFamily="18" charset="0"/>
                </a:rPr>
                <a:t>0</a:t>
              </a:r>
            </a:p>
          </p:txBody>
        </p:sp>
        <p:sp>
          <p:nvSpPr>
            <p:cNvPr id="116752" name="Text Box 40"/>
            <p:cNvSpPr txBox="1">
              <a:spLocks noChangeArrowheads="1"/>
            </p:cNvSpPr>
            <p:nvPr/>
          </p:nvSpPr>
          <p:spPr bwMode="auto">
            <a:xfrm>
              <a:off x="2781" y="2598"/>
              <a:ext cx="45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rgbClr val="FF00FF"/>
                  </a:solidFill>
                  <a:latin typeface="Times New Roman" pitchFamily="18" charset="0"/>
                </a:rPr>
                <a:t>1</a:t>
              </a:r>
            </a:p>
          </p:txBody>
        </p:sp>
      </p:grpSp>
      <p:sp>
        <p:nvSpPr>
          <p:cNvPr id="217131" name="Rectangle 8"/>
          <p:cNvSpPr>
            <a:spLocks noChangeArrowheads="1"/>
          </p:cNvSpPr>
          <p:nvPr/>
        </p:nvSpPr>
        <p:spPr bwMode="auto">
          <a:xfrm>
            <a:off x="609600" y="-228600"/>
            <a:ext cx="7772400" cy="1143000"/>
          </a:xfrm>
          <a:prstGeom prst="rect">
            <a:avLst/>
          </a:prstGeom>
          <a:noFill/>
          <a:ln w="9525">
            <a:noFill/>
            <a:miter lim="800000"/>
            <a:headEnd/>
            <a:tailEnd/>
          </a:ln>
        </p:spPr>
        <p:txBody>
          <a:bodyPr anchor="ctr"/>
          <a:lstStyle/>
          <a:p>
            <a:pPr algn="ctr" eaLnBrk="0" hangingPunct="0">
              <a:defRPr/>
            </a:pPr>
            <a:r>
              <a:rPr lang="en-US" sz="4000" i="1">
                <a:solidFill>
                  <a:schemeClr val="tx2"/>
                </a:solidFill>
                <a:effectLst>
                  <a:outerShdw blurRad="38100" dist="38100" dir="2700000" algn="tl">
                    <a:srgbClr val="000000"/>
                  </a:outerShdw>
                </a:effectLst>
                <a:latin typeface="Arial Rounded MT Bold" pitchFamily="34" charset="0"/>
                <a:cs typeface="+mn-cs"/>
              </a:rPr>
              <a:t>And/Or/Not</a:t>
            </a:r>
            <a:r>
              <a:rPr lang="en-US" sz="4000">
                <a:solidFill>
                  <a:schemeClr val="tx2"/>
                </a:solidFill>
                <a:effectLst>
                  <a:outerShdw blurRad="38100" dist="38100" dir="2700000" algn="tl">
                    <a:srgbClr val="000000"/>
                  </a:outerShdw>
                </a:effectLst>
                <a:latin typeface="Arial Rounded MT Bold" pitchFamily="34" charset="0"/>
                <a:cs typeface="+mn-cs"/>
              </a:rPr>
              <a:t> Circuits</a:t>
            </a:r>
            <a:endParaRPr lang="en-US" sz="4000" dirty="0">
              <a:solidFill>
                <a:schemeClr val="tx2"/>
              </a:solidFill>
              <a:effectLst>
                <a:outerShdw blurRad="38100" dist="38100" dir="2700000" algn="tl">
                  <a:srgbClr val="000000"/>
                </a:outerShdw>
              </a:effectLst>
              <a:latin typeface="Arial Rounded MT Bold" pitchFamily="34" charset="0"/>
              <a:cs typeface="+mn-cs"/>
            </a:endParaRPr>
          </a:p>
        </p:txBody>
      </p:sp>
      <p:sp>
        <p:nvSpPr>
          <p:cNvPr id="217132" name="Text Box 44"/>
          <p:cNvSpPr txBox="1">
            <a:spLocks noChangeArrowheads="1"/>
          </p:cNvSpPr>
          <p:nvPr/>
        </p:nvSpPr>
        <p:spPr bwMode="auto">
          <a:xfrm>
            <a:off x="5029200" y="1981200"/>
            <a:ext cx="417195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The bits percolate </a:t>
            </a:r>
            <a:br>
              <a:rPr lang="en-US" altLang="en-US" sz="2800">
                <a:latin typeface="Times New Roman" pitchFamily="18" charset="0"/>
              </a:rPr>
            </a:br>
            <a:r>
              <a:rPr lang="en-US" altLang="en-US" sz="2800">
                <a:latin typeface="Times New Roman" pitchFamily="18" charset="0"/>
              </a:rPr>
              <a:t>down to the output wires.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withEffect">
                                  <p:stCondLst>
                                    <p:cond delay="0"/>
                                  </p:stCondLst>
                                  <p:childTnLst>
                                    <p:set>
                                      <p:cBhvr>
                                        <p:cTn id="6" dur="1" fill="hold">
                                          <p:stCondLst>
                                            <p:cond delay="0"/>
                                          </p:stCondLst>
                                        </p:cTn>
                                        <p:tgtEl>
                                          <p:spTgt spid="217114"/>
                                        </p:tgtEl>
                                        <p:attrNameLst>
                                          <p:attrName>style.visibility</p:attrName>
                                        </p:attrNameLst>
                                      </p:cBhvr>
                                      <p:to>
                                        <p:strVal val="visible"/>
                                      </p:to>
                                    </p:set>
                                    <p:anim calcmode="lin" valueType="num">
                                      <p:cBhvr additive="base">
                                        <p:cTn id="7" dur="500" fill="hold"/>
                                        <p:tgtEl>
                                          <p:spTgt spid="217114"/>
                                        </p:tgtEl>
                                        <p:attrNameLst>
                                          <p:attrName>ppt_x</p:attrName>
                                        </p:attrNameLst>
                                      </p:cBhvr>
                                      <p:tavLst>
                                        <p:tav tm="0">
                                          <p:val>
                                            <p:strVal val="#ppt_x"/>
                                          </p:val>
                                        </p:tav>
                                        <p:tav tm="100000">
                                          <p:val>
                                            <p:strVal val="#ppt_x"/>
                                          </p:val>
                                        </p:tav>
                                      </p:tavLst>
                                    </p:anim>
                                    <p:anim calcmode="lin" valueType="num">
                                      <p:cBhvr additive="base">
                                        <p:cTn id="8" dur="500" fill="hold"/>
                                        <p:tgtEl>
                                          <p:spTgt spid="217114"/>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0-#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1" fill="hold" grpId="0" nodeType="clickEffect">
                                  <p:stCondLst>
                                    <p:cond delay="0"/>
                                  </p:stCondLst>
                                  <p:childTnLst>
                                    <p:set>
                                      <p:cBhvr>
                                        <p:cTn id="16" dur="1" fill="hold">
                                          <p:stCondLst>
                                            <p:cond delay="0"/>
                                          </p:stCondLst>
                                        </p:cTn>
                                        <p:tgtEl>
                                          <p:spTgt spid="217121"/>
                                        </p:tgtEl>
                                        <p:attrNameLst>
                                          <p:attrName>style.visibility</p:attrName>
                                        </p:attrNameLst>
                                      </p:cBhvr>
                                      <p:to>
                                        <p:strVal val="visible"/>
                                      </p:to>
                                    </p:set>
                                    <p:anim calcmode="lin" valueType="num">
                                      <p:cBhvr additive="base">
                                        <p:cTn id="17" dur="500" fill="hold"/>
                                        <p:tgtEl>
                                          <p:spTgt spid="217121"/>
                                        </p:tgtEl>
                                        <p:attrNameLst>
                                          <p:attrName>ppt_x</p:attrName>
                                        </p:attrNameLst>
                                      </p:cBhvr>
                                      <p:tavLst>
                                        <p:tav tm="0">
                                          <p:val>
                                            <p:strVal val="#ppt_x"/>
                                          </p:val>
                                        </p:tav>
                                        <p:tav tm="100000">
                                          <p:val>
                                            <p:strVal val="#ppt_x"/>
                                          </p:val>
                                        </p:tav>
                                      </p:tavLst>
                                    </p:anim>
                                    <p:anim calcmode="lin" valueType="num">
                                      <p:cBhvr additive="base">
                                        <p:cTn id="18" dur="500" fill="hold"/>
                                        <p:tgtEl>
                                          <p:spTgt spid="217121"/>
                                        </p:tgtEl>
                                        <p:attrNameLst>
                                          <p:attrName>ppt_y</p:attrName>
                                        </p:attrNameLst>
                                      </p:cBhvr>
                                      <p:tavLst>
                                        <p:tav tm="0">
                                          <p:val>
                                            <p:strVal val="0-#ppt_h/2"/>
                                          </p:val>
                                        </p:tav>
                                        <p:tav tm="100000">
                                          <p:val>
                                            <p:strVal val="#ppt_y"/>
                                          </p:val>
                                        </p:tav>
                                      </p:tavLst>
                                    </p:anim>
                                  </p:childTnLst>
                                </p:cTn>
                              </p:par>
                              <p:par>
                                <p:cTn id="19" presetID="2" presetClass="entr" presetSubtype="1" fill="hold" nodeType="withEffect">
                                  <p:stCondLst>
                                    <p:cond delay="0"/>
                                  </p:stCondLst>
                                  <p:childTnLst>
                                    <p:set>
                                      <p:cBhvr>
                                        <p:cTn id="20" dur="1" fill="hold">
                                          <p:stCondLst>
                                            <p:cond delay="0"/>
                                          </p:stCondLst>
                                        </p:cTn>
                                        <p:tgtEl>
                                          <p:spTgt spid="3"/>
                                        </p:tgtEl>
                                        <p:attrNameLst>
                                          <p:attrName>style.visibility</p:attrName>
                                        </p:attrNameLst>
                                      </p:cBhvr>
                                      <p:to>
                                        <p:strVal val="visible"/>
                                      </p:to>
                                    </p:set>
                                    <p:anim calcmode="lin" valueType="num">
                                      <p:cBhvr additive="base">
                                        <p:cTn id="21" dur="500" fill="hold"/>
                                        <p:tgtEl>
                                          <p:spTgt spid="3"/>
                                        </p:tgtEl>
                                        <p:attrNameLst>
                                          <p:attrName>ppt_x</p:attrName>
                                        </p:attrNameLst>
                                      </p:cBhvr>
                                      <p:tavLst>
                                        <p:tav tm="0">
                                          <p:val>
                                            <p:strVal val="#ppt_x"/>
                                          </p:val>
                                        </p:tav>
                                        <p:tav tm="100000">
                                          <p:val>
                                            <p:strVal val="#ppt_x"/>
                                          </p:val>
                                        </p:tav>
                                      </p:tavLst>
                                    </p:anim>
                                    <p:anim calcmode="lin" valueType="num">
                                      <p:cBhvr additive="base">
                                        <p:cTn id="22" dur="500" fill="hold"/>
                                        <p:tgtEl>
                                          <p:spTgt spid="3"/>
                                        </p:tgtEl>
                                        <p:attrNameLst>
                                          <p:attrName>ppt_y</p:attrName>
                                        </p:attrNameLst>
                                      </p:cBhvr>
                                      <p:tavLst>
                                        <p:tav tm="0">
                                          <p:val>
                                            <p:strVal val="0-#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1" fill="hold" grpId="0" nodeType="clickEffect">
                                  <p:stCondLst>
                                    <p:cond delay="0"/>
                                  </p:stCondLst>
                                  <p:childTnLst>
                                    <p:set>
                                      <p:cBhvr>
                                        <p:cTn id="26" dur="1" fill="hold">
                                          <p:stCondLst>
                                            <p:cond delay="0"/>
                                          </p:stCondLst>
                                        </p:cTn>
                                        <p:tgtEl>
                                          <p:spTgt spid="217132"/>
                                        </p:tgtEl>
                                        <p:attrNameLst>
                                          <p:attrName>style.visibility</p:attrName>
                                        </p:attrNameLst>
                                      </p:cBhvr>
                                      <p:to>
                                        <p:strVal val="visible"/>
                                      </p:to>
                                    </p:set>
                                    <p:anim calcmode="lin" valueType="num">
                                      <p:cBhvr additive="base">
                                        <p:cTn id="27" dur="500" fill="hold"/>
                                        <p:tgtEl>
                                          <p:spTgt spid="217132"/>
                                        </p:tgtEl>
                                        <p:attrNameLst>
                                          <p:attrName>ppt_x</p:attrName>
                                        </p:attrNameLst>
                                      </p:cBhvr>
                                      <p:tavLst>
                                        <p:tav tm="0">
                                          <p:val>
                                            <p:strVal val="#ppt_x"/>
                                          </p:val>
                                        </p:tav>
                                        <p:tav tm="100000">
                                          <p:val>
                                            <p:strVal val="#ppt_x"/>
                                          </p:val>
                                        </p:tav>
                                      </p:tavLst>
                                    </p:anim>
                                    <p:anim calcmode="lin" valueType="num">
                                      <p:cBhvr additive="base">
                                        <p:cTn id="28" dur="500" fill="hold"/>
                                        <p:tgtEl>
                                          <p:spTgt spid="217132"/>
                                        </p:tgtEl>
                                        <p:attrNameLst>
                                          <p:attrName>ppt_y</p:attrName>
                                        </p:attrNameLst>
                                      </p:cBhvr>
                                      <p:tavLst>
                                        <p:tav tm="0">
                                          <p:val>
                                            <p:strVal val="0-#ppt_h/2"/>
                                          </p:val>
                                        </p:tav>
                                        <p:tav tm="100000">
                                          <p:val>
                                            <p:strVal val="#ppt_y"/>
                                          </p:val>
                                        </p:tav>
                                      </p:tavLst>
                                    </p:anim>
                                  </p:childTnLst>
                                </p:cTn>
                              </p:par>
                              <p:par>
                                <p:cTn id="29" presetID="2" presetClass="entr" presetSubtype="1" fill="hold" nodeType="with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additive="base">
                                        <p:cTn id="31" dur="500" fill="hold"/>
                                        <p:tgtEl>
                                          <p:spTgt spid="4"/>
                                        </p:tgtEl>
                                        <p:attrNameLst>
                                          <p:attrName>ppt_x</p:attrName>
                                        </p:attrNameLst>
                                      </p:cBhvr>
                                      <p:tavLst>
                                        <p:tav tm="0">
                                          <p:val>
                                            <p:strVal val="#ppt_x"/>
                                          </p:val>
                                        </p:tav>
                                        <p:tav tm="100000">
                                          <p:val>
                                            <p:strVal val="#ppt_x"/>
                                          </p:val>
                                        </p:tav>
                                      </p:tavLst>
                                    </p:anim>
                                    <p:anim calcmode="lin" valueType="num">
                                      <p:cBhvr additive="base">
                                        <p:cTn id="32" dur="500" fill="hold"/>
                                        <p:tgtEl>
                                          <p:spTgt spid="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7114" grpId="0"/>
      <p:bldP spid="217121" grpId="0"/>
      <p:bldP spid="217132" grpId="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114" name="Text Box 26"/>
          <p:cNvSpPr txBox="1">
            <a:spLocks noChangeArrowheads="1"/>
          </p:cNvSpPr>
          <p:nvPr/>
        </p:nvSpPr>
        <p:spPr bwMode="auto">
          <a:xfrm>
            <a:off x="457200" y="838200"/>
            <a:ext cx="50053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buFontTx/>
              <a:buChar char="•"/>
            </a:pPr>
            <a:r>
              <a:rPr lang="en-US" altLang="en-US" sz="2800">
                <a:latin typeface="Times New Roman" pitchFamily="18" charset="0"/>
              </a:rPr>
              <a:t>Key differences in this model.</a:t>
            </a:r>
          </a:p>
        </p:txBody>
      </p:sp>
      <p:sp>
        <p:nvSpPr>
          <p:cNvPr id="117763" name="Rectangle 31"/>
          <p:cNvSpPr>
            <a:spLocks noChangeArrowheads="1"/>
          </p:cNvSpPr>
          <p:nvPr/>
        </p:nvSpPr>
        <p:spPr bwMode="auto">
          <a:xfrm>
            <a:off x="2339975" y="1708150"/>
            <a:ext cx="5492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p>
        </p:txBody>
      </p:sp>
      <p:sp>
        <p:nvSpPr>
          <p:cNvPr id="117764" name="Rectangle 32"/>
          <p:cNvSpPr>
            <a:spLocks noChangeArrowheads="1"/>
          </p:cNvSpPr>
          <p:nvPr/>
        </p:nvSpPr>
        <p:spPr bwMode="auto">
          <a:xfrm>
            <a:off x="2401888" y="1714500"/>
            <a:ext cx="5492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p>
        </p:txBody>
      </p:sp>
      <p:sp>
        <p:nvSpPr>
          <p:cNvPr id="217121" name="Text Box 33"/>
          <p:cNvSpPr txBox="1">
            <a:spLocks noChangeArrowheads="1"/>
          </p:cNvSpPr>
          <p:nvPr/>
        </p:nvSpPr>
        <p:spPr bwMode="auto">
          <a:xfrm>
            <a:off x="0" y="1295400"/>
            <a:ext cx="4873625" cy="181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A given </a:t>
            </a:r>
            <a:r>
              <a:rPr lang="en-US" altLang="en-US" sz="2800">
                <a:solidFill>
                  <a:schemeClr val="tx2"/>
                </a:solidFill>
                <a:latin typeface="Times New Roman" pitchFamily="18" charset="0"/>
              </a:rPr>
              <a:t>TM</a:t>
            </a:r>
            <a:r>
              <a:rPr lang="en-US" altLang="en-US" sz="2800">
                <a:latin typeface="Times New Roman" pitchFamily="18" charset="0"/>
              </a:rPr>
              <a:t> </a:t>
            </a:r>
          </a:p>
          <a:p>
            <a:pPr>
              <a:spcBef>
                <a:spcPct val="0"/>
              </a:spcBef>
              <a:buFontTx/>
              <a:buChar char="•"/>
            </a:pPr>
            <a:r>
              <a:rPr lang="en-US" altLang="en-US" sz="2800">
                <a:latin typeface="Times New Roman" pitchFamily="18" charset="0"/>
              </a:rPr>
              <a:t> can take an input with</a:t>
            </a:r>
            <a:br>
              <a:rPr lang="en-US" altLang="en-US" sz="2800">
                <a:latin typeface="Times New Roman" pitchFamily="18" charset="0"/>
              </a:rPr>
            </a:br>
            <a:r>
              <a:rPr lang="en-US" altLang="en-US" sz="2800">
                <a:latin typeface="Times New Roman" pitchFamily="18" charset="0"/>
              </a:rPr>
              <a:t>   an arbitrarily large </a:t>
            </a:r>
            <a:br>
              <a:rPr lang="en-US" altLang="en-US" sz="2800">
                <a:latin typeface="Times New Roman" pitchFamily="18" charset="0"/>
              </a:rPr>
            </a:br>
            <a:r>
              <a:rPr lang="en-US" altLang="en-US" sz="2800">
                <a:latin typeface="Times New Roman" pitchFamily="18" charset="0"/>
              </a:rPr>
              <a:t>   number of bits. </a:t>
            </a:r>
          </a:p>
        </p:txBody>
      </p:sp>
      <p:sp>
        <p:nvSpPr>
          <p:cNvPr id="217131" name="Rectangle 8"/>
          <p:cNvSpPr>
            <a:spLocks noChangeArrowheads="1"/>
          </p:cNvSpPr>
          <p:nvPr/>
        </p:nvSpPr>
        <p:spPr bwMode="auto">
          <a:xfrm>
            <a:off x="609600" y="-228600"/>
            <a:ext cx="7772400" cy="1143000"/>
          </a:xfrm>
          <a:prstGeom prst="rect">
            <a:avLst/>
          </a:prstGeom>
          <a:noFill/>
          <a:ln w="9525">
            <a:noFill/>
            <a:miter lim="800000"/>
            <a:headEnd/>
            <a:tailEnd/>
          </a:ln>
        </p:spPr>
        <p:txBody>
          <a:bodyPr anchor="ctr"/>
          <a:lstStyle/>
          <a:p>
            <a:pPr algn="ctr" eaLnBrk="0" hangingPunct="0">
              <a:defRPr/>
            </a:pPr>
            <a:r>
              <a:rPr lang="en-US" sz="4000" i="1">
                <a:solidFill>
                  <a:schemeClr val="tx2"/>
                </a:solidFill>
                <a:effectLst>
                  <a:outerShdw blurRad="38100" dist="38100" dir="2700000" algn="tl">
                    <a:srgbClr val="000000"/>
                  </a:outerShdw>
                </a:effectLst>
                <a:latin typeface="Arial Rounded MT Bold" pitchFamily="34" charset="0"/>
                <a:cs typeface="+mn-cs"/>
              </a:rPr>
              <a:t>And/Or/Not</a:t>
            </a:r>
            <a:r>
              <a:rPr lang="en-US" sz="4000">
                <a:solidFill>
                  <a:schemeClr val="tx2"/>
                </a:solidFill>
                <a:effectLst>
                  <a:outerShdw blurRad="38100" dist="38100" dir="2700000" algn="tl">
                    <a:srgbClr val="000000"/>
                  </a:outerShdw>
                </a:effectLst>
                <a:latin typeface="Arial Rounded MT Bold" pitchFamily="34" charset="0"/>
                <a:cs typeface="+mn-cs"/>
              </a:rPr>
              <a:t> Circuits</a:t>
            </a:r>
            <a:endParaRPr lang="en-US" sz="4000" dirty="0">
              <a:solidFill>
                <a:schemeClr val="tx2"/>
              </a:solidFill>
              <a:effectLst>
                <a:outerShdw blurRad="38100" dist="38100" dir="2700000" algn="tl">
                  <a:srgbClr val="000000"/>
                </a:outerShdw>
              </a:effectLst>
              <a:latin typeface="Arial Rounded MT Bold" pitchFamily="34" charset="0"/>
              <a:cs typeface="+mn-cs"/>
            </a:endParaRPr>
          </a:p>
        </p:txBody>
      </p:sp>
      <p:sp>
        <p:nvSpPr>
          <p:cNvPr id="44" name="Text Box 33"/>
          <p:cNvSpPr txBox="1">
            <a:spLocks noChangeArrowheads="1"/>
          </p:cNvSpPr>
          <p:nvPr/>
        </p:nvSpPr>
        <p:spPr bwMode="auto">
          <a:xfrm>
            <a:off x="4495800" y="1295400"/>
            <a:ext cx="4873625" cy="2246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A given </a:t>
            </a:r>
            <a:r>
              <a:rPr lang="en-US" altLang="en-US" sz="2800">
                <a:solidFill>
                  <a:schemeClr val="tx2"/>
                </a:solidFill>
                <a:latin typeface="Times New Roman" pitchFamily="18" charset="0"/>
              </a:rPr>
              <a:t>circuit</a:t>
            </a:r>
          </a:p>
          <a:p>
            <a:pPr>
              <a:spcBef>
                <a:spcPct val="0"/>
              </a:spcBef>
              <a:buFontTx/>
              <a:buChar char="•"/>
            </a:pPr>
            <a:r>
              <a:rPr lang="en-US" altLang="en-US" sz="2800">
                <a:latin typeface="Times New Roman" pitchFamily="18" charset="0"/>
              </a:rPr>
              <a:t> has a fixed number </a:t>
            </a:r>
            <a:r>
              <a:rPr lang="en-US" altLang="en-US" sz="2800" i="1">
                <a:solidFill>
                  <a:schemeClr val="accent1"/>
                </a:solidFill>
                <a:latin typeface="Times New Roman" pitchFamily="18" charset="0"/>
              </a:rPr>
              <a:t>n</a:t>
            </a:r>
            <a:r>
              <a:rPr lang="en-US" altLang="en-US" sz="2800">
                <a:latin typeface="Times New Roman" pitchFamily="18" charset="0"/>
              </a:rPr>
              <a:t> of input wires an hence can only take inputs with this number of bits.</a:t>
            </a:r>
          </a:p>
        </p:txBody>
      </p:sp>
      <p:pic>
        <p:nvPicPr>
          <p:cNvPr id="4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486400" y="4508500"/>
            <a:ext cx="2133600" cy="2197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pic>
        <p:nvPicPr>
          <p:cNvPr id="47" name="Picture 5" descr="animated-addone"/>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611188" y="4724400"/>
            <a:ext cx="2970212"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withEffect">
                                  <p:stCondLst>
                                    <p:cond delay="0"/>
                                  </p:stCondLst>
                                  <p:childTnLst>
                                    <p:set>
                                      <p:cBhvr>
                                        <p:cTn id="6" dur="1" fill="hold">
                                          <p:stCondLst>
                                            <p:cond delay="0"/>
                                          </p:stCondLst>
                                        </p:cTn>
                                        <p:tgtEl>
                                          <p:spTgt spid="217114"/>
                                        </p:tgtEl>
                                        <p:attrNameLst>
                                          <p:attrName>style.visibility</p:attrName>
                                        </p:attrNameLst>
                                      </p:cBhvr>
                                      <p:to>
                                        <p:strVal val="visible"/>
                                      </p:to>
                                    </p:set>
                                    <p:anim calcmode="lin" valueType="num">
                                      <p:cBhvr additive="base">
                                        <p:cTn id="7" dur="500" fill="hold"/>
                                        <p:tgtEl>
                                          <p:spTgt spid="217114"/>
                                        </p:tgtEl>
                                        <p:attrNameLst>
                                          <p:attrName>ppt_x</p:attrName>
                                        </p:attrNameLst>
                                      </p:cBhvr>
                                      <p:tavLst>
                                        <p:tav tm="0">
                                          <p:val>
                                            <p:strVal val="#ppt_x"/>
                                          </p:val>
                                        </p:tav>
                                        <p:tav tm="100000">
                                          <p:val>
                                            <p:strVal val="#ppt_x"/>
                                          </p:val>
                                        </p:tav>
                                      </p:tavLst>
                                    </p:anim>
                                    <p:anim calcmode="lin" valueType="num">
                                      <p:cBhvr additive="base">
                                        <p:cTn id="8" dur="500" fill="hold"/>
                                        <p:tgtEl>
                                          <p:spTgt spid="217114"/>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17121">
                                            <p:txEl>
                                              <p:pRg st="0" end="0"/>
                                            </p:txEl>
                                          </p:spTgt>
                                        </p:tgtEl>
                                        <p:attrNameLst>
                                          <p:attrName>style.visibility</p:attrName>
                                        </p:attrNameLst>
                                      </p:cBhvr>
                                      <p:to>
                                        <p:strVal val="visible"/>
                                      </p:to>
                                    </p:set>
                                    <p:anim calcmode="lin" valueType="num">
                                      <p:cBhvr additive="base">
                                        <p:cTn id="13" dur="500" fill="hold"/>
                                        <p:tgtEl>
                                          <p:spTgt spid="217121">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17121">
                                            <p:txEl>
                                              <p:pRg st="0" end="0"/>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47"/>
                                        </p:tgtEl>
                                        <p:attrNameLst>
                                          <p:attrName>style.visibility</p:attrName>
                                        </p:attrNameLst>
                                      </p:cBhvr>
                                      <p:to>
                                        <p:strVal val="visible"/>
                                      </p:to>
                                    </p:set>
                                    <p:anim calcmode="lin" valueType="num">
                                      <p:cBhvr additive="base">
                                        <p:cTn id="17" dur="500" fill="hold"/>
                                        <p:tgtEl>
                                          <p:spTgt spid="47"/>
                                        </p:tgtEl>
                                        <p:attrNameLst>
                                          <p:attrName>ppt_x</p:attrName>
                                        </p:attrNameLst>
                                      </p:cBhvr>
                                      <p:tavLst>
                                        <p:tav tm="0">
                                          <p:val>
                                            <p:strVal val="#ppt_x"/>
                                          </p:val>
                                        </p:tav>
                                        <p:tav tm="100000">
                                          <p:val>
                                            <p:strVal val="#ppt_x"/>
                                          </p:val>
                                        </p:tav>
                                      </p:tavLst>
                                    </p:anim>
                                    <p:anim calcmode="lin" valueType="num">
                                      <p:cBhvr additive="base">
                                        <p:cTn id="18" dur="500" fill="hold"/>
                                        <p:tgtEl>
                                          <p:spTgt spid="47"/>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44">
                                            <p:txEl>
                                              <p:pRg st="0" end="0"/>
                                            </p:txEl>
                                          </p:spTgt>
                                        </p:tgtEl>
                                        <p:attrNameLst>
                                          <p:attrName>style.visibility</p:attrName>
                                        </p:attrNameLst>
                                      </p:cBhvr>
                                      <p:to>
                                        <p:strVal val="visible"/>
                                      </p:to>
                                    </p:set>
                                    <p:anim calcmode="lin" valueType="num">
                                      <p:cBhvr additive="base">
                                        <p:cTn id="23" dur="500" fill="hold"/>
                                        <p:tgtEl>
                                          <p:spTgt spid="44">
                                            <p:txEl>
                                              <p:pRg st="0" end="0"/>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44">
                                            <p:txEl>
                                              <p:pRg st="0" end="0"/>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46"/>
                                        </p:tgtEl>
                                        <p:attrNameLst>
                                          <p:attrName>style.visibility</p:attrName>
                                        </p:attrNameLst>
                                      </p:cBhvr>
                                      <p:to>
                                        <p:strVal val="visible"/>
                                      </p:to>
                                    </p:set>
                                    <p:anim calcmode="lin" valueType="num">
                                      <p:cBhvr additive="base">
                                        <p:cTn id="27" dur="500" fill="hold"/>
                                        <p:tgtEl>
                                          <p:spTgt spid="46"/>
                                        </p:tgtEl>
                                        <p:attrNameLst>
                                          <p:attrName>ppt_x</p:attrName>
                                        </p:attrNameLst>
                                      </p:cBhvr>
                                      <p:tavLst>
                                        <p:tav tm="0">
                                          <p:val>
                                            <p:strVal val="#ppt_x"/>
                                          </p:val>
                                        </p:tav>
                                        <p:tav tm="100000">
                                          <p:val>
                                            <p:strVal val="#ppt_x"/>
                                          </p:val>
                                        </p:tav>
                                      </p:tavLst>
                                    </p:anim>
                                    <p:anim calcmode="lin" valueType="num">
                                      <p:cBhvr additive="base">
                                        <p:cTn id="28" dur="500" fill="hold"/>
                                        <p:tgtEl>
                                          <p:spTgt spid="46"/>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8" fill="hold" nodeType="clickEffect">
                                  <p:stCondLst>
                                    <p:cond delay="0"/>
                                  </p:stCondLst>
                                  <p:childTnLst>
                                    <p:set>
                                      <p:cBhvr>
                                        <p:cTn id="32" dur="1" fill="hold">
                                          <p:stCondLst>
                                            <p:cond delay="0"/>
                                          </p:stCondLst>
                                        </p:cTn>
                                        <p:tgtEl>
                                          <p:spTgt spid="217121">
                                            <p:txEl>
                                              <p:pRg st="1" end="1"/>
                                            </p:txEl>
                                          </p:spTgt>
                                        </p:tgtEl>
                                        <p:attrNameLst>
                                          <p:attrName>style.visibility</p:attrName>
                                        </p:attrNameLst>
                                      </p:cBhvr>
                                      <p:to>
                                        <p:strVal val="visible"/>
                                      </p:to>
                                    </p:set>
                                    <p:anim calcmode="lin" valueType="num">
                                      <p:cBhvr additive="base">
                                        <p:cTn id="33" dur="500" fill="hold"/>
                                        <p:tgtEl>
                                          <p:spTgt spid="217121">
                                            <p:txEl>
                                              <p:pRg st="1" end="1"/>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21712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2" fill="hold" nodeType="clickEffect">
                                  <p:stCondLst>
                                    <p:cond delay="0"/>
                                  </p:stCondLst>
                                  <p:childTnLst>
                                    <p:set>
                                      <p:cBhvr>
                                        <p:cTn id="38" dur="1" fill="hold">
                                          <p:stCondLst>
                                            <p:cond delay="0"/>
                                          </p:stCondLst>
                                        </p:cTn>
                                        <p:tgtEl>
                                          <p:spTgt spid="44">
                                            <p:txEl>
                                              <p:pRg st="1" end="1"/>
                                            </p:txEl>
                                          </p:spTgt>
                                        </p:tgtEl>
                                        <p:attrNameLst>
                                          <p:attrName>style.visibility</p:attrName>
                                        </p:attrNameLst>
                                      </p:cBhvr>
                                      <p:to>
                                        <p:strVal val="visible"/>
                                      </p:to>
                                    </p:set>
                                    <p:anim calcmode="lin" valueType="num">
                                      <p:cBhvr additive="base">
                                        <p:cTn id="39" dur="500" fill="hold"/>
                                        <p:tgtEl>
                                          <p:spTgt spid="44">
                                            <p:txEl>
                                              <p:pRg st="1" end="1"/>
                                            </p:txEl>
                                          </p:spTgt>
                                        </p:tgtEl>
                                        <p:attrNameLst>
                                          <p:attrName>ppt_x</p:attrName>
                                        </p:attrNameLst>
                                      </p:cBhvr>
                                      <p:tavLst>
                                        <p:tav tm="0">
                                          <p:val>
                                            <p:strVal val="1+#ppt_w/2"/>
                                          </p:val>
                                        </p:tav>
                                        <p:tav tm="100000">
                                          <p:val>
                                            <p:strVal val="#ppt_x"/>
                                          </p:val>
                                        </p:tav>
                                      </p:tavLst>
                                    </p:anim>
                                    <p:anim calcmode="lin" valueType="num">
                                      <p:cBhvr additive="base">
                                        <p:cTn id="40" dur="500" fill="hold"/>
                                        <p:tgtEl>
                                          <p:spTgt spid="44">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7114" grpId="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Text Box 26"/>
          <p:cNvSpPr txBox="1">
            <a:spLocks noChangeArrowheads="1"/>
          </p:cNvSpPr>
          <p:nvPr/>
        </p:nvSpPr>
        <p:spPr bwMode="auto">
          <a:xfrm>
            <a:off x="457200" y="838200"/>
            <a:ext cx="50053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buFontTx/>
              <a:buChar char="•"/>
            </a:pPr>
            <a:r>
              <a:rPr lang="en-US" altLang="en-US" sz="2800">
                <a:latin typeface="Times New Roman" pitchFamily="18" charset="0"/>
              </a:rPr>
              <a:t>Key differences in this model.</a:t>
            </a:r>
          </a:p>
        </p:txBody>
      </p:sp>
      <p:sp>
        <p:nvSpPr>
          <p:cNvPr id="118787" name="Rectangle 31"/>
          <p:cNvSpPr>
            <a:spLocks noChangeArrowheads="1"/>
          </p:cNvSpPr>
          <p:nvPr/>
        </p:nvSpPr>
        <p:spPr bwMode="auto">
          <a:xfrm>
            <a:off x="2339975" y="1708150"/>
            <a:ext cx="5492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p>
        </p:txBody>
      </p:sp>
      <p:sp>
        <p:nvSpPr>
          <p:cNvPr id="118788" name="Rectangle 32"/>
          <p:cNvSpPr>
            <a:spLocks noChangeArrowheads="1"/>
          </p:cNvSpPr>
          <p:nvPr/>
        </p:nvSpPr>
        <p:spPr bwMode="auto">
          <a:xfrm>
            <a:off x="2401888" y="1714500"/>
            <a:ext cx="5492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p>
        </p:txBody>
      </p:sp>
      <p:sp>
        <p:nvSpPr>
          <p:cNvPr id="217121" name="Text Box 33"/>
          <p:cNvSpPr txBox="1">
            <a:spLocks noChangeArrowheads="1"/>
          </p:cNvSpPr>
          <p:nvPr/>
        </p:nvSpPr>
        <p:spPr bwMode="auto">
          <a:xfrm>
            <a:off x="0" y="1295400"/>
            <a:ext cx="4873625"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A given </a:t>
            </a:r>
            <a:r>
              <a:rPr lang="en-US" altLang="en-US" sz="2800">
                <a:solidFill>
                  <a:schemeClr val="tx2"/>
                </a:solidFill>
                <a:latin typeface="Times New Roman" pitchFamily="18" charset="0"/>
              </a:rPr>
              <a:t>TM</a:t>
            </a:r>
            <a:r>
              <a:rPr lang="en-US" altLang="en-US" sz="2800">
                <a:latin typeface="Times New Roman" pitchFamily="18" charset="0"/>
              </a:rPr>
              <a:t> </a:t>
            </a:r>
          </a:p>
          <a:p>
            <a:pPr>
              <a:spcBef>
                <a:spcPct val="0"/>
              </a:spcBef>
              <a:buFontTx/>
              <a:buChar char="•"/>
            </a:pPr>
            <a:r>
              <a:rPr lang="en-US" altLang="en-US" sz="2800">
                <a:latin typeface="Times New Roman" pitchFamily="18" charset="0"/>
              </a:rPr>
              <a:t> has a fixed finite </a:t>
            </a:r>
            <a:br>
              <a:rPr lang="en-US" altLang="en-US" sz="2800">
                <a:latin typeface="Times New Roman" pitchFamily="18" charset="0"/>
              </a:rPr>
            </a:br>
            <a:r>
              <a:rPr lang="en-US" altLang="en-US" sz="2800">
                <a:latin typeface="Times New Roman" pitchFamily="18" charset="0"/>
              </a:rPr>
              <a:t>  description</a:t>
            </a:r>
          </a:p>
        </p:txBody>
      </p:sp>
      <p:sp>
        <p:nvSpPr>
          <p:cNvPr id="217131" name="Rectangle 8"/>
          <p:cNvSpPr>
            <a:spLocks noChangeArrowheads="1"/>
          </p:cNvSpPr>
          <p:nvPr/>
        </p:nvSpPr>
        <p:spPr bwMode="auto">
          <a:xfrm>
            <a:off x="609600" y="-228600"/>
            <a:ext cx="7772400" cy="1143000"/>
          </a:xfrm>
          <a:prstGeom prst="rect">
            <a:avLst/>
          </a:prstGeom>
          <a:noFill/>
          <a:ln w="9525">
            <a:noFill/>
            <a:miter lim="800000"/>
            <a:headEnd/>
            <a:tailEnd/>
          </a:ln>
        </p:spPr>
        <p:txBody>
          <a:bodyPr anchor="ctr"/>
          <a:lstStyle/>
          <a:p>
            <a:pPr algn="ctr" eaLnBrk="0" hangingPunct="0">
              <a:defRPr/>
            </a:pPr>
            <a:r>
              <a:rPr lang="en-US" sz="4000" i="1">
                <a:solidFill>
                  <a:schemeClr val="tx2"/>
                </a:solidFill>
                <a:effectLst>
                  <a:outerShdw blurRad="38100" dist="38100" dir="2700000" algn="tl">
                    <a:srgbClr val="000000"/>
                  </a:outerShdw>
                </a:effectLst>
                <a:latin typeface="Arial Rounded MT Bold" pitchFamily="34" charset="0"/>
                <a:cs typeface="+mn-cs"/>
              </a:rPr>
              <a:t>And/Or/Not</a:t>
            </a:r>
            <a:r>
              <a:rPr lang="en-US" sz="4000">
                <a:solidFill>
                  <a:schemeClr val="tx2"/>
                </a:solidFill>
                <a:effectLst>
                  <a:outerShdw blurRad="38100" dist="38100" dir="2700000" algn="tl">
                    <a:srgbClr val="000000"/>
                  </a:outerShdw>
                </a:effectLst>
                <a:latin typeface="Arial Rounded MT Bold" pitchFamily="34" charset="0"/>
                <a:cs typeface="+mn-cs"/>
              </a:rPr>
              <a:t> Circuits</a:t>
            </a:r>
            <a:endParaRPr lang="en-US" sz="4000" dirty="0">
              <a:solidFill>
                <a:schemeClr val="tx2"/>
              </a:solidFill>
              <a:effectLst>
                <a:outerShdw blurRad="38100" dist="38100" dir="2700000" algn="tl">
                  <a:srgbClr val="000000"/>
                </a:outerShdw>
              </a:effectLst>
              <a:latin typeface="Arial Rounded MT Bold" pitchFamily="34" charset="0"/>
              <a:cs typeface="+mn-cs"/>
            </a:endParaRPr>
          </a:p>
        </p:txBody>
      </p:sp>
      <p:pic>
        <p:nvPicPr>
          <p:cNvPr id="118791" name="Picture 5" descr="animated-addone"/>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611188" y="4724400"/>
            <a:ext cx="2970212"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Text Box 33"/>
          <p:cNvSpPr txBox="1">
            <a:spLocks noChangeArrowheads="1"/>
          </p:cNvSpPr>
          <p:nvPr/>
        </p:nvSpPr>
        <p:spPr bwMode="auto">
          <a:xfrm>
            <a:off x="4495800" y="1295400"/>
            <a:ext cx="4873625" cy="310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A given </a:t>
            </a:r>
            <a:r>
              <a:rPr lang="en-US" altLang="en-US" sz="2800">
                <a:solidFill>
                  <a:schemeClr val="tx2"/>
                </a:solidFill>
                <a:latin typeface="Times New Roman" pitchFamily="18" charset="0"/>
              </a:rPr>
              <a:t>circuit</a:t>
            </a:r>
          </a:p>
          <a:p>
            <a:pPr>
              <a:spcBef>
                <a:spcPct val="0"/>
              </a:spcBef>
              <a:buFontTx/>
              <a:buChar char="•"/>
            </a:pPr>
            <a:r>
              <a:rPr lang="en-US" altLang="en-US" sz="2800">
                <a:latin typeface="Times New Roman" pitchFamily="18" charset="0"/>
              </a:rPr>
              <a:t> For each </a:t>
            </a:r>
            <a:r>
              <a:rPr lang="en-US" altLang="en-US" sz="2800" i="1">
                <a:solidFill>
                  <a:schemeClr val="accent1"/>
                </a:solidFill>
                <a:latin typeface="Times New Roman" pitchFamily="18" charset="0"/>
              </a:rPr>
              <a:t>n</a:t>
            </a:r>
            <a:r>
              <a:rPr lang="en-US" altLang="en-US" sz="2800">
                <a:solidFill>
                  <a:schemeClr val="accent1"/>
                </a:solidFill>
                <a:latin typeface="Times New Roman" pitchFamily="18" charset="0"/>
              </a:rPr>
              <a:t>, </a:t>
            </a:r>
            <a:r>
              <a:rPr lang="en-US" altLang="en-US" sz="2800">
                <a:latin typeface="Times New Roman" pitchFamily="18" charset="0"/>
              </a:rPr>
              <a:t>the circuit </a:t>
            </a:r>
            <a:r>
              <a:rPr lang="en-US" altLang="en-US" sz="2800" i="1">
                <a:solidFill>
                  <a:schemeClr val="accent1"/>
                </a:solidFill>
                <a:latin typeface="Times New Roman" pitchFamily="18" charset="0"/>
              </a:rPr>
              <a:t>C</a:t>
            </a:r>
            <a:r>
              <a:rPr lang="en-US" altLang="en-US" sz="2800" i="1" baseline="-25000">
                <a:solidFill>
                  <a:schemeClr val="accent1"/>
                </a:solidFill>
                <a:latin typeface="Times New Roman" pitchFamily="18" charset="0"/>
              </a:rPr>
              <a:t>n</a:t>
            </a:r>
            <a:r>
              <a:rPr lang="en-US" altLang="en-US" sz="2800">
                <a:solidFill>
                  <a:schemeClr val="accent1"/>
                </a:solidFill>
                <a:latin typeface="Times New Roman" pitchFamily="18" charset="0"/>
              </a:rPr>
              <a:t/>
            </a:r>
            <a:br>
              <a:rPr lang="en-US" altLang="en-US" sz="2800">
                <a:solidFill>
                  <a:schemeClr val="accent1"/>
                </a:solidFill>
                <a:latin typeface="Times New Roman" pitchFamily="18" charset="0"/>
              </a:rPr>
            </a:br>
            <a:r>
              <a:rPr lang="en-US" altLang="en-US" sz="2800">
                <a:solidFill>
                  <a:schemeClr val="accent1"/>
                </a:solidFill>
                <a:latin typeface="Times New Roman" pitchFamily="18" charset="0"/>
              </a:rPr>
              <a:t>   </a:t>
            </a:r>
            <a:r>
              <a:rPr lang="en-US" altLang="en-US" sz="2800">
                <a:latin typeface="Times New Roman" pitchFamily="18" charset="0"/>
              </a:rPr>
              <a:t>has a finite description,</a:t>
            </a:r>
            <a:br>
              <a:rPr lang="en-US" altLang="en-US" sz="2800">
                <a:latin typeface="Times New Roman" pitchFamily="18" charset="0"/>
              </a:rPr>
            </a:br>
            <a:r>
              <a:rPr lang="en-US" altLang="en-US" sz="2800">
                <a:latin typeface="Times New Roman" pitchFamily="18" charset="0"/>
              </a:rPr>
              <a:t>   but in order handle </a:t>
            </a:r>
            <a:br>
              <a:rPr lang="en-US" altLang="en-US" sz="2800">
                <a:latin typeface="Times New Roman" pitchFamily="18" charset="0"/>
              </a:rPr>
            </a:br>
            <a:r>
              <a:rPr lang="en-US" altLang="en-US" sz="2800">
                <a:latin typeface="Times New Roman" pitchFamily="18" charset="0"/>
              </a:rPr>
              <a:t>   inputs of all size, </a:t>
            </a:r>
            <a:br>
              <a:rPr lang="en-US" altLang="en-US" sz="2800">
                <a:latin typeface="Times New Roman" pitchFamily="18" charset="0"/>
              </a:rPr>
            </a:br>
            <a:r>
              <a:rPr lang="en-US" altLang="en-US" sz="2800">
                <a:latin typeface="Times New Roman" pitchFamily="18" charset="0"/>
              </a:rPr>
              <a:t>   we need a different one </a:t>
            </a:r>
            <a:br>
              <a:rPr lang="en-US" altLang="en-US" sz="2800">
                <a:latin typeface="Times New Roman" pitchFamily="18" charset="0"/>
              </a:rPr>
            </a:br>
            <a:r>
              <a:rPr lang="en-US" altLang="en-US" sz="2800">
                <a:latin typeface="Times New Roman" pitchFamily="18" charset="0"/>
              </a:rPr>
              <a:t>   for each </a:t>
            </a:r>
            <a:r>
              <a:rPr lang="en-US" altLang="en-US" sz="2800" i="1">
                <a:solidFill>
                  <a:schemeClr val="accent1"/>
                </a:solidFill>
                <a:latin typeface="Times New Roman" pitchFamily="18" charset="0"/>
              </a:rPr>
              <a:t>n</a:t>
            </a:r>
            <a:r>
              <a:rPr lang="en-US" altLang="en-US" sz="2800" i="1">
                <a:latin typeface="Times New Roman" pitchFamily="18" charset="0"/>
              </a:rPr>
              <a:t>,</a:t>
            </a:r>
            <a:r>
              <a:rPr lang="en-US" altLang="en-US" sz="2800" i="1">
                <a:solidFill>
                  <a:schemeClr val="accent1"/>
                </a:solidFill>
                <a:latin typeface="Times New Roman" pitchFamily="18" charset="0"/>
              </a:rPr>
              <a:t> C</a:t>
            </a:r>
            <a:r>
              <a:rPr lang="en-US" altLang="en-US" sz="2800" i="1" baseline="-25000">
                <a:solidFill>
                  <a:schemeClr val="accent1"/>
                </a:solidFill>
                <a:latin typeface="Times New Roman" pitchFamily="18" charset="0"/>
              </a:rPr>
              <a:t>1, </a:t>
            </a:r>
            <a:r>
              <a:rPr lang="en-US" altLang="en-US" sz="2800" i="1">
                <a:solidFill>
                  <a:schemeClr val="accent1"/>
                </a:solidFill>
                <a:latin typeface="Times New Roman" pitchFamily="18" charset="0"/>
              </a:rPr>
              <a:t>C</a:t>
            </a:r>
            <a:r>
              <a:rPr lang="en-US" altLang="en-US" sz="2800" i="1" baseline="-25000">
                <a:solidFill>
                  <a:schemeClr val="accent1"/>
                </a:solidFill>
                <a:latin typeface="Times New Roman" pitchFamily="18" charset="0"/>
              </a:rPr>
              <a:t>2, </a:t>
            </a:r>
            <a:r>
              <a:rPr lang="en-US" altLang="en-US" sz="2800" i="1">
                <a:solidFill>
                  <a:schemeClr val="accent1"/>
                </a:solidFill>
                <a:latin typeface="Times New Roman" pitchFamily="18" charset="0"/>
              </a:rPr>
              <a:t>C</a:t>
            </a:r>
            <a:r>
              <a:rPr lang="en-US" altLang="en-US" sz="2800" i="1" baseline="-25000">
                <a:solidFill>
                  <a:schemeClr val="accent1"/>
                </a:solidFill>
                <a:latin typeface="Times New Roman" pitchFamily="18" charset="0"/>
              </a:rPr>
              <a:t>3, ….</a:t>
            </a:r>
            <a:r>
              <a:rPr lang="en-US" altLang="en-US" sz="2800" i="1">
                <a:solidFill>
                  <a:schemeClr val="accent1"/>
                </a:solidFill>
                <a:latin typeface="Times New Roman" pitchFamily="18" charset="0"/>
              </a:rPr>
              <a:t> </a:t>
            </a:r>
            <a:endParaRPr lang="en-US" altLang="en-US" sz="2800" i="1">
              <a:latin typeface="Times New Roman" pitchFamily="18" charset="0"/>
            </a:endParaRPr>
          </a:p>
        </p:txBody>
      </p:sp>
      <p:pic>
        <p:nvPicPr>
          <p:cNvPr id="118793"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86400" y="4508500"/>
            <a:ext cx="2133600" cy="2197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17121">
                                            <p:txEl>
                                              <p:pRg st="1" end="1"/>
                                            </p:txEl>
                                          </p:spTgt>
                                        </p:tgtEl>
                                        <p:attrNameLst>
                                          <p:attrName>style.visibility</p:attrName>
                                        </p:attrNameLst>
                                      </p:cBhvr>
                                      <p:to>
                                        <p:strVal val="visible"/>
                                      </p:to>
                                    </p:set>
                                    <p:anim calcmode="lin" valueType="num">
                                      <p:cBhvr additive="base">
                                        <p:cTn id="7" dur="500" fill="hold"/>
                                        <p:tgtEl>
                                          <p:spTgt spid="217121">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1712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nodeType="clickEffect">
                                  <p:stCondLst>
                                    <p:cond delay="0"/>
                                  </p:stCondLst>
                                  <p:childTnLst>
                                    <p:set>
                                      <p:cBhvr>
                                        <p:cTn id="12" dur="1" fill="hold">
                                          <p:stCondLst>
                                            <p:cond delay="0"/>
                                          </p:stCondLst>
                                        </p:cTn>
                                        <p:tgtEl>
                                          <p:spTgt spid="44">
                                            <p:txEl>
                                              <p:pRg st="1" end="1"/>
                                            </p:txEl>
                                          </p:spTgt>
                                        </p:tgtEl>
                                        <p:attrNameLst>
                                          <p:attrName>style.visibility</p:attrName>
                                        </p:attrNameLst>
                                      </p:cBhvr>
                                      <p:to>
                                        <p:strVal val="visible"/>
                                      </p:to>
                                    </p:set>
                                    <p:anim calcmode="lin" valueType="num">
                                      <p:cBhvr additive="base">
                                        <p:cTn id="13" dur="500" fill="hold"/>
                                        <p:tgtEl>
                                          <p:spTgt spid="44">
                                            <p:txEl>
                                              <p:pRg st="1" end="1"/>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44">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Text Box 26"/>
          <p:cNvSpPr txBox="1">
            <a:spLocks noChangeArrowheads="1"/>
          </p:cNvSpPr>
          <p:nvPr/>
        </p:nvSpPr>
        <p:spPr bwMode="auto">
          <a:xfrm>
            <a:off x="457200" y="838200"/>
            <a:ext cx="50053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buFontTx/>
              <a:buChar char="•"/>
            </a:pPr>
            <a:r>
              <a:rPr lang="en-US" altLang="en-US" sz="2800">
                <a:latin typeface="Times New Roman" pitchFamily="18" charset="0"/>
              </a:rPr>
              <a:t>Key differences in this model.</a:t>
            </a:r>
          </a:p>
        </p:txBody>
      </p:sp>
      <p:sp>
        <p:nvSpPr>
          <p:cNvPr id="119811" name="Rectangle 31"/>
          <p:cNvSpPr>
            <a:spLocks noChangeArrowheads="1"/>
          </p:cNvSpPr>
          <p:nvPr/>
        </p:nvSpPr>
        <p:spPr bwMode="auto">
          <a:xfrm>
            <a:off x="2339975" y="1708150"/>
            <a:ext cx="5492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p>
        </p:txBody>
      </p:sp>
      <p:sp>
        <p:nvSpPr>
          <p:cNvPr id="119812" name="Rectangle 32"/>
          <p:cNvSpPr>
            <a:spLocks noChangeArrowheads="1"/>
          </p:cNvSpPr>
          <p:nvPr/>
        </p:nvSpPr>
        <p:spPr bwMode="auto">
          <a:xfrm>
            <a:off x="2401888" y="1714500"/>
            <a:ext cx="5492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p>
        </p:txBody>
      </p:sp>
      <p:sp>
        <p:nvSpPr>
          <p:cNvPr id="119813" name="Text Box 33"/>
          <p:cNvSpPr txBox="1">
            <a:spLocks noChangeArrowheads="1"/>
          </p:cNvSpPr>
          <p:nvPr/>
        </p:nvSpPr>
        <p:spPr bwMode="auto">
          <a:xfrm>
            <a:off x="0" y="1295400"/>
            <a:ext cx="4873625"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A given </a:t>
            </a:r>
            <a:r>
              <a:rPr lang="en-US" altLang="en-US" sz="2800">
                <a:solidFill>
                  <a:schemeClr val="tx2"/>
                </a:solidFill>
                <a:latin typeface="Times New Roman" pitchFamily="18" charset="0"/>
              </a:rPr>
              <a:t>TM</a:t>
            </a:r>
            <a:r>
              <a:rPr lang="en-US" altLang="en-US" sz="2800">
                <a:latin typeface="Times New Roman" pitchFamily="18" charset="0"/>
              </a:rPr>
              <a:t> </a:t>
            </a:r>
          </a:p>
          <a:p>
            <a:pPr>
              <a:spcBef>
                <a:spcPct val="0"/>
              </a:spcBef>
              <a:buFontTx/>
              <a:buChar char="•"/>
            </a:pPr>
            <a:r>
              <a:rPr lang="en-US" altLang="en-US" sz="2800">
                <a:latin typeface="Times New Roman" pitchFamily="18" charset="0"/>
              </a:rPr>
              <a:t> has a fixed finite </a:t>
            </a:r>
            <a:br>
              <a:rPr lang="en-US" altLang="en-US" sz="2800">
                <a:latin typeface="Times New Roman" pitchFamily="18" charset="0"/>
              </a:rPr>
            </a:br>
            <a:r>
              <a:rPr lang="en-US" altLang="en-US" sz="2800">
                <a:latin typeface="Times New Roman" pitchFamily="18" charset="0"/>
              </a:rPr>
              <a:t>  description</a:t>
            </a:r>
          </a:p>
        </p:txBody>
      </p:sp>
      <p:sp>
        <p:nvSpPr>
          <p:cNvPr id="217131" name="Rectangle 8"/>
          <p:cNvSpPr>
            <a:spLocks noChangeArrowheads="1"/>
          </p:cNvSpPr>
          <p:nvPr/>
        </p:nvSpPr>
        <p:spPr bwMode="auto">
          <a:xfrm>
            <a:off x="609600" y="-228600"/>
            <a:ext cx="7772400" cy="1143000"/>
          </a:xfrm>
          <a:prstGeom prst="rect">
            <a:avLst/>
          </a:prstGeom>
          <a:noFill/>
          <a:ln w="9525">
            <a:noFill/>
            <a:miter lim="800000"/>
            <a:headEnd/>
            <a:tailEnd/>
          </a:ln>
        </p:spPr>
        <p:txBody>
          <a:bodyPr anchor="ctr"/>
          <a:lstStyle/>
          <a:p>
            <a:pPr algn="ctr" eaLnBrk="0" hangingPunct="0">
              <a:defRPr/>
            </a:pPr>
            <a:r>
              <a:rPr lang="en-US" sz="4000" i="1">
                <a:solidFill>
                  <a:schemeClr val="tx2"/>
                </a:solidFill>
                <a:effectLst>
                  <a:outerShdw blurRad="38100" dist="38100" dir="2700000" algn="tl">
                    <a:srgbClr val="000000"/>
                  </a:outerShdw>
                </a:effectLst>
                <a:latin typeface="Arial Rounded MT Bold" pitchFamily="34" charset="0"/>
                <a:cs typeface="+mn-cs"/>
              </a:rPr>
              <a:t>And/Or/Not</a:t>
            </a:r>
            <a:r>
              <a:rPr lang="en-US" sz="4000">
                <a:solidFill>
                  <a:schemeClr val="tx2"/>
                </a:solidFill>
                <a:effectLst>
                  <a:outerShdw blurRad="38100" dist="38100" dir="2700000" algn="tl">
                    <a:srgbClr val="000000"/>
                  </a:outerShdw>
                </a:effectLst>
                <a:latin typeface="Arial Rounded MT Bold" pitchFamily="34" charset="0"/>
                <a:cs typeface="+mn-cs"/>
              </a:rPr>
              <a:t> Circuits</a:t>
            </a:r>
            <a:endParaRPr lang="en-US" sz="4000" dirty="0">
              <a:solidFill>
                <a:schemeClr val="tx2"/>
              </a:solidFill>
              <a:effectLst>
                <a:outerShdw blurRad="38100" dist="38100" dir="2700000" algn="tl">
                  <a:srgbClr val="000000"/>
                </a:outerShdw>
              </a:effectLst>
              <a:latin typeface="Arial Rounded MT Bold" pitchFamily="34" charset="0"/>
              <a:cs typeface="+mn-cs"/>
            </a:endParaRPr>
          </a:p>
        </p:txBody>
      </p:sp>
      <p:pic>
        <p:nvPicPr>
          <p:cNvPr id="119815" name="Picture 5" descr="animated-addone"/>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611188" y="4724400"/>
            <a:ext cx="2970212"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Text Box 33"/>
          <p:cNvSpPr txBox="1">
            <a:spLocks noChangeArrowheads="1"/>
          </p:cNvSpPr>
          <p:nvPr/>
        </p:nvSpPr>
        <p:spPr bwMode="auto">
          <a:xfrm>
            <a:off x="4495800" y="1295400"/>
            <a:ext cx="5105400" cy="310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A given </a:t>
            </a:r>
            <a:r>
              <a:rPr lang="en-US" altLang="en-US" sz="2800">
                <a:solidFill>
                  <a:schemeClr val="tx2"/>
                </a:solidFill>
                <a:latin typeface="Times New Roman" pitchFamily="18" charset="0"/>
              </a:rPr>
              <a:t>circuit</a:t>
            </a:r>
          </a:p>
          <a:p>
            <a:pPr>
              <a:spcBef>
                <a:spcPct val="0"/>
              </a:spcBef>
              <a:buFontTx/>
              <a:buChar char="•"/>
            </a:pPr>
            <a:r>
              <a:rPr lang="en-US" altLang="en-US" sz="2800">
                <a:latin typeface="Times New Roman" pitchFamily="18" charset="0"/>
              </a:rPr>
              <a:t> Allowing it to have </a:t>
            </a:r>
            <a:br>
              <a:rPr lang="en-US" altLang="en-US" sz="2800">
                <a:latin typeface="Times New Roman" pitchFamily="18" charset="0"/>
              </a:rPr>
            </a:br>
            <a:r>
              <a:rPr lang="en-US" altLang="en-US" sz="2800">
                <a:latin typeface="Times New Roman" pitchFamily="18" charset="0"/>
              </a:rPr>
              <a:t>  an infinite description </a:t>
            </a:r>
            <a:br>
              <a:rPr lang="en-US" altLang="en-US" sz="2800">
                <a:latin typeface="Times New Roman" pitchFamily="18" charset="0"/>
              </a:rPr>
            </a:br>
            <a:r>
              <a:rPr lang="en-US" altLang="en-US" sz="2800">
                <a:latin typeface="Times New Roman" pitchFamily="18" charset="0"/>
              </a:rPr>
              <a:t>  </a:t>
            </a:r>
            <a:r>
              <a:rPr lang="en-US" altLang="en-US" sz="2800" i="1">
                <a:solidFill>
                  <a:schemeClr val="accent1"/>
                </a:solidFill>
                <a:latin typeface="Times New Roman" pitchFamily="18" charset="0"/>
              </a:rPr>
              <a:t>C</a:t>
            </a:r>
            <a:r>
              <a:rPr lang="en-US" altLang="en-US" sz="2800" i="1" baseline="-25000">
                <a:solidFill>
                  <a:schemeClr val="accent1"/>
                </a:solidFill>
                <a:latin typeface="Times New Roman" pitchFamily="18" charset="0"/>
              </a:rPr>
              <a:t>1, </a:t>
            </a:r>
            <a:r>
              <a:rPr lang="en-US" altLang="en-US" sz="2800" i="1">
                <a:solidFill>
                  <a:schemeClr val="accent1"/>
                </a:solidFill>
                <a:latin typeface="Times New Roman" pitchFamily="18" charset="0"/>
              </a:rPr>
              <a:t>C</a:t>
            </a:r>
            <a:r>
              <a:rPr lang="en-US" altLang="en-US" sz="2800" i="1" baseline="-25000">
                <a:solidFill>
                  <a:schemeClr val="accent1"/>
                </a:solidFill>
                <a:latin typeface="Times New Roman" pitchFamily="18" charset="0"/>
              </a:rPr>
              <a:t>2, </a:t>
            </a:r>
            <a:r>
              <a:rPr lang="en-US" altLang="en-US" sz="2800" i="1">
                <a:solidFill>
                  <a:schemeClr val="accent1"/>
                </a:solidFill>
                <a:latin typeface="Times New Roman" pitchFamily="18" charset="0"/>
              </a:rPr>
              <a:t>C</a:t>
            </a:r>
            <a:r>
              <a:rPr lang="en-US" altLang="en-US" sz="2800" i="1" baseline="-25000">
                <a:solidFill>
                  <a:schemeClr val="accent1"/>
                </a:solidFill>
                <a:latin typeface="Times New Roman" pitchFamily="18" charset="0"/>
              </a:rPr>
              <a:t>3, ….</a:t>
            </a:r>
            <a:r>
              <a:rPr lang="en-US" altLang="en-US" sz="2800" i="1">
                <a:solidFill>
                  <a:schemeClr val="accent1"/>
                </a:solidFill>
                <a:latin typeface="Times New Roman" pitchFamily="18" charset="0"/>
              </a:rPr>
              <a:t> </a:t>
            </a:r>
            <a:r>
              <a:rPr lang="en-US" altLang="en-US" sz="2800" i="1">
                <a:latin typeface="Times New Roman" pitchFamily="18" charset="0"/>
              </a:rPr>
              <a:t>  </a:t>
            </a:r>
            <a:r>
              <a:rPr lang="en-US" altLang="en-US" sz="2800">
                <a:latin typeface="Times New Roman" pitchFamily="18" charset="0"/>
              </a:rPr>
              <a:t>is not fair.</a:t>
            </a:r>
          </a:p>
          <a:p>
            <a:pPr>
              <a:spcBef>
                <a:spcPct val="0"/>
              </a:spcBef>
              <a:buFontTx/>
              <a:buChar char="•"/>
            </a:pPr>
            <a:r>
              <a:rPr lang="en-US" altLang="en-US" sz="2800">
                <a:latin typeface="Times New Roman" pitchFamily="18" charset="0"/>
              </a:rPr>
              <a:t> To make it fair, each </a:t>
            </a:r>
            <a:r>
              <a:rPr lang="en-US" altLang="en-US" sz="2800" i="1">
                <a:solidFill>
                  <a:schemeClr val="accent1"/>
                </a:solidFill>
                <a:latin typeface="Times New Roman" pitchFamily="18" charset="0"/>
              </a:rPr>
              <a:t>C</a:t>
            </a:r>
            <a:r>
              <a:rPr lang="en-US" altLang="en-US" sz="2800" i="1" baseline="-25000">
                <a:solidFill>
                  <a:schemeClr val="accent1"/>
                </a:solidFill>
                <a:latin typeface="Times New Roman" pitchFamily="18" charset="0"/>
              </a:rPr>
              <a:t>n</a:t>
            </a:r>
            <a:r>
              <a:rPr lang="en-US" altLang="en-US" sz="2800" baseline="-25000">
                <a:solidFill>
                  <a:schemeClr val="accent1"/>
                </a:solidFill>
                <a:latin typeface="Times New Roman" pitchFamily="18" charset="0"/>
              </a:rPr>
              <a:t/>
            </a:r>
            <a:br>
              <a:rPr lang="en-US" altLang="en-US" sz="2800" baseline="-25000">
                <a:solidFill>
                  <a:schemeClr val="accent1"/>
                </a:solidFill>
                <a:latin typeface="Times New Roman" pitchFamily="18" charset="0"/>
              </a:rPr>
            </a:br>
            <a:r>
              <a:rPr lang="en-US" altLang="en-US" sz="2800">
                <a:solidFill>
                  <a:schemeClr val="accent1"/>
                </a:solidFill>
                <a:latin typeface="Times New Roman" pitchFamily="18" charset="0"/>
              </a:rPr>
              <a:t>   </a:t>
            </a:r>
            <a:r>
              <a:rPr lang="en-US" altLang="en-US" sz="2800">
                <a:latin typeface="Times New Roman" pitchFamily="18" charset="0"/>
              </a:rPr>
              <a:t>should be constructed in </a:t>
            </a:r>
            <a:br>
              <a:rPr lang="en-US" altLang="en-US" sz="2800">
                <a:latin typeface="Times New Roman" pitchFamily="18" charset="0"/>
              </a:rPr>
            </a:br>
            <a:r>
              <a:rPr lang="en-US" altLang="en-US" sz="2800">
                <a:latin typeface="Times New Roman" pitchFamily="18" charset="0"/>
              </a:rPr>
              <a:t>   a </a:t>
            </a:r>
            <a:r>
              <a:rPr lang="en-US" altLang="en-US" sz="2800">
                <a:solidFill>
                  <a:schemeClr val="tx2"/>
                </a:solidFill>
                <a:latin typeface="Times New Roman" pitchFamily="18" charset="0"/>
              </a:rPr>
              <a:t>Uniform</a:t>
            </a:r>
            <a:r>
              <a:rPr lang="en-US" altLang="en-US" sz="2800">
                <a:latin typeface="Times New Roman" pitchFamily="18" charset="0"/>
              </a:rPr>
              <a:t> way.</a:t>
            </a:r>
          </a:p>
        </p:txBody>
      </p:sp>
      <p:pic>
        <p:nvPicPr>
          <p:cNvPr id="119817"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86400" y="4508500"/>
            <a:ext cx="2133600" cy="2197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withEffect">
                                  <p:stCondLst>
                                    <p:cond delay="0"/>
                                  </p:stCondLst>
                                  <p:childTnLst>
                                    <p:set>
                                      <p:cBhvr>
                                        <p:cTn id="6" dur="1" fill="hold">
                                          <p:stCondLst>
                                            <p:cond delay="0"/>
                                          </p:stCondLst>
                                        </p:cTn>
                                        <p:tgtEl>
                                          <p:spTgt spid="44">
                                            <p:txEl>
                                              <p:pRg st="1" end="1"/>
                                            </p:txEl>
                                          </p:spTgt>
                                        </p:tgtEl>
                                        <p:attrNameLst>
                                          <p:attrName>style.visibility</p:attrName>
                                        </p:attrNameLst>
                                      </p:cBhvr>
                                      <p:to>
                                        <p:strVal val="visible"/>
                                      </p:to>
                                    </p:set>
                                    <p:anim calcmode="lin" valueType="num">
                                      <p:cBhvr additive="base">
                                        <p:cTn id="7" dur="500" fill="hold"/>
                                        <p:tgtEl>
                                          <p:spTgt spid="44">
                                            <p:txEl>
                                              <p:pRg st="1" end="1"/>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4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nodeType="clickEffect">
                                  <p:stCondLst>
                                    <p:cond delay="0"/>
                                  </p:stCondLst>
                                  <p:childTnLst>
                                    <p:set>
                                      <p:cBhvr>
                                        <p:cTn id="12" dur="1" fill="hold">
                                          <p:stCondLst>
                                            <p:cond delay="0"/>
                                          </p:stCondLst>
                                        </p:cTn>
                                        <p:tgtEl>
                                          <p:spTgt spid="44">
                                            <p:txEl>
                                              <p:pRg st="2" end="2"/>
                                            </p:txEl>
                                          </p:spTgt>
                                        </p:tgtEl>
                                        <p:attrNameLst>
                                          <p:attrName>style.visibility</p:attrName>
                                        </p:attrNameLst>
                                      </p:cBhvr>
                                      <p:to>
                                        <p:strVal val="visible"/>
                                      </p:to>
                                    </p:set>
                                    <p:anim calcmode="lin" valueType="num">
                                      <p:cBhvr additive="base">
                                        <p:cTn id="13" dur="500" fill="hold"/>
                                        <p:tgtEl>
                                          <p:spTgt spid="44">
                                            <p:txEl>
                                              <p:pRg st="2" end="2"/>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44">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Text Box 26"/>
          <p:cNvSpPr txBox="1">
            <a:spLocks noChangeArrowheads="1"/>
          </p:cNvSpPr>
          <p:nvPr/>
        </p:nvSpPr>
        <p:spPr bwMode="auto">
          <a:xfrm>
            <a:off x="457200" y="838200"/>
            <a:ext cx="50053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buFontTx/>
              <a:buChar char="•"/>
            </a:pPr>
            <a:r>
              <a:rPr lang="en-US" altLang="en-US" sz="2800">
                <a:latin typeface="Times New Roman" pitchFamily="18" charset="0"/>
              </a:rPr>
              <a:t>Key differences in this model.</a:t>
            </a:r>
          </a:p>
        </p:txBody>
      </p:sp>
      <p:sp>
        <p:nvSpPr>
          <p:cNvPr id="120835" name="Rectangle 31"/>
          <p:cNvSpPr>
            <a:spLocks noChangeArrowheads="1"/>
          </p:cNvSpPr>
          <p:nvPr/>
        </p:nvSpPr>
        <p:spPr bwMode="auto">
          <a:xfrm>
            <a:off x="2339975" y="1708150"/>
            <a:ext cx="5492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p>
        </p:txBody>
      </p:sp>
      <p:sp>
        <p:nvSpPr>
          <p:cNvPr id="120836" name="Rectangle 32"/>
          <p:cNvSpPr>
            <a:spLocks noChangeArrowheads="1"/>
          </p:cNvSpPr>
          <p:nvPr/>
        </p:nvSpPr>
        <p:spPr bwMode="auto">
          <a:xfrm>
            <a:off x="2401888" y="1714500"/>
            <a:ext cx="5492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p>
        </p:txBody>
      </p:sp>
      <p:sp>
        <p:nvSpPr>
          <p:cNvPr id="217121" name="Text Box 33"/>
          <p:cNvSpPr txBox="1">
            <a:spLocks noChangeArrowheads="1"/>
          </p:cNvSpPr>
          <p:nvPr/>
        </p:nvSpPr>
        <p:spPr bwMode="auto">
          <a:xfrm>
            <a:off x="0" y="1295400"/>
            <a:ext cx="4873625" cy="310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A given </a:t>
            </a:r>
            <a:r>
              <a:rPr lang="en-US" altLang="en-US" sz="2800">
                <a:solidFill>
                  <a:schemeClr val="tx2"/>
                </a:solidFill>
                <a:latin typeface="Times New Roman" pitchFamily="18" charset="0"/>
              </a:rPr>
              <a:t>TM</a:t>
            </a:r>
            <a:r>
              <a:rPr lang="en-US" altLang="en-US" sz="2800">
                <a:latin typeface="Times New Roman" pitchFamily="18" charset="0"/>
              </a:rPr>
              <a:t> </a:t>
            </a:r>
          </a:p>
          <a:p>
            <a:pPr>
              <a:spcBef>
                <a:spcPct val="0"/>
              </a:spcBef>
              <a:buFontTx/>
              <a:buChar char="•"/>
            </a:pPr>
            <a:r>
              <a:rPr lang="en-US" altLang="en-US" sz="2800">
                <a:latin typeface="Times New Roman" pitchFamily="18" charset="0"/>
              </a:rPr>
              <a:t> the contents of the tape </a:t>
            </a:r>
            <a:br>
              <a:rPr lang="en-US" altLang="en-US" sz="2800">
                <a:latin typeface="Times New Roman" pitchFamily="18" charset="0"/>
              </a:rPr>
            </a:br>
            <a:r>
              <a:rPr lang="en-US" altLang="en-US" sz="2800">
                <a:latin typeface="Times New Roman" pitchFamily="18" charset="0"/>
              </a:rPr>
              <a:t>   and location of the head</a:t>
            </a:r>
            <a:br>
              <a:rPr lang="en-US" altLang="en-US" sz="2800">
                <a:latin typeface="Times New Roman" pitchFamily="18" charset="0"/>
              </a:rPr>
            </a:br>
            <a:r>
              <a:rPr lang="en-US" altLang="en-US" sz="2800">
                <a:latin typeface="Times New Roman" pitchFamily="18" charset="0"/>
              </a:rPr>
              <a:t>   depend on the input </a:t>
            </a:r>
            <a:br>
              <a:rPr lang="en-US" altLang="en-US" sz="2800">
                <a:latin typeface="Times New Roman" pitchFamily="18" charset="0"/>
              </a:rPr>
            </a:br>
            <a:r>
              <a:rPr lang="en-US" altLang="en-US" sz="2800">
                <a:latin typeface="Times New Roman" pitchFamily="18" charset="0"/>
              </a:rPr>
              <a:t>   (and on the time step)</a:t>
            </a:r>
            <a:br>
              <a:rPr lang="en-US" altLang="en-US" sz="2800">
                <a:latin typeface="Times New Roman" pitchFamily="18" charset="0"/>
              </a:rPr>
            </a:br>
            <a:r>
              <a:rPr lang="en-US" altLang="en-US" sz="2800">
                <a:latin typeface="Times New Roman" pitchFamily="18" charset="0"/>
              </a:rPr>
              <a:t>   and hence are not known</a:t>
            </a:r>
            <a:br>
              <a:rPr lang="en-US" altLang="en-US" sz="2800">
                <a:latin typeface="Times New Roman" pitchFamily="18" charset="0"/>
              </a:rPr>
            </a:br>
            <a:r>
              <a:rPr lang="en-US" altLang="en-US" sz="2800">
                <a:latin typeface="Times New Roman" pitchFamily="18" charset="0"/>
              </a:rPr>
              <a:t>   at “compile time”.</a:t>
            </a:r>
          </a:p>
        </p:txBody>
      </p:sp>
      <p:sp>
        <p:nvSpPr>
          <p:cNvPr id="217131" name="Rectangle 8"/>
          <p:cNvSpPr>
            <a:spLocks noChangeArrowheads="1"/>
          </p:cNvSpPr>
          <p:nvPr/>
        </p:nvSpPr>
        <p:spPr bwMode="auto">
          <a:xfrm>
            <a:off x="609600" y="-228600"/>
            <a:ext cx="7772400" cy="1143000"/>
          </a:xfrm>
          <a:prstGeom prst="rect">
            <a:avLst/>
          </a:prstGeom>
          <a:noFill/>
          <a:ln w="9525">
            <a:noFill/>
            <a:miter lim="800000"/>
            <a:headEnd/>
            <a:tailEnd/>
          </a:ln>
        </p:spPr>
        <p:txBody>
          <a:bodyPr anchor="ctr"/>
          <a:lstStyle/>
          <a:p>
            <a:pPr algn="ctr" eaLnBrk="0" hangingPunct="0">
              <a:defRPr/>
            </a:pPr>
            <a:r>
              <a:rPr lang="en-US" sz="4000" i="1">
                <a:solidFill>
                  <a:schemeClr val="tx2"/>
                </a:solidFill>
                <a:effectLst>
                  <a:outerShdw blurRad="38100" dist="38100" dir="2700000" algn="tl">
                    <a:srgbClr val="000000"/>
                  </a:outerShdw>
                </a:effectLst>
                <a:latin typeface="Arial Rounded MT Bold" pitchFamily="34" charset="0"/>
                <a:cs typeface="+mn-cs"/>
              </a:rPr>
              <a:t>And/Or/Not</a:t>
            </a:r>
            <a:r>
              <a:rPr lang="en-US" sz="4000">
                <a:solidFill>
                  <a:schemeClr val="tx2"/>
                </a:solidFill>
                <a:effectLst>
                  <a:outerShdw blurRad="38100" dist="38100" dir="2700000" algn="tl">
                    <a:srgbClr val="000000"/>
                  </a:outerShdw>
                </a:effectLst>
                <a:latin typeface="Arial Rounded MT Bold" pitchFamily="34" charset="0"/>
                <a:cs typeface="+mn-cs"/>
              </a:rPr>
              <a:t> Circuits</a:t>
            </a:r>
            <a:endParaRPr lang="en-US" sz="4000" dirty="0">
              <a:solidFill>
                <a:schemeClr val="tx2"/>
              </a:solidFill>
              <a:effectLst>
                <a:outerShdw blurRad="38100" dist="38100" dir="2700000" algn="tl">
                  <a:srgbClr val="000000"/>
                </a:outerShdw>
              </a:effectLst>
              <a:latin typeface="Arial Rounded MT Bold" pitchFamily="34" charset="0"/>
              <a:cs typeface="+mn-cs"/>
            </a:endParaRPr>
          </a:p>
        </p:txBody>
      </p:sp>
      <p:pic>
        <p:nvPicPr>
          <p:cNvPr id="120839" name="Picture 5" descr="animated-addone"/>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611188" y="4724400"/>
            <a:ext cx="2970212"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Text Box 33"/>
          <p:cNvSpPr txBox="1">
            <a:spLocks noChangeArrowheads="1"/>
          </p:cNvSpPr>
          <p:nvPr/>
        </p:nvSpPr>
        <p:spPr bwMode="auto">
          <a:xfrm>
            <a:off x="4495800" y="1295400"/>
            <a:ext cx="5105400" cy="2246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A given </a:t>
            </a:r>
            <a:r>
              <a:rPr lang="en-US" altLang="en-US" sz="2800">
                <a:solidFill>
                  <a:schemeClr val="tx2"/>
                </a:solidFill>
                <a:latin typeface="Times New Roman" pitchFamily="18" charset="0"/>
              </a:rPr>
              <a:t>circuit</a:t>
            </a:r>
          </a:p>
          <a:p>
            <a:pPr>
              <a:spcBef>
                <a:spcPct val="0"/>
              </a:spcBef>
              <a:buFontTx/>
              <a:buChar char="•"/>
            </a:pPr>
            <a:r>
              <a:rPr lang="en-US" altLang="en-US" sz="2800">
                <a:latin typeface="Times New Roman" pitchFamily="18" charset="0"/>
              </a:rPr>
              <a:t> the 0/1 value on </a:t>
            </a:r>
            <a:br>
              <a:rPr lang="en-US" altLang="en-US" sz="2800">
                <a:latin typeface="Times New Roman" pitchFamily="18" charset="0"/>
              </a:rPr>
            </a:br>
            <a:r>
              <a:rPr lang="en-US" altLang="en-US" sz="2800">
                <a:latin typeface="Times New Roman" pitchFamily="18" charset="0"/>
              </a:rPr>
              <a:t>  each wire (input &amp; internal) </a:t>
            </a:r>
            <a:br>
              <a:rPr lang="en-US" altLang="en-US" sz="2800">
                <a:latin typeface="Times New Roman" pitchFamily="18" charset="0"/>
              </a:rPr>
            </a:br>
            <a:r>
              <a:rPr lang="en-US" altLang="en-US" sz="2800">
                <a:latin typeface="Times New Roman" pitchFamily="18" charset="0"/>
              </a:rPr>
              <a:t>  depend on the input</a:t>
            </a:r>
            <a:br>
              <a:rPr lang="en-US" altLang="en-US" sz="2800">
                <a:latin typeface="Times New Roman" pitchFamily="18" charset="0"/>
              </a:rPr>
            </a:br>
            <a:r>
              <a:rPr lang="en-US" altLang="en-US" sz="2800">
                <a:latin typeface="Times New Roman" pitchFamily="18" charset="0"/>
              </a:rPr>
              <a:t>   (but not on time)</a:t>
            </a:r>
          </a:p>
        </p:txBody>
      </p:sp>
      <p:pic>
        <p:nvPicPr>
          <p:cNvPr id="120841"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86400" y="4508500"/>
            <a:ext cx="2133600" cy="2197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17121">
                                            <p:txEl>
                                              <p:pRg st="1" end="1"/>
                                            </p:txEl>
                                          </p:spTgt>
                                        </p:tgtEl>
                                        <p:attrNameLst>
                                          <p:attrName>style.visibility</p:attrName>
                                        </p:attrNameLst>
                                      </p:cBhvr>
                                      <p:to>
                                        <p:strVal val="visible"/>
                                      </p:to>
                                    </p:set>
                                    <p:anim calcmode="lin" valueType="num">
                                      <p:cBhvr additive="base">
                                        <p:cTn id="7" dur="500" fill="hold"/>
                                        <p:tgtEl>
                                          <p:spTgt spid="217121">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1712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nodeType="clickEffect">
                                  <p:stCondLst>
                                    <p:cond delay="0"/>
                                  </p:stCondLst>
                                  <p:childTnLst>
                                    <p:set>
                                      <p:cBhvr>
                                        <p:cTn id="12" dur="1" fill="hold">
                                          <p:stCondLst>
                                            <p:cond delay="0"/>
                                          </p:stCondLst>
                                        </p:cTn>
                                        <p:tgtEl>
                                          <p:spTgt spid="44">
                                            <p:txEl>
                                              <p:pRg st="1" end="1"/>
                                            </p:txEl>
                                          </p:spTgt>
                                        </p:tgtEl>
                                        <p:attrNameLst>
                                          <p:attrName>style.visibility</p:attrName>
                                        </p:attrNameLst>
                                      </p:cBhvr>
                                      <p:to>
                                        <p:strVal val="visible"/>
                                      </p:to>
                                    </p:set>
                                    <p:anim calcmode="lin" valueType="num">
                                      <p:cBhvr additive="base">
                                        <p:cTn id="13" dur="500" fill="hold"/>
                                        <p:tgtEl>
                                          <p:spTgt spid="44">
                                            <p:txEl>
                                              <p:pRg st="1" end="1"/>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44">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Text Box 26"/>
          <p:cNvSpPr txBox="1">
            <a:spLocks noChangeArrowheads="1"/>
          </p:cNvSpPr>
          <p:nvPr/>
        </p:nvSpPr>
        <p:spPr bwMode="auto">
          <a:xfrm>
            <a:off x="457200" y="838200"/>
            <a:ext cx="50053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buFontTx/>
              <a:buChar char="•"/>
            </a:pPr>
            <a:r>
              <a:rPr lang="en-US" altLang="en-US" sz="2800">
                <a:latin typeface="Times New Roman" pitchFamily="18" charset="0"/>
              </a:rPr>
              <a:t>Key differences in this model.</a:t>
            </a:r>
          </a:p>
        </p:txBody>
      </p:sp>
      <p:sp>
        <p:nvSpPr>
          <p:cNvPr id="121859" name="Rectangle 31"/>
          <p:cNvSpPr>
            <a:spLocks noChangeArrowheads="1"/>
          </p:cNvSpPr>
          <p:nvPr/>
        </p:nvSpPr>
        <p:spPr bwMode="auto">
          <a:xfrm>
            <a:off x="2339975" y="1708150"/>
            <a:ext cx="5492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p>
        </p:txBody>
      </p:sp>
      <p:sp>
        <p:nvSpPr>
          <p:cNvPr id="121860" name="Rectangle 32"/>
          <p:cNvSpPr>
            <a:spLocks noChangeArrowheads="1"/>
          </p:cNvSpPr>
          <p:nvPr/>
        </p:nvSpPr>
        <p:spPr bwMode="auto">
          <a:xfrm>
            <a:off x="2401888" y="1714500"/>
            <a:ext cx="5492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p>
        </p:txBody>
      </p:sp>
      <p:sp>
        <p:nvSpPr>
          <p:cNvPr id="121861" name="Text Box 33"/>
          <p:cNvSpPr txBox="1">
            <a:spLocks noChangeArrowheads="1"/>
          </p:cNvSpPr>
          <p:nvPr/>
        </p:nvSpPr>
        <p:spPr bwMode="auto">
          <a:xfrm>
            <a:off x="0" y="1295400"/>
            <a:ext cx="4873625" cy="310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A given </a:t>
            </a:r>
            <a:r>
              <a:rPr lang="en-US" altLang="en-US" sz="2800">
                <a:solidFill>
                  <a:schemeClr val="tx2"/>
                </a:solidFill>
                <a:latin typeface="Times New Roman" pitchFamily="18" charset="0"/>
              </a:rPr>
              <a:t>TM</a:t>
            </a:r>
            <a:r>
              <a:rPr lang="en-US" altLang="en-US" sz="2800">
                <a:latin typeface="Times New Roman" pitchFamily="18" charset="0"/>
              </a:rPr>
              <a:t> </a:t>
            </a:r>
          </a:p>
          <a:p>
            <a:pPr>
              <a:spcBef>
                <a:spcPct val="0"/>
              </a:spcBef>
              <a:buFontTx/>
              <a:buChar char="•"/>
            </a:pPr>
            <a:r>
              <a:rPr lang="en-US" altLang="en-US" sz="2800">
                <a:latin typeface="Times New Roman" pitchFamily="18" charset="0"/>
              </a:rPr>
              <a:t> the contents of the tape </a:t>
            </a:r>
            <a:br>
              <a:rPr lang="en-US" altLang="en-US" sz="2800">
                <a:latin typeface="Times New Roman" pitchFamily="18" charset="0"/>
              </a:rPr>
            </a:br>
            <a:r>
              <a:rPr lang="en-US" altLang="en-US" sz="2800">
                <a:latin typeface="Times New Roman" pitchFamily="18" charset="0"/>
              </a:rPr>
              <a:t>   and location of the head</a:t>
            </a:r>
            <a:br>
              <a:rPr lang="en-US" altLang="en-US" sz="2800">
                <a:latin typeface="Times New Roman" pitchFamily="18" charset="0"/>
              </a:rPr>
            </a:br>
            <a:r>
              <a:rPr lang="en-US" altLang="en-US" sz="2800">
                <a:latin typeface="Times New Roman" pitchFamily="18" charset="0"/>
              </a:rPr>
              <a:t>   depend on the input </a:t>
            </a:r>
            <a:br>
              <a:rPr lang="en-US" altLang="en-US" sz="2800">
                <a:latin typeface="Times New Roman" pitchFamily="18" charset="0"/>
              </a:rPr>
            </a:br>
            <a:r>
              <a:rPr lang="en-US" altLang="en-US" sz="2800">
                <a:latin typeface="Times New Roman" pitchFamily="18" charset="0"/>
              </a:rPr>
              <a:t>   (and on the time step)</a:t>
            </a:r>
            <a:br>
              <a:rPr lang="en-US" altLang="en-US" sz="2800">
                <a:latin typeface="Times New Roman" pitchFamily="18" charset="0"/>
              </a:rPr>
            </a:br>
            <a:r>
              <a:rPr lang="en-US" altLang="en-US" sz="2800">
                <a:latin typeface="Times New Roman" pitchFamily="18" charset="0"/>
              </a:rPr>
              <a:t>   and hence are not known</a:t>
            </a:r>
            <a:br>
              <a:rPr lang="en-US" altLang="en-US" sz="2800">
                <a:latin typeface="Times New Roman" pitchFamily="18" charset="0"/>
              </a:rPr>
            </a:br>
            <a:r>
              <a:rPr lang="en-US" altLang="en-US" sz="2800">
                <a:latin typeface="Times New Roman" pitchFamily="18" charset="0"/>
              </a:rPr>
              <a:t>   at “compile time”.</a:t>
            </a:r>
          </a:p>
        </p:txBody>
      </p:sp>
      <p:sp>
        <p:nvSpPr>
          <p:cNvPr id="217131" name="Rectangle 8"/>
          <p:cNvSpPr>
            <a:spLocks noChangeArrowheads="1"/>
          </p:cNvSpPr>
          <p:nvPr/>
        </p:nvSpPr>
        <p:spPr bwMode="auto">
          <a:xfrm>
            <a:off x="609600" y="-228600"/>
            <a:ext cx="7772400" cy="1143000"/>
          </a:xfrm>
          <a:prstGeom prst="rect">
            <a:avLst/>
          </a:prstGeom>
          <a:noFill/>
          <a:ln w="9525">
            <a:noFill/>
            <a:miter lim="800000"/>
            <a:headEnd/>
            <a:tailEnd/>
          </a:ln>
        </p:spPr>
        <p:txBody>
          <a:bodyPr anchor="ctr"/>
          <a:lstStyle/>
          <a:p>
            <a:pPr algn="ctr" eaLnBrk="0" hangingPunct="0">
              <a:defRPr/>
            </a:pPr>
            <a:r>
              <a:rPr lang="en-US" sz="4000" i="1">
                <a:solidFill>
                  <a:schemeClr val="tx2"/>
                </a:solidFill>
                <a:effectLst>
                  <a:outerShdw blurRad="38100" dist="38100" dir="2700000" algn="tl">
                    <a:srgbClr val="000000"/>
                  </a:outerShdw>
                </a:effectLst>
                <a:latin typeface="Arial Rounded MT Bold" pitchFamily="34" charset="0"/>
                <a:cs typeface="+mn-cs"/>
              </a:rPr>
              <a:t>And/Or/Not</a:t>
            </a:r>
            <a:r>
              <a:rPr lang="en-US" sz="4000">
                <a:solidFill>
                  <a:schemeClr val="tx2"/>
                </a:solidFill>
                <a:effectLst>
                  <a:outerShdw blurRad="38100" dist="38100" dir="2700000" algn="tl">
                    <a:srgbClr val="000000"/>
                  </a:outerShdw>
                </a:effectLst>
                <a:latin typeface="Arial Rounded MT Bold" pitchFamily="34" charset="0"/>
                <a:cs typeface="+mn-cs"/>
              </a:rPr>
              <a:t> Circuits</a:t>
            </a:r>
            <a:endParaRPr lang="en-US" sz="4000" dirty="0">
              <a:solidFill>
                <a:schemeClr val="tx2"/>
              </a:solidFill>
              <a:effectLst>
                <a:outerShdw blurRad="38100" dist="38100" dir="2700000" algn="tl">
                  <a:srgbClr val="000000"/>
                </a:outerShdw>
              </a:effectLst>
              <a:latin typeface="Arial Rounded MT Bold" pitchFamily="34" charset="0"/>
              <a:cs typeface="+mn-cs"/>
            </a:endParaRPr>
          </a:p>
        </p:txBody>
      </p:sp>
      <p:pic>
        <p:nvPicPr>
          <p:cNvPr id="121863" name="Picture 5" descr="animated-addone"/>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611188" y="4724400"/>
            <a:ext cx="2970212"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Text Box 33"/>
          <p:cNvSpPr txBox="1">
            <a:spLocks noChangeArrowheads="1"/>
          </p:cNvSpPr>
          <p:nvPr/>
        </p:nvSpPr>
        <p:spPr bwMode="auto">
          <a:xfrm>
            <a:off x="4495800" y="1295400"/>
            <a:ext cx="5105400" cy="2246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A given </a:t>
            </a:r>
            <a:r>
              <a:rPr lang="en-US" altLang="en-US" sz="2800">
                <a:solidFill>
                  <a:schemeClr val="tx2"/>
                </a:solidFill>
                <a:latin typeface="Times New Roman" pitchFamily="18" charset="0"/>
              </a:rPr>
              <a:t>circuit</a:t>
            </a:r>
          </a:p>
          <a:p>
            <a:pPr>
              <a:spcBef>
                <a:spcPct val="0"/>
              </a:spcBef>
              <a:buFontTx/>
              <a:buChar char="•"/>
            </a:pPr>
            <a:r>
              <a:rPr lang="en-US" altLang="en-US" sz="2800">
                <a:latin typeface="Times New Roman" pitchFamily="18" charset="0"/>
              </a:rPr>
              <a:t> the gates and </a:t>
            </a:r>
            <a:br>
              <a:rPr lang="en-US" altLang="en-US" sz="2800">
                <a:latin typeface="Times New Roman" pitchFamily="18" charset="0"/>
              </a:rPr>
            </a:br>
            <a:r>
              <a:rPr lang="en-US" altLang="en-US" sz="2800">
                <a:latin typeface="Times New Roman" pitchFamily="18" charset="0"/>
              </a:rPr>
              <a:t>  their connections</a:t>
            </a:r>
            <a:br>
              <a:rPr lang="en-US" altLang="en-US" sz="2800">
                <a:latin typeface="Times New Roman" pitchFamily="18" charset="0"/>
              </a:rPr>
            </a:br>
            <a:r>
              <a:rPr lang="en-US" altLang="en-US" sz="2800">
                <a:latin typeface="Times New Roman" pitchFamily="18" charset="0"/>
              </a:rPr>
              <a:t>  must be fixed at </a:t>
            </a:r>
            <a:br>
              <a:rPr lang="en-US" altLang="en-US" sz="2800">
                <a:latin typeface="Times New Roman" pitchFamily="18" charset="0"/>
              </a:rPr>
            </a:br>
            <a:r>
              <a:rPr lang="en-US" altLang="en-US" sz="2800">
                <a:latin typeface="Times New Roman" pitchFamily="18" charset="0"/>
              </a:rPr>
              <a:t>  “compile time”</a:t>
            </a:r>
          </a:p>
        </p:txBody>
      </p:sp>
      <p:pic>
        <p:nvPicPr>
          <p:cNvPr id="121865"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86400" y="4508500"/>
            <a:ext cx="2133600" cy="2197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withEffect">
                                  <p:stCondLst>
                                    <p:cond delay="0"/>
                                  </p:stCondLst>
                                  <p:childTnLst>
                                    <p:set>
                                      <p:cBhvr>
                                        <p:cTn id="6" dur="1" fill="hold">
                                          <p:stCondLst>
                                            <p:cond delay="0"/>
                                          </p:stCondLst>
                                        </p:cTn>
                                        <p:tgtEl>
                                          <p:spTgt spid="44">
                                            <p:txEl>
                                              <p:pRg st="1" end="1"/>
                                            </p:txEl>
                                          </p:spTgt>
                                        </p:tgtEl>
                                        <p:attrNameLst>
                                          <p:attrName>style.visibility</p:attrName>
                                        </p:attrNameLst>
                                      </p:cBhvr>
                                      <p:to>
                                        <p:strVal val="visible"/>
                                      </p:to>
                                    </p:set>
                                    <p:anim calcmode="lin" valueType="num">
                                      <p:cBhvr additive="base">
                                        <p:cTn id="7" dur="500" fill="hold"/>
                                        <p:tgtEl>
                                          <p:spTgt spid="44">
                                            <p:txEl>
                                              <p:pRg st="1" end="1"/>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44">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2882" name="Object 2"/>
          <p:cNvGraphicFramePr>
            <a:graphicFrameLocks noChangeAspect="1"/>
          </p:cNvGraphicFramePr>
          <p:nvPr/>
        </p:nvGraphicFramePr>
        <p:xfrm>
          <a:off x="7024688" y="152400"/>
          <a:ext cx="1585912" cy="2500313"/>
        </p:xfrm>
        <a:graphic>
          <a:graphicData uri="http://schemas.openxmlformats.org/presentationml/2006/ole">
            <mc:AlternateContent xmlns:mc="http://schemas.openxmlformats.org/markup-compatibility/2006">
              <mc:Choice xmlns:v="urn:schemas-microsoft-com:vml" Requires="v">
                <p:oleObj spid="_x0000_s122924" name="Clip" r:id="rId3" imgW="2659048" imgH="4191363" progId="MS_ClipArt_Gallery.2">
                  <p:embed/>
                </p:oleObj>
              </mc:Choice>
              <mc:Fallback>
                <p:oleObj name="Clip" r:id="rId3" imgW="2659048" imgH="4191363" progId="MS_ClipArt_Gallery.2">
                  <p:embed/>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024688" y="152400"/>
                        <a:ext cx="1585912" cy="25003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 name="Text Box 7"/>
          <p:cNvSpPr txBox="1">
            <a:spLocks noChangeArrowheads="1"/>
          </p:cNvSpPr>
          <p:nvPr/>
        </p:nvSpPr>
        <p:spPr bwMode="auto">
          <a:xfrm>
            <a:off x="-38100" y="2743200"/>
            <a:ext cx="767080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buFontTx/>
              <a:buChar char="•"/>
            </a:pPr>
            <a:r>
              <a:rPr lang="en-US" altLang="en-US" sz="2800">
                <a:latin typeface="Times New Roman" pitchFamily="18" charset="0"/>
              </a:rPr>
              <a:t>Clearly circuits compute.</a:t>
            </a:r>
          </a:p>
          <a:p>
            <a:pPr lvl="1">
              <a:spcBef>
                <a:spcPct val="0"/>
              </a:spcBef>
            </a:pPr>
            <a:r>
              <a:rPr lang="en-US" altLang="en-US" sz="2800">
                <a:solidFill>
                  <a:schemeClr val="hlink"/>
                </a:solidFill>
                <a:latin typeface="Times New Roman" pitchFamily="18" charset="0"/>
              </a:rPr>
              <a:t>Any</a:t>
            </a:r>
            <a:r>
              <a:rPr lang="en-US" altLang="en-US" sz="2800">
                <a:latin typeface="Times New Roman" pitchFamily="18" charset="0"/>
              </a:rPr>
              <a:t> function </a:t>
            </a:r>
            <a:r>
              <a:rPr lang="en-US" altLang="en-US" sz="2800" i="1">
                <a:solidFill>
                  <a:schemeClr val="accent2"/>
                </a:solidFill>
                <a:latin typeface="Times New Roman" pitchFamily="18" charset="0"/>
              </a:rPr>
              <a:t>f(X)</a:t>
            </a:r>
            <a:r>
              <a:rPr lang="en-US" altLang="en-US" sz="2800">
                <a:latin typeface="Times New Roman" pitchFamily="18" charset="0"/>
              </a:rPr>
              <a:t> of </a:t>
            </a:r>
            <a:r>
              <a:rPr lang="en-US" altLang="en-US" sz="2800" i="1">
                <a:solidFill>
                  <a:schemeClr val="accent2"/>
                </a:solidFill>
                <a:latin typeface="Times New Roman" pitchFamily="18" charset="0"/>
              </a:rPr>
              <a:t>n</a:t>
            </a:r>
            <a:r>
              <a:rPr lang="en-US" altLang="en-US" sz="2800">
                <a:latin typeface="Times New Roman" pitchFamily="18" charset="0"/>
              </a:rPr>
              <a:t> bits can be computed </a:t>
            </a:r>
            <a:br>
              <a:rPr lang="en-US" altLang="en-US" sz="2800">
                <a:latin typeface="Times New Roman" pitchFamily="18" charset="0"/>
              </a:rPr>
            </a:br>
            <a:r>
              <a:rPr lang="en-US" altLang="en-US" sz="2800">
                <a:latin typeface="Times New Roman" pitchFamily="18" charset="0"/>
              </a:rPr>
              <a:t>with a </a:t>
            </a:r>
            <a:r>
              <a:rPr lang="en-US" altLang="en-US" sz="2800">
                <a:solidFill>
                  <a:schemeClr val="accent2"/>
                </a:solidFill>
                <a:latin typeface="Times New Roman" pitchFamily="18" charset="0"/>
              </a:rPr>
              <a:t>nonuniform</a:t>
            </a:r>
            <a:r>
              <a:rPr lang="en-US" altLang="en-US" sz="2800">
                <a:latin typeface="Times New Roman" pitchFamily="18" charset="0"/>
              </a:rPr>
              <a:t> circuit of size </a:t>
            </a:r>
            <a:r>
              <a:rPr lang="en-US" altLang="en-US" sz="2800" i="1">
                <a:solidFill>
                  <a:schemeClr val="accent2"/>
                </a:solidFill>
                <a:latin typeface="Times New Roman" pitchFamily="18" charset="0"/>
              </a:rPr>
              <a:t>O(2</a:t>
            </a:r>
            <a:r>
              <a:rPr lang="en-US" altLang="en-US" sz="2800" i="1" baseline="30000">
                <a:solidFill>
                  <a:schemeClr val="accent2"/>
                </a:solidFill>
                <a:latin typeface="Times New Roman" pitchFamily="18" charset="0"/>
              </a:rPr>
              <a:t>n</a:t>
            </a:r>
            <a:r>
              <a:rPr lang="en-US" altLang="en-US" sz="2800" i="1">
                <a:solidFill>
                  <a:schemeClr val="accent2"/>
                </a:solidFill>
                <a:latin typeface="Times New Roman" pitchFamily="18" charset="0"/>
              </a:rPr>
              <a:t>)</a:t>
            </a:r>
            <a:r>
              <a:rPr lang="en-US" altLang="en-US" sz="2800">
                <a:latin typeface="Times New Roman" pitchFamily="18" charset="0"/>
              </a:rPr>
              <a:t>.</a:t>
            </a:r>
            <a:endParaRPr lang="en-US" altLang="en-US" sz="2800" i="1">
              <a:solidFill>
                <a:schemeClr val="accent2"/>
              </a:solidFill>
              <a:latin typeface="Times New Roman" pitchFamily="18" charset="0"/>
            </a:endParaRPr>
          </a:p>
        </p:txBody>
      </p:sp>
      <p:sp>
        <p:nvSpPr>
          <p:cNvPr id="6" name="Rectangle 8"/>
          <p:cNvSpPr>
            <a:spLocks noGrp="1" noChangeArrowheads="1"/>
          </p:cNvSpPr>
          <p:nvPr>
            <p:ph type="title" idx="4294967295"/>
          </p:nvPr>
        </p:nvSpPr>
        <p:spPr>
          <a:xfrm>
            <a:off x="609600" y="-228600"/>
            <a:ext cx="7772400" cy="1143000"/>
          </a:xfrm>
        </p:spPr>
        <p:txBody>
          <a:bodyPr/>
          <a:lstStyle/>
          <a:p>
            <a:pPr>
              <a:defRPr/>
            </a:pPr>
            <a:r>
              <a:rPr lang="en-US" b="0" i="1" smtClean="0"/>
              <a:t>And/Or/Not</a:t>
            </a:r>
            <a:r>
              <a:rPr lang="en-US" b="0" smtClean="0"/>
              <a:t> Circuits</a:t>
            </a:r>
            <a:endParaRPr lang="en-US" b="0" dirty="0" smtClean="0"/>
          </a:p>
        </p:txBody>
      </p:sp>
      <p:pic>
        <p:nvPicPr>
          <p:cNvPr id="122885"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1000" y="760413"/>
            <a:ext cx="2133600" cy="160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graphicFrame>
        <p:nvGraphicFramePr>
          <p:cNvPr id="8" name="Table 7"/>
          <p:cNvGraphicFramePr>
            <a:graphicFrameLocks noGrp="1"/>
          </p:cNvGraphicFramePr>
          <p:nvPr/>
        </p:nvGraphicFramePr>
        <p:xfrm>
          <a:off x="2514600" y="4144963"/>
          <a:ext cx="1524000" cy="2560637"/>
        </p:xfrm>
        <a:graphic>
          <a:graphicData uri="http://schemas.openxmlformats.org/drawingml/2006/table">
            <a:tbl>
              <a:tblPr firstRow="1" bandRow="1">
                <a:tableStyleId>{5C22544A-7EE6-4342-B048-85BDC9FD1C3A}</a:tableStyleId>
              </a:tblPr>
              <a:tblGrid>
                <a:gridCol w="914400"/>
                <a:gridCol w="609600"/>
              </a:tblGrid>
              <a:tr h="365805">
                <a:tc>
                  <a:txBody>
                    <a:bodyPr/>
                    <a:lstStyle/>
                    <a:p>
                      <a:pPr algn="ctr"/>
                      <a:r>
                        <a:rPr lang="en-CA" sz="1800" b="0" i="1" dirty="0" smtClean="0">
                          <a:latin typeface="Times New Roman" pitchFamily="18" charset="0"/>
                          <a:cs typeface="Times New Roman" pitchFamily="18" charset="0"/>
                        </a:rPr>
                        <a:t>X</a:t>
                      </a:r>
                      <a:endParaRPr lang="en-CA" sz="1800" b="0" i="1" dirty="0">
                        <a:latin typeface="Times New Roman" pitchFamily="18" charset="0"/>
                        <a:cs typeface="Times New Roman" pitchFamily="18" charset="0"/>
                      </a:endParaRPr>
                    </a:p>
                  </a:txBody>
                  <a:tcPr marT="45726" marB="45726"/>
                </a:tc>
                <a:tc>
                  <a:txBody>
                    <a:bodyPr/>
                    <a:lstStyle/>
                    <a:p>
                      <a:pPr algn="ctr"/>
                      <a:r>
                        <a:rPr lang="en-CA" sz="1800" b="0" i="1" dirty="0" smtClean="0">
                          <a:latin typeface="Times New Roman" pitchFamily="18" charset="0"/>
                          <a:cs typeface="Times New Roman" pitchFamily="18" charset="0"/>
                        </a:rPr>
                        <a:t>f(X)</a:t>
                      </a:r>
                      <a:endParaRPr lang="en-CA" sz="1800" b="0" i="1" dirty="0">
                        <a:latin typeface="Times New Roman" pitchFamily="18" charset="0"/>
                        <a:cs typeface="Times New Roman" pitchFamily="18" charset="0"/>
                      </a:endParaRPr>
                    </a:p>
                  </a:txBody>
                  <a:tcPr marT="45726" marB="45726"/>
                </a:tc>
              </a:tr>
              <a:tr h="365805">
                <a:tc>
                  <a:txBody>
                    <a:bodyPr/>
                    <a:lstStyle/>
                    <a:p>
                      <a:pPr algn="ctr"/>
                      <a:r>
                        <a:rPr lang="en-CA" sz="1800" dirty="0" smtClean="0">
                          <a:latin typeface="Times New Roman" pitchFamily="18" charset="0"/>
                          <a:cs typeface="Times New Roman" pitchFamily="18" charset="0"/>
                        </a:rPr>
                        <a:t>000000</a:t>
                      </a:r>
                      <a:endParaRPr lang="en-CA" sz="1800" dirty="0">
                        <a:latin typeface="Times New Roman" pitchFamily="18" charset="0"/>
                        <a:cs typeface="Times New Roman" pitchFamily="18" charset="0"/>
                      </a:endParaRPr>
                    </a:p>
                  </a:txBody>
                  <a:tcPr marT="45726" marB="45726"/>
                </a:tc>
                <a:tc>
                  <a:txBody>
                    <a:bodyPr/>
                    <a:lstStyle/>
                    <a:p>
                      <a:pPr algn="ctr"/>
                      <a:r>
                        <a:rPr lang="en-CA" sz="1800" dirty="0" smtClean="0">
                          <a:latin typeface="Times New Roman" pitchFamily="18" charset="0"/>
                          <a:cs typeface="Times New Roman" pitchFamily="18" charset="0"/>
                        </a:rPr>
                        <a:t>0</a:t>
                      </a:r>
                      <a:endParaRPr lang="en-CA" sz="1800" dirty="0">
                        <a:latin typeface="Times New Roman" pitchFamily="18" charset="0"/>
                        <a:cs typeface="Times New Roman" pitchFamily="18" charset="0"/>
                      </a:endParaRPr>
                    </a:p>
                  </a:txBody>
                  <a:tcPr marT="45726" marB="45726"/>
                </a:tc>
              </a:tr>
              <a:tr h="365805">
                <a:tc>
                  <a:txBody>
                    <a:bodyPr/>
                    <a:lstStyle/>
                    <a:p>
                      <a:pPr algn="ctr"/>
                      <a:r>
                        <a:rPr lang="en-CA" sz="1800" dirty="0" smtClean="0">
                          <a:latin typeface="Times New Roman" pitchFamily="18" charset="0"/>
                          <a:cs typeface="Times New Roman" pitchFamily="18" charset="0"/>
                        </a:rPr>
                        <a:t>000001</a:t>
                      </a:r>
                      <a:endParaRPr lang="en-CA" sz="1800" dirty="0">
                        <a:latin typeface="Times New Roman" pitchFamily="18" charset="0"/>
                        <a:cs typeface="Times New Roman" pitchFamily="18" charset="0"/>
                      </a:endParaRPr>
                    </a:p>
                  </a:txBody>
                  <a:tcPr marT="45726" marB="45726"/>
                </a:tc>
                <a:tc>
                  <a:txBody>
                    <a:bodyPr/>
                    <a:lstStyle/>
                    <a:p>
                      <a:pPr algn="ctr"/>
                      <a:r>
                        <a:rPr lang="en-CA" sz="1800" dirty="0" smtClean="0">
                          <a:latin typeface="Times New Roman" pitchFamily="18" charset="0"/>
                          <a:cs typeface="Times New Roman" pitchFamily="18" charset="0"/>
                        </a:rPr>
                        <a:t>1</a:t>
                      </a:r>
                      <a:endParaRPr lang="en-CA" sz="1800" dirty="0">
                        <a:latin typeface="Times New Roman" pitchFamily="18" charset="0"/>
                        <a:cs typeface="Times New Roman" pitchFamily="18" charset="0"/>
                      </a:endParaRPr>
                    </a:p>
                  </a:txBody>
                  <a:tcPr marT="45726" marB="45726"/>
                </a:tc>
              </a:tr>
              <a:tr h="365805">
                <a:tc>
                  <a:txBody>
                    <a:bodyPr/>
                    <a:lstStyle/>
                    <a:p>
                      <a:pPr algn="ctr"/>
                      <a:r>
                        <a:rPr lang="en-CA" sz="1800" dirty="0" smtClean="0">
                          <a:latin typeface="Times New Roman" pitchFamily="18" charset="0"/>
                          <a:cs typeface="Times New Roman" pitchFamily="18" charset="0"/>
                        </a:rPr>
                        <a:t>000010</a:t>
                      </a:r>
                      <a:endParaRPr lang="en-CA" sz="1800" dirty="0">
                        <a:latin typeface="Times New Roman" pitchFamily="18" charset="0"/>
                        <a:cs typeface="Times New Roman" pitchFamily="18" charset="0"/>
                      </a:endParaRPr>
                    </a:p>
                  </a:txBody>
                  <a:tcPr marT="45726" marB="45726"/>
                </a:tc>
                <a:tc>
                  <a:txBody>
                    <a:bodyPr/>
                    <a:lstStyle/>
                    <a:p>
                      <a:pPr algn="ctr"/>
                      <a:r>
                        <a:rPr lang="en-CA" sz="1800" dirty="0" smtClean="0">
                          <a:latin typeface="Times New Roman" pitchFamily="18" charset="0"/>
                          <a:cs typeface="Times New Roman" pitchFamily="18" charset="0"/>
                        </a:rPr>
                        <a:t>0</a:t>
                      </a:r>
                      <a:endParaRPr lang="en-CA" sz="1800" dirty="0">
                        <a:latin typeface="Times New Roman" pitchFamily="18" charset="0"/>
                        <a:cs typeface="Times New Roman" pitchFamily="18" charset="0"/>
                      </a:endParaRPr>
                    </a:p>
                  </a:txBody>
                  <a:tcPr marT="45726" marB="45726"/>
                </a:tc>
              </a:tr>
              <a:tr h="365805">
                <a:tc>
                  <a:txBody>
                    <a:bodyPr/>
                    <a:lstStyle/>
                    <a:p>
                      <a:pPr algn="ctr"/>
                      <a:r>
                        <a:rPr lang="en-CA" sz="1800" dirty="0" smtClean="0">
                          <a:latin typeface="Times New Roman" pitchFamily="18" charset="0"/>
                          <a:cs typeface="Times New Roman" pitchFamily="18" charset="0"/>
                        </a:rPr>
                        <a:t>000011</a:t>
                      </a:r>
                      <a:endParaRPr lang="en-CA" sz="1800" dirty="0">
                        <a:latin typeface="Times New Roman" pitchFamily="18" charset="0"/>
                        <a:cs typeface="Times New Roman" pitchFamily="18" charset="0"/>
                      </a:endParaRPr>
                    </a:p>
                  </a:txBody>
                  <a:tcPr marT="45726" marB="45726"/>
                </a:tc>
                <a:tc>
                  <a:txBody>
                    <a:bodyPr/>
                    <a:lstStyle/>
                    <a:p>
                      <a:pPr algn="ctr"/>
                      <a:r>
                        <a:rPr lang="en-CA" sz="1800" dirty="0" smtClean="0">
                          <a:latin typeface="Times New Roman" pitchFamily="18" charset="0"/>
                          <a:cs typeface="Times New Roman" pitchFamily="18" charset="0"/>
                        </a:rPr>
                        <a:t>0</a:t>
                      </a:r>
                      <a:endParaRPr lang="en-CA" sz="1800" dirty="0">
                        <a:latin typeface="Times New Roman" pitchFamily="18" charset="0"/>
                        <a:cs typeface="Times New Roman" pitchFamily="18" charset="0"/>
                      </a:endParaRPr>
                    </a:p>
                  </a:txBody>
                  <a:tcPr marT="45726" marB="45726"/>
                </a:tc>
              </a:tr>
              <a:tr h="365805">
                <a:tc>
                  <a:txBody>
                    <a:bodyPr/>
                    <a:lstStyle/>
                    <a:p>
                      <a:pPr algn="ctr"/>
                      <a:r>
                        <a:rPr lang="en-CA" sz="1800" dirty="0" smtClean="0">
                          <a:latin typeface="Times New Roman" pitchFamily="18" charset="0"/>
                          <a:cs typeface="Times New Roman" pitchFamily="18" charset="0"/>
                        </a:rPr>
                        <a:t>000100</a:t>
                      </a:r>
                      <a:endParaRPr lang="en-CA" sz="1800" dirty="0">
                        <a:latin typeface="Times New Roman" pitchFamily="18" charset="0"/>
                        <a:cs typeface="Times New Roman" pitchFamily="18" charset="0"/>
                      </a:endParaRPr>
                    </a:p>
                  </a:txBody>
                  <a:tcPr marT="45726" marB="45726"/>
                </a:tc>
                <a:tc>
                  <a:txBody>
                    <a:bodyPr/>
                    <a:lstStyle/>
                    <a:p>
                      <a:pPr algn="ctr"/>
                      <a:r>
                        <a:rPr lang="en-CA" sz="1800" dirty="0" smtClean="0">
                          <a:latin typeface="Times New Roman" pitchFamily="18" charset="0"/>
                          <a:cs typeface="Times New Roman" pitchFamily="18" charset="0"/>
                        </a:rPr>
                        <a:t>1</a:t>
                      </a:r>
                      <a:endParaRPr lang="en-CA" sz="1800" dirty="0">
                        <a:latin typeface="Times New Roman" pitchFamily="18" charset="0"/>
                        <a:cs typeface="Times New Roman" pitchFamily="18" charset="0"/>
                      </a:endParaRPr>
                    </a:p>
                  </a:txBody>
                  <a:tcPr marT="45726" marB="45726"/>
                </a:tc>
              </a:tr>
              <a:tr h="365805">
                <a:tc>
                  <a:txBody>
                    <a:bodyPr/>
                    <a:lstStyle/>
                    <a:p>
                      <a:pPr algn="ctr"/>
                      <a:r>
                        <a:rPr lang="en-CA" sz="1800" dirty="0" smtClean="0">
                          <a:latin typeface="Times New Roman" pitchFamily="18" charset="0"/>
                          <a:cs typeface="Times New Roman" pitchFamily="18" charset="0"/>
                          <a:sym typeface="Symbol"/>
                        </a:rPr>
                        <a:t></a:t>
                      </a:r>
                      <a:endParaRPr lang="en-CA" sz="1800" dirty="0">
                        <a:latin typeface="Times New Roman" pitchFamily="18" charset="0"/>
                        <a:cs typeface="Times New Roman" pitchFamily="18" charset="0"/>
                      </a:endParaRPr>
                    </a:p>
                  </a:txBody>
                  <a:tcPr marT="45726" marB="45726"/>
                </a:tc>
                <a:tc>
                  <a:txBody>
                    <a:bodyPr/>
                    <a:lstStyle/>
                    <a:p>
                      <a:pPr algn="ctr"/>
                      <a:endParaRPr lang="en-CA" sz="1800" dirty="0">
                        <a:latin typeface="Times New Roman" pitchFamily="18" charset="0"/>
                        <a:cs typeface="Times New Roman" pitchFamily="18" charset="0"/>
                      </a:endParaRPr>
                    </a:p>
                  </a:txBody>
                  <a:tcPr marT="45726" marB="45726"/>
                </a:tc>
              </a:tr>
            </a:tbl>
          </a:graphicData>
        </a:graphic>
      </p:graphicFrame>
      <p:grpSp>
        <p:nvGrpSpPr>
          <p:cNvPr id="2" name="Group 9"/>
          <p:cNvGrpSpPr>
            <a:grpSpLocks/>
          </p:cNvGrpSpPr>
          <p:nvPr/>
        </p:nvGrpSpPr>
        <p:grpSpPr bwMode="auto">
          <a:xfrm>
            <a:off x="1887538" y="4495800"/>
            <a:ext cx="398462" cy="2209800"/>
            <a:chOff x="1888134" y="4495800"/>
            <a:chExt cx="397866" cy="2209800"/>
          </a:xfrm>
        </p:grpSpPr>
        <p:cxnSp>
          <p:nvCxnSpPr>
            <p:cNvPr id="122922" name="Straight Arrow Connector 9"/>
            <p:cNvCxnSpPr>
              <a:cxnSpLocks noChangeShapeType="1"/>
            </p:cNvCxnSpPr>
            <p:nvPr/>
          </p:nvCxnSpPr>
          <p:spPr bwMode="auto">
            <a:xfrm flipV="1">
              <a:off x="2286000" y="4495800"/>
              <a:ext cx="0" cy="2209800"/>
            </a:xfrm>
            <a:prstGeom prst="straightConnector1">
              <a:avLst/>
            </a:prstGeom>
            <a:noFill/>
            <a:ln w="25400" cap="sq" algn="ctr">
              <a:solidFill>
                <a:schemeClr val="accent2"/>
              </a:solidFill>
              <a:round/>
              <a:headEnd type="arrow" w="med" len="med"/>
              <a:tailEnd type="arrow" w="med" len="med"/>
            </a:ln>
            <a:extLst>
              <a:ext uri="{909E8E84-426E-40DD-AFC4-6F175D3DCCD1}">
                <a14:hiddenFill xmlns:a14="http://schemas.microsoft.com/office/drawing/2010/main">
                  <a:noFill/>
                </a14:hiddenFill>
              </a:ext>
            </a:extLst>
          </p:spPr>
        </p:cxnSp>
        <p:sp>
          <p:nvSpPr>
            <p:cNvPr id="122923" name="TextBox 10"/>
            <p:cNvSpPr txBox="1">
              <a:spLocks noChangeArrowheads="1"/>
            </p:cNvSpPr>
            <p:nvPr/>
          </p:nvSpPr>
          <p:spPr bwMode="auto">
            <a:xfrm>
              <a:off x="1888134" y="5314890"/>
              <a:ext cx="39786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000">
                  <a:solidFill>
                    <a:schemeClr val="accent2"/>
                  </a:solidFill>
                  <a:latin typeface="Times New Roman" pitchFamily="18" charset="0"/>
                </a:rPr>
                <a:t>2</a:t>
              </a:r>
              <a:r>
                <a:rPr lang="en-CA" altLang="en-US" sz="2000" baseline="30000">
                  <a:solidFill>
                    <a:schemeClr val="accent2"/>
                  </a:solidFill>
                  <a:latin typeface="Times New Roman" pitchFamily="18" charset="0"/>
                </a:rPr>
                <a:t>n</a:t>
              </a:r>
            </a:p>
          </p:txBody>
        </p:sp>
      </p:grpSp>
      <p:sp>
        <p:nvSpPr>
          <p:cNvPr id="122913" name="Right Arrow 11"/>
          <p:cNvSpPr>
            <a:spLocks noChangeArrowheads="1"/>
          </p:cNvSpPr>
          <p:nvPr/>
        </p:nvSpPr>
        <p:spPr bwMode="auto">
          <a:xfrm>
            <a:off x="4343400" y="5181600"/>
            <a:ext cx="685800" cy="304800"/>
          </a:xfrm>
          <a:prstGeom prst="rightArrow">
            <a:avLst>
              <a:gd name="adj1" fmla="val 50000"/>
              <a:gd name="adj2" fmla="val 50000"/>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endParaRPr lang="en-CA" altLang="en-US" sz="2400">
              <a:latin typeface="Times New Roman" pitchFamily="18" charset="0"/>
            </a:endParaRPr>
          </a:p>
        </p:txBody>
      </p:sp>
      <p:grpSp>
        <p:nvGrpSpPr>
          <p:cNvPr id="3" name="Group 17"/>
          <p:cNvGrpSpPr>
            <a:grpSpLocks/>
          </p:cNvGrpSpPr>
          <p:nvPr/>
        </p:nvGrpSpPr>
        <p:grpSpPr bwMode="auto">
          <a:xfrm>
            <a:off x="4343400" y="4191000"/>
            <a:ext cx="3276600" cy="2362200"/>
            <a:chOff x="4343400" y="4191000"/>
            <a:chExt cx="3276600" cy="2362200"/>
          </a:xfrm>
        </p:grpSpPr>
        <p:sp>
          <p:nvSpPr>
            <p:cNvPr id="122919" name="Right Arrow 13"/>
            <p:cNvSpPr>
              <a:spLocks noChangeArrowheads="1"/>
            </p:cNvSpPr>
            <p:nvPr/>
          </p:nvSpPr>
          <p:spPr bwMode="auto">
            <a:xfrm>
              <a:off x="4343400" y="5181600"/>
              <a:ext cx="914400" cy="533400"/>
            </a:xfrm>
            <a:prstGeom prst="rightArrow">
              <a:avLst>
                <a:gd name="adj1" fmla="val 50000"/>
                <a:gd name="adj2" fmla="val 50000"/>
              </a:avLst>
            </a:prstGeom>
            <a:noFill/>
            <a:ln w="254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endParaRPr lang="en-CA" altLang="en-US" sz="2400">
                <a:latin typeface="Times New Roman" pitchFamily="18" charset="0"/>
              </a:endParaRPr>
            </a:p>
          </p:txBody>
        </p:sp>
        <p:pic>
          <p:nvPicPr>
            <p:cNvPr id="122920" name="Picture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486401" y="4191000"/>
              <a:ext cx="2133599" cy="21964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
          <p:nvSpPr>
            <p:cNvPr id="122921" name="TextBox 15"/>
            <p:cNvSpPr txBox="1">
              <a:spLocks noChangeArrowheads="1"/>
            </p:cNvSpPr>
            <p:nvPr/>
          </p:nvSpPr>
          <p:spPr bwMode="auto">
            <a:xfrm>
              <a:off x="6618203" y="6153090"/>
              <a:ext cx="53893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000" i="1">
                  <a:latin typeface="Times New Roman" pitchFamily="18" charset="0"/>
                </a:rPr>
                <a:t>f(x)</a:t>
              </a:r>
              <a:endParaRPr lang="en-CA" altLang="en-US" sz="2000" i="1" baseline="30000">
                <a:latin typeface="Times New Roman" pitchFamily="18" charset="0"/>
              </a:endParaRPr>
            </a:p>
          </p:txBody>
        </p:sp>
      </p:grpSp>
      <p:grpSp>
        <p:nvGrpSpPr>
          <p:cNvPr id="4" name="Group 23"/>
          <p:cNvGrpSpPr>
            <a:grpSpLocks/>
          </p:cNvGrpSpPr>
          <p:nvPr/>
        </p:nvGrpSpPr>
        <p:grpSpPr bwMode="auto">
          <a:xfrm>
            <a:off x="2286000" y="6534150"/>
            <a:ext cx="1066800" cy="400050"/>
            <a:chOff x="2286000" y="6534090"/>
            <a:chExt cx="1066800" cy="400110"/>
          </a:xfrm>
        </p:grpSpPr>
        <p:cxnSp>
          <p:nvCxnSpPr>
            <p:cNvPr id="122917" name="Straight Arrow Connector 17"/>
            <p:cNvCxnSpPr>
              <a:cxnSpLocks noChangeShapeType="1"/>
            </p:cNvCxnSpPr>
            <p:nvPr/>
          </p:nvCxnSpPr>
          <p:spPr bwMode="auto">
            <a:xfrm>
              <a:off x="2590800" y="6790426"/>
              <a:ext cx="762000" cy="0"/>
            </a:xfrm>
            <a:prstGeom prst="straightConnector1">
              <a:avLst/>
            </a:prstGeom>
            <a:noFill/>
            <a:ln w="25400" cap="sq" algn="ctr">
              <a:solidFill>
                <a:schemeClr val="accent2"/>
              </a:solidFill>
              <a:round/>
              <a:headEnd type="arrow" w="med" len="med"/>
              <a:tailEnd type="arrow" w="med" len="med"/>
            </a:ln>
            <a:extLst>
              <a:ext uri="{909E8E84-426E-40DD-AFC4-6F175D3DCCD1}">
                <a14:hiddenFill xmlns:a14="http://schemas.microsoft.com/office/drawing/2010/main">
                  <a:noFill/>
                </a14:hiddenFill>
              </a:ext>
            </a:extLst>
          </p:spPr>
        </p:cxnSp>
        <p:sp>
          <p:nvSpPr>
            <p:cNvPr id="122918" name="TextBox 18"/>
            <p:cNvSpPr txBox="1">
              <a:spLocks noChangeArrowheads="1"/>
            </p:cNvSpPr>
            <p:nvPr/>
          </p:nvSpPr>
          <p:spPr bwMode="auto">
            <a:xfrm>
              <a:off x="2286000" y="6534090"/>
              <a:ext cx="3129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000">
                  <a:solidFill>
                    <a:schemeClr val="accent2"/>
                  </a:solidFill>
                  <a:latin typeface="Times New Roman" pitchFamily="18" charset="0"/>
                </a:rPr>
                <a:t>n</a:t>
              </a:r>
              <a:endParaRPr lang="en-CA" altLang="en-US" sz="2000" baseline="30000">
                <a:solidFill>
                  <a:schemeClr val="accent2"/>
                </a:solidFill>
                <a:latin typeface="Times New Roman" pitchFamily="18" charset="0"/>
              </a:endParaRPr>
            </a:p>
          </p:txBody>
        </p:sp>
      </p:grpSp>
      <p:sp>
        <p:nvSpPr>
          <p:cNvPr id="20" name="TextBox 19"/>
          <p:cNvSpPr txBox="1">
            <a:spLocks noChangeArrowheads="1"/>
          </p:cNvSpPr>
          <p:nvPr/>
        </p:nvSpPr>
        <p:spPr bwMode="auto">
          <a:xfrm>
            <a:off x="7991475" y="5257800"/>
            <a:ext cx="6778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000" i="1">
                <a:latin typeface="Times New Roman" pitchFamily="18" charset="0"/>
              </a:rPr>
              <a:t>= </a:t>
            </a:r>
            <a:r>
              <a:rPr lang="en-CA" altLang="en-US" sz="2000" i="1">
                <a:solidFill>
                  <a:schemeClr val="accent1"/>
                </a:solidFill>
                <a:latin typeface="Times New Roman" pitchFamily="18" charset="0"/>
              </a:rPr>
              <a:t>C</a:t>
            </a:r>
            <a:r>
              <a:rPr lang="en-CA" altLang="en-US" sz="2000" i="1" baseline="-25000">
                <a:solidFill>
                  <a:schemeClr val="accent1"/>
                </a:solidFill>
                <a:latin typeface="Times New Roman" pitchFamily="18" charset="0"/>
              </a:rPr>
              <a:t>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 calcmode="lin" valueType="num">
                                      <p:cBhvr additive="base">
                                        <p:cTn id="7" dur="500" fill="hold"/>
                                        <p:tgtEl>
                                          <p:spTgt spid="5">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0-#ppt_w/2"/>
                                          </p:val>
                                        </p:tav>
                                        <p:tav tm="100000">
                                          <p:val>
                                            <p:strVal val="#ppt_x"/>
                                          </p:val>
                                        </p:tav>
                                      </p:tavLst>
                                    </p:anim>
                                    <p:anim calcmode="lin" valueType="num">
                                      <p:cBhvr additive="base">
                                        <p:cTn id="14"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0-#ppt_w/2"/>
                                          </p:val>
                                        </p:tav>
                                        <p:tav tm="100000">
                                          <p:val>
                                            <p:strVal val="#ppt_x"/>
                                          </p:val>
                                        </p:tav>
                                      </p:tavLst>
                                    </p:anim>
                                    <p:anim calcmode="lin" valueType="num">
                                      <p:cBhvr additive="base">
                                        <p:cTn id="20"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2"/>
                                        </p:tgtEl>
                                        <p:attrNameLst>
                                          <p:attrName>style.visibility</p:attrName>
                                        </p:attrNameLst>
                                      </p:cBhvr>
                                      <p:to>
                                        <p:strVal val="visible"/>
                                      </p:to>
                                    </p:set>
                                    <p:anim calcmode="lin" valueType="num">
                                      <p:cBhvr additive="base">
                                        <p:cTn id="25" dur="500" fill="hold"/>
                                        <p:tgtEl>
                                          <p:spTgt spid="2"/>
                                        </p:tgtEl>
                                        <p:attrNameLst>
                                          <p:attrName>ppt_x</p:attrName>
                                        </p:attrNameLst>
                                      </p:cBhvr>
                                      <p:tavLst>
                                        <p:tav tm="0">
                                          <p:val>
                                            <p:strVal val="0-#ppt_w/2"/>
                                          </p:val>
                                        </p:tav>
                                        <p:tav tm="100000">
                                          <p:val>
                                            <p:strVal val="#ppt_x"/>
                                          </p:val>
                                        </p:tav>
                                      </p:tavLst>
                                    </p:anim>
                                    <p:anim calcmode="lin" valueType="num">
                                      <p:cBhvr additive="base">
                                        <p:cTn id="26"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nodeType="clickEffect">
                                  <p:stCondLst>
                                    <p:cond delay="0"/>
                                  </p:stCondLst>
                                  <p:childTnLst>
                                    <p:set>
                                      <p:cBhvr>
                                        <p:cTn id="30" dur="1" fill="hold">
                                          <p:stCondLst>
                                            <p:cond delay="0"/>
                                          </p:stCondLst>
                                        </p:cTn>
                                        <p:tgtEl>
                                          <p:spTgt spid="3"/>
                                        </p:tgtEl>
                                        <p:attrNameLst>
                                          <p:attrName>style.visibility</p:attrName>
                                        </p:attrNameLst>
                                      </p:cBhvr>
                                      <p:to>
                                        <p:strVal val="visible"/>
                                      </p:to>
                                    </p:set>
                                    <p:anim calcmode="lin" valueType="num">
                                      <p:cBhvr additive="base">
                                        <p:cTn id="31" dur="500" fill="hold"/>
                                        <p:tgtEl>
                                          <p:spTgt spid="3"/>
                                        </p:tgtEl>
                                        <p:attrNameLst>
                                          <p:attrName>ppt_x</p:attrName>
                                        </p:attrNameLst>
                                      </p:cBhvr>
                                      <p:tavLst>
                                        <p:tav tm="0">
                                          <p:val>
                                            <p:strVal val="0-#ppt_w/2"/>
                                          </p:val>
                                        </p:tav>
                                        <p:tav tm="100000">
                                          <p:val>
                                            <p:strVal val="#ppt_x"/>
                                          </p:val>
                                        </p:tav>
                                      </p:tavLst>
                                    </p:anim>
                                    <p:anim calcmode="lin" valueType="num">
                                      <p:cBhvr additive="base">
                                        <p:cTn id="32"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20"/>
                                        </p:tgtEl>
                                        <p:attrNameLst>
                                          <p:attrName>style.visibility</p:attrName>
                                        </p:attrNameLst>
                                      </p:cBhvr>
                                      <p:to>
                                        <p:strVal val="visible"/>
                                      </p:to>
                                    </p:set>
                                    <p:anim calcmode="lin" valueType="num">
                                      <p:cBhvr additive="base">
                                        <p:cTn id="37" dur="500" fill="hold"/>
                                        <p:tgtEl>
                                          <p:spTgt spid="20"/>
                                        </p:tgtEl>
                                        <p:attrNameLst>
                                          <p:attrName>ppt_x</p:attrName>
                                        </p:attrNameLst>
                                      </p:cBhvr>
                                      <p:tavLst>
                                        <p:tav tm="0">
                                          <p:val>
                                            <p:strVal val="0-#ppt_w/2"/>
                                          </p:val>
                                        </p:tav>
                                        <p:tav tm="100000">
                                          <p:val>
                                            <p:strVal val="#ppt_x"/>
                                          </p:val>
                                        </p:tav>
                                      </p:tavLst>
                                    </p:anim>
                                    <p:anim calcmode="lin" valueType="num">
                                      <p:cBhvr additive="base">
                                        <p:cTn id="38" dur="500" fill="hold"/>
                                        <p:tgtEl>
                                          <p:spTgt spid="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3250"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Primitive </a:t>
            </a:r>
            <a:r>
              <a:rPr lang="en-US" sz="3600" b="1" dirty="0">
                <a:solidFill>
                  <a:schemeClr val="tx2"/>
                </a:solidFill>
                <a:effectLst>
                  <a:outerShdw blurRad="38100" dist="38100" dir="2700000" algn="tl">
                    <a:srgbClr val="000000"/>
                  </a:outerShdw>
                </a:effectLst>
                <a:latin typeface="Arial Rounded MT Bold" pitchFamily="34" charset="0"/>
                <a:cs typeface="+mn-cs"/>
              </a:rPr>
              <a:t>Recursive</a:t>
            </a:r>
          </a:p>
        </p:txBody>
      </p:sp>
      <p:sp>
        <p:nvSpPr>
          <p:cNvPr id="1333252" name="Text Box 4"/>
          <p:cNvSpPr txBox="1">
            <a:spLocks noChangeArrowheads="1"/>
          </p:cNvSpPr>
          <p:nvPr/>
        </p:nvSpPr>
        <p:spPr bwMode="auto">
          <a:xfrm>
            <a:off x="228600" y="609600"/>
            <a:ext cx="8915400" cy="1373188"/>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f</a:t>
            </a:r>
            <a:r>
              <a:rPr lang="en-US" dirty="0">
                <a:effectLst>
                  <a:outerShdw blurRad="38100" dist="38100" dir="2700000" algn="tl">
                    <a:srgbClr val="000000"/>
                  </a:outerShdw>
                </a:effectLst>
                <a:cs typeface="+mn-cs"/>
              </a:rPr>
              <a:t> is defined from </a:t>
            </a:r>
            <a:r>
              <a:rPr lang="en-US" i="1" dirty="0">
                <a:solidFill>
                  <a:schemeClr val="accent2"/>
                </a:solidFill>
                <a:effectLst>
                  <a:outerShdw blurRad="38100" dist="38100" dir="2700000" algn="tl">
                    <a:srgbClr val="000000"/>
                  </a:outerShdw>
                </a:effectLst>
                <a:cs typeface="+mn-cs"/>
              </a:rPr>
              <a:t>g</a:t>
            </a:r>
            <a:r>
              <a:rPr lang="en-US" dirty="0">
                <a:effectLst>
                  <a:outerShdw blurRad="38100" dist="38100" dir="2700000" algn="tl">
                    <a:srgbClr val="000000"/>
                  </a:outerShdw>
                </a:effectLst>
                <a:cs typeface="+mn-cs"/>
              </a:rPr>
              <a:t> &amp;</a:t>
            </a:r>
            <a:r>
              <a:rPr lang="en-US" i="1" dirty="0">
                <a:solidFill>
                  <a:schemeClr val="accent2"/>
                </a:solidFill>
                <a:effectLst>
                  <a:outerShdw blurRad="38100" dist="38100" dir="2700000" algn="tl">
                    <a:srgbClr val="000000"/>
                  </a:outerShdw>
                </a:effectLst>
                <a:cs typeface="+mn-cs"/>
              </a:rPr>
              <a:t> h</a:t>
            </a:r>
            <a:r>
              <a:rPr lang="en-US" dirty="0">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by primitive </a:t>
            </a:r>
            <a:r>
              <a:rPr lang="en-US" dirty="0">
                <a:effectLst>
                  <a:outerShdw blurRad="38100" dist="38100" dir="2700000" algn="tl">
                    <a:srgbClr val="000000"/>
                  </a:outerShdw>
                </a:effectLst>
                <a:cs typeface="+mn-cs"/>
              </a:rPr>
              <a:t>recursion if</a:t>
            </a:r>
          </a:p>
          <a:p>
            <a:pPr eaLnBrk="0" hangingPunct="0">
              <a:buFontTx/>
              <a:buChar char="•"/>
              <a:defRPr/>
            </a:pPr>
            <a:r>
              <a:rPr lang="en-US" i="1" dirty="0">
                <a:solidFill>
                  <a:schemeClr val="accent2"/>
                </a:solidFill>
                <a:effectLst>
                  <a:outerShdw blurRad="38100" dist="38100" dir="2700000" algn="tl">
                    <a:srgbClr val="000000"/>
                  </a:outerShdw>
                </a:effectLst>
                <a:cs typeface="+mn-cs"/>
              </a:rPr>
              <a:t>f(</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 = h(x,y-1,f(x,y-1))</a:t>
            </a:r>
          </a:p>
          <a:p>
            <a:pPr eaLnBrk="0" hangingPunct="0">
              <a:buFontTx/>
              <a:buChar char="•"/>
              <a:defRPr/>
            </a:pPr>
            <a:r>
              <a:rPr lang="en-US" i="1" dirty="0">
                <a:solidFill>
                  <a:schemeClr val="accent2"/>
                </a:solidFill>
                <a:effectLst>
                  <a:outerShdw blurRad="38100" dist="38100" dir="2700000" algn="tl">
                    <a:srgbClr val="000000"/>
                  </a:outerShdw>
                </a:effectLst>
                <a:cs typeface="+mn-cs"/>
              </a:rPr>
              <a:t>f(x,0) = g(x)</a:t>
            </a:r>
          </a:p>
        </p:txBody>
      </p:sp>
      <p:sp>
        <p:nvSpPr>
          <p:cNvPr id="1333260" name="Text Box 12"/>
          <p:cNvSpPr txBox="1">
            <a:spLocks noChangeArrowheads="1"/>
          </p:cNvSpPr>
          <p:nvPr/>
        </p:nvSpPr>
        <p:spPr bwMode="auto">
          <a:xfrm>
            <a:off x="152400" y="2133600"/>
            <a:ext cx="8915400" cy="946150"/>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f</a:t>
            </a:r>
            <a:r>
              <a:rPr lang="en-US" dirty="0">
                <a:effectLst>
                  <a:outerShdw blurRad="38100" dist="38100" dir="2700000" algn="tl">
                    <a:srgbClr val="000000"/>
                  </a:outerShdw>
                </a:effectLst>
                <a:cs typeface="+mn-cs"/>
              </a:rPr>
              <a:t> is defined from </a:t>
            </a:r>
            <a:r>
              <a:rPr lang="en-US" i="1" dirty="0">
                <a:solidFill>
                  <a:schemeClr val="accent2"/>
                </a:solidFill>
                <a:effectLst>
                  <a:outerShdw blurRad="38100" dist="38100" dir="2700000" algn="tl">
                    <a:srgbClr val="000000"/>
                  </a:outerShdw>
                </a:effectLst>
                <a:cs typeface="+mn-cs"/>
              </a:rPr>
              <a:t>g</a:t>
            </a:r>
            <a:r>
              <a:rPr lang="en-US" dirty="0">
                <a:effectLst>
                  <a:outerShdw blurRad="38100" dist="38100" dir="2700000" algn="tl">
                    <a:srgbClr val="000000"/>
                  </a:outerShdw>
                </a:effectLst>
                <a:cs typeface="+mn-cs"/>
              </a:rPr>
              <a:t> &amp;</a:t>
            </a:r>
            <a:r>
              <a:rPr lang="en-US" i="1" dirty="0">
                <a:solidFill>
                  <a:schemeClr val="accent2"/>
                </a:solidFill>
                <a:effectLst>
                  <a:outerShdw blurRad="38100" dist="38100" dir="2700000" algn="tl">
                    <a:srgbClr val="000000"/>
                  </a:outerShdw>
                </a:effectLst>
                <a:cs typeface="+mn-cs"/>
              </a:rPr>
              <a:t> h</a:t>
            </a:r>
            <a:r>
              <a:rPr lang="en-US" dirty="0">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by composition </a:t>
            </a:r>
            <a:r>
              <a:rPr lang="en-US" dirty="0">
                <a:effectLst>
                  <a:outerShdw blurRad="38100" dist="38100" dir="2700000" algn="tl">
                    <a:srgbClr val="000000"/>
                  </a:outerShdw>
                </a:effectLst>
                <a:cs typeface="+mn-cs"/>
              </a:rPr>
              <a:t>if</a:t>
            </a:r>
          </a:p>
          <a:p>
            <a:pPr eaLnBrk="0" hangingPunct="0">
              <a:buFontTx/>
              <a:buChar char="•"/>
              <a:defRPr/>
            </a:pPr>
            <a:r>
              <a:rPr lang="en-US" i="1" dirty="0">
                <a:solidFill>
                  <a:schemeClr val="accent2"/>
                </a:solidFill>
                <a:effectLst>
                  <a:outerShdw blurRad="38100" dist="38100" dir="2700000" algn="tl">
                    <a:srgbClr val="000000"/>
                  </a:outerShdw>
                </a:effectLst>
                <a:cs typeface="+mn-cs"/>
              </a:rPr>
              <a:t>f(</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 = g(h</a:t>
            </a:r>
            <a:r>
              <a:rPr lang="en-US" i="1" baseline="-25000" dirty="0">
                <a:solidFill>
                  <a:schemeClr val="accent2"/>
                </a:solidFill>
                <a:effectLst>
                  <a:outerShdw blurRad="38100" dist="38100" dir="2700000" algn="tl">
                    <a:srgbClr val="000000"/>
                  </a:outerShdw>
                </a:effectLst>
                <a:cs typeface="+mn-cs"/>
              </a:rPr>
              <a:t>1</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h</a:t>
            </a:r>
            <a:r>
              <a:rPr lang="en-US" i="1" baseline="-25000" dirty="0" err="1">
                <a:solidFill>
                  <a:schemeClr val="accent2"/>
                </a:solidFill>
                <a:effectLst>
                  <a:outerShdw blurRad="38100" dist="38100" dir="2700000" algn="tl">
                    <a:srgbClr val="000000"/>
                  </a:outerShdw>
                </a:effectLst>
                <a:cs typeface="+mn-cs"/>
              </a:rPr>
              <a:t>n</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a:t>
            </a:r>
          </a:p>
        </p:txBody>
      </p:sp>
      <p:sp>
        <p:nvSpPr>
          <p:cNvPr id="1333261" name="Text Box 13"/>
          <p:cNvSpPr txBox="1">
            <a:spLocks noChangeArrowheads="1"/>
          </p:cNvSpPr>
          <p:nvPr/>
        </p:nvSpPr>
        <p:spPr bwMode="auto">
          <a:xfrm>
            <a:off x="152400" y="3657600"/>
            <a:ext cx="8915400" cy="1800225"/>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Initial functions</a:t>
            </a:r>
            <a:r>
              <a:rPr lang="en-US" dirty="0">
                <a:effectLst>
                  <a:outerShdw blurRad="38100" dist="38100" dir="2700000" algn="tl">
                    <a:srgbClr val="000000"/>
                  </a:outerShdw>
                </a:effectLst>
                <a:cs typeface="+mn-cs"/>
              </a:rPr>
              <a:t>:</a:t>
            </a:r>
          </a:p>
          <a:p>
            <a:pPr eaLnBrk="0" hangingPunct="0">
              <a:buFontTx/>
              <a:buChar char="•"/>
              <a:defRPr/>
            </a:pPr>
            <a:r>
              <a:rPr lang="en-US" i="1" dirty="0">
                <a:solidFill>
                  <a:schemeClr val="accent2"/>
                </a:solidFill>
                <a:effectLst>
                  <a:outerShdw blurRad="38100" dist="38100" dir="2700000" algn="tl">
                    <a:srgbClr val="000000"/>
                  </a:outerShdw>
                </a:effectLst>
                <a:cs typeface="+mn-cs"/>
              </a:rPr>
              <a:t>Zero(x) = 0</a:t>
            </a:r>
          </a:p>
          <a:p>
            <a:pPr eaLnBrk="0" hangingPunct="0">
              <a:buFontTx/>
              <a:buChar char="•"/>
              <a:defRPr/>
            </a:pPr>
            <a:r>
              <a:rPr lang="en-US" i="1" dirty="0">
                <a:solidFill>
                  <a:schemeClr val="accent2"/>
                </a:solidFill>
                <a:effectLst>
                  <a:outerShdw blurRad="38100" dist="38100" dir="2700000" algn="tl">
                    <a:srgbClr val="000000"/>
                  </a:outerShdw>
                </a:effectLst>
                <a:cs typeface="+mn-cs"/>
              </a:rPr>
              <a:t>Successor(x) = </a:t>
            </a:r>
            <a:r>
              <a:rPr lang="en-US" i="1" dirty="0" err="1">
                <a:solidFill>
                  <a:schemeClr val="accent2"/>
                </a:solidFill>
                <a:effectLst>
                  <a:outerShdw blurRad="38100" dist="38100" dir="2700000" algn="tl">
                    <a:srgbClr val="000000"/>
                  </a:outerShdw>
                </a:effectLst>
                <a:cs typeface="+mn-cs"/>
              </a:rPr>
              <a:t>x+1</a:t>
            </a:r>
            <a:endParaRPr lang="en-US" i="1" dirty="0">
              <a:solidFill>
                <a:schemeClr val="accent2"/>
              </a:solidFill>
              <a:effectLst>
                <a:outerShdw blurRad="38100" dist="38100" dir="2700000" algn="tl">
                  <a:srgbClr val="000000"/>
                </a:outerShdw>
              </a:effectLst>
              <a:cs typeface="+mn-cs"/>
            </a:endParaRPr>
          </a:p>
          <a:p>
            <a:pPr eaLnBrk="0" hangingPunct="0">
              <a:buFontTx/>
              <a:buChar char="•"/>
              <a:defRPr/>
            </a:pPr>
            <a:r>
              <a:rPr lang="en-US" i="1" dirty="0" err="1">
                <a:solidFill>
                  <a:schemeClr val="accent2"/>
                </a:solidFill>
                <a:effectLst>
                  <a:outerShdw blurRad="38100" dist="38100" dir="2700000" algn="tl">
                    <a:srgbClr val="000000"/>
                  </a:outerShdw>
                </a:effectLst>
                <a:cs typeface="+mn-cs"/>
              </a:rPr>
              <a:t>I</a:t>
            </a:r>
            <a:r>
              <a:rPr lang="en-US" i="1" baseline="-25000" dirty="0" err="1">
                <a:solidFill>
                  <a:schemeClr val="accent2"/>
                </a:solidFill>
                <a:effectLst>
                  <a:outerShdw blurRad="38100" dist="38100" dir="2700000" algn="tl">
                    <a:srgbClr val="000000"/>
                  </a:outerShdw>
                </a:effectLst>
                <a:cs typeface="+mn-cs"/>
              </a:rPr>
              <a:t>n,i</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x</a:t>
            </a:r>
            <a:r>
              <a:rPr lang="en-US" i="1" baseline="-25000" dirty="0" err="1">
                <a:solidFill>
                  <a:schemeClr val="accent2"/>
                </a:solidFill>
                <a:effectLst>
                  <a:outerShdw blurRad="38100" dist="38100" dir="2700000" algn="tl">
                    <a:srgbClr val="000000"/>
                  </a:outerShdw>
                </a:effectLst>
                <a:cs typeface="+mn-cs"/>
              </a:rPr>
              <a:t>1</a:t>
            </a:r>
            <a:r>
              <a:rPr lang="en-US" i="1" dirty="0" err="1">
                <a:solidFill>
                  <a:schemeClr val="accent2"/>
                </a:solidFill>
                <a:effectLst>
                  <a:outerShdw blurRad="38100" dist="38100" dir="2700000" algn="tl">
                    <a:srgbClr val="000000"/>
                  </a:outerShdw>
                </a:effectLst>
                <a:cs typeface="+mn-cs"/>
              </a:rPr>
              <a:t>,x</a:t>
            </a:r>
            <a:r>
              <a:rPr lang="en-US" i="1" baseline="-25000" dirty="0" err="1">
                <a:solidFill>
                  <a:schemeClr val="accent2"/>
                </a:solidFill>
                <a:effectLst>
                  <a:outerShdw blurRad="38100" dist="38100" dir="2700000" algn="tl">
                    <a:srgbClr val="000000"/>
                  </a:outerShdw>
                </a:effectLst>
                <a:cs typeface="+mn-cs"/>
              </a:rPr>
              <a:t>2</a:t>
            </a:r>
            <a:r>
              <a:rPr lang="en-US" i="1" dirty="0" err="1">
                <a:solidFill>
                  <a:schemeClr val="accent2"/>
                </a:solidFill>
                <a:effectLst>
                  <a:outerShdw blurRad="38100" dist="38100" dir="2700000" algn="tl">
                    <a:srgbClr val="000000"/>
                  </a:outerShdw>
                </a:effectLst>
                <a:cs typeface="+mn-cs"/>
              </a:rPr>
              <a:t>,..,x</a:t>
            </a:r>
            <a:r>
              <a:rPr lang="en-US" i="1" baseline="-25000" dirty="0" err="1">
                <a:solidFill>
                  <a:schemeClr val="accent2"/>
                </a:solidFill>
                <a:effectLst>
                  <a:outerShdw blurRad="38100" dist="38100" dir="2700000" algn="tl">
                    <a:srgbClr val="000000"/>
                  </a:outerShdw>
                </a:effectLst>
                <a:cs typeface="+mn-cs"/>
              </a:rPr>
              <a:t>n</a:t>
            </a:r>
            <a:r>
              <a:rPr lang="en-US" i="1" baseline="-25000" dirty="0">
                <a:solidFill>
                  <a:schemeClr val="accent2"/>
                </a:solidFill>
                <a:effectLst>
                  <a:outerShdw blurRad="38100" dist="38100" dir="2700000" algn="tl">
                    <a:srgbClr val="000000"/>
                  </a:outerShdw>
                </a:effectLst>
                <a:cs typeface="+mn-cs"/>
              </a:rPr>
              <a:t> </a:t>
            </a:r>
            <a:r>
              <a:rPr lang="en-US" i="1" dirty="0">
                <a:solidFill>
                  <a:schemeClr val="accent2"/>
                </a:solidFill>
                <a:effectLst>
                  <a:outerShdw blurRad="38100" dist="38100" dir="2700000" algn="tl">
                    <a:srgbClr val="000000"/>
                  </a:outerShdw>
                </a:effectLst>
                <a:cs typeface="+mn-cs"/>
              </a:rPr>
              <a:t>)</a:t>
            </a:r>
            <a:r>
              <a:rPr lang="en-US" i="1" baseline="-25000" dirty="0">
                <a:solidFill>
                  <a:schemeClr val="accent2"/>
                </a:solidFill>
                <a:effectLst>
                  <a:outerShdw blurRad="38100" dist="38100" dir="2700000" algn="tl">
                    <a:srgbClr val="000000"/>
                  </a:outerShdw>
                </a:effectLst>
                <a:cs typeface="+mn-cs"/>
              </a:rPr>
              <a:t> </a:t>
            </a:r>
            <a:r>
              <a:rPr lang="en-US" i="1" dirty="0">
                <a:solidFill>
                  <a:schemeClr val="accent2"/>
                </a:solidFill>
                <a:effectLst>
                  <a:outerShdw blurRad="38100" dist="38100" dir="2700000" algn="tl">
                    <a:srgbClr val="000000"/>
                  </a:outerShdw>
                </a:effectLst>
                <a:cs typeface="+mn-cs"/>
              </a:rPr>
              <a:t>= x</a:t>
            </a:r>
            <a:r>
              <a:rPr lang="en-US" i="1" baseline="-25000" dirty="0">
                <a:solidFill>
                  <a:schemeClr val="accent2"/>
                </a:solidFill>
                <a:effectLst>
                  <a:outerShdw blurRad="38100" dist="38100" dir="2700000" algn="tl">
                    <a:srgbClr val="000000"/>
                  </a:outerShdw>
                </a:effectLst>
                <a:cs typeface="+mn-cs"/>
              </a:rPr>
              <a:t>i</a:t>
            </a:r>
            <a:endParaRPr lang="en-US" i="1" baseline="-25000" dirty="0">
              <a:effectLst>
                <a:outerShdw blurRad="38100" dist="38100" dir="2700000" algn="tl">
                  <a:srgbClr val="000000"/>
                </a:outerShdw>
              </a:effectLst>
              <a:cs typeface="+mn-cs"/>
            </a:endParaRPr>
          </a:p>
        </p:txBody>
      </p:sp>
      <p:sp>
        <p:nvSpPr>
          <p:cNvPr id="1333262" name="Text Box 14"/>
          <p:cNvSpPr txBox="1">
            <a:spLocks noChangeArrowheads="1"/>
          </p:cNvSpPr>
          <p:nvPr/>
        </p:nvSpPr>
        <p:spPr bwMode="auto">
          <a:xfrm>
            <a:off x="4267200" y="3733800"/>
            <a:ext cx="5105400" cy="1800225"/>
          </a:xfrm>
          <a:prstGeom prst="rect">
            <a:avLst/>
          </a:prstGeom>
          <a:noFill/>
          <a:ln w="38100" cap="sq">
            <a:noFill/>
            <a:miter lim="800000"/>
            <a:headEnd/>
            <a:tailEnd/>
          </a:ln>
          <a:effectLst/>
        </p:spPr>
        <p:txBody>
          <a:bodyPr lIns="274320" rIns="274320">
            <a:spAutoFit/>
          </a:bodyPr>
          <a:lstStyle/>
          <a:p>
            <a:pPr eaLnBrk="0" hangingPunct="0">
              <a:defRPr/>
            </a:pPr>
            <a:r>
              <a:rPr lang="en-US" dirty="0">
                <a:effectLst>
                  <a:outerShdw blurRad="38100" dist="38100" dir="2700000" algn="tl">
                    <a:srgbClr val="000000"/>
                  </a:outerShdw>
                </a:effectLst>
                <a:cs typeface="+mn-cs"/>
              </a:rPr>
              <a:t>Ex</a:t>
            </a:r>
          </a:p>
          <a:p>
            <a:pPr eaLnBrk="0" hangingPunct="0">
              <a:buFontTx/>
              <a:buChar char="•"/>
              <a:defRPr/>
            </a:pPr>
            <a:r>
              <a:rPr lang="en-US" dirty="0">
                <a:effectLst>
                  <a:outerShdw blurRad="38100" dist="38100" dir="2700000" algn="tl">
                    <a:srgbClr val="000000"/>
                  </a:outerShdw>
                </a:effectLst>
                <a:cs typeface="+mn-cs"/>
              </a:rPr>
              <a:t>If you have defined </a:t>
            </a:r>
            <a:r>
              <a:rPr lang="en-US" i="1" dirty="0">
                <a:solidFill>
                  <a:schemeClr val="accent2"/>
                </a:solidFill>
                <a:effectLst>
                  <a:outerShdw blurRad="38100" dist="38100" dir="2700000" algn="tl">
                    <a:srgbClr val="000000"/>
                  </a:outerShdw>
                </a:effectLst>
                <a:cs typeface="+mn-cs"/>
              </a:rPr>
              <a:t>g(</a:t>
            </a:r>
            <a:r>
              <a:rPr lang="en-US" i="1" dirty="0" err="1">
                <a:solidFill>
                  <a:schemeClr val="accent2"/>
                </a:solidFill>
                <a:effectLst>
                  <a:outerShdw blurRad="38100" dist="38100" dir="2700000" algn="tl">
                    <a:srgbClr val="000000"/>
                  </a:outerShdw>
                </a:effectLst>
                <a:cs typeface="+mn-cs"/>
              </a:rPr>
              <a:t>y,x</a:t>
            </a:r>
            <a:r>
              <a:rPr lang="en-US" i="1" dirty="0">
                <a:solidFill>
                  <a:schemeClr val="accent2"/>
                </a:solidFill>
                <a:effectLst>
                  <a:outerShdw blurRad="38100" dist="38100" dir="2700000" algn="tl">
                    <a:srgbClr val="000000"/>
                  </a:outerShdw>
                </a:effectLst>
                <a:cs typeface="+mn-cs"/>
              </a:rPr>
              <a:t>)</a:t>
            </a:r>
            <a:r>
              <a:rPr lang="en-US" dirty="0">
                <a:effectLst>
                  <a:outerShdw blurRad="38100" dist="38100" dir="2700000" algn="tl">
                    <a:srgbClr val="000000"/>
                  </a:outerShdw>
                </a:effectLst>
                <a:cs typeface="+mn-cs"/>
              </a:rPr>
              <a:t> </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and want </a:t>
            </a:r>
            <a:r>
              <a:rPr lang="en-US" i="1" dirty="0">
                <a:solidFill>
                  <a:schemeClr val="accent2"/>
                </a:solidFill>
                <a:effectLst>
                  <a:outerShdw blurRad="38100" dist="38100" dir="2700000" algn="tl">
                    <a:srgbClr val="000000"/>
                  </a:outerShdw>
                </a:effectLst>
                <a:cs typeface="+mn-cs"/>
              </a:rPr>
              <a:t>f(</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 = g(</a:t>
            </a:r>
            <a:r>
              <a:rPr lang="en-US" i="1" dirty="0" err="1">
                <a:solidFill>
                  <a:schemeClr val="accent2"/>
                </a:solidFill>
                <a:effectLst>
                  <a:outerShdw blurRad="38100" dist="38100" dir="2700000" algn="tl">
                    <a:srgbClr val="000000"/>
                  </a:outerShdw>
                </a:effectLst>
                <a:cs typeface="+mn-cs"/>
              </a:rPr>
              <a:t>y,x</a:t>
            </a:r>
            <a:r>
              <a:rPr lang="en-US" i="1" dirty="0">
                <a:solidFill>
                  <a:schemeClr val="accent2"/>
                </a:solidFill>
                <a:effectLst>
                  <a:outerShdw blurRad="38100" dist="38100" dir="2700000" algn="tl">
                    <a:srgbClr val="000000"/>
                  </a:outerShdw>
                </a:effectLst>
                <a:cs typeface="+mn-cs"/>
              </a:rPr>
              <a:t>)</a:t>
            </a:r>
          </a:p>
          <a:p>
            <a:pPr eaLnBrk="0" hangingPunct="0">
              <a:buFontTx/>
              <a:buChar char="•"/>
              <a:defRPr/>
            </a:pPr>
            <a:r>
              <a:rPr lang="en-US" i="1" dirty="0">
                <a:solidFill>
                  <a:schemeClr val="accent2"/>
                </a:solidFill>
                <a:effectLst>
                  <a:outerShdw blurRad="38100" dist="38100" dir="2700000" algn="tl">
                    <a:srgbClr val="000000"/>
                  </a:outerShdw>
                </a:effectLst>
                <a:cs typeface="+mn-cs"/>
              </a:rPr>
              <a:t>f(</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 = g(I</a:t>
            </a:r>
            <a:r>
              <a:rPr lang="en-US" i="1" baseline="-25000" dirty="0">
                <a:solidFill>
                  <a:schemeClr val="accent2"/>
                </a:solidFill>
                <a:effectLst>
                  <a:outerShdw blurRad="38100" dist="38100" dir="2700000" algn="tl">
                    <a:srgbClr val="000000"/>
                  </a:outerShdw>
                </a:effectLst>
                <a:cs typeface="+mn-cs"/>
              </a:rPr>
              <a:t>2,2</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),I</a:t>
            </a:r>
            <a:r>
              <a:rPr lang="en-US" i="1" baseline="-25000" dirty="0">
                <a:solidFill>
                  <a:schemeClr val="accent2"/>
                </a:solidFill>
                <a:effectLst>
                  <a:outerShdw blurRad="38100" dist="38100" dir="2700000" algn="tl">
                    <a:srgbClr val="000000"/>
                  </a:outerShdw>
                </a:effectLst>
                <a:cs typeface="+mn-cs"/>
              </a:rPr>
              <a:t>2,1</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a:t>
            </a:r>
            <a:endParaRPr lang="en-US" i="1" dirty="0">
              <a:effectLst>
                <a:outerShdw blurRad="38100" dist="38100" dir="2700000" algn="tl">
                  <a:srgbClr val="000000"/>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33260"/>
                                        </p:tgtEl>
                                        <p:attrNameLst>
                                          <p:attrName>style.visibility</p:attrName>
                                        </p:attrNameLst>
                                      </p:cBhvr>
                                      <p:to>
                                        <p:strVal val="visible"/>
                                      </p:to>
                                    </p:set>
                                    <p:anim calcmode="lin" valueType="num">
                                      <p:cBhvr additive="base">
                                        <p:cTn id="7" dur="500" fill="hold"/>
                                        <p:tgtEl>
                                          <p:spTgt spid="1333260"/>
                                        </p:tgtEl>
                                        <p:attrNameLst>
                                          <p:attrName>ppt_x</p:attrName>
                                        </p:attrNameLst>
                                      </p:cBhvr>
                                      <p:tavLst>
                                        <p:tav tm="0">
                                          <p:val>
                                            <p:strVal val="#ppt_x"/>
                                          </p:val>
                                        </p:tav>
                                        <p:tav tm="100000">
                                          <p:val>
                                            <p:strVal val="#ppt_x"/>
                                          </p:val>
                                        </p:tav>
                                      </p:tavLst>
                                    </p:anim>
                                    <p:anim calcmode="lin" valueType="num">
                                      <p:cBhvr additive="base">
                                        <p:cTn id="8" dur="500" fill="hold"/>
                                        <p:tgtEl>
                                          <p:spTgt spid="1333260"/>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333261">
                                            <p:txEl>
                                              <p:pRg st="0" end="0"/>
                                            </p:txEl>
                                          </p:spTgt>
                                        </p:tgtEl>
                                        <p:attrNameLst>
                                          <p:attrName>style.visibility</p:attrName>
                                        </p:attrNameLst>
                                      </p:cBhvr>
                                      <p:to>
                                        <p:strVal val="visible"/>
                                      </p:to>
                                    </p:set>
                                    <p:anim calcmode="lin" valueType="num">
                                      <p:cBhvr additive="base">
                                        <p:cTn id="13" dur="500" fill="hold"/>
                                        <p:tgtEl>
                                          <p:spTgt spid="1333261">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33326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333261">
                                            <p:txEl>
                                              <p:pRg st="1" end="1"/>
                                            </p:txEl>
                                          </p:spTgt>
                                        </p:tgtEl>
                                        <p:attrNameLst>
                                          <p:attrName>style.visibility</p:attrName>
                                        </p:attrNameLst>
                                      </p:cBhvr>
                                      <p:to>
                                        <p:strVal val="visible"/>
                                      </p:to>
                                    </p:set>
                                    <p:anim calcmode="lin" valueType="num">
                                      <p:cBhvr additive="base">
                                        <p:cTn id="19" dur="500" fill="hold"/>
                                        <p:tgtEl>
                                          <p:spTgt spid="1333261">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33326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333261">
                                            <p:txEl>
                                              <p:pRg st="2" end="2"/>
                                            </p:txEl>
                                          </p:spTgt>
                                        </p:tgtEl>
                                        <p:attrNameLst>
                                          <p:attrName>style.visibility</p:attrName>
                                        </p:attrNameLst>
                                      </p:cBhvr>
                                      <p:to>
                                        <p:strVal val="visible"/>
                                      </p:to>
                                    </p:set>
                                    <p:anim calcmode="lin" valueType="num">
                                      <p:cBhvr additive="base">
                                        <p:cTn id="25" dur="500" fill="hold"/>
                                        <p:tgtEl>
                                          <p:spTgt spid="1333261">
                                            <p:txEl>
                                              <p:pRg st="2" end="2"/>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333261">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1333261">
                                            <p:txEl>
                                              <p:pRg st="3" end="3"/>
                                            </p:txEl>
                                          </p:spTgt>
                                        </p:tgtEl>
                                        <p:attrNameLst>
                                          <p:attrName>style.visibility</p:attrName>
                                        </p:attrNameLst>
                                      </p:cBhvr>
                                      <p:to>
                                        <p:strVal val="visible"/>
                                      </p:to>
                                    </p:set>
                                    <p:anim calcmode="lin" valueType="num">
                                      <p:cBhvr additive="base">
                                        <p:cTn id="31" dur="500" fill="hold"/>
                                        <p:tgtEl>
                                          <p:spTgt spid="1333261">
                                            <p:txEl>
                                              <p:pRg st="3" end="3"/>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333261">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333262"/>
                                        </p:tgtEl>
                                        <p:attrNameLst>
                                          <p:attrName>style.visibility</p:attrName>
                                        </p:attrNameLst>
                                      </p:cBhvr>
                                      <p:to>
                                        <p:strVal val="visible"/>
                                      </p:to>
                                    </p:set>
                                    <p:anim calcmode="lin" valueType="num">
                                      <p:cBhvr additive="base">
                                        <p:cTn id="37" dur="500" fill="hold"/>
                                        <p:tgtEl>
                                          <p:spTgt spid="1333262"/>
                                        </p:tgtEl>
                                        <p:attrNameLst>
                                          <p:attrName>ppt_x</p:attrName>
                                        </p:attrNameLst>
                                      </p:cBhvr>
                                      <p:tavLst>
                                        <p:tav tm="0">
                                          <p:val>
                                            <p:strVal val="#ppt_x"/>
                                          </p:val>
                                        </p:tav>
                                        <p:tav tm="100000">
                                          <p:val>
                                            <p:strVal val="#ppt_x"/>
                                          </p:val>
                                        </p:tav>
                                      </p:tavLst>
                                    </p:anim>
                                    <p:anim calcmode="lin" valueType="num">
                                      <p:cBhvr additive="base">
                                        <p:cTn id="38" dur="500" fill="hold"/>
                                        <p:tgtEl>
                                          <p:spTgt spid="1333262"/>
                                        </p:tgtEl>
                                        <p:attrNameLst>
                                          <p:attrName>ppt_y</p:attrName>
                                        </p:attrNameLst>
                                      </p:cBhvr>
                                      <p:tavLst>
                                        <p:tav tm="0">
                                          <p:val>
                                            <p:strVal val="1+#ppt_h/2"/>
                                          </p:val>
                                        </p:tav>
                                        <p:tav tm="100000">
                                          <p:val>
                                            <p:strVal val="#ppt_y"/>
                                          </p:val>
                                        </p:tav>
                                      </p:tavLst>
                                    </p:anim>
                                  </p:childTnLst>
                                </p:cTn>
                              </p:par>
                              <p:par>
                                <p:cTn id="39" presetID="1" presetClass="exit" presetSubtype="0" fill="hold" grpId="1" nodeType="withEffect">
                                  <p:stCondLst>
                                    <p:cond delay="0"/>
                                  </p:stCondLst>
                                  <p:childTnLst>
                                    <p:set>
                                      <p:cBhvr>
                                        <p:cTn id="40" dur="1" fill="hold">
                                          <p:stCondLst>
                                            <p:cond delay="0"/>
                                          </p:stCondLst>
                                        </p:cTn>
                                        <p:tgtEl>
                                          <p:spTgt spid="133326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3260" grpId="0"/>
      <p:bldP spid="1333262" grpId="0"/>
      <p:bldP spid="1333262" grpId="1"/>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8"/>
          <p:cNvSpPr>
            <a:spLocks noGrp="1" noChangeArrowheads="1"/>
          </p:cNvSpPr>
          <p:nvPr>
            <p:ph type="title" idx="4294967295"/>
          </p:nvPr>
        </p:nvSpPr>
        <p:spPr>
          <a:xfrm>
            <a:off x="609600" y="-228600"/>
            <a:ext cx="7772400" cy="1143000"/>
          </a:xfrm>
        </p:spPr>
        <p:txBody>
          <a:bodyPr/>
          <a:lstStyle/>
          <a:p>
            <a:pPr>
              <a:defRPr/>
            </a:pPr>
            <a:r>
              <a:rPr lang="en-US" b="0" i="1" smtClean="0"/>
              <a:t>And/Or/Not</a:t>
            </a:r>
            <a:r>
              <a:rPr lang="en-US" b="0" smtClean="0"/>
              <a:t> Circuits</a:t>
            </a:r>
            <a:endParaRPr lang="en-US" b="0" dirty="0" smtClean="0"/>
          </a:p>
        </p:txBody>
      </p:sp>
      <p:graphicFrame>
        <p:nvGraphicFramePr>
          <p:cNvPr id="8" name="Table 7"/>
          <p:cNvGraphicFramePr>
            <a:graphicFrameLocks noGrp="1"/>
          </p:cNvGraphicFramePr>
          <p:nvPr/>
        </p:nvGraphicFramePr>
        <p:xfrm>
          <a:off x="2514600" y="4144963"/>
          <a:ext cx="1524000" cy="2560637"/>
        </p:xfrm>
        <a:graphic>
          <a:graphicData uri="http://schemas.openxmlformats.org/drawingml/2006/table">
            <a:tbl>
              <a:tblPr firstRow="1" bandRow="1">
                <a:tableStyleId>{5C22544A-7EE6-4342-B048-85BDC9FD1C3A}</a:tableStyleId>
              </a:tblPr>
              <a:tblGrid>
                <a:gridCol w="914400"/>
                <a:gridCol w="609600"/>
              </a:tblGrid>
              <a:tr h="365805">
                <a:tc>
                  <a:txBody>
                    <a:bodyPr/>
                    <a:lstStyle/>
                    <a:p>
                      <a:pPr algn="ctr"/>
                      <a:r>
                        <a:rPr lang="en-CA" sz="1800" b="0" i="1" dirty="0" smtClean="0">
                          <a:latin typeface="Times New Roman" pitchFamily="18" charset="0"/>
                          <a:cs typeface="Times New Roman" pitchFamily="18" charset="0"/>
                        </a:rPr>
                        <a:t>X</a:t>
                      </a:r>
                      <a:endParaRPr lang="en-CA" sz="1800" b="0" i="1" dirty="0">
                        <a:latin typeface="Times New Roman" pitchFamily="18" charset="0"/>
                        <a:cs typeface="Times New Roman" pitchFamily="18" charset="0"/>
                      </a:endParaRPr>
                    </a:p>
                  </a:txBody>
                  <a:tcPr marT="45726" marB="45726"/>
                </a:tc>
                <a:tc>
                  <a:txBody>
                    <a:bodyPr/>
                    <a:lstStyle/>
                    <a:p>
                      <a:pPr algn="ctr"/>
                      <a:r>
                        <a:rPr lang="en-CA" sz="1800" b="0" i="1" dirty="0" smtClean="0">
                          <a:latin typeface="Times New Roman" pitchFamily="18" charset="0"/>
                          <a:cs typeface="Times New Roman" pitchFamily="18" charset="0"/>
                        </a:rPr>
                        <a:t>f(X)</a:t>
                      </a:r>
                      <a:endParaRPr lang="en-CA" sz="1800" b="0" i="1" dirty="0">
                        <a:latin typeface="Times New Roman" pitchFamily="18" charset="0"/>
                        <a:cs typeface="Times New Roman" pitchFamily="18" charset="0"/>
                      </a:endParaRPr>
                    </a:p>
                  </a:txBody>
                  <a:tcPr marT="45726" marB="45726"/>
                </a:tc>
              </a:tr>
              <a:tr h="365805">
                <a:tc>
                  <a:txBody>
                    <a:bodyPr/>
                    <a:lstStyle/>
                    <a:p>
                      <a:pPr algn="ctr"/>
                      <a:r>
                        <a:rPr lang="en-CA" sz="1800" dirty="0" smtClean="0">
                          <a:latin typeface="Times New Roman" pitchFamily="18" charset="0"/>
                          <a:cs typeface="Times New Roman" pitchFamily="18" charset="0"/>
                        </a:rPr>
                        <a:t>000000</a:t>
                      </a:r>
                      <a:endParaRPr lang="en-CA" sz="1800" dirty="0">
                        <a:latin typeface="Times New Roman" pitchFamily="18" charset="0"/>
                        <a:cs typeface="Times New Roman" pitchFamily="18" charset="0"/>
                      </a:endParaRPr>
                    </a:p>
                  </a:txBody>
                  <a:tcPr marT="45726" marB="45726"/>
                </a:tc>
                <a:tc>
                  <a:txBody>
                    <a:bodyPr/>
                    <a:lstStyle/>
                    <a:p>
                      <a:pPr algn="ctr"/>
                      <a:r>
                        <a:rPr lang="en-CA" sz="1800" dirty="0" smtClean="0">
                          <a:latin typeface="Times New Roman" pitchFamily="18" charset="0"/>
                          <a:cs typeface="Times New Roman" pitchFamily="18" charset="0"/>
                        </a:rPr>
                        <a:t>0</a:t>
                      </a:r>
                      <a:endParaRPr lang="en-CA" sz="1800" dirty="0">
                        <a:latin typeface="Times New Roman" pitchFamily="18" charset="0"/>
                        <a:cs typeface="Times New Roman" pitchFamily="18" charset="0"/>
                      </a:endParaRPr>
                    </a:p>
                  </a:txBody>
                  <a:tcPr marT="45726" marB="45726"/>
                </a:tc>
              </a:tr>
              <a:tr h="365805">
                <a:tc>
                  <a:txBody>
                    <a:bodyPr/>
                    <a:lstStyle/>
                    <a:p>
                      <a:pPr algn="ctr"/>
                      <a:r>
                        <a:rPr lang="en-CA" sz="1800" dirty="0" smtClean="0">
                          <a:latin typeface="Times New Roman" pitchFamily="18" charset="0"/>
                          <a:cs typeface="Times New Roman" pitchFamily="18" charset="0"/>
                        </a:rPr>
                        <a:t>000001</a:t>
                      </a:r>
                      <a:endParaRPr lang="en-CA" sz="1800" dirty="0">
                        <a:latin typeface="Times New Roman" pitchFamily="18" charset="0"/>
                        <a:cs typeface="Times New Roman" pitchFamily="18" charset="0"/>
                      </a:endParaRPr>
                    </a:p>
                  </a:txBody>
                  <a:tcPr marT="45726" marB="45726"/>
                </a:tc>
                <a:tc>
                  <a:txBody>
                    <a:bodyPr/>
                    <a:lstStyle/>
                    <a:p>
                      <a:pPr algn="ctr"/>
                      <a:r>
                        <a:rPr lang="en-CA" sz="1800" dirty="0" smtClean="0">
                          <a:latin typeface="Times New Roman" pitchFamily="18" charset="0"/>
                          <a:cs typeface="Times New Roman" pitchFamily="18" charset="0"/>
                        </a:rPr>
                        <a:t>1</a:t>
                      </a:r>
                      <a:endParaRPr lang="en-CA" sz="1800" dirty="0">
                        <a:latin typeface="Times New Roman" pitchFamily="18" charset="0"/>
                        <a:cs typeface="Times New Roman" pitchFamily="18" charset="0"/>
                      </a:endParaRPr>
                    </a:p>
                  </a:txBody>
                  <a:tcPr marT="45726" marB="45726"/>
                </a:tc>
              </a:tr>
              <a:tr h="365805">
                <a:tc>
                  <a:txBody>
                    <a:bodyPr/>
                    <a:lstStyle/>
                    <a:p>
                      <a:pPr algn="ctr"/>
                      <a:r>
                        <a:rPr lang="en-CA" sz="1800" dirty="0" smtClean="0">
                          <a:latin typeface="Times New Roman" pitchFamily="18" charset="0"/>
                          <a:cs typeface="Times New Roman" pitchFamily="18" charset="0"/>
                        </a:rPr>
                        <a:t>000010</a:t>
                      </a:r>
                      <a:endParaRPr lang="en-CA" sz="1800" dirty="0">
                        <a:latin typeface="Times New Roman" pitchFamily="18" charset="0"/>
                        <a:cs typeface="Times New Roman" pitchFamily="18" charset="0"/>
                      </a:endParaRPr>
                    </a:p>
                  </a:txBody>
                  <a:tcPr marT="45726" marB="45726"/>
                </a:tc>
                <a:tc>
                  <a:txBody>
                    <a:bodyPr/>
                    <a:lstStyle/>
                    <a:p>
                      <a:pPr algn="ctr"/>
                      <a:r>
                        <a:rPr lang="en-CA" sz="1800" dirty="0" smtClean="0">
                          <a:latin typeface="Times New Roman" pitchFamily="18" charset="0"/>
                          <a:cs typeface="Times New Roman" pitchFamily="18" charset="0"/>
                        </a:rPr>
                        <a:t>0</a:t>
                      </a:r>
                      <a:endParaRPr lang="en-CA" sz="1800" dirty="0">
                        <a:latin typeface="Times New Roman" pitchFamily="18" charset="0"/>
                        <a:cs typeface="Times New Roman" pitchFamily="18" charset="0"/>
                      </a:endParaRPr>
                    </a:p>
                  </a:txBody>
                  <a:tcPr marT="45726" marB="45726"/>
                </a:tc>
              </a:tr>
              <a:tr h="365805">
                <a:tc>
                  <a:txBody>
                    <a:bodyPr/>
                    <a:lstStyle/>
                    <a:p>
                      <a:pPr algn="ctr"/>
                      <a:r>
                        <a:rPr lang="en-CA" sz="1800" dirty="0" smtClean="0">
                          <a:latin typeface="Times New Roman" pitchFamily="18" charset="0"/>
                          <a:cs typeface="Times New Roman" pitchFamily="18" charset="0"/>
                        </a:rPr>
                        <a:t>000011</a:t>
                      </a:r>
                      <a:endParaRPr lang="en-CA" sz="1800" dirty="0">
                        <a:latin typeface="Times New Roman" pitchFamily="18" charset="0"/>
                        <a:cs typeface="Times New Roman" pitchFamily="18" charset="0"/>
                      </a:endParaRPr>
                    </a:p>
                  </a:txBody>
                  <a:tcPr marT="45726" marB="45726"/>
                </a:tc>
                <a:tc>
                  <a:txBody>
                    <a:bodyPr/>
                    <a:lstStyle/>
                    <a:p>
                      <a:pPr algn="ctr"/>
                      <a:r>
                        <a:rPr lang="en-CA" sz="1800" dirty="0" smtClean="0">
                          <a:latin typeface="Times New Roman" pitchFamily="18" charset="0"/>
                          <a:cs typeface="Times New Roman" pitchFamily="18" charset="0"/>
                        </a:rPr>
                        <a:t>0</a:t>
                      </a:r>
                      <a:endParaRPr lang="en-CA" sz="1800" dirty="0">
                        <a:latin typeface="Times New Roman" pitchFamily="18" charset="0"/>
                        <a:cs typeface="Times New Roman" pitchFamily="18" charset="0"/>
                      </a:endParaRPr>
                    </a:p>
                  </a:txBody>
                  <a:tcPr marT="45726" marB="45726"/>
                </a:tc>
              </a:tr>
              <a:tr h="365805">
                <a:tc>
                  <a:txBody>
                    <a:bodyPr/>
                    <a:lstStyle/>
                    <a:p>
                      <a:pPr algn="ctr"/>
                      <a:r>
                        <a:rPr lang="en-CA" sz="1800" dirty="0" smtClean="0">
                          <a:latin typeface="Times New Roman" pitchFamily="18" charset="0"/>
                          <a:cs typeface="Times New Roman" pitchFamily="18" charset="0"/>
                        </a:rPr>
                        <a:t>000100</a:t>
                      </a:r>
                      <a:endParaRPr lang="en-CA" sz="1800" dirty="0">
                        <a:latin typeface="Times New Roman" pitchFamily="18" charset="0"/>
                        <a:cs typeface="Times New Roman" pitchFamily="18" charset="0"/>
                      </a:endParaRPr>
                    </a:p>
                  </a:txBody>
                  <a:tcPr marT="45726" marB="45726"/>
                </a:tc>
                <a:tc>
                  <a:txBody>
                    <a:bodyPr/>
                    <a:lstStyle/>
                    <a:p>
                      <a:pPr algn="ctr"/>
                      <a:r>
                        <a:rPr lang="en-CA" sz="1800" dirty="0" smtClean="0">
                          <a:latin typeface="Times New Roman" pitchFamily="18" charset="0"/>
                          <a:cs typeface="Times New Roman" pitchFamily="18" charset="0"/>
                        </a:rPr>
                        <a:t>1</a:t>
                      </a:r>
                      <a:endParaRPr lang="en-CA" sz="1800" dirty="0">
                        <a:latin typeface="Times New Roman" pitchFamily="18" charset="0"/>
                        <a:cs typeface="Times New Roman" pitchFamily="18" charset="0"/>
                      </a:endParaRPr>
                    </a:p>
                  </a:txBody>
                  <a:tcPr marT="45726" marB="45726"/>
                </a:tc>
              </a:tr>
              <a:tr h="365805">
                <a:tc>
                  <a:txBody>
                    <a:bodyPr/>
                    <a:lstStyle/>
                    <a:p>
                      <a:pPr algn="ctr"/>
                      <a:r>
                        <a:rPr lang="en-CA" sz="1800" dirty="0" smtClean="0">
                          <a:latin typeface="Times New Roman" pitchFamily="18" charset="0"/>
                          <a:cs typeface="Times New Roman" pitchFamily="18" charset="0"/>
                          <a:sym typeface="Symbol"/>
                        </a:rPr>
                        <a:t></a:t>
                      </a:r>
                      <a:endParaRPr lang="en-CA" sz="1800" dirty="0">
                        <a:latin typeface="Times New Roman" pitchFamily="18" charset="0"/>
                        <a:cs typeface="Times New Roman" pitchFamily="18" charset="0"/>
                      </a:endParaRPr>
                    </a:p>
                  </a:txBody>
                  <a:tcPr marT="45726" marB="45726"/>
                </a:tc>
                <a:tc>
                  <a:txBody>
                    <a:bodyPr/>
                    <a:lstStyle/>
                    <a:p>
                      <a:pPr algn="ctr"/>
                      <a:endParaRPr lang="en-CA" sz="1800" dirty="0">
                        <a:latin typeface="Times New Roman" pitchFamily="18" charset="0"/>
                        <a:cs typeface="Times New Roman" pitchFamily="18" charset="0"/>
                      </a:endParaRPr>
                    </a:p>
                  </a:txBody>
                  <a:tcPr marT="45726" marB="45726"/>
                </a:tc>
              </a:tr>
            </a:tbl>
          </a:graphicData>
        </a:graphic>
      </p:graphicFrame>
      <p:grpSp>
        <p:nvGrpSpPr>
          <p:cNvPr id="123933" name="Group 9"/>
          <p:cNvGrpSpPr>
            <a:grpSpLocks/>
          </p:cNvGrpSpPr>
          <p:nvPr/>
        </p:nvGrpSpPr>
        <p:grpSpPr bwMode="auto">
          <a:xfrm>
            <a:off x="1887538" y="4495800"/>
            <a:ext cx="398462" cy="2209800"/>
            <a:chOff x="1888134" y="4495800"/>
            <a:chExt cx="397866" cy="2209800"/>
          </a:xfrm>
        </p:grpSpPr>
        <p:cxnSp>
          <p:nvCxnSpPr>
            <p:cNvPr id="123971" name="Straight Arrow Connector 9"/>
            <p:cNvCxnSpPr>
              <a:cxnSpLocks noChangeShapeType="1"/>
            </p:cNvCxnSpPr>
            <p:nvPr/>
          </p:nvCxnSpPr>
          <p:spPr bwMode="auto">
            <a:xfrm flipV="1">
              <a:off x="2286000" y="4495800"/>
              <a:ext cx="0" cy="2209800"/>
            </a:xfrm>
            <a:prstGeom prst="straightConnector1">
              <a:avLst/>
            </a:prstGeom>
            <a:noFill/>
            <a:ln w="25400" cap="sq" algn="ctr">
              <a:solidFill>
                <a:schemeClr val="accent2"/>
              </a:solidFill>
              <a:round/>
              <a:headEnd type="arrow" w="med" len="med"/>
              <a:tailEnd type="arrow" w="med" len="med"/>
            </a:ln>
            <a:extLst>
              <a:ext uri="{909E8E84-426E-40DD-AFC4-6F175D3DCCD1}">
                <a14:hiddenFill xmlns:a14="http://schemas.microsoft.com/office/drawing/2010/main">
                  <a:noFill/>
                </a14:hiddenFill>
              </a:ext>
            </a:extLst>
          </p:spPr>
        </p:cxnSp>
        <p:sp>
          <p:nvSpPr>
            <p:cNvPr id="123972" name="TextBox 10"/>
            <p:cNvSpPr txBox="1">
              <a:spLocks noChangeArrowheads="1"/>
            </p:cNvSpPr>
            <p:nvPr/>
          </p:nvSpPr>
          <p:spPr bwMode="auto">
            <a:xfrm>
              <a:off x="1888134" y="5314890"/>
              <a:ext cx="39786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000">
                  <a:solidFill>
                    <a:schemeClr val="accent2"/>
                  </a:solidFill>
                  <a:latin typeface="Times New Roman" pitchFamily="18" charset="0"/>
                </a:rPr>
                <a:t>2</a:t>
              </a:r>
              <a:r>
                <a:rPr lang="en-CA" altLang="en-US" sz="2000" baseline="30000">
                  <a:solidFill>
                    <a:schemeClr val="accent2"/>
                  </a:solidFill>
                  <a:latin typeface="Times New Roman" pitchFamily="18" charset="0"/>
                </a:rPr>
                <a:t>n</a:t>
              </a:r>
            </a:p>
          </p:txBody>
        </p:sp>
      </p:grpSp>
      <p:grpSp>
        <p:nvGrpSpPr>
          <p:cNvPr id="123934" name="Group 23"/>
          <p:cNvGrpSpPr>
            <a:grpSpLocks/>
          </p:cNvGrpSpPr>
          <p:nvPr/>
        </p:nvGrpSpPr>
        <p:grpSpPr bwMode="auto">
          <a:xfrm>
            <a:off x="2286000" y="6534150"/>
            <a:ext cx="1066800" cy="400050"/>
            <a:chOff x="2286000" y="6534090"/>
            <a:chExt cx="1066800" cy="400110"/>
          </a:xfrm>
        </p:grpSpPr>
        <p:cxnSp>
          <p:nvCxnSpPr>
            <p:cNvPr id="123969" name="Straight Arrow Connector 17"/>
            <p:cNvCxnSpPr>
              <a:cxnSpLocks noChangeShapeType="1"/>
            </p:cNvCxnSpPr>
            <p:nvPr/>
          </p:nvCxnSpPr>
          <p:spPr bwMode="auto">
            <a:xfrm>
              <a:off x="2590800" y="6790426"/>
              <a:ext cx="762000" cy="0"/>
            </a:xfrm>
            <a:prstGeom prst="straightConnector1">
              <a:avLst/>
            </a:prstGeom>
            <a:noFill/>
            <a:ln w="25400" cap="sq" algn="ctr">
              <a:solidFill>
                <a:schemeClr val="accent2"/>
              </a:solidFill>
              <a:round/>
              <a:headEnd type="arrow" w="med" len="med"/>
              <a:tailEnd type="arrow" w="med" len="med"/>
            </a:ln>
            <a:extLst>
              <a:ext uri="{909E8E84-426E-40DD-AFC4-6F175D3DCCD1}">
                <a14:hiddenFill xmlns:a14="http://schemas.microsoft.com/office/drawing/2010/main">
                  <a:noFill/>
                </a14:hiddenFill>
              </a:ext>
            </a:extLst>
          </p:spPr>
        </p:cxnSp>
        <p:sp>
          <p:nvSpPr>
            <p:cNvPr id="123970" name="TextBox 18"/>
            <p:cNvSpPr txBox="1">
              <a:spLocks noChangeArrowheads="1"/>
            </p:cNvSpPr>
            <p:nvPr/>
          </p:nvSpPr>
          <p:spPr bwMode="auto">
            <a:xfrm>
              <a:off x="2286000" y="6534090"/>
              <a:ext cx="3129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000">
                  <a:solidFill>
                    <a:schemeClr val="accent2"/>
                  </a:solidFill>
                  <a:latin typeface="Times New Roman" pitchFamily="18" charset="0"/>
                </a:rPr>
                <a:t>n</a:t>
              </a:r>
              <a:endParaRPr lang="en-CA" altLang="en-US" sz="2000" baseline="30000">
                <a:solidFill>
                  <a:schemeClr val="accent2"/>
                </a:solidFill>
                <a:latin typeface="Times New Roman" pitchFamily="18" charset="0"/>
              </a:endParaRPr>
            </a:p>
          </p:txBody>
        </p:sp>
      </p:grpSp>
      <p:sp>
        <p:nvSpPr>
          <p:cNvPr id="21" name="Oval 20"/>
          <p:cNvSpPr>
            <a:spLocks noChangeArrowheads="1"/>
          </p:cNvSpPr>
          <p:nvPr/>
        </p:nvSpPr>
        <p:spPr bwMode="auto">
          <a:xfrm>
            <a:off x="2505075" y="4897438"/>
            <a:ext cx="900113" cy="360362"/>
          </a:xfrm>
          <a:prstGeom prst="ellipse">
            <a:avLst/>
          </a:prstGeom>
          <a:noFill/>
          <a:ln w="9525">
            <a:solidFill>
              <a:schemeClr val="hlink"/>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endParaRPr lang="en-CA" altLang="en-US" sz="2400">
              <a:latin typeface="Times New Roman" pitchFamily="18" charset="0"/>
            </a:endParaRPr>
          </a:p>
        </p:txBody>
      </p:sp>
      <p:sp>
        <p:nvSpPr>
          <p:cNvPr id="42" name="Text Box 40"/>
          <p:cNvSpPr txBox="1">
            <a:spLocks noChangeArrowheads="1"/>
          </p:cNvSpPr>
          <p:nvPr/>
        </p:nvSpPr>
        <p:spPr bwMode="auto">
          <a:xfrm>
            <a:off x="-23813" y="2349500"/>
            <a:ext cx="2273301"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Outputs </a:t>
            </a:r>
            <a:r>
              <a:rPr lang="en-US" altLang="en-US" sz="2800" i="1">
                <a:solidFill>
                  <a:schemeClr val="accent2"/>
                </a:solidFill>
                <a:latin typeface="Times New Roman" pitchFamily="18" charset="0"/>
              </a:rPr>
              <a:t>1</a:t>
            </a:r>
            <a:r>
              <a:rPr lang="en-US" altLang="en-US" sz="2800">
                <a:latin typeface="Times New Roman" pitchFamily="18" charset="0"/>
              </a:rPr>
              <a:t/>
            </a:r>
            <a:br>
              <a:rPr lang="en-US" altLang="en-US" sz="2800">
                <a:latin typeface="Times New Roman" pitchFamily="18" charset="0"/>
              </a:rPr>
            </a:br>
            <a:r>
              <a:rPr lang="en-US" altLang="en-US" sz="2800">
                <a:latin typeface="Times New Roman" pitchFamily="18" charset="0"/>
              </a:rPr>
              <a:t>iff</a:t>
            </a:r>
          </a:p>
          <a:p>
            <a:pPr algn="ctr">
              <a:spcBef>
                <a:spcPct val="0"/>
              </a:spcBef>
            </a:pPr>
            <a:r>
              <a:rPr lang="en-US" altLang="en-US" sz="2800" i="1">
                <a:solidFill>
                  <a:schemeClr val="accent2"/>
                </a:solidFill>
                <a:latin typeface="Times New Roman" pitchFamily="18" charset="0"/>
              </a:rPr>
              <a:t>X = </a:t>
            </a:r>
            <a:r>
              <a:rPr lang="en-CA" altLang="en-US" sz="2800">
                <a:solidFill>
                  <a:schemeClr val="accent2"/>
                </a:solidFill>
                <a:latin typeface="Times New Roman" pitchFamily="18" charset="0"/>
                <a:cs typeface="Times New Roman" pitchFamily="18" charset="0"/>
              </a:rPr>
              <a:t>000001</a:t>
            </a:r>
            <a:endParaRPr lang="en-US" altLang="en-US" sz="2800" i="1">
              <a:solidFill>
                <a:schemeClr val="accent2"/>
              </a:solidFill>
              <a:latin typeface="Times New Roman" pitchFamily="18" charset="0"/>
            </a:endParaRPr>
          </a:p>
        </p:txBody>
      </p:sp>
      <p:grpSp>
        <p:nvGrpSpPr>
          <p:cNvPr id="4" name="Group 49"/>
          <p:cNvGrpSpPr>
            <a:grpSpLocks/>
          </p:cNvGrpSpPr>
          <p:nvPr/>
        </p:nvGrpSpPr>
        <p:grpSpPr bwMode="auto">
          <a:xfrm>
            <a:off x="-220663" y="379413"/>
            <a:ext cx="2982913" cy="2006600"/>
            <a:chOff x="-139" y="1314"/>
            <a:chExt cx="1879" cy="1264"/>
          </a:xfrm>
        </p:grpSpPr>
        <p:sp>
          <p:nvSpPr>
            <p:cNvPr id="123961" name="Text Box 5"/>
            <p:cNvSpPr txBox="1">
              <a:spLocks noChangeArrowheads="1"/>
            </p:cNvSpPr>
            <p:nvPr/>
          </p:nvSpPr>
          <p:spPr bwMode="auto">
            <a:xfrm>
              <a:off x="-139" y="1314"/>
              <a:ext cx="1879" cy="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1</a:t>
              </a: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2 </a:t>
              </a: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3  </a:t>
              </a: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n</a:t>
              </a:r>
              <a:r>
                <a:rPr lang="en-US" altLang="en-US" sz="2800" i="1">
                  <a:solidFill>
                    <a:schemeClr val="accent2"/>
                  </a:solidFill>
                  <a:latin typeface="Times New Roman" pitchFamily="18" charset="0"/>
                </a:rPr>
                <a:t> </a:t>
              </a:r>
            </a:p>
            <a:p>
              <a:pPr algn="ctr">
                <a:spcBef>
                  <a:spcPct val="0"/>
                </a:spcBef>
              </a:pPr>
              <a:endParaRPr lang="en-US" altLang="en-US" sz="2800" i="1" baseline="-25000">
                <a:solidFill>
                  <a:schemeClr val="accent2"/>
                </a:solidFill>
                <a:latin typeface="Times New Roman" pitchFamily="18" charset="0"/>
              </a:endParaRPr>
            </a:p>
          </p:txBody>
        </p:sp>
        <p:sp>
          <p:nvSpPr>
            <p:cNvPr id="123962" name="AutoShape 9"/>
            <p:cNvSpPr>
              <a:spLocks noChangeArrowheads="1"/>
            </p:cNvSpPr>
            <p:nvPr/>
          </p:nvSpPr>
          <p:spPr bwMode="auto">
            <a:xfrm rot="5400000" flipV="1">
              <a:off x="431" y="1869"/>
              <a:ext cx="550" cy="509"/>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1600">
                  <a:latin typeface="Arial Rounded MT Bold" pitchFamily="34" charset="0"/>
                </a:rPr>
                <a:t>AND</a:t>
              </a:r>
            </a:p>
          </p:txBody>
        </p:sp>
        <p:sp>
          <p:nvSpPr>
            <p:cNvPr id="123963" name="Line 42"/>
            <p:cNvSpPr>
              <a:spLocks noChangeShapeType="1"/>
            </p:cNvSpPr>
            <p:nvPr/>
          </p:nvSpPr>
          <p:spPr bwMode="auto">
            <a:xfrm flipH="1" flipV="1">
              <a:off x="384" y="1653"/>
              <a:ext cx="144"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23964" name="Line 43"/>
            <p:cNvSpPr>
              <a:spLocks noChangeShapeType="1"/>
            </p:cNvSpPr>
            <p:nvPr/>
          </p:nvSpPr>
          <p:spPr bwMode="auto">
            <a:xfrm flipH="1" flipV="1">
              <a:off x="528" y="1646"/>
              <a:ext cx="96"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23965" name="Line 44"/>
            <p:cNvSpPr>
              <a:spLocks noChangeShapeType="1"/>
            </p:cNvSpPr>
            <p:nvPr/>
          </p:nvSpPr>
          <p:spPr bwMode="auto">
            <a:xfrm flipV="1">
              <a:off x="912" y="1660"/>
              <a:ext cx="192"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23966" name="Line 45"/>
            <p:cNvSpPr>
              <a:spLocks noChangeShapeType="1"/>
            </p:cNvSpPr>
            <p:nvPr/>
          </p:nvSpPr>
          <p:spPr bwMode="auto">
            <a:xfrm flipV="1">
              <a:off x="720" y="2400"/>
              <a:ext cx="0"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23967" name="Line 46"/>
            <p:cNvSpPr>
              <a:spLocks noChangeShapeType="1"/>
            </p:cNvSpPr>
            <p:nvPr/>
          </p:nvSpPr>
          <p:spPr bwMode="auto">
            <a:xfrm flipH="1" flipV="1">
              <a:off x="706" y="1646"/>
              <a:ext cx="0"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23968" name="Line 47"/>
            <p:cNvSpPr>
              <a:spLocks noChangeShapeType="1"/>
            </p:cNvSpPr>
            <p:nvPr/>
          </p:nvSpPr>
          <p:spPr bwMode="auto">
            <a:xfrm flipV="1">
              <a:off x="816" y="1646"/>
              <a:ext cx="96"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grpSp>
      <p:grpSp>
        <p:nvGrpSpPr>
          <p:cNvPr id="5" name="Group 50"/>
          <p:cNvGrpSpPr>
            <a:grpSpLocks/>
          </p:cNvGrpSpPr>
          <p:nvPr/>
        </p:nvGrpSpPr>
        <p:grpSpPr bwMode="auto">
          <a:xfrm>
            <a:off x="2209800" y="377825"/>
            <a:ext cx="3832225" cy="2006600"/>
            <a:chOff x="-406" y="1314"/>
            <a:chExt cx="2414" cy="1264"/>
          </a:xfrm>
        </p:grpSpPr>
        <p:sp>
          <p:nvSpPr>
            <p:cNvPr id="123953" name="Text Box 51"/>
            <p:cNvSpPr txBox="1">
              <a:spLocks noChangeArrowheads="1"/>
            </p:cNvSpPr>
            <p:nvPr/>
          </p:nvSpPr>
          <p:spPr bwMode="auto">
            <a:xfrm>
              <a:off x="-406" y="1314"/>
              <a:ext cx="2414" cy="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1 </a:t>
              </a: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2 </a:t>
              </a: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3 </a:t>
              </a:r>
              <a:r>
                <a:rPr lang="en-US" altLang="en-US" sz="2800" i="1">
                  <a:solidFill>
                    <a:schemeClr val="accent2"/>
                  </a:solidFill>
                  <a:latin typeface="Times New Roman" pitchFamily="18" charset="0"/>
                </a:rPr>
                <a:t> x</a:t>
              </a:r>
              <a:r>
                <a:rPr lang="en-US" altLang="en-US" sz="2800" i="1" baseline="-25000">
                  <a:solidFill>
                    <a:schemeClr val="accent2"/>
                  </a:solidFill>
                  <a:latin typeface="Times New Roman" pitchFamily="18" charset="0"/>
                </a:rPr>
                <a:t>4 </a:t>
              </a:r>
              <a:r>
                <a:rPr lang="en-US" altLang="en-US" sz="2800" i="1">
                  <a:solidFill>
                    <a:schemeClr val="accent2"/>
                  </a:solidFill>
                  <a:latin typeface="Times New Roman" pitchFamily="18" charset="0"/>
                </a:rPr>
                <a:t>… ¬x</a:t>
              </a:r>
              <a:r>
                <a:rPr lang="en-US" altLang="en-US" sz="2800" i="1" baseline="-25000">
                  <a:solidFill>
                    <a:schemeClr val="accent2"/>
                  </a:solidFill>
                  <a:latin typeface="Times New Roman" pitchFamily="18" charset="0"/>
                </a:rPr>
                <a:t>n</a:t>
              </a:r>
              <a:r>
                <a:rPr lang="en-US" altLang="en-US" sz="2800" i="1">
                  <a:solidFill>
                    <a:schemeClr val="accent2"/>
                  </a:solidFill>
                  <a:latin typeface="Times New Roman" pitchFamily="18" charset="0"/>
                </a:rPr>
                <a:t> </a:t>
              </a:r>
            </a:p>
            <a:p>
              <a:pPr algn="ctr">
                <a:spcBef>
                  <a:spcPct val="0"/>
                </a:spcBef>
              </a:pPr>
              <a:endParaRPr lang="en-US" altLang="en-US" sz="2800" i="1" baseline="-25000">
                <a:solidFill>
                  <a:schemeClr val="accent2"/>
                </a:solidFill>
                <a:latin typeface="Times New Roman" pitchFamily="18" charset="0"/>
              </a:endParaRPr>
            </a:p>
          </p:txBody>
        </p:sp>
        <p:sp>
          <p:nvSpPr>
            <p:cNvPr id="123954" name="AutoShape 52"/>
            <p:cNvSpPr>
              <a:spLocks noChangeArrowheads="1"/>
            </p:cNvSpPr>
            <p:nvPr/>
          </p:nvSpPr>
          <p:spPr bwMode="auto">
            <a:xfrm rot="5400000" flipV="1">
              <a:off x="431" y="1869"/>
              <a:ext cx="550" cy="509"/>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1600">
                  <a:latin typeface="Arial Rounded MT Bold" pitchFamily="34" charset="0"/>
                </a:rPr>
                <a:t>AND</a:t>
              </a:r>
            </a:p>
          </p:txBody>
        </p:sp>
        <p:sp>
          <p:nvSpPr>
            <p:cNvPr id="123955" name="Line 53"/>
            <p:cNvSpPr>
              <a:spLocks noChangeShapeType="1"/>
            </p:cNvSpPr>
            <p:nvPr/>
          </p:nvSpPr>
          <p:spPr bwMode="auto">
            <a:xfrm flipH="1" flipV="1">
              <a:off x="384" y="1653"/>
              <a:ext cx="144"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23956" name="Line 54"/>
            <p:cNvSpPr>
              <a:spLocks noChangeShapeType="1"/>
            </p:cNvSpPr>
            <p:nvPr/>
          </p:nvSpPr>
          <p:spPr bwMode="auto">
            <a:xfrm flipH="1" flipV="1">
              <a:off x="528" y="1646"/>
              <a:ext cx="96"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23957" name="Line 55"/>
            <p:cNvSpPr>
              <a:spLocks noChangeShapeType="1"/>
            </p:cNvSpPr>
            <p:nvPr/>
          </p:nvSpPr>
          <p:spPr bwMode="auto">
            <a:xfrm flipV="1">
              <a:off x="912" y="1660"/>
              <a:ext cx="192"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23958" name="Line 56"/>
            <p:cNvSpPr>
              <a:spLocks noChangeShapeType="1"/>
            </p:cNvSpPr>
            <p:nvPr/>
          </p:nvSpPr>
          <p:spPr bwMode="auto">
            <a:xfrm flipV="1">
              <a:off x="720" y="2400"/>
              <a:ext cx="0"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23959" name="Line 57"/>
            <p:cNvSpPr>
              <a:spLocks noChangeShapeType="1"/>
            </p:cNvSpPr>
            <p:nvPr/>
          </p:nvSpPr>
          <p:spPr bwMode="auto">
            <a:xfrm flipH="1" flipV="1">
              <a:off x="706" y="1646"/>
              <a:ext cx="0"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23960" name="Line 58"/>
            <p:cNvSpPr>
              <a:spLocks noChangeShapeType="1"/>
            </p:cNvSpPr>
            <p:nvPr/>
          </p:nvSpPr>
          <p:spPr bwMode="auto">
            <a:xfrm flipV="1">
              <a:off x="816" y="1646"/>
              <a:ext cx="96"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grpSp>
      <p:sp>
        <p:nvSpPr>
          <p:cNvPr id="61" name="Text Box 59"/>
          <p:cNvSpPr txBox="1">
            <a:spLocks noChangeArrowheads="1"/>
          </p:cNvSpPr>
          <p:nvPr/>
        </p:nvSpPr>
        <p:spPr bwMode="auto">
          <a:xfrm>
            <a:off x="2890838" y="2349500"/>
            <a:ext cx="227330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Outputs </a:t>
            </a:r>
            <a:r>
              <a:rPr lang="en-US" altLang="en-US" sz="2800" i="1">
                <a:solidFill>
                  <a:schemeClr val="accent2"/>
                </a:solidFill>
                <a:latin typeface="Times New Roman" pitchFamily="18" charset="0"/>
              </a:rPr>
              <a:t>1</a:t>
            </a:r>
            <a:r>
              <a:rPr lang="en-US" altLang="en-US" sz="2800">
                <a:latin typeface="Times New Roman" pitchFamily="18" charset="0"/>
              </a:rPr>
              <a:t/>
            </a:r>
            <a:br>
              <a:rPr lang="en-US" altLang="en-US" sz="2800">
                <a:latin typeface="Times New Roman" pitchFamily="18" charset="0"/>
              </a:rPr>
            </a:br>
            <a:r>
              <a:rPr lang="en-US" altLang="en-US" sz="2800">
                <a:latin typeface="Times New Roman" pitchFamily="18" charset="0"/>
              </a:rPr>
              <a:t>iff</a:t>
            </a:r>
          </a:p>
          <a:p>
            <a:pPr algn="ctr">
              <a:spcBef>
                <a:spcPct val="0"/>
              </a:spcBef>
            </a:pPr>
            <a:r>
              <a:rPr lang="en-US" altLang="en-US" sz="2800" i="1">
                <a:solidFill>
                  <a:schemeClr val="accent2"/>
                </a:solidFill>
                <a:latin typeface="Times New Roman" pitchFamily="18" charset="0"/>
              </a:rPr>
              <a:t>X = </a:t>
            </a:r>
            <a:r>
              <a:rPr lang="en-CA" altLang="en-US" sz="2800">
                <a:solidFill>
                  <a:schemeClr val="accent2"/>
                </a:solidFill>
                <a:latin typeface="Times New Roman" pitchFamily="18" charset="0"/>
                <a:cs typeface="Times New Roman" pitchFamily="18" charset="0"/>
              </a:rPr>
              <a:t>000100</a:t>
            </a:r>
            <a:endParaRPr lang="en-US" altLang="en-US" sz="2800" i="1">
              <a:solidFill>
                <a:schemeClr val="accent2"/>
              </a:solidFill>
              <a:latin typeface="Times New Roman" pitchFamily="18" charset="0"/>
            </a:endParaRPr>
          </a:p>
        </p:txBody>
      </p:sp>
      <p:grpSp>
        <p:nvGrpSpPr>
          <p:cNvPr id="7" name="Group 60"/>
          <p:cNvGrpSpPr>
            <a:grpSpLocks/>
          </p:cNvGrpSpPr>
          <p:nvPr/>
        </p:nvGrpSpPr>
        <p:grpSpPr bwMode="auto">
          <a:xfrm>
            <a:off x="6078538" y="379413"/>
            <a:ext cx="2935287" cy="2005012"/>
            <a:chOff x="-124" y="1315"/>
            <a:chExt cx="1849" cy="1263"/>
          </a:xfrm>
        </p:grpSpPr>
        <p:sp>
          <p:nvSpPr>
            <p:cNvPr id="123945" name="Text Box 61"/>
            <p:cNvSpPr txBox="1">
              <a:spLocks noChangeArrowheads="1"/>
            </p:cNvSpPr>
            <p:nvPr/>
          </p:nvSpPr>
          <p:spPr bwMode="auto">
            <a:xfrm>
              <a:off x="-124" y="1315"/>
              <a:ext cx="1849" cy="5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1  </a:t>
              </a: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2 </a:t>
              </a: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3  </a:t>
              </a:r>
              <a:r>
                <a:rPr lang="en-US" altLang="en-US" sz="2800" i="1">
                  <a:solidFill>
                    <a:schemeClr val="accent2"/>
                  </a:solidFill>
                  <a:latin typeface="Times New Roman" pitchFamily="18" charset="0"/>
                </a:rPr>
                <a:t>… ¬x</a:t>
              </a:r>
              <a:r>
                <a:rPr lang="en-US" altLang="en-US" sz="2800" i="1" baseline="-25000">
                  <a:solidFill>
                    <a:schemeClr val="accent2"/>
                  </a:solidFill>
                  <a:latin typeface="Times New Roman" pitchFamily="18" charset="0"/>
                </a:rPr>
                <a:t>n</a:t>
              </a:r>
              <a:r>
                <a:rPr lang="en-US" altLang="en-US" sz="2800" i="1">
                  <a:solidFill>
                    <a:schemeClr val="accent2"/>
                  </a:solidFill>
                  <a:latin typeface="Times New Roman" pitchFamily="18" charset="0"/>
                </a:rPr>
                <a:t> </a:t>
              </a:r>
            </a:p>
            <a:p>
              <a:pPr algn="ctr">
                <a:spcBef>
                  <a:spcPct val="0"/>
                </a:spcBef>
              </a:pPr>
              <a:endParaRPr lang="en-US" altLang="en-US" sz="2800" i="1" baseline="-25000">
                <a:solidFill>
                  <a:schemeClr val="accent2"/>
                </a:solidFill>
                <a:latin typeface="Times New Roman" pitchFamily="18" charset="0"/>
              </a:endParaRPr>
            </a:p>
          </p:txBody>
        </p:sp>
        <p:sp>
          <p:nvSpPr>
            <p:cNvPr id="123946" name="AutoShape 62"/>
            <p:cNvSpPr>
              <a:spLocks noChangeArrowheads="1"/>
            </p:cNvSpPr>
            <p:nvPr/>
          </p:nvSpPr>
          <p:spPr bwMode="auto">
            <a:xfrm rot="5400000" flipV="1">
              <a:off x="431" y="1869"/>
              <a:ext cx="550" cy="509"/>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1600">
                  <a:latin typeface="Arial Rounded MT Bold" pitchFamily="34" charset="0"/>
                </a:rPr>
                <a:t>AND</a:t>
              </a:r>
            </a:p>
          </p:txBody>
        </p:sp>
        <p:sp>
          <p:nvSpPr>
            <p:cNvPr id="123947" name="Line 63"/>
            <p:cNvSpPr>
              <a:spLocks noChangeShapeType="1"/>
            </p:cNvSpPr>
            <p:nvPr/>
          </p:nvSpPr>
          <p:spPr bwMode="auto">
            <a:xfrm flipH="1" flipV="1">
              <a:off x="384" y="1653"/>
              <a:ext cx="144"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23948" name="Line 64"/>
            <p:cNvSpPr>
              <a:spLocks noChangeShapeType="1"/>
            </p:cNvSpPr>
            <p:nvPr/>
          </p:nvSpPr>
          <p:spPr bwMode="auto">
            <a:xfrm flipH="1" flipV="1">
              <a:off x="528" y="1646"/>
              <a:ext cx="96"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23949" name="Line 65"/>
            <p:cNvSpPr>
              <a:spLocks noChangeShapeType="1"/>
            </p:cNvSpPr>
            <p:nvPr/>
          </p:nvSpPr>
          <p:spPr bwMode="auto">
            <a:xfrm flipV="1">
              <a:off x="912" y="1660"/>
              <a:ext cx="192"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23950" name="Line 66"/>
            <p:cNvSpPr>
              <a:spLocks noChangeShapeType="1"/>
            </p:cNvSpPr>
            <p:nvPr/>
          </p:nvSpPr>
          <p:spPr bwMode="auto">
            <a:xfrm flipV="1">
              <a:off x="720" y="2400"/>
              <a:ext cx="0"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23951" name="Line 67"/>
            <p:cNvSpPr>
              <a:spLocks noChangeShapeType="1"/>
            </p:cNvSpPr>
            <p:nvPr/>
          </p:nvSpPr>
          <p:spPr bwMode="auto">
            <a:xfrm flipH="1" flipV="1">
              <a:off x="706" y="1646"/>
              <a:ext cx="0"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23952" name="Line 68"/>
            <p:cNvSpPr>
              <a:spLocks noChangeShapeType="1"/>
            </p:cNvSpPr>
            <p:nvPr/>
          </p:nvSpPr>
          <p:spPr bwMode="auto">
            <a:xfrm flipV="1">
              <a:off x="816" y="1646"/>
              <a:ext cx="96"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grpSp>
      <p:sp>
        <p:nvSpPr>
          <p:cNvPr id="71" name="Text Box 70"/>
          <p:cNvSpPr txBox="1">
            <a:spLocks noChangeArrowheads="1"/>
          </p:cNvSpPr>
          <p:nvPr/>
        </p:nvSpPr>
        <p:spPr bwMode="auto">
          <a:xfrm>
            <a:off x="6594475" y="2349500"/>
            <a:ext cx="2073275"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Outputs </a:t>
            </a:r>
            <a:r>
              <a:rPr lang="en-US" altLang="en-US" sz="2800" i="1">
                <a:solidFill>
                  <a:schemeClr val="accent2"/>
                </a:solidFill>
                <a:latin typeface="Times New Roman" pitchFamily="18" charset="0"/>
              </a:rPr>
              <a:t>1</a:t>
            </a:r>
            <a:r>
              <a:rPr lang="en-US" altLang="en-US" sz="2800">
                <a:latin typeface="Times New Roman" pitchFamily="18" charset="0"/>
              </a:rPr>
              <a:t/>
            </a:r>
            <a:br>
              <a:rPr lang="en-US" altLang="en-US" sz="2800">
                <a:latin typeface="Times New Roman" pitchFamily="18" charset="0"/>
              </a:rPr>
            </a:br>
            <a:r>
              <a:rPr lang="en-US" altLang="en-US" sz="2800">
                <a:latin typeface="Times New Roman" pitchFamily="18" charset="0"/>
              </a:rPr>
              <a:t>iff</a:t>
            </a:r>
          </a:p>
          <a:p>
            <a:pPr algn="ctr">
              <a:spcBef>
                <a:spcPct val="0"/>
              </a:spcBef>
            </a:pPr>
            <a:r>
              <a:rPr lang="en-US" altLang="en-US" sz="2800" i="1">
                <a:solidFill>
                  <a:schemeClr val="accent2"/>
                </a:solidFill>
                <a:latin typeface="Times New Roman" pitchFamily="18" charset="0"/>
              </a:rPr>
              <a:t>X = 110..0</a:t>
            </a:r>
          </a:p>
        </p:txBody>
      </p:sp>
      <p:sp>
        <p:nvSpPr>
          <p:cNvPr id="72" name="Rectangle 82"/>
          <p:cNvSpPr>
            <a:spLocks noChangeArrowheads="1"/>
          </p:cNvSpPr>
          <p:nvPr/>
        </p:nvSpPr>
        <p:spPr bwMode="auto">
          <a:xfrm>
            <a:off x="5089525" y="1365250"/>
            <a:ext cx="100647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3600">
                <a:latin typeface="Times New Roman" pitchFamily="18" charset="0"/>
              </a:rPr>
              <a:t>…</a:t>
            </a:r>
          </a:p>
        </p:txBody>
      </p:sp>
      <p:sp>
        <p:nvSpPr>
          <p:cNvPr id="74" name="Oval 73"/>
          <p:cNvSpPr>
            <a:spLocks noChangeArrowheads="1"/>
          </p:cNvSpPr>
          <p:nvPr/>
        </p:nvSpPr>
        <p:spPr bwMode="auto">
          <a:xfrm>
            <a:off x="2514600" y="5978525"/>
            <a:ext cx="900113" cy="360363"/>
          </a:xfrm>
          <a:prstGeom prst="ellipse">
            <a:avLst/>
          </a:prstGeom>
          <a:noFill/>
          <a:ln w="9525">
            <a:solidFill>
              <a:schemeClr val="hlink"/>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endParaRPr lang="en-CA" altLang="en-US" sz="2400">
              <a:latin typeface="Times New Roman" pitchFamily="18" charset="0"/>
            </a:endParaRPr>
          </a:p>
        </p:txBody>
      </p:sp>
      <p:sp>
        <p:nvSpPr>
          <p:cNvPr id="75" name="Rectangle 81"/>
          <p:cNvSpPr>
            <a:spLocks noChangeArrowheads="1"/>
          </p:cNvSpPr>
          <p:nvPr/>
        </p:nvSpPr>
        <p:spPr bwMode="auto">
          <a:xfrm>
            <a:off x="4824413" y="4495800"/>
            <a:ext cx="3514725"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Repeat this </a:t>
            </a:r>
          </a:p>
          <a:p>
            <a:pPr algn="ctr">
              <a:spcBef>
                <a:spcPct val="0"/>
              </a:spcBef>
            </a:pPr>
            <a:r>
              <a:rPr lang="en-US" altLang="en-US" sz="2800">
                <a:latin typeface="Times New Roman" pitchFamily="18" charset="0"/>
              </a:rPr>
              <a:t>for every value of </a:t>
            </a:r>
            <a:r>
              <a:rPr lang="en-US" altLang="en-US" sz="2800" i="1">
                <a:solidFill>
                  <a:schemeClr val="accent2"/>
                </a:solidFill>
                <a:latin typeface="Times New Roman" pitchFamily="18" charset="0"/>
              </a:rPr>
              <a:t>X</a:t>
            </a:r>
            <a:r>
              <a:rPr lang="en-US" altLang="en-US" sz="2800">
                <a:latin typeface="Times New Roman" pitchFamily="18" charset="0"/>
              </a:rPr>
              <a:t> </a:t>
            </a:r>
          </a:p>
          <a:p>
            <a:pPr algn="ctr">
              <a:spcBef>
                <a:spcPct val="0"/>
              </a:spcBef>
            </a:pPr>
            <a:r>
              <a:rPr lang="en-US" altLang="en-US" sz="2800">
                <a:latin typeface="Times New Roman" pitchFamily="18" charset="0"/>
              </a:rPr>
              <a:t>for which </a:t>
            </a:r>
            <a:r>
              <a:rPr lang="en-US" altLang="en-US" sz="2800" i="1">
                <a:solidFill>
                  <a:schemeClr val="accent2"/>
                </a:solidFill>
                <a:latin typeface="Times New Roman" pitchFamily="18" charset="0"/>
              </a:rPr>
              <a:t>f(X)=1</a:t>
            </a:r>
            <a:r>
              <a:rPr lang="en-US" altLang="en-US" sz="2800">
                <a:latin typeface="Times New Roman" pitchFamily="18" charset="0"/>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500" fill="hold"/>
                                        <p:tgtEl>
                                          <p:spTgt spid="21"/>
                                        </p:tgtEl>
                                        <p:attrNameLst>
                                          <p:attrName>ppt_x</p:attrName>
                                        </p:attrNameLst>
                                      </p:cBhvr>
                                      <p:tavLst>
                                        <p:tav tm="0">
                                          <p:val>
                                            <p:strVal val="#ppt_x"/>
                                          </p:val>
                                        </p:tav>
                                        <p:tav tm="100000">
                                          <p:val>
                                            <p:strVal val="#ppt_x"/>
                                          </p:val>
                                        </p:tav>
                                      </p:tavLst>
                                    </p:anim>
                                    <p:anim calcmode="lin" valueType="num">
                                      <p:cBhvr additive="base">
                                        <p:cTn id="8"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ppt_x"/>
                                          </p:val>
                                        </p:tav>
                                        <p:tav tm="100000">
                                          <p:val>
                                            <p:strVal val="#ppt_x"/>
                                          </p:val>
                                        </p:tav>
                                      </p:tavLst>
                                    </p:anim>
                                    <p:anim calcmode="lin" valueType="num">
                                      <p:cBhvr additive="base">
                                        <p:cTn id="1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42"/>
                                        </p:tgtEl>
                                        <p:attrNameLst>
                                          <p:attrName>style.visibility</p:attrName>
                                        </p:attrNameLst>
                                      </p:cBhvr>
                                      <p:to>
                                        <p:strVal val="visible"/>
                                      </p:to>
                                    </p:set>
                                    <p:anim calcmode="lin" valueType="num">
                                      <p:cBhvr additive="base">
                                        <p:cTn id="19" dur="500" fill="hold"/>
                                        <p:tgtEl>
                                          <p:spTgt spid="42"/>
                                        </p:tgtEl>
                                        <p:attrNameLst>
                                          <p:attrName>ppt_x</p:attrName>
                                        </p:attrNameLst>
                                      </p:cBhvr>
                                      <p:tavLst>
                                        <p:tav tm="0">
                                          <p:val>
                                            <p:strVal val="#ppt_x"/>
                                          </p:val>
                                        </p:tav>
                                        <p:tav tm="100000">
                                          <p:val>
                                            <p:strVal val="#ppt_x"/>
                                          </p:val>
                                        </p:tav>
                                      </p:tavLst>
                                    </p:anim>
                                    <p:anim calcmode="lin" valueType="num">
                                      <p:cBhvr additive="base">
                                        <p:cTn id="20" dur="500" fill="hold"/>
                                        <p:tgtEl>
                                          <p:spTgt spid="42"/>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74"/>
                                        </p:tgtEl>
                                        <p:attrNameLst>
                                          <p:attrName>style.visibility</p:attrName>
                                        </p:attrNameLst>
                                      </p:cBhvr>
                                      <p:to>
                                        <p:strVal val="visible"/>
                                      </p:to>
                                    </p:set>
                                    <p:anim calcmode="lin" valueType="num">
                                      <p:cBhvr additive="base">
                                        <p:cTn id="25" dur="500" fill="hold"/>
                                        <p:tgtEl>
                                          <p:spTgt spid="74"/>
                                        </p:tgtEl>
                                        <p:attrNameLst>
                                          <p:attrName>ppt_x</p:attrName>
                                        </p:attrNameLst>
                                      </p:cBhvr>
                                      <p:tavLst>
                                        <p:tav tm="0">
                                          <p:val>
                                            <p:strVal val="#ppt_x"/>
                                          </p:val>
                                        </p:tav>
                                        <p:tav tm="100000">
                                          <p:val>
                                            <p:strVal val="#ppt_x"/>
                                          </p:val>
                                        </p:tav>
                                      </p:tavLst>
                                    </p:anim>
                                    <p:anim calcmode="lin" valueType="num">
                                      <p:cBhvr additive="base">
                                        <p:cTn id="26" dur="500" fill="hold"/>
                                        <p:tgtEl>
                                          <p:spTgt spid="74"/>
                                        </p:tgtEl>
                                        <p:attrNameLst>
                                          <p:attrName>ppt_y</p:attrName>
                                        </p:attrNameLst>
                                      </p:cBhvr>
                                      <p:tavLst>
                                        <p:tav tm="0">
                                          <p:val>
                                            <p:strVal val="1+#ppt_h/2"/>
                                          </p:val>
                                        </p:tav>
                                        <p:tav tm="100000">
                                          <p:val>
                                            <p:strVal val="#ppt_y"/>
                                          </p:val>
                                        </p:tav>
                                      </p:tavLst>
                                    </p:anim>
                                  </p:childTnLst>
                                </p:cTn>
                              </p:par>
                              <p:par>
                                <p:cTn id="27" presetID="1" presetClass="exit" presetSubtype="0" fill="hold" grpId="1" nodeType="withEffect">
                                  <p:stCondLst>
                                    <p:cond delay="0"/>
                                  </p:stCondLst>
                                  <p:childTnLst>
                                    <p:set>
                                      <p:cBhvr>
                                        <p:cTn id="28" dur="1" fill="hold">
                                          <p:stCondLst>
                                            <p:cond delay="0"/>
                                          </p:stCondLst>
                                        </p:cTn>
                                        <p:tgtEl>
                                          <p:spTgt spid="21"/>
                                        </p:tgtEl>
                                        <p:attrNameLst>
                                          <p:attrName>style.visibility</p:attrName>
                                        </p:attrNameLst>
                                      </p:cBhvr>
                                      <p:to>
                                        <p:strVal val="hidden"/>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4" fill="hold" nodeType="clickEffect">
                                  <p:stCondLst>
                                    <p:cond delay="0"/>
                                  </p:stCondLst>
                                  <p:childTnLst>
                                    <p:set>
                                      <p:cBhvr>
                                        <p:cTn id="32" dur="1" fill="hold">
                                          <p:stCondLst>
                                            <p:cond delay="0"/>
                                          </p:stCondLst>
                                        </p:cTn>
                                        <p:tgtEl>
                                          <p:spTgt spid="5"/>
                                        </p:tgtEl>
                                        <p:attrNameLst>
                                          <p:attrName>style.visibility</p:attrName>
                                        </p:attrNameLst>
                                      </p:cBhvr>
                                      <p:to>
                                        <p:strVal val="visible"/>
                                      </p:to>
                                    </p:set>
                                    <p:anim calcmode="lin" valueType="num">
                                      <p:cBhvr additive="base">
                                        <p:cTn id="33" dur="500" fill="hold"/>
                                        <p:tgtEl>
                                          <p:spTgt spid="5"/>
                                        </p:tgtEl>
                                        <p:attrNameLst>
                                          <p:attrName>ppt_x</p:attrName>
                                        </p:attrNameLst>
                                      </p:cBhvr>
                                      <p:tavLst>
                                        <p:tav tm="0">
                                          <p:val>
                                            <p:strVal val="#ppt_x"/>
                                          </p:val>
                                        </p:tav>
                                        <p:tav tm="100000">
                                          <p:val>
                                            <p:strVal val="#ppt_x"/>
                                          </p:val>
                                        </p:tav>
                                      </p:tavLst>
                                    </p:anim>
                                    <p:anim calcmode="lin" valueType="num">
                                      <p:cBhvr additive="base">
                                        <p:cTn id="3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61"/>
                                        </p:tgtEl>
                                        <p:attrNameLst>
                                          <p:attrName>style.visibility</p:attrName>
                                        </p:attrNameLst>
                                      </p:cBhvr>
                                      <p:to>
                                        <p:strVal val="visible"/>
                                      </p:to>
                                    </p:set>
                                    <p:anim calcmode="lin" valueType="num">
                                      <p:cBhvr additive="base">
                                        <p:cTn id="39" dur="500" fill="hold"/>
                                        <p:tgtEl>
                                          <p:spTgt spid="61"/>
                                        </p:tgtEl>
                                        <p:attrNameLst>
                                          <p:attrName>ppt_x</p:attrName>
                                        </p:attrNameLst>
                                      </p:cBhvr>
                                      <p:tavLst>
                                        <p:tav tm="0">
                                          <p:val>
                                            <p:strVal val="#ppt_x"/>
                                          </p:val>
                                        </p:tav>
                                        <p:tav tm="100000">
                                          <p:val>
                                            <p:strVal val="#ppt_x"/>
                                          </p:val>
                                        </p:tav>
                                      </p:tavLst>
                                    </p:anim>
                                    <p:anim calcmode="lin" valueType="num">
                                      <p:cBhvr additive="base">
                                        <p:cTn id="40" dur="500" fill="hold"/>
                                        <p:tgtEl>
                                          <p:spTgt spid="61"/>
                                        </p:tgtEl>
                                        <p:attrNameLst>
                                          <p:attrName>ppt_y</p:attrName>
                                        </p:attrNameLst>
                                      </p:cBhvr>
                                      <p:tavLst>
                                        <p:tav tm="0">
                                          <p:val>
                                            <p:strVal val="1+#ppt_h/2"/>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75"/>
                                        </p:tgtEl>
                                        <p:attrNameLst>
                                          <p:attrName>style.visibility</p:attrName>
                                        </p:attrNameLst>
                                      </p:cBhvr>
                                      <p:to>
                                        <p:strVal val="visible"/>
                                      </p:to>
                                    </p:set>
                                    <p:anim calcmode="lin" valueType="num">
                                      <p:cBhvr additive="base">
                                        <p:cTn id="45" dur="500" fill="hold"/>
                                        <p:tgtEl>
                                          <p:spTgt spid="75"/>
                                        </p:tgtEl>
                                        <p:attrNameLst>
                                          <p:attrName>ppt_x</p:attrName>
                                        </p:attrNameLst>
                                      </p:cBhvr>
                                      <p:tavLst>
                                        <p:tav tm="0">
                                          <p:val>
                                            <p:strVal val="#ppt_x"/>
                                          </p:val>
                                        </p:tav>
                                        <p:tav tm="100000">
                                          <p:val>
                                            <p:strVal val="#ppt_x"/>
                                          </p:val>
                                        </p:tav>
                                      </p:tavLst>
                                    </p:anim>
                                    <p:anim calcmode="lin" valueType="num">
                                      <p:cBhvr additive="base">
                                        <p:cTn id="46" dur="500" fill="hold"/>
                                        <p:tgtEl>
                                          <p:spTgt spid="75"/>
                                        </p:tgtEl>
                                        <p:attrNameLst>
                                          <p:attrName>ppt_y</p:attrName>
                                        </p:attrNameLst>
                                      </p:cBhvr>
                                      <p:tavLst>
                                        <p:tav tm="0">
                                          <p:val>
                                            <p:strVal val="1+#ppt_h/2"/>
                                          </p:val>
                                        </p:tav>
                                        <p:tav tm="100000">
                                          <p:val>
                                            <p:strVal val="#ppt_y"/>
                                          </p:val>
                                        </p:tav>
                                      </p:tavLst>
                                    </p:anim>
                                  </p:childTnLst>
                                </p:cTn>
                              </p:par>
                              <p:par>
                                <p:cTn id="47" presetID="1" presetClass="exit" presetSubtype="0" fill="hold" grpId="1" nodeType="withEffect">
                                  <p:stCondLst>
                                    <p:cond delay="0"/>
                                  </p:stCondLst>
                                  <p:childTnLst>
                                    <p:set>
                                      <p:cBhvr>
                                        <p:cTn id="48" dur="1" fill="hold">
                                          <p:stCondLst>
                                            <p:cond delay="0"/>
                                          </p:stCondLst>
                                        </p:cTn>
                                        <p:tgtEl>
                                          <p:spTgt spid="74"/>
                                        </p:tgtEl>
                                        <p:attrNameLst>
                                          <p:attrName>style.visibility</p:attrName>
                                        </p:attrNameLst>
                                      </p:cBhvr>
                                      <p:to>
                                        <p:strVal val="hidden"/>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4" fill="hold" nodeType="clickEffect">
                                  <p:stCondLst>
                                    <p:cond delay="0"/>
                                  </p:stCondLst>
                                  <p:childTnLst>
                                    <p:set>
                                      <p:cBhvr>
                                        <p:cTn id="52" dur="1" fill="hold">
                                          <p:stCondLst>
                                            <p:cond delay="0"/>
                                          </p:stCondLst>
                                        </p:cTn>
                                        <p:tgtEl>
                                          <p:spTgt spid="7"/>
                                        </p:tgtEl>
                                        <p:attrNameLst>
                                          <p:attrName>style.visibility</p:attrName>
                                        </p:attrNameLst>
                                      </p:cBhvr>
                                      <p:to>
                                        <p:strVal val="visible"/>
                                      </p:to>
                                    </p:set>
                                    <p:anim calcmode="lin" valueType="num">
                                      <p:cBhvr additive="base">
                                        <p:cTn id="53" dur="500" fill="hold"/>
                                        <p:tgtEl>
                                          <p:spTgt spid="7"/>
                                        </p:tgtEl>
                                        <p:attrNameLst>
                                          <p:attrName>ppt_x</p:attrName>
                                        </p:attrNameLst>
                                      </p:cBhvr>
                                      <p:tavLst>
                                        <p:tav tm="0">
                                          <p:val>
                                            <p:strVal val="#ppt_x"/>
                                          </p:val>
                                        </p:tav>
                                        <p:tav tm="100000">
                                          <p:val>
                                            <p:strVal val="#ppt_x"/>
                                          </p:val>
                                        </p:tav>
                                      </p:tavLst>
                                    </p:anim>
                                    <p:anim calcmode="lin" valueType="num">
                                      <p:cBhvr additive="base">
                                        <p:cTn id="54" dur="500" fill="hold"/>
                                        <p:tgtEl>
                                          <p:spTgt spid="7"/>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72"/>
                                        </p:tgtEl>
                                        <p:attrNameLst>
                                          <p:attrName>style.visibility</p:attrName>
                                        </p:attrNameLst>
                                      </p:cBhvr>
                                      <p:to>
                                        <p:strVal val="visible"/>
                                      </p:to>
                                    </p:set>
                                    <p:anim calcmode="lin" valueType="num">
                                      <p:cBhvr additive="base">
                                        <p:cTn id="57" dur="500" fill="hold"/>
                                        <p:tgtEl>
                                          <p:spTgt spid="72"/>
                                        </p:tgtEl>
                                        <p:attrNameLst>
                                          <p:attrName>ppt_x</p:attrName>
                                        </p:attrNameLst>
                                      </p:cBhvr>
                                      <p:tavLst>
                                        <p:tav tm="0">
                                          <p:val>
                                            <p:strVal val="#ppt_x"/>
                                          </p:val>
                                        </p:tav>
                                        <p:tav tm="100000">
                                          <p:val>
                                            <p:strVal val="#ppt_x"/>
                                          </p:val>
                                        </p:tav>
                                      </p:tavLst>
                                    </p:anim>
                                    <p:anim calcmode="lin" valueType="num">
                                      <p:cBhvr additive="base">
                                        <p:cTn id="58" dur="500" fill="hold"/>
                                        <p:tgtEl>
                                          <p:spTgt spid="72"/>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71"/>
                                        </p:tgtEl>
                                        <p:attrNameLst>
                                          <p:attrName>style.visibility</p:attrName>
                                        </p:attrNameLst>
                                      </p:cBhvr>
                                      <p:to>
                                        <p:strVal val="visible"/>
                                      </p:to>
                                    </p:set>
                                    <p:anim calcmode="lin" valueType="num">
                                      <p:cBhvr additive="base">
                                        <p:cTn id="61" dur="500" fill="hold"/>
                                        <p:tgtEl>
                                          <p:spTgt spid="71"/>
                                        </p:tgtEl>
                                        <p:attrNameLst>
                                          <p:attrName>ppt_x</p:attrName>
                                        </p:attrNameLst>
                                      </p:cBhvr>
                                      <p:tavLst>
                                        <p:tav tm="0">
                                          <p:val>
                                            <p:strVal val="#ppt_x"/>
                                          </p:val>
                                        </p:tav>
                                        <p:tav tm="100000">
                                          <p:val>
                                            <p:strVal val="#ppt_x"/>
                                          </p:val>
                                        </p:tav>
                                      </p:tavLst>
                                    </p:anim>
                                    <p:anim calcmode="lin" valueType="num">
                                      <p:cBhvr additive="base">
                                        <p:cTn id="62" dur="500" fill="hold"/>
                                        <p:tgtEl>
                                          <p:spTgt spid="7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1" grpId="1" animBg="1"/>
      <p:bldP spid="42" grpId="0"/>
      <p:bldP spid="61" grpId="0"/>
      <p:bldP spid="71" grpId="0"/>
      <p:bldP spid="72" grpId="0"/>
      <p:bldP spid="74" grpId="0" animBg="1"/>
      <p:bldP spid="74" grpId="1" animBg="1"/>
      <p:bldP spid="75" grpId="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8"/>
          <p:cNvSpPr>
            <a:spLocks noGrp="1" noChangeArrowheads="1"/>
          </p:cNvSpPr>
          <p:nvPr>
            <p:ph type="title" idx="4294967295"/>
          </p:nvPr>
        </p:nvSpPr>
        <p:spPr>
          <a:xfrm>
            <a:off x="609600" y="-228600"/>
            <a:ext cx="7772400" cy="1143000"/>
          </a:xfrm>
        </p:spPr>
        <p:txBody>
          <a:bodyPr/>
          <a:lstStyle/>
          <a:p>
            <a:pPr>
              <a:defRPr/>
            </a:pPr>
            <a:r>
              <a:rPr lang="en-US" b="0" i="1" smtClean="0"/>
              <a:t>And/Or/Not</a:t>
            </a:r>
            <a:r>
              <a:rPr lang="en-US" b="0" smtClean="0"/>
              <a:t> Circuits</a:t>
            </a:r>
            <a:endParaRPr lang="en-US" b="0" dirty="0" smtClean="0"/>
          </a:p>
        </p:txBody>
      </p:sp>
      <p:grpSp>
        <p:nvGrpSpPr>
          <p:cNvPr id="124931" name="Group 49"/>
          <p:cNvGrpSpPr>
            <a:grpSpLocks/>
          </p:cNvGrpSpPr>
          <p:nvPr/>
        </p:nvGrpSpPr>
        <p:grpSpPr bwMode="auto">
          <a:xfrm>
            <a:off x="-220663" y="379413"/>
            <a:ext cx="2982913" cy="2006600"/>
            <a:chOff x="-139" y="1314"/>
            <a:chExt cx="1879" cy="1264"/>
          </a:xfrm>
        </p:grpSpPr>
        <p:sp>
          <p:nvSpPr>
            <p:cNvPr id="124961" name="Text Box 5"/>
            <p:cNvSpPr txBox="1">
              <a:spLocks noChangeArrowheads="1"/>
            </p:cNvSpPr>
            <p:nvPr/>
          </p:nvSpPr>
          <p:spPr bwMode="auto">
            <a:xfrm>
              <a:off x="-139" y="1314"/>
              <a:ext cx="1879" cy="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1</a:t>
              </a: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2 </a:t>
              </a: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3  </a:t>
              </a: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n</a:t>
              </a:r>
              <a:r>
                <a:rPr lang="en-US" altLang="en-US" sz="2800" i="1">
                  <a:solidFill>
                    <a:schemeClr val="accent2"/>
                  </a:solidFill>
                  <a:latin typeface="Times New Roman" pitchFamily="18" charset="0"/>
                </a:rPr>
                <a:t> </a:t>
              </a:r>
            </a:p>
            <a:p>
              <a:pPr algn="ctr">
                <a:spcBef>
                  <a:spcPct val="0"/>
                </a:spcBef>
              </a:pPr>
              <a:endParaRPr lang="en-US" altLang="en-US" sz="2800" i="1" baseline="-25000">
                <a:solidFill>
                  <a:schemeClr val="accent2"/>
                </a:solidFill>
                <a:latin typeface="Times New Roman" pitchFamily="18" charset="0"/>
              </a:endParaRPr>
            </a:p>
          </p:txBody>
        </p:sp>
        <p:sp>
          <p:nvSpPr>
            <p:cNvPr id="124962" name="AutoShape 9"/>
            <p:cNvSpPr>
              <a:spLocks noChangeArrowheads="1"/>
            </p:cNvSpPr>
            <p:nvPr/>
          </p:nvSpPr>
          <p:spPr bwMode="auto">
            <a:xfrm rot="5400000" flipV="1">
              <a:off x="431" y="1869"/>
              <a:ext cx="550" cy="509"/>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1600">
                  <a:latin typeface="Arial Rounded MT Bold" pitchFamily="34" charset="0"/>
                </a:rPr>
                <a:t>AND</a:t>
              </a:r>
            </a:p>
          </p:txBody>
        </p:sp>
        <p:sp>
          <p:nvSpPr>
            <p:cNvPr id="124963" name="Line 42"/>
            <p:cNvSpPr>
              <a:spLocks noChangeShapeType="1"/>
            </p:cNvSpPr>
            <p:nvPr/>
          </p:nvSpPr>
          <p:spPr bwMode="auto">
            <a:xfrm flipH="1" flipV="1">
              <a:off x="384" y="1653"/>
              <a:ext cx="144"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24964" name="Line 43"/>
            <p:cNvSpPr>
              <a:spLocks noChangeShapeType="1"/>
            </p:cNvSpPr>
            <p:nvPr/>
          </p:nvSpPr>
          <p:spPr bwMode="auto">
            <a:xfrm flipH="1" flipV="1">
              <a:off x="528" y="1646"/>
              <a:ext cx="96"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24965" name="Line 44"/>
            <p:cNvSpPr>
              <a:spLocks noChangeShapeType="1"/>
            </p:cNvSpPr>
            <p:nvPr/>
          </p:nvSpPr>
          <p:spPr bwMode="auto">
            <a:xfrm flipV="1">
              <a:off x="912" y="1660"/>
              <a:ext cx="192"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24966" name="Line 45"/>
            <p:cNvSpPr>
              <a:spLocks noChangeShapeType="1"/>
            </p:cNvSpPr>
            <p:nvPr/>
          </p:nvSpPr>
          <p:spPr bwMode="auto">
            <a:xfrm flipV="1">
              <a:off x="720" y="2400"/>
              <a:ext cx="0"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24967" name="Line 46"/>
            <p:cNvSpPr>
              <a:spLocks noChangeShapeType="1"/>
            </p:cNvSpPr>
            <p:nvPr/>
          </p:nvSpPr>
          <p:spPr bwMode="auto">
            <a:xfrm flipH="1" flipV="1">
              <a:off x="706" y="1646"/>
              <a:ext cx="0"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24968" name="Line 47"/>
            <p:cNvSpPr>
              <a:spLocks noChangeShapeType="1"/>
            </p:cNvSpPr>
            <p:nvPr/>
          </p:nvSpPr>
          <p:spPr bwMode="auto">
            <a:xfrm flipV="1">
              <a:off x="816" y="1646"/>
              <a:ext cx="96"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grpSp>
      <p:grpSp>
        <p:nvGrpSpPr>
          <p:cNvPr id="124932" name="Group 50"/>
          <p:cNvGrpSpPr>
            <a:grpSpLocks/>
          </p:cNvGrpSpPr>
          <p:nvPr/>
        </p:nvGrpSpPr>
        <p:grpSpPr bwMode="auto">
          <a:xfrm>
            <a:off x="2209800" y="377825"/>
            <a:ext cx="3832225" cy="2006600"/>
            <a:chOff x="-406" y="1314"/>
            <a:chExt cx="2414" cy="1264"/>
          </a:xfrm>
        </p:grpSpPr>
        <p:sp>
          <p:nvSpPr>
            <p:cNvPr id="124953" name="Text Box 51"/>
            <p:cNvSpPr txBox="1">
              <a:spLocks noChangeArrowheads="1"/>
            </p:cNvSpPr>
            <p:nvPr/>
          </p:nvSpPr>
          <p:spPr bwMode="auto">
            <a:xfrm>
              <a:off x="-406" y="1314"/>
              <a:ext cx="2414" cy="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1 </a:t>
              </a: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2 </a:t>
              </a: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3 </a:t>
              </a:r>
              <a:r>
                <a:rPr lang="en-US" altLang="en-US" sz="2800" i="1">
                  <a:solidFill>
                    <a:schemeClr val="accent2"/>
                  </a:solidFill>
                  <a:latin typeface="Times New Roman" pitchFamily="18" charset="0"/>
                </a:rPr>
                <a:t> x</a:t>
              </a:r>
              <a:r>
                <a:rPr lang="en-US" altLang="en-US" sz="2800" i="1" baseline="-25000">
                  <a:solidFill>
                    <a:schemeClr val="accent2"/>
                  </a:solidFill>
                  <a:latin typeface="Times New Roman" pitchFamily="18" charset="0"/>
                </a:rPr>
                <a:t>4 </a:t>
              </a:r>
              <a:r>
                <a:rPr lang="en-US" altLang="en-US" sz="2800" i="1">
                  <a:solidFill>
                    <a:schemeClr val="accent2"/>
                  </a:solidFill>
                  <a:latin typeface="Times New Roman" pitchFamily="18" charset="0"/>
                </a:rPr>
                <a:t>… ¬x</a:t>
              </a:r>
              <a:r>
                <a:rPr lang="en-US" altLang="en-US" sz="2800" i="1" baseline="-25000">
                  <a:solidFill>
                    <a:schemeClr val="accent2"/>
                  </a:solidFill>
                  <a:latin typeface="Times New Roman" pitchFamily="18" charset="0"/>
                </a:rPr>
                <a:t>n</a:t>
              </a:r>
              <a:r>
                <a:rPr lang="en-US" altLang="en-US" sz="2800" i="1">
                  <a:solidFill>
                    <a:schemeClr val="accent2"/>
                  </a:solidFill>
                  <a:latin typeface="Times New Roman" pitchFamily="18" charset="0"/>
                </a:rPr>
                <a:t> </a:t>
              </a:r>
            </a:p>
            <a:p>
              <a:pPr algn="ctr">
                <a:spcBef>
                  <a:spcPct val="0"/>
                </a:spcBef>
              </a:pPr>
              <a:endParaRPr lang="en-US" altLang="en-US" sz="2800" i="1" baseline="-25000">
                <a:solidFill>
                  <a:schemeClr val="accent2"/>
                </a:solidFill>
                <a:latin typeface="Times New Roman" pitchFamily="18" charset="0"/>
              </a:endParaRPr>
            </a:p>
          </p:txBody>
        </p:sp>
        <p:sp>
          <p:nvSpPr>
            <p:cNvPr id="124954" name="AutoShape 52"/>
            <p:cNvSpPr>
              <a:spLocks noChangeArrowheads="1"/>
            </p:cNvSpPr>
            <p:nvPr/>
          </p:nvSpPr>
          <p:spPr bwMode="auto">
            <a:xfrm rot="5400000" flipV="1">
              <a:off x="431" y="1869"/>
              <a:ext cx="550" cy="509"/>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1600">
                  <a:latin typeface="Arial Rounded MT Bold" pitchFamily="34" charset="0"/>
                </a:rPr>
                <a:t>AND</a:t>
              </a:r>
            </a:p>
          </p:txBody>
        </p:sp>
        <p:sp>
          <p:nvSpPr>
            <p:cNvPr id="124955" name="Line 53"/>
            <p:cNvSpPr>
              <a:spLocks noChangeShapeType="1"/>
            </p:cNvSpPr>
            <p:nvPr/>
          </p:nvSpPr>
          <p:spPr bwMode="auto">
            <a:xfrm flipH="1" flipV="1">
              <a:off x="384" y="1653"/>
              <a:ext cx="144"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24956" name="Line 54"/>
            <p:cNvSpPr>
              <a:spLocks noChangeShapeType="1"/>
            </p:cNvSpPr>
            <p:nvPr/>
          </p:nvSpPr>
          <p:spPr bwMode="auto">
            <a:xfrm flipH="1" flipV="1">
              <a:off x="528" y="1646"/>
              <a:ext cx="96"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24957" name="Line 55"/>
            <p:cNvSpPr>
              <a:spLocks noChangeShapeType="1"/>
            </p:cNvSpPr>
            <p:nvPr/>
          </p:nvSpPr>
          <p:spPr bwMode="auto">
            <a:xfrm flipV="1">
              <a:off x="912" y="1660"/>
              <a:ext cx="192"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24958" name="Line 56"/>
            <p:cNvSpPr>
              <a:spLocks noChangeShapeType="1"/>
            </p:cNvSpPr>
            <p:nvPr/>
          </p:nvSpPr>
          <p:spPr bwMode="auto">
            <a:xfrm flipV="1">
              <a:off x="720" y="2400"/>
              <a:ext cx="0"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24959" name="Line 57"/>
            <p:cNvSpPr>
              <a:spLocks noChangeShapeType="1"/>
            </p:cNvSpPr>
            <p:nvPr/>
          </p:nvSpPr>
          <p:spPr bwMode="auto">
            <a:xfrm flipH="1" flipV="1">
              <a:off x="706" y="1646"/>
              <a:ext cx="0"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24960" name="Line 58"/>
            <p:cNvSpPr>
              <a:spLocks noChangeShapeType="1"/>
            </p:cNvSpPr>
            <p:nvPr/>
          </p:nvSpPr>
          <p:spPr bwMode="auto">
            <a:xfrm flipV="1">
              <a:off x="816" y="1646"/>
              <a:ext cx="96"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grpSp>
      <p:grpSp>
        <p:nvGrpSpPr>
          <p:cNvPr id="124933" name="Group 60"/>
          <p:cNvGrpSpPr>
            <a:grpSpLocks/>
          </p:cNvGrpSpPr>
          <p:nvPr/>
        </p:nvGrpSpPr>
        <p:grpSpPr bwMode="auto">
          <a:xfrm>
            <a:off x="6078538" y="379413"/>
            <a:ext cx="2935287" cy="2005012"/>
            <a:chOff x="-124" y="1315"/>
            <a:chExt cx="1849" cy="1263"/>
          </a:xfrm>
        </p:grpSpPr>
        <p:sp>
          <p:nvSpPr>
            <p:cNvPr id="124945" name="Text Box 61"/>
            <p:cNvSpPr txBox="1">
              <a:spLocks noChangeArrowheads="1"/>
            </p:cNvSpPr>
            <p:nvPr/>
          </p:nvSpPr>
          <p:spPr bwMode="auto">
            <a:xfrm>
              <a:off x="-124" y="1315"/>
              <a:ext cx="1849" cy="5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1  </a:t>
              </a: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2 </a:t>
              </a: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3  </a:t>
              </a:r>
              <a:r>
                <a:rPr lang="en-US" altLang="en-US" sz="2800" i="1">
                  <a:solidFill>
                    <a:schemeClr val="accent2"/>
                  </a:solidFill>
                  <a:latin typeface="Times New Roman" pitchFamily="18" charset="0"/>
                </a:rPr>
                <a:t>… ¬x</a:t>
              </a:r>
              <a:r>
                <a:rPr lang="en-US" altLang="en-US" sz="2800" i="1" baseline="-25000">
                  <a:solidFill>
                    <a:schemeClr val="accent2"/>
                  </a:solidFill>
                  <a:latin typeface="Times New Roman" pitchFamily="18" charset="0"/>
                </a:rPr>
                <a:t>n</a:t>
              </a:r>
              <a:r>
                <a:rPr lang="en-US" altLang="en-US" sz="2800" i="1">
                  <a:solidFill>
                    <a:schemeClr val="accent2"/>
                  </a:solidFill>
                  <a:latin typeface="Times New Roman" pitchFamily="18" charset="0"/>
                </a:rPr>
                <a:t> </a:t>
              </a:r>
            </a:p>
            <a:p>
              <a:pPr algn="ctr">
                <a:spcBef>
                  <a:spcPct val="0"/>
                </a:spcBef>
              </a:pPr>
              <a:endParaRPr lang="en-US" altLang="en-US" sz="2800" i="1" baseline="-25000">
                <a:solidFill>
                  <a:schemeClr val="accent2"/>
                </a:solidFill>
                <a:latin typeface="Times New Roman" pitchFamily="18" charset="0"/>
              </a:endParaRPr>
            </a:p>
          </p:txBody>
        </p:sp>
        <p:sp>
          <p:nvSpPr>
            <p:cNvPr id="124946" name="AutoShape 62"/>
            <p:cNvSpPr>
              <a:spLocks noChangeArrowheads="1"/>
            </p:cNvSpPr>
            <p:nvPr/>
          </p:nvSpPr>
          <p:spPr bwMode="auto">
            <a:xfrm rot="5400000" flipV="1">
              <a:off x="431" y="1869"/>
              <a:ext cx="550" cy="509"/>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1600">
                  <a:latin typeface="Arial Rounded MT Bold" pitchFamily="34" charset="0"/>
                </a:rPr>
                <a:t>AND</a:t>
              </a:r>
            </a:p>
          </p:txBody>
        </p:sp>
        <p:sp>
          <p:nvSpPr>
            <p:cNvPr id="124947" name="Line 63"/>
            <p:cNvSpPr>
              <a:spLocks noChangeShapeType="1"/>
            </p:cNvSpPr>
            <p:nvPr/>
          </p:nvSpPr>
          <p:spPr bwMode="auto">
            <a:xfrm flipH="1" flipV="1">
              <a:off x="384" y="1653"/>
              <a:ext cx="144"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24948" name="Line 64"/>
            <p:cNvSpPr>
              <a:spLocks noChangeShapeType="1"/>
            </p:cNvSpPr>
            <p:nvPr/>
          </p:nvSpPr>
          <p:spPr bwMode="auto">
            <a:xfrm flipH="1" flipV="1">
              <a:off x="528" y="1646"/>
              <a:ext cx="96"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24949" name="Line 65"/>
            <p:cNvSpPr>
              <a:spLocks noChangeShapeType="1"/>
            </p:cNvSpPr>
            <p:nvPr/>
          </p:nvSpPr>
          <p:spPr bwMode="auto">
            <a:xfrm flipV="1">
              <a:off x="912" y="1660"/>
              <a:ext cx="192"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24950" name="Line 66"/>
            <p:cNvSpPr>
              <a:spLocks noChangeShapeType="1"/>
            </p:cNvSpPr>
            <p:nvPr/>
          </p:nvSpPr>
          <p:spPr bwMode="auto">
            <a:xfrm flipV="1">
              <a:off x="720" y="2400"/>
              <a:ext cx="0"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24951" name="Line 67"/>
            <p:cNvSpPr>
              <a:spLocks noChangeShapeType="1"/>
            </p:cNvSpPr>
            <p:nvPr/>
          </p:nvSpPr>
          <p:spPr bwMode="auto">
            <a:xfrm flipH="1" flipV="1">
              <a:off x="706" y="1646"/>
              <a:ext cx="0"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24952" name="Line 68"/>
            <p:cNvSpPr>
              <a:spLocks noChangeShapeType="1"/>
            </p:cNvSpPr>
            <p:nvPr/>
          </p:nvSpPr>
          <p:spPr bwMode="auto">
            <a:xfrm flipV="1">
              <a:off x="816" y="1646"/>
              <a:ext cx="96"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grpSp>
      <p:sp>
        <p:nvSpPr>
          <p:cNvPr id="72" name="Rectangle 82"/>
          <p:cNvSpPr>
            <a:spLocks noChangeArrowheads="1"/>
          </p:cNvSpPr>
          <p:nvPr/>
        </p:nvSpPr>
        <p:spPr bwMode="auto">
          <a:xfrm>
            <a:off x="5089525" y="1365250"/>
            <a:ext cx="100647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3600">
                <a:latin typeface="Times New Roman" pitchFamily="18" charset="0"/>
              </a:rPr>
              <a:t>…</a:t>
            </a:r>
          </a:p>
        </p:txBody>
      </p:sp>
      <p:sp>
        <p:nvSpPr>
          <p:cNvPr id="44" name="Rectangle 34"/>
          <p:cNvSpPr>
            <a:spLocks noChangeArrowheads="1"/>
          </p:cNvSpPr>
          <p:nvPr/>
        </p:nvSpPr>
        <p:spPr bwMode="auto">
          <a:xfrm>
            <a:off x="2960688" y="4610100"/>
            <a:ext cx="351631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Outputs </a:t>
            </a:r>
            <a:r>
              <a:rPr lang="en-US" altLang="en-US" sz="2800" i="1">
                <a:solidFill>
                  <a:schemeClr val="accent2"/>
                </a:solidFill>
                <a:latin typeface="Times New Roman" pitchFamily="18" charset="0"/>
              </a:rPr>
              <a:t>1</a:t>
            </a:r>
            <a:r>
              <a:rPr lang="en-US" altLang="en-US" sz="2800">
                <a:latin typeface="Times New Roman" pitchFamily="18" charset="0"/>
              </a:rPr>
              <a:t> iff </a:t>
            </a:r>
            <a:r>
              <a:rPr lang="en-US" altLang="en-US" sz="2800" i="1">
                <a:solidFill>
                  <a:schemeClr val="accent2"/>
                </a:solidFill>
                <a:latin typeface="Times New Roman" pitchFamily="18" charset="0"/>
              </a:rPr>
              <a:t>f(X)=1</a:t>
            </a:r>
            <a:r>
              <a:rPr lang="en-US" altLang="en-US" sz="2800">
                <a:latin typeface="Times New Roman" pitchFamily="18" charset="0"/>
              </a:rPr>
              <a:t>.</a:t>
            </a:r>
          </a:p>
        </p:txBody>
      </p:sp>
      <p:grpSp>
        <p:nvGrpSpPr>
          <p:cNvPr id="5" name="Group 46"/>
          <p:cNvGrpSpPr>
            <a:grpSpLocks/>
          </p:cNvGrpSpPr>
          <p:nvPr/>
        </p:nvGrpSpPr>
        <p:grpSpPr bwMode="auto">
          <a:xfrm>
            <a:off x="1143000" y="2384425"/>
            <a:ext cx="6275388" cy="2073275"/>
            <a:chOff x="720" y="2390"/>
            <a:chExt cx="3953" cy="1306"/>
          </a:xfrm>
        </p:grpSpPr>
        <p:sp>
          <p:nvSpPr>
            <p:cNvPr id="124937" name="AutoShape 43"/>
            <p:cNvSpPr>
              <a:spLocks noChangeArrowheads="1"/>
            </p:cNvSpPr>
            <p:nvPr/>
          </p:nvSpPr>
          <p:spPr bwMode="auto">
            <a:xfrm rot="5400000" flipV="1">
              <a:off x="2466" y="2941"/>
              <a:ext cx="639" cy="553"/>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a:latin typeface="Arial Rounded MT Bold" pitchFamily="34" charset="0"/>
                </a:rPr>
                <a:t>OR</a:t>
              </a:r>
            </a:p>
          </p:txBody>
        </p:sp>
        <p:grpSp>
          <p:nvGrpSpPr>
            <p:cNvPr id="124938" name="Group 45"/>
            <p:cNvGrpSpPr>
              <a:grpSpLocks/>
            </p:cNvGrpSpPr>
            <p:nvPr/>
          </p:nvGrpSpPr>
          <p:grpSpPr bwMode="auto">
            <a:xfrm>
              <a:off x="720" y="2390"/>
              <a:ext cx="3953" cy="1306"/>
              <a:chOff x="720" y="2390"/>
              <a:chExt cx="3953" cy="1306"/>
            </a:xfrm>
          </p:grpSpPr>
          <p:sp>
            <p:nvSpPr>
              <p:cNvPr id="124939" name="Line 10"/>
              <p:cNvSpPr>
                <a:spLocks noChangeShapeType="1"/>
              </p:cNvSpPr>
              <p:nvPr/>
            </p:nvSpPr>
            <p:spPr bwMode="auto">
              <a:xfrm flipH="1" flipV="1">
                <a:off x="720" y="2400"/>
                <a:ext cx="1968" cy="49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cxnSp>
            <p:nvCxnSpPr>
              <p:cNvPr id="124940" name="AutoShape 39"/>
              <p:cNvCxnSpPr>
                <a:cxnSpLocks noChangeShapeType="1"/>
              </p:cNvCxnSpPr>
              <p:nvPr/>
            </p:nvCxnSpPr>
            <p:spPr bwMode="auto">
              <a:xfrm>
                <a:off x="2786" y="3550"/>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24941" name="Line 40"/>
              <p:cNvSpPr>
                <a:spLocks noChangeShapeType="1"/>
              </p:cNvSpPr>
              <p:nvPr/>
            </p:nvSpPr>
            <p:spPr bwMode="auto">
              <a:xfrm flipH="1" flipV="1">
                <a:off x="720" y="2400"/>
                <a:ext cx="1968" cy="49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24942" name="Line 41"/>
              <p:cNvSpPr>
                <a:spLocks noChangeShapeType="1"/>
              </p:cNvSpPr>
              <p:nvPr/>
            </p:nvSpPr>
            <p:spPr bwMode="auto">
              <a:xfrm flipH="1" flipV="1">
                <a:off x="2518" y="2391"/>
                <a:ext cx="170" cy="507"/>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24943" name="Line 42"/>
              <p:cNvSpPr>
                <a:spLocks noChangeShapeType="1"/>
              </p:cNvSpPr>
              <p:nvPr/>
            </p:nvSpPr>
            <p:spPr bwMode="auto">
              <a:xfrm flipV="1">
                <a:off x="2976" y="2390"/>
                <a:ext cx="1697" cy="50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cxnSp>
            <p:nvCxnSpPr>
              <p:cNvPr id="124944" name="AutoShape 44"/>
              <p:cNvCxnSpPr>
                <a:cxnSpLocks noChangeShapeType="1"/>
                <a:stCxn id="124937" idx="3"/>
              </p:cNvCxnSpPr>
              <p:nvPr/>
            </p:nvCxnSpPr>
            <p:spPr bwMode="auto">
              <a:xfrm>
                <a:off x="2786" y="3550"/>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72"/>
                                        </p:tgtEl>
                                        <p:attrNameLst>
                                          <p:attrName>style.visibility</p:attrName>
                                        </p:attrNameLst>
                                      </p:cBhvr>
                                      <p:to>
                                        <p:strVal val="visible"/>
                                      </p:to>
                                    </p:set>
                                    <p:anim calcmode="lin" valueType="num">
                                      <p:cBhvr additive="base">
                                        <p:cTn id="7" dur="500" fill="hold"/>
                                        <p:tgtEl>
                                          <p:spTgt spid="72"/>
                                        </p:tgtEl>
                                        <p:attrNameLst>
                                          <p:attrName>ppt_x</p:attrName>
                                        </p:attrNameLst>
                                      </p:cBhvr>
                                      <p:tavLst>
                                        <p:tav tm="0">
                                          <p:val>
                                            <p:strVal val="#ppt_x"/>
                                          </p:val>
                                        </p:tav>
                                        <p:tav tm="100000">
                                          <p:val>
                                            <p:strVal val="#ppt_x"/>
                                          </p:val>
                                        </p:tav>
                                      </p:tavLst>
                                    </p:anim>
                                    <p:anim calcmode="lin" valueType="num">
                                      <p:cBhvr additive="base">
                                        <p:cTn id="8" dur="500" fill="hold"/>
                                        <p:tgtEl>
                                          <p:spTgt spid="7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44"/>
                                        </p:tgtEl>
                                        <p:attrNameLst>
                                          <p:attrName>style.visibility</p:attrName>
                                        </p:attrNameLst>
                                      </p:cBhvr>
                                      <p:to>
                                        <p:strVal val="visible"/>
                                      </p:to>
                                    </p:set>
                                    <p:anim calcmode="lin" valueType="num">
                                      <p:cBhvr additive="base">
                                        <p:cTn id="11" dur="500" fill="hold"/>
                                        <p:tgtEl>
                                          <p:spTgt spid="44"/>
                                        </p:tgtEl>
                                        <p:attrNameLst>
                                          <p:attrName>ppt_x</p:attrName>
                                        </p:attrNameLst>
                                      </p:cBhvr>
                                      <p:tavLst>
                                        <p:tav tm="0">
                                          <p:val>
                                            <p:strVal val="#ppt_x"/>
                                          </p:val>
                                        </p:tav>
                                        <p:tav tm="100000">
                                          <p:val>
                                            <p:strVal val="#ppt_x"/>
                                          </p:val>
                                        </p:tav>
                                      </p:tavLst>
                                    </p:anim>
                                    <p:anim calcmode="lin" valueType="num">
                                      <p:cBhvr additive="base">
                                        <p:cTn id="12" dur="500" fill="hold"/>
                                        <p:tgtEl>
                                          <p:spTgt spid="44"/>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500" fill="hold"/>
                                        <p:tgtEl>
                                          <p:spTgt spid="5"/>
                                        </p:tgtEl>
                                        <p:attrNameLst>
                                          <p:attrName>ppt_x</p:attrName>
                                        </p:attrNameLst>
                                      </p:cBhvr>
                                      <p:tavLst>
                                        <p:tav tm="0">
                                          <p:val>
                                            <p:strVal val="#ppt_x"/>
                                          </p:val>
                                        </p:tav>
                                        <p:tav tm="100000">
                                          <p:val>
                                            <p:strVal val="#ppt_x"/>
                                          </p:val>
                                        </p:tav>
                                      </p:tavLst>
                                    </p:anim>
                                    <p:anim calcmode="lin" valueType="num">
                                      <p:cBhvr additive="base">
                                        <p:cTn id="16"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p:bldP spid="44" grpId="0"/>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Text Box 6"/>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grpSp>
        <p:nvGrpSpPr>
          <p:cNvPr id="125955" name="Group 21"/>
          <p:cNvGrpSpPr>
            <a:grpSpLocks/>
          </p:cNvGrpSpPr>
          <p:nvPr/>
        </p:nvGrpSpPr>
        <p:grpSpPr bwMode="auto">
          <a:xfrm>
            <a:off x="3810000" y="838200"/>
            <a:ext cx="5257800" cy="5918200"/>
            <a:chOff x="2400" y="528"/>
            <a:chExt cx="3312" cy="3728"/>
          </a:xfrm>
        </p:grpSpPr>
        <p:sp>
          <p:nvSpPr>
            <p:cNvPr id="1056790" name="Oval 22"/>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25960" name="Text Box 23"/>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rgbClr val="FF5050"/>
                  </a:solidFill>
                  <a:latin typeface="Times New Roman" pitchFamily="18" charset="0"/>
                </a:rPr>
                <a:t>Computable</a:t>
              </a:r>
            </a:p>
          </p:txBody>
        </p:sp>
      </p:grpSp>
      <p:sp>
        <p:nvSpPr>
          <p:cNvPr id="1056798" name="Rectangle 30"/>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History of Computability</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1422349" name="Text Box 13"/>
          <p:cNvSpPr txBox="1">
            <a:spLocks noChangeArrowheads="1"/>
          </p:cNvSpPr>
          <p:nvPr/>
        </p:nvSpPr>
        <p:spPr bwMode="auto">
          <a:xfrm>
            <a:off x="76200" y="1412875"/>
            <a:ext cx="7107238" cy="526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buFontTx/>
              <a:buChar char="•"/>
            </a:pPr>
            <a:r>
              <a:rPr lang="en-US" altLang="en-US" sz="2800">
                <a:latin typeface="Times New Roman" pitchFamily="18" charset="0"/>
              </a:rPr>
              <a:t>Which computational  problems</a:t>
            </a:r>
            <a:br>
              <a:rPr lang="en-US" altLang="en-US" sz="2800">
                <a:latin typeface="Times New Roman" pitchFamily="18" charset="0"/>
              </a:rPr>
            </a:br>
            <a:r>
              <a:rPr lang="en-US" altLang="en-US" sz="2800">
                <a:latin typeface="Times New Roman" pitchFamily="18" charset="0"/>
              </a:rPr>
              <a:t>are </a:t>
            </a:r>
            <a:r>
              <a:rPr lang="en-US" altLang="en-US" sz="2800">
                <a:solidFill>
                  <a:srgbClr val="FF00FF"/>
                </a:solidFill>
                <a:latin typeface="Times New Roman" pitchFamily="18" charset="0"/>
              </a:rPr>
              <a:t>computable</a:t>
            </a:r>
            <a:r>
              <a:rPr lang="en-US" altLang="en-US" sz="2800">
                <a:latin typeface="Times New Roman" pitchFamily="18" charset="0"/>
              </a:rPr>
              <a:t> by such circuits?</a:t>
            </a:r>
          </a:p>
          <a:p>
            <a:pPr>
              <a:spcBef>
                <a:spcPct val="0"/>
              </a:spcBef>
              <a:buFontTx/>
              <a:buChar char="•"/>
            </a:pPr>
            <a:endParaRPr lang="en-US" altLang="en-US" sz="2800">
              <a:latin typeface="Times New Roman" pitchFamily="18" charset="0"/>
            </a:endParaRPr>
          </a:p>
          <a:p>
            <a:pPr>
              <a:spcBef>
                <a:spcPct val="0"/>
              </a:spcBef>
              <a:buFontTx/>
              <a:buChar char="•"/>
            </a:pPr>
            <a:r>
              <a:rPr lang="en-US" altLang="en-US" sz="2800">
                <a:latin typeface="Times New Roman" pitchFamily="18" charset="0"/>
              </a:rPr>
              <a:t>Unreasonable because for each </a:t>
            </a:r>
            <a:r>
              <a:rPr lang="en-US" altLang="en-US" sz="2800" i="1">
                <a:solidFill>
                  <a:schemeClr val="accent2"/>
                </a:solidFill>
                <a:latin typeface="Times New Roman" pitchFamily="18" charset="0"/>
              </a:rPr>
              <a:t>n</a:t>
            </a:r>
            <a:r>
              <a:rPr lang="en-US" altLang="en-US" sz="2800">
                <a:latin typeface="Times New Roman" pitchFamily="18" charset="0"/>
              </a:rPr>
              <a:t>,</a:t>
            </a:r>
            <a:br>
              <a:rPr lang="en-US" altLang="en-US" sz="2800">
                <a:latin typeface="Times New Roman" pitchFamily="18" charset="0"/>
              </a:rPr>
            </a:br>
            <a:r>
              <a:rPr lang="en-US" altLang="en-US" sz="2800">
                <a:latin typeface="Times New Roman" pitchFamily="18" charset="0"/>
              </a:rPr>
              <a:t>a separate circuit </a:t>
            </a:r>
            <a:r>
              <a:rPr lang="en-US" altLang="en-US" sz="2800" i="1">
                <a:solidFill>
                  <a:schemeClr val="accent2"/>
                </a:solidFill>
                <a:latin typeface="Times New Roman" pitchFamily="18" charset="0"/>
              </a:rPr>
              <a:t>C</a:t>
            </a:r>
            <a:r>
              <a:rPr lang="en-US" altLang="en-US" sz="2800" i="1" baseline="-25000">
                <a:solidFill>
                  <a:schemeClr val="accent2"/>
                </a:solidFill>
                <a:latin typeface="Times New Roman" pitchFamily="18" charset="0"/>
              </a:rPr>
              <a:t>1, </a:t>
            </a:r>
            <a:r>
              <a:rPr lang="en-US" altLang="en-US" sz="2800" i="1">
                <a:solidFill>
                  <a:schemeClr val="accent2"/>
                </a:solidFill>
                <a:latin typeface="Times New Roman" pitchFamily="18" charset="0"/>
              </a:rPr>
              <a:t>C</a:t>
            </a:r>
            <a:r>
              <a:rPr lang="en-US" altLang="en-US" sz="2800" i="1" baseline="-25000">
                <a:solidFill>
                  <a:schemeClr val="accent2"/>
                </a:solidFill>
                <a:latin typeface="Times New Roman" pitchFamily="18" charset="0"/>
              </a:rPr>
              <a:t>2, </a:t>
            </a:r>
            <a:r>
              <a:rPr lang="en-US" altLang="en-US" sz="2800" i="1">
                <a:solidFill>
                  <a:schemeClr val="accent2"/>
                </a:solidFill>
                <a:latin typeface="Times New Roman" pitchFamily="18" charset="0"/>
              </a:rPr>
              <a:t>C</a:t>
            </a:r>
            <a:r>
              <a:rPr lang="en-US" altLang="en-US" sz="2800" i="1" baseline="-25000">
                <a:solidFill>
                  <a:schemeClr val="accent2"/>
                </a:solidFill>
                <a:latin typeface="Times New Roman" pitchFamily="18" charset="0"/>
              </a:rPr>
              <a:t>3, ….</a:t>
            </a:r>
            <a:r>
              <a:rPr lang="en-US" altLang="en-US" sz="2800" i="1">
                <a:solidFill>
                  <a:schemeClr val="accent2"/>
                </a:solidFill>
                <a:latin typeface="Times New Roman" pitchFamily="18" charset="0"/>
              </a:rPr>
              <a:t> </a:t>
            </a:r>
            <a:r>
              <a:rPr lang="en-US" altLang="en-US" sz="2800">
                <a:solidFill>
                  <a:schemeClr val="accent1"/>
                </a:solidFill>
                <a:latin typeface="Times New Roman" pitchFamily="18" charset="0"/>
              </a:rPr>
              <a:t/>
            </a:r>
            <a:br>
              <a:rPr lang="en-US" altLang="en-US" sz="2800">
                <a:solidFill>
                  <a:schemeClr val="accent1"/>
                </a:solidFill>
                <a:latin typeface="Times New Roman" pitchFamily="18" charset="0"/>
              </a:rPr>
            </a:br>
            <a:r>
              <a:rPr lang="en-US" altLang="en-US" sz="2800">
                <a:latin typeface="Times New Roman" pitchFamily="18" charset="0"/>
              </a:rPr>
              <a:t>of size </a:t>
            </a:r>
            <a:r>
              <a:rPr lang="en-US" altLang="en-US" sz="2800" i="1">
                <a:solidFill>
                  <a:schemeClr val="accent2"/>
                </a:solidFill>
                <a:latin typeface="Times New Roman" pitchFamily="18" charset="0"/>
              </a:rPr>
              <a:t>2</a:t>
            </a:r>
            <a:r>
              <a:rPr lang="en-US" altLang="en-US" sz="2800" i="1" baseline="30000">
                <a:solidFill>
                  <a:schemeClr val="accent2"/>
                </a:solidFill>
                <a:latin typeface="Times New Roman" pitchFamily="18" charset="0"/>
              </a:rPr>
              <a:t>n</a:t>
            </a:r>
            <a:r>
              <a:rPr lang="en-US" altLang="en-US" sz="2800">
                <a:latin typeface="Times New Roman" pitchFamily="18" charset="0"/>
              </a:rPr>
              <a:t> needs to be defined.</a:t>
            </a:r>
          </a:p>
          <a:p>
            <a:pPr>
              <a:spcBef>
                <a:spcPct val="0"/>
              </a:spcBef>
              <a:buFontTx/>
              <a:buChar char="•"/>
            </a:pPr>
            <a:endParaRPr lang="en-US" altLang="en-US" sz="2800">
              <a:latin typeface="Times New Roman" pitchFamily="18" charset="0"/>
            </a:endParaRPr>
          </a:p>
          <a:p>
            <a:pPr>
              <a:spcBef>
                <a:spcPct val="0"/>
              </a:spcBef>
              <a:buFontTx/>
              <a:buChar char="•"/>
            </a:pPr>
            <a:r>
              <a:rPr lang="en-US" altLang="en-US" sz="2800">
                <a:latin typeface="Times New Roman" pitchFamily="18" charset="0"/>
              </a:rPr>
              <a:t>This is big enough to list all the answers.</a:t>
            </a:r>
            <a:br>
              <a:rPr lang="en-US" altLang="en-US" sz="2800">
                <a:latin typeface="Times New Roman" pitchFamily="18" charset="0"/>
              </a:rPr>
            </a:br>
            <a:r>
              <a:rPr lang="en-US" altLang="en-US" sz="2800">
                <a:latin typeface="Times New Roman" pitchFamily="18" charset="0"/>
              </a:rPr>
              <a:t>  This “algorithm” does not have finite size.</a:t>
            </a:r>
          </a:p>
          <a:p>
            <a:pPr>
              <a:spcBef>
                <a:spcPct val="0"/>
              </a:spcBef>
              <a:buFontTx/>
              <a:buChar char="•"/>
            </a:pPr>
            <a:endParaRPr lang="en-US" altLang="en-US" sz="2800">
              <a:latin typeface="Times New Roman" pitchFamily="18" charset="0"/>
            </a:endParaRPr>
          </a:p>
          <a:p>
            <a:pPr>
              <a:spcBef>
                <a:spcPct val="0"/>
              </a:spcBef>
              <a:buFontTx/>
              <a:buChar char="•"/>
            </a:pPr>
            <a:r>
              <a:rPr lang="en-US" altLang="en-US" sz="2800">
                <a:latin typeface="Times New Roman" pitchFamily="18" charset="0"/>
              </a:rPr>
              <a:t>An algorithm that needs something different</a:t>
            </a:r>
            <a:br>
              <a:rPr lang="en-US" altLang="en-US" sz="2800">
                <a:latin typeface="Times New Roman" pitchFamily="18" charset="0"/>
              </a:rPr>
            </a:br>
            <a:r>
              <a:rPr lang="en-US" altLang="en-US" sz="2800">
                <a:latin typeface="Times New Roman" pitchFamily="18" charset="0"/>
              </a:rPr>
              <a:t>  specified for each </a:t>
            </a:r>
            <a:r>
              <a:rPr lang="en-US" altLang="en-US" sz="2800" i="1">
                <a:solidFill>
                  <a:schemeClr val="accent2"/>
                </a:solidFill>
                <a:latin typeface="Times New Roman" pitchFamily="18" charset="0"/>
              </a:rPr>
              <a:t>n</a:t>
            </a:r>
            <a:r>
              <a:rPr lang="en-US" altLang="en-US" sz="2800">
                <a:latin typeface="Times New Roman" pitchFamily="18" charset="0"/>
              </a:rPr>
              <a:t> is called “</a:t>
            </a:r>
            <a:r>
              <a:rPr lang="en-US" altLang="en-US" sz="2800">
                <a:solidFill>
                  <a:schemeClr val="accent2"/>
                </a:solidFill>
                <a:latin typeface="Times New Roman" pitchFamily="18" charset="0"/>
              </a:rPr>
              <a:t>nonuniform</a:t>
            </a:r>
            <a:r>
              <a:rPr lang="en-US" altLang="en-US" sz="2800">
                <a:latin typeface="Times New Roman" pitchFamily="18" charset="0"/>
              </a:rPr>
              <a:t>”. </a:t>
            </a:r>
            <a:endParaRPr lang="en-US" altLang="en-US" sz="2800">
              <a:latin typeface="Monotype Corsiva" pitchFamily="66" charset="0"/>
            </a:endParaRPr>
          </a:p>
        </p:txBody>
      </p:sp>
      <p:sp>
        <p:nvSpPr>
          <p:cNvPr id="237587" name="Rectangle 19"/>
          <p:cNvSpPr>
            <a:spLocks noChangeArrowheads="1"/>
          </p:cNvSpPr>
          <p:nvPr/>
        </p:nvSpPr>
        <p:spPr bwMode="auto">
          <a:xfrm>
            <a:off x="76200" y="0"/>
            <a:ext cx="8991600" cy="6756400"/>
          </a:xfrm>
          <a:prstGeom prst="rect">
            <a:avLst/>
          </a:prstGeom>
          <a:noFill/>
          <a:ln w="57150" cap="sq">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422349">
                                            <p:txEl>
                                              <p:pRg st="0" end="0"/>
                                            </p:txEl>
                                          </p:spTgt>
                                        </p:tgtEl>
                                        <p:attrNameLst>
                                          <p:attrName>style.visibility</p:attrName>
                                        </p:attrNameLst>
                                      </p:cBhvr>
                                      <p:to>
                                        <p:strVal val="visible"/>
                                      </p:to>
                                    </p:set>
                                    <p:anim calcmode="lin" valueType="num">
                                      <p:cBhvr additive="base">
                                        <p:cTn id="7" dur="500" fill="hold"/>
                                        <p:tgtEl>
                                          <p:spTgt spid="142234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42234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9" fill="hold" grpId="0" nodeType="clickEffect">
                                  <p:stCondLst>
                                    <p:cond delay="0"/>
                                  </p:stCondLst>
                                  <p:childTnLst>
                                    <p:set>
                                      <p:cBhvr>
                                        <p:cTn id="12" dur="1" fill="hold">
                                          <p:stCondLst>
                                            <p:cond delay="0"/>
                                          </p:stCondLst>
                                        </p:cTn>
                                        <p:tgtEl>
                                          <p:spTgt spid="237587"/>
                                        </p:tgtEl>
                                        <p:attrNameLst>
                                          <p:attrName>style.visibility</p:attrName>
                                        </p:attrNameLst>
                                      </p:cBhvr>
                                      <p:to>
                                        <p:strVal val="visible"/>
                                      </p:to>
                                    </p:set>
                                    <p:anim calcmode="lin" valueType="num">
                                      <p:cBhvr additive="base">
                                        <p:cTn id="13" dur="500" fill="hold"/>
                                        <p:tgtEl>
                                          <p:spTgt spid="237587"/>
                                        </p:tgtEl>
                                        <p:attrNameLst>
                                          <p:attrName>ppt_x</p:attrName>
                                        </p:attrNameLst>
                                      </p:cBhvr>
                                      <p:tavLst>
                                        <p:tav tm="0">
                                          <p:val>
                                            <p:strVal val="0-#ppt_w/2"/>
                                          </p:val>
                                        </p:tav>
                                        <p:tav tm="100000">
                                          <p:val>
                                            <p:strVal val="#ppt_x"/>
                                          </p:val>
                                        </p:tav>
                                      </p:tavLst>
                                    </p:anim>
                                    <p:anim calcmode="lin" valueType="num">
                                      <p:cBhvr additive="base">
                                        <p:cTn id="14" dur="500" fill="hold"/>
                                        <p:tgtEl>
                                          <p:spTgt spid="237587"/>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1422349">
                                            <p:txEl>
                                              <p:pRg st="2" end="2"/>
                                            </p:txEl>
                                          </p:spTgt>
                                        </p:tgtEl>
                                        <p:attrNameLst>
                                          <p:attrName>style.visibility</p:attrName>
                                        </p:attrNameLst>
                                      </p:cBhvr>
                                      <p:to>
                                        <p:strVal val="visible"/>
                                      </p:to>
                                    </p:set>
                                    <p:anim calcmode="lin" valueType="num">
                                      <p:cBhvr additive="base">
                                        <p:cTn id="19" dur="500" fill="hold"/>
                                        <p:tgtEl>
                                          <p:spTgt spid="1422349">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42234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1422349">
                                            <p:txEl>
                                              <p:pRg st="4" end="4"/>
                                            </p:txEl>
                                          </p:spTgt>
                                        </p:tgtEl>
                                        <p:attrNameLst>
                                          <p:attrName>style.visibility</p:attrName>
                                        </p:attrNameLst>
                                      </p:cBhvr>
                                      <p:to>
                                        <p:strVal val="visible"/>
                                      </p:to>
                                    </p:set>
                                    <p:anim calcmode="lin" valueType="num">
                                      <p:cBhvr additive="base">
                                        <p:cTn id="25" dur="500" fill="hold"/>
                                        <p:tgtEl>
                                          <p:spTgt spid="1422349">
                                            <p:txEl>
                                              <p:pRg st="4" end="4"/>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422349">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nodeType="clickEffect">
                                  <p:stCondLst>
                                    <p:cond delay="0"/>
                                  </p:stCondLst>
                                  <p:childTnLst>
                                    <p:set>
                                      <p:cBhvr>
                                        <p:cTn id="30" dur="1" fill="hold">
                                          <p:stCondLst>
                                            <p:cond delay="0"/>
                                          </p:stCondLst>
                                        </p:cTn>
                                        <p:tgtEl>
                                          <p:spTgt spid="1422349">
                                            <p:txEl>
                                              <p:pRg st="6" end="6"/>
                                            </p:txEl>
                                          </p:spTgt>
                                        </p:tgtEl>
                                        <p:attrNameLst>
                                          <p:attrName>style.visibility</p:attrName>
                                        </p:attrNameLst>
                                      </p:cBhvr>
                                      <p:to>
                                        <p:strVal val="visible"/>
                                      </p:to>
                                    </p:set>
                                    <p:anim calcmode="lin" valueType="num">
                                      <p:cBhvr additive="base">
                                        <p:cTn id="31" dur="500" fill="hold"/>
                                        <p:tgtEl>
                                          <p:spTgt spid="1422349">
                                            <p:txEl>
                                              <p:pRg st="6" end="6"/>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422349">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7587" grpId="0" animBg="1"/>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63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Church’s Thesis</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12" name="Text Box 7"/>
          <p:cNvSpPr txBox="1">
            <a:spLocks noChangeArrowheads="1"/>
          </p:cNvSpPr>
          <p:nvPr/>
        </p:nvSpPr>
        <p:spPr bwMode="auto">
          <a:xfrm>
            <a:off x="7040563" y="14288"/>
            <a:ext cx="1341437" cy="519112"/>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hlink"/>
                </a:solidFill>
                <a:effectLst>
                  <a:outerShdw blurRad="38100" dist="38100" dir="2700000" algn="tl">
                    <a:srgbClr val="000000"/>
                  </a:outerShdw>
                </a:effectLst>
                <a:cs typeface="+mn-cs"/>
              </a:rPr>
              <a:t>Proof</a:t>
            </a:r>
          </a:p>
        </p:txBody>
      </p:sp>
      <p:sp>
        <p:nvSpPr>
          <p:cNvPr id="39" name="Text Box 5"/>
          <p:cNvSpPr txBox="1">
            <a:spLocks noChangeArrowheads="1"/>
          </p:cNvSpPr>
          <p:nvPr/>
        </p:nvSpPr>
        <p:spPr bwMode="auto">
          <a:xfrm>
            <a:off x="381000" y="528638"/>
            <a:ext cx="6310313" cy="4400550"/>
          </a:xfrm>
          <a:prstGeom prst="rect">
            <a:avLst/>
          </a:prstGeom>
          <a:noFill/>
          <a:ln w="38100" cap="sq">
            <a:noFill/>
            <a:miter lim="800000"/>
            <a:headEnd/>
            <a:tailEnd/>
          </a:ln>
          <a:effectLst/>
        </p:spPr>
        <p:txBody>
          <a:bodyPr wrap="none" lIns="274320" rIns="274320">
            <a:spAutoFit/>
          </a:bodyPr>
          <a:lstStyle/>
          <a:p>
            <a:pPr eaLnBrk="0" hangingPunct="0">
              <a:defRPr/>
            </a:pPr>
            <a:r>
              <a:rPr lang="en-US">
                <a:cs typeface="+mn-cs"/>
              </a:rPr>
              <a:t>A computational </a:t>
            </a:r>
            <a:r>
              <a:rPr lang="en-US" dirty="0">
                <a:cs typeface="+mn-cs"/>
              </a:rPr>
              <a:t>problem </a:t>
            </a:r>
            <a:r>
              <a:rPr lang="en-US">
                <a:cs typeface="+mn-cs"/>
              </a:rPr>
              <a:t>is computable</a:t>
            </a:r>
            <a:endParaRPr lang="en-US" dirty="0">
              <a:cs typeface="+mn-cs"/>
            </a:endParaRPr>
          </a:p>
          <a:p>
            <a:pPr eaLnBrk="0" hangingPunct="0">
              <a:buFont typeface="Arial" pitchFamily="34" charset="0"/>
              <a:buChar char="•"/>
              <a:defRPr/>
            </a:pPr>
            <a:r>
              <a:rPr lang="en-US" dirty="0">
                <a:cs typeface="+mn-cs"/>
              </a:rPr>
              <a:t>by a </a:t>
            </a:r>
            <a:r>
              <a:rPr lang="en-US" dirty="0">
                <a:solidFill>
                  <a:schemeClr val="accent2"/>
                </a:solidFill>
                <a:cs typeface="+mn-cs"/>
              </a:rPr>
              <a:t>Java Program</a:t>
            </a:r>
          </a:p>
          <a:p>
            <a:pPr eaLnBrk="0" hangingPunct="0">
              <a:buFont typeface="Arial" pitchFamily="34" charset="0"/>
              <a:buChar char="•"/>
              <a:defRPr/>
            </a:pPr>
            <a:endParaRPr lang="en-US" dirty="0">
              <a:cs typeface="+mn-cs"/>
            </a:endParaRPr>
          </a:p>
          <a:p>
            <a:pPr eaLnBrk="0" hangingPunct="0">
              <a:buFont typeface="Arial" pitchFamily="34" charset="0"/>
              <a:buChar char="•"/>
              <a:defRPr/>
            </a:pPr>
            <a:r>
              <a:rPr lang="en-US" dirty="0">
                <a:cs typeface="+mn-cs"/>
              </a:rPr>
              <a:t>by </a:t>
            </a:r>
            <a:r>
              <a:rPr lang="en-US">
                <a:cs typeface="+mn-cs"/>
              </a:rPr>
              <a:t>a </a:t>
            </a:r>
            <a:r>
              <a:rPr lang="en-US">
                <a:solidFill>
                  <a:schemeClr val="accent2"/>
                </a:solidFill>
                <a:cs typeface="+mn-cs"/>
              </a:rPr>
              <a:t>Turing </a:t>
            </a:r>
            <a:r>
              <a:rPr lang="en-US" dirty="0">
                <a:solidFill>
                  <a:schemeClr val="accent2"/>
                </a:solidFill>
                <a:cs typeface="+mn-cs"/>
              </a:rPr>
              <a:t>Machine</a:t>
            </a:r>
          </a:p>
          <a:p>
            <a:pPr eaLnBrk="0" hangingPunct="0">
              <a:buFont typeface="Arial" pitchFamily="34" charset="0"/>
              <a:buChar char="•"/>
              <a:defRPr/>
            </a:pPr>
            <a:endParaRPr lang="en-US" dirty="0">
              <a:cs typeface="+mn-cs"/>
            </a:endParaRPr>
          </a:p>
          <a:p>
            <a:pPr eaLnBrk="0" hangingPunct="0">
              <a:buFont typeface="Arial" pitchFamily="34" charset="0"/>
              <a:buChar char="•"/>
              <a:defRPr/>
            </a:pPr>
            <a:endParaRPr lang="en-US" dirty="0">
              <a:cs typeface="+mn-cs"/>
            </a:endParaRPr>
          </a:p>
          <a:p>
            <a:pPr eaLnBrk="0" hangingPunct="0">
              <a:buFont typeface="Arial" pitchFamily="34" charset="0"/>
              <a:buChar char="•"/>
              <a:defRPr/>
            </a:pPr>
            <a:endParaRPr lang="en-US" dirty="0">
              <a:cs typeface="+mn-cs"/>
            </a:endParaRPr>
          </a:p>
          <a:p>
            <a:pPr eaLnBrk="0" hangingPunct="0">
              <a:defRPr/>
            </a:pPr>
            <a:endParaRPr lang="en-US" dirty="0">
              <a:effectLst>
                <a:outerShdw blurRad="38100" dist="38100" dir="2700000" algn="tl">
                  <a:srgbClr val="000000"/>
                </a:outerShdw>
              </a:effectLst>
              <a:cs typeface="+mn-cs"/>
            </a:endParaRPr>
          </a:p>
          <a:p>
            <a:pPr eaLnBrk="0" hangingPunct="0">
              <a:defRPr/>
            </a:pPr>
            <a:endParaRPr lang="en-US" dirty="0">
              <a:effectLst>
                <a:outerShdw blurRad="38100" dist="38100" dir="2700000" algn="tl">
                  <a:srgbClr val="000000"/>
                </a:outerShdw>
              </a:effectLst>
              <a:cs typeface="+mn-cs"/>
            </a:endParaRPr>
          </a:p>
          <a:p>
            <a:pPr eaLnBrk="0" hangingPunct="0">
              <a:buFont typeface="Arial" pitchFamily="34" charset="0"/>
              <a:buChar char="•"/>
              <a:defRPr/>
            </a:pPr>
            <a:r>
              <a:rPr lang="en-US" dirty="0">
                <a:effectLst>
                  <a:outerShdw blurRad="38100" dist="38100" dir="2700000" algn="tl">
                    <a:srgbClr val="000000"/>
                  </a:outerShdw>
                </a:effectLst>
                <a:cs typeface="+mn-cs"/>
              </a:rPr>
              <a:t>by </a:t>
            </a:r>
            <a:r>
              <a:rPr lang="en-US">
                <a:effectLst>
                  <a:outerShdw blurRad="38100" dist="38100" dir="2700000" algn="tl">
                    <a:srgbClr val="000000"/>
                  </a:outerShdw>
                </a:effectLst>
                <a:cs typeface="+mn-cs"/>
              </a:rPr>
              <a:t>an </a:t>
            </a:r>
            <a:r>
              <a:rPr lang="en-US" i="1">
                <a:solidFill>
                  <a:schemeClr val="accent2"/>
                </a:solidFill>
                <a:effectLst>
                  <a:outerShdw blurRad="38100" dist="38100" dir="2700000" algn="tl">
                    <a:srgbClr val="000000"/>
                  </a:outerShdw>
                </a:effectLst>
                <a:cs typeface="+mn-cs"/>
              </a:rPr>
              <a:t>And/Or/Not</a:t>
            </a:r>
            <a:r>
              <a:rPr lang="en-US">
                <a:solidFill>
                  <a:schemeClr val="accent2"/>
                </a:solidFill>
                <a:effectLst>
                  <a:outerShdw blurRad="38100" dist="38100" dir="2700000" algn="tl">
                    <a:srgbClr val="000000"/>
                  </a:outerShdw>
                </a:effectLst>
                <a:cs typeface="+mn-cs"/>
              </a:rPr>
              <a:t> Circuit</a:t>
            </a:r>
            <a:endParaRPr lang="en-US" dirty="0">
              <a:solidFill>
                <a:schemeClr val="accent2"/>
              </a:solidFill>
              <a:effectLst>
                <a:outerShdw blurRad="38100" dist="38100" dir="2700000" algn="tl">
                  <a:srgbClr val="000000"/>
                </a:outerShdw>
              </a:effectLst>
              <a:cs typeface="+mn-cs"/>
            </a:endParaRPr>
          </a:p>
        </p:txBody>
      </p:sp>
      <p:sp>
        <p:nvSpPr>
          <p:cNvPr id="9" name="Rectangle 8"/>
          <p:cNvSpPr>
            <a:spLocks noChangeArrowheads="1"/>
          </p:cNvSpPr>
          <p:nvPr/>
        </p:nvSpPr>
        <p:spPr bwMode="auto">
          <a:xfrm>
            <a:off x="5532438" y="2800350"/>
            <a:ext cx="3992562" cy="3935413"/>
          </a:xfrm>
          <a:prstGeom prst="rect">
            <a:avLst/>
          </a:prstGeom>
          <a:noFill/>
          <a:ln w="9525">
            <a:noFill/>
            <a:miter lim="800000"/>
            <a:headEnd/>
            <a:tailEnd/>
          </a:ln>
        </p:spPr>
        <p:txBody>
          <a:bodyPr>
            <a:spAutoFit/>
          </a:bodyPr>
          <a:lstStyle/>
          <a:p>
            <a:pPr eaLnBrk="0" hangingPunct="0">
              <a:defRPr/>
            </a:pPr>
            <a:r>
              <a:rPr lang="en-US" dirty="0" err="1">
                <a:solidFill>
                  <a:srgbClr val="FF0000"/>
                </a:solidFill>
                <a:cs typeface="+mn-cs"/>
              </a:rPr>
              <a:t>NonUniform</a:t>
            </a:r>
            <a:r>
              <a:rPr lang="en-US" dirty="0">
                <a:solidFill>
                  <a:srgbClr val="FF0000"/>
                </a:solidFill>
                <a:cs typeface="+mn-cs"/>
              </a:rPr>
              <a:t> </a:t>
            </a:r>
          </a:p>
          <a:p>
            <a:pPr eaLnBrk="0" hangingPunct="0">
              <a:defRPr/>
            </a:pPr>
            <a:r>
              <a:rPr lang="en-US">
                <a:solidFill>
                  <a:srgbClr val="FF0000"/>
                </a:solidFill>
                <a:cs typeface="+mn-cs"/>
              </a:rPr>
              <a:t>&amp; arbitrarily large input </a:t>
            </a:r>
            <a:r>
              <a:rPr lang="en-US" dirty="0">
                <a:solidFill>
                  <a:srgbClr val="FF0000"/>
                </a:solidFill>
                <a:cs typeface="+mn-cs"/>
              </a:rPr>
              <a:t/>
            </a:r>
            <a:br>
              <a:rPr lang="en-US" dirty="0">
                <a:solidFill>
                  <a:srgbClr val="FF0000"/>
                </a:solidFill>
                <a:cs typeface="+mn-cs"/>
              </a:rPr>
            </a:br>
            <a:r>
              <a:rPr lang="en-US" dirty="0">
                <a:solidFill>
                  <a:srgbClr val="FF0000"/>
                </a:solidFill>
                <a:cs typeface="+mn-cs"/>
              </a:rPr>
              <a:t>    </a:t>
            </a:r>
            <a:r>
              <a:rPr lang="en-US" dirty="0">
                <a:solidFill>
                  <a:srgbClr val="FF0000"/>
                </a:solidFill>
                <a:cs typeface="+mn-cs"/>
                <a:sym typeface="Wingdings" pitchFamily="2" charset="2"/>
              </a:rPr>
              <a:t> </a:t>
            </a:r>
            <a:r>
              <a:rPr lang="en-US" dirty="0">
                <a:solidFill>
                  <a:srgbClr val="FF0000"/>
                </a:solidFill>
                <a:cs typeface="+mn-cs"/>
              </a:rPr>
              <a:t>unreasonable</a:t>
            </a:r>
          </a:p>
          <a:p>
            <a:pPr eaLnBrk="0" hangingPunct="0">
              <a:defRPr/>
            </a:pPr>
            <a:r>
              <a:rPr lang="en-US" dirty="0" err="1">
                <a:solidFill>
                  <a:srgbClr val="FF0000"/>
                </a:solidFill>
                <a:cs typeface="+mn-cs"/>
              </a:rPr>
              <a:t>NonUniform</a:t>
            </a:r>
            <a:endParaRPr lang="en-US" dirty="0">
              <a:solidFill>
                <a:srgbClr val="FF0000"/>
              </a:solidFill>
              <a:cs typeface="+mn-cs"/>
            </a:endParaRPr>
          </a:p>
          <a:p>
            <a:pPr eaLnBrk="0" hangingPunct="0">
              <a:defRPr/>
            </a:pPr>
            <a:r>
              <a:rPr lang="en-US" dirty="0">
                <a:solidFill>
                  <a:srgbClr val="FF0000"/>
                </a:solidFill>
                <a:cs typeface="+mn-cs"/>
              </a:rPr>
              <a:t>&amp; </a:t>
            </a:r>
            <a:r>
              <a:rPr lang="en-US">
                <a:solidFill>
                  <a:srgbClr val="FF0000"/>
                </a:solidFill>
                <a:cs typeface="+mn-cs"/>
              </a:rPr>
              <a:t>fixed input </a:t>
            </a:r>
            <a:r>
              <a:rPr lang="en-US" dirty="0">
                <a:solidFill>
                  <a:srgbClr val="FF0000"/>
                </a:solidFill>
                <a:cs typeface="+mn-cs"/>
              </a:rPr>
              <a:t>size</a:t>
            </a:r>
          </a:p>
          <a:p>
            <a:pPr eaLnBrk="0" hangingPunct="0">
              <a:defRPr/>
            </a:pPr>
            <a:r>
              <a:rPr lang="en-US" dirty="0">
                <a:solidFill>
                  <a:srgbClr val="FF0000"/>
                </a:solidFill>
                <a:cs typeface="+mn-cs"/>
              </a:rPr>
              <a:t>     </a:t>
            </a:r>
            <a:r>
              <a:rPr lang="en-US" dirty="0">
                <a:solidFill>
                  <a:srgbClr val="FF0000"/>
                </a:solidFill>
                <a:cs typeface="+mn-cs"/>
                <a:sym typeface="Wingdings" pitchFamily="2" charset="2"/>
              </a:rPr>
              <a:t> reasonable</a:t>
            </a:r>
          </a:p>
          <a:p>
            <a:pPr eaLnBrk="0" hangingPunct="0">
              <a:defRPr/>
            </a:pPr>
            <a:r>
              <a:rPr lang="en-US" dirty="0">
                <a:solidFill>
                  <a:srgbClr val="FF0000"/>
                </a:solidFill>
                <a:cs typeface="+mn-cs"/>
              </a:rPr>
              <a:t>Uniform </a:t>
            </a:r>
          </a:p>
          <a:p>
            <a:pPr eaLnBrk="0" hangingPunct="0">
              <a:defRPr/>
            </a:pPr>
            <a:r>
              <a:rPr lang="en-US">
                <a:solidFill>
                  <a:srgbClr val="FF0000"/>
                </a:solidFill>
                <a:cs typeface="+mn-cs"/>
              </a:rPr>
              <a:t>&amp; arbitrarily large input </a:t>
            </a:r>
            <a:r>
              <a:rPr lang="en-US" dirty="0">
                <a:solidFill>
                  <a:srgbClr val="FF0000"/>
                </a:solidFill>
                <a:cs typeface="+mn-cs"/>
              </a:rPr>
              <a:t/>
            </a:r>
            <a:br>
              <a:rPr lang="en-US" dirty="0">
                <a:solidFill>
                  <a:srgbClr val="FF0000"/>
                </a:solidFill>
                <a:cs typeface="+mn-cs"/>
              </a:rPr>
            </a:br>
            <a:r>
              <a:rPr lang="en-US" dirty="0">
                <a:solidFill>
                  <a:srgbClr val="FF0000"/>
                </a:solidFill>
                <a:cs typeface="+mn-cs"/>
              </a:rPr>
              <a:t>    </a:t>
            </a:r>
            <a:r>
              <a:rPr lang="en-US" dirty="0">
                <a:solidFill>
                  <a:srgbClr val="FF0000"/>
                </a:solidFill>
                <a:cs typeface="+mn-cs"/>
                <a:sym typeface="Wingdings" pitchFamily="2" charset="2"/>
              </a:rPr>
              <a:t> </a:t>
            </a:r>
            <a:r>
              <a:rPr lang="en-US" dirty="0">
                <a:solidFill>
                  <a:srgbClr val="FF0000"/>
                </a:solidFill>
                <a:cs typeface="+mn-cs"/>
              </a:rPr>
              <a:t>reasonable</a:t>
            </a:r>
            <a:endParaRPr lang="en-CA" dirty="0">
              <a:solidFill>
                <a:srgbClr val="FF0000"/>
              </a:solidFill>
              <a:effectLst>
                <a:outerShdw blurRad="38100" dist="38100" dir="2700000" algn="tl">
                  <a:srgbClr val="000000"/>
                </a:outerShdw>
              </a:effectLst>
              <a:cs typeface="+mn-cs"/>
            </a:endParaRPr>
          </a:p>
        </p:txBody>
      </p:sp>
      <p:sp>
        <p:nvSpPr>
          <p:cNvPr id="40" name="Line 22"/>
          <p:cNvSpPr>
            <a:spLocks noChangeShapeType="1"/>
          </p:cNvSpPr>
          <p:nvPr/>
        </p:nvSpPr>
        <p:spPr bwMode="auto">
          <a:xfrm>
            <a:off x="1284288" y="2286000"/>
            <a:ext cx="1077912" cy="2209800"/>
          </a:xfrm>
          <a:prstGeom prst="line">
            <a:avLst/>
          </a:prstGeom>
          <a:noFill/>
          <a:ln w="38100" cap="sq">
            <a:solidFill>
              <a:schemeClr val="hlink"/>
            </a:solidFill>
            <a:round/>
            <a:headEnd/>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39625" name="Rectangle 9"/>
          <p:cNvSpPr>
            <a:spLocks noChangeArrowheads="1"/>
          </p:cNvSpPr>
          <p:nvPr/>
        </p:nvSpPr>
        <p:spPr bwMode="auto">
          <a:xfrm>
            <a:off x="-522288" y="5105400"/>
            <a:ext cx="6256338"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lvl="1" algn="ctr">
              <a:spcBef>
                <a:spcPct val="0"/>
              </a:spcBef>
              <a:buFontTx/>
              <a:buNone/>
            </a:pPr>
            <a:r>
              <a:rPr lang="en-US" altLang="en-US" sz="2800">
                <a:latin typeface="Times New Roman" pitchFamily="18" charset="0"/>
              </a:rPr>
              <a:t>If a </a:t>
            </a:r>
            <a:r>
              <a:rPr lang="en-US" altLang="en-US" sz="2800">
                <a:solidFill>
                  <a:schemeClr val="accent2"/>
                </a:solidFill>
                <a:latin typeface="Times New Roman" pitchFamily="18" charset="0"/>
              </a:rPr>
              <a:t>TM</a:t>
            </a:r>
            <a:r>
              <a:rPr lang="en-US" altLang="en-US" sz="2800">
                <a:latin typeface="Times New Roman" pitchFamily="18" charset="0"/>
              </a:rPr>
              <a:t> can compute it in time </a:t>
            </a:r>
            <a:r>
              <a:rPr lang="en-US" altLang="en-US" sz="2800" i="1">
                <a:solidFill>
                  <a:schemeClr val="accent2"/>
                </a:solidFill>
                <a:latin typeface="Times New Roman" pitchFamily="18" charset="0"/>
              </a:rPr>
              <a:t>T(n)</a:t>
            </a:r>
            <a:r>
              <a:rPr lang="en-US" altLang="en-US" sz="2800">
                <a:latin typeface="Times New Roman" pitchFamily="18" charset="0"/>
              </a:rPr>
              <a:t>, </a:t>
            </a:r>
          </a:p>
          <a:p>
            <a:pPr lvl="1" algn="ctr">
              <a:spcBef>
                <a:spcPct val="0"/>
              </a:spcBef>
              <a:buFontTx/>
              <a:buNone/>
            </a:pPr>
            <a:r>
              <a:rPr lang="en-US" altLang="en-US" sz="2800">
                <a:latin typeface="Times New Roman" pitchFamily="18" charset="0"/>
              </a:rPr>
              <a:t>  then it can be computed by </a:t>
            </a:r>
            <a:br>
              <a:rPr lang="en-US" altLang="en-US" sz="2800">
                <a:latin typeface="Times New Roman" pitchFamily="18" charset="0"/>
              </a:rPr>
            </a:br>
            <a:r>
              <a:rPr lang="en-US" altLang="en-US" sz="2800">
                <a:latin typeface="Times New Roman" pitchFamily="18" charset="0"/>
              </a:rPr>
              <a:t>  a </a:t>
            </a:r>
            <a:r>
              <a:rPr lang="en-US" altLang="en-US" sz="2800">
                <a:solidFill>
                  <a:schemeClr val="accent2"/>
                </a:solidFill>
                <a:latin typeface="Times New Roman" pitchFamily="18" charset="0"/>
              </a:rPr>
              <a:t>uniform</a:t>
            </a:r>
            <a:r>
              <a:rPr lang="en-US" altLang="en-US" sz="2800">
                <a:latin typeface="Times New Roman" pitchFamily="18" charset="0"/>
              </a:rPr>
              <a:t> circuit of size </a:t>
            </a:r>
            <a:r>
              <a:rPr lang="en-US" altLang="en-US" sz="2800" i="1">
                <a:solidFill>
                  <a:schemeClr val="accent2"/>
                </a:solidFill>
                <a:latin typeface="Times New Roman" pitchFamily="18" charset="0"/>
              </a:rPr>
              <a:t>O(T</a:t>
            </a:r>
            <a:r>
              <a:rPr lang="en-US" altLang="en-US" sz="2800" i="1" baseline="30000">
                <a:solidFill>
                  <a:schemeClr val="accent2"/>
                </a:solidFill>
                <a:latin typeface="Times New Roman" pitchFamily="18" charset="0"/>
              </a:rPr>
              <a:t>2</a:t>
            </a:r>
            <a:r>
              <a:rPr lang="en-US" altLang="en-US" sz="2800" i="1">
                <a:solidFill>
                  <a:schemeClr val="accent2"/>
                </a:solidFill>
                <a:latin typeface="Times New Roman" pitchFamily="18" charset="0"/>
              </a:rPr>
              <a:t>(n))</a:t>
            </a:r>
            <a:r>
              <a:rPr lang="en-US" altLang="en-US" sz="2800">
                <a:latin typeface="Times New Roman" pitchFamily="18" charset="0"/>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 calcmode="lin" valueType="num">
                                      <p:cBhvr additive="base">
                                        <p:cTn id="7"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9">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9">
                                            <p:txEl>
                                              <p:pRg st="1" end="1"/>
                                            </p:txEl>
                                          </p:spTgt>
                                        </p:tgtEl>
                                        <p:attrNameLst>
                                          <p:attrName>style.visibility</p:attrName>
                                        </p:attrNameLst>
                                      </p:cBhvr>
                                      <p:to>
                                        <p:strVal val="visible"/>
                                      </p:to>
                                    </p:set>
                                    <p:anim calcmode="lin" valueType="num">
                                      <p:cBhvr additive="base">
                                        <p:cTn id="11" dur="500" fill="hold"/>
                                        <p:tgtEl>
                                          <p:spTgt spid="9">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9">
                                            <p:txEl>
                                              <p:pRg st="2" end="2"/>
                                            </p:txEl>
                                          </p:spTgt>
                                        </p:tgtEl>
                                        <p:attrNameLst>
                                          <p:attrName>style.visibility</p:attrName>
                                        </p:attrNameLst>
                                      </p:cBhvr>
                                      <p:to>
                                        <p:strVal val="visible"/>
                                      </p:to>
                                    </p:set>
                                    <p:anim calcmode="lin" valueType="num">
                                      <p:cBhvr additive="base">
                                        <p:cTn id="17" dur="500" fill="hold"/>
                                        <p:tgtEl>
                                          <p:spTgt spid="9">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9">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9">
                                            <p:txEl>
                                              <p:pRg st="3" end="3"/>
                                            </p:txEl>
                                          </p:spTgt>
                                        </p:tgtEl>
                                        <p:attrNameLst>
                                          <p:attrName>style.visibility</p:attrName>
                                        </p:attrNameLst>
                                      </p:cBhvr>
                                      <p:to>
                                        <p:strVal val="visible"/>
                                      </p:to>
                                    </p:set>
                                    <p:anim calcmode="lin" valueType="num">
                                      <p:cBhvr additive="base">
                                        <p:cTn id="21" dur="500" fill="hold"/>
                                        <p:tgtEl>
                                          <p:spTgt spid="9">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9">
                                            <p:txEl>
                                              <p:pRg st="3" end="3"/>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9">
                                            <p:txEl>
                                              <p:pRg st="4" end="4"/>
                                            </p:txEl>
                                          </p:spTgt>
                                        </p:tgtEl>
                                        <p:attrNameLst>
                                          <p:attrName>style.visibility</p:attrName>
                                        </p:attrNameLst>
                                      </p:cBhvr>
                                      <p:to>
                                        <p:strVal val="visible"/>
                                      </p:to>
                                    </p:set>
                                    <p:anim calcmode="lin" valueType="num">
                                      <p:cBhvr additive="base">
                                        <p:cTn id="25" dur="500" fill="hold"/>
                                        <p:tgtEl>
                                          <p:spTgt spid="9">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9">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1" fill="hold" nodeType="clickEffect">
                                  <p:stCondLst>
                                    <p:cond delay="0"/>
                                  </p:stCondLst>
                                  <p:childTnLst>
                                    <p:set>
                                      <p:cBhvr>
                                        <p:cTn id="30" dur="1" fill="hold">
                                          <p:stCondLst>
                                            <p:cond delay="0"/>
                                          </p:stCondLst>
                                        </p:cTn>
                                        <p:tgtEl>
                                          <p:spTgt spid="40"/>
                                        </p:tgtEl>
                                        <p:attrNameLst>
                                          <p:attrName>style.visibility</p:attrName>
                                        </p:attrNameLst>
                                      </p:cBhvr>
                                      <p:to>
                                        <p:strVal val="visible"/>
                                      </p:to>
                                    </p:set>
                                    <p:anim calcmode="lin" valueType="num">
                                      <p:cBhvr additive="base">
                                        <p:cTn id="31" dur="500" fill="hold"/>
                                        <p:tgtEl>
                                          <p:spTgt spid="40"/>
                                        </p:tgtEl>
                                        <p:attrNameLst>
                                          <p:attrName>ppt_x</p:attrName>
                                        </p:attrNameLst>
                                      </p:cBhvr>
                                      <p:tavLst>
                                        <p:tav tm="0">
                                          <p:val>
                                            <p:strVal val="#ppt_x"/>
                                          </p:val>
                                        </p:tav>
                                        <p:tav tm="100000">
                                          <p:val>
                                            <p:strVal val="#ppt_x"/>
                                          </p:val>
                                        </p:tav>
                                      </p:tavLst>
                                    </p:anim>
                                    <p:anim calcmode="lin" valueType="num">
                                      <p:cBhvr additive="base">
                                        <p:cTn id="32" dur="500" fill="hold"/>
                                        <p:tgtEl>
                                          <p:spTgt spid="40"/>
                                        </p:tgtEl>
                                        <p:attrNameLst>
                                          <p:attrName>ppt_y</p:attrName>
                                        </p:attrNameLst>
                                      </p:cBhvr>
                                      <p:tavLst>
                                        <p:tav tm="0">
                                          <p:val>
                                            <p:strVal val="0-#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 fill="hold" nodeType="clickEffect">
                                  <p:stCondLst>
                                    <p:cond delay="0"/>
                                  </p:stCondLst>
                                  <p:childTnLst>
                                    <p:set>
                                      <p:cBhvr>
                                        <p:cTn id="36" dur="1" fill="hold">
                                          <p:stCondLst>
                                            <p:cond delay="0"/>
                                          </p:stCondLst>
                                        </p:cTn>
                                        <p:tgtEl>
                                          <p:spTgt spid="239625">
                                            <p:txEl>
                                              <p:pRg st="0" end="0"/>
                                            </p:txEl>
                                          </p:spTgt>
                                        </p:tgtEl>
                                        <p:attrNameLst>
                                          <p:attrName>style.visibility</p:attrName>
                                        </p:attrNameLst>
                                      </p:cBhvr>
                                      <p:to>
                                        <p:strVal val="visible"/>
                                      </p:to>
                                    </p:set>
                                    <p:anim calcmode="lin" valueType="num">
                                      <p:cBhvr additive="base">
                                        <p:cTn id="37" dur="500" fill="hold"/>
                                        <p:tgtEl>
                                          <p:spTgt spid="239625">
                                            <p:txEl>
                                              <p:pRg st="0" end="0"/>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239625">
                                            <p:txEl>
                                              <p:pRg st="0" end="0"/>
                                            </p:txEl>
                                          </p:spTgt>
                                        </p:tgtEl>
                                        <p:attrNameLst>
                                          <p:attrName>ppt_y</p:attrName>
                                        </p:attrNameLst>
                                      </p:cBhvr>
                                      <p:tavLst>
                                        <p:tav tm="0">
                                          <p:val>
                                            <p:strVal val="0-#ppt_h/2"/>
                                          </p:val>
                                        </p:tav>
                                        <p:tav tm="100000">
                                          <p:val>
                                            <p:strVal val="#ppt_y"/>
                                          </p:val>
                                        </p:tav>
                                      </p:tavLst>
                                    </p:anim>
                                  </p:childTnLst>
                                </p:cTn>
                              </p:par>
                              <p:par>
                                <p:cTn id="39" presetID="2" presetClass="entr" presetSubtype="1" fill="hold" nodeType="withEffect">
                                  <p:stCondLst>
                                    <p:cond delay="0"/>
                                  </p:stCondLst>
                                  <p:childTnLst>
                                    <p:set>
                                      <p:cBhvr>
                                        <p:cTn id="40" dur="1" fill="hold">
                                          <p:stCondLst>
                                            <p:cond delay="0"/>
                                          </p:stCondLst>
                                        </p:cTn>
                                        <p:tgtEl>
                                          <p:spTgt spid="239625">
                                            <p:txEl>
                                              <p:pRg st="1" end="1"/>
                                            </p:txEl>
                                          </p:spTgt>
                                        </p:tgtEl>
                                        <p:attrNameLst>
                                          <p:attrName>style.visibility</p:attrName>
                                        </p:attrNameLst>
                                      </p:cBhvr>
                                      <p:to>
                                        <p:strVal val="visible"/>
                                      </p:to>
                                    </p:set>
                                    <p:anim calcmode="lin" valueType="num">
                                      <p:cBhvr additive="base">
                                        <p:cTn id="41" dur="500" fill="hold"/>
                                        <p:tgtEl>
                                          <p:spTgt spid="239625">
                                            <p:txEl>
                                              <p:pRg st="1" end="1"/>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239625">
                                            <p:txEl>
                                              <p:pRg st="1" end="1"/>
                                            </p:txEl>
                                          </p:spTgt>
                                        </p:tgtEl>
                                        <p:attrNameLst>
                                          <p:attrName>ppt_y</p:attrName>
                                        </p:attrNameLst>
                                      </p:cBhvr>
                                      <p:tavLst>
                                        <p:tav tm="0">
                                          <p:val>
                                            <p:strVal val="0-#ppt_h/2"/>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4" fill="hold" nodeType="clickEffect">
                                  <p:stCondLst>
                                    <p:cond delay="0"/>
                                  </p:stCondLst>
                                  <p:childTnLst>
                                    <p:set>
                                      <p:cBhvr>
                                        <p:cTn id="46" dur="1" fill="hold">
                                          <p:stCondLst>
                                            <p:cond delay="0"/>
                                          </p:stCondLst>
                                        </p:cTn>
                                        <p:tgtEl>
                                          <p:spTgt spid="9">
                                            <p:txEl>
                                              <p:pRg st="5" end="5"/>
                                            </p:txEl>
                                          </p:spTgt>
                                        </p:tgtEl>
                                        <p:attrNameLst>
                                          <p:attrName>style.visibility</p:attrName>
                                        </p:attrNameLst>
                                      </p:cBhvr>
                                      <p:to>
                                        <p:strVal val="visible"/>
                                      </p:to>
                                    </p:set>
                                    <p:anim calcmode="lin" valueType="num">
                                      <p:cBhvr additive="base">
                                        <p:cTn id="47" dur="500" fill="hold"/>
                                        <p:tgtEl>
                                          <p:spTgt spid="9">
                                            <p:txEl>
                                              <p:pRg st="5" end="5"/>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9">
                                            <p:txEl>
                                              <p:pRg st="5" end="5"/>
                                            </p:txEl>
                                          </p:spTgt>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9">
                                            <p:txEl>
                                              <p:pRg st="6" end="6"/>
                                            </p:txEl>
                                          </p:spTgt>
                                        </p:tgtEl>
                                        <p:attrNameLst>
                                          <p:attrName>style.visibility</p:attrName>
                                        </p:attrNameLst>
                                      </p:cBhvr>
                                      <p:to>
                                        <p:strVal val="visible"/>
                                      </p:to>
                                    </p:set>
                                    <p:anim calcmode="lin" valueType="num">
                                      <p:cBhvr additive="base">
                                        <p:cTn id="51" dur="500" fill="hold"/>
                                        <p:tgtEl>
                                          <p:spTgt spid="9">
                                            <p:txEl>
                                              <p:pRg st="6" end="6"/>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9">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to Circuits</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grpSp>
        <p:nvGrpSpPr>
          <p:cNvPr id="2" name="Group 122"/>
          <p:cNvGrpSpPr>
            <a:grpSpLocks/>
          </p:cNvGrpSpPr>
          <p:nvPr/>
        </p:nvGrpSpPr>
        <p:grpSpPr bwMode="auto">
          <a:xfrm>
            <a:off x="-152400" y="381000"/>
            <a:ext cx="2800350" cy="1970088"/>
            <a:chOff x="-152400" y="381000"/>
            <a:chExt cx="2799741" cy="1969480"/>
          </a:xfrm>
        </p:grpSpPr>
        <p:pic>
          <p:nvPicPr>
            <p:cNvPr id="128019" name="Picture 5" descr="animated-addone"/>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228600" y="838200"/>
              <a:ext cx="1387190" cy="92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8020" name="Picture 10" descr="stock-vector-yellow-submarine-vector-illustration-61484677"/>
            <p:cNvPicPr>
              <a:picLocks noChangeAspect="1" noChangeArrowheads="1"/>
            </p:cNvPicPr>
            <p:nvPr/>
          </p:nvPicPr>
          <p:blipFill>
            <a:blip r:embed="rId4">
              <a:extLst>
                <a:ext uri="{28A0092B-C50C-407E-A947-70E740481C1C}">
                  <a14:useLocalDpi xmlns:a14="http://schemas.microsoft.com/office/drawing/2010/main" val="0"/>
                </a:ext>
              </a:extLst>
            </a:blip>
            <a:srcRect b="7317"/>
            <a:stretch>
              <a:fillRect/>
            </a:stretch>
          </p:blipFill>
          <p:spPr bwMode="auto">
            <a:xfrm>
              <a:off x="430025" y="1755168"/>
              <a:ext cx="704183" cy="595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7" name="Rectangle 3"/>
            <p:cNvSpPr>
              <a:spLocks noChangeArrowheads="1"/>
            </p:cNvSpPr>
            <p:nvPr/>
          </p:nvSpPr>
          <p:spPr bwMode="auto">
            <a:xfrm>
              <a:off x="-152400" y="381000"/>
              <a:ext cx="2799741" cy="523713"/>
            </a:xfrm>
            <a:prstGeom prst="rect">
              <a:avLst/>
            </a:prstGeom>
            <a:noFill/>
            <a:ln w="38100" cap="sq">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Given </a:t>
              </a:r>
              <a:r>
                <a:rPr lang="en-US">
                  <a:effectLst>
                    <a:outerShdw blurRad="38100" dist="38100" dir="2700000" algn="tl">
                      <a:srgbClr val="000000"/>
                    </a:outerShdw>
                  </a:effectLst>
                  <a:cs typeface="+mn-cs"/>
                </a:rPr>
                <a:t>a</a:t>
              </a:r>
              <a:r>
                <a:rPr lang="en-US">
                  <a:solidFill>
                    <a:schemeClr val="accent2"/>
                  </a:solidFill>
                  <a:effectLst>
                    <a:outerShdw blurRad="38100" dist="38100" dir="2700000" algn="tl">
                      <a:srgbClr val="000000"/>
                    </a:outerShdw>
                  </a:effectLst>
                  <a:cs typeface="+mn-cs"/>
                </a:rPr>
                <a:t> TM </a:t>
              </a:r>
              <a:r>
                <a:rPr lang="en-US" dirty="0">
                  <a:solidFill>
                    <a:schemeClr val="accent2"/>
                  </a:solidFill>
                  <a:effectLst>
                    <a:outerShdw blurRad="38100" dist="38100" dir="2700000" algn="tl">
                      <a:srgbClr val="000000"/>
                    </a:outerShdw>
                  </a:effectLst>
                  <a:cs typeface="+mn-cs"/>
                </a:rPr>
                <a:t>M,</a:t>
              </a:r>
              <a:endParaRPr lang="en-US" dirty="0">
                <a:effectLst>
                  <a:outerShdw blurRad="38100" dist="38100" dir="2700000" algn="tl">
                    <a:srgbClr val="000000"/>
                  </a:outerShdw>
                </a:effectLst>
                <a:cs typeface="+mn-cs"/>
              </a:endParaRPr>
            </a:p>
          </p:txBody>
        </p:sp>
      </p:grpSp>
      <p:sp>
        <p:nvSpPr>
          <p:cNvPr id="99" name="Rectangle 98"/>
          <p:cNvSpPr>
            <a:spLocks noChangeArrowheads="1"/>
          </p:cNvSpPr>
          <p:nvPr/>
        </p:nvSpPr>
        <p:spPr bwMode="auto">
          <a:xfrm>
            <a:off x="4757738" y="5181600"/>
            <a:ext cx="3548062"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Need a separate circuit </a:t>
            </a:r>
            <a:br>
              <a:rPr lang="en-US" altLang="en-US" sz="2800">
                <a:latin typeface="Times New Roman" pitchFamily="18" charset="0"/>
              </a:rPr>
            </a:br>
            <a:r>
              <a:rPr lang="en-US" altLang="en-US" sz="2800" i="1">
                <a:solidFill>
                  <a:schemeClr val="accent2"/>
                </a:solidFill>
                <a:latin typeface="Times New Roman" pitchFamily="18" charset="0"/>
              </a:rPr>
              <a:t>C</a:t>
            </a:r>
            <a:r>
              <a:rPr lang="en-US" altLang="en-US" sz="2800" i="1" baseline="-25000">
                <a:solidFill>
                  <a:schemeClr val="accent2"/>
                </a:solidFill>
                <a:latin typeface="Times New Roman" pitchFamily="18" charset="0"/>
              </a:rPr>
              <a:t>1, </a:t>
            </a:r>
            <a:r>
              <a:rPr lang="en-US" altLang="en-US" sz="2800" i="1">
                <a:solidFill>
                  <a:schemeClr val="accent2"/>
                </a:solidFill>
                <a:latin typeface="Times New Roman" pitchFamily="18" charset="0"/>
              </a:rPr>
              <a:t>C</a:t>
            </a:r>
            <a:r>
              <a:rPr lang="en-US" altLang="en-US" sz="2800" i="1" baseline="-25000">
                <a:solidFill>
                  <a:schemeClr val="accent2"/>
                </a:solidFill>
                <a:latin typeface="Times New Roman" pitchFamily="18" charset="0"/>
              </a:rPr>
              <a:t>2, </a:t>
            </a:r>
            <a:r>
              <a:rPr lang="en-US" altLang="en-US" sz="2800" i="1">
                <a:solidFill>
                  <a:schemeClr val="accent2"/>
                </a:solidFill>
                <a:latin typeface="Times New Roman" pitchFamily="18" charset="0"/>
              </a:rPr>
              <a:t>C</a:t>
            </a:r>
            <a:r>
              <a:rPr lang="en-US" altLang="en-US" sz="2800" i="1" baseline="-25000">
                <a:solidFill>
                  <a:schemeClr val="accent2"/>
                </a:solidFill>
                <a:latin typeface="Times New Roman" pitchFamily="18" charset="0"/>
              </a:rPr>
              <a:t>3, ….</a:t>
            </a:r>
            <a:r>
              <a:rPr lang="en-US" altLang="en-US" sz="2800" i="1">
                <a:solidFill>
                  <a:schemeClr val="accent2"/>
                </a:solidFill>
                <a:latin typeface="Times New Roman" pitchFamily="18" charset="0"/>
              </a:rPr>
              <a:t> </a:t>
            </a:r>
          </a:p>
          <a:p>
            <a:pPr algn="ctr">
              <a:spcBef>
                <a:spcPct val="0"/>
              </a:spcBef>
            </a:pPr>
            <a:r>
              <a:rPr lang="en-US" altLang="en-US" sz="2800">
                <a:latin typeface="Times New Roman" pitchFamily="18" charset="0"/>
              </a:rPr>
              <a:t>for each input size </a:t>
            </a:r>
            <a:r>
              <a:rPr lang="en-US" altLang="en-US" sz="2800" i="1">
                <a:solidFill>
                  <a:schemeClr val="accent2"/>
                </a:solidFill>
                <a:latin typeface="Times New Roman" pitchFamily="18" charset="0"/>
              </a:rPr>
              <a:t>n</a:t>
            </a:r>
            <a:r>
              <a:rPr lang="en-US" altLang="en-US" sz="2800">
                <a:latin typeface="Times New Roman" pitchFamily="18" charset="0"/>
              </a:rPr>
              <a:t>.</a:t>
            </a:r>
            <a:endParaRPr lang="en-CA" altLang="en-US" sz="2800">
              <a:latin typeface="Times New Roman" pitchFamily="18" charset="0"/>
            </a:endParaRPr>
          </a:p>
        </p:txBody>
      </p:sp>
      <p:grpSp>
        <p:nvGrpSpPr>
          <p:cNvPr id="3" name="Group 17"/>
          <p:cNvGrpSpPr>
            <a:grpSpLocks/>
          </p:cNvGrpSpPr>
          <p:nvPr/>
        </p:nvGrpSpPr>
        <p:grpSpPr bwMode="auto">
          <a:xfrm>
            <a:off x="381000" y="2667000"/>
            <a:ext cx="3276600" cy="2362200"/>
            <a:chOff x="4343400" y="4191000"/>
            <a:chExt cx="3276600" cy="2362200"/>
          </a:xfrm>
        </p:grpSpPr>
        <p:sp>
          <p:nvSpPr>
            <p:cNvPr id="128016" name="Right Arrow 100"/>
            <p:cNvSpPr>
              <a:spLocks noChangeArrowheads="1"/>
            </p:cNvSpPr>
            <p:nvPr/>
          </p:nvSpPr>
          <p:spPr bwMode="auto">
            <a:xfrm>
              <a:off x="4343400" y="5181600"/>
              <a:ext cx="914400" cy="533400"/>
            </a:xfrm>
            <a:prstGeom prst="rightArrow">
              <a:avLst>
                <a:gd name="adj1" fmla="val 50000"/>
                <a:gd name="adj2" fmla="val 50000"/>
              </a:avLst>
            </a:prstGeom>
            <a:noFill/>
            <a:ln w="254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endParaRPr lang="en-CA" altLang="en-US" sz="2400">
                <a:latin typeface="Times New Roman" pitchFamily="18" charset="0"/>
              </a:endParaRPr>
            </a:p>
          </p:txBody>
        </p:sp>
        <p:pic>
          <p:nvPicPr>
            <p:cNvPr id="128017"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486401" y="4191000"/>
              <a:ext cx="2133599" cy="21964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
          <p:nvSpPr>
            <p:cNvPr id="128018" name="TextBox 102"/>
            <p:cNvSpPr txBox="1">
              <a:spLocks noChangeArrowheads="1"/>
            </p:cNvSpPr>
            <p:nvPr/>
          </p:nvSpPr>
          <p:spPr bwMode="auto">
            <a:xfrm>
              <a:off x="6618203" y="6153090"/>
              <a:ext cx="53893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000" i="1">
                  <a:latin typeface="Times New Roman" pitchFamily="18" charset="0"/>
                </a:rPr>
                <a:t>f(x)</a:t>
              </a:r>
              <a:endParaRPr lang="en-CA" altLang="en-US" sz="2000" i="1" baseline="30000">
                <a:latin typeface="Times New Roman" pitchFamily="18" charset="0"/>
              </a:endParaRPr>
            </a:p>
          </p:txBody>
        </p:sp>
      </p:grpSp>
      <p:sp>
        <p:nvSpPr>
          <p:cNvPr id="106" name="Rectangle 105"/>
          <p:cNvSpPr/>
          <p:nvPr/>
        </p:nvSpPr>
        <p:spPr>
          <a:xfrm>
            <a:off x="2514600" y="381000"/>
            <a:ext cx="4572000" cy="1384300"/>
          </a:xfrm>
          <a:prstGeom prst="rect">
            <a:avLst/>
          </a:prstGeom>
        </p:spPr>
        <p:txBody>
          <a:bodyPr>
            <a:spAutoFit/>
          </a:bodyPr>
          <a:lstStyle/>
          <a:p>
            <a:pPr eaLnBrk="0" hangingPunct="0">
              <a:defRPr/>
            </a:pPr>
            <a:r>
              <a:rPr lang="en-US" dirty="0">
                <a:effectLst>
                  <a:outerShdw blurRad="38100" dist="38100" dir="2700000" algn="tl">
                    <a:srgbClr val="000000"/>
                  </a:outerShdw>
                </a:effectLst>
                <a:cs typeface="+mn-cs"/>
              </a:rPr>
              <a:t>whose </a:t>
            </a:r>
            <a:r>
              <a:rPr lang="en-US">
                <a:effectLst>
                  <a:outerShdw blurRad="38100" dist="38100" dir="2700000" algn="tl">
                    <a:srgbClr val="000000"/>
                  </a:outerShdw>
                </a:effectLst>
                <a:cs typeface="+mn-cs"/>
              </a:rPr>
              <a:t>running time </a:t>
            </a:r>
            <a:r>
              <a:rPr lang="en-US" dirty="0">
                <a:effectLst>
                  <a:outerShdw blurRad="38100" dist="38100" dir="2700000" algn="tl">
                    <a:srgbClr val="000000"/>
                  </a:outerShdw>
                </a:effectLst>
                <a:cs typeface="+mn-cs"/>
              </a:rPr>
              <a:t/>
            </a:r>
            <a:br>
              <a:rPr lang="en-US" dirty="0">
                <a:effectLst>
                  <a:outerShdw blurRad="38100" dist="38100" dir="2700000" algn="tl">
                    <a:srgbClr val="000000"/>
                  </a:outerShdw>
                </a:effectLst>
                <a:cs typeface="+mn-cs"/>
              </a:rPr>
            </a:br>
            <a:r>
              <a:rPr lang="en-US">
                <a:effectLst>
                  <a:outerShdw blurRad="38100" dist="38100" dir="2700000" algn="tl">
                    <a:srgbClr val="000000"/>
                  </a:outerShdw>
                </a:effectLst>
                <a:cs typeface="+mn-cs"/>
              </a:rPr>
              <a:t>on inputs </a:t>
            </a:r>
            <a:r>
              <a:rPr lang="en-US" dirty="0">
                <a:effectLst>
                  <a:outerShdw blurRad="38100" dist="38100" dir="2700000" algn="tl">
                    <a:srgbClr val="000000"/>
                  </a:outerShdw>
                </a:effectLst>
                <a:cs typeface="+mn-cs"/>
              </a:rPr>
              <a:t>of size </a:t>
            </a:r>
            <a:r>
              <a:rPr lang="en-US" i="1" dirty="0">
                <a:solidFill>
                  <a:schemeClr val="accent2"/>
                </a:solidFill>
                <a:effectLst>
                  <a:outerShdw blurRad="38100" dist="38100" dir="2700000" algn="tl">
                    <a:srgbClr val="000000"/>
                  </a:outerShdw>
                </a:effectLst>
                <a:cs typeface="+mn-cs"/>
              </a:rPr>
              <a:t>n</a:t>
            </a:r>
            <a:r>
              <a:rPr lang="en-US" dirty="0">
                <a:effectLst>
                  <a:outerShdw blurRad="38100" dist="38100" dir="2700000" algn="tl">
                    <a:srgbClr val="000000"/>
                  </a:outerShdw>
                </a:effectLst>
                <a:cs typeface="+mn-cs"/>
              </a:rPr>
              <a:t> is </a:t>
            </a:r>
            <a:br>
              <a:rPr lang="en-US" dirty="0">
                <a:effectLst>
                  <a:outerShdw blurRad="38100" dist="38100" dir="2700000" algn="tl">
                    <a:srgbClr val="000000"/>
                  </a:outerShdw>
                </a:effectLst>
                <a:cs typeface="+mn-cs"/>
              </a:rPr>
            </a:br>
            <a:r>
              <a:rPr lang="en-US">
                <a:effectLst>
                  <a:outerShdw blurRad="38100" dist="38100" dir="2700000" algn="tl">
                    <a:srgbClr val="000000"/>
                  </a:outerShdw>
                </a:effectLst>
                <a:cs typeface="+mn-cs"/>
              </a:rPr>
              <a:t> at most </a:t>
            </a:r>
            <a:r>
              <a:rPr lang="en-US" i="1">
                <a:solidFill>
                  <a:schemeClr val="accent2"/>
                </a:solidFill>
                <a:effectLst>
                  <a:outerShdw blurRad="38100" dist="38100" dir="2700000" algn="tl">
                    <a:srgbClr val="000000"/>
                  </a:outerShdw>
                </a:effectLst>
                <a:cs typeface="+mn-cs"/>
              </a:rPr>
              <a:t>T(n</a:t>
            </a:r>
            <a:r>
              <a:rPr lang="en-US" i="1" dirty="0">
                <a:solidFill>
                  <a:schemeClr val="accent2"/>
                </a:solidFill>
                <a:effectLst>
                  <a:outerShdw blurRad="38100" dist="38100" dir="2700000" algn="tl">
                    <a:srgbClr val="000000"/>
                  </a:outerShdw>
                </a:effectLst>
                <a:cs typeface="+mn-cs"/>
              </a:rPr>
              <a:t>)</a:t>
            </a:r>
            <a:r>
              <a:rPr lang="en-US" dirty="0">
                <a:effectLst>
                  <a:outerShdw blurRad="38100" dist="38100" dir="2700000" algn="tl">
                    <a:srgbClr val="000000"/>
                  </a:outerShdw>
                </a:effectLst>
                <a:cs typeface="+mn-cs"/>
              </a:rPr>
              <a:t>..</a:t>
            </a:r>
            <a:endParaRPr lang="en-CA" dirty="0">
              <a:cs typeface="+mn-cs"/>
            </a:endParaRPr>
          </a:p>
        </p:txBody>
      </p:sp>
      <p:grpSp>
        <p:nvGrpSpPr>
          <p:cNvPr id="4" name="Group 115"/>
          <p:cNvGrpSpPr>
            <a:grpSpLocks/>
          </p:cNvGrpSpPr>
          <p:nvPr/>
        </p:nvGrpSpPr>
        <p:grpSpPr bwMode="auto">
          <a:xfrm>
            <a:off x="1458913" y="2914650"/>
            <a:ext cx="2732087" cy="2506663"/>
            <a:chOff x="2590800" y="2914590"/>
            <a:chExt cx="2731824" cy="2506094"/>
          </a:xfrm>
        </p:grpSpPr>
        <p:cxnSp>
          <p:nvCxnSpPr>
            <p:cNvPr id="128012" name="Straight Arrow Connector 107"/>
            <p:cNvCxnSpPr>
              <a:cxnSpLocks noChangeShapeType="1"/>
            </p:cNvCxnSpPr>
            <p:nvPr/>
          </p:nvCxnSpPr>
          <p:spPr bwMode="auto">
            <a:xfrm flipV="1">
              <a:off x="4714557" y="2914590"/>
              <a:ext cx="0" cy="2114610"/>
            </a:xfrm>
            <a:prstGeom prst="straightConnector1">
              <a:avLst/>
            </a:prstGeom>
            <a:noFill/>
            <a:ln w="25400" cap="sq" algn="ctr">
              <a:solidFill>
                <a:schemeClr val="accent2"/>
              </a:solidFill>
              <a:round/>
              <a:headEnd type="arrow" w="med" len="med"/>
              <a:tailEnd type="arrow" w="med" len="med"/>
            </a:ln>
            <a:extLst>
              <a:ext uri="{909E8E84-426E-40DD-AFC4-6F175D3DCCD1}">
                <a14:hiddenFill xmlns:a14="http://schemas.microsoft.com/office/drawing/2010/main">
                  <a:noFill/>
                </a14:hiddenFill>
              </a:ext>
            </a:extLst>
          </p:spPr>
        </p:cxnSp>
        <p:sp>
          <p:nvSpPr>
            <p:cNvPr id="128013" name="TextBox 108"/>
            <p:cNvSpPr txBox="1">
              <a:spLocks noChangeArrowheads="1"/>
            </p:cNvSpPr>
            <p:nvPr/>
          </p:nvSpPr>
          <p:spPr bwMode="auto">
            <a:xfrm>
              <a:off x="3242096" y="5020574"/>
              <a:ext cx="63992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000" i="1">
                  <a:solidFill>
                    <a:schemeClr val="accent2"/>
                  </a:solidFill>
                  <a:latin typeface="Times New Roman" pitchFamily="18" charset="0"/>
                </a:rPr>
                <a:t>T(n)</a:t>
              </a:r>
              <a:endParaRPr lang="en-CA" altLang="en-US" sz="2000" i="1" baseline="30000">
                <a:solidFill>
                  <a:schemeClr val="accent2"/>
                </a:solidFill>
                <a:latin typeface="Times New Roman" pitchFamily="18" charset="0"/>
              </a:endParaRPr>
            </a:p>
          </p:txBody>
        </p:sp>
        <p:cxnSp>
          <p:nvCxnSpPr>
            <p:cNvPr id="128014" name="Straight Arrow Connector 110"/>
            <p:cNvCxnSpPr>
              <a:cxnSpLocks noChangeShapeType="1"/>
            </p:cNvCxnSpPr>
            <p:nvPr/>
          </p:nvCxnSpPr>
          <p:spPr bwMode="auto">
            <a:xfrm>
              <a:off x="2590800" y="5029200"/>
              <a:ext cx="1905000" cy="0"/>
            </a:xfrm>
            <a:prstGeom prst="straightConnector1">
              <a:avLst/>
            </a:prstGeom>
            <a:noFill/>
            <a:ln w="25400" cap="sq" algn="ctr">
              <a:solidFill>
                <a:schemeClr val="accent2"/>
              </a:solidFill>
              <a:round/>
              <a:headEnd type="arrow" w="med" len="med"/>
              <a:tailEnd type="arrow" w="med" len="med"/>
            </a:ln>
            <a:extLst>
              <a:ext uri="{909E8E84-426E-40DD-AFC4-6F175D3DCCD1}">
                <a14:hiddenFill xmlns:a14="http://schemas.microsoft.com/office/drawing/2010/main">
                  <a:noFill/>
                </a14:hiddenFill>
              </a:ext>
            </a:extLst>
          </p:spPr>
        </p:cxnSp>
        <p:sp>
          <p:nvSpPr>
            <p:cNvPr id="128015" name="TextBox 114"/>
            <p:cNvSpPr txBox="1">
              <a:spLocks noChangeArrowheads="1"/>
            </p:cNvSpPr>
            <p:nvPr/>
          </p:nvSpPr>
          <p:spPr bwMode="auto">
            <a:xfrm>
              <a:off x="4682704" y="3714690"/>
              <a:ext cx="63992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000" i="1">
                  <a:solidFill>
                    <a:schemeClr val="accent2"/>
                  </a:solidFill>
                  <a:latin typeface="Times New Roman" pitchFamily="18" charset="0"/>
                </a:rPr>
                <a:t>T(n)</a:t>
              </a:r>
              <a:endParaRPr lang="en-CA" altLang="en-US" sz="2000" i="1" baseline="30000">
                <a:solidFill>
                  <a:schemeClr val="accent2"/>
                </a:solidFill>
                <a:latin typeface="Times New Roman" pitchFamily="18" charset="0"/>
              </a:endParaRPr>
            </a:p>
          </p:txBody>
        </p:sp>
      </p:grpSp>
      <p:grpSp>
        <p:nvGrpSpPr>
          <p:cNvPr id="5" name="Group 121"/>
          <p:cNvGrpSpPr>
            <a:grpSpLocks/>
          </p:cNvGrpSpPr>
          <p:nvPr/>
        </p:nvGrpSpPr>
        <p:grpSpPr bwMode="auto">
          <a:xfrm>
            <a:off x="1803400" y="2354263"/>
            <a:ext cx="1676400" cy="400050"/>
            <a:chOff x="2743200" y="2438400"/>
            <a:chExt cx="1905000" cy="400110"/>
          </a:xfrm>
        </p:grpSpPr>
        <p:sp>
          <p:nvSpPr>
            <p:cNvPr id="128010" name="TextBox 118"/>
            <p:cNvSpPr txBox="1">
              <a:spLocks noChangeArrowheads="1"/>
            </p:cNvSpPr>
            <p:nvPr/>
          </p:nvSpPr>
          <p:spPr bwMode="auto">
            <a:xfrm>
              <a:off x="3558002" y="2438400"/>
              <a:ext cx="3129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000" i="1">
                  <a:solidFill>
                    <a:schemeClr val="accent2"/>
                  </a:solidFill>
                  <a:latin typeface="Times New Roman" pitchFamily="18" charset="0"/>
                </a:rPr>
                <a:t>n</a:t>
              </a:r>
              <a:endParaRPr lang="en-CA" altLang="en-US" sz="2000" i="1" baseline="30000">
                <a:solidFill>
                  <a:schemeClr val="accent2"/>
                </a:solidFill>
                <a:latin typeface="Times New Roman" pitchFamily="18" charset="0"/>
              </a:endParaRPr>
            </a:p>
          </p:txBody>
        </p:sp>
        <p:cxnSp>
          <p:nvCxnSpPr>
            <p:cNvPr id="128011" name="Straight Arrow Connector 119"/>
            <p:cNvCxnSpPr>
              <a:cxnSpLocks noChangeShapeType="1"/>
            </p:cNvCxnSpPr>
            <p:nvPr/>
          </p:nvCxnSpPr>
          <p:spPr bwMode="auto">
            <a:xfrm>
              <a:off x="2743200" y="2808916"/>
              <a:ext cx="1905000" cy="0"/>
            </a:xfrm>
            <a:prstGeom prst="straightConnector1">
              <a:avLst/>
            </a:prstGeom>
            <a:noFill/>
            <a:ln w="25400" cap="sq" algn="ctr">
              <a:solidFill>
                <a:schemeClr val="accent2"/>
              </a:solidFill>
              <a:round/>
              <a:headEnd type="arrow" w="med" len="med"/>
              <a:tailEnd type="arrow" w="med" len="med"/>
            </a:ln>
            <a:extLst>
              <a:ext uri="{909E8E84-426E-40DD-AFC4-6F175D3DCCD1}">
                <a14:hiddenFill xmlns:a14="http://schemas.microsoft.com/office/drawing/2010/main">
                  <a:noFill/>
                </a14:hiddenFill>
              </a:ext>
            </a:extLst>
          </p:spPr>
        </p:cxnSp>
      </p:grpSp>
      <p:sp>
        <p:nvSpPr>
          <p:cNvPr id="121" name="Text Box 33"/>
          <p:cNvSpPr txBox="1">
            <a:spLocks noChangeArrowheads="1"/>
          </p:cNvSpPr>
          <p:nvPr/>
        </p:nvSpPr>
        <p:spPr bwMode="auto">
          <a:xfrm>
            <a:off x="4498975" y="2706688"/>
            <a:ext cx="4873625" cy="224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A given </a:t>
            </a:r>
            <a:r>
              <a:rPr lang="en-US" altLang="en-US" sz="2800">
                <a:solidFill>
                  <a:schemeClr val="tx2"/>
                </a:solidFill>
                <a:latin typeface="Times New Roman" pitchFamily="18" charset="0"/>
              </a:rPr>
              <a:t>circuit</a:t>
            </a:r>
          </a:p>
          <a:p>
            <a:pPr>
              <a:spcBef>
                <a:spcPct val="0"/>
              </a:spcBef>
              <a:buFontTx/>
              <a:buChar char="•"/>
            </a:pPr>
            <a:r>
              <a:rPr lang="en-US" altLang="en-US" sz="2800">
                <a:latin typeface="Times New Roman" pitchFamily="18" charset="0"/>
              </a:rPr>
              <a:t> has a fixed number </a:t>
            </a:r>
            <a:r>
              <a:rPr lang="en-US" altLang="en-US" sz="2800">
                <a:solidFill>
                  <a:schemeClr val="accent1"/>
                </a:solidFill>
                <a:latin typeface="Times New Roman" pitchFamily="18" charset="0"/>
              </a:rPr>
              <a:t>n</a:t>
            </a:r>
            <a:r>
              <a:rPr lang="en-US" altLang="en-US" sz="2800">
                <a:latin typeface="Times New Roman" pitchFamily="18" charset="0"/>
              </a:rPr>
              <a:t> of input wires an hence can only take inputs with this number of bits.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06"/>
                                        </p:tgtEl>
                                        <p:attrNameLst>
                                          <p:attrName>style.visibility</p:attrName>
                                        </p:attrNameLst>
                                      </p:cBhvr>
                                      <p:to>
                                        <p:strVal val="visible"/>
                                      </p:to>
                                    </p:set>
                                    <p:anim calcmode="lin" valueType="num">
                                      <p:cBhvr additive="base">
                                        <p:cTn id="13" dur="500" fill="hold"/>
                                        <p:tgtEl>
                                          <p:spTgt spid="106"/>
                                        </p:tgtEl>
                                        <p:attrNameLst>
                                          <p:attrName>ppt_x</p:attrName>
                                        </p:attrNameLst>
                                      </p:cBhvr>
                                      <p:tavLst>
                                        <p:tav tm="0">
                                          <p:val>
                                            <p:strVal val="0-#ppt_w/2"/>
                                          </p:val>
                                        </p:tav>
                                        <p:tav tm="100000">
                                          <p:val>
                                            <p:strVal val="#ppt_x"/>
                                          </p:val>
                                        </p:tav>
                                      </p:tavLst>
                                    </p:anim>
                                    <p:anim calcmode="lin" valueType="num">
                                      <p:cBhvr additive="base">
                                        <p:cTn id="14" dur="500" fill="hold"/>
                                        <p:tgtEl>
                                          <p:spTgt spid="10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0-#ppt_w/2"/>
                                          </p:val>
                                        </p:tav>
                                        <p:tav tm="100000">
                                          <p:val>
                                            <p:strVal val="#ppt_x"/>
                                          </p:val>
                                        </p:tav>
                                      </p:tavLst>
                                    </p:anim>
                                    <p:anim calcmode="lin" valueType="num">
                                      <p:cBhvr additive="base">
                                        <p:cTn id="20"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0-#ppt_w/2"/>
                                          </p:val>
                                        </p:tav>
                                        <p:tav tm="100000">
                                          <p:val>
                                            <p:strVal val="#ppt_x"/>
                                          </p:val>
                                        </p:tav>
                                      </p:tavLst>
                                    </p:anim>
                                    <p:anim calcmode="lin" valueType="num">
                                      <p:cBhvr additive="base">
                                        <p:cTn id="26"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21"/>
                                        </p:tgtEl>
                                        <p:attrNameLst>
                                          <p:attrName>style.visibility</p:attrName>
                                        </p:attrNameLst>
                                      </p:cBhvr>
                                      <p:to>
                                        <p:strVal val="visible"/>
                                      </p:to>
                                    </p:set>
                                    <p:anim calcmode="lin" valueType="num">
                                      <p:cBhvr additive="base">
                                        <p:cTn id="31" dur="500" fill="hold"/>
                                        <p:tgtEl>
                                          <p:spTgt spid="121"/>
                                        </p:tgtEl>
                                        <p:attrNameLst>
                                          <p:attrName>ppt_x</p:attrName>
                                        </p:attrNameLst>
                                      </p:cBhvr>
                                      <p:tavLst>
                                        <p:tav tm="0">
                                          <p:val>
                                            <p:strVal val="0-#ppt_w/2"/>
                                          </p:val>
                                        </p:tav>
                                        <p:tav tm="100000">
                                          <p:val>
                                            <p:strVal val="#ppt_x"/>
                                          </p:val>
                                        </p:tav>
                                      </p:tavLst>
                                    </p:anim>
                                    <p:anim calcmode="lin" valueType="num">
                                      <p:cBhvr additive="base">
                                        <p:cTn id="32" dur="500" fill="hold"/>
                                        <p:tgtEl>
                                          <p:spTgt spid="121"/>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99"/>
                                        </p:tgtEl>
                                        <p:attrNameLst>
                                          <p:attrName>style.visibility</p:attrName>
                                        </p:attrNameLst>
                                      </p:cBhvr>
                                      <p:to>
                                        <p:strVal val="visible"/>
                                      </p:to>
                                    </p:set>
                                    <p:anim calcmode="lin" valueType="num">
                                      <p:cBhvr additive="base">
                                        <p:cTn id="37" dur="500" fill="hold"/>
                                        <p:tgtEl>
                                          <p:spTgt spid="99"/>
                                        </p:tgtEl>
                                        <p:attrNameLst>
                                          <p:attrName>ppt_x</p:attrName>
                                        </p:attrNameLst>
                                      </p:cBhvr>
                                      <p:tavLst>
                                        <p:tav tm="0">
                                          <p:val>
                                            <p:strVal val="0-#ppt_w/2"/>
                                          </p:val>
                                        </p:tav>
                                        <p:tav tm="100000">
                                          <p:val>
                                            <p:strVal val="#ppt_x"/>
                                          </p:val>
                                        </p:tav>
                                      </p:tavLst>
                                    </p:anim>
                                    <p:anim calcmode="lin" valueType="num">
                                      <p:cBhvr additive="base">
                                        <p:cTn id="38" dur="500" fill="hold"/>
                                        <p:tgtEl>
                                          <p:spTgt spid="99"/>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nodeType="clickEffect">
                                  <p:stCondLst>
                                    <p:cond delay="0"/>
                                  </p:stCondLst>
                                  <p:childTnLst>
                                    <p:set>
                                      <p:cBhvr>
                                        <p:cTn id="42" dur="1" fill="hold">
                                          <p:stCondLst>
                                            <p:cond delay="0"/>
                                          </p:stCondLst>
                                        </p:cTn>
                                        <p:tgtEl>
                                          <p:spTgt spid="5"/>
                                        </p:tgtEl>
                                        <p:attrNameLst>
                                          <p:attrName>style.visibility</p:attrName>
                                        </p:attrNameLst>
                                      </p:cBhvr>
                                      <p:to>
                                        <p:strVal val="visible"/>
                                      </p:to>
                                    </p:set>
                                    <p:anim calcmode="lin" valueType="num">
                                      <p:cBhvr additive="base">
                                        <p:cTn id="43" dur="500" fill="hold"/>
                                        <p:tgtEl>
                                          <p:spTgt spid="5"/>
                                        </p:tgtEl>
                                        <p:attrNameLst>
                                          <p:attrName>ppt_x</p:attrName>
                                        </p:attrNameLst>
                                      </p:cBhvr>
                                      <p:tavLst>
                                        <p:tav tm="0">
                                          <p:val>
                                            <p:strVal val="0-#ppt_w/2"/>
                                          </p:val>
                                        </p:tav>
                                        <p:tav tm="100000">
                                          <p:val>
                                            <p:strVal val="#ppt_x"/>
                                          </p:val>
                                        </p:tav>
                                      </p:tavLst>
                                    </p:anim>
                                    <p:anim calcmode="lin" valueType="num">
                                      <p:cBhvr additive="base">
                                        <p:cTn id="44"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 grpId="0"/>
      <p:bldP spid="106" grpId="0"/>
      <p:bldP spid="121" grpId="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to Circuits</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grpSp>
        <p:nvGrpSpPr>
          <p:cNvPr id="129027" name="Group 122"/>
          <p:cNvGrpSpPr>
            <a:grpSpLocks/>
          </p:cNvGrpSpPr>
          <p:nvPr/>
        </p:nvGrpSpPr>
        <p:grpSpPr bwMode="auto">
          <a:xfrm>
            <a:off x="-152400" y="381000"/>
            <a:ext cx="2800350" cy="1970088"/>
            <a:chOff x="-152400" y="381000"/>
            <a:chExt cx="2799741" cy="1969480"/>
          </a:xfrm>
        </p:grpSpPr>
        <p:pic>
          <p:nvPicPr>
            <p:cNvPr id="129046" name="Picture 5" descr="animated-addone"/>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228600" y="838200"/>
              <a:ext cx="1387190" cy="92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9047" name="Picture 10" descr="stock-vector-yellow-submarine-vector-illustration-61484677"/>
            <p:cNvPicPr>
              <a:picLocks noChangeAspect="1" noChangeArrowheads="1"/>
            </p:cNvPicPr>
            <p:nvPr/>
          </p:nvPicPr>
          <p:blipFill>
            <a:blip r:embed="rId4">
              <a:extLst>
                <a:ext uri="{28A0092B-C50C-407E-A947-70E740481C1C}">
                  <a14:useLocalDpi xmlns:a14="http://schemas.microsoft.com/office/drawing/2010/main" val="0"/>
                </a:ext>
              </a:extLst>
            </a:blip>
            <a:srcRect b="7317"/>
            <a:stretch>
              <a:fillRect/>
            </a:stretch>
          </p:blipFill>
          <p:spPr bwMode="auto">
            <a:xfrm>
              <a:off x="430025" y="1755168"/>
              <a:ext cx="704183" cy="595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7" name="Rectangle 3"/>
            <p:cNvSpPr>
              <a:spLocks noChangeArrowheads="1"/>
            </p:cNvSpPr>
            <p:nvPr/>
          </p:nvSpPr>
          <p:spPr bwMode="auto">
            <a:xfrm>
              <a:off x="-152400" y="381000"/>
              <a:ext cx="2799741" cy="523713"/>
            </a:xfrm>
            <a:prstGeom prst="rect">
              <a:avLst/>
            </a:prstGeom>
            <a:noFill/>
            <a:ln w="38100" cap="sq">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Given </a:t>
              </a:r>
              <a:r>
                <a:rPr lang="en-US">
                  <a:effectLst>
                    <a:outerShdw blurRad="38100" dist="38100" dir="2700000" algn="tl">
                      <a:srgbClr val="000000"/>
                    </a:outerShdw>
                  </a:effectLst>
                  <a:cs typeface="+mn-cs"/>
                </a:rPr>
                <a:t>a</a:t>
              </a:r>
              <a:r>
                <a:rPr lang="en-US">
                  <a:solidFill>
                    <a:schemeClr val="accent2"/>
                  </a:solidFill>
                  <a:effectLst>
                    <a:outerShdw blurRad="38100" dist="38100" dir="2700000" algn="tl">
                      <a:srgbClr val="000000"/>
                    </a:outerShdw>
                  </a:effectLst>
                  <a:cs typeface="+mn-cs"/>
                </a:rPr>
                <a:t> TM </a:t>
              </a:r>
              <a:r>
                <a:rPr lang="en-US" dirty="0">
                  <a:solidFill>
                    <a:schemeClr val="accent2"/>
                  </a:solidFill>
                  <a:effectLst>
                    <a:outerShdw blurRad="38100" dist="38100" dir="2700000" algn="tl">
                      <a:srgbClr val="000000"/>
                    </a:outerShdw>
                  </a:effectLst>
                  <a:cs typeface="+mn-cs"/>
                </a:rPr>
                <a:t>M,</a:t>
              </a:r>
              <a:endParaRPr lang="en-US" dirty="0">
                <a:effectLst>
                  <a:outerShdw blurRad="38100" dist="38100" dir="2700000" algn="tl">
                    <a:srgbClr val="000000"/>
                  </a:outerShdw>
                </a:effectLst>
                <a:cs typeface="+mn-cs"/>
              </a:endParaRPr>
            </a:p>
          </p:txBody>
        </p:sp>
      </p:grpSp>
      <p:sp>
        <p:nvSpPr>
          <p:cNvPr id="99" name="Rectangle 98"/>
          <p:cNvSpPr>
            <a:spLocks noChangeArrowheads="1"/>
          </p:cNvSpPr>
          <p:nvPr/>
        </p:nvSpPr>
        <p:spPr bwMode="auto">
          <a:xfrm>
            <a:off x="4816475" y="4733925"/>
            <a:ext cx="40989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All dependent on the input.</a:t>
            </a:r>
            <a:endParaRPr lang="en-CA" altLang="en-US" sz="2800">
              <a:latin typeface="Times New Roman" pitchFamily="18" charset="0"/>
            </a:endParaRPr>
          </a:p>
        </p:txBody>
      </p:sp>
      <p:grpSp>
        <p:nvGrpSpPr>
          <p:cNvPr id="129029" name="Group 17"/>
          <p:cNvGrpSpPr>
            <a:grpSpLocks/>
          </p:cNvGrpSpPr>
          <p:nvPr/>
        </p:nvGrpSpPr>
        <p:grpSpPr bwMode="auto">
          <a:xfrm>
            <a:off x="381000" y="2667000"/>
            <a:ext cx="3276600" cy="2362200"/>
            <a:chOff x="4343400" y="4191000"/>
            <a:chExt cx="3276600" cy="2362200"/>
          </a:xfrm>
        </p:grpSpPr>
        <p:sp>
          <p:nvSpPr>
            <p:cNvPr id="129043" name="Right Arrow 100"/>
            <p:cNvSpPr>
              <a:spLocks noChangeArrowheads="1"/>
            </p:cNvSpPr>
            <p:nvPr/>
          </p:nvSpPr>
          <p:spPr bwMode="auto">
            <a:xfrm>
              <a:off x="4343400" y="5181600"/>
              <a:ext cx="914400" cy="533400"/>
            </a:xfrm>
            <a:prstGeom prst="rightArrow">
              <a:avLst>
                <a:gd name="adj1" fmla="val 50000"/>
                <a:gd name="adj2" fmla="val 50000"/>
              </a:avLst>
            </a:prstGeom>
            <a:noFill/>
            <a:ln w="254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endParaRPr lang="en-CA" altLang="en-US" sz="2400">
                <a:latin typeface="Times New Roman" pitchFamily="18" charset="0"/>
              </a:endParaRPr>
            </a:p>
          </p:txBody>
        </p:sp>
        <p:pic>
          <p:nvPicPr>
            <p:cNvPr id="129044"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486401" y="4191000"/>
              <a:ext cx="2133599" cy="21964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
          <p:nvSpPr>
            <p:cNvPr id="129045" name="TextBox 102"/>
            <p:cNvSpPr txBox="1">
              <a:spLocks noChangeArrowheads="1"/>
            </p:cNvSpPr>
            <p:nvPr/>
          </p:nvSpPr>
          <p:spPr bwMode="auto">
            <a:xfrm>
              <a:off x="6618203" y="6153090"/>
              <a:ext cx="53893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000" i="1">
                  <a:latin typeface="Times New Roman" pitchFamily="18" charset="0"/>
                </a:rPr>
                <a:t>f(x)</a:t>
              </a:r>
              <a:endParaRPr lang="en-CA" altLang="en-US" sz="2000" i="1" baseline="30000">
                <a:latin typeface="Times New Roman" pitchFamily="18" charset="0"/>
              </a:endParaRPr>
            </a:p>
          </p:txBody>
        </p:sp>
      </p:grpSp>
      <p:sp>
        <p:nvSpPr>
          <p:cNvPr id="106" name="Rectangle 105"/>
          <p:cNvSpPr/>
          <p:nvPr/>
        </p:nvSpPr>
        <p:spPr>
          <a:xfrm>
            <a:off x="2514600" y="381000"/>
            <a:ext cx="4572000" cy="1384300"/>
          </a:xfrm>
          <a:prstGeom prst="rect">
            <a:avLst/>
          </a:prstGeom>
        </p:spPr>
        <p:txBody>
          <a:bodyPr>
            <a:spAutoFit/>
          </a:bodyPr>
          <a:lstStyle/>
          <a:p>
            <a:pPr eaLnBrk="0" hangingPunct="0">
              <a:defRPr/>
            </a:pPr>
            <a:r>
              <a:rPr lang="en-US" dirty="0">
                <a:effectLst>
                  <a:outerShdw blurRad="38100" dist="38100" dir="2700000" algn="tl">
                    <a:srgbClr val="000000"/>
                  </a:outerShdw>
                </a:effectLst>
                <a:cs typeface="+mn-cs"/>
              </a:rPr>
              <a:t>whose </a:t>
            </a:r>
            <a:r>
              <a:rPr lang="en-US">
                <a:effectLst>
                  <a:outerShdw blurRad="38100" dist="38100" dir="2700000" algn="tl">
                    <a:srgbClr val="000000"/>
                  </a:outerShdw>
                </a:effectLst>
                <a:cs typeface="+mn-cs"/>
              </a:rPr>
              <a:t>running time </a:t>
            </a:r>
            <a:r>
              <a:rPr lang="en-US" dirty="0">
                <a:effectLst>
                  <a:outerShdw blurRad="38100" dist="38100" dir="2700000" algn="tl">
                    <a:srgbClr val="000000"/>
                  </a:outerShdw>
                </a:effectLst>
                <a:cs typeface="+mn-cs"/>
              </a:rPr>
              <a:t/>
            </a:r>
            <a:br>
              <a:rPr lang="en-US" dirty="0">
                <a:effectLst>
                  <a:outerShdw blurRad="38100" dist="38100" dir="2700000" algn="tl">
                    <a:srgbClr val="000000"/>
                  </a:outerShdw>
                </a:effectLst>
                <a:cs typeface="+mn-cs"/>
              </a:rPr>
            </a:br>
            <a:r>
              <a:rPr lang="en-US">
                <a:effectLst>
                  <a:outerShdw blurRad="38100" dist="38100" dir="2700000" algn="tl">
                    <a:srgbClr val="000000"/>
                  </a:outerShdw>
                </a:effectLst>
                <a:cs typeface="+mn-cs"/>
              </a:rPr>
              <a:t>on inputs </a:t>
            </a:r>
            <a:r>
              <a:rPr lang="en-US" dirty="0">
                <a:effectLst>
                  <a:outerShdw blurRad="38100" dist="38100" dir="2700000" algn="tl">
                    <a:srgbClr val="000000"/>
                  </a:outerShdw>
                </a:effectLst>
                <a:cs typeface="+mn-cs"/>
              </a:rPr>
              <a:t>of size </a:t>
            </a:r>
            <a:r>
              <a:rPr lang="en-US" i="1" dirty="0">
                <a:solidFill>
                  <a:schemeClr val="accent2"/>
                </a:solidFill>
                <a:effectLst>
                  <a:outerShdw blurRad="38100" dist="38100" dir="2700000" algn="tl">
                    <a:srgbClr val="000000"/>
                  </a:outerShdw>
                </a:effectLst>
                <a:cs typeface="+mn-cs"/>
              </a:rPr>
              <a:t>n</a:t>
            </a:r>
            <a:r>
              <a:rPr lang="en-US" dirty="0">
                <a:effectLst>
                  <a:outerShdw blurRad="38100" dist="38100" dir="2700000" algn="tl">
                    <a:srgbClr val="000000"/>
                  </a:outerShdw>
                </a:effectLst>
                <a:cs typeface="+mn-cs"/>
              </a:rPr>
              <a:t> is </a:t>
            </a:r>
            <a:br>
              <a:rPr lang="en-US" dirty="0">
                <a:effectLst>
                  <a:outerShdw blurRad="38100" dist="38100" dir="2700000" algn="tl">
                    <a:srgbClr val="000000"/>
                  </a:outerShdw>
                </a:effectLst>
                <a:cs typeface="+mn-cs"/>
              </a:rPr>
            </a:br>
            <a:r>
              <a:rPr lang="en-US">
                <a:effectLst>
                  <a:outerShdw blurRad="38100" dist="38100" dir="2700000" algn="tl">
                    <a:srgbClr val="000000"/>
                  </a:outerShdw>
                </a:effectLst>
                <a:cs typeface="+mn-cs"/>
              </a:rPr>
              <a:t> at most </a:t>
            </a:r>
            <a:r>
              <a:rPr lang="en-US" i="1">
                <a:solidFill>
                  <a:schemeClr val="accent2"/>
                </a:solidFill>
                <a:effectLst>
                  <a:outerShdw blurRad="38100" dist="38100" dir="2700000" algn="tl">
                    <a:srgbClr val="000000"/>
                  </a:outerShdw>
                </a:effectLst>
                <a:cs typeface="+mn-cs"/>
              </a:rPr>
              <a:t>T(n</a:t>
            </a:r>
            <a:r>
              <a:rPr lang="en-US" i="1" dirty="0">
                <a:solidFill>
                  <a:schemeClr val="accent2"/>
                </a:solidFill>
                <a:effectLst>
                  <a:outerShdw blurRad="38100" dist="38100" dir="2700000" algn="tl">
                    <a:srgbClr val="000000"/>
                  </a:outerShdw>
                </a:effectLst>
                <a:cs typeface="+mn-cs"/>
              </a:rPr>
              <a:t>)</a:t>
            </a:r>
            <a:r>
              <a:rPr lang="en-US" dirty="0">
                <a:effectLst>
                  <a:outerShdw blurRad="38100" dist="38100" dir="2700000" algn="tl">
                    <a:srgbClr val="000000"/>
                  </a:outerShdw>
                </a:effectLst>
                <a:cs typeface="+mn-cs"/>
              </a:rPr>
              <a:t>..</a:t>
            </a:r>
            <a:endParaRPr lang="en-CA" dirty="0">
              <a:cs typeface="+mn-cs"/>
            </a:endParaRPr>
          </a:p>
        </p:txBody>
      </p:sp>
      <p:grpSp>
        <p:nvGrpSpPr>
          <p:cNvPr id="129031" name="Group 115"/>
          <p:cNvGrpSpPr>
            <a:grpSpLocks/>
          </p:cNvGrpSpPr>
          <p:nvPr/>
        </p:nvGrpSpPr>
        <p:grpSpPr bwMode="auto">
          <a:xfrm>
            <a:off x="1458913" y="2914650"/>
            <a:ext cx="2732087" cy="2506663"/>
            <a:chOff x="2590800" y="2914590"/>
            <a:chExt cx="2731824" cy="2506094"/>
          </a:xfrm>
        </p:grpSpPr>
        <p:cxnSp>
          <p:nvCxnSpPr>
            <p:cNvPr id="129039" name="Straight Arrow Connector 107"/>
            <p:cNvCxnSpPr>
              <a:cxnSpLocks noChangeShapeType="1"/>
            </p:cNvCxnSpPr>
            <p:nvPr/>
          </p:nvCxnSpPr>
          <p:spPr bwMode="auto">
            <a:xfrm flipV="1">
              <a:off x="4714557" y="2914590"/>
              <a:ext cx="0" cy="2114610"/>
            </a:xfrm>
            <a:prstGeom prst="straightConnector1">
              <a:avLst/>
            </a:prstGeom>
            <a:noFill/>
            <a:ln w="25400" cap="sq" algn="ctr">
              <a:solidFill>
                <a:schemeClr val="accent2"/>
              </a:solidFill>
              <a:round/>
              <a:headEnd type="arrow" w="med" len="med"/>
              <a:tailEnd type="arrow" w="med" len="med"/>
            </a:ln>
            <a:extLst>
              <a:ext uri="{909E8E84-426E-40DD-AFC4-6F175D3DCCD1}">
                <a14:hiddenFill xmlns:a14="http://schemas.microsoft.com/office/drawing/2010/main">
                  <a:noFill/>
                </a14:hiddenFill>
              </a:ext>
            </a:extLst>
          </p:spPr>
        </p:cxnSp>
        <p:sp>
          <p:nvSpPr>
            <p:cNvPr id="129040" name="TextBox 108"/>
            <p:cNvSpPr txBox="1">
              <a:spLocks noChangeArrowheads="1"/>
            </p:cNvSpPr>
            <p:nvPr/>
          </p:nvSpPr>
          <p:spPr bwMode="auto">
            <a:xfrm>
              <a:off x="3242096" y="5020574"/>
              <a:ext cx="63992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000" i="1">
                  <a:solidFill>
                    <a:schemeClr val="accent2"/>
                  </a:solidFill>
                  <a:latin typeface="Times New Roman" pitchFamily="18" charset="0"/>
                </a:rPr>
                <a:t>T(n)</a:t>
              </a:r>
              <a:endParaRPr lang="en-CA" altLang="en-US" sz="2000" i="1" baseline="30000">
                <a:solidFill>
                  <a:schemeClr val="accent2"/>
                </a:solidFill>
                <a:latin typeface="Times New Roman" pitchFamily="18" charset="0"/>
              </a:endParaRPr>
            </a:p>
          </p:txBody>
        </p:sp>
        <p:cxnSp>
          <p:nvCxnSpPr>
            <p:cNvPr id="129041" name="Straight Arrow Connector 110"/>
            <p:cNvCxnSpPr>
              <a:cxnSpLocks noChangeShapeType="1"/>
            </p:cNvCxnSpPr>
            <p:nvPr/>
          </p:nvCxnSpPr>
          <p:spPr bwMode="auto">
            <a:xfrm>
              <a:off x="2590800" y="5029200"/>
              <a:ext cx="1905000" cy="0"/>
            </a:xfrm>
            <a:prstGeom prst="straightConnector1">
              <a:avLst/>
            </a:prstGeom>
            <a:noFill/>
            <a:ln w="25400" cap="sq" algn="ctr">
              <a:solidFill>
                <a:schemeClr val="accent2"/>
              </a:solidFill>
              <a:round/>
              <a:headEnd type="arrow" w="med" len="med"/>
              <a:tailEnd type="arrow" w="med" len="med"/>
            </a:ln>
            <a:extLst>
              <a:ext uri="{909E8E84-426E-40DD-AFC4-6F175D3DCCD1}">
                <a14:hiddenFill xmlns:a14="http://schemas.microsoft.com/office/drawing/2010/main">
                  <a:noFill/>
                </a14:hiddenFill>
              </a:ext>
            </a:extLst>
          </p:spPr>
        </p:cxnSp>
        <p:sp>
          <p:nvSpPr>
            <p:cNvPr id="129042" name="TextBox 114"/>
            <p:cNvSpPr txBox="1">
              <a:spLocks noChangeArrowheads="1"/>
            </p:cNvSpPr>
            <p:nvPr/>
          </p:nvSpPr>
          <p:spPr bwMode="auto">
            <a:xfrm>
              <a:off x="4682704" y="3714690"/>
              <a:ext cx="63992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000" i="1">
                  <a:solidFill>
                    <a:schemeClr val="accent2"/>
                  </a:solidFill>
                  <a:latin typeface="Times New Roman" pitchFamily="18" charset="0"/>
                </a:rPr>
                <a:t>T(n)</a:t>
              </a:r>
              <a:endParaRPr lang="en-CA" altLang="en-US" sz="2000" i="1" baseline="30000">
                <a:solidFill>
                  <a:schemeClr val="accent2"/>
                </a:solidFill>
                <a:latin typeface="Times New Roman" pitchFamily="18" charset="0"/>
              </a:endParaRPr>
            </a:p>
          </p:txBody>
        </p:sp>
      </p:grpSp>
      <p:grpSp>
        <p:nvGrpSpPr>
          <p:cNvPr id="129032" name="Group 121"/>
          <p:cNvGrpSpPr>
            <a:grpSpLocks/>
          </p:cNvGrpSpPr>
          <p:nvPr/>
        </p:nvGrpSpPr>
        <p:grpSpPr bwMode="auto">
          <a:xfrm>
            <a:off x="1803400" y="2354263"/>
            <a:ext cx="1676400" cy="400050"/>
            <a:chOff x="2743200" y="2438400"/>
            <a:chExt cx="1905000" cy="400110"/>
          </a:xfrm>
        </p:grpSpPr>
        <p:sp>
          <p:nvSpPr>
            <p:cNvPr id="129037" name="TextBox 118"/>
            <p:cNvSpPr txBox="1">
              <a:spLocks noChangeArrowheads="1"/>
            </p:cNvSpPr>
            <p:nvPr/>
          </p:nvSpPr>
          <p:spPr bwMode="auto">
            <a:xfrm>
              <a:off x="3558002" y="2438400"/>
              <a:ext cx="3129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000" i="1">
                  <a:solidFill>
                    <a:schemeClr val="accent2"/>
                  </a:solidFill>
                  <a:latin typeface="Times New Roman" pitchFamily="18" charset="0"/>
                </a:rPr>
                <a:t>n</a:t>
              </a:r>
              <a:endParaRPr lang="en-CA" altLang="en-US" sz="2000" i="1" baseline="30000">
                <a:solidFill>
                  <a:schemeClr val="accent2"/>
                </a:solidFill>
                <a:latin typeface="Times New Roman" pitchFamily="18" charset="0"/>
              </a:endParaRPr>
            </a:p>
          </p:txBody>
        </p:sp>
        <p:cxnSp>
          <p:nvCxnSpPr>
            <p:cNvPr id="129038" name="Straight Arrow Connector 119"/>
            <p:cNvCxnSpPr>
              <a:cxnSpLocks noChangeShapeType="1"/>
            </p:cNvCxnSpPr>
            <p:nvPr/>
          </p:nvCxnSpPr>
          <p:spPr bwMode="auto">
            <a:xfrm>
              <a:off x="2743200" y="2808916"/>
              <a:ext cx="1905000" cy="0"/>
            </a:xfrm>
            <a:prstGeom prst="straightConnector1">
              <a:avLst/>
            </a:prstGeom>
            <a:noFill/>
            <a:ln w="25400" cap="sq" algn="ctr">
              <a:solidFill>
                <a:schemeClr val="accent2"/>
              </a:solidFill>
              <a:round/>
              <a:headEnd type="arrow" w="med" len="med"/>
              <a:tailEnd type="arrow" w="med" len="med"/>
            </a:ln>
            <a:extLst>
              <a:ext uri="{909E8E84-426E-40DD-AFC4-6F175D3DCCD1}">
                <a14:hiddenFill xmlns:a14="http://schemas.microsoft.com/office/drawing/2010/main">
                  <a:noFill/>
                </a14:hiddenFill>
              </a:ext>
            </a:extLst>
          </p:spPr>
        </p:cxnSp>
      </p:grpSp>
      <p:grpSp>
        <p:nvGrpSpPr>
          <p:cNvPr id="6" name="Group 24"/>
          <p:cNvGrpSpPr>
            <a:grpSpLocks/>
          </p:cNvGrpSpPr>
          <p:nvPr/>
        </p:nvGrpSpPr>
        <p:grpSpPr bwMode="auto">
          <a:xfrm>
            <a:off x="1458913" y="2706688"/>
            <a:ext cx="7913687" cy="1816100"/>
            <a:chOff x="1459176" y="2706231"/>
            <a:chExt cx="7913424" cy="1815882"/>
          </a:xfrm>
        </p:grpSpPr>
        <p:sp>
          <p:nvSpPr>
            <p:cNvPr id="129034" name="Text Box 33"/>
            <p:cNvSpPr txBox="1">
              <a:spLocks noChangeArrowheads="1"/>
            </p:cNvSpPr>
            <p:nvPr/>
          </p:nvSpPr>
          <p:spPr bwMode="auto">
            <a:xfrm>
              <a:off x="4498676" y="2706231"/>
              <a:ext cx="4873924"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buFontTx/>
                <a:buChar char="•"/>
              </a:pPr>
              <a:r>
                <a:rPr lang="en-US" altLang="en-US" sz="2800">
                  <a:latin typeface="Times New Roman" pitchFamily="18" charset="0"/>
                </a:rPr>
                <a:t> the 0/1 value on </a:t>
              </a:r>
              <a:br>
                <a:rPr lang="en-US" altLang="en-US" sz="2800">
                  <a:latin typeface="Times New Roman" pitchFamily="18" charset="0"/>
                </a:rPr>
              </a:br>
              <a:r>
                <a:rPr lang="en-US" altLang="en-US" sz="2800">
                  <a:latin typeface="Times New Roman" pitchFamily="18" charset="0"/>
                </a:rPr>
                <a:t>  each wire at the </a:t>
              </a:r>
              <a:r>
                <a:rPr lang="en-US" altLang="en-US" sz="2800" i="1">
                  <a:solidFill>
                    <a:schemeClr val="accent1"/>
                  </a:solidFill>
                  <a:latin typeface="Times New Roman" pitchFamily="18" charset="0"/>
                </a:rPr>
                <a:t>t</a:t>
              </a:r>
              <a:r>
                <a:rPr lang="en-US" altLang="en-US" sz="2800" i="1" baseline="30000">
                  <a:solidFill>
                    <a:schemeClr val="accent1"/>
                  </a:solidFill>
                  <a:latin typeface="Times New Roman" pitchFamily="18" charset="0"/>
                </a:rPr>
                <a:t>th</a:t>
              </a:r>
              <a:r>
                <a:rPr lang="en-US" altLang="en-US" sz="2800">
                  <a:latin typeface="Times New Roman" pitchFamily="18" charset="0"/>
                </a:rPr>
                <a:t> level</a:t>
              </a:r>
              <a:br>
                <a:rPr lang="en-US" altLang="en-US" sz="2800">
                  <a:latin typeface="Times New Roman" pitchFamily="18" charset="0"/>
                </a:rPr>
              </a:br>
              <a:r>
                <a:rPr lang="en-US" altLang="en-US" sz="2800">
                  <a:latin typeface="Times New Roman" pitchFamily="18" charset="0"/>
                </a:rPr>
                <a:t>  encodes the tape and head</a:t>
              </a:r>
              <a:br>
                <a:rPr lang="en-US" altLang="en-US" sz="2800">
                  <a:latin typeface="Times New Roman" pitchFamily="18" charset="0"/>
                </a:rPr>
              </a:br>
              <a:r>
                <a:rPr lang="en-US" altLang="en-US" sz="2800">
                  <a:latin typeface="Times New Roman" pitchFamily="18" charset="0"/>
                </a:rPr>
                <a:t>  position of the TM at time </a:t>
              </a:r>
              <a:r>
                <a:rPr lang="en-US" altLang="en-US" sz="2800" i="1">
                  <a:solidFill>
                    <a:schemeClr val="accent1"/>
                  </a:solidFill>
                  <a:latin typeface="Times New Roman" pitchFamily="18" charset="0"/>
                </a:rPr>
                <a:t>t</a:t>
              </a:r>
              <a:r>
                <a:rPr lang="en-US" altLang="en-US" sz="2800">
                  <a:latin typeface="Times New Roman" pitchFamily="18" charset="0"/>
                </a:rPr>
                <a:t>.</a:t>
              </a:r>
            </a:p>
          </p:txBody>
        </p:sp>
        <p:sp>
          <p:nvSpPr>
            <p:cNvPr id="129035" name="Rectangle 23"/>
            <p:cNvSpPr>
              <a:spLocks noChangeArrowheads="1"/>
            </p:cNvSpPr>
            <p:nvPr/>
          </p:nvSpPr>
          <p:spPr bwMode="auto">
            <a:xfrm>
              <a:off x="4287948" y="3406110"/>
              <a:ext cx="28405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1"/>
                  </a:solidFill>
                  <a:latin typeface="Times New Roman" pitchFamily="18" charset="0"/>
                </a:rPr>
                <a:t>t</a:t>
              </a:r>
              <a:endParaRPr lang="en-CA" altLang="en-US" sz="2800">
                <a:solidFill>
                  <a:schemeClr val="accent1"/>
                </a:solidFill>
                <a:latin typeface="Times New Roman" pitchFamily="18" charset="0"/>
              </a:endParaRPr>
            </a:p>
          </p:txBody>
        </p:sp>
        <p:cxnSp>
          <p:nvCxnSpPr>
            <p:cNvPr id="129036" name="Straight Connector 22"/>
            <p:cNvCxnSpPr>
              <a:cxnSpLocks noChangeShapeType="1"/>
            </p:cNvCxnSpPr>
            <p:nvPr/>
          </p:nvCxnSpPr>
          <p:spPr bwMode="auto">
            <a:xfrm>
              <a:off x="1459176" y="3714690"/>
              <a:ext cx="2808024" cy="0"/>
            </a:xfrm>
            <a:prstGeom prst="line">
              <a:avLst/>
            </a:prstGeom>
            <a:noFill/>
            <a:ln w="25400" cap="sq" algn="ctr">
              <a:solidFill>
                <a:schemeClr val="accent1"/>
              </a:solidFill>
              <a:round/>
              <a:headEnd/>
              <a:tailEnd/>
            </a:ln>
            <a:extLst>
              <a:ext uri="{909E8E84-426E-40DD-AFC4-6F175D3DCCD1}">
                <a14:hiddenFill xmlns:a14="http://schemas.microsoft.com/office/drawing/2010/main">
                  <a:noFill/>
                </a14:hiddenFill>
              </a:ext>
            </a:extLst>
          </p:spPr>
        </p:cxn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1+#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99"/>
                                        </p:tgtEl>
                                        <p:attrNameLst>
                                          <p:attrName>style.visibility</p:attrName>
                                        </p:attrNameLst>
                                      </p:cBhvr>
                                      <p:to>
                                        <p:strVal val="visible"/>
                                      </p:to>
                                    </p:set>
                                    <p:anim calcmode="lin" valueType="num">
                                      <p:cBhvr additive="base">
                                        <p:cTn id="13" dur="500" fill="hold"/>
                                        <p:tgtEl>
                                          <p:spTgt spid="99"/>
                                        </p:tgtEl>
                                        <p:attrNameLst>
                                          <p:attrName>ppt_x</p:attrName>
                                        </p:attrNameLst>
                                      </p:cBhvr>
                                      <p:tavLst>
                                        <p:tav tm="0">
                                          <p:val>
                                            <p:strVal val="1+#ppt_w/2"/>
                                          </p:val>
                                        </p:tav>
                                        <p:tav tm="100000">
                                          <p:val>
                                            <p:strVal val="#ppt_x"/>
                                          </p:val>
                                        </p:tav>
                                      </p:tavLst>
                                    </p:anim>
                                    <p:anim calcmode="lin" valueType="num">
                                      <p:cBhvr additive="base">
                                        <p:cTn id="14" dur="500" fill="hold"/>
                                        <p:tgtEl>
                                          <p:spTgt spid="9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 grpId="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to Circuits</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grpSp>
        <p:nvGrpSpPr>
          <p:cNvPr id="240800" name="Group 102"/>
          <p:cNvGrpSpPr>
            <a:grpSpLocks/>
          </p:cNvGrpSpPr>
          <p:nvPr/>
        </p:nvGrpSpPr>
        <p:grpSpPr bwMode="auto">
          <a:xfrm>
            <a:off x="284163" y="381000"/>
            <a:ext cx="5659437" cy="1336675"/>
            <a:chOff x="284163" y="381000"/>
            <a:chExt cx="5659437" cy="1336675"/>
          </a:xfrm>
        </p:grpSpPr>
        <p:sp>
          <p:nvSpPr>
            <p:cNvPr id="18" name="Line 21"/>
            <p:cNvSpPr>
              <a:spLocks noChangeShapeType="1"/>
            </p:cNvSpPr>
            <p:nvPr/>
          </p:nvSpPr>
          <p:spPr bwMode="auto">
            <a:xfrm>
              <a:off x="5334000" y="14589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9" name="Line 41"/>
            <p:cNvSpPr>
              <a:spLocks noChangeShapeType="1"/>
            </p:cNvSpPr>
            <p:nvPr/>
          </p:nvSpPr>
          <p:spPr bwMode="auto">
            <a:xfrm>
              <a:off x="5334000" y="10668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130127" name="Group 100"/>
            <p:cNvGrpSpPr>
              <a:grpSpLocks/>
            </p:cNvGrpSpPr>
            <p:nvPr/>
          </p:nvGrpSpPr>
          <p:grpSpPr bwMode="auto">
            <a:xfrm>
              <a:off x="284163" y="381000"/>
              <a:ext cx="4897437" cy="1336675"/>
              <a:chOff x="284163" y="381000"/>
              <a:chExt cx="4897437" cy="1336675"/>
            </a:xfrm>
          </p:grpSpPr>
          <p:sp>
            <p:nvSpPr>
              <p:cNvPr id="2" name="Rectangle 3"/>
              <p:cNvSpPr>
                <a:spLocks noChangeArrowheads="1"/>
              </p:cNvSpPr>
              <p:nvPr/>
            </p:nvSpPr>
            <p:spPr bwMode="auto">
              <a:xfrm>
                <a:off x="284163" y="381000"/>
                <a:ext cx="4406900"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ASCII-celled TM </a:t>
                </a:r>
                <a:r>
                  <a:rPr lang="en-US">
                    <a:effectLst>
                      <a:outerShdw blurRad="38100" dist="38100" dir="2700000" algn="tl">
                        <a:srgbClr val="000000"/>
                      </a:outerShdw>
                    </a:effectLst>
                    <a:cs typeface="+mn-cs"/>
                  </a:rPr>
                  <a:t>at time</a:t>
                </a:r>
                <a:r>
                  <a:rPr lang="en-US">
                    <a:solidFill>
                      <a:schemeClr val="accent2"/>
                    </a:solidFill>
                    <a:effectLst>
                      <a:outerShdw blurRad="38100" dist="38100" dir="2700000" algn="tl">
                        <a:srgbClr val="000000"/>
                      </a:outerShdw>
                    </a:effectLst>
                    <a:cs typeface="+mn-cs"/>
                  </a:rPr>
                  <a:t> </a:t>
                </a:r>
                <a:r>
                  <a:rPr lang="en-US" i="1">
                    <a:solidFill>
                      <a:schemeClr val="accent2"/>
                    </a:solidFill>
                    <a:effectLst>
                      <a:outerShdw blurRad="38100" dist="38100" dir="2700000" algn="tl">
                        <a:srgbClr val="000000"/>
                      </a:outerShdw>
                    </a:effectLst>
                    <a:cs typeface="+mn-cs"/>
                  </a:rPr>
                  <a:t>t</a:t>
                </a:r>
                <a:r>
                  <a:rPr lang="en-US">
                    <a:effectLst>
                      <a:outerShdw blurRad="38100" dist="38100" dir="2700000" algn="tl">
                        <a:srgbClr val="000000"/>
                      </a:outerShdw>
                    </a:effectLst>
                    <a:cs typeface="+mn-cs"/>
                  </a:rPr>
                  <a:t> </a:t>
                </a:r>
                <a:endParaRPr lang="en-US" dirty="0">
                  <a:effectLst>
                    <a:outerShdw blurRad="38100" dist="38100" dir="2700000" algn="tl">
                      <a:srgbClr val="000000"/>
                    </a:outerShdw>
                  </a:effectLst>
                  <a:cs typeface="+mn-cs"/>
                </a:endParaRPr>
              </a:p>
            </p:txBody>
          </p:sp>
          <p:grpSp>
            <p:nvGrpSpPr>
              <p:cNvPr id="130129" name="Group 4"/>
              <p:cNvGrpSpPr>
                <a:grpSpLocks/>
              </p:cNvGrpSpPr>
              <p:nvPr/>
            </p:nvGrpSpPr>
            <p:grpSpPr bwMode="auto">
              <a:xfrm>
                <a:off x="1752600" y="1066800"/>
                <a:ext cx="3429000" cy="395288"/>
                <a:chOff x="528" y="864"/>
                <a:chExt cx="2160" cy="249"/>
              </a:xfrm>
            </p:grpSpPr>
            <p:sp>
              <p:nvSpPr>
                <p:cNvPr id="3"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4"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O</a:t>
                  </a:r>
                </a:p>
              </p:txBody>
            </p:sp>
            <p:sp>
              <p:nvSpPr>
                <p:cNvPr id="5"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L</a:t>
                  </a:r>
                </a:p>
              </p:txBody>
            </p:sp>
            <p:sp>
              <p:nvSpPr>
                <p:cNvPr id="6"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L</a:t>
                  </a:r>
                </a:p>
              </p:txBody>
            </p:sp>
            <p:sp>
              <p:nvSpPr>
                <p:cNvPr id="7"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E</a:t>
                  </a:r>
                </a:p>
              </p:txBody>
            </p:sp>
            <p:sp>
              <p:nvSpPr>
                <p:cNvPr id="8"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H</a:t>
                  </a:r>
                </a:p>
              </p:txBody>
            </p:sp>
            <p:sp>
              <p:nvSpPr>
                <p:cNvPr id="9"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0"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1"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2"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5"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6"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7"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20" name="AutoShape 67"/>
              <p:cNvSpPr>
                <a:spLocks noChangeArrowheads="1"/>
              </p:cNvSpPr>
              <p:nvPr/>
            </p:nvSpPr>
            <p:spPr bwMode="auto">
              <a:xfrm rot="16200000">
                <a:off x="3081338" y="1446213"/>
                <a:ext cx="182562" cy="360362"/>
              </a:xfrm>
              <a:prstGeom prst="homePlate">
                <a:avLst>
                  <a:gd name="adj" fmla="val 25000"/>
                </a:avLst>
              </a:prstGeom>
              <a:noFill/>
              <a:ln w="38100" cap="sq">
                <a:solidFill>
                  <a:schemeClr val="hlink"/>
                </a:solidFill>
                <a:miter lim="800000"/>
                <a:headEnd/>
                <a:tailEnd/>
              </a:ln>
            </p:spPr>
            <p:txBody>
              <a:bodyPr vert="eaVert" lIns="274320" rIns="274320" anchor="ctr"/>
              <a:lstStyle/>
              <a:p>
                <a:pPr eaLnBrk="0" hangingPunct="0">
                  <a:defRPr/>
                </a:pPr>
                <a:endParaRPr lang="en-CA">
                  <a:effectLst>
                    <a:outerShdw blurRad="38100" dist="38100" dir="2700000" algn="tl">
                      <a:srgbClr val="000000">
                        <a:alpha val="43137"/>
                      </a:srgbClr>
                    </a:outerShdw>
                  </a:effectLst>
                  <a:cs typeface="+mn-cs"/>
                </a:endParaRPr>
              </a:p>
            </p:txBody>
          </p:sp>
        </p:grpSp>
      </p:grpSp>
      <p:grpSp>
        <p:nvGrpSpPr>
          <p:cNvPr id="240804" name="Group 194"/>
          <p:cNvGrpSpPr>
            <a:grpSpLocks/>
          </p:cNvGrpSpPr>
          <p:nvPr/>
        </p:nvGrpSpPr>
        <p:grpSpPr bwMode="auto">
          <a:xfrm>
            <a:off x="142875" y="5583238"/>
            <a:ext cx="9305925" cy="1198562"/>
            <a:chOff x="90" y="3517"/>
            <a:chExt cx="5862" cy="755"/>
          </a:xfrm>
        </p:grpSpPr>
        <p:sp>
          <p:nvSpPr>
            <p:cNvPr id="240801" name="Text Box 44"/>
            <p:cNvSpPr txBox="1">
              <a:spLocks noChangeArrowheads="1"/>
            </p:cNvSpPr>
            <p:nvPr/>
          </p:nvSpPr>
          <p:spPr bwMode="auto">
            <a:xfrm>
              <a:off x="90" y="3517"/>
              <a:ext cx="5862" cy="330"/>
            </a:xfrm>
            <a:prstGeom prst="rect">
              <a:avLst/>
            </a:prstGeom>
            <a:noFill/>
            <a:ln w="38100" cap="sq">
              <a:noFill/>
              <a:miter lim="800000"/>
              <a:headEnd/>
              <a:tailEnd/>
            </a:ln>
          </p:spPr>
          <p:txBody>
            <a:bodyPr lIns="274320" rIns="274320">
              <a:spAutoFit/>
            </a:bodyPr>
            <a:lstStyle/>
            <a:p>
              <a:pPr eaLnBrk="0" hangingPunct="0">
                <a:defRPr/>
              </a:pPr>
              <a:r>
                <a:rPr lang="en-US" dirty="0">
                  <a:effectLst>
                    <a:outerShdw blurRad="38100" dist="38100" dir="2700000" algn="tl">
                      <a:srgbClr val="000000"/>
                    </a:outerShdw>
                  </a:effectLst>
                  <a:cs typeface="+mn-cs"/>
                </a:rPr>
                <a:t>Encoded by </a:t>
              </a:r>
              <a:r>
                <a:rPr lang="en-US">
                  <a:solidFill>
                    <a:schemeClr val="accent2"/>
                  </a:solidFill>
                  <a:cs typeface="+mn-cs"/>
                </a:rPr>
                <a:t>wires </a:t>
              </a:r>
              <a:r>
                <a:rPr lang="en-US">
                  <a:cs typeface="+mn-cs"/>
                </a:rPr>
                <a:t>at layer </a:t>
              </a:r>
              <a:r>
                <a:rPr lang="en-US" i="1">
                  <a:solidFill>
                    <a:schemeClr val="accent2"/>
                  </a:solidFill>
                  <a:cs typeface="+mn-cs"/>
                </a:rPr>
                <a:t>t+1</a:t>
              </a:r>
              <a:r>
                <a:rPr lang="en-US">
                  <a:cs typeface="+mn-cs"/>
                </a:rPr>
                <a:t> of the</a:t>
              </a:r>
              <a:r>
                <a:rPr lang="en-US">
                  <a:solidFill>
                    <a:schemeClr val="accent2"/>
                  </a:solidFill>
                  <a:cs typeface="+mn-cs"/>
                </a:rPr>
                <a:t> circuits</a:t>
              </a:r>
              <a:r>
                <a:rPr lang="en-US" dirty="0">
                  <a:solidFill>
                    <a:schemeClr val="accent2"/>
                  </a:solidFill>
                  <a:cs typeface="+mn-cs"/>
                </a:rPr>
                <a:t>.</a:t>
              </a:r>
            </a:p>
          </p:txBody>
        </p:sp>
        <p:grpSp>
          <p:nvGrpSpPr>
            <p:cNvPr id="130105" name="Group 190"/>
            <p:cNvGrpSpPr>
              <a:grpSpLocks/>
            </p:cNvGrpSpPr>
            <p:nvPr/>
          </p:nvGrpSpPr>
          <p:grpSpPr bwMode="auto">
            <a:xfrm>
              <a:off x="438" y="3792"/>
              <a:ext cx="5322" cy="480"/>
              <a:chOff x="706" y="3792"/>
              <a:chExt cx="5322" cy="480"/>
            </a:xfrm>
          </p:grpSpPr>
          <p:sp>
            <p:nvSpPr>
              <p:cNvPr id="23" name="Line 41"/>
              <p:cNvSpPr>
                <a:spLocks noChangeShapeType="1"/>
              </p:cNvSpPr>
              <p:nvPr/>
            </p:nvSpPr>
            <p:spPr bwMode="auto">
              <a:xfrm>
                <a:off x="5630" y="3913"/>
                <a:ext cx="398" cy="2"/>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4" name="Text Box 47"/>
              <p:cNvSpPr txBox="1">
                <a:spLocks noChangeArrowheads="1"/>
              </p:cNvSpPr>
              <p:nvPr/>
            </p:nvSpPr>
            <p:spPr bwMode="auto">
              <a:xfrm>
                <a:off x="4799" y="3868"/>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O</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00110100</a:t>
                </a:r>
              </a:p>
            </p:txBody>
          </p:sp>
          <p:sp>
            <p:nvSpPr>
              <p:cNvPr id="25" name="Text Box 48"/>
              <p:cNvSpPr txBox="1">
                <a:spLocks noChangeArrowheads="1"/>
              </p:cNvSpPr>
              <p:nvPr/>
            </p:nvSpPr>
            <p:spPr bwMode="auto">
              <a:xfrm>
                <a:off x="794" y="3844"/>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H</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01001000</a:t>
                </a:r>
              </a:p>
            </p:txBody>
          </p:sp>
          <p:sp>
            <p:nvSpPr>
              <p:cNvPr id="26" name="Rectangle 49"/>
              <p:cNvSpPr>
                <a:spLocks noChangeArrowheads="1"/>
              </p:cNvSpPr>
              <p:nvPr/>
            </p:nvSpPr>
            <p:spPr bwMode="auto">
              <a:xfrm>
                <a:off x="1018" y="3879"/>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7" name="Rectangle 50"/>
              <p:cNvSpPr>
                <a:spLocks noChangeArrowheads="1"/>
              </p:cNvSpPr>
              <p:nvPr/>
            </p:nvSpPr>
            <p:spPr bwMode="auto">
              <a:xfrm>
                <a:off x="706" y="3879"/>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8" name="Text Box 54"/>
              <p:cNvSpPr txBox="1">
                <a:spLocks noChangeArrowheads="1"/>
              </p:cNvSpPr>
              <p:nvPr/>
            </p:nvSpPr>
            <p:spPr bwMode="auto">
              <a:xfrm>
                <a:off x="1807" y="384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E</a:t>
                </a:r>
              </a:p>
              <a:p>
                <a:pPr algn="ctr" eaLnBrk="0" hangingPunct="0">
                  <a:defRPr/>
                </a:pPr>
                <a:r>
                  <a:rPr lang="en-US" sz="1800">
                    <a:effectLst>
                      <a:outerShdw blurRad="38100" dist="38100" dir="2700000" algn="tl">
                        <a:srgbClr val="000000"/>
                      </a:outerShdw>
                    </a:effectLst>
                    <a:cs typeface="+mn-cs"/>
                  </a:rPr>
                  <a:t>01000011</a:t>
                </a:r>
              </a:p>
            </p:txBody>
          </p:sp>
          <p:sp>
            <p:nvSpPr>
              <p:cNvPr id="29" name="Text Box 60"/>
              <p:cNvSpPr txBox="1">
                <a:spLocks noChangeArrowheads="1"/>
              </p:cNvSpPr>
              <p:nvPr/>
            </p:nvSpPr>
            <p:spPr bwMode="auto">
              <a:xfrm>
                <a:off x="2794" y="3857"/>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A</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01000000</a:t>
                </a:r>
              </a:p>
            </p:txBody>
          </p:sp>
          <p:sp>
            <p:nvSpPr>
              <p:cNvPr id="30" name="AutoShape 67"/>
              <p:cNvSpPr>
                <a:spLocks noChangeArrowheads="1"/>
              </p:cNvSpPr>
              <p:nvPr/>
            </p:nvSpPr>
            <p:spPr bwMode="auto">
              <a:xfrm rot="-5400000">
                <a:off x="3785" y="4031"/>
                <a:ext cx="115" cy="227"/>
              </a:xfrm>
              <a:prstGeom prst="homePlate">
                <a:avLst>
                  <a:gd name="adj" fmla="val 25000"/>
                </a:avLst>
              </a:prstGeom>
              <a:noFill/>
              <a:ln w="38100" cap="sq">
                <a:solidFill>
                  <a:schemeClr val="hlink"/>
                </a:solidFill>
                <a:miter lim="800000"/>
                <a:headEnd/>
                <a:tailEnd/>
              </a:ln>
            </p:spPr>
            <p:txBody>
              <a:bodyPr vert="eaVert" lIns="274320" rIns="274320" anchor="ctr"/>
              <a:lstStyle/>
              <a:p>
                <a:pPr eaLnBrk="0" hangingPunct="0">
                  <a:defRPr/>
                </a:pPr>
                <a:endParaRPr lang="en-CA">
                  <a:effectLst>
                    <a:outerShdw blurRad="38100" dist="38100" dir="2700000" algn="tl">
                      <a:srgbClr val="000000">
                        <a:alpha val="43137"/>
                      </a:srgbClr>
                    </a:outerShdw>
                  </a:effectLst>
                  <a:cs typeface="+mn-cs"/>
                </a:endParaRPr>
              </a:p>
            </p:txBody>
          </p:sp>
          <p:sp>
            <p:nvSpPr>
              <p:cNvPr id="31" name="Rectangle 49"/>
              <p:cNvSpPr>
                <a:spLocks noChangeArrowheads="1"/>
              </p:cNvSpPr>
              <p:nvPr/>
            </p:nvSpPr>
            <p:spPr bwMode="auto">
              <a:xfrm>
                <a:off x="2013" y="3888"/>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40672" name="Rectangle 50"/>
              <p:cNvSpPr>
                <a:spLocks noChangeArrowheads="1"/>
              </p:cNvSpPr>
              <p:nvPr/>
            </p:nvSpPr>
            <p:spPr bwMode="auto">
              <a:xfrm>
                <a:off x="1701" y="3888"/>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40673" name="Rectangle 49"/>
              <p:cNvSpPr>
                <a:spLocks noChangeArrowheads="1"/>
              </p:cNvSpPr>
              <p:nvPr/>
            </p:nvSpPr>
            <p:spPr bwMode="auto">
              <a:xfrm>
                <a:off x="3008" y="3897"/>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40674" name="Rectangle 50"/>
              <p:cNvSpPr>
                <a:spLocks noChangeArrowheads="1"/>
              </p:cNvSpPr>
              <p:nvPr/>
            </p:nvSpPr>
            <p:spPr bwMode="auto">
              <a:xfrm>
                <a:off x="2696" y="3897"/>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40675" name="Rectangle 49"/>
              <p:cNvSpPr>
                <a:spLocks noChangeArrowheads="1"/>
              </p:cNvSpPr>
              <p:nvPr/>
            </p:nvSpPr>
            <p:spPr bwMode="auto">
              <a:xfrm>
                <a:off x="4003" y="3906"/>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40676" name="Rectangle 50"/>
              <p:cNvSpPr>
                <a:spLocks noChangeArrowheads="1"/>
              </p:cNvSpPr>
              <p:nvPr/>
            </p:nvSpPr>
            <p:spPr bwMode="auto">
              <a:xfrm>
                <a:off x="3691" y="3906"/>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40677" name="Rectangle 49"/>
              <p:cNvSpPr>
                <a:spLocks noChangeArrowheads="1"/>
              </p:cNvSpPr>
              <p:nvPr/>
            </p:nvSpPr>
            <p:spPr bwMode="auto">
              <a:xfrm>
                <a:off x="4998" y="3915"/>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40678" name="Rectangle 50"/>
              <p:cNvSpPr>
                <a:spLocks noChangeArrowheads="1"/>
              </p:cNvSpPr>
              <p:nvPr/>
            </p:nvSpPr>
            <p:spPr bwMode="auto">
              <a:xfrm>
                <a:off x="4686" y="3915"/>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40679" name="Text Box 60"/>
              <p:cNvSpPr txBox="1">
                <a:spLocks noChangeArrowheads="1"/>
              </p:cNvSpPr>
              <p:nvPr/>
            </p:nvSpPr>
            <p:spPr bwMode="auto">
              <a:xfrm>
                <a:off x="3799" y="3853"/>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L</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01001101</a:t>
                </a:r>
              </a:p>
            </p:txBody>
          </p:sp>
          <p:sp>
            <p:nvSpPr>
              <p:cNvPr id="240819" name="Rectangle 179"/>
              <p:cNvSpPr>
                <a:spLocks noChangeArrowheads="1"/>
              </p:cNvSpPr>
              <p:nvPr/>
            </p:nvSpPr>
            <p:spPr bwMode="auto">
              <a:xfrm>
                <a:off x="3622" y="3792"/>
                <a:ext cx="533" cy="327"/>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p>
            </p:txBody>
          </p:sp>
          <p:sp>
            <p:nvSpPr>
              <p:cNvPr id="240680" name="Line 41"/>
              <p:cNvSpPr>
                <a:spLocks noChangeShapeType="1"/>
              </p:cNvSpPr>
              <p:nvPr/>
            </p:nvSpPr>
            <p:spPr bwMode="auto">
              <a:xfrm>
                <a:off x="5644" y="4237"/>
                <a:ext cx="384"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grpSp>
        <p:nvGrpSpPr>
          <p:cNvPr id="240806" name="Group 192"/>
          <p:cNvGrpSpPr>
            <a:grpSpLocks/>
          </p:cNvGrpSpPr>
          <p:nvPr/>
        </p:nvGrpSpPr>
        <p:grpSpPr bwMode="auto">
          <a:xfrm>
            <a:off x="152400" y="2317750"/>
            <a:ext cx="9067800" cy="1274763"/>
            <a:chOff x="96" y="1460"/>
            <a:chExt cx="5712" cy="803"/>
          </a:xfrm>
        </p:grpSpPr>
        <p:sp>
          <p:nvSpPr>
            <p:cNvPr id="240684" name="Text Box 44"/>
            <p:cNvSpPr txBox="1">
              <a:spLocks noChangeArrowheads="1"/>
            </p:cNvSpPr>
            <p:nvPr/>
          </p:nvSpPr>
          <p:spPr bwMode="auto">
            <a:xfrm>
              <a:off x="96" y="1460"/>
              <a:ext cx="5712" cy="330"/>
            </a:xfrm>
            <a:prstGeom prst="rect">
              <a:avLst/>
            </a:prstGeom>
            <a:noFill/>
            <a:ln w="38100" cap="sq">
              <a:noFill/>
              <a:miter lim="800000"/>
              <a:headEnd/>
              <a:tailEnd/>
            </a:ln>
          </p:spPr>
          <p:txBody>
            <a:bodyPr lIns="274320" rIns="274320">
              <a:spAutoFit/>
            </a:bodyPr>
            <a:lstStyle/>
            <a:p>
              <a:pPr eaLnBrk="0" hangingPunct="0">
                <a:defRPr/>
              </a:pPr>
              <a:r>
                <a:rPr lang="en-US" dirty="0">
                  <a:effectLst>
                    <a:outerShdw blurRad="38100" dist="38100" dir="2700000" algn="tl">
                      <a:srgbClr val="000000"/>
                    </a:outerShdw>
                  </a:effectLst>
                  <a:cs typeface="+mn-cs"/>
                </a:rPr>
                <a:t>Encoded by </a:t>
              </a:r>
              <a:r>
                <a:rPr lang="en-US">
                  <a:solidFill>
                    <a:schemeClr val="accent2"/>
                  </a:solidFill>
                  <a:cs typeface="+mn-cs"/>
                </a:rPr>
                <a:t>wires </a:t>
              </a:r>
              <a:r>
                <a:rPr lang="en-US">
                  <a:cs typeface="+mn-cs"/>
                </a:rPr>
                <a:t>at layer </a:t>
              </a:r>
              <a:r>
                <a:rPr lang="en-US" i="1">
                  <a:solidFill>
                    <a:schemeClr val="accent2"/>
                  </a:solidFill>
                  <a:cs typeface="+mn-cs"/>
                </a:rPr>
                <a:t>t</a:t>
              </a:r>
              <a:r>
                <a:rPr lang="en-US">
                  <a:cs typeface="+mn-cs"/>
                </a:rPr>
                <a:t> of the</a:t>
              </a:r>
              <a:r>
                <a:rPr lang="en-US">
                  <a:solidFill>
                    <a:schemeClr val="accent2"/>
                  </a:solidFill>
                  <a:cs typeface="+mn-cs"/>
                </a:rPr>
                <a:t> circuits</a:t>
              </a:r>
              <a:r>
                <a:rPr lang="en-US" dirty="0">
                  <a:solidFill>
                    <a:schemeClr val="accent2"/>
                  </a:solidFill>
                  <a:cs typeface="+mn-cs"/>
                </a:rPr>
                <a:t>.</a:t>
              </a:r>
            </a:p>
          </p:txBody>
        </p:sp>
        <p:grpSp>
          <p:nvGrpSpPr>
            <p:cNvPr id="130084" name="Group 191"/>
            <p:cNvGrpSpPr>
              <a:grpSpLocks/>
            </p:cNvGrpSpPr>
            <p:nvPr/>
          </p:nvGrpSpPr>
          <p:grpSpPr bwMode="auto">
            <a:xfrm>
              <a:off x="486" y="1777"/>
              <a:ext cx="5322" cy="486"/>
              <a:chOff x="712" y="1777"/>
              <a:chExt cx="5322" cy="486"/>
            </a:xfrm>
          </p:grpSpPr>
          <p:sp>
            <p:nvSpPr>
              <p:cNvPr id="1323055" name="Text Box 47"/>
              <p:cNvSpPr txBox="1">
                <a:spLocks noChangeArrowheads="1"/>
              </p:cNvSpPr>
              <p:nvPr/>
            </p:nvSpPr>
            <p:spPr bwMode="auto">
              <a:xfrm>
                <a:off x="4805" y="1859"/>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O</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00110100</a:t>
                </a:r>
              </a:p>
            </p:txBody>
          </p:sp>
          <p:sp>
            <p:nvSpPr>
              <p:cNvPr id="1323056" name="Text Box 48"/>
              <p:cNvSpPr txBox="1">
                <a:spLocks noChangeArrowheads="1"/>
              </p:cNvSpPr>
              <p:nvPr/>
            </p:nvSpPr>
            <p:spPr bwMode="auto">
              <a:xfrm>
                <a:off x="800" y="18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H</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01001000</a:t>
                </a:r>
              </a:p>
            </p:txBody>
          </p:sp>
          <p:sp>
            <p:nvSpPr>
              <p:cNvPr id="1323057" name="Rectangle 49"/>
              <p:cNvSpPr>
                <a:spLocks noChangeArrowheads="1"/>
              </p:cNvSpPr>
              <p:nvPr/>
            </p:nvSpPr>
            <p:spPr bwMode="auto">
              <a:xfrm>
                <a:off x="1024" y="1870"/>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58" name="Rectangle 50"/>
              <p:cNvSpPr>
                <a:spLocks noChangeArrowheads="1"/>
              </p:cNvSpPr>
              <p:nvPr/>
            </p:nvSpPr>
            <p:spPr bwMode="auto">
              <a:xfrm>
                <a:off x="712" y="1870"/>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2" name="Text Box 54"/>
              <p:cNvSpPr txBox="1">
                <a:spLocks noChangeArrowheads="1"/>
              </p:cNvSpPr>
              <p:nvPr/>
            </p:nvSpPr>
            <p:spPr bwMode="auto">
              <a:xfrm>
                <a:off x="1813" y="1836"/>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E</a:t>
                </a:r>
              </a:p>
              <a:p>
                <a:pPr algn="ctr" eaLnBrk="0" hangingPunct="0">
                  <a:defRPr/>
                </a:pPr>
                <a:r>
                  <a:rPr lang="en-US" sz="1800">
                    <a:effectLst>
                      <a:outerShdw blurRad="38100" dist="38100" dir="2700000" algn="tl">
                        <a:srgbClr val="000000"/>
                      </a:outerShdw>
                    </a:effectLst>
                    <a:cs typeface="+mn-cs"/>
                  </a:rPr>
                  <a:t>01000011</a:t>
                </a:r>
              </a:p>
            </p:txBody>
          </p:sp>
          <p:sp>
            <p:nvSpPr>
              <p:cNvPr id="1323068" name="Text Box 60"/>
              <p:cNvSpPr txBox="1">
                <a:spLocks noChangeArrowheads="1"/>
              </p:cNvSpPr>
              <p:nvPr/>
            </p:nvSpPr>
            <p:spPr bwMode="auto">
              <a:xfrm>
                <a:off x="2800" y="1848"/>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L</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01001101</a:t>
                </a:r>
              </a:p>
            </p:txBody>
          </p:sp>
          <p:sp>
            <p:nvSpPr>
              <p:cNvPr id="240682" name="Rectangle 49"/>
              <p:cNvSpPr>
                <a:spLocks noChangeArrowheads="1"/>
              </p:cNvSpPr>
              <p:nvPr/>
            </p:nvSpPr>
            <p:spPr bwMode="auto">
              <a:xfrm>
                <a:off x="2019" y="1879"/>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40683" name="Rectangle 50"/>
              <p:cNvSpPr>
                <a:spLocks noChangeArrowheads="1"/>
              </p:cNvSpPr>
              <p:nvPr/>
            </p:nvSpPr>
            <p:spPr bwMode="auto">
              <a:xfrm>
                <a:off x="1707" y="1879"/>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40685" name="Rectangle 49"/>
              <p:cNvSpPr>
                <a:spLocks noChangeArrowheads="1"/>
              </p:cNvSpPr>
              <p:nvPr/>
            </p:nvSpPr>
            <p:spPr bwMode="auto">
              <a:xfrm>
                <a:off x="3014" y="1888"/>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40686" name="Rectangle 50"/>
              <p:cNvSpPr>
                <a:spLocks noChangeArrowheads="1"/>
              </p:cNvSpPr>
              <p:nvPr/>
            </p:nvSpPr>
            <p:spPr bwMode="auto">
              <a:xfrm>
                <a:off x="2702" y="1888"/>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40687" name="Rectangle 49"/>
              <p:cNvSpPr>
                <a:spLocks noChangeArrowheads="1"/>
              </p:cNvSpPr>
              <p:nvPr/>
            </p:nvSpPr>
            <p:spPr bwMode="auto">
              <a:xfrm>
                <a:off x="4009" y="1897"/>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40688" name="Rectangle 50"/>
              <p:cNvSpPr>
                <a:spLocks noChangeArrowheads="1"/>
              </p:cNvSpPr>
              <p:nvPr/>
            </p:nvSpPr>
            <p:spPr bwMode="auto">
              <a:xfrm>
                <a:off x="3697" y="1897"/>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40689" name="Rectangle 49"/>
              <p:cNvSpPr>
                <a:spLocks noChangeArrowheads="1"/>
              </p:cNvSpPr>
              <p:nvPr/>
            </p:nvSpPr>
            <p:spPr bwMode="auto">
              <a:xfrm>
                <a:off x="5004" y="1906"/>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40690" name="Rectangle 50"/>
              <p:cNvSpPr>
                <a:spLocks noChangeArrowheads="1"/>
              </p:cNvSpPr>
              <p:nvPr/>
            </p:nvSpPr>
            <p:spPr bwMode="auto">
              <a:xfrm>
                <a:off x="4692" y="1906"/>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40691" name="Text Box 60"/>
              <p:cNvSpPr txBox="1">
                <a:spLocks noChangeArrowheads="1"/>
              </p:cNvSpPr>
              <p:nvPr/>
            </p:nvSpPr>
            <p:spPr bwMode="auto">
              <a:xfrm>
                <a:off x="3805" y="1844"/>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L</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01001101</a:t>
                </a:r>
              </a:p>
            </p:txBody>
          </p:sp>
          <p:sp>
            <p:nvSpPr>
              <p:cNvPr id="1323049" name="Line 41"/>
              <p:cNvSpPr>
                <a:spLocks noChangeShapeType="1"/>
              </p:cNvSpPr>
              <p:nvPr/>
            </p:nvSpPr>
            <p:spPr bwMode="auto">
              <a:xfrm>
                <a:off x="5642" y="1904"/>
                <a:ext cx="386" cy="2"/>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40692" name="Line 41"/>
              <p:cNvSpPr>
                <a:spLocks noChangeShapeType="1"/>
              </p:cNvSpPr>
              <p:nvPr/>
            </p:nvSpPr>
            <p:spPr bwMode="auto">
              <a:xfrm>
                <a:off x="5650" y="2228"/>
                <a:ext cx="384"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5" name="AutoShape 67"/>
              <p:cNvSpPr>
                <a:spLocks noChangeArrowheads="1"/>
              </p:cNvSpPr>
              <p:nvPr/>
            </p:nvSpPr>
            <p:spPr bwMode="auto">
              <a:xfrm rot="-5400000">
                <a:off x="2797" y="2016"/>
                <a:ext cx="115" cy="227"/>
              </a:xfrm>
              <a:prstGeom prst="homePlate">
                <a:avLst>
                  <a:gd name="adj" fmla="val 25000"/>
                </a:avLst>
              </a:prstGeom>
              <a:noFill/>
              <a:ln w="38100" cap="sq">
                <a:solidFill>
                  <a:schemeClr val="hlink"/>
                </a:solidFill>
                <a:miter lim="800000"/>
                <a:headEnd/>
                <a:tailEnd/>
              </a:ln>
            </p:spPr>
            <p:txBody>
              <a:bodyPr vert="eaVert" lIns="274320" rIns="274320" anchor="ctr"/>
              <a:lstStyle/>
              <a:p>
                <a:pPr eaLnBrk="0" hangingPunct="0">
                  <a:defRPr/>
                </a:pPr>
                <a:endParaRPr lang="en-CA">
                  <a:effectLst>
                    <a:outerShdw blurRad="38100" dist="38100" dir="2700000" algn="tl">
                      <a:srgbClr val="000000">
                        <a:alpha val="43137"/>
                      </a:srgbClr>
                    </a:outerShdw>
                  </a:effectLst>
                  <a:cs typeface="+mn-cs"/>
                </a:endParaRPr>
              </a:p>
            </p:txBody>
          </p:sp>
          <p:sp>
            <p:nvSpPr>
              <p:cNvPr id="240828" name="Rectangle 188"/>
              <p:cNvSpPr>
                <a:spLocks noChangeArrowheads="1"/>
              </p:cNvSpPr>
              <p:nvPr/>
            </p:nvSpPr>
            <p:spPr bwMode="auto">
              <a:xfrm>
                <a:off x="2634" y="1777"/>
                <a:ext cx="458" cy="327"/>
              </a:xfrm>
              <a:prstGeom prst="rect">
                <a:avLst/>
              </a:prstGeom>
              <a:noFill/>
              <a:ln w="38100" cap="sq">
                <a:noFill/>
                <a:miter lim="800000"/>
                <a:headEnd/>
                <a:tailEnd/>
              </a:ln>
              <a:effectLst/>
            </p:spPr>
            <p:txBody>
              <a:bodyPr wrap="none" lIns="274320" rIns="274320">
                <a:spAutoFit/>
              </a:bodyPr>
              <a:lstStyle/>
              <a:p>
                <a:pPr eaLnBrk="0" hangingPunct="0">
                  <a:defRPr/>
                </a:pPr>
                <a:r>
                  <a:rPr lang="en-US" dirty="0">
                    <a:solidFill>
                      <a:schemeClr val="accent2"/>
                    </a:solidFill>
                    <a:effectLst>
                      <a:outerShdw blurRad="38100" dist="38100" dir="2700000" algn="tl">
                        <a:srgbClr val="000000"/>
                      </a:outerShdw>
                    </a:effectLst>
                    <a:cs typeface="+mn-cs"/>
                  </a:rPr>
                  <a:t>q</a:t>
                </a:r>
              </a:p>
            </p:txBody>
          </p:sp>
        </p:grpSp>
      </p:grpSp>
      <p:grpSp>
        <p:nvGrpSpPr>
          <p:cNvPr id="130054" name="Group 96"/>
          <p:cNvGrpSpPr>
            <a:grpSpLocks/>
          </p:cNvGrpSpPr>
          <p:nvPr/>
        </p:nvGrpSpPr>
        <p:grpSpPr bwMode="auto">
          <a:xfrm>
            <a:off x="228600" y="838200"/>
            <a:ext cx="1387475" cy="1512888"/>
            <a:chOff x="228600" y="838200"/>
            <a:chExt cx="1387190" cy="1512280"/>
          </a:xfrm>
        </p:grpSpPr>
        <p:pic>
          <p:nvPicPr>
            <p:cNvPr id="130081" name="Picture 5" descr="animated-addone"/>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28600" y="838200"/>
              <a:ext cx="1387190" cy="92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082" name="Picture 10" descr="stock-vector-yellow-submarine-vector-illustration-61484677"/>
            <p:cNvPicPr>
              <a:picLocks noChangeAspect="1" noChangeArrowheads="1"/>
            </p:cNvPicPr>
            <p:nvPr/>
          </p:nvPicPr>
          <p:blipFill>
            <a:blip r:embed="rId3">
              <a:extLst>
                <a:ext uri="{28A0092B-C50C-407E-A947-70E740481C1C}">
                  <a14:useLocalDpi xmlns:a14="http://schemas.microsoft.com/office/drawing/2010/main" val="0"/>
                </a:ext>
              </a:extLst>
            </a:blip>
            <a:srcRect b="7317"/>
            <a:stretch>
              <a:fillRect/>
            </a:stretch>
          </p:blipFill>
          <p:spPr bwMode="auto">
            <a:xfrm>
              <a:off x="430025" y="1755168"/>
              <a:ext cx="704183" cy="595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40809" name="Group 104"/>
          <p:cNvGrpSpPr>
            <a:grpSpLocks/>
          </p:cNvGrpSpPr>
          <p:nvPr/>
        </p:nvGrpSpPr>
        <p:grpSpPr bwMode="auto">
          <a:xfrm>
            <a:off x="169863" y="3810000"/>
            <a:ext cx="5764212" cy="1935163"/>
            <a:chOff x="169652" y="3810000"/>
            <a:chExt cx="5764423" cy="1934976"/>
          </a:xfrm>
        </p:grpSpPr>
        <p:sp>
          <p:nvSpPr>
            <p:cNvPr id="22" name="AutoShape 67"/>
            <p:cNvSpPr>
              <a:spLocks noChangeArrowheads="1"/>
            </p:cNvSpPr>
            <p:nvPr/>
          </p:nvSpPr>
          <p:spPr bwMode="auto">
            <a:xfrm rot="16200000">
              <a:off x="3690868" y="4875086"/>
              <a:ext cx="182544" cy="360375"/>
            </a:xfrm>
            <a:prstGeom prst="homePlate">
              <a:avLst>
                <a:gd name="adj" fmla="val 25000"/>
              </a:avLst>
            </a:prstGeom>
            <a:noFill/>
            <a:ln w="38100" cap="sq">
              <a:solidFill>
                <a:schemeClr val="hlink"/>
              </a:solidFill>
              <a:miter lim="800000"/>
              <a:headEnd/>
              <a:tailEnd/>
            </a:ln>
          </p:spPr>
          <p:txBody>
            <a:bodyPr vert="eaVert" lIns="274320" rIns="274320" anchor="ctr"/>
            <a:lstStyle/>
            <a:p>
              <a:pPr eaLnBrk="0" hangingPunct="0">
                <a:defRPr/>
              </a:pPr>
              <a:endParaRPr lang="en-CA">
                <a:effectLst>
                  <a:outerShdw blurRad="38100" dist="38100" dir="2700000" algn="tl">
                    <a:srgbClr val="000000">
                      <a:alpha val="43137"/>
                    </a:srgbClr>
                  </a:outerShdw>
                </a:effectLst>
                <a:cs typeface="+mn-cs"/>
              </a:endParaRPr>
            </a:p>
          </p:txBody>
        </p:sp>
        <p:grpSp>
          <p:nvGrpSpPr>
            <p:cNvPr id="130057" name="Group 103"/>
            <p:cNvGrpSpPr>
              <a:grpSpLocks/>
            </p:cNvGrpSpPr>
            <p:nvPr/>
          </p:nvGrpSpPr>
          <p:grpSpPr bwMode="auto">
            <a:xfrm>
              <a:off x="169652" y="3810000"/>
              <a:ext cx="5764423" cy="1934976"/>
              <a:chOff x="169652" y="3810000"/>
              <a:chExt cx="5764423" cy="1934976"/>
            </a:xfrm>
          </p:grpSpPr>
          <p:sp>
            <p:nvSpPr>
              <p:cNvPr id="1323029" name="Line 21"/>
              <p:cNvSpPr>
                <a:spLocks noChangeShapeType="1"/>
              </p:cNvSpPr>
              <p:nvPr/>
            </p:nvSpPr>
            <p:spPr bwMode="auto">
              <a:xfrm>
                <a:off x="5324453" y="4887809"/>
                <a:ext cx="609622"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1" name="Line 41"/>
              <p:cNvSpPr>
                <a:spLocks noChangeShapeType="1"/>
              </p:cNvSpPr>
              <p:nvPr/>
            </p:nvSpPr>
            <p:spPr bwMode="auto">
              <a:xfrm>
                <a:off x="5324453" y="4495734"/>
                <a:ext cx="609622"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130060" name="Group 101"/>
              <p:cNvGrpSpPr>
                <a:grpSpLocks/>
              </p:cNvGrpSpPr>
              <p:nvPr/>
            </p:nvGrpSpPr>
            <p:grpSpPr bwMode="auto">
              <a:xfrm>
                <a:off x="169652" y="3810000"/>
                <a:ext cx="5002423" cy="1934976"/>
                <a:chOff x="169652" y="3810000"/>
                <a:chExt cx="5002423" cy="1934976"/>
              </a:xfrm>
            </p:grpSpPr>
            <p:sp>
              <p:nvSpPr>
                <p:cNvPr id="1323011" name="Rectangle 3"/>
                <p:cNvSpPr>
                  <a:spLocks noChangeArrowheads="1"/>
                </p:cNvSpPr>
                <p:nvPr/>
              </p:nvSpPr>
              <p:spPr bwMode="auto">
                <a:xfrm>
                  <a:off x="274431" y="3810000"/>
                  <a:ext cx="4824588" cy="51906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ASCII-celled TM </a:t>
                  </a:r>
                  <a:r>
                    <a:rPr lang="en-US">
                      <a:effectLst>
                        <a:outerShdw blurRad="38100" dist="38100" dir="2700000" algn="tl">
                          <a:srgbClr val="000000"/>
                        </a:outerShdw>
                      </a:effectLst>
                      <a:cs typeface="+mn-cs"/>
                    </a:rPr>
                    <a:t>at time</a:t>
                  </a:r>
                  <a:r>
                    <a:rPr lang="en-US">
                      <a:solidFill>
                        <a:schemeClr val="accent2"/>
                      </a:solidFill>
                      <a:effectLst>
                        <a:outerShdw blurRad="38100" dist="38100" dir="2700000" algn="tl">
                          <a:srgbClr val="000000"/>
                        </a:outerShdw>
                      </a:effectLst>
                      <a:cs typeface="+mn-cs"/>
                    </a:rPr>
                    <a:t> </a:t>
                  </a:r>
                  <a:r>
                    <a:rPr lang="en-US" i="1">
                      <a:solidFill>
                        <a:schemeClr val="accent2"/>
                      </a:solidFill>
                      <a:effectLst>
                        <a:outerShdw blurRad="38100" dist="38100" dir="2700000" algn="tl">
                          <a:srgbClr val="000000"/>
                        </a:outerShdw>
                      </a:effectLst>
                      <a:cs typeface="+mn-cs"/>
                    </a:rPr>
                    <a:t>t+1</a:t>
                  </a:r>
                  <a:r>
                    <a:rPr lang="en-US">
                      <a:effectLst>
                        <a:outerShdw blurRad="38100" dist="38100" dir="2700000" algn="tl">
                          <a:srgbClr val="000000"/>
                        </a:outerShdw>
                      </a:effectLst>
                      <a:cs typeface="+mn-cs"/>
                    </a:rPr>
                    <a:t> </a:t>
                  </a:r>
                  <a:endParaRPr lang="en-US" dirty="0">
                    <a:effectLst>
                      <a:outerShdw blurRad="38100" dist="38100" dir="2700000" algn="tl">
                        <a:srgbClr val="000000"/>
                      </a:outerShdw>
                    </a:effectLst>
                    <a:cs typeface="+mn-cs"/>
                  </a:endParaRPr>
                </a:p>
              </p:txBody>
            </p:sp>
            <p:grpSp>
              <p:nvGrpSpPr>
                <p:cNvPr id="130062" name="Group 4"/>
                <p:cNvGrpSpPr>
                  <a:grpSpLocks/>
                </p:cNvGrpSpPr>
                <p:nvPr/>
              </p:nvGrpSpPr>
              <p:grpSpPr bwMode="auto">
                <a:xfrm>
                  <a:off x="1743075" y="4495800"/>
                  <a:ext cx="3429000" cy="395288"/>
                  <a:chOff x="528" y="864"/>
                  <a:chExt cx="2160" cy="249"/>
                </a:xfrm>
              </p:grpSpPr>
              <p:sp>
                <p:nvSpPr>
                  <p:cNvPr id="1323013"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14"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O</a:t>
                    </a:r>
                  </a:p>
                </p:txBody>
              </p:sp>
              <p:sp>
                <p:nvSpPr>
                  <p:cNvPr id="1323015"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L</a:t>
                    </a:r>
                  </a:p>
                </p:txBody>
              </p:sp>
              <p:sp>
                <p:nvSpPr>
                  <p:cNvPr id="1323016"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A</a:t>
                    </a:r>
                  </a:p>
                </p:txBody>
              </p:sp>
              <p:sp>
                <p:nvSpPr>
                  <p:cNvPr id="1323017"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E</a:t>
                    </a:r>
                  </a:p>
                </p:txBody>
              </p:sp>
              <p:sp>
                <p:nvSpPr>
                  <p:cNvPr id="1323018"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H</a:t>
                    </a:r>
                  </a:p>
                </p:txBody>
              </p:sp>
              <p:sp>
                <p:nvSpPr>
                  <p:cNvPr id="1323019"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0"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1"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2"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3"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4"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5"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6"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7"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130063" name="Group 97"/>
                <p:cNvGrpSpPr>
                  <a:grpSpLocks/>
                </p:cNvGrpSpPr>
                <p:nvPr/>
              </p:nvGrpSpPr>
              <p:grpSpPr bwMode="auto">
                <a:xfrm>
                  <a:off x="169652" y="4232696"/>
                  <a:ext cx="1387190" cy="1512280"/>
                  <a:chOff x="228600" y="838200"/>
                  <a:chExt cx="1387190" cy="1512280"/>
                </a:xfrm>
              </p:grpSpPr>
              <p:pic>
                <p:nvPicPr>
                  <p:cNvPr id="130064" name="Picture 5" descr="animated-addone"/>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28600" y="838200"/>
                    <a:ext cx="1387190" cy="92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065" name="Picture 10" descr="stock-vector-yellow-submarine-vector-illustration-61484677"/>
                  <p:cNvPicPr>
                    <a:picLocks noChangeAspect="1" noChangeArrowheads="1"/>
                  </p:cNvPicPr>
                  <p:nvPr/>
                </p:nvPicPr>
                <p:blipFill>
                  <a:blip r:embed="rId3">
                    <a:extLst>
                      <a:ext uri="{28A0092B-C50C-407E-A947-70E740481C1C}">
                        <a14:useLocalDpi xmlns:a14="http://schemas.microsoft.com/office/drawing/2010/main" val="0"/>
                      </a:ext>
                    </a:extLst>
                  </a:blip>
                  <a:srcRect b="7317"/>
                  <a:stretch>
                    <a:fillRect/>
                  </a:stretch>
                </p:blipFill>
                <p:spPr bwMode="auto">
                  <a:xfrm>
                    <a:off x="430025" y="1755168"/>
                    <a:ext cx="704183" cy="595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40800"/>
                                        </p:tgtEl>
                                        <p:attrNameLst>
                                          <p:attrName>style.visibility</p:attrName>
                                        </p:attrNameLst>
                                      </p:cBhvr>
                                      <p:to>
                                        <p:strVal val="visible"/>
                                      </p:to>
                                    </p:set>
                                    <p:anim calcmode="lin" valueType="num">
                                      <p:cBhvr additive="base">
                                        <p:cTn id="7" dur="500" fill="hold"/>
                                        <p:tgtEl>
                                          <p:spTgt spid="240800"/>
                                        </p:tgtEl>
                                        <p:attrNameLst>
                                          <p:attrName>ppt_x</p:attrName>
                                        </p:attrNameLst>
                                      </p:cBhvr>
                                      <p:tavLst>
                                        <p:tav tm="0">
                                          <p:val>
                                            <p:strVal val="0-#ppt_w/2"/>
                                          </p:val>
                                        </p:tav>
                                        <p:tav tm="100000">
                                          <p:val>
                                            <p:strVal val="#ppt_x"/>
                                          </p:val>
                                        </p:tav>
                                      </p:tavLst>
                                    </p:anim>
                                    <p:anim calcmode="lin" valueType="num">
                                      <p:cBhvr additive="base">
                                        <p:cTn id="8" dur="500" fill="hold"/>
                                        <p:tgtEl>
                                          <p:spTgt spid="24080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240806"/>
                                        </p:tgtEl>
                                        <p:attrNameLst>
                                          <p:attrName>style.visibility</p:attrName>
                                        </p:attrNameLst>
                                      </p:cBhvr>
                                      <p:to>
                                        <p:strVal val="visible"/>
                                      </p:to>
                                    </p:set>
                                    <p:anim calcmode="lin" valueType="num">
                                      <p:cBhvr additive="base">
                                        <p:cTn id="13" dur="500" fill="hold"/>
                                        <p:tgtEl>
                                          <p:spTgt spid="240806"/>
                                        </p:tgtEl>
                                        <p:attrNameLst>
                                          <p:attrName>ppt_x</p:attrName>
                                        </p:attrNameLst>
                                      </p:cBhvr>
                                      <p:tavLst>
                                        <p:tav tm="0">
                                          <p:val>
                                            <p:strVal val="0-#ppt_w/2"/>
                                          </p:val>
                                        </p:tav>
                                        <p:tav tm="100000">
                                          <p:val>
                                            <p:strVal val="#ppt_x"/>
                                          </p:val>
                                        </p:tav>
                                      </p:tavLst>
                                    </p:anim>
                                    <p:anim calcmode="lin" valueType="num">
                                      <p:cBhvr additive="base">
                                        <p:cTn id="14" dur="500" fill="hold"/>
                                        <p:tgtEl>
                                          <p:spTgt spid="24080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240809"/>
                                        </p:tgtEl>
                                        <p:attrNameLst>
                                          <p:attrName>style.visibility</p:attrName>
                                        </p:attrNameLst>
                                      </p:cBhvr>
                                      <p:to>
                                        <p:strVal val="visible"/>
                                      </p:to>
                                    </p:set>
                                    <p:anim calcmode="lin" valueType="num">
                                      <p:cBhvr additive="base">
                                        <p:cTn id="19" dur="500" fill="hold"/>
                                        <p:tgtEl>
                                          <p:spTgt spid="240809"/>
                                        </p:tgtEl>
                                        <p:attrNameLst>
                                          <p:attrName>ppt_x</p:attrName>
                                        </p:attrNameLst>
                                      </p:cBhvr>
                                      <p:tavLst>
                                        <p:tav tm="0">
                                          <p:val>
                                            <p:strVal val="0-#ppt_w/2"/>
                                          </p:val>
                                        </p:tav>
                                        <p:tav tm="100000">
                                          <p:val>
                                            <p:strVal val="#ppt_x"/>
                                          </p:val>
                                        </p:tav>
                                      </p:tavLst>
                                    </p:anim>
                                    <p:anim calcmode="lin" valueType="num">
                                      <p:cBhvr additive="base">
                                        <p:cTn id="20" dur="500" fill="hold"/>
                                        <p:tgtEl>
                                          <p:spTgt spid="240809"/>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240804"/>
                                        </p:tgtEl>
                                        <p:attrNameLst>
                                          <p:attrName>style.visibility</p:attrName>
                                        </p:attrNameLst>
                                      </p:cBhvr>
                                      <p:to>
                                        <p:strVal val="visible"/>
                                      </p:to>
                                    </p:set>
                                    <p:anim calcmode="lin" valueType="num">
                                      <p:cBhvr additive="base">
                                        <p:cTn id="25" dur="500" fill="hold"/>
                                        <p:tgtEl>
                                          <p:spTgt spid="240804"/>
                                        </p:tgtEl>
                                        <p:attrNameLst>
                                          <p:attrName>ppt_x</p:attrName>
                                        </p:attrNameLst>
                                      </p:cBhvr>
                                      <p:tavLst>
                                        <p:tav tm="0">
                                          <p:val>
                                            <p:strVal val="0-#ppt_w/2"/>
                                          </p:val>
                                        </p:tav>
                                        <p:tav tm="100000">
                                          <p:val>
                                            <p:strVal val="#ppt_x"/>
                                          </p:val>
                                        </p:tav>
                                      </p:tavLst>
                                    </p:anim>
                                    <p:anim calcmode="lin" valueType="num">
                                      <p:cBhvr additive="base">
                                        <p:cTn id="26" dur="500" fill="hold"/>
                                        <p:tgtEl>
                                          <p:spTgt spid="24080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to Circuits</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242738" name="Text Box 44"/>
          <p:cNvSpPr txBox="1">
            <a:spLocks noChangeArrowheads="1"/>
          </p:cNvSpPr>
          <p:nvPr/>
        </p:nvSpPr>
        <p:spPr bwMode="auto">
          <a:xfrm>
            <a:off x="523875" y="4343400"/>
            <a:ext cx="8620125" cy="519113"/>
          </a:xfrm>
          <a:prstGeom prst="rect">
            <a:avLst/>
          </a:prstGeom>
          <a:noFill/>
          <a:ln w="38100" cap="sq">
            <a:noFill/>
            <a:miter lim="800000"/>
            <a:headEnd/>
            <a:tailEnd/>
          </a:ln>
        </p:spPr>
        <p:txBody>
          <a:bodyPr lIns="274320" rIns="274320">
            <a:spAutoFit/>
          </a:bodyPr>
          <a:lstStyle/>
          <a:p>
            <a:pPr eaLnBrk="0" hangingPunct="0">
              <a:defRPr/>
            </a:pPr>
            <a:r>
              <a:rPr lang="en-US">
                <a:effectLst>
                  <a:outerShdw blurRad="38100" dist="38100" dir="2700000" algn="tl">
                    <a:srgbClr val="000000"/>
                  </a:outerShdw>
                </a:effectLst>
                <a:cs typeface="+mn-cs"/>
              </a:rPr>
              <a:t>Put gates between these layers to compute </a:t>
            </a:r>
            <a:r>
              <a:rPr lang="en-US" i="1">
                <a:solidFill>
                  <a:schemeClr val="accent2"/>
                </a:solidFill>
                <a:effectLst>
                  <a:outerShdw blurRad="38100" dist="38100" dir="2700000" algn="tl">
                    <a:srgbClr val="000000"/>
                  </a:outerShdw>
                </a:effectLst>
                <a:cs typeface="+mn-cs"/>
              </a:rPr>
              <a:t>t+1</a:t>
            </a:r>
            <a:r>
              <a:rPr lang="en-US">
                <a:effectLst>
                  <a:outerShdw blurRad="38100" dist="38100" dir="2700000" algn="tl">
                    <a:srgbClr val="000000"/>
                  </a:outerShdw>
                </a:effectLst>
                <a:cs typeface="+mn-cs"/>
              </a:rPr>
              <a:t> from </a:t>
            </a:r>
            <a:r>
              <a:rPr lang="en-US" i="1">
                <a:solidFill>
                  <a:schemeClr val="accent2"/>
                </a:solidFill>
                <a:effectLst>
                  <a:outerShdw blurRad="38100" dist="38100" dir="2700000" algn="tl">
                    <a:srgbClr val="000000"/>
                  </a:outerShdw>
                </a:effectLst>
                <a:cs typeface="+mn-cs"/>
              </a:rPr>
              <a:t>t</a:t>
            </a:r>
            <a:r>
              <a:rPr lang="en-US">
                <a:effectLst>
                  <a:outerShdw blurRad="38100" dist="38100" dir="2700000" algn="tl">
                    <a:srgbClr val="000000"/>
                  </a:outerShdw>
                </a:effectLst>
                <a:cs typeface="+mn-cs"/>
              </a:rPr>
              <a:t>.</a:t>
            </a:r>
            <a:endParaRPr lang="en-US" dirty="0">
              <a:solidFill>
                <a:schemeClr val="accent2"/>
              </a:solidFill>
              <a:cs typeface="+mn-cs"/>
            </a:endParaRPr>
          </a:p>
        </p:txBody>
      </p:sp>
      <p:grpSp>
        <p:nvGrpSpPr>
          <p:cNvPr id="131076" name="Group 51"/>
          <p:cNvGrpSpPr>
            <a:grpSpLocks/>
          </p:cNvGrpSpPr>
          <p:nvPr/>
        </p:nvGrpSpPr>
        <p:grpSpPr bwMode="auto">
          <a:xfrm>
            <a:off x="695325" y="6019800"/>
            <a:ext cx="8448675" cy="762000"/>
            <a:chOff x="706" y="3792"/>
            <a:chExt cx="5322" cy="480"/>
          </a:xfrm>
        </p:grpSpPr>
        <p:sp>
          <p:nvSpPr>
            <p:cNvPr id="2" name="Line 41"/>
            <p:cNvSpPr>
              <a:spLocks noChangeShapeType="1"/>
            </p:cNvSpPr>
            <p:nvPr/>
          </p:nvSpPr>
          <p:spPr bwMode="auto">
            <a:xfrm>
              <a:off x="5630" y="3913"/>
              <a:ext cx="398" cy="2"/>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 name="Text Box 47"/>
            <p:cNvSpPr txBox="1">
              <a:spLocks noChangeArrowheads="1"/>
            </p:cNvSpPr>
            <p:nvPr/>
          </p:nvSpPr>
          <p:spPr bwMode="auto">
            <a:xfrm>
              <a:off x="4799" y="3868"/>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O</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00110100</a:t>
              </a:r>
            </a:p>
          </p:txBody>
        </p:sp>
        <p:sp>
          <p:nvSpPr>
            <p:cNvPr id="4" name="Text Box 48"/>
            <p:cNvSpPr txBox="1">
              <a:spLocks noChangeArrowheads="1"/>
            </p:cNvSpPr>
            <p:nvPr/>
          </p:nvSpPr>
          <p:spPr bwMode="auto">
            <a:xfrm>
              <a:off x="794" y="3844"/>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H</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01001000</a:t>
              </a:r>
            </a:p>
          </p:txBody>
        </p:sp>
        <p:sp>
          <p:nvSpPr>
            <p:cNvPr id="5" name="Rectangle 49"/>
            <p:cNvSpPr>
              <a:spLocks noChangeArrowheads="1"/>
            </p:cNvSpPr>
            <p:nvPr/>
          </p:nvSpPr>
          <p:spPr bwMode="auto">
            <a:xfrm>
              <a:off x="1018" y="3879"/>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6" name="Rectangle 50"/>
            <p:cNvSpPr>
              <a:spLocks noChangeArrowheads="1"/>
            </p:cNvSpPr>
            <p:nvPr/>
          </p:nvSpPr>
          <p:spPr bwMode="auto">
            <a:xfrm>
              <a:off x="706" y="3879"/>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7" name="Text Box 54"/>
            <p:cNvSpPr txBox="1">
              <a:spLocks noChangeArrowheads="1"/>
            </p:cNvSpPr>
            <p:nvPr/>
          </p:nvSpPr>
          <p:spPr bwMode="auto">
            <a:xfrm>
              <a:off x="1807" y="384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E</a:t>
              </a:r>
            </a:p>
            <a:p>
              <a:pPr algn="ctr" eaLnBrk="0" hangingPunct="0">
                <a:defRPr/>
              </a:pPr>
              <a:r>
                <a:rPr lang="en-US" sz="1800">
                  <a:effectLst>
                    <a:outerShdw blurRad="38100" dist="38100" dir="2700000" algn="tl">
                      <a:srgbClr val="000000"/>
                    </a:outerShdw>
                  </a:effectLst>
                  <a:cs typeface="+mn-cs"/>
                </a:rPr>
                <a:t>01000011</a:t>
              </a:r>
            </a:p>
          </p:txBody>
        </p:sp>
        <p:sp>
          <p:nvSpPr>
            <p:cNvPr id="8" name="Text Box 60"/>
            <p:cNvSpPr txBox="1">
              <a:spLocks noChangeArrowheads="1"/>
            </p:cNvSpPr>
            <p:nvPr/>
          </p:nvSpPr>
          <p:spPr bwMode="auto">
            <a:xfrm>
              <a:off x="2794" y="3857"/>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A</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01000000</a:t>
              </a:r>
            </a:p>
          </p:txBody>
        </p:sp>
        <p:sp>
          <p:nvSpPr>
            <p:cNvPr id="9" name="AutoShape 67"/>
            <p:cNvSpPr>
              <a:spLocks noChangeArrowheads="1"/>
            </p:cNvSpPr>
            <p:nvPr/>
          </p:nvSpPr>
          <p:spPr bwMode="auto">
            <a:xfrm rot="-5400000">
              <a:off x="3785" y="4031"/>
              <a:ext cx="115" cy="227"/>
            </a:xfrm>
            <a:prstGeom prst="homePlate">
              <a:avLst>
                <a:gd name="adj" fmla="val 25000"/>
              </a:avLst>
            </a:prstGeom>
            <a:noFill/>
            <a:ln w="38100" cap="sq">
              <a:solidFill>
                <a:schemeClr val="hlink"/>
              </a:solidFill>
              <a:miter lim="800000"/>
              <a:headEnd/>
              <a:tailEnd/>
            </a:ln>
          </p:spPr>
          <p:txBody>
            <a:bodyPr vert="eaVert" lIns="274320" rIns="274320" anchor="ctr"/>
            <a:lstStyle/>
            <a:p>
              <a:pPr eaLnBrk="0" hangingPunct="0">
                <a:defRPr/>
              </a:pPr>
              <a:endParaRPr lang="en-CA">
                <a:effectLst>
                  <a:outerShdw blurRad="38100" dist="38100" dir="2700000" algn="tl">
                    <a:srgbClr val="000000">
                      <a:alpha val="43137"/>
                    </a:srgbClr>
                  </a:outerShdw>
                </a:effectLst>
                <a:cs typeface="+mn-cs"/>
              </a:endParaRPr>
            </a:p>
          </p:txBody>
        </p:sp>
        <p:sp>
          <p:nvSpPr>
            <p:cNvPr id="10" name="Rectangle 49"/>
            <p:cNvSpPr>
              <a:spLocks noChangeArrowheads="1"/>
            </p:cNvSpPr>
            <p:nvPr/>
          </p:nvSpPr>
          <p:spPr bwMode="auto">
            <a:xfrm>
              <a:off x="2013" y="3888"/>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1" name="Rectangle 50"/>
            <p:cNvSpPr>
              <a:spLocks noChangeArrowheads="1"/>
            </p:cNvSpPr>
            <p:nvPr/>
          </p:nvSpPr>
          <p:spPr bwMode="auto">
            <a:xfrm>
              <a:off x="1701" y="3888"/>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2" name="Rectangle 49"/>
            <p:cNvSpPr>
              <a:spLocks noChangeArrowheads="1"/>
            </p:cNvSpPr>
            <p:nvPr/>
          </p:nvSpPr>
          <p:spPr bwMode="auto">
            <a:xfrm>
              <a:off x="3008" y="3897"/>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 name="Rectangle 50"/>
            <p:cNvSpPr>
              <a:spLocks noChangeArrowheads="1"/>
            </p:cNvSpPr>
            <p:nvPr/>
          </p:nvSpPr>
          <p:spPr bwMode="auto">
            <a:xfrm>
              <a:off x="2696" y="3897"/>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 name="Rectangle 49"/>
            <p:cNvSpPr>
              <a:spLocks noChangeArrowheads="1"/>
            </p:cNvSpPr>
            <p:nvPr/>
          </p:nvSpPr>
          <p:spPr bwMode="auto">
            <a:xfrm>
              <a:off x="4003" y="3906"/>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5" name="Rectangle 50"/>
            <p:cNvSpPr>
              <a:spLocks noChangeArrowheads="1"/>
            </p:cNvSpPr>
            <p:nvPr/>
          </p:nvSpPr>
          <p:spPr bwMode="auto">
            <a:xfrm>
              <a:off x="3691" y="3906"/>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6" name="Rectangle 49"/>
            <p:cNvSpPr>
              <a:spLocks noChangeArrowheads="1"/>
            </p:cNvSpPr>
            <p:nvPr/>
          </p:nvSpPr>
          <p:spPr bwMode="auto">
            <a:xfrm>
              <a:off x="4998" y="3915"/>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7" name="Rectangle 50"/>
            <p:cNvSpPr>
              <a:spLocks noChangeArrowheads="1"/>
            </p:cNvSpPr>
            <p:nvPr/>
          </p:nvSpPr>
          <p:spPr bwMode="auto">
            <a:xfrm>
              <a:off x="4686" y="3915"/>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8" name="Text Box 60"/>
            <p:cNvSpPr txBox="1">
              <a:spLocks noChangeArrowheads="1"/>
            </p:cNvSpPr>
            <p:nvPr/>
          </p:nvSpPr>
          <p:spPr bwMode="auto">
            <a:xfrm>
              <a:off x="3799" y="3853"/>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L</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01001101</a:t>
              </a:r>
            </a:p>
          </p:txBody>
        </p:sp>
        <p:sp>
          <p:nvSpPr>
            <p:cNvPr id="242757" name="Rectangle 69"/>
            <p:cNvSpPr>
              <a:spLocks noChangeArrowheads="1"/>
            </p:cNvSpPr>
            <p:nvPr/>
          </p:nvSpPr>
          <p:spPr bwMode="auto">
            <a:xfrm>
              <a:off x="3622" y="3792"/>
              <a:ext cx="533" cy="327"/>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p>
          </p:txBody>
        </p:sp>
        <p:sp>
          <p:nvSpPr>
            <p:cNvPr id="19" name="Line 41"/>
            <p:cNvSpPr>
              <a:spLocks noChangeShapeType="1"/>
            </p:cNvSpPr>
            <p:nvPr/>
          </p:nvSpPr>
          <p:spPr bwMode="auto">
            <a:xfrm>
              <a:off x="5644" y="4237"/>
              <a:ext cx="384"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131077" name="Group 73"/>
          <p:cNvGrpSpPr>
            <a:grpSpLocks/>
          </p:cNvGrpSpPr>
          <p:nvPr/>
        </p:nvGrpSpPr>
        <p:grpSpPr bwMode="auto">
          <a:xfrm>
            <a:off x="771525" y="2820988"/>
            <a:ext cx="8448675" cy="771525"/>
            <a:chOff x="712" y="1777"/>
            <a:chExt cx="5322" cy="486"/>
          </a:xfrm>
        </p:grpSpPr>
        <p:sp>
          <p:nvSpPr>
            <p:cNvPr id="1323055" name="Text Box 47"/>
            <p:cNvSpPr txBox="1">
              <a:spLocks noChangeArrowheads="1"/>
            </p:cNvSpPr>
            <p:nvPr/>
          </p:nvSpPr>
          <p:spPr bwMode="auto">
            <a:xfrm>
              <a:off x="4805" y="1859"/>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O</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00110100</a:t>
              </a:r>
            </a:p>
          </p:txBody>
        </p:sp>
        <p:sp>
          <p:nvSpPr>
            <p:cNvPr id="1323056" name="Text Box 48"/>
            <p:cNvSpPr txBox="1">
              <a:spLocks noChangeArrowheads="1"/>
            </p:cNvSpPr>
            <p:nvPr/>
          </p:nvSpPr>
          <p:spPr bwMode="auto">
            <a:xfrm>
              <a:off x="800" y="18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H</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01001000</a:t>
              </a:r>
            </a:p>
          </p:txBody>
        </p:sp>
        <p:sp>
          <p:nvSpPr>
            <p:cNvPr id="1323057" name="Rectangle 49"/>
            <p:cNvSpPr>
              <a:spLocks noChangeArrowheads="1"/>
            </p:cNvSpPr>
            <p:nvPr/>
          </p:nvSpPr>
          <p:spPr bwMode="auto">
            <a:xfrm>
              <a:off x="1024" y="1870"/>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58" name="Rectangle 50"/>
            <p:cNvSpPr>
              <a:spLocks noChangeArrowheads="1"/>
            </p:cNvSpPr>
            <p:nvPr/>
          </p:nvSpPr>
          <p:spPr bwMode="auto">
            <a:xfrm>
              <a:off x="712" y="1870"/>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2" name="Text Box 54"/>
            <p:cNvSpPr txBox="1">
              <a:spLocks noChangeArrowheads="1"/>
            </p:cNvSpPr>
            <p:nvPr/>
          </p:nvSpPr>
          <p:spPr bwMode="auto">
            <a:xfrm>
              <a:off x="1813" y="1836"/>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E</a:t>
              </a:r>
            </a:p>
            <a:p>
              <a:pPr algn="ctr" eaLnBrk="0" hangingPunct="0">
                <a:defRPr/>
              </a:pPr>
              <a:r>
                <a:rPr lang="en-US" sz="1800">
                  <a:effectLst>
                    <a:outerShdw blurRad="38100" dist="38100" dir="2700000" algn="tl">
                      <a:srgbClr val="000000"/>
                    </a:outerShdw>
                  </a:effectLst>
                  <a:cs typeface="+mn-cs"/>
                </a:rPr>
                <a:t>01000011</a:t>
              </a:r>
            </a:p>
          </p:txBody>
        </p:sp>
        <p:sp>
          <p:nvSpPr>
            <p:cNvPr id="1323068" name="Text Box 60"/>
            <p:cNvSpPr txBox="1">
              <a:spLocks noChangeArrowheads="1"/>
            </p:cNvSpPr>
            <p:nvPr/>
          </p:nvSpPr>
          <p:spPr bwMode="auto">
            <a:xfrm>
              <a:off x="2800" y="1848"/>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L</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01001101</a:t>
              </a:r>
            </a:p>
          </p:txBody>
        </p:sp>
        <p:sp>
          <p:nvSpPr>
            <p:cNvPr id="20" name="Rectangle 49"/>
            <p:cNvSpPr>
              <a:spLocks noChangeArrowheads="1"/>
            </p:cNvSpPr>
            <p:nvPr/>
          </p:nvSpPr>
          <p:spPr bwMode="auto">
            <a:xfrm>
              <a:off x="2019" y="1879"/>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1" name="Rectangle 50"/>
            <p:cNvSpPr>
              <a:spLocks noChangeArrowheads="1"/>
            </p:cNvSpPr>
            <p:nvPr/>
          </p:nvSpPr>
          <p:spPr bwMode="auto">
            <a:xfrm>
              <a:off x="1707" y="1879"/>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2" name="Rectangle 49"/>
            <p:cNvSpPr>
              <a:spLocks noChangeArrowheads="1"/>
            </p:cNvSpPr>
            <p:nvPr/>
          </p:nvSpPr>
          <p:spPr bwMode="auto">
            <a:xfrm>
              <a:off x="3014" y="1888"/>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3" name="Rectangle 50"/>
            <p:cNvSpPr>
              <a:spLocks noChangeArrowheads="1"/>
            </p:cNvSpPr>
            <p:nvPr/>
          </p:nvSpPr>
          <p:spPr bwMode="auto">
            <a:xfrm>
              <a:off x="2702" y="1888"/>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4" name="Rectangle 49"/>
            <p:cNvSpPr>
              <a:spLocks noChangeArrowheads="1"/>
            </p:cNvSpPr>
            <p:nvPr/>
          </p:nvSpPr>
          <p:spPr bwMode="auto">
            <a:xfrm>
              <a:off x="4009" y="1897"/>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5" name="Rectangle 50"/>
            <p:cNvSpPr>
              <a:spLocks noChangeArrowheads="1"/>
            </p:cNvSpPr>
            <p:nvPr/>
          </p:nvSpPr>
          <p:spPr bwMode="auto">
            <a:xfrm>
              <a:off x="3697" y="1897"/>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6" name="Rectangle 49"/>
            <p:cNvSpPr>
              <a:spLocks noChangeArrowheads="1"/>
            </p:cNvSpPr>
            <p:nvPr/>
          </p:nvSpPr>
          <p:spPr bwMode="auto">
            <a:xfrm>
              <a:off x="5004" y="1906"/>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7" name="Rectangle 50"/>
            <p:cNvSpPr>
              <a:spLocks noChangeArrowheads="1"/>
            </p:cNvSpPr>
            <p:nvPr/>
          </p:nvSpPr>
          <p:spPr bwMode="auto">
            <a:xfrm>
              <a:off x="4692" y="1906"/>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8" name="Text Box 60"/>
            <p:cNvSpPr txBox="1">
              <a:spLocks noChangeArrowheads="1"/>
            </p:cNvSpPr>
            <p:nvPr/>
          </p:nvSpPr>
          <p:spPr bwMode="auto">
            <a:xfrm>
              <a:off x="3805" y="1844"/>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L</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01001101</a:t>
              </a:r>
            </a:p>
          </p:txBody>
        </p:sp>
        <p:sp>
          <p:nvSpPr>
            <p:cNvPr id="1323049" name="Line 41"/>
            <p:cNvSpPr>
              <a:spLocks noChangeShapeType="1"/>
            </p:cNvSpPr>
            <p:nvPr/>
          </p:nvSpPr>
          <p:spPr bwMode="auto">
            <a:xfrm>
              <a:off x="5642" y="1904"/>
              <a:ext cx="386" cy="2"/>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9" name="Line 41"/>
            <p:cNvSpPr>
              <a:spLocks noChangeShapeType="1"/>
            </p:cNvSpPr>
            <p:nvPr/>
          </p:nvSpPr>
          <p:spPr bwMode="auto">
            <a:xfrm>
              <a:off x="5650" y="2228"/>
              <a:ext cx="384"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5" name="AutoShape 67"/>
            <p:cNvSpPr>
              <a:spLocks noChangeArrowheads="1"/>
            </p:cNvSpPr>
            <p:nvPr/>
          </p:nvSpPr>
          <p:spPr bwMode="auto">
            <a:xfrm rot="-5400000">
              <a:off x="2797" y="2016"/>
              <a:ext cx="115" cy="227"/>
            </a:xfrm>
            <a:prstGeom prst="homePlate">
              <a:avLst>
                <a:gd name="adj" fmla="val 25000"/>
              </a:avLst>
            </a:prstGeom>
            <a:noFill/>
            <a:ln w="38100" cap="sq">
              <a:solidFill>
                <a:schemeClr val="hlink"/>
              </a:solidFill>
              <a:miter lim="800000"/>
              <a:headEnd/>
              <a:tailEnd/>
            </a:ln>
          </p:spPr>
          <p:txBody>
            <a:bodyPr vert="eaVert" lIns="274320" rIns="274320" anchor="ctr"/>
            <a:lstStyle/>
            <a:p>
              <a:pPr eaLnBrk="0" hangingPunct="0">
                <a:defRPr/>
              </a:pPr>
              <a:endParaRPr lang="en-CA">
                <a:effectLst>
                  <a:outerShdw blurRad="38100" dist="38100" dir="2700000" algn="tl">
                    <a:srgbClr val="000000">
                      <a:alpha val="43137"/>
                    </a:srgbClr>
                  </a:outerShdw>
                </a:effectLst>
                <a:cs typeface="+mn-cs"/>
              </a:endParaRPr>
            </a:p>
          </p:txBody>
        </p:sp>
        <p:sp>
          <p:nvSpPr>
            <p:cNvPr id="242780" name="Rectangle 92"/>
            <p:cNvSpPr>
              <a:spLocks noChangeArrowheads="1"/>
            </p:cNvSpPr>
            <p:nvPr/>
          </p:nvSpPr>
          <p:spPr bwMode="auto">
            <a:xfrm>
              <a:off x="2634" y="1777"/>
              <a:ext cx="458" cy="327"/>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242738"/>
                                        </p:tgtEl>
                                        <p:attrNameLst>
                                          <p:attrName>style.visibility</p:attrName>
                                        </p:attrNameLst>
                                      </p:cBhvr>
                                      <p:to>
                                        <p:strVal val="visible"/>
                                      </p:to>
                                    </p:set>
                                    <p:anim calcmode="lin" valueType="num">
                                      <p:cBhvr additive="base">
                                        <p:cTn id="7" dur="500" fill="hold"/>
                                        <p:tgtEl>
                                          <p:spTgt spid="242738"/>
                                        </p:tgtEl>
                                        <p:attrNameLst>
                                          <p:attrName>ppt_x</p:attrName>
                                        </p:attrNameLst>
                                      </p:cBhvr>
                                      <p:tavLst>
                                        <p:tav tm="0">
                                          <p:val>
                                            <p:strVal val="0-#ppt_w/2"/>
                                          </p:val>
                                        </p:tav>
                                        <p:tav tm="100000">
                                          <p:val>
                                            <p:strVal val="#ppt_x"/>
                                          </p:val>
                                        </p:tav>
                                      </p:tavLst>
                                    </p:anim>
                                    <p:anim calcmode="lin" valueType="num">
                                      <p:cBhvr additive="base">
                                        <p:cTn id="8" dur="500" fill="hold"/>
                                        <p:tgtEl>
                                          <p:spTgt spid="24273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738" grpId="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to Circuits</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grpSp>
        <p:nvGrpSpPr>
          <p:cNvPr id="132099" name="Group 51"/>
          <p:cNvGrpSpPr>
            <a:grpSpLocks/>
          </p:cNvGrpSpPr>
          <p:nvPr/>
        </p:nvGrpSpPr>
        <p:grpSpPr bwMode="auto">
          <a:xfrm>
            <a:off x="695325" y="6019800"/>
            <a:ext cx="8448675" cy="762000"/>
            <a:chOff x="706" y="3792"/>
            <a:chExt cx="5322" cy="480"/>
          </a:xfrm>
        </p:grpSpPr>
        <p:sp>
          <p:nvSpPr>
            <p:cNvPr id="2" name="Line 41"/>
            <p:cNvSpPr>
              <a:spLocks noChangeShapeType="1"/>
            </p:cNvSpPr>
            <p:nvPr/>
          </p:nvSpPr>
          <p:spPr bwMode="auto">
            <a:xfrm>
              <a:off x="5630" y="3913"/>
              <a:ext cx="398" cy="2"/>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 name="Text Box 47"/>
            <p:cNvSpPr txBox="1">
              <a:spLocks noChangeArrowheads="1"/>
            </p:cNvSpPr>
            <p:nvPr/>
          </p:nvSpPr>
          <p:spPr bwMode="auto">
            <a:xfrm>
              <a:off x="4799" y="3868"/>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O</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00110100</a:t>
              </a:r>
            </a:p>
          </p:txBody>
        </p:sp>
        <p:sp>
          <p:nvSpPr>
            <p:cNvPr id="4" name="Text Box 48"/>
            <p:cNvSpPr txBox="1">
              <a:spLocks noChangeArrowheads="1"/>
            </p:cNvSpPr>
            <p:nvPr/>
          </p:nvSpPr>
          <p:spPr bwMode="auto">
            <a:xfrm>
              <a:off x="794" y="3844"/>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H</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01001000</a:t>
              </a:r>
            </a:p>
          </p:txBody>
        </p:sp>
        <p:sp>
          <p:nvSpPr>
            <p:cNvPr id="5" name="Rectangle 49"/>
            <p:cNvSpPr>
              <a:spLocks noChangeArrowheads="1"/>
            </p:cNvSpPr>
            <p:nvPr/>
          </p:nvSpPr>
          <p:spPr bwMode="auto">
            <a:xfrm>
              <a:off x="1018" y="3879"/>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6" name="Rectangle 50"/>
            <p:cNvSpPr>
              <a:spLocks noChangeArrowheads="1"/>
            </p:cNvSpPr>
            <p:nvPr/>
          </p:nvSpPr>
          <p:spPr bwMode="auto">
            <a:xfrm>
              <a:off x="706" y="3879"/>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7" name="Text Box 54"/>
            <p:cNvSpPr txBox="1">
              <a:spLocks noChangeArrowheads="1"/>
            </p:cNvSpPr>
            <p:nvPr/>
          </p:nvSpPr>
          <p:spPr bwMode="auto">
            <a:xfrm>
              <a:off x="1807" y="384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E</a:t>
              </a:r>
            </a:p>
            <a:p>
              <a:pPr algn="ctr" eaLnBrk="0" hangingPunct="0">
                <a:defRPr/>
              </a:pPr>
              <a:r>
                <a:rPr lang="en-US" sz="1800">
                  <a:effectLst>
                    <a:outerShdw blurRad="38100" dist="38100" dir="2700000" algn="tl">
                      <a:srgbClr val="000000"/>
                    </a:outerShdw>
                  </a:effectLst>
                  <a:cs typeface="+mn-cs"/>
                </a:rPr>
                <a:t>01000011</a:t>
              </a:r>
            </a:p>
          </p:txBody>
        </p:sp>
        <p:sp>
          <p:nvSpPr>
            <p:cNvPr id="8" name="Text Box 60"/>
            <p:cNvSpPr txBox="1">
              <a:spLocks noChangeArrowheads="1"/>
            </p:cNvSpPr>
            <p:nvPr/>
          </p:nvSpPr>
          <p:spPr bwMode="auto">
            <a:xfrm>
              <a:off x="2794" y="3857"/>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A</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01000000</a:t>
              </a:r>
            </a:p>
          </p:txBody>
        </p:sp>
        <p:sp>
          <p:nvSpPr>
            <p:cNvPr id="9" name="AutoShape 67"/>
            <p:cNvSpPr>
              <a:spLocks noChangeArrowheads="1"/>
            </p:cNvSpPr>
            <p:nvPr/>
          </p:nvSpPr>
          <p:spPr bwMode="auto">
            <a:xfrm rot="-5400000">
              <a:off x="3785" y="4031"/>
              <a:ext cx="115" cy="227"/>
            </a:xfrm>
            <a:prstGeom prst="homePlate">
              <a:avLst>
                <a:gd name="adj" fmla="val 25000"/>
              </a:avLst>
            </a:prstGeom>
            <a:noFill/>
            <a:ln w="38100" cap="sq">
              <a:solidFill>
                <a:schemeClr val="hlink"/>
              </a:solidFill>
              <a:miter lim="800000"/>
              <a:headEnd/>
              <a:tailEnd/>
            </a:ln>
          </p:spPr>
          <p:txBody>
            <a:bodyPr vert="eaVert" lIns="274320" rIns="274320" anchor="ctr"/>
            <a:lstStyle/>
            <a:p>
              <a:pPr eaLnBrk="0" hangingPunct="0">
                <a:defRPr/>
              </a:pPr>
              <a:endParaRPr lang="en-CA">
                <a:effectLst>
                  <a:outerShdw blurRad="38100" dist="38100" dir="2700000" algn="tl">
                    <a:srgbClr val="000000">
                      <a:alpha val="43137"/>
                    </a:srgbClr>
                  </a:outerShdw>
                </a:effectLst>
                <a:cs typeface="+mn-cs"/>
              </a:endParaRPr>
            </a:p>
          </p:txBody>
        </p:sp>
        <p:sp>
          <p:nvSpPr>
            <p:cNvPr id="10" name="Rectangle 49"/>
            <p:cNvSpPr>
              <a:spLocks noChangeArrowheads="1"/>
            </p:cNvSpPr>
            <p:nvPr/>
          </p:nvSpPr>
          <p:spPr bwMode="auto">
            <a:xfrm>
              <a:off x="2013" y="3888"/>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1" name="Rectangle 50"/>
            <p:cNvSpPr>
              <a:spLocks noChangeArrowheads="1"/>
            </p:cNvSpPr>
            <p:nvPr/>
          </p:nvSpPr>
          <p:spPr bwMode="auto">
            <a:xfrm>
              <a:off x="1701" y="3888"/>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2" name="Rectangle 49"/>
            <p:cNvSpPr>
              <a:spLocks noChangeArrowheads="1"/>
            </p:cNvSpPr>
            <p:nvPr/>
          </p:nvSpPr>
          <p:spPr bwMode="auto">
            <a:xfrm>
              <a:off x="3008" y="3897"/>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 name="Rectangle 50"/>
            <p:cNvSpPr>
              <a:spLocks noChangeArrowheads="1"/>
            </p:cNvSpPr>
            <p:nvPr/>
          </p:nvSpPr>
          <p:spPr bwMode="auto">
            <a:xfrm>
              <a:off x="2696" y="3897"/>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 name="Rectangle 49"/>
            <p:cNvSpPr>
              <a:spLocks noChangeArrowheads="1"/>
            </p:cNvSpPr>
            <p:nvPr/>
          </p:nvSpPr>
          <p:spPr bwMode="auto">
            <a:xfrm>
              <a:off x="4003" y="3906"/>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5" name="Rectangle 50"/>
            <p:cNvSpPr>
              <a:spLocks noChangeArrowheads="1"/>
            </p:cNvSpPr>
            <p:nvPr/>
          </p:nvSpPr>
          <p:spPr bwMode="auto">
            <a:xfrm>
              <a:off x="3691" y="3906"/>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6" name="Rectangle 49"/>
            <p:cNvSpPr>
              <a:spLocks noChangeArrowheads="1"/>
            </p:cNvSpPr>
            <p:nvPr/>
          </p:nvSpPr>
          <p:spPr bwMode="auto">
            <a:xfrm>
              <a:off x="4998" y="3915"/>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7" name="Rectangle 50"/>
            <p:cNvSpPr>
              <a:spLocks noChangeArrowheads="1"/>
            </p:cNvSpPr>
            <p:nvPr/>
          </p:nvSpPr>
          <p:spPr bwMode="auto">
            <a:xfrm>
              <a:off x="4686" y="3915"/>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8" name="Text Box 60"/>
            <p:cNvSpPr txBox="1">
              <a:spLocks noChangeArrowheads="1"/>
            </p:cNvSpPr>
            <p:nvPr/>
          </p:nvSpPr>
          <p:spPr bwMode="auto">
            <a:xfrm>
              <a:off x="3799" y="3853"/>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L</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01001101</a:t>
              </a:r>
            </a:p>
          </p:txBody>
        </p:sp>
        <p:sp>
          <p:nvSpPr>
            <p:cNvPr id="242757" name="Rectangle 69"/>
            <p:cNvSpPr>
              <a:spLocks noChangeArrowheads="1"/>
            </p:cNvSpPr>
            <p:nvPr/>
          </p:nvSpPr>
          <p:spPr bwMode="auto">
            <a:xfrm>
              <a:off x="3622" y="3792"/>
              <a:ext cx="533" cy="327"/>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p>
          </p:txBody>
        </p:sp>
        <p:sp>
          <p:nvSpPr>
            <p:cNvPr id="19" name="Line 41"/>
            <p:cNvSpPr>
              <a:spLocks noChangeShapeType="1"/>
            </p:cNvSpPr>
            <p:nvPr/>
          </p:nvSpPr>
          <p:spPr bwMode="auto">
            <a:xfrm>
              <a:off x="5644" y="4237"/>
              <a:ext cx="384"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23055" name="Text Box 47"/>
          <p:cNvSpPr txBox="1">
            <a:spLocks noChangeArrowheads="1"/>
          </p:cNvSpPr>
          <p:nvPr/>
        </p:nvSpPr>
        <p:spPr bwMode="auto">
          <a:xfrm>
            <a:off x="7269163" y="2951163"/>
            <a:ext cx="1668462" cy="641350"/>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O</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00110100</a:t>
            </a:r>
          </a:p>
        </p:txBody>
      </p:sp>
      <p:sp>
        <p:nvSpPr>
          <p:cNvPr id="1323056" name="Text Box 48"/>
          <p:cNvSpPr txBox="1">
            <a:spLocks noChangeArrowheads="1"/>
          </p:cNvSpPr>
          <p:nvPr/>
        </p:nvSpPr>
        <p:spPr bwMode="auto">
          <a:xfrm>
            <a:off x="911225" y="2913063"/>
            <a:ext cx="1668463" cy="641350"/>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H</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01001000</a:t>
            </a:r>
          </a:p>
        </p:txBody>
      </p:sp>
      <p:sp>
        <p:nvSpPr>
          <p:cNvPr id="1323057" name="Rectangle 49"/>
          <p:cNvSpPr>
            <a:spLocks noChangeArrowheads="1"/>
          </p:cNvSpPr>
          <p:nvPr/>
        </p:nvSpPr>
        <p:spPr bwMode="auto">
          <a:xfrm>
            <a:off x="1266825" y="2968625"/>
            <a:ext cx="998538" cy="528638"/>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58" name="Rectangle 50"/>
          <p:cNvSpPr>
            <a:spLocks noChangeArrowheads="1"/>
          </p:cNvSpPr>
          <p:nvPr/>
        </p:nvSpPr>
        <p:spPr bwMode="auto">
          <a:xfrm>
            <a:off x="771525" y="2968625"/>
            <a:ext cx="438150" cy="528638"/>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2" name="Text Box 54"/>
          <p:cNvSpPr txBox="1">
            <a:spLocks noChangeArrowheads="1"/>
          </p:cNvSpPr>
          <p:nvPr/>
        </p:nvSpPr>
        <p:spPr bwMode="auto">
          <a:xfrm>
            <a:off x="2519363" y="2914650"/>
            <a:ext cx="1668462" cy="641350"/>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E</a:t>
            </a:r>
          </a:p>
          <a:p>
            <a:pPr algn="ctr" eaLnBrk="0" hangingPunct="0">
              <a:defRPr/>
            </a:pPr>
            <a:r>
              <a:rPr lang="en-US" sz="1800">
                <a:effectLst>
                  <a:outerShdw blurRad="38100" dist="38100" dir="2700000" algn="tl">
                    <a:srgbClr val="000000"/>
                  </a:outerShdw>
                </a:effectLst>
                <a:cs typeface="+mn-cs"/>
              </a:rPr>
              <a:t>01000011</a:t>
            </a:r>
          </a:p>
        </p:txBody>
      </p:sp>
      <p:sp>
        <p:nvSpPr>
          <p:cNvPr id="1323068" name="Text Box 60"/>
          <p:cNvSpPr txBox="1">
            <a:spLocks noChangeArrowheads="1"/>
          </p:cNvSpPr>
          <p:nvPr/>
        </p:nvSpPr>
        <p:spPr bwMode="auto">
          <a:xfrm>
            <a:off x="4086225" y="2933700"/>
            <a:ext cx="1668463" cy="641350"/>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L</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01001101</a:t>
            </a:r>
          </a:p>
        </p:txBody>
      </p:sp>
      <p:sp>
        <p:nvSpPr>
          <p:cNvPr id="20" name="Rectangle 49"/>
          <p:cNvSpPr>
            <a:spLocks noChangeArrowheads="1"/>
          </p:cNvSpPr>
          <p:nvPr/>
        </p:nvSpPr>
        <p:spPr bwMode="auto">
          <a:xfrm>
            <a:off x="2846388" y="2982913"/>
            <a:ext cx="998537" cy="528637"/>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1" name="Rectangle 50"/>
          <p:cNvSpPr>
            <a:spLocks noChangeArrowheads="1"/>
          </p:cNvSpPr>
          <p:nvPr/>
        </p:nvSpPr>
        <p:spPr bwMode="auto">
          <a:xfrm>
            <a:off x="2351088" y="2982913"/>
            <a:ext cx="438150" cy="528637"/>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2" name="Rectangle 49"/>
          <p:cNvSpPr>
            <a:spLocks noChangeArrowheads="1"/>
          </p:cNvSpPr>
          <p:nvPr/>
        </p:nvSpPr>
        <p:spPr bwMode="auto">
          <a:xfrm>
            <a:off x="4425950" y="2997200"/>
            <a:ext cx="998538" cy="528638"/>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3" name="Rectangle 50"/>
          <p:cNvSpPr>
            <a:spLocks noChangeArrowheads="1"/>
          </p:cNvSpPr>
          <p:nvPr/>
        </p:nvSpPr>
        <p:spPr bwMode="auto">
          <a:xfrm>
            <a:off x="3930650" y="2997200"/>
            <a:ext cx="438150" cy="528638"/>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4" name="Rectangle 49"/>
          <p:cNvSpPr>
            <a:spLocks noChangeArrowheads="1"/>
          </p:cNvSpPr>
          <p:nvPr/>
        </p:nvSpPr>
        <p:spPr bwMode="auto">
          <a:xfrm>
            <a:off x="6005513" y="3011488"/>
            <a:ext cx="998537" cy="528637"/>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5" name="Rectangle 50"/>
          <p:cNvSpPr>
            <a:spLocks noChangeArrowheads="1"/>
          </p:cNvSpPr>
          <p:nvPr/>
        </p:nvSpPr>
        <p:spPr bwMode="auto">
          <a:xfrm>
            <a:off x="5510213" y="3011488"/>
            <a:ext cx="438150" cy="528637"/>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6" name="Rectangle 49"/>
          <p:cNvSpPr>
            <a:spLocks noChangeArrowheads="1"/>
          </p:cNvSpPr>
          <p:nvPr/>
        </p:nvSpPr>
        <p:spPr bwMode="auto">
          <a:xfrm>
            <a:off x="7585075" y="3025775"/>
            <a:ext cx="998538" cy="528638"/>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7" name="Rectangle 50"/>
          <p:cNvSpPr>
            <a:spLocks noChangeArrowheads="1"/>
          </p:cNvSpPr>
          <p:nvPr/>
        </p:nvSpPr>
        <p:spPr bwMode="auto">
          <a:xfrm>
            <a:off x="7089775" y="3025775"/>
            <a:ext cx="438150" cy="528638"/>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8" name="Text Box 60"/>
          <p:cNvSpPr txBox="1">
            <a:spLocks noChangeArrowheads="1"/>
          </p:cNvSpPr>
          <p:nvPr/>
        </p:nvSpPr>
        <p:spPr bwMode="auto">
          <a:xfrm>
            <a:off x="5681663" y="2927350"/>
            <a:ext cx="1668462" cy="641350"/>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L</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01001101</a:t>
            </a:r>
          </a:p>
        </p:txBody>
      </p:sp>
      <p:sp>
        <p:nvSpPr>
          <p:cNvPr id="1323049" name="Line 41"/>
          <p:cNvSpPr>
            <a:spLocks noChangeShapeType="1"/>
          </p:cNvSpPr>
          <p:nvPr/>
        </p:nvSpPr>
        <p:spPr bwMode="auto">
          <a:xfrm>
            <a:off x="8597900" y="3022600"/>
            <a:ext cx="612775" cy="3175"/>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9" name="Line 41"/>
          <p:cNvSpPr>
            <a:spLocks noChangeShapeType="1"/>
          </p:cNvSpPr>
          <p:nvPr/>
        </p:nvSpPr>
        <p:spPr bwMode="auto">
          <a:xfrm>
            <a:off x="8610600" y="353695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132117" name="Group 50"/>
          <p:cNvGrpSpPr>
            <a:grpSpLocks/>
          </p:cNvGrpSpPr>
          <p:nvPr/>
        </p:nvGrpSpPr>
        <p:grpSpPr bwMode="auto">
          <a:xfrm>
            <a:off x="3822700" y="2820988"/>
            <a:ext cx="727075" cy="650875"/>
            <a:chOff x="3822700" y="2820988"/>
            <a:chExt cx="727075" cy="650876"/>
          </a:xfrm>
        </p:grpSpPr>
        <p:sp>
          <p:nvSpPr>
            <p:cNvPr id="1323075" name="AutoShape 67"/>
            <p:cNvSpPr>
              <a:spLocks noChangeArrowheads="1"/>
            </p:cNvSpPr>
            <p:nvPr/>
          </p:nvSpPr>
          <p:spPr bwMode="auto">
            <a:xfrm rot="16200000">
              <a:off x="4081462" y="3200402"/>
              <a:ext cx="182563" cy="360362"/>
            </a:xfrm>
            <a:prstGeom prst="homePlate">
              <a:avLst>
                <a:gd name="adj" fmla="val 25000"/>
              </a:avLst>
            </a:prstGeom>
            <a:noFill/>
            <a:ln w="38100" cap="sq">
              <a:solidFill>
                <a:schemeClr val="hlink"/>
              </a:solidFill>
              <a:miter lim="800000"/>
              <a:headEnd/>
              <a:tailEnd/>
            </a:ln>
          </p:spPr>
          <p:txBody>
            <a:bodyPr vert="eaVert" lIns="274320" rIns="274320" anchor="ctr"/>
            <a:lstStyle/>
            <a:p>
              <a:pPr eaLnBrk="0" hangingPunct="0">
                <a:defRPr/>
              </a:pPr>
              <a:endParaRPr lang="en-CA">
                <a:effectLst>
                  <a:outerShdw blurRad="38100" dist="38100" dir="2700000" algn="tl">
                    <a:srgbClr val="000000">
                      <a:alpha val="43137"/>
                    </a:srgbClr>
                  </a:outerShdw>
                </a:effectLst>
                <a:cs typeface="+mn-cs"/>
              </a:endParaRPr>
            </a:p>
          </p:txBody>
        </p:sp>
        <p:sp>
          <p:nvSpPr>
            <p:cNvPr id="242780" name="Rectangle 92"/>
            <p:cNvSpPr>
              <a:spLocks noChangeArrowheads="1"/>
            </p:cNvSpPr>
            <p:nvPr/>
          </p:nvSpPr>
          <p:spPr bwMode="auto">
            <a:xfrm>
              <a:off x="3822700" y="2820988"/>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p>
          </p:txBody>
        </p:sp>
      </p:grpSp>
      <p:grpSp>
        <p:nvGrpSpPr>
          <p:cNvPr id="64" name="Group 67"/>
          <p:cNvGrpSpPr>
            <a:grpSpLocks/>
          </p:cNvGrpSpPr>
          <p:nvPr/>
        </p:nvGrpSpPr>
        <p:grpSpPr bwMode="auto">
          <a:xfrm>
            <a:off x="457200" y="3579813"/>
            <a:ext cx="8772525" cy="1036637"/>
            <a:chOff x="457200" y="3580500"/>
            <a:chExt cx="8772525" cy="1035397"/>
          </a:xfrm>
        </p:grpSpPr>
        <p:sp>
          <p:nvSpPr>
            <p:cNvPr id="132120" name="AutoShape 94"/>
            <p:cNvSpPr>
              <a:spLocks/>
            </p:cNvSpPr>
            <p:nvPr/>
          </p:nvSpPr>
          <p:spPr bwMode="auto">
            <a:xfrm rot="-5400000">
              <a:off x="4061438" y="3482363"/>
              <a:ext cx="161925" cy="360000"/>
            </a:xfrm>
            <a:prstGeom prst="leftBrace">
              <a:avLst>
                <a:gd name="adj1" fmla="val 82024"/>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242785" name="Text Box 44"/>
            <p:cNvSpPr txBox="1">
              <a:spLocks noChangeArrowheads="1"/>
            </p:cNvSpPr>
            <p:nvPr/>
          </p:nvSpPr>
          <p:spPr bwMode="auto">
            <a:xfrm>
              <a:off x="457200" y="3694663"/>
              <a:ext cx="8620125" cy="523248"/>
            </a:xfrm>
            <a:prstGeom prst="rect">
              <a:avLst/>
            </a:prstGeom>
            <a:noFill/>
            <a:ln w="38100" cap="sq">
              <a:noFill/>
              <a:miter lim="800000"/>
              <a:headEnd/>
              <a:tailEnd/>
            </a:ln>
          </p:spPr>
          <p:txBody>
            <a:bodyPr lIns="274320" rIns="274320">
              <a:spAutoFit/>
            </a:bodyPr>
            <a:lstStyle/>
            <a:p>
              <a:pPr algn="ctr" eaLnBrk="0" hangingPunct="0">
                <a:defRPr/>
              </a:pPr>
              <a:r>
                <a:rPr lang="en-US">
                  <a:effectLst>
                    <a:outerShdw blurRad="38100" dist="38100" dir="2700000" algn="tl">
                      <a:srgbClr val="000000"/>
                    </a:outerShdw>
                  </a:effectLst>
                  <a:cs typeface="+mn-cs"/>
                </a:rPr>
                <a:t>These bits</a:t>
              </a:r>
              <a:endParaRPr lang="en-US" dirty="0">
                <a:solidFill>
                  <a:schemeClr val="accent2"/>
                </a:solidFill>
                <a:cs typeface="+mn-cs"/>
              </a:endParaRPr>
            </a:p>
          </p:txBody>
        </p:sp>
        <p:sp>
          <p:nvSpPr>
            <p:cNvPr id="132122" name="AutoShape 94"/>
            <p:cNvSpPr>
              <a:spLocks/>
            </p:cNvSpPr>
            <p:nvPr/>
          </p:nvSpPr>
          <p:spPr bwMode="auto">
            <a:xfrm rot="-5400000">
              <a:off x="4818855" y="3211463"/>
              <a:ext cx="161925" cy="900000"/>
            </a:xfrm>
            <a:prstGeom prst="leftBrace">
              <a:avLst>
                <a:gd name="adj1" fmla="val 82034"/>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65" name="Text Box 44"/>
            <p:cNvSpPr txBox="1">
              <a:spLocks noChangeArrowheads="1"/>
            </p:cNvSpPr>
            <p:nvPr/>
          </p:nvSpPr>
          <p:spPr bwMode="auto">
            <a:xfrm>
              <a:off x="609600" y="4092649"/>
              <a:ext cx="8620125" cy="523248"/>
            </a:xfrm>
            <a:prstGeom prst="rect">
              <a:avLst/>
            </a:prstGeom>
            <a:noFill/>
            <a:ln w="38100" cap="sq">
              <a:noFill/>
              <a:miter lim="800000"/>
              <a:headEnd/>
              <a:tailEnd/>
            </a:ln>
          </p:spPr>
          <p:txBody>
            <a:bodyPr lIns="274320" rIns="274320">
              <a:spAutoFit/>
            </a:bodyPr>
            <a:lstStyle/>
            <a:p>
              <a:pPr algn="ctr" eaLnBrk="0" hangingPunct="0">
                <a:defRPr/>
              </a:pPr>
              <a:r>
                <a:rPr lang="en-US" dirty="0">
                  <a:effectLst>
                    <a:outerShdw blurRad="38100" dist="38100" dir="2700000" algn="tl">
                      <a:srgbClr val="000000"/>
                    </a:outerShdw>
                  </a:effectLst>
                  <a:cs typeface="+mn-cs"/>
                </a:rPr>
                <a:t>(i.e. if head is here </a:t>
              </a:r>
              <a:r>
                <a:rPr lang="en-US">
                  <a:effectLst>
                    <a:outerShdw blurRad="38100" dist="38100" dir="2700000" algn="tl">
                      <a:srgbClr val="000000"/>
                    </a:outerShdw>
                  </a:effectLst>
                  <a:cs typeface="+mn-cs"/>
                </a:rPr>
                <a:t>and contents of this </a:t>
              </a:r>
              <a:r>
                <a:rPr lang="en-US" dirty="0">
                  <a:effectLst>
                    <a:outerShdw blurRad="38100" dist="38100" dir="2700000" algn="tl">
                      <a:srgbClr val="000000"/>
                    </a:outerShdw>
                  </a:effectLst>
                  <a:cs typeface="+mn-cs"/>
                </a:rPr>
                <a:t>cell)</a:t>
              </a:r>
              <a:endParaRPr lang="en-US" dirty="0">
                <a:solidFill>
                  <a:schemeClr val="accent2"/>
                </a:solidFill>
                <a:cs typeface="+mn-cs"/>
              </a:endParaRPr>
            </a:p>
          </p:txBody>
        </p:sp>
      </p:grpSp>
      <p:sp>
        <p:nvSpPr>
          <p:cNvPr id="67" name="Rectangle 66"/>
          <p:cNvSpPr/>
          <p:nvPr/>
        </p:nvSpPr>
        <p:spPr>
          <a:xfrm>
            <a:off x="2982913" y="4953000"/>
            <a:ext cx="3341687" cy="523875"/>
          </a:xfrm>
          <a:prstGeom prst="rect">
            <a:avLst/>
          </a:prstGeom>
        </p:spPr>
        <p:txBody>
          <a:bodyPr wrap="none">
            <a:spAutoFit/>
          </a:bodyPr>
          <a:lstStyle/>
          <a:p>
            <a:pPr algn="ctr" eaLnBrk="0" hangingPunct="0">
              <a:defRPr/>
            </a:pPr>
            <a:r>
              <a:rPr lang="en-US" dirty="0">
                <a:effectLst>
                  <a:outerShdw blurRad="38100" dist="38100" dir="2700000" algn="tl">
                    <a:srgbClr val="000000"/>
                  </a:outerShdw>
                </a:effectLst>
                <a:cs typeface="+mn-cs"/>
              </a:rPr>
              <a:t> influence </a:t>
            </a:r>
            <a:r>
              <a:rPr lang="en-US">
                <a:effectLst>
                  <a:outerShdw blurRad="38100" dist="38100" dir="2700000" algn="tl">
                    <a:srgbClr val="000000"/>
                  </a:outerShdw>
                </a:effectLst>
                <a:cs typeface="+mn-cs"/>
              </a:rPr>
              <a:t>which bits</a:t>
            </a:r>
            <a:r>
              <a:rPr lang="en-US" dirty="0">
                <a:effectLst>
                  <a:outerShdw blurRad="38100" dist="38100" dir="2700000" algn="tl">
                    <a:srgbClr val="000000"/>
                  </a:outerShdw>
                </a:effectLst>
                <a:cs typeface="+mn-cs"/>
              </a:rPr>
              <a:t>?</a:t>
            </a:r>
            <a:endParaRPr lang="en-CA" dirty="0">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64"/>
                                        </p:tgtEl>
                                        <p:attrNameLst>
                                          <p:attrName>style.visibility</p:attrName>
                                        </p:attrNameLst>
                                      </p:cBhvr>
                                      <p:to>
                                        <p:strVal val="visible"/>
                                      </p:to>
                                    </p:set>
                                    <p:anim calcmode="lin" valueType="num">
                                      <p:cBhvr additive="base">
                                        <p:cTn id="7" dur="500" fill="hold"/>
                                        <p:tgtEl>
                                          <p:spTgt spid="64"/>
                                        </p:tgtEl>
                                        <p:attrNameLst>
                                          <p:attrName>ppt_x</p:attrName>
                                        </p:attrNameLst>
                                      </p:cBhvr>
                                      <p:tavLst>
                                        <p:tav tm="0">
                                          <p:val>
                                            <p:strVal val="#ppt_x"/>
                                          </p:val>
                                        </p:tav>
                                        <p:tav tm="100000">
                                          <p:val>
                                            <p:strVal val="#ppt_x"/>
                                          </p:val>
                                        </p:tav>
                                      </p:tavLst>
                                    </p:anim>
                                    <p:anim calcmode="lin" valueType="num">
                                      <p:cBhvr additive="base">
                                        <p:cTn id="8" dur="500" fill="hold"/>
                                        <p:tgtEl>
                                          <p:spTgt spid="6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7"/>
                                        </p:tgtEl>
                                        <p:attrNameLst>
                                          <p:attrName>style.visibility</p:attrName>
                                        </p:attrNameLst>
                                      </p:cBhvr>
                                      <p:to>
                                        <p:strVal val="visible"/>
                                      </p:to>
                                    </p:set>
                                    <p:anim calcmode="lin" valueType="num">
                                      <p:cBhvr additive="base">
                                        <p:cTn id="13" dur="500" fill="hold"/>
                                        <p:tgtEl>
                                          <p:spTgt spid="67"/>
                                        </p:tgtEl>
                                        <p:attrNameLst>
                                          <p:attrName>ppt_x</p:attrName>
                                        </p:attrNameLst>
                                      </p:cBhvr>
                                      <p:tavLst>
                                        <p:tav tm="0">
                                          <p:val>
                                            <p:strVal val="#ppt_x"/>
                                          </p:val>
                                        </p:tav>
                                        <p:tav tm="100000">
                                          <p:val>
                                            <p:strVal val="#ppt_x"/>
                                          </p:val>
                                        </p:tav>
                                      </p:tavLst>
                                    </p:anim>
                                    <p:anim calcmode="lin" valueType="num">
                                      <p:cBhvr additive="base">
                                        <p:cTn id="14" dur="500" fill="hold"/>
                                        <p:tgtEl>
                                          <p:spTgt spid="6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to Circuits</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grpSp>
        <p:nvGrpSpPr>
          <p:cNvPr id="133123" name="Group 51"/>
          <p:cNvGrpSpPr>
            <a:grpSpLocks/>
          </p:cNvGrpSpPr>
          <p:nvPr/>
        </p:nvGrpSpPr>
        <p:grpSpPr bwMode="auto">
          <a:xfrm>
            <a:off x="695325" y="6019800"/>
            <a:ext cx="8448675" cy="762000"/>
            <a:chOff x="706" y="3792"/>
            <a:chExt cx="5322" cy="480"/>
          </a:xfrm>
        </p:grpSpPr>
        <p:sp>
          <p:nvSpPr>
            <p:cNvPr id="2" name="Line 41"/>
            <p:cNvSpPr>
              <a:spLocks noChangeShapeType="1"/>
            </p:cNvSpPr>
            <p:nvPr/>
          </p:nvSpPr>
          <p:spPr bwMode="auto">
            <a:xfrm>
              <a:off x="5630" y="3913"/>
              <a:ext cx="398" cy="2"/>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 name="Text Box 47"/>
            <p:cNvSpPr txBox="1">
              <a:spLocks noChangeArrowheads="1"/>
            </p:cNvSpPr>
            <p:nvPr/>
          </p:nvSpPr>
          <p:spPr bwMode="auto">
            <a:xfrm>
              <a:off x="4799" y="3868"/>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O</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00110100</a:t>
              </a:r>
            </a:p>
          </p:txBody>
        </p:sp>
        <p:sp>
          <p:nvSpPr>
            <p:cNvPr id="4" name="Text Box 48"/>
            <p:cNvSpPr txBox="1">
              <a:spLocks noChangeArrowheads="1"/>
            </p:cNvSpPr>
            <p:nvPr/>
          </p:nvSpPr>
          <p:spPr bwMode="auto">
            <a:xfrm>
              <a:off x="794" y="3844"/>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H</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01001000</a:t>
              </a:r>
            </a:p>
          </p:txBody>
        </p:sp>
        <p:sp>
          <p:nvSpPr>
            <p:cNvPr id="5" name="Rectangle 49"/>
            <p:cNvSpPr>
              <a:spLocks noChangeArrowheads="1"/>
            </p:cNvSpPr>
            <p:nvPr/>
          </p:nvSpPr>
          <p:spPr bwMode="auto">
            <a:xfrm>
              <a:off x="1018" y="3879"/>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6" name="Rectangle 50"/>
            <p:cNvSpPr>
              <a:spLocks noChangeArrowheads="1"/>
            </p:cNvSpPr>
            <p:nvPr/>
          </p:nvSpPr>
          <p:spPr bwMode="auto">
            <a:xfrm>
              <a:off x="706" y="3879"/>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7" name="Text Box 54"/>
            <p:cNvSpPr txBox="1">
              <a:spLocks noChangeArrowheads="1"/>
            </p:cNvSpPr>
            <p:nvPr/>
          </p:nvSpPr>
          <p:spPr bwMode="auto">
            <a:xfrm>
              <a:off x="1807" y="384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E</a:t>
              </a:r>
            </a:p>
            <a:p>
              <a:pPr algn="ctr" eaLnBrk="0" hangingPunct="0">
                <a:defRPr/>
              </a:pPr>
              <a:r>
                <a:rPr lang="en-US" sz="1800">
                  <a:effectLst>
                    <a:outerShdw blurRad="38100" dist="38100" dir="2700000" algn="tl">
                      <a:srgbClr val="000000"/>
                    </a:outerShdw>
                  </a:effectLst>
                  <a:cs typeface="+mn-cs"/>
                </a:rPr>
                <a:t>01000011</a:t>
              </a:r>
            </a:p>
          </p:txBody>
        </p:sp>
        <p:sp>
          <p:nvSpPr>
            <p:cNvPr id="8" name="Text Box 60"/>
            <p:cNvSpPr txBox="1">
              <a:spLocks noChangeArrowheads="1"/>
            </p:cNvSpPr>
            <p:nvPr/>
          </p:nvSpPr>
          <p:spPr bwMode="auto">
            <a:xfrm>
              <a:off x="2794" y="3857"/>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A</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01000000</a:t>
              </a:r>
            </a:p>
          </p:txBody>
        </p:sp>
        <p:sp>
          <p:nvSpPr>
            <p:cNvPr id="9" name="AutoShape 67"/>
            <p:cNvSpPr>
              <a:spLocks noChangeArrowheads="1"/>
            </p:cNvSpPr>
            <p:nvPr/>
          </p:nvSpPr>
          <p:spPr bwMode="auto">
            <a:xfrm rot="-5400000">
              <a:off x="3785" y="4031"/>
              <a:ext cx="115" cy="227"/>
            </a:xfrm>
            <a:prstGeom prst="homePlate">
              <a:avLst>
                <a:gd name="adj" fmla="val 25000"/>
              </a:avLst>
            </a:prstGeom>
            <a:noFill/>
            <a:ln w="38100" cap="sq">
              <a:solidFill>
                <a:schemeClr val="hlink"/>
              </a:solidFill>
              <a:miter lim="800000"/>
              <a:headEnd/>
              <a:tailEnd/>
            </a:ln>
          </p:spPr>
          <p:txBody>
            <a:bodyPr vert="eaVert" lIns="274320" rIns="274320" anchor="ctr"/>
            <a:lstStyle/>
            <a:p>
              <a:pPr eaLnBrk="0" hangingPunct="0">
                <a:defRPr/>
              </a:pPr>
              <a:endParaRPr lang="en-CA">
                <a:effectLst>
                  <a:outerShdw blurRad="38100" dist="38100" dir="2700000" algn="tl">
                    <a:srgbClr val="000000">
                      <a:alpha val="43137"/>
                    </a:srgbClr>
                  </a:outerShdw>
                </a:effectLst>
                <a:cs typeface="+mn-cs"/>
              </a:endParaRPr>
            </a:p>
          </p:txBody>
        </p:sp>
        <p:sp>
          <p:nvSpPr>
            <p:cNvPr id="10" name="Rectangle 49"/>
            <p:cNvSpPr>
              <a:spLocks noChangeArrowheads="1"/>
            </p:cNvSpPr>
            <p:nvPr/>
          </p:nvSpPr>
          <p:spPr bwMode="auto">
            <a:xfrm>
              <a:off x="2013" y="3888"/>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1" name="Rectangle 50"/>
            <p:cNvSpPr>
              <a:spLocks noChangeArrowheads="1"/>
            </p:cNvSpPr>
            <p:nvPr/>
          </p:nvSpPr>
          <p:spPr bwMode="auto">
            <a:xfrm>
              <a:off x="1701" y="3888"/>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2" name="Rectangle 49"/>
            <p:cNvSpPr>
              <a:spLocks noChangeArrowheads="1"/>
            </p:cNvSpPr>
            <p:nvPr/>
          </p:nvSpPr>
          <p:spPr bwMode="auto">
            <a:xfrm>
              <a:off x="3008" y="3897"/>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 name="Rectangle 50"/>
            <p:cNvSpPr>
              <a:spLocks noChangeArrowheads="1"/>
            </p:cNvSpPr>
            <p:nvPr/>
          </p:nvSpPr>
          <p:spPr bwMode="auto">
            <a:xfrm>
              <a:off x="2696" y="3897"/>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 name="Rectangle 49"/>
            <p:cNvSpPr>
              <a:spLocks noChangeArrowheads="1"/>
            </p:cNvSpPr>
            <p:nvPr/>
          </p:nvSpPr>
          <p:spPr bwMode="auto">
            <a:xfrm>
              <a:off x="4003" y="3906"/>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5" name="Rectangle 50"/>
            <p:cNvSpPr>
              <a:spLocks noChangeArrowheads="1"/>
            </p:cNvSpPr>
            <p:nvPr/>
          </p:nvSpPr>
          <p:spPr bwMode="auto">
            <a:xfrm>
              <a:off x="3691" y="3906"/>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6" name="Rectangle 49"/>
            <p:cNvSpPr>
              <a:spLocks noChangeArrowheads="1"/>
            </p:cNvSpPr>
            <p:nvPr/>
          </p:nvSpPr>
          <p:spPr bwMode="auto">
            <a:xfrm>
              <a:off x="4998" y="3915"/>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7" name="Rectangle 50"/>
            <p:cNvSpPr>
              <a:spLocks noChangeArrowheads="1"/>
            </p:cNvSpPr>
            <p:nvPr/>
          </p:nvSpPr>
          <p:spPr bwMode="auto">
            <a:xfrm>
              <a:off x="4686" y="3915"/>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8" name="Text Box 60"/>
            <p:cNvSpPr txBox="1">
              <a:spLocks noChangeArrowheads="1"/>
            </p:cNvSpPr>
            <p:nvPr/>
          </p:nvSpPr>
          <p:spPr bwMode="auto">
            <a:xfrm>
              <a:off x="3799" y="3853"/>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L</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01001101</a:t>
              </a:r>
            </a:p>
          </p:txBody>
        </p:sp>
        <p:sp>
          <p:nvSpPr>
            <p:cNvPr id="242757" name="Rectangle 69"/>
            <p:cNvSpPr>
              <a:spLocks noChangeArrowheads="1"/>
            </p:cNvSpPr>
            <p:nvPr/>
          </p:nvSpPr>
          <p:spPr bwMode="auto">
            <a:xfrm>
              <a:off x="3622" y="3792"/>
              <a:ext cx="533" cy="327"/>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p>
          </p:txBody>
        </p:sp>
        <p:sp>
          <p:nvSpPr>
            <p:cNvPr id="19" name="Line 41"/>
            <p:cNvSpPr>
              <a:spLocks noChangeShapeType="1"/>
            </p:cNvSpPr>
            <p:nvPr/>
          </p:nvSpPr>
          <p:spPr bwMode="auto">
            <a:xfrm>
              <a:off x="5644" y="4237"/>
              <a:ext cx="384"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23055" name="Text Box 47"/>
          <p:cNvSpPr txBox="1">
            <a:spLocks noChangeArrowheads="1"/>
          </p:cNvSpPr>
          <p:nvPr/>
        </p:nvSpPr>
        <p:spPr bwMode="auto">
          <a:xfrm>
            <a:off x="7269163" y="2951163"/>
            <a:ext cx="1668462" cy="641350"/>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O</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00110100</a:t>
            </a:r>
          </a:p>
        </p:txBody>
      </p:sp>
      <p:sp>
        <p:nvSpPr>
          <p:cNvPr id="1323056" name="Text Box 48"/>
          <p:cNvSpPr txBox="1">
            <a:spLocks noChangeArrowheads="1"/>
          </p:cNvSpPr>
          <p:nvPr/>
        </p:nvSpPr>
        <p:spPr bwMode="auto">
          <a:xfrm>
            <a:off x="911225" y="2913063"/>
            <a:ext cx="1668463" cy="641350"/>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H</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01001000</a:t>
            </a:r>
          </a:p>
        </p:txBody>
      </p:sp>
      <p:sp>
        <p:nvSpPr>
          <p:cNvPr id="1323057" name="Rectangle 49"/>
          <p:cNvSpPr>
            <a:spLocks noChangeArrowheads="1"/>
          </p:cNvSpPr>
          <p:nvPr/>
        </p:nvSpPr>
        <p:spPr bwMode="auto">
          <a:xfrm>
            <a:off x="1266825" y="2968625"/>
            <a:ext cx="998538" cy="528638"/>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58" name="Rectangle 50"/>
          <p:cNvSpPr>
            <a:spLocks noChangeArrowheads="1"/>
          </p:cNvSpPr>
          <p:nvPr/>
        </p:nvSpPr>
        <p:spPr bwMode="auto">
          <a:xfrm>
            <a:off x="771525" y="2968625"/>
            <a:ext cx="438150" cy="528638"/>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2" name="Text Box 54"/>
          <p:cNvSpPr txBox="1">
            <a:spLocks noChangeArrowheads="1"/>
          </p:cNvSpPr>
          <p:nvPr/>
        </p:nvSpPr>
        <p:spPr bwMode="auto">
          <a:xfrm>
            <a:off x="2519363" y="2914650"/>
            <a:ext cx="1668462" cy="641350"/>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E</a:t>
            </a:r>
          </a:p>
          <a:p>
            <a:pPr algn="ctr" eaLnBrk="0" hangingPunct="0">
              <a:defRPr/>
            </a:pPr>
            <a:r>
              <a:rPr lang="en-US" sz="1800">
                <a:effectLst>
                  <a:outerShdw blurRad="38100" dist="38100" dir="2700000" algn="tl">
                    <a:srgbClr val="000000"/>
                  </a:outerShdw>
                </a:effectLst>
                <a:cs typeface="+mn-cs"/>
              </a:rPr>
              <a:t>01000011</a:t>
            </a:r>
          </a:p>
        </p:txBody>
      </p:sp>
      <p:sp>
        <p:nvSpPr>
          <p:cNvPr id="1323068" name="Text Box 60"/>
          <p:cNvSpPr txBox="1">
            <a:spLocks noChangeArrowheads="1"/>
          </p:cNvSpPr>
          <p:nvPr/>
        </p:nvSpPr>
        <p:spPr bwMode="auto">
          <a:xfrm>
            <a:off x="4086225" y="2933700"/>
            <a:ext cx="1668463" cy="641350"/>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L</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01001101</a:t>
            </a:r>
          </a:p>
        </p:txBody>
      </p:sp>
      <p:sp>
        <p:nvSpPr>
          <p:cNvPr id="20" name="Rectangle 49"/>
          <p:cNvSpPr>
            <a:spLocks noChangeArrowheads="1"/>
          </p:cNvSpPr>
          <p:nvPr/>
        </p:nvSpPr>
        <p:spPr bwMode="auto">
          <a:xfrm>
            <a:off x="2846388" y="2982913"/>
            <a:ext cx="998537" cy="528637"/>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1" name="Rectangle 50"/>
          <p:cNvSpPr>
            <a:spLocks noChangeArrowheads="1"/>
          </p:cNvSpPr>
          <p:nvPr/>
        </p:nvSpPr>
        <p:spPr bwMode="auto">
          <a:xfrm>
            <a:off x="2351088" y="2982913"/>
            <a:ext cx="438150" cy="528637"/>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2" name="Rectangle 49"/>
          <p:cNvSpPr>
            <a:spLocks noChangeArrowheads="1"/>
          </p:cNvSpPr>
          <p:nvPr/>
        </p:nvSpPr>
        <p:spPr bwMode="auto">
          <a:xfrm>
            <a:off x="4425950" y="2997200"/>
            <a:ext cx="998538" cy="528638"/>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3" name="Rectangle 50"/>
          <p:cNvSpPr>
            <a:spLocks noChangeArrowheads="1"/>
          </p:cNvSpPr>
          <p:nvPr/>
        </p:nvSpPr>
        <p:spPr bwMode="auto">
          <a:xfrm>
            <a:off x="3930650" y="2997200"/>
            <a:ext cx="438150" cy="528638"/>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4" name="Rectangle 49"/>
          <p:cNvSpPr>
            <a:spLocks noChangeArrowheads="1"/>
          </p:cNvSpPr>
          <p:nvPr/>
        </p:nvSpPr>
        <p:spPr bwMode="auto">
          <a:xfrm>
            <a:off x="6005513" y="3011488"/>
            <a:ext cx="998537" cy="528637"/>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5" name="Rectangle 50"/>
          <p:cNvSpPr>
            <a:spLocks noChangeArrowheads="1"/>
          </p:cNvSpPr>
          <p:nvPr/>
        </p:nvSpPr>
        <p:spPr bwMode="auto">
          <a:xfrm>
            <a:off x="5510213" y="3011488"/>
            <a:ext cx="438150" cy="528637"/>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6" name="Rectangle 49"/>
          <p:cNvSpPr>
            <a:spLocks noChangeArrowheads="1"/>
          </p:cNvSpPr>
          <p:nvPr/>
        </p:nvSpPr>
        <p:spPr bwMode="auto">
          <a:xfrm>
            <a:off x="7585075" y="3025775"/>
            <a:ext cx="998538" cy="528638"/>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7" name="Rectangle 50"/>
          <p:cNvSpPr>
            <a:spLocks noChangeArrowheads="1"/>
          </p:cNvSpPr>
          <p:nvPr/>
        </p:nvSpPr>
        <p:spPr bwMode="auto">
          <a:xfrm>
            <a:off x="7089775" y="3025775"/>
            <a:ext cx="438150" cy="528638"/>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8" name="Text Box 60"/>
          <p:cNvSpPr txBox="1">
            <a:spLocks noChangeArrowheads="1"/>
          </p:cNvSpPr>
          <p:nvPr/>
        </p:nvSpPr>
        <p:spPr bwMode="auto">
          <a:xfrm>
            <a:off x="5681663" y="2927350"/>
            <a:ext cx="1668462" cy="641350"/>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L</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01001101</a:t>
            </a:r>
          </a:p>
        </p:txBody>
      </p:sp>
      <p:sp>
        <p:nvSpPr>
          <p:cNvPr id="1323049" name="Line 41"/>
          <p:cNvSpPr>
            <a:spLocks noChangeShapeType="1"/>
          </p:cNvSpPr>
          <p:nvPr/>
        </p:nvSpPr>
        <p:spPr bwMode="auto">
          <a:xfrm>
            <a:off x="8597900" y="3022600"/>
            <a:ext cx="612775" cy="3175"/>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9" name="Line 41"/>
          <p:cNvSpPr>
            <a:spLocks noChangeShapeType="1"/>
          </p:cNvSpPr>
          <p:nvPr/>
        </p:nvSpPr>
        <p:spPr bwMode="auto">
          <a:xfrm>
            <a:off x="8610600" y="353695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133141" name="Group 50"/>
          <p:cNvGrpSpPr>
            <a:grpSpLocks/>
          </p:cNvGrpSpPr>
          <p:nvPr/>
        </p:nvGrpSpPr>
        <p:grpSpPr bwMode="auto">
          <a:xfrm>
            <a:off x="3822700" y="2820988"/>
            <a:ext cx="727075" cy="650875"/>
            <a:chOff x="3822700" y="2820988"/>
            <a:chExt cx="727075" cy="650876"/>
          </a:xfrm>
        </p:grpSpPr>
        <p:sp>
          <p:nvSpPr>
            <p:cNvPr id="1323075" name="AutoShape 67"/>
            <p:cNvSpPr>
              <a:spLocks noChangeArrowheads="1"/>
            </p:cNvSpPr>
            <p:nvPr/>
          </p:nvSpPr>
          <p:spPr bwMode="auto">
            <a:xfrm rot="16200000">
              <a:off x="4081462" y="3200402"/>
              <a:ext cx="182563" cy="360362"/>
            </a:xfrm>
            <a:prstGeom prst="homePlate">
              <a:avLst>
                <a:gd name="adj" fmla="val 25000"/>
              </a:avLst>
            </a:prstGeom>
            <a:noFill/>
            <a:ln w="38100" cap="sq">
              <a:solidFill>
                <a:schemeClr val="hlink"/>
              </a:solidFill>
              <a:miter lim="800000"/>
              <a:headEnd/>
              <a:tailEnd/>
            </a:ln>
          </p:spPr>
          <p:txBody>
            <a:bodyPr vert="eaVert" lIns="274320" rIns="274320" anchor="ctr"/>
            <a:lstStyle/>
            <a:p>
              <a:pPr eaLnBrk="0" hangingPunct="0">
                <a:defRPr/>
              </a:pPr>
              <a:endParaRPr lang="en-CA">
                <a:effectLst>
                  <a:outerShdw blurRad="38100" dist="38100" dir="2700000" algn="tl">
                    <a:srgbClr val="000000">
                      <a:alpha val="43137"/>
                    </a:srgbClr>
                  </a:outerShdw>
                </a:effectLst>
                <a:cs typeface="+mn-cs"/>
              </a:endParaRPr>
            </a:p>
          </p:txBody>
        </p:sp>
        <p:sp>
          <p:nvSpPr>
            <p:cNvPr id="242780" name="Rectangle 92"/>
            <p:cNvSpPr>
              <a:spLocks noChangeArrowheads="1"/>
            </p:cNvSpPr>
            <p:nvPr/>
          </p:nvSpPr>
          <p:spPr bwMode="auto">
            <a:xfrm>
              <a:off x="3822700" y="2820988"/>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p>
          </p:txBody>
        </p:sp>
      </p:grpSp>
      <p:sp>
        <p:nvSpPr>
          <p:cNvPr id="60" name="AutoShape 94"/>
          <p:cNvSpPr>
            <a:spLocks/>
          </p:cNvSpPr>
          <p:nvPr/>
        </p:nvSpPr>
        <p:spPr bwMode="auto">
          <a:xfrm rot="5400000" flipV="1">
            <a:off x="3993356" y="5836445"/>
            <a:ext cx="161925" cy="360362"/>
          </a:xfrm>
          <a:prstGeom prst="leftBrace">
            <a:avLst>
              <a:gd name="adj1" fmla="val 82106"/>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61" name="AutoShape 94"/>
          <p:cNvSpPr>
            <a:spLocks/>
          </p:cNvSpPr>
          <p:nvPr/>
        </p:nvSpPr>
        <p:spPr bwMode="auto">
          <a:xfrm rot="5400000" flipV="1">
            <a:off x="4750594" y="5566569"/>
            <a:ext cx="161925" cy="900113"/>
          </a:xfrm>
          <a:prstGeom prst="leftBrace">
            <a:avLst>
              <a:gd name="adj1" fmla="val 82044"/>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33144" name="AutoShape 94"/>
          <p:cNvSpPr>
            <a:spLocks/>
          </p:cNvSpPr>
          <p:nvPr/>
        </p:nvSpPr>
        <p:spPr bwMode="auto">
          <a:xfrm rot="-5400000">
            <a:off x="4061619" y="3482181"/>
            <a:ext cx="161925" cy="360363"/>
          </a:xfrm>
          <a:prstGeom prst="leftBrace">
            <a:avLst>
              <a:gd name="adj1" fmla="val 82106"/>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242785" name="Text Box 44"/>
          <p:cNvSpPr txBox="1">
            <a:spLocks noChangeArrowheads="1"/>
          </p:cNvSpPr>
          <p:nvPr/>
        </p:nvSpPr>
        <p:spPr bwMode="auto">
          <a:xfrm>
            <a:off x="457200" y="3694113"/>
            <a:ext cx="8620125" cy="523875"/>
          </a:xfrm>
          <a:prstGeom prst="rect">
            <a:avLst/>
          </a:prstGeom>
          <a:noFill/>
          <a:ln w="38100" cap="sq">
            <a:noFill/>
            <a:miter lim="800000"/>
            <a:headEnd/>
            <a:tailEnd/>
          </a:ln>
        </p:spPr>
        <p:txBody>
          <a:bodyPr lIns="274320" rIns="274320">
            <a:spAutoFit/>
          </a:bodyPr>
          <a:lstStyle/>
          <a:p>
            <a:pPr algn="ctr" eaLnBrk="0" hangingPunct="0">
              <a:defRPr/>
            </a:pPr>
            <a:r>
              <a:rPr lang="en-US">
                <a:effectLst>
                  <a:outerShdw blurRad="38100" dist="38100" dir="2700000" algn="tl">
                    <a:srgbClr val="000000"/>
                  </a:outerShdw>
                </a:effectLst>
                <a:cs typeface="+mn-cs"/>
              </a:rPr>
              <a:t>These bits</a:t>
            </a:r>
            <a:endParaRPr lang="en-US" dirty="0">
              <a:solidFill>
                <a:schemeClr val="accent2"/>
              </a:solidFill>
              <a:cs typeface="+mn-cs"/>
            </a:endParaRPr>
          </a:p>
        </p:txBody>
      </p:sp>
      <p:sp>
        <p:nvSpPr>
          <p:cNvPr id="133146" name="AutoShape 94"/>
          <p:cNvSpPr>
            <a:spLocks/>
          </p:cNvSpPr>
          <p:nvPr/>
        </p:nvSpPr>
        <p:spPr bwMode="auto">
          <a:xfrm rot="-5400000">
            <a:off x="4818856" y="3210720"/>
            <a:ext cx="161925" cy="900112"/>
          </a:xfrm>
          <a:prstGeom prst="leftBrace">
            <a:avLst>
              <a:gd name="adj1" fmla="val 82044"/>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53" name="AutoShape 94"/>
          <p:cNvSpPr>
            <a:spLocks/>
          </p:cNvSpPr>
          <p:nvPr/>
        </p:nvSpPr>
        <p:spPr bwMode="auto">
          <a:xfrm rot="5400000" flipV="1">
            <a:off x="2402681" y="5852320"/>
            <a:ext cx="161925" cy="360362"/>
          </a:xfrm>
          <a:prstGeom prst="leftBrace">
            <a:avLst>
              <a:gd name="adj1" fmla="val 82106"/>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54" name="AutoShape 94"/>
          <p:cNvSpPr>
            <a:spLocks/>
          </p:cNvSpPr>
          <p:nvPr/>
        </p:nvSpPr>
        <p:spPr bwMode="auto">
          <a:xfrm rot="5400000" flipV="1">
            <a:off x="5550694" y="5844381"/>
            <a:ext cx="161925" cy="360363"/>
          </a:xfrm>
          <a:prstGeom prst="leftBrace">
            <a:avLst>
              <a:gd name="adj1" fmla="val 82106"/>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70" name="Rectangle 69"/>
          <p:cNvSpPr/>
          <p:nvPr/>
        </p:nvSpPr>
        <p:spPr>
          <a:xfrm>
            <a:off x="5368925" y="5065713"/>
            <a:ext cx="2555875" cy="954087"/>
          </a:xfrm>
          <a:prstGeom prst="rect">
            <a:avLst/>
          </a:prstGeom>
        </p:spPr>
        <p:txBody>
          <a:bodyPr wrap="none">
            <a:spAutoFit/>
          </a:bodyPr>
          <a:lstStyle/>
          <a:p>
            <a:pPr algn="ctr" eaLnBrk="0" hangingPunct="0">
              <a:defRPr/>
            </a:pPr>
            <a:r>
              <a:rPr lang="en-US" dirty="0">
                <a:effectLst>
                  <a:outerShdw blurRad="38100" dist="38100" dir="2700000" algn="tl">
                    <a:srgbClr val="000000"/>
                  </a:outerShdw>
                </a:effectLst>
                <a:cs typeface="+mn-cs"/>
              </a:rPr>
              <a:t>Move </a:t>
            </a:r>
            <a:r>
              <a:rPr lang="en-US">
                <a:effectLst>
                  <a:outerShdw blurRad="38100" dist="38100" dir="2700000" algn="tl">
                    <a:srgbClr val="000000"/>
                  </a:outerShdw>
                </a:effectLst>
                <a:cs typeface="+mn-cs"/>
              </a:rPr>
              <a:t>head right</a:t>
            </a:r>
            <a:r>
              <a:rPr lang="en-US" dirty="0">
                <a:effectLst>
                  <a:outerShdw blurRad="38100" dist="38100" dir="2700000" algn="tl">
                    <a:srgbClr val="000000"/>
                  </a:outerShdw>
                </a:effectLst>
                <a:cs typeface="+mn-cs"/>
              </a:rPr>
              <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and </a:t>
            </a:r>
            <a:r>
              <a:rPr lang="en-US">
                <a:effectLst>
                  <a:outerShdw blurRad="38100" dist="38100" dir="2700000" algn="tl">
                    <a:srgbClr val="000000"/>
                  </a:outerShdw>
                </a:effectLst>
                <a:cs typeface="+mn-cs"/>
              </a:rPr>
              <a:t>change state</a:t>
            </a:r>
            <a:endParaRPr lang="en-US" dirty="0">
              <a:solidFill>
                <a:schemeClr val="accent2"/>
              </a:solidFill>
              <a:cs typeface="+mn-cs"/>
            </a:endParaRPr>
          </a:p>
        </p:txBody>
      </p:sp>
      <p:sp>
        <p:nvSpPr>
          <p:cNvPr id="71" name="Rectangle 70"/>
          <p:cNvSpPr/>
          <p:nvPr/>
        </p:nvSpPr>
        <p:spPr>
          <a:xfrm>
            <a:off x="3962400" y="5065713"/>
            <a:ext cx="1577975" cy="954087"/>
          </a:xfrm>
          <a:prstGeom prst="rect">
            <a:avLst/>
          </a:prstGeom>
        </p:spPr>
        <p:txBody>
          <a:bodyPr wrap="none">
            <a:spAutoFit/>
          </a:bodyPr>
          <a:lstStyle/>
          <a:p>
            <a:pPr algn="ctr" eaLnBrk="0" hangingPunct="0">
              <a:defRPr/>
            </a:pPr>
            <a:r>
              <a:rPr lang="en-US">
                <a:effectLst>
                  <a:outerShdw blurRad="38100" dist="38100" dir="2700000" algn="tl">
                    <a:srgbClr val="000000"/>
                  </a:outerShdw>
                </a:effectLst>
                <a:cs typeface="+mn-cs"/>
              </a:rPr>
              <a:t>Write </a:t>
            </a:r>
            <a:br>
              <a:rPr lang="en-US">
                <a:effectLst>
                  <a:outerShdw blurRad="38100" dist="38100" dir="2700000" algn="tl">
                    <a:srgbClr val="000000"/>
                  </a:outerShdw>
                </a:effectLst>
                <a:cs typeface="+mn-cs"/>
              </a:rPr>
            </a:br>
            <a:r>
              <a:rPr lang="en-US">
                <a:effectLst>
                  <a:outerShdw blurRad="38100" dist="38100" dir="2700000" algn="tl">
                    <a:srgbClr val="000000"/>
                  </a:outerShdw>
                </a:effectLst>
                <a:cs typeface="+mn-cs"/>
              </a:rPr>
              <a:t>Character</a:t>
            </a:r>
            <a:endParaRPr lang="en-US" dirty="0">
              <a:solidFill>
                <a:schemeClr val="accent2"/>
              </a:solidFill>
              <a:cs typeface="+mn-cs"/>
            </a:endParaRPr>
          </a:p>
        </p:txBody>
      </p:sp>
      <p:sp>
        <p:nvSpPr>
          <p:cNvPr id="74" name="Rectangle 73"/>
          <p:cNvSpPr/>
          <p:nvPr/>
        </p:nvSpPr>
        <p:spPr>
          <a:xfrm>
            <a:off x="1290638" y="5029200"/>
            <a:ext cx="2635250" cy="954088"/>
          </a:xfrm>
          <a:prstGeom prst="rect">
            <a:avLst/>
          </a:prstGeom>
        </p:spPr>
        <p:txBody>
          <a:bodyPr wrap="none">
            <a:spAutoFit/>
          </a:bodyPr>
          <a:lstStyle/>
          <a:p>
            <a:pPr algn="ctr" eaLnBrk="0" hangingPunct="0">
              <a:defRPr/>
            </a:pPr>
            <a:r>
              <a:rPr lang="en-US" dirty="0">
                <a:effectLst>
                  <a:outerShdw blurRad="38100" dist="38100" dir="2700000" algn="tl">
                    <a:srgbClr val="000000"/>
                  </a:outerShdw>
                </a:effectLst>
                <a:cs typeface="+mn-cs"/>
              </a:rPr>
              <a:t>or </a:t>
            </a:r>
            <a:r>
              <a:rPr lang="en-US">
                <a:effectLst>
                  <a:outerShdw blurRad="38100" dist="38100" dir="2700000" algn="tl">
                    <a:srgbClr val="000000"/>
                  </a:outerShdw>
                </a:effectLst>
                <a:cs typeface="+mn-cs"/>
              </a:rPr>
              <a:t>move left</a:t>
            </a:r>
            <a:r>
              <a:rPr lang="en-US" dirty="0">
                <a:effectLst>
                  <a:outerShdw blurRad="38100" dist="38100" dir="2700000" algn="tl">
                    <a:srgbClr val="000000"/>
                  </a:outerShdw>
                </a:effectLst>
                <a:cs typeface="+mn-cs"/>
              </a:rPr>
              <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and </a:t>
            </a:r>
            <a:r>
              <a:rPr lang="en-US">
                <a:effectLst>
                  <a:outerShdw blurRad="38100" dist="38100" dir="2700000" algn="tl">
                    <a:srgbClr val="000000"/>
                  </a:outerShdw>
                </a:effectLst>
                <a:cs typeface="+mn-cs"/>
              </a:rPr>
              <a:t>change state</a:t>
            </a:r>
            <a:endParaRPr lang="en-US" dirty="0">
              <a:solidFill>
                <a:schemeClr val="accent2"/>
              </a:solidFill>
              <a:cs typeface="+mn-cs"/>
            </a:endParaRPr>
          </a:p>
        </p:txBody>
      </p:sp>
      <p:sp>
        <p:nvSpPr>
          <p:cNvPr id="75" name="Rectangle 74"/>
          <p:cNvSpPr/>
          <p:nvPr/>
        </p:nvSpPr>
        <p:spPr>
          <a:xfrm>
            <a:off x="2824163" y="5029200"/>
            <a:ext cx="2636837" cy="954088"/>
          </a:xfrm>
          <a:prstGeom prst="rect">
            <a:avLst/>
          </a:prstGeom>
        </p:spPr>
        <p:txBody>
          <a:bodyPr wrap="none">
            <a:spAutoFit/>
          </a:bodyPr>
          <a:lstStyle/>
          <a:p>
            <a:pPr algn="ctr" eaLnBrk="0" hangingPunct="0">
              <a:defRPr/>
            </a:pPr>
            <a:r>
              <a:rPr lang="en-US">
                <a:effectLst>
                  <a:outerShdw blurRad="38100" dist="38100" dir="2700000" algn="tl">
                    <a:srgbClr val="000000"/>
                  </a:outerShdw>
                </a:effectLst>
                <a:cs typeface="+mn-cs"/>
              </a:rPr>
              <a:t>leave put</a:t>
            </a:r>
            <a:r>
              <a:rPr lang="en-US" dirty="0">
                <a:effectLst>
                  <a:outerShdw blurRad="38100" dist="38100" dir="2700000" algn="tl">
                    <a:srgbClr val="000000"/>
                  </a:outerShdw>
                </a:effectLst>
                <a:cs typeface="+mn-cs"/>
              </a:rPr>
              <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and </a:t>
            </a:r>
            <a:r>
              <a:rPr lang="en-US">
                <a:effectLst>
                  <a:outerShdw blurRad="38100" dist="38100" dir="2700000" algn="tl">
                    <a:srgbClr val="000000"/>
                  </a:outerShdw>
                </a:effectLst>
                <a:cs typeface="+mn-cs"/>
              </a:rPr>
              <a:t>change state</a:t>
            </a:r>
            <a:endParaRPr lang="en-US" dirty="0">
              <a:solidFill>
                <a:schemeClr val="accent2"/>
              </a:solidFill>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withEffect">
                                  <p:stCondLst>
                                    <p:cond delay="0"/>
                                  </p:stCondLst>
                                  <p:childTnLst>
                                    <p:set>
                                      <p:cBhvr>
                                        <p:cTn id="6" dur="1" fill="hold">
                                          <p:stCondLst>
                                            <p:cond delay="0"/>
                                          </p:stCondLst>
                                        </p:cTn>
                                        <p:tgtEl>
                                          <p:spTgt spid="71"/>
                                        </p:tgtEl>
                                        <p:attrNameLst>
                                          <p:attrName>style.visibility</p:attrName>
                                        </p:attrNameLst>
                                      </p:cBhvr>
                                      <p:to>
                                        <p:strVal val="visible"/>
                                      </p:to>
                                    </p:set>
                                    <p:anim calcmode="lin" valueType="num">
                                      <p:cBhvr additive="base">
                                        <p:cTn id="7" dur="500" fill="hold"/>
                                        <p:tgtEl>
                                          <p:spTgt spid="71"/>
                                        </p:tgtEl>
                                        <p:attrNameLst>
                                          <p:attrName>ppt_x</p:attrName>
                                        </p:attrNameLst>
                                      </p:cBhvr>
                                      <p:tavLst>
                                        <p:tav tm="0">
                                          <p:val>
                                            <p:strVal val="#ppt_x"/>
                                          </p:val>
                                        </p:tav>
                                        <p:tav tm="100000">
                                          <p:val>
                                            <p:strVal val="#ppt_x"/>
                                          </p:val>
                                        </p:tav>
                                      </p:tavLst>
                                    </p:anim>
                                    <p:anim calcmode="lin" valueType="num">
                                      <p:cBhvr additive="base">
                                        <p:cTn id="8" dur="500" fill="hold"/>
                                        <p:tgtEl>
                                          <p:spTgt spid="71"/>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61"/>
                                        </p:tgtEl>
                                        <p:attrNameLst>
                                          <p:attrName>style.visibility</p:attrName>
                                        </p:attrNameLst>
                                      </p:cBhvr>
                                      <p:to>
                                        <p:strVal val="visible"/>
                                      </p:to>
                                    </p:set>
                                    <p:anim calcmode="lin" valueType="num">
                                      <p:cBhvr additive="base">
                                        <p:cTn id="11" dur="500" fill="hold"/>
                                        <p:tgtEl>
                                          <p:spTgt spid="61"/>
                                        </p:tgtEl>
                                        <p:attrNameLst>
                                          <p:attrName>ppt_x</p:attrName>
                                        </p:attrNameLst>
                                      </p:cBhvr>
                                      <p:tavLst>
                                        <p:tav tm="0">
                                          <p:val>
                                            <p:strVal val="#ppt_x"/>
                                          </p:val>
                                        </p:tav>
                                        <p:tav tm="100000">
                                          <p:val>
                                            <p:strVal val="#ppt_x"/>
                                          </p:val>
                                        </p:tav>
                                      </p:tavLst>
                                    </p:anim>
                                    <p:anim calcmode="lin" valueType="num">
                                      <p:cBhvr additive="base">
                                        <p:cTn id="12" dur="500" fill="hold"/>
                                        <p:tgtEl>
                                          <p:spTgt spid="61"/>
                                        </p:tgtEl>
                                        <p:attrNameLst>
                                          <p:attrName>ppt_y</p:attrName>
                                        </p:attrNameLst>
                                      </p:cBhvr>
                                      <p:tavLst>
                                        <p:tav tm="0">
                                          <p:val>
                                            <p:strVal val="0-#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1" fill="hold" nodeType="clickEffect">
                                  <p:stCondLst>
                                    <p:cond delay="0"/>
                                  </p:stCondLst>
                                  <p:childTnLst>
                                    <p:set>
                                      <p:cBhvr>
                                        <p:cTn id="16" dur="1" fill="hold">
                                          <p:stCondLst>
                                            <p:cond delay="0"/>
                                          </p:stCondLst>
                                        </p:cTn>
                                        <p:tgtEl>
                                          <p:spTgt spid="70"/>
                                        </p:tgtEl>
                                        <p:attrNameLst>
                                          <p:attrName>style.visibility</p:attrName>
                                        </p:attrNameLst>
                                      </p:cBhvr>
                                      <p:to>
                                        <p:strVal val="visible"/>
                                      </p:to>
                                    </p:set>
                                    <p:anim calcmode="lin" valueType="num">
                                      <p:cBhvr additive="base">
                                        <p:cTn id="17" dur="500" fill="hold"/>
                                        <p:tgtEl>
                                          <p:spTgt spid="70"/>
                                        </p:tgtEl>
                                        <p:attrNameLst>
                                          <p:attrName>ppt_x</p:attrName>
                                        </p:attrNameLst>
                                      </p:cBhvr>
                                      <p:tavLst>
                                        <p:tav tm="0">
                                          <p:val>
                                            <p:strVal val="#ppt_x"/>
                                          </p:val>
                                        </p:tav>
                                        <p:tav tm="100000">
                                          <p:val>
                                            <p:strVal val="#ppt_x"/>
                                          </p:val>
                                        </p:tav>
                                      </p:tavLst>
                                    </p:anim>
                                    <p:anim calcmode="lin" valueType="num">
                                      <p:cBhvr additive="base">
                                        <p:cTn id="18" dur="500" fill="hold"/>
                                        <p:tgtEl>
                                          <p:spTgt spid="70"/>
                                        </p:tgtEl>
                                        <p:attrNameLst>
                                          <p:attrName>ppt_y</p:attrName>
                                        </p:attrNameLst>
                                      </p:cBhvr>
                                      <p:tavLst>
                                        <p:tav tm="0">
                                          <p:val>
                                            <p:strVal val="0-#ppt_h/2"/>
                                          </p:val>
                                        </p:tav>
                                        <p:tav tm="100000">
                                          <p:val>
                                            <p:strVal val="#ppt_y"/>
                                          </p:val>
                                        </p:tav>
                                      </p:tavLst>
                                    </p:anim>
                                  </p:childTnLst>
                                </p:cTn>
                              </p:par>
                              <p:par>
                                <p:cTn id="19" presetID="2" presetClass="entr" presetSubtype="1" fill="hold" grpId="0" nodeType="withEffect">
                                  <p:stCondLst>
                                    <p:cond delay="0"/>
                                  </p:stCondLst>
                                  <p:childTnLst>
                                    <p:set>
                                      <p:cBhvr>
                                        <p:cTn id="20" dur="1" fill="hold">
                                          <p:stCondLst>
                                            <p:cond delay="0"/>
                                          </p:stCondLst>
                                        </p:cTn>
                                        <p:tgtEl>
                                          <p:spTgt spid="54"/>
                                        </p:tgtEl>
                                        <p:attrNameLst>
                                          <p:attrName>style.visibility</p:attrName>
                                        </p:attrNameLst>
                                      </p:cBhvr>
                                      <p:to>
                                        <p:strVal val="visible"/>
                                      </p:to>
                                    </p:set>
                                    <p:anim calcmode="lin" valueType="num">
                                      <p:cBhvr additive="base">
                                        <p:cTn id="21" dur="500" fill="hold"/>
                                        <p:tgtEl>
                                          <p:spTgt spid="54"/>
                                        </p:tgtEl>
                                        <p:attrNameLst>
                                          <p:attrName>ppt_x</p:attrName>
                                        </p:attrNameLst>
                                      </p:cBhvr>
                                      <p:tavLst>
                                        <p:tav tm="0">
                                          <p:val>
                                            <p:strVal val="#ppt_x"/>
                                          </p:val>
                                        </p:tav>
                                        <p:tav tm="100000">
                                          <p:val>
                                            <p:strVal val="#ppt_x"/>
                                          </p:val>
                                        </p:tav>
                                      </p:tavLst>
                                    </p:anim>
                                    <p:anim calcmode="lin" valueType="num">
                                      <p:cBhvr additive="base">
                                        <p:cTn id="22" dur="500" fill="hold"/>
                                        <p:tgtEl>
                                          <p:spTgt spid="54"/>
                                        </p:tgtEl>
                                        <p:attrNameLst>
                                          <p:attrName>ppt_y</p:attrName>
                                        </p:attrNameLst>
                                      </p:cBhvr>
                                      <p:tavLst>
                                        <p:tav tm="0">
                                          <p:val>
                                            <p:strVal val="0-#ppt_h/2"/>
                                          </p:val>
                                        </p:tav>
                                        <p:tav tm="100000">
                                          <p:val>
                                            <p:strVal val="#ppt_y"/>
                                          </p:val>
                                        </p:tav>
                                      </p:tavLst>
                                    </p:anim>
                                  </p:childTnLst>
                                </p:cTn>
                              </p:par>
                              <p:par>
                                <p:cTn id="23" presetID="1" presetClass="exit" presetSubtype="0" fill="hold" nodeType="withEffect">
                                  <p:stCondLst>
                                    <p:cond delay="0"/>
                                  </p:stCondLst>
                                  <p:childTnLst>
                                    <p:set>
                                      <p:cBhvr>
                                        <p:cTn id="24" dur="1" fill="hold">
                                          <p:stCondLst>
                                            <p:cond delay="0"/>
                                          </p:stCondLst>
                                        </p:cTn>
                                        <p:tgtEl>
                                          <p:spTgt spid="71"/>
                                        </p:tgtEl>
                                        <p:attrNameLst>
                                          <p:attrName>style.visibility</p:attrName>
                                        </p:attrNameLst>
                                      </p:cBhvr>
                                      <p:to>
                                        <p:strVal val="hidden"/>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1" fill="hold" grpId="0" nodeType="clickEffect">
                                  <p:stCondLst>
                                    <p:cond delay="0"/>
                                  </p:stCondLst>
                                  <p:childTnLst>
                                    <p:set>
                                      <p:cBhvr>
                                        <p:cTn id="28" dur="1" fill="hold">
                                          <p:stCondLst>
                                            <p:cond delay="0"/>
                                          </p:stCondLst>
                                        </p:cTn>
                                        <p:tgtEl>
                                          <p:spTgt spid="74"/>
                                        </p:tgtEl>
                                        <p:attrNameLst>
                                          <p:attrName>style.visibility</p:attrName>
                                        </p:attrNameLst>
                                      </p:cBhvr>
                                      <p:to>
                                        <p:strVal val="visible"/>
                                      </p:to>
                                    </p:set>
                                    <p:anim calcmode="lin" valueType="num">
                                      <p:cBhvr additive="base">
                                        <p:cTn id="29" dur="500" fill="hold"/>
                                        <p:tgtEl>
                                          <p:spTgt spid="74"/>
                                        </p:tgtEl>
                                        <p:attrNameLst>
                                          <p:attrName>ppt_x</p:attrName>
                                        </p:attrNameLst>
                                      </p:cBhvr>
                                      <p:tavLst>
                                        <p:tav tm="0">
                                          <p:val>
                                            <p:strVal val="#ppt_x"/>
                                          </p:val>
                                        </p:tav>
                                        <p:tav tm="100000">
                                          <p:val>
                                            <p:strVal val="#ppt_x"/>
                                          </p:val>
                                        </p:tav>
                                      </p:tavLst>
                                    </p:anim>
                                    <p:anim calcmode="lin" valueType="num">
                                      <p:cBhvr additive="base">
                                        <p:cTn id="30" dur="500" fill="hold"/>
                                        <p:tgtEl>
                                          <p:spTgt spid="74"/>
                                        </p:tgtEl>
                                        <p:attrNameLst>
                                          <p:attrName>ppt_y</p:attrName>
                                        </p:attrNameLst>
                                      </p:cBhvr>
                                      <p:tavLst>
                                        <p:tav tm="0">
                                          <p:val>
                                            <p:strVal val="0-#ppt_h/2"/>
                                          </p:val>
                                        </p:tav>
                                        <p:tav tm="100000">
                                          <p:val>
                                            <p:strVal val="#ppt_y"/>
                                          </p:val>
                                        </p:tav>
                                      </p:tavLst>
                                    </p:anim>
                                  </p:childTnLst>
                                </p:cTn>
                              </p:par>
                              <p:par>
                                <p:cTn id="31" presetID="1" presetClass="exit" presetSubtype="0" fill="hold" nodeType="withEffect">
                                  <p:stCondLst>
                                    <p:cond delay="0"/>
                                  </p:stCondLst>
                                  <p:childTnLst>
                                    <p:set>
                                      <p:cBhvr>
                                        <p:cTn id="32" dur="1" fill="hold">
                                          <p:stCondLst>
                                            <p:cond delay="0"/>
                                          </p:stCondLst>
                                        </p:cTn>
                                        <p:tgtEl>
                                          <p:spTgt spid="70"/>
                                        </p:tgtEl>
                                        <p:attrNameLst>
                                          <p:attrName>style.visibility</p:attrName>
                                        </p:attrNameLst>
                                      </p:cBhvr>
                                      <p:to>
                                        <p:strVal val="hidden"/>
                                      </p:to>
                                    </p:set>
                                  </p:childTnLst>
                                </p:cTn>
                              </p:par>
                              <p:par>
                                <p:cTn id="33" presetID="2" presetClass="entr" presetSubtype="1" fill="hold" nodeType="withEffect">
                                  <p:stCondLst>
                                    <p:cond delay="0"/>
                                  </p:stCondLst>
                                  <p:childTnLst>
                                    <p:set>
                                      <p:cBhvr>
                                        <p:cTn id="34" dur="1" fill="hold">
                                          <p:stCondLst>
                                            <p:cond delay="0"/>
                                          </p:stCondLst>
                                        </p:cTn>
                                        <p:tgtEl>
                                          <p:spTgt spid="53"/>
                                        </p:tgtEl>
                                        <p:attrNameLst>
                                          <p:attrName>style.visibility</p:attrName>
                                        </p:attrNameLst>
                                      </p:cBhvr>
                                      <p:to>
                                        <p:strVal val="visible"/>
                                      </p:to>
                                    </p:set>
                                    <p:anim calcmode="lin" valueType="num">
                                      <p:cBhvr additive="base">
                                        <p:cTn id="35" dur="500" fill="hold"/>
                                        <p:tgtEl>
                                          <p:spTgt spid="53"/>
                                        </p:tgtEl>
                                        <p:attrNameLst>
                                          <p:attrName>ppt_x</p:attrName>
                                        </p:attrNameLst>
                                      </p:cBhvr>
                                      <p:tavLst>
                                        <p:tav tm="0">
                                          <p:val>
                                            <p:strVal val="#ppt_x"/>
                                          </p:val>
                                        </p:tav>
                                        <p:tav tm="100000">
                                          <p:val>
                                            <p:strVal val="#ppt_x"/>
                                          </p:val>
                                        </p:tav>
                                      </p:tavLst>
                                    </p:anim>
                                    <p:anim calcmode="lin" valueType="num">
                                      <p:cBhvr additive="base">
                                        <p:cTn id="36" dur="500" fill="hold"/>
                                        <p:tgtEl>
                                          <p:spTgt spid="53"/>
                                        </p:tgtEl>
                                        <p:attrNameLst>
                                          <p:attrName>ppt_y</p:attrName>
                                        </p:attrNameLst>
                                      </p:cBhvr>
                                      <p:tavLst>
                                        <p:tav tm="0">
                                          <p:val>
                                            <p:strVal val="0-#ppt_h/2"/>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1" fill="hold" grpId="0" nodeType="clickEffect">
                                  <p:stCondLst>
                                    <p:cond delay="0"/>
                                  </p:stCondLst>
                                  <p:childTnLst>
                                    <p:set>
                                      <p:cBhvr>
                                        <p:cTn id="40" dur="1" fill="hold">
                                          <p:stCondLst>
                                            <p:cond delay="0"/>
                                          </p:stCondLst>
                                        </p:cTn>
                                        <p:tgtEl>
                                          <p:spTgt spid="75"/>
                                        </p:tgtEl>
                                        <p:attrNameLst>
                                          <p:attrName>style.visibility</p:attrName>
                                        </p:attrNameLst>
                                      </p:cBhvr>
                                      <p:to>
                                        <p:strVal val="visible"/>
                                      </p:to>
                                    </p:set>
                                    <p:anim calcmode="lin" valueType="num">
                                      <p:cBhvr additive="base">
                                        <p:cTn id="41" dur="500" fill="hold"/>
                                        <p:tgtEl>
                                          <p:spTgt spid="75"/>
                                        </p:tgtEl>
                                        <p:attrNameLst>
                                          <p:attrName>ppt_x</p:attrName>
                                        </p:attrNameLst>
                                      </p:cBhvr>
                                      <p:tavLst>
                                        <p:tav tm="0">
                                          <p:val>
                                            <p:strVal val="#ppt_x"/>
                                          </p:val>
                                        </p:tav>
                                        <p:tav tm="100000">
                                          <p:val>
                                            <p:strVal val="#ppt_x"/>
                                          </p:val>
                                        </p:tav>
                                      </p:tavLst>
                                    </p:anim>
                                    <p:anim calcmode="lin" valueType="num">
                                      <p:cBhvr additive="base">
                                        <p:cTn id="42" dur="500" fill="hold"/>
                                        <p:tgtEl>
                                          <p:spTgt spid="75"/>
                                        </p:tgtEl>
                                        <p:attrNameLst>
                                          <p:attrName>ppt_y</p:attrName>
                                        </p:attrNameLst>
                                      </p:cBhvr>
                                      <p:tavLst>
                                        <p:tav tm="0">
                                          <p:val>
                                            <p:strVal val="0-#ppt_h/2"/>
                                          </p:val>
                                        </p:tav>
                                        <p:tav tm="100000">
                                          <p:val>
                                            <p:strVal val="#ppt_y"/>
                                          </p:val>
                                        </p:tav>
                                      </p:tavLst>
                                    </p:anim>
                                  </p:childTnLst>
                                </p:cTn>
                              </p:par>
                              <p:par>
                                <p:cTn id="43" presetID="2" presetClass="entr" presetSubtype="1" fill="hold" nodeType="withEffect">
                                  <p:stCondLst>
                                    <p:cond delay="0"/>
                                  </p:stCondLst>
                                  <p:childTnLst>
                                    <p:set>
                                      <p:cBhvr>
                                        <p:cTn id="44" dur="1" fill="hold">
                                          <p:stCondLst>
                                            <p:cond delay="0"/>
                                          </p:stCondLst>
                                        </p:cTn>
                                        <p:tgtEl>
                                          <p:spTgt spid="60"/>
                                        </p:tgtEl>
                                        <p:attrNameLst>
                                          <p:attrName>style.visibility</p:attrName>
                                        </p:attrNameLst>
                                      </p:cBhvr>
                                      <p:to>
                                        <p:strVal val="visible"/>
                                      </p:to>
                                    </p:set>
                                    <p:anim calcmode="lin" valueType="num">
                                      <p:cBhvr additive="base">
                                        <p:cTn id="45" dur="500" fill="hold"/>
                                        <p:tgtEl>
                                          <p:spTgt spid="60"/>
                                        </p:tgtEl>
                                        <p:attrNameLst>
                                          <p:attrName>ppt_x</p:attrName>
                                        </p:attrNameLst>
                                      </p:cBhvr>
                                      <p:tavLst>
                                        <p:tav tm="0">
                                          <p:val>
                                            <p:strVal val="#ppt_x"/>
                                          </p:val>
                                        </p:tav>
                                        <p:tav tm="100000">
                                          <p:val>
                                            <p:strVal val="#ppt_x"/>
                                          </p:val>
                                        </p:tav>
                                      </p:tavLst>
                                    </p:anim>
                                    <p:anim calcmode="lin" valueType="num">
                                      <p:cBhvr additive="base">
                                        <p:cTn id="46" dur="500" fill="hold"/>
                                        <p:tgtEl>
                                          <p:spTgt spid="60"/>
                                        </p:tgtEl>
                                        <p:attrNameLst>
                                          <p:attrName>ppt_y</p:attrName>
                                        </p:attrNameLst>
                                      </p:cBhvr>
                                      <p:tavLst>
                                        <p:tav tm="0">
                                          <p:val>
                                            <p:strVal val="0-#ppt_h/2"/>
                                          </p:val>
                                        </p:tav>
                                        <p:tav tm="100000">
                                          <p:val>
                                            <p:strVal val="#ppt_y"/>
                                          </p:val>
                                        </p:tav>
                                      </p:tavLst>
                                    </p:anim>
                                  </p:childTnLst>
                                </p:cTn>
                              </p:par>
                              <p:par>
                                <p:cTn id="47" presetID="1" presetClass="exit" presetSubtype="0" fill="hold" grpId="1" nodeType="withEffect">
                                  <p:stCondLst>
                                    <p:cond delay="0"/>
                                  </p:stCondLst>
                                  <p:childTnLst>
                                    <p:set>
                                      <p:cBhvr>
                                        <p:cTn id="48" dur="1" fill="hold">
                                          <p:stCondLst>
                                            <p:cond delay="0"/>
                                          </p:stCondLst>
                                        </p:cTn>
                                        <p:tgtEl>
                                          <p:spTgt spid="74"/>
                                        </p:tgtEl>
                                        <p:attrNameLst>
                                          <p:attrName>style.visibility</p:attrName>
                                        </p:attrNameLst>
                                      </p:cBhvr>
                                      <p:to>
                                        <p:strVal val="hidden"/>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 presetClass="exit" presetSubtype="0" fill="hold" grpId="1" nodeType="clickEffect">
                                  <p:stCondLst>
                                    <p:cond delay="0"/>
                                  </p:stCondLst>
                                  <p:childTnLst>
                                    <p:set>
                                      <p:cBhvr>
                                        <p:cTn id="52" dur="1" fill="hold">
                                          <p:stCondLst>
                                            <p:cond delay="0"/>
                                          </p:stCondLst>
                                        </p:cTn>
                                        <p:tgtEl>
                                          <p:spTgt spid="7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animBg="1"/>
      <p:bldP spid="54" grpId="0" animBg="1"/>
      <p:bldP spid="71" grpId="0"/>
      <p:bldP spid="74" grpId="0"/>
      <p:bldP spid="74" grpId="1"/>
      <p:bldP spid="75" grpId="0"/>
      <p:bldP spid="75" grpId="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3250"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Primitive </a:t>
            </a:r>
            <a:r>
              <a:rPr lang="en-US" sz="3600" b="1" dirty="0">
                <a:solidFill>
                  <a:schemeClr val="tx2"/>
                </a:solidFill>
                <a:effectLst>
                  <a:outerShdw blurRad="38100" dist="38100" dir="2700000" algn="tl">
                    <a:srgbClr val="000000"/>
                  </a:outerShdw>
                </a:effectLst>
                <a:latin typeface="Arial Rounded MT Bold" pitchFamily="34" charset="0"/>
                <a:cs typeface="+mn-cs"/>
              </a:rPr>
              <a:t>Recursive</a:t>
            </a:r>
          </a:p>
        </p:txBody>
      </p:sp>
      <p:sp>
        <p:nvSpPr>
          <p:cNvPr id="1333252" name="Text Box 4"/>
          <p:cNvSpPr txBox="1">
            <a:spLocks noChangeArrowheads="1"/>
          </p:cNvSpPr>
          <p:nvPr/>
        </p:nvSpPr>
        <p:spPr bwMode="auto">
          <a:xfrm>
            <a:off x="228600" y="609600"/>
            <a:ext cx="8915400" cy="1373188"/>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f</a:t>
            </a:r>
            <a:r>
              <a:rPr lang="en-US" dirty="0">
                <a:effectLst>
                  <a:outerShdw blurRad="38100" dist="38100" dir="2700000" algn="tl">
                    <a:srgbClr val="000000"/>
                  </a:outerShdw>
                </a:effectLst>
                <a:cs typeface="+mn-cs"/>
              </a:rPr>
              <a:t> is defined from </a:t>
            </a:r>
            <a:r>
              <a:rPr lang="en-US" i="1" dirty="0">
                <a:solidFill>
                  <a:schemeClr val="accent2"/>
                </a:solidFill>
                <a:effectLst>
                  <a:outerShdw blurRad="38100" dist="38100" dir="2700000" algn="tl">
                    <a:srgbClr val="000000"/>
                  </a:outerShdw>
                </a:effectLst>
                <a:cs typeface="+mn-cs"/>
              </a:rPr>
              <a:t>g</a:t>
            </a:r>
            <a:r>
              <a:rPr lang="en-US" dirty="0">
                <a:effectLst>
                  <a:outerShdw blurRad="38100" dist="38100" dir="2700000" algn="tl">
                    <a:srgbClr val="000000"/>
                  </a:outerShdw>
                </a:effectLst>
                <a:cs typeface="+mn-cs"/>
              </a:rPr>
              <a:t> &amp;</a:t>
            </a:r>
            <a:r>
              <a:rPr lang="en-US" i="1" dirty="0">
                <a:solidFill>
                  <a:schemeClr val="accent2"/>
                </a:solidFill>
                <a:effectLst>
                  <a:outerShdw blurRad="38100" dist="38100" dir="2700000" algn="tl">
                    <a:srgbClr val="000000"/>
                  </a:outerShdw>
                </a:effectLst>
                <a:cs typeface="+mn-cs"/>
              </a:rPr>
              <a:t> h</a:t>
            </a:r>
            <a:r>
              <a:rPr lang="en-US" dirty="0">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by primitive </a:t>
            </a:r>
            <a:r>
              <a:rPr lang="en-US" dirty="0">
                <a:effectLst>
                  <a:outerShdw blurRad="38100" dist="38100" dir="2700000" algn="tl">
                    <a:srgbClr val="000000"/>
                  </a:outerShdw>
                </a:effectLst>
                <a:cs typeface="+mn-cs"/>
              </a:rPr>
              <a:t>recursion if</a:t>
            </a:r>
          </a:p>
          <a:p>
            <a:pPr eaLnBrk="0" hangingPunct="0">
              <a:buFontTx/>
              <a:buChar char="•"/>
              <a:defRPr/>
            </a:pPr>
            <a:r>
              <a:rPr lang="en-US" i="1" dirty="0">
                <a:solidFill>
                  <a:schemeClr val="accent2"/>
                </a:solidFill>
                <a:effectLst>
                  <a:outerShdw blurRad="38100" dist="38100" dir="2700000" algn="tl">
                    <a:srgbClr val="000000"/>
                  </a:outerShdw>
                </a:effectLst>
                <a:cs typeface="+mn-cs"/>
              </a:rPr>
              <a:t>f(</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 = h(</a:t>
            </a:r>
            <a:r>
              <a:rPr lang="en-US" i="1" dirty="0" err="1">
                <a:solidFill>
                  <a:schemeClr val="accent2"/>
                </a:solidFill>
                <a:effectLst>
                  <a:outerShdw blurRad="38100" dist="38100" dir="2700000" algn="tl">
                    <a:srgbClr val="000000"/>
                  </a:outerShdw>
                </a:effectLst>
                <a:cs typeface="+mn-cs"/>
              </a:rPr>
              <a:t>x,y-1,f</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-1))</a:t>
            </a:r>
          </a:p>
          <a:p>
            <a:pPr eaLnBrk="0" hangingPunct="0">
              <a:buFontTx/>
              <a:buChar char="•"/>
              <a:defRPr/>
            </a:pPr>
            <a:r>
              <a:rPr lang="en-US" i="1" dirty="0">
                <a:solidFill>
                  <a:schemeClr val="accent2"/>
                </a:solidFill>
                <a:effectLst>
                  <a:outerShdw blurRad="38100" dist="38100" dir="2700000" algn="tl">
                    <a:srgbClr val="000000"/>
                  </a:outerShdw>
                </a:effectLst>
                <a:cs typeface="+mn-cs"/>
              </a:rPr>
              <a:t>f(</a:t>
            </a:r>
            <a:r>
              <a:rPr lang="en-US" i="1" dirty="0" err="1">
                <a:solidFill>
                  <a:schemeClr val="accent2"/>
                </a:solidFill>
                <a:effectLst>
                  <a:outerShdw blurRad="38100" dist="38100" dir="2700000" algn="tl">
                    <a:srgbClr val="000000"/>
                  </a:outerShdw>
                </a:effectLst>
                <a:cs typeface="+mn-cs"/>
              </a:rPr>
              <a:t>x,0</a:t>
            </a:r>
            <a:r>
              <a:rPr lang="en-US" i="1" dirty="0">
                <a:solidFill>
                  <a:schemeClr val="accent2"/>
                </a:solidFill>
                <a:effectLst>
                  <a:outerShdw blurRad="38100" dist="38100" dir="2700000" algn="tl">
                    <a:srgbClr val="000000"/>
                  </a:outerShdw>
                </a:effectLst>
                <a:cs typeface="+mn-cs"/>
              </a:rPr>
              <a:t>) = g(x)</a:t>
            </a:r>
          </a:p>
        </p:txBody>
      </p:sp>
      <p:sp>
        <p:nvSpPr>
          <p:cNvPr id="1333260" name="Text Box 12"/>
          <p:cNvSpPr txBox="1">
            <a:spLocks noChangeArrowheads="1"/>
          </p:cNvSpPr>
          <p:nvPr/>
        </p:nvSpPr>
        <p:spPr bwMode="auto">
          <a:xfrm>
            <a:off x="152400" y="2133600"/>
            <a:ext cx="8915400" cy="946150"/>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f</a:t>
            </a:r>
            <a:r>
              <a:rPr lang="en-US" dirty="0">
                <a:effectLst>
                  <a:outerShdw blurRad="38100" dist="38100" dir="2700000" algn="tl">
                    <a:srgbClr val="000000"/>
                  </a:outerShdw>
                </a:effectLst>
                <a:cs typeface="+mn-cs"/>
              </a:rPr>
              <a:t> is defined from </a:t>
            </a:r>
            <a:r>
              <a:rPr lang="en-US" i="1" dirty="0">
                <a:solidFill>
                  <a:schemeClr val="accent2"/>
                </a:solidFill>
                <a:effectLst>
                  <a:outerShdw blurRad="38100" dist="38100" dir="2700000" algn="tl">
                    <a:srgbClr val="000000"/>
                  </a:outerShdw>
                </a:effectLst>
                <a:cs typeface="+mn-cs"/>
              </a:rPr>
              <a:t>g</a:t>
            </a:r>
            <a:r>
              <a:rPr lang="en-US" dirty="0">
                <a:effectLst>
                  <a:outerShdw blurRad="38100" dist="38100" dir="2700000" algn="tl">
                    <a:srgbClr val="000000"/>
                  </a:outerShdw>
                </a:effectLst>
                <a:cs typeface="+mn-cs"/>
              </a:rPr>
              <a:t> &amp;</a:t>
            </a:r>
            <a:r>
              <a:rPr lang="en-US" i="1" dirty="0">
                <a:solidFill>
                  <a:schemeClr val="accent2"/>
                </a:solidFill>
                <a:effectLst>
                  <a:outerShdw blurRad="38100" dist="38100" dir="2700000" algn="tl">
                    <a:srgbClr val="000000"/>
                  </a:outerShdw>
                </a:effectLst>
                <a:cs typeface="+mn-cs"/>
              </a:rPr>
              <a:t> h</a:t>
            </a:r>
            <a:r>
              <a:rPr lang="en-US" dirty="0">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by composition </a:t>
            </a:r>
            <a:r>
              <a:rPr lang="en-US" dirty="0">
                <a:effectLst>
                  <a:outerShdw blurRad="38100" dist="38100" dir="2700000" algn="tl">
                    <a:srgbClr val="000000"/>
                  </a:outerShdw>
                </a:effectLst>
                <a:cs typeface="+mn-cs"/>
              </a:rPr>
              <a:t>if</a:t>
            </a:r>
          </a:p>
          <a:p>
            <a:pPr eaLnBrk="0" hangingPunct="0">
              <a:buFontTx/>
              <a:buChar char="•"/>
              <a:defRPr/>
            </a:pPr>
            <a:r>
              <a:rPr lang="en-US" i="1" dirty="0">
                <a:solidFill>
                  <a:schemeClr val="accent2"/>
                </a:solidFill>
                <a:effectLst>
                  <a:outerShdw blurRad="38100" dist="38100" dir="2700000" algn="tl">
                    <a:srgbClr val="000000"/>
                  </a:outerShdw>
                </a:effectLst>
                <a:cs typeface="+mn-cs"/>
              </a:rPr>
              <a:t>f(</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 = g(</a:t>
            </a:r>
            <a:r>
              <a:rPr lang="en-US" i="1" dirty="0" err="1">
                <a:solidFill>
                  <a:schemeClr val="accent2"/>
                </a:solidFill>
                <a:effectLst>
                  <a:outerShdw blurRad="38100" dist="38100" dir="2700000" algn="tl">
                    <a:srgbClr val="000000"/>
                  </a:outerShdw>
                </a:effectLst>
                <a:cs typeface="+mn-cs"/>
              </a:rPr>
              <a:t>h</a:t>
            </a:r>
            <a:r>
              <a:rPr lang="en-US" i="1" baseline="-25000" dirty="0" err="1">
                <a:solidFill>
                  <a:schemeClr val="accent2"/>
                </a:solidFill>
                <a:effectLst>
                  <a:outerShdw blurRad="38100" dist="38100" dir="2700000" algn="tl">
                    <a:srgbClr val="000000"/>
                  </a:outerShdw>
                </a:effectLst>
                <a:cs typeface="+mn-cs"/>
              </a:rPr>
              <a:t>1</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h</a:t>
            </a:r>
            <a:r>
              <a:rPr lang="en-US" i="1" baseline="-25000" dirty="0" err="1">
                <a:solidFill>
                  <a:schemeClr val="accent2"/>
                </a:solidFill>
                <a:effectLst>
                  <a:outerShdw blurRad="38100" dist="38100" dir="2700000" algn="tl">
                    <a:srgbClr val="000000"/>
                  </a:outerShdw>
                </a:effectLst>
                <a:cs typeface="+mn-cs"/>
              </a:rPr>
              <a:t>n</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a:t>
            </a:r>
          </a:p>
        </p:txBody>
      </p:sp>
      <p:grpSp>
        <p:nvGrpSpPr>
          <p:cNvPr id="2" name="Group 31"/>
          <p:cNvGrpSpPr>
            <a:grpSpLocks/>
          </p:cNvGrpSpPr>
          <p:nvPr/>
        </p:nvGrpSpPr>
        <p:grpSpPr bwMode="auto">
          <a:xfrm>
            <a:off x="3429000" y="4040188"/>
            <a:ext cx="5597525" cy="2462212"/>
            <a:chOff x="2160" y="2545"/>
            <a:chExt cx="3526" cy="1551"/>
          </a:xfrm>
        </p:grpSpPr>
        <p:grpSp>
          <p:nvGrpSpPr>
            <p:cNvPr id="14347" name="Group 9"/>
            <p:cNvGrpSpPr>
              <a:grpSpLocks/>
            </p:cNvGrpSpPr>
            <p:nvPr/>
          </p:nvGrpSpPr>
          <p:grpSpPr bwMode="auto">
            <a:xfrm rot="1879476" flipH="1">
              <a:off x="4878" y="3030"/>
              <a:ext cx="808" cy="1066"/>
              <a:chOff x="2065" y="1551"/>
              <a:chExt cx="1628" cy="1988"/>
            </a:xfrm>
          </p:grpSpPr>
          <p:sp>
            <p:nvSpPr>
              <p:cNvPr id="9" name="Freeform 10"/>
              <p:cNvSpPr>
                <a:spLocks/>
              </p:cNvSpPr>
              <p:nvPr/>
            </p:nvSpPr>
            <p:spPr bwMode="auto">
              <a:xfrm>
                <a:off x="2781" y="1976"/>
                <a:ext cx="330" cy="336"/>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0" name="Freeform 11"/>
              <p:cNvSpPr>
                <a:spLocks/>
              </p:cNvSpPr>
              <p:nvPr/>
            </p:nvSpPr>
            <p:spPr bwMode="auto">
              <a:xfrm>
                <a:off x="2813" y="1930"/>
                <a:ext cx="304" cy="131"/>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1" name="Freeform 12"/>
              <p:cNvSpPr>
                <a:spLocks/>
              </p:cNvSpPr>
              <p:nvPr/>
            </p:nvSpPr>
            <p:spPr bwMode="auto">
              <a:xfrm>
                <a:off x="2889" y="1838"/>
                <a:ext cx="516" cy="634"/>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2" name="Freeform 13"/>
              <p:cNvSpPr>
                <a:spLocks/>
              </p:cNvSpPr>
              <p:nvPr/>
            </p:nvSpPr>
            <p:spPr bwMode="auto">
              <a:xfrm>
                <a:off x="3192" y="2045"/>
                <a:ext cx="44" cy="88"/>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 name="Freeform 14"/>
              <p:cNvSpPr>
                <a:spLocks/>
              </p:cNvSpPr>
              <p:nvPr/>
            </p:nvSpPr>
            <p:spPr bwMode="auto">
              <a:xfrm>
                <a:off x="3152" y="1563"/>
                <a:ext cx="550" cy="453"/>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 name="Freeform 15"/>
              <p:cNvSpPr>
                <a:spLocks/>
              </p:cNvSpPr>
              <p:nvPr/>
            </p:nvSpPr>
            <p:spPr bwMode="auto">
              <a:xfrm>
                <a:off x="3162" y="2052"/>
                <a:ext cx="28" cy="90"/>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5" name="Freeform 16"/>
              <p:cNvSpPr>
                <a:spLocks/>
              </p:cNvSpPr>
              <p:nvPr/>
            </p:nvSpPr>
            <p:spPr bwMode="auto">
              <a:xfrm>
                <a:off x="3154" y="1810"/>
                <a:ext cx="12" cy="91"/>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6" name="Freeform 17"/>
              <p:cNvSpPr>
                <a:spLocks/>
              </p:cNvSpPr>
              <p:nvPr/>
            </p:nvSpPr>
            <p:spPr bwMode="auto">
              <a:xfrm>
                <a:off x="3061" y="1830"/>
                <a:ext cx="91" cy="75"/>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7" name="Freeform 18"/>
              <p:cNvSpPr>
                <a:spLocks/>
              </p:cNvSpPr>
              <p:nvPr/>
            </p:nvSpPr>
            <p:spPr bwMode="auto">
              <a:xfrm>
                <a:off x="2450" y="1820"/>
                <a:ext cx="421" cy="668"/>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8" name="Freeform 19"/>
              <p:cNvSpPr>
                <a:spLocks/>
              </p:cNvSpPr>
              <p:nvPr/>
            </p:nvSpPr>
            <p:spPr bwMode="auto">
              <a:xfrm>
                <a:off x="2519" y="1543"/>
                <a:ext cx="363" cy="395"/>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9" name="Freeform 20"/>
              <p:cNvSpPr>
                <a:spLocks/>
              </p:cNvSpPr>
              <p:nvPr/>
            </p:nvSpPr>
            <p:spPr bwMode="auto">
              <a:xfrm>
                <a:off x="2925" y="1818"/>
                <a:ext cx="93"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0" name="Freeform 21"/>
              <p:cNvSpPr>
                <a:spLocks/>
              </p:cNvSpPr>
              <p:nvPr/>
            </p:nvSpPr>
            <p:spPr bwMode="auto">
              <a:xfrm flipH="1">
                <a:off x="2880" y="1779"/>
                <a:ext cx="26" cy="91"/>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1" name="Freeform 22"/>
              <p:cNvSpPr>
                <a:spLocks/>
              </p:cNvSpPr>
              <p:nvPr/>
            </p:nvSpPr>
            <p:spPr bwMode="auto">
              <a:xfrm>
                <a:off x="2676" y="1959"/>
                <a:ext cx="81" cy="67"/>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2" name="Freeform 23"/>
              <p:cNvSpPr>
                <a:spLocks/>
              </p:cNvSpPr>
              <p:nvPr/>
            </p:nvSpPr>
            <p:spPr bwMode="auto">
              <a:xfrm>
                <a:off x="2716" y="1990"/>
                <a:ext cx="83" cy="76"/>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3" name="Freeform 24"/>
              <p:cNvSpPr>
                <a:spLocks/>
              </p:cNvSpPr>
              <p:nvPr/>
            </p:nvSpPr>
            <p:spPr bwMode="auto">
              <a:xfrm>
                <a:off x="2628" y="2365"/>
                <a:ext cx="324"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4" name="Freeform 25"/>
              <p:cNvSpPr>
                <a:spLocks/>
              </p:cNvSpPr>
              <p:nvPr/>
            </p:nvSpPr>
            <p:spPr bwMode="auto">
              <a:xfrm>
                <a:off x="2613" y="2858"/>
                <a:ext cx="367" cy="679"/>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5" name="Freeform 26"/>
              <p:cNvSpPr>
                <a:spLocks/>
              </p:cNvSpPr>
              <p:nvPr/>
            </p:nvSpPr>
            <p:spPr bwMode="auto">
              <a:xfrm>
                <a:off x="2074" y="2761"/>
                <a:ext cx="693" cy="360"/>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28" name="Rounded Rectangular Callout 27"/>
            <p:cNvSpPr>
              <a:spLocks noChangeArrowheads="1"/>
            </p:cNvSpPr>
            <p:nvPr/>
          </p:nvSpPr>
          <p:spPr bwMode="auto">
            <a:xfrm>
              <a:off x="2160" y="2545"/>
              <a:ext cx="2824" cy="945"/>
            </a:xfrm>
            <a:prstGeom prst="wedgeRoundRectCallout">
              <a:avLst>
                <a:gd name="adj1" fmla="val 58144"/>
                <a:gd name="adj2" fmla="val 34616"/>
                <a:gd name="adj3" fmla="val 16667"/>
              </a:avLst>
            </a:prstGeom>
            <a:noFill/>
            <a:ln w="25400" cap="sq" algn="ctr">
              <a:solidFill>
                <a:schemeClr val="hlink"/>
              </a:solidFill>
              <a:round/>
              <a:headEnd/>
              <a:tailEnd/>
            </a:ln>
          </p:spPr>
          <p:txBody>
            <a:bodyPr lIns="274320" rIns="274320">
              <a:spAutoFit/>
            </a:bodyPr>
            <a:lstStyle/>
            <a:p>
              <a:pPr algn="ctr" eaLnBrk="0" hangingPunct="0">
                <a:defRPr/>
              </a:pPr>
              <a:r>
                <a:rPr lang="en-CA" dirty="0">
                  <a:effectLst>
                    <a:outerShdw blurRad="38100" dist="38100" dir="2700000" algn="tl">
                      <a:srgbClr val="000000">
                        <a:alpha val="43137"/>
                      </a:srgbClr>
                    </a:outerShdw>
                  </a:effectLst>
                  <a:cs typeface="+mn-cs"/>
                </a:rPr>
                <a:t>No really dude.</a:t>
              </a:r>
            </a:p>
            <a:p>
              <a:pPr algn="ctr" eaLnBrk="0" hangingPunct="0">
                <a:defRPr/>
              </a:pPr>
              <a:r>
                <a:rPr lang="en-CA">
                  <a:effectLst>
                    <a:outerShdw blurRad="38100" dist="38100" dir="2700000" algn="tl">
                      <a:srgbClr val="000000">
                        <a:alpha val="43137"/>
                      </a:srgbClr>
                    </a:outerShdw>
                  </a:effectLst>
                  <a:cs typeface="+mn-cs"/>
                </a:rPr>
                <a:t>If it is not on this </a:t>
              </a:r>
              <a:r>
                <a:rPr lang="en-CA" dirty="0">
                  <a:effectLst>
                    <a:outerShdw blurRad="38100" dist="38100" dir="2700000" algn="tl">
                      <a:srgbClr val="000000">
                        <a:alpha val="43137"/>
                      </a:srgbClr>
                    </a:outerShdw>
                  </a:effectLst>
                  <a:cs typeface="+mn-cs"/>
                </a:rPr>
                <a:t>page, </a:t>
              </a:r>
            </a:p>
            <a:p>
              <a:pPr algn="ctr" eaLnBrk="0" hangingPunct="0">
                <a:defRPr/>
              </a:pPr>
              <a:r>
                <a:rPr lang="en-CA">
                  <a:effectLst>
                    <a:outerShdw blurRad="38100" dist="38100" dir="2700000" algn="tl">
                      <a:srgbClr val="000000">
                        <a:alpha val="43137"/>
                      </a:srgbClr>
                    </a:outerShdw>
                  </a:effectLst>
                  <a:cs typeface="+mn-cs"/>
                </a:rPr>
                <a:t>you can’t do it.</a:t>
              </a:r>
              <a:endParaRPr lang="en-CA" dirty="0">
                <a:effectLst>
                  <a:outerShdw blurRad="38100" dist="38100" dir="2700000" algn="tl">
                    <a:srgbClr val="000000">
                      <a:alpha val="43137"/>
                    </a:srgbClr>
                  </a:outerShdw>
                </a:effectLst>
                <a:cs typeface="+mn-cs"/>
              </a:endParaRPr>
            </a:p>
          </p:txBody>
        </p:sp>
      </p:grpSp>
      <p:grpSp>
        <p:nvGrpSpPr>
          <p:cNvPr id="4" name="Group 33"/>
          <p:cNvGrpSpPr>
            <a:grpSpLocks/>
          </p:cNvGrpSpPr>
          <p:nvPr/>
        </p:nvGrpSpPr>
        <p:grpSpPr bwMode="auto">
          <a:xfrm>
            <a:off x="457200" y="5715000"/>
            <a:ext cx="7086600" cy="1084263"/>
            <a:chOff x="457200" y="5715000"/>
            <a:chExt cx="7086600" cy="1085045"/>
          </a:xfrm>
        </p:grpSpPr>
        <p:pic>
          <p:nvPicPr>
            <p:cNvPr id="1434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7200" y="5715000"/>
              <a:ext cx="1143000" cy="103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pic>
          <p:nvPicPr>
            <p:cNvPr id="14345"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38200" y="6422605"/>
              <a:ext cx="228600" cy="2067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sp>
          <p:nvSpPr>
            <p:cNvPr id="30" name="Rounded Rectangular Callout 29"/>
            <p:cNvSpPr/>
            <p:nvPr/>
          </p:nvSpPr>
          <p:spPr bwMode="auto">
            <a:xfrm>
              <a:off x="2133600" y="5745185"/>
              <a:ext cx="5410200" cy="1054860"/>
            </a:xfrm>
            <a:prstGeom prst="wedgeRoundRectCallout">
              <a:avLst>
                <a:gd name="adj1" fmla="val -64905"/>
                <a:gd name="adj2" fmla="val 8709"/>
                <a:gd name="adj3" fmla="val 16667"/>
              </a:avLst>
            </a:prstGeom>
            <a:noFill/>
            <a:ln w="25400" cap="sq" cmpd="sng" algn="ctr">
              <a:solidFill>
                <a:schemeClr val="accent2"/>
              </a:solidFill>
              <a:prstDash val="solid"/>
              <a:round/>
              <a:headEnd type="none" w="med" len="med"/>
              <a:tailEnd type="none" w="med" len="med"/>
            </a:ln>
            <a:effectLst/>
          </p:spPr>
          <p:txBody>
            <a:bodyPr lIns="274320" rIns="274320">
              <a:spAutoFit/>
            </a:bodyPr>
            <a:lstStyle/>
            <a:p>
              <a:pPr algn="ctr" eaLnBrk="0" hangingPunct="0">
                <a:defRPr/>
              </a:pPr>
              <a:r>
                <a:rPr lang="en-CA" dirty="0">
                  <a:effectLst>
                    <a:outerShdw blurRad="38100" dist="38100" dir="2700000" algn="tl">
                      <a:srgbClr val="000000">
                        <a:alpha val="43137"/>
                      </a:srgbClr>
                    </a:outerShdw>
                  </a:effectLst>
                  <a:cs typeface="+mn-cs"/>
                </a:rPr>
                <a:t>And </a:t>
              </a:r>
              <a:r>
                <a:rPr lang="en-CA">
                  <a:effectLst>
                    <a:outerShdw blurRad="38100" dist="38100" dir="2700000" algn="tl">
                      <a:srgbClr val="000000">
                        <a:alpha val="43137"/>
                      </a:srgbClr>
                    </a:outerShdw>
                  </a:effectLst>
                  <a:cs typeface="+mn-cs"/>
                </a:rPr>
                <a:t>you want me to </a:t>
              </a:r>
              <a:r>
                <a:rPr lang="en-CA" dirty="0">
                  <a:effectLst>
                    <a:outerShdw blurRad="38100" dist="38100" dir="2700000" algn="tl">
                      <a:srgbClr val="000000">
                        <a:alpha val="43137"/>
                      </a:srgbClr>
                    </a:outerShdw>
                  </a:effectLst>
                  <a:cs typeface="+mn-cs"/>
                </a:rPr>
                <a:t>be </a:t>
              </a:r>
              <a:r>
                <a:rPr lang="en-CA">
                  <a:effectLst>
                    <a:outerShdw blurRad="38100" dist="38100" dir="2700000" algn="tl">
                      <a:srgbClr val="000000">
                        <a:alpha val="43137"/>
                      </a:srgbClr>
                    </a:outerShdw>
                  </a:effectLst>
                  <a:cs typeface="+mn-cs"/>
                </a:rPr>
                <a:t>able to  </a:t>
              </a:r>
              <a:br>
                <a:rPr lang="en-CA">
                  <a:effectLst>
                    <a:outerShdw blurRad="38100" dist="38100" dir="2700000" algn="tl">
                      <a:srgbClr val="000000">
                        <a:alpha val="43137"/>
                      </a:srgbClr>
                    </a:outerShdw>
                  </a:effectLst>
                  <a:cs typeface="+mn-cs"/>
                </a:rPr>
              </a:br>
              <a:r>
                <a:rPr lang="en-CA">
                  <a:effectLst>
                    <a:outerShdw blurRad="38100" dist="38100" dir="2700000" algn="tl">
                      <a:srgbClr val="000000">
                        <a:alpha val="43137"/>
                      </a:srgbClr>
                    </a:outerShdw>
                  </a:effectLst>
                  <a:cs typeface="+mn-cs"/>
                </a:rPr>
                <a:t>compute everything</a:t>
              </a:r>
              <a:r>
                <a:rPr lang="en-CA" dirty="0">
                  <a:effectLst>
                    <a:outerShdw blurRad="38100" dist="38100" dir="2700000" algn="tl">
                      <a:srgbClr val="000000">
                        <a:alpha val="43137"/>
                      </a:srgbClr>
                    </a:outerShdw>
                  </a:effectLst>
                  <a:cs typeface="+mn-cs"/>
                </a:rPr>
                <a:t>?</a:t>
              </a:r>
            </a:p>
          </p:txBody>
        </p:sp>
      </p:grpSp>
      <p:sp>
        <p:nvSpPr>
          <p:cNvPr id="31" name="Text Box 13"/>
          <p:cNvSpPr txBox="1">
            <a:spLocks noChangeArrowheads="1"/>
          </p:cNvSpPr>
          <p:nvPr/>
        </p:nvSpPr>
        <p:spPr bwMode="auto">
          <a:xfrm>
            <a:off x="152400" y="3657600"/>
            <a:ext cx="8915400" cy="1800225"/>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Initial functions</a:t>
            </a:r>
            <a:r>
              <a:rPr lang="en-US" dirty="0">
                <a:effectLst>
                  <a:outerShdw blurRad="38100" dist="38100" dir="2700000" algn="tl">
                    <a:srgbClr val="000000"/>
                  </a:outerShdw>
                </a:effectLst>
                <a:cs typeface="+mn-cs"/>
              </a:rPr>
              <a:t>:</a:t>
            </a:r>
          </a:p>
          <a:p>
            <a:pPr eaLnBrk="0" hangingPunct="0">
              <a:buFontTx/>
              <a:buChar char="•"/>
              <a:defRPr/>
            </a:pPr>
            <a:r>
              <a:rPr lang="en-US" i="1" dirty="0">
                <a:solidFill>
                  <a:schemeClr val="accent2"/>
                </a:solidFill>
                <a:effectLst>
                  <a:outerShdw blurRad="38100" dist="38100" dir="2700000" algn="tl">
                    <a:srgbClr val="000000"/>
                  </a:outerShdw>
                </a:effectLst>
                <a:cs typeface="+mn-cs"/>
              </a:rPr>
              <a:t>Zero(x) = 0</a:t>
            </a:r>
          </a:p>
          <a:p>
            <a:pPr eaLnBrk="0" hangingPunct="0">
              <a:buFontTx/>
              <a:buChar char="•"/>
              <a:defRPr/>
            </a:pPr>
            <a:r>
              <a:rPr lang="en-US" i="1" dirty="0">
                <a:solidFill>
                  <a:schemeClr val="accent2"/>
                </a:solidFill>
                <a:effectLst>
                  <a:outerShdw blurRad="38100" dist="38100" dir="2700000" algn="tl">
                    <a:srgbClr val="000000"/>
                  </a:outerShdw>
                </a:effectLst>
                <a:cs typeface="+mn-cs"/>
              </a:rPr>
              <a:t>Successor(x) = x+1</a:t>
            </a:r>
          </a:p>
          <a:p>
            <a:pPr eaLnBrk="0" hangingPunct="0">
              <a:buFontTx/>
              <a:buChar char="•"/>
              <a:defRPr/>
            </a:pPr>
            <a:r>
              <a:rPr lang="en-US" i="1" dirty="0" err="1">
                <a:solidFill>
                  <a:schemeClr val="accent2"/>
                </a:solidFill>
                <a:effectLst>
                  <a:outerShdw blurRad="38100" dist="38100" dir="2700000" algn="tl">
                    <a:srgbClr val="000000"/>
                  </a:outerShdw>
                </a:effectLst>
                <a:cs typeface="+mn-cs"/>
              </a:rPr>
              <a:t>I</a:t>
            </a:r>
            <a:r>
              <a:rPr lang="en-US" i="1" baseline="-25000" dirty="0" err="1">
                <a:solidFill>
                  <a:schemeClr val="accent2"/>
                </a:solidFill>
                <a:effectLst>
                  <a:outerShdw blurRad="38100" dist="38100" dir="2700000" algn="tl">
                    <a:srgbClr val="000000"/>
                  </a:outerShdw>
                </a:effectLst>
                <a:cs typeface="+mn-cs"/>
              </a:rPr>
              <a:t>n,i</a:t>
            </a:r>
            <a:r>
              <a:rPr lang="en-US" i="1" dirty="0">
                <a:solidFill>
                  <a:schemeClr val="accent2"/>
                </a:solidFill>
                <a:effectLst>
                  <a:outerShdw blurRad="38100" dist="38100" dir="2700000" algn="tl">
                    <a:srgbClr val="000000"/>
                  </a:outerShdw>
                </a:effectLst>
                <a:cs typeface="+mn-cs"/>
              </a:rPr>
              <a:t>(x</a:t>
            </a:r>
            <a:r>
              <a:rPr lang="en-US" i="1" baseline="-25000" dirty="0">
                <a:solidFill>
                  <a:schemeClr val="accent2"/>
                </a:solidFill>
                <a:effectLst>
                  <a:outerShdw blurRad="38100" dist="38100" dir="2700000" algn="tl">
                    <a:srgbClr val="000000"/>
                  </a:outerShdw>
                </a:effectLst>
                <a:cs typeface="+mn-cs"/>
              </a:rPr>
              <a:t>1</a:t>
            </a:r>
            <a:r>
              <a:rPr lang="en-US" i="1" dirty="0">
                <a:solidFill>
                  <a:schemeClr val="accent2"/>
                </a:solidFill>
                <a:effectLst>
                  <a:outerShdw blurRad="38100" dist="38100" dir="2700000" algn="tl">
                    <a:srgbClr val="000000"/>
                  </a:outerShdw>
                </a:effectLst>
                <a:cs typeface="+mn-cs"/>
              </a:rPr>
              <a:t>,x</a:t>
            </a:r>
            <a:r>
              <a:rPr lang="en-US" i="1" baseline="-25000" dirty="0">
                <a:solidFill>
                  <a:schemeClr val="accent2"/>
                </a:solidFill>
                <a:effectLst>
                  <a:outerShdw blurRad="38100" dist="38100" dir="2700000" algn="tl">
                    <a:srgbClr val="000000"/>
                  </a:outerShdw>
                </a:effectLst>
                <a:cs typeface="+mn-cs"/>
              </a:rPr>
              <a:t>2</a:t>
            </a:r>
            <a:r>
              <a:rPr lang="en-US" i="1" dirty="0">
                <a:solidFill>
                  <a:schemeClr val="accent2"/>
                </a:solidFill>
                <a:effectLst>
                  <a:outerShdw blurRad="38100" dist="38100" dir="2700000" algn="tl">
                    <a:srgbClr val="000000"/>
                  </a:outerShdw>
                </a:effectLst>
                <a:cs typeface="+mn-cs"/>
              </a:rPr>
              <a:t>,..,x</a:t>
            </a:r>
            <a:r>
              <a:rPr lang="en-US" i="1" baseline="-25000" dirty="0">
                <a:solidFill>
                  <a:schemeClr val="accent2"/>
                </a:solidFill>
                <a:effectLst>
                  <a:outerShdw blurRad="38100" dist="38100" dir="2700000" algn="tl">
                    <a:srgbClr val="000000"/>
                  </a:outerShdw>
                </a:effectLst>
                <a:cs typeface="+mn-cs"/>
              </a:rPr>
              <a:t>n </a:t>
            </a:r>
            <a:r>
              <a:rPr lang="en-US" i="1" dirty="0">
                <a:solidFill>
                  <a:schemeClr val="accent2"/>
                </a:solidFill>
                <a:effectLst>
                  <a:outerShdw blurRad="38100" dist="38100" dir="2700000" algn="tl">
                    <a:srgbClr val="000000"/>
                  </a:outerShdw>
                </a:effectLst>
                <a:cs typeface="+mn-cs"/>
              </a:rPr>
              <a:t>)</a:t>
            </a:r>
            <a:r>
              <a:rPr lang="en-US" i="1" baseline="-25000" dirty="0">
                <a:solidFill>
                  <a:schemeClr val="accent2"/>
                </a:solidFill>
                <a:effectLst>
                  <a:outerShdw blurRad="38100" dist="38100" dir="2700000" algn="tl">
                    <a:srgbClr val="000000"/>
                  </a:outerShdw>
                </a:effectLst>
                <a:cs typeface="+mn-cs"/>
              </a:rPr>
              <a:t> </a:t>
            </a:r>
            <a:r>
              <a:rPr lang="en-US" i="1" dirty="0">
                <a:solidFill>
                  <a:schemeClr val="accent2"/>
                </a:solidFill>
                <a:effectLst>
                  <a:outerShdw blurRad="38100" dist="38100" dir="2700000" algn="tl">
                    <a:srgbClr val="000000"/>
                  </a:outerShdw>
                </a:effectLst>
                <a:cs typeface="+mn-cs"/>
              </a:rPr>
              <a:t>= x</a:t>
            </a:r>
            <a:r>
              <a:rPr lang="en-US" i="1" baseline="-25000" dirty="0">
                <a:solidFill>
                  <a:schemeClr val="accent2"/>
                </a:solidFill>
                <a:effectLst>
                  <a:outerShdw blurRad="38100" dist="38100" dir="2700000" algn="tl">
                    <a:srgbClr val="000000"/>
                  </a:outerShdw>
                </a:effectLst>
                <a:cs typeface="+mn-cs"/>
              </a:rPr>
              <a:t>i</a:t>
            </a:r>
            <a:endParaRPr lang="en-US" i="1" baseline="-25000" dirty="0">
              <a:effectLst>
                <a:outerShdw blurRad="38100" dist="38100" dir="2700000" algn="tl">
                  <a:srgbClr val="000000"/>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ppt_x"/>
                                          </p:val>
                                        </p:tav>
                                        <p:tav tm="100000">
                                          <p:val>
                                            <p:strVal val="#ppt_x"/>
                                          </p:val>
                                        </p:tav>
                                      </p:tavLst>
                                    </p:anim>
                                    <p:anim calcmode="lin" valueType="num">
                                      <p:cBhvr additive="base">
                                        <p:cTn id="1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to Circuits</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grpSp>
        <p:nvGrpSpPr>
          <p:cNvPr id="134147" name="Group 51"/>
          <p:cNvGrpSpPr>
            <a:grpSpLocks/>
          </p:cNvGrpSpPr>
          <p:nvPr/>
        </p:nvGrpSpPr>
        <p:grpSpPr bwMode="auto">
          <a:xfrm>
            <a:off x="695325" y="6019800"/>
            <a:ext cx="8448675" cy="762000"/>
            <a:chOff x="706" y="3792"/>
            <a:chExt cx="5322" cy="480"/>
          </a:xfrm>
        </p:grpSpPr>
        <p:sp>
          <p:nvSpPr>
            <p:cNvPr id="2" name="Line 41"/>
            <p:cNvSpPr>
              <a:spLocks noChangeShapeType="1"/>
            </p:cNvSpPr>
            <p:nvPr/>
          </p:nvSpPr>
          <p:spPr bwMode="auto">
            <a:xfrm>
              <a:off x="5630" y="3913"/>
              <a:ext cx="398" cy="2"/>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 name="Text Box 47"/>
            <p:cNvSpPr txBox="1">
              <a:spLocks noChangeArrowheads="1"/>
            </p:cNvSpPr>
            <p:nvPr/>
          </p:nvSpPr>
          <p:spPr bwMode="auto">
            <a:xfrm>
              <a:off x="4799" y="3868"/>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O</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00110100</a:t>
              </a:r>
            </a:p>
          </p:txBody>
        </p:sp>
        <p:sp>
          <p:nvSpPr>
            <p:cNvPr id="4" name="Text Box 48"/>
            <p:cNvSpPr txBox="1">
              <a:spLocks noChangeArrowheads="1"/>
            </p:cNvSpPr>
            <p:nvPr/>
          </p:nvSpPr>
          <p:spPr bwMode="auto">
            <a:xfrm>
              <a:off x="794" y="3844"/>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H</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01001000</a:t>
              </a:r>
            </a:p>
          </p:txBody>
        </p:sp>
        <p:sp>
          <p:nvSpPr>
            <p:cNvPr id="5" name="Rectangle 49"/>
            <p:cNvSpPr>
              <a:spLocks noChangeArrowheads="1"/>
            </p:cNvSpPr>
            <p:nvPr/>
          </p:nvSpPr>
          <p:spPr bwMode="auto">
            <a:xfrm>
              <a:off x="1018" y="3879"/>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6" name="Rectangle 50"/>
            <p:cNvSpPr>
              <a:spLocks noChangeArrowheads="1"/>
            </p:cNvSpPr>
            <p:nvPr/>
          </p:nvSpPr>
          <p:spPr bwMode="auto">
            <a:xfrm>
              <a:off x="706" y="3879"/>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7" name="Text Box 54"/>
            <p:cNvSpPr txBox="1">
              <a:spLocks noChangeArrowheads="1"/>
            </p:cNvSpPr>
            <p:nvPr/>
          </p:nvSpPr>
          <p:spPr bwMode="auto">
            <a:xfrm>
              <a:off x="1807" y="384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E</a:t>
              </a:r>
            </a:p>
            <a:p>
              <a:pPr algn="ctr" eaLnBrk="0" hangingPunct="0">
                <a:defRPr/>
              </a:pPr>
              <a:r>
                <a:rPr lang="en-US" sz="1800">
                  <a:effectLst>
                    <a:outerShdw blurRad="38100" dist="38100" dir="2700000" algn="tl">
                      <a:srgbClr val="000000"/>
                    </a:outerShdw>
                  </a:effectLst>
                  <a:cs typeface="+mn-cs"/>
                </a:rPr>
                <a:t>01000011</a:t>
              </a:r>
            </a:p>
          </p:txBody>
        </p:sp>
        <p:sp>
          <p:nvSpPr>
            <p:cNvPr id="8" name="Text Box 60"/>
            <p:cNvSpPr txBox="1">
              <a:spLocks noChangeArrowheads="1"/>
            </p:cNvSpPr>
            <p:nvPr/>
          </p:nvSpPr>
          <p:spPr bwMode="auto">
            <a:xfrm>
              <a:off x="2794" y="3857"/>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A</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01000000</a:t>
              </a:r>
            </a:p>
          </p:txBody>
        </p:sp>
        <p:sp>
          <p:nvSpPr>
            <p:cNvPr id="9" name="AutoShape 67"/>
            <p:cNvSpPr>
              <a:spLocks noChangeArrowheads="1"/>
            </p:cNvSpPr>
            <p:nvPr/>
          </p:nvSpPr>
          <p:spPr bwMode="auto">
            <a:xfrm rot="-5400000">
              <a:off x="3785" y="4031"/>
              <a:ext cx="115" cy="227"/>
            </a:xfrm>
            <a:prstGeom prst="homePlate">
              <a:avLst>
                <a:gd name="adj" fmla="val 25000"/>
              </a:avLst>
            </a:prstGeom>
            <a:noFill/>
            <a:ln w="38100" cap="sq">
              <a:solidFill>
                <a:schemeClr val="hlink"/>
              </a:solidFill>
              <a:miter lim="800000"/>
              <a:headEnd/>
              <a:tailEnd/>
            </a:ln>
          </p:spPr>
          <p:txBody>
            <a:bodyPr vert="eaVert" lIns="274320" rIns="274320" anchor="ctr"/>
            <a:lstStyle/>
            <a:p>
              <a:pPr eaLnBrk="0" hangingPunct="0">
                <a:defRPr/>
              </a:pPr>
              <a:endParaRPr lang="en-CA">
                <a:effectLst>
                  <a:outerShdw blurRad="38100" dist="38100" dir="2700000" algn="tl">
                    <a:srgbClr val="000000">
                      <a:alpha val="43137"/>
                    </a:srgbClr>
                  </a:outerShdw>
                </a:effectLst>
                <a:cs typeface="+mn-cs"/>
              </a:endParaRPr>
            </a:p>
          </p:txBody>
        </p:sp>
        <p:sp>
          <p:nvSpPr>
            <p:cNvPr id="10" name="Rectangle 49"/>
            <p:cNvSpPr>
              <a:spLocks noChangeArrowheads="1"/>
            </p:cNvSpPr>
            <p:nvPr/>
          </p:nvSpPr>
          <p:spPr bwMode="auto">
            <a:xfrm>
              <a:off x="2013" y="3888"/>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1" name="Rectangle 50"/>
            <p:cNvSpPr>
              <a:spLocks noChangeArrowheads="1"/>
            </p:cNvSpPr>
            <p:nvPr/>
          </p:nvSpPr>
          <p:spPr bwMode="auto">
            <a:xfrm>
              <a:off x="1701" y="3888"/>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2" name="Rectangle 49"/>
            <p:cNvSpPr>
              <a:spLocks noChangeArrowheads="1"/>
            </p:cNvSpPr>
            <p:nvPr/>
          </p:nvSpPr>
          <p:spPr bwMode="auto">
            <a:xfrm>
              <a:off x="3008" y="3897"/>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 name="Rectangle 50"/>
            <p:cNvSpPr>
              <a:spLocks noChangeArrowheads="1"/>
            </p:cNvSpPr>
            <p:nvPr/>
          </p:nvSpPr>
          <p:spPr bwMode="auto">
            <a:xfrm>
              <a:off x="2696" y="3897"/>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 name="Rectangle 49"/>
            <p:cNvSpPr>
              <a:spLocks noChangeArrowheads="1"/>
            </p:cNvSpPr>
            <p:nvPr/>
          </p:nvSpPr>
          <p:spPr bwMode="auto">
            <a:xfrm>
              <a:off x="4003" y="3906"/>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5" name="Rectangle 50"/>
            <p:cNvSpPr>
              <a:spLocks noChangeArrowheads="1"/>
            </p:cNvSpPr>
            <p:nvPr/>
          </p:nvSpPr>
          <p:spPr bwMode="auto">
            <a:xfrm>
              <a:off x="3691" y="3906"/>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6" name="Rectangle 49"/>
            <p:cNvSpPr>
              <a:spLocks noChangeArrowheads="1"/>
            </p:cNvSpPr>
            <p:nvPr/>
          </p:nvSpPr>
          <p:spPr bwMode="auto">
            <a:xfrm>
              <a:off x="4998" y="3915"/>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7" name="Rectangle 50"/>
            <p:cNvSpPr>
              <a:spLocks noChangeArrowheads="1"/>
            </p:cNvSpPr>
            <p:nvPr/>
          </p:nvSpPr>
          <p:spPr bwMode="auto">
            <a:xfrm>
              <a:off x="4686" y="3915"/>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8" name="Text Box 60"/>
            <p:cNvSpPr txBox="1">
              <a:spLocks noChangeArrowheads="1"/>
            </p:cNvSpPr>
            <p:nvPr/>
          </p:nvSpPr>
          <p:spPr bwMode="auto">
            <a:xfrm>
              <a:off x="3799" y="3853"/>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L</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01001101</a:t>
              </a:r>
            </a:p>
          </p:txBody>
        </p:sp>
        <p:sp>
          <p:nvSpPr>
            <p:cNvPr id="242757" name="Rectangle 69"/>
            <p:cNvSpPr>
              <a:spLocks noChangeArrowheads="1"/>
            </p:cNvSpPr>
            <p:nvPr/>
          </p:nvSpPr>
          <p:spPr bwMode="auto">
            <a:xfrm>
              <a:off x="3622" y="3792"/>
              <a:ext cx="533" cy="327"/>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p>
          </p:txBody>
        </p:sp>
        <p:sp>
          <p:nvSpPr>
            <p:cNvPr id="19" name="Line 41"/>
            <p:cNvSpPr>
              <a:spLocks noChangeShapeType="1"/>
            </p:cNvSpPr>
            <p:nvPr/>
          </p:nvSpPr>
          <p:spPr bwMode="auto">
            <a:xfrm>
              <a:off x="5644" y="4237"/>
              <a:ext cx="384"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23055" name="Text Box 47"/>
          <p:cNvSpPr txBox="1">
            <a:spLocks noChangeArrowheads="1"/>
          </p:cNvSpPr>
          <p:nvPr/>
        </p:nvSpPr>
        <p:spPr bwMode="auto">
          <a:xfrm>
            <a:off x="7269163" y="2951163"/>
            <a:ext cx="1668462" cy="641350"/>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O</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00110100</a:t>
            </a:r>
          </a:p>
        </p:txBody>
      </p:sp>
      <p:sp>
        <p:nvSpPr>
          <p:cNvPr id="1323056" name="Text Box 48"/>
          <p:cNvSpPr txBox="1">
            <a:spLocks noChangeArrowheads="1"/>
          </p:cNvSpPr>
          <p:nvPr/>
        </p:nvSpPr>
        <p:spPr bwMode="auto">
          <a:xfrm>
            <a:off x="911225" y="2913063"/>
            <a:ext cx="1668463" cy="641350"/>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H</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01001000</a:t>
            </a:r>
          </a:p>
        </p:txBody>
      </p:sp>
      <p:sp>
        <p:nvSpPr>
          <p:cNvPr id="1323057" name="Rectangle 49"/>
          <p:cNvSpPr>
            <a:spLocks noChangeArrowheads="1"/>
          </p:cNvSpPr>
          <p:nvPr/>
        </p:nvSpPr>
        <p:spPr bwMode="auto">
          <a:xfrm>
            <a:off x="1266825" y="2968625"/>
            <a:ext cx="998538" cy="528638"/>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58" name="Rectangle 50"/>
          <p:cNvSpPr>
            <a:spLocks noChangeArrowheads="1"/>
          </p:cNvSpPr>
          <p:nvPr/>
        </p:nvSpPr>
        <p:spPr bwMode="auto">
          <a:xfrm>
            <a:off x="771525" y="2968625"/>
            <a:ext cx="438150" cy="528638"/>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2" name="Text Box 54"/>
          <p:cNvSpPr txBox="1">
            <a:spLocks noChangeArrowheads="1"/>
          </p:cNvSpPr>
          <p:nvPr/>
        </p:nvSpPr>
        <p:spPr bwMode="auto">
          <a:xfrm>
            <a:off x="2519363" y="2914650"/>
            <a:ext cx="1668462" cy="641350"/>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E</a:t>
            </a:r>
          </a:p>
          <a:p>
            <a:pPr algn="ctr" eaLnBrk="0" hangingPunct="0">
              <a:defRPr/>
            </a:pPr>
            <a:r>
              <a:rPr lang="en-US" sz="1800">
                <a:effectLst>
                  <a:outerShdw blurRad="38100" dist="38100" dir="2700000" algn="tl">
                    <a:srgbClr val="000000"/>
                  </a:outerShdw>
                </a:effectLst>
                <a:cs typeface="+mn-cs"/>
              </a:rPr>
              <a:t>01000011</a:t>
            </a:r>
          </a:p>
        </p:txBody>
      </p:sp>
      <p:sp>
        <p:nvSpPr>
          <p:cNvPr id="1323068" name="Text Box 60"/>
          <p:cNvSpPr txBox="1">
            <a:spLocks noChangeArrowheads="1"/>
          </p:cNvSpPr>
          <p:nvPr/>
        </p:nvSpPr>
        <p:spPr bwMode="auto">
          <a:xfrm>
            <a:off x="4086225" y="2933700"/>
            <a:ext cx="1668463" cy="641350"/>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L</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01001101</a:t>
            </a:r>
          </a:p>
        </p:txBody>
      </p:sp>
      <p:sp>
        <p:nvSpPr>
          <p:cNvPr id="20" name="Rectangle 49"/>
          <p:cNvSpPr>
            <a:spLocks noChangeArrowheads="1"/>
          </p:cNvSpPr>
          <p:nvPr/>
        </p:nvSpPr>
        <p:spPr bwMode="auto">
          <a:xfrm>
            <a:off x="2846388" y="2982913"/>
            <a:ext cx="998537" cy="528637"/>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1" name="Rectangle 50"/>
          <p:cNvSpPr>
            <a:spLocks noChangeArrowheads="1"/>
          </p:cNvSpPr>
          <p:nvPr/>
        </p:nvSpPr>
        <p:spPr bwMode="auto">
          <a:xfrm>
            <a:off x="2351088" y="2982913"/>
            <a:ext cx="438150" cy="528637"/>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2" name="Rectangle 49"/>
          <p:cNvSpPr>
            <a:spLocks noChangeArrowheads="1"/>
          </p:cNvSpPr>
          <p:nvPr/>
        </p:nvSpPr>
        <p:spPr bwMode="auto">
          <a:xfrm>
            <a:off x="4425950" y="2997200"/>
            <a:ext cx="998538" cy="528638"/>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3" name="Rectangle 50"/>
          <p:cNvSpPr>
            <a:spLocks noChangeArrowheads="1"/>
          </p:cNvSpPr>
          <p:nvPr/>
        </p:nvSpPr>
        <p:spPr bwMode="auto">
          <a:xfrm>
            <a:off x="3930650" y="2997200"/>
            <a:ext cx="438150" cy="528638"/>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4" name="Rectangle 49"/>
          <p:cNvSpPr>
            <a:spLocks noChangeArrowheads="1"/>
          </p:cNvSpPr>
          <p:nvPr/>
        </p:nvSpPr>
        <p:spPr bwMode="auto">
          <a:xfrm>
            <a:off x="6005513" y="3011488"/>
            <a:ext cx="998537" cy="528637"/>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5" name="Rectangle 50"/>
          <p:cNvSpPr>
            <a:spLocks noChangeArrowheads="1"/>
          </p:cNvSpPr>
          <p:nvPr/>
        </p:nvSpPr>
        <p:spPr bwMode="auto">
          <a:xfrm>
            <a:off x="5510213" y="3011488"/>
            <a:ext cx="438150" cy="528637"/>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6" name="Rectangle 49"/>
          <p:cNvSpPr>
            <a:spLocks noChangeArrowheads="1"/>
          </p:cNvSpPr>
          <p:nvPr/>
        </p:nvSpPr>
        <p:spPr bwMode="auto">
          <a:xfrm>
            <a:off x="7585075" y="3025775"/>
            <a:ext cx="998538" cy="528638"/>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7" name="Rectangle 50"/>
          <p:cNvSpPr>
            <a:spLocks noChangeArrowheads="1"/>
          </p:cNvSpPr>
          <p:nvPr/>
        </p:nvSpPr>
        <p:spPr bwMode="auto">
          <a:xfrm>
            <a:off x="7089775" y="3025775"/>
            <a:ext cx="438150" cy="528638"/>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8" name="Text Box 60"/>
          <p:cNvSpPr txBox="1">
            <a:spLocks noChangeArrowheads="1"/>
          </p:cNvSpPr>
          <p:nvPr/>
        </p:nvSpPr>
        <p:spPr bwMode="auto">
          <a:xfrm>
            <a:off x="5681663" y="2927350"/>
            <a:ext cx="1668462" cy="641350"/>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L</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01001101</a:t>
            </a:r>
          </a:p>
        </p:txBody>
      </p:sp>
      <p:sp>
        <p:nvSpPr>
          <p:cNvPr id="1323049" name="Line 41"/>
          <p:cNvSpPr>
            <a:spLocks noChangeShapeType="1"/>
          </p:cNvSpPr>
          <p:nvPr/>
        </p:nvSpPr>
        <p:spPr bwMode="auto">
          <a:xfrm>
            <a:off x="8597900" y="3022600"/>
            <a:ext cx="612775" cy="3175"/>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9" name="Line 41"/>
          <p:cNvSpPr>
            <a:spLocks noChangeShapeType="1"/>
          </p:cNvSpPr>
          <p:nvPr/>
        </p:nvSpPr>
        <p:spPr bwMode="auto">
          <a:xfrm>
            <a:off x="8610600" y="353695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134165" name="Group 50"/>
          <p:cNvGrpSpPr>
            <a:grpSpLocks/>
          </p:cNvGrpSpPr>
          <p:nvPr/>
        </p:nvGrpSpPr>
        <p:grpSpPr bwMode="auto">
          <a:xfrm>
            <a:off x="3822700" y="2820988"/>
            <a:ext cx="727075" cy="650875"/>
            <a:chOff x="3822700" y="2820988"/>
            <a:chExt cx="727075" cy="650876"/>
          </a:xfrm>
        </p:grpSpPr>
        <p:sp>
          <p:nvSpPr>
            <p:cNvPr id="1323075" name="AutoShape 67"/>
            <p:cNvSpPr>
              <a:spLocks noChangeArrowheads="1"/>
            </p:cNvSpPr>
            <p:nvPr/>
          </p:nvSpPr>
          <p:spPr bwMode="auto">
            <a:xfrm rot="16200000">
              <a:off x="4081462" y="3200402"/>
              <a:ext cx="182563" cy="360362"/>
            </a:xfrm>
            <a:prstGeom prst="homePlate">
              <a:avLst>
                <a:gd name="adj" fmla="val 25000"/>
              </a:avLst>
            </a:prstGeom>
            <a:noFill/>
            <a:ln w="38100" cap="sq">
              <a:solidFill>
                <a:schemeClr val="hlink"/>
              </a:solidFill>
              <a:miter lim="800000"/>
              <a:headEnd/>
              <a:tailEnd/>
            </a:ln>
          </p:spPr>
          <p:txBody>
            <a:bodyPr vert="eaVert" lIns="274320" rIns="274320" anchor="ctr"/>
            <a:lstStyle/>
            <a:p>
              <a:pPr eaLnBrk="0" hangingPunct="0">
                <a:defRPr/>
              </a:pPr>
              <a:endParaRPr lang="en-CA">
                <a:effectLst>
                  <a:outerShdw blurRad="38100" dist="38100" dir="2700000" algn="tl">
                    <a:srgbClr val="000000">
                      <a:alpha val="43137"/>
                    </a:srgbClr>
                  </a:outerShdw>
                </a:effectLst>
                <a:cs typeface="+mn-cs"/>
              </a:endParaRPr>
            </a:p>
          </p:txBody>
        </p:sp>
        <p:sp>
          <p:nvSpPr>
            <p:cNvPr id="242780" name="Rectangle 92"/>
            <p:cNvSpPr>
              <a:spLocks noChangeArrowheads="1"/>
            </p:cNvSpPr>
            <p:nvPr/>
          </p:nvSpPr>
          <p:spPr bwMode="auto">
            <a:xfrm>
              <a:off x="3822700" y="2820988"/>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p>
          </p:txBody>
        </p:sp>
      </p:grpSp>
      <p:grpSp>
        <p:nvGrpSpPr>
          <p:cNvPr id="229376" name="Group 49"/>
          <p:cNvGrpSpPr>
            <a:grpSpLocks/>
          </p:cNvGrpSpPr>
          <p:nvPr/>
        </p:nvGrpSpPr>
        <p:grpSpPr bwMode="auto">
          <a:xfrm>
            <a:off x="4146550" y="4989513"/>
            <a:ext cx="5194300" cy="1106487"/>
            <a:chOff x="4147040" y="4989493"/>
            <a:chExt cx="5194299" cy="1106507"/>
          </a:xfrm>
        </p:grpSpPr>
        <p:sp>
          <p:nvSpPr>
            <p:cNvPr id="134171" name="AutoShape 94"/>
            <p:cNvSpPr>
              <a:spLocks/>
            </p:cNvSpPr>
            <p:nvPr/>
          </p:nvSpPr>
          <p:spPr bwMode="auto">
            <a:xfrm rot="5400000" flipV="1">
              <a:off x="6126163" y="5218113"/>
              <a:ext cx="161925" cy="1593850"/>
            </a:xfrm>
            <a:prstGeom prst="leftBrace">
              <a:avLst>
                <a:gd name="adj1" fmla="val 82026"/>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242785" name="Text Box 44"/>
            <p:cNvSpPr txBox="1">
              <a:spLocks noChangeArrowheads="1"/>
            </p:cNvSpPr>
            <p:nvPr/>
          </p:nvSpPr>
          <p:spPr bwMode="auto">
            <a:xfrm>
              <a:off x="4147040" y="4989493"/>
              <a:ext cx="5194299" cy="954104"/>
            </a:xfrm>
            <a:prstGeom prst="rect">
              <a:avLst/>
            </a:prstGeom>
            <a:noFill/>
            <a:ln w="38100" cap="sq">
              <a:noFill/>
              <a:miter lim="800000"/>
              <a:headEnd/>
              <a:tailEnd/>
            </a:ln>
          </p:spPr>
          <p:txBody>
            <a:bodyPr lIns="274320" rIns="274320">
              <a:spAutoFit/>
            </a:bodyPr>
            <a:lstStyle/>
            <a:p>
              <a:pPr eaLnBrk="0" hangingPunct="0">
                <a:defRPr/>
              </a:pPr>
              <a:r>
                <a:rPr lang="en-US" dirty="0">
                  <a:effectLst>
                    <a:outerShdw blurRad="38100" dist="38100" dir="2700000" algn="tl">
                      <a:srgbClr val="000000"/>
                    </a:outerShdw>
                  </a:effectLst>
                  <a:cs typeface="+mn-cs"/>
                </a:rPr>
                <a:t>Conversely</a:t>
              </a:r>
              <a:r>
                <a:rPr lang="en-US">
                  <a:effectLst>
                    <a:outerShdw blurRad="38100" dist="38100" dir="2700000" algn="tl">
                      <a:srgbClr val="000000"/>
                    </a:outerShdw>
                  </a:effectLst>
                  <a:cs typeface="+mn-cs"/>
                </a:rPr>
                <a:t>, these output bits </a:t>
              </a:r>
              <a:r>
                <a:rPr lang="en-US" dirty="0">
                  <a:effectLst>
                    <a:outerShdw blurRad="38100" dist="38100" dir="2700000" algn="tl">
                      <a:srgbClr val="000000"/>
                    </a:outerShdw>
                  </a:effectLst>
                  <a:cs typeface="+mn-cs"/>
                </a:rPr>
                <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depend on </a:t>
              </a:r>
              <a:r>
                <a:rPr lang="en-US">
                  <a:effectLst>
                    <a:outerShdw blurRad="38100" dist="38100" dir="2700000" algn="tl">
                      <a:srgbClr val="000000"/>
                    </a:outerShdw>
                  </a:effectLst>
                  <a:cs typeface="+mn-cs"/>
                </a:rPr>
                <a:t>which input bits</a:t>
              </a:r>
              <a:r>
                <a:rPr lang="en-US" dirty="0">
                  <a:effectLst>
                    <a:outerShdw blurRad="38100" dist="38100" dir="2700000" algn="tl">
                      <a:srgbClr val="000000"/>
                    </a:outerShdw>
                  </a:effectLst>
                  <a:cs typeface="+mn-cs"/>
                </a:rPr>
                <a:t>?</a:t>
              </a:r>
              <a:endParaRPr lang="en-US" dirty="0">
                <a:solidFill>
                  <a:schemeClr val="accent2"/>
                </a:solidFill>
                <a:cs typeface="+mn-cs"/>
              </a:endParaRPr>
            </a:p>
          </p:txBody>
        </p:sp>
      </p:grpSp>
      <p:grpSp>
        <p:nvGrpSpPr>
          <p:cNvPr id="229377" name="Group 100"/>
          <p:cNvGrpSpPr>
            <a:grpSpLocks/>
          </p:cNvGrpSpPr>
          <p:nvPr/>
        </p:nvGrpSpPr>
        <p:grpSpPr bwMode="auto">
          <a:xfrm>
            <a:off x="3886200" y="3581400"/>
            <a:ext cx="4724400" cy="161925"/>
            <a:chOff x="2448" y="2256"/>
            <a:chExt cx="2976" cy="102"/>
          </a:xfrm>
        </p:grpSpPr>
        <p:sp>
          <p:nvSpPr>
            <p:cNvPr id="134168" name="AutoShape 93"/>
            <p:cNvSpPr>
              <a:spLocks/>
            </p:cNvSpPr>
            <p:nvPr/>
          </p:nvSpPr>
          <p:spPr bwMode="auto">
            <a:xfrm rot="-5400000">
              <a:off x="2877" y="1827"/>
              <a:ext cx="102" cy="960"/>
            </a:xfrm>
            <a:prstGeom prst="leftBrace">
              <a:avLst>
                <a:gd name="adj1" fmla="val 78431"/>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34169" name="AutoShape 95"/>
            <p:cNvSpPr>
              <a:spLocks/>
            </p:cNvSpPr>
            <p:nvPr/>
          </p:nvSpPr>
          <p:spPr bwMode="auto">
            <a:xfrm rot="-5400000">
              <a:off x="3885" y="1827"/>
              <a:ext cx="102" cy="960"/>
            </a:xfrm>
            <a:prstGeom prst="leftBrace">
              <a:avLst>
                <a:gd name="adj1" fmla="val 78431"/>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34170" name="AutoShape 96"/>
            <p:cNvSpPr>
              <a:spLocks/>
            </p:cNvSpPr>
            <p:nvPr/>
          </p:nvSpPr>
          <p:spPr bwMode="auto">
            <a:xfrm rot="-5400000">
              <a:off x="4893" y="1827"/>
              <a:ext cx="102" cy="960"/>
            </a:xfrm>
            <a:prstGeom prst="leftBrace">
              <a:avLst>
                <a:gd name="adj1" fmla="val 78431"/>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29376"/>
                                        </p:tgtEl>
                                        <p:attrNameLst>
                                          <p:attrName>style.visibility</p:attrName>
                                        </p:attrNameLst>
                                      </p:cBhvr>
                                      <p:to>
                                        <p:strVal val="visible"/>
                                      </p:to>
                                    </p:set>
                                    <p:anim calcmode="lin" valueType="num">
                                      <p:cBhvr additive="base">
                                        <p:cTn id="7" dur="500" fill="hold"/>
                                        <p:tgtEl>
                                          <p:spTgt spid="229376"/>
                                        </p:tgtEl>
                                        <p:attrNameLst>
                                          <p:attrName>ppt_x</p:attrName>
                                        </p:attrNameLst>
                                      </p:cBhvr>
                                      <p:tavLst>
                                        <p:tav tm="0">
                                          <p:val>
                                            <p:strVal val="#ppt_x"/>
                                          </p:val>
                                        </p:tav>
                                        <p:tav tm="100000">
                                          <p:val>
                                            <p:strVal val="#ppt_x"/>
                                          </p:val>
                                        </p:tav>
                                      </p:tavLst>
                                    </p:anim>
                                    <p:anim calcmode="lin" valueType="num">
                                      <p:cBhvr additive="base">
                                        <p:cTn id="8" dur="500" fill="hold"/>
                                        <p:tgtEl>
                                          <p:spTgt spid="229376"/>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29377"/>
                                        </p:tgtEl>
                                        <p:attrNameLst>
                                          <p:attrName>style.visibility</p:attrName>
                                        </p:attrNameLst>
                                      </p:cBhvr>
                                      <p:to>
                                        <p:strVal val="visible"/>
                                      </p:to>
                                    </p:set>
                                    <p:anim calcmode="lin" valueType="num">
                                      <p:cBhvr additive="base">
                                        <p:cTn id="13" dur="500" fill="hold"/>
                                        <p:tgtEl>
                                          <p:spTgt spid="229377"/>
                                        </p:tgtEl>
                                        <p:attrNameLst>
                                          <p:attrName>ppt_x</p:attrName>
                                        </p:attrNameLst>
                                      </p:cBhvr>
                                      <p:tavLst>
                                        <p:tav tm="0">
                                          <p:val>
                                            <p:strVal val="#ppt_x"/>
                                          </p:val>
                                        </p:tav>
                                        <p:tav tm="100000">
                                          <p:val>
                                            <p:strVal val="#ppt_x"/>
                                          </p:val>
                                        </p:tav>
                                      </p:tavLst>
                                    </p:anim>
                                    <p:anim calcmode="lin" valueType="num">
                                      <p:cBhvr additive="base">
                                        <p:cTn id="14" dur="500" fill="hold"/>
                                        <p:tgtEl>
                                          <p:spTgt spid="22937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to Circuits</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grpSp>
        <p:nvGrpSpPr>
          <p:cNvPr id="135171" name="Group 4"/>
          <p:cNvGrpSpPr>
            <a:grpSpLocks/>
          </p:cNvGrpSpPr>
          <p:nvPr/>
        </p:nvGrpSpPr>
        <p:grpSpPr bwMode="auto">
          <a:xfrm>
            <a:off x="695325" y="6019800"/>
            <a:ext cx="8448675" cy="762000"/>
            <a:chOff x="706" y="3792"/>
            <a:chExt cx="5322" cy="480"/>
          </a:xfrm>
        </p:grpSpPr>
        <p:sp>
          <p:nvSpPr>
            <p:cNvPr id="2" name="Line 41"/>
            <p:cNvSpPr>
              <a:spLocks noChangeShapeType="1"/>
            </p:cNvSpPr>
            <p:nvPr/>
          </p:nvSpPr>
          <p:spPr bwMode="auto">
            <a:xfrm>
              <a:off x="5630" y="3913"/>
              <a:ext cx="398" cy="2"/>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 name="Text Box 47"/>
            <p:cNvSpPr txBox="1">
              <a:spLocks noChangeArrowheads="1"/>
            </p:cNvSpPr>
            <p:nvPr/>
          </p:nvSpPr>
          <p:spPr bwMode="auto">
            <a:xfrm>
              <a:off x="4799" y="3868"/>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O</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00110100</a:t>
              </a:r>
            </a:p>
          </p:txBody>
        </p:sp>
        <p:sp>
          <p:nvSpPr>
            <p:cNvPr id="4" name="Text Box 48"/>
            <p:cNvSpPr txBox="1">
              <a:spLocks noChangeArrowheads="1"/>
            </p:cNvSpPr>
            <p:nvPr/>
          </p:nvSpPr>
          <p:spPr bwMode="auto">
            <a:xfrm>
              <a:off x="794" y="3844"/>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H</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01001000</a:t>
              </a:r>
            </a:p>
          </p:txBody>
        </p:sp>
        <p:sp>
          <p:nvSpPr>
            <p:cNvPr id="5" name="Rectangle 49"/>
            <p:cNvSpPr>
              <a:spLocks noChangeArrowheads="1"/>
            </p:cNvSpPr>
            <p:nvPr/>
          </p:nvSpPr>
          <p:spPr bwMode="auto">
            <a:xfrm>
              <a:off x="1018" y="3879"/>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6" name="Rectangle 50"/>
            <p:cNvSpPr>
              <a:spLocks noChangeArrowheads="1"/>
            </p:cNvSpPr>
            <p:nvPr/>
          </p:nvSpPr>
          <p:spPr bwMode="auto">
            <a:xfrm>
              <a:off x="706" y="3879"/>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7" name="Text Box 54"/>
            <p:cNvSpPr txBox="1">
              <a:spLocks noChangeArrowheads="1"/>
            </p:cNvSpPr>
            <p:nvPr/>
          </p:nvSpPr>
          <p:spPr bwMode="auto">
            <a:xfrm>
              <a:off x="1807" y="384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E</a:t>
              </a:r>
            </a:p>
            <a:p>
              <a:pPr algn="ctr" eaLnBrk="0" hangingPunct="0">
                <a:defRPr/>
              </a:pPr>
              <a:r>
                <a:rPr lang="en-US" sz="1800">
                  <a:effectLst>
                    <a:outerShdw blurRad="38100" dist="38100" dir="2700000" algn="tl">
                      <a:srgbClr val="000000"/>
                    </a:outerShdw>
                  </a:effectLst>
                  <a:cs typeface="+mn-cs"/>
                </a:rPr>
                <a:t>01000011</a:t>
              </a:r>
            </a:p>
          </p:txBody>
        </p:sp>
        <p:sp>
          <p:nvSpPr>
            <p:cNvPr id="8" name="Text Box 60"/>
            <p:cNvSpPr txBox="1">
              <a:spLocks noChangeArrowheads="1"/>
            </p:cNvSpPr>
            <p:nvPr/>
          </p:nvSpPr>
          <p:spPr bwMode="auto">
            <a:xfrm>
              <a:off x="2794" y="3857"/>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A</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01000000</a:t>
              </a:r>
            </a:p>
          </p:txBody>
        </p:sp>
        <p:sp>
          <p:nvSpPr>
            <p:cNvPr id="9" name="AutoShape 67"/>
            <p:cNvSpPr>
              <a:spLocks noChangeArrowheads="1"/>
            </p:cNvSpPr>
            <p:nvPr/>
          </p:nvSpPr>
          <p:spPr bwMode="auto">
            <a:xfrm rot="-5400000">
              <a:off x="3785" y="4031"/>
              <a:ext cx="115" cy="227"/>
            </a:xfrm>
            <a:prstGeom prst="homePlate">
              <a:avLst>
                <a:gd name="adj" fmla="val 25000"/>
              </a:avLst>
            </a:prstGeom>
            <a:noFill/>
            <a:ln w="38100" cap="sq">
              <a:solidFill>
                <a:schemeClr val="hlink"/>
              </a:solidFill>
              <a:miter lim="800000"/>
              <a:headEnd/>
              <a:tailEnd/>
            </a:ln>
          </p:spPr>
          <p:txBody>
            <a:bodyPr vert="eaVert" lIns="274320" rIns="274320" anchor="ctr"/>
            <a:lstStyle/>
            <a:p>
              <a:pPr eaLnBrk="0" hangingPunct="0">
                <a:defRPr/>
              </a:pPr>
              <a:endParaRPr lang="en-CA">
                <a:effectLst>
                  <a:outerShdw blurRad="38100" dist="38100" dir="2700000" algn="tl">
                    <a:srgbClr val="000000">
                      <a:alpha val="43137"/>
                    </a:srgbClr>
                  </a:outerShdw>
                </a:effectLst>
                <a:cs typeface="+mn-cs"/>
              </a:endParaRPr>
            </a:p>
          </p:txBody>
        </p:sp>
        <p:sp>
          <p:nvSpPr>
            <p:cNvPr id="10" name="Rectangle 49"/>
            <p:cNvSpPr>
              <a:spLocks noChangeArrowheads="1"/>
            </p:cNvSpPr>
            <p:nvPr/>
          </p:nvSpPr>
          <p:spPr bwMode="auto">
            <a:xfrm>
              <a:off x="2013" y="3888"/>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1" name="Rectangle 50"/>
            <p:cNvSpPr>
              <a:spLocks noChangeArrowheads="1"/>
            </p:cNvSpPr>
            <p:nvPr/>
          </p:nvSpPr>
          <p:spPr bwMode="auto">
            <a:xfrm>
              <a:off x="1701" y="3888"/>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2" name="Rectangle 49"/>
            <p:cNvSpPr>
              <a:spLocks noChangeArrowheads="1"/>
            </p:cNvSpPr>
            <p:nvPr/>
          </p:nvSpPr>
          <p:spPr bwMode="auto">
            <a:xfrm>
              <a:off x="3008" y="3897"/>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 name="Rectangle 50"/>
            <p:cNvSpPr>
              <a:spLocks noChangeArrowheads="1"/>
            </p:cNvSpPr>
            <p:nvPr/>
          </p:nvSpPr>
          <p:spPr bwMode="auto">
            <a:xfrm>
              <a:off x="2696" y="3897"/>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 name="Rectangle 49"/>
            <p:cNvSpPr>
              <a:spLocks noChangeArrowheads="1"/>
            </p:cNvSpPr>
            <p:nvPr/>
          </p:nvSpPr>
          <p:spPr bwMode="auto">
            <a:xfrm>
              <a:off x="4003" y="3906"/>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5" name="Rectangle 50"/>
            <p:cNvSpPr>
              <a:spLocks noChangeArrowheads="1"/>
            </p:cNvSpPr>
            <p:nvPr/>
          </p:nvSpPr>
          <p:spPr bwMode="auto">
            <a:xfrm>
              <a:off x="3691" y="3906"/>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6" name="Rectangle 49"/>
            <p:cNvSpPr>
              <a:spLocks noChangeArrowheads="1"/>
            </p:cNvSpPr>
            <p:nvPr/>
          </p:nvSpPr>
          <p:spPr bwMode="auto">
            <a:xfrm>
              <a:off x="4998" y="3915"/>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7" name="Rectangle 50"/>
            <p:cNvSpPr>
              <a:spLocks noChangeArrowheads="1"/>
            </p:cNvSpPr>
            <p:nvPr/>
          </p:nvSpPr>
          <p:spPr bwMode="auto">
            <a:xfrm>
              <a:off x="4686" y="3915"/>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8" name="Text Box 60"/>
            <p:cNvSpPr txBox="1">
              <a:spLocks noChangeArrowheads="1"/>
            </p:cNvSpPr>
            <p:nvPr/>
          </p:nvSpPr>
          <p:spPr bwMode="auto">
            <a:xfrm>
              <a:off x="3799" y="3853"/>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L</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01001101</a:t>
              </a:r>
            </a:p>
          </p:txBody>
        </p:sp>
        <p:sp>
          <p:nvSpPr>
            <p:cNvPr id="243734" name="Rectangle 22"/>
            <p:cNvSpPr>
              <a:spLocks noChangeArrowheads="1"/>
            </p:cNvSpPr>
            <p:nvPr/>
          </p:nvSpPr>
          <p:spPr bwMode="auto">
            <a:xfrm>
              <a:off x="3622" y="3792"/>
              <a:ext cx="533" cy="327"/>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p>
          </p:txBody>
        </p:sp>
        <p:sp>
          <p:nvSpPr>
            <p:cNvPr id="19" name="Line 41"/>
            <p:cNvSpPr>
              <a:spLocks noChangeShapeType="1"/>
            </p:cNvSpPr>
            <p:nvPr/>
          </p:nvSpPr>
          <p:spPr bwMode="auto">
            <a:xfrm>
              <a:off x="5644" y="4237"/>
              <a:ext cx="384"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135172" name="Group 24"/>
          <p:cNvGrpSpPr>
            <a:grpSpLocks/>
          </p:cNvGrpSpPr>
          <p:nvPr/>
        </p:nvGrpSpPr>
        <p:grpSpPr bwMode="auto">
          <a:xfrm>
            <a:off x="771525" y="2820988"/>
            <a:ext cx="8448675" cy="771525"/>
            <a:chOff x="712" y="1777"/>
            <a:chExt cx="5322" cy="486"/>
          </a:xfrm>
        </p:grpSpPr>
        <p:sp>
          <p:nvSpPr>
            <p:cNvPr id="1323055" name="Text Box 47"/>
            <p:cNvSpPr txBox="1">
              <a:spLocks noChangeArrowheads="1"/>
            </p:cNvSpPr>
            <p:nvPr/>
          </p:nvSpPr>
          <p:spPr bwMode="auto">
            <a:xfrm>
              <a:off x="4805" y="1859"/>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O</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00110100</a:t>
              </a:r>
            </a:p>
          </p:txBody>
        </p:sp>
        <p:sp>
          <p:nvSpPr>
            <p:cNvPr id="1323056" name="Text Box 48"/>
            <p:cNvSpPr txBox="1">
              <a:spLocks noChangeArrowheads="1"/>
            </p:cNvSpPr>
            <p:nvPr/>
          </p:nvSpPr>
          <p:spPr bwMode="auto">
            <a:xfrm>
              <a:off x="800" y="18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H</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01001000</a:t>
              </a:r>
            </a:p>
          </p:txBody>
        </p:sp>
        <p:sp>
          <p:nvSpPr>
            <p:cNvPr id="1323057" name="Rectangle 49"/>
            <p:cNvSpPr>
              <a:spLocks noChangeArrowheads="1"/>
            </p:cNvSpPr>
            <p:nvPr/>
          </p:nvSpPr>
          <p:spPr bwMode="auto">
            <a:xfrm>
              <a:off x="1024" y="1870"/>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58" name="Rectangle 50"/>
            <p:cNvSpPr>
              <a:spLocks noChangeArrowheads="1"/>
            </p:cNvSpPr>
            <p:nvPr/>
          </p:nvSpPr>
          <p:spPr bwMode="auto">
            <a:xfrm>
              <a:off x="712" y="1870"/>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2" name="Text Box 54"/>
            <p:cNvSpPr txBox="1">
              <a:spLocks noChangeArrowheads="1"/>
            </p:cNvSpPr>
            <p:nvPr/>
          </p:nvSpPr>
          <p:spPr bwMode="auto">
            <a:xfrm>
              <a:off x="1813" y="1836"/>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E</a:t>
              </a:r>
            </a:p>
            <a:p>
              <a:pPr algn="ctr" eaLnBrk="0" hangingPunct="0">
                <a:defRPr/>
              </a:pPr>
              <a:r>
                <a:rPr lang="en-US" sz="1800">
                  <a:effectLst>
                    <a:outerShdw blurRad="38100" dist="38100" dir="2700000" algn="tl">
                      <a:srgbClr val="000000"/>
                    </a:outerShdw>
                  </a:effectLst>
                  <a:cs typeface="+mn-cs"/>
                </a:rPr>
                <a:t>01000011</a:t>
              </a:r>
            </a:p>
          </p:txBody>
        </p:sp>
        <p:sp>
          <p:nvSpPr>
            <p:cNvPr id="1323068" name="Text Box 60"/>
            <p:cNvSpPr txBox="1">
              <a:spLocks noChangeArrowheads="1"/>
            </p:cNvSpPr>
            <p:nvPr/>
          </p:nvSpPr>
          <p:spPr bwMode="auto">
            <a:xfrm>
              <a:off x="2800" y="1848"/>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L</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01001101</a:t>
              </a:r>
            </a:p>
          </p:txBody>
        </p:sp>
        <p:sp>
          <p:nvSpPr>
            <p:cNvPr id="20" name="Rectangle 49"/>
            <p:cNvSpPr>
              <a:spLocks noChangeArrowheads="1"/>
            </p:cNvSpPr>
            <p:nvPr/>
          </p:nvSpPr>
          <p:spPr bwMode="auto">
            <a:xfrm>
              <a:off x="2019" y="1879"/>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1" name="Rectangle 50"/>
            <p:cNvSpPr>
              <a:spLocks noChangeArrowheads="1"/>
            </p:cNvSpPr>
            <p:nvPr/>
          </p:nvSpPr>
          <p:spPr bwMode="auto">
            <a:xfrm>
              <a:off x="1707" y="1879"/>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2" name="Rectangle 49"/>
            <p:cNvSpPr>
              <a:spLocks noChangeArrowheads="1"/>
            </p:cNvSpPr>
            <p:nvPr/>
          </p:nvSpPr>
          <p:spPr bwMode="auto">
            <a:xfrm>
              <a:off x="3014" y="1888"/>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3" name="Rectangle 50"/>
            <p:cNvSpPr>
              <a:spLocks noChangeArrowheads="1"/>
            </p:cNvSpPr>
            <p:nvPr/>
          </p:nvSpPr>
          <p:spPr bwMode="auto">
            <a:xfrm>
              <a:off x="2702" y="1888"/>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4" name="Rectangle 49"/>
            <p:cNvSpPr>
              <a:spLocks noChangeArrowheads="1"/>
            </p:cNvSpPr>
            <p:nvPr/>
          </p:nvSpPr>
          <p:spPr bwMode="auto">
            <a:xfrm>
              <a:off x="4009" y="1897"/>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5" name="Rectangle 50"/>
            <p:cNvSpPr>
              <a:spLocks noChangeArrowheads="1"/>
            </p:cNvSpPr>
            <p:nvPr/>
          </p:nvSpPr>
          <p:spPr bwMode="auto">
            <a:xfrm>
              <a:off x="3697" y="1897"/>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6" name="Rectangle 49"/>
            <p:cNvSpPr>
              <a:spLocks noChangeArrowheads="1"/>
            </p:cNvSpPr>
            <p:nvPr/>
          </p:nvSpPr>
          <p:spPr bwMode="auto">
            <a:xfrm>
              <a:off x="5004" y="1906"/>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7" name="Rectangle 50"/>
            <p:cNvSpPr>
              <a:spLocks noChangeArrowheads="1"/>
            </p:cNvSpPr>
            <p:nvPr/>
          </p:nvSpPr>
          <p:spPr bwMode="auto">
            <a:xfrm>
              <a:off x="4692" y="1906"/>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8" name="Text Box 60"/>
            <p:cNvSpPr txBox="1">
              <a:spLocks noChangeArrowheads="1"/>
            </p:cNvSpPr>
            <p:nvPr/>
          </p:nvSpPr>
          <p:spPr bwMode="auto">
            <a:xfrm>
              <a:off x="3805" y="1844"/>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L</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01001101</a:t>
              </a:r>
            </a:p>
          </p:txBody>
        </p:sp>
        <p:sp>
          <p:nvSpPr>
            <p:cNvPr id="1323049" name="Line 41"/>
            <p:cNvSpPr>
              <a:spLocks noChangeShapeType="1"/>
            </p:cNvSpPr>
            <p:nvPr/>
          </p:nvSpPr>
          <p:spPr bwMode="auto">
            <a:xfrm>
              <a:off x="5642" y="1904"/>
              <a:ext cx="386" cy="2"/>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9" name="Line 41"/>
            <p:cNvSpPr>
              <a:spLocks noChangeShapeType="1"/>
            </p:cNvSpPr>
            <p:nvPr/>
          </p:nvSpPr>
          <p:spPr bwMode="auto">
            <a:xfrm>
              <a:off x="5650" y="2228"/>
              <a:ext cx="384"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5" name="AutoShape 67"/>
            <p:cNvSpPr>
              <a:spLocks noChangeArrowheads="1"/>
            </p:cNvSpPr>
            <p:nvPr/>
          </p:nvSpPr>
          <p:spPr bwMode="auto">
            <a:xfrm rot="-5400000">
              <a:off x="2797" y="2016"/>
              <a:ext cx="115" cy="227"/>
            </a:xfrm>
            <a:prstGeom prst="homePlate">
              <a:avLst>
                <a:gd name="adj" fmla="val 25000"/>
              </a:avLst>
            </a:prstGeom>
            <a:noFill/>
            <a:ln w="38100" cap="sq">
              <a:solidFill>
                <a:schemeClr val="hlink"/>
              </a:solidFill>
              <a:miter lim="800000"/>
              <a:headEnd/>
              <a:tailEnd/>
            </a:ln>
          </p:spPr>
          <p:txBody>
            <a:bodyPr vert="eaVert" lIns="274320" rIns="274320" anchor="ctr"/>
            <a:lstStyle/>
            <a:p>
              <a:pPr eaLnBrk="0" hangingPunct="0">
                <a:defRPr/>
              </a:pPr>
              <a:endParaRPr lang="en-CA">
                <a:effectLst>
                  <a:outerShdw blurRad="38100" dist="38100" dir="2700000" algn="tl">
                    <a:srgbClr val="000000">
                      <a:alpha val="43137"/>
                    </a:srgbClr>
                  </a:outerShdw>
                </a:effectLst>
                <a:cs typeface="+mn-cs"/>
              </a:endParaRPr>
            </a:p>
          </p:txBody>
        </p:sp>
        <p:sp>
          <p:nvSpPr>
            <p:cNvPr id="243755" name="Rectangle 43"/>
            <p:cNvSpPr>
              <a:spLocks noChangeArrowheads="1"/>
            </p:cNvSpPr>
            <p:nvPr/>
          </p:nvSpPr>
          <p:spPr bwMode="auto">
            <a:xfrm>
              <a:off x="2634" y="1777"/>
              <a:ext cx="458" cy="327"/>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p>
          </p:txBody>
        </p:sp>
      </p:grpSp>
      <p:grpSp>
        <p:nvGrpSpPr>
          <p:cNvPr id="135173" name="Group 44"/>
          <p:cNvGrpSpPr>
            <a:grpSpLocks/>
          </p:cNvGrpSpPr>
          <p:nvPr/>
        </p:nvGrpSpPr>
        <p:grpSpPr bwMode="auto">
          <a:xfrm>
            <a:off x="3886200" y="3581400"/>
            <a:ext cx="4724400" cy="161925"/>
            <a:chOff x="2448" y="2256"/>
            <a:chExt cx="2976" cy="102"/>
          </a:xfrm>
        </p:grpSpPr>
        <p:sp>
          <p:nvSpPr>
            <p:cNvPr id="135186" name="AutoShape 45"/>
            <p:cNvSpPr>
              <a:spLocks/>
            </p:cNvSpPr>
            <p:nvPr/>
          </p:nvSpPr>
          <p:spPr bwMode="auto">
            <a:xfrm rot="-5400000">
              <a:off x="2877" y="1827"/>
              <a:ext cx="102" cy="960"/>
            </a:xfrm>
            <a:prstGeom prst="leftBrace">
              <a:avLst>
                <a:gd name="adj1" fmla="val 78431"/>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35187" name="AutoShape 46"/>
            <p:cNvSpPr>
              <a:spLocks/>
            </p:cNvSpPr>
            <p:nvPr/>
          </p:nvSpPr>
          <p:spPr bwMode="auto">
            <a:xfrm rot="-5400000">
              <a:off x="3885" y="1827"/>
              <a:ext cx="102" cy="960"/>
            </a:xfrm>
            <a:prstGeom prst="leftBrace">
              <a:avLst>
                <a:gd name="adj1" fmla="val 78431"/>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35188" name="AutoShape 47"/>
            <p:cNvSpPr>
              <a:spLocks/>
            </p:cNvSpPr>
            <p:nvPr/>
          </p:nvSpPr>
          <p:spPr bwMode="auto">
            <a:xfrm rot="-5400000">
              <a:off x="4893" y="1827"/>
              <a:ext cx="102" cy="960"/>
            </a:xfrm>
            <a:prstGeom prst="leftBrace">
              <a:avLst>
                <a:gd name="adj1" fmla="val 78431"/>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135174" name="AutoShape 49"/>
          <p:cNvSpPr>
            <a:spLocks/>
          </p:cNvSpPr>
          <p:nvPr/>
        </p:nvSpPr>
        <p:spPr bwMode="auto">
          <a:xfrm rot="5400000" flipV="1">
            <a:off x="6126162" y="5218113"/>
            <a:ext cx="161925" cy="1593850"/>
          </a:xfrm>
          <a:prstGeom prst="leftBrace">
            <a:avLst>
              <a:gd name="adj1" fmla="val 82026"/>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nvGrpSpPr>
          <p:cNvPr id="243713" name="Group 63"/>
          <p:cNvGrpSpPr>
            <a:grpSpLocks/>
          </p:cNvGrpSpPr>
          <p:nvPr/>
        </p:nvGrpSpPr>
        <p:grpSpPr bwMode="auto">
          <a:xfrm>
            <a:off x="4652963" y="3776663"/>
            <a:ext cx="3170237" cy="2178050"/>
            <a:chOff x="2924" y="2379"/>
            <a:chExt cx="1997" cy="1372"/>
          </a:xfrm>
        </p:grpSpPr>
        <p:sp>
          <p:nvSpPr>
            <p:cNvPr id="135179" name="AutoShape 52"/>
            <p:cNvSpPr>
              <a:spLocks noChangeArrowheads="1"/>
            </p:cNvSpPr>
            <p:nvPr/>
          </p:nvSpPr>
          <p:spPr bwMode="auto">
            <a:xfrm rot="5400000" flipV="1">
              <a:off x="3593" y="2618"/>
              <a:ext cx="639" cy="129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cxnSp>
          <p:nvCxnSpPr>
            <p:cNvPr id="135180" name="AutoShape 57"/>
            <p:cNvCxnSpPr>
              <a:cxnSpLocks noChangeShapeType="1"/>
            </p:cNvCxnSpPr>
            <p:nvPr/>
          </p:nvCxnSpPr>
          <p:spPr bwMode="auto">
            <a:xfrm>
              <a:off x="3900" y="3605"/>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35181" name="Line 58"/>
            <p:cNvSpPr>
              <a:spLocks noChangeShapeType="1"/>
            </p:cNvSpPr>
            <p:nvPr/>
          </p:nvSpPr>
          <p:spPr bwMode="auto">
            <a:xfrm flipH="1" flipV="1">
              <a:off x="2924" y="2379"/>
              <a:ext cx="811" cy="574"/>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35182" name="Line 59"/>
            <p:cNvSpPr>
              <a:spLocks noChangeShapeType="1"/>
            </p:cNvSpPr>
            <p:nvPr/>
          </p:nvSpPr>
          <p:spPr bwMode="auto">
            <a:xfrm flipV="1">
              <a:off x="3900" y="2400"/>
              <a:ext cx="21"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35183" name="Line 60"/>
            <p:cNvSpPr>
              <a:spLocks noChangeShapeType="1"/>
            </p:cNvSpPr>
            <p:nvPr/>
          </p:nvSpPr>
          <p:spPr bwMode="auto">
            <a:xfrm flipV="1">
              <a:off x="4115" y="2400"/>
              <a:ext cx="806"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cxnSp>
          <p:nvCxnSpPr>
            <p:cNvPr id="135184" name="AutoShape 61"/>
            <p:cNvCxnSpPr>
              <a:cxnSpLocks noChangeShapeType="1"/>
            </p:cNvCxnSpPr>
            <p:nvPr/>
          </p:nvCxnSpPr>
          <p:spPr bwMode="auto">
            <a:xfrm>
              <a:off x="3900" y="3605"/>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35185" name="Rectangle 62"/>
            <p:cNvSpPr>
              <a:spLocks noChangeArrowheads="1"/>
            </p:cNvSpPr>
            <p:nvPr/>
          </p:nvSpPr>
          <p:spPr bwMode="auto">
            <a:xfrm>
              <a:off x="3192" y="2936"/>
              <a:ext cx="1396"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Some small</a:t>
              </a:r>
              <a:br>
                <a:rPr lang="en-US" altLang="en-US" sz="2800">
                  <a:latin typeface="Times New Roman" pitchFamily="18" charset="0"/>
                </a:rPr>
              </a:br>
              <a:r>
                <a:rPr lang="en-US" altLang="en-US" sz="2800">
                  <a:latin typeface="Times New Roman" pitchFamily="18" charset="0"/>
                </a:rPr>
                <a:t>circuit</a:t>
              </a:r>
            </a:p>
          </p:txBody>
        </p:sp>
      </p:grpSp>
      <p:grpSp>
        <p:nvGrpSpPr>
          <p:cNvPr id="243714" name="Group 97"/>
          <p:cNvGrpSpPr>
            <a:grpSpLocks/>
          </p:cNvGrpSpPr>
          <p:nvPr/>
        </p:nvGrpSpPr>
        <p:grpSpPr bwMode="auto">
          <a:xfrm>
            <a:off x="195263" y="4419600"/>
            <a:ext cx="6834187" cy="1384300"/>
            <a:chOff x="194784" y="4419600"/>
            <a:chExt cx="6833999" cy="1384995"/>
          </a:xfrm>
        </p:grpSpPr>
        <p:pic>
          <p:nvPicPr>
            <p:cNvPr id="135177" name="Picture 10" descr="stock-vector-yellow-submarine-vector-illustration-61484677"/>
            <p:cNvPicPr>
              <a:picLocks noChangeAspect="1" noChangeArrowheads="1"/>
            </p:cNvPicPr>
            <p:nvPr/>
          </p:nvPicPr>
          <p:blipFill>
            <a:blip r:embed="rId2">
              <a:extLst>
                <a:ext uri="{28A0092B-C50C-407E-A947-70E740481C1C}">
                  <a14:useLocalDpi xmlns:a14="http://schemas.microsoft.com/office/drawing/2010/main" val="0"/>
                </a:ext>
              </a:extLst>
            </a:blip>
            <a:srcRect b="7317"/>
            <a:stretch>
              <a:fillRect/>
            </a:stretch>
          </p:blipFill>
          <p:spPr bwMode="auto">
            <a:xfrm>
              <a:off x="6324600" y="5110896"/>
              <a:ext cx="704183" cy="595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7" name="Rectangle 96"/>
            <p:cNvSpPr/>
            <p:nvPr/>
          </p:nvSpPr>
          <p:spPr>
            <a:xfrm>
              <a:off x="194784" y="4419600"/>
              <a:ext cx="5157645" cy="1384995"/>
            </a:xfrm>
            <a:prstGeom prst="rect">
              <a:avLst/>
            </a:prstGeom>
          </p:spPr>
          <p:txBody>
            <a:bodyPr>
              <a:spAutoFit/>
            </a:bodyPr>
            <a:lstStyle/>
            <a:p>
              <a:pPr algn="ctr" eaLnBrk="0" hangingPunct="0">
                <a:defRPr/>
              </a:pPr>
              <a:r>
                <a:rPr lang="en-US">
                  <a:effectLst>
                    <a:outerShdw blurRad="38100" dist="38100" dir="2700000" algn="tl">
                      <a:srgbClr val="000000"/>
                    </a:outerShdw>
                  </a:effectLst>
                  <a:cs typeface="Times New Roman" pitchFamily="18" charset="0"/>
                </a:rPr>
                <a:t>Computes the entire</a:t>
              </a:r>
              <a:br>
                <a:rPr lang="en-US">
                  <a:effectLst>
                    <a:outerShdw blurRad="38100" dist="38100" dir="2700000" algn="tl">
                      <a:srgbClr val="000000"/>
                    </a:outerShdw>
                  </a:effectLst>
                  <a:cs typeface="Times New Roman" pitchFamily="18" charset="0"/>
                </a:rPr>
              </a:br>
              <a:r>
                <a:rPr lang="en-US">
                  <a:effectLst>
                    <a:outerShdw blurRad="38100" dist="38100" dir="2700000" algn="tl">
                      <a:srgbClr val="000000"/>
                    </a:outerShdw>
                  </a:effectLst>
                  <a:cs typeface="Times New Roman" pitchFamily="18" charset="0"/>
                </a:rPr>
                <a:t>transition function   </a:t>
              </a:r>
              <a:r>
                <a:rPr lang="en-US" dirty="0">
                  <a:effectLst>
                    <a:outerShdw blurRad="38100" dist="38100" dir="2700000" algn="tl">
                      <a:srgbClr val="000000"/>
                    </a:outerShdw>
                  </a:effectLst>
                  <a:cs typeface="Times New Roman" pitchFamily="18" charset="0"/>
                </a:rPr>
                <a:t/>
              </a:r>
              <a:br>
                <a:rPr lang="en-US" dirty="0">
                  <a:effectLst>
                    <a:outerShdw blurRad="38100" dist="38100" dir="2700000" algn="tl">
                      <a:srgbClr val="000000"/>
                    </a:outerShdw>
                  </a:effectLst>
                  <a:cs typeface="Times New Roman" pitchFamily="18" charset="0"/>
                </a:rPr>
              </a:br>
              <a:r>
                <a:rPr lang="en-US" dirty="0">
                  <a:effectLst>
                    <a:outerShdw blurRad="38100" dist="38100" dir="2700000" algn="tl">
                      <a:srgbClr val="000000"/>
                    </a:outerShdw>
                  </a:effectLst>
                  <a:cs typeface="Times New Roman" pitchFamily="18" charset="0"/>
                </a:rPr>
                <a:t>   </a:t>
              </a:r>
              <a:r>
                <a:rPr lang="el-GR" i="1" dirty="0">
                  <a:solidFill>
                    <a:schemeClr val="accent2"/>
                  </a:solidFill>
                  <a:effectLst>
                    <a:outerShdw blurRad="38100" dist="38100" dir="2700000" algn="tl">
                      <a:srgbClr val="000000"/>
                    </a:outerShdw>
                  </a:effectLst>
                  <a:cs typeface="Times New Roman" pitchFamily="18" charset="0"/>
                </a:rPr>
                <a:t>δ</a:t>
              </a:r>
              <a:r>
                <a:rPr lang="en-US" i="1" dirty="0">
                  <a:solidFill>
                    <a:schemeClr val="accent2"/>
                  </a:solidFill>
                  <a:effectLst>
                    <a:outerShdw blurRad="38100" dist="38100" dir="2700000" algn="tl">
                      <a:srgbClr val="000000"/>
                    </a:outerShdw>
                  </a:effectLst>
                  <a:cs typeface="Times New Roman" pitchFamily="18" charset="0"/>
                </a:rPr>
                <a:t>(</a:t>
              </a:r>
              <a:r>
                <a:rPr lang="en-US" i="1" dirty="0" err="1">
                  <a:solidFill>
                    <a:schemeClr val="accent2"/>
                  </a:solidFill>
                  <a:effectLst>
                    <a:outerShdw blurRad="38100" dist="38100" dir="2700000" algn="tl">
                      <a:srgbClr val="000000"/>
                    </a:outerShdw>
                  </a:effectLst>
                  <a:cs typeface="Times New Roman" pitchFamily="18" charset="0"/>
                </a:rPr>
                <a:t>q,c</a:t>
              </a:r>
              <a:r>
                <a:rPr lang="en-US" i="1" dirty="0">
                  <a:solidFill>
                    <a:schemeClr val="accent2"/>
                  </a:solidFill>
                  <a:effectLst>
                    <a:outerShdw blurRad="38100" dist="38100" dir="2700000" algn="tl">
                      <a:srgbClr val="000000"/>
                    </a:outerShdw>
                  </a:effectLst>
                  <a:cs typeface="Times New Roman" pitchFamily="18" charset="0"/>
                </a:rPr>
                <a:t>) = &lt;q’,c</a:t>
              </a:r>
              <a:r>
                <a:rPr lang="en-US" i="1">
                  <a:solidFill>
                    <a:schemeClr val="accent2"/>
                  </a:solidFill>
                  <a:effectLst>
                    <a:outerShdw blurRad="38100" dist="38100" dir="2700000" algn="tl">
                      <a:srgbClr val="000000"/>
                    </a:outerShdw>
                  </a:effectLst>
                  <a:cs typeface="Times New Roman" pitchFamily="18" charset="0"/>
                </a:rPr>
                <a:t>’,direction</a:t>
              </a:r>
              <a:r>
                <a:rPr lang="en-US" i="1" dirty="0">
                  <a:solidFill>
                    <a:schemeClr val="accent2"/>
                  </a:solidFill>
                  <a:effectLst>
                    <a:outerShdw blurRad="38100" dist="38100" dir="2700000" algn="tl">
                      <a:srgbClr val="000000"/>
                    </a:outerShdw>
                  </a:effectLst>
                  <a:cs typeface="Times New Roman" pitchFamily="18" charset="0"/>
                </a:rPr>
                <a:t>&gt;</a:t>
              </a:r>
              <a:r>
                <a:rPr lang="en-US" i="1" dirty="0">
                  <a:effectLst>
                    <a:outerShdw blurRad="38100" dist="38100" dir="2700000" algn="tl">
                      <a:srgbClr val="000000"/>
                    </a:outerShdw>
                  </a:effectLst>
                  <a:cs typeface="+mn-cs"/>
                </a:rPr>
                <a:t> </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43713"/>
                                        </p:tgtEl>
                                        <p:attrNameLst>
                                          <p:attrName>style.visibility</p:attrName>
                                        </p:attrNameLst>
                                      </p:cBhvr>
                                      <p:to>
                                        <p:strVal val="visible"/>
                                      </p:to>
                                    </p:set>
                                    <p:anim calcmode="lin" valueType="num">
                                      <p:cBhvr additive="base">
                                        <p:cTn id="7" dur="500" fill="hold"/>
                                        <p:tgtEl>
                                          <p:spTgt spid="243713"/>
                                        </p:tgtEl>
                                        <p:attrNameLst>
                                          <p:attrName>ppt_x</p:attrName>
                                        </p:attrNameLst>
                                      </p:cBhvr>
                                      <p:tavLst>
                                        <p:tav tm="0">
                                          <p:val>
                                            <p:strVal val="#ppt_x"/>
                                          </p:val>
                                        </p:tav>
                                        <p:tav tm="100000">
                                          <p:val>
                                            <p:strVal val="#ppt_x"/>
                                          </p:val>
                                        </p:tav>
                                      </p:tavLst>
                                    </p:anim>
                                    <p:anim calcmode="lin" valueType="num">
                                      <p:cBhvr additive="base">
                                        <p:cTn id="8" dur="500" fill="hold"/>
                                        <p:tgtEl>
                                          <p:spTgt spid="243713"/>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43714"/>
                                        </p:tgtEl>
                                        <p:attrNameLst>
                                          <p:attrName>style.visibility</p:attrName>
                                        </p:attrNameLst>
                                      </p:cBhvr>
                                      <p:to>
                                        <p:strVal val="visible"/>
                                      </p:to>
                                    </p:set>
                                    <p:anim calcmode="lin" valueType="num">
                                      <p:cBhvr additive="base">
                                        <p:cTn id="13" dur="500" fill="hold"/>
                                        <p:tgtEl>
                                          <p:spTgt spid="243714"/>
                                        </p:tgtEl>
                                        <p:attrNameLst>
                                          <p:attrName>ppt_x</p:attrName>
                                        </p:attrNameLst>
                                      </p:cBhvr>
                                      <p:tavLst>
                                        <p:tav tm="0">
                                          <p:val>
                                            <p:strVal val="#ppt_x"/>
                                          </p:val>
                                        </p:tav>
                                        <p:tav tm="100000">
                                          <p:val>
                                            <p:strVal val="#ppt_x"/>
                                          </p:val>
                                        </p:tav>
                                      </p:tavLst>
                                    </p:anim>
                                    <p:anim calcmode="lin" valueType="num">
                                      <p:cBhvr additive="base">
                                        <p:cTn id="14" dur="500" fill="hold"/>
                                        <p:tgtEl>
                                          <p:spTgt spid="2437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to Circuits</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grpSp>
        <p:nvGrpSpPr>
          <p:cNvPr id="136195" name="Group 4"/>
          <p:cNvGrpSpPr>
            <a:grpSpLocks/>
          </p:cNvGrpSpPr>
          <p:nvPr/>
        </p:nvGrpSpPr>
        <p:grpSpPr bwMode="auto">
          <a:xfrm>
            <a:off x="695325" y="6019800"/>
            <a:ext cx="8448675" cy="762000"/>
            <a:chOff x="706" y="3792"/>
            <a:chExt cx="5322" cy="480"/>
          </a:xfrm>
        </p:grpSpPr>
        <p:sp>
          <p:nvSpPr>
            <p:cNvPr id="2" name="Line 41"/>
            <p:cNvSpPr>
              <a:spLocks noChangeShapeType="1"/>
            </p:cNvSpPr>
            <p:nvPr/>
          </p:nvSpPr>
          <p:spPr bwMode="auto">
            <a:xfrm>
              <a:off x="5630" y="3913"/>
              <a:ext cx="398" cy="2"/>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 name="Text Box 47"/>
            <p:cNvSpPr txBox="1">
              <a:spLocks noChangeArrowheads="1"/>
            </p:cNvSpPr>
            <p:nvPr/>
          </p:nvSpPr>
          <p:spPr bwMode="auto">
            <a:xfrm>
              <a:off x="4799" y="3868"/>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O</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00110100</a:t>
              </a:r>
            </a:p>
          </p:txBody>
        </p:sp>
        <p:sp>
          <p:nvSpPr>
            <p:cNvPr id="4" name="Text Box 48"/>
            <p:cNvSpPr txBox="1">
              <a:spLocks noChangeArrowheads="1"/>
            </p:cNvSpPr>
            <p:nvPr/>
          </p:nvSpPr>
          <p:spPr bwMode="auto">
            <a:xfrm>
              <a:off x="794" y="3844"/>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H</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01001000</a:t>
              </a:r>
            </a:p>
          </p:txBody>
        </p:sp>
        <p:sp>
          <p:nvSpPr>
            <p:cNvPr id="5" name="Rectangle 49"/>
            <p:cNvSpPr>
              <a:spLocks noChangeArrowheads="1"/>
            </p:cNvSpPr>
            <p:nvPr/>
          </p:nvSpPr>
          <p:spPr bwMode="auto">
            <a:xfrm>
              <a:off x="1018" y="3879"/>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6" name="Rectangle 50"/>
            <p:cNvSpPr>
              <a:spLocks noChangeArrowheads="1"/>
            </p:cNvSpPr>
            <p:nvPr/>
          </p:nvSpPr>
          <p:spPr bwMode="auto">
            <a:xfrm>
              <a:off x="706" y="3879"/>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7" name="Text Box 54"/>
            <p:cNvSpPr txBox="1">
              <a:spLocks noChangeArrowheads="1"/>
            </p:cNvSpPr>
            <p:nvPr/>
          </p:nvSpPr>
          <p:spPr bwMode="auto">
            <a:xfrm>
              <a:off x="1807" y="384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E</a:t>
              </a:r>
            </a:p>
            <a:p>
              <a:pPr algn="ctr" eaLnBrk="0" hangingPunct="0">
                <a:defRPr/>
              </a:pPr>
              <a:r>
                <a:rPr lang="en-US" sz="1800">
                  <a:effectLst>
                    <a:outerShdw blurRad="38100" dist="38100" dir="2700000" algn="tl">
                      <a:srgbClr val="000000"/>
                    </a:outerShdw>
                  </a:effectLst>
                  <a:cs typeface="+mn-cs"/>
                </a:rPr>
                <a:t>01000011</a:t>
              </a:r>
            </a:p>
          </p:txBody>
        </p:sp>
        <p:sp>
          <p:nvSpPr>
            <p:cNvPr id="8" name="Text Box 60"/>
            <p:cNvSpPr txBox="1">
              <a:spLocks noChangeArrowheads="1"/>
            </p:cNvSpPr>
            <p:nvPr/>
          </p:nvSpPr>
          <p:spPr bwMode="auto">
            <a:xfrm>
              <a:off x="2794" y="3857"/>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A</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01000000</a:t>
              </a:r>
            </a:p>
          </p:txBody>
        </p:sp>
        <p:sp>
          <p:nvSpPr>
            <p:cNvPr id="9" name="AutoShape 67"/>
            <p:cNvSpPr>
              <a:spLocks noChangeArrowheads="1"/>
            </p:cNvSpPr>
            <p:nvPr/>
          </p:nvSpPr>
          <p:spPr bwMode="auto">
            <a:xfrm rot="-5400000">
              <a:off x="3785" y="4031"/>
              <a:ext cx="115" cy="227"/>
            </a:xfrm>
            <a:prstGeom prst="homePlate">
              <a:avLst>
                <a:gd name="adj" fmla="val 25000"/>
              </a:avLst>
            </a:prstGeom>
            <a:noFill/>
            <a:ln w="38100" cap="sq">
              <a:solidFill>
                <a:schemeClr val="hlink"/>
              </a:solidFill>
              <a:miter lim="800000"/>
              <a:headEnd/>
              <a:tailEnd/>
            </a:ln>
          </p:spPr>
          <p:txBody>
            <a:bodyPr vert="eaVert" lIns="274320" rIns="274320" anchor="ctr"/>
            <a:lstStyle/>
            <a:p>
              <a:pPr eaLnBrk="0" hangingPunct="0">
                <a:defRPr/>
              </a:pPr>
              <a:endParaRPr lang="en-CA">
                <a:effectLst>
                  <a:outerShdw blurRad="38100" dist="38100" dir="2700000" algn="tl">
                    <a:srgbClr val="000000">
                      <a:alpha val="43137"/>
                    </a:srgbClr>
                  </a:outerShdw>
                </a:effectLst>
                <a:cs typeface="+mn-cs"/>
              </a:endParaRPr>
            </a:p>
          </p:txBody>
        </p:sp>
        <p:sp>
          <p:nvSpPr>
            <p:cNvPr id="10" name="Rectangle 49"/>
            <p:cNvSpPr>
              <a:spLocks noChangeArrowheads="1"/>
            </p:cNvSpPr>
            <p:nvPr/>
          </p:nvSpPr>
          <p:spPr bwMode="auto">
            <a:xfrm>
              <a:off x="2013" y="3888"/>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1" name="Rectangle 50"/>
            <p:cNvSpPr>
              <a:spLocks noChangeArrowheads="1"/>
            </p:cNvSpPr>
            <p:nvPr/>
          </p:nvSpPr>
          <p:spPr bwMode="auto">
            <a:xfrm>
              <a:off x="1701" y="3888"/>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2" name="Rectangle 49"/>
            <p:cNvSpPr>
              <a:spLocks noChangeArrowheads="1"/>
            </p:cNvSpPr>
            <p:nvPr/>
          </p:nvSpPr>
          <p:spPr bwMode="auto">
            <a:xfrm>
              <a:off x="3008" y="3897"/>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 name="Rectangle 50"/>
            <p:cNvSpPr>
              <a:spLocks noChangeArrowheads="1"/>
            </p:cNvSpPr>
            <p:nvPr/>
          </p:nvSpPr>
          <p:spPr bwMode="auto">
            <a:xfrm>
              <a:off x="2696" y="3897"/>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 name="Rectangle 49"/>
            <p:cNvSpPr>
              <a:spLocks noChangeArrowheads="1"/>
            </p:cNvSpPr>
            <p:nvPr/>
          </p:nvSpPr>
          <p:spPr bwMode="auto">
            <a:xfrm>
              <a:off x="4003" y="3906"/>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5" name="Rectangle 50"/>
            <p:cNvSpPr>
              <a:spLocks noChangeArrowheads="1"/>
            </p:cNvSpPr>
            <p:nvPr/>
          </p:nvSpPr>
          <p:spPr bwMode="auto">
            <a:xfrm>
              <a:off x="3691" y="3906"/>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6" name="Rectangle 49"/>
            <p:cNvSpPr>
              <a:spLocks noChangeArrowheads="1"/>
            </p:cNvSpPr>
            <p:nvPr/>
          </p:nvSpPr>
          <p:spPr bwMode="auto">
            <a:xfrm>
              <a:off x="4998" y="3915"/>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7" name="Rectangle 50"/>
            <p:cNvSpPr>
              <a:spLocks noChangeArrowheads="1"/>
            </p:cNvSpPr>
            <p:nvPr/>
          </p:nvSpPr>
          <p:spPr bwMode="auto">
            <a:xfrm>
              <a:off x="4686" y="3915"/>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8" name="Text Box 60"/>
            <p:cNvSpPr txBox="1">
              <a:spLocks noChangeArrowheads="1"/>
            </p:cNvSpPr>
            <p:nvPr/>
          </p:nvSpPr>
          <p:spPr bwMode="auto">
            <a:xfrm>
              <a:off x="3799" y="3853"/>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L</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01001101</a:t>
              </a:r>
            </a:p>
          </p:txBody>
        </p:sp>
        <p:sp>
          <p:nvSpPr>
            <p:cNvPr id="243734" name="Rectangle 22"/>
            <p:cNvSpPr>
              <a:spLocks noChangeArrowheads="1"/>
            </p:cNvSpPr>
            <p:nvPr/>
          </p:nvSpPr>
          <p:spPr bwMode="auto">
            <a:xfrm>
              <a:off x="3622" y="3792"/>
              <a:ext cx="533" cy="327"/>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p>
          </p:txBody>
        </p:sp>
        <p:sp>
          <p:nvSpPr>
            <p:cNvPr id="19" name="Line 41"/>
            <p:cNvSpPr>
              <a:spLocks noChangeShapeType="1"/>
            </p:cNvSpPr>
            <p:nvPr/>
          </p:nvSpPr>
          <p:spPr bwMode="auto">
            <a:xfrm>
              <a:off x="5644" y="4237"/>
              <a:ext cx="384"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136196" name="Group 24"/>
          <p:cNvGrpSpPr>
            <a:grpSpLocks/>
          </p:cNvGrpSpPr>
          <p:nvPr/>
        </p:nvGrpSpPr>
        <p:grpSpPr bwMode="auto">
          <a:xfrm>
            <a:off x="771525" y="2820988"/>
            <a:ext cx="8448675" cy="771525"/>
            <a:chOff x="712" y="1777"/>
            <a:chExt cx="5322" cy="486"/>
          </a:xfrm>
        </p:grpSpPr>
        <p:sp>
          <p:nvSpPr>
            <p:cNvPr id="1323055" name="Text Box 47"/>
            <p:cNvSpPr txBox="1">
              <a:spLocks noChangeArrowheads="1"/>
            </p:cNvSpPr>
            <p:nvPr/>
          </p:nvSpPr>
          <p:spPr bwMode="auto">
            <a:xfrm>
              <a:off x="4805" y="1859"/>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O</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00110100</a:t>
              </a:r>
            </a:p>
          </p:txBody>
        </p:sp>
        <p:sp>
          <p:nvSpPr>
            <p:cNvPr id="1323056" name="Text Box 48"/>
            <p:cNvSpPr txBox="1">
              <a:spLocks noChangeArrowheads="1"/>
            </p:cNvSpPr>
            <p:nvPr/>
          </p:nvSpPr>
          <p:spPr bwMode="auto">
            <a:xfrm>
              <a:off x="800" y="18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H</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01001000</a:t>
              </a:r>
            </a:p>
          </p:txBody>
        </p:sp>
        <p:sp>
          <p:nvSpPr>
            <p:cNvPr id="1323057" name="Rectangle 49"/>
            <p:cNvSpPr>
              <a:spLocks noChangeArrowheads="1"/>
            </p:cNvSpPr>
            <p:nvPr/>
          </p:nvSpPr>
          <p:spPr bwMode="auto">
            <a:xfrm>
              <a:off x="1024" y="1870"/>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58" name="Rectangle 50"/>
            <p:cNvSpPr>
              <a:spLocks noChangeArrowheads="1"/>
            </p:cNvSpPr>
            <p:nvPr/>
          </p:nvSpPr>
          <p:spPr bwMode="auto">
            <a:xfrm>
              <a:off x="712" y="1870"/>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2" name="Text Box 54"/>
            <p:cNvSpPr txBox="1">
              <a:spLocks noChangeArrowheads="1"/>
            </p:cNvSpPr>
            <p:nvPr/>
          </p:nvSpPr>
          <p:spPr bwMode="auto">
            <a:xfrm>
              <a:off x="1813" y="1836"/>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E</a:t>
              </a:r>
            </a:p>
            <a:p>
              <a:pPr algn="ctr" eaLnBrk="0" hangingPunct="0">
                <a:defRPr/>
              </a:pPr>
              <a:r>
                <a:rPr lang="en-US" sz="1800">
                  <a:effectLst>
                    <a:outerShdw blurRad="38100" dist="38100" dir="2700000" algn="tl">
                      <a:srgbClr val="000000"/>
                    </a:outerShdw>
                  </a:effectLst>
                  <a:cs typeface="+mn-cs"/>
                </a:rPr>
                <a:t>01000011</a:t>
              </a:r>
            </a:p>
          </p:txBody>
        </p:sp>
        <p:sp>
          <p:nvSpPr>
            <p:cNvPr id="1323068" name="Text Box 60"/>
            <p:cNvSpPr txBox="1">
              <a:spLocks noChangeArrowheads="1"/>
            </p:cNvSpPr>
            <p:nvPr/>
          </p:nvSpPr>
          <p:spPr bwMode="auto">
            <a:xfrm>
              <a:off x="2800" y="1848"/>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L</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01001101</a:t>
              </a:r>
            </a:p>
          </p:txBody>
        </p:sp>
        <p:sp>
          <p:nvSpPr>
            <p:cNvPr id="20" name="Rectangle 49"/>
            <p:cNvSpPr>
              <a:spLocks noChangeArrowheads="1"/>
            </p:cNvSpPr>
            <p:nvPr/>
          </p:nvSpPr>
          <p:spPr bwMode="auto">
            <a:xfrm>
              <a:off x="2019" y="1879"/>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1" name="Rectangle 50"/>
            <p:cNvSpPr>
              <a:spLocks noChangeArrowheads="1"/>
            </p:cNvSpPr>
            <p:nvPr/>
          </p:nvSpPr>
          <p:spPr bwMode="auto">
            <a:xfrm>
              <a:off x="1707" y="1879"/>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2" name="Rectangle 49"/>
            <p:cNvSpPr>
              <a:spLocks noChangeArrowheads="1"/>
            </p:cNvSpPr>
            <p:nvPr/>
          </p:nvSpPr>
          <p:spPr bwMode="auto">
            <a:xfrm>
              <a:off x="3014" y="1888"/>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3" name="Rectangle 50"/>
            <p:cNvSpPr>
              <a:spLocks noChangeArrowheads="1"/>
            </p:cNvSpPr>
            <p:nvPr/>
          </p:nvSpPr>
          <p:spPr bwMode="auto">
            <a:xfrm>
              <a:off x="2702" y="1888"/>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4" name="Rectangle 49"/>
            <p:cNvSpPr>
              <a:spLocks noChangeArrowheads="1"/>
            </p:cNvSpPr>
            <p:nvPr/>
          </p:nvSpPr>
          <p:spPr bwMode="auto">
            <a:xfrm>
              <a:off x="4009" y="1897"/>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5" name="Rectangle 50"/>
            <p:cNvSpPr>
              <a:spLocks noChangeArrowheads="1"/>
            </p:cNvSpPr>
            <p:nvPr/>
          </p:nvSpPr>
          <p:spPr bwMode="auto">
            <a:xfrm>
              <a:off x="3697" y="1897"/>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6" name="Rectangle 49"/>
            <p:cNvSpPr>
              <a:spLocks noChangeArrowheads="1"/>
            </p:cNvSpPr>
            <p:nvPr/>
          </p:nvSpPr>
          <p:spPr bwMode="auto">
            <a:xfrm>
              <a:off x="5004" y="1906"/>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7" name="Rectangle 50"/>
            <p:cNvSpPr>
              <a:spLocks noChangeArrowheads="1"/>
            </p:cNvSpPr>
            <p:nvPr/>
          </p:nvSpPr>
          <p:spPr bwMode="auto">
            <a:xfrm>
              <a:off x="4692" y="1906"/>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8" name="Text Box 60"/>
            <p:cNvSpPr txBox="1">
              <a:spLocks noChangeArrowheads="1"/>
            </p:cNvSpPr>
            <p:nvPr/>
          </p:nvSpPr>
          <p:spPr bwMode="auto">
            <a:xfrm>
              <a:off x="3805" y="1844"/>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L</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01001101</a:t>
              </a:r>
            </a:p>
          </p:txBody>
        </p:sp>
        <p:sp>
          <p:nvSpPr>
            <p:cNvPr id="1323049" name="Line 41"/>
            <p:cNvSpPr>
              <a:spLocks noChangeShapeType="1"/>
            </p:cNvSpPr>
            <p:nvPr/>
          </p:nvSpPr>
          <p:spPr bwMode="auto">
            <a:xfrm>
              <a:off x="5642" y="1904"/>
              <a:ext cx="386" cy="2"/>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9" name="Line 41"/>
            <p:cNvSpPr>
              <a:spLocks noChangeShapeType="1"/>
            </p:cNvSpPr>
            <p:nvPr/>
          </p:nvSpPr>
          <p:spPr bwMode="auto">
            <a:xfrm>
              <a:off x="5650" y="2228"/>
              <a:ext cx="384"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5" name="AutoShape 67"/>
            <p:cNvSpPr>
              <a:spLocks noChangeArrowheads="1"/>
            </p:cNvSpPr>
            <p:nvPr/>
          </p:nvSpPr>
          <p:spPr bwMode="auto">
            <a:xfrm rot="-5400000">
              <a:off x="2797" y="2016"/>
              <a:ext cx="115" cy="227"/>
            </a:xfrm>
            <a:prstGeom prst="homePlate">
              <a:avLst>
                <a:gd name="adj" fmla="val 25000"/>
              </a:avLst>
            </a:prstGeom>
            <a:noFill/>
            <a:ln w="38100" cap="sq">
              <a:solidFill>
                <a:schemeClr val="hlink"/>
              </a:solidFill>
              <a:miter lim="800000"/>
              <a:headEnd/>
              <a:tailEnd/>
            </a:ln>
          </p:spPr>
          <p:txBody>
            <a:bodyPr vert="eaVert" lIns="274320" rIns="274320" anchor="ctr"/>
            <a:lstStyle/>
            <a:p>
              <a:pPr eaLnBrk="0" hangingPunct="0">
                <a:defRPr/>
              </a:pPr>
              <a:endParaRPr lang="en-CA">
                <a:effectLst>
                  <a:outerShdw blurRad="38100" dist="38100" dir="2700000" algn="tl">
                    <a:srgbClr val="000000">
                      <a:alpha val="43137"/>
                    </a:srgbClr>
                  </a:outerShdw>
                </a:effectLst>
                <a:cs typeface="+mn-cs"/>
              </a:endParaRPr>
            </a:p>
          </p:txBody>
        </p:sp>
        <p:sp>
          <p:nvSpPr>
            <p:cNvPr id="243755" name="Rectangle 43"/>
            <p:cNvSpPr>
              <a:spLocks noChangeArrowheads="1"/>
            </p:cNvSpPr>
            <p:nvPr/>
          </p:nvSpPr>
          <p:spPr bwMode="auto">
            <a:xfrm>
              <a:off x="2634" y="1777"/>
              <a:ext cx="458" cy="327"/>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p>
          </p:txBody>
        </p:sp>
      </p:grpSp>
      <p:grpSp>
        <p:nvGrpSpPr>
          <p:cNvPr id="136197" name="Group 44"/>
          <p:cNvGrpSpPr>
            <a:grpSpLocks/>
          </p:cNvGrpSpPr>
          <p:nvPr/>
        </p:nvGrpSpPr>
        <p:grpSpPr bwMode="auto">
          <a:xfrm>
            <a:off x="3886200" y="3581400"/>
            <a:ext cx="4724400" cy="161925"/>
            <a:chOff x="2448" y="2256"/>
            <a:chExt cx="2976" cy="102"/>
          </a:xfrm>
        </p:grpSpPr>
        <p:sp>
          <p:nvSpPr>
            <p:cNvPr id="136211" name="AutoShape 45"/>
            <p:cNvSpPr>
              <a:spLocks/>
            </p:cNvSpPr>
            <p:nvPr/>
          </p:nvSpPr>
          <p:spPr bwMode="auto">
            <a:xfrm rot="-5400000">
              <a:off x="2877" y="1827"/>
              <a:ext cx="102" cy="960"/>
            </a:xfrm>
            <a:prstGeom prst="leftBrace">
              <a:avLst>
                <a:gd name="adj1" fmla="val 78431"/>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36212" name="AutoShape 46"/>
            <p:cNvSpPr>
              <a:spLocks/>
            </p:cNvSpPr>
            <p:nvPr/>
          </p:nvSpPr>
          <p:spPr bwMode="auto">
            <a:xfrm rot="-5400000">
              <a:off x="3885" y="1827"/>
              <a:ext cx="102" cy="960"/>
            </a:xfrm>
            <a:prstGeom prst="leftBrace">
              <a:avLst>
                <a:gd name="adj1" fmla="val 78431"/>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36213" name="AutoShape 47"/>
            <p:cNvSpPr>
              <a:spLocks/>
            </p:cNvSpPr>
            <p:nvPr/>
          </p:nvSpPr>
          <p:spPr bwMode="auto">
            <a:xfrm rot="-5400000">
              <a:off x="4893" y="1827"/>
              <a:ext cx="102" cy="960"/>
            </a:xfrm>
            <a:prstGeom prst="leftBrace">
              <a:avLst>
                <a:gd name="adj1" fmla="val 78431"/>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136198" name="AutoShape 49"/>
          <p:cNvSpPr>
            <a:spLocks/>
          </p:cNvSpPr>
          <p:nvPr/>
        </p:nvSpPr>
        <p:spPr bwMode="auto">
          <a:xfrm rot="5400000" flipV="1">
            <a:off x="6126162" y="5218113"/>
            <a:ext cx="161925" cy="1593850"/>
          </a:xfrm>
          <a:prstGeom prst="leftBrace">
            <a:avLst>
              <a:gd name="adj1" fmla="val 82026"/>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nvGrpSpPr>
          <p:cNvPr id="136199" name="Group 63"/>
          <p:cNvGrpSpPr>
            <a:grpSpLocks/>
          </p:cNvGrpSpPr>
          <p:nvPr/>
        </p:nvGrpSpPr>
        <p:grpSpPr bwMode="auto">
          <a:xfrm>
            <a:off x="4652963" y="3776663"/>
            <a:ext cx="3170237" cy="2178050"/>
            <a:chOff x="2924" y="2379"/>
            <a:chExt cx="1997" cy="1372"/>
          </a:xfrm>
        </p:grpSpPr>
        <p:sp>
          <p:nvSpPr>
            <p:cNvPr id="136204" name="AutoShape 52"/>
            <p:cNvSpPr>
              <a:spLocks noChangeArrowheads="1"/>
            </p:cNvSpPr>
            <p:nvPr/>
          </p:nvSpPr>
          <p:spPr bwMode="auto">
            <a:xfrm rot="5400000" flipV="1">
              <a:off x="3593" y="2618"/>
              <a:ext cx="639" cy="129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cxnSp>
          <p:nvCxnSpPr>
            <p:cNvPr id="136205" name="AutoShape 57"/>
            <p:cNvCxnSpPr>
              <a:cxnSpLocks noChangeShapeType="1"/>
            </p:cNvCxnSpPr>
            <p:nvPr/>
          </p:nvCxnSpPr>
          <p:spPr bwMode="auto">
            <a:xfrm>
              <a:off x="3900" y="3605"/>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36206" name="Line 58"/>
            <p:cNvSpPr>
              <a:spLocks noChangeShapeType="1"/>
            </p:cNvSpPr>
            <p:nvPr/>
          </p:nvSpPr>
          <p:spPr bwMode="auto">
            <a:xfrm flipH="1" flipV="1">
              <a:off x="2924" y="2379"/>
              <a:ext cx="811" cy="574"/>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36207" name="Line 59"/>
            <p:cNvSpPr>
              <a:spLocks noChangeShapeType="1"/>
            </p:cNvSpPr>
            <p:nvPr/>
          </p:nvSpPr>
          <p:spPr bwMode="auto">
            <a:xfrm flipV="1">
              <a:off x="3900" y="2400"/>
              <a:ext cx="21"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36208" name="Line 60"/>
            <p:cNvSpPr>
              <a:spLocks noChangeShapeType="1"/>
            </p:cNvSpPr>
            <p:nvPr/>
          </p:nvSpPr>
          <p:spPr bwMode="auto">
            <a:xfrm flipV="1">
              <a:off x="4115" y="2400"/>
              <a:ext cx="806"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cxnSp>
          <p:nvCxnSpPr>
            <p:cNvPr id="136209" name="AutoShape 61"/>
            <p:cNvCxnSpPr>
              <a:cxnSpLocks noChangeShapeType="1"/>
            </p:cNvCxnSpPr>
            <p:nvPr/>
          </p:nvCxnSpPr>
          <p:spPr bwMode="auto">
            <a:xfrm>
              <a:off x="3900" y="3605"/>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36210" name="Rectangle 62"/>
            <p:cNvSpPr>
              <a:spLocks noChangeArrowheads="1"/>
            </p:cNvSpPr>
            <p:nvPr/>
          </p:nvSpPr>
          <p:spPr bwMode="auto">
            <a:xfrm>
              <a:off x="3192" y="2936"/>
              <a:ext cx="1396"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Some small</a:t>
              </a:r>
              <a:br>
                <a:rPr lang="en-US" altLang="en-US" sz="2800">
                  <a:latin typeface="Times New Roman" pitchFamily="18" charset="0"/>
                </a:rPr>
              </a:br>
              <a:r>
                <a:rPr lang="en-US" altLang="en-US" sz="2800">
                  <a:latin typeface="Times New Roman" pitchFamily="18" charset="0"/>
                </a:rPr>
                <a:t>circuit</a:t>
              </a:r>
            </a:p>
          </p:txBody>
        </p:sp>
      </p:grpSp>
      <p:pic>
        <p:nvPicPr>
          <p:cNvPr id="136200" name="Picture 10" descr="stock-vector-yellow-submarine-vector-illustration-61484677"/>
          <p:cNvPicPr>
            <a:picLocks noChangeAspect="1" noChangeArrowheads="1"/>
          </p:cNvPicPr>
          <p:nvPr/>
        </p:nvPicPr>
        <p:blipFill>
          <a:blip r:embed="rId2">
            <a:extLst>
              <a:ext uri="{28A0092B-C50C-407E-A947-70E740481C1C}">
                <a14:useLocalDpi xmlns:a14="http://schemas.microsoft.com/office/drawing/2010/main" val="0"/>
              </a:ext>
            </a:extLst>
          </a:blip>
          <a:srcRect b="7317"/>
          <a:stretch>
            <a:fillRect/>
          </a:stretch>
        </p:blipFill>
        <p:spPr bwMode="auto">
          <a:xfrm>
            <a:off x="6324600" y="5110163"/>
            <a:ext cx="704850" cy="595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7" name="Rectangle 96"/>
          <p:cNvSpPr/>
          <p:nvPr/>
        </p:nvSpPr>
        <p:spPr>
          <a:xfrm>
            <a:off x="195263" y="4419600"/>
            <a:ext cx="5157787" cy="954088"/>
          </a:xfrm>
          <a:prstGeom prst="rect">
            <a:avLst/>
          </a:prstGeom>
        </p:spPr>
        <p:txBody>
          <a:bodyPr>
            <a:spAutoFit/>
          </a:bodyPr>
          <a:lstStyle/>
          <a:p>
            <a:pPr algn="ctr" eaLnBrk="0" hangingPunct="0">
              <a:defRPr/>
            </a:pPr>
            <a:r>
              <a:rPr lang="en-CA" dirty="0">
                <a:effectLst>
                  <a:outerShdw blurRad="38100" dist="38100" dir="2700000" algn="tl">
                    <a:srgbClr val="000000"/>
                  </a:outerShdw>
                </a:effectLst>
                <a:cs typeface="Times New Roman" pitchFamily="18" charset="0"/>
              </a:rPr>
              <a:t>Hence</a:t>
            </a:r>
            <a:r>
              <a:rPr lang="en-CA">
                <a:effectLst>
                  <a:outerShdw blurRad="38100" dist="38100" dir="2700000" algn="tl">
                    <a:srgbClr val="000000"/>
                  </a:outerShdw>
                </a:effectLst>
                <a:cs typeface="Times New Roman" pitchFamily="18" charset="0"/>
              </a:rPr>
              <a:t>, the </a:t>
            </a:r>
            <a:r>
              <a:rPr lang="en-CA" dirty="0">
                <a:effectLst>
                  <a:outerShdw blurRad="38100" dist="38100" dir="2700000" algn="tl">
                    <a:srgbClr val="000000"/>
                  </a:outerShdw>
                </a:effectLst>
                <a:cs typeface="Times New Roman" pitchFamily="18" charset="0"/>
              </a:rPr>
              <a:t>same </a:t>
            </a:r>
            <a:r>
              <a:rPr lang="en-CA">
                <a:effectLst>
                  <a:outerShdw blurRad="38100" dist="38100" dir="2700000" algn="tl">
                    <a:srgbClr val="000000"/>
                  </a:outerShdw>
                </a:effectLst>
                <a:cs typeface="Times New Roman" pitchFamily="18" charset="0"/>
              </a:rPr>
              <a:t>small circuit</a:t>
            </a:r>
            <a:br>
              <a:rPr lang="en-CA">
                <a:effectLst>
                  <a:outerShdw blurRad="38100" dist="38100" dir="2700000" algn="tl">
                    <a:srgbClr val="000000"/>
                  </a:outerShdw>
                </a:effectLst>
                <a:cs typeface="Times New Roman" pitchFamily="18" charset="0"/>
              </a:rPr>
            </a:br>
            <a:r>
              <a:rPr lang="en-CA">
                <a:effectLst>
                  <a:outerShdw blurRad="38100" dist="38100" dir="2700000" algn="tl">
                    <a:srgbClr val="000000"/>
                  </a:outerShdw>
                </a:effectLst>
                <a:cs typeface="Times New Roman" pitchFamily="18" charset="0"/>
              </a:rPr>
              <a:t>gets </a:t>
            </a:r>
            <a:r>
              <a:rPr lang="en-CA" dirty="0">
                <a:effectLst>
                  <a:outerShdw blurRad="38100" dist="38100" dir="2700000" algn="tl">
                    <a:srgbClr val="000000"/>
                  </a:outerShdw>
                </a:effectLst>
                <a:cs typeface="Times New Roman" pitchFamily="18" charset="0"/>
              </a:rPr>
              <a:t>copied all along.</a:t>
            </a:r>
            <a:endParaRPr lang="en-US" i="1" dirty="0">
              <a:effectLst>
                <a:outerShdw blurRad="38100" dist="38100" dir="2700000" algn="tl">
                  <a:srgbClr val="000000"/>
                </a:outerShdw>
              </a:effectLst>
              <a:cs typeface="+mn-cs"/>
            </a:endParaRPr>
          </a:p>
        </p:txBody>
      </p:sp>
      <p:sp>
        <p:nvSpPr>
          <p:cNvPr id="61" name="Text Box 33"/>
          <p:cNvSpPr txBox="1">
            <a:spLocks noChangeArrowheads="1"/>
          </p:cNvSpPr>
          <p:nvPr/>
        </p:nvSpPr>
        <p:spPr bwMode="auto">
          <a:xfrm>
            <a:off x="384175" y="244475"/>
            <a:ext cx="4873625" cy="2678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a:latin typeface="Times New Roman" pitchFamily="18" charset="0"/>
              </a:rPr>
              <a:t>A given </a:t>
            </a:r>
            <a:r>
              <a:rPr lang="en-US" altLang="en-US" sz="2400">
                <a:solidFill>
                  <a:schemeClr val="tx2"/>
                </a:solidFill>
                <a:latin typeface="Times New Roman" pitchFamily="18" charset="0"/>
              </a:rPr>
              <a:t>TM</a:t>
            </a:r>
            <a:r>
              <a:rPr lang="en-US" altLang="en-US" sz="2400">
                <a:latin typeface="Times New Roman" pitchFamily="18" charset="0"/>
              </a:rPr>
              <a:t> </a:t>
            </a:r>
          </a:p>
          <a:p>
            <a:pPr>
              <a:spcBef>
                <a:spcPct val="0"/>
              </a:spcBef>
              <a:buFontTx/>
              <a:buChar char="•"/>
            </a:pPr>
            <a:r>
              <a:rPr lang="en-US" altLang="en-US" sz="2400">
                <a:latin typeface="Times New Roman" pitchFamily="18" charset="0"/>
              </a:rPr>
              <a:t> the contents of the tape </a:t>
            </a:r>
            <a:br>
              <a:rPr lang="en-US" altLang="en-US" sz="2400">
                <a:latin typeface="Times New Roman" pitchFamily="18" charset="0"/>
              </a:rPr>
            </a:br>
            <a:r>
              <a:rPr lang="en-US" altLang="en-US" sz="2400">
                <a:latin typeface="Times New Roman" pitchFamily="18" charset="0"/>
              </a:rPr>
              <a:t>   and location of the head</a:t>
            </a:r>
            <a:br>
              <a:rPr lang="en-US" altLang="en-US" sz="2400">
                <a:latin typeface="Times New Roman" pitchFamily="18" charset="0"/>
              </a:rPr>
            </a:br>
            <a:r>
              <a:rPr lang="en-US" altLang="en-US" sz="2400">
                <a:latin typeface="Times New Roman" pitchFamily="18" charset="0"/>
              </a:rPr>
              <a:t>   depend on the input </a:t>
            </a:r>
            <a:br>
              <a:rPr lang="en-US" altLang="en-US" sz="2400">
                <a:latin typeface="Times New Roman" pitchFamily="18" charset="0"/>
              </a:rPr>
            </a:br>
            <a:r>
              <a:rPr lang="en-US" altLang="en-US" sz="2400">
                <a:latin typeface="Times New Roman" pitchFamily="18" charset="0"/>
              </a:rPr>
              <a:t>   (and on the time step)</a:t>
            </a:r>
            <a:br>
              <a:rPr lang="en-US" altLang="en-US" sz="2400">
                <a:latin typeface="Times New Roman" pitchFamily="18" charset="0"/>
              </a:rPr>
            </a:br>
            <a:r>
              <a:rPr lang="en-US" altLang="en-US" sz="2400">
                <a:latin typeface="Times New Roman" pitchFamily="18" charset="0"/>
              </a:rPr>
              <a:t>   and hence are not known</a:t>
            </a:r>
            <a:br>
              <a:rPr lang="en-US" altLang="en-US" sz="2400">
                <a:latin typeface="Times New Roman" pitchFamily="18" charset="0"/>
              </a:rPr>
            </a:br>
            <a:r>
              <a:rPr lang="en-US" altLang="en-US" sz="2400">
                <a:latin typeface="Times New Roman" pitchFamily="18" charset="0"/>
              </a:rPr>
              <a:t>   at “compile time”.</a:t>
            </a:r>
          </a:p>
        </p:txBody>
      </p:sp>
      <p:sp>
        <p:nvSpPr>
          <p:cNvPr id="62" name="Text Box 33"/>
          <p:cNvSpPr txBox="1">
            <a:spLocks noChangeArrowheads="1"/>
          </p:cNvSpPr>
          <p:nvPr/>
        </p:nvSpPr>
        <p:spPr bwMode="auto">
          <a:xfrm>
            <a:off x="4572000" y="271463"/>
            <a:ext cx="5105400" cy="1938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a:latin typeface="Times New Roman" pitchFamily="18" charset="0"/>
              </a:rPr>
              <a:t>A given </a:t>
            </a:r>
            <a:r>
              <a:rPr lang="en-US" altLang="en-US" sz="2400">
                <a:solidFill>
                  <a:schemeClr val="tx2"/>
                </a:solidFill>
                <a:latin typeface="Times New Roman" pitchFamily="18" charset="0"/>
              </a:rPr>
              <a:t>circuit</a:t>
            </a:r>
          </a:p>
          <a:p>
            <a:pPr>
              <a:spcBef>
                <a:spcPct val="0"/>
              </a:spcBef>
              <a:buFontTx/>
              <a:buChar char="•"/>
            </a:pPr>
            <a:r>
              <a:rPr lang="en-US" altLang="en-US" sz="2400">
                <a:latin typeface="Times New Roman" pitchFamily="18" charset="0"/>
              </a:rPr>
              <a:t> the gates and </a:t>
            </a:r>
            <a:br>
              <a:rPr lang="en-US" altLang="en-US" sz="2400">
                <a:latin typeface="Times New Roman" pitchFamily="18" charset="0"/>
              </a:rPr>
            </a:br>
            <a:r>
              <a:rPr lang="en-US" altLang="en-US" sz="2400">
                <a:latin typeface="Times New Roman" pitchFamily="18" charset="0"/>
              </a:rPr>
              <a:t>  their connections</a:t>
            </a:r>
            <a:br>
              <a:rPr lang="en-US" altLang="en-US" sz="2400">
                <a:latin typeface="Times New Roman" pitchFamily="18" charset="0"/>
              </a:rPr>
            </a:br>
            <a:r>
              <a:rPr lang="en-US" altLang="en-US" sz="2400">
                <a:latin typeface="Times New Roman" pitchFamily="18" charset="0"/>
              </a:rPr>
              <a:t>  must be fixed at </a:t>
            </a:r>
            <a:br>
              <a:rPr lang="en-US" altLang="en-US" sz="2400">
                <a:latin typeface="Times New Roman" pitchFamily="18" charset="0"/>
              </a:rPr>
            </a:br>
            <a:r>
              <a:rPr lang="en-US" altLang="en-US" sz="2400">
                <a:latin typeface="Times New Roman" pitchFamily="18" charset="0"/>
              </a:rPr>
              <a:t>  “compile time”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withEffect">
                                  <p:stCondLst>
                                    <p:cond delay="0"/>
                                  </p:stCondLst>
                                  <p:childTnLst>
                                    <p:set>
                                      <p:cBhvr>
                                        <p:cTn id="6" dur="1" fill="hold">
                                          <p:stCondLst>
                                            <p:cond delay="0"/>
                                          </p:stCondLst>
                                        </p:cTn>
                                        <p:tgtEl>
                                          <p:spTgt spid="61"/>
                                        </p:tgtEl>
                                        <p:attrNameLst>
                                          <p:attrName>style.visibility</p:attrName>
                                        </p:attrNameLst>
                                      </p:cBhvr>
                                      <p:to>
                                        <p:strVal val="visible"/>
                                      </p:to>
                                    </p:set>
                                    <p:anim calcmode="lin" valueType="num">
                                      <p:cBhvr additive="base">
                                        <p:cTn id="7" dur="500" fill="hold"/>
                                        <p:tgtEl>
                                          <p:spTgt spid="61"/>
                                        </p:tgtEl>
                                        <p:attrNameLst>
                                          <p:attrName>ppt_x</p:attrName>
                                        </p:attrNameLst>
                                      </p:cBhvr>
                                      <p:tavLst>
                                        <p:tav tm="0">
                                          <p:val>
                                            <p:strVal val="#ppt_x"/>
                                          </p:val>
                                        </p:tav>
                                        <p:tav tm="100000">
                                          <p:val>
                                            <p:strVal val="#ppt_x"/>
                                          </p:val>
                                        </p:tav>
                                      </p:tavLst>
                                    </p:anim>
                                    <p:anim calcmode="lin" valueType="num">
                                      <p:cBhvr additive="base">
                                        <p:cTn id="8" dur="500" fill="hold"/>
                                        <p:tgtEl>
                                          <p:spTgt spid="61"/>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62"/>
                                        </p:tgtEl>
                                        <p:attrNameLst>
                                          <p:attrName>style.visibility</p:attrName>
                                        </p:attrNameLst>
                                      </p:cBhvr>
                                      <p:to>
                                        <p:strVal val="visible"/>
                                      </p:to>
                                    </p:set>
                                    <p:anim calcmode="lin" valueType="num">
                                      <p:cBhvr additive="base">
                                        <p:cTn id="13" dur="500" fill="hold"/>
                                        <p:tgtEl>
                                          <p:spTgt spid="62"/>
                                        </p:tgtEl>
                                        <p:attrNameLst>
                                          <p:attrName>ppt_x</p:attrName>
                                        </p:attrNameLst>
                                      </p:cBhvr>
                                      <p:tavLst>
                                        <p:tav tm="0">
                                          <p:val>
                                            <p:strVal val="#ppt_x"/>
                                          </p:val>
                                        </p:tav>
                                        <p:tav tm="100000">
                                          <p:val>
                                            <p:strVal val="#ppt_x"/>
                                          </p:val>
                                        </p:tav>
                                      </p:tavLst>
                                    </p:anim>
                                    <p:anim calcmode="lin" valueType="num">
                                      <p:cBhvr additive="base">
                                        <p:cTn id="14" dur="500" fill="hold"/>
                                        <p:tgtEl>
                                          <p:spTgt spid="62"/>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97"/>
                                        </p:tgtEl>
                                        <p:attrNameLst>
                                          <p:attrName>style.visibility</p:attrName>
                                        </p:attrNameLst>
                                      </p:cBhvr>
                                      <p:to>
                                        <p:strVal val="visible"/>
                                      </p:to>
                                    </p:set>
                                    <p:anim calcmode="lin" valueType="num">
                                      <p:cBhvr additive="base">
                                        <p:cTn id="19" dur="500" fill="hold"/>
                                        <p:tgtEl>
                                          <p:spTgt spid="97"/>
                                        </p:tgtEl>
                                        <p:attrNameLst>
                                          <p:attrName>ppt_x</p:attrName>
                                        </p:attrNameLst>
                                      </p:cBhvr>
                                      <p:tavLst>
                                        <p:tav tm="0">
                                          <p:val>
                                            <p:strVal val="#ppt_x"/>
                                          </p:val>
                                        </p:tav>
                                        <p:tav tm="100000">
                                          <p:val>
                                            <p:strVal val="#ppt_x"/>
                                          </p:val>
                                        </p:tav>
                                      </p:tavLst>
                                    </p:anim>
                                    <p:anim calcmode="lin" valueType="num">
                                      <p:cBhvr additive="base">
                                        <p:cTn id="20" dur="500" fill="hold"/>
                                        <p:tgtEl>
                                          <p:spTgt spid="9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p:bldP spid="61" grpId="0"/>
      <p:bldP spid="62" grpId="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to Circuits</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grpSp>
        <p:nvGrpSpPr>
          <p:cNvPr id="137219" name="Group 4"/>
          <p:cNvGrpSpPr>
            <a:grpSpLocks/>
          </p:cNvGrpSpPr>
          <p:nvPr/>
        </p:nvGrpSpPr>
        <p:grpSpPr bwMode="auto">
          <a:xfrm>
            <a:off x="695325" y="6019800"/>
            <a:ext cx="8448675" cy="762000"/>
            <a:chOff x="706" y="3792"/>
            <a:chExt cx="5322" cy="480"/>
          </a:xfrm>
        </p:grpSpPr>
        <p:sp>
          <p:nvSpPr>
            <p:cNvPr id="2" name="Line 41"/>
            <p:cNvSpPr>
              <a:spLocks noChangeShapeType="1"/>
            </p:cNvSpPr>
            <p:nvPr/>
          </p:nvSpPr>
          <p:spPr bwMode="auto">
            <a:xfrm>
              <a:off x="5630" y="3913"/>
              <a:ext cx="398" cy="2"/>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 name="Text Box 47"/>
            <p:cNvSpPr txBox="1">
              <a:spLocks noChangeArrowheads="1"/>
            </p:cNvSpPr>
            <p:nvPr/>
          </p:nvSpPr>
          <p:spPr bwMode="auto">
            <a:xfrm>
              <a:off x="4799" y="3868"/>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O</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00110100</a:t>
              </a:r>
            </a:p>
          </p:txBody>
        </p:sp>
        <p:sp>
          <p:nvSpPr>
            <p:cNvPr id="4" name="Text Box 48"/>
            <p:cNvSpPr txBox="1">
              <a:spLocks noChangeArrowheads="1"/>
            </p:cNvSpPr>
            <p:nvPr/>
          </p:nvSpPr>
          <p:spPr bwMode="auto">
            <a:xfrm>
              <a:off x="794" y="3844"/>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H</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01001000</a:t>
              </a:r>
            </a:p>
          </p:txBody>
        </p:sp>
        <p:sp>
          <p:nvSpPr>
            <p:cNvPr id="5" name="Rectangle 49"/>
            <p:cNvSpPr>
              <a:spLocks noChangeArrowheads="1"/>
            </p:cNvSpPr>
            <p:nvPr/>
          </p:nvSpPr>
          <p:spPr bwMode="auto">
            <a:xfrm>
              <a:off x="1018" y="3879"/>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6" name="Rectangle 50"/>
            <p:cNvSpPr>
              <a:spLocks noChangeArrowheads="1"/>
            </p:cNvSpPr>
            <p:nvPr/>
          </p:nvSpPr>
          <p:spPr bwMode="auto">
            <a:xfrm>
              <a:off x="706" y="3879"/>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7" name="Text Box 54"/>
            <p:cNvSpPr txBox="1">
              <a:spLocks noChangeArrowheads="1"/>
            </p:cNvSpPr>
            <p:nvPr/>
          </p:nvSpPr>
          <p:spPr bwMode="auto">
            <a:xfrm>
              <a:off x="1807" y="384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E</a:t>
              </a:r>
            </a:p>
            <a:p>
              <a:pPr algn="ctr" eaLnBrk="0" hangingPunct="0">
                <a:defRPr/>
              </a:pPr>
              <a:r>
                <a:rPr lang="en-US" sz="1800">
                  <a:effectLst>
                    <a:outerShdw blurRad="38100" dist="38100" dir="2700000" algn="tl">
                      <a:srgbClr val="000000"/>
                    </a:outerShdw>
                  </a:effectLst>
                  <a:cs typeface="+mn-cs"/>
                </a:rPr>
                <a:t>01000011</a:t>
              </a:r>
            </a:p>
          </p:txBody>
        </p:sp>
        <p:sp>
          <p:nvSpPr>
            <p:cNvPr id="8" name="Text Box 60"/>
            <p:cNvSpPr txBox="1">
              <a:spLocks noChangeArrowheads="1"/>
            </p:cNvSpPr>
            <p:nvPr/>
          </p:nvSpPr>
          <p:spPr bwMode="auto">
            <a:xfrm>
              <a:off x="2794" y="3857"/>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A</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01000000</a:t>
              </a:r>
            </a:p>
          </p:txBody>
        </p:sp>
        <p:sp>
          <p:nvSpPr>
            <p:cNvPr id="9" name="AutoShape 67"/>
            <p:cNvSpPr>
              <a:spLocks noChangeArrowheads="1"/>
            </p:cNvSpPr>
            <p:nvPr/>
          </p:nvSpPr>
          <p:spPr bwMode="auto">
            <a:xfrm rot="-5400000">
              <a:off x="3785" y="4031"/>
              <a:ext cx="115" cy="227"/>
            </a:xfrm>
            <a:prstGeom prst="homePlate">
              <a:avLst>
                <a:gd name="adj" fmla="val 25000"/>
              </a:avLst>
            </a:prstGeom>
            <a:noFill/>
            <a:ln w="38100" cap="sq">
              <a:solidFill>
                <a:schemeClr val="hlink"/>
              </a:solidFill>
              <a:miter lim="800000"/>
              <a:headEnd/>
              <a:tailEnd/>
            </a:ln>
          </p:spPr>
          <p:txBody>
            <a:bodyPr vert="eaVert" lIns="274320" rIns="274320" anchor="ctr"/>
            <a:lstStyle/>
            <a:p>
              <a:pPr eaLnBrk="0" hangingPunct="0">
                <a:defRPr/>
              </a:pPr>
              <a:endParaRPr lang="en-CA">
                <a:effectLst>
                  <a:outerShdw blurRad="38100" dist="38100" dir="2700000" algn="tl">
                    <a:srgbClr val="000000">
                      <a:alpha val="43137"/>
                    </a:srgbClr>
                  </a:outerShdw>
                </a:effectLst>
                <a:cs typeface="+mn-cs"/>
              </a:endParaRPr>
            </a:p>
          </p:txBody>
        </p:sp>
        <p:sp>
          <p:nvSpPr>
            <p:cNvPr id="10" name="Rectangle 49"/>
            <p:cNvSpPr>
              <a:spLocks noChangeArrowheads="1"/>
            </p:cNvSpPr>
            <p:nvPr/>
          </p:nvSpPr>
          <p:spPr bwMode="auto">
            <a:xfrm>
              <a:off x="2013" y="3888"/>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1" name="Rectangle 50"/>
            <p:cNvSpPr>
              <a:spLocks noChangeArrowheads="1"/>
            </p:cNvSpPr>
            <p:nvPr/>
          </p:nvSpPr>
          <p:spPr bwMode="auto">
            <a:xfrm>
              <a:off x="1701" y="3888"/>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2" name="Rectangle 49"/>
            <p:cNvSpPr>
              <a:spLocks noChangeArrowheads="1"/>
            </p:cNvSpPr>
            <p:nvPr/>
          </p:nvSpPr>
          <p:spPr bwMode="auto">
            <a:xfrm>
              <a:off x="3008" y="3897"/>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 name="Rectangle 50"/>
            <p:cNvSpPr>
              <a:spLocks noChangeArrowheads="1"/>
            </p:cNvSpPr>
            <p:nvPr/>
          </p:nvSpPr>
          <p:spPr bwMode="auto">
            <a:xfrm>
              <a:off x="2696" y="3897"/>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 name="Rectangle 49"/>
            <p:cNvSpPr>
              <a:spLocks noChangeArrowheads="1"/>
            </p:cNvSpPr>
            <p:nvPr/>
          </p:nvSpPr>
          <p:spPr bwMode="auto">
            <a:xfrm>
              <a:off x="4003" y="3906"/>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5" name="Rectangle 50"/>
            <p:cNvSpPr>
              <a:spLocks noChangeArrowheads="1"/>
            </p:cNvSpPr>
            <p:nvPr/>
          </p:nvSpPr>
          <p:spPr bwMode="auto">
            <a:xfrm>
              <a:off x="3691" y="3906"/>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6" name="Rectangle 49"/>
            <p:cNvSpPr>
              <a:spLocks noChangeArrowheads="1"/>
            </p:cNvSpPr>
            <p:nvPr/>
          </p:nvSpPr>
          <p:spPr bwMode="auto">
            <a:xfrm>
              <a:off x="4998" y="3915"/>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7" name="Rectangle 50"/>
            <p:cNvSpPr>
              <a:spLocks noChangeArrowheads="1"/>
            </p:cNvSpPr>
            <p:nvPr/>
          </p:nvSpPr>
          <p:spPr bwMode="auto">
            <a:xfrm>
              <a:off x="4686" y="3915"/>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8" name="Text Box 60"/>
            <p:cNvSpPr txBox="1">
              <a:spLocks noChangeArrowheads="1"/>
            </p:cNvSpPr>
            <p:nvPr/>
          </p:nvSpPr>
          <p:spPr bwMode="auto">
            <a:xfrm>
              <a:off x="3799" y="3853"/>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L</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01001101</a:t>
              </a:r>
            </a:p>
          </p:txBody>
        </p:sp>
        <p:sp>
          <p:nvSpPr>
            <p:cNvPr id="243734" name="Rectangle 22"/>
            <p:cNvSpPr>
              <a:spLocks noChangeArrowheads="1"/>
            </p:cNvSpPr>
            <p:nvPr/>
          </p:nvSpPr>
          <p:spPr bwMode="auto">
            <a:xfrm>
              <a:off x="3622" y="3792"/>
              <a:ext cx="533" cy="327"/>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p>
          </p:txBody>
        </p:sp>
        <p:sp>
          <p:nvSpPr>
            <p:cNvPr id="19" name="Line 41"/>
            <p:cNvSpPr>
              <a:spLocks noChangeShapeType="1"/>
            </p:cNvSpPr>
            <p:nvPr/>
          </p:nvSpPr>
          <p:spPr bwMode="auto">
            <a:xfrm>
              <a:off x="5644" y="4237"/>
              <a:ext cx="384"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137220" name="Group 24"/>
          <p:cNvGrpSpPr>
            <a:grpSpLocks/>
          </p:cNvGrpSpPr>
          <p:nvPr/>
        </p:nvGrpSpPr>
        <p:grpSpPr bwMode="auto">
          <a:xfrm>
            <a:off x="771525" y="2820988"/>
            <a:ext cx="8448675" cy="771525"/>
            <a:chOff x="712" y="1777"/>
            <a:chExt cx="5322" cy="486"/>
          </a:xfrm>
        </p:grpSpPr>
        <p:sp>
          <p:nvSpPr>
            <p:cNvPr id="1323055" name="Text Box 47"/>
            <p:cNvSpPr txBox="1">
              <a:spLocks noChangeArrowheads="1"/>
            </p:cNvSpPr>
            <p:nvPr/>
          </p:nvSpPr>
          <p:spPr bwMode="auto">
            <a:xfrm>
              <a:off x="4805" y="1859"/>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O</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00110100</a:t>
              </a:r>
            </a:p>
          </p:txBody>
        </p:sp>
        <p:sp>
          <p:nvSpPr>
            <p:cNvPr id="1323056" name="Text Box 48"/>
            <p:cNvSpPr txBox="1">
              <a:spLocks noChangeArrowheads="1"/>
            </p:cNvSpPr>
            <p:nvPr/>
          </p:nvSpPr>
          <p:spPr bwMode="auto">
            <a:xfrm>
              <a:off x="800" y="18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H</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01001000</a:t>
              </a:r>
            </a:p>
          </p:txBody>
        </p:sp>
        <p:sp>
          <p:nvSpPr>
            <p:cNvPr id="1323057" name="Rectangle 49"/>
            <p:cNvSpPr>
              <a:spLocks noChangeArrowheads="1"/>
            </p:cNvSpPr>
            <p:nvPr/>
          </p:nvSpPr>
          <p:spPr bwMode="auto">
            <a:xfrm>
              <a:off x="1024" y="1870"/>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58" name="Rectangle 50"/>
            <p:cNvSpPr>
              <a:spLocks noChangeArrowheads="1"/>
            </p:cNvSpPr>
            <p:nvPr/>
          </p:nvSpPr>
          <p:spPr bwMode="auto">
            <a:xfrm>
              <a:off x="712" y="1870"/>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2" name="Text Box 54"/>
            <p:cNvSpPr txBox="1">
              <a:spLocks noChangeArrowheads="1"/>
            </p:cNvSpPr>
            <p:nvPr/>
          </p:nvSpPr>
          <p:spPr bwMode="auto">
            <a:xfrm>
              <a:off x="1813" y="1836"/>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E</a:t>
              </a:r>
            </a:p>
            <a:p>
              <a:pPr algn="ctr" eaLnBrk="0" hangingPunct="0">
                <a:defRPr/>
              </a:pPr>
              <a:r>
                <a:rPr lang="en-US" sz="1800">
                  <a:effectLst>
                    <a:outerShdw blurRad="38100" dist="38100" dir="2700000" algn="tl">
                      <a:srgbClr val="000000"/>
                    </a:outerShdw>
                  </a:effectLst>
                  <a:cs typeface="+mn-cs"/>
                </a:rPr>
                <a:t>01000011</a:t>
              </a:r>
            </a:p>
          </p:txBody>
        </p:sp>
        <p:sp>
          <p:nvSpPr>
            <p:cNvPr id="1323068" name="Text Box 60"/>
            <p:cNvSpPr txBox="1">
              <a:spLocks noChangeArrowheads="1"/>
            </p:cNvSpPr>
            <p:nvPr/>
          </p:nvSpPr>
          <p:spPr bwMode="auto">
            <a:xfrm>
              <a:off x="2800" y="1848"/>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L</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01001101</a:t>
              </a:r>
            </a:p>
          </p:txBody>
        </p:sp>
        <p:sp>
          <p:nvSpPr>
            <p:cNvPr id="20" name="Rectangle 49"/>
            <p:cNvSpPr>
              <a:spLocks noChangeArrowheads="1"/>
            </p:cNvSpPr>
            <p:nvPr/>
          </p:nvSpPr>
          <p:spPr bwMode="auto">
            <a:xfrm>
              <a:off x="2019" y="1879"/>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1" name="Rectangle 50"/>
            <p:cNvSpPr>
              <a:spLocks noChangeArrowheads="1"/>
            </p:cNvSpPr>
            <p:nvPr/>
          </p:nvSpPr>
          <p:spPr bwMode="auto">
            <a:xfrm>
              <a:off x="1707" y="1879"/>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2" name="Rectangle 49"/>
            <p:cNvSpPr>
              <a:spLocks noChangeArrowheads="1"/>
            </p:cNvSpPr>
            <p:nvPr/>
          </p:nvSpPr>
          <p:spPr bwMode="auto">
            <a:xfrm>
              <a:off x="3014" y="1888"/>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3" name="Rectangle 50"/>
            <p:cNvSpPr>
              <a:spLocks noChangeArrowheads="1"/>
            </p:cNvSpPr>
            <p:nvPr/>
          </p:nvSpPr>
          <p:spPr bwMode="auto">
            <a:xfrm>
              <a:off x="2702" y="1888"/>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4" name="Rectangle 49"/>
            <p:cNvSpPr>
              <a:spLocks noChangeArrowheads="1"/>
            </p:cNvSpPr>
            <p:nvPr/>
          </p:nvSpPr>
          <p:spPr bwMode="auto">
            <a:xfrm>
              <a:off x="4009" y="1897"/>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5" name="Rectangle 50"/>
            <p:cNvSpPr>
              <a:spLocks noChangeArrowheads="1"/>
            </p:cNvSpPr>
            <p:nvPr/>
          </p:nvSpPr>
          <p:spPr bwMode="auto">
            <a:xfrm>
              <a:off x="3697" y="1897"/>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6" name="Rectangle 49"/>
            <p:cNvSpPr>
              <a:spLocks noChangeArrowheads="1"/>
            </p:cNvSpPr>
            <p:nvPr/>
          </p:nvSpPr>
          <p:spPr bwMode="auto">
            <a:xfrm>
              <a:off x="5004" y="1906"/>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7" name="Rectangle 50"/>
            <p:cNvSpPr>
              <a:spLocks noChangeArrowheads="1"/>
            </p:cNvSpPr>
            <p:nvPr/>
          </p:nvSpPr>
          <p:spPr bwMode="auto">
            <a:xfrm>
              <a:off x="4692" y="1906"/>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8" name="Text Box 60"/>
            <p:cNvSpPr txBox="1">
              <a:spLocks noChangeArrowheads="1"/>
            </p:cNvSpPr>
            <p:nvPr/>
          </p:nvSpPr>
          <p:spPr bwMode="auto">
            <a:xfrm>
              <a:off x="3805" y="1844"/>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L</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01001101</a:t>
              </a:r>
            </a:p>
          </p:txBody>
        </p:sp>
        <p:sp>
          <p:nvSpPr>
            <p:cNvPr id="1323049" name="Line 41"/>
            <p:cNvSpPr>
              <a:spLocks noChangeShapeType="1"/>
            </p:cNvSpPr>
            <p:nvPr/>
          </p:nvSpPr>
          <p:spPr bwMode="auto">
            <a:xfrm>
              <a:off x="5642" y="1904"/>
              <a:ext cx="386" cy="2"/>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9" name="Line 41"/>
            <p:cNvSpPr>
              <a:spLocks noChangeShapeType="1"/>
            </p:cNvSpPr>
            <p:nvPr/>
          </p:nvSpPr>
          <p:spPr bwMode="auto">
            <a:xfrm>
              <a:off x="5650" y="2228"/>
              <a:ext cx="384"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5" name="AutoShape 67"/>
            <p:cNvSpPr>
              <a:spLocks noChangeArrowheads="1"/>
            </p:cNvSpPr>
            <p:nvPr/>
          </p:nvSpPr>
          <p:spPr bwMode="auto">
            <a:xfrm rot="-5400000">
              <a:off x="2797" y="2016"/>
              <a:ext cx="115" cy="227"/>
            </a:xfrm>
            <a:prstGeom prst="homePlate">
              <a:avLst>
                <a:gd name="adj" fmla="val 25000"/>
              </a:avLst>
            </a:prstGeom>
            <a:noFill/>
            <a:ln w="38100" cap="sq">
              <a:solidFill>
                <a:schemeClr val="hlink"/>
              </a:solidFill>
              <a:miter lim="800000"/>
              <a:headEnd/>
              <a:tailEnd/>
            </a:ln>
          </p:spPr>
          <p:txBody>
            <a:bodyPr vert="eaVert" lIns="274320" rIns="274320" anchor="ctr"/>
            <a:lstStyle/>
            <a:p>
              <a:pPr eaLnBrk="0" hangingPunct="0">
                <a:defRPr/>
              </a:pPr>
              <a:endParaRPr lang="en-CA">
                <a:effectLst>
                  <a:outerShdw blurRad="38100" dist="38100" dir="2700000" algn="tl">
                    <a:srgbClr val="000000">
                      <a:alpha val="43137"/>
                    </a:srgbClr>
                  </a:outerShdw>
                </a:effectLst>
                <a:cs typeface="+mn-cs"/>
              </a:endParaRPr>
            </a:p>
          </p:txBody>
        </p:sp>
        <p:sp>
          <p:nvSpPr>
            <p:cNvPr id="243755" name="Rectangle 43"/>
            <p:cNvSpPr>
              <a:spLocks noChangeArrowheads="1"/>
            </p:cNvSpPr>
            <p:nvPr/>
          </p:nvSpPr>
          <p:spPr bwMode="auto">
            <a:xfrm>
              <a:off x="2634" y="1777"/>
              <a:ext cx="458" cy="327"/>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p>
          </p:txBody>
        </p:sp>
      </p:grpSp>
      <p:grpSp>
        <p:nvGrpSpPr>
          <p:cNvPr id="137221" name="Group 44"/>
          <p:cNvGrpSpPr>
            <a:grpSpLocks/>
          </p:cNvGrpSpPr>
          <p:nvPr/>
        </p:nvGrpSpPr>
        <p:grpSpPr bwMode="auto">
          <a:xfrm>
            <a:off x="3886200" y="3581400"/>
            <a:ext cx="4724400" cy="161925"/>
            <a:chOff x="2448" y="2256"/>
            <a:chExt cx="2976" cy="102"/>
          </a:xfrm>
        </p:grpSpPr>
        <p:sp>
          <p:nvSpPr>
            <p:cNvPr id="137270" name="AutoShape 45"/>
            <p:cNvSpPr>
              <a:spLocks/>
            </p:cNvSpPr>
            <p:nvPr/>
          </p:nvSpPr>
          <p:spPr bwMode="auto">
            <a:xfrm rot="-5400000">
              <a:off x="2877" y="1827"/>
              <a:ext cx="102" cy="960"/>
            </a:xfrm>
            <a:prstGeom prst="leftBrace">
              <a:avLst>
                <a:gd name="adj1" fmla="val 78431"/>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37271" name="AutoShape 46"/>
            <p:cNvSpPr>
              <a:spLocks/>
            </p:cNvSpPr>
            <p:nvPr/>
          </p:nvSpPr>
          <p:spPr bwMode="auto">
            <a:xfrm rot="-5400000">
              <a:off x="3885" y="1827"/>
              <a:ext cx="102" cy="960"/>
            </a:xfrm>
            <a:prstGeom prst="leftBrace">
              <a:avLst>
                <a:gd name="adj1" fmla="val 78431"/>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37272" name="AutoShape 47"/>
            <p:cNvSpPr>
              <a:spLocks/>
            </p:cNvSpPr>
            <p:nvPr/>
          </p:nvSpPr>
          <p:spPr bwMode="auto">
            <a:xfrm rot="-5400000">
              <a:off x="4893" y="1827"/>
              <a:ext cx="102" cy="960"/>
            </a:xfrm>
            <a:prstGeom prst="leftBrace">
              <a:avLst>
                <a:gd name="adj1" fmla="val 78431"/>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137222" name="AutoShape 49"/>
          <p:cNvSpPr>
            <a:spLocks/>
          </p:cNvSpPr>
          <p:nvPr/>
        </p:nvSpPr>
        <p:spPr bwMode="auto">
          <a:xfrm rot="5400000" flipV="1">
            <a:off x="6126162" y="5218113"/>
            <a:ext cx="161925" cy="1593850"/>
          </a:xfrm>
          <a:prstGeom prst="leftBrace">
            <a:avLst>
              <a:gd name="adj1" fmla="val 82026"/>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nvGrpSpPr>
          <p:cNvPr id="137223" name="Group 63"/>
          <p:cNvGrpSpPr>
            <a:grpSpLocks/>
          </p:cNvGrpSpPr>
          <p:nvPr/>
        </p:nvGrpSpPr>
        <p:grpSpPr bwMode="auto">
          <a:xfrm>
            <a:off x="4652963" y="3776663"/>
            <a:ext cx="3170237" cy="2178050"/>
            <a:chOff x="2924" y="2379"/>
            <a:chExt cx="1997" cy="1372"/>
          </a:xfrm>
        </p:grpSpPr>
        <p:sp>
          <p:nvSpPr>
            <p:cNvPr id="137263" name="AutoShape 52"/>
            <p:cNvSpPr>
              <a:spLocks noChangeArrowheads="1"/>
            </p:cNvSpPr>
            <p:nvPr/>
          </p:nvSpPr>
          <p:spPr bwMode="auto">
            <a:xfrm rot="5400000" flipV="1">
              <a:off x="3593" y="2618"/>
              <a:ext cx="639" cy="129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cxnSp>
          <p:nvCxnSpPr>
            <p:cNvPr id="137264" name="AutoShape 57"/>
            <p:cNvCxnSpPr>
              <a:cxnSpLocks noChangeShapeType="1"/>
            </p:cNvCxnSpPr>
            <p:nvPr/>
          </p:nvCxnSpPr>
          <p:spPr bwMode="auto">
            <a:xfrm>
              <a:off x="3900" y="3605"/>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37265" name="Line 58"/>
            <p:cNvSpPr>
              <a:spLocks noChangeShapeType="1"/>
            </p:cNvSpPr>
            <p:nvPr/>
          </p:nvSpPr>
          <p:spPr bwMode="auto">
            <a:xfrm flipH="1" flipV="1">
              <a:off x="2924" y="2379"/>
              <a:ext cx="811" cy="574"/>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37266" name="Line 59"/>
            <p:cNvSpPr>
              <a:spLocks noChangeShapeType="1"/>
            </p:cNvSpPr>
            <p:nvPr/>
          </p:nvSpPr>
          <p:spPr bwMode="auto">
            <a:xfrm flipV="1">
              <a:off x="3900" y="2400"/>
              <a:ext cx="21"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37267" name="Line 60"/>
            <p:cNvSpPr>
              <a:spLocks noChangeShapeType="1"/>
            </p:cNvSpPr>
            <p:nvPr/>
          </p:nvSpPr>
          <p:spPr bwMode="auto">
            <a:xfrm flipV="1">
              <a:off x="4115" y="2400"/>
              <a:ext cx="806"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cxnSp>
          <p:nvCxnSpPr>
            <p:cNvPr id="137268" name="AutoShape 61"/>
            <p:cNvCxnSpPr>
              <a:cxnSpLocks noChangeShapeType="1"/>
            </p:cNvCxnSpPr>
            <p:nvPr/>
          </p:nvCxnSpPr>
          <p:spPr bwMode="auto">
            <a:xfrm>
              <a:off x="3900" y="3605"/>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37269" name="Rectangle 62"/>
            <p:cNvSpPr>
              <a:spLocks noChangeArrowheads="1"/>
            </p:cNvSpPr>
            <p:nvPr/>
          </p:nvSpPr>
          <p:spPr bwMode="auto">
            <a:xfrm>
              <a:off x="3192" y="2936"/>
              <a:ext cx="1396"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Some small</a:t>
              </a:r>
              <a:br>
                <a:rPr lang="en-US" altLang="en-US" sz="2800">
                  <a:latin typeface="Times New Roman" pitchFamily="18" charset="0"/>
                </a:rPr>
              </a:br>
              <a:r>
                <a:rPr lang="en-US" altLang="en-US" sz="2800">
                  <a:latin typeface="Times New Roman" pitchFamily="18" charset="0"/>
                </a:rPr>
                <a:t>circuit</a:t>
              </a:r>
            </a:p>
          </p:txBody>
        </p:sp>
      </p:grpSp>
      <p:grpSp>
        <p:nvGrpSpPr>
          <p:cNvPr id="243714" name="Group 104"/>
          <p:cNvGrpSpPr>
            <a:grpSpLocks/>
          </p:cNvGrpSpPr>
          <p:nvPr/>
        </p:nvGrpSpPr>
        <p:grpSpPr bwMode="auto">
          <a:xfrm>
            <a:off x="-58738" y="3568700"/>
            <a:ext cx="9507538" cy="2555875"/>
            <a:chOff x="-37" y="2248"/>
            <a:chExt cx="5989" cy="1610"/>
          </a:xfrm>
        </p:grpSpPr>
        <p:grpSp>
          <p:nvGrpSpPr>
            <p:cNvPr id="137225" name="Group 64"/>
            <p:cNvGrpSpPr>
              <a:grpSpLocks/>
            </p:cNvGrpSpPr>
            <p:nvPr/>
          </p:nvGrpSpPr>
          <p:grpSpPr bwMode="auto">
            <a:xfrm>
              <a:off x="1963" y="2385"/>
              <a:ext cx="1997" cy="1372"/>
              <a:chOff x="2924" y="2379"/>
              <a:chExt cx="1997" cy="1372"/>
            </a:xfrm>
          </p:grpSpPr>
          <p:sp>
            <p:nvSpPr>
              <p:cNvPr id="137256" name="AutoShape 65"/>
              <p:cNvSpPr>
                <a:spLocks noChangeArrowheads="1"/>
              </p:cNvSpPr>
              <p:nvPr/>
            </p:nvSpPr>
            <p:spPr bwMode="auto">
              <a:xfrm rot="5400000" flipV="1">
                <a:off x="3593" y="2618"/>
                <a:ext cx="639" cy="129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cxnSp>
            <p:nvCxnSpPr>
              <p:cNvPr id="137257" name="AutoShape 66"/>
              <p:cNvCxnSpPr>
                <a:cxnSpLocks noChangeShapeType="1"/>
              </p:cNvCxnSpPr>
              <p:nvPr/>
            </p:nvCxnSpPr>
            <p:spPr bwMode="auto">
              <a:xfrm>
                <a:off x="3900" y="3605"/>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37258" name="Line 67"/>
              <p:cNvSpPr>
                <a:spLocks noChangeShapeType="1"/>
              </p:cNvSpPr>
              <p:nvPr/>
            </p:nvSpPr>
            <p:spPr bwMode="auto">
              <a:xfrm flipH="1" flipV="1">
                <a:off x="2924" y="2379"/>
                <a:ext cx="811" cy="574"/>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37259" name="Line 68"/>
              <p:cNvSpPr>
                <a:spLocks noChangeShapeType="1"/>
              </p:cNvSpPr>
              <p:nvPr/>
            </p:nvSpPr>
            <p:spPr bwMode="auto">
              <a:xfrm flipV="1">
                <a:off x="3900" y="2400"/>
                <a:ext cx="21"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37260" name="Line 69"/>
              <p:cNvSpPr>
                <a:spLocks noChangeShapeType="1"/>
              </p:cNvSpPr>
              <p:nvPr/>
            </p:nvSpPr>
            <p:spPr bwMode="auto">
              <a:xfrm flipV="1">
                <a:off x="4115" y="2400"/>
                <a:ext cx="806"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cxnSp>
            <p:nvCxnSpPr>
              <p:cNvPr id="137261" name="AutoShape 70"/>
              <p:cNvCxnSpPr>
                <a:cxnSpLocks noChangeShapeType="1"/>
              </p:cNvCxnSpPr>
              <p:nvPr/>
            </p:nvCxnSpPr>
            <p:spPr bwMode="auto">
              <a:xfrm>
                <a:off x="3900" y="3605"/>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37262" name="Rectangle 71"/>
              <p:cNvSpPr>
                <a:spLocks noChangeArrowheads="1"/>
              </p:cNvSpPr>
              <p:nvPr/>
            </p:nvSpPr>
            <p:spPr bwMode="auto">
              <a:xfrm>
                <a:off x="3192" y="2936"/>
                <a:ext cx="1396"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Some small</a:t>
                </a:r>
                <a:br>
                  <a:rPr lang="en-US" altLang="en-US" sz="2800">
                    <a:latin typeface="Times New Roman" pitchFamily="18" charset="0"/>
                  </a:rPr>
                </a:br>
                <a:r>
                  <a:rPr lang="en-US" altLang="en-US" sz="2800">
                    <a:latin typeface="Times New Roman" pitchFamily="18" charset="0"/>
                  </a:rPr>
                  <a:t>circuit</a:t>
                </a:r>
              </a:p>
            </p:txBody>
          </p:sp>
        </p:grpSp>
        <p:sp>
          <p:nvSpPr>
            <p:cNvPr id="137226" name="AutoShape 72"/>
            <p:cNvSpPr>
              <a:spLocks/>
            </p:cNvSpPr>
            <p:nvPr/>
          </p:nvSpPr>
          <p:spPr bwMode="auto">
            <a:xfrm rot="5400000" flipV="1">
              <a:off x="2885" y="3293"/>
              <a:ext cx="102" cy="1004"/>
            </a:xfrm>
            <a:prstGeom prst="leftBrace">
              <a:avLst>
                <a:gd name="adj1" fmla="val 82026"/>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37227" name="AutoShape 73"/>
            <p:cNvSpPr>
              <a:spLocks/>
            </p:cNvSpPr>
            <p:nvPr/>
          </p:nvSpPr>
          <p:spPr bwMode="auto">
            <a:xfrm rot="5400000" flipV="1">
              <a:off x="1890" y="3299"/>
              <a:ext cx="102" cy="1004"/>
            </a:xfrm>
            <a:prstGeom prst="leftBrace">
              <a:avLst>
                <a:gd name="adj1" fmla="val 82026"/>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37228" name="AutoShape 74"/>
            <p:cNvSpPr>
              <a:spLocks/>
            </p:cNvSpPr>
            <p:nvPr/>
          </p:nvSpPr>
          <p:spPr bwMode="auto">
            <a:xfrm rot="5400000" flipV="1">
              <a:off x="888" y="3305"/>
              <a:ext cx="102" cy="1004"/>
            </a:xfrm>
            <a:prstGeom prst="leftBrace">
              <a:avLst>
                <a:gd name="adj1" fmla="val 82026"/>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37229" name="AutoShape 75"/>
            <p:cNvSpPr>
              <a:spLocks/>
            </p:cNvSpPr>
            <p:nvPr/>
          </p:nvSpPr>
          <p:spPr bwMode="auto">
            <a:xfrm rot="5400000" flipV="1">
              <a:off x="4879" y="3303"/>
              <a:ext cx="102" cy="1004"/>
            </a:xfrm>
            <a:prstGeom prst="leftBrace">
              <a:avLst>
                <a:gd name="adj1" fmla="val 82026"/>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37230" name="AutoShape 78"/>
            <p:cNvSpPr>
              <a:spLocks/>
            </p:cNvSpPr>
            <p:nvPr/>
          </p:nvSpPr>
          <p:spPr bwMode="auto">
            <a:xfrm rot="-5400000">
              <a:off x="909" y="1819"/>
              <a:ext cx="102" cy="960"/>
            </a:xfrm>
            <a:prstGeom prst="leftBrace">
              <a:avLst>
                <a:gd name="adj1" fmla="val 78431"/>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37231" name="AutoShape 79"/>
            <p:cNvSpPr>
              <a:spLocks/>
            </p:cNvSpPr>
            <p:nvPr/>
          </p:nvSpPr>
          <p:spPr bwMode="auto">
            <a:xfrm rot="-5400000">
              <a:off x="1917" y="1819"/>
              <a:ext cx="102" cy="960"/>
            </a:xfrm>
            <a:prstGeom prst="leftBrace">
              <a:avLst>
                <a:gd name="adj1" fmla="val 78431"/>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nvGrpSpPr>
            <p:cNvPr id="137232" name="Group 80"/>
            <p:cNvGrpSpPr>
              <a:grpSpLocks/>
            </p:cNvGrpSpPr>
            <p:nvPr/>
          </p:nvGrpSpPr>
          <p:grpSpPr bwMode="auto">
            <a:xfrm>
              <a:off x="955" y="2384"/>
              <a:ext cx="1997" cy="1372"/>
              <a:chOff x="2924" y="2379"/>
              <a:chExt cx="1997" cy="1372"/>
            </a:xfrm>
          </p:grpSpPr>
          <p:sp>
            <p:nvSpPr>
              <p:cNvPr id="137249" name="AutoShape 81"/>
              <p:cNvSpPr>
                <a:spLocks noChangeArrowheads="1"/>
              </p:cNvSpPr>
              <p:nvPr/>
            </p:nvSpPr>
            <p:spPr bwMode="auto">
              <a:xfrm rot="5400000" flipV="1">
                <a:off x="3593" y="2618"/>
                <a:ext cx="639" cy="129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cxnSp>
            <p:nvCxnSpPr>
              <p:cNvPr id="137250" name="AutoShape 82"/>
              <p:cNvCxnSpPr>
                <a:cxnSpLocks noChangeShapeType="1"/>
              </p:cNvCxnSpPr>
              <p:nvPr/>
            </p:nvCxnSpPr>
            <p:spPr bwMode="auto">
              <a:xfrm>
                <a:off x="3900" y="3605"/>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37251" name="Line 83"/>
              <p:cNvSpPr>
                <a:spLocks noChangeShapeType="1"/>
              </p:cNvSpPr>
              <p:nvPr/>
            </p:nvSpPr>
            <p:spPr bwMode="auto">
              <a:xfrm flipH="1" flipV="1">
                <a:off x="2924" y="2379"/>
                <a:ext cx="811" cy="574"/>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37252" name="Line 84"/>
              <p:cNvSpPr>
                <a:spLocks noChangeShapeType="1"/>
              </p:cNvSpPr>
              <p:nvPr/>
            </p:nvSpPr>
            <p:spPr bwMode="auto">
              <a:xfrm flipV="1">
                <a:off x="3900" y="2400"/>
                <a:ext cx="21"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37253" name="Line 85"/>
              <p:cNvSpPr>
                <a:spLocks noChangeShapeType="1"/>
              </p:cNvSpPr>
              <p:nvPr/>
            </p:nvSpPr>
            <p:spPr bwMode="auto">
              <a:xfrm flipV="1">
                <a:off x="4115" y="2400"/>
                <a:ext cx="806"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cxnSp>
            <p:nvCxnSpPr>
              <p:cNvPr id="137254" name="AutoShape 86"/>
              <p:cNvCxnSpPr>
                <a:cxnSpLocks noChangeShapeType="1"/>
              </p:cNvCxnSpPr>
              <p:nvPr/>
            </p:nvCxnSpPr>
            <p:spPr bwMode="auto">
              <a:xfrm>
                <a:off x="3900" y="3605"/>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37255" name="Rectangle 87"/>
              <p:cNvSpPr>
                <a:spLocks noChangeArrowheads="1"/>
              </p:cNvSpPr>
              <p:nvPr/>
            </p:nvSpPr>
            <p:spPr bwMode="auto">
              <a:xfrm>
                <a:off x="3192" y="2936"/>
                <a:ext cx="1396"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Some small</a:t>
                </a:r>
                <a:br>
                  <a:rPr lang="en-US" altLang="en-US" sz="2800">
                    <a:latin typeface="Times New Roman" pitchFamily="18" charset="0"/>
                  </a:rPr>
                </a:br>
                <a:r>
                  <a:rPr lang="en-US" altLang="en-US" sz="2800">
                    <a:latin typeface="Times New Roman" pitchFamily="18" charset="0"/>
                  </a:rPr>
                  <a:t>circuit</a:t>
                </a:r>
              </a:p>
            </p:txBody>
          </p:sp>
        </p:grpSp>
        <p:grpSp>
          <p:nvGrpSpPr>
            <p:cNvPr id="137233" name="Group 88"/>
            <p:cNvGrpSpPr>
              <a:grpSpLocks/>
            </p:cNvGrpSpPr>
            <p:nvPr/>
          </p:nvGrpSpPr>
          <p:grpSpPr bwMode="auto">
            <a:xfrm>
              <a:off x="-37" y="2383"/>
              <a:ext cx="1997" cy="1372"/>
              <a:chOff x="2924" y="2379"/>
              <a:chExt cx="1997" cy="1372"/>
            </a:xfrm>
          </p:grpSpPr>
          <p:sp>
            <p:nvSpPr>
              <p:cNvPr id="137242" name="AutoShape 89"/>
              <p:cNvSpPr>
                <a:spLocks noChangeArrowheads="1"/>
              </p:cNvSpPr>
              <p:nvPr/>
            </p:nvSpPr>
            <p:spPr bwMode="auto">
              <a:xfrm rot="5400000" flipV="1">
                <a:off x="3593" y="2618"/>
                <a:ext cx="639" cy="129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cxnSp>
            <p:nvCxnSpPr>
              <p:cNvPr id="137243" name="AutoShape 90"/>
              <p:cNvCxnSpPr>
                <a:cxnSpLocks noChangeShapeType="1"/>
              </p:cNvCxnSpPr>
              <p:nvPr/>
            </p:nvCxnSpPr>
            <p:spPr bwMode="auto">
              <a:xfrm>
                <a:off x="3900" y="3605"/>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37244" name="Line 91"/>
              <p:cNvSpPr>
                <a:spLocks noChangeShapeType="1"/>
              </p:cNvSpPr>
              <p:nvPr/>
            </p:nvSpPr>
            <p:spPr bwMode="auto">
              <a:xfrm flipH="1" flipV="1">
                <a:off x="2924" y="2379"/>
                <a:ext cx="811" cy="574"/>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37245" name="Line 92"/>
              <p:cNvSpPr>
                <a:spLocks noChangeShapeType="1"/>
              </p:cNvSpPr>
              <p:nvPr/>
            </p:nvSpPr>
            <p:spPr bwMode="auto">
              <a:xfrm flipV="1">
                <a:off x="3900" y="2400"/>
                <a:ext cx="21"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37246" name="Line 93"/>
              <p:cNvSpPr>
                <a:spLocks noChangeShapeType="1"/>
              </p:cNvSpPr>
              <p:nvPr/>
            </p:nvSpPr>
            <p:spPr bwMode="auto">
              <a:xfrm flipV="1">
                <a:off x="4115" y="2400"/>
                <a:ext cx="806"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cxnSp>
            <p:nvCxnSpPr>
              <p:cNvPr id="137247" name="AutoShape 94"/>
              <p:cNvCxnSpPr>
                <a:cxnSpLocks noChangeShapeType="1"/>
              </p:cNvCxnSpPr>
              <p:nvPr/>
            </p:nvCxnSpPr>
            <p:spPr bwMode="auto">
              <a:xfrm>
                <a:off x="3900" y="3605"/>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37248" name="Rectangle 95"/>
              <p:cNvSpPr>
                <a:spLocks noChangeArrowheads="1"/>
              </p:cNvSpPr>
              <p:nvPr/>
            </p:nvSpPr>
            <p:spPr bwMode="auto">
              <a:xfrm>
                <a:off x="3192" y="2936"/>
                <a:ext cx="1396"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Some small</a:t>
                </a:r>
                <a:br>
                  <a:rPr lang="en-US" altLang="en-US" sz="2800">
                    <a:latin typeface="Times New Roman" pitchFamily="18" charset="0"/>
                  </a:rPr>
                </a:br>
                <a:r>
                  <a:rPr lang="en-US" altLang="en-US" sz="2800">
                    <a:latin typeface="Times New Roman" pitchFamily="18" charset="0"/>
                  </a:rPr>
                  <a:t>circuit</a:t>
                </a:r>
              </a:p>
            </p:txBody>
          </p:sp>
        </p:grpSp>
        <p:grpSp>
          <p:nvGrpSpPr>
            <p:cNvPr id="137234" name="Group 96"/>
            <p:cNvGrpSpPr>
              <a:grpSpLocks/>
            </p:cNvGrpSpPr>
            <p:nvPr/>
          </p:nvGrpSpPr>
          <p:grpSpPr bwMode="auto">
            <a:xfrm>
              <a:off x="3955" y="2382"/>
              <a:ext cx="1997" cy="1372"/>
              <a:chOff x="2924" y="2379"/>
              <a:chExt cx="1997" cy="1372"/>
            </a:xfrm>
          </p:grpSpPr>
          <p:sp>
            <p:nvSpPr>
              <p:cNvPr id="137235" name="AutoShape 97"/>
              <p:cNvSpPr>
                <a:spLocks noChangeArrowheads="1"/>
              </p:cNvSpPr>
              <p:nvPr/>
            </p:nvSpPr>
            <p:spPr bwMode="auto">
              <a:xfrm rot="5400000" flipV="1">
                <a:off x="3593" y="2618"/>
                <a:ext cx="639" cy="129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cxnSp>
            <p:nvCxnSpPr>
              <p:cNvPr id="137236" name="AutoShape 98"/>
              <p:cNvCxnSpPr>
                <a:cxnSpLocks noChangeShapeType="1"/>
              </p:cNvCxnSpPr>
              <p:nvPr/>
            </p:nvCxnSpPr>
            <p:spPr bwMode="auto">
              <a:xfrm>
                <a:off x="3900" y="3605"/>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37237" name="Line 99"/>
              <p:cNvSpPr>
                <a:spLocks noChangeShapeType="1"/>
              </p:cNvSpPr>
              <p:nvPr/>
            </p:nvSpPr>
            <p:spPr bwMode="auto">
              <a:xfrm flipH="1" flipV="1">
                <a:off x="2924" y="2379"/>
                <a:ext cx="811" cy="574"/>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37238" name="Line 100"/>
              <p:cNvSpPr>
                <a:spLocks noChangeShapeType="1"/>
              </p:cNvSpPr>
              <p:nvPr/>
            </p:nvSpPr>
            <p:spPr bwMode="auto">
              <a:xfrm flipV="1">
                <a:off x="3900" y="2400"/>
                <a:ext cx="21"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37239" name="Line 101"/>
              <p:cNvSpPr>
                <a:spLocks noChangeShapeType="1"/>
              </p:cNvSpPr>
              <p:nvPr/>
            </p:nvSpPr>
            <p:spPr bwMode="auto">
              <a:xfrm flipV="1">
                <a:off x="4115" y="2400"/>
                <a:ext cx="806"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cxnSp>
            <p:nvCxnSpPr>
              <p:cNvPr id="137240" name="AutoShape 102"/>
              <p:cNvCxnSpPr>
                <a:cxnSpLocks noChangeShapeType="1"/>
              </p:cNvCxnSpPr>
              <p:nvPr/>
            </p:nvCxnSpPr>
            <p:spPr bwMode="auto">
              <a:xfrm>
                <a:off x="3900" y="3605"/>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37241" name="Rectangle 103"/>
              <p:cNvSpPr>
                <a:spLocks noChangeArrowheads="1"/>
              </p:cNvSpPr>
              <p:nvPr/>
            </p:nvSpPr>
            <p:spPr bwMode="auto">
              <a:xfrm>
                <a:off x="3192" y="2936"/>
                <a:ext cx="1396"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Some small</a:t>
                </a:r>
                <a:br>
                  <a:rPr lang="en-US" altLang="en-US" sz="2800">
                    <a:latin typeface="Times New Roman" pitchFamily="18" charset="0"/>
                  </a:rPr>
                </a:br>
                <a:r>
                  <a:rPr lang="en-US" altLang="en-US" sz="2800">
                    <a:latin typeface="Times New Roman" pitchFamily="18" charset="0"/>
                  </a:rPr>
                  <a:t>circuit</a:t>
                </a:r>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43714"/>
                                        </p:tgtEl>
                                        <p:attrNameLst>
                                          <p:attrName>style.visibility</p:attrName>
                                        </p:attrNameLst>
                                      </p:cBhvr>
                                      <p:to>
                                        <p:strVal val="visible"/>
                                      </p:to>
                                    </p:set>
                                    <p:anim calcmode="lin" valueType="num">
                                      <p:cBhvr additive="base">
                                        <p:cTn id="7" dur="500" fill="hold"/>
                                        <p:tgtEl>
                                          <p:spTgt spid="243714"/>
                                        </p:tgtEl>
                                        <p:attrNameLst>
                                          <p:attrName>ppt_x</p:attrName>
                                        </p:attrNameLst>
                                      </p:cBhvr>
                                      <p:tavLst>
                                        <p:tav tm="0">
                                          <p:val>
                                            <p:strVal val="#ppt_x"/>
                                          </p:val>
                                        </p:tav>
                                        <p:tav tm="100000">
                                          <p:val>
                                            <p:strVal val="#ppt_x"/>
                                          </p:val>
                                        </p:tav>
                                      </p:tavLst>
                                    </p:anim>
                                    <p:anim calcmode="lin" valueType="num">
                                      <p:cBhvr additive="base">
                                        <p:cTn id="8" dur="500" fill="hold"/>
                                        <p:tgtEl>
                                          <p:spTgt spid="2437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to Circuits</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1323055" name="Text Box 47"/>
          <p:cNvSpPr txBox="1">
            <a:spLocks noChangeArrowheads="1"/>
          </p:cNvSpPr>
          <p:nvPr/>
        </p:nvSpPr>
        <p:spPr bwMode="auto">
          <a:xfrm>
            <a:off x="7269163" y="2951163"/>
            <a:ext cx="1668462" cy="641350"/>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O</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00110100</a:t>
            </a:r>
          </a:p>
        </p:txBody>
      </p:sp>
      <p:sp>
        <p:nvSpPr>
          <p:cNvPr id="1323056" name="Text Box 48"/>
          <p:cNvSpPr txBox="1">
            <a:spLocks noChangeArrowheads="1"/>
          </p:cNvSpPr>
          <p:nvPr/>
        </p:nvSpPr>
        <p:spPr bwMode="auto">
          <a:xfrm>
            <a:off x="911225" y="2913063"/>
            <a:ext cx="1668463" cy="641350"/>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H</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01001000</a:t>
            </a:r>
          </a:p>
        </p:txBody>
      </p:sp>
      <p:sp>
        <p:nvSpPr>
          <p:cNvPr id="1323057" name="Rectangle 49"/>
          <p:cNvSpPr>
            <a:spLocks noChangeArrowheads="1"/>
          </p:cNvSpPr>
          <p:nvPr/>
        </p:nvSpPr>
        <p:spPr bwMode="auto">
          <a:xfrm>
            <a:off x="1266825" y="2968625"/>
            <a:ext cx="998538" cy="528638"/>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58" name="Rectangle 50"/>
          <p:cNvSpPr>
            <a:spLocks noChangeArrowheads="1"/>
          </p:cNvSpPr>
          <p:nvPr/>
        </p:nvSpPr>
        <p:spPr bwMode="auto">
          <a:xfrm>
            <a:off x="771525" y="2968625"/>
            <a:ext cx="438150" cy="528638"/>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2" name="Text Box 54"/>
          <p:cNvSpPr txBox="1">
            <a:spLocks noChangeArrowheads="1"/>
          </p:cNvSpPr>
          <p:nvPr/>
        </p:nvSpPr>
        <p:spPr bwMode="auto">
          <a:xfrm>
            <a:off x="2519363" y="2914650"/>
            <a:ext cx="1668462" cy="641350"/>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E</a:t>
            </a:r>
          </a:p>
          <a:p>
            <a:pPr algn="ctr" eaLnBrk="0" hangingPunct="0">
              <a:defRPr/>
            </a:pPr>
            <a:r>
              <a:rPr lang="en-US" sz="1800">
                <a:effectLst>
                  <a:outerShdw blurRad="38100" dist="38100" dir="2700000" algn="tl">
                    <a:srgbClr val="000000"/>
                  </a:outerShdw>
                </a:effectLst>
                <a:cs typeface="+mn-cs"/>
              </a:rPr>
              <a:t>01000011</a:t>
            </a:r>
          </a:p>
        </p:txBody>
      </p:sp>
      <p:sp>
        <p:nvSpPr>
          <p:cNvPr id="1323068" name="Text Box 60"/>
          <p:cNvSpPr txBox="1">
            <a:spLocks noChangeArrowheads="1"/>
          </p:cNvSpPr>
          <p:nvPr/>
        </p:nvSpPr>
        <p:spPr bwMode="auto">
          <a:xfrm>
            <a:off x="4086225" y="2933700"/>
            <a:ext cx="1668463" cy="641350"/>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L</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01001101</a:t>
            </a:r>
          </a:p>
        </p:txBody>
      </p:sp>
      <p:sp>
        <p:nvSpPr>
          <p:cNvPr id="2" name="Rectangle 49"/>
          <p:cNvSpPr>
            <a:spLocks noChangeArrowheads="1"/>
          </p:cNvSpPr>
          <p:nvPr/>
        </p:nvSpPr>
        <p:spPr bwMode="auto">
          <a:xfrm>
            <a:off x="2846388" y="2982913"/>
            <a:ext cx="998537" cy="528637"/>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 name="Rectangle 50"/>
          <p:cNvSpPr>
            <a:spLocks noChangeArrowheads="1"/>
          </p:cNvSpPr>
          <p:nvPr/>
        </p:nvSpPr>
        <p:spPr bwMode="auto">
          <a:xfrm>
            <a:off x="2351088" y="2982913"/>
            <a:ext cx="438150" cy="528637"/>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4" name="Rectangle 49"/>
          <p:cNvSpPr>
            <a:spLocks noChangeArrowheads="1"/>
          </p:cNvSpPr>
          <p:nvPr/>
        </p:nvSpPr>
        <p:spPr bwMode="auto">
          <a:xfrm>
            <a:off x="4425950" y="2997200"/>
            <a:ext cx="998538" cy="528638"/>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5" name="Rectangle 50"/>
          <p:cNvSpPr>
            <a:spLocks noChangeArrowheads="1"/>
          </p:cNvSpPr>
          <p:nvPr/>
        </p:nvSpPr>
        <p:spPr bwMode="auto">
          <a:xfrm>
            <a:off x="3930650" y="2997200"/>
            <a:ext cx="438150" cy="528638"/>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6" name="Rectangle 49"/>
          <p:cNvSpPr>
            <a:spLocks noChangeArrowheads="1"/>
          </p:cNvSpPr>
          <p:nvPr/>
        </p:nvSpPr>
        <p:spPr bwMode="auto">
          <a:xfrm>
            <a:off x="6005513" y="3011488"/>
            <a:ext cx="998537" cy="528637"/>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7" name="Rectangle 50"/>
          <p:cNvSpPr>
            <a:spLocks noChangeArrowheads="1"/>
          </p:cNvSpPr>
          <p:nvPr/>
        </p:nvSpPr>
        <p:spPr bwMode="auto">
          <a:xfrm>
            <a:off x="5510213" y="3011488"/>
            <a:ext cx="438150" cy="528637"/>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8" name="Rectangle 49"/>
          <p:cNvSpPr>
            <a:spLocks noChangeArrowheads="1"/>
          </p:cNvSpPr>
          <p:nvPr/>
        </p:nvSpPr>
        <p:spPr bwMode="auto">
          <a:xfrm>
            <a:off x="7585075" y="3025775"/>
            <a:ext cx="998538" cy="528638"/>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9" name="Rectangle 50"/>
          <p:cNvSpPr>
            <a:spLocks noChangeArrowheads="1"/>
          </p:cNvSpPr>
          <p:nvPr/>
        </p:nvSpPr>
        <p:spPr bwMode="auto">
          <a:xfrm>
            <a:off x="7089775" y="3025775"/>
            <a:ext cx="438150" cy="528638"/>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0" name="Text Box 60"/>
          <p:cNvSpPr txBox="1">
            <a:spLocks noChangeArrowheads="1"/>
          </p:cNvSpPr>
          <p:nvPr/>
        </p:nvSpPr>
        <p:spPr bwMode="auto">
          <a:xfrm>
            <a:off x="5681663" y="2927350"/>
            <a:ext cx="1668462" cy="641350"/>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L</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01001101</a:t>
            </a:r>
          </a:p>
        </p:txBody>
      </p:sp>
      <p:sp>
        <p:nvSpPr>
          <p:cNvPr id="1323049" name="Line 41"/>
          <p:cNvSpPr>
            <a:spLocks noChangeShapeType="1"/>
          </p:cNvSpPr>
          <p:nvPr/>
        </p:nvSpPr>
        <p:spPr bwMode="auto">
          <a:xfrm>
            <a:off x="8610600" y="353695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5" name="AutoShape 67"/>
          <p:cNvSpPr>
            <a:spLocks noChangeArrowheads="1"/>
          </p:cNvSpPr>
          <p:nvPr/>
        </p:nvSpPr>
        <p:spPr bwMode="auto">
          <a:xfrm rot="-5400000">
            <a:off x="868362" y="3200401"/>
            <a:ext cx="182563" cy="360362"/>
          </a:xfrm>
          <a:prstGeom prst="homePlate">
            <a:avLst>
              <a:gd name="adj" fmla="val 25000"/>
            </a:avLst>
          </a:prstGeom>
          <a:noFill/>
          <a:ln w="38100" cap="sq">
            <a:solidFill>
              <a:schemeClr val="hlink"/>
            </a:solidFill>
            <a:miter lim="800000"/>
            <a:headEnd/>
            <a:tailEnd/>
          </a:ln>
        </p:spPr>
        <p:txBody>
          <a:bodyPr vert="eaVert" lIns="274320" rIns="274320" anchor="ctr"/>
          <a:lstStyle/>
          <a:p>
            <a:pPr eaLnBrk="0" hangingPunct="0">
              <a:defRPr/>
            </a:pPr>
            <a:endParaRPr lang="en-CA">
              <a:effectLst>
                <a:outerShdw blurRad="38100" dist="38100" dir="2700000" algn="tl">
                  <a:srgbClr val="000000">
                    <a:alpha val="43137"/>
                  </a:srgbClr>
                </a:outerShdw>
              </a:effectLst>
              <a:cs typeface="+mn-cs"/>
            </a:endParaRPr>
          </a:p>
        </p:txBody>
      </p:sp>
      <p:sp>
        <p:nvSpPr>
          <p:cNvPr id="246826" name="Rectangle 42"/>
          <p:cNvSpPr>
            <a:spLocks noChangeArrowheads="1"/>
          </p:cNvSpPr>
          <p:nvPr/>
        </p:nvSpPr>
        <p:spPr bwMode="auto">
          <a:xfrm>
            <a:off x="533400" y="2820988"/>
            <a:ext cx="1141413" cy="519112"/>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r>
              <a:rPr lang="en-US" baseline="-25000">
                <a:solidFill>
                  <a:schemeClr val="accent2"/>
                </a:solidFill>
                <a:effectLst>
                  <a:outerShdw blurRad="38100" dist="38100" dir="2700000" algn="tl">
                    <a:srgbClr val="000000"/>
                  </a:outerShdw>
                </a:effectLst>
                <a:cs typeface="+mn-cs"/>
              </a:rPr>
              <a:t>start</a:t>
            </a:r>
            <a:endParaRPr lang="en-US" baseline="-25000" dirty="0">
              <a:solidFill>
                <a:schemeClr val="accent2"/>
              </a:solidFill>
              <a:effectLst>
                <a:outerShdw blurRad="38100" dist="38100" dir="2700000" algn="tl">
                  <a:srgbClr val="000000"/>
                </a:outerShdw>
              </a:effectLst>
              <a:cs typeface="+mn-cs"/>
            </a:endParaRPr>
          </a:p>
        </p:txBody>
      </p:sp>
      <p:grpSp>
        <p:nvGrpSpPr>
          <p:cNvPr id="138261" name="Group 43"/>
          <p:cNvGrpSpPr>
            <a:grpSpLocks/>
          </p:cNvGrpSpPr>
          <p:nvPr/>
        </p:nvGrpSpPr>
        <p:grpSpPr bwMode="auto">
          <a:xfrm>
            <a:off x="3886200" y="3581400"/>
            <a:ext cx="4724400" cy="161925"/>
            <a:chOff x="2448" y="2256"/>
            <a:chExt cx="2976" cy="102"/>
          </a:xfrm>
        </p:grpSpPr>
        <p:sp>
          <p:nvSpPr>
            <p:cNvPr id="138320" name="AutoShape 44"/>
            <p:cNvSpPr>
              <a:spLocks/>
            </p:cNvSpPr>
            <p:nvPr/>
          </p:nvSpPr>
          <p:spPr bwMode="auto">
            <a:xfrm rot="-5400000">
              <a:off x="2877" y="1827"/>
              <a:ext cx="102" cy="960"/>
            </a:xfrm>
            <a:prstGeom prst="leftBrace">
              <a:avLst>
                <a:gd name="adj1" fmla="val 78431"/>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38321" name="AutoShape 45"/>
            <p:cNvSpPr>
              <a:spLocks/>
            </p:cNvSpPr>
            <p:nvPr/>
          </p:nvSpPr>
          <p:spPr bwMode="auto">
            <a:xfrm rot="-5400000">
              <a:off x="3885" y="1827"/>
              <a:ext cx="102" cy="960"/>
            </a:xfrm>
            <a:prstGeom prst="leftBrace">
              <a:avLst>
                <a:gd name="adj1" fmla="val 78431"/>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38322" name="AutoShape 46"/>
            <p:cNvSpPr>
              <a:spLocks/>
            </p:cNvSpPr>
            <p:nvPr/>
          </p:nvSpPr>
          <p:spPr bwMode="auto">
            <a:xfrm rot="-5400000">
              <a:off x="4893" y="1827"/>
              <a:ext cx="102" cy="960"/>
            </a:xfrm>
            <a:prstGeom prst="leftBrace">
              <a:avLst>
                <a:gd name="adj1" fmla="val 78431"/>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138262" name="AutoShape 47"/>
          <p:cNvSpPr>
            <a:spLocks/>
          </p:cNvSpPr>
          <p:nvPr/>
        </p:nvSpPr>
        <p:spPr bwMode="auto">
          <a:xfrm rot="5400000" flipV="1">
            <a:off x="6126162" y="5218113"/>
            <a:ext cx="161925" cy="1593850"/>
          </a:xfrm>
          <a:prstGeom prst="leftBrace">
            <a:avLst>
              <a:gd name="adj1" fmla="val 82026"/>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nvGrpSpPr>
          <p:cNvPr id="138263" name="Group 48"/>
          <p:cNvGrpSpPr>
            <a:grpSpLocks/>
          </p:cNvGrpSpPr>
          <p:nvPr/>
        </p:nvGrpSpPr>
        <p:grpSpPr bwMode="auto">
          <a:xfrm>
            <a:off x="4652963" y="3776663"/>
            <a:ext cx="3170237" cy="2178050"/>
            <a:chOff x="2924" y="2379"/>
            <a:chExt cx="1997" cy="1372"/>
          </a:xfrm>
        </p:grpSpPr>
        <p:sp>
          <p:nvSpPr>
            <p:cNvPr id="138313" name="AutoShape 49"/>
            <p:cNvSpPr>
              <a:spLocks noChangeArrowheads="1"/>
            </p:cNvSpPr>
            <p:nvPr/>
          </p:nvSpPr>
          <p:spPr bwMode="auto">
            <a:xfrm rot="5400000" flipV="1">
              <a:off x="3593" y="2618"/>
              <a:ext cx="639" cy="129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cxnSp>
          <p:nvCxnSpPr>
            <p:cNvPr id="138314" name="AutoShape 50"/>
            <p:cNvCxnSpPr>
              <a:cxnSpLocks noChangeShapeType="1"/>
            </p:cNvCxnSpPr>
            <p:nvPr/>
          </p:nvCxnSpPr>
          <p:spPr bwMode="auto">
            <a:xfrm>
              <a:off x="3900" y="3605"/>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38315" name="Line 51"/>
            <p:cNvSpPr>
              <a:spLocks noChangeShapeType="1"/>
            </p:cNvSpPr>
            <p:nvPr/>
          </p:nvSpPr>
          <p:spPr bwMode="auto">
            <a:xfrm flipH="1" flipV="1">
              <a:off x="2924" y="2379"/>
              <a:ext cx="811" cy="574"/>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38316" name="Line 52"/>
            <p:cNvSpPr>
              <a:spLocks noChangeShapeType="1"/>
            </p:cNvSpPr>
            <p:nvPr/>
          </p:nvSpPr>
          <p:spPr bwMode="auto">
            <a:xfrm flipV="1">
              <a:off x="3900" y="2400"/>
              <a:ext cx="21"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38317" name="Line 53"/>
            <p:cNvSpPr>
              <a:spLocks noChangeShapeType="1"/>
            </p:cNvSpPr>
            <p:nvPr/>
          </p:nvSpPr>
          <p:spPr bwMode="auto">
            <a:xfrm flipV="1">
              <a:off x="4115" y="2400"/>
              <a:ext cx="806"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cxnSp>
          <p:nvCxnSpPr>
            <p:cNvPr id="138318" name="AutoShape 54"/>
            <p:cNvCxnSpPr>
              <a:cxnSpLocks noChangeShapeType="1"/>
            </p:cNvCxnSpPr>
            <p:nvPr/>
          </p:nvCxnSpPr>
          <p:spPr bwMode="auto">
            <a:xfrm>
              <a:off x="3900" y="3605"/>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38319" name="Rectangle 55"/>
            <p:cNvSpPr>
              <a:spLocks noChangeArrowheads="1"/>
            </p:cNvSpPr>
            <p:nvPr/>
          </p:nvSpPr>
          <p:spPr bwMode="auto">
            <a:xfrm>
              <a:off x="3192" y="2936"/>
              <a:ext cx="1396"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Some small</a:t>
              </a:r>
              <a:br>
                <a:rPr lang="en-US" altLang="en-US" sz="2800">
                  <a:latin typeface="Times New Roman" pitchFamily="18" charset="0"/>
                </a:rPr>
              </a:br>
              <a:r>
                <a:rPr lang="en-US" altLang="en-US" sz="2800">
                  <a:latin typeface="Times New Roman" pitchFamily="18" charset="0"/>
                </a:rPr>
                <a:t>circuit</a:t>
              </a:r>
            </a:p>
          </p:txBody>
        </p:sp>
      </p:grpSp>
      <p:grpSp>
        <p:nvGrpSpPr>
          <p:cNvPr id="138264" name="Group 56"/>
          <p:cNvGrpSpPr>
            <a:grpSpLocks/>
          </p:cNvGrpSpPr>
          <p:nvPr/>
        </p:nvGrpSpPr>
        <p:grpSpPr bwMode="auto">
          <a:xfrm>
            <a:off x="-58738" y="3568700"/>
            <a:ext cx="9507538" cy="2555875"/>
            <a:chOff x="-37" y="2248"/>
            <a:chExt cx="5989" cy="1610"/>
          </a:xfrm>
        </p:grpSpPr>
        <p:grpSp>
          <p:nvGrpSpPr>
            <p:cNvPr id="138275" name="Group 57"/>
            <p:cNvGrpSpPr>
              <a:grpSpLocks/>
            </p:cNvGrpSpPr>
            <p:nvPr/>
          </p:nvGrpSpPr>
          <p:grpSpPr bwMode="auto">
            <a:xfrm>
              <a:off x="1963" y="2385"/>
              <a:ext cx="1997" cy="1372"/>
              <a:chOff x="2924" y="2379"/>
              <a:chExt cx="1997" cy="1372"/>
            </a:xfrm>
          </p:grpSpPr>
          <p:sp>
            <p:nvSpPr>
              <p:cNvPr id="138306" name="AutoShape 58"/>
              <p:cNvSpPr>
                <a:spLocks noChangeArrowheads="1"/>
              </p:cNvSpPr>
              <p:nvPr/>
            </p:nvSpPr>
            <p:spPr bwMode="auto">
              <a:xfrm rot="5400000" flipV="1">
                <a:off x="3593" y="2618"/>
                <a:ext cx="639" cy="129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cxnSp>
            <p:nvCxnSpPr>
              <p:cNvPr id="138307" name="AutoShape 59"/>
              <p:cNvCxnSpPr>
                <a:cxnSpLocks noChangeShapeType="1"/>
              </p:cNvCxnSpPr>
              <p:nvPr/>
            </p:nvCxnSpPr>
            <p:spPr bwMode="auto">
              <a:xfrm>
                <a:off x="3900" y="3605"/>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38308" name="Line 60"/>
              <p:cNvSpPr>
                <a:spLocks noChangeShapeType="1"/>
              </p:cNvSpPr>
              <p:nvPr/>
            </p:nvSpPr>
            <p:spPr bwMode="auto">
              <a:xfrm flipH="1" flipV="1">
                <a:off x="2924" y="2379"/>
                <a:ext cx="811" cy="574"/>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38309" name="Line 61"/>
              <p:cNvSpPr>
                <a:spLocks noChangeShapeType="1"/>
              </p:cNvSpPr>
              <p:nvPr/>
            </p:nvSpPr>
            <p:spPr bwMode="auto">
              <a:xfrm flipV="1">
                <a:off x="3900" y="2400"/>
                <a:ext cx="21"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38310" name="Line 62"/>
              <p:cNvSpPr>
                <a:spLocks noChangeShapeType="1"/>
              </p:cNvSpPr>
              <p:nvPr/>
            </p:nvSpPr>
            <p:spPr bwMode="auto">
              <a:xfrm flipV="1">
                <a:off x="4115" y="2400"/>
                <a:ext cx="806"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cxnSp>
            <p:nvCxnSpPr>
              <p:cNvPr id="138311" name="AutoShape 63"/>
              <p:cNvCxnSpPr>
                <a:cxnSpLocks noChangeShapeType="1"/>
              </p:cNvCxnSpPr>
              <p:nvPr/>
            </p:nvCxnSpPr>
            <p:spPr bwMode="auto">
              <a:xfrm>
                <a:off x="3900" y="3605"/>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38312" name="Rectangle 64"/>
              <p:cNvSpPr>
                <a:spLocks noChangeArrowheads="1"/>
              </p:cNvSpPr>
              <p:nvPr/>
            </p:nvSpPr>
            <p:spPr bwMode="auto">
              <a:xfrm>
                <a:off x="3192" y="2936"/>
                <a:ext cx="1396"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Some small</a:t>
                </a:r>
                <a:br>
                  <a:rPr lang="en-US" altLang="en-US" sz="2800">
                    <a:latin typeface="Times New Roman" pitchFamily="18" charset="0"/>
                  </a:rPr>
                </a:br>
                <a:r>
                  <a:rPr lang="en-US" altLang="en-US" sz="2800">
                    <a:latin typeface="Times New Roman" pitchFamily="18" charset="0"/>
                  </a:rPr>
                  <a:t>circuit</a:t>
                </a:r>
              </a:p>
            </p:txBody>
          </p:sp>
        </p:grpSp>
        <p:sp>
          <p:nvSpPr>
            <p:cNvPr id="138276" name="AutoShape 65"/>
            <p:cNvSpPr>
              <a:spLocks/>
            </p:cNvSpPr>
            <p:nvPr/>
          </p:nvSpPr>
          <p:spPr bwMode="auto">
            <a:xfrm rot="5400000" flipV="1">
              <a:off x="2885" y="3293"/>
              <a:ext cx="102" cy="1004"/>
            </a:xfrm>
            <a:prstGeom prst="leftBrace">
              <a:avLst>
                <a:gd name="adj1" fmla="val 82026"/>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38277" name="AutoShape 66"/>
            <p:cNvSpPr>
              <a:spLocks/>
            </p:cNvSpPr>
            <p:nvPr/>
          </p:nvSpPr>
          <p:spPr bwMode="auto">
            <a:xfrm rot="5400000" flipV="1">
              <a:off x="1890" y="3299"/>
              <a:ext cx="102" cy="1004"/>
            </a:xfrm>
            <a:prstGeom prst="leftBrace">
              <a:avLst>
                <a:gd name="adj1" fmla="val 82026"/>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38278" name="AutoShape 67"/>
            <p:cNvSpPr>
              <a:spLocks/>
            </p:cNvSpPr>
            <p:nvPr/>
          </p:nvSpPr>
          <p:spPr bwMode="auto">
            <a:xfrm rot="5400000" flipV="1">
              <a:off x="888" y="3305"/>
              <a:ext cx="102" cy="1004"/>
            </a:xfrm>
            <a:prstGeom prst="leftBrace">
              <a:avLst>
                <a:gd name="adj1" fmla="val 82026"/>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38279" name="AutoShape 68"/>
            <p:cNvSpPr>
              <a:spLocks/>
            </p:cNvSpPr>
            <p:nvPr/>
          </p:nvSpPr>
          <p:spPr bwMode="auto">
            <a:xfrm rot="5400000" flipV="1">
              <a:off x="4879" y="3303"/>
              <a:ext cx="102" cy="1004"/>
            </a:xfrm>
            <a:prstGeom prst="leftBrace">
              <a:avLst>
                <a:gd name="adj1" fmla="val 82026"/>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38280" name="AutoShape 69"/>
            <p:cNvSpPr>
              <a:spLocks/>
            </p:cNvSpPr>
            <p:nvPr/>
          </p:nvSpPr>
          <p:spPr bwMode="auto">
            <a:xfrm rot="-5400000">
              <a:off x="909" y="1819"/>
              <a:ext cx="102" cy="960"/>
            </a:xfrm>
            <a:prstGeom prst="leftBrace">
              <a:avLst>
                <a:gd name="adj1" fmla="val 78431"/>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38281" name="AutoShape 70"/>
            <p:cNvSpPr>
              <a:spLocks/>
            </p:cNvSpPr>
            <p:nvPr/>
          </p:nvSpPr>
          <p:spPr bwMode="auto">
            <a:xfrm rot="-5400000">
              <a:off x="1917" y="1819"/>
              <a:ext cx="102" cy="960"/>
            </a:xfrm>
            <a:prstGeom prst="leftBrace">
              <a:avLst>
                <a:gd name="adj1" fmla="val 78431"/>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nvGrpSpPr>
            <p:cNvPr id="138282" name="Group 71"/>
            <p:cNvGrpSpPr>
              <a:grpSpLocks/>
            </p:cNvGrpSpPr>
            <p:nvPr/>
          </p:nvGrpSpPr>
          <p:grpSpPr bwMode="auto">
            <a:xfrm>
              <a:off x="955" y="2384"/>
              <a:ext cx="1997" cy="1372"/>
              <a:chOff x="2924" y="2379"/>
              <a:chExt cx="1997" cy="1372"/>
            </a:xfrm>
          </p:grpSpPr>
          <p:sp>
            <p:nvSpPr>
              <p:cNvPr id="138299" name="AutoShape 72"/>
              <p:cNvSpPr>
                <a:spLocks noChangeArrowheads="1"/>
              </p:cNvSpPr>
              <p:nvPr/>
            </p:nvSpPr>
            <p:spPr bwMode="auto">
              <a:xfrm rot="5400000" flipV="1">
                <a:off x="3593" y="2618"/>
                <a:ext cx="639" cy="129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cxnSp>
            <p:nvCxnSpPr>
              <p:cNvPr id="138300" name="AutoShape 73"/>
              <p:cNvCxnSpPr>
                <a:cxnSpLocks noChangeShapeType="1"/>
              </p:cNvCxnSpPr>
              <p:nvPr/>
            </p:nvCxnSpPr>
            <p:spPr bwMode="auto">
              <a:xfrm>
                <a:off x="3900" y="3605"/>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38301" name="Line 74"/>
              <p:cNvSpPr>
                <a:spLocks noChangeShapeType="1"/>
              </p:cNvSpPr>
              <p:nvPr/>
            </p:nvSpPr>
            <p:spPr bwMode="auto">
              <a:xfrm flipH="1" flipV="1">
                <a:off x="2924" y="2379"/>
                <a:ext cx="811" cy="574"/>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38302" name="Line 75"/>
              <p:cNvSpPr>
                <a:spLocks noChangeShapeType="1"/>
              </p:cNvSpPr>
              <p:nvPr/>
            </p:nvSpPr>
            <p:spPr bwMode="auto">
              <a:xfrm flipV="1">
                <a:off x="3900" y="2400"/>
                <a:ext cx="21"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38303" name="Line 76"/>
              <p:cNvSpPr>
                <a:spLocks noChangeShapeType="1"/>
              </p:cNvSpPr>
              <p:nvPr/>
            </p:nvSpPr>
            <p:spPr bwMode="auto">
              <a:xfrm flipV="1">
                <a:off x="4115" y="2400"/>
                <a:ext cx="806"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cxnSp>
            <p:nvCxnSpPr>
              <p:cNvPr id="138304" name="AutoShape 77"/>
              <p:cNvCxnSpPr>
                <a:cxnSpLocks noChangeShapeType="1"/>
              </p:cNvCxnSpPr>
              <p:nvPr/>
            </p:nvCxnSpPr>
            <p:spPr bwMode="auto">
              <a:xfrm>
                <a:off x="3900" y="3605"/>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38305" name="Rectangle 78"/>
              <p:cNvSpPr>
                <a:spLocks noChangeArrowheads="1"/>
              </p:cNvSpPr>
              <p:nvPr/>
            </p:nvSpPr>
            <p:spPr bwMode="auto">
              <a:xfrm>
                <a:off x="3192" y="2936"/>
                <a:ext cx="1396"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Some small</a:t>
                </a:r>
                <a:br>
                  <a:rPr lang="en-US" altLang="en-US" sz="2800">
                    <a:latin typeface="Times New Roman" pitchFamily="18" charset="0"/>
                  </a:rPr>
                </a:br>
                <a:r>
                  <a:rPr lang="en-US" altLang="en-US" sz="2800">
                    <a:latin typeface="Times New Roman" pitchFamily="18" charset="0"/>
                  </a:rPr>
                  <a:t>circuit</a:t>
                </a:r>
              </a:p>
            </p:txBody>
          </p:sp>
        </p:grpSp>
        <p:grpSp>
          <p:nvGrpSpPr>
            <p:cNvPr id="138283" name="Group 79"/>
            <p:cNvGrpSpPr>
              <a:grpSpLocks/>
            </p:cNvGrpSpPr>
            <p:nvPr/>
          </p:nvGrpSpPr>
          <p:grpSpPr bwMode="auto">
            <a:xfrm>
              <a:off x="-37" y="2383"/>
              <a:ext cx="1997" cy="1372"/>
              <a:chOff x="2924" y="2379"/>
              <a:chExt cx="1997" cy="1372"/>
            </a:xfrm>
          </p:grpSpPr>
          <p:sp>
            <p:nvSpPr>
              <p:cNvPr id="138292" name="AutoShape 80"/>
              <p:cNvSpPr>
                <a:spLocks noChangeArrowheads="1"/>
              </p:cNvSpPr>
              <p:nvPr/>
            </p:nvSpPr>
            <p:spPr bwMode="auto">
              <a:xfrm rot="5400000" flipV="1">
                <a:off x="3593" y="2618"/>
                <a:ext cx="639" cy="129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cxnSp>
            <p:nvCxnSpPr>
              <p:cNvPr id="138293" name="AutoShape 81"/>
              <p:cNvCxnSpPr>
                <a:cxnSpLocks noChangeShapeType="1"/>
              </p:cNvCxnSpPr>
              <p:nvPr/>
            </p:nvCxnSpPr>
            <p:spPr bwMode="auto">
              <a:xfrm>
                <a:off x="3900" y="3605"/>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38294" name="Line 82"/>
              <p:cNvSpPr>
                <a:spLocks noChangeShapeType="1"/>
              </p:cNvSpPr>
              <p:nvPr/>
            </p:nvSpPr>
            <p:spPr bwMode="auto">
              <a:xfrm flipH="1" flipV="1">
                <a:off x="2924" y="2379"/>
                <a:ext cx="811" cy="574"/>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38295" name="Line 83"/>
              <p:cNvSpPr>
                <a:spLocks noChangeShapeType="1"/>
              </p:cNvSpPr>
              <p:nvPr/>
            </p:nvSpPr>
            <p:spPr bwMode="auto">
              <a:xfrm flipV="1">
                <a:off x="3900" y="2400"/>
                <a:ext cx="21"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38296" name="Line 84"/>
              <p:cNvSpPr>
                <a:spLocks noChangeShapeType="1"/>
              </p:cNvSpPr>
              <p:nvPr/>
            </p:nvSpPr>
            <p:spPr bwMode="auto">
              <a:xfrm flipV="1">
                <a:off x="4115" y="2400"/>
                <a:ext cx="806"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cxnSp>
            <p:nvCxnSpPr>
              <p:cNvPr id="138297" name="AutoShape 85"/>
              <p:cNvCxnSpPr>
                <a:cxnSpLocks noChangeShapeType="1"/>
              </p:cNvCxnSpPr>
              <p:nvPr/>
            </p:nvCxnSpPr>
            <p:spPr bwMode="auto">
              <a:xfrm>
                <a:off x="3900" y="3605"/>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38298" name="Rectangle 86"/>
              <p:cNvSpPr>
                <a:spLocks noChangeArrowheads="1"/>
              </p:cNvSpPr>
              <p:nvPr/>
            </p:nvSpPr>
            <p:spPr bwMode="auto">
              <a:xfrm>
                <a:off x="3192" y="2936"/>
                <a:ext cx="1396"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Some small</a:t>
                </a:r>
                <a:br>
                  <a:rPr lang="en-US" altLang="en-US" sz="2800">
                    <a:latin typeface="Times New Roman" pitchFamily="18" charset="0"/>
                  </a:rPr>
                </a:br>
                <a:r>
                  <a:rPr lang="en-US" altLang="en-US" sz="2800">
                    <a:latin typeface="Times New Roman" pitchFamily="18" charset="0"/>
                  </a:rPr>
                  <a:t>circuit</a:t>
                </a:r>
              </a:p>
            </p:txBody>
          </p:sp>
        </p:grpSp>
        <p:grpSp>
          <p:nvGrpSpPr>
            <p:cNvPr id="138284" name="Group 87"/>
            <p:cNvGrpSpPr>
              <a:grpSpLocks/>
            </p:cNvGrpSpPr>
            <p:nvPr/>
          </p:nvGrpSpPr>
          <p:grpSpPr bwMode="auto">
            <a:xfrm>
              <a:off x="3955" y="2382"/>
              <a:ext cx="1997" cy="1372"/>
              <a:chOff x="2924" y="2379"/>
              <a:chExt cx="1997" cy="1372"/>
            </a:xfrm>
          </p:grpSpPr>
          <p:sp>
            <p:nvSpPr>
              <p:cNvPr id="138285" name="AutoShape 88"/>
              <p:cNvSpPr>
                <a:spLocks noChangeArrowheads="1"/>
              </p:cNvSpPr>
              <p:nvPr/>
            </p:nvSpPr>
            <p:spPr bwMode="auto">
              <a:xfrm rot="5400000" flipV="1">
                <a:off x="3593" y="2618"/>
                <a:ext cx="639" cy="129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cxnSp>
            <p:nvCxnSpPr>
              <p:cNvPr id="138286" name="AutoShape 89"/>
              <p:cNvCxnSpPr>
                <a:cxnSpLocks noChangeShapeType="1"/>
              </p:cNvCxnSpPr>
              <p:nvPr/>
            </p:nvCxnSpPr>
            <p:spPr bwMode="auto">
              <a:xfrm>
                <a:off x="3900" y="3605"/>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38287" name="Line 90"/>
              <p:cNvSpPr>
                <a:spLocks noChangeShapeType="1"/>
              </p:cNvSpPr>
              <p:nvPr/>
            </p:nvSpPr>
            <p:spPr bwMode="auto">
              <a:xfrm flipH="1" flipV="1">
                <a:off x="2924" y="2379"/>
                <a:ext cx="811" cy="574"/>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38288" name="Line 91"/>
              <p:cNvSpPr>
                <a:spLocks noChangeShapeType="1"/>
              </p:cNvSpPr>
              <p:nvPr/>
            </p:nvSpPr>
            <p:spPr bwMode="auto">
              <a:xfrm flipV="1">
                <a:off x="3900" y="2400"/>
                <a:ext cx="21"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38289" name="Line 92"/>
              <p:cNvSpPr>
                <a:spLocks noChangeShapeType="1"/>
              </p:cNvSpPr>
              <p:nvPr/>
            </p:nvSpPr>
            <p:spPr bwMode="auto">
              <a:xfrm flipV="1">
                <a:off x="4115" y="2400"/>
                <a:ext cx="806"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cxnSp>
            <p:nvCxnSpPr>
              <p:cNvPr id="138290" name="AutoShape 93"/>
              <p:cNvCxnSpPr>
                <a:cxnSpLocks noChangeShapeType="1"/>
              </p:cNvCxnSpPr>
              <p:nvPr/>
            </p:nvCxnSpPr>
            <p:spPr bwMode="auto">
              <a:xfrm>
                <a:off x="3900" y="3605"/>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38291" name="Rectangle 94"/>
              <p:cNvSpPr>
                <a:spLocks noChangeArrowheads="1"/>
              </p:cNvSpPr>
              <p:nvPr/>
            </p:nvSpPr>
            <p:spPr bwMode="auto">
              <a:xfrm>
                <a:off x="3192" y="2936"/>
                <a:ext cx="1396"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Some small</a:t>
                </a:r>
                <a:br>
                  <a:rPr lang="en-US" altLang="en-US" sz="2800">
                    <a:latin typeface="Times New Roman" pitchFamily="18" charset="0"/>
                  </a:rPr>
                </a:br>
                <a:r>
                  <a:rPr lang="en-US" altLang="en-US" sz="2800">
                    <a:latin typeface="Times New Roman" pitchFamily="18" charset="0"/>
                  </a:rPr>
                  <a:t>circuit</a:t>
                </a:r>
              </a:p>
            </p:txBody>
          </p:sp>
        </p:grpSp>
      </p:grpSp>
      <p:grpSp>
        <p:nvGrpSpPr>
          <p:cNvPr id="19" name="Group 103"/>
          <p:cNvGrpSpPr>
            <a:grpSpLocks/>
          </p:cNvGrpSpPr>
          <p:nvPr/>
        </p:nvGrpSpPr>
        <p:grpSpPr bwMode="auto">
          <a:xfrm>
            <a:off x="455613" y="1081088"/>
            <a:ext cx="8755062" cy="1957387"/>
            <a:chOff x="287" y="681"/>
            <a:chExt cx="5515" cy="1233"/>
          </a:xfrm>
        </p:grpSpPr>
        <p:sp>
          <p:nvSpPr>
            <p:cNvPr id="11" name="Line 41"/>
            <p:cNvSpPr>
              <a:spLocks noChangeShapeType="1"/>
            </p:cNvSpPr>
            <p:nvPr/>
          </p:nvSpPr>
          <p:spPr bwMode="auto">
            <a:xfrm>
              <a:off x="5416" y="1904"/>
              <a:ext cx="386" cy="2"/>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8267" name="Text Box 95"/>
            <p:cNvSpPr txBox="1">
              <a:spLocks noChangeArrowheads="1"/>
            </p:cNvSpPr>
            <p:nvPr/>
          </p:nvSpPr>
          <p:spPr bwMode="auto">
            <a:xfrm>
              <a:off x="287" y="979"/>
              <a:ext cx="5376" cy="5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a:solidFill>
                    <a:schemeClr val="accent2"/>
                  </a:solidFill>
                  <a:latin typeface="Times New Roman" pitchFamily="18" charset="0"/>
                </a:rPr>
                <a:t>q</a:t>
              </a:r>
              <a:r>
                <a:rPr lang="en-US" altLang="en-US" sz="2800" i="1" baseline="-25000">
                  <a:solidFill>
                    <a:schemeClr val="accent2"/>
                  </a:solidFill>
                  <a:latin typeface="Times New Roman" pitchFamily="18" charset="0"/>
                </a:rPr>
                <a:t>start</a:t>
              </a:r>
              <a:r>
                <a:rPr lang="en-US" altLang="en-US" sz="2800" i="1">
                  <a:solidFill>
                    <a:schemeClr val="accent2"/>
                  </a:solidFill>
                  <a:latin typeface="Times New Roman" pitchFamily="18" charset="0"/>
                </a:rPr>
                <a:t>   x</a:t>
              </a:r>
              <a:r>
                <a:rPr lang="en-US" altLang="en-US" sz="2800" i="1" baseline="-25000">
                  <a:solidFill>
                    <a:schemeClr val="accent2"/>
                  </a:solidFill>
                  <a:latin typeface="Times New Roman" pitchFamily="18" charset="0"/>
                </a:rPr>
                <a:t>1 </a:t>
              </a:r>
              <a:r>
                <a:rPr lang="en-US" altLang="en-US" sz="2800" i="1">
                  <a:solidFill>
                    <a:schemeClr val="accent2"/>
                  </a:solidFill>
                  <a:latin typeface="Times New Roman" pitchFamily="18" charset="0"/>
                </a:rPr>
                <a:t>              x</a:t>
              </a:r>
              <a:r>
                <a:rPr lang="en-US" altLang="en-US" sz="2800" i="1" baseline="-25000">
                  <a:solidFill>
                    <a:schemeClr val="accent2"/>
                  </a:solidFill>
                  <a:latin typeface="Times New Roman" pitchFamily="18" charset="0"/>
                </a:rPr>
                <a:t>2                     </a:t>
              </a: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3                     </a:t>
              </a: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4                       </a:t>
              </a: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5  ….</a:t>
              </a:r>
              <a:r>
                <a:rPr lang="en-US" altLang="en-US" sz="2800" i="1">
                  <a:solidFill>
                    <a:schemeClr val="accent2"/>
                  </a:solidFill>
                  <a:latin typeface="Times New Roman" pitchFamily="18" charset="0"/>
                </a:rPr>
                <a:t> </a:t>
              </a:r>
            </a:p>
            <a:p>
              <a:pPr>
                <a:spcBef>
                  <a:spcPct val="0"/>
                </a:spcBef>
              </a:pPr>
              <a:endParaRPr lang="en-US" altLang="en-US" sz="2800" i="1" baseline="-25000">
                <a:solidFill>
                  <a:schemeClr val="accent2"/>
                </a:solidFill>
                <a:latin typeface="Times New Roman" pitchFamily="18" charset="0"/>
              </a:endParaRPr>
            </a:p>
          </p:txBody>
        </p:sp>
        <p:sp>
          <p:nvSpPr>
            <p:cNvPr id="138268" name="Line 96"/>
            <p:cNvSpPr>
              <a:spLocks noChangeShapeType="1"/>
            </p:cNvSpPr>
            <p:nvPr/>
          </p:nvSpPr>
          <p:spPr bwMode="auto">
            <a:xfrm flipH="1" flipV="1">
              <a:off x="624" y="1337"/>
              <a:ext cx="0" cy="507"/>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38269" name="Line 97"/>
            <p:cNvSpPr>
              <a:spLocks noChangeShapeType="1"/>
            </p:cNvSpPr>
            <p:nvPr/>
          </p:nvSpPr>
          <p:spPr bwMode="auto">
            <a:xfrm flipH="1" flipV="1">
              <a:off x="1097" y="1351"/>
              <a:ext cx="0" cy="507"/>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38270" name="Line 98"/>
            <p:cNvSpPr>
              <a:spLocks noChangeShapeType="1"/>
            </p:cNvSpPr>
            <p:nvPr/>
          </p:nvSpPr>
          <p:spPr bwMode="auto">
            <a:xfrm flipH="1" flipV="1">
              <a:off x="2112" y="1365"/>
              <a:ext cx="0" cy="507"/>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38271" name="Line 99"/>
            <p:cNvSpPr>
              <a:spLocks noChangeShapeType="1"/>
            </p:cNvSpPr>
            <p:nvPr/>
          </p:nvSpPr>
          <p:spPr bwMode="auto">
            <a:xfrm flipH="1" flipV="1">
              <a:off x="3092" y="1379"/>
              <a:ext cx="0" cy="507"/>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38272" name="Line 100"/>
            <p:cNvSpPr>
              <a:spLocks noChangeShapeType="1"/>
            </p:cNvSpPr>
            <p:nvPr/>
          </p:nvSpPr>
          <p:spPr bwMode="auto">
            <a:xfrm flipH="1" flipV="1">
              <a:off x="4072" y="1393"/>
              <a:ext cx="0" cy="507"/>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38273" name="Line 101"/>
            <p:cNvSpPr>
              <a:spLocks noChangeShapeType="1"/>
            </p:cNvSpPr>
            <p:nvPr/>
          </p:nvSpPr>
          <p:spPr bwMode="auto">
            <a:xfrm flipH="1" flipV="1">
              <a:off x="5052" y="1407"/>
              <a:ext cx="0" cy="507"/>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246886" name="Text Box 102"/>
            <p:cNvSpPr txBox="1">
              <a:spLocks noChangeArrowheads="1"/>
            </p:cNvSpPr>
            <p:nvPr/>
          </p:nvSpPr>
          <p:spPr bwMode="auto">
            <a:xfrm>
              <a:off x="1237" y="681"/>
              <a:ext cx="3323" cy="327"/>
            </a:xfrm>
            <a:prstGeom prst="rect">
              <a:avLst/>
            </a:prstGeom>
            <a:noFill/>
            <a:ln w="38100" cap="sq">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Top </a:t>
              </a:r>
              <a:r>
                <a:rPr lang="en-US" dirty="0">
                  <a:effectLst>
                    <a:outerShdw blurRad="38100" dist="38100" dir="2700000" algn="tl">
                      <a:srgbClr val="000000"/>
                    </a:outerShdw>
                  </a:effectLst>
                  <a:cs typeface="+mn-cs"/>
                </a:rPr>
                <a:t>layer is specified </a:t>
              </a:r>
              <a:r>
                <a:rPr lang="en-US">
                  <a:effectLst>
                    <a:outerShdw blurRad="38100" dist="38100" dir="2700000" algn="tl">
                      <a:srgbClr val="000000"/>
                    </a:outerShdw>
                  </a:effectLst>
                  <a:cs typeface="+mn-cs"/>
                </a:rPr>
                <a:t>by input </a:t>
              </a:r>
              <a:r>
                <a:rPr lang="en-US" i="1" dirty="0">
                  <a:solidFill>
                    <a:schemeClr val="accent2"/>
                  </a:solidFill>
                  <a:effectLst>
                    <a:outerShdw blurRad="38100" dist="38100" dir="2700000" algn="tl">
                      <a:srgbClr val="000000"/>
                    </a:outerShdw>
                  </a:effectLst>
                  <a:cs typeface="+mn-cs"/>
                </a:rPr>
                <a:t>X</a:t>
              </a:r>
              <a:r>
                <a:rPr lang="en-US" dirty="0">
                  <a:effectLst>
                    <a:outerShdw blurRad="38100" dist="38100" dir="2700000" algn="tl">
                      <a:srgbClr val="000000"/>
                    </a:outerShdw>
                  </a:effectLst>
                  <a:cs typeface="+mn-cs"/>
                </a:rPr>
                <a:t>.</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to Circuits</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grpSp>
        <p:nvGrpSpPr>
          <p:cNvPr id="20" name="Group 103"/>
          <p:cNvGrpSpPr>
            <a:grpSpLocks/>
          </p:cNvGrpSpPr>
          <p:nvPr/>
        </p:nvGrpSpPr>
        <p:grpSpPr bwMode="auto">
          <a:xfrm>
            <a:off x="-58738" y="1281113"/>
            <a:ext cx="9507538" cy="5043487"/>
            <a:chOff x="-58738" y="1281113"/>
            <a:chExt cx="9507538" cy="5043487"/>
          </a:xfrm>
        </p:grpSpPr>
        <p:sp>
          <p:nvSpPr>
            <p:cNvPr id="2" name="Line 41"/>
            <p:cNvSpPr>
              <a:spLocks noChangeShapeType="1"/>
            </p:cNvSpPr>
            <p:nvPr/>
          </p:nvSpPr>
          <p:spPr bwMode="auto">
            <a:xfrm>
              <a:off x="8512175" y="3924300"/>
              <a:ext cx="631825" cy="3175"/>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 name="Text Box 47"/>
            <p:cNvSpPr txBox="1">
              <a:spLocks noChangeArrowheads="1"/>
            </p:cNvSpPr>
            <p:nvPr/>
          </p:nvSpPr>
          <p:spPr bwMode="auto">
            <a:xfrm>
              <a:off x="7192963" y="3852863"/>
              <a:ext cx="1668462" cy="641350"/>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O</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00110100</a:t>
              </a:r>
            </a:p>
          </p:txBody>
        </p:sp>
        <p:sp>
          <p:nvSpPr>
            <p:cNvPr id="4" name="Text Box 48"/>
            <p:cNvSpPr txBox="1">
              <a:spLocks noChangeArrowheads="1"/>
            </p:cNvSpPr>
            <p:nvPr/>
          </p:nvSpPr>
          <p:spPr bwMode="auto">
            <a:xfrm>
              <a:off x="835025" y="3814763"/>
              <a:ext cx="1668463" cy="641350"/>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H</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01001000</a:t>
              </a:r>
            </a:p>
          </p:txBody>
        </p:sp>
        <p:sp>
          <p:nvSpPr>
            <p:cNvPr id="5" name="Rectangle 49"/>
            <p:cNvSpPr>
              <a:spLocks noChangeArrowheads="1"/>
            </p:cNvSpPr>
            <p:nvPr/>
          </p:nvSpPr>
          <p:spPr bwMode="auto">
            <a:xfrm>
              <a:off x="1190625" y="3870325"/>
              <a:ext cx="998538" cy="528638"/>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6" name="Rectangle 50"/>
            <p:cNvSpPr>
              <a:spLocks noChangeArrowheads="1"/>
            </p:cNvSpPr>
            <p:nvPr/>
          </p:nvSpPr>
          <p:spPr bwMode="auto">
            <a:xfrm>
              <a:off x="695325" y="3870325"/>
              <a:ext cx="438150" cy="528638"/>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7" name="Text Box 54"/>
            <p:cNvSpPr txBox="1">
              <a:spLocks noChangeArrowheads="1"/>
            </p:cNvSpPr>
            <p:nvPr/>
          </p:nvSpPr>
          <p:spPr bwMode="auto">
            <a:xfrm>
              <a:off x="2443163" y="3816350"/>
              <a:ext cx="1668462" cy="641350"/>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E</a:t>
              </a:r>
            </a:p>
            <a:p>
              <a:pPr algn="ctr" eaLnBrk="0" hangingPunct="0">
                <a:defRPr/>
              </a:pPr>
              <a:r>
                <a:rPr lang="en-US" sz="1800">
                  <a:effectLst>
                    <a:outerShdw blurRad="38100" dist="38100" dir="2700000" algn="tl">
                      <a:srgbClr val="000000"/>
                    </a:outerShdw>
                  </a:effectLst>
                  <a:cs typeface="+mn-cs"/>
                </a:rPr>
                <a:t>01000011</a:t>
              </a:r>
            </a:p>
          </p:txBody>
        </p:sp>
        <p:sp>
          <p:nvSpPr>
            <p:cNvPr id="8" name="Text Box 60"/>
            <p:cNvSpPr txBox="1">
              <a:spLocks noChangeArrowheads="1"/>
            </p:cNvSpPr>
            <p:nvPr/>
          </p:nvSpPr>
          <p:spPr bwMode="auto">
            <a:xfrm>
              <a:off x="4010025" y="3835400"/>
              <a:ext cx="1668463" cy="641350"/>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A</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01000000</a:t>
              </a:r>
            </a:p>
          </p:txBody>
        </p:sp>
        <p:sp>
          <p:nvSpPr>
            <p:cNvPr id="9" name="AutoShape 67"/>
            <p:cNvSpPr>
              <a:spLocks noChangeArrowheads="1"/>
            </p:cNvSpPr>
            <p:nvPr/>
          </p:nvSpPr>
          <p:spPr bwMode="auto">
            <a:xfrm rot="16200000">
              <a:off x="842962" y="4111626"/>
              <a:ext cx="182563" cy="360362"/>
            </a:xfrm>
            <a:prstGeom prst="homePlate">
              <a:avLst>
                <a:gd name="adj" fmla="val 25000"/>
              </a:avLst>
            </a:prstGeom>
            <a:noFill/>
            <a:ln w="38100" cap="sq">
              <a:solidFill>
                <a:schemeClr val="hlink"/>
              </a:solidFill>
              <a:miter lim="800000"/>
              <a:headEnd/>
              <a:tailEnd/>
            </a:ln>
          </p:spPr>
          <p:txBody>
            <a:bodyPr vert="eaVert" lIns="274320" rIns="274320" anchor="ctr"/>
            <a:lstStyle/>
            <a:p>
              <a:pPr eaLnBrk="0" hangingPunct="0">
                <a:defRPr/>
              </a:pPr>
              <a:endParaRPr lang="en-CA">
                <a:effectLst>
                  <a:outerShdw blurRad="38100" dist="38100" dir="2700000" algn="tl">
                    <a:srgbClr val="000000">
                      <a:alpha val="43137"/>
                    </a:srgbClr>
                  </a:outerShdw>
                </a:effectLst>
                <a:cs typeface="+mn-cs"/>
              </a:endParaRPr>
            </a:p>
          </p:txBody>
        </p:sp>
        <p:sp>
          <p:nvSpPr>
            <p:cNvPr id="10" name="Rectangle 49"/>
            <p:cNvSpPr>
              <a:spLocks noChangeArrowheads="1"/>
            </p:cNvSpPr>
            <p:nvPr/>
          </p:nvSpPr>
          <p:spPr bwMode="auto">
            <a:xfrm>
              <a:off x="2770188" y="3884613"/>
              <a:ext cx="998537" cy="528637"/>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1" name="Rectangle 50"/>
            <p:cNvSpPr>
              <a:spLocks noChangeArrowheads="1"/>
            </p:cNvSpPr>
            <p:nvPr/>
          </p:nvSpPr>
          <p:spPr bwMode="auto">
            <a:xfrm>
              <a:off x="2274888" y="3884613"/>
              <a:ext cx="438150" cy="528637"/>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2" name="Rectangle 49"/>
            <p:cNvSpPr>
              <a:spLocks noChangeArrowheads="1"/>
            </p:cNvSpPr>
            <p:nvPr/>
          </p:nvSpPr>
          <p:spPr bwMode="auto">
            <a:xfrm>
              <a:off x="4349750" y="3898900"/>
              <a:ext cx="998538" cy="528638"/>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 name="Rectangle 50"/>
            <p:cNvSpPr>
              <a:spLocks noChangeArrowheads="1"/>
            </p:cNvSpPr>
            <p:nvPr/>
          </p:nvSpPr>
          <p:spPr bwMode="auto">
            <a:xfrm>
              <a:off x="3854450" y="3898900"/>
              <a:ext cx="438150" cy="528638"/>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 name="Rectangle 49"/>
            <p:cNvSpPr>
              <a:spLocks noChangeArrowheads="1"/>
            </p:cNvSpPr>
            <p:nvPr/>
          </p:nvSpPr>
          <p:spPr bwMode="auto">
            <a:xfrm>
              <a:off x="5929313" y="3913188"/>
              <a:ext cx="998537" cy="528637"/>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5" name="Rectangle 50"/>
            <p:cNvSpPr>
              <a:spLocks noChangeArrowheads="1"/>
            </p:cNvSpPr>
            <p:nvPr/>
          </p:nvSpPr>
          <p:spPr bwMode="auto">
            <a:xfrm>
              <a:off x="5434013" y="3913188"/>
              <a:ext cx="438150" cy="528637"/>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6" name="Rectangle 49"/>
            <p:cNvSpPr>
              <a:spLocks noChangeArrowheads="1"/>
            </p:cNvSpPr>
            <p:nvPr/>
          </p:nvSpPr>
          <p:spPr bwMode="auto">
            <a:xfrm>
              <a:off x="7508875" y="3927475"/>
              <a:ext cx="998538" cy="528638"/>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7" name="Rectangle 50"/>
            <p:cNvSpPr>
              <a:spLocks noChangeArrowheads="1"/>
            </p:cNvSpPr>
            <p:nvPr/>
          </p:nvSpPr>
          <p:spPr bwMode="auto">
            <a:xfrm>
              <a:off x="7013575" y="3927475"/>
              <a:ext cx="438150" cy="528638"/>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8" name="Text Box 60"/>
            <p:cNvSpPr txBox="1">
              <a:spLocks noChangeArrowheads="1"/>
            </p:cNvSpPr>
            <p:nvPr/>
          </p:nvSpPr>
          <p:spPr bwMode="auto">
            <a:xfrm>
              <a:off x="5605463" y="3829050"/>
              <a:ext cx="1668462" cy="641350"/>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L</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01001101</a:t>
              </a:r>
            </a:p>
          </p:txBody>
        </p:sp>
        <p:sp>
          <p:nvSpPr>
            <p:cNvPr id="247829" name="Rectangle 21"/>
            <p:cNvSpPr>
              <a:spLocks noChangeArrowheads="1"/>
            </p:cNvSpPr>
            <p:nvPr/>
          </p:nvSpPr>
          <p:spPr bwMode="auto">
            <a:xfrm>
              <a:off x="381000" y="3732213"/>
              <a:ext cx="1090613" cy="523875"/>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r>
                <a:rPr lang="en-US" baseline="-25000">
                  <a:solidFill>
                    <a:schemeClr val="accent2"/>
                  </a:solidFill>
                  <a:effectLst>
                    <a:outerShdw blurRad="38100" dist="38100" dir="2700000" algn="tl">
                      <a:srgbClr val="000000"/>
                    </a:outerShdw>
                  </a:effectLst>
                  <a:cs typeface="+mn-cs"/>
                </a:rPr>
                <a:t>halt</a:t>
              </a:r>
              <a:endParaRPr lang="en-US" baseline="-25000" dirty="0">
                <a:solidFill>
                  <a:schemeClr val="accent2"/>
                </a:solidFill>
                <a:effectLst>
                  <a:outerShdw blurRad="38100" dist="38100" dir="2700000" algn="tl">
                    <a:srgbClr val="000000"/>
                  </a:outerShdw>
                </a:effectLst>
                <a:cs typeface="+mn-cs"/>
              </a:endParaRPr>
            </a:p>
          </p:txBody>
        </p:sp>
        <p:sp>
          <p:nvSpPr>
            <p:cNvPr id="19" name="Line 41"/>
            <p:cNvSpPr>
              <a:spLocks noChangeShapeType="1"/>
            </p:cNvSpPr>
            <p:nvPr/>
          </p:nvSpPr>
          <p:spPr bwMode="auto">
            <a:xfrm>
              <a:off x="8534400" y="443865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139287" name="Group 43"/>
            <p:cNvGrpSpPr>
              <a:grpSpLocks/>
            </p:cNvGrpSpPr>
            <p:nvPr/>
          </p:nvGrpSpPr>
          <p:grpSpPr bwMode="auto">
            <a:xfrm>
              <a:off x="3886200" y="1293813"/>
              <a:ext cx="4724400" cy="161925"/>
              <a:chOff x="2448" y="2256"/>
              <a:chExt cx="2976" cy="102"/>
            </a:xfrm>
          </p:grpSpPr>
          <p:sp>
            <p:nvSpPr>
              <p:cNvPr id="139344" name="AutoShape 44"/>
              <p:cNvSpPr>
                <a:spLocks/>
              </p:cNvSpPr>
              <p:nvPr/>
            </p:nvSpPr>
            <p:spPr bwMode="auto">
              <a:xfrm rot="-5400000">
                <a:off x="2877" y="1827"/>
                <a:ext cx="102" cy="960"/>
              </a:xfrm>
              <a:prstGeom prst="leftBrace">
                <a:avLst>
                  <a:gd name="adj1" fmla="val 78431"/>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39345" name="AutoShape 45"/>
              <p:cNvSpPr>
                <a:spLocks/>
              </p:cNvSpPr>
              <p:nvPr/>
            </p:nvSpPr>
            <p:spPr bwMode="auto">
              <a:xfrm rot="-5400000">
                <a:off x="3885" y="1827"/>
                <a:ext cx="102" cy="960"/>
              </a:xfrm>
              <a:prstGeom prst="leftBrace">
                <a:avLst>
                  <a:gd name="adj1" fmla="val 78431"/>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39346" name="AutoShape 46"/>
              <p:cNvSpPr>
                <a:spLocks/>
              </p:cNvSpPr>
              <p:nvPr/>
            </p:nvSpPr>
            <p:spPr bwMode="auto">
              <a:xfrm rot="-5400000">
                <a:off x="4893" y="1827"/>
                <a:ext cx="102" cy="960"/>
              </a:xfrm>
              <a:prstGeom prst="leftBrace">
                <a:avLst>
                  <a:gd name="adj1" fmla="val 78431"/>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139288" name="AutoShape 47"/>
            <p:cNvSpPr>
              <a:spLocks/>
            </p:cNvSpPr>
            <p:nvPr/>
          </p:nvSpPr>
          <p:spPr bwMode="auto">
            <a:xfrm rot="5400000" flipV="1">
              <a:off x="6126162" y="2930525"/>
              <a:ext cx="161925" cy="1593850"/>
            </a:xfrm>
            <a:prstGeom prst="leftBrace">
              <a:avLst>
                <a:gd name="adj1" fmla="val 82026"/>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nvGrpSpPr>
            <p:cNvPr id="139289" name="Group 48"/>
            <p:cNvGrpSpPr>
              <a:grpSpLocks/>
            </p:cNvGrpSpPr>
            <p:nvPr/>
          </p:nvGrpSpPr>
          <p:grpSpPr bwMode="auto">
            <a:xfrm>
              <a:off x="4652962" y="1489075"/>
              <a:ext cx="3170238" cy="2178050"/>
              <a:chOff x="2924" y="2379"/>
              <a:chExt cx="1997" cy="1372"/>
            </a:xfrm>
          </p:grpSpPr>
          <p:sp>
            <p:nvSpPr>
              <p:cNvPr id="139337" name="AutoShape 49"/>
              <p:cNvSpPr>
                <a:spLocks noChangeArrowheads="1"/>
              </p:cNvSpPr>
              <p:nvPr/>
            </p:nvSpPr>
            <p:spPr bwMode="auto">
              <a:xfrm rot="5400000" flipV="1">
                <a:off x="3593" y="2618"/>
                <a:ext cx="639" cy="129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cxnSp>
            <p:nvCxnSpPr>
              <p:cNvPr id="139338" name="AutoShape 50"/>
              <p:cNvCxnSpPr>
                <a:cxnSpLocks noChangeShapeType="1"/>
              </p:cNvCxnSpPr>
              <p:nvPr/>
            </p:nvCxnSpPr>
            <p:spPr bwMode="auto">
              <a:xfrm>
                <a:off x="3900" y="3605"/>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39339" name="Line 51"/>
              <p:cNvSpPr>
                <a:spLocks noChangeShapeType="1"/>
              </p:cNvSpPr>
              <p:nvPr/>
            </p:nvSpPr>
            <p:spPr bwMode="auto">
              <a:xfrm flipH="1" flipV="1">
                <a:off x="2924" y="2379"/>
                <a:ext cx="811" cy="574"/>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39340" name="Line 52"/>
              <p:cNvSpPr>
                <a:spLocks noChangeShapeType="1"/>
              </p:cNvSpPr>
              <p:nvPr/>
            </p:nvSpPr>
            <p:spPr bwMode="auto">
              <a:xfrm flipV="1">
                <a:off x="3900" y="2400"/>
                <a:ext cx="21"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39341" name="Line 53"/>
              <p:cNvSpPr>
                <a:spLocks noChangeShapeType="1"/>
              </p:cNvSpPr>
              <p:nvPr/>
            </p:nvSpPr>
            <p:spPr bwMode="auto">
              <a:xfrm flipV="1">
                <a:off x="4115" y="2400"/>
                <a:ext cx="806"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cxnSp>
            <p:nvCxnSpPr>
              <p:cNvPr id="139342" name="AutoShape 54"/>
              <p:cNvCxnSpPr>
                <a:cxnSpLocks noChangeShapeType="1"/>
              </p:cNvCxnSpPr>
              <p:nvPr/>
            </p:nvCxnSpPr>
            <p:spPr bwMode="auto">
              <a:xfrm>
                <a:off x="3900" y="3605"/>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39343" name="Rectangle 55"/>
              <p:cNvSpPr>
                <a:spLocks noChangeArrowheads="1"/>
              </p:cNvSpPr>
              <p:nvPr/>
            </p:nvSpPr>
            <p:spPr bwMode="auto">
              <a:xfrm>
                <a:off x="3192" y="2936"/>
                <a:ext cx="1396"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Some small</a:t>
                </a:r>
                <a:br>
                  <a:rPr lang="en-US" altLang="en-US" sz="2800">
                    <a:latin typeface="Times New Roman" pitchFamily="18" charset="0"/>
                  </a:rPr>
                </a:br>
                <a:r>
                  <a:rPr lang="en-US" altLang="en-US" sz="2800">
                    <a:latin typeface="Times New Roman" pitchFamily="18" charset="0"/>
                  </a:rPr>
                  <a:t>circuit</a:t>
                </a:r>
              </a:p>
            </p:txBody>
          </p:sp>
        </p:grpSp>
        <p:grpSp>
          <p:nvGrpSpPr>
            <p:cNvPr id="139290" name="Group 56"/>
            <p:cNvGrpSpPr>
              <a:grpSpLocks/>
            </p:cNvGrpSpPr>
            <p:nvPr/>
          </p:nvGrpSpPr>
          <p:grpSpPr bwMode="auto">
            <a:xfrm>
              <a:off x="-58738" y="1281113"/>
              <a:ext cx="9507538" cy="2555875"/>
              <a:chOff x="-37" y="2248"/>
              <a:chExt cx="5989" cy="1610"/>
            </a:xfrm>
          </p:grpSpPr>
          <p:grpSp>
            <p:nvGrpSpPr>
              <p:cNvPr id="139299" name="Group 57"/>
              <p:cNvGrpSpPr>
                <a:grpSpLocks/>
              </p:cNvGrpSpPr>
              <p:nvPr/>
            </p:nvGrpSpPr>
            <p:grpSpPr bwMode="auto">
              <a:xfrm>
                <a:off x="1963" y="2385"/>
                <a:ext cx="1997" cy="1372"/>
                <a:chOff x="2924" y="2379"/>
                <a:chExt cx="1997" cy="1372"/>
              </a:xfrm>
            </p:grpSpPr>
            <p:sp>
              <p:nvSpPr>
                <p:cNvPr id="139330" name="AutoShape 58"/>
                <p:cNvSpPr>
                  <a:spLocks noChangeArrowheads="1"/>
                </p:cNvSpPr>
                <p:nvPr/>
              </p:nvSpPr>
              <p:spPr bwMode="auto">
                <a:xfrm rot="5400000" flipV="1">
                  <a:off x="3593" y="2618"/>
                  <a:ext cx="639" cy="129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cxnSp>
              <p:nvCxnSpPr>
                <p:cNvPr id="139331" name="AutoShape 59"/>
                <p:cNvCxnSpPr>
                  <a:cxnSpLocks noChangeShapeType="1"/>
                </p:cNvCxnSpPr>
                <p:nvPr/>
              </p:nvCxnSpPr>
              <p:spPr bwMode="auto">
                <a:xfrm>
                  <a:off x="3900" y="3605"/>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39332" name="Line 60"/>
                <p:cNvSpPr>
                  <a:spLocks noChangeShapeType="1"/>
                </p:cNvSpPr>
                <p:nvPr/>
              </p:nvSpPr>
              <p:spPr bwMode="auto">
                <a:xfrm flipH="1" flipV="1">
                  <a:off x="2924" y="2379"/>
                  <a:ext cx="811" cy="574"/>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39333" name="Line 61"/>
                <p:cNvSpPr>
                  <a:spLocks noChangeShapeType="1"/>
                </p:cNvSpPr>
                <p:nvPr/>
              </p:nvSpPr>
              <p:spPr bwMode="auto">
                <a:xfrm flipV="1">
                  <a:off x="3900" y="2400"/>
                  <a:ext cx="21"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39334" name="Line 62"/>
                <p:cNvSpPr>
                  <a:spLocks noChangeShapeType="1"/>
                </p:cNvSpPr>
                <p:nvPr/>
              </p:nvSpPr>
              <p:spPr bwMode="auto">
                <a:xfrm flipV="1">
                  <a:off x="4115" y="2400"/>
                  <a:ext cx="806"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cxnSp>
              <p:nvCxnSpPr>
                <p:cNvPr id="139335" name="AutoShape 63"/>
                <p:cNvCxnSpPr>
                  <a:cxnSpLocks noChangeShapeType="1"/>
                </p:cNvCxnSpPr>
                <p:nvPr/>
              </p:nvCxnSpPr>
              <p:spPr bwMode="auto">
                <a:xfrm>
                  <a:off x="3900" y="3605"/>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39336" name="Rectangle 64"/>
                <p:cNvSpPr>
                  <a:spLocks noChangeArrowheads="1"/>
                </p:cNvSpPr>
                <p:nvPr/>
              </p:nvSpPr>
              <p:spPr bwMode="auto">
                <a:xfrm>
                  <a:off x="3192" y="2936"/>
                  <a:ext cx="1396"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Some small</a:t>
                  </a:r>
                  <a:br>
                    <a:rPr lang="en-US" altLang="en-US" sz="2800">
                      <a:latin typeface="Times New Roman" pitchFamily="18" charset="0"/>
                    </a:rPr>
                  </a:br>
                  <a:r>
                    <a:rPr lang="en-US" altLang="en-US" sz="2800">
                      <a:latin typeface="Times New Roman" pitchFamily="18" charset="0"/>
                    </a:rPr>
                    <a:t>circuit</a:t>
                  </a:r>
                </a:p>
              </p:txBody>
            </p:sp>
          </p:grpSp>
          <p:sp>
            <p:nvSpPr>
              <p:cNvPr id="139300" name="AutoShape 65"/>
              <p:cNvSpPr>
                <a:spLocks/>
              </p:cNvSpPr>
              <p:nvPr/>
            </p:nvSpPr>
            <p:spPr bwMode="auto">
              <a:xfrm rot="5400000" flipV="1">
                <a:off x="2885" y="3293"/>
                <a:ext cx="102" cy="1004"/>
              </a:xfrm>
              <a:prstGeom prst="leftBrace">
                <a:avLst>
                  <a:gd name="adj1" fmla="val 82026"/>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39301" name="AutoShape 66"/>
              <p:cNvSpPr>
                <a:spLocks/>
              </p:cNvSpPr>
              <p:nvPr/>
            </p:nvSpPr>
            <p:spPr bwMode="auto">
              <a:xfrm rot="5400000" flipV="1">
                <a:off x="1890" y="3299"/>
                <a:ext cx="102" cy="1004"/>
              </a:xfrm>
              <a:prstGeom prst="leftBrace">
                <a:avLst>
                  <a:gd name="adj1" fmla="val 82026"/>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39302" name="AutoShape 67"/>
              <p:cNvSpPr>
                <a:spLocks/>
              </p:cNvSpPr>
              <p:nvPr/>
            </p:nvSpPr>
            <p:spPr bwMode="auto">
              <a:xfrm rot="5400000" flipV="1">
                <a:off x="888" y="3305"/>
                <a:ext cx="102" cy="1004"/>
              </a:xfrm>
              <a:prstGeom prst="leftBrace">
                <a:avLst>
                  <a:gd name="adj1" fmla="val 82026"/>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39303" name="AutoShape 68"/>
              <p:cNvSpPr>
                <a:spLocks/>
              </p:cNvSpPr>
              <p:nvPr/>
            </p:nvSpPr>
            <p:spPr bwMode="auto">
              <a:xfrm rot="5400000" flipV="1">
                <a:off x="4879" y="3303"/>
                <a:ext cx="102" cy="1004"/>
              </a:xfrm>
              <a:prstGeom prst="leftBrace">
                <a:avLst>
                  <a:gd name="adj1" fmla="val 82026"/>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39304" name="AutoShape 69"/>
              <p:cNvSpPr>
                <a:spLocks/>
              </p:cNvSpPr>
              <p:nvPr/>
            </p:nvSpPr>
            <p:spPr bwMode="auto">
              <a:xfrm rot="-5400000">
                <a:off x="909" y="1819"/>
                <a:ext cx="102" cy="960"/>
              </a:xfrm>
              <a:prstGeom prst="leftBrace">
                <a:avLst>
                  <a:gd name="adj1" fmla="val 78431"/>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39305" name="AutoShape 70"/>
              <p:cNvSpPr>
                <a:spLocks/>
              </p:cNvSpPr>
              <p:nvPr/>
            </p:nvSpPr>
            <p:spPr bwMode="auto">
              <a:xfrm rot="-5400000">
                <a:off x="1917" y="1819"/>
                <a:ext cx="102" cy="960"/>
              </a:xfrm>
              <a:prstGeom prst="leftBrace">
                <a:avLst>
                  <a:gd name="adj1" fmla="val 78431"/>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nvGrpSpPr>
              <p:cNvPr id="139306" name="Group 71"/>
              <p:cNvGrpSpPr>
                <a:grpSpLocks/>
              </p:cNvGrpSpPr>
              <p:nvPr/>
            </p:nvGrpSpPr>
            <p:grpSpPr bwMode="auto">
              <a:xfrm>
                <a:off x="955" y="2384"/>
                <a:ext cx="1997" cy="1372"/>
                <a:chOff x="2924" y="2379"/>
                <a:chExt cx="1997" cy="1372"/>
              </a:xfrm>
            </p:grpSpPr>
            <p:sp>
              <p:nvSpPr>
                <p:cNvPr id="139323" name="AutoShape 72"/>
                <p:cNvSpPr>
                  <a:spLocks noChangeArrowheads="1"/>
                </p:cNvSpPr>
                <p:nvPr/>
              </p:nvSpPr>
              <p:spPr bwMode="auto">
                <a:xfrm rot="5400000" flipV="1">
                  <a:off x="3593" y="2618"/>
                  <a:ext cx="639" cy="129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cxnSp>
              <p:nvCxnSpPr>
                <p:cNvPr id="139324" name="AutoShape 73"/>
                <p:cNvCxnSpPr>
                  <a:cxnSpLocks noChangeShapeType="1"/>
                </p:cNvCxnSpPr>
                <p:nvPr/>
              </p:nvCxnSpPr>
              <p:spPr bwMode="auto">
                <a:xfrm>
                  <a:off x="3900" y="3605"/>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39325" name="Line 74"/>
                <p:cNvSpPr>
                  <a:spLocks noChangeShapeType="1"/>
                </p:cNvSpPr>
                <p:nvPr/>
              </p:nvSpPr>
              <p:spPr bwMode="auto">
                <a:xfrm flipH="1" flipV="1">
                  <a:off x="2924" y="2379"/>
                  <a:ext cx="811" cy="574"/>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39326" name="Line 75"/>
                <p:cNvSpPr>
                  <a:spLocks noChangeShapeType="1"/>
                </p:cNvSpPr>
                <p:nvPr/>
              </p:nvSpPr>
              <p:spPr bwMode="auto">
                <a:xfrm flipV="1">
                  <a:off x="3900" y="2400"/>
                  <a:ext cx="21"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39327" name="Line 76"/>
                <p:cNvSpPr>
                  <a:spLocks noChangeShapeType="1"/>
                </p:cNvSpPr>
                <p:nvPr/>
              </p:nvSpPr>
              <p:spPr bwMode="auto">
                <a:xfrm flipV="1">
                  <a:off x="4115" y="2400"/>
                  <a:ext cx="806"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cxnSp>
              <p:nvCxnSpPr>
                <p:cNvPr id="139328" name="AutoShape 77"/>
                <p:cNvCxnSpPr>
                  <a:cxnSpLocks noChangeShapeType="1"/>
                </p:cNvCxnSpPr>
                <p:nvPr/>
              </p:nvCxnSpPr>
              <p:spPr bwMode="auto">
                <a:xfrm>
                  <a:off x="3900" y="3605"/>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39329" name="Rectangle 78"/>
                <p:cNvSpPr>
                  <a:spLocks noChangeArrowheads="1"/>
                </p:cNvSpPr>
                <p:nvPr/>
              </p:nvSpPr>
              <p:spPr bwMode="auto">
                <a:xfrm>
                  <a:off x="3192" y="2936"/>
                  <a:ext cx="1396"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Some small</a:t>
                  </a:r>
                  <a:br>
                    <a:rPr lang="en-US" altLang="en-US" sz="2800">
                      <a:latin typeface="Times New Roman" pitchFamily="18" charset="0"/>
                    </a:rPr>
                  </a:br>
                  <a:r>
                    <a:rPr lang="en-US" altLang="en-US" sz="2800">
                      <a:latin typeface="Times New Roman" pitchFamily="18" charset="0"/>
                    </a:rPr>
                    <a:t>circuit</a:t>
                  </a:r>
                </a:p>
              </p:txBody>
            </p:sp>
          </p:grpSp>
          <p:grpSp>
            <p:nvGrpSpPr>
              <p:cNvPr id="139307" name="Group 79"/>
              <p:cNvGrpSpPr>
                <a:grpSpLocks/>
              </p:cNvGrpSpPr>
              <p:nvPr/>
            </p:nvGrpSpPr>
            <p:grpSpPr bwMode="auto">
              <a:xfrm>
                <a:off x="-37" y="2383"/>
                <a:ext cx="1997" cy="1372"/>
                <a:chOff x="2924" y="2379"/>
                <a:chExt cx="1997" cy="1372"/>
              </a:xfrm>
            </p:grpSpPr>
            <p:sp>
              <p:nvSpPr>
                <p:cNvPr id="139316" name="AutoShape 80"/>
                <p:cNvSpPr>
                  <a:spLocks noChangeArrowheads="1"/>
                </p:cNvSpPr>
                <p:nvPr/>
              </p:nvSpPr>
              <p:spPr bwMode="auto">
                <a:xfrm rot="5400000" flipV="1">
                  <a:off x="3593" y="2618"/>
                  <a:ext cx="639" cy="129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cxnSp>
              <p:nvCxnSpPr>
                <p:cNvPr id="139317" name="AutoShape 81"/>
                <p:cNvCxnSpPr>
                  <a:cxnSpLocks noChangeShapeType="1"/>
                </p:cNvCxnSpPr>
                <p:nvPr/>
              </p:nvCxnSpPr>
              <p:spPr bwMode="auto">
                <a:xfrm>
                  <a:off x="3900" y="3605"/>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39318" name="Line 82"/>
                <p:cNvSpPr>
                  <a:spLocks noChangeShapeType="1"/>
                </p:cNvSpPr>
                <p:nvPr/>
              </p:nvSpPr>
              <p:spPr bwMode="auto">
                <a:xfrm flipH="1" flipV="1">
                  <a:off x="2924" y="2379"/>
                  <a:ext cx="811" cy="574"/>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39319" name="Line 83"/>
                <p:cNvSpPr>
                  <a:spLocks noChangeShapeType="1"/>
                </p:cNvSpPr>
                <p:nvPr/>
              </p:nvSpPr>
              <p:spPr bwMode="auto">
                <a:xfrm flipV="1">
                  <a:off x="3900" y="2400"/>
                  <a:ext cx="21"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39320" name="Line 84"/>
                <p:cNvSpPr>
                  <a:spLocks noChangeShapeType="1"/>
                </p:cNvSpPr>
                <p:nvPr/>
              </p:nvSpPr>
              <p:spPr bwMode="auto">
                <a:xfrm flipV="1">
                  <a:off x="4115" y="2400"/>
                  <a:ext cx="806"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cxnSp>
              <p:nvCxnSpPr>
                <p:cNvPr id="139321" name="AutoShape 85"/>
                <p:cNvCxnSpPr>
                  <a:cxnSpLocks noChangeShapeType="1"/>
                </p:cNvCxnSpPr>
                <p:nvPr/>
              </p:nvCxnSpPr>
              <p:spPr bwMode="auto">
                <a:xfrm>
                  <a:off x="3900" y="3605"/>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39322" name="Rectangle 86"/>
                <p:cNvSpPr>
                  <a:spLocks noChangeArrowheads="1"/>
                </p:cNvSpPr>
                <p:nvPr/>
              </p:nvSpPr>
              <p:spPr bwMode="auto">
                <a:xfrm>
                  <a:off x="3192" y="2936"/>
                  <a:ext cx="1396"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Some small</a:t>
                  </a:r>
                  <a:br>
                    <a:rPr lang="en-US" altLang="en-US" sz="2800">
                      <a:latin typeface="Times New Roman" pitchFamily="18" charset="0"/>
                    </a:rPr>
                  </a:br>
                  <a:r>
                    <a:rPr lang="en-US" altLang="en-US" sz="2800">
                      <a:latin typeface="Times New Roman" pitchFamily="18" charset="0"/>
                    </a:rPr>
                    <a:t>circuit</a:t>
                  </a:r>
                </a:p>
              </p:txBody>
            </p:sp>
          </p:grpSp>
          <p:grpSp>
            <p:nvGrpSpPr>
              <p:cNvPr id="139308" name="Group 87"/>
              <p:cNvGrpSpPr>
                <a:grpSpLocks/>
              </p:cNvGrpSpPr>
              <p:nvPr/>
            </p:nvGrpSpPr>
            <p:grpSpPr bwMode="auto">
              <a:xfrm>
                <a:off x="3955" y="2382"/>
                <a:ext cx="1997" cy="1372"/>
                <a:chOff x="2924" y="2379"/>
                <a:chExt cx="1997" cy="1372"/>
              </a:xfrm>
            </p:grpSpPr>
            <p:sp>
              <p:nvSpPr>
                <p:cNvPr id="139309" name="AutoShape 88"/>
                <p:cNvSpPr>
                  <a:spLocks noChangeArrowheads="1"/>
                </p:cNvSpPr>
                <p:nvPr/>
              </p:nvSpPr>
              <p:spPr bwMode="auto">
                <a:xfrm rot="5400000" flipV="1">
                  <a:off x="3593" y="2618"/>
                  <a:ext cx="639" cy="129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cxnSp>
              <p:nvCxnSpPr>
                <p:cNvPr id="139310" name="AutoShape 89"/>
                <p:cNvCxnSpPr>
                  <a:cxnSpLocks noChangeShapeType="1"/>
                </p:cNvCxnSpPr>
                <p:nvPr/>
              </p:nvCxnSpPr>
              <p:spPr bwMode="auto">
                <a:xfrm>
                  <a:off x="3900" y="3605"/>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39311" name="Line 90"/>
                <p:cNvSpPr>
                  <a:spLocks noChangeShapeType="1"/>
                </p:cNvSpPr>
                <p:nvPr/>
              </p:nvSpPr>
              <p:spPr bwMode="auto">
                <a:xfrm flipH="1" flipV="1">
                  <a:off x="2924" y="2379"/>
                  <a:ext cx="811" cy="574"/>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39312" name="Line 91"/>
                <p:cNvSpPr>
                  <a:spLocks noChangeShapeType="1"/>
                </p:cNvSpPr>
                <p:nvPr/>
              </p:nvSpPr>
              <p:spPr bwMode="auto">
                <a:xfrm flipV="1">
                  <a:off x="3900" y="2400"/>
                  <a:ext cx="21"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39313" name="Line 92"/>
                <p:cNvSpPr>
                  <a:spLocks noChangeShapeType="1"/>
                </p:cNvSpPr>
                <p:nvPr/>
              </p:nvSpPr>
              <p:spPr bwMode="auto">
                <a:xfrm flipV="1">
                  <a:off x="4115" y="2400"/>
                  <a:ext cx="806"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cxnSp>
              <p:nvCxnSpPr>
                <p:cNvPr id="139314" name="AutoShape 93"/>
                <p:cNvCxnSpPr>
                  <a:cxnSpLocks noChangeShapeType="1"/>
                </p:cNvCxnSpPr>
                <p:nvPr/>
              </p:nvCxnSpPr>
              <p:spPr bwMode="auto">
                <a:xfrm>
                  <a:off x="3900" y="3605"/>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39315" name="Rectangle 94"/>
                <p:cNvSpPr>
                  <a:spLocks noChangeArrowheads="1"/>
                </p:cNvSpPr>
                <p:nvPr/>
              </p:nvSpPr>
              <p:spPr bwMode="auto">
                <a:xfrm>
                  <a:off x="3192" y="2936"/>
                  <a:ext cx="1396"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Some small</a:t>
                  </a:r>
                  <a:br>
                    <a:rPr lang="en-US" altLang="en-US" sz="2800">
                      <a:latin typeface="Times New Roman" pitchFamily="18" charset="0"/>
                    </a:rPr>
                  </a:br>
                  <a:r>
                    <a:rPr lang="en-US" altLang="en-US" sz="2800">
                      <a:latin typeface="Times New Roman" pitchFamily="18" charset="0"/>
                    </a:rPr>
                    <a:t>circuit</a:t>
                  </a:r>
                </a:p>
              </p:txBody>
            </p:sp>
          </p:grpSp>
        </p:grpSp>
        <p:grpSp>
          <p:nvGrpSpPr>
            <p:cNvPr id="139291" name="Group 106"/>
            <p:cNvGrpSpPr>
              <a:grpSpLocks/>
            </p:cNvGrpSpPr>
            <p:nvPr/>
          </p:nvGrpSpPr>
          <p:grpSpPr bwMode="auto">
            <a:xfrm>
              <a:off x="1371600" y="4419600"/>
              <a:ext cx="7648575" cy="1905000"/>
              <a:chOff x="912" y="2880"/>
              <a:chExt cx="4818" cy="1200"/>
            </a:xfrm>
          </p:grpSpPr>
          <p:sp>
            <p:nvSpPr>
              <p:cNvPr id="139292" name="Text Box 97"/>
              <p:cNvSpPr txBox="1">
                <a:spLocks noChangeArrowheads="1"/>
              </p:cNvSpPr>
              <p:nvPr/>
            </p:nvSpPr>
            <p:spPr bwMode="auto">
              <a:xfrm>
                <a:off x="912" y="3337"/>
                <a:ext cx="4818" cy="5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a:solidFill>
                      <a:schemeClr val="accent2"/>
                    </a:solidFill>
                    <a:latin typeface="Times New Roman" pitchFamily="18" charset="0"/>
                  </a:rPr>
                  <a:t>y</a:t>
                </a:r>
                <a:r>
                  <a:rPr lang="en-US" altLang="en-US" sz="2800" i="1" baseline="-25000">
                    <a:solidFill>
                      <a:schemeClr val="accent2"/>
                    </a:solidFill>
                    <a:latin typeface="Times New Roman" pitchFamily="18" charset="0"/>
                  </a:rPr>
                  <a:t>1 </a:t>
                </a:r>
                <a:r>
                  <a:rPr lang="en-US" altLang="en-US" sz="2800" i="1">
                    <a:solidFill>
                      <a:schemeClr val="accent2"/>
                    </a:solidFill>
                    <a:latin typeface="Times New Roman" pitchFamily="18" charset="0"/>
                  </a:rPr>
                  <a:t>              y</a:t>
                </a:r>
                <a:r>
                  <a:rPr lang="en-US" altLang="en-US" sz="2800" i="1" baseline="-25000">
                    <a:solidFill>
                      <a:schemeClr val="accent2"/>
                    </a:solidFill>
                    <a:latin typeface="Times New Roman" pitchFamily="18" charset="0"/>
                  </a:rPr>
                  <a:t>2                     </a:t>
                </a:r>
                <a:r>
                  <a:rPr lang="en-US" altLang="en-US" sz="2800" i="1">
                    <a:solidFill>
                      <a:schemeClr val="accent2"/>
                    </a:solidFill>
                    <a:latin typeface="Times New Roman" pitchFamily="18" charset="0"/>
                  </a:rPr>
                  <a:t>y</a:t>
                </a:r>
                <a:r>
                  <a:rPr lang="en-US" altLang="en-US" sz="2800" i="1" baseline="-25000">
                    <a:solidFill>
                      <a:schemeClr val="accent2"/>
                    </a:solidFill>
                    <a:latin typeface="Times New Roman" pitchFamily="18" charset="0"/>
                  </a:rPr>
                  <a:t>3                     </a:t>
                </a:r>
                <a:r>
                  <a:rPr lang="en-US" altLang="en-US" sz="2800" i="1">
                    <a:solidFill>
                      <a:schemeClr val="accent2"/>
                    </a:solidFill>
                    <a:latin typeface="Times New Roman" pitchFamily="18" charset="0"/>
                  </a:rPr>
                  <a:t>y</a:t>
                </a:r>
                <a:r>
                  <a:rPr lang="en-US" altLang="en-US" sz="2800" i="1" baseline="-25000">
                    <a:solidFill>
                      <a:schemeClr val="accent2"/>
                    </a:solidFill>
                    <a:latin typeface="Times New Roman" pitchFamily="18" charset="0"/>
                  </a:rPr>
                  <a:t>4                       </a:t>
                </a:r>
                <a:r>
                  <a:rPr lang="en-US" altLang="en-US" sz="2800" i="1">
                    <a:solidFill>
                      <a:schemeClr val="accent2"/>
                    </a:solidFill>
                    <a:latin typeface="Times New Roman" pitchFamily="18" charset="0"/>
                  </a:rPr>
                  <a:t>y</a:t>
                </a:r>
                <a:r>
                  <a:rPr lang="en-US" altLang="en-US" sz="2800" i="1" baseline="-25000">
                    <a:solidFill>
                      <a:schemeClr val="accent2"/>
                    </a:solidFill>
                    <a:latin typeface="Times New Roman" pitchFamily="18" charset="0"/>
                  </a:rPr>
                  <a:t>5  ….</a:t>
                </a:r>
                <a:r>
                  <a:rPr lang="en-US" altLang="en-US" sz="2800" i="1">
                    <a:solidFill>
                      <a:schemeClr val="accent2"/>
                    </a:solidFill>
                    <a:latin typeface="Times New Roman" pitchFamily="18" charset="0"/>
                  </a:rPr>
                  <a:t> </a:t>
                </a:r>
              </a:p>
              <a:p>
                <a:pPr>
                  <a:spcBef>
                    <a:spcPct val="0"/>
                  </a:spcBef>
                </a:pPr>
                <a:endParaRPr lang="en-US" altLang="en-US" sz="2800" i="1" baseline="-25000">
                  <a:solidFill>
                    <a:schemeClr val="accent2"/>
                  </a:solidFill>
                  <a:latin typeface="Times New Roman" pitchFamily="18" charset="0"/>
                </a:endParaRPr>
              </a:p>
            </p:txBody>
          </p:sp>
          <p:sp>
            <p:nvSpPr>
              <p:cNvPr id="139293" name="Line 99"/>
              <p:cNvSpPr>
                <a:spLocks noChangeShapeType="1"/>
              </p:cNvSpPr>
              <p:nvPr/>
            </p:nvSpPr>
            <p:spPr bwMode="auto">
              <a:xfrm flipH="1" flipV="1">
                <a:off x="1133" y="2880"/>
                <a:ext cx="0" cy="507"/>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39294" name="Line 100"/>
              <p:cNvSpPr>
                <a:spLocks noChangeShapeType="1"/>
              </p:cNvSpPr>
              <p:nvPr/>
            </p:nvSpPr>
            <p:spPr bwMode="auto">
              <a:xfrm flipH="1" flipV="1">
                <a:off x="2148" y="2894"/>
                <a:ext cx="0" cy="507"/>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39295" name="Line 101"/>
              <p:cNvSpPr>
                <a:spLocks noChangeShapeType="1"/>
              </p:cNvSpPr>
              <p:nvPr/>
            </p:nvSpPr>
            <p:spPr bwMode="auto">
              <a:xfrm flipH="1" flipV="1">
                <a:off x="3128" y="2908"/>
                <a:ext cx="0" cy="507"/>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39296" name="Line 102"/>
              <p:cNvSpPr>
                <a:spLocks noChangeShapeType="1"/>
              </p:cNvSpPr>
              <p:nvPr/>
            </p:nvSpPr>
            <p:spPr bwMode="auto">
              <a:xfrm flipH="1" flipV="1">
                <a:off x="4108" y="2922"/>
                <a:ext cx="0" cy="507"/>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39297" name="Line 103"/>
              <p:cNvSpPr>
                <a:spLocks noChangeShapeType="1"/>
              </p:cNvSpPr>
              <p:nvPr/>
            </p:nvSpPr>
            <p:spPr bwMode="auto">
              <a:xfrm flipH="1" flipV="1">
                <a:off x="5088" y="2936"/>
                <a:ext cx="0" cy="507"/>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247912" name="Text Box 104"/>
              <p:cNvSpPr txBox="1">
                <a:spLocks noChangeArrowheads="1"/>
              </p:cNvSpPr>
              <p:nvPr/>
            </p:nvSpPr>
            <p:spPr bwMode="auto">
              <a:xfrm>
                <a:off x="1248" y="3753"/>
                <a:ext cx="3738" cy="327"/>
              </a:xfrm>
              <a:prstGeom prst="rect">
                <a:avLst/>
              </a:prstGeom>
              <a:noFill/>
              <a:ln w="38100" cap="sq">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The bottom </a:t>
                </a:r>
                <a:r>
                  <a:rPr lang="en-US" dirty="0">
                    <a:effectLst>
                      <a:outerShdw blurRad="38100" dist="38100" dir="2700000" algn="tl">
                        <a:srgbClr val="000000"/>
                      </a:outerShdw>
                    </a:effectLst>
                    <a:cs typeface="+mn-cs"/>
                  </a:rPr>
                  <a:t>layer </a:t>
                </a:r>
                <a:r>
                  <a:rPr lang="en-US">
                    <a:effectLst>
                      <a:outerShdw blurRad="38100" dist="38100" dir="2700000" algn="tl">
                        <a:srgbClr val="000000"/>
                      </a:outerShdw>
                    </a:effectLst>
                    <a:cs typeface="+mn-cs"/>
                  </a:rPr>
                  <a:t>specifies the </a:t>
                </a:r>
                <a:r>
                  <a:rPr lang="en-US">
                    <a:solidFill>
                      <a:schemeClr val="accent2"/>
                    </a:solidFill>
                    <a:effectLst>
                      <a:outerShdw blurRad="38100" dist="38100" dir="2700000" algn="tl">
                        <a:srgbClr val="000000"/>
                      </a:outerShdw>
                    </a:effectLst>
                    <a:cs typeface="+mn-cs"/>
                  </a:rPr>
                  <a:t>output</a:t>
                </a:r>
                <a:r>
                  <a:rPr lang="en-US">
                    <a:effectLst>
                      <a:outerShdw blurRad="38100" dist="38100" dir="2700000" algn="tl">
                        <a:srgbClr val="000000"/>
                      </a:outerShdw>
                    </a:effectLst>
                    <a:cs typeface="+mn-cs"/>
                  </a:rPr>
                  <a:t>.</a:t>
                </a:r>
                <a:endParaRPr lang="en-US" dirty="0">
                  <a:effectLst>
                    <a:outerShdw blurRad="38100" dist="38100" dir="2700000" algn="tl">
                      <a:srgbClr val="000000"/>
                    </a:outerShdw>
                  </a:effectLst>
                  <a:cs typeface="+mn-cs"/>
                </a:endParaRPr>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86"/>
          <p:cNvGrpSpPr>
            <a:grpSpLocks/>
          </p:cNvGrpSpPr>
          <p:nvPr/>
        </p:nvGrpSpPr>
        <p:grpSpPr bwMode="auto">
          <a:xfrm>
            <a:off x="-58738" y="2744788"/>
            <a:ext cx="9507538" cy="4113212"/>
            <a:chOff x="-37" y="1729"/>
            <a:chExt cx="5989" cy="2591"/>
          </a:xfrm>
        </p:grpSpPr>
        <p:sp>
          <p:nvSpPr>
            <p:cNvPr id="1323055" name="Text Box 47"/>
            <p:cNvSpPr txBox="1">
              <a:spLocks noChangeArrowheads="1"/>
            </p:cNvSpPr>
            <p:nvPr/>
          </p:nvSpPr>
          <p:spPr bwMode="auto">
            <a:xfrm>
              <a:off x="4579" y="2321"/>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O</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00110100</a:t>
              </a:r>
            </a:p>
          </p:txBody>
        </p:sp>
        <p:sp>
          <p:nvSpPr>
            <p:cNvPr id="1323056" name="Text Box 48"/>
            <p:cNvSpPr txBox="1">
              <a:spLocks noChangeArrowheads="1"/>
            </p:cNvSpPr>
            <p:nvPr/>
          </p:nvSpPr>
          <p:spPr bwMode="auto">
            <a:xfrm>
              <a:off x="574" y="2297"/>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H</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01001000</a:t>
              </a:r>
            </a:p>
          </p:txBody>
        </p:sp>
        <p:sp>
          <p:nvSpPr>
            <p:cNvPr id="1323057" name="Rectangle 49"/>
            <p:cNvSpPr>
              <a:spLocks noChangeArrowheads="1"/>
            </p:cNvSpPr>
            <p:nvPr/>
          </p:nvSpPr>
          <p:spPr bwMode="auto">
            <a:xfrm>
              <a:off x="798" y="2332"/>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58" name="Rectangle 50"/>
            <p:cNvSpPr>
              <a:spLocks noChangeArrowheads="1"/>
            </p:cNvSpPr>
            <p:nvPr/>
          </p:nvSpPr>
          <p:spPr bwMode="auto">
            <a:xfrm>
              <a:off x="486" y="2332"/>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2" name="Text Box 54"/>
            <p:cNvSpPr txBox="1">
              <a:spLocks noChangeArrowheads="1"/>
            </p:cNvSpPr>
            <p:nvPr/>
          </p:nvSpPr>
          <p:spPr bwMode="auto">
            <a:xfrm>
              <a:off x="1587" y="2298"/>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E</a:t>
              </a:r>
            </a:p>
            <a:p>
              <a:pPr algn="ctr" eaLnBrk="0" hangingPunct="0">
                <a:defRPr/>
              </a:pPr>
              <a:r>
                <a:rPr lang="en-US" sz="1800">
                  <a:effectLst>
                    <a:outerShdw blurRad="38100" dist="38100" dir="2700000" algn="tl">
                      <a:srgbClr val="000000"/>
                    </a:outerShdw>
                  </a:effectLst>
                  <a:cs typeface="+mn-cs"/>
                </a:rPr>
                <a:t>01000011</a:t>
              </a:r>
            </a:p>
          </p:txBody>
        </p:sp>
        <p:sp>
          <p:nvSpPr>
            <p:cNvPr id="1323068" name="Text Box 60"/>
            <p:cNvSpPr txBox="1">
              <a:spLocks noChangeArrowheads="1"/>
            </p:cNvSpPr>
            <p:nvPr/>
          </p:nvSpPr>
          <p:spPr bwMode="auto">
            <a:xfrm>
              <a:off x="2574" y="2310"/>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L</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01001101</a:t>
              </a:r>
            </a:p>
          </p:txBody>
        </p:sp>
        <p:sp>
          <p:nvSpPr>
            <p:cNvPr id="2" name="Rectangle 49"/>
            <p:cNvSpPr>
              <a:spLocks noChangeArrowheads="1"/>
            </p:cNvSpPr>
            <p:nvPr/>
          </p:nvSpPr>
          <p:spPr bwMode="auto">
            <a:xfrm>
              <a:off x="1793" y="2341"/>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 name="Rectangle 50"/>
            <p:cNvSpPr>
              <a:spLocks noChangeArrowheads="1"/>
            </p:cNvSpPr>
            <p:nvPr/>
          </p:nvSpPr>
          <p:spPr bwMode="auto">
            <a:xfrm>
              <a:off x="1481" y="2341"/>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4" name="Rectangle 49"/>
            <p:cNvSpPr>
              <a:spLocks noChangeArrowheads="1"/>
            </p:cNvSpPr>
            <p:nvPr/>
          </p:nvSpPr>
          <p:spPr bwMode="auto">
            <a:xfrm>
              <a:off x="2788" y="2350"/>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5" name="Rectangle 50"/>
            <p:cNvSpPr>
              <a:spLocks noChangeArrowheads="1"/>
            </p:cNvSpPr>
            <p:nvPr/>
          </p:nvSpPr>
          <p:spPr bwMode="auto">
            <a:xfrm>
              <a:off x="2476" y="2350"/>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6" name="Rectangle 49"/>
            <p:cNvSpPr>
              <a:spLocks noChangeArrowheads="1"/>
            </p:cNvSpPr>
            <p:nvPr/>
          </p:nvSpPr>
          <p:spPr bwMode="auto">
            <a:xfrm>
              <a:off x="3783" y="2359"/>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7" name="Rectangle 50"/>
            <p:cNvSpPr>
              <a:spLocks noChangeArrowheads="1"/>
            </p:cNvSpPr>
            <p:nvPr/>
          </p:nvSpPr>
          <p:spPr bwMode="auto">
            <a:xfrm>
              <a:off x="3471" y="2359"/>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8" name="Rectangle 49"/>
            <p:cNvSpPr>
              <a:spLocks noChangeArrowheads="1"/>
            </p:cNvSpPr>
            <p:nvPr/>
          </p:nvSpPr>
          <p:spPr bwMode="auto">
            <a:xfrm>
              <a:off x="4778" y="2368"/>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9" name="Rectangle 50"/>
            <p:cNvSpPr>
              <a:spLocks noChangeArrowheads="1"/>
            </p:cNvSpPr>
            <p:nvPr/>
          </p:nvSpPr>
          <p:spPr bwMode="auto">
            <a:xfrm>
              <a:off x="4466" y="2368"/>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0" name="Text Box 60"/>
            <p:cNvSpPr txBox="1">
              <a:spLocks noChangeArrowheads="1"/>
            </p:cNvSpPr>
            <p:nvPr/>
          </p:nvSpPr>
          <p:spPr bwMode="auto">
            <a:xfrm>
              <a:off x="3579" y="2306"/>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L</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01001101</a:t>
              </a:r>
            </a:p>
          </p:txBody>
        </p:sp>
        <p:sp>
          <p:nvSpPr>
            <p:cNvPr id="1323049" name="Line 41"/>
            <p:cNvSpPr>
              <a:spLocks noChangeShapeType="1"/>
            </p:cNvSpPr>
            <p:nvPr/>
          </p:nvSpPr>
          <p:spPr bwMode="auto">
            <a:xfrm>
              <a:off x="5424" y="2690"/>
              <a:ext cx="384"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5" name="AutoShape 67"/>
            <p:cNvSpPr>
              <a:spLocks noChangeArrowheads="1"/>
            </p:cNvSpPr>
            <p:nvPr/>
          </p:nvSpPr>
          <p:spPr bwMode="auto">
            <a:xfrm rot="-5400000">
              <a:off x="547" y="2478"/>
              <a:ext cx="115" cy="227"/>
            </a:xfrm>
            <a:prstGeom prst="homePlate">
              <a:avLst>
                <a:gd name="adj" fmla="val 25000"/>
              </a:avLst>
            </a:prstGeom>
            <a:noFill/>
            <a:ln w="38100" cap="sq">
              <a:solidFill>
                <a:schemeClr val="hlink"/>
              </a:solidFill>
              <a:miter lim="800000"/>
              <a:headEnd/>
              <a:tailEnd/>
            </a:ln>
          </p:spPr>
          <p:txBody>
            <a:bodyPr vert="eaVert" lIns="274320" rIns="274320" anchor="ctr"/>
            <a:lstStyle/>
            <a:p>
              <a:pPr eaLnBrk="0" hangingPunct="0">
                <a:defRPr/>
              </a:pPr>
              <a:endParaRPr lang="en-CA">
                <a:effectLst>
                  <a:outerShdw blurRad="38100" dist="38100" dir="2700000" algn="tl">
                    <a:srgbClr val="000000">
                      <a:alpha val="43137"/>
                    </a:srgbClr>
                  </a:outerShdw>
                </a:effectLst>
                <a:cs typeface="+mn-cs"/>
              </a:endParaRPr>
            </a:p>
          </p:txBody>
        </p:sp>
        <p:sp>
          <p:nvSpPr>
            <p:cNvPr id="252948" name="Rectangle 20"/>
            <p:cNvSpPr>
              <a:spLocks noChangeArrowheads="1"/>
            </p:cNvSpPr>
            <p:nvPr/>
          </p:nvSpPr>
          <p:spPr bwMode="auto">
            <a:xfrm>
              <a:off x="336" y="2239"/>
              <a:ext cx="719" cy="327"/>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r>
                <a:rPr lang="en-US" baseline="-25000">
                  <a:solidFill>
                    <a:schemeClr val="accent2"/>
                  </a:solidFill>
                  <a:effectLst>
                    <a:outerShdw blurRad="38100" dist="38100" dir="2700000" algn="tl">
                      <a:srgbClr val="000000"/>
                    </a:outerShdw>
                  </a:effectLst>
                  <a:cs typeface="+mn-cs"/>
                </a:rPr>
                <a:t>start</a:t>
              </a:r>
              <a:endParaRPr lang="en-US" baseline="-25000" dirty="0">
                <a:solidFill>
                  <a:schemeClr val="accent2"/>
                </a:solidFill>
                <a:effectLst>
                  <a:outerShdw blurRad="38100" dist="38100" dir="2700000" algn="tl">
                    <a:srgbClr val="000000"/>
                  </a:outerShdw>
                </a:effectLst>
                <a:cs typeface="+mn-cs"/>
              </a:endParaRPr>
            </a:p>
          </p:txBody>
        </p:sp>
        <p:sp>
          <p:nvSpPr>
            <p:cNvPr id="140311" name="AutoShape 22"/>
            <p:cNvSpPr>
              <a:spLocks/>
            </p:cNvSpPr>
            <p:nvPr/>
          </p:nvSpPr>
          <p:spPr bwMode="auto">
            <a:xfrm rot="-5400000">
              <a:off x="2877" y="2289"/>
              <a:ext cx="102" cy="960"/>
            </a:xfrm>
            <a:prstGeom prst="leftBrace">
              <a:avLst>
                <a:gd name="adj1" fmla="val 78431"/>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40312" name="AutoShape 23"/>
            <p:cNvSpPr>
              <a:spLocks/>
            </p:cNvSpPr>
            <p:nvPr/>
          </p:nvSpPr>
          <p:spPr bwMode="auto">
            <a:xfrm rot="-5400000">
              <a:off x="3885" y="2289"/>
              <a:ext cx="102" cy="960"/>
            </a:xfrm>
            <a:prstGeom prst="leftBrace">
              <a:avLst>
                <a:gd name="adj1" fmla="val 78431"/>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40313" name="AutoShape 24"/>
            <p:cNvSpPr>
              <a:spLocks/>
            </p:cNvSpPr>
            <p:nvPr/>
          </p:nvSpPr>
          <p:spPr bwMode="auto">
            <a:xfrm rot="-5400000">
              <a:off x="4893" y="2289"/>
              <a:ext cx="102" cy="960"/>
            </a:xfrm>
            <a:prstGeom prst="leftBrace">
              <a:avLst>
                <a:gd name="adj1" fmla="val 78431"/>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40314" name="AutoShape 25"/>
            <p:cNvSpPr>
              <a:spLocks/>
            </p:cNvSpPr>
            <p:nvPr/>
          </p:nvSpPr>
          <p:spPr bwMode="auto">
            <a:xfrm rot="5400000" flipV="1">
              <a:off x="3859" y="3749"/>
              <a:ext cx="102" cy="1004"/>
            </a:xfrm>
            <a:prstGeom prst="leftBrace">
              <a:avLst>
                <a:gd name="adj1" fmla="val 82026"/>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40315" name="AutoShape 27"/>
            <p:cNvSpPr>
              <a:spLocks noChangeArrowheads="1"/>
            </p:cNvSpPr>
            <p:nvPr/>
          </p:nvSpPr>
          <p:spPr bwMode="auto">
            <a:xfrm rot="5400000" flipV="1">
              <a:off x="3600" y="3080"/>
              <a:ext cx="639" cy="129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cxnSp>
          <p:nvCxnSpPr>
            <p:cNvPr id="140316" name="AutoShape 28"/>
            <p:cNvCxnSpPr>
              <a:cxnSpLocks noChangeShapeType="1"/>
            </p:cNvCxnSpPr>
            <p:nvPr/>
          </p:nvCxnSpPr>
          <p:spPr bwMode="auto">
            <a:xfrm>
              <a:off x="3907" y="4067"/>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40317" name="Line 29"/>
            <p:cNvSpPr>
              <a:spLocks noChangeShapeType="1"/>
            </p:cNvSpPr>
            <p:nvPr/>
          </p:nvSpPr>
          <p:spPr bwMode="auto">
            <a:xfrm flipH="1" flipV="1">
              <a:off x="2931" y="2841"/>
              <a:ext cx="811" cy="574"/>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40318" name="Line 30"/>
            <p:cNvSpPr>
              <a:spLocks noChangeShapeType="1"/>
            </p:cNvSpPr>
            <p:nvPr/>
          </p:nvSpPr>
          <p:spPr bwMode="auto">
            <a:xfrm flipV="1">
              <a:off x="3907" y="2862"/>
              <a:ext cx="21"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40319" name="Line 31"/>
            <p:cNvSpPr>
              <a:spLocks noChangeShapeType="1"/>
            </p:cNvSpPr>
            <p:nvPr/>
          </p:nvSpPr>
          <p:spPr bwMode="auto">
            <a:xfrm flipV="1">
              <a:off x="4122" y="2862"/>
              <a:ext cx="806"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cxnSp>
          <p:nvCxnSpPr>
            <p:cNvPr id="140320" name="AutoShape 32"/>
            <p:cNvCxnSpPr>
              <a:cxnSpLocks noChangeShapeType="1"/>
            </p:cNvCxnSpPr>
            <p:nvPr/>
          </p:nvCxnSpPr>
          <p:spPr bwMode="auto">
            <a:xfrm>
              <a:off x="3907" y="4067"/>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40321" name="Rectangle 33"/>
            <p:cNvSpPr>
              <a:spLocks noChangeArrowheads="1"/>
            </p:cNvSpPr>
            <p:nvPr/>
          </p:nvSpPr>
          <p:spPr bwMode="auto">
            <a:xfrm>
              <a:off x="3199" y="3398"/>
              <a:ext cx="1396"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Some small</a:t>
              </a:r>
              <a:br>
                <a:rPr lang="en-US" altLang="en-US" sz="2800">
                  <a:latin typeface="Times New Roman" pitchFamily="18" charset="0"/>
                </a:rPr>
              </a:br>
              <a:r>
                <a:rPr lang="en-US" altLang="en-US" sz="2800">
                  <a:latin typeface="Times New Roman" pitchFamily="18" charset="0"/>
                </a:rPr>
                <a:t>circuit</a:t>
              </a:r>
            </a:p>
          </p:txBody>
        </p:sp>
        <p:grpSp>
          <p:nvGrpSpPr>
            <p:cNvPr id="140322" name="Group 35"/>
            <p:cNvGrpSpPr>
              <a:grpSpLocks/>
            </p:cNvGrpSpPr>
            <p:nvPr/>
          </p:nvGrpSpPr>
          <p:grpSpPr bwMode="auto">
            <a:xfrm>
              <a:off x="1963" y="2847"/>
              <a:ext cx="1997" cy="1372"/>
              <a:chOff x="2924" y="2379"/>
              <a:chExt cx="1997" cy="1372"/>
            </a:xfrm>
          </p:grpSpPr>
          <p:sp>
            <p:nvSpPr>
              <p:cNvPr id="140362" name="AutoShape 36"/>
              <p:cNvSpPr>
                <a:spLocks noChangeArrowheads="1"/>
              </p:cNvSpPr>
              <p:nvPr/>
            </p:nvSpPr>
            <p:spPr bwMode="auto">
              <a:xfrm rot="5400000" flipV="1">
                <a:off x="3593" y="2618"/>
                <a:ext cx="639" cy="129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cxnSp>
            <p:nvCxnSpPr>
              <p:cNvPr id="140363" name="AutoShape 37"/>
              <p:cNvCxnSpPr>
                <a:cxnSpLocks noChangeShapeType="1"/>
              </p:cNvCxnSpPr>
              <p:nvPr/>
            </p:nvCxnSpPr>
            <p:spPr bwMode="auto">
              <a:xfrm>
                <a:off x="3900" y="3605"/>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40364" name="Line 38"/>
              <p:cNvSpPr>
                <a:spLocks noChangeShapeType="1"/>
              </p:cNvSpPr>
              <p:nvPr/>
            </p:nvSpPr>
            <p:spPr bwMode="auto">
              <a:xfrm flipH="1" flipV="1">
                <a:off x="2924" y="2379"/>
                <a:ext cx="811" cy="574"/>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40365" name="Line 39"/>
              <p:cNvSpPr>
                <a:spLocks noChangeShapeType="1"/>
              </p:cNvSpPr>
              <p:nvPr/>
            </p:nvSpPr>
            <p:spPr bwMode="auto">
              <a:xfrm flipV="1">
                <a:off x="3900" y="2400"/>
                <a:ext cx="21"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40366" name="Line 40"/>
              <p:cNvSpPr>
                <a:spLocks noChangeShapeType="1"/>
              </p:cNvSpPr>
              <p:nvPr/>
            </p:nvSpPr>
            <p:spPr bwMode="auto">
              <a:xfrm flipV="1">
                <a:off x="4115" y="2400"/>
                <a:ext cx="806"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cxnSp>
            <p:nvCxnSpPr>
              <p:cNvPr id="140367" name="AutoShape 41"/>
              <p:cNvCxnSpPr>
                <a:cxnSpLocks noChangeShapeType="1"/>
              </p:cNvCxnSpPr>
              <p:nvPr/>
            </p:nvCxnSpPr>
            <p:spPr bwMode="auto">
              <a:xfrm>
                <a:off x="3900" y="3605"/>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40368" name="Rectangle 42"/>
              <p:cNvSpPr>
                <a:spLocks noChangeArrowheads="1"/>
              </p:cNvSpPr>
              <p:nvPr/>
            </p:nvSpPr>
            <p:spPr bwMode="auto">
              <a:xfrm>
                <a:off x="3192" y="2936"/>
                <a:ext cx="1396"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Some small</a:t>
                </a:r>
                <a:br>
                  <a:rPr lang="en-US" altLang="en-US" sz="2800">
                    <a:latin typeface="Times New Roman" pitchFamily="18" charset="0"/>
                  </a:rPr>
                </a:br>
                <a:r>
                  <a:rPr lang="en-US" altLang="en-US" sz="2800">
                    <a:latin typeface="Times New Roman" pitchFamily="18" charset="0"/>
                  </a:rPr>
                  <a:t>circuit</a:t>
                </a:r>
              </a:p>
            </p:txBody>
          </p:sp>
        </p:grpSp>
        <p:sp>
          <p:nvSpPr>
            <p:cNvPr id="140323" name="AutoShape 43"/>
            <p:cNvSpPr>
              <a:spLocks/>
            </p:cNvSpPr>
            <p:nvPr/>
          </p:nvSpPr>
          <p:spPr bwMode="auto">
            <a:xfrm rot="5400000" flipV="1">
              <a:off x="2885" y="3755"/>
              <a:ext cx="102" cy="1004"/>
            </a:xfrm>
            <a:prstGeom prst="leftBrace">
              <a:avLst>
                <a:gd name="adj1" fmla="val 82026"/>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40324" name="AutoShape 44"/>
            <p:cNvSpPr>
              <a:spLocks/>
            </p:cNvSpPr>
            <p:nvPr/>
          </p:nvSpPr>
          <p:spPr bwMode="auto">
            <a:xfrm rot="5400000" flipV="1">
              <a:off x="1890" y="3761"/>
              <a:ext cx="102" cy="1004"/>
            </a:xfrm>
            <a:prstGeom prst="leftBrace">
              <a:avLst>
                <a:gd name="adj1" fmla="val 82026"/>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40325" name="AutoShape 45"/>
            <p:cNvSpPr>
              <a:spLocks/>
            </p:cNvSpPr>
            <p:nvPr/>
          </p:nvSpPr>
          <p:spPr bwMode="auto">
            <a:xfrm rot="5400000" flipV="1">
              <a:off x="888" y="3767"/>
              <a:ext cx="102" cy="1004"/>
            </a:xfrm>
            <a:prstGeom prst="leftBrace">
              <a:avLst>
                <a:gd name="adj1" fmla="val 82026"/>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40326" name="AutoShape 46"/>
            <p:cNvSpPr>
              <a:spLocks/>
            </p:cNvSpPr>
            <p:nvPr/>
          </p:nvSpPr>
          <p:spPr bwMode="auto">
            <a:xfrm rot="5400000" flipV="1">
              <a:off x="4879" y="3765"/>
              <a:ext cx="102" cy="1004"/>
            </a:xfrm>
            <a:prstGeom prst="leftBrace">
              <a:avLst>
                <a:gd name="adj1" fmla="val 82026"/>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40327" name="AutoShape 47"/>
            <p:cNvSpPr>
              <a:spLocks/>
            </p:cNvSpPr>
            <p:nvPr/>
          </p:nvSpPr>
          <p:spPr bwMode="auto">
            <a:xfrm rot="-5400000">
              <a:off x="909" y="2281"/>
              <a:ext cx="102" cy="960"/>
            </a:xfrm>
            <a:prstGeom prst="leftBrace">
              <a:avLst>
                <a:gd name="adj1" fmla="val 78431"/>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40328" name="AutoShape 48"/>
            <p:cNvSpPr>
              <a:spLocks/>
            </p:cNvSpPr>
            <p:nvPr/>
          </p:nvSpPr>
          <p:spPr bwMode="auto">
            <a:xfrm rot="-5400000">
              <a:off x="1917" y="2281"/>
              <a:ext cx="102" cy="960"/>
            </a:xfrm>
            <a:prstGeom prst="leftBrace">
              <a:avLst>
                <a:gd name="adj1" fmla="val 78431"/>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nvGrpSpPr>
            <p:cNvPr id="140329" name="Group 49"/>
            <p:cNvGrpSpPr>
              <a:grpSpLocks/>
            </p:cNvGrpSpPr>
            <p:nvPr/>
          </p:nvGrpSpPr>
          <p:grpSpPr bwMode="auto">
            <a:xfrm>
              <a:off x="955" y="2846"/>
              <a:ext cx="1997" cy="1372"/>
              <a:chOff x="2924" y="2379"/>
              <a:chExt cx="1997" cy="1372"/>
            </a:xfrm>
          </p:grpSpPr>
          <p:sp>
            <p:nvSpPr>
              <p:cNvPr id="140355" name="AutoShape 50"/>
              <p:cNvSpPr>
                <a:spLocks noChangeArrowheads="1"/>
              </p:cNvSpPr>
              <p:nvPr/>
            </p:nvSpPr>
            <p:spPr bwMode="auto">
              <a:xfrm rot="5400000" flipV="1">
                <a:off x="3593" y="2618"/>
                <a:ext cx="639" cy="129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cxnSp>
            <p:nvCxnSpPr>
              <p:cNvPr id="140356" name="AutoShape 51"/>
              <p:cNvCxnSpPr>
                <a:cxnSpLocks noChangeShapeType="1"/>
              </p:cNvCxnSpPr>
              <p:nvPr/>
            </p:nvCxnSpPr>
            <p:spPr bwMode="auto">
              <a:xfrm>
                <a:off x="3900" y="3605"/>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40357" name="Line 52"/>
              <p:cNvSpPr>
                <a:spLocks noChangeShapeType="1"/>
              </p:cNvSpPr>
              <p:nvPr/>
            </p:nvSpPr>
            <p:spPr bwMode="auto">
              <a:xfrm flipH="1" flipV="1">
                <a:off x="2924" y="2379"/>
                <a:ext cx="811" cy="574"/>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40358" name="Line 53"/>
              <p:cNvSpPr>
                <a:spLocks noChangeShapeType="1"/>
              </p:cNvSpPr>
              <p:nvPr/>
            </p:nvSpPr>
            <p:spPr bwMode="auto">
              <a:xfrm flipV="1">
                <a:off x="3900" y="2400"/>
                <a:ext cx="21"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40359" name="Line 54"/>
              <p:cNvSpPr>
                <a:spLocks noChangeShapeType="1"/>
              </p:cNvSpPr>
              <p:nvPr/>
            </p:nvSpPr>
            <p:spPr bwMode="auto">
              <a:xfrm flipV="1">
                <a:off x="4115" y="2400"/>
                <a:ext cx="806"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cxnSp>
            <p:nvCxnSpPr>
              <p:cNvPr id="140360" name="AutoShape 55"/>
              <p:cNvCxnSpPr>
                <a:cxnSpLocks noChangeShapeType="1"/>
              </p:cNvCxnSpPr>
              <p:nvPr/>
            </p:nvCxnSpPr>
            <p:spPr bwMode="auto">
              <a:xfrm>
                <a:off x="3900" y="3605"/>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40361" name="Rectangle 56"/>
              <p:cNvSpPr>
                <a:spLocks noChangeArrowheads="1"/>
              </p:cNvSpPr>
              <p:nvPr/>
            </p:nvSpPr>
            <p:spPr bwMode="auto">
              <a:xfrm>
                <a:off x="3192" y="2936"/>
                <a:ext cx="1396"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Some small</a:t>
                </a:r>
                <a:br>
                  <a:rPr lang="en-US" altLang="en-US" sz="2800">
                    <a:latin typeface="Times New Roman" pitchFamily="18" charset="0"/>
                  </a:rPr>
                </a:br>
                <a:r>
                  <a:rPr lang="en-US" altLang="en-US" sz="2800">
                    <a:latin typeface="Times New Roman" pitchFamily="18" charset="0"/>
                  </a:rPr>
                  <a:t>circuit</a:t>
                </a:r>
              </a:p>
            </p:txBody>
          </p:sp>
        </p:grpSp>
        <p:grpSp>
          <p:nvGrpSpPr>
            <p:cNvPr id="140330" name="Group 57"/>
            <p:cNvGrpSpPr>
              <a:grpSpLocks/>
            </p:cNvGrpSpPr>
            <p:nvPr/>
          </p:nvGrpSpPr>
          <p:grpSpPr bwMode="auto">
            <a:xfrm>
              <a:off x="-37" y="2845"/>
              <a:ext cx="1997" cy="1372"/>
              <a:chOff x="2924" y="2379"/>
              <a:chExt cx="1997" cy="1372"/>
            </a:xfrm>
          </p:grpSpPr>
          <p:sp>
            <p:nvSpPr>
              <p:cNvPr id="140348" name="AutoShape 58"/>
              <p:cNvSpPr>
                <a:spLocks noChangeArrowheads="1"/>
              </p:cNvSpPr>
              <p:nvPr/>
            </p:nvSpPr>
            <p:spPr bwMode="auto">
              <a:xfrm rot="5400000" flipV="1">
                <a:off x="3593" y="2618"/>
                <a:ext cx="639" cy="129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cxnSp>
            <p:nvCxnSpPr>
              <p:cNvPr id="140349" name="AutoShape 59"/>
              <p:cNvCxnSpPr>
                <a:cxnSpLocks noChangeShapeType="1"/>
              </p:cNvCxnSpPr>
              <p:nvPr/>
            </p:nvCxnSpPr>
            <p:spPr bwMode="auto">
              <a:xfrm>
                <a:off x="3900" y="3605"/>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40350" name="Line 60"/>
              <p:cNvSpPr>
                <a:spLocks noChangeShapeType="1"/>
              </p:cNvSpPr>
              <p:nvPr/>
            </p:nvSpPr>
            <p:spPr bwMode="auto">
              <a:xfrm flipH="1" flipV="1">
                <a:off x="2924" y="2379"/>
                <a:ext cx="811" cy="574"/>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40351" name="Line 61"/>
              <p:cNvSpPr>
                <a:spLocks noChangeShapeType="1"/>
              </p:cNvSpPr>
              <p:nvPr/>
            </p:nvSpPr>
            <p:spPr bwMode="auto">
              <a:xfrm flipV="1">
                <a:off x="3900" y="2400"/>
                <a:ext cx="21"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40352" name="Line 62"/>
              <p:cNvSpPr>
                <a:spLocks noChangeShapeType="1"/>
              </p:cNvSpPr>
              <p:nvPr/>
            </p:nvSpPr>
            <p:spPr bwMode="auto">
              <a:xfrm flipV="1">
                <a:off x="4115" y="2400"/>
                <a:ext cx="806"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cxnSp>
            <p:nvCxnSpPr>
              <p:cNvPr id="140353" name="AutoShape 63"/>
              <p:cNvCxnSpPr>
                <a:cxnSpLocks noChangeShapeType="1"/>
              </p:cNvCxnSpPr>
              <p:nvPr/>
            </p:nvCxnSpPr>
            <p:spPr bwMode="auto">
              <a:xfrm>
                <a:off x="3900" y="3605"/>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40354" name="Rectangle 64"/>
              <p:cNvSpPr>
                <a:spLocks noChangeArrowheads="1"/>
              </p:cNvSpPr>
              <p:nvPr/>
            </p:nvSpPr>
            <p:spPr bwMode="auto">
              <a:xfrm>
                <a:off x="3192" y="2936"/>
                <a:ext cx="1396"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Some small</a:t>
                </a:r>
                <a:br>
                  <a:rPr lang="en-US" altLang="en-US" sz="2800">
                    <a:latin typeface="Times New Roman" pitchFamily="18" charset="0"/>
                  </a:rPr>
                </a:br>
                <a:r>
                  <a:rPr lang="en-US" altLang="en-US" sz="2800">
                    <a:latin typeface="Times New Roman" pitchFamily="18" charset="0"/>
                  </a:rPr>
                  <a:t>circuit</a:t>
                </a:r>
              </a:p>
            </p:txBody>
          </p:sp>
        </p:grpSp>
        <p:grpSp>
          <p:nvGrpSpPr>
            <p:cNvPr id="140331" name="Group 65"/>
            <p:cNvGrpSpPr>
              <a:grpSpLocks/>
            </p:cNvGrpSpPr>
            <p:nvPr/>
          </p:nvGrpSpPr>
          <p:grpSpPr bwMode="auto">
            <a:xfrm>
              <a:off x="3955" y="2844"/>
              <a:ext cx="1997" cy="1372"/>
              <a:chOff x="2924" y="2379"/>
              <a:chExt cx="1997" cy="1372"/>
            </a:xfrm>
          </p:grpSpPr>
          <p:sp>
            <p:nvSpPr>
              <p:cNvPr id="140341" name="AutoShape 66"/>
              <p:cNvSpPr>
                <a:spLocks noChangeArrowheads="1"/>
              </p:cNvSpPr>
              <p:nvPr/>
            </p:nvSpPr>
            <p:spPr bwMode="auto">
              <a:xfrm rot="5400000" flipV="1">
                <a:off x="3593" y="2618"/>
                <a:ext cx="639" cy="129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cxnSp>
            <p:nvCxnSpPr>
              <p:cNvPr id="140342" name="AutoShape 67"/>
              <p:cNvCxnSpPr>
                <a:cxnSpLocks noChangeShapeType="1"/>
              </p:cNvCxnSpPr>
              <p:nvPr/>
            </p:nvCxnSpPr>
            <p:spPr bwMode="auto">
              <a:xfrm>
                <a:off x="3900" y="3605"/>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40343" name="Line 68"/>
              <p:cNvSpPr>
                <a:spLocks noChangeShapeType="1"/>
              </p:cNvSpPr>
              <p:nvPr/>
            </p:nvSpPr>
            <p:spPr bwMode="auto">
              <a:xfrm flipH="1" flipV="1">
                <a:off x="2924" y="2379"/>
                <a:ext cx="811" cy="574"/>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40344" name="Line 69"/>
              <p:cNvSpPr>
                <a:spLocks noChangeShapeType="1"/>
              </p:cNvSpPr>
              <p:nvPr/>
            </p:nvSpPr>
            <p:spPr bwMode="auto">
              <a:xfrm flipV="1">
                <a:off x="3900" y="2400"/>
                <a:ext cx="21"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40345" name="Line 70"/>
              <p:cNvSpPr>
                <a:spLocks noChangeShapeType="1"/>
              </p:cNvSpPr>
              <p:nvPr/>
            </p:nvSpPr>
            <p:spPr bwMode="auto">
              <a:xfrm flipV="1">
                <a:off x="4115" y="2400"/>
                <a:ext cx="806"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cxnSp>
            <p:nvCxnSpPr>
              <p:cNvPr id="140346" name="AutoShape 71"/>
              <p:cNvCxnSpPr>
                <a:cxnSpLocks noChangeShapeType="1"/>
              </p:cNvCxnSpPr>
              <p:nvPr/>
            </p:nvCxnSpPr>
            <p:spPr bwMode="auto">
              <a:xfrm>
                <a:off x="3900" y="3605"/>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40347" name="Rectangle 72"/>
              <p:cNvSpPr>
                <a:spLocks noChangeArrowheads="1"/>
              </p:cNvSpPr>
              <p:nvPr/>
            </p:nvSpPr>
            <p:spPr bwMode="auto">
              <a:xfrm>
                <a:off x="3192" y="2936"/>
                <a:ext cx="1396"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Some small</a:t>
                </a:r>
                <a:br>
                  <a:rPr lang="en-US" altLang="en-US" sz="2800">
                    <a:latin typeface="Times New Roman" pitchFamily="18" charset="0"/>
                  </a:rPr>
                </a:br>
                <a:r>
                  <a:rPr lang="en-US" altLang="en-US" sz="2800">
                    <a:latin typeface="Times New Roman" pitchFamily="18" charset="0"/>
                  </a:rPr>
                  <a:t>circuit</a:t>
                </a:r>
              </a:p>
            </p:txBody>
          </p:sp>
        </p:grpSp>
        <p:sp>
          <p:nvSpPr>
            <p:cNvPr id="11" name="Line 41"/>
            <p:cNvSpPr>
              <a:spLocks noChangeShapeType="1"/>
            </p:cNvSpPr>
            <p:nvPr/>
          </p:nvSpPr>
          <p:spPr bwMode="auto">
            <a:xfrm>
              <a:off x="5416" y="2366"/>
              <a:ext cx="386" cy="2"/>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0333" name="Text Box 75"/>
            <p:cNvSpPr txBox="1">
              <a:spLocks noChangeArrowheads="1"/>
            </p:cNvSpPr>
            <p:nvPr/>
          </p:nvSpPr>
          <p:spPr bwMode="auto">
            <a:xfrm>
              <a:off x="287" y="1729"/>
              <a:ext cx="5376" cy="5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a:solidFill>
                    <a:schemeClr val="accent2"/>
                  </a:solidFill>
                  <a:latin typeface="Times New Roman" pitchFamily="18" charset="0"/>
                </a:rPr>
                <a:t>q</a:t>
              </a:r>
              <a:r>
                <a:rPr lang="en-US" altLang="en-US" sz="2800" i="1" baseline="-25000">
                  <a:solidFill>
                    <a:schemeClr val="accent2"/>
                  </a:solidFill>
                  <a:latin typeface="Times New Roman" pitchFamily="18" charset="0"/>
                </a:rPr>
                <a:t>start</a:t>
              </a:r>
              <a:r>
                <a:rPr lang="en-US" altLang="en-US" sz="2800" i="1">
                  <a:solidFill>
                    <a:schemeClr val="accent2"/>
                  </a:solidFill>
                  <a:latin typeface="Times New Roman" pitchFamily="18" charset="0"/>
                </a:rPr>
                <a:t>   x</a:t>
              </a:r>
              <a:r>
                <a:rPr lang="en-US" altLang="en-US" sz="2800" i="1" baseline="-25000">
                  <a:solidFill>
                    <a:schemeClr val="accent2"/>
                  </a:solidFill>
                  <a:latin typeface="Times New Roman" pitchFamily="18" charset="0"/>
                </a:rPr>
                <a:t>1 </a:t>
              </a:r>
              <a:r>
                <a:rPr lang="en-US" altLang="en-US" sz="2800" i="1">
                  <a:solidFill>
                    <a:schemeClr val="accent2"/>
                  </a:solidFill>
                  <a:latin typeface="Times New Roman" pitchFamily="18" charset="0"/>
                </a:rPr>
                <a:t>              x</a:t>
              </a:r>
              <a:r>
                <a:rPr lang="en-US" altLang="en-US" sz="2800" i="1" baseline="-25000">
                  <a:solidFill>
                    <a:schemeClr val="accent2"/>
                  </a:solidFill>
                  <a:latin typeface="Times New Roman" pitchFamily="18" charset="0"/>
                </a:rPr>
                <a:t>2                     </a:t>
              </a: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3                     </a:t>
              </a: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4                       </a:t>
              </a: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5  ….</a:t>
              </a:r>
              <a:r>
                <a:rPr lang="en-US" altLang="en-US" sz="2800" i="1">
                  <a:solidFill>
                    <a:schemeClr val="accent2"/>
                  </a:solidFill>
                  <a:latin typeface="Times New Roman" pitchFamily="18" charset="0"/>
                </a:rPr>
                <a:t> </a:t>
              </a:r>
            </a:p>
            <a:p>
              <a:pPr>
                <a:spcBef>
                  <a:spcPct val="0"/>
                </a:spcBef>
              </a:pPr>
              <a:endParaRPr lang="en-US" altLang="en-US" sz="2800" i="1" baseline="-25000">
                <a:solidFill>
                  <a:schemeClr val="accent2"/>
                </a:solidFill>
                <a:latin typeface="Times New Roman" pitchFamily="18" charset="0"/>
              </a:endParaRPr>
            </a:p>
          </p:txBody>
        </p:sp>
        <p:grpSp>
          <p:nvGrpSpPr>
            <p:cNvPr id="140334" name="Group 83"/>
            <p:cNvGrpSpPr>
              <a:grpSpLocks/>
            </p:cNvGrpSpPr>
            <p:nvPr/>
          </p:nvGrpSpPr>
          <p:grpSpPr bwMode="auto">
            <a:xfrm>
              <a:off x="624" y="2075"/>
              <a:ext cx="4428" cy="282"/>
              <a:chOff x="624" y="1337"/>
              <a:chExt cx="4428" cy="577"/>
            </a:xfrm>
          </p:grpSpPr>
          <p:sp>
            <p:nvSpPr>
              <p:cNvPr id="140335" name="Line 76"/>
              <p:cNvSpPr>
                <a:spLocks noChangeShapeType="1"/>
              </p:cNvSpPr>
              <p:nvPr/>
            </p:nvSpPr>
            <p:spPr bwMode="auto">
              <a:xfrm flipH="1" flipV="1">
                <a:off x="624" y="1337"/>
                <a:ext cx="0" cy="507"/>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40336" name="Line 77"/>
              <p:cNvSpPr>
                <a:spLocks noChangeShapeType="1"/>
              </p:cNvSpPr>
              <p:nvPr/>
            </p:nvSpPr>
            <p:spPr bwMode="auto">
              <a:xfrm flipH="1" flipV="1">
                <a:off x="1097" y="1351"/>
                <a:ext cx="0" cy="507"/>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40337" name="Line 78"/>
              <p:cNvSpPr>
                <a:spLocks noChangeShapeType="1"/>
              </p:cNvSpPr>
              <p:nvPr/>
            </p:nvSpPr>
            <p:spPr bwMode="auto">
              <a:xfrm flipH="1" flipV="1">
                <a:off x="2112" y="1365"/>
                <a:ext cx="0" cy="507"/>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40338" name="Line 79"/>
              <p:cNvSpPr>
                <a:spLocks noChangeShapeType="1"/>
              </p:cNvSpPr>
              <p:nvPr/>
            </p:nvSpPr>
            <p:spPr bwMode="auto">
              <a:xfrm flipH="1" flipV="1">
                <a:off x="3092" y="1379"/>
                <a:ext cx="0" cy="507"/>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40339" name="Line 80"/>
              <p:cNvSpPr>
                <a:spLocks noChangeShapeType="1"/>
              </p:cNvSpPr>
              <p:nvPr/>
            </p:nvSpPr>
            <p:spPr bwMode="auto">
              <a:xfrm flipH="1" flipV="1">
                <a:off x="4072" y="1393"/>
                <a:ext cx="0" cy="507"/>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40340" name="Line 81"/>
              <p:cNvSpPr>
                <a:spLocks noChangeShapeType="1"/>
              </p:cNvSpPr>
              <p:nvPr/>
            </p:nvSpPr>
            <p:spPr bwMode="auto">
              <a:xfrm flipH="1" flipV="1">
                <a:off x="5052" y="1407"/>
                <a:ext cx="0" cy="507"/>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grpSp>
      </p:grpSp>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to Circuits</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253016" name="Rectangle 88"/>
          <p:cNvSpPr>
            <a:spLocks noChangeArrowheads="1"/>
          </p:cNvSpPr>
          <p:nvPr/>
        </p:nvSpPr>
        <p:spPr bwMode="auto">
          <a:xfrm>
            <a:off x="647700" y="533400"/>
            <a:ext cx="7505700" cy="2227263"/>
          </a:xfrm>
          <a:prstGeom prst="rect">
            <a:avLst/>
          </a:prstGeom>
          <a:noFill/>
          <a:ln w="38100" cap="sq">
            <a:noFill/>
            <a:miter lim="800000"/>
            <a:headEnd/>
            <a:tailEnd/>
          </a:ln>
          <a:effectLst/>
        </p:spPr>
        <p:txBody>
          <a:bodyPr wrap="none" lIns="274320" rIns="274320">
            <a:spAutoFit/>
          </a:bodyPr>
          <a:lstStyle/>
          <a:p>
            <a:pPr lvl="1" eaLnBrk="0" hangingPunct="0">
              <a:buFontTx/>
              <a:buChar char="•"/>
              <a:defRPr/>
            </a:pPr>
            <a:r>
              <a:rPr lang="en-US" dirty="0">
                <a:cs typeface="+mn-cs"/>
              </a:rPr>
              <a:t> If </a:t>
            </a:r>
            <a:r>
              <a:rPr lang="en-US">
                <a:cs typeface="+mn-cs"/>
              </a:rPr>
              <a:t>a </a:t>
            </a:r>
            <a:r>
              <a:rPr lang="en-US">
                <a:solidFill>
                  <a:schemeClr val="accent2"/>
                </a:solidFill>
                <a:cs typeface="+mn-cs"/>
              </a:rPr>
              <a:t>TM</a:t>
            </a:r>
            <a:r>
              <a:rPr lang="en-US">
                <a:cs typeface="+mn-cs"/>
              </a:rPr>
              <a:t> can compute it in time </a:t>
            </a:r>
            <a:r>
              <a:rPr lang="en-US" i="1">
                <a:solidFill>
                  <a:schemeClr val="accent2"/>
                </a:solidFill>
                <a:cs typeface="+mn-cs"/>
              </a:rPr>
              <a:t>T(n</a:t>
            </a:r>
            <a:r>
              <a:rPr lang="en-US" i="1" dirty="0">
                <a:solidFill>
                  <a:schemeClr val="accent2"/>
                </a:solidFill>
                <a:cs typeface="+mn-cs"/>
              </a:rPr>
              <a:t>)</a:t>
            </a:r>
            <a:r>
              <a:rPr lang="en-US" dirty="0">
                <a:cs typeface="+mn-cs"/>
              </a:rPr>
              <a:t>, </a:t>
            </a:r>
          </a:p>
          <a:p>
            <a:pPr lvl="1" eaLnBrk="0" hangingPunct="0">
              <a:buFontTx/>
              <a:buChar char="•"/>
              <a:defRPr/>
            </a:pPr>
            <a:r>
              <a:rPr lang="en-US">
                <a:cs typeface="+mn-cs"/>
              </a:rPr>
              <a:t> then it uses at most </a:t>
            </a:r>
            <a:r>
              <a:rPr lang="en-US" i="1">
                <a:solidFill>
                  <a:schemeClr val="accent2"/>
                </a:solidFill>
                <a:cs typeface="+mn-cs"/>
              </a:rPr>
              <a:t>T(n</a:t>
            </a:r>
            <a:r>
              <a:rPr lang="en-US" i="1" dirty="0">
                <a:solidFill>
                  <a:schemeClr val="accent2"/>
                </a:solidFill>
                <a:cs typeface="+mn-cs"/>
              </a:rPr>
              <a:t>)</a:t>
            </a:r>
            <a:r>
              <a:rPr lang="en-US" dirty="0">
                <a:cs typeface="+mn-cs"/>
              </a:rPr>
              <a:t> cells </a:t>
            </a:r>
            <a:r>
              <a:rPr lang="en-US">
                <a:cs typeface="+mn-cs"/>
              </a:rPr>
              <a:t>of tape</a:t>
            </a:r>
            <a:r>
              <a:rPr lang="en-US" dirty="0">
                <a:cs typeface="+mn-cs"/>
              </a:rPr>
              <a:t>,</a:t>
            </a:r>
          </a:p>
          <a:p>
            <a:pPr lvl="1" eaLnBrk="0" hangingPunct="0">
              <a:buFontTx/>
              <a:buChar char="•"/>
              <a:defRPr/>
            </a:pPr>
            <a:r>
              <a:rPr lang="en-US">
                <a:cs typeface="+mn-cs"/>
              </a:rPr>
              <a:t> then the </a:t>
            </a:r>
            <a:r>
              <a:rPr lang="en-US" dirty="0">
                <a:cs typeface="+mn-cs"/>
              </a:rPr>
              <a:t>size </a:t>
            </a:r>
            <a:r>
              <a:rPr lang="en-US">
                <a:cs typeface="+mn-cs"/>
              </a:rPr>
              <a:t>of the circuit is </a:t>
            </a:r>
            <a:r>
              <a:rPr lang="en-US" i="1">
                <a:solidFill>
                  <a:schemeClr val="accent2"/>
                </a:solidFill>
                <a:cs typeface="+mn-cs"/>
              </a:rPr>
              <a:t>O(T(n)</a:t>
            </a:r>
            <a:r>
              <a:rPr lang="en-US" i="1">
                <a:solidFill>
                  <a:schemeClr val="accent2"/>
                </a:solidFill>
                <a:cs typeface="Times New Roman" pitchFamily="18" charset="0"/>
              </a:rPr>
              <a:t>×</a:t>
            </a:r>
            <a:r>
              <a:rPr lang="en-US" i="1">
                <a:solidFill>
                  <a:schemeClr val="accent2"/>
                </a:solidFill>
                <a:cs typeface="+mn-cs"/>
              </a:rPr>
              <a:t>T(n</a:t>
            </a:r>
            <a:r>
              <a:rPr lang="en-US" i="1" dirty="0">
                <a:solidFill>
                  <a:schemeClr val="accent2"/>
                </a:solidFill>
                <a:cs typeface="+mn-cs"/>
              </a:rPr>
              <a:t>))</a:t>
            </a:r>
            <a:r>
              <a:rPr lang="en-US" i="1" dirty="0">
                <a:cs typeface="+mn-cs"/>
              </a:rPr>
              <a:t>.</a:t>
            </a:r>
          </a:p>
          <a:p>
            <a:pPr lvl="1" eaLnBrk="0" hangingPunct="0">
              <a:buFontTx/>
              <a:buChar char="•"/>
              <a:defRPr/>
            </a:pPr>
            <a:r>
              <a:rPr lang="en-US">
                <a:cs typeface="+mn-cs"/>
              </a:rPr>
              <a:t> Th</a:t>
            </a:r>
            <a:r>
              <a:rPr lang="en-US">
                <a:effectLst>
                  <a:outerShdw blurRad="38100" dist="38100" dir="2700000" algn="tl">
                    <a:srgbClr val="000000"/>
                  </a:outerShdw>
                </a:effectLst>
                <a:cs typeface="+mn-cs"/>
              </a:rPr>
              <a:t>e circuit is constructed </a:t>
            </a:r>
            <a:r>
              <a:rPr lang="en-US" dirty="0">
                <a:effectLst>
                  <a:outerShdw blurRad="38100" dist="38100" dir="2700000" algn="tl">
                    <a:srgbClr val="000000"/>
                  </a:outerShdw>
                </a:effectLst>
                <a:cs typeface="+mn-cs"/>
              </a:rPr>
              <a:t>in a </a:t>
            </a:r>
            <a:r>
              <a:rPr lang="en-US" dirty="0">
                <a:solidFill>
                  <a:schemeClr val="accent2"/>
                </a:solidFill>
                <a:cs typeface="+mn-cs"/>
              </a:rPr>
              <a:t>uniform</a:t>
            </a:r>
            <a:r>
              <a:rPr lang="en-US" dirty="0">
                <a:cs typeface="+mn-cs"/>
              </a:rPr>
              <a:t> way</a:t>
            </a:r>
            <a:br>
              <a:rPr lang="en-US" dirty="0">
                <a:cs typeface="+mn-cs"/>
              </a:rPr>
            </a:br>
            <a:r>
              <a:rPr lang="en-US" dirty="0">
                <a:cs typeface="+mn-cs"/>
              </a:rPr>
              <a:t>   from many copies </a:t>
            </a:r>
            <a:r>
              <a:rPr lang="en-US">
                <a:cs typeface="+mn-cs"/>
              </a:rPr>
              <a:t>of the </a:t>
            </a:r>
            <a:r>
              <a:rPr lang="en-US" dirty="0">
                <a:cs typeface="+mn-cs"/>
              </a:rPr>
              <a:t>same </a:t>
            </a:r>
            <a:r>
              <a:rPr lang="en-US">
                <a:cs typeface="+mn-cs"/>
              </a:rPr>
              <a:t>small circuit.</a:t>
            </a:r>
            <a:endParaRPr lang="en-US" dirty="0">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53016">
                                            <p:txEl>
                                              <p:pRg st="0" end="0"/>
                                            </p:txEl>
                                          </p:spTgt>
                                        </p:tgtEl>
                                        <p:attrNameLst>
                                          <p:attrName>style.visibility</p:attrName>
                                        </p:attrNameLst>
                                      </p:cBhvr>
                                      <p:to>
                                        <p:strVal val="visible"/>
                                      </p:to>
                                    </p:set>
                                    <p:anim calcmode="lin" valueType="num">
                                      <p:cBhvr additive="base">
                                        <p:cTn id="7" dur="500" fill="hold"/>
                                        <p:tgtEl>
                                          <p:spTgt spid="253016">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5301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53016">
                                            <p:txEl>
                                              <p:pRg st="1" end="1"/>
                                            </p:txEl>
                                          </p:spTgt>
                                        </p:tgtEl>
                                        <p:attrNameLst>
                                          <p:attrName>style.visibility</p:attrName>
                                        </p:attrNameLst>
                                      </p:cBhvr>
                                      <p:to>
                                        <p:strVal val="visible"/>
                                      </p:to>
                                    </p:set>
                                    <p:anim calcmode="lin" valueType="num">
                                      <p:cBhvr additive="base">
                                        <p:cTn id="13" dur="500" fill="hold"/>
                                        <p:tgtEl>
                                          <p:spTgt spid="253016">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53016">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253016">
                                            <p:txEl>
                                              <p:pRg st="2" end="2"/>
                                            </p:txEl>
                                          </p:spTgt>
                                        </p:tgtEl>
                                        <p:attrNameLst>
                                          <p:attrName>style.visibility</p:attrName>
                                        </p:attrNameLst>
                                      </p:cBhvr>
                                      <p:to>
                                        <p:strVal val="visible"/>
                                      </p:to>
                                    </p:set>
                                    <p:anim calcmode="lin" valueType="num">
                                      <p:cBhvr additive="base">
                                        <p:cTn id="19" dur="500" fill="hold"/>
                                        <p:tgtEl>
                                          <p:spTgt spid="253016">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53016">
                                            <p:txEl>
                                              <p:pRg st="2" end="2"/>
                                            </p:txEl>
                                          </p:spTgt>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additive="base">
                                        <p:cTn id="23" dur="500" fill="hold"/>
                                        <p:tgtEl>
                                          <p:spTgt spid="12"/>
                                        </p:tgtEl>
                                        <p:attrNameLst>
                                          <p:attrName>ppt_x</p:attrName>
                                        </p:attrNameLst>
                                      </p:cBhvr>
                                      <p:tavLst>
                                        <p:tav tm="0">
                                          <p:val>
                                            <p:strVal val="#ppt_x"/>
                                          </p:val>
                                        </p:tav>
                                        <p:tav tm="100000">
                                          <p:val>
                                            <p:strVal val="#ppt_x"/>
                                          </p:val>
                                        </p:tav>
                                      </p:tavLst>
                                    </p:anim>
                                    <p:anim calcmode="lin" valueType="num">
                                      <p:cBhvr additive="base">
                                        <p:cTn id="24"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nodeType="clickEffect">
                                  <p:stCondLst>
                                    <p:cond delay="0"/>
                                  </p:stCondLst>
                                  <p:childTnLst>
                                    <p:set>
                                      <p:cBhvr>
                                        <p:cTn id="28" dur="1" fill="hold">
                                          <p:stCondLst>
                                            <p:cond delay="0"/>
                                          </p:stCondLst>
                                        </p:cTn>
                                        <p:tgtEl>
                                          <p:spTgt spid="253016">
                                            <p:txEl>
                                              <p:pRg st="3" end="3"/>
                                            </p:txEl>
                                          </p:spTgt>
                                        </p:tgtEl>
                                        <p:attrNameLst>
                                          <p:attrName>style.visibility</p:attrName>
                                        </p:attrNameLst>
                                      </p:cBhvr>
                                      <p:to>
                                        <p:strVal val="visible"/>
                                      </p:to>
                                    </p:set>
                                    <p:anim calcmode="lin" valueType="num">
                                      <p:cBhvr additive="base">
                                        <p:cTn id="29" dur="500" fill="hold"/>
                                        <p:tgtEl>
                                          <p:spTgt spid="253016">
                                            <p:txEl>
                                              <p:pRg st="3" end="3"/>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253016">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63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Church’s Thesis</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12" name="Text Box 7"/>
          <p:cNvSpPr txBox="1">
            <a:spLocks noChangeArrowheads="1"/>
          </p:cNvSpPr>
          <p:nvPr/>
        </p:nvSpPr>
        <p:spPr bwMode="auto">
          <a:xfrm>
            <a:off x="7040563" y="14288"/>
            <a:ext cx="1341437" cy="519112"/>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hlink"/>
                </a:solidFill>
                <a:effectLst>
                  <a:outerShdw blurRad="38100" dist="38100" dir="2700000" algn="tl">
                    <a:srgbClr val="000000"/>
                  </a:outerShdw>
                </a:effectLst>
                <a:cs typeface="+mn-cs"/>
              </a:rPr>
              <a:t>Proof</a:t>
            </a:r>
          </a:p>
        </p:txBody>
      </p:sp>
      <p:sp>
        <p:nvSpPr>
          <p:cNvPr id="39" name="Text Box 5"/>
          <p:cNvSpPr txBox="1">
            <a:spLocks noChangeArrowheads="1"/>
          </p:cNvSpPr>
          <p:nvPr/>
        </p:nvSpPr>
        <p:spPr bwMode="auto">
          <a:xfrm>
            <a:off x="381000" y="528638"/>
            <a:ext cx="6310313" cy="4400550"/>
          </a:xfrm>
          <a:prstGeom prst="rect">
            <a:avLst/>
          </a:prstGeom>
          <a:noFill/>
          <a:ln w="38100" cap="sq">
            <a:noFill/>
            <a:miter lim="800000"/>
            <a:headEnd/>
            <a:tailEnd/>
          </a:ln>
          <a:effectLst/>
        </p:spPr>
        <p:txBody>
          <a:bodyPr wrap="none" lIns="274320" rIns="274320">
            <a:spAutoFit/>
          </a:bodyPr>
          <a:lstStyle/>
          <a:p>
            <a:pPr eaLnBrk="0" hangingPunct="0">
              <a:defRPr/>
            </a:pPr>
            <a:r>
              <a:rPr lang="en-US">
                <a:cs typeface="+mn-cs"/>
              </a:rPr>
              <a:t>A computational </a:t>
            </a:r>
            <a:r>
              <a:rPr lang="en-US" dirty="0">
                <a:cs typeface="+mn-cs"/>
              </a:rPr>
              <a:t>problem </a:t>
            </a:r>
            <a:r>
              <a:rPr lang="en-US">
                <a:cs typeface="+mn-cs"/>
              </a:rPr>
              <a:t>is computable</a:t>
            </a:r>
            <a:endParaRPr lang="en-US" dirty="0">
              <a:cs typeface="+mn-cs"/>
            </a:endParaRPr>
          </a:p>
          <a:p>
            <a:pPr eaLnBrk="0" hangingPunct="0">
              <a:buFont typeface="Arial" pitchFamily="34" charset="0"/>
              <a:buChar char="•"/>
              <a:defRPr/>
            </a:pPr>
            <a:r>
              <a:rPr lang="en-US" dirty="0">
                <a:cs typeface="+mn-cs"/>
              </a:rPr>
              <a:t>by a </a:t>
            </a:r>
            <a:r>
              <a:rPr lang="en-US" dirty="0">
                <a:solidFill>
                  <a:schemeClr val="accent2"/>
                </a:solidFill>
                <a:cs typeface="+mn-cs"/>
              </a:rPr>
              <a:t>Java Program</a:t>
            </a:r>
          </a:p>
          <a:p>
            <a:pPr eaLnBrk="0" hangingPunct="0">
              <a:buFont typeface="Arial" pitchFamily="34" charset="0"/>
              <a:buChar char="•"/>
              <a:defRPr/>
            </a:pPr>
            <a:endParaRPr lang="en-US" dirty="0">
              <a:cs typeface="+mn-cs"/>
            </a:endParaRPr>
          </a:p>
          <a:p>
            <a:pPr eaLnBrk="0" hangingPunct="0">
              <a:buFont typeface="Arial" pitchFamily="34" charset="0"/>
              <a:buChar char="•"/>
              <a:defRPr/>
            </a:pPr>
            <a:r>
              <a:rPr lang="en-US" dirty="0">
                <a:cs typeface="+mn-cs"/>
              </a:rPr>
              <a:t>by </a:t>
            </a:r>
            <a:r>
              <a:rPr lang="en-US">
                <a:cs typeface="+mn-cs"/>
              </a:rPr>
              <a:t>a </a:t>
            </a:r>
            <a:r>
              <a:rPr lang="en-US">
                <a:solidFill>
                  <a:schemeClr val="accent2"/>
                </a:solidFill>
                <a:cs typeface="+mn-cs"/>
              </a:rPr>
              <a:t>Turing </a:t>
            </a:r>
            <a:r>
              <a:rPr lang="en-US" dirty="0">
                <a:solidFill>
                  <a:schemeClr val="accent2"/>
                </a:solidFill>
                <a:cs typeface="+mn-cs"/>
              </a:rPr>
              <a:t>Machine</a:t>
            </a:r>
          </a:p>
          <a:p>
            <a:pPr eaLnBrk="0" hangingPunct="0">
              <a:buFont typeface="Arial" pitchFamily="34" charset="0"/>
              <a:buChar char="•"/>
              <a:defRPr/>
            </a:pPr>
            <a:endParaRPr lang="en-US" dirty="0">
              <a:cs typeface="+mn-cs"/>
            </a:endParaRPr>
          </a:p>
          <a:p>
            <a:pPr eaLnBrk="0" hangingPunct="0">
              <a:buFont typeface="Arial" pitchFamily="34" charset="0"/>
              <a:buChar char="•"/>
              <a:defRPr/>
            </a:pPr>
            <a:endParaRPr lang="en-US" dirty="0">
              <a:cs typeface="+mn-cs"/>
            </a:endParaRPr>
          </a:p>
          <a:p>
            <a:pPr eaLnBrk="0" hangingPunct="0">
              <a:buFont typeface="Arial" pitchFamily="34" charset="0"/>
              <a:buChar char="•"/>
              <a:defRPr/>
            </a:pPr>
            <a:endParaRPr lang="en-US" dirty="0">
              <a:cs typeface="+mn-cs"/>
            </a:endParaRPr>
          </a:p>
          <a:p>
            <a:pPr eaLnBrk="0" hangingPunct="0">
              <a:defRPr/>
            </a:pPr>
            <a:endParaRPr lang="en-US" dirty="0">
              <a:effectLst>
                <a:outerShdw blurRad="38100" dist="38100" dir="2700000" algn="tl">
                  <a:srgbClr val="000000"/>
                </a:outerShdw>
              </a:effectLst>
              <a:cs typeface="+mn-cs"/>
            </a:endParaRPr>
          </a:p>
          <a:p>
            <a:pPr eaLnBrk="0" hangingPunct="0">
              <a:defRPr/>
            </a:pPr>
            <a:endParaRPr lang="en-US" dirty="0">
              <a:effectLst>
                <a:outerShdw blurRad="38100" dist="38100" dir="2700000" algn="tl">
                  <a:srgbClr val="000000"/>
                </a:outerShdw>
              </a:effectLst>
              <a:cs typeface="+mn-cs"/>
            </a:endParaRPr>
          </a:p>
          <a:p>
            <a:pPr eaLnBrk="0" hangingPunct="0">
              <a:buFont typeface="Arial" pitchFamily="34" charset="0"/>
              <a:buChar char="•"/>
              <a:defRPr/>
            </a:pPr>
            <a:r>
              <a:rPr lang="en-US" dirty="0">
                <a:effectLst>
                  <a:outerShdw blurRad="38100" dist="38100" dir="2700000" algn="tl">
                    <a:srgbClr val="000000"/>
                  </a:outerShdw>
                </a:effectLst>
                <a:cs typeface="+mn-cs"/>
              </a:rPr>
              <a:t>by </a:t>
            </a:r>
            <a:r>
              <a:rPr lang="en-US">
                <a:effectLst>
                  <a:outerShdw blurRad="38100" dist="38100" dir="2700000" algn="tl">
                    <a:srgbClr val="000000"/>
                  </a:outerShdw>
                </a:effectLst>
                <a:cs typeface="+mn-cs"/>
              </a:rPr>
              <a:t>an </a:t>
            </a:r>
            <a:r>
              <a:rPr lang="en-US" i="1">
                <a:solidFill>
                  <a:schemeClr val="accent2"/>
                </a:solidFill>
                <a:effectLst>
                  <a:outerShdw blurRad="38100" dist="38100" dir="2700000" algn="tl">
                    <a:srgbClr val="000000"/>
                  </a:outerShdw>
                </a:effectLst>
                <a:cs typeface="+mn-cs"/>
              </a:rPr>
              <a:t>And/Or/Not</a:t>
            </a:r>
            <a:r>
              <a:rPr lang="en-US">
                <a:solidFill>
                  <a:schemeClr val="accent2"/>
                </a:solidFill>
                <a:effectLst>
                  <a:outerShdw blurRad="38100" dist="38100" dir="2700000" algn="tl">
                    <a:srgbClr val="000000"/>
                  </a:outerShdw>
                </a:effectLst>
                <a:cs typeface="+mn-cs"/>
              </a:rPr>
              <a:t> Circuit</a:t>
            </a:r>
            <a:endParaRPr lang="en-US" dirty="0">
              <a:solidFill>
                <a:schemeClr val="accent2"/>
              </a:solidFill>
              <a:effectLst>
                <a:outerShdw blurRad="38100" dist="38100" dir="2700000" algn="tl">
                  <a:srgbClr val="000000"/>
                </a:outerShdw>
              </a:effectLst>
              <a:cs typeface="+mn-cs"/>
            </a:endParaRPr>
          </a:p>
        </p:txBody>
      </p:sp>
      <p:sp>
        <p:nvSpPr>
          <p:cNvPr id="40" name="Line 22"/>
          <p:cNvSpPr>
            <a:spLocks noChangeShapeType="1"/>
          </p:cNvSpPr>
          <p:nvPr/>
        </p:nvSpPr>
        <p:spPr bwMode="auto">
          <a:xfrm>
            <a:off x="1284288" y="2286000"/>
            <a:ext cx="1077912" cy="2209800"/>
          </a:xfrm>
          <a:prstGeom prst="line">
            <a:avLst/>
          </a:prstGeom>
          <a:noFill/>
          <a:ln w="38100" cap="sq">
            <a:solidFill>
              <a:schemeClr val="hlink"/>
            </a:solidFill>
            <a:round/>
            <a:headEnd/>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1318" name="Rectangle 7"/>
          <p:cNvSpPr>
            <a:spLocks noChangeArrowheads="1"/>
          </p:cNvSpPr>
          <p:nvPr/>
        </p:nvSpPr>
        <p:spPr bwMode="auto">
          <a:xfrm>
            <a:off x="-522288" y="5105400"/>
            <a:ext cx="6256338"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lvl="1" algn="ctr">
              <a:spcBef>
                <a:spcPct val="0"/>
              </a:spcBef>
              <a:buFontTx/>
              <a:buNone/>
            </a:pPr>
            <a:r>
              <a:rPr lang="en-US" altLang="en-US" sz="2800">
                <a:latin typeface="Times New Roman" pitchFamily="18" charset="0"/>
              </a:rPr>
              <a:t>If a </a:t>
            </a:r>
            <a:r>
              <a:rPr lang="en-US" altLang="en-US" sz="2800">
                <a:solidFill>
                  <a:schemeClr val="accent2"/>
                </a:solidFill>
                <a:latin typeface="Times New Roman" pitchFamily="18" charset="0"/>
              </a:rPr>
              <a:t>TM</a:t>
            </a:r>
            <a:r>
              <a:rPr lang="en-US" altLang="en-US" sz="2800">
                <a:latin typeface="Times New Roman" pitchFamily="18" charset="0"/>
              </a:rPr>
              <a:t> can compute it in time </a:t>
            </a:r>
            <a:r>
              <a:rPr lang="en-US" altLang="en-US" sz="2800" i="1">
                <a:solidFill>
                  <a:schemeClr val="accent2"/>
                </a:solidFill>
                <a:latin typeface="Times New Roman" pitchFamily="18" charset="0"/>
              </a:rPr>
              <a:t>T(n)</a:t>
            </a:r>
            <a:r>
              <a:rPr lang="en-US" altLang="en-US" sz="2800">
                <a:latin typeface="Times New Roman" pitchFamily="18" charset="0"/>
              </a:rPr>
              <a:t>, </a:t>
            </a:r>
          </a:p>
          <a:p>
            <a:pPr lvl="1" algn="ctr">
              <a:spcBef>
                <a:spcPct val="0"/>
              </a:spcBef>
              <a:buFontTx/>
              <a:buNone/>
            </a:pPr>
            <a:r>
              <a:rPr lang="en-US" altLang="en-US" sz="2800">
                <a:latin typeface="Times New Roman" pitchFamily="18" charset="0"/>
              </a:rPr>
              <a:t>  then it can be computed by </a:t>
            </a:r>
            <a:br>
              <a:rPr lang="en-US" altLang="en-US" sz="2800">
                <a:latin typeface="Times New Roman" pitchFamily="18" charset="0"/>
              </a:rPr>
            </a:br>
            <a:r>
              <a:rPr lang="en-US" altLang="en-US" sz="2800">
                <a:latin typeface="Times New Roman" pitchFamily="18" charset="0"/>
              </a:rPr>
              <a:t>  a </a:t>
            </a:r>
            <a:r>
              <a:rPr lang="en-US" altLang="en-US" sz="2800">
                <a:solidFill>
                  <a:schemeClr val="accent2"/>
                </a:solidFill>
                <a:latin typeface="Times New Roman" pitchFamily="18" charset="0"/>
              </a:rPr>
              <a:t>uniform</a:t>
            </a:r>
            <a:r>
              <a:rPr lang="en-US" altLang="en-US" sz="2800">
                <a:latin typeface="Times New Roman" pitchFamily="18" charset="0"/>
              </a:rPr>
              <a:t> circuit of size </a:t>
            </a:r>
            <a:r>
              <a:rPr lang="en-US" altLang="en-US" sz="2800" i="1">
                <a:solidFill>
                  <a:schemeClr val="accent2"/>
                </a:solidFill>
                <a:latin typeface="Times New Roman" pitchFamily="18" charset="0"/>
              </a:rPr>
              <a:t>O(T</a:t>
            </a:r>
            <a:r>
              <a:rPr lang="en-US" altLang="en-US" sz="2800" i="1" baseline="30000">
                <a:solidFill>
                  <a:schemeClr val="accent2"/>
                </a:solidFill>
                <a:latin typeface="Times New Roman" pitchFamily="18" charset="0"/>
              </a:rPr>
              <a:t>2</a:t>
            </a:r>
            <a:r>
              <a:rPr lang="en-US" altLang="en-US" sz="2800" i="1">
                <a:solidFill>
                  <a:schemeClr val="accent2"/>
                </a:solidFill>
                <a:latin typeface="Times New Roman" pitchFamily="18" charset="0"/>
              </a:rPr>
              <a:t>(n))</a:t>
            </a:r>
            <a:r>
              <a:rPr lang="en-US" altLang="en-US" sz="2800">
                <a:latin typeface="Times New Roman" pitchFamily="18" charset="0"/>
              </a:rPr>
              <a:t>.</a:t>
            </a:r>
          </a:p>
        </p:txBody>
      </p:sp>
      <p:sp>
        <p:nvSpPr>
          <p:cNvPr id="258056" name="Rectangle 8"/>
          <p:cNvSpPr>
            <a:spLocks noChangeArrowheads="1"/>
          </p:cNvSpPr>
          <p:nvPr/>
        </p:nvSpPr>
        <p:spPr bwMode="auto">
          <a:xfrm>
            <a:off x="1676400" y="2971800"/>
            <a:ext cx="13192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chemeClr val="hlink"/>
                </a:solidFill>
                <a:latin typeface="Times New Roman" pitchFamily="18" charset="0"/>
              </a:rPr>
              <a:t>Done</a:t>
            </a:r>
          </a:p>
        </p:txBody>
      </p:sp>
      <p:sp>
        <p:nvSpPr>
          <p:cNvPr id="2" name="Line 22"/>
          <p:cNvSpPr>
            <a:spLocks noChangeShapeType="1"/>
          </p:cNvSpPr>
          <p:nvPr/>
        </p:nvSpPr>
        <p:spPr bwMode="auto">
          <a:xfrm flipH="1" flipV="1">
            <a:off x="2362200" y="1447800"/>
            <a:ext cx="838200" cy="3048000"/>
          </a:xfrm>
          <a:prstGeom prst="line">
            <a:avLst/>
          </a:prstGeom>
          <a:noFill/>
          <a:ln w="38100" cap="sq">
            <a:solidFill>
              <a:schemeClr val="hlink"/>
            </a:solidFill>
            <a:round/>
            <a:headEnd/>
            <a:tailEnd type="triangle" w="med" len="me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258058" name="Rectangle 10"/>
          <p:cNvSpPr>
            <a:spLocks noChangeArrowheads="1"/>
          </p:cNvSpPr>
          <p:nvPr/>
        </p:nvSpPr>
        <p:spPr bwMode="auto">
          <a:xfrm>
            <a:off x="3816350" y="2209800"/>
            <a:ext cx="5251450" cy="2227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lvl="1">
              <a:spcBef>
                <a:spcPct val="0"/>
              </a:spcBef>
              <a:buFontTx/>
              <a:buNone/>
            </a:pPr>
            <a:r>
              <a:rPr lang="en-US" altLang="en-US" sz="2800">
                <a:latin typeface="Times New Roman" pitchFamily="18" charset="0"/>
              </a:rPr>
              <a:t>A Java program</a:t>
            </a:r>
          </a:p>
          <a:p>
            <a:pPr lvl="1">
              <a:spcBef>
                <a:spcPct val="0"/>
              </a:spcBef>
            </a:pPr>
            <a:r>
              <a:rPr lang="en-US" altLang="en-US" sz="2800">
                <a:latin typeface="Times New Roman" pitchFamily="18" charset="0"/>
              </a:rPr>
              <a:t> on an input of size </a:t>
            </a:r>
            <a:r>
              <a:rPr lang="en-US" altLang="en-US" sz="2800" i="1">
                <a:solidFill>
                  <a:schemeClr val="accent2"/>
                </a:solidFill>
                <a:latin typeface="Times New Roman" pitchFamily="18" charset="0"/>
              </a:rPr>
              <a:t>n</a:t>
            </a:r>
          </a:p>
          <a:p>
            <a:pPr lvl="1">
              <a:spcBef>
                <a:spcPct val="0"/>
              </a:spcBef>
            </a:pPr>
            <a:r>
              <a:rPr lang="en-US" altLang="en-US" sz="2800">
                <a:latin typeface="Times New Roman" pitchFamily="18" charset="0"/>
              </a:rPr>
              <a:t> can produce this  </a:t>
            </a:r>
            <a:br>
              <a:rPr lang="en-US" altLang="en-US" sz="2800">
                <a:latin typeface="Times New Roman" pitchFamily="18" charset="0"/>
              </a:rPr>
            </a:br>
            <a:r>
              <a:rPr lang="en-US" altLang="en-US" sz="2800">
                <a:latin typeface="Times New Roman" pitchFamily="18" charset="0"/>
              </a:rPr>
              <a:t>   </a:t>
            </a:r>
            <a:r>
              <a:rPr lang="en-US" altLang="en-US" sz="2800">
                <a:solidFill>
                  <a:schemeClr val="hlink"/>
                </a:solidFill>
                <a:latin typeface="Times New Roman" pitchFamily="18" charset="0"/>
              </a:rPr>
              <a:t>uniform</a:t>
            </a:r>
            <a:r>
              <a:rPr lang="en-US" altLang="en-US" sz="2800">
                <a:solidFill>
                  <a:schemeClr val="accent2"/>
                </a:solidFill>
                <a:latin typeface="Times New Roman" pitchFamily="18" charset="0"/>
              </a:rPr>
              <a:t> </a:t>
            </a:r>
            <a:r>
              <a:rPr lang="en-US" altLang="en-US" sz="2800" i="1">
                <a:solidFill>
                  <a:schemeClr val="accent2"/>
                </a:solidFill>
                <a:latin typeface="Times New Roman" pitchFamily="18" charset="0"/>
              </a:rPr>
              <a:t>T(n)</a:t>
            </a:r>
            <a:r>
              <a:rPr lang="en-US" altLang="en-US" sz="2800" i="1">
                <a:solidFill>
                  <a:schemeClr val="accent2"/>
                </a:solidFill>
                <a:latin typeface="Times New Roman" pitchFamily="18" charset="0"/>
                <a:cs typeface="Times New Roman" pitchFamily="18" charset="0"/>
              </a:rPr>
              <a:t>×T(n)</a:t>
            </a:r>
            <a:r>
              <a:rPr lang="en-US" altLang="en-US" sz="2800">
                <a:latin typeface="Times New Roman" pitchFamily="18" charset="0"/>
                <a:cs typeface="Times New Roman" pitchFamily="18" charset="0"/>
              </a:rPr>
              <a:t> circuit</a:t>
            </a:r>
          </a:p>
          <a:p>
            <a:pPr lvl="1">
              <a:spcBef>
                <a:spcPct val="0"/>
              </a:spcBef>
            </a:pPr>
            <a:r>
              <a:rPr lang="en-US" altLang="en-US" sz="2800">
                <a:latin typeface="Times New Roman" pitchFamily="18" charset="0"/>
                <a:cs typeface="Times New Roman" pitchFamily="18" charset="0"/>
              </a:rPr>
              <a:t> and evaluate it on the input. </a:t>
            </a:r>
          </a:p>
        </p:txBody>
      </p:sp>
      <p:sp>
        <p:nvSpPr>
          <p:cNvPr id="9" name="Rectangle 8"/>
          <p:cNvSpPr>
            <a:spLocks noChangeArrowheads="1"/>
          </p:cNvSpPr>
          <p:nvPr/>
        </p:nvSpPr>
        <p:spPr bwMode="auto">
          <a:xfrm>
            <a:off x="5532438" y="4570413"/>
            <a:ext cx="3992562" cy="1373187"/>
          </a:xfrm>
          <a:prstGeom prst="rect">
            <a:avLst/>
          </a:prstGeom>
          <a:noFill/>
          <a:ln w="9525">
            <a:noFill/>
            <a:miter lim="800000"/>
            <a:headEnd/>
            <a:tailEnd/>
          </a:ln>
        </p:spPr>
        <p:txBody>
          <a:bodyPr>
            <a:spAutoFit/>
          </a:bodyPr>
          <a:lstStyle/>
          <a:p>
            <a:pPr eaLnBrk="0" hangingPunct="0">
              <a:defRPr/>
            </a:pPr>
            <a:r>
              <a:rPr lang="en-US" dirty="0">
                <a:solidFill>
                  <a:srgbClr val="FF0000"/>
                </a:solidFill>
                <a:cs typeface="+mn-cs"/>
              </a:rPr>
              <a:t>Uniform </a:t>
            </a:r>
          </a:p>
          <a:p>
            <a:pPr eaLnBrk="0" hangingPunct="0">
              <a:defRPr/>
            </a:pPr>
            <a:r>
              <a:rPr lang="en-US">
                <a:solidFill>
                  <a:srgbClr val="FF0000"/>
                </a:solidFill>
                <a:cs typeface="+mn-cs"/>
              </a:rPr>
              <a:t>&amp; arbitrarily large input </a:t>
            </a:r>
            <a:r>
              <a:rPr lang="en-US" dirty="0">
                <a:solidFill>
                  <a:srgbClr val="FF0000"/>
                </a:solidFill>
                <a:cs typeface="+mn-cs"/>
              </a:rPr>
              <a:t/>
            </a:r>
            <a:br>
              <a:rPr lang="en-US" dirty="0">
                <a:solidFill>
                  <a:srgbClr val="FF0000"/>
                </a:solidFill>
                <a:cs typeface="+mn-cs"/>
              </a:rPr>
            </a:br>
            <a:r>
              <a:rPr lang="en-US" dirty="0">
                <a:solidFill>
                  <a:srgbClr val="FF0000"/>
                </a:solidFill>
                <a:cs typeface="+mn-cs"/>
              </a:rPr>
              <a:t>    </a:t>
            </a:r>
            <a:r>
              <a:rPr lang="en-US" dirty="0">
                <a:solidFill>
                  <a:srgbClr val="FF0000"/>
                </a:solidFill>
                <a:cs typeface="+mn-cs"/>
                <a:sym typeface="Wingdings" pitchFamily="2" charset="2"/>
              </a:rPr>
              <a:t> </a:t>
            </a:r>
            <a:r>
              <a:rPr lang="en-US" dirty="0">
                <a:solidFill>
                  <a:srgbClr val="FF0000"/>
                </a:solidFill>
                <a:cs typeface="+mn-cs"/>
              </a:rPr>
              <a:t>reasonable</a:t>
            </a:r>
            <a:endParaRPr lang="en-CA" dirty="0">
              <a:solidFill>
                <a:srgbClr val="FF0000"/>
              </a:solidFill>
              <a:effectLst>
                <a:outerShdw blurRad="38100" dist="38100" dir="2700000" algn="tl">
                  <a:srgbClr val="000000"/>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258056"/>
                                        </p:tgtEl>
                                        <p:attrNameLst>
                                          <p:attrName>style.visibility</p:attrName>
                                        </p:attrNameLst>
                                      </p:cBhvr>
                                      <p:to>
                                        <p:strVal val="visible"/>
                                      </p:to>
                                    </p:set>
                                    <p:anim calcmode="lin" valueType="num">
                                      <p:cBhvr additive="base">
                                        <p:cTn id="7" dur="500" fill="hold"/>
                                        <p:tgtEl>
                                          <p:spTgt spid="258056"/>
                                        </p:tgtEl>
                                        <p:attrNameLst>
                                          <p:attrName>ppt_x</p:attrName>
                                        </p:attrNameLst>
                                      </p:cBhvr>
                                      <p:tavLst>
                                        <p:tav tm="0">
                                          <p:val>
                                            <p:strVal val="1+#ppt_w/2"/>
                                          </p:val>
                                        </p:tav>
                                        <p:tav tm="100000">
                                          <p:val>
                                            <p:strVal val="#ppt_x"/>
                                          </p:val>
                                        </p:tav>
                                      </p:tavLst>
                                    </p:anim>
                                    <p:anim calcmode="lin" valueType="num">
                                      <p:cBhvr additive="base">
                                        <p:cTn id="8" dur="500" fill="hold"/>
                                        <p:tgtEl>
                                          <p:spTgt spid="258056"/>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258058">
                                            <p:txEl>
                                              <p:pRg st="0" end="0"/>
                                            </p:txEl>
                                          </p:spTgt>
                                        </p:tgtEl>
                                        <p:attrNameLst>
                                          <p:attrName>style.visibility</p:attrName>
                                        </p:attrNameLst>
                                      </p:cBhvr>
                                      <p:to>
                                        <p:strVal val="visible"/>
                                      </p:to>
                                    </p:set>
                                    <p:anim calcmode="lin" valueType="num">
                                      <p:cBhvr additive="base">
                                        <p:cTn id="19" dur="500" fill="hold"/>
                                        <p:tgtEl>
                                          <p:spTgt spid="258058">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58058">
                                            <p:txEl>
                                              <p:pRg st="0" end="0"/>
                                            </p:txEl>
                                          </p:spTgt>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258058">
                                            <p:txEl>
                                              <p:pRg st="1" end="1"/>
                                            </p:txEl>
                                          </p:spTgt>
                                        </p:tgtEl>
                                        <p:attrNameLst>
                                          <p:attrName>style.visibility</p:attrName>
                                        </p:attrNameLst>
                                      </p:cBhvr>
                                      <p:to>
                                        <p:strVal val="visible"/>
                                      </p:to>
                                    </p:set>
                                    <p:anim calcmode="lin" valueType="num">
                                      <p:cBhvr additive="base">
                                        <p:cTn id="23" dur="500" fill="hold"/>
                                        <p:tgtEl>
                                          <p:spTgt spid="258058">
                                            <p:txEl>
                                              <p:pRg st="1" end="1"/>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258058">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258058">
                                            <p:txEl>
                                              <p:pRg st="2" end="2"/>
                                            </p:txEl>
                                          </p:spTgt>
                                        </p:tgtEl>
                                        <p:attrNameLst>
                                          <p:attrName>style.visibility</p:attrName>
                                        </p:attrNameLst>
                                      </p:cBhvr>
                                      <p:to>
                                        <p:strVal val="visible"/>
                                      </p:to>
                                    </p:set>
                                    <p:anim calcmode="lin" valueType="num">
                                      <p:cBhvr additive="base">
                                        <p:cTn id="29" dur="500" fill="hold"/>
                                        <p:tgtEl>
                                          <p:spTgt spid="258058">
                                            <p:txEl>
                                              <p:pRg st="2" end="2"/>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258058">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nodeType="clickEffect">
                                  <p:stCondLst>
                                    <p:cond delay="0"/>
                                  </p:stCondLst>
                                  <p:childTnLst>
                                    <p:set>
                                      <p:cBhvr>
                                        <p:cTn id="34" dur="1" fill="hold">
                                          <p:stCondLst>
                                            <p:cond delay="0"/>
                                          </p:stCondLst>
                                        </p:cTn>
                                        <p:tgtEl>
                                          <p:spTgt spid="258058">
                                            <p:txEl>
                                              <p:pRg st="3" end="3"/>
                                            </p:txEl>
                                          </p:spTgt>
                                        </p:tgtEl>
                                        <p:attrNameLst>
                                          <p:attrName>style.visibility</p:attrName>
                                        </p:attrNameLst>
                                      </p:cBhvr>
                                      <p:to>
                                        <p:strVal val="visible"/>
                                      </p:to>
                                    </p:set>
                                    <p:anim calcmode="lin" valueType="num">
                                      <p:cBhvr additive="base">
                                        <p:cTn id="35" dur="500" fill="hold"/>
                                        <p:tgtEl>
                                          <p:spTgt spid="258058">
                                            <p:txEl>
                                              <p:pRg st="3" end="3"/>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258058">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4" fill="hold" nodeType="clickEffect">
                                  <p:stCondLst>
                                    <p:cond delay="0"/>
                                  </p:stCondLst>
                                  <p:childTnLst>
                                    <p:set>
                                      <p:cBhvr>
                                        <p:cTn id="40" dur="1" fill="hold">
                                          <p:stCondLst>
                                            <p:cond delay="0"/>
                                          </p:stCondLst>
                                        </p:cTn>
                                        <p:tgtEl>
                                          <p:spTgt spid="9">
                                            <p:txEl>
                                              <p:pRg st="0" end="0"/>
                                            </p:txEl>
                                          </p:spTgt>
                                        </p:tgtEl>
                                        <p:attrNameLst>
                                          <p:attrName>style.visibility</p:attrName>
                                        </p:attrNameLst>
                                      </p:cBhvr>
                                      <p:to>
                                        <p:strVal val="visible"/>
                                      </p:to>
                                    </p:set>
                                    <p:anim calcmode="lin" valueType="num">
                                      <p:cBhvr additive="base">
                                        <p:cTn id="41"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9">
                                            <p:txEl>
                                              <p:pRg st="0" end="0"/>
                                            </p:txEl>
                                          </p:spTgt>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9">
                                            <p:txEl>
                                              <p:pRg st="1" end="1"/>
                                            </p:txEl>
                                          </p:spTgt>
                                        </p:tgtEl>
                                        <p:attrNameLst>
                                          <p:attrName>style.visibility</p:attrName>
                                        </p:attrNameLst>
                                      </p:cBhvr>
                                      <p:to>
                                        <p:strVal val="visible"/>
                                      </p:to>
                                    </p:set>
                                    <p:anim calcmode="lin" valueType="num">
                                      <p:cBhvr additive="base">
                                        <p:cTn id="45" dur="500" fill="hold"/>
                                        <p:tgtEl>
                                          <p:spTgt spid="9">
                                            <p:txEl>
                                              <p:pRg st="1" end="1"/>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9">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8056" grpId="0"/>
      <p:bldP spid="2" grpId="0" animBg="1"/>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63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Church’s Thesis</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1296389" name="Text Box 5"/>
          <p:cNvSpPr txBox="1">
            <a:spLocks noChangeArrowheads="1"/>
          </p:cNvSpPr>
          <p:nvPr/>
        </p:nvSpPr>
        <p:spPr bwMode="auto">
          <a:xfrm>
            <a:off x="381000" y="528638"/>
            <a:ext cx="6310313" cy="4400550"/>
          </a:xfrm>
          <a:prstGeom prst="rect">
            <a:avLst/>
          </a:prstGeom>
          <a:noFill/>
          <a:ln w="38100" cap="sq">
            <a:noFill/>
            <a:miter lim="800000"/>
            <a:headEnd/>
            <a:tailEnd/>
          </a:ln>
          <a:effectLst/>
        </p:spPr>
        <p:txBody>
          <a:bodyPr wrap="none" lIns="274320" rIns="274320">
            <a:spAutoFit/>
          </a:bodyPr>
          <a:lstStyle/>
          <a:p>
            <a:pPr eaLnBrk="0" hangingPunct="0">
              <a:defRPr/>
            </a:pPr>
            <a:r>
              <a:rPr lang="en-US">
                <a:cs typeface="+mn-cs"/>
              </a:rPr>
              <a:t>A computational </a:t>
            </a:r>
            <a:r>
              <a:rPr lang="en-US" dirty="0">
                <a:cs typeface="+mn-cs"/>
              </a:rPr>
              <a:t>problem </a:t>
            </a:r>
            <a:r>
              <a:rPr lang="en-US">
                <a:cs typeface="+mn-cs"/>
              </a:rPr>
              <a:t>is computable</a:t>
            </a:r>
            <a:endParaRPr lang="en-US" dirty="0">
              <a:cs typeface="+mn-cs"/>
            </a:endParaRPr>
          </a:p>
          <a:p>
            <a:pPr eaLnBrk="0" hangingPunct="0">
              <a:buFont typeface="Arial" pitchFamily="34" charset="0"/>
              <a:buChar char="•"/>
              <a:defRPr/>
            </a:pPr>
            <a:r>
              <a:rPr lang="en-US" dirty="0">
                <a:cs typeface="+mn-cs"/>
              </a:rPr>
              <a:t>by a </a:t>
            </a:r>
            <a:r>
              <a:rPr lang="en-US" dirty="0">
                <a:solidFill>
                  <a:schemeClr val="accent2"/>
                </a:solidFill>
                <a:cs typeface="+mn-cs"/>
              </a:rPr>
              <a:t>Java Program</a:t>
            </a:r>
          </a:p>
          <a:p>
            <a:pPr eaLnBrk="0" hangingPunct="0">
              <a:buFont typeface="Arial" pitchFamily="34" charset="0"/>
              <a:buChar char="•"/>
              <a:defRPr/>
            </a:pPr>
            <a:endParaRPr lang="en-US" dirty="0">
              <a:cs typeface="+mn-cs"/>
            </a:endParaRPr>
          </a:p>
          <a:p>
            <a:pPr eaLnBrk="0" hangingPunct="0">
              <a:buFont typeface="Arial" pitchFamily="34" charset="0"/>
              <a:buChar char="•"/>
              <a:defRPr/>
            </a:pPr>
            <a:r>
              <a:rPr lang="en-US" dirty="0">
                <a:cs typeface="+mn-cs"/>
              </a:rPr>
              <a:t>by </a:t>
            </a:r>
            <a:r>
              <a:rPr lang="en-US">
                <a:cs typeface="+mn-cs"/>
              </a:rPr>
              <a:t>a </a:t>
            </a:r>
            <a:r>
              <a:rPr lang="en-US">
                <a:solidFill>
                  <a:schemeClr val="accent2"/>
                </a:solidFill>
                <a:cs typeface="+mn-cs"/>
              </a:rPr>
              <a:t>Turing </a:t>
            </a:r>
            <a:r>
              <a:rPr lang="en-US" dirty="0">
                <a:solidFill>
                  <a:schemeClr val="accent2"/>
                </a:solidFill>
                <a:cs typeface="+mn-cs"/>
              </a:rPr>
              <a:t>Machine</a:t>
            </a:r>
          </a:p>
          <a:p>
            <a:pPr eaLnBrk="0" hangingPunct="0">
              <a:buFont typeface="Arial" pitchFamily="34" charset="0"/>
              <a:buChar char="•"/>
              <a:defRPr/>
            </a:pPr>
            <a:endParaRPr lang="en-US" dirty="0">
              <a:cs typeface="+mn-cs"/>
            </a:endParaRPr>
          </a:p>
          <a:p>
            <a:pPr eaLnBrk="0" hangingPunct="0">
              <a:buFont typeface="Arial" pitchFamily="34" charset="0"/>
              <a:buChar char="•"/>
              <a:defRPr/>
            </a:pPr>
            <a:endParaRPr lang="en-US" dirty="0">
              <a:effectLst>
                <a:outerShdw blurRad="38100" dist="38100" dir="2700000" algn="tl">
                  <a:srgbClr val="000000"/>
                </a:outerShdw>
              </a:effectLst>
              <a:cs typeface="+mn-cs"/>
            </a:endParaRPr>
          </a:p>
          <a:p>
            <a:pPr eaLnBrk="0" hangingPunct="0">
              <a:buFont typeface="Arial" pitchFamily="34" charset="0"/>
              <a:buChar char="•"/>
              <a:defRPr/>
            </a:pPr>
            <a:endParaRPr lang="en-US" dirty="0">
              <a:effectLst>
                <a:outerShdw blurRad="38100" dist="38100" dir="2700000" algn="tl">
                  <a:srgbClr val="000000"/>
                </a:outerShdw>
              </a:effectLst>
              <a:cs typeface="+mn-cs"/>
            </a:endParaRPr>
          </a:p>
          <a:p>
            <a:pPr eaLnBrk="0" hangingPunct="0">
              <a:buFont typeface="Arial" pitchFamily="34" charset="0"/>
              <a:buChar char="•"/>
              <a:defRPr/>
            </a:pPr>
            <a:endParaRPr lang="en-US" dirty="0">
              <a:effectLst>
                <a:outerShdw blurRad="38100" dist="38100" dir="2700000" algn="tl">
                  <a:srgbClr val="000000"/>
                </a:outerShdw>
              </a:effectLst>
              <a:cs typeface="+mn-cs"/>
            </a:endParaRPr>
          </a:p>
          <a:p>
            <a:pPr eaLnBrk="0" hangingPunct="0">
              <a:defRPr/>
            </a:pPr>
            <a:endParaRPr lang="en-US" dirty="0">
              <a:effectLst>
                <a:outerShdw blurRad="38100" dist="38100" dir="2700000" algn="tl">
                  <a:srgbClr val="000000"/>
                </a:outerShdw>
              </a:effectLst>
              <a:cs typeface="+mn-cs"/>
            </a:endParaRPr>
          </a:p>
          <a:p>
            <a:pPr eaLnBrk="0" hangingPunct="0">
              <a:buFont typeface="Arial" pitchFamily="34" charset="0"/>
              <a:buChar char="•"/>
              <a:defRPr/>
            </a:pPr>
            <a:r>
              <a:rPr lang="en-US" dirty="0">
                <a:effectLst>
                  <a:outerShdw blurRad="38100" dist="38100" dir="2700000" algn="tl">
                    <a:srgbClr val="000000"/>
                  </a:outerShdw>
                </a:effectLst>
                <a:cs typeface="+mn-cs"/>
              </a:rPr>
              <a:t>by </a:t>
            </a:r>
            <a:r>
              <a:rPr lang="en-US">
                <a:effectLst>
                  <a:outerShdw blurRad="38100" dist="38100" dir="2700000" algn="tl">
                    <a:srgbClr val="000000"/>
                  </a:outerShdw>
                </a:effectLst>
                <a:cs typeface="+mn-cs"/>
              </a:rPr>
              <a:t>an </a:t>
            </a:r>
            <a:r>
              <a:rPr lang="en-US" i="1">
                <a:solidFill>
                  <a:schemeClr val="accent2"/>
                </a:solidFill>
                <a:effectLst>
                  <a:outerShdw blurRad="38100" dist="38100" dir="2700000" algn="tl">
                    <a:srgbClr val="000000"/>
                  </a:outerShdw>
                </a:effectLst>
                <a:cs typeface="+mn-cs"/>
              </a:rPr>
              <a:t>And/Or/Not</a:t>
            </a:r>
            <a:r>
              <a:rPr lang="en-US">
                <a:solidFill>
                  <a:schemeClr val="accent2"/>
                </a:solidFill>
                <a:effectLst>
                  <a:outerShdw blurRad="38100" dist="38100" dir="2700000" algn="tl">
                    <a:srgbClr val="000000"/>
                  </a:outerShdw>
                </a:effectLst>
                <a:cs typeface="+mn-cs"/>
              </a:rPr>
              <a:t> Circuit</a:t>
            </a:r>
            <a:endParaRPr lang="en-US" dirty="0">
              <a:solidFill>
                <a:schemeClr val="accent2"/>
              </a:solidFill>
              <a:effectLst>
                <a:outerShdw blurRad="38100" dist="38100" dir="2700000" algn="tl">
                  <a:srgbClr val="000000"/>
                </a:outerShdw>
              </a:effectLst>
              <a:cs typeface="+mn-cs"/>
            </a:endParaRPr>
          </a:p>
        </p:txBody>
      </p:sp>
      <p:sp>
        <p:nvSpPr>
          <p:cNvPr id="1296393" name="AutoShape 9"/>
          <p:cNvSpPr>
            <a:spLocks noChangeArrowheads="1"/>
          </p:cNvSpPr>
          <p:nvPr/>
        </p:nvSpPr>
        <p:spPr bwMode="auto">
          <a:xfrm rot="5400000">
            <a:off x="1981200" y="1544638"/>
            <a:ext cx="457200" cy="304800"/>
          </a:xfrm>
          <a:prstGeom prst="leftRightArrow">
            <a:avLst>
              <a:gd name="adj1" fmla="val 50000"/>
              <a:gd name="adj2" fmla="val 30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7" name="AutoShape 11"/>
          <p:cNvSpPr>
            <a:spLocks noChangeArrowheads="1"/>
          </p:cNvSpPr>
          <p:nvPr/>
        </p:nvSpPr>
        <p:spPr bwMode="auto">
          <a:xfrm rot="5400000">
            <a:off x="2041525" y="3810000"/>
            <a:ext cx="457200" cy="304800"/>
          </a:xfrm>
          <a:prstGeom prst="leftRightArrow">
            <a:avLst>
              <a:gd name="adj1" fmla="val 50000"/>
              <a:gd name="adj2" fmla="val 30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67271" name="Rectangle 7"/>
          <p:cNvSpPr>
            <a:spLocks noChangeArrowheads="1"/>
          </p:cNvSpPr>
          <p:nvPr/>
        </p:nvSpPr>
        <p:spPr bwMode="auto">
          <a:xfrm>
            <a:off x="1371600" y="4776788"/>
            <a:ext cx="3044825" cy="519112"/>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Computer Circuit</a:t>
            </a:r>
            <a:endParaRPr lang="en-US" dirty="0">
              <a:solidFill>
                <a:schemeClr val="accent2"/>
              </a:solidFill>
              <a:effectLst>
                <a:outerShdw blurRad="38100" dist="38100" dir="2700000" algn="tl">
                  <a:srgbClr val="000000"/>
                </a:outerShdw>
              </a:effectLst>
              <a:cs typeface="+mn-cs"/>
            </a:endParaRPr>
          </a:p>
        </p:txBody>
      </p:sp>
      <p:sp>
        <p:nvSpPr>
          <p:cNvPr id="8" name="Rectangle 94"/>
          <p:cNvSpPr>
            <a:spLocks noChangeArrowheads="1"/>
          </p:cNvSpPr>
          <p:nvPr/>
        </p:nvSpPr>
        <p:spPr bwMode="auto">
          <a:xfrm>
            <a:off x="-228600" y="5332413"/>
            <a:ext cx="8758238" cy="1373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lvl="1">
              <a:spcBef>
                <a:spcPct val="0"/>
              </a:spcBef>
            </a:pPr>
            <a:r>
              <a:rPr lang="en-US" altLang="en-US" sz="2800">
                <a:latin typeface="Times New Roman" pitchFamily="18" charset="0"/>
              </a:rPr>
              <a:t>A </a:t>
            </a:r>
            <a:r>
              <a:rPr lang="en-US" altLang="en-US" sz="2800">
                <a:solidFill>
                  <a:schemeClr val="accent2"/>
                </a:solidFill>
                <a:latin typeface="Times New Roman" pitchFamily="18" charset="0"/>
              </a:rPr>
              <a:t>computer circuit</a:t>
            </a:r>
            <a:r>
              <a:rPr lang="en-US" altLang="en-US" sz="2800">
                <a:latin typeface="Times New Roman" pitchFamily="18" charset="0"/>
              </a:rPr>
              <a:t> differs from a circuit in two ways:</a:t>
            </a:r>
          </a:p>
          <a:p>
            <a:pPr lvl="2">
              <a:spcBef>
                <a:spcPct val="0"/>
              </a:spcBef>
              <a:buFontTx/>
              <a:buChar char="•"/>
            </a:pPr>
            <a:r>
              <a:rPr lang="en-US" altLang="en-US">
                <a:latin typeface="Times New Roman" pitchFamily="18" charset="0"/>
              </a:rPr>
              <a:t> Memory</a:t>
            </a:r>
          </a:p>
          <a:p>
            <a:pPr lvl="2">
              <a:spcBef>
                <a:spcPct val="0"/>
              </a:spcBef>
              <a:buFontTx/>
              <a:buChar char="•"/>
            </a:pPr>
            <a:r>
              <a:rPr lang="en-US" altLang="en-US">
                <a:latin typeface="Times New Roman" pitchFamily="18" charset="0"/>
              </a:rPr>
              <a:t>Cycles in the graphs of gates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67271"/>
                                        </p:tgtEl>
                                        <p:attrNameLst>
                                          <p:attrName>style.visibility</p:attrName>
                                        </p:attrNameLst>
                                      </p:cBhvr>
                                      <p:to>
                                        <p:strVal val="visible"/>
                                      </p:to>
                                    </p:set>
                                    <p:anim calcmode="lin" valueType="num">
                                      <p:cBhvr additive="base">
                                        <p:cTn id="13" dur="500" fill="hold"/>
                                        <p:tgtEl>
                                          <p:spTgt spid="267271"/>
                                        </p:tgtEl>
                                        <p:attrNameLst>
                                          <p:attrName>ppt_x</p:attrName>
                                        </p:attrNameLst>
                                      </p:cBhvr>
                                      <p:tavLst>
                                        <p:tav tm="0">
                                          <p:val>
                                            <p:strVal val="#ppt_x"/>
                                          </p:val>
                                        </p:tav>
                                        <p:tav tm="100000">
                                          <p:val>
                                            <p:strVal val="#ppt_x"/>
                                          </p:val>
                                        </p:tav>
                                      </p:tavLst>
                                    </p:anim>
                                    <p:anim calcmode="lin" valueType="num">
                                      <p:cBhvr additive="base">
                                        <p:cTn id="14" dur="500" fill="hold"/>
                                        <p:tgtEl>
                                          <p:spTgt spid="267271"/>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8">
                                            <p:txEl>
                                              <p:pRg st="0" end="0"/>
                                            </p:txEl>
                                          </p:spTgt>
                                        </p:tgtEl>
                                        <p:attrNameLst>
                                          <p:attrName>style.visibility</p:attrName>
                                        </p:attrNameLst>
                                      </p:cBhvr>
                                      <p:to>
                                        <p:strVal val="visible"/>
                                      </p:to>
                                    </p:set>
                                    <p:anim calcmode="lin" valueType="num">
                                      <p:cBhvr additive="base">
                                        <p:cTn id="19" dur="500" fill="hold"/>
                                        <p:tgtEl>
                                          <p:spTgt spid="8">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8">
                                            <p:txEl>
                                              <p:pRg st="1" end="1"/>
                                            </p:txEl>
                                          </p:spTgt>
                                        </p:tgtEl>
                                        <p:attrNameLst>
                                          <p:attrName>style.visibility</p:attrName>
                                        </p:attrNameLst>
                                      </p:cBhvr>
                                      <p:to>
                                        <p:strVal val="visible"/>
                                      </p:to>
                                    </p:set>
                                    <p:anim calcmode="lin" valueType="num">
                                      <p:cBhvr additive="base">
                                        <p:cTn id="25" dur="500" fill="hold"/>
                                        <p:tgtEl>
                                          <p:spTgt spid="8">
                                            <p:txEl>
                                              <p:pRg st="1" end="1"/>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nodeType="clickEffect">
                                  <p:stCondLst>
                                    <p:cond delay="0"/>
                                  </p:stCondLst>
                                  <p:childTnLst>
                                    <p:set>
                                      <p:cBhvr>
                                        <p:cTn id="30" dur="1" fill="hold">
                                          <p:stCondLst>
                                            <p:cond delay="0"/>
                                          </p:stCondLst>
                                        </p:cTn>
                                        <p:tgtEl>
                                          <p:spTgt spid="8">
                                            <p:txEl>
                                              <p:pRg st="2" end="2"/>
                                            </p:txEl>
                                          </p:spTgt>
                                        </p:tgtEl>
                                        <p:attrNameLst>
                                          <p:attrName>style.visibility</p:attrName>
                                        </p:attrNameLst>
                                      </p:cBhvr>
                                      <p:to>
                                        <p:strVal val="visible"/>
                                      </p:to>
                                    </p:set>
                                    <p:anim calcmode="lin" valueType="num">
                                      <p:cBhvr additive="base">
                                        <p:cTn id="31" dur="500" fill="hold"/>
                                        <p:tgtEl>
                                          <p:spTgt spid="8">
                                            <p:txEl>
                                              <p:pRg st="2" end="2"/>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8">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67271" grpId="0"/>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Computer Circuits</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262238" name="Rectangle 94"/>
          <p:cNvSpPr>
            <a:spLocks noChangeArrowheads="1"/>
          </p:cNvSpPr>
          <p:nvPr/>
        </p:nvSpPr>
        <p:spPr bwMode="auto">
          <a:xfrm>
            <a:off x="684213" y="466725"/>
            <a:ext cx="6210300" cy="3109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buFontTx/>
              <a:buChar char="•"/>
            </a:pPr>
            <a:r>
              <a:rPr lang="en-US" altLang="en-US" sz="2800">
                <a:latin typeface="Times New Roman" pitchFamily="18" charset="0"/>
              </a:rPr>
              <a:t>Time is kept by a clock.</a:t>
            </a:r>
          </a:p>
          <a:p>
            <a:pPr>
              <a:spcBef>
                <a:spcPct val="0"/>
              </a:spcBef>
              <a:buFontTx/>
              <a:buChar char="•"/>
            </a:pPr>
            <a:r>
              <a:rPr lang="en-US" altLang="en-US" sz="2800">
                <a:latin typeface="Times New Roman" pitchFamily="18" charset="0"/>
              </a:rPr>
              <a:t>Value </a:t>
            </a: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t </a:t>
            </a:r>
            <a:r>
              <a:rPr lang="en-US" altLang="en-US" sz="2800">
                <a:latin typeface="Times New Roman" pitchFamily="18" charset="0"/>
              </a:rPr>
              <a:t>may change through time.</a:t>
            </a:r>
          </a:p>
          <a:p>
            <a:pPr>
              <a:spcBef>
                <a:spcPct val="0"/>
              </a:spcBef>
              <a:buFontTx/>
              <a:buChar char="•"/>
            </a:pPr>
            <a:r>
              <a:rPr lang="en-US" altLang="en-US" sz="2800">
                <a:latin typeface="Times New Roman" pitchFamily="18" charset="0"/>
              </a:rPr>
              <a:t>But when clock is high, current value </a:t>
            </a:r>
            <a:br>
              <a:rPr lang="en-US" altLang="en-US" sz="2800">
                <a:latin typeface="Times New Roman" pitchFamily="18" charset="0"/>
              </a:rPr>
            </a:br>
            <a:r>
              <a:rPr lang="en-US" altLang="en-US" sz="2800">
                <a:latin typeface="Times New Roman" pitchFamily="18" charset="0"/>
              </a:rPr>
              <a:t>  is stored in memory.</a:t>
            </a:r>
          </a:p>
          <a:p>
            <a:pPr>
              <a:spcBef>
                <a:spcPct val="0"/>
              </a:spcBef>
              <a:buFontTx/>
              <a:buChar char="•"/>
            </a:pPr>
            <a:r>
              <a:rPr lang="en-US" altLang="en-US" sz="2800">
                <a:latin typeface="Times New Roman" pitchFamily="18" charset="0"/>
              </a:rPr>
              <a:t>When clock is low, it remembers </a:t>
            </a:r>
            <a:br>
              <a:rPr lang="en-US" altLang="en-US" sz="2800">
                <a:latin typeface="Times New Roman" pitchFamily="18" charset="0"/>
              </a:rPr>
            </a:br>
            <a:r>
              <a:rPr lang="en-US" altLang="en-US" sz="2800">
                <a:latin typeface="Times New Roman" pitchFamily="18" charset="0"/>
              </a:rPr>
              <a:t>   previous value.</a:t>
            </a:r>
          </a:p>
          <a:p>
            <a:pPr>
              <a:spcBef>
                <a:spcPct val="0"/>
              </a:spcBef>
              <a:buFontTx/>
              <a:buChar char="•"/>
            </a:pPr>
            <a:r>
              <a:rPr lang="en-US" altLang="en-US" sz="2800">
                <a:latin typeface="Times New Roman" pitchFamily="18" charset="0"/>
              </a:rPr>
              <a:t>Output of memory is this value stored.</a:t>
            </a:r>
          </a:p>
        </p:txBody>
      </p:sp>
      <p:grpSp>
        <p:nvGrpSpPr>
          <p:cNvPr id="2" name="Group 49"/>
          <p:cNvGrpSpPr>
            <a:grpSpLocks/>
          </p:cNvGrpSpPr>
          <p:nvPr/>
        </p:nvGrpSpPr>
        <p:grpSpPr bwMode="auto">
          <a:xfrm>
            <a:off x="838200" y="5360988"/>
            <a:ext cx="2590800" cy="866775"/>
            <a:chOff x="838200" y="5361198"/>
            <a:chExt cx="2590800" cy="866565"/>
          </a:xfrm>
        </p:grpSpPr>
        <p:sp>
          <p:nvSpPr>
            <p:cNvPr id="143375" name="Rectangle 95"/>
            <p:cNvSpPr>
              <a:spLocks noChangeArrowheads="1"/>
            </p:cNvSpPr>
            <p:nvPr/>
          </p:nvSpPr>
          <p:spPr bwMode="auto">
            <a:xfrm>
              <a:off x="838200" y="5472113"/>
              <a:ext cx="2590800" cy="609600"/>
            </a:xfrm>
            <a:prstGeom prst="rect">
              <a:avLst/>
            </a:prstGeom>
            <a:noFill/>
            <a:ln w="38100" cap="sq">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43376" name="Rectangle 96"/>
            <p:cNvSpPr>
              <a:spLocks noChangeArrowheads="1"/>
            </p:cNvSpPr>
            <p:nvPr/>
          </p:nvSpPr>
          <p:spPr bwMode="auto">
            <a:xfrm>
              <a:off x="990600" y="5472113"/>
              <a:ext cx="17732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Memory</a:t>
              </a:r>
            </a:p>
          </p:txBody>
        </p:sp>
        <p:sp>
          <p:nvSpPr>
            <p:cNvPr id="143377" name="Line 97"/>
            <p:cNvSpPr>
              <a:spLocks noChangeShapeType="1"/>
            </p:cNvSpPr>
            <p:nvPr/>
          </p:nvSpPr>
          <p:spPr bwMode="auto">
            <a:xfrm flipV="1">
              <a:off x="2057400" y="5361198"/>
              <a:ext cx="0" cy="107950"/>
            </a:xfrm>
            <a:prstGeom prst="line">
              <a:avLst/>
            </a:prstGeom>
            <a:noFill/>
            <a:ln w="38100" cap="sq">
              <a:solidFill>
                <a:srgbClr val="FF00FF"/>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43378" name="Line 98"/>
            <p:cNvSpPr>
              <a:spLocks noChangeShapeType="1"/>
            </p:cNvSpPr>
            <p:nvPr/>
          </p:nvSpPr>
          <p:spPr bwMode="auto">
            <a:xfrm flipV="1">
              <a:off x="2057400" y="6119813"/>
              <a:ext cx="0" cy="107950"/>
            </a:xfrm>
            <a:prstGeom prst="line">
              <a:avLst/>
            </a:prstGeom>
            <a:noFill/>
            <a:ln w="38100" cap="sq">
              <a:solidFill>
                <a:srgbClr val="FF00FF"/>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grpSp>
      <p:sp>
        <p:nvSpPr>
          <p:cNvPr id="185377" name="Rectangle 99"/>
          <p:cNvSpPr>
            <a:spLocks noChangeArrowheads="1"/>
          </p:cNvSpPr>
          <p:nvPr/>
        </p:nvSpPr>
        <p:spPr bwMode="auto">
          <a:xfrm>
            <a:off x="1638300" y="4852988"/>
            <a:ext cx="7778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t</a:t>
            </a:r>
          </a:p>
        </p:txBody>
      </p:sp>
      <p:sp>
        <p:nvSpPr>
          <p:cNvPr id="185378" name="Rectangle 100"/>
          <p:cNvSpPr>
            <a:spLocks noChangeArrowheads="1"/>
          </p:cNvSpPr>
          <p:nvPr/>
        </p:nvSpPr>
        <p:spPr bwMode="auto">
          <a:xfrm>
            <a:off x="1708150" y="6172200"/>
            <a:ext cx="7778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t</a:t>
            </a:r>
          </a:p>
        </p:txBody>
      </p:sp>
      <p:grpSp>
        <p:nvGrpSpPr>
          <p:cNvPr id="3" name="Group 41"/>
          <p:cNvGrpSpPr>
            <a:grpSpLocks/>
          </p:cNvGrpSpPr>
          <p:nvPr/>
        </p:nvGrpSpPr>
        <p:grpSpPr bwMode="auto">
          <a:xfrm>
            <a:off x="3429000" y="5486400"/>
            <a:ext cx="2921000" cy="519113"/>
            <a:chOff x="3429000" y="2895600"/>
            <a:chExt cx="2921000" cy="519113"/>
          </a:xfrm>
        </p:grpSpPr>
        <p:sp>
          <p:nvSpPr>
            <p:cNvPr id="143370" name="Freeform 102"/>
            <p:cNvSpPr>
              <a:spLocks/>
            </p:cNvSpPr>
            <p:nvPr/>
          </p:nvSpPr>
          <p:spPr bwMode="auto">
            <a:xfrm>
              <a:off x="3429000" y="3070225"/>
              <a:ext cx="457200" cy="223838"/>
            </a:xfrm>
            <a:custGeom>
              <a:avLst/>
              <a:gdLst>
                <a:gd name="T0" fmla="*/ 0 w 288"/>
                <a:gd name="T1" fmla="*/ 2147483647 h 141"/>
                <a:gd name="T2" fmla="*/ 2147483647 w 288"/>
                <a:gd name="T3" fmla="*/ 2147483647 h 141"/>
                <a:gd name="T4" fmla="*/ 2147483647 w 288"/>
                <a:gd name="T5" fmla="*/ 0 h 141"/>
                <a:gd name="T6" fmla="*/ 2147483647 w 288"/>
                <a:gd name="T7" fmla="*/ 0 h 141"/>
                <a:gd name="T8" fmla="*/ 2147483647 w 288"/>
                <a:gd name="T9" fmla="*/ 2147483647 h 141"/>
                <a:gd name="T10" fmla="*/ 0 60000 65536"/>
                <a:gd name="T11" fmla="*/ 0 60000 65536"/>
                <a:gd name="T12" fmla="*/ 0 60000 65536"/>
                <a:gd name="T13" fmla="*/ 0 60000 65536"/>
                <a:gd name="T14" fmla="*/ 0 60000 65536"/>
                <a:gd name="T15" fmla="*/ 0 w 288"/>
                <a:gd name="T16" fmla="*/ 0 h 141"/>
                <a:gd name="T17" fmla="*/ 288 w 288"/>
                <a:gd name="T18" fmla="*/ 141 h 141"/>
              </a:gdLst>
              <a:ahLst/>
              <a:cxnLst>
                <a:cxn ang="T10">
                  <a:pos x="T0" y="T1"/>
                </a:cxn>
                <a:cxn ang="T11">
                  <a:pos x="T2" y="T3"/>
                </a:cxn>
                <a:cxn ang="T12">
                  <a:pos x="T4" y="T5"/>
                </a:cxn>
                <a:cxn ang="T13">
                  <a:pos x="T6" y="T7"/>
                </a:cxn>
                <a:cxn ang="T14">
                  <a:pos x="T8" y="T9"/>
                </a:cxn>
              </a:cxnLst>
              <a:rect l="T15" t="T16" r="T17" b="T18"/>
              <a:pathLst>
                <a:path w="288" h="141">
                  <a:moveTo>
                    <a:pt x="0" y="138"/>
                  </a:moveTo>
                  <a:lnTo>
                    <a:pt x="158" y="141"/>
                  </a:lnTo>
                  <a:lnTo>
                    <a:pt x="159" y="0"/>
                  </a:lnTo>
                  <a:lnTo>
                    <a:pt x="288" y="0"/>
                  </a:lnTo>
                  <a:lnTo>
                    <a:pt x="288" y="135"/>
                  </a:lnTo>
                </a:path>
              </a:pathLst>
            </a:custGeom>
            <a:noFill/>
            <a:ln w="25400" cap="sq"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274320" rIns="274320">
              <a:spAutoFit/>
            </a:bodyPr>
            <a:lstStyle/>
            <a:p>
              <a:endParaRPr lang="en-US"/>
            </a:p>
          </p:txBody>
        </p:sp>
        <p:sp>
          <p:nvSpPr>
            <p:cNvPr id="143371" name="Freeform 103"/>
            <p:cNvSpPr>
              <a:spLocks/>
            </p:cNvSpPr>
            <p:nvPr/>
          </p:nvSpPr>
          <p:spPr bwMode="auto">
            <a:xfrm>
              <a:off x="3886200" y="3060700"/>
              <a:ext cx="457200" cy="223838"/>
            </a:xfrm>
            <a:custGeom>
              <a:avLst/>
              <a:gdLst>
                <a:gd name="T0" fmla="*/ 0 w 288"/>
                <a:gd name="T1" fmla="*/ 2147483647 h 141"/>
                <a:gd name="T2" fmla="*/ 2147483647 w 288"/>
                <a:gd name="T3" fmla="*/ 2147483647 h 141"/>
                <a:gd name="T4" fmla="*/ 2147483647 w 288"/>
                <a:gd name="T5" fmla="*/ 0 h 141"/>
                <a:gd name="T6" fmla="*/ 2147483647 w 288"/>
                <a:gd name="T7" fmla="*/ 0 h 141"/>
                <a:gd name="T8" fmla="*/ 2147483647 w 288"/>
                <a:gd name="T9" fmla="*/ 2147483647 h 141"/>
                <a:gd name="T10" fmla="*/ 0 60000 65536"/>
                <a:gd name="T11" fmla="*/ 0 60000 65536"/>
                <a:gd name="T12" fmla="*/ 0 60000 65536"/>
                <a:gd name="T13" fmla="*/ 0 60000 65536"/>
                <a:gd name="T14" fmla="*/ 0 60000 65536"/>
                <a:gd name="T15" fmla="*/ 0 w 288"/>
                <a:gd name="T16" fmla="*/ 0 h 141"/>
                <a:gd name="T17" fmla="*/ 288 w 288"/>
                <a:gd name="T18" fmla="*/ 141 h 141"/>
              </a:gdLst>
              <a:ahLst/>
              <a:cxnLst>
                <a:cxn ang="T10">
                  <a:pos x="T0" y="T1"/>
                </a:cxn>
                <a:cxn ang="T11">
                  <a:pos x="T2" y="T3"/>
                </a:cxn>
                <a:cxn ang="T12">
                  <a:pos x="T4" y="T5"/>
                </a:cxn>
                <a:cxn ang="T13">
                  <a:pos x="T6" y="T7"/>
                </a:cxn>
                <a:cxn ang="T14">
                  <a:pos x="T8" y="T9"/>
                </a:cxn>
              </a:cxnLst>
              <a:rect l="T15" t="T16" r="T17" b="T18"/>
              <a:pathLst>
                <a:path w="288" h="141">
                  <a:moveTo>
                    <a:pt x="0" y="138"/>
                  </a:moveTo>
                  <a:lnTo>
                    <a:pt x="158" y="141"/>
                  </a:lnTo>
                  <a:lnTo>
                    <a:pt x="159" y="0"/>
                  </a:lnTo>
                  <a:lnTo>
                    <a:pt x="288" y="0"/>
                  </a:lnTo>
                  <a:lnTo>
                    <a:pt x="288" y="135"/>
                  </a:lnTo>
                </a:path>
              </a:pathLst>
            </a:custGeom>
            <a:noFill/>
            <a:ln w="25400" cap="sq"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274320" rIns="274320">
              <a:spAutoFit/>
            </a:bodyPr>
            <a:lstStyle/>
            <a:p>
              <a:endParaRPr lang="en-US"/>
            </a:p>
          </p:txBody>
        </p:sp>
        <p:sp>
          <p:nvSpPr>
            <p:cNvPr id="143372" name="Freeform 104"/>
            <p:cNvSpPr>
              <a:spLocks/>
            </p:cNvSpPr>
            <p:nvPr/>
          </p:nvSpPr>
          <p:spPr bwMode="auto">
            <a:xfrm>
              <a:off x="4343400" y="3051175"/>
              <a:ext cx="457200" cy="223838"/>
            </a:xfrm>
            <a:custGeom>
              <a:avLst/>
              <a:gdLst>
                <a:gd name="T0" fmla="*/ 0 w 288"/>
                <a:gd name="T1" fmla="*/ 2147483647 h 141"/>
                <a:gd name="T2" fmla="*/ 2147483647 w 288"/>
                <a:gd name="T3" fmla="*/ 2147483647 h 141"/>
                <a:gd name="T4" fmla="*/ 2147483647 w 288"/>
                <a:gd name="T5" fmla="*/ 0 h 141"/>
                <a:gd name="T6" fmla="*/ 2147483647 w 288"/>
                <a:gd name="T7" fmla="*/ 0 h 141"/>
                <a:gd name="T8" fmla="*/ 2147483647 w 288"/>
                <a:gd name="T9" fmla="*/ 2147483647 h 141"/>
                <a:gd name="T10" fmla="*/ 0 60000 65536"/>
                <a:gd name="T11" fmla="*/ 0 60000 65536"/>
                <a:gd name="T12" fmla="*/ 0 60000 65536"/>
                <a:gd name="T13" fmla="*/ 0 60000 65536"/>
                <a:gd name="T14" fmla="*/ 0 60000 65536"/>
                <a:gd name="T15" fmla="*/ 0 w 288"/>
                <a:gd name="T16" fmla="*/ 0 h 141"/>
                <a:gd name="T17" fmla="*/ 288 w 288"/>
                <a:gd name="T18" fmla="*/ 141 h 141"/>
              </a:gdLst>
              <a:ahLst/>
              <a:cxnLst>
                <a:cxn ang="T10">
                  <a:pos x="T0" y="T1"/>
                </a:cxn>
                <a:cxn ang="T11">
                  <a:pos x="T2" y="T3"/>
                </a:cxn>
                <a:cxn ang="T12">
                  <a:pos x="T4" y="T5"/>
                </a:cxn>
                <a:cxn ang="T13">
                  <a:pos x="T6" y="T7"/>
                </a:cxn>
                <a:cxn ang="T14">
                  <a:pos x="T8" y="T9"/>
                </a:cxn>
              </a:cxnLst>
              <a:rect l="T15" t="T16" r="T17" b="T18"/>
              <a:pathLst>
                <a:path w="288" h="141">
                  <a:moveTo>
                    <a:pt x="0" y="138"/>
                  </a:moveTo>
                  <a:lnTo>
                    <a:pt x="158" y="141"/>
                  </a:lnTo>
                  <a:lnTo>
                    <a:pt x="159" y="0"/>
                  </a:lnTo>
                  <a:lnTo>
                    <a:pt x="288" y="0"/>
                  </a:lnTo>
                  <a:lnTo>
                    <a:pt x="288" y="135"/>
                  </a:lnTo>
                </a:path>
              </a:pathLst>
            </a:custGeom>
            <a:noFill/>
            <a:ln w="25400" cap="sq"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274320" rIns="274320">
              <a:spAutoFit/>
            </a:bodyPr>
            <a:lstStyle/>
            <a:p>
              <a:endParaRPr lang="en-US"/>
            </a:p>
          </p:txBody>
        </p:sp>
        <p:sp>
          <p:nvSpPr>
            <p:cNvPr id="143373" name="Freeform 105"/>
            <p:cNvSpPr>
              <a:spLocks/>
            </p:cNvSpPr>
            <p:nvPr/>
          </p:nvSpPr>
          <p:spPr bwMode="auto">
            <a:xfrm>
              <a:off x="4800600" y="3260725"/>
              <a:ext cx="250825" cy="4763"/>
            </a:xfrm>
            <a:custGeom>
              <a:avLst/>
              <a:gdLst>
                <a:gd name="T0" fmla="*/ 0 w 158"/>
                <a:gd name="T1" fmla="*/ 0 h 3"/>
                <a:gd name="T2" fmla="*/ 2147483647 w 158"/>
                <a:gd name="T3" fmla="*/ 2147483647 h 3"/>
                <a:gd name="T4" fmla="*/ 0 60000 65536"/>
                <a:gd name="T5" fmla="*/ 0 60000 65536"/>
                <a:gd name="T6" fmla="*/ 0 w 158"/>
                <a:gd name="T7" fmla="*/ 0 h 3"/>
                <a:gd name="T8" fmla="*/ 158 w 158"/>
                <a:gd name="T9" fmla="*/ 3 h 3"/>
              </a:gdLst>
              <a:ahLst/>
              <a:cxnLst>
                <a:cxn ang="T4">
                  <a:pos x="T0" y="T1"/>
                </a:cxn>
                <a:cxn ang="T5">
                  <a:pos x="T2" y="T3"/>
                </a:cxn>
              </a:cxnLst>
              <a:rect l="T6" t="T7" r="T8" b="T9"/>
              <a:pathLst>
                <a:path w="158" h="3">
                  <a:moveTo>
                    <a:pt x="0" y="0"/>
                  </a:moveTo>
                  <a:lnTo>
                    <a:pt x="158" y="3"/>
                  </a:lnTo>
                </a:path>
              </a:pathLst>
            </a:custGeom>
            <a:noFill/>
            <a:ln w="25400" cap="sq"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274320" rIns="274320">
              <a:spAutoFit/>
            </a:bodyPr>
            <a:lstStyle/>
            <a:p>
              <a:endParaRPr lang="en-US"/>
            </a:p>
          </p:txBody>
        </p:sp>
        <p:sp>
          <p:nvSpPr>
            <p:cNvPr id="143374" name="Rectangle 106"/>
            <p:cNvSpPr>
              <a:spLocks noChangeArrowheads="1"/>
            </p:cNvSpPr>
            <p:nvPr/>
          </p:nvSpPr>
          <p:spPr bwMode="auto">
            <a:xfrm>
              <a:off x="4953000" y="2895600"/>
              <a:ext cx="1397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Clock</a:t>
              </a:r>
            </a:p>
          </p:txBody>
        </p:sp>
      </p:grpSp>
      <p:sp>
        <p:nvSpPr>
          <p:cNvPr id="41" name="Rectangle 100"/>
          <p:cNvSpPr>
            <a:spLocks noChangeArrowheads="1"/>
          </p:cNvSpPr>
          <p:nvPr/>
        </p:nvSpPr>
        <p:spPr bwMode="auto">
          <a:xfrm>
            <a:off x="2438400" y="5435600"/>
            <a:ext cx="7778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t</a:t>
            </a:r>
          </a:p>
        </p:txBody>
      </p:sp>
      <p:sp>
        <p:nvSpPr>
          <p:cNvPr id="49" name="Rectangle 100"/>
          <p:cNvSpPr>
            <a:spLocks noChangeArrowheads="1"/>
          </p:cNvSpPr>
          <p:nvPr/>
        </p:nvSpPr>
        <p:spPr bwMode="auto">
          <a:xfrm>
            <a:off x="2438400" y="5435600"/>
            <a:ext cx="9794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t-1</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fill="hold" grpId="1" nodeType="withEffect">
                                  <p:stCondLst>
                                    <p:cond delay="0"/>
                                  </p:stCondLst>
                                  <p:childTnLst>
                                    <p:set>
                                      <p:cBhvr>
                                        <p:cTn id="10" dur="1" fill="hold">
                                          <p:stCondLst>
                                            <p:cond delay="0"/>
                                          </p:stCondLst>
                                        </p:cTn>
                                        <p:tgtEl>
                                          <p:spTgt spid="49"/>
                                        </p:tgtEl>
                                        <p:attrNameLst>
                                          <p:attrName>style.visibility</p:attrName>
                                        </p:attrNameLst>
                                      </p:cBhvr>
                                      <p:to>
                                        <p:strVal val="visible"/>
                                      </p:to>
                                    </p:set>
                                    <p:anim calcmode="lin" valueType="num">
                                      <p:cBhvr additive="base">
                                        <p:cTn id="11" dur="500" fill="hold"/>
                                        <p:tgtEl>
                                          <p:spTgt spid="49"/>
                                        </p:tgtEl>
                                        <p:attrNameLst>
                                          <p:attrName>ppt_x</p:attrName>
                                        </p:attrNameLst>
                                      </p:cBhvr>
                                      <p:tavLst>
                                        <p:tav tm="0">
                                          <p:val>
                                            <p:strVal val="0-#ppt_w/2"/>
                                          </p:val>
                                        </p:tav>
                                        <p:tav tm="100000">
                                          <p:val>
                                            <p:strVal val="#ppt_x"/>
                                          </p:val>
                                        </p:tav>
                                      </p:tavLst>
                                    </p:anim>
                                    <p:anim calcmode="lin" valueType="num">
                                      <p:cBhvr additive="base">
                                        <p:cTn id="12" dur="500" fill="hold"/>
                                        <p:tgtEl>
                                          <p:spTgt spid="49"/>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nodeType="clickEffect">
                                  <p:stCondLst>
                                    <p:cond delay="0"/>
                                  </p:stCondLst>
                                  <p:childTnLst>
                                    <p:set>
                                      <p:cBhvr>
                                        <p:cTn id="16" dur="1" fill="hold">
                                          <p:stCondLst>
                                            <p:cond delay="0"/>
                                          </p:stCondLst>
                                        </p:cTn>
                                        <p:tgtEl>
                                          <p:spTgt spid="262238">
                                            <p:txEl>
                                              <p:pRg st="0" end="0"/>
                                            </p:txEl>
                                          </p:spTgt>
                                        </p:tgtEl>
                                        <p:attrNameLst>
                                          <p:attrName>style.visibility</p:attrName>
                                        </p:attrNameLst>
                                      </p:cBhvr>
                                      <p:to>
                                        <p:strVal val="visible"/>
                                      </p:to>
                                    </p:set>
                                    <p:anim calcmode="lin" valueType="num">
                                      <p:cBhvr additive="base">
                                        <p:cTn id="17" dur="500" fill="hold"/>
                                        <p:tgtEl>
                                          <p:spTgt spid="262238">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262238">
                                            <p:txEl>
                                              <p:pRg st="0" end="0"/>
                                            </p:txEl>
                                          </p:spTgt>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3"/>
                                        </p:tgtEl>
                                        <p:attrNameLst>
                                          <p:attrName>style.visibility</p:attrName>
                                        </p:attrNameLst>
                                      </p:cBhvr>
                                      <p:to>
                                        <p:strVal val="visible"/>
                                      </p:to>
                                    </p:set>
                                    <p:anim calcmode="lin" valueType="num">
                                      <p:cBhvr additive="base">
                                        <p:cTn id="21" dur="500" fill="hold"/>
                                        <p:tgtEl>
                                          <p:spTgt spid="3"/>
                                        </p:tgtEl>
                                        <p:attrNameLst>
                                          <p:attrName>ppt_x</p:attrName>
                                        </p:attrNameLst>
                                      </p:cBhvr>
                                      <p:tavLst>
                                        <p:tav tm="0">
                                          <p:val>
                                            <p:strVal val="0-#ppt_w/2"/>
                                          </p:val>
                                        </p:tav>
                                        <p:tav tm="100000">
                                          <p:val>
                                            <p:strVal val="#ppt_x"/>
                                          </p:val>
                                        </p:tav>
                                      </p:tavLst>
                                    </p:anim>
                                    <p:anim calcmode="lin" valueType="num">
                                      <p:cBhvr additive="base">
                                        <p:cTn id="22"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8" fill="hold" nodeType="clickEffect">
                                  <p:stCondLst>
                                    <p:cond delay="0"/>
                                  </p:stCondLst>
                                  <p:childTnLst>
                                    <p:set>
                                      <p:cBhvr>
                                        <p:cTn id="26" dur="1" fill="hold">
                                          <p:stCondLst>
                                            <p:cond delay="0"/>
                                          </p:stCondLst>
                                        </p:cTn>
                                        <p:tgtEl>
                                          <p:spTgt spid="262238">
                                            <p:txEl>
                                              <p:pRg st="1" end="1"/>
                                            </p:txEl>
                                          </p:spTgt>
                                        </p:tgtEl>
                                        <p:attrNameLst>
                                          <p:attrName>style.visibility</p:attrName>
                                        </p:attrNameLst>
                                      </p:cBhvr>
                                      <p:to>
                                        <p:strVal val="visible"/>
                                      </p:to>
                                    </p:set>
                                    <p:anim calcmode="lin" valueType="num">
                                      <p:cBhvr additive="base">
                                        <p:cTn id="27" dur="500" fill="hold"/>
                                        <p:tgtEl>
                                          <p:spTgt spid="262238">
                                            <p:txEl>
                                              <p:pRg st="1" end="1"/>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262238">
                                            <p:txEl>
                                              <p:pRg st="1" end="1"/>
                                            </p:txEl>
                                          </p:spTgt>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185377"/>
                                        </p:tgtEl>
                                        <p:attrNameLst>
                                          <p:attrName>style.visibility</p:attrName>
                                        </p:attrNameLst>
                                      </p:cBhvr>
                                      <p:to>
                                        <p:strVal val="visible"/>
                                      </p:to>
                                    </p:set>
                                    <p:anim calcmode="lin" valueType="num">
                                      <p:cBhvr additive="base">
                                        <p:cTn id="31" dur="500" fill="hold"/>
                                        <p:tgtEl>
                                          <p:spTgt spid="185377"/>
                                        </p:tgtEl>
                                        <p:attrNameLst>
                                          <p:attrName>ppt_x</p:attrName>
                                        </p:attrNameLst>
                                      </p:cBhvr>
                                      <p:tavLst>
                                        <p:tav tm="0">
                                          <p:val>
                                            <p:strVal val="0-#ppt_w/2"/>
                                          </p:val>
                                        </p:tav>
                                        <p:tav tm="100000">
                                          <p:val>
                                            <p:strVal val="#ppt_x"/>
                                          </p:val>
                                        </p:tav>
                                      </p:tavLst>
                                    </p:anim>
                                    <p:anim calcmode="lin" valueType="num">
                                      <p:cBhvr additive="base">
                                        <p:cTn id="32" dur="500" fill="hold"/>
                                        <p:tgtEl>
                                          <p:spTgt spid="185377"/>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nodeType="clickEffect">
                                  <p:stCondLst>
                                    <p:cond delay="0"/>
                                  </p:stCondLst>
                                  <p:childTnLst>
                                    <p:set>
                                      <p:cBhvr>
                                        <p:cTn id="36" dur="1" fill="hold">
                                          <p:stCondLst>
                                            <p:cond delay="0"/>
                                          </p:stCondLst>
                                        </p:cTn>
                                        <p:tgtEl>
                                          <p:spTgt spid="262238">
                                            <p:txEl>
                                              <p:pRg st="2" end="2"/>
                                            </p:txEl>
                                          </p:spTgt>
                                        </p:tgtEl>
                                        <p:attrNameLst>
                                          <p:attrName>style.visibility</p:attrName>
                                        </p:attrNameLst>
                                      </p:cBhvr>
                                      <p:to>
                                        <p:strVal val="visible"/>
                                      </p:to>
                                    </p:set>
                                    <p:anim calcmode="lin" valueType="num">
                                      <p:cBhvr additive="base">
                                        <p:cTn id="37" dur="500" fill="hold"/>
                                        <p:tgtEl>
                                          <p:spTgt spid="262238">
                                            <p:txEl>
                                              <p:pRg st="2" end="2"/>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26223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41"/>
                                        </p:tgtEl>
                                        <p:attrNameLst>
                                          <p:attrName>style.visibility</p:attrName>
                                        </p:attrNameLst>
                                      </p:cBhvr>
                                      <p:to>
                                        <p:strVal val="visible"/>
                                      </p:to>
                                    </p:set>
                                    <p:anim calcmode="lin" valueType="num">
                                      <p:cBhvr additive="base">
                                        <p:cTn id="43" dur="500" fill="hold"/>
                                        <p:tgtEl>
                                          <p:spTgt spid="41"/>
                                        </p:tgtEl>
                                        <p:attrNameLst>
                                          <p:attrName>ppt_x</p:attrName>
                                        </p:attrNameLst>
                                      </p:cBhvr>
                                      <p:tavLst>
                                        <p:tav tm="0">
                                          <p:val>
                                            <p:strVal val="0-#ppt_w/2"/>
                                          </p:val>
                                        </p:tav>
                                        <p:tav tm="100000">
                                          <p:val>
                                            <p:strVal val="#ppt_x"/>
                                          </p:val>
                                        </p:tav>
                                      </p:tavLst>
                                    </p:anim>
                                    <p:anim calcmode="lin" valueType="num">
                                      <p:cBhvr additive="base">
                                        <p:cTn id="44" dur="500" fill="hold"/>
                                        <p:tgtEl>
                                          <p:spTgt spid="41"/>
                                        </p:tgtEl>
                                        <p:attrNameLst>
                                          <p:attrName>ppt_y</p:attrName>
                                        </p:attrNameLst>
                                      </p:cBhvr>
                                      <p:tavLst>
                                        <p:tav tm="0">
                                          <p:val>
                                            <p:strVal val="#ppt_y"/>
                                          </p:val>
                                        </p:tav>
                                        <p:tav tm="100000">
                                          <p:val>
                                            <p:strVal val="#ppt_y"/>
                                          </p:val>
                                        </p:tav>
                                      </p:tavLst>
                                    </p:anim>
                                  </p:childTnLst>
                                </p:cTn>
                              </p:par>
                              <p:par>
                                <p:cTn id="45" presetID="1" presetClass="exit" presetSubtype="0" fill="hold" grpId="0" nodeType="withEffect">
                                  <p:stCondLst>
                                    <p:cond delay="0"/>
                                  </p:stCondLst>
                                  <p:childTnLst>
                                    <p:set>
                                      <p:cBhvr>
                                        <p:cTn id="46" dur="1" fill="hold">
                                          <p:stCondLst>
                                            <p:cond delay="0"/>
                                          </p:stCondLst>
                                        </p:cTn>
                                        <p:tgtEl>
                                          <p:spTgt spid="49"/>
                                        </p:tgtEl>
                                        <p:attrNameLst>
                                          <p:attrName>style.visibility</p:attrName>
                                        </p:attrNameLst>
                                      </p:cBhvr>
                                      <p:to>
                                        <p:strVal val="hidden"/>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2" presetClass="entr" presetSubtype="8" fill="hold" nodeType="clickEffect">
                                  <p:stCondLst>
                                    <p:cond delay="0"/>
                                  </p:stCondLst>
                                  <p:childTnLst>
                                    <p:set>
                                      <p:cBhvr>
                                        <p:cTn id="50" dur="1" fill="hold">
                                          <p:stCondLst>
                                            <p:cond delay="0"/>
                                          </p:stCondLst>
                                        </p:cTn>
                                        <p:tgtEl>
                                          <p:spTgt spid="262238">
                                            <p:txEl>
                                              <p:pRg st="3" end="3"/>
                                            </p:txEl>
                                          </p:spTgt>
                                        </p:tgtEl>
                                        <p:attrNameLst>
                                          <p:attrName>style.visibility</p:attrName>
                                        </p:attrNameLst>
                                      </p:cBhvr>
                                      <p:to>
                                        <p:strVal val="visible"/>
                                      </p:to>
                                    </p:set>
                                    <p:anim calcmode="lin" valueType="num">
                                      <p:cBhvr additive="base">
                                        <p:cTn id="51" dur="500" fill="hold"/>
                                        <p:tgtEl>
                                          <p:spTgt spid="262238">
                                            <p:txEl>
                                              <p:pRg st="3" end="3"/>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262238">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53" fill="hold" nodeType="clickPar">
                      <p:stCondLst>
                        <p:cond delay="indefinite"/>
                      </p:stCondLst>
                      <p:childTnLst>
                        <p:par>
                          <p:cTn id="54" fill="hold" nodeType="withGroup">
                            <p:stCondLst>
                              <p:cond delay="0"/>
                            </p:stCondLst>
                            <p:childTnLst>
                              <p:par>
                                <p:cTn id="55" presetID="2" presetClass="entr" presetSubtype="8" fill="hold" nodeType="clickEffect">
                                  <p:stCondLst>
                                    <p:cond delay="0"/>
                                  </p:stCondLst>
                                  <p:childTnLst>
                                    <p:set>
                                      <p:cBhvr>
                                        <p:cTn id="56" dur="1" fill="hold">
                                          <p:stCondLst>
                                            <p:cond delay="0"/>
                                          </p:stCondLst>
                                        </p:cTn>
                                        <p:tgtEl>
                                          <p:spTgt spid="262238">
                                            <p:txEl>
                                              <p:pRg st="4" end="4"/>
                                            </p:txEl>
                                          </p:spTgt>
                                        </p:tgtEl>
                                        <p:attrNameLst>
                                          <p:attrName>style.visibility</p:attrName>
                                        </p:attrNameLst>
                                      </p:cBhvr>
                                      <p:to>
                                        <p:strVal val="visible"/>
                                      </p:to>
                                    </p:set>
                                    <p:anim calcmode="lin" valueType="num">
                                      <p:cBhvr additive="base">
                                        <p:cTn id="57" dur="500" fill="hold"/>
                                        <p:tgtEl>
                                          <p:spTgt spid="262238">
                                            <p:txEl>
                                              <p:pRg st="4" end="4"/>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262238">
                                            <p:txEl>
                                              <p:pRg st="4" end="4"/>
                                            </p:txEl>
                                          </p:spTgt>
                                        </p:tgtEl>
                                        <p:attrNameLst>
                                          <p:attrName>ppt_y</p:attrName>
                                        </p:attrNameLst>
                                      </p:cBhvr>
                                      <p:tavLst>
                                        <p:tav tm="0">
                                          <p:val>
                                            <p:strVal val="#ppt_y"/>
                                          </p:val>
                                        </p:tav>
                                        <p:tav tm="100000">
                                          <p:val>
                                            <p:strVal val="#ppt_y"/>
                                          </p:val>
                                        </p:tav>
                                      </p:tavLst>
                                    </p:anim>
                                  </p:childTnLst>
                                </p:cTn>
                              </p:par>
                              <p:par>
                                <p:cTn id="59" presetID="2" presetClass="entr" presetSubtype="8" fill="hold" grpId="0" nodeType="withEffect">
                                  <p:stCondLst>
                                    <p:cond delay="0"/>
                                  </p:stCondLst>
                                  <p:childTnLst>
                                    <p:set>
                                      <p:cBhvr>
                                        <p:cTn id="60" dur="1" fill="hold">
                                          <p:stCondLst>
                                            <p:cond delay="0"/>
                                          </p:stCondLst>
                                        </p:cTn>
                                        <p:tgtEl>
                                          <p:spTgt spid="185378"/>
                                        </p:tgtEl>
                                        <p:attrNameLst>
                                          <p:attrName>style.visibility</p:attrName>
                                        </p:attrNameLst>
                                      </p:cBhvr>
                                      <p:to>
                                        <p:strVal val="visible"/>
                                      </p:to>
                                    </p:set>
                                    <p:anim calcmode="lin" valueType="num">
                                      <p:cBhvr additive="base">
                                        <p:cTn id="61" dur="500" fill="hold"/>
                                        <p:tgtEl>
                                          <p:spTgt spid="185378"/>
                                        </p:tgtEl>
                                        <p:attrNameLst>
                                          <p:attrName>ppt_x</p:attrName>
                                        </p:attrNameLst>
                                      </p:cBhvr>
                                      <p:tavLst>
                                        <p:tav tm="0">
                                          <p:val>
                                            <p:strVal val="0-#ppt_w/2"/>
                                          </p:val>
                                        </p:tav>
                                        <p:tav tm="100000">
                                          <p:val>
                                            <p:strVal val="#ppt_x"/>
                                          </p:val>
                                        </p:tav>
                                      </p:tavLst>
                                    </p:anim>
                                    <p:anim calcmode="lin" valueType="num">
                                      <p:cBhvr additive="base">
                                        <p:cTn id="62" dur="500" fill="hold"/>
                                        <p:tgtEl>
                                          <p:spTgt spid="18537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377" grpId="0"/>
      <p:bldP spid="185378" grpId="0"/>
      <p:bldP spid="41" grpId="0"/>
      <p:bldP spid="49" grpId="0"/>
      <p:bldP spid="49" grpId="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3250"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Primitive </a:t>
            </a:r>
            <a:r>
              <a:rPr lang="en-US" sz="3600" b="1" dirty="0">
                <a:solidFill>
                  <a:schemeClr val="tx2"/>
                </a:solidFill>
                <a:effectLst>
                  <a:outerShdw blurRad="38100" dist="38100" dir="2700000" algn="tl">
                    <a:srgbClr val="000000"/>
                  </a:outerShdw>
                </a:effectLst>
                <a:latin typeface="Arial Rounded MT Bold" pitchFamily="34" charset="0"/>
                <a:cs typeface="+mn-cs"/>
              </a:rPr>
              <a:t>Recursive</a:t>
            </a:r>
          </a:p>
        </p:txBody>
      </p:sp>
      <p:sp>
        <p:nvSpPr>
          <p:cNvPr id="1333252" name="Text Box 4"/>
          <p:cNvSpPr txBox="1">
            <a:spLocks noChangeArrowheads="1"/>
          </p:cNvSpPr>
          <p:nvPr/>
        </p:nvSpPr>
        <p:spPr bwMode="auto">
          <a:xfrm>
            <a:off x="228600" y="609600"/>
            <a:ext cx="8915400" cy="1373188"/>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f</a:t>
            </a:r>
            <a:r>
              <a:rPr lang="en-US" dirty="0">
                <a:effectLst>
                  <a:outerShdw blurRad="38100" dist="38100" dir="2700000" algn="tl">
                    <a:srgbClr val="000000"/>
                  </a:outerShdw>
                </a:effectLst>
                <a:cs typeface="+mn-cs"/>
              </a:rPr>
              <a:t> is defined from </a:t>
            </a:r>
            <a:r>
              <a:rPr lang="en-US" i="1" dirty="0">
                <a:solidFill>
                  <a:schemeClr val="accent2"/>
                </a:solidFill>
                <a:effectLst>
                  <a:outerShdw blurRad="38100" dist="38100" dir="2700000" algn="tl">
                    <a:srgbClr val="000000"/>
                  </a:outerShdw>
                </a:effectLst>
                <a:cs typeface="+mn-cs"/>
              </a:rPr>
              <a:t>g</a:t>
            </a:r>
            <a:r>
              <a:rPr lang="en-US" dirty="0">
                <a:effectLst>
                  <a:outerShdw blurRad="38100" dist="38100" dir="2700000" algn="tl">
                    <a:srgbClr val="000000"/>
                  </a:outerShdw>
                </a:effectLst>
                <a:cs typeface="+mn-cs"/>
              </a:rPr>
              <a:t> &amp;</a:t>
            </a:r>
            <a:r>
              <a:rPr lang="en-US" i="1" dirty="0">
                <a:solidFill>
                  <a:schemeClr val="accent2"/>
                </a:solidFill>
                <a:effectLst>
                  <a:outerShdw blurRad="38100" dist="38100" dir="2700000" algn="tl">
                    <a:srgbClr val="000000"/>
                  </a:outerShdw>
                </a:effectLst>
                <a:cs typeface="+mn-cs"/>
              </a:rPr>
              <a:t> h</a:t>
            </a:r>
            <a:r>
              <a:rPr lang="en-US" dirty="0">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by primitive </a:t>
            </a:r>
            <a:r>
              <a:rPr lang="en-US" dirty="0">
                <a:effectLst>
                  <a:outerShdw blurRad="38100" dist="38100" dir="2700000" algn="tl">
                    <a:srgbClr val="000000"/>
                  </a:outerShdw>
                </a:effectLst>
                <a:cs typeface="+mn-cs"/>
              </a:rPr>
              <a:t>recursion if</a:t>
            </a:r>
          </a:p>
          <a:p>
            <a:pPr eaLnBrk="0" hangingPunct="0">
              <a:buFontTx/>
              <a:buChar char="•"/>
              <a:defRPr/>
            </a:pPr>
            <a:r>
              <a:rPr lang="en-US" i="1" dirty="0">
                <a:solidFill>
                  <a:schemeClr val="accent2"/>
                </a:solidFill>
                <a:effectLst>
                  <a:outerShdw blurRad="38100" dist="38100" dir="2700000" algn="tl">
                    <a:srgbClr val="000000"/>
                  </a:outerShdw>
                </a:effectLst>
                <a:cs typeface="+mn-cs"/>
              </a:rPr>
              <a:t>f(</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 = h(</a:t>
            </a:r>
            <a:r>
              <a:rPr lang="en-US" i="1" dirty="0" err="1">
                <a:solidFill>
                  <a:schemeClr val="accent2"/>
                </a:solidFill>
                <a:effectLst>
                  <a:outerShdw blurRad="38100" dist="38100" dir="2700000" algn="tl">
                    <a:srgbClr val="000000"/>
                  </a:outerShdw>
                </a:effectLst>
                <a:cs typeface="+mn-cs"/>
              </a:rPr>
              <a:t>x,y-1,f</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-1))</a:t>
            </a:r>
          </a:p>
          <a:p>
            <a:pPr eaLnBrk="0" hangingPunct="0">
              <a:buFontTx/>
              <a:buChar char="•"/>
              <a:defRPr/>
            </a:pPr>
            <a:r>
              <a:rPr lang="en-US" i="1" dirty="0">
                <a:solidFill>
                  <a:schemeClr val="accent2"/>
                </a:solidFill>
                <a:effectLst>
                  <a:outerShdw blurRad="38100" dist="38100" dir="2700000" algn="tl">
                    <a:srgbClr val="000000"/>
                  </a:outerShdw>
                </a:effectLst>
                <a:cs typeface="+mn-cs"/>
              </a:rPr>
              <a:t>f(</a:t>
            </a:r>
            <a:r>
              <a:rPr lang="en-US" i="1" dirty="0" err="1">
                <a:solidFill>
                  <a:schemeClr val="accent2"/>
                </a:solidFill>
                <a:effectLst>
                  <a:outerShdw blurRad="38100" dist="38100" dir="2700000" algn="tl">
                    <a:srgbClr val="000000"/>
                  </a:outerShdw>
                </a:effectLst>
                <a:cs typeface="+mn-cs"/>
              </a:rPr>
              <a:t>x,0</a:t>
            </a:r>
            <a:r>
              <a:rPr lang="en-US" i="1" dirty="0">
                <a:solidFill>
                  <a:schemeClr val="accent2"/>
                </a:solidFill>
                <a:effectLst>
                  <a:outerShdw blurRad="38100" dist="38100" dir="2700000" algn="tl">
                    <a:srgbClr val="000000"/>
                  </a:outerShdw>
                </a:effectLst>
                <a:cs typeface="+mn-cs"/>
              </a:rPr>
              <a:t>) = g(x)</a:t>
            </a:r>
          </a:p>
        </p:txBody>
      </p:sp>
      <p:sp>
        <p:nvSpPr>
          <p:cNvPr id="1333260" name="Text Box 12"/>
          <p:cNvSpPr txBox="1">
            <a:spLocks noChangeArrowheads="1"/>
          </p:cNvSpPr>
          <p:nvPr/>
        </p:nvSpPr>
        <p:spPr bwMode="auto">
          <a:xfrm>
            <a:off x="152400" y="2133600"/>
            <a:ext cx="8915400" cy="946150"/>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f</a:t>
            </a:r>
            <a:r>
              <a:rPr lang="en-US" dirty="0">
                <a:effectLst>
                  <a:outerShdw blurRad="38100" dist="38100" dir="2700000" algn="tl">
                    <a:srgbClr val="000000"/>
                  </a:outerShdw>
                </a:effectLst>
                <a:cs typeface="+mn-cs"/>
              </a:rPr>
              <a:t> is defined from </a:t>
            </a:r>
            <a:r>
              <a:rPr lang="en-US" i="1" dirty="0">
                <a:solidFill>
                  <a:schemeClr val="accent2"/>
                </a:solidFill>
                <a:effectLst>
                  <a:outerShdw blurRad="38100" dist="38100" dir="2700000" algn="tl">
                    <a:srgbClr val="000000"/>
                  </a:outerShdw>
                </a:effectLst>
                <a:cs typeface="+mn-cs"/>
              </a:rPr>
              <a:t>g</a:t>
            </a:r>
            <a:r>
              <a:rPr lang="en-US" dirty="0">
                <a:effectLst>
                  <a:outerShdw blurRad="38100" dist="38100" dir="2700000" algn="tl">
                    <a:srgbClr val="000000"/>
                  </a:outerShdw>
                </a:effectLst>
                <a:cs typeface="+mn-cs"/>
              </a:rPr>
              <a:t> &amp;</a:t>
            </a:r>
            <a:r>
              <a:rPr lang="en-US" i="1" dirty="0">
                <a:solidFill>
                  <a:schemeClr val="accent2"/>
                </a:solidFill>
                <a:effectLst>
                  <a:outerShdw blurRad="38100" dist="38100" dir="2700000" algn="tl">
                    <a:srgbClr val="000000"/>
                  </a:outerShdw>
                </a:effectLst>
                <a:cs typeface="+mn-cs"/>
              </a:rPr>
              <a:t> h</a:t>
            </a:r>
            <a:r>
              <a:rPr lang="en-US" dirty="0">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by composition </a:t>
            </a:r>
            <a:r>
              <a:rPr lang="en-US" dirty="0">
                <a:effectLst>
                  <a:outerShdw blurRad="38100" dist="38100" dir="2700000" algn="tl">
                    <a:srgbClr val="000000"/>
                  </a:outerShdw>
                </a:effectLst>
                <a:cs typeface="+mn-cs"/>
              </a:rPr>
              <a:t>if</a:t>
            </a:r>
          </a:p>
          <a:p>
            <a:pPr eaLnBrk="0" hangingPunct="0">
              <a:buFontTx/>
              <a:buChar char="•"/>
              <a:defRPr/>
            </a:pPr>
            <a:r>
              <a:rPr lang="en-US" i="1" dirty="0">
                <a:solidFill>
                  <a:schemeClr val="accent2"/>
                </a:solidFill>
                <a:effectLst>
                  <a:outerShdw blurRad="38100" dist="38100" dir="2700000" algn="tl">
                    <a:srgbClr val="000000"/>
                  </a:outerShdw>
                </a:effectLst>
                <a:cs typeface="+mn-cs"/>
              </a:rPr>
              <a:t>f(</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 = g(</a:t>
            </a:r>
            <a:r>
              <a:rPr lang="en-US" i="1" dirty="0" err="1">
                <a:solidFill>
                  <a:schemeClr val="accent2"/>
                </a:solidFill>
                <a:effectLst>
                  <a:outerShdw blurRad="38100" dist="38100" dir="2700000" algn="tl">
                    <a:srgbClr val="000000"/>
                  </a:outerShdw>
                </a:effectLst>
                <a:cs typeface="+mn-cs"/>
              </a:rPr>
              <a:t>h</a:t>
            </a:r>
            <a:r>
              <a:rPr lang="en-US" i="1" baseline="-25000" dirty="0" err="1">
                <a:solidFill>
                  <a:schemeClr val="accent2"/>
                </a:solidFill>
                <a:effectLst>
                  <a:outerShdw blurRad="38100" dist="38100" dir="2700000" algn="tl">
                    <a:srgbClr val="000000"/>
                  </a:outerShdw>
                </a:effectLst>
                <a:cs typeface="+mn-cs"/>
              </a:rPr>
              <a:t>1</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h</a:t>
            </a:r>
            <a:r>
              <a:rPr lang="en-US" i="1" baseline="-25000" dirty="0" err="1">
                <a:solidFill>
                  <a:schemeClr val="accent2"/>
                </a:solidFill>
                <a:effectLst>
                  <a:outerShdw blurRad="38100" dist="38100" dir="2700000" algn="tl">
                    <a:srgbClr val="000000"/>
                  </a:outerShdw>
                </a:effectLst>
                <a:cs typeface="+mn-cs"/>
              </a:rPr>
              <a:t>n</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a:t>
            </a:r>
          </a:p>
        </p:txBody>
      </p:sp>
      <p:pic>
        <p:nvPicPr>
          <p:cNvPr id="15365"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7200" y="5715000"/>
            <a:ext cx="1143000" cy="1033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pic>
        <p:nvPicPr>
          <p:cNvPr id="1536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8200" y="6421438"/>
            <a:ext cx="228600" cy="207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sp>
        <p:nvSpPr>
          <p:cNvPr id="30" name="Rounded Rectangular Callout 29"/>
          <p:cNvSpPr/>
          <p:nvPr/>
        </p:nvSpPr>
        <p:spPr bwMode="auto">
          <a:xfrm>
            <a:off x="3733800" y="2667000"/>
            <a:ext cx="5334000" cy="4119563"/>
          </a:xfrm>
          <a:prstGeom prst="wedgeRoundRectCallout">
            <a:avLst>
              <a:gd name="adj1" fmla="val -86702"/>
              <a:gd name="adj2" fmla="val 27654"/>
              <a:gd name="adj3" fmla="val 16667"/>
            </a:avLst>
          </a:prstGeom>
          <a:noFill/>
          <a:ln w="25400" cap="sq" cmpd="sng" algn="ctr">
            <a:solidFill>
              <a:schemeClr val="accent2"/>
            </a:solidFill>
            <a:prstDash val="solid"/>
            <a:round/>
            <a:headEnd type="none" w="med" len="med"/>
            <a:tailEnd type="none" w="med" len="med"/>
          </a:ln>
          <a:effectLst/>
        </p:spPr>
        <p:txBody>
          <a:bodyPr lIns="274320" rIns="274320">
            <a:spAutoFit/>
          </a:bodyPr>
          <a:lstStyle/>
          <a:p>
            <a:pPr algn="ctr" eaLnBrk="0" hangingPunct="0">
              <a:defRPr/>
            </a:pPr>
            <a:r>
              <a:rPr lang="en-CA">
                <a:effectLst>
                  <a:outerShdw blurRad="38100" dist="38100" dir="2700000" algn="tl">
                    <a:srgbClr val="000000">
                      <a:alpha val="43137"/>
                    </a:srgbClr>
                  </a:outerShdw>
                </a:effectLst>
                <a:cs typeface="+mn-cs"/>
              </a:rPr>
              <a:t>There </a:t>
            </a:r>
            <a:r>
              <a:rPr lang="en-CA" dirty="0">
                <a:effectLst>
                  <a:outerShdw blurRad="38100" dist="38100" dir="2700000" algn="tl">
                    <a:srgbClr val="000000">
                      <a:alpha val="43137"/>
                    </a:srgbClr>
                  </a:outerShdw>
                </a:effectLst>
                <a:cs typeface="+mn-cs"/>
              </a:rPr>
              <a:t>is </a:t>
            </a:r>
            <a:r>
              <a:rPr lang="en-CA">
                <a:effectLst>
                  <a:outerShdw blurRad="38100" dist="38100" dir="2700000" algn="tl">
                    <a:srgbClr val="000000">
                      <a:alpha val="43137"/>
                    </a:srgbClr>
                  </a:outerShdw>
                </a:effectLst>
                <a:cs typeface="+mn-cs"/>
              </a:rPr>
              <a:t>a beauty to the simplicity of these </a:t>
            </a:r>
            <a:r>
              <a:rPr lang="en-CA" dirty="0">
                <a:effectLst>
                  <a:outerShdw blurRad="38100" dist="38100" dir="2700000" algn="tl">
                    <a:srgbClr val="000000">
                      <a:alpha val="43137"/>
                    </a:srgbClr>
                  </a:outerShdw>
                </a:effectLst>
                <a:cs typeface="+mn-cs"/>
              </a:rPr>
              <a:t>programs.</a:t>
            </a:r>
          </a:p>
          <a:p>
            <a:pPr algn="ctr" eaLnBrk="0" hangingPunct="0">
              <a:defRPr/>
            </a:pPr>
            <a:r>
              <a:rPr lang="en-US">
                <a:effectLst>
                  <a:outerShdw blurRad="38100" dist="38100" dir="2700000" algn="tl">
                    <a:srgbClr val="000000"/>
                  </a:outerShdw>
                </a:effectLst>
                <a:cs typeface="+mn-cs"/>
              </a:rPr>
              <a:t>Each routine </a:t>
            </a:r>
            <a:r>
              <a:rPr lang="en-US" i="1" dirty="0">
                <a:solidFill>
                  <a:schemeClr val="accent2"/>
                </a:solidFill>
                <a:effectLst>
                  <a:outerShdw blurRad="38100" dist="38100" dir="2700000" algn="tl">
                    <a:srgbClr val="000000"/>
                  </a:outerShdw>
                </a:effectLst>
                <a:cs typeface="+mn-cs"/>
              </a:rPr>
              <a:t>f() </a:t>
            </a:r>
            <a:r>
              <a:rPr lang="en-US" dirty="0">
                <a:effectLst>
                  <a:outerShdw blurRad="38100" dist="38100" dir="2700000" algn="tl">
                    <a:srgbClr val="000000"/>
                  </a:outerShdw>
                </a:effectLst>
                <a:cs typeface="+mn-cs"/>
              </a:rPr>
              <a:t>is defined </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by specifying</a:t>
            </a:r>
          </a:p>
          <a:p>
            <a:pPr algn="ctr" eaLnBrk="0" hangingPunct="0">
              <a:defRPr/>
            </a:pPr>
            <a:endParaRPr lang="en-US" sz="1200" dirty="0">
              <a:solidFill>
                <a:srgbClr val="FF0000"/>
              </a:solidFill>
              <a:effectLst>
                <a:outerShdw blurRad="38100" dist="38100" dir="2700000" algn="tl">
                  <a:srgbClr val="000000"/>
                </a:outerShdw>
              </a:effectLst>
              <a:cs typeface="+mn-cs"/>
            </a:endParaRPr>
          </a:p>
          <a:p>
            <a:pPr algn="ctr" eaLnBrk="0" hangingPunct="0">
              <a:defRPr/>
            </a:pPr>
            <a:endParaRPr lang="en-US" dirty="0">
              <a:solidFill>
                <a:srgbClr val="FF0000"/>
              </a:solidFill>
              <a:effectLst>
                <a:outerShdw blurRad="38100" dist="38100" dir="2700000" algn="tl">
                  <a:srgbClr val="000000"/>
                </a:outerShdw>
              </a:effectLst>
              <a:cs typeface="+mn-cs"/>
            </a:endParaRPr>
          </a:p>
          <a:p>
            <a:pPr algn="ctr" eaLnBrk="0" hangingPunct="0">
              <a:defRPr/>
            </a:pPr>
            <a:endParaRPr lang="en-US" dirty="0">
              <a:solidFill>
                <a:srgbClr val="FF0000"/>
              </a:solidFill>
              <a:effectLst>
                <a:outerShdw blurRad="38100" dist="38100" dir="2700000" algn="tl">
                  <a:srgbClr val="000000"/>
                </a:outerShdw>
              </a:effectLst>
              <a:cs typeface="+mn-cs"/>
            </a:endParaRPr>
          </a:p>
          <a:p>
            <a:pPr algn="ctr" eaLnBrk="0" hangingPunct="0">
              <a:defRPr/>
            </a:pPr>
            <a:endParaRPr lang="en-US" dirty="0">
              <a:solidFill>
                <a:srgbClr val="FF0000"/>
              </a:solidFill>
              <a:effectLst>
                <a:outerShdw blurRad="38100" dist="38100" dir="2700000" algn="tl">
                  <a:srgbClr val="000000"/>
                </a:outerShdw>
              </a:effectLst>
              <a:cs typeface="+mn-cs"/>
            </a:endParaRPr>
          </a:p>
          <a:p>
            <a:pPr algn="ctr" eaLnBrk="0" hangingPunct="0">
              <a:defRPr/>
            </a:pPr>
            <a:endParaRPr lang="en-US" dirty="0">
              <a:solidFill>
                <a:srgbClr val="FF0000"/>
              </a:solidFill>
              <a:effectLst>
                <a:outerShdw blurRad="38100" dist="38100" dir="2700000" algn="tl">
                  <a:srgbClr val="000000"/>
                </a:outerShdw>
              </a:effectLst>
              <a:cs typeface="+mn-cs"/>
            </a:endParaRPr>
          </a:p>
        </p:txBody>
      </p:sp>
      <p:sp>
        <p:nvSpPr>
          <p:cNvPr id="31" name="Text Box 13"/>
          <p:cNvSpPr txBox="1">
            <a:spLocks noChangeArrowheads="1"/>
          </p:cNvSpPr>
          <p:nvPr/>
        </p:nvSpPr>
        <p:spPr bwMode="auto">
          <a:xfrm>
            <a:off x="152400" y="3657600"/>
            <a:ext cx="8915400" cy="1800225"/>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Initial functions</a:t>
            </a:r>
            <a:r>
              <a:rPr lang="en-US" dirty="0">
                <a:effectLst>
                  <a:outerShdw blurRad="38100" dist="38100" dir="2700000" algn="tl">
                    <a:srgbClr val="000000"/>
                  </a:outerShdw>
                </a:effectLst>
                <a:cs typeface="+mn-cs"/>
              </a:rPr>
              <a:t>:</a:t>
            </a:r>
          </a:p>
          <a:p>
            <a:pPr eaLnBrk="0" hangingPunct="0">
              <a:buFontTx/>
              <a:buChar char="•"/>
              <a:defRPr/>
            </a:pPr>
            <a:r>
              <a:rPr lang="en-US" i="1" dirty="0">
                <a:solidFill>
                  <a:schemeClr val="accent2"/>
                </a:solidFill>
                <a:effectLst>
                  <a:outerShdw blurRad="38100" dist="38100" dir="2700000" algn="tl">
                    <a:srgbClr val="000000"/>
                  </a:outerShdw>
                </a:effectLst>
                <a:cs typeface="+mn-cs"/>
              </a:rPr>
              <a:t>Zero(x) = 0</a:t>
            </a:r>
          </a:p>
          <a:p>
            <a:pPr eaLnBrk="0" hangingPunct="0">
              <a:buFontTx/>
              <a:buChar char="•"/>
              <a:defRPr/>
            </a:pPr>
            <a:r>
              <a:rPr lang="en-US" i="1" dirty="0">
                <a:solidFill>
                  <a:schemeClr val="accent2"/>
                </a:solidFill>
                <a:effectLst>
                  <a:outerShdw blurRad="38100" dist="38100" dir="2700000" algn="tl">
                    <a:srgbClr val="000000"/>
                  </a:outerShdw>
                </a:effectLst>
                <a:cs typeface="+mn-cs"/>
              </a:rPr>
              <a:t>Successor(x) = x+1</a:t>
            </a:r>
          </a:p>
          <a:p>
            <a:pPr eaLnBrk="0" hangingPunct="0">
              <a:buFontTx/>
              <a:buChar char="•"/>
              <a:defRPr/>
            </a:pPr>
            <a:r>
              <a:rPr lang="en-US" i="1" dirty="0" err="1">
                <a:solidFill>
                  <a:schemeClr val="accent2"/>
                </a:solidFill>
                <a:effectLst>
                  <a:outerShdw blurRad="38100" dist="38100" dir="2700000" algn="tl">
                    <a:srgbClr val="000000"/>
                  </a:outerShdw>
                </a:effectLst>
                <a:cs typeface="+mn-cs"/>
              </a:rPr>
              <a:t>I</a:t>
            </a:r>
            <a:r>
              <a:rPr lang="en-US" i="1" baseline="-25000" dirty="0" err="1">
                <a:solidFill>
                  <a:schemeClr val="accent2"/>
                </a:solidFill>
                <a:effectLst>
                  <a:outerShdw blurRad="38100" dist="38100" dir="2700000" algn="tl">
                    <a:srgbClr val="000000"/>
                  </a:outerShdw>
                </a:effectLst>
                <a:cs typeface="+mn-cs"/>
              </a:rPr>
              <a:t>n,i</a:t>
            </a:r>
            <a:r>
              <a:rPr lang="en-US" i="1" dirty="0">
                <a:solidFill>
                  <a:schemeClr val="accent2"/>
                </a:solidFill>
                <a:effectLst>
                  <a:outerShdw blurRad="38100" dist="38100" dir="2700000" algn="tl">
                    <a:srgbClr val="000000"/>
                  </a:outerShdw>
                </a:effectLst>
                <a:cs typeface="+mn-cs"/>
              </a:rPr>
              <a:t>(x</a:t>
            </a:r>
            <a:r>
              <a:rPr lang="en-US" i="1" baseline="-25000" dirty="0">
                <a:solidFill>
                  <a:schemeClr val="accent2"/>
                </a:solidFill>
                <a:effectLst>
                  <a:outerShdw blurRad="38100" dist="38100" dir="2700000" algn="tl">
                    <a:srgbClr val="000000"/>
                  </a:outerShdw>
                </a:effectLst>
                <a:cs typeface="+mn-cs"/>
              </a:rPr>
              <a:t>1</a:t>
            </a:r>
            <a:r>
              <a:rPr lang="en-US" i="1" dirty="0">
                <a:solidFill>
                  <a:schemeClr val="accent2"/>
                </a:solidFill>
                <a:effectLst>
                  <a:outerShdw blurRad="38100" dist="38100" dir="2700000" algn="tl">
                    <a:srgbClr val="000000"/>
                  </a:outerShdw>
                </a:effectLst>
                <a:cs typeface="+mn-cs"/>
              </a:rPr>
              <a:t>,x</a:t>
            </a:r>
            <a:r>
              <a:rPr lang="en-US" i="1" baseline="-25000" dirty="0">
                <a:solidFill>
                  <a:schemeClr val="accent2"/>
                </a:solidFill>
                <a:effectLst>
                  <a:outerShdw blurRad="38100" dist="38100" dir="2700000" algn="tl">
                    <a:srgbClr val="000000"/>
                  </a:outerShdw>
                </a:effectLst>
                <a:cs typeface="+mn-cs"/>
              </a:rPr>
              <a:t>2</a:t>
            </a:r>
            <a:r>
              <a:rPr lang="en-US" i="1" dirty="0">
                <a:solidFill>
                  <a:schemeClr val="accent2"/>
                </a:solidFill>
                <a:effectLst>
                  <a:outerShdw blurRad="38100" dist="38100" dir="2700000" algn="tl">
                    <a:srgbClr val="000000"/>
                  </a:outerShdw>
                </a:effectLst>
                <a:cs typeface="+mn-cs"/>
              </a:rPr>
              <a:t>,..,x</a:t>
            </a:r>
            <a:r>
              <a:rPr lang="en-US" i="1" baseline="-25000" dirty="0">
                <a:solidFill>
                  <a:schemeClr val="accent2"/>
                </a:solidFill>
                <a:effectLst>
                  <a:outerShdw blurRad="38100" dist="38100" dir="2700000" algn="tl">
                    <a:srgbClr val="000000"/>
                  </a:outerShdw>
                </a:effectLst>
                <a:cs typeface="+mn-cs"/>
              </a:rPr>
              <a:t>n </a:t>
            </a:r>
            <a:r>
              <a:rPr lang="en-US" i="1" dirty="0">
                <a:solidFill>
                  <a:schemeClr val="accent2"/>
                </a:solidFill>
                <a:effectLst>
                  <a:outerShdw blurRad="38100" dist="38100" dir="2700000" algn="tl">
                    <a:srgbClr val="000000"/>
                  </a:outerShdw>
                </a:effectLst>
                <a:cs typeface="+mn-cs"/>
              </a:rPr>
              <a:t>)</a:t>
            </a:r>
            <a:r>
              <a:rPr lang="en-US" i="1" baseline="-25000" dirty="0">
                <a:solidFill>
                  <a:schemeClr val="accent2"/>
                </a:solidFill>
                <a:effectLst>
                  <a:outerShdw blurRad="38100" dist="38100" dir="2700000" algn="tl">
                    <a:srgbClr val="000000"/>
                  </a:outerShdw>
                </a:effectLst>
                <a:cs typeface="+mn-cs"/>
              </a:rPr>
              <a:t> </a:t>
            </a:r>
            <a:r>
              <a:rPr lang="en-US" i="1" dirty="0">
                <a:solidFill>
                  <a:schemeClr val="accent2"/>
                </a:solidFill>
                <a:effectLst>
                  <a:outerShdw blurRad="38100" dist="38100" dir="2700000" algn="tl">
                    <a:srgbClr val="000000"/>
                  </a:outerShdw>
                </a:effectLst>
                <a:cs typeface="+mn-cs"/>
              </a:rPr>
              <a:t>= x</a:t>
            </a:r>
            <a:r>
              <a:rPr lang="en-US" i="1" baseline="-25000" dirty="0">
                <a:solidFill>
                  <a:schemeClr val="accent2"/>
                </a:solidFill>
                <a:effectLst>
                  <a:outerShdw blurRad="38100" dist="38100" dir="2700000" algn="tl">
                    <a:srgbClr val="000000"/>
                  </a:outerShdw>
                </a:effectLst>
                <a:cs typeface="+mn-cs"/>
              </a:rPr>
              <a:t>i</a:t>
            </a:r>
            <a:endParaRPr lang="en-US" i="1" baseline="-25000" dirty="0">
              <a:effectLst>
                <a:outerShdw blurRad="38100" dist="38100" dir="2700000" algn="tl">
                  <a:srgbClr val="000000"/>
                </a:outerShdw>
              </a:effectLst>
              <a:cs typeface="+mn-cs"/>
            </a:endParaRPr>
          </a:p>
        </p:txBody>
      </p:sp>
      <p:sp>
        <p:nvSpPr>
          <p:cNvPr id="33" name="Rectangle 32"/>
          <p:cNvSpPr/>
          <p:nvPr/>
        </p:nvSpPr>
        <p:spPr>
          <a:xfrm>
            <a:off x="4114800" y="4576763"/>
            <a:ext cx="4953000" cy="2246312"/>
          </a:xfrm>
          <a:prstGeom prst="rect">
            <a:avLst/>
          </a:prstGeom>
        </p:spPr>
        <p:txBody>
          <a:bodyPr>
            <a:spAutoFit/>
          </a:bodyPr>
          <a:lstStyle/>
          <a:p>
            <a:pPr eaLnBrk="0" hangingPunct="0">
              <a:buFont typeface="Arial" pitchFamily="34" charset="0"/>
              <a:buChar char="•"/>
              <a:defRPr/>
            </a:pPr>
            <a:r>
              <a:rPr lang="en-US">
                <a:effectLst>
                  <a:outerShdw blurRad="38100" dist="38100" dir="2700000" algn="tl">
                    <a:srgbClr val="000000"/>
                  </a:outerShdw>
                </a:effectLst>
                <a:cs typeface="+mn-cs"/>
              </a:rPr>
              <a:t> not lots </a:t>
            </a:r>
            <a:r>
              <a:rPr lang="en-US" dirty="0">
                <a:effectLst>
                  <a:outerShdw blurRad="38100" dist="38100" dir="2700000" algn="tl">
                    <a:srgbClr val="000000"/>
                  </a:outerShdw>
                </a:effectLst>
                <a:cs typeface="+mn-cs"/>
              </a:rPr>
              <a:t>of fancy code</a:t>
            </a:r>
            <a:r>
              <a:rPr lang="en-US">
                <a:effectLst>
                  <a:outerShdw blurRad="38100" dist="38100" dir="2700000" algn="tl">
                    <a:srgbClr val="000000"/>
                  </a:outerShdw>
                </a:effectLst>
                <a:cs typeface="+mn-cs"/>
              </a:rPr>
              <a:t>, but </a:t>
            </a:r>
            <a:r>
              <a:rPr lang="en-US" dirty="0">
                <a:solidFill>
                  <a:srgbClr val="FF0000"/>
                </a:solidFill>
                <a:effectLst>
                  <a:outerShdw blurRad="38100" dist="38100" dir="2700000" algn="tl">
                    <a:srgbClr val="000000"/>
                  </a:outerShdw>
                </a:effectLst>
                <a:cs typeface="+mn-cs"/>
              </a:rPr>
              <a:t>only</a:t>
            </a:r>
            <a:endParaRPr lang="en-CA" dirty="0">
              <a:solidFill>
                <a:srgbClr val="FF0000"/>
              </a:solidFill>
              <a:effectLst>
                <a:outerShdw blurRad="38100" dist="38100" dir="2700000" algn="tl">
                  <a:srgbClr val="000000">
                    <a:alpha val="43137"/>
                  </a:srgbClr>
                </a:outerShdw>
              </a:effectLst>
              <a:cs typeface="+mn-cs"/>
            </a:endParaRPr>
          </a:p>
          <a:p>
            <a:pPr eaLnBrk="0" hangingPunct="0">
              <a:buFont typeface="Arial" pitchFamily="34" charset="0"/>
              <a:buChar char="•"/>
              <a:defRPr/>
            </a:pPr>
            <a:r>
              <a:rPr lang="en-US">
                <a:effectLst>
                  <a:outerShdw blurRad="38100" dist="38100" dir="2700000" algn="tl">
                    <a:srgbClr val="000000"/>
                  </a:outerShdw>
                </a:effectLst>
                <a:cs typeface="+mn-cs"/>
              </a:rPr>
              <a:t> the </a:t>
            </a:r>
            <a:r>
              <a:rPr lang="en-US" dirty="0">
                <a:effectLst>
                  <a:outerShdw blurRad="38100" dist="38100" dir="2700000" algn="tl">
                    <a:srgbClr val="000000"/>
                  </a:outerShdw>
                </a:effectLst>
                <a:cs typeface="+mn-cs"/>
              </a:rPr>
              <a:t>number </a:t>
            </a:r>
            <a:r>
              <a:rPr lang="en-US">
                <a:effectLst>
                  <a:outerShdw blurRad="38100" dist="38100" dir="2700000" algn="tl">
                    <a:srgbClr val="000000"/>
                  </a:outerShdw>
                </a:effectLst>
                <a:cs typeface="+mn-cs"/>
              </a:rPr>
              <a:t>of arguments</a:t>
            </a:r>
            <a:r>
              <a:rPr lang="en-US" dirty="0">
                <a:effectLst>
                  <a:outerShdw blurRad="38100" dist="38100" dir="2700000" algn="tl">
                    <a:srgbClr val="000000"/>
                  </a:outerShdw>
                </a:effectLst>
                <a:cs typeface="+mn-cs"/>
              </a:rPr>
              <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          </a:t>
            </a:r>
            <a:r>
              <a:rPr lang="en-US" i="1" dirty="0">
                <a:solidFill>
                  <a:schemeClr val="accent2"/>
                </a:solidFill>
                <a:effectLst>
                  <a:outerShdw blurRad="38100" dist="38100" dir="2700000" algn="tl">
                    <a:srgbClr val="000000"/>
                  </a:outerShdw>
                </a:effectLst>
                <a:cs typeface="+mn-cs"/>
              </a:rPr>
              <a:t>f(x</a:t>
            </a:r>
            <a:r>
              <a:rPr lang="en-US" i="1" baseline="-25000" dirty="0">
                <a:solidFill>
                  <a:schemeClr val="accent2"/>
                </a:solidFill>
                <a:effectLst>
                  <a:outerShdw blurRad="38100" dist="38100" dir="2700000" algn="tl">
                    <a:srgbClr val="000000"/>
                  </a:outerShdw>
                </a:effectLst>
                <a:cs typeface="+mn-cs"/>
              </a:rPr>
              <a:t>1</a:t>
            </a:r>
            <a:r>
              <a:rPr lang="en-US" i="1" dirty="0">
                <a:solidFill>
                  <a:schemeClr val="accent2"/>
                </a:solidFill>
                <a:effectLst>
                  <a:outerShdw blurRad="38100" dist="38100" dir="2700000" algn="tl">
                    <a:srgbClr val="000000"/>
                  </a:outerShdw>
                </a:effectLst>
                <a:cs typeface="+mn-cs"/>
              </a:rPr>
              <a:t>,x</a:t>
            </a:r>
            <a:r>
              <a:rPr lang="en-US" i="1" baseline="-25000" dirty="0">
                <a:solidFill>
                  <a:schemeClr val="accent2"/>
                </a:solidFill>
                <a:effectLst>
                  <a:outerShdw blurRad="38100" dist="38100" dir="2700000" algn="tl">
                    <a:srgbClr val="000000"/>
                  </a:outerShdw>
                </a:effectLst>
                <a:cs typeface="+mn-cs"/>
              </a:rPr>
              <a:t>2</a:t>
            </a:r>
            <a:r>
              <a:rPr lang="en-US" i="1" dirty="0">
                <a:solidFill>
                  <a:schemeClr val="accent2"/>
                </a:solidFill>
                <a:effectLst>
                  <a:outerShdw blurRad="38100" dist="38100" dir="2700000" algn="tl">
                    <a:srgbClr val="000000"/>
                  </a:outerShdw>
                </a:effectLst>
                <a:cs typeface="+mn-cs"/>
              </a:rPr>
              <a:t>,..,x</a:t>
            </a:r>
            <a:r>
              <a:rPr lang="en-US" i="1" baseline="-25000" dirty="0">
                <a:solidFill>
                  <a:schemeClr val="accent2"/>
                </a:solidFill>
                <a:effectLst>
                  <a:outerShdw blurRad="38100" dist="38100" dir="2700000" algn="tl">
                    <a:srgbClr val="000000"/>
                  </a:outerShdw>
                </a:effectLst>
                <a:cs typeface="+mn-cs"/>
              </a:rPr>
              <a:t>n</a:t>
            </a:r>
            <a:r>
              <a:rPr lang="en-US" i="1" dirty="0">
                <a:solidFill>
                  <a:schemeClr val="accent2"/>
                </a:solidFill>
                <a:effectLst>
                  <a:outerShdw blurRad="38100" dist="38100" dir="2700000" algn="tl">
                    <a:srgbClr val="000000"/>
                  </a:outerShdw>
                </a:effectLst>
                <a:cs typeface="+mn-cs"/>
              </a:rPr>
              <a:t>,y) </a:t>
            </a:r>
            <a:endParaRPr lang="en-US" dirty="0">
              <a:effectLst>
                <a:outerShdw blurRad="38100" dist="38100" dir="2700000" algn="tl">
                  <a:srgbClr val="000000"/>
                </a:outerShdw>
              </a:effectLst>
              <a:cs typeface="+mn-cs"/>
            </a:endParaRPr>
          </a:p>
          <a:p>
            <a:pPr eaLnBrk="0" hangingPunct="0">
              <a:buFont typeface="Arial" pitchFamily="34" charset="0"/>
              <a:buChar char="•"/>
              <a:defRPr/>
            </a:pPr>
            <a:r>
              <a:rPr lang="en-US" dirty="0">
                <a:effectLst>
                  <a:outerShdw blurRad="38100" dist="38100" dir="2700000" algn="tl">
                    <a:srgbClr val="000000"/>
                  </a:outerShdw>
                </a:effectLst>
                <a:cs typeface="+mn-cs"/>
              </a:rPr>
              <a:t> and </a:t>
            </a:r>
            <a:r>
              <a:rPr lang="en-US">
                <a:effectLst>
                  <a:outerShdw blurRad="38100" dist="38100" dir="2700000" algn="tl">
                    <a:srgbClr val="000000"/>
                  </a:outerShdw>
                </a:effectLst>
                <a:cs typeface="+mn-cs"/>
              </a:rPr>
              <a:t>which functions </a:t>
            </a:r>
            <a:r>
              <a:rPr lang="en-US" dirty="0">
                <a:effectLst>
                  <a:outerShdw blurRad="38100" dist="38100" dir="2700000" algn="tl">
                    <a:srgbClr val="000000"/>
                  </a:outerShdw>
                </a:effectLst>
                <a:cs typeface="+mn-cs"/>
              </a:rPr>
              <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         </a:t>
            </a:r>
            <a:r>
              <a:rPr lang="en-US" i="1" dirty="0">
                <a:solidFill>
                  <a:schemeClr val="accent2"/>
                </a:solidFill>
                <a:effectLst>
                  <a:outerShdw blurRad="38100" dist="38100" dir="2700000" algn="tl">
                    <a:srgbClr val="000000"/>
                  </a:outerShdw>
                </a:effectLst>
                <a:cs typeface="+mn-cs"/>
              </a:rPr>
              <a:t>g</a:t>
            </a:r>
            <a:r>
              <a:rPr lang="en-US" dirty="0">
                <a:effectLst>
                  <a:outerShdw blurRad="38100" dist="38100" dir="2700000" algn="tl">
                    <a:srgbClr val="000000"/>
                  </a:outerShdw>
                </a:effectLst>
                <a:cs typeface="+mn-cs"/>
              </a:rPr>
              <a:t> &amp;</a:t>
            </a:r>
            <a:r>
              <a:rPr lang="en-US" i="1" dirty="0">
                <a:solidFill>
                  <a:schemeClr val="accent2"/>
                </a:solidFill>
                <a:effectLst>
                  <a:outerShdw blurRad="38100" dist="38100" dir="2700000" algn="tl">
                    <a:srgbClr val="000000"/>
                  </a:outerShdw>
                </a:effectLst>
                <a:cs typeface="+mn-cs"/>
              </a:rPr>
              <a:t> </a:t>
            </a:r>
            <a:r>
              <a:rPr lang="en-US" i="1">
                <a:solidFill>
                  <a:schemeClr val="accent2"/>
                </a:solidFill>
                <a:effectLst>
                  <a:outerShdw blurRad="38100" dist="38100" dir="2700000" algn="tl">
                    <a:srgbClr val="000000"/>
                  </a:outerShdw>
                </a:effectLst>
                <a:cs typeface="+mn-cs"/>
              </a:rPr>
              <a:t>h </a:t>
            </a:r>
            <a:r>
              <a:rPr lang="en-US">
                <a:effectLst>
                  <a:outerShdw blurRad="38100" dist="38100" dir="2700000" algn="tl">
                    <a:srgbClr val="000000"/>
                  </a:outerShdw>
                </a:effectLst>
                <a:cs typeface="+mn-cs"/>
              </a:rPr>
              <a:t>to </a:t>
            </a:r>
            <a:r>
              <a:rPr lang="en-US" dirty="0">
                <a:effectLst>
                  <a:outerShdw blurRad="38100" dist="38100" dir="2700000" algn="tl">
                    <a:srgbClr val="000000"/>
                  </a:outerShdw>
                </a:effectLst>
                <a:cs typeface="+mn-cs"/>
              </a:rPr>
              <a:t>call.</a:t>
            </a:r>
            <a:endParaRPr lang="en-CA" dirty="0">
              <a:effectLst>
                <a:outerShdw blurRad="38100" dist="38100" dir="2700000" algn="tl">
                  <a:srgbClr val="000000">
                    <a:alpha val="43137"/>
                  </a:srgbClr>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ppt_x"/>
                                          </p:val>
                                        </p:tav>
                                        <p:tav tm="100000">
                                          <p:val>
                                            <p:strVal val="#ppt_x"/>
                                          </p:val>
                                        </p:tav>
                                      </p:tavLst>
                                    </p:anim>
                                    <p:anim calcmode="lin" valueType="num">
                                      <p:cBhvr additive="base">
                                        <p:cTn id="8"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3">
                                            <p:txEl>
                                              <p:pRg st="0" end="0"/>
                                            </p:txEl>
                                          </p:spTgt>
                                        </p:tgtEl>
                                        <p:attrNameLst>
                                          <p:attrName>style.visibility</p:attrName>
                                        </p:attrNameLst>
                                      </p:cBhvr>
                                      <p:to>
                                        <p:strVal val="visible"/>
                                      </p:to>
                                    </p:set>
                                    <p:anim calcmode="lin" valueType="num">
                                      <p:cBhvr additive="base">
                                        <p:cTn id="13" dur="5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3">
                                            <p:txEl>
                                              <p:pRg st="1" end="1"/>
                                            </p:txEl>
                                          </p:spTgt>
                                        </p:tgtEl>
                                        <p:attrNameLst>
                                          <p:attrName>style.visibility</p:attrName>
                                        </p:attrNameLst>
                                      </p:cBhvr>
                                      <p:to>
                                        <p:strVal val="visible"/>
                                      </p:to>
                                    </p:set>
                                    <p:anim calcmode="lin" valueType="num">
                                      <p:cBhvr additive="base">
                                        <p:cTn id="19" dur="500" fill="hold"/>
                                        <p:tgtEl>
                                          <p:spTgt spid="33">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3">
                                            <p:txEl>
                                              <p:pRg st="2" end="2"/>
                                            </p:txEl>
                                          </p:spTgt>
                                        </p:tgtEl>
                                        <p:attrNameLst>
                                          <p:attrName>style.visibility</p:attrName>
                                        </p:attrNameLst>
                                      </p:cBhvr>
                                      <p:to>
                                        <p:strVal val="visible"/>
                                      </p:to>
                                    </p:set>
                                    <p:anim calcmode="lin" valueType="num">
                                      <p:cBhvr additive="base">
                                        <p:cTn id="25" dur="500" fill="hold"/>
                                        <p:tgtEl>
                                          <p:spTgt spid="33">
                                            <p:txEl>
                                              <p:pRg st="2" end="2"/>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3">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Computer Circuits</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144387" name="Rectangle 94"/>
          <p:cNvSpPr>
            <a:spLocks noChangeArrowheads="1"/>
          </p:cNvSpPr>
          <p:nvPr/>
        </p:nvSpPr>
        <p:spPr bwMode="auto">
          <a:xfrm>
            <a:off x="684213" y="466725"/>
            <a:ext cx="6210300" cy="3109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buFontTx/>
              <a:buChar char="•"/>
            </a:pPr>
            <a:r>
              <a:rPr lang="en-US" altLang="en-US" sz="2800">
                <a:latin typeface="Times New Roman" pitchFamily="18" charset="0"/>
              </a:rPr>
              <a:t>Time is kept by a clock.</a:t>
            </a:r>
          </a:p>
          <a:p>
            <a:pPr>
              <a:spcBef>
                <a:spcPct val="0"/>
              </a:spcBef>
              <a:buFontTx/>
              <a:buChar char="•"/>
            </a:pPr>
            <a:r>
              <a:rPr lang="en-US" altLang="en-US" sz="2800">
                <a:latin typeface="Times New Roman" pitchFamily="18" charset="0"/>
              </a:rPr>
              <a:t>Value </a:t>
            </a: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t </a:t>
            </a:r>
            <a:r>
              <a:rPr lang="en-US" altLang="en-US" sz="2800">
                <a:latin typeface="Times New Roman" pitchFamily="18" charset="0"/>
              </a:rPr>
              <a:t>may change through time.</a:t>
            </a:r>
          </a:p>
          <a:p>
            <a:pPr>
              <a:spcBef>
                <a:spcPct val="0"/>
              </a:spcBef>
              <a:buFontTx/>
              <a:buChar char="•"/>
            </a:pPr>
            <a:r>
              <a:rPr lang="en-US" altLang="en-US" sz="2800">
                <a:latin typeface="Times New Roman" pitchFamily="18" charset="0"/>
              </a:rPr>
              <a:t>But when clock is high, current value </a:t>
            </a:r>
            <a:br>
              <a:rPr lang="en-US" altLang="en-US" sz="2800">
                <a:latin typeface="Times New Roman" pitchFamily="18" charset="0"/>
              </a:rPr>
            </a:br>
            <a:r>
              <a:rPr lang="en-US" altLang="en-US" sz="2800">
                <a:latin typeface="Times New Roman" pitchFamily="18" charset="0"/>
              </a:rPr>
              <a:t>  is stored in memory.</a:t>
            </a:r>
          </a:p>
          <a:p>
            <a:pPr>
              <a:spcBef>
                <a:spcPct val="0"/>
              </a:spcBef>
              <a:buFontTx/>
              <a:buChar char="•"/>
            </a:pPr>
            <a:r>
              <a:rPr lang="en-US" altLang="en-US" sz="2800">
                <a:latin typeface="Times New Roman" pitchFamily="18" charset="0"/>
              </a:rPr>
              <a:t>When clock is low, it remembers </a:t>
            </a:r>
            <a:br>
              <a:rPr lang="en-US" altLang="en-US" sz="2800">
                <a:latin typeface="Times New Roman" pitchFamily="18" charset="0"/>
              </a:rPr>
            </a:br>
            <a:r>
              <a:rPr lang="en-US" altLang="en-US" sz="2800">
                <a:latin typeface="Times New Roman" pitchFamily="18" charset="0"/>
              </a:rPr>
              <a:t>   previous value.</a:t>
            </a:r>
          </a:p>
          <a:p>
            <a:pPr>
              <a:spcBef>
                <a:spcPct val="0"/>
              </a:spcBef>
              <a:buFontTx/>
              <a:buChar char="•"/>
            </a:pPr>
            <a:r>
              <a:rPr lang="en-US" altLang="en-US" sz="2800">
                <a:latin typeface="Times New Roman" pitchFamily="18" charset="0"/>
              </a:rPr>
              <a:t>Output of memory is this value stored.</a:t>
            </a:r>
          </a:p>
        </p:txBody>
      </p:sp>
      <p:grpSp>
        <p:nvGrpSpPr>
          <p:cNvPr id="144388" name="Group 49"/>
          <p:cNvGrpSpPr>
            <a:grpSpLocks/>
          </p:cNvGrpSpPr>
          <p:nvPr/>
        </p:nvGrpSpPr>
        <p:grpSpPr bwMode="auto">
          <a:xfrm>
            <a:off x="838200" y="5360988"/>
            <a:ext cx="2590800" cy="866775"/>
            <a:chOff x="838200" y="5361198"/>
            <a:chExt cx="2590800" cy="866565"/>
          </a:xfrm>
        </p:grpSpPr>
        <p:sp>
          <p:nvSpPr>
            <p:cNvPr id="144423" name="Rectangle 95"/>
            <p:cNvSpPr>
              <a:spLocks noChangeArrowheads="1"/>
            </p:cNvSpPr>
            <p:nvPr/>
          </p:nvSpPr>
          <p:spPr bwMode="auto">
            <a:xfrm>
              <a:off x="838200" y="5472113"/>
              <a:ext cx="2590800" cy="609600"/>
            </a:xfrm>
            <a:prstGeom prst="rect">
              <a:avLst/>
            </a:prstGeom>
            <a:noFill/>
            <a:ln w="38100" cap="sq">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44424" name="Rectangle 96"/>
            <p:cNvSpPr>
              <a:spLocks noChangeArrowheads="1"/>
            </p:cNvSpPr>
            <p:nvPr/>
          </p:nvSpPr>
          <p:spPr bwMode="auto">
            <a:xfrm>
              <a:off x="990600" y="5472113"/>
              <a:ext cx="17732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Memory</a:t>
              </a:r>
            </a:p>
          </p:txBody>
        </p:sp>
        <p:sp>
          <p:nvSpPr>
            <p:cNvPr id="144425" name="Line 97"/>
            <p:cNvSpPr>
              <a:spLocks noChangeShapeType="1"/>
            </p:cNvSpPr>
            <p:nvPr/>
          </p:nvSpPr>
          <p:spPr bwMode="auto">
            <a:xfrm flipV="1">
              <a:off x="2057400" y="5361198"/>
              <a:ext cx="0" cy="107950"/>
            </a:xfrm>
            <a:prstGeom prst="line">
              <a:avLst/>
            </a:prstGeom>
            <a:noFill/>
            <a:ln w="38100" cap="sq">
              <a:solidFill>
                <a:srgbClr val="FF00FF"/>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44426" name="Line 98"/>
            <p:cNvSpPr>
              <a:spLocks noChangeShapeType="1"/>
            </p:cNvSpPr>
            <p:nvPr/>
          </p:nvSpPr>
          <p:spPr bwMode="auto">
            <a:xfrm flipV="1">
              <a:off x="2057400" y="6119813"/>
              <a:ext cx="0" cy="107950"/>
            </a:xfrm>
            <a:prstGeom prst="line">
              <a:avLst/>
            </a:prstGeom>
            <a:noFill/>
            <a:ln w="38100" cap="sq">
              <a:solidFill>
                <a:srgbClr val="FF00FF"/>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grpSp>
      <p:sp>
        <p:nvSpPr>
          <p:cNvPr id="144389" name="Rectangle 99"/>
          <p:cNvSpPr>
            <a:spLocks noChangeArrowheads="1"/>
          </p:cNvSpPr>
          <p:nvPr/>
        </p:nvSpPr>
        <p:spPr bwMode="auto">
          <a:xfrm>
            <a:off x="1638300" y="4852988"/>
            <a:ext cx="7778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t</a:t>
            </a:r>
          </a:p>
        </p:txBody>
      </p:sp>
      <p:sp>
        <p:nvSpPr>
          <p:cNvPr id="185378" name="Rectangle 100"/>
          <p:cNvSpPr>
            <a:spLocks noChangeArrowheads="1"/>
          </p:cNvSpPr>
          <p:nvPr/>
        </p:nvSpPr>
        <p:spPr bwMode="auto">
          <a:xfrm>
            <a:off x="1708150" y="6172200"/>
            <a:ext cx="7588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a:solidFill>
                  <a:schemeClr val="accent2"/>
                </a:solidFill>
                <a:latin typeface="Times New Roman" pitchFamily="18" charset="0"/>
              </a:rPr>
              <a:t>z</a:t>
            </a:r>
            <a:r>
              <a:rPr lang="en-US" altLang="en-US" sz="2800" i="1" baseline="-25000">
                <a:solidFill>
                  <a:schemeClr val="accent2"/>
                </a:solidFill>
                <a:latin typeface="Times New Roman" pitchFamily="18" charset="0"/>
              </a:rPr>
              <a:t>t</a:t>
            </a:r>
          </a:p>
        </p:txBody>
      </p:sp>
      <p:grpSp>
        <p:nvGrpSpPr>
          <p:cNvPr id="144391" name="Group 41"/>
          <p:cNvGrpSpPr>
            <a:grpSpLocks/>
          </p:cNvGrpSpPr>
          <p:nvPr/>
        </p:nvGrpSpPr>
        <p:grpSpPr bwMode="auto">
          <a:xfrm>
            <a:off x="3429000" y="5486400"/>
            <a:ext cx="2921000" cy="519113"/>
            <a:chOff x="3429000" y="2895600"/>
            <a:chExt cx="2921000" cy="519113"/>
          </a:xfrm>
        </p:grpSpPr>
        <p:sp>
          <p:nvSpPr>
            <p:cNvPr id="144418" name="Freeform 102"/>
            <p:cNvSpPr>
              <a:spLocks/>
            </p:cNvSpPr>
            <p:nvPr/>
          </p:nvSpPr>
          <p:spPr bwMode="auto">
            <a:xfrm>
              <a:off x="3429000" y="3070225"/>
              <a:ext cx="457200" cy="223838"/>
            </a:xfrm>
            <a:custGeom>
              <a:avLst/>
              <a:gdLst>
                <a:gd name="T0" fmla="*/ 0 w 288"/>
                <a:gd name="T1" fmla="*/ 2147483647 h 141"/>
                <a:gd name="T2" fmla="*/ 2147483647 w 288"/>
                <a:gd name="T3" fmla="*/ 2147483647 h 141"/>
                <a:gd name="T4" fmla="*/ 2147483647 w 288"/>
                <a:gd name="T5" fmla="*/ 0 h 141"/>
                <a:gd name="T6" fmla="*/ 2147483647 w 288"/>
                <a:gd name="T7" fmla="*/ 0 h 141"/>
                <a:gd name="T8" fmla="*/ 2147483647 w 288"/>
                <a:gd name="T9" fmla="*/ 2147483647 h 141"/>
                <a:gd name="T10" fmla="*/ 0 60000 65536"/>
                <a:gd name="T11" fmla="*/ 0 60000 65536"/>
                <a:gd name="T12" fmla="*/ 0 60000 65536"/>
                <a:gd name="T13" fmla="*/ 0 60000 65536"/>
                <a:gd name="T14" fmla="*/ 0 60000 65536"/>
                <a:gd name="T15" fmla="*/ 0 w 288"/>
                <a:gd name="T16" fmla="*/ 0 h 141"/>
                <a:gd name="T17" fmla="*/ 288 w 288"/>
                <a:gd name="T18" fmla="*/ 141 h 141"/>
              </a:gdLst>
              <a:ahLst/>
              <a:cxnLst>
                <a:cxn ang="T10">
                  <a:pos x="T0" y="T1"/>
                </a:cxn>
                <a:cxn ang="T11">
                  <a:pos x="T2" y="T3"/>
                </a:cxn>
                <a:cxn ang="T12">
                  <a:pos x="T4" y="T5"/>
                </a:cxn>
                <a:cxn ang="T13">
                  <a:pos x="T6" y="T7"/>
                </a:cxn>
                <a:cxn ang="T14">
                  <a:pos x="T8" y="T9"/>
                </a:cxn>
              </a:cxnLst>
              <a:rect l="T15" t="T16" r="T17" b="T18"/>
              <a:pathLst>
                <a:path w="288" h="141">
                  <a:moveTo>
                    <a:pt x="0" y="138"/>
                  </a:moveTo>
                  <a:lnTo>
                    <a:pt x="158" y="141"/>
                  </a:lnTo>
                  <a:lnTo>
                    <a:pt x="159" y="0"/>
                  </a:lnTo>
                  <a:lnTo>
                    <a:pt x="288" y="0"/>
                  </a:lnTo>
                  <a:lnTo>
                    <a:pt x="288" y="135"/>
                  </a:lnTo>
                </a:path>
              </a:pathLst>
            </a:custGeom>
            <a:noFill/>
            <a:ln w="25400" cap="sq"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274320" rIns="274320">
              <a:spAutoFit/>
            </a:bodyPr>
            <a:lstStyle/>
            <a:p>
              <a:endParaRPr lang="en-US"/>
            </a:p>
          </p:txBody>
        </p:sp>
        <p:sp>
          <p:nvSpPr>
            <p:cNvPr id="144419" name="Freeform 103"/>
            <p:cNvSpPr>
              <a:spLocks/>
            </p:cNvSpPr>
            <p:nvPr/>
          </p:nvSpPr>
          <p:spPr bwMode="auto">
            <a:xfrm>
              <a:off x="3886200" y="3060700"/>
              <a:ext cx="457200" cy="223838"/>
            </a:xfrm>
            <a:custGeom>
              <a:avLst/>
              <a:gdLst>
                <a:gd name="T0" fmla="*/ 0 w 288"/>
                <a:gd name="T1" fmla="*/ 2147483647 h 141"/>
                <a:gd name="T2" fmla="*/ 2147483647 w 288"/>
                <a:gd name="T3" fmla="*/ 2147483647 h 141"/>
                <a:gd name="T4" fmla="*/ 2147483647 w 288"/>
                <a:gd name="T5" fmla="*/ 0 h 141"/>
                <a:gd name="T6" fmla="*/ 2147483647 w 288"/>
                <a:gd name="T7" fmla="*/ 0 h 141"/>
                <a:gd name="T8" fmla="*/ 2147483647 w 288"/>
                <a:gd name="T9" fmla="*/ 2147483647 h 141"/>
                <a:gd name="T10" fmla="*/ 0 60000 65536"/>
                <a:gd name="T11" fmla="*/ 0 60000 65536"/>
                <a:gd name="T12" fmla="*/ 0 60000 65536"/>
                <a:gd name="T13" fmla="*/ 0 60000 65536"/>
                <a:gd name="T14" fmla="*/ 0 60000 65536"/>
                <a:gd name="T15" fmla="*/ 0 w 288"/>
                <a:gd name="T16" fmla="*/ 0 h 141"/>
                <a:gd name="T17" fmla="*/ 288 w 288"/>
                <a:gd name="T18" fmla="*/ 141 h 141"/>
              </a:gdLst>
              <a:ahLst/>
              <a:cxnLst>
                <a:cxn ang="T10">
                  <a:pos x="T0" y="T1"/>
                </a:cxn>
                <a:cxn ang="T11">
                  <a:pos x="T2" y="T3"/>
                </a:cxn>
                <a:cxn ang="T12">
                  <a:pos x="T4" y="T5"/>
                </a:cxn>
                <a:cxn ang="T13">
                  <a:pos x="T6" y="T7"/>
                </a:cxn>
                <a:cxn ang="T14">
                  <a:pos x="T8" y="T9"/>
                </a:cxn>
              </a:cxnLst>
              <a:rect l="T15" t="T16" r="T17" b="T18"/>
              <a:pathLst>
                <a:path w="288" h="141">
                  <a:moveTo>
                    <a:pt x="0" y="138"/>
                  </a:moveTo>
                  <a:lnTo>
                    <a:pt x="158" y="141"/>
                  </a:lnTo>
                  <a:lnTo>
                    <a:pt x="159" y="0"/>
                  </a:lnTo>
                  <a:lnTo>
                    <a:pt x="288" y="0"/>
                  </a:lnTo>
                  <a:lnTo>
                    <a:pt x="288" y="135"/>
                  </a:lnTo>
                </a:path>
              </a:pathLst>
            </a:custGeom>
            <a:noFill/>
            <a:ln w="25400" cap="sq"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274320" rIns="274320">
              <a:spAutoFit/>
            </a:bodyPr>
            <a:lstStyle/>
            <a:p>
              <a:endParaRPr lang="en-US"/>
            </a:p>
          </p:txBody>
        </p:sp>
        <p:sp>
          <p:nvSpPr>
            <p:cNvPr id="144420" name="Freeform 104"/>
            <p:cNvSpPr>
              <a:spLocks/>
            </p:cNvSpPr>
            <p:nvPr/>
          </p:nvSpPr>
          <p:spPr bwMode="auto">
            <a:xfrm>
              <a:off x="4343400" y="3051175"/>
              <a:ext cx="457200" cy="223838"/>
            </a:xfrm>
            <a:custGeom>
              <a:avLst/>
              <a:gdLst>
                <a:gd name="T0" fmla="*/ 0 w 288"/>
                <a:gd name="T1" fmla="*/ 2147483647 h 141"/>
                <a:gd name="T2" fmla="*/ 2147483647 w 288"/>
                <a:gd name="T3" fmla="*/ 2147483647 h 141"/>
                <a:gd name="T4" fmla="*/ 2147483647 w 288"/>
                <a:gd name="T5" fmla="*/ 0 h 141"/>
                <a:gd name="T6" fmla="*/ 2147483647 w 288"/>
                <a:gd name="T7" fmla="*/ 0 h 141"/>
                <a:gd name="T8" fmla="*/ 2147483647 w 288"/>
                <a:gd name="T9" fmla="*/ 2147483647 h 141"/>
                <a:gd name="T10" fmla="*/ 0 60000 65536"/>
                <a:gd name="T11" fmla="*/ 0 60000 65536"/>
                <a:gd name="T12" fmla="*/ 0 60000 65536"/>
                <a:gd name="T13" fmla="*/ 0 60000 65536"/>
                <a:gd name="T14" fmla="*/ 0 60000 65536"/>
                <a:gd name="T15" fmla="*/ 0 w 288"/>
                <a:gd name="T16" fmla="*/ 0 h 141"/>
                <a:gd name="T17" fmla="*/ 288 w 288"/>
                <a:gd name="T18" fmla="*/ 141 h 141"/>
              </a:gdLst>
              <a:ahLst/>
              <a:cxnLst>
                <a:cxn ang="T10">
                  <a:pos x="T0" y="T1"/>
                </a:cxn>
                <a:cxn ang="T11">
                  <a:pos x="T2" y="T3"/>
                </a:cxn>
                <a:cxn ang="T12">
                  <a:pos x="T4" y="T5"/>
                </a:cxn>
                <a:cxn ang="T13">
                  <a:pos x="T6" y="T7"/>
                </a:cxn>
                <a:cxn ang="T14">
                  <a:pos x="T8" y="T9"/>
                </a:cxn>
              </a:cxnLst>
              <a:rect l="T15" t="T16" r="T17" b="T18"/>
              <a:pathLst>
                <a:path w="288" h="141">
                  <a:moveTo>
                    <a:pt x="0" y="138"/>
                  </a:moveTo>
                  <a:lnTo>
                    <a:pt x="158" y="141"/>
                  </a:lnTo>
                  <a:lnTo>
                    <a:pt x="159" y="0"/>
                  </a:lnTo>
                  <a:lnTo>
                    <a:pt x="288" y="0"/>
                  </a:lnTo>
                  <a:lnTo>
                    <a:pt x="288" y="135"/>
                  </a:lnTo>
                </a:path>
              </a:pathLst>
            </a:custGeom>
            <a:noFill/>
            <a:ln w="25400" cap="sq"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274320" rIns="274320">
              <a:spAutoFit/>
            </a:bodyPr>
            <a:lstStyle/>
            <a:p>
              <a:endParaRPr lang="en-US"/>
            </a:p>
          </p:txBody>
        </p:sp>
        <p:sp>
          <p:nvSpPr>
            <p:cNvPr id="144421" name="Freeform 105"/>
            <p:cNvSpPr>
              <a:spLocks/>
            </p:cNvSpPr>
            <p:nvPr/>
          </p:nvSpPr>
          <p:spPr bwMode="auto">
            <a:xfrm>
              <a:off x="4800600" y="3260725"/>
              <a:ext cx="250825" cy="4763"/>
            </a:xfrm>
            <a:custGeom>
              <a:avLst/>
              <a:gdLst>
                <a:gd name="T0" fmla="*/ 0 w 158"/>
                <a:gd name="T1" fmla="*/ 0 h 3"/>
                <a:gd name="T2" fmla="*/ 2147483647 w 158"/>
                <a:gd name="T3" fmla="*/ 2147483647 h 3"/>
                <a:gd name="T4" fmla="*/ 0 60000 65536"/>
                <a:gd name="T5" fmla="*/ 0 60000 65536"/>
                <a:gd name="T6" fmla="*/ 0 w 158"/>
                <a:gd name="T7" fmla="*/ 0 h 3"/>
                <a:gd name="T8" fmla="*/ 158 w 158"/>
                <a:gd name="T9" fmla="*/ 3 h 3"/>
              </a:gdLst>
              <a:ahLst/>
              <a:cxnLst>
                <a:cxn ang="T4">
                  <a:pos x="T0" y="T1"/>
                </a:cxn>
                <a:cxn ang="T5">
                  <a:pos x="T2" y="T3"/>
                </a:cxn>
              </a:cxnLst>
              <a:rect l="T6" t="T7" r="T8" b="T9"/>
              <a:pathLst>
                <a:path w="158" h="3">
                  <a:moveTo>
                    <a:pt x="0" y="0"/>
                  </a:moveTo>
                  <a:lnTo>
                    <a:pt x="158" y="3"/>
                  </a:lnTo>
                </a:path>
              </a:pathLst>
            </a:custGeom>
            <a:noFill/>
            <a:ln w="25400" cap="sq"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274320" rIns="274320">
              <a:spAutoFit/>
            </a:bodyPr>
            <a:lstStyle/>
            <a:p>
              <a:endParaRPr lang="en-US"/>
            </a:p>
          </p:txBody>
        </p:sp>
        <p:sp>
          <p:nvSpPr>
            <p:cNvPr id="144422" name="Rectangle 106"/>
            <p:cNvSpPr>
              <a:spLocks noChangeArrowheads="1"/>
            </p:cNvSpPr>
            <p:nvPr/>
          </p:nvSpPr>
          <p:spPr bwMode="auto">
            <a:xfrm>
              <a:off x="4953000" y="2895600"/>
              <a:ext cx="1397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Clock</a:t>
              </a:r>
            </a:p>
          </p:txBody>
        </p:sp>
      </p:grpSp>
      <p:sp>
        <p:nvSpPr>
          <p:cNvPr id="41" name="Rectangle 100"/>
          <p:cNvSpPr>
            <a:spLocks noChangeArrowheads="1"/>
          </p:cNvSpPr>
          <p:nvPr/>
        </p:nvSpPr>
        <p:spPr bwMode="auto">
          <a:xfrm>
            <a:off x="2438400" y="5435600"/>
            <a:ext cx="7778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a:solidFill>
                  <a:schemeClr val="accent2"/>
                </a:solidFill>
                <a:latin typeface="Times New Roman" pitchFamily="18" charset="0"/>
              </a:rPr>
              <a:t>y</a:t>
            </a:r>
            <a:r>
              <a:rPr lang="en-US" altLang="en-US" sz="2800" i="1" baseline="-25000">
                <a:solidFill>
                  <a:schemeClr val="accent2"/>
                </a:solidFill>
                <a:latin typeface="Times New Roman" pitchFamily="18" charset="0"/>
              </a:rPr>
              <a:t>t</a:t>
            </a:r>
          </a:p>
        </p:txBody>
      </p:sp>
      <p:grpSp>
        <p:nvGrpSpPr>
          <p:cNvPr id="4" name="Group 23"/>
          <p:cNvGrpSpPr>
            <a:grpSpLocks/>
          </p:cNvGrpSpPr>
          <p:nvPr/>
        </p:nvGrpSpPr>
        <p:grpSpPr bwMode="auto">
          <a:xfrm>
            <a:off x="1524000" y="3748088"/>
            <a:ext cx="1085850" cy="1052512"/>
            <a:chOff x="1524000" y="3748088"/>
            <a:chExt cx="1085850" cy="1052512"/>
          </a:xfrm>
        </p:grpSpPr>
        <p:sp>
          <p:nvSpPr>
            <p:cNvPr id="144416" name="Rectangle 108"/>
            <p:cNvSpPr>
              <a:spLocks noChangeArrowheads="1"/>
            </p:cNvSpPr>
            <p:nvPr/>
          </p:nvSpPr>
          <p:spPr bwMode="auto">
            <a:xfrm>
              <a:off x="1524000" y="4038600"/>
              <a:ext cx="107978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a:solidFill>
                    <a:schemeClr val="accent2"/>
                  </a:solidFill>
                  <a:latin typeface="Times New Roman" pitchFamily="18" charset="0"/>
                </a:rPr>
                <a:t>z</a:t>
              </a:r>
              <a:r>
                <a:rPr lang="en-US" altLang="en-US" sz="2800" i="1" baseline="-25000">
                  <a:solidFill>
                    <a:schemeClr val="accent2"/>
                  </a:solidFill>
                  <a:latin typeface="Times New Roman" pitchFamily="18" charset="0"/>
                </a:rPr>
                <a:t>t</a:t>
              </a:r>
              <a:r>
                <a:rPr lang="en-US" altLang="en-US" sz="2800" baseline="-25000">
                  <a:solidFill>
                    <a:schemeClr val="accent2"/>
                  </a:solidFill>
                  <a:latin typeface="Times New Roman" pitchFamily="18" charset="0"/>
                </a:rPr>
                <a:t>  </a:t>
              </a:r>
              <a:r>
                <a:rPr lang="en-US" altLang="en-US" sz="2800">
                  <a:solidFill>
                    <a:schemeClr val="accent2"/>
                  </a:solidFill>
                  <a:latin typeface="Times New Roman" pitchFamily="18" charset="0"/>
                </a:rPr>
                <a:t>=</a:t>
              </a:r>
            </a:p>
          </p:txBody>
        </p:sp>
        <p:sp>
          <p:nvSpPr>
            <p:cNvPr id="144417" name="AutoShape 109"/>
            <p:cNvSpPr>
              <a:spLocks/>
            </p:cNvSpPr>
            <p:nvPr/>
          </p:nvSpPr>
          <p:spPr bwMode="auto">
            <a:xfrm>
              <a:off x="2486025" y="3748088"/>
              <a:ext cx="123825" cy="1052512"/>
            </a:xfrm>
            <a:prstGeom prst="leftBrace">
              <a:avLst>
                <a:gd name="adj1" fmla="val 70833"/>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22" name="Rectangle 110"/>
          <p:cNvSpPr>
            <a:spLocks noChangeArrowheads="1"/>
          </p:cNvSpPr>
          <p:nvPr/>
        </p:nvSpPr>
        <p:spPr bwMode="auto">
          <a:xfrm>
            <a:off x="2466975" y="4170363"/>
            <a:ext cx="77946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a:solidFill>
                  <a:schemeClr val="accent2"/>
                </a:solidFill>
                <a:latin typeface="Times New Roman" pitchFamily="18" charset="0"/>
              </a:rPr>
              <a:t>y</a:t>
            </a:r>
            <a:r>
              <a:rPr lang="en-US" altLang="en-US" sz="2800" i="1" baseline="-25000">
                <a:solidFill>
                  <a:schemeClr val="accent2"/>
                </a:solidFill>
                <a:latin typeface="Times New Roman" pitchFamily="18" charset="0"/>
              </a:rPr>
              <a:t>t</a:t>
            </a:r>
            <a:endParaRPr lang="en-US" altLang="en-US" sz="2800" i="1">
              <a:solidFill>
                <a:schemeClr val="accent2"/>
              </a:solidFill>
              <a:latin typeface="Times New Roman" pitchFamily="18" charset="0"/>
            </a:endParaRPr>
          </a:p>
        </p:txBody>
      </p:sp>
      <p:sp>
        <p:nvSpPr>
          <p:cNvPr id="23" name="Rectangle 111"/>
          <p:cNvSpPr>
            <a:spLocks noChangeArrowheads="1"/>
          </p:cNvSpPr>
          <p:nvPr/>
        </p:nvSpPr>
        <p:spPr bwMode="auto">
          <a:xfrm>
            <a:off x="2486025" y="3716338"/>
            <a:ext cx="7778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t</a:t>
            </a:r>
            <a:endParaRPr lang="en-US" altLang="en-US" sz="2800" i="1">
              <a:solidFill>
                <a:schemeClr val="accent2"/>
              </a:solidFill>
              <a:latin typeface="Times New Roman" pitchFamily="18" charset="0"/>
            </a:endParaRPr>
          </a:p>
        </p:txBody>
      </p:sp>
      <p:sp>
        <p:nvSpPr>
          <p:cNvPr id="25" name="Rectangle 24"/>
          <p:cNvSpPr>
            <a:spLocks noChangeArrowheads="1"/>
          </p:cNvSpPr>
          <p:nvPr/>
        </p:nvSpPr>
        <p:spPr bwMode="auto">
          <a:xfrm>
            <a:off x="3289300" y="3751263"/>
            <a:ext cx="1671638"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if</a:t>
            </a:r>
            <a:r>
              <a:rPr lang="en-US" altLang="en-US" sz="2800">
                <a:solidFill>
                  <a:schemeClr val="accent2"/>
                </a:solidFill>
                <a:latin typeface="Times New Roman" pitchFamily="18" charset="0"/>
              </a:rPr>
              <a:t> </a:t>
            </a:r>
            <a:r>
              <a:rPr lang="en-US" altLang="en-US" sz="2800" i="1">
                <a:solidFill>
                  <a:schemeClr val="accent2"/>
                </a:solidFill>
                <a:latin typeface="Times New Roman" pitchFamily="18" charset="0"/>
              </a:rPr>
              <a:t>clock=1</a:t>
            </a:r>
          </a:p>
        </p:txBody>
      </p:sp>
      <p:sp>
        <p:nvSpPr>
          <p:cNvPr id="26" name="Rectangle 25"/>
          <p:cNvSpPr>
            <a:spLocks noChangeArrowheads="1"/>
          </p:cNvSpPr>
          <p:nvPr/>
        </p:nvSpPr>
        <p:spPr bwMode="auto">
          <a:xfrm>
            <a:off x="3294063" y="4232275"/>
            <a:ext cx="16700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if</a:t>
            </a:r>
            <a:r>
              <a:rPr lang="en-US" altLang="en-US" sz="2800">
                <a:solidFill>
                  <a:schemeClr val="accent2"/>
                </a:solidFill>
                <a:latin typeface="Times New Roman" pitchFamily="18" charset="0"/>
              </a:rPr>
              <a:t> </a:t>
            </a:r>
            <a:r>
              <a:rPr lang="en-US" altLang="en-US" sz="2800" i="1">
                <a:solidFill>
                  <a:schemeClr val="accent2"/>
                </a:solidFill>
                <a:latin typeface="Times New Roman" pitchFamily="18" charset="0"/>
              </a:rPr>
              <a:t>clock=0</a:t>
            </a:r>
          </a:p>
        </p:txBody>
      </p:sp>
      <p:grpSp>
        <p:nvGrpSpPr>
          <p:cNvPr id="5" name="Group 114"/>
          <p:cNvGrpSpPr>
            <a:grpSpLocks/>
          </p:cNvGrpSpPr>
          <p:nvPr/>
        </p:nvGrpSpPr>
        <p:grpSpPr bwMode="auto">
          <a:xfrm>
            <a:off x="6810375" y="2803525"/>
            <a:ext cx="2409825" cy="3063875"/>
            <a:chOff x="336" y="1267"/>
            <a:chExt cx="1518" cy="1930"/>
          </a:xfrm>
        </p:grpSpPr>
        <p:sp>
          <p:nvSpPr>
            <p:cNvPr id="144399" name="Text Box 115"/>
            <p:cNvSpPr txBox="1">
              <a:spLocks noChangeArrowheads="1"/>
            </p:cNvSpPr>
            <p:nvPr/>
          </p:nvSpPr>
          <p:spPr bwMode="auto">
            <a:xfrm>
              <a:off x="404" y="1488"/>
              <a:ext cx="652" cy="5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¬c </a:t>
              </a:r>
            </a:p>
            <a:p>
              <a:pPr algn="ctr">
                <a:spcBef>
                  <a:spcPct val="0"/>
                </a:spcBef>
              </a:pPr>
              <a:endParaRPr lang="en-US" altLang="en-US" sz="2800" i="1" baseline="-25000">
                <a:solidFill>
                  <a:schemeClr val="accent2"/>
                </a:solidFill>
                <a:latin typeface="Times New Roman" pitchFamily="18" charset="0"/>
              </a:endParaRPr>
            </a:p>
          </p:txBody>
        </p:sp>
        <p:sp>
          <p:nvSpPr>
            <p:cNvPr id="144400" name="AutoShape 116"/>
            <p:cNvSpPr>
              <a:spLocks noChangeArrowheads="1"/>
            </p:cNvSpPr>
            <p:nvPr/>
          </p:nvSpPr>
          <p:spPr bwMode="auto">
            <a:xfrm rot="5400000" flipV="1">
              <a:off x="500" y="1864"/>
              <a:ext cx="340" cy="340"/>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1600">
                <a:latin typeface="Arial Rounded MT Bold" pitchFamily="34" charset="0"/>
              </a:endParaRPr>
            </a:p>
          </p:txBody>
        </p:sp>
        <p:sp>
          <p:nvSpPr>
            <p:cNvPr id="144401" name="Freeform 117"/>
            <p:cNvSpPr>
              <a:spLocks/>
            </p:cNvSpPr>
            <p:nvPr/>
          </p:nvSpPr>
          <p:spPr bwMode="auto">
            <a:xfrm>
              <a:off x="672" y="2216"/>
              <a:ext cx="322" cy="132"/>
            </a:xfrm>
            <a:custGeom>
              <a:avLst/>
              <a:gdLst>
                <a:gd name="T0" fmla="*/ 322 w 322"/>
                <a:gd name="T1" fmla="*/ 132 h 132"/>
                <a:gd name="T2" fmla="*/ 321 w 322"/>
                <a:gd name="T3" fmla="*/ 67 h 132"/>
                <a:gd name="T4" fmla="*/ 0 w 322"/>
                <a:gd name="T5" fmla="*/ 64 h 132"/>
                <a:gd name="T6" fmla="*/ 3 w 322"/>
                <a:gd name="T7" fmla="*/ 61 h 132"/>
                <a:gd name="T8" fmla="*/ 0 w 322"/>
                <a:gd name="T9" fmla="*/ 0 h 132"/>
                <a:gd name="T10" fmla="*/ 0 60000 65536"/>
                <a:gd name="T11" fmla="*/ 0 60000 65536"/>
                <a:gd name="T12" fmla="*/ 0 60000 65536"/>
                <a:gd name="T13" fmla="*/ 0 60000 65536"/>
                <a:gd name="T14" fmla="*/ 0 60000 65536"/>
                <a:gd name="T15" fmla="*/ 0 w 322"/>
                <a:gd name="T16" fmla="*/ 0 h 132"/>
                <a:gd name="T17" fmla="*/ 322 w 322"/>
                <a:gd name="T18" fmla="*/ 132 h 132"/>
              </a:gdLst>
              <a:ahLst/>
              <a:cxnLst>
                <a:cxn ang="T10">
                  <a:pos x="T0" y="T1"/>
                </a:cxn>
                <a:cxn ang="T11">
                  <a:pos x="T2" y="T3"/>
                </a:cxn>
                <a:cxn ang="T12">
                  <a:pos x="T4" y="T5"/>
                </a:cxn>
                <a:cxn ang="T13">
                  <a:pos x="T6" y="T7"/>
                </a:cxn>
                <a:cxn ang="T14">
                  <a:pos x="T8" y="T9"/>
                </a:cxn>
              </a:cxnLst>
              <a:rect l="T15" t="T16" r="T17" b="T18"/>
              <a:pathLst>
                <a:path w="322" h="132">
                  <a:moveTo>
                    <a:pt x="322" y="132"/>
                  </a:moveTo>
                  <a:lnTo>
                    <a:pt x="321" y="67"/>
                  </a:lnTo>
                  <a:lnTo>
                    <a:pt x="0" y="64"/>
                  </a:lnTo>
                  <a:lnTo>
                    <a:pt x="3" y="61"/>
                  </a:lnTo>
                  <a:lnTo>
                    <a:pt x="0" y="0"/>
                  </a:lnTo>
                </a:path>
              </a:pathLst>
            </a:custGeom>
            <a:noFill/>
            <a:ln w="25400" cap="sq">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274320" rIns="274320">
              <a:spAutoFit/>
            </a:bodyPr>
            <a:lstStyle/>
            <a:p>
              <a:endParaRPr lang="en-US"/>
            </a:p>
          </p:txBody>
        </p:sp>
        <p:sp>
          <p:nvSpPr>
            <p:cNvPr id="144402" name="Rectangle 118"/>
            <p:cNvSpPr>
              <a:spLocks noChangeArrowheads="1"/>
            </p:cNvSpPr>
            <p:nvPr/>
          </p:nvSpPr>
          <p:spPr bwMode="auto">
            <a:xfrm>
              <a:off x="336" y="1872"/>
              <a:ext cx="65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1800">
                  <a:latin typeface="Times New Roman" pitchFamily="18" charset="0"/>
                </a:rPr>
                <a:t>AND</a:t>
              </a:r>
            </a:p>
          </p:txBody>
        </p:sp>
        <p:sp>
          <p:nvSpPr>
            <p:cNvPr id="144403" name="Line 119"/>
            <p:cNvSpPr>
              <a:spLocks noChangeShapeType="1"/>
            </p:cNvSpPr>
            <p:nvPr/>
          </p:nvSpPr>
          <p:spPr bwMode="auto">
            <a:xfrm flipH="1" flipV="1">
              <a:off x="760" y="1776"/>
              <a:ext cx="0" cy="6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44404" name="Line 120"/>
            <p:cNvSpPr>
              <a:spLocks noChangeShapeType="1"/>
            </p:cNvSpPr>
            <p:nvPr/>
          </p:nvSpPr>
          <p:spPr bwMode="auto">
            <a:xfrm flipH="1" flipV="1">
              <a:off x="1104" y="2688"/>
              <a:ext cx="0" cy="210"/>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44405" name="AutoShape 121"/>
            <p:cNvSpPr>
              <a:spLocks noChangeArrowheads="1"/>
            </p:cNvSpPr>
            <p:nvPr/>
          </p:nvSpPr>
          <p:spPr bwMode="auto">
            <a:xfrm rot="5400000" flipV="1">
              <a:off x="932" y="2348"/>
              <a:ext cx="340" cy="340"/>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1600">
                <a:latin typeface="Arial Rounded MT Bold" pitchFamily="34" charset="0"/>
              </a:endParaRPr>
            </a:p>
          </p:txBody>
        </p:sp>
        <p:sp>
          <p:nvSpPr>
            <p:cNvPr id="144406" name="Rectangle 122"/>
            <p:cNvSpPr>
              <a:spLocks noChangeArrowheads="1"/>
            </p:cNvSpPr>
            <p:nvPr/>
          </p:nvSpPr>
          <p:spPr bwMode="auto">
            <a:xfrm>
              <a:off x="838" y="2356"/>
              <a:ext cx="54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1800">
                  <a:latin typeface="Times New Roman" pitchFamily="18" charset="0"/>
                </a:rPr>
                <a:t>OR</a:t>
              </a:r>
            </a:p>
          </p:txBody>
        </p:sp>
        <p:sp>
          <p:nvSpPr>
            <p:cNvPr id="144407" name="Text Box 123"/>
            <p:cNvSpPr txBox="1">
              <a:spLocks noChangeArrowheads="1"/>
            </p:cNvSpPr>
            <p:nvPr/>
          </p:nvSpPr>
          <p:spPr bwMode="auto">
            <a:xfrm>
              <a:off x="1353" y="1483"/>
              <a:ext cx="501" cy="5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c </a:t>
              </a:r>
            </a:p>
            <a:p>
              <a:pPr algn="ctr">
                <a:spcBef>
                  <a:spcPct val="0"/>
                </a:spcBef>
              </a:pPr>
              <a:endParaRPr lang="en-US" altLang="en-US" sz="2800" i="1" baseline="-25000">
                <a:solidFill>
                  <a:schemeClr val="accent2"/>
                </a:solidFill>
                <a:latin typeface="Times New Roman" pitchFamily="18" charset="0"/>
              </a:endParaRPr>
            </a:p>
          </p:txBody>
        </p:sp>
        <p:sp>
          <p:nvSpPr>
            <p:cNvPr id="144408" name="AutoShape 124"/>
            <p:cNvSpPr>
              <a:spLocks noChangeArrowheads="1"/>
            </p:cNvSpPr>
            <p:nvPr/>
          </p:nvSpPr>
          <p:spPr bwMode="auto">
            <a:xfrm rot="5400000" flipV="1">
              <a:off x="1322" y="1876"/>
              <a:ext cx="340" cy="340"/>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1600">
                <a:latin typeface="Arial Rounded MT Bold" pitchFamily="34" charset="0"/>
              </a:endParaRPr>
            </a:p>
          </p:txBody>
        </p:sp>
        <p:sp>
          <p:nvSpPr>
            <p:cNvPr id="144409" name="Line 125"/>
            <p:cNvSpPr>
              <a:spLocks noChangeShapeType="1"/>
            </p:cNvSpPr>
            <p:nvPr/>
          </p:nvSpPr>
          <p:spPr bwMode="auto">
            <a:xfrm flipV="1">
              <a:off x="1382" y="1600"/>
              <a:ext cx="0" cy="261"/>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44410" name="Rectangle 126"/>
            <p:cNvSpPr>
              <a:spLocks noChangeArrowheads="1"/>
            </p:cNvSpPr>
            <p:nvPr/>
          </p:nvSpPr>
          <p:spPr bwMode="auto">
            <a:xfrm>
              <a:off x="1158" y="1884"/>
              <a:ext cx="65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1800">
                  <a:latin typeface="Times New Roman" pitchFamily="18" charset="0"/>
                </a:rPr>
                <a:t>AND</a:t>
              </a:r>
            </a:p>
          </p:txBody>
        </p:sp>
        <p:sp>
          <p:nvSpPr>
            <p:cNvPr id="144411" name="Line 127"/>
            <p:cNvSpPr>
              <a:spLocks noChangeShapeType="1"/>
            </p:cNvSpPr>
            <p:nvPr/>
          </p:nvSpPr>
          <p:spPr bwMode="auto">
            <a:xfrm flipH="1" flipV="1">
              <a:off x="1582" y="1788"/>
              <a:ext cx="0" cy="6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44412" name="Text Box 128"/>
            <p:cNvSpPr txBox="1">
              <a:spLocks noChangeArrowheads="1"/>
            </p:cNvSpPr>
            <p:nvPr/>
          </p:nvSpPr>
          <p:spPr bwMode="auto">
            <a:xfrm>
              <a:off x="1056" y="1267"/>
              <a:ext cx="722" cy="5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t+1</a:t>
              </a:r>
              <a:r>
                <a:rPr lang="en-US" altLang="en-US" sz="2800" i="1">
                  <a:solidFill>
                    <a:schemeClr val="accent2"/>
                  </a:solidFill>
                  <a:latin typeface="Times New Roman" pitchFamily="18" charset="0"/>
                </a:rPr>
                <a:t> </a:t>
              </a:r>
            </a:p>
            <a:p>
              <a:pPr algn="ctr">
                <a:spcBef>
                  <a:spcPct val="0"/>
                </a:spcBef>
              </a:pPr>
              <a:endParaRPr lang="en-US" altLang="en-US" sz="2800" i="1" baseline="-25000">
                <a:solidFill>
                  <a:schemeClr val="accent2"/>
                </a:solidFill>
                <a:latin typeface="Times New Roman" pitchFamily="18" charset="0"/>
              </a:endParaRPr>
            </a:p>
          </p:txBody>
        </p:sp>
        <p:sp>
          <p:nvSpPr>
            <p:cNvPr id="144413" name="Freeform 129"/>
            <p:cNvSpPr>
              <a:spLocks/>
            </p:cNvSpPr>
            <p:nvPr/>
          </p:nvSpPr>
          <p:spPr bwMode="auto">
            <a:xfrm flipH="1">
              <a:off x="1170" y="2211"/>
              <a:ext cx="322" cy="132"/>
            </a:xfrm>
            <a:custGeom>
              <a:avLst/>
              <a:gdLst>
                <a:gd name="T0" fmla="*/ 322 w 322"/>
                <a:gd name="T1" fmla="*/ 132 h 132"/>
                <a:gd name="T2" fmla="*/ 321 w 322"/>
                <a:gd name="T3" fmla="*/ 67 h 132"/>
                <a:gd name="T4" fmla="*/ 0 w 322"/>
                <a:gd name="T5" fmla="*/ 64 h 132"/>
                <a:gd name="T6" fmla="*/ 3 w 322"/>
                <a:gd name="T7" fmla="*/ 61 h 132"/>
                <a:gd name="T8" fmla="*/ 0 w 322"/>
                <a:gd name="T9" fmla="*/ 0 h 132"/>
                <a:gd name="T10" fmla="*/ 0 60000 65536"/>
                <a:gd name="T11" fmla="*/ 0 60000 65536"/>
                <a:gd name="T12" fmla="*/ 0 60000 65536"/>
                <a:gd name="T13" fmla="*/ 0 60000 65536"/>
                <a:gd name="T14" fmla="*/ 0 60000 65536"/>
                <a:gd name="T15" fmla="*/ 0 w 322"/>
                <a:gd name="T16" fmla="*/ 0 h 132"/>
                <a:gd name="T17" fmla="*/ 322 w 322"/>
                <a:gd name="T18" fmla="*/ 132 h 132"/>
              </a:gdLst>
              <a:ahLst/>
              <a:cxnLst>
                <a:cxn ang="T10">
                  <a:pos x="T0" y="T1"/>
                </a:cxn>
                <a:cxn ang="T11">
                  <a:pos x="T2" y="T3"/>
                </a:cxn>
                <a:cxn ang="T12">
                  <a:pos x="T4" y="T5"/>
                </a:cxn>
                <a:cxn ang="T13">
                  <a:pos x="T6" y="T7"/>
                </a:cxn>
                <a:cxn ang="T14">
                  <a:pos x="T8" y="T9"/>
                </a:cxn>
              </a:cxnLst>
              <a:rect l="T15" t="T16" r="T17" b="T18"/>
              <a:pathLst>
                <a:path w="322" h="132">
                  <a:moveTo>
                    <a:pt x="322" y="132"/>
                  </a:moveTo>
                  <a:lnTo>
                    <a:pt x="321" y="67"/>
                  </a:lnTo>
                  <a:lnTo>
                    <a:pt x="0" y="64"/>
                  </a:lnTo>
                  <a:lnTo>
                    <a:pt x="3" y="61"/>
                  </a:lnTo>
                  <a:lnTo>
                    <a:pt x="0" y="0"/>
                  </a:lnTo>
                </a:path>
              </a:pathLst>
            </a:custGeom>
            <a:noFill/>
            <a:ln w="25400" cap="sq">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274320" rIns="274320">
              <a:spAutoFit/>
            </a:bodyPr>
            <a:lstStyle/>
            <a:p>
              <a:endParaRPr lang="en-US"/>
            </a:p>
          </p:txBody>
        </p:sp>
        <p:sp>
          <p:nvSpPr>
            <p:cNvPr id="144414" name="Freeform 130"/>
            <p:cNvSpPr>
              <a:spLocks/>
            </p:cNvSpPr>
            <p:nvPr/>
          </p:nvSpPr>
          <p:spPr bwMode="auto">
            <a:xfrm>
              <a:off x="396" y="1713"/>
              <a:ext cx="708" cy="1071"/>
            </a:xfrm>
            <a:custGeom>
              <a:avLst/>
              <a:gdLst>
                <a:gd name="T0" fmla="*/ 162 w 708"/>
                <a:gd name="T1" fmla="*/ 147 h 1071"/>
                <a:gd name="T2" fmla="*/ 162 w 708"/>
                <a:gd name="T3" fmla="*/ 0 h 1071"/>
                <a:gd name="T4" fmla="*/ 0 w 708"/>
                <a:gd name="T5" fmla="*/ 3 h 1071"/>
                <a:gd name="T6" fmla="*/ 0 w 708"/>
                <a:gd name="T7" fmla="*/ 1071 h 1071"/>
                <a:gd name="T8" fmla="*/ 708 w 708"/>
                <a:gd name="T9" fmla="*/ 1071 h 1071"/>
                <a:gd name="T10" fmla="*/ 0 60000 65536"/>
                <a:gd name="T11" fmla="*/ 0 60000 65536"/>
                <a:gd name="T12" fmla="*/ 0 60000 65536"/>
                <a:gd name="T13" fmla="*/ 0 60000 65536"/>
                <a:gd name="T14" fmla="*/ 0 60000 65536"/>
                <a:gd name="T15" fmla="*/ 0 w 708"/>
                <a:gd name="T16" fmla="*/ 0 h 1071"/>
                <a:gd name="T17" fmla="*/ 708 w 708"/>
                <a:gd name="T18" fmla="*/ 1071 h 1071"/>
              </a:gdLst>
              <a:ahLst/>
              <a:cxnLst>
                <a:cxn ang="T10">
                  <a:pos x="T0" y="T1"/>
                </a:cxn>
                <a:cxn ang="T11">
                  <a:pos x="T2" y="T3"/>
                </a:cxn>
                <a:cxn ang="T12">
                  <a:pos x="T4" y="T5"/>
                </a:cxn>
                <a:cxn ang="T13">
                  <a:pos x="T6" y="T7"/>
                </a:cxn>
                <a:cxn ang="T14">
                  <a:pos x="T8" y="T9"/>
                </a:cxn>
              </a:cxnLst>
              <a:rect l="T15" t="T16" r="T17" b="T18"/>
              <a:pathLst>
                <a:path w="708" h="1071">
                  <a:moveTo>
                    <a:pt x="162" y="147"/>
                  </a:moveTo>
                  <a:lnTo>
                    <a:pt x="162" y="0"/>
                  </a:lnTo>
                  <a:lnTo>
                    <a:pt x="0" y="3"/>
                  </a:lnTo>
                  <a:lnTo>
                    <a:pt x="0" y="1071"/>
                  </a:lnTo>
                  <a:lnTo>
                    <a:pt x="708" y="1071"/>
                  </a:lnTo>
                </a:path>
              </a:pathLst>
            </a:custGeom>
            <a:noFill/>
            <a:ln w="25400" cap="sq">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274320" rIns="274320">
              <a:spAutoFit/>
            </a:bodyPr>
            <a:lstStyle/>
            <a:p>
              <a:endParaRPr lang="en-US"/>
            </a:p>
          </p:txBody>
        </p:sp>
        <p:sp>
          <p:nvSpPr>
            <p:cNvPr id="144415" name="Text Box 131"/>
            <p:cNvSpPr txBox="1">
              <a:spLocks noChangeArrowheads="1"/>
            </p:cNvSpPr>
            <p:nvPr/>
          </p:nvSpPr>
          <p:spPr bwMode="auto">
            <a:xfrm>
              <a:off x="960" y="2688"/>
              <a:ext cx="543" cy="5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y</a:t>
              </a:r>
              <a:r>
                <a:rPr lang="en-US" altLang="en-US" sz="2800" i="1" baseline="-25000">
                  <a:solidFill>
                    <a:schemeClr val="accent2"/>
                  </a:solidFill>
                  <a:latin typeface="Times New Roman" pitchFamily="18" charset="0"/>
                </a:rPr>
                <a:t>t</a:t>
              </a:r>
              <a:r>
                <a:rPr lang="en-US" altLang="en-US" sz="2800" i="1">
                  <a:solidFill>
                    <a:schemeClr val="accent2"/>
                  </a:solidFill>
                  <a:latin typeface="Times New Roman" pitchFamily="18" charset="0"/>
                </a:rPr>
                <a:t> </a:t>
              </a:r>
            </a:p>
            <a:p>
              <a:pPr algn="ctr">
                <a:spcBef>
                  <a:spcPct val="0"/>
                </a:spcBef>
              </a:pPr>
              <a:endParaRPr lang="en-US" altLang="en-US" sz="2800" i="1" baseline="-25000">
                <a:solidFill>
                  <a:schemeClr val="accent2"/>
                </a:solidFill>
                <a:latin typeface="Times New Roman" pitchFamily="18"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additive="base">
                                        <p:cTn id="7" dur="500" fill="hold"/>
                                        <p:tgtEl>
                                          <p:spTgt spid="41"/>
                                        </p:tgtEl>
                                        <p:attrNameLst>
                                          <p:attrName>ppt_x</p:attrName>
                                        </p:attrNameLst>
                                      </p:cBhvr>
                                      <p:tavLst>
                                        <p:tav tm="0">
                                          <p:val>
                                            <p:strVal val="#ppt_x"/>
                                          </p:val>
                                        </p:tav>
                                        <p:tav tm="100000">
                                          <p:val>
                                            <p:strVal val="#ppt_x"/>
                                          </p:val>
                                        </p:tav>
                                      </p:tavLst>
                                    </p:anim>
                                    <p:anim calcmode="lin" valueType="num">
                                      <p:cBhvr additive="base">
                                        <p:cTn id="8" dur="500" fill="hold"/>
                                        <p:tgtEl>
                                          <p:spTgt spid="41"/>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85378"/>
                                        </p:tgtEl>
                                        <p:attrNameLst>
                                          <p:attrName>style.visibility</p:attrName>
                                        </p:attrNameLst>
                                      </p:cBhvr>
                                      <p:to>
                                        <p:strVal val="visible"/>
                                      </p:to>
                                    </p:set>
                                    <p:anim calcmode="lin" valueType="num">
                                      <p:cBhvr additive="base">
                                        <p:cTn id="11" dur="500" fill="hold"/>
                                        <p:tgtEl>
                                          <p:spTgt spid="185378"/>
                                        </p:tgtEl>
                                        <p:attrNameLst>
                                          <p:attrName>ppt_x</p:attrName>
                                        </p:attrNameLst>
                                      </p:cBhvr>
                                      <p:tavLst>
                                        <p:tav tm="0">
                                          <p:val>
                                            <p:strVal val="#ppt_x"/>
                                          </p:val>
                                        </p:tav>
                                        <p:tav tm="100000">
                                          <p:val>
                                            <p:strVal val="#ppt_x"/>
                                          </p:val>
                                        </p:tav>
                                      </p:tavLst>
                                    </p:anim>
                                    <p:anim calcmode="lin" valueType="num">
                                      <p:cBhvr additive="base">
                                        <p:cTn id="12" dur="500" fill="hold"/>
                                        <p:tgtEl>
                                          <p:spTgt spid="185378"/>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2"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2" fill="hold" grpId="0" nodeType="clickEffect">
                                  <p:stCondLst>
                                    <p:cond delay="0"/>
                                  </p:stCondLst>
                                  <p:childTnLst>
                                    <p:set>
                                      <p:cBhvr>
                                        <p:cTn id="22" dur="1" fill="hold">
                                          <p:stCondLst>
                                            <p:cond delay="0"/>
                                          </p:stCondLst>
                                        </p:cTn>
                                        <p:tgtEl>
                                          <p:spTgt spid="26"/>
                                        </p:tgtEl>
                                        <p:attrNameLst>
                                          <p:attrName>style.visibility</p:attrName>
                                        </p:attrNameLst>
                                      </p:cBhvr>
                                      <p:to>
                                        <p:strVal val="visible"/>
                                      </p:to>
                                    </p:set>
                                    <p:anim calcmode="lin" valueType="num">
                                      <p:cBhvr additive="base">
                                        <p:cTn id="23" dur="500" fill="hold"/>
                                        <p:tgtEl>
                                          <p:spTgt spid="26"/>
                                        </p:tgtEl>
                                        <p:attrNameLst>
                                          <p:attrName>ppt_x</p:attrName>
                                        </p:attrNameLst>
                                      </p:cBhvr>
                                      <p:tavLst>
                                        <p:tav tm="0">
                                          <p:val>
                                            <p:strVal val="1+#ppt_w/2"/>
                                          </p:val>
                                        </p:tav>
                                        <p:tav tm="100000">
                                          <p:val>
                                            <p:strVal val="#ppt_x"/>
                                          </p:val>
                                        </p:tav>
                                      </p:tavLst>
                                    </p:anim>
                                    <p:anim calcmode="lin" valueType="num">
                                      <p:cBhvr additive="base">
                                        <p:cTn id="24" dur="500" fill="hold"/>
                                        <p:tgtEl>
                                          <p:spTgt spid="26"/>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2" fill="hold" grpId="0" nodeType="clickEffect">
                                  <p:stCondLst>
                                    <p:cond delay="0"/>
                                  </p:stCondLst>
                                  <p:childTnLst>
                                    <p:set>
                                      <p:cBhvr>
                                        <p:cTn id="28" dur="1" fill="hold">
                                          <p:stCondLst>
                                            <p:cond delay="0"/>
                                          </p:stCondLst>
                                        </p:cTn>
                                        <p:tgtEl>
                                          <p:spTgt spid="22"/>
                                        </p:tgtEl>
                                        <p:attrNameLst>
                                          <p:attrName>style.visibility</p:attrName>
                                        </p:attrNameLst>
                                      </p:cBhvr>
                                      <p:to>
                                        <p:strVal val="visible"/>
                                      </p:to>
                                    </p:set>
                                    <p:anim calcmode="lin" valueType="num">
                                      <p:cBhvr additive="base">
                                        <p:cTn id="29" dur="500" fill="hold"/>
                                        <p:tgtEl>
                                          <p:spTgt spid="22"/>
                                        </p:tgtEl>
                                        <p:attrNameLst>
                                          <p:attrName>ppt_x</p:attrName>
                                        </p:attrNameLst>
                                      </p:cBhvr>
                                      <p:tavLst>
                                        <p:tav tm="0">
                                          <p:val>
                                            <p:strVal val="1+#ppt_w/2"/>
                                          </p:val>
                                        </p:tav>
                                        <p:tav tm="100000">
                                          <p:val>
                                            <p:strVal val="#ppt_x"/>
                                          </p:val>
                                        </p:tav>
                                      </p:tavLst>
                                    </p:anim>
                                    <p:anim calcmode="lin" valueType="num">
                                      <p:cBhvr additive="base">
                                        <p:cTn id="30" dur="500" fill="hold"/>
                                        <p:tgtEl>
                                          <p:spTgt spid="22"/>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2" fill="hold" grpId="0" nodeType="clickEffect">
                                  <p:stCondLst>
                                    <p:cond delay="0"/>
                                  </p:stCondLst>
                                  <p:childTnLst>
                                    <p:set>
                                      <p:cBhvr>
                                        <p:cTn id="34" dur="1" fill="hold">
                                          <p:stCondLst>
                                            <p:cond delay="0"/>
                                          </p:stCondLst>
                                        </p:cTn>
                                        <p:tgtEl>
                                          <p:spTgt spid="25"/>
                                        </p:tgtEl>
                                        <p:attrNameLst>
                                          <p:attrName>style.visibility</p:attrName>
                                        </p:attrNameLst>
                                      </p:cBhvr>
                                      <p:to>
                                        <p:strVal val="visible"/>
                                      </p:to>
                                    </p:set>
                                    <p:anim calcmode="lin" valueType="num">
                                      <p:cBhvr additive="base">
                                        <p:cTn id="35" dur="500" fill="hold"/>
                                        <p:tgtEl>
                                          <p:spTgt spid="25"/>
                                        </p:tgtEl>
                                        <p:attrNameLst>
                                          <p:attrName>ppt_x</p:attrName>
                                        </p:attrNameLst>
                                      </p:cBhvr>
                                      <p:tavLst>
                                        <p:tav tm="0">
                                          <p:val>
                                            <p:strVal val="1+#ppt_w/2"/>
                                          </p:val>
                                        </p:tav>
                                        <p:tav tm="100000">
                                          <p:val>
                                            <p:strVal val="#ppt_x"/>
                                          </p:val>
                                        </p:tav>
                                      </p:tavLst>
                                    </p:anim>
                                    <p:anim calcmode="lin" valueType="num">
                                      <p:cBhvr additive="base">
                                        <p:cTn id="36" dur="500" fill="hold"/>
                                        <p:tgtEl>
                                          <p:spTgt spid="25"/>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2" fill="hold" grpId="0" nodeType="click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additive="base">
                                        <p:cTn id="41" dur="500" fill="hold"/>
                                        <p:tgtEl>
                                          <p:spTgt spid="23"/>
                                        </p:tgtEl>
                                        <p:attrNameLst>
                                          <p:attrName>ppt_x</p:attrName>
                                        </p:attrNameLst>
                                      </p:cBhvr>
                                      <p:tavLst>
                                        <p:tav tm="0">
                                          <p:val>
                                            <p:strVal val="1+#ppt_w/2"/>
                                          </p:val>
                                        </p:tav>
                                        <p:tav tm="100000">
                                          <p:val>
                                            <p:strVal val="#ppt_x"/>
                                          </p:val>
                                        </p:tav>
                                      </p:tavLst>
                                    </p:anim>
                                    <p:anim calcmode="lin" valueType="num">
                                      <p:cBhvr additive="base">
                                        <p:cTn id="42" dur="500" fill="hold"/>
                                        <p:tgtEl>
                                          <p:spTgt spid="23"/>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2" fill="hold" nodeType="clickEffect">
                                  <p:stCondLst>
                                    <p:cond delay="0"/>
                                  </p:stCondLst>
                                  <p:childTnLst>
                                    <p:set>
                                      <p:cBhvr>
                                        <p:cTn id="46" dur="1" fill="hold">
                                          <p:stCondLst>
                                            <p:cond delay="0"/>
                                          </p:stCondLst>
                                        </p:cTn>
                                        <p:tgtEl>
                                          <p:spTgt spid="5"/>
                                        </p:tgtEl>
                                        <p:attrNameLst>
                                          <p:attrName>style.visibility</p:attrName>
                                        </p:attrNameLst>
                                      </p:cBhvr>
                                      <p:to>
                                        <p:strVal val="visible"/>
                                      </p:to>
                                    </p:set>
                                    <p:anim calcmode="lin" valueType="num">
                                      <p:cBhvr additive="base">
                                        <p:cTn id="47" dur="500" fill="hold"/>
                                        <p:tgtEl>
                                          <p:spTgt spid="5"/>
                                        </p:tgtEl>
                                        <p:attrNameLst>
                                          <p:attrName>ppt_x</p:attrName>
                                        </p:attrNameLst>
                                      </p:cBhvr>
                                      <p:tavLst>
                                        <p:tav tm="0">
                                          <p:val>
                                            <p:strVal val="1+#ppt_w/2"/>
                                          </p:val>
                                        </p:tav>
                                        <p:tav tm="100000">
                                          <p:val>
                                            <p:strVal val="#ppt_x"/>
                                          </p:val>
                                        </p:tav>
                                      </p:tavLst>
                                    </p:anim>
                                    <p:anim calcmode="lin" valueType="num">
                                      <p:cBhvr additive="base">
                                        <p:cTn id="48"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378" grpId="0"/>
      <p:bldP spid="41" grpId="0"/>
      <p:bldP spid="22" grpId="0"/>
      <p:bldP spid="23" grpId="0"/>
      <p:bldP spid="25" grpId="0"/>
      <p:bldP spid="26" grpId="0"/>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Computer Circuits</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grpSp>
        <p:nvGrpSpPr>
          <p:cNvPr id="240672" name="Group 3"/>
          <p:cNvGrpSpPr>
            <a:grpSpLocks/>
          </p:cNvGrpSpPr>
          <p:nvPr/>
        </p:nvGrpSpPr>
        <p:grpSpPr bwMode="auto">
          <a:xfrm>
            <a:off x="284163" y="381000"/>
            <a:ext cx="5659437" cy="1828800"/>
            <a:chOff x="179" y="240"/>
            <a:chExt cx="3565" cy="1152"/>
          </a:xfrm>
        </p:grpSpPr>
        <p:sp>
          <p:nvSpPr>
            <p:cNvPr id="2" name="Rectangle 3"/>
            <p:cNvSpPr>
              <a:spLocks noChangeArrowheads="1"/>
            </p:cNvSpPr>
            <p:nvPr/>
          </p:nvSpPr>
          <p:spPr bwMode="auto">
            <a:xfrm>
              <a:off x="179" y="240"/>
              <a:ext cx="2776" cy="327"/>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ASCII-celled TM </a:t>
              </a:r>
              <a:r>
                <a:rPr lang="en-US">
                  <a:effectLst>
                    <a:outerShdw blurRad="38100" dist="38100" dir="2700000" algn="tl">
                      <a:srgbClr val="000000"/>
                    </a:outerShdw>
                  </a:effectLst>
                  <a:cs typeface="+mn-cs"/>
                </a:rPr>
                <a:t>at time</a:t>
              </a:r>
              <a:r>
                <a:rPr lang="en-US">
                  <a:solidFill>
                    <a:schemeClr val="accent2"/>
                  </a:solidFill>
                  <a:effectLst>
                    <a:outerShdw blurRad="38100" dist="38100" dir="2700000" algn="tl">
                      <a:srgbClr val="000000"/>
                    </a:outerShdw>
                  </a:effectLst>
                  <a:cs typeface="+mn-cs"/>
                </a:rPr>
                <a:t> </a:t>
              </a:r>
              <a:r>
                <a:rPr lang="en-US" i="1">
                  <a:solidFill>
                    <a:schemeClr val="accent2"/>
                  </a:solidFill>
                  <a:effectLst>
                    <a:outerShdw blurRad="38100" dist="38100" dir="2700000" algn="tl">
                      <a:srgbClr val="000000"/>
                    </a:outerShdw>
                  </a:effectLst>
                  <a:cs typeface="+mn-cs"/>
                </a:rPr>
                <a:t>t</a:t>
              </a:r>
              <a:r>
                <a:rPr lang="en-US">
                  <a:effectLst>
                    <a:outerShdw blurRad="38100" dist="38100" dir="2700000" algn="tl">
                      <a:srgbClr val="000000"/>
                    </a:outerShdw>
                  </a:effectLst>
                  <a:cs typeface="+mn-cs"/>
                </a:rPr>
                <a:t> </a:t>
              </a:r>
              <a:endParaRPr lang="en-US" dirty="0">
                <a:effectLst>
                  <a:outerShdw blurRad="38100" dist="38100" dir="2700000" algn="tl">
                    <a:srgbClr val="000000"/>
                  </a:outerShdw>
                </a:effectLst>
                <a:cs typeface="+mn-cs"/>
              </a:endParaRPr>
            </a:p>
          </p:txBody>
        </p:sp>
        <p:grpSp>
          <p:nvGrpSpPr>
            <p:cNvPr id="145480" name="Group 4"/>
            <p:cNvGrpSpPr>
              <a:grpSpLocks/>
            </p:cNvGrpSpPr>
            <p:nvPr/>
          </p:nvGrpSpPr>
          <p:grpSpPr bwMode="auto">
            <a:xfrm>
              <a:off x="1104" y="672"/>
              <a:ext cx="2160" cy="249"/>
              <a:chOff x="528" y="864"/>
              <a:chExt cx="2160" cy="249"/>
            </a:xfrm>
          </p:grpSpPr>
          <p:sp>
            <p:nvSpPr>
              <p:cNvPr id="3"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4"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O</a:t>
                </a:r>
              </a:p>
            </p:txBody>
          </p:sp>
          <p:sp>
            <p:nvSpPr>
              <p:cNvPr id="5"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L</a:t>
                </a:r>
              </a:p>
            </p:txBody>
          </p:sp>
          <p:sp>
            <p:nvSpPr>
              <p:cNvPr id="6"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L</a:t>
                </a:r>
              </a:p>
            </p:txBody>
          </p:sp>
          <p:sp>
            <p:nvSpPr>
              <p:cNvPr id="7"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E</a:t>
                </a:r>
              </a:p>
            </p:txBody>
          </p:sp>
          <p:sp>
            <p:nvSpPr>
              <p:cNvPr id="8"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H</a:t>
                </a:r>
              </a:p>
            </p:txBody>
          </p:sp>
          <p:sp>
            <p:nvSpPr>
              <p:cNvPr id="9"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0"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1"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2"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5"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6"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7"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8" name="Line 21"/>
            <p:cNvSpPr>
              <a:spLocks noChangeShapeType="1"/>
            </p:cNvSpPr>
            <p:nvPr/>
          </p:nvSpPr>
          <p:spPr bwMode="auto">
            <a:xfrm>
              <a:off x="3360" y="919"/>
              <a:ext cx="384"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9" name="Line 41"/>
            <p:cNvSpPr>
              <a:spLocks noChangeShapeType="1"/>
            </p:cNvSpPr>
            <p:nvPr/>
          </p:nvSpPr>
          <p:spPr bwMode="auto">
            <a:xfrm>
              <a:off x="3360" y="672"/>
              <a:ext cx="384"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pic>
          <p:nvPicPr>
            <p:cNvPr id="145483"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8" y="672"/>
              <a:ext cx="439" cy="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1144" name="Rectangle 24"/>
            <p:cNvSpPr>
              <a:spLocks noChangeArrowheads="1"/>
            </p:cNvSpPr>
            <p:nvPr/>
          </p:nvSpPr>
          <p:spPr bwMode="auto">
            <a:xfrm>
              <a:off x="528" y="672"/>
              <a:ext cx="458" cy="327"/>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p>
          </p:txBody>
        </p:sp>
        <p:sp>
          <p:nvSpPr>
            <p:cNvPr id="20" name="AutoShape 67"/>
            <p:cNvSpPr>
              <a:spLocks noChangeArrowheads="1"/>
            </p:cNvSpPr>
            <p:nvPr/>
          </p:nvSpPr>
          <p:spPr bwMode="auto">
            <a:xfrm rot="-5400000">
              <a:off x="1941" y="911"/>
              <a:ext cx="115" cy="227"/>
            </a:xfrm>
            <a:prstGeom prst="homePlate">
              <a:avLst>
                <a:gd name="adj" fmla="val 25000"/>
              </a:avLst>
            </a:prstGeom>
            <a:noFill/>
            <a:ln w="38100" cap="sq">
              <a:solidFill>
                <a:schemeClr val="hlink"/>
              </a:solidFill>
              <a:miter lim="800000"/>
              <a:headEnd/>
              <a:tailEnd/>
            </a:ln>
          </p:spPr>
          <p:txBody>
            <a:bodyPr vert="eaVert" lIns="274320" rIns="274320" anchor="ct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240674" name="Group 26"/>
          <p:cNvGrpSpPr>
            <a:grpSpLocks/>
          </p:cNvGrpSpPr>
          <p:nvPr/>
        </p:nvGrpSpPr>
        <p:grpSpPr bwMode="auto">
          <a:xfrm>
            <a:off x="274638" y="3810000"/>
            <a:ext cx="5659437" cy="1828800"/>
            <a:chOff x="173" y="2400"/>
            <a:chExt cx="3565" cy="1152"/>
          </a:xfrm>
        </p:grpSpPr>
        <p:sp>
          <p:nvSpPr>
            <p:cNvPr id="1323011" name="Rectangle 3"/>
            <p:cNvSpPr>
              <a:spLocks noChangeArrowheads="1"/>
            </p:cNvSpPr>
            <p:nvPr/>
          </p:nvSpPr>
          <p:spPr bwMode="auto">
            <a:xfrm>
              <a:off x="173" y="2400"/>
              <a:ext cx="3039" cy="327"/>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ASCII-celled TM </a:t>
              </a:r>
              <a:r>
                <a:rPr lang="en-US">
                  <a:effectLst>
                    <a:outerShdw blurRad="38100" dist="38100" dir="2700000" algn="tl">
                      <a:srgbClr val="000000"/>
                    </a:outerShdw>
                  </a:effectLst>
                  <a:cs typeface="+mn-cs"/>
                </a:rPr>
                <a:t>at time</a:t>
              </a:r>
              <a:r>
                <a:rPr lang="en-US">
                  <a:solidFill>
                    <a:schemeClr val="accent2"/>
                  </a:solidFill>
                  <a:effectLst>
                    <a:outerShdw blurRad="38100" dist="38100" dir="2700000" algn="tl">
                      <a:srgbClr val="000000"/>
                    </a:outerShdw>
                  </a:effectLst>
                  <a:cs typeface="+mn-cs"/>
                </a:rPr>
                <a:t> </a:t>
              </a:r>
              <a:r>
                <a:rPr lang="en-US" i="1">
                  <a:solidFill>
                    <a:schemeClr val="accent2"/>
                  </a:solidFill>
                  <a:effectLst>
                    <a:outerShdw blurRad="38100" dist="38100" dir="2700000" algn="tl">
                      <a:srgbClr val="000000"/>
                    </a:outerShdw>
                  </a:effectLst>
                  <a:cs typeface="+mn-cs"/>
                </a:rPr>
                <a:t>t+1</a:t>
              </a:r>
              <a:r>
                <a:rPr lang="en-US">
                  <a:effectLst>
                    <a:outerShdw blurRad="38100" dist="38100" dir="2700000" algn="tl">
                      <a:srgbClr val="000000"/>
                    </a:outerShdw>
                  </a:effectLst>
                  <a:cs typeface="+mn-cs"/>
                </a:rPr>
                <a:t> </a:t>
              </a:r>
              <a:endParaRPr lang="en-US" dirty="0">
                <a:effectLst>
                  <a:outerShdw blurRad="38100" dist="38100" dir="2700000" algn="tl">
                    <a:srgbClr val="000000"/>
                  </a:outerShdw>
                </a:effectLst>
                <a:cs typeface="+mn-cs"/>
              </a:endParaRPr>
            </a:p>
          </p:txBody>
        </p:sp>
        <p:grpSp>
          <p:nvGrpSpPr>
            <p:cNvPr id="145458" name="Group 4"/>
            <p:cNvGrpSpPr>
              <a:grpSpLocks/>
            </p:cNvGrpSpPr>
            <p:nvPr/>
          </p:nvGrpSpPr>
          <p:grpSpPr bwMode="auto">
            <a:xfrm>
              <a:off x="1098" y="2832"/>
              <a:ext cx="2160" cy="249"/>
              <a:chOff x="528" y="864"/>
              <a:chExt cx="2160" cy="249"/>
            </a:xfrm>
          </p:grpSpPr>
          <p:sp>
            <p:nvSpPr>
              <p:cNvPr id="1323013" name="Rectangle 5"/>
              <p:cNvSpPr>
                <a:spLocks noChangeArrowheads="1"/>
              </p:cNvSpPr>
              <p:nvPr/>
            </p:nvSpPr>
            <p:spPr bwMode="auto">
              <a:xfrm>
                <a:off x="23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a:effectLst>
                    <a:outerShdw blurRad="38100" dist="38100" dir="2700000" algn="tl">
                      <a:srgbClr val="000000"/>
                    </a:outerShdw>
                  </a:effectLst>
                  <a:latin typeface="Comic Sans MS" pitchFamily="66" charset="0"/>
                  <a:cs typeface="+mn-cs"/>
                </a:endParaRPr>
              </a:p>
            </p:txBody>
          </p:sp>
          <p:sp>
            <p:nvSpPr>
              <p:cNvPr id="1323014" name="Rectangle 6"/>
              <p:cNvSpPr>
                <a:spLocks noChangeArrowheads="1"/>
              </p:cNvSpPr>
              <p:nvPr/>
            </p:nvSpPr>
            <p:spPr bwMode="auto">
              <a:xfrm>
                <a:off x="196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O</a:t>
                </a:r>
              </a:p>
            </p:txBody>
          </p:sp>
          <p:sp>
            <p:nvSpPr>
              <p:cNvPr id="1323015" name="Rectangle 7"/>
              <p:cNvSpPr>
                <a:spLocks noChangeArrowheads="1"/>
              </p:cNvSpPr>
              <p:nvPr/>
            </p:nvSpPr>
            <p:spPr bwMode="auto">
              <a:xfrm>
                <a:off x="160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L</a:t>
                </a:r>
              </a:p>
            </p:txBody>
          </p:sp>
          <p:sp>
            <p:nvSpPr>
              <p:cNvPr id="1323016" name="Rectangle 8"/>
              <p:cNvSpPr>
                <a:spLocks noChangeArrowheads="1"/>
              </p:cNvSpPr>
              <p:nvPr/>
            </p:nvSpPr>
            <p:spPr bwMode="auto">
              <a:xfrm>
                <a:off x="124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A</a:t>
                </a:r>
              </a:p>
            </p:txBody>
          </p:sp>
          <p:sp>
            <p:nvSpPr>
              <p:cNvPr id="1323017" name="Rectangle 9"/>
              <p:cNvSpPr>
                <a:spLocks noChangeArrowheads="1"/>
              </p:cNvSpPr>
              <p:nvPr/>
            </p:nvSpPr>
            <p:spPr bwMode="auto">
              <a:xfrm>
                <a:off x="88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E</a:t>
                </a:r>
              </a:p>
            </p:txBody>
          </p:sp>
          <p:sp>
            <p:nvSpPr>
              <p:cNvPr id="1323018" name="Rectangle 10"/>
              <p:cNvSpPr>
                <a:spLocks noChangeArrowheads="1"/>
              </p:cNvSpPr>
              <p:nvPr/>
            </p:nvSpPr>
            <p:spPr bwMode="auto">
              <a:xfrm>
                <a:off x="528"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H</a:t>
                </a:r>
              </a:p>
            </p:txBody>
          </p:sp>
          <p:sp>
            <p:nvSpPr>
              <p:cNvPr id="1323019" name="Line 11"/>
              <p:cNvSpPr>
                <a:spLocks noChangeShapeType="1"/>
              </p:cNvSpPr>
              <p:nvPr/>
            </p:nvSpPr>
            <p:spPr bwMode="auto">
              <a:xfrm>
                <a:off x="528"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0" name="Line 12"/>
              <p:cNvSpPr>
                <a:spLocks noChangeShapeType="1"/>
              </p:cNvSpPr>
              <p:nvPr/>
            </p:nvSpPr>
            <p:spPr bwMode="auto">
              <a:xfrm>
                <a:off x="528"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1" name="Line 13"/>
              <p:cNvSpPr>
                <a:spLocks noChangeShapeType="1"/>
              </p:cNvSpPr>
              <p:nvPr/>
            </p:nvSpPr>
            <p:spPr bwMode="auto">
              <a:xfrm>
                <a:off x="52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2" name="Line 14"/>
              <p:cNvSpPr>
                <a:spLocks noChangeShapeType="1"/>
              </p:cNvSpPr>
              <p:nvPr/>
            </p:nvSpPr>
            <p:spPr bwMode="auto">
              <a:xfrm>
                <a:off x="88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3" name="Line 15"/>
              <p:cNvSpPr>
                <a:spLocks noChangeShapeType="1"/>
              </p:cNvSpPr>
              <p:nvPr/>
            </p:nvSpPr>
            <p:spPr bwMode="auto">
              <a:xfrm>
                <a:off x="124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4" name="Line 16"/>
              <p:cNvSpPr>
                <a:spLocks noChangeShapeType="1"/>
              </p:cNvSpPr>
              <p:nvPr/>
            </p:nvSpPr>
            <p:spPr bwMode="auto">
              <a:xfrm>
                <a:off x="160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5" name="Line 17"/>
              <p:cNvSpPr>
                <a:spLocks noChangeShapeType="1"/>
              </p:cNvSpPr>
              <p:nvPr/>
            </p:nvSpPr>
            <p:spPr bwMode="auto">
              <a:xfrm>
                <a:off x="196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6" name="Line 18"/>
              <p:cNvSpPr>
                <a:spLocks noChangeShapeType="1"/>
              </p:cNvSpPr>
              <p:nvPr/>
            </p:nvSpPr>
            <p:spPr bwMode="auto">
              <a:xfrm>
                <a:off x="2328"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27" name="Line 19"/>
              <p:cNvSpPr>
                <a:spLocks noChangeShapeType="1"/>
              </p:cNvSpPr>
              <p:nvPr/>
            </p:nvSpPr>
            <p:spPr bwMode="auto">
              <a:xfrm>
                <a:off x="2688"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23029" name="Line 21"/>
            <p:cNvSpPr>
              <a:spLocks noChangeShapeType="1"/>
            </p:cNvSpPr>
            <p:nvPr/>
          </p:nvSpPr>
          <p:spPr bwMode="auto">
            <a:xfrm>
              <a:off x="3354" y="3079"/>
              <a:ext cx="384"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1" name="Line 41"/>
            <p:cNvSpPr>
              <a:spLocks noChangeShapeType="1"/>
            </p:cNvSpPr>
            <p:nvPr/>
          </p:nvSpPr>
          <p:spPr bwMode="auto">
            <a:xfrm>
              <a:off x="3354" y="2832"/>
              <a:ext cx="384"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pic>
          <p:nvPicPr>
            <p:cNvPr id="145461"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2" y="2832"/>
              <a:ext cx="439" cy="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1167" name="Rectangle 47"/>
            <p:cNvSpPr>
              <a:spLocks noChangeArrowheads="1"/>
            </p:cNvSpPr>
            <p:nvPr/>
          </p:nvSpPr>
          <p:spPr bwMode="auto">
            <a:xfrm>
              <a:off x="522" y="2832"/>
              <a:ext cx="533" cy="327"/>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p>
          </p:txBody>
        </p:sp>
        <p:sp>
          <p:nvSpPr>
            <p:cNvPr id="22" name="AutoShape 67"/>
            <p:cNvSpPr>
              <a:spLocks noChangeArrowheads="1"/>
            </p:cNvSpPr>
            <p:nvPr/>
          </p:nvSpPr>
          <p:spPr bwMode="auto">
            <a:xfrm rot="-5400000">
              <a:off x="2325" y="3071"/>
              <a:ext cx="115" cy="227"/>
            </a:xfrm>
            <a:prstGeom prst="homePlate">
              <a:avLst>
                <a:gd name="adj" fmla="val 25000"/>
              </a:avLst>
            </a:prstGeom>
            <a:noFill/>
            <a:ln w="38100" cap="sq">
              <a:solidFill>
                <a:schemeClr val="hlink"/>
              </a:solidFill>
              <a:miter lim="800000"/>
              <a:headEnd/>
              <a:tailEnd/>
            </a:ln>
          </p:spPr>
          <p:txBody>
            <a:bodyPr vert="eaVert" lIns="274320" rIns="274320" anchor="ct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240676" name="Group 49"/>
          <p:cNvGrpSpPr>
            <a:grpSpLocks/>
          </p:cNvGrpSpPr>
          <p:nvPr/>
        </p:nvGrpSpPr>
        <p:grpSpPr bwMode="auto">
          <a:xfrm>
            <a:off x="142875" y="5583238"/>
            <a:ext cx="9763125" cy="1198562"/>
            <a:chOff x="90" y="3517"/>
            <a:chExt cx="6150" cy="755"/>
          </a:xfrm>
        </p:grpSpPr>
        <p:sp>
          <p:nvSpPr>
            <p:cNvPr id="261170" name="Text Box 44"/>
            <p:cNvSpPr txBox="1">
              <a:spLocks noChangeArrowheads="1"/>
            </p:cNvSpPr>
            <p:nvPr/>
          </p:nvSpPr>
          <p:spPr bwMode="auto">
            <a:xfrm>
              <a:off x="90" y="3517"/>
              <a:ext cx="6150" cy="330"/>
            </a:xfrm>
            <a:prstGeom prst="rect">
              <a:avLst/>
            </a:prstGeom>
            <a:noFill/>
            <a:ln w="38100" cap="sq">
              <a:noFill/>
              <a:miter lim="800000"/>
              <a:headEnd/>
              <a:tailEnd/>
            </a:ln>
          </p:spPr>
          <p:txBody>
            <a:bodyPr lIns="274320" rIns="274320">
              <a:spAutoFit/>
            </a:bodyPr>
            <a:lstStyle/>
            <a:p>
              <a:pPr eaLnBrk="0" hangingPunct="0">
                <a:defRPr/>
              </a:pPr>
              <a:r>
                <a:rPr lang="en-US" dirty="0">
                  <a:effectLst>
                    <a:outerShdw blurRad="38100" dist="38100" dir="2700000" algn="tl">
                      <a:srgbClr val="000000"/>
                    </a:outerShdw>
                  </a:effectLst>
                  <a:cs typeface="+mn-cs"/>
                </a:rPr>
                <a:t>Encoded by </a:t>
              </a:r>
              <a:r>
                <a:rPr lang="en-US">
                  <a:solidFill>
                    <a:schemeClr val="accent2"/>
                  </a:solidFill>
                  <a:cs typeface="+mn-cs"/>
                </a:rPr>
                <a:t>wires </a:t>
              </a:r>
              <a:r>
                <a:rPr lang="en-US">
                  <a:cs typeface="+mn-cs"/>
                </a:rPr>
                <a:t>at layer </a:t>
              </a:r>
              <a:r>
                <a:rPr lang="en-US" i="1">
                  <a:solidFill>
                    <a:schemeClr val="accent2"/>
                  </a:solidFill>
                  <a:cs typeface="+mn-cs"/>
                </a:rPr>
                <a:t>t+1</a:t>
              </a:r>
              <a:r>
                <a:rPr lang="en-US">
                  <a:cs typeface="+mn-cs"/>
                </a:rPr>
                <a:t> of the</a:t>
              </a:r>
              <a:r>
                <a:rPr lang="en-US">
                  <a:solidFill>
                    <a:schemeClr val="accent2"/>
                  </a:solidFill>
                  <a:cs typeface="+mn-cs"/>
                </a:rPr>
                <a:t> circuits</a:t>
              </a:r>
              <a:r>
                <a:rPr lang="en-US" dirty="0">
                  <a:solidFill>
                    <a:schemeClr val="accent2"/>
                  </a:solidFill>
                  <a:cs typeface="+mn-cs"/>
                </a:rPr>
                <a:t>.</a:t>
              </a:r>
            </a:p>
          </p:txBody>
        </p:sp>
        <p:grpSp>
          <p:nvGrpSpPr>
            <p:cNvPr id="145437" name="Group 51"/>
            <p:cNvGrpSpPr>
              <a:grpSpLocks/>
            </p:cNvGrpSpPr>
            <p:nvPr/>
          </p:nvGrpSpPr>
          <p:grpSpPr bwMode="auto">
            <a:xfrm>
              <a:off x="438" y="3792"/>
              <a:ext cx="5322" cy="480"/>
              <a:chOff x="706" y="3792"/>
              <a:chExt cx="5322" cy="480"/>
            </a:xfrm>
          </p:grpSpPr>
          <p:sp>
            <p:nvSpPr>
              <p:cNvPr id="23" name="Line 41"/>
              <p:cNvSpPr>
                <a:spLocks noChangeShapeType="1"/>
              </p:cNvSpPr>
              <p:nvPr/>
            </p:nvSpPr>
            <p:spPr bwMode="auto">
              <a:xfrm>
                <a:off x="5630" y="3913"/>
                <a:ext cx="398" cy="2"/>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4" name="Text Box 47"/>
              <p:cNvSpPr txBox="1">
                <a:spLocks noChangeArrowheads="1"/>
              </p:cNvSpPr>
              <p:nvPr/>
            </p:nvSpPr>
            <p:spPr bwMode="auto">
              <a:xfrm>
                <a:off x="4799" y="3868"/>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O</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00110100</a:t>
                </a:r>
              </a:p>
            </p:txBody>
          </p:sp>
          <p:sp>
            <p:nvSpPr>
              <p:cNvPr id="25" name="Text Box 48"/>
              <p:cNvSpPr txBox="1">
                <a:spLocks noChangeArrowheads="1"/>
              </p:cNvSpPr>
              <p:nvPr/>
            </p:nvSpPr>
            <p:spPr bwMode="auto">
              <a:xfrm>
                <a:off x="794" y="3844"/>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H</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01001000</a:t>
                </a:r>
              </a:p>
            </p:txBody>
          </p:sp>
          <p:sp>
            <p:nvSpPr>
              <p:cNvPr id="26" name="Rectangle 49"/>
              <p:cNvSpPr>
                <a:spLocks noChangeArrowheads="1"/>
              </p:cNvSpPr>
              <p:nvPr/>
            </p:nvSpPr>
            <p:spPr bwMode="auto">
              <a:xfrm>
                <a:off x="1018" y="3879"/>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7" name="Rectangle 50"/>
              <p:cNvSpPr>
                <a:spLocks noChangeArrowheads="1"/>
              </p:cNvSpPr>
              <p:nvPr/>
            </p:nvSpPr>
            <p:spPr bwMode="auto">
              <a:xfrm>
                <a:off x="706" y="3879"/>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8" name="Text Box 54"/>
              <p:cNvSpPr txBox="1">
                <a:spLocks noChangeArrowheads="1"/>
              </p:cNvSpPr>
              <p:nvPr/>
            </p:nvSpPr>
            <p:spPr bwMode="auto">
              <a:xfrm>
                <a:off x="1807" y="384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E</a:t>
                </a:r>
              </a:p>
              <a:p>
                <a:pPr algn="ctr" eaLnBrk="0" hangingPunct="0">
                  <a:defRPr/>
                </a:pPr>
                <a:r>
                  <a:rPr lang="en-US" sz="1800">
                    <a:effectLst>
                      <a:outerShdw blurRad="38100" dist="38100" dir="2700000" algn="tl">
                        <a:srgbClr val="000000"/>
                      </a:outerShdw>
                    </a:effectLst>
                    <a:cs typeface="+mn-cs"/>
                  </a:rPr>
                  <a:t>01000011</a:t>
                </a:r>
              </a:p>
            </p:txBody>
          </p:sp>
          <p:sp>
            <p:nvSpPr>
              <p:cNvPr id="29" name="Text Box 60"/>
              <p:cNvSpPr txBox="1">
                <a:spLocks noChangeArrowheads="1"/>
              </p:cNvSpPr>
              <p:nvPr/>
            </p:nvSpPr>
            <p:spPr bwMode="auto">
              <a:xfrm>
                <a:off x="2794" y="3857"/>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A</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01000000</a:t>
                </a:r>
              </a:p>
            </p:txBody>
          </p:sp>
          <p:sp>
            <p:nvSpPr>
              <p:cNvPr id="30" name="AutoShape 67"/>
              <p:cNvSpPr>
                <a:spLocks noChangeArrowheads="1"/>
              </p:cNvSpPr>
              <p:nvPr/>
            </p:nvSpPr>
            <p:spPr bwMode="auto">
              <a:xfrm rot="-5400000">
                <a:off x="3785" y="4031"/>
                <a:ext cx="115" cy="227"/>
              </a:xfrm>
              <a:prstGeom prst="homePlate">
                <a:avLst>
                  <a:gd name="adj" fmla="val 25000"/>
                </a:avLst>
              </a:prstGeom>
              <a:noFill/>
              <a:ln w="38100" cap="sq">
                <a:solidFill>
                  <a:schemeClr val="hlink"/>
                </a:solidFill>
                <a:miter lim="800000"/>
                <a:headEnd/>
                <a:tailEnd/>
              </a:ln>
            </p:spPr>
            <p:txBody>
              <a:bodyPr vert="eaVert" lIns="274320" rIns="274320" anchor="ctr"/>
              <a:lstStyle/>
              <a:p>
                <a:pPr eaLnBrk="0" hangingPunct="0">
                  <a:defRPr/>
                </a:pPr>
                <a:endParaRPr lang="en-CA">
                  <a:effectLst>
                    <a:outerShdw blurRad="38100" dist="38100" dir="2700000" algn="tl">
                      <a:srgbClr val="000000">
                        <a:alpha val="43137"/>
                      </a:srgbClr>
                    </a:outerShdw>
                  </a:effectLst>
                  <a:cs typeface="+mn-cs"/>
                </a:endParaRPr>
              </a:p>
            </p:txBody>
          </p:sp>
          <p:sp>
            <p:nvSpPr>
              <p:cNvPr id="31" name="Rectangle 49"/>
              <p:cNvSpPr>
                <a:spLocks noChangeArrowheads="1"/>
              </p:cNvSpPr>
              <p:nvPr/>
            </p:nvSpPr>
            <p:spPr bwMode="auto">
              <a:xfrm>
                <a:off x="2013" y="3888"/>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61184" name="Rectangle 50"/>
              <p:cNvSpPr>
                <a:spLocks noChangeArrowheads="1"/>
              </p:cNvSpPr>
              <p:nvPr/>
            </p:nvSpPr>
            <p:spPr bwMode="auto">
              <a:xfrm>
                <a:off x="1701" y="3888"/>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61185" name="Rectangle 49"/>
              <p:cNvSpPr>
                <a:spLocks noChangeArrowheads="1"/>
              </p:cNvSpPr>
              <p:nvPr/>
            </p:nvSpPr>
            <p:spPr bwMode="auto">
              <a:xfrm>
                <a:off x="3008" y="3897"/>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61186" name="Rectangle 50"/>
              <p:cNvSpPr>
                <a:spLocks noChangeArrowheads="1"/>
              </p:cNvSpPr>
              <p:nvPr/>
            </p:nvSpPr>
            <p:spPr bwMode="auto">
              <a:xfrm>
                <a:off x="2696" y="3897"/>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61187" name="Rectangle 49"/>
              <p:cNvSpPr>
                <a:spLocks noChangeArrowheads="1"/>
              </p:cNvSpPr>
              <p:nvPr/>
            </p:nvSpPr>
            <p:spPr bwMode="auto">
              <a:xfrm>
                <a:off x="4003" y="3906"/>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61188" name="Rectangle 50"/>
              <p:cNvSpPr>
                <a:spLocks noChangeArrowheads="1"/>
              </p:cNvSpPr>
              <p:nvPr/>
            </p:nvSpPr>
            <p:spPr bwMode="auto">
              <a:xfrm>
                <a:off x="3691" y="3906"/>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61190" name="Rectangle 49"/>
              <p:cNvSpPr>
                <a:spLocks noChangeArrowheads="1"/>
              </p:cNvSpPr>
              <p:nvPr/>
            </p:nvSpPr>
            <p:spPr bwMode="auto">
              <a:xfrm>
                <a:off x="4998" y="3915"/>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61194" name="Rectangle 50"/>
              <p:cNvSpPr>
                <a:spLocks noChangeArrowheads="1"/>
              </p:cNvSpPr>
              <p:nvPr/>
            </p:nvSpPr>
            <p:spPr bwMode="auto">
              <a:xfrm>
                <a:off x="4686" y="3915"/>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61195" name="Text Box 60"/>
              <p:cNvSpPr txBox="1">
                <a:spLocks noChangeArrowheads="1"/>
              </p:cNvSpPr>
              <p:nvPr/>
            </p:nvSpPr>
            <p:spPr bwMode="auto">
              <a:xfrm>
                <a:off x="3799" y="3853"/>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L</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01001101</a:t>
                </a:r>
              </a:p>
            </p:txBody>
          </p:sp>
          <p:sp>
            <p:nvSpPr>
              <p:cNvPr id="261189" name="Rectangle 69"/>
              <p:cNvSpPr>
                <a:spLocks noChangeArrowheads="1"/>
              </p:cNvSpPr>
              <p:nvPr/>
            </p:nvSpPr>
            <p:spPr bwMode="auto">
              <a:xfrm>
                <a:off x="3622" y="3792"/>
                <a:ext cx="533" cy="327"/>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p>
            </p:txBody>
          </p:sp>
          <p:sp>
            <p:nvSpPr>
              <p:cNvPr id="261196" name="Line 41"/>
              <p:cNvSpPr>
                <a:spLocks noChangeShapeType="1"/>
              </p:cNvSpPr>
              <p:nvPr/>
            </p:nvSpPr>
            <p:spPr bwMode="auto">
              <a:xfrm>
                <a:off x="5644" y="4237"/>
                <a:ext cx="384"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grpSp>
        <p:nvGrpSpPr>
          <p:cNvPr id="240678" name="Group 71"/>
          <p:cNvGrpSpPr>
            <a:grpSpLocks/>
          </p:cNvGrpSpPr>
          <p:nvPr/>
        </p:nvGrpSpPr>
        <p:grpSpPr bwMode="auto">
          <a:xfrm>
            <a:off x="152400" y="2317750"/>
            <a:ext cx="9296400" cy="1274763"/>
            <a:chOff x="96" y="1460"/>
            <a:chExt cx="5856" cy="803"/>
          </a:xfrm>
        </p:grpSpPr>
        <p:sp>
          <p:nvSpPr>
            <p:cNvPr id="261192" name="Text Box 44"/>
            <p:cNvSpPr txBox="1">
              <a:spLocks noChangeArrowheads="1"/>
            </p:cNvSpPr>
            <p:nvPr/>
          </p:nvSpPr>
          <p:spPr bwMode="auto">
            <a:xfrm>
              <a:off x="96" y="1460"/>
              <a:ext cx="5856" cy="330"/>
            </a:xfrm>
            <a:prstGeom prst="rect">
              <a:avLst/>
            </a:prstGeom>
            <a:noFill/>
            <a:ln w="38100" cap="sq">
              <a:noFill/>
              <a:miter lim="800000"/>
              <a:headEnd/>
              <a:tailEnd/>
            </a:ln>
          </p:spPr>
          <p:txBody>
            <a:bodyPr lIns="274320" rIns="274320">
              <a:spAutoFit/>
            </a:bodyPr>
            <a:lstStyle/>
            <a:p>
              <a:pPr eaLnBrk="0" hangingPunct="0">
                <a:defRPr/>
              </a:pPr>
              <a:r>
                <a:rPr lang="en-US" dirty="0">
                  <a:effectLst>
                    <a:outerShdw blurRad="38100" dist="38100" dir="2700000" algn="tl">
                      <a:srgbClr val="000000"/>
                    </a:outerShdw>
                  </a:effectLst>
                  <a:cs typeface="+mn-cs"/>
                </a:rPr>
                <a:t>Encoded by </a:t>
              </a:r>
              <a:r>
                <a:rPr lang="en-US">
                  <a:solidFill>
                    <a:schemeClr val="accent2"/>
                  </a:solidFill>
                  <a:cs typeface="+mn-cs"/>
                </a:rPr>
                <a:t>wires </a:t>
              </a:r>
              <a:r>
                <a:rPr lang="en-US">
                  <a:cs typeface="+mn-cs"/>
                </a:rPr>
                <a:t>at layer </a:t>
              </a:r>
              <a:r>
                <a:rPr lang="en-US" i="1">
                  <a:solidFill>
                    <a:schemeClr val="accent2"/>
                  </a:solidFill>
                  <a:cs typeface="+mn-cs"/>
                </a:rPr>
                <a:t>t</a:t>
              </a:r>
              <a:r>
                <a:rPr lang="en-US">
                  <a:cs typeface="+mn-cs"/>
                </a:rPr>
                <a:t> of the</a:t>
              </a:r>
              <a:r>
                <a:rPr lang="en-US">
                  <a:solidFill>
                    <a:schemeClr val="accent2"/>
                  </a:solidFill>
                  <a:cs typeface="+mn-cs"/>
                </a:rPr>
                <a:t> circuits</a:t>
              </a:r>
              <a:r>
                <a:rPr lang="en-US" dirty="0">
                  <a:solidFill>
                    <a:schemeClr val="accent2"/>
                  </a:solidFill>
                  <a:cs typeface="+mn-cs"/>
                </a:rPr>
                <a:t>.</a:t>
              </a:r>
            </a:p>
          </p:txBody>
        </p:sp>
        <p:grpSp>
          <p:nvGrpSpPr>
            <p:cNvPr id="145416" name="Group 73"/>
            <p:cNvGrpSpPr>
              <a:grpSpLocks/>
            </p:cNvGrpSpPr>
            <p:nvPr/>
          </p:nvGrpSpPr>
          <p:grpSpPr bwMode="auto">
            <a:xfrm>
              <a:off x="486" y="1777"/>
              <a:ext cx="5322" cy="486"/>
              <a:chOff x="712" y="1777"/>
              <a:chExt cx="5322" cy="486"/>
            </a:xfrm>
          </p:grpSpPr>
          <p:sp>
            <p:nvSpPr>
              <p:cNvPr id="1323055" name="Text Box 47"/>
              <p:cNvSpPr txBox="1">
                <a:spLocks noChangeArrowheads="1"/>
              </p:cNvSpPr>
              <p:nvPr/>
            </p:nvSpPr>
            <p:spPr bwMode="auto">
              <a:xfrm>
                <a:off x="4805" y="1859"/>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O</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00110100</a:t>
                </a:r>
              </a:p>
            </p:txBody>
          </p:sp>
          <p:sp>
            <p:nvSpPr>
              <p:cNvPr id="1323056" name="Text Box 48"/>
              <p:cNvSpPr txBox="1">
                <a:spLocks noChangeArrowheads="1"/>
              </p:cNvSpPr>
              <p:nvPr/>
            </p:nvSpPr>
            <p:spPr bwMode="auto">
              <a:xfrm>
                <a:off x="800" y="18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H</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01001000</a:t>
                </a:r>
              </a:p>
            </p:txBody>
          </p:sp>
          <p:sp>
            <p:nvSpPr>
              <p:cNvPr id="1323057" name="Rectangle 49"/>
              <p:cNvSpPr>
                <a:spLocks noChangeArrowheads="1"/>
              </p:cNvSpPr>
              <p:nvPr/>
            </p:nvSpPr>
            <p:spPr bwMode="auto">
              <a:xfrm>
                <a:off x="1024" y="1870"/>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58" name="Rectangle 50"/>
              <p:cNvSpPr>
                <a:spLocks noChangeArrowheads="1"/>
              </p:cNvSpPr>
              <p:nvPr/>
            </p:nvSpPr>
            <p:spPr bwMode="auto">
              <a:xfrm>
                <a:off x="712" y="1870"/>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2" name="Text Box 54"/>
              <p:cNvSpPr txBox="1">
                <a:spLocks noChangeArrowheads="1"/>
              </p:cNvSpPr>
              <p:nvPr/>
            </p:nvSpPr>
            <p:spPr bwMode="auto">
              <a:xfrm>
                <a:off x="1813" y="1836"/>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E</a:t>
                </a:r>
              </a:p>
              <a:p>
                <a:pPr algn="ctr" eaLnBrk="0" hangingPunct="0">
                  <a:defRPr/>
                </a:pPr>
                <a:r>
                  <a:rPr lang="en-US" sz="1800">
                    <a:effectLst>
                      <a:outerShdw blurRad="38100" dist="38100" dir="2700000" algn="tl">
                        <a:srgbClr val="000000"/>
                      </a:outerShdw>
                    </a:effectLst>
                    <a:cs typeface="+mn-cs"/>
                  </a:rPr>
                  <a:t>01000011</a:t>
                </a:r>
              </a:p>
            </p:txBody>
          </p:sp>
          <p:sp>
            <p:nvSpPr>
              <p:cNvPr id="1323068" name="Text Box 60"/>
              <p:cNvSpPr txBox="1">
                <a:spLocks noChangeArrowheads="1"/>
              </p:cNvSpPr>
              <p:nvPr/>
            </p:nvSpPr>
            <p:spPr bwMode="auto">
              <a:xfrm>
                <a:off x="2800" y="1848"/>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L</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01001101</a:t>
                </a:r>
              </a:p>
            </p:txBody>
          </p:sp>
          <p:sp>
            <p:nvSpPr>
              <p:cNvPr id="261197" name="Rectangle 49"/>
              <p:cNvSpPr>
                <a:spLocks noChangeArrowheads="1"/>
              </p:cNvSpPr>
              <p:nvPr/>
            </p:nvSpPr>
            <p:spPr bwMode="auto">
              <a:xfrm>
                <a:off x="2019" y="1879"/>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61198" name="Rectangle 50"/>
              <p:cNvSpPr>
                <a:spLocks noChangeArrowheads="1"/>
              </p:cNvSpPr>
              <p:nvPr/>
            </p:nvSpPr>
            <p:spPr bwMode="auto">
              <a:xfrm>
                <a:off x="1707" y="1879"/>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61199" name="Rectangle 49"/>
              <p:cNvSpPr>
                <a:spLocks noChangeArrowheads="1"/>
              </p:cNvSpPr>
              <p:nvPr/>
            </p:nvSpPr>
            <p:spPr bwMode="auto">
              <a:xfrm>
                <a:off x="3014" y="1888"/>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61200" name="Rectangle 50"/>
              <p:cNvSpPr>
                <a:spLocks noChangeArrowheads="1"/>
              </p:cNvSpPr>
              <p:nvPr/>
            </p:nvSpPr>
            <p:spPr bwMode="auto">
              <a:xfrm>
                <a:off x="2702" y="1888"/>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61201" name="Rectangle 49"/>
              <p:cNvSpPr>
                <a:spLocks noChangeArrowheads="1"/>
              </p:cNvSpPr>
              <p:nvPr/>
            </p:nvSpPr>
            <p:spPr bwMode="auto">
              <a:xfrm>
                <a:off x="4009" y="1897"/>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61202" name="Rectangle 50"/>
              <p:cNvSpPr>
                <a:spLocks noChangeArrowheads="1"/>
              </p:cNvSpPr>
              <p:nvPr/>
            </p:nvSpPr>
            <p:spPr bwMode="auto">
              <a:xfrm>
                <a:off x="3697" y="1897"/>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61203" name="Rectangle 49"/>
              <p:cNvSpPr>
                <a:spLocks noChangeArrowheads="1"/>
              </p:cNvSpPr>
              <p:nvPr/>
            </p:nvSpPr>
            <p:spPr bwMode="auto">
              <a:xfrm>
                <a:off x="5004" y="1906"/>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61204" name="Rectangle 50"/>
              <p:cNvSpPr>
                <a:spLocks noChangeArrowheads="1"/>
              </p:cNvSpPr>
              <p:nvPr/>
            </p:nvSpPr>
            <p:spPr bwMode="auto">
              <a:xfrm>
                <a:off x="4692" y="1906"/>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61205" name="Text Box 60"/>
              <p:cNvSpPr txBox="1">
                <a:spLocks noChangeArrowheads="1"/>
              </p:cNvSpPr>
              <p:nvPr/>
            </p:nvSpPr>
            <p:spPr bwMode="auto">
              <a:xfrm>
                <a:off x="3805" y="1844"/>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L</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01001101</a:t>
                </a:r>
              </a:p>
            </p:txBody>
          </p:sp>
          <p:sp>
            <p:nvSpPr>
              <p:cNvPr id="1323049" name="Line 41"/>
              <p:cNvSpPr>
                <a:spLocks noChangeShapeType="1"/>
              </p:cNvSpPr>
              <p:nvPr/>
            </p:nvSpPr>
            <p:spPr bwMode="auto">
              <a:xfrm>
                <a:off x="5642" y="1904"/>
                <a:ext cx="386" cy="2"/>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61206" name="Line 41"/>
              <p:cNvSpPr>
                <a:spLocks noChangeShapeType="1"/>
              </p:cNvSpPr>
              <p:nvPr/>
            </p:nvSpPr>
            <p:spPr bwMode="auto">
              <a:xfrm>
                <a:off x="5650" y="2228"/>
                <a:ext cx="384"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5" name="AutoShape 67"/>
              <p:cNvSpPr>
                <a:spLocks noChangeArrowheads="1"/>
              </p:cNvSpPr>
              <p:nvPr/>
            </p:nvSpPr>
            <p:spPr bwMode="auto">
              <a:xfrm rot="-5400000">
                <a:off x="2797" y="2016"/>
                <a:ext cx="115" cy="227"/>
              </a:xfrm>
              <a:prstGeom prst="homePlate">
                <a:avLst>
                  <a:gd name="adj" fmla="val 25000"/>
                </a:avLst>
              </a:prstGeom>
              <a:noFill/>
              <a:ln w="38100" cap="sq">
                <a:solidFill>
                  <a:schemeClr val="hlink"/>
                </a:solidFill>
                <a:miter lim="800000"/>
                <a:headEnd/>
                <a:tailEnd/>
              </a:ln>
            </p:spPr>
            <p:txBody>
              <a:bodyPr vert="eaVert" lIns="274320" rIns="274320" anchor="ctr"/>
              <a:lstStyle/>
              <a:p>
                <a:pPr eaLnBrk="0" hangingPunct="0">
                  <a:defRPr/>
                </a:pPr>
                <a:endParaRPr lang="en-CA">
                  <a:effectLst>
                    <a:outerShdw blurRad="38100" dist="38100" dir="2700000" algn="tl">
                      <a:srgbClr val="000000">
                        <a:alpha val="43137"/>
                      </a:srgbClr>
                    </a:outerShdw>
                  </a:effectLst>
                  <a:cs typeface="+mn-cs"/>
                </a:endParaRPr>
              </a:p>
            </p:txBody>
          </p:sp>
          <p:sp>
            <p:nvSpPr>
              <p:cNvPr id="261212" name="Rectangle 92"/>
              <p:cNvSpPr>
                <a:spLocks noChangeArrowheads="1"/>
              </p:cNvSpPr>
              <p:nvPr/>
            </p:nvSpPr>
            <p:spPr bwMode="auto">
              <a:xfrm>
                <a:off x="2634" y="1777"/>
                <a:ext cx="458" cy="327"/>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40672"/>
                                        </p:tgtEl>
                                        <p:attrNameLst>
                                          <p:attrName>style.visibility</p:attrName>
                                        </p:attrNameLst>
                                      </p:cBhvr>
                                      <p:to>
                                        <p:strVal val="visible"/>
                                      </p:to>
                                    </p:set>
                                    <p:anim calcmode="lin" valueType="num">
                                      <p:cBhvr additive="base">
                                        <p:cTn id="7" dur="500" fill="hold"/>
                                        <p:tgtEl>
                                          <p:spTgt spid="240672"/>
                                        </p:tgtEl>
                                        <p:attrNameLst>
                                          <p:attrName>ppt_x</p:attrName>
                                        </p:attrNameLst>
                                      </p:cBhvr>
                                      <p:tavLst>
                                        <p:tav tm="0">
                                          <p:val>
                                            <p:strVal val="#ppt_x"/>
                                          </p:val>
                                        </p:tav>
                                        <p:tav tm="100000">
                                          <p:val>
                                            <p:strVal val="#ppt_x"/>
                                          </p:val>
                                        </p:tav>
                                      </p:tavLst>
                                    </p:anim>
                                    <p:anim calcmode="lin" valueType="num">
                                      <p:cBhvr additive="base">
                                        <p:cTn id="8" dur="500" fill="hold"/>
                                        <p:tgtEl>
                                          <p:spTgt spid="24067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40678"/>
                                        </p:tgtEl>
                                        <p:attrNameLst>
                                          <p:attrName>style.visibility</p:attrName>
                                        </p:attrNameLst>
                                      </p:cBhvr>
                                      <p:to>
                                        <p:strVal val="visible"/>
                                      </p:to>
                                    </p:set>
                                    <p:anim calcmode="lin" valueType="num">
                                      <p:cBhvr additive="base">
                                        <p:cTn id="13" dur="500" fill="hold"/>
                                        <p:tgtEl>
                                          <p:spTgt spid="240678"/>
                                        </p:tgtEl>
                                        <p:attrNameLst>
                                          <p:attrName>ppt_x</p:attrName>
                                        </p:attrNameLst>
                                      </p:cBhvr>
                                      <p:tavLst>
                                        <p:tav tm="0">
                                          <p:val>
                                            <p:strVal val="#ppt_x"/>
                                          </p:val>
                                        </p:tav>
                                        <p:tav tm="100000">
                                          <p:val>
                                            <p:strVal val="#ppt_x"/>
                                          </p:val>
                                        </p:tav>
                                      </p:tavLst>
                                    </p:anim>
                                    <p:anim calcmode="lin" valueType="num">
                                      <p:cBhvr additive="base">
                                        <p:cTn id="14" dur="500" fill="hold"/>
                                        <p:tgtEl>
                                          <p:spTgt spid="240678"/>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240674"/>
                                        </p:tgtEl>
                                        <p:attrNameLst>
                                          <p:attrName>style.visibility</p:attrName>
                                        </p:attrNameLst>
                                      </p:cBhvr>
                                      <p:to>
                                        <p:strVal val="visible"/>
                                      </p:to>
                                    </p:set>
                                    <p:anim calcmode="lin" valueType="num">
                                      <p:cBhvr additive="base">
                                        <p:cTn id="19" dur="500" fill="hold"/>
                                        <p:tgtEl>
                                          <p:spTgt spid="240674"/>
                                        </p:tgtEl>
                                        <p:attrNameLst>
                                          <p:attrName>ppt_x</p:attrName>
                                        </p:attrNameLst>
                                      </p:cBhvr>
                                      <p:tavLst>
                                        <p:tav tm="0">
                                          <p:val>
                                            <p:strVal val="#ppt_x"/>
                                          </p:val>
                                        </p:tav>
                                        <p:tav tm="100000">
                                          <p:val>
                                            <p:strVal val="#ppt_x"/>
                                          </p:val>
                                        </p:tav>
                                      </p:tavLst>
                                    </p:anim>
                                    <p:anim calcmode="lin" valueType="num">
                                      <p:cBhvr additive="base">
                                        <p:cTn id="20" dur="500" fill="hold"/>
                                        <p:tgtEl>
                                          <p:spTgt spid="240674"/>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240676"/>
                                        </p:tgtEl>
                                        <p:attrNameLst>
                                          <p:attrName>style.visibility</p:attrName>
                                        </p:attrNameLst>
                                      </p:cBhvr>
                                      <p:to>
                                        <p:strVal val="visible"/>
                                      </p:to>
                                    </p:set>
                                    <p:anim calcmode="lin" valueType="num">
                                      <p:cBhvr additive="base">
                                        <p:cTn id="25" dur="500" fill="hold"/>
                                        <p:tgtEl>
                                          <p:spTgt spid="240676"/>
                                        </p:tgtEl>
                                        <p:attrNameLst>
                                          <p:attrName>ppt_x</p:attrName>
                                        </p:attrNameLst>
                                      </p:cBhvr>
                                      <p:tavLst>
                                        <p:tav tm="0">
                                          <p:val>
                                            <p:strVal val="#ppt_x"/>
                                          </p:val>
                                        </p:tav>
                                        <p:tav tm="100000">
                                          <p:val>
                                            <p:strVal val="#ppt_x"/>
                                          </p:val>
                                        </p:tav>
                                      </p:tavLst>
                                    </p:anim>
                                    <p:anim calcmode="lin" valueType="num">
                                      <p:cBhvr additive="base">
                                        <p:cTn id="26" dur="500" fill="hold"/>
                                        <p:tgtEl>
                                          <p:spTgt spid="24067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Computer Circuits</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grpSp>
        <p:nvGrpSpPr>
          <p:cNvPr id="146435" name="Group 95"/>
          <p:cNvGrpSpPr>
            <a:grpSpLocks/>
          </p:cNvGrpSpPr>
          <p:nvPr/>
        </p:nvGrpSpPr>
        <p:grpSpPr bwMode="auto">
          <a:xfrm>
            <a:off x="695325" y="6019800"/>
            <a:ext cx="8166100" cy="762000"/>
            <a:chOff x="438" y="3792"/>
            <a:chExt cx="5144" cy="480"/>
          </a:xfrm>
        </p:grpSpPr>
        <p:sp>
          <p:nvSpPr>
            <p:cNvPr id="2" name="Text Box 47"/>
            <p:cNvSpPr txBox="1">
              <a:spLocks noChangeArrowheads="1"/>
            </p:cNvSpPr>
            <p:nvPr/>
          </p:nvSpPr>
          <p:spPr bwMode="auto">
            <a:xfrm>
              <a:off x="4531" y="3868"/>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O</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00110100</a:t>
              </a:r>
            </a:p>
          </p:txBody>
        </p:sp>
        <p:sp>
          <p:nvSpPr>
            <p:cNvPr id="3" name="Text Box 48"/>
            <p:cNvSpPr txBox="1">
              <a:spLocks noChangeArrowheads="1"/>
            </p:cNvSpPr>
            <p:nvPr/>
          </p:nvSpPr>
          <p:spPr bwMode="auto">
            <a:xfrm>
              <a:off x="526" y="3844"/>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H</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01001000</a:t>
              </a:r>
            </a:p>
          </p:txBody>
        </p:sp>
        <p:sp>
          <p:nvSpPr>
            <p:cNvPr id="4" name="Rectangle 49"/>
            <p:cNvSpPr>
              <a:spLocks noChangeArrowheads="1"/>
            </p:cNvSpPr>
            <p:nvPr/>
          </p:nvSpPr>
          <p:spPr bwMode="auto">
            <a:xfrm>
              <a:off x="750" y="3879"/>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5" name="Rectangle 50"/>
            <p:cNvSpPr>
              <a:spLocks noChangeArrowheads="1"/>
            </p:cNvSpPr>
            <p:nvPr/>
          </p:nvSpPr>
          <p:spPr bwMode="auto">
            <a:xfrm>
              <a:off x="438" y="3879"/>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6" name="Text Box 54"/>
            <p:cNvSpPr txBox="1">
              <a:spLocks noChangeArrowheads="1"/>
            </p:cNvSpPr>
            <p:nvPr/>
          </p:nvSpPr>
          <p:spPr bwMode="auto">
            <a:xfrm>
              <a:off x="1539" y="384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E</a:t>
              </a:r>
            </a:p>
            <a:p>
              <a:pPr algn="ctr" eaLnBrk="0" hangingPunct="0">
                <a:defRPr/>
              </a:pPr>
              <a:r>
                <a:rPr lang="en-US" sz="1800">
                  <a:effectLst>
                    <a:outerShdw blurRad="38100" dist="38100" dir="2700000" algn="tl">
                      <a:srgbClr val="000000"/>
                    </a:outerShdw>
                  </a:effectLst>
                  <a:cs typeface="+mn-cs"/>
                </a:rPr>
                <a:t>01000011</a:t>
              </a:r>
            </a:p>
          </p:txBody>
        </p:sp>
        <p:sp>
          <p:nvSpPr>
            <p:cNvPr id="7" name="Text Box 60"/>
            <p:cNvSpPr txBox="1">
              <a:spLocks noChangeArrowheads="1"/>
            </p:cNvSpPr>
            <p:nvPr/>
          </p:nvSpPr>
          <p:spPr bwMode="auto">
            <a:xfrm>
              <a:off x="2526" y="3857"/>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A</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01000000</a:t>
              </a:r>
            </a:p>
          </p:txBody>
        </p:sp>
        <p:sp>
          <p:nvSpPr>
            <p:cNvPr id="8" name="AutoShape 67"/>
            <p:cNvSpPr>
              <a:spLocks noChangeArrowheads="1"/>
            </p:cNvSpPr>
            <p:nvPr/>
          </p:nvSpPr>
          <p:spPr bwMode="auto">
            <a:xfrm rot="-5400000">
              <a:off x="3517" y="4031"/>
              <a:ext cx="115" cy="227"/>
            </a:xfrm>
            <a:prstGeom prst="homePlate">
              <a:avLst>
                <a:gd name="adj" fmla="val 25000"/>
              </a:avLst>
            </a:prstGeom>
            <a:noFill/>
            <a:ln w="38100" cap="sq">
              <a:solidFill>
                <a:schemeClr val="hlink"/>
              </a:solidFill>
              <a:miter lim="800000"/>
              <a:headEnd/>
              <a:tailEnd/>
            </a:ln>
          </p:spPr>
          <p:txBody>
            <a:bodyPr vert="eaVert" lIns="274320" rIns="274320" anchor="ctr"/>
            <a:lstStyle/>
            <a:p>
              <a:pPr eaLnBrk="0" hangingPunct="0">
                <a:defRPr/>
              </a:pPr>
              <a:endParaRPr lang="en-CA">
                <a:effectLst>
                  <a:outerShdw blurRad="38100" dist="38100" dir="2700000" algn="tl">
                    <a:srgbClr val="000000">
                      <a:alpha val="43137"/>
                    </a:srgbClr>
                  </a:outerShdw>
                </a:effectLst>
                <a:cs typeface="+mn-cs"/>
              </a:endParaRPr>
            </a:p>
          </p:txBody>
        </p:sp>
        <p:sp>
          <p:nvSpPr>
            <p:cNvPr id="9" name="Rectangle 49"/>
            <p:cNvSpPr>
              <a:spLocks noChangeArrowheads="1"/>
            </p:cNvSpPr>
            <p:nvPr/>
          </p:nvSpPr>
          <p:spPr bwMode="auto">
            <a:xfrm>
              <a:off x="1745" y="3888"/>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0" name="Rectangle 50"/>
            <p:cNvSpPr>
              <a:spLocks noChangeArrowheads="1"/>
            </p:cNvSpPr>
            <p:nvPr/>
          </p:nvSpPr>
          <p:spPr bwMode="auto">
            <a:xfrm>
              <a:off x="1433" y="3888"/>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1" name="Rectangle 49"/>
            <p:cNvSpPr>
              <a:spLocks noChangeArrowheads="1"/>
            </p:cNvSpPr>
            <p:nvPr/>
          </p:nvSpPr>
          <p:spPr bwMode="auto">
            <a:xfrm>
              <a:off x="2740" y="3897"/>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2" name="Rectangle 50"/>
            <p:cNvSpPr>
              <a:spLocks noChangeArrowheads="1"/>
            </p:cNvSpPr>
            <p:nvPr/>
          </p:nvSpPr>
          <p:spPr bwMode="auto">
            <a:xfrm>
              <a:off x="2428" y="3897"/>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 name="Rectangle 49"/>
            <p:cNvSpPr>
              <a:spLocks noChangeArrowheads="1"/>
            </p:cNvSpPr>
            <p:nvPr/>
          </p:nvSpPr>
          <p:spPr bwMode="auto">
            <a:xfrm>
              <a:off x="3735" y="3906"/>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 name="Rectangle 50"/>
            <p:cNvSpPr>
              <a:spLocks noChangeArrowheads="1"/>
            </p:cNvSpPr>
            <p:nvPr/>
          </p:nvSpPr>
          <p:spPr bwMode="auto">
            <a:xfrm>
              <a:off x="3423" y="3906"/>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5" name="Rectangle 49"/>
            <p:cNvSpPr>
              <a:spLocks noChangeArrowheads="1"/>
            </p:cNvSpPr>
            <p:nvPr/>
          </p:nvSpPr>
          <p:spPr bwMode="auto">
            <a:xfrm>
              <a:off x="4730" y="3915"/>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6" name="Rectangle 50"/>
            <p:cNvSpPr>
              <a:spLocks noChangeArrowheads="1"/>
            </p:cNvSpPr>
            <p:nvPr/>
          </p:nvSpPr>
          <p:spPr bwMode="auto">
            <a:xfrm>
              <a:off x="4418" y="3915"/>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7" name="Text Box 60"/>
            <p:cNvSpPr txBox="1">
              <a:spLocks noChangeArrowheads="1"/>
            </p:cNvSpPr>
            <p:nvPr/>
          </p:nvSpPr>
          <p:spPr bwMode="auto">
            <a:xfrm>
              <a:off x="3531" y="3853"/>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L</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01001101</a:t>
              </a:r>
            </a:p>
          </p:txBody>
        </p:sp>
        <p:sp>
          <p:nvSpPr>
            <p:cNvPr id="264261" name="Rectangle 69"/>
            <p:cNvSpPr>
              <a:spLocks noChangeArrowheads="1"/>
            </p:cNvSpPr>
            <p:nvPr/>
          </p:nvSpPr>
          <p:spPr bwMode="auto">
            <a:xfrm>
              <a:off x="3354" y="3792"/>
              <a:ext cx="533" cy="327"/>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p>
          </p:txBody>
        </p:sp>
      </p:grpSp>
      <p:grpSp>
        <p:nvGrpSpPr>
          <p:cNvPr id="146436" name="Group 94"/>
          <p:cNvGrpSpPr>
            <a:grpSpLocks/>
          </p:cNvGrpSpPr>
          <p:nvPr/>
        </p:nvGrpSpPr>
        <p:grpSpPr bwMode="auto">
          <a:xfrm>
            <a:off x="771525" y="2820988"/>
            <a:ext cx="8166100" cy="771525"/>
            <a:chOff x="486" y="1777"/>
            <a:chExt cx="5144" cy="486"/>
          </a:xfrm>
        </p:grpSpPr>
        <p:sp>
          <p:nvSpPr>
            <p:cNvPr id="1323055" name="Text Box 47"/>
            <p:cNvSpPr txBox="1">
              <a:spLocks noChangeArrowheads="1"/>
            </p:cNvSpPr>
            <p:nvPr/>
          </p:nvSpPr>
          <p:spPr bwMode="auto">
            <a:xfrm>
              <a:off x="4579" y="1859"/>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O</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00110100</a:t>
              </a:r>
            </a:p>
          </p:txBody>
        </p:sp>
        <p:sp>
          <p:nvSpPr>
            <p:cNvPr id="1323056" name="Text Box 48"/>
            <p:cNvSpPr txBox="1">
              <a:spLocks noChangeArrowheads="1"/>
            </p:cNvSpPr>
            <p:nvPr/>
          </p:nvSpPr>
          <p:spPr bwMode="auto">
            <a:xfrm>
              <a:off x="574" y="18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H</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01001000</a:t>
              </a:r>
            </a:p>
          </p:txBody>
        </p:sp>
        <p:sp>
          <p:nvSpPr>
            <p:cNvPr id="1323057" name="Rectangle 49"/>
            <p:cNvSpPr>
              <a:spLocks noChangeArrowheads="1"/>
            </p:cNvSpPr>
            <p:nvPr/>
          </p:nvSpPr>
          <p:spPr bwMode="auto">
            <a:xfrm>
              <a:off x="798" y="1870"/>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58" name="Rectangle 50"/>
            <p:cNvSpPr>
              <a:spLocks noChangeArrowheads="1"/>
            </p:cNvSpPr>
            <p:nvPr/>
          </p:nvSpPr>
          <p:spPr bwMode="auto">
            <a:xfrm>
              <a:off x="486" y="1870"/>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2" name="Text Box 54"/>
            <p:cNvSpPr txBox="1">
              <a:spLocks noChangeArrowheads="1"/>
            </p:cNvSpPr>
            <p:nvPr/>
          </p:nvSpPr>
          <p:spPr bwMode="auto">
            <a:xfrm>
              <a:off x="1587" y="1836"/>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E</a:t>
              </a:r>
            </a:p>
            <a:p>
              <a:pPr algn="ctr" eaLnBrk="0" hangingPunct="0">
                <a:defRPr/>
              </a:pPr>
              <a:r>
                <a:rPr lang="en-US" sz="1800">
                  <a:effectLst>
                    <a:outerShdw blurRad="38100" dist="38100" dir="2700000" algn="tl">
                      <a:srgbClr val="000000"/>
                    </a:outerShdw>
                  </a:effectLst>
                  <a:cs typeface="+mn-cs"/>
                </a:rPr>
                <a:t>01000011</a:t>
              </a:r>
            </a:p>
          </p:txBody>
        </p:sp>
        <p:sp>
          <p:nvSpPr>
            <p:cNvPr id="1323068" name="Text Box 60"/>
            <p:cNvSpPr txBox="1">
              <a:spLocks noChangeArrowheads="1"/>
            </p:cNvSpPr>
            <p:nvPr/>
          </p:nvSpPr>
          <p:spPr bwMode="auto">
            <a:xfrm>
              <a:off x="2574" y="1848"/>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L</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01001101</a:t>
              </a:r>
            </a:p>
          </p:txBody>
        </p:sp>
        <p:sp>
          <p:nvSpPr>
            <p:cNvPr id="18" name="Rectangle 49"/>
            <p:cNvSpPr>
              <a:spLocks noChangeArrowheads="1"/>
            </p:cNvSpPr>
            <p:nvPr/>
          </p:nvSpPr>
          <p:spPr bwMode="auto">
            <a:xfrm>
              <a:off x="1793" y="1879"/>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9" name="Rectangle 50"/>
            <p:cNvSpPr>
              <a:spLocks noChangeArrowheads="1"/>
            </p:cNvSpPr>
            <p:nvPr/>
          </p:nvSpPr>
          <p:spPr bwMode="auto">
            <a:xfrm>
              <a:off x="1481" y="1879"/>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0" name="Rectangle 49"/>
            <p:cNvSpPr>
              <a:spLocks noChangeArrowheads="1"/>
            </p:cNvSpPr>
            <p:nvPr/>
          </p:nvSpPr>
          <p:spPr bwMode="auto">
            <a:xfrm>
              <a:off x="2788" y="1888"/>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1" name="Rectangle 50"/>
            <p:cNvSpPr>
              <a:spLocks noChangeArrowheads="1"/>
            </p:cNvSpPr>
            <p:nvPr/>
          </p:nvSpPr>
          <p:spPr bwMode="auto">
            <a:xfrm>
              <a:off x="2476" y="1888"/>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2" name="Rectangle 49"/>
            <p:cNvSpPr>
              <a:spLocks noChangeArrowheads="1"/>
            </p:cNvSpPr>
            <p:nvPr/>
          </p:nvSpPr>
          <p:spPr bwMode="auto">
            <a:xfrm>
              <a:off x="3783" y="1897"/>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3" name="Rectangle 50"/>
            <p:cNvSpPr>
              <a:spLocks noChangeArrowheads="1"/>
            </p:cNvSpPr>
            <p:nvPr/>
          </p:nvSpPr>
          <p:spPr bwMode="auto">
            <a:xfrm>
              <a:off x="3471" y="1897"/>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4" name="Rectangle 49"/>
            <p:cNvSpPr>
              <a:spLocks noChangeArrowheads="1"/>
            </p:cNvSpPr>
            <p:nvPr/>
          </p:nvSpPr>
          <p:spPr bwMode="auto">
            <a:xfrm>
              <a:off x="4778" y="1906"/>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5" name="Rectangle 50"/>
            <p:cNvSpPr>
              <a:spLocks noChangeArrowheads="1"/>
            </p:cNvSpPr>
            <p:nvPr/>
          </p:nvSpPr>
          <p:spPr bwMode="auto">
            <a:xfrm>
              <a:off x="4466" y="1906"/>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6" name="Text Box 60"/>
            <p:cNvSpPr txBox="1">
              <a:spLocks noChangeArrowheads="1"/>
            </p:cNvSpPr>
            <p:nvPr/>
          </p:nvSpPr>
          <p:spPr bwMode="auto">
            <a:xfrm>
              <a:off x="3579" y="1844"/>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L</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01001101</a:t>
              </a:r>
            </a:p>
          </p:txBody>
        </p:sp>
        <p:sp>
          <p:nvSpPr>
            <p:cNvPr id="1323075" name="AutoShape 67"/>
            <p:cNvSpPr>
              <a:spLocks noChangeArrowheads="1"/>
            </p:cNvSpPr>
            <p:nvPr/>
          </p:nvSpPr>
          <p:spPr bwMode="auto">
            <a:xfrm rot="-5400000">
              <a:off x="2571" y="2016"/>
              <a:ext cx="115" cy="227"/>
            </a:xfrm>
            <a:prstGeom prst="homePlate">
              <a:avLst>
                <a:gd name="adj" fmla="val 25000"/>
              </a:avLst>
            </a:prstGeom>
            <a:noFill/>
            <a:ln w="38100" cap="sq">
              <a:solidFill>
                <a:schemeClr val="hlink"/>
              </a:solidFill>
              <a:miter lim="800000"/>
              <a:headEnd/>
              <a:tailEnd/>
            </a:ln>
          </p:spPr>
          <p:txBody>
            <a:bodyPr vert="eaVert" lIns="274320" rIns="274320" anchor="ctr"/>
            <a:lstStyle/>
            <a:p>
              <a:pPr eaLnBrk="0" hangingPunct="0">
                <a:defRPr/>
              </a:pPr>
              <a:endParaRPr lang="en-CA">
                <a:effectLst>
                  <a:outerShdw blurRad="38100" dist="38100" dir="2700000" algn="tl">
                    <a:srgbClr val="000000">
                      <a:alpha val="43137"/>
                    </a:srgbClr>
                  </a:outerShdw>
                </a:effectLst>
                <a:cs typeface="+mn-cs"/>
              </a:endParaRPr>
            </a:p>
          </p:txBody>
        </p:sp>
        <p:sp>
          <p:nvSpPr>
            <p:cNvPr id="264284" name="Rectangle 92"/>
            <p:cNvSpPr>
              <a:spLocks noChangeArrowheads="1"/>
            </p:cNvSpPr>
            <p:nvPr/>
          </p:nvSpPr>
          <p:spPr bwMode="auto">
            <a:xfrm>
              <a:off x="2408" y="1777"/>
              <a:ext cx="458" cy="327"/>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p>
          </p:txBody>
        </p:sp>
      </p:grpSp>
      <p:grpSp>
        <p:nvGrpSpPr>
          <p:cNvPr id="29" name="Group 98"/>
          <p:cNvGrpSpPr>
            <a:grpSpLocks/>
          </p:cNvGrpSpPr>
          <p:nvPr/>
        </p:nvGrpSpPr>
        <p:grpSpPr bwMode="auto">
          <a:xfrm>
            <a:off x="533400" y="2349500"/>
            <a:ext cx="8667750" cy="1435100"/>
            <a:chOff x="336" y="1480"/>
            <a:chExt cx="5460" cy="904"/>
          </a:xfrm>
        </p:grpSpPr>
        <p:sp>
          <p:nvSpPr>
            <p:cNvPr id="146484" name="Rectangle 93"/>
            <p:cNvSpPr>
              <a:spLocks noChangeArrowheads="1"/>
            </p:cNvSpPr>
            <p:nvPr/>
          </p:nvSpPr>
          <p:spPr bwMode="auto">
            <a:xfrm>
              <a:off x="336" y="1761"/>
              <a:ext cx="5246" cy="623"/>
            </a:xfrm>
            <a:prstGeom prst="rect">
              <a:avLst/>
            </a:prstGeom>
            <a:noFill/>
            <a:ln w="38100" cap="sq">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264288" name="Rectangle 96"/>
            <p:cNvSpPr>
              <a:spLocks noChangeArrowheads="1"/>
            </p:cNvSpPr>
            <p:nvPr/>
          </p:nvSpPr>
          <p:spPr bwMode="auto">
            <a:xfrm>
              <a:off x="4704" y="1480"/>
              <a:ext cx="1092" cy="327"/>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rgbClr val="FF00FF"/>
                  </a:solidFill>
                  <a:effectLst>
                    <a:outerShdw blurRad="38100" dist="38100" dir="2700000" algn="tl">
                      <a:srgbClr val="000000"/>
                    </a:outerShdw>
                  </a:effectLst>
                  <a:cs typeface="+mn-cs"/>
                </a:rPr>
                <a:t>memory</a:t>
              </a:r>
            </a:p>
          </p:txBody>
        </p:sp>
      </p:grpSp>
      <p:grpSp>
        <p:nvGrpSpPr>
          <p:cNvPr id="30" name="Group 99"/>
          <p:cNvGrpSpPr>
            <a:grpSpLocks/>
          </p:cNvGrpSpPr>
          <p:nvPr/>
        </p:nvGrpSpPr>
        <p:grpSpPr bwMode="auto">
          <a:xfrm>
            <a:off x="366713" y="3568700"/>
            <a:ext cx="8553450" cy="2555875"/>
            <a:chOff x="231" y="2248"/>
            <a:chExt cx="5388" cy="1610"/>
          </a:xfrm>
        </p:grpSpPr>
        <p:grpSp>
          <p:nvGrpSpPr>
            <p:cNvPr id="146439" name="Group 100"/>
            <p:cNvGrpSpPr>
              <a:grpSpLocks/>
            </p:cNvGrpSpPr>
            <p:nvPr/>
          </p:nvGrpSpPr>
          <p:grpSpPr bwMode="auto">
            <a:xfrm>
              <a:off x="2448" y="2256"/>
              <a:ext cx="2976" cy="102"/>
              <a:chOff x="2448" y="2256"/>
              <a:chExt cx="2976" cy="102"/>
            </a:xfrm>
          </p:grpSpPr>
          <p:sp>
            <p:nvSpPr>
              <p:cNvPr id="146481" name="AutoShape 101"/>
              <p:cNvSpPr>
                <a:spLocks/>
              </p:cNvSpPr>
              <p:nvPr/>
            </p:nvSpPr>
            <p:spPr bwMode="auto">
              <a:xfrm rot="-5400000">
                <a:off x="2877" y="1827"/>
                <a:ext cx="102" cy="960"/>
              </a:xfrm>
              <a:prstGeom prst="leftBrace">
                <a:avLst>
                  <a:gd name="adj1" fmla="val 78431"/>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46482" name="AutoShape 102"/>
              <p:cNvSpPr>
                <a:spLocks/>
              </p:cNvSpPr>
              <p:nvPr/>
            </p:nvSpPr>
            <p:spPr bwMode="auto">
              <a:xfrm rot="-5400000">
                <a:off x="3885" y="1827"/>
                <a:ext cx="102" cy="960"/>
              </a:xfrm>
              <a:prstGeom prst="leftBrace">
                <a:avLst>
                  <a:gd name="adj1" fmla="val 78431"/>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46483" name="AutoShape 103"/>
              <p:cNvSpPr>
                <a:spLocks/>
              </p:cNvSpPr>
              <p:nvPr/>
            </p:nvSpPr>
            <p:spPr bwMode="auto">
              <a:xfrm rot="-5400000">
                <a:off x="4893" y="1827"/>
                <a:ext cx="102" cy="960"/>
              </a:xfrm>
              <a:prstGeom prst="leftBrace">
                <a:avLst>
                  <a:gd name="adj1" fmla="val 78431"/>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146440" name="AutoShape 104"/>
            <p:cNvSpPr>
              <a:spLocks/>
            </p:cNvSpPr>
            <p:nvPr/>
          </p:nvSpPr>
          <p:spPr bwMode="auto">
            <a:xfrm rot="5400000" flipV="1">
              <a:off x="3859" y="3287"/>
              <a:ext cx="102" cy="1004"/>
            </a:xfrm>
            <a:prstGeom prst="leftBrace">
              <a:avLst>
                <a:gd name="adj1" fmla="val 82026"/>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nvGrpSpPr>
            <p:cNvPr id="146441" name="Group 105"/>
            <p:cNvGrpSpPr>
              <a:grpSpLocks/>
            </p:cNvGrpSpPr>
            <p:nvPr/>
          </p:nvGrpSpPr>
          <p:grpSpPr bwMode="auto">
            <a:xfrm>
              <a:off x="2931" y="2379"/>
              <a:ext cx="1997" cy="1372"/>
              <a:chOff x="2924" y="2379"/>
              <a:chExt cx="1997" cy="1372"/>
            </a:xfrm>
          </p:grpSpPr>
          <p:sp>
            <p:nvSpPr>
              <p:cNvPr id="146474" name="AutoShape 106"/>
              <p:cNvSpPr>
                <a:spLocks noChangeArrowheads="1"/>
              </p:cNvSpPr>
              <p:nvPr/>
            </p:nvSpPr>
            <p:spPr bwMode="auto">
              <a:xfrm rot="5400000" flipV="1">
                <a:off x="3593" y="2618"/>
                <a:ext cx="639" cy="129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cxnSp>
            <p:nvCxnSpPr>
              <p:cNvPr id="146475" name="AutoShape 107"/>
              <p:cNvCxnSpPr>
                <a:cxnSpLocks noChangeShapeType="1"/>
              </p:cNvCxnSpPr>
              <p:nvPr/>
            </p:nvCxnSpPr>
            <p:spPr bwMode="auto">
              <a:xfrm>
                <a:off x="3900" y="3605"/>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46476" name="Line 108"/>
              <p:cNvSpPr>
                <a:spLocks noChangeShapeType="1"/>
              </p:cNvSpPr>
              <p:nvPr/>
            </p:nvSpPr>
            <p:spPr bwMode="auto">
              <a:xfrm flipH="1" flipV="1">
                <a:off x="2924" y="2379"/>
                <a:ext cx="811" cy="574"/>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46477" name="Line 109"/>
              <p:cNvSpPr>
                <a:spLocks noChangeShapeType="1"/>
              </p:cNvSpPr>
              <p:nvPr/>
            </p:nvSpPr>
            <p:spPr bwMode="auto">
              <a:xfrm flipV="1">
                <a:off x="3900" y="2400"/>
                <a:ext cx="21"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46478" name="Line 110"/>
              <p:cNvSpPr>
                <a:spLocks noChangeShapeType="1"/>
              </p:cNvSpPr>
              <p:nvPr/>
            </p:nvSpPr>
            <p:spPr bwMode="auto">
              <a:xfrm flipV="1">
                <a:off x="4115" y="2400"/>
                <a:ext cx="806"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cxnSp>
            <p:nvCxnSpPr>
              <p:cNvPr id="146479" name="AutoShape 111"/>
              <p:cNvCxnSpPr>
                <a:cxnSpLocks noChangeShapeType="1"/>
              </p:cNvCxnSpPr>
              <p:nvPr/>
            </p:nvCxnSpPr>
            <p:spPr bwMode="auto">
              <a:xfrm>
                <a:off x="3900" y="3605"/>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46480" name="Rectangle 112"/>
              <p:cNvSpPr>
                <a:spLocks noChangeArrowheads="1"/>
              </p:cNvSpPr>
              <p:nvPr/>
            </p:nvSpPr>
            <p:spPr bwMode="auto">
              <a:xfrm>
                <a:off x="3192" y="2936"/>
                <a:ext cx="1396"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Some small</a:t>
                </a:r>
                <a:br>
                  <a:rPr lang="en-US" altLang="en-US" sz="2800">
                    <a:latin typeface="Times New Roman" pitchFamily="18" charset="0"/>
                  </a:rPr>
                </a:br>
                <a:r>
                  <a:rPr lang="en-US" altLang="en-US" sz="2800">
                    <a:latin typeface="Times New Roman" pitchFamily="18" charset="0"/>
                  </a:rPr>
                  <a:t>circuit</a:t>
                </a:r>
              </a:p>
            </p:txBody>
          </p:sp>
        </p:grpSp>
        <p:sp>
          <p:nvSpPr>
            <p:cNvPr id="146442" name="AutoShape 113"/>
            <p:cNvSpPr>
              <a:spLocks noChangeArrowheads="1"/>
            </p:cNvSpPr>
            <p:nvPr/>
          </p:nvSpPr>
          <p:spPr bwMode="auto">
            <a:xfrm rot="5400000" flipV="1">
              <a:off x="2632" y="2624"/>
              <a:ext cx="639" cy="129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cxnSp>
          <p:nvCxnSpPr>
            <p:cNvPr id="146443" name="AutoShape 114"/>
            <p:cNvCxnSpPr>
              <a:cxnSpLocks noChangeShapeType="1"/>
            </p:cNvCxnSpPr>
            <p:nvPr/>
          </p:nvCxnSpPr>
          <p:spPr bwMode="auto">
            <a:xfrm>
              <a:off x="2939" y="3611"/>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46444" name="Line 115"/>
            <p:cNvSpPr>
              <a:spLocks noChangeShapeType="1"/>
            </p:cNvSpPr>
            <p:nvPr/>
          </p:nvSpPr>
          <p:spPr bwMode="auto">
            <a:xfrm flipH="1" flipV="1">
              <a:off x="1963" y="2385"/>
              <a:ext cx="811" cy="574"/>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46445" name="Line 116"/>
            <p:cNvSpPr>
              <a:spLocks noChangeShapeType="1"/>
            </p:cNvSpPr>
            <p:nvPr/>
          </p:nvSpPr>
          <p:spPr bwMode="auto">
            <a:xfrm flipV="1">
              <a:off x="2939" y="2406"/>
              <a:ext cx="21"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46446" name="Line 117"/>
            <p:cNvSpPr>
              <a:spLocks noChangeShapeType="1"/>
            </p:cNvSpPr>
            <p:nvPr/>
          </p:nvSpPr>
          <p:spPr bwMode="auto">
            <a:xfrm flipV="1">
              <a:off x="3154" y="2406"/>
              <a:ext cx="806"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cxnSp>
          <p:nvCxnSpPr>
            <p:cNvPr id="146447" name="AutoShape 118"/>
            <p:cNvCxnSpPr>
              <a:cxnSpLocks noChangeShapeType="1"/>
            </p:cNvCxnSpPr>
            <p:nvPr/>
          </p:nvCxnSpPr>
          <p:spPr bwMode="auto">
            <a:xfrm>
              <a:off x="2939" y="3611"/>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46448" name="Rectangle 119"/>
            <p:cNvSpPr>
              <a:spLocks noChangeArrowheads="1"/>
            </p:cNvSpPr>
            <p:nvPr/>
          </p:nvSpPr>
          <p:spPr bwMode="auto">
            <a:xfrm>
              <a:off x="2231" y="2942"/>
              <a:ext cx="1396"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Some small</a:t>
              </a:r>
              <a:br>
                <a:rPr lang="en-US" altLang="en-US" sz="2800">
                  <a:latin typeface="Times New Roman" pitchFamily="18" charset="0"/>
                </a:rPr>
              </a:br>
              <a:r>
                <a:rPr lang="en-US" altLang="en-US" sz="2800">
                  <a:latin typeface="Times New Roman" pitchFamily="18" charset="0"/>
                </a:rPr>
                <a:t>circuit</a:t>
              </a:r>
            </a:p>
          </p:txBody>
        </p:sp>
        <p:sp>
          <p:nvSpPr>
            <p:cNvPr id="146449" name="AutoShape 120"/>
            <p:cNvSpPr>
              <a:spLocks/>
            </p:cNvSpPr>
            <p:nvPr/>
          </p:nvSpPr>
          <p:spPr bwMode="auto">
            <a:xfrm rot="5400000" flipV="1">
              <a:off x="2885" y="3293"/>
              <a:ext cx="102" cy="1004"/>
            </a:xfrm>
            <a:prstGeom prst="leftBrace">
              <a:avLst>
                <a:gd name="adj1" fmla="val 82026"/>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46450" name="AutoShape 121"/>
            <p:cNvSpPr>
              <a:spLocks/>
            </p:cNvSpPr>
            <p:nvPr/>
          </p:nvSpPr>
          <p:spPr bwMode="auto">
            <a:xfrm rot="5400000" flipV="1">
              <a:off x="1890" y="3299"/>
              <a:ext cx="102" cy="1004"/>
            </a:xfrm>
            <a:prstGeom prst="leftBrace">
              <a:avLst>
                <a:gd name="adj1" fmla="val 82026"/>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46451" name="AutoShape 122"/>
            <p:cNvSpPr>
              <a:spLocks/>
            </p:cNvSpPr>
            <p:nvPr/>
          </p:nvSpPr>
          <p:spPr bwMode="auto">
            <a:xfrm rot="5400000" flipV="1">
              <a:off x="888" y="3305"/>
              <a:ext cx="102" cy="1004"/>
            </a:xfrm>
            <a:prstGeom prst="leftBrace">
              <a:avLst>
                <a:gd name="adj1" fmla="val 82026"/>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46452" name="AutoShape 123"/>
            <p:cNvSpPr>
              <a:spLocks/>
            </p:cNvSpPr>
            <p:nvPr/>
          </p:nvSpPr>
          <p:spPr bwMode="auto">
            <a:xfrm rot="5400000" flipV="1">
              <a:off x="4879" y="3303"/>
              <a:ext cx="102" cy="1004"/>
            </a:xfrm>
            <a:prstGeom prst="leftBrace">
              <a:avLst>
                <a:gd name="adj1" fmla="val 82026"/>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46453" name="AutoShape 124"/>
            <p:cNvSpPr>
              <a:spLocks/>
            </p:cNvSpPr>
            <p:nvPr/>
          </p:nvSpPr>
          <p:spPr bwMode="auto">
            <a:xfrm rot="-5400000">
              <a:off x="909" y="1819"/>
              <a:ext cx="102" cy="960"/>
            </a:xfrm>
            <a:prstGeom prst="leftBrace">
              <a:avLst>
                <a:gd name="adj1" fmla="val 78431"/>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46454" name="AutoShape 125"/>
            <p:cNvSpPr>
              <a:spLocks/>
            </p:cNvSpPr>
            <p:nvPr/>
          </p:nvSpPr>
          <p:spPr bwMode="auto">
            <a:xfrm rot="-5400000">
              <a:off x="1917" y="1819"/>
              <a:ext cx="102" cy="960"/>
            </a:xfrm>
            <a:prstGeom prst="leftBrace">
              <a:avLst>
                <a:gd name="adj1" fmla="val 78431"/>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46455" name="AutoShape 126"/>
            <p:cNvSpPr>
              <a:spLocks noChangeArrowheads="1"/>
            </p:cNvSpPr>
            <p:nvPr/>
          </p:nvSpPr>
          <p:spPr bwMode="auto">
            <a:xfrm rot="5400000" flipV="1">
              <a:off x="1624" y="2623"/>
              <a:ext cx="639" cy="129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cxnSp>
          <p:nvCxnSpPr>
            <p:cNvPr id="146456" name="AutoShape 127"/>
            <p:cNvCxnSpPr>
              <a:cxnSpLocks noChangeShapeType="1"/>
            </p:cNvCxnSpPr>
            <p:nvPr/>
          </p:nvCxnSpPr>
          <p:spPr bwMode="auto">
            <a:xfrm>
              <a:off x="1931" y="3610"/>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46457" name="Line 128"/>
            <p:cNvSpPr>
              <a:spLocks noChangeShapeType="1"/>
            </p:cNvSpPr>
            <p:nvPr/>
          </p:nvSpPr>
          <p:spPr bwMode="auto">
            <a:xfrm flipH="1" flipV="1">
              <a:off x="955" y="2384"/>
              <a:ext cx="811" cy="574"/>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46458" name="Line 129"/>
            <p:cNvSpPr>
              <a:spLocks noChangeShapeType="1"/>
            </p:cNvSpPr>
            <p:nvPr/>
          </p:nvSpPr>
          <p:spPr bwMode="auto">
            <a:xfrm flipV="1">
              <a:off x="1931" y="2405"/>
              <a:ext cx="21"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46459" name="Line 130"/>
            <p:cNvSpPr>
              <a:spLocks noChangeShapeType="1"/>
            </p:cNvSpPr>
            <p:nvPr/>
          </p:nvSpPr>
          <p:spPr bwMode="auto">
            <a:xfrm flipV="1">
              <a:off x="2146" y="2405"/>
              <a:ext cx="806"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cxnSp>
          <p:nvCxnSpPr>
            <p:cNvPr id="146460" name="AutoShape 131"/>
            <p:cNvCxnSpPr>
              <a:cxnSpLocks noChangeShapeType="1"/>
            </p:cNvCxnSpPr>
            <p:nvPr/>
          </p:nvCxnSpPr>
          <p:spPr bwMode="auto">
            <a:xfrm>
              <a:off x="1931" y="3610"/>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46461" name="Rectangle 132"/>
            <p:cNvSpPr>
              <a:spLocks noChangeArrowheads="1"/>
            </p:cNvSpPr>
            <p:nvPr/>
          </p:nvSpPr>
          <p:spPr bwMode="auto">
            <a:xfrm>
              <a:off x="1223" y="2941"/>
              <a:ext cx="1396"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Some small</a:t>
              </a:r>
              <a:br>
                <a:rPr lang="en-US" altLang="en-US" sz="2800">
                  <a:latin typeface="Times New Roman" pitchFamily="18" charset="0"/>
                </a:rPr>
              </a:br>
              <a:r>
                <a:rPr lang="en-US" altLang="en-US" sz="2800">
                  <a:latin typeface="Times New Roman" pitchFamily="18" charset="0"/>
                </a:rPr>
                <a:t>circuit</a:t>
              </a:r>
            </a:p>
          </p:txBody>
        </p:sp>
        <p:sp>
          <p:nvSpPr>
            <p:cNvPr id="146462" name="AutoShape 133"/>
            <p:cNvSpPr>
              <a:spLocks noChangeArrowheads="1"/>
            </p:cNvSpPr>
            <p:nvPr/>
          </p:nvSpPr>
          <p:spPr bwMode="auto">
            <a:xfrm rot="5400000" flipV="1">
              <a:off x="632" y="2622"/>
              <a:ext cx="639" cy="129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cxnSp>
          <p:nvCxnSpPr>
            <p:cNvPr id="146463" name="AutoShape 134"/>
            <p:cNvCxnSpPr>
              <a:cxnSpLocks noChangeShapeType="1"/>
            </p:cNvCxnSpPr>
            <p:nvPr/>
          </p:nvCxnSpPr>
          <p:spPr bwMode="auto">
            <a:xfrm>
              <a:off x="939" y="3609"/>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46464" name="Line 135"/>
            <p:cNvSpPr>
              <a:spLocks noChangeShapeType="1"/>
            </p:cNvSpPr>
            <p:nvPr/>
          </p:nvSpPr>
          <p:spPr bwMode="auto">
            <a:xfrm flipV="1">
              <a:off x="939" y="2404"/>
              <a:ext cx="21"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46465" name="Line 136"/>
            <p:cNvSpPr>
              <a:spLocks noChangeShapeType="1"/>
            </p:cNvSpPr>
            <p:nvPr/>
          </p:nvSpPr>
          <p:spPr bwMode="auto">
            <a:xfrm flipV="1">
              <a:off x="1154" y="2404"/>
              <a:ext cx="806"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cxnSp>
          <p:nvCxnSpPr>
            <p:cNvPr id="146466" name="AutoShape 137"/>
            <p:cNvCxnSpPr>
              <a:cxnSpLocks noChangeShapeType="1"/>
            </p:cNvCxnSpPr>
            <p:nvPr/>
          </p:nvCxnSpPr>
          <p:spPr bwMode="auto">
            <a:xfrm>
              <a:off x="939" y="3609"/>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46467" name="Rectangle 138"/>
            <p:cNvSpPr>
              <a:spLocks noChangeArrowheads="1"/>
            </p:cNvSpPr>
            <p:nvPr/>
          </p:nvSpPr>
          <p:spPr bwMode="auto">
            <a:xfrm>
              <a:off x="231" y="2940"/>
              <a:ext cx="1396"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Some small</a:t>
              </a:r>
              <a:br>
                <a:rPr lang="en-US" altLang="en-US" sz="2800">
                  <a:latin typeface="Times New Roman" pitchFamily="18" charset="0"/>
                </a:rPr>
              </a:br>
              <a:r>
                <a:rPr lang="en-US" altLang="en-US" sz="2800">
                  <a:latin typeface="Times New Roman" pitchFamily="18" charset="0"/>
                </a:rPr>
                <a:t>circuit</a:t>
              </a:r>
            </a:p>
          </p:txBody>
        </p:sp>
        <p:sp>
          <p:nvSpPr>
            <p:cNvPr id="146468" name="AutoShape 139"/>
            <p:cNvSpPr>
              <a:spLocks noChangeArrowheads="1"/>
            </p:cNvSpPr>
            <p:nvPr/>
          </p:nvSpPr>
          <p:spPr bwMode="auto">
            <a:xfrm rot="5400000" flipV="1">
              <a:off x="4624" y="2621"/>
              <a:ext cx="639" cy="129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cxnSp>
          <p:nvCxnSpPr>
            <p:cNvPr id="146469" name="AutoShape 140"/>
            <p:cNvCxnSpPr>
              <a:cxnSpLocks noChangeShapeType="1"/>
            </p:cNvCxnSpPr>
            <p:nvPr/>
          </p:nvCxnSpPr>
          <p:spPr bwMode="auto">
            <a:xfrm>
              <a:off x="4931" y="3608"/>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46470" name="Line 141"/>
            <p:cNvSpPr>
              <a:spLocks noChangeShapeType="1"/>
            </p:cNvSpPr>
            <p:nvPr/>
          </p:nvSpPr>
          <p:spPr bwMode="auto">
            <a:xfrm flipH="1" flipV="1">
              <a:off x="3955" y="2382"/>
              <a:ext cx="811" cy="574"/>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46471" name="Line 142"/>
            <p:cNvSpPr>
              <a:spLocks noChangeShapeType="1"/>
            </p:cNvSpPr>
            <p:nvPr/>
          </p:nvSpPr>
          <p:spPr bwMode="auto">
            <a:xfrm flipV="1">
              <a:off x="4931" y="2403"/>
              <a:ext cx="21"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cxnSp>
          <p:nvCxnSpPr>
            <p:cNvPr id="146472" name="AutoShape 143"/>
            <p:cNvCxnSpPr>
              <a:cxnSpLocks noChangeShapeType="1"/>
            </p:cNvCxnSpPr>
            <p:nvPr/>
          </p:nvCxnSpPr>
          <p:spPr bwMode="auto">
            <a:xfrm>
              <a:off x="4931" y="3608"/>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46473" name="Rectangle 144"/>
            <p:cNvSpPr>
              <a:spLocks noChangeArrowheads="1"/>
            </p:cNvSpPr>
            <p:nvPr/>
          </p:nvSpPr>
          <p:spPr bwMode="auto">
            <a:xfrm>
              <a:off x="4223" y="2939"/>
              <a:ext cx="1396"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Some small</a:t>
              </a:r>
              <a:br>
                <a:rPr lang="en-US" altLang="en-US" sz="2800">
                  <a:latin typeface="Times New Roman" pitchFamily="18" charset="0"/>
                </a:rPr>
              </a:br>
              <a:r>
                <a:rPr lang="en-US" altLang="en-US" sz="2800">
                  <a:latin typeface="Times New Roman" pitchFamily="18" charset="0"/>
                </a:rPr>
                <a:t>circuit</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with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additive="base">
                                        <p:cTn id="7" dur="500" fill="hold"/>
                                        <p:tgtEl>
                                          <p:spTgt spid="29"/>
                                        </p:tgtEl>
                                        <p:attrNameLst>
                                          <p:attrName>ppt_x</p:attrName>
                                        </p:attrNameLst>
                                      </p:cBhvr>
                                      <p:tavLst>
                                        <p:tav tm="0">
                                          <p:val>
                                            <p:strVal val="1+#ppt_w/2"/>
                                          </p:val>
                                        </p:tav>
                                        <p:tav tm="100000">
                                          <p:val>
                                            <p:strVal val="#ppt_x"/>
                                          </p:val>
                                        </p:tav>
                                      </p:tavLst>
                                    </p:anim>
                                    <p:anim calcmode="lin" valueType="num">
                                      <p:cBhvr additive="base">
                                        <p:cTn id="8" dur="500" fill="hold"/>
                                        <p:tgtEl>
                                          <p:spTgt spid="29"/>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nodeType="clickEffect">
                                  <p:stCondLst>
                                    <p:cond delay="0"/>
                                  </p:stCondLst>
                                  <p:childTnLst>
                                    <p:set>
                                      <p:cBhvr>
                                        <p:cTn id="12" dur="1" fill="hold">
                                          <p:stCondLst>
                                            <p:cond delay="0"/>
                                          </p:stCondLst>
                                        </p:cTn>
                                        <p:tgtEl>
                                          <p:spTgt spid="30"/>
                                        </p:tgtEl>
                                        <p:attrNameLst>
                                          <p:attrName>style.visibility</p:attrName>
                                        </p:attrNameLst>
                                      </p:cBhvr>
                                      <p:to>
                                        <p:strVal val="visible"/>
                                      </p:to>
                                    </p:set>
                                    <p:anim calcmode="lin" valueType="num">
                                      <p:cBhvr additive="base">
                                        <p:cTn id="13" dur="500" fill="hold"/>
                                        <p:tgtEl>
                                          <p:spTgt spid="30"/>
                                        </p:tgtEl>
                                        <p:attrNameLst>
                                          <p:attrName>ppt_x</p:attrName>
                                        </p:attrNameLst>
                                      </p:cBhvr>
                                      <p:tavLst>
                                        <p:tav tm="0">
                                          <p:val>
                                            <p:strVal val="1+#ppt_w/2"/>
                                          </p:val>
                                        </p:tav>
                                        <p:tav tm="100000">
                                          <p:val>
                                            <p:strVal val="#ppt_x"/>
                                          </p:val>
                                        </p:tav>
                                      </p:tavLst>
                                    </p:anim>
                                    <p:anim calcmode="lin" valueType="num">
                                      <p:cBhvr additive="base">
                                        <p:cTn id="14" dur="500" fill="hold"/>
                                        <p:tgtEl>
                                          <p:spTgt spid="3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Computer Circuits</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grpSp>
        <p:nvGrpSpPr>
          <p:cNvPr id="147459" name="Group 21"/>
          <p:cNvGrpSpPr>
            <a:grpSpLocks/>
          </p:cNvGrpSpPr>
          <p:nvPr/>
        </p:nvGrpSpPr>
        <p:grpSpPr bwMode="auto">
          <a:xfrm>
            <a:off x="771525" y="2820988"/>
            <a:ext cx="8166100" cy="771525"/>
            <a:chOff x="486" y="1777"/>
            <a:chExt cx="5144" cy="486"/>
          </a:xfrm>
        </p:grpSpPr>
        <p:sp>
          <p:nvSpPr>
            <p:cNvPr id="1323055" name="Text Box 47"/>
            <p:cNvSpPr txBox="1">
              <a:spLocks noChangeArrowheads="1"/>
            </p:cNvSpPr>
            <p:nvPr/>
          </p:nvSpPr>
          <p:spPr bwMode="auto">
            <a:xfrm>
              <a:off x="4579" y="1859"/>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O</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00110100</a:t>
              </a:r>
            </a:p>
          </p:txBody>
        </p:sp>
        <p:sp>
          <p:nvSpPr>
            <p:cNvPr id="1323056" name="Text Box 48"/>
            <p:cNvSpPr txBox="1">
              <a:spLocks noChangeArrowheads="1"/>
            </p:cNvSpPr>
            <p:nvPr/>
          </p:nvSpPr>
          <p:spPr bwMode="auto">
            <a:xfrm>
              <a:off x="574" y="1835"/>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H</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01001000</a:t>
              </a:r>
            </a:p>
          </p:txBody>
        </p:sp>
        <p:sp>
          <p:nvSpPr>
            <p:cNvPr id="1323057" name="Rectangle 49"/>
            <p:cNvSpPr>
              <a:spLocks noChangeArrowheads="1"/>
            </p:cNvSpPr>
            <p:nvPr/>
          </p:nvSpPr>
          <p:spPr bwMode="auto">
            <a:xfrm>
              <a:off x="798" y="1870"/>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58" name="Rectangle 50"/>
            <p:cNvSpPr>
              <a:spLocks noChangeArrowheads="1"/>
            </p:cNvSpPr>
            <p:nvPr/>
          </p:nvSpPr>
          <p:spPr bwMode="auto">
            <a:xfrm>
              <a:off x="486" y="1870"/>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2" name="Text Box 54"/>
            <p:cNvSpPr txBox="1">
              <a:spLocks noChangeArrowheads="1"/>
            </p:cNvSpPr>
            <p:nvPr/>
          </p:nvSpPr>
          <p:spPr bwMode="auto">
            <a:xfrm>
              <a:off x="1587" y="1836"/>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E</a:t>
              </a:r>
            </a:p>
            <a:p>
              <a:pPr algn="ctr" eaLnBrk="0" hangingPunct="0">
                <a:defRPr/>
              </a:pPr>
              <a:r>
                <a:rPr lang="en-US" sz="1800">
                  <a:effectLst>
                    <a:outerShdw blurRad="38100" dist="38100" dir="2700000" algn="tl">
                      <a:srgbClr val="000000"/>
                    </a:outerShdw>
                  </a:effectLst>
                  <a:cs typeface="+mn-cs"/>
                </a:rPr>
                <a:t>01000011</a:t>
              </a:r>
            </a:p>
          </p:txBody>
        </p:sp>
        <p:sp>
          <p:nvSpPr>
            <p:cNvPr id="1323068" name="Text Box 60"/>
            <p:cNvSpPr txBox="1">
              <a:spLocks noChangeArrowheads="1"/>
            </p:cNvSpPr>
            <p:nvPr/>
          </p:nvSpPr>
          <p:spPr bwMode="auto">
            <a:xfrm>
              <a:off x="2574" y="1848"/>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L</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01001101</a:t>
              </a:r>
            </a:p>
          </p:txBody>
        </p:sp>
        <p:sp>
          <p:nvSpPr>
            <p:cNvPr id="2" name="Rectangle 49"/>
            <p:cNvSpPr>
              <a:spLocks noChangeArrowheads="1"/>
            </p:cNvSpPr>
            <p:nvPr/>
          </p:nvSpPr>
          <p:spPr bwMode="auto">
            <a:xfrm>
              <a:off x="1793" y="1879"/>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 name="Rectangle 50"/>
            <p:cNvSpPr>
              <a:spLocks noChangeArrowheads="1"/>
            </p:cNvSpPr>
            <p:nvPr/>
          </p:nvSpPr>
          <p:spPr bwMode="auto">
            <a:xfrm>
              <a:off x="1481" y="1879"/>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4" name="Rectangle 49"/>
            <p:cNvSpPr>
              <a:spLocks noChangeArrowheads="1"/>
            </p:cNvSpPr>
            <p:nvPr/>
          </p:nvSpPr>
          <p:spPr bwMode="auto">
            <a:xfrm>
              <a:off x="2788" y="1888"/>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5" name="Rectangle 50"/>
            <p:cNvSpPr>
              <a:spLocks noChangeArrowheads="1"/>
            </p:cNvSpPr>
            <p:nvPr/>
          </p:nvSpPr>
          <p:spPr bwMode="auto">
            <a:xfrm>
              <a:off x="2476" y="1888"/>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6" name="Rectangle 49"/>
            <p:cNvSpPr>
              <a:spLocks noChangeArrowheads="1"/>
            </p:cNvSpPr>
            <p:nvPr/>
          </p:nvSpPr>
          <p:spPr bwMode="auto">
            <a:xfrm>
              <a:off x="3783" y="1897"/>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7" name="Rectangle 50"/>
            <p:cNvSpPr>
              <a:spLocks noChangeArrowheads="1"/>
            </p:cNvSpPr>
            <p:nvPr/>
          </p:nvSpPr>
          <p:spPr bwMode="auto">
            <a:xfrm>
              <a:off x="3471" y="1897"/>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8" name="Rectangle 49"/>
            <p:cNvSpPr>
              <a:spLocks noChangeArrowheads="1"/>
            </p:cNvSpPr>
            <p:nvPr/>
          </p:nvSpPr>
          <p:spPr bwMode="auto">
            <a:xfrm>
              <a:off x="4778" y="1906"/>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9" name="Rectangle 50"/>
            <p:cNvSpPr>
              <a:spLocks noChangeArrowheads="1"/>
            </p:cNvSpPr>
            <p:nvPr/>
          </p:nvSpPr>
          <p:spPr bwMode="auto">
            <a:xfrm>
              <a:off x="4466" y="1906"/>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0" name="Text Box 60"/>
            <p:cNvSpPr txBox="1">
              <a:spLocks noChangeArrowheads="1"/>
            </p:cNvSpPr>
            <p:nvPr/>
          </p:nvSpPr>
          <p:spPr bwMode="auto">
            <a:xfrm>
              <a:off x="3579" y="1844"/>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L</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01001101</a:t>
              </a:r>
            </a:p>
          </p:txBody>
        </p:sp>
        <p:sp>
          <p:nvSpPr>
            <p:cNvPr id="1323075" name="AutoShape 67"/>
            <p:cNvSpPr>
              <a:spLocks noChangeArrowheads="1"/>
            </p:cNvSpPr>
            <p:nvPr/>
          </p:nvSpPr>
          <p:spPr bwMode="auto">
            <a:xfrm rot="-5400000">
              <a:off x="2571" y="2016"/>
              <a:ext cx="115" cy="227"/>
            </a:xfrm>
            <a:prstGeom prst="homePlate">
              <a:avLst>
                <a:gd name="adj" fmla="val 25000"/>
              </a:avLst>
            </a:prstGeom>
            <a:noFill/>
            <a:ln w="38100" cap="sq">
              <a:solidFill>
                <a:schemeClr val="hlink"/>
              </a:solidFill>
              <a:miter lim="800000"/>
              <a:headEnd/>
              <a:tailEnd/>
            </a:ln>
          </p:spPr>
          <p:txBody>
            <a:bodyPr vert="eaVert" lIns="274320" rIns="274320" anchor="ctr"/>
            <a:lstStyle/>
            <a:p>
              <a:pPr eaLnBrk="0" hangingPunct="0">
                <a:defRPr/>
              </a:pPr>
              <a:endParaRPr lang="en-CA">
                <a:effectLst>
                  <a:outerShdw blurRad="38100" dist="38100" dir="2700000" algn="tl">
                    <a:srgbClr val="000000">
                      <a:alpha val="43137"/>
                    </a:srgbClr>
                  </a:outerShdw>
                </a:effectLst>
                <a:cs typeface="+mn-cs"/>
              </a:endParaRPr>
            </a:p>
          </p:txBody>
        </p:sp>
        <p:sp>
          <p:nvSpPr>
            <p:cNvPr id="266278" name="Rectangle 38"/>
            <p:cNvSpPr>
              <a:spLocks noChangeArrowheads="1"/>
            </p:cNvSpPr>
            <p:nvPr/>
          </p:nvSpPr>
          <p:spPr bwMode="auto">
            <a:xfrm>
              <a:off x="2408" y="1777"/>
              <a:ext cx="458" cy="327"/>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p>
          </p:txBody>
        </p:sp>
      </p:grpSp>
      <p:grpSp>
        <p:nvGrpSpPr>
          <p:cNvPr id="147460" name="Group 39"/>
          <p:cNvGrpSpPr>
            <a:grpSpLocks/>
          </p:cNvGrpSpPr>
          <p:nvPr/>
        </p:nvGrpSpPr>
        <p:grpSpPr bwMode="auto">
          <a:xfrm>
            <a:off x="533400" y="2349500"/>
            <a:ext cx="8667750" cy="1435100"/>
            <a:chOff x="336" y="1480"/>
            <a:chExt cx="5460" cy="904"/>
          </a:xfrm>
        </p:grpSpPr>
        <p:sp>
          <p:nvSpPr>
            <p:cNvPr id="147504" name="Rectangle 40"/>
            <p:cNvSpPr>
              <a:spLocks noChangeArrowheads="1"/>
            </p:cNvSpPr>
            <p:nvPr/>
          </p:nvSpPr>
          <p:spPr bwMode="auto">
            <a:xfrm>
              <a:off x="336" y="1761"/>
              <a:ext cx="5246" cy="623"/>
            </a:xfrm>
            <a:prstGeom prst="rect">
              <a:avLst/>
            </a:prstGeom>
            <a:noFill/>
            <a:ln w="38100" cap="sq">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266281" name="Rectangle 41"/>
            <p:cNvSpPr>
              <a:spLocks noChangeArrowheads="1"/>
            </p:cNvSpPr>
            <p:nvPr/>
          </p:nvSpPr>
          <p:spPr bwMode="auto">
            <a:xfrm>
              <a:off x="4704" y="1480"/>
              <a:ext cx="1092" cy="327"/>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rgbClr val="FF00FF"/>
                  </a:solidFill>
                  <a:effectLst>
                    <a:outerShdw blurRad="38100" dist="38100" dir="2700000" algn="tl">
                      <a:srgbClr val="000000"/>
                    </a:outerShdw>
                  </a:effectLst>
                  <a:cs typeface="+mn-cs"/>
                </a:rPr>
                <a:t>memory</a:t>
              </a:r>
            </a:p>
          </p:txBody>
        </p:sp>
      </p:grpSp>
      <p:grpSp>
        <p:nvGrpSpPr>
          <p:cNvPr id="147461" name="Group 43"/>
          <p:cNvGrpSpPr>
            <a:grpSpLocks/>
          </p:cNvGrpSpPr>
          <p:nvPr/>
        </p:nvGrpSpPr>
        <p:grpSpPr bwMode="auto">
          <a:xfrm>
            <a:off x="3886200" y="3581400"/>
            <a:ext cx="4724400" cy="161925"/>
            <a:chOff x="2448" y="2256"/>
            <a:chExt cx="2976" cy="102"/>
          </a:xfrm>
        </p:grpSpPr>
        <p:sp>
          <p:nvSpPr>
            <p:cNvPr id="147501" name="AutoShape 44"/>
            <p:cNvSpPr>
              <a:spLocks/>
            </p:cNvSpPr>
            <p:nvPr/>
          </p:nvSpPr>
          <p:spPr bwMode="auto">
            <a:xfrm rot="-5400000">
              <a:off x="2877" y="1827"/>
              <a:ext cx="102" cy="960"/>
            </a:xfrm>
            <a:prstGeom prst="leftBrace">
              <a:avLst>
                <a:gd name="adj1" fmla="val 78431"/>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47502" name="AutoShape 45"/>
            <p:cNvSpPr>
              <a:spLocks/>
            </p:cNvSpPr>
            <p:nvPr/>
          </p:nvSpPr>
          <p:spPr bwMode="auto">
            <a:xfrm rot="-5400000">
              <a:off x="3885" y="1827"/>
              <a:ext cx="102" cy="960"/>
            </a:xfrm>
            <a:prstGeom prst="leftBrace">
              <a:avLst>
                <a:gd name="adj1" fmla="val 78431"/>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47503" name="AutoShape 46"/>
            <p:cNvSpPr>
              <a:spLocks/>
            </p:cNvSpPr>
            <p:nvPr/>
          </p:nvSpPr>
          <p:spPr bwMode="auto">
            <a:xfrm rot="-5400000">
              <a:off x="4893" y="1827"/>
              <a:ext cx="102" cy="960"/>
            </a:xfrm>
            <a:prstGeom prst="leftBrace">
              <a:avLst>
                <a:gd name="adj1" fmla="val 78431"/>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grpSp>
        <p:nvGrpSpPr>
          <p:cNvPr id="147462" name="Group 48"/>
          <p:cNvGrpSpPr>
            <a:grpSpLocks/>
          </p:cNvGrpSpPr>
          <p:nvPr/>
        </p:nvGrpSpPr>
        <p:grpSpPr bwMode="auto">
          <a:xfrm>
            <a:off x="4652963" y="3776663"/>
            <a:ext cx="3170237" cy="2178050"/>
            <a:chOff x="2924" y="2379"/>
            <a:chExt cx="1997" cy="1372"/>
          </a:xfrm>
        </p:grpSpPr>
        <p:sp>
          <p:nvSpPr>
            <p:cNvPr id="147494" name="AutoShape 49"/>
            <p:cNvSpPr>
              <a:spLocks noChangeArrowheads="1"/>
            </p:cNvSpPr>
            <p:nvPr/>
          </p:nvSpPr>
          <p:spPr bwMode="auto">
            <a:xfrm rot="5400000" flipV="1">
              <a:off x="3593" y="2618"/>
              <a:ext cx="639" cy="129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cxnSp>
          <p:nvCxnSpPr>
            <p:cNvPr id="147495" name="AutoShape 50"/>
            <p:cNvCxnSpPr>
              <a:cxnSpLocks noChangeShapeType="1"/>
            </p:cNvCxnSpPr>
            <p:nvPr/>
          </p:nvCxnSpPr>
          <p:spPr bwMode="auto">
            <a:xfrm>
              <a:off x="3900" y="3605"/>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47496" name="Line 51"/>
            <p:cNvSpPr>
              <a:spLocks noChangeShapeType="1"/>
            </p:cNvSpPr>
            <p:nvPr/>
          </p:nvSpPr>
          <p:spPr bwMode="auto">
            <a:xfrm flipH="1" flipV="1">
              <a:off x="2924" y="2379"/>
              <a:ext cx="811" cy="574"/>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47497" name="Line 52"/>
            <p:cNvSpPr>
              <a:spLocks noChangeShapeType="1"/>
            </p:cNvSpPr>
            <p:nvPr/>
          </p:nvSpPr>
          <p:spPr bwMode="auto">
            <a:xfrm flipV="1">
              <a:off x="3900" y="2400"/>
              <a:ext cx="21"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47498" name="Line 53"/>
            <p:cNvSpPr>
              <a:spLocks noChangeShapeType="1"/>
            </p:cNvSpPr>
            <p:nvPr/>
          </p:nvSpPr>
          <p:spPr bwMode="auto">
            <a:xfrm flipV="1">
              <a:off x="4115" y="2400"/>
              <a:ext cx="806"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cxnSp>
          <p:nvCxnSpPr>
            <p:cNvPr id="147499" name="AutoShape 54"/>
            <p:cNvCxnSpPr>
              <a:cxnSpLocks noChangeShapeType="1"/>
            </p:cNvCxnSpPr>
            <p:nvPr/>
          </p:nvCxnSpPr>
          <p:spPr bwMode="auto">
            <a:xfrm>
              <a:off x="3900" y="3605"/>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47500" name="Rectangle 55"/>
            <p:cNvSpPr>
              <a:spLocks noChangeArrowheads="1"/>
            </p:cNvSpPr>
            <p:nvPr/>
          </p:nvSpPr>
          <p:spPr bwMode="auto">
            <a:xfrm>
              <a:off x="3192" y="2936"/>
              <a:ext cx="1396"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Some small</a:t>
              </a:r>
              <a:br>
                <a:rPr lang="en-US" altLang="en-US" sz="2800">
                  <a:latin typeface="Times New Roman" pitchFamily="18" charset="0"/>
                </a:rPr>
              </a:br>
              <a:r>
                <a:rPr lang="en-US" altLang="en-US" sz="2800">
                  <a:latin typeface="Times New Roman" pitchFamily="18" charset="0"/>
                </a:rPr>
                <a:t>circuit</a:t>
              </a:r>
            </a:p>
          </p:txBody>
        </p:sp>
      </p:grpSp>
      <p:sp>
        <p:nvSpPr>
          <p:cNvPr id="147463" name="AutoShape 56"/>
          <p:cNvSpPr>
            <a:spLocks noChangeArrowheads="1"/>
          </p:cNvSpPr>
          <p:nvPr/>
        </p:nvSpPr>
        <p:spPr bwMode="auto">
          <a:xfrm rot="5400000" flipV="1">
            <a:off x="4178301" y="4165600"/>
            <a:ext cx="1014412" cy="205898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cxnSp>
        <p:nvCxnSpPr>
          <p:cNvPr id="147464" name="AutoShape 57"/>
          <p:cNvCxnSpPr>
            <a:cxnSpLocks noChangeShapeType="1"/>
          </p:cNvCxnSpPr>
          <p:nvPr/>
        </p:nvCxnSpPr>
        <p:spPr bwMode="auto">
          <a:xfrm>
            <a:off x="4665663" y="5732463"/>
            <a:ext cx="0" cy="231775"/>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47465" name="Line 58"/>
          <p:cNvSpPr>
            <a:spLocks noChangeShapeType="1"/>
          </p:cNvSpPr>
          <p:nvPr/>
        </p:nvSpPr>
        <p:spPr bwMode="auto">
          <a:xfrm flipH="1" flipV="1">
            <a:off x="3116263" y="3786188"/>
            <a:ext cx="1287462" cy="911225"/>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47466" name="Line 59"/>
          <p:cNvSpPr>
            <a:spLocks noChangeShapeType="1"/>
          </p:cNvSpPr>
          <p:nvPr/>
        </p:nvSpPr>
        <p:spPr bwMode="auto">
          <a:xfrm flipV="1">
            <a:off x="4665663" y="3819525"/>
            <a:ext cx="33337" cy="87788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47467" name="Line 60"/>
          <p:cNvSpPr>
            <a:spLocks noChangeShapeType="1"/>
          </p:cNvSpPr>
          <p:nvPr/>
        </p:nvSpPr>
        <p:spPr bwMode="auto">
          <a:xfrm flipV="1">
            <a:off x="5006975" y="3819525"/>
            <a:ext cx="1279525" cy="87788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cxnSp>
        <p:nvCxnSpPr>
          <p:cNvPr id="147468" name="AutoShape 61"/>
          <p:cNvCxnSpPr>
            <a:cxnSpLocks noChangeShapeType="1"/>
          </p:cNvCxnSpPr>
          <p:nvPr/>
        </p:nvCxnSpPr>
        <p:spPr bwMode="auto">
          <a:xfrm>
            <a:off x="4665663" y="5732463"/>
            <a:ext cx="0" cy="231775"/>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47469" name="Rectangle 62"/>
          <p:cNvSpPr>
            <a:spLocks noChangeArrowheads="1"/>
          </p:cNvSpPr>
          <p:nvPr/>
        </p:nvSpPr>
        <p:spPr bwMode="auto">
          <a:xfrm>
            <a:off x="3541713" y="4670425"/>
            <a:ext cx="221615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Some small</a:t>
            </a:r>
            <a:br>
              <a:rPr lang="en-US" altLang="en-US" sz="2800">
                <a:latin typeface="Times New Roman" pitchFamily="18" charset="0"/>
              </a:rPr>
            </a:br>
            <a:r>
              <a:rPr lang="en-US" altLang="en-US" sz="2800">
                <a:latin typeface="Times New Roman" pitchFamily="18" charset="0"/>
              </a:rPr>
              <a:t>circuit</a:t>
            </a:r>
          </a:p>
        </p:txBody>
      </p:sp>
      <p:sp>
        <p:nvSpPr>
          <p:cNvPr id="147470" name="AutoShape 67"/>
          <p:cNvSpPr>
            <a:spLocks/>
          </p:cNvSpPr>
          <p:nvPr/>
        </p:nvSpPr>
        <p:spPr bwMode="auto">
          <a:xfrm rot="-5400000">
            <a:off x="1443037" y="2887663"/>
            <a:ext cx="161925" cy="1524000"/>
          </a:xfrm>
          <a:prstGeom prst="leftBrace">
            <a:avLst>
              <a:gd name="adj1" fmla="val 78431"/>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47471" name="AutoShape 68"/>
          <p:cNvSpPr>
            <a:spLocks/>
          </p:cNvSpPr>
          <p:nvPr/>
        </p:nvSpPr>
        <p:spPr bwMode="auto">
          <a:xfrm rot="-5400000">
            <a:off x="3043237" y="2887663"/>
            <a:ext cx="161925" cy="1524000"/>
          </a:xfrm>
          <a:prstGeom prst="leftBrace">
            <a:avLst>
              <a:gd name="adj1" fmla="val 78431"/>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47472" name="AutoShape 69"/>
          <p:cNvSpPr>
            <a:spLocks noChangeArrowheads="1"/>
          </p:cNvSpPr>
          <p:nvPr/>
        </p:nvSpPr>
        <p:spPr bwMode="auto">
          <a:xfrm rot="5400000" flipV="1">
            <a:off x="2578100" y="4164013"/>
            <a:ext cx="1014413" cy="205898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cxnSp>
        <p:nvCxnSpPr>
          <p:cNvPr id="147473" name="AutoShape 70"/>
          <p:cNvCxnSpPr>
            <a:cxnSpLocks noChangeShapeType="1"/>
          </p:cNvCxnSpPr>
          <p:nvPr/>
        </p:nvCxnSpPr>
        <p:spPr bwMode="auto">
          <a:xfrm>
            <a:off x="3065463" y="5730875"/>
            <a:ext cx="0" cy="231775"/>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47474" name="Line 71"/>
          <p:cNvSpPr>
            <a:spLocks noChangeShapeType="1"/>
          </p:cNvSpPr>
          <p:nvPr/>
        </p:nvSpPr>
        <p:spPr bwMode="auto">
          <a:xfrm flipH="1" flipV="1">
            <a:off x="1516063" y="3784600"/>
            <a:ext cx="1287462" cy="911225"/>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47475" name="Line 72"/>
          <p:cNvSpPr>
            <a:spLocks noChangeShapeType="1"/>
          </p:cNvSpPr>
          <p:nvPr/>
        </p:nvSpPr>
        <p:spPr bwMode="auto">
          <a:xfrm flipV="1">
            <a:off x="3065463" y="3817938"/>
            <a:ext cx="33337" cy="877887"/>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47476" name="Line 73"/>
          <p:cNvSpPr>
            <a:spLocks noChangeShapeType="1"/>
          </p:cNvSpPr>
          <p:nvPr/>
        </p:nvSpPr>
        <p:spPr bwMode="auto">
          <a:xfrm flipV="1">
            <a:off x="3406775" y="3817938"/>
            <a:ext cx="1279525" cy="877887"/>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cxnSp>
        <p:nvCxnSpPr>
          <p:cNvPr id="147477" name="AutoShape 74"/>
          <p:cNvCxnSpPr>
            <a:cxnSpLocks noChangeShapeType="1"/>
          </p:cNvCxnSpPr>
          <p:nvPr/>
        </p:nvCxnSpPr>
        <p:spPr bwMode="auto">
          <a:xfrm>
            <a:off x="3065463" y="5730875"/>
            <a:ext cx="0" cy="231775"/>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47478" name="Rectangle 75"/>
          <p:cNvSpPr>
            <a:spLocks noChangeArrowheads="1"/>
          </p:cNvSpPr>
          <p:nvPr/>
        </p:nvSpPr>
        <p:spPr bwMode="auto">
          <a:xfrm>
            <a:off x="1941513" y="4668838"/>
            <a:ext cx="221615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Some small</a:t>
            </a:r>
            <a:br>
              <a:rPr lang="en-US" altLang="en-US" sz="2800">
                <a:latin typeface="Times New Roman" pitchFamily="18" charset="0"/>
              </a:rPr>
            </a:br>
            <a:r>
              <a:rPr lang="en-US" altLang="en-US" sz="2800">
                <a:latin typeface="Times New Roman" pitchFamily="18" charset="0"/>
              </a:rPr>
              <a:t>circuit</a:t>
            </a:r>
          </a:p>
        </p:txBody>
      </p:sp>
      <p:sp>
        <p:nvSpPr>
          <p:cNvPr id="147479" name="AutoShape 76"/>
          <p:cNvSpPr>
            <a:spLocks noChangeArrowheads="1"/>
          </p:cNvSpPr>
          <p:nvPr/>
        </p:nvSpPr>
        <p:spPr bwMode="auto">
          <a:xfrm rot="5400000" flipV="1">
            <a:off x="1003301" y="4162425"/>
            <a:ext cx="1014412" cy="205898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cxnSp>
        <p:nvCxnSpPr>
          <p:cNvPr id="147480" name="AutoShape 77"/>
          <p:cNvCxnSpPr>
            <a:cxnSpLocks noChangeShapeType="1"/>
          </p:cNvCxnSpPr>
          <p:nvPr/>
        </p:nvCxnSpPr>
        <p:spPr bwMode="auto">
          <a:xfrm>
            <a:off x="1490663" y="5729288"/>
            <a:ext cx="0" cy="231775"/>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47481" name="Line 78"/>
          <p:cNvSpPr>
            <a:spLocks noChangeShapeType="1"/>
          </p:cNvSpPr>
          <p:nvPr/>
        </p:nvSpPr>
        <p:spPr bwMode="auto">
          <a:xfrm flipV="1">
            <a:off x="1490663" y="3816350"/>
            <a:ext cx="33337" cy="87788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47482" name="Line 79"/>
          <p:cNvSpPr>
            <a:spLocks noChangeShapeType="1"/>
          </p:cNvSpPr>
          <p:nvPr/>
        </p:nvSpPr>
        <p:spPr bwMode="auto">
          <a:xfrm flipV="1">
            <a:off x="1831975" y="3816350"/>
            <a:ext cx="1279525" cy="87788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cxnSp>
        <p:nvCxnSpPr>
          <p:cNvPr id="147483" name="AutoShape 80"/>
          <p:cNvCxnSpPr>
            <a:cxnSpLocks noChangeShapeType="1"/>
          </p:cNvCxnSpPr>
          <p:nvPr/>
        </p:nvCxnSpPr>
        <p:spPr bwMode="auto">
          <a:xfrm>
            <a:off x="1490663" y="5729288"/>
            <a:ext cx="0" cy="231775"/>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47484" name="Rectangle 81"/>
          <p:cNvSpPr>
            <a:spLocks noChangeArrowheads="1"/>
          </p:cNvSpPr>
          <p:nvPr/>
        </p:nvSpPr>
        <p:spPr bwMode="auto">
          <a:xfrm>
            <a:off x="366713" y="4667250"/>
            <a:ext cx="221615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Some small</a:t>
            </a:r>
            <a:br>
              <a:rPr lang="en-US" altLang="en-US" sz="2800">
                <a:latin typeface="Times New Roman" pitchFamily="18" charset="0"/>
              </a:rPr>
            </a:br>
            <a:r>
              <a:rPr lang="en-US" altLang="en-US" sz="2800">
                <a:latin typeface="Times New Roman" pitchFamily="18" charset="0"/>
              </a:rPr>
              <a:t>circuit</a:t>
            </a:r>
          </a:p>
        </p:txBody>
      </p:sp>
      <p:sp>
        <p:nvSpPr>
          <p:cNvPr id="147485" name="AutoShape 82"/>
          <p:cNvSpPr>
            <a:spLocks noChangeArrowheads="1"/>
          </p:cNvSpPr>
          <p:nvPr/>
        </p:nvSpPr>
        <p:spPr bwMode="auto">
          <a:xfrm rot="5400000" flipV="1">
            <a:off x="7340600" y="4160838"/>
            <a:ext cx="1014413" cy="205898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cxnSp>
        <p:nvCxnSpPr>
          <p:cNvPr id="147486" name="AutoShape 83"/>
          <p:cNvCxnSpPr>
            <a:cxnSpLocks noChangeShapeType="1"/>
          </p:cNvCxnSpPr>
          <p:nvPr/>
        </p:nvCxnSpPr>
        <p:spPr bwMode="auto">
          <a:xfrm>
            <a:off x="7827963" y="5727700"/>
            <a:ext cx="0" cy="231775"/>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47487" name="Line 84"/>
          <p:cNvSpPr>
            <a:spLocks noChangeShapeType="1"/>
          </p:cNvSpPr>
          <p:nvPr/>
        </p:nvSpPr>
        <p:spPr bwMode="auto">
          <a:xfrm flipH="1" flipV="1">
            <a:off x="6278563" y="3781425"/>
            <a:ext cx="1287462" cy="911225"/>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47488" name="Line 85"/>
          <p:cNvSpPr>
            <a:spLocks noChangeShapeType="1"/>
          </p:cNvSpPr>
          <p:nvPr/>
        </p:nvSpPr>
        <p:spPr bwMode="auto">
          <a:xfrm flipV="1">
            <a:off x="7827963" y="3814763"/>
            <a:ext cx="33337" cy="877887"/>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cxnSp>
        <p:nvCxnSpPr>
          <p:cNvPr id="147489" name="AutoShape 86"/>
          <p:cNvCxnSpPr>
            <a:cxnSpLocks noChangeShapeType="1"/>
          </p:cNvCxnSpPr>
          <p:nvPr/>
        </p:nvCxnSpPr>
        <p:spPr bwMode="auto">
          <a:xfrm>
            <a:off x="7827963" y="5727700"/>
            <a:ext cx="0" cy="231775"/>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47490" name="Rectangle 87"/>
          <p:cNvSpPr>
            <a:spLocks noChangeArrowheads="1"/>
          </p:cNvSpPr>
          <p:nvPr/>
        </p:nvSpPr>
        <p:spPr bwMode="auto">
          <a:xfrm>
            <a:off x="6704013" y="4665663"/>
            <a:ext cx="221615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Some small</a:t>
            </a:r>
            <a:br>
              <a:rPr lang="en-US" altLang="en-US" sz="2800">
                <a:latin typeface="Times New Roman" pitchFamily="18" charset="0"/>
              </a:rPr>
            </a:br>
            <a:r>
              <a:rPr lang="en-US" altLang="en-US" sz="2800">
                <a:latin typeface="Times New Roman" pitchFamily="18" charset="0"/>
              </a:rPr>
              <a:t>circuit</a:t>
            </a:r>
          </a:p>
        </p:txBody>
      </p:sp>
      <p:grpSp>
        <p:nvGrpSpPr>
          <p:cNvPr id="15" name="Group 91"/>
          <p:cNvGrpSpPr>
            <a:grpSpLocks/>
          </p:cNvGrpSpPr>
          <p:nvPr/>
        </p:nvGrpSpPr>
        <p:grpSpPr bwMode="auto">
          <a:xfrm>
            <a:off x="254000" y="1701800"/>
            <a:ext cx="8150225" cy="5041900"/>
            <a:chOff x="160" y="1072"/>
            <a:chExt cx="5134" cy="3176"/>
          </a:xfrm>
        </p:grpSpPr>
        <p:sp>
          <p:nvSpPr>
            <p:cNvPr id="147492" name="AutoShape 66"/>
            <p:cNvSpPr>
              <a:spLocks/>
            </p:cNvSpPr>
            <p:nvPr/>
          </p:nvSpPr>
          <p:spPr bwMode="auto">
            <a:xfrm rot="-5400000">
              <a:off x="2868" y="1510"/>
              <a:ext cx="182" cy="4670"/>
            </a:xfrm>
            <a:prstGeom prst="leftBrace">
              <a:avLst>
                <a:gd name="adj1" fmla="val 213828"/>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47493" name="Freeform 89"/>
            <p:cNvSpPr>
              <a:spLocks/>
            </p:cNvSpPr>
            <p:nvPr/>
          </p:nvSpPr>
          <p:spPr bwMode="auto">
            <a:xfrm>
              <a:off x="160" y="1072"/>
              <a:ext cx="2816" cy="3176"/>
            </a:xfrm>
            <a:custGeom>
              <a:avLst/>
              <a:gdLst>
                <a:gd name="T0" fmla="*/ 2792 w 2816"/>
                <a:gd name="T1" fmla="*/ 2968 h 3176"/>
                <a:gd name="T2" fmla="*/ 2792 w 2816"/>
                <a:gd name="T3" fmla="*/ 3176 h 3176"/>
                <a:gd name="T4" fmla="*/ 0 w 2816"/>
                <a:gd name="T5" fmla="*/ 3168 h 3176"/>
                <a:gd name="T6" fmla="*/ 8 w 2816"/>
                <a:gd name="T7" fmla="*/ 0 h 3176"/>
                <a:gd name="T8" fmla="*/ 2816 w 2816"/>
                <a:gd name="T9" fmla="*/ 0 h 3176"/>
                <a:gd name="T10" fmla="*/ 2808 w 2816"/>
                <a:gd name="T11" fmla="*/ 520 h 3176"/>
                <a:gd name="T12" fmla="*/ 0 60000 65536"/>
                <a:gd name="T13" fmla="*/ 0 60000 65536"/>
                <a:gd name="T14" fmla="*/ 0 60000 65536"/>
                <a:gd name="T15" fmla="*/ 0 60000 65536"/>
                <a:gd name="T16" fmla="*/ 0 60000 65536"/>
                <a:gd name="T17" fmla="*/ 0 60000 65536"/>
                <a:gd name="T18" fmla="*/ 0 w 2816"/>
                <a:gd name="T19" fmla="*/ 0 h 3176"/>
                <a:gd name="T20" fmla="*/ 2816 w 2816"/>
                <a:gd name="T21" fmla="*/ 3176 h 3176"/>
              </a:gdLst>
              <a:ahLst/>
              <a:cxnLst>
                <a:cxn ang="T12">
                  <a:pos x="T0" y="T1"/>
                </a:cxn>
                <a:cxn ang="T13">
                  <a:pos x="T2" y="T3"/>
                </a:cxn>
                <a:cxn ang="T14">
                  <a:pos x="T4" y="T5"/>
                </a:cxn>
                <a:cxn ang="T15">
                  <a:pos x="T6" y="T7"/>
                </a:cxn>
                <a:cxn ang="T16">
                  <a:pos x="T8" y="T9"/>
                </a:cxn>
                <a:cxn ang="T17">
                  <a:pos x="T10" y="T11"/>
                </a:cxn>
              </a:cxnLst>
              <a:rect l="T18" t="T19" r="T20" b="T21"/>
              <a:pathLst>
                <a:path w="2816" h="3176">
                  <a:moveTo>
                    <a:pt x="2792" y="2968"/>
                  </a:moveTo>
                  <a:lnTo>
                    <a:pt x="2792" y="3176"/>
                  </a:lnTo>
                  <a:lnTo>
                    <a:pt x="0" y="3168"/>
                  </a:lnTo>
                  <a:lnTo>
                    <a:pt x="8" y="0"/>
                  </a:lnTo>
                  <a:lnTo>
                    <a:pt x="2816" y="0"/>
                  </a:lnTo>
                  <a:lnTo>
                    <a:pt x="2808" y="520"/>
                  </a:lnTo>
                </a:path>
              </a:pathLst>
            </a:custGeom>
            <a:noFill/>
            <a:ln w="127000" cap="sq" cmpd="sng">
              <a:solidFill>
                <a:schemeClr val="hlink"/>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lIns="274320" rIns="274320">
              <a:spAutoFit/>
            </a:bodyP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1+#ppt_w/2"/>
                                          </p:val>
                                        </p:tav>
                                        <p:tav tm="100000">
                                          <p:val>
                                            <p:strVal val="#ppt_x"/>
                                          </p:val>
                                        </p:tav>
                                      </p:tavLst>
                                    </p:anim>
                                    <p:anim calcmode="lin" valueType="num">
                                      <p:cBhvr additive="base">
                                        <p:cTn id="8" dur="5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63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Church’s Thesis</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1296389" name="Text Box 5"/>
          <p:cNvSpPr txBox="1">
            <a:spLocks noChangeArrowheads="1"/>
          </p:cNvSpPr>
          <p:nvPr/>
        </p:nvSpPr>
        <p:spPr bwMode="auto">
          <a:xfrm>
            <a:off x="381000" y="528638"/>
            <a:ext cx="6269038" cy="4789487"/>
          </a:xfrm>
          <a:prstGeom prst="rect">
            <a:avLst/>
          </a:prstGeom>
          <a:noFill/>
          <a:ln w="38100" cap="sq">
            <a:noFill/>
            <a:miter lim="800000"/>
            <a:headEnd/>
            <a:tailEnd/>
          </a:ln>
          <a:effectLst/>
        </p:spPr>
        <p:txBody>
          <a:bodyPr wrap="none" lIns="274320" rIns="274320">
            <a:spAutoFit/>
          </a:bodyPr>
          <a:lstStyle/>
          <a:p>
            <a:pPr eaLnBrk="0" hangingPunct="0">
              <a:defRPr/>
            </a:pPr>
            <a:r>
              <a:rPr lang="en-US">
                <a:cs typeface="+mn-cs"/>
              </a:rPr>
              <a:t>A computational </a:t>
            </a:r>
            <a:r>
              <a:rPr lang="en-US" dirty="0">
                <a:cs typeface="+mn-cs"/>
              </a:rPr>
              <a:t>problem </a:t>
            </a:r>
            <a:r>
              <a:rPr lang="en-US">
                <a:cs typeface="+mn-cs"/>
              </a:rPr>
              <a:t>is computable</a:t>
            </a:r>
            <a:endParaRPr lang="en-US" dirty="0">
              <a:cs typeface="+mn-cs"/>
            </a:endParaRPr>
          </a:p>
          <a:p>
            <a:pPr eaLnBrk="0" hangingPunct="0">
              <a:buFont typeface="Arial" pitchFamily="34" charset="0"/>
              <a:buChar char="•"/>
              <a:defRPr/>
            </a:pPr>
            <a:r>
              <a:rPr lang="en-US" dirty="0">
                <a:cs typeface="+mn-cs"/>
              </a:rPr>
              <a:t>by a </a:t>
            </a:r>
            <a:r>
              <a:rPr lang="en-US" dirty="0">
                <a:solidFill>
                  <a:schemeClr val="accent2"/>
                </a:solidFill>
                <a:cs typeface="+mn-cs"/>
              </a:rPr>
              <a:t>Java Program</a:t>
            </a:r>
          </a:p>
          <a:p>
            <a:pPr eaLnBrk="0" hangingPunct="0">
              <a:buFont typeface="Arial" pitchFamily="34" charset="0"/>
              <a:buChar char="•"/>
              <a:defRPr/>
            </a:pPr>
            <a:endParaRPr lang="en-US" dirty="0">
              <a:cs typeface="+mn-cs"/>
            </a:endParaRPr>
          </a:p>
          <a:p>
            <a:pPr eaLnBrk="0" hangingPunct="0">
              <a:buFont typeface="Arial" pitchFamily="34" charset="0"/>
              <a:buChar char="•"/>
              <a:defRPr/>
            </a:pPr>
            <a:r>
              <a:rPr lang="en-US" dirty="0">
                <a:cs typeface="+mn-cs"/>
              </a:rPr>
              <a:t>by </a:t>
            </a:r>
            <a:r>
              <a:rPr lang="en-US">
                <a:cs typeface="+mn-cs"/>
              </a:rPr>
              <a:t>a </a:t>
            </a:r>
            <a:r>
              <a:rPr lang="en-US">
                <a:solidFill>
                  <a:schemeClr val="accent2"/>
                </a:solidFill>
                <a:cs typeface="+mn-cs"/>
              </a:rPr>
              <a:t>Turing </a:t>
            </a:r>
            <a:r>
              <a:rPr lang="en-US" dirty="0">
                <a:solidFill>
                  <a:schemeClr val="accent2"/>
                </a:solidFill>
                <a:cs typeface="+mn-cs"/>
              </a:rPr>
              <a:t>Machine</a:t>
            </a:r>
          </a:p>
          <a:p>
            <a:pPr eaLnBrk="0" hangingPunct="0">
              <a:buFont typeface="Arial" pitchFamily="34" charset="0"/>
              <a:buChar char="•"/>
              <a:defRPr/>
            </a:pPr>
            <a:endParaRPr lang="en-US" dirty="0">
              <a:cs typeface="+mn-cs"/>
            </a:endParaRPr>
          </a:p>
          <a:p>
            <a:pPr eaLnBrk="0" hangingPunct="0">
              <a:buFont typeface="Arial" pitchFamily="34" charset="0"/>
              <a:buChar char="•"/>
              <a:defRPr/>
            </a:pPr>
            <a:endParaRPr lang="en-US" dirty="0">
              <a:effectLst>
                <a:outerShdw blurRad="38100" dist="38100" dir="2700000" algn="tl">
                  <a:srgbClr val="000000"/>
                </a:outerShdw>
              </a:effectLst>
              <a:cs typeface="+mn-cs"/>
            </a:endParaRPr>
          </a:p>
          <a:p>
            <a:pPr eaLnBrk="0" hangingPunct="0">
              <a:buFont typeface="Arial" pitchFamily="34" charset="0"/>
              <a:buChar char="•"/>
              <a:defRPr/>
            </a:pPr>
            <a:endParaRPr lang="en-US" dirty="0">
              <a:effectLst>
                <a:outerShdw blurRad="38100" dist="38100" dir="2700000" algn="tl">
                  <a:srgbClr val="000000"/>
                </a:outerShdw>
              </a:effectLst>
              <a:cs typeface="+mn-cs"/>
            </a:endParaRPr>
          </a:p>
          <a:p>
            <a:pPr eaLnBrk="0" hangingPunct="0">
              <a:buFont typeface="Arial" pitchFamily="34" charset="0"/>
              <a:buChar char="•"/>
              <a:defRPr/>
            </a:pPr>
            <a:endParaRPr lang="en-US" dirty="0">
              <a:effectLst>
                <a:outerShdw blurRad="38100" dist="38100" dir="2700000" algn="tl">
                  <a:srgbClr val="000000"/>
                </a:outerShdw>
              </a:effectLst>
              <a:cs typeface="+mn-cs"/>
            </a:endParaRPr>
          </a:p>
          <a:p>
            <a:pPr eaLnBrk="0" hangingPunct="0">
              <a:buFont typeface="Arial" pitchFamily="34" charset="0"/>
              <a:buChar char="•"/>
              <a:defRPr/>
            </a:pPr>
            <a:endParaRPr lang="en-US" dirty="0">
              <a:effectLst>
                <a:outerShdw blurRad="38100" dist="38100" dir="2700000" algn="tl">
                  <a:srgbClr val="000000"/>
                </a:outerShdw>
              </a:effectLst>
              <a:cs typeface="+mn-cs"/>
            </a:endParaRPr>
          </a:p>
          <a:p>
            <a:pPr eaLnBrk="0" hangingPunct="0">
              <a:defRPr/>
            </a:pPr>
            <a:endParaRPr lang="en-US" dirty="0">
              <a:effectLst>
                <a:outerShdw blurRad="38100" dist="38100" dir="2700000" algn="tl">
                  <a:srgbClr val="000000"/>
                </a:outerShdw>
              </a:effectLst>
              <a:cs typeface="+mn-cs"/>
            </a:endParaRPr>
          </a:p>
          <a:p>
            <a:pPr eaLnBrk="0" hangingPunct="0">
              <a:buFont typeface="Arial" pitchFamily="34" charset="0"/>
              <a:buChar char="•"/>
              <a:defRPr/>
            </a:pPr>
            <a:r>
              <a:rPr lang="en-US" dirty="0">
                <a:effectLst>
                  <a:outerShdw blurRad="38100" dist="38100" dir="2700000" algn="tl">
                    <a:srgbClr val="000000"/>
                  </a:outerShdw>
                </a:effectLst>
                <a:cs typeface="+mn-cs"/>
              </a:rPr>
              <a:t>by </a:t>
            </a:r>
            <a:r>
              <a:rPr lang="en-US">
                <a:effectLst>
                  <a:outerShdw blurRad="38100" dist="38100" dir="2700000" algn="tl">
                    <a:srgbClr val="000000"/>
                  </a:outerShdw>
                </a:effectLst>
                <a:cs typeface="+mn-cs"/>
              </a:rPr>
              <a:t>an </a:t>
            </a:r>
            <a:r>
              <a:rPr lang="en-US" i="1">
                <a:solidFill>
                  <a:schemeClr val="accent2"/>
                </a:solidFill>
                <a:effectLst>
                  <a:outerShdw blurRad="38100" dist="38100" dir="2700000" algn="tl">
                    <a:srgbClr val="000000"/>
                  </a:outerShdw>
                </a:effectLst>
                <a:cs typeface="+mn-cs"/>
              </a:rPr>
              <a:t>And/Or/Not</a:t>
            </a:r>
            <a:r>
              <a:rPr lang="en-US">
                <a:solidFill>
                  <a:schemeClr val="accent2"/>
                </a:solidFill>
                <a:effectLst>
                  <a:outerShdw blurRad="38100" dist="38100" dir="2700000" algn="tl">
                    <a:srgbClr val="000000"/>
                  </a:outerShdw>
                </a:effectLst>
                <a:cs typeface="+mn-cs"/>
              </a:rPr>
              <a:t> Circuit</a:t>
            </a:r>
            <a:endParaRPr lang="en-US" dirty="0">
              <a:solidFill>
                <a:schemeClr val="accent2"/>
              </a:solidFill>
              <a:effectLst>
                <a:outerShdw blurRad="38100" dist="38100" dir="2700000" algn="tl">
                  <a:srgbClr val="000000"/>
                </a:outerShdw>
              </a:effectLst>
              <a:cs typeface="+mn-cs"/>
            </a:endParaRPr>
          </a:p>
        </p:txBody>
      </p:sp>
      <p:sp>
        <p:nvSpPr>
          <p:cNvPr id="1296393" name="AutoShape 9"/>
          <p:cNvSpPr>
            <a:spLocks noChangeArrowheads="1"/>
          </p:cNvSpPr>
          <p:nvPr/>
        </p:nvSpPr>
        <p:spPr bwMode="auto">
          <a:xfrm rot="5400000">
            <a:off x="1981200" y="1544638"/>
            <a:ext cx="457200" cy="304800"/>
          </a:xfrm>
          <a:prstGeom prst="leftRightArrow">
            <a:avLst>
              <a:gd name="adj1" fmla="val 50000"/>
              <a:gd name="adj2" fmla="val 30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7" name="AutoShape 11"/>
          <p:cNvSpPr>
            <a:spLocks noChangeArrowheads="1"/>
          </p:cNvSpPr>
          <p:nvPr/>
        </p:nvSpPr>
        <p:spPr bwMode="auto">
          <a:xfrm rot="5400000">
            <a:off x="2041525" y="4127500"/>
            <a:ext cx="457200" cy="304800"/>
          </a:xfrm>
          <a:prstGeom prst="leftRightArrow">
            <a:avLst>
              <a:gd name="adj1" fmla="val 50000"/>
              <a:gd name="adj2" fmla="val 30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68294" name="Rectangle 6"/>
          <p:cNvSpPr>
            <a:spLocks noChangeArrowheads="1"/>
          </p:cNvSpPr>
          <p:nvPr/>
        </p:nvSpPr>
        <p:spPr bwMode="auto">
          <a:xfrm>
            <a:off x="1447800" y="5272088"/>
            <a:ext cx="3044825" cy="519112"/>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Computer Circuit</a:t>
            </a:r>
            <a:endParaRPr lang="en-US" dirty="0">
              <a:solidFill>
                <a:schemeClr val="accent2"/>
              </a:solidFill>
              <a:effectLst>
                <a:outerShdw blurRad="38100" dist="38100" dir="2700000" algn="tl">
                  <a:srgbClr val="000000"/>
                </a:outerShdw>
              </a:effectLst>
              <a:cs typeface="+mn-cs"/>
            </a:endParaRPr>
          </a:p>
        </p:txBody>
      </p:sp>
      <p:sp>
        <p:nvSpPr>
          <p:cNvPr id="268295" name="Rectangle 7"/>
          <p:cNvSpPr>
            <a:spLocks noChangeArrowheads="1"/>
          </p:cNvSpPr>
          <p:nvPr/>
        </p:nvSpPr>
        <p:spPr bwMode="auto">
          <a:xfrm>
            <a:off x="4268788" y="5270500"/>
            <a:ext cx="131921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chemeClr val="hlink"/>
                </a:solidFill>
                <a:latin typeface="Times New Roman" pitchFamily="18" charset="0"/>
              </a:rPr>
              <a:t>Done</a:t>
            </a:r>
          </a:p>
        </p:txBody>
      </p:sp>
      <p:sp>
        <p:nvSpPr>
          <p:cNvPr id="268296" name="Rectangle 8"/>
          <p:cNvSpPr>
            <a:spLocks noChangeArrowheads="1"/>
          </p:cNvSpPr>
          <p:nvPr/>
        </p:nvSpPr>
        <p:spPr bwMode="auto">
          <a:xfrm>
            <a:off x="1447800" y="5805488"/>
            <a:ext cx="2492375" cy="519112"/>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Circuit Depth</a:t>
            </a:r>
            <a:endParaRPr lang="en-US" dirty="0">
              <a:solidFill>
                <a:schemeClr val="accent2"/>
              </a:solidFill>
              <a:effectLst>
                <a:outerShdw blurRad="38100" dist="38100" dir="2700000" algn="tl">
                  <a:srgbClr val="000000"/>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268295"/>
                                        </p:tgtEl>
                                        <p:attrNameLst>
                                          <p:attrName>style.visibility</p:attrName>
                                        </p:attrNameLst>
                                      </p:cBhvr>
                                      <p:to>
                                        <p:strVal val="visible"/>
                                      </p:to>
                                    </p:set>
                                    <p:anim calcmode="lin" valueType="num">
                                      <p:cBhvr additive="base">
                                        <p:cTn id="7" dur="500" fill="hold"/>
                                        <p:tgtEl>
                                          <p:spTgt spid="268295"/>
                                        </p:tgtEl>
                                        <p:attrNameLst>
                                          <p:attrName>ppt_x</p:attrName>
                                        </p:attrNameLst>
                                      </p:cBhvr>
                                      <p:tavLst>
                                        <p:tav tm="0">
                                          <p:val>
                                            <p:strVal val="1+#ppt_w/2"/>
                                          </p:val>
                                        </p:tav>
                                        <p:tav tm="100000">
                                          <p:val>
                                            <p:strVal val="#ppt_x"/>
                                          </p:val>
                                        </p:tav>
                                      </p:tavLst>
                                    </p:anim>
                                    <p:anim calcmode="lin" valueType="num">
                                      <p:cBhvr additive="base">
                                        <p:cTn id="8" dur="500" fill="hold"/>
                                        <p:tgtEl>
                                          <p:spTgt spid="26829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68296"/>
                                        </p:tgtEl>
                                        <p:attrNameLst>
                                          <p:attrName>style.visibility</p:attrName>
                                        </p:attrNameLst>
                                      </p:cBhvr>
                                      <p:to>
                                        <p:strVal val="visible"/>
                                      </p:to>
                                    </p:set>
                                    <p:anim calcmode="lin" valueType="num">
                                      <p:cBhvr additive="base">
                                        <p:cTn id="13" dur="500" fill="hold"/>
                                        <p:tgtEl>
                                          <p:spTgt spid="268296"/>
                                        </p:tgtEl>
                                        <p:attrNameLst>
                                          <p:attrName>ppt_x</p:attrName>
                                        </p:attrNameLst>
                                      </p:cBhvr>
                                      <p:tavLst>
                                        <p:tav tm="0">
                                          <p:val>
                                            <p:strVal val="#ppt_x"/>
                                          </p:val>
                                        </p:tav>
                                        <p:tav tm="100000">
                                          <p:val>
                                            <p:strVal val="#ppt_x"/>
                                          </p:val>
                                        </p:tav>
                                      </p:tavLst>
                                    </p:anim>
                                    <p:anim calcmode="lin" valueType="num">
                                      <p:cBhvr additive="base">
                                        <p:cTn id="14" dur="500" fill="hold"/>
                                        <p:tgtEl>
                                          <p:spTgt spid="26829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8295" grpId="0"/>
      <p:bldP spid="268296" grpId="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80"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Circuits Depth</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283651" name="Rectangle 3"/>
          <p:cNvSpPr>
            <a:spLocks noChangeArrowheads="1"/>
          </p:cNvSpPr>
          <p:nvPr/>
        </p:nvSpPr>
        <p:spPr bwMode="auto">
          <a:xfrm>
            <a:off x="-531813" y="457200"/>
            <a:ext cx="6134101" cy="265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lvl="1">
              <a:spcBef>
                <a:spcPct val="0"/>
              </a:spcBef>
            </a:pPr>
            <a:r>
              <a:rPr lang="en-US" altLang="en-US" sz="2800">
                <a:latin typeface="Times New Roman" pitchFamily="18" charset="0"/>
              </a:rPr>
              <a:t>The </a:t>
            </a:r>
            <a:r>
              <a:rPr lang="en-US" altLang="en-US" sz="2800">
                <a:solidFill>
                  <a:schemeClr val="tx2"/>
                </a:solidFill>
                <a:latin typeface="Times New Roman" pitchFamily="18" charset="0"/>
              </a:rPr>
              <a:t>depth</a:t>
            </a:r>
            <a:r>
              <a:rPr lang="en-US" altLang="en-US" sz="2800">
                <a:latin typeface="Times New Roman" pitchFamily="18" charset="0"/>
              </a:rPr>
              <a:t> of a </a:t>
            </a:r>
            <a:r>
              <a:rPr lang="en-US" altLang="en-US" sz="2800">
                <a:solidFill>
                  <a:schemeClr val="accent2"/>
                </a:solidFill>
                <a:latin typeface="Times New Roman" pitchFamily="18" charset="0"/>
              </a:rPr>
              <a:t>circuit</a:t>
            </a:r>
            <a:r>
              <a:rPr lang="en-US" altLang="en-US" sz="2800">
                <a:latin typeface="Times New Roman" pitchFamily="18" charset="0"/>
              </a:rPr>
              <a:t>:</a:t>
            </a:r>
          </a:p>
          <a:p>
            <a:pPr lvl="2">
              <a:spcBef>
                <a:spcPct val="0"/>
              </a:spcBef>
              <a:buFontTx/>
              <a:buChar char="•"/>
            </a:pPr>
            <a:r>
              <a:rPr lang="en-US" altLang="en-US">
                <a:latin typeface="Times New Roman" pitchFamily="18" charset="0"/>
              </a:rPr>
              <a:t>is the length of the longest path </a:t>
            </a:r>
            <a:br>
              <a:rPr lang="en-US" altLang="en-US">
                <a:latin typeface="Times New Roman" pitchFamily="18" charset="0"/>
              </a:rPr>
            </a:br>
            <a:r>
              <a:rPr lang="en-US" altLang="en-US">
                <a:latin typeface="Times New Roman" pitchFamily="18" charset="0"/>
              </a:rPr>
              <a:t>  from an input to an output.</a:t>
            </a:r>
          </a:p>
          <a:p>
            <a:pPr lvl="2">
              <a:spcBef>
                <a:spcPct val="0"/>
              </a:spcBef>
              <a:buFontTx/>
              <a:buChar char="•"/>
            </a:pPr>
            <a:r>
              <a:rPr lang="en-US" altLang="en-US">
                <a:latin typeface="Times New Roman" pitchFamily="18" charset="0"/>
              </a:rPr>
              <a:t>It indicates evaluation time.</a:t>
            </a:r>
          </a:p>
          <a:p>
            <a:pPr lvl="2">
              <a:spcBef>
                <a:spcPct val="0"/>
              </a:spcBef>
              <a:buFontTx/>
              <a:buChar char="•"/>
            </a:pPr>
            <a:r>
              <a:rPr lang="en-US" altLang="en-US">
                <a:latin typeface="Times New Roman" pitchFamily="18" charset="0"/>
              </a:rPr>
              <a:t>It relates to parallel </a:t>
            </a:r>
            <a:br>
              <a:rPr lang="en-US" altLang="en-US">
                <a:latin typeface="Times New Roman" pitchFamily="18" charset="0"/>
              </a:rPr>
            </a:br>
            <a:r>
              <a:rPr lang="en-US" altLang="en-US">
                <a:latin typeface="Times New Roman" pitchFamily="18" charset="0"/>
              </a:rPr>
              <a:t>  computation time.</a:t>
            </a:r>
          </a:p>
        </p:txBody>
      </p:sp>
      <p:grpSp>
        <p:nvGrpSpPr>
          <p:cNvPr id="149508" name="Group 75"/>
          <p:cNvGrpSpPr>
            <a:grpSpLocks/>
          </p:cNvGrpSpPr>
          <p:nvPr/>
        </p:nvGrpSpPr>
        <p:grpSpPr bwMode="auto">
          <a:xfrm>
            <a:off x="4114800" y="1828800"/>
            <a:ext cx="4686300" cy="4854575"/>
            <a:chOff x="168" y="1279"/>
            <a:chExt cx="2952" cy="3058"/>
          </a:xfrm>
        </p:grpSpPr>
        <p:sp>
          <p:nvSpPr>
            <p:cNvPr id="149530" name="Text Box 76"/>
            <p:cNvSpPr txBox="1">
              <a:spLocks noChangeArrowheads="1"/>
            </p:cNvSpPr>
            <p:nvPr/>
          </p:nvSpPr>
          <p:spPr bwMode="auto">
            <a:xfrm>
              <a:off x="2502" y="1279"/>
              <a:ext cx="618"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4400" i="1">
                  <a:solidFill>
                    <a:schemeClr val="accent2"/>
                  </a:solidFill>
                  <a:latin typeface="Times New Roman" pitchFamily="18" charset="0"/>
                </a:rPr>
                <a:t>x</a:t>
              </a:r>
              <a:r>
                <a:rPr lang="en-US" altLang="en-US" sz="4400" i="1" baseline="-25000">
                  <a:solidFill>
                    <a:schemeClr val="accent2"/>
                  </a:solidFill>
                  <a:latin typeface="Times New Roman" pitchFamily="18" charset="0"/>
                </a:rPr>
                <a:t>3</a:t>
              </a:r>
              <a:endParaRPr lang="en-US" altLang="en-US" sz="4400" i="1">
                <a:solidFill>
                  <a:schemeClr val="accent2"/>
                </a:solidFill>
                <a:latin typeface="Times New Roman" pitchFamily="18" charset="0"/>
              </a:endParaRPr>
            </a:p>
          </p:txBody>
        </p:sp>
        <p:sp>
          <p:nvSpPr>
            <p:cNvPr id="149531" name="Text Box 77"/>
            <p:cNvSpPr txBox="1">
              <a:spLocks noChangeArrowheads="1"/>
            </p:cNvSpPr>
            <p:nvPr/>
          </p:nvSpPr>
          <p:spPr bwMode="auto">
            <a:xfrm>
              <a:off x="1466" y="1279"/>
              <a:ext cx="618"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4400" i="1">
                  <a:solidFill>
                    <a:schemeClr val="accent2"/>
                  </a:solidFill>
                  <a:latin typeface="Times New Roman" pitchFamily="18" charset="0"/>
                </a:rPr>
                <a:t>x</a:t>
              </a:r>
              <a:r>
                <a:rPr lang="en-US" altLang="en-US" sz="4400" i="1" baseline="-25000">
                  <a:solidFill>
                    <a:schemeClr val="accent2"/>
                  </a:solidFill>
                  <a:latin typeface="Times New Roman" pitchFamily="18" charset="0"/>
                </a:rPr>
                <a:t>2</a:t>
              </a:r>
              <a:endParaRPr lang="en-US" altLang="en-US" sz="4400" i="1">
                <a:solidFill>
                  <a:schemeClr val="accent2"/>
                </a:solidFill>
                <a:latin typeface="Times New Roman" pitchFamily="18" charset="0"/>
              </a:endParaRPr>
            </a:p>
          </p:txBody>
        </p:sp>
        <p:sp>
          <p:nvSpPr>
            <p:cNvPr id="149532" name="Text Box 78"/>
            <p:cNvSpPr txBox="1">
              <a:spLocks noChangeArrowheads="1"/>
            </p:cNvSpPr>
            <p:nvPr/>
          </p:nvSpPr>
          <p:spPr bwMode="auto">
            <a:xfrm>
              <a:off x="465" y="1279"/>
              <a:ext cx="618"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4400" i="1">
                  <a:solidFill>
                    <a:schemeClr val="accent2"/>
                  </a:solidFill>
                  <a:latin typeface="Times New Roman" pitchFamily="18" charset="0"/>
                </a:rPr>
                <a:t>x</a:t>
              </a:r>
              <a:r>
                <a:rPr lang="en-US" altLang="en-US" sz="4400" i="1" baseline="-25000">
                  <a:solidFill>
                    <a:schemeClr val="accent2"/>
                  </a:solidFill>
                  <a:latin typeface="Times New Roman" pitchFamily="18" charset="0"/>
                </a:rPr>
                <a:t>1</a:t>
              </a:r>
              <a:endParaRPr lang="en-US" altLang="en-US" sz="4400" i="1">
                <a:solidFill>
                  <a:schemeClr val="accent2"/>
                </a:solidFill>
                <a:latin typeface="Times New Roman" pitchFamily="18" charset="0"/>
              </a:endParaRPr>
            </a:p>
          </p:txBody>
        </p:sp>
        <p:sp>
          <p:nvSpPr>
            <p:cNvPr id="149533" name="AutoShape 79"/>
            <p:cNvSpPr>
              <a:spLocks noChangeArrowheads="1"/>
            </p:cNvSpPr>
            <p:nvPr/>
          </p:nvSpPr>
          <p:spPr bwMode="auto">
            <a:xfrm rot="5400000" flipV="1">
              <a:off x="692" y="2777"/>
              <a:ext cx="639" cy="553"/>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a:latin typeface="Arial Rounded MT Bold" pitchFamily="34" charset="0"/>
                </a:rPr>
                <a:t>OR</a:t>
              </a:r>
            </a:p>
          </p:txBody>
        </p:sp>
        <p:sp>
          <p:nvSpPr>
            <p:cNvPr id="149534" name="AutoShape 80"/>
            <p:cNvSpPr>
              <a:spLocks noChangeArrowheads="1"/>
            </p:cNvSpPr>
            <p:nvPr/>
          </p:nvSpPr>
          <p:spPr bwMode="auto">
            <a:xfrm rot="5400000" flipV="1">
              <a:off x="2550" y="2067"/>
              <a:ext cx="639" cy="492"/>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a:latin typeface="Arial Rounded MT Bold" pitchFamily="34" charset="0"/>
                </a:rPr>
                <a:t>OR</a:t>
              </a:r>
            </a:p>
          </p:txBody>
        </p:sp>
        <p:sp>
          <p:nvSpPr>
            <p:cNvPr id="149535" name="AutoShape 81"/>
            <p:cNvSpPr>
              <a:spLocks noChangeArrowheads="1"/>
            </p:cNvSpPr>
            <p:nvPr/>
          </p:nvSpPr>
          <p:spPr bwMode="auto">
            <a:xfrm rot="5400000" flipV="1">
              <a:off x="1314" y="1971"/>
              <a:ext cx="639" cy="683"/>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a:latin typeface="Arial Rounded MT Bold" pitchFamily="34" charset="0"/>
                </a:rPr>
                <a:t>AND</a:t>
              </a:r>
            </a:p>
          </p:txBody>
        </p:sp>
        <p:sp>
          <p:nvSpPr>
            <p:cNvPr id="149536" name="AutoShape 82"/>
            <p:cNvSpPr>
              <a:spLocks noChangeArrowheads="1"/>
            </p:cNvSpPr>
            <p:nvPr/>
          </p:nvSpPr>
          <p:spPr bwMode="auto">
            <a:xfrm rot="5400000" flipV="1">
              <a:off x="190" y="1971"/>
              <a:ext cx="639" cy="68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a:latin typeface="Arial Rounded MT Bold" pitchFamily="34" charset="0"/>
                </a:rPr>
                <a:t>AND</a:t>
              </a:r>
            </a:p>
          </p:txBody>
        </p:sp>
        <p:cxnSp>
          <p:nvCxnSpPr>
            <p:cNvPr id="149537" name="AutoShape 83"/>
            <p:cNvCxnSpPr>
              <a:cxnSpLocks noChangeShapeType="1"/>
              <a:stCxn id="149532" idx="2"/>
              <a:endCxn id="149536" idx="1"/>
            </p:cNvCxnSpPr>
            <p:nvPr/>
          </p:nvCxnSpPr>
          <p:spPr bwMode="auto">
            <a:xfrm flipH="1">
              <a:off x="510" y="1759"/>
              <a:ext cx="265" cy="22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149538" name="AutoShape 84"/>
            <p:cNvCxnSpPr>
              <a:cxnSpLocks noChangeShapeType="1"/>
              <a:stCxn id="149531" idx="2"/>
              <a:endCxn id="149536" idx="1"/>
            </p:cNvCxnSpPr>
            <p:nvPr/>
          </p:nvCxnSpPr>
          <p:spPr bwMode="auto">
            <a:xfrm flipH="1">
              <a:off x="510" y="1759"/>
              <a:ext cx="1266" cy="22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149539" name="AutoShape 85"/>
            <p:cNvCxnSpPr>
              <a:cxnSpLocks noChangeShapeType="1"/>
              <a:stCxn id="149532" idx="2"/>
              <a:endCxn id="149535" idx="1"/>
            </p:cNvCxnSpPr>
            <p:nvPr/>
          </p:nvCxnSpPr>
          <p:spPr bwMode="auto">
            <a:xfrm>
              <a:off x="775" y="1759"/>
              <a:ext cx="859" cy="223"/>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149540" name="AutoShape 86"/>
            <p:cNvCxnSpPr>
              <a:cxnSpLocks noChangeShapeType="1"/>
              <a:stCxn id="149530" idx="2"/>
              <a:endCxn id="149535" idx="1"/>
            </p:cNvCxnSpPr>
            <p:nvPr/>
          </p:nvCxnSpPr>
          <p:spPr bwMode="auto">
            <a:xfrm flipH="1">
              <a:off x="1634" y="1759"/>
              <a:ext cx="1178" cy="223"/>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149541" name="AutoShape 87"/>
            <p:cNvCxnSpPr>
              <a:cxnSpLocks noChangeShapeType="1"/>
              <a:stCxn id="149530" idx="2"/>
              <a:endCxn id="149534" idx="1"/>
            </p:cNvCxnSpPr>
            <p:nvPr/>
          </p:nvCxnSpPr>
          <p:spPr bwMode="auto">
            <a:xfrm>
              <a:off x="2812" y="1759"/>
              <a:ext cx="59" cy="22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149542" name="AutoShape 88"/>
            <p:cNvCxnSpPr>
              <a:cxnSpLocks noChangeShapeType="1"/>
              <a:stCxn id="149531" idx="2"/>
              <a:endCxn id="149534" idx="1"/>
            </p:cNvCxnSpPr>
            <p:nvPr/>
          </p:nvCxnSpPr>
          <p:spPr bwMode="auto">
            <a:xfrm>
              <a:off x="1776" y="1759"/>
              <a:ext cx="1095" cy="22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49543" name="AutoShape 89"/>
            <p:cNvSpPr>
              <a:spLocks noChangeArrowheads="1"/>
            </p:cNvSpPr>
            <p:nvPr/>
          </p:nvSpPr>
          <p:spPr bwMode="auto">
            <a:xfrm rot="5400000" flipV="1">
              <a:off x="1268" y="3582"/>
              <a:ext cx="639" cy="553"/>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a:latin typeface="Arial Rounded MT Bold" pitchFamily="34" charset="0"/>
                </a:rPr>
                <a:t>OR</a:t>
              </a:r>
            </a:p>
          </p:txBody>
        </p:sp>
        <p:cxnSp>
          <p:nvCxnSpPr>
            <p:cNvPr id="149544" name="AutoShape 90"/>
            <p:cNvCxnSpPr>
              <a:cxnSpLocks noChangeShapeType="1"/>
              <a:stCxn id="149536" idx="3"/>
              <a:endCxn id="149533" idx="1"/>
            </p:cNvCxnSpPr>
            <p:nvPr/>
          </p:nvCxnSpPr>
          <p:spPr bwMode="auto">
            <a:xfrm>
              <a:off x="511" y="2644"/>
              <a:ext cx="501" cy="79"/>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149545" name="AutoShape 91"/>
            <p:cNvCxnSpPr>
              <a:cxnSpLocks noChangeShapeType="1"/>
              <a:stCxn id="149535" idx="3"/>
              <a:endCxn id="149533" idx="1"/>
            </p:cNvCxnSpPr>
            <p:nvPr/>
          </p:nvCxnSpPr>
          <p:spPr bwMode="auto">
            <a:xfrm flipH="1">
              <a:off x="1012" y="2645"/>
              <a:ext cx="622" cy="78"/>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149546" name="AutoShape 92"/>
            <p:cNvCxnSpPr>
              <a:cxnSpLocks noChangeShapeType="1"/>
              <a:stCxn id="149548" idx="3"/>
              <a:endCxn id="149543" idx="1"/>
            </p:cNvCxnSpPr>
            <p:nvPr/>
          </p:nvCxnSpPr>
          <p:spPr bwMode="auto">
            <a:xfrm flipH="1">
              <a:off x="1588" y="3365"/>
              <a:ext cx="718" cy="163"/>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149547" name="AutoShape 93"/>
            <p:cNvCxnSpPr>
              <a:cxnSpLocks noChangeShapeType="1"/>
              <a:stCxn id="149533" idx="3"/>
              <a:endCxn id="149543" idx="1"/>
            </p:cNvCxnSpPr>
            <p:nvPr/>
          </p:nvCxnSpPr>
          <p:spPr bwMode="auto">
            <a:xfrm>
              <a:off x="1012" y="3386"/>
              <a:ext cx="576" cy="14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49548" name="AutoShape 94"/>
            <p:cNvSpPr>
              <a:spLocks noChangeArrowheads="1"/>
            </p:cNvSpPr>
            <p:nvPr/>
          </p:nvSpPr>
          <p:spPr bwMode="auto">
            <a:xfrm rot="5400000" flipV="1">
              <a:off x="1986" y="2696"/>
              <a:ext cx="639" cy="673"/>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a:latin typeface="Arial Rounded MT Bold" pitchFamily="34" charset="0"/>
                </a:rPr>
                <a:t>NOT</a:t>
              </a:r>
            </a:p>
          </p:txBody>
        </p:sp>
        <p:cxnSp>
          <p:nvCxnSpPr>
            <p:cNvPr id="149549" name="AutoShape 95"/>
            <p:cNvCxnSpPr>
              <a:cxnSpLocks noChangeShapeType="1"/>
              <a:stCxn id="149534" idx="3"/>
              <a:endCxn id="149548" idx="1"/>
            </p:cNvCxnSpPr>
            <p:nvPr/>
          </p:nvCxnSpPr>
          <p:spPr bwMode="auto">
            <a:xfrm flipH="1">
              <a:off x="2306" y="2644"/>
              <a:ext cx="565" cy="58"/>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149550" name="AutoShape 96"/>
            <p:cNvCxnSpPr>
              <a:cxnSpLocks noChangeShapeType="1"/>
              <a:stCxn id="149543" idx="3"/>
            </p:cNvCxnSpPr>
            <p:nvPr/>
          </p:nvCxnSpPr>
          <p:spPr bwMode="auto">
            <a:xfrm>
              <a:off x="1588" y="4191"/>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grpSp>
      <p:grpSp>
        <p:nvGrpSpPr>
          <p:cNvPr id="3" name="Group 97"/>
          <p:cNvGrpSpPr>
            <a:grpSpLocks/>
          </p:cNvGrpSpPr>
          <p:nvPr/>
        </p:nvGrpSpPr>
        <p:grpSpPr bwMode="auto">
          <a:xfrm>
            <a:off x="5043488" y="2035175"/>
            <a:ext cx="3851275" cy="533400"/>
            <a:chOff x="384" y="672"/>
            <a:chExt cx="2426" cy="336"/>
          </a:xfrm>
        </p:grpSpPr>
        <p:sp>
          <p:nvSpPr>
            <p:cNvPr id="149527" name="Text Box 98"/>
            <p:cNvSpPr txBox="1">
              <a:spLocks noChangeArrowheads="1"/>
            </p:cNvSpPr>
            <p:nvPr/>
          </p:nvSpPr>
          <p:spPr bwMode="auto">
            <a:xfrm>
              <a:off x="384" y="672"/>
              <a:ext cx="51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rgbClr val="FF00FF"/>
                  </a:solidFill>
                  <a:latin typeface="Times New Roman" pitchFamily="18" charset="0"/>
                </a:rPr>
                <a:t> 0</a:t>
              </a:r>
            </a:p>
          </p:txBody>
        </p:sp>
        <p:sp>
          <p:nvSpPr>
            <p:cNvPr id="149528" name="Text Box 99"/>
            <p:cNvSpPr txBox="1">
              <a:spLocks noChangeArrowheads="1"/>
            </p:cNvSpPr>
            <p:nvPr/>
          </p:nvSpPr>
          <p:spPr bwMode="auto">
            <a:xfrm>
              <a:off x="1392" y="672"/>
              <a:ext cx="45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rgbClr val="FF00FF"/>
                  </a:solidFill>
                  <a:latin typeface="Times New Roman" pitchFamily="18" charset="0"/>
                </a:rPr>
                <a:t>1</a:t>
              </a:r>
            </a:p>
          </p:txBody>
        </p:sp>
        <p:sp>
          <p:nvSpPr>
            <p:cNvPr id="149529" name="Text Box 100"/>
            <p:cNvSpPr txBox="1">
              <a:spLocks noChangeArrowheads="1"/>
            </p:cNvSpPr>
            <p:nvPr/>
          </p:nvSpPr>
          <p:spPr bwMode="auto">
            <a:xfrm>
              <a:off x="2352" y="681"/>
              <a:ext cx="45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rgbClr val="FF00FF"/>
                  </a:solidFill>
                  <a:latin typeface="Times New Roman" pitchFamily="18" charset="0"/>
                </a:rPr>
                <a:t>0</a:t>
              </a:r>
            </a:p>
          </p:txBody>
        </p:sp>
      </p:grpSp>
      <p:sp>
        <p:nvSpPr>
          <p:cNvPr id="283752" name="Text Box 104"/>
          <p:cNvSpPr txBox="1">
            <a:spLocks noChangeArrowheads="1"/>
          </p:cNvSpPr>
          <p:nvPr/>
        </p:nvSpPr>
        <p:spPr bwMode="auto">
          <a:xfrm>
            <a:off x="6438900" y="6164263"/>
            <a:ext cx="7270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rgbClr val="FF00FF"/>
                </a:solidFill>
                <a:latin typeface="Times New Roman" pitchFamily="18" charset="0"/>
              </a:rPr>
              <a:t>0</a:t>
            </a:r>
          </a:p>
        </p:txBody>
      </p:sp>
      <p:grpSp>
        <p:nvGrpSpPr>
          <p:cNvPr id="4" name="Group 109"/>
          <p:cNvGrpSpPr>
            <a:grpSpLocks/>
          </p:cNvGrpSpPr>
          <p:nvPr/>
        </p:nvGrpSpPr>
        <p:grpSpPr bwMode="auto">
          <a:xfrm>
            <a:off x="5334000" y="5019675"/>
            <a:ext cx="2327275" cy="519113"/>
            <a:chOff x="3360" y="3162"/>
            <a:chExt cx="1466" cy="327"/>
          </a:xfrm>
        </p:grpSpPr>
        <p:sp>
          <p:nvSpPr>
            <p:cNvPr id="149525" name="Text Box 105"/>
            <p:cNvSpPr txBox="1">
              <a:spLocks noChangeArrowheads="1"/>
            </p:cNvSpPr>
            <p:nvPr/>
          </p:nvSpPr>
          <p:spPr bwMode="auto">
            <a:xfrm>
              <a:off x="3360" y="3162"/>
              <a:ext cx="45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rgbClr val="FF00FF"/>
                  </a:solidFill>
                  <a:latin typeface="Times New Roman" pitchFamily="18" charset="0"/>
                </a:rPr>
                <a:t>0</a:t>
              </a:r>
            </a:p>
          </p:txBody>
        </p:sp>
        <p:sp>
          <p:nvSpPr>
            <p:cNvPr id="149526" name="Text Box 106"/>
            <p:cNvSpPr txBox="1">
              <a:spLocks noChangeArrowheads="1"/>
            </p:cNvSpPr>
            <p:nvPr/>
          </p:nvSpPr>
          <p:spPr bwMode="auto">
            <a:xfrm>
              <a:off x="4368" y="3162"/>
              <a:ext cx="45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rgbClr val="FF00FF"/>
                  </a:solidFill>
                  <a:latin typeface="Times New Roman" pitchFamily="18" charset="0"/>
                </a:rPr>
                <a:t>0</a:t>
              </a:r>
            </a:p>
          </p:txBody>
        </p:sp>
      </p:grpSp>
      <p:grpSp>
        <p:nvGrpSpPr>
          <p:cNvPr id="5" name="Group 108"/>
          <p:cNvGrpSpPr>
            <a:grpSpLocks/>
          </p:cNvGrpSpPr>
          <p:nvPr/>
        </p:nvGrpSpPr>
        <p:grpSpPr bwMode="auto">
          <a:xfrm>
            <a:off x="4495800" y="3797300"/>
            <a:ext cx="4532313" cy="519113"/>
            <a:chOff x="2832" y="2392"/>
            <a:chExt cx="2855" cy="327"/>
          </a:xfrm>
        </p:grpSpPr>
        <p:sp>
          <p:nvSpPr>
            <p:cNvPr id="149522" name="Text Box 102"/>
            <p:cNvSpPr txBox="1">
              <a:spLocks noChangeArrowheads="1"/>
            </p:cNvSpPr>
            <p:nvPr/>
          </p:nvSpPr>
          <p:spPr bwMode="auto">
            <a:xfrm>
              <a:off x="2832" y="2392"/>
              <a:ext cx="45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rgbClr val="FF00FF"/>
                  </a:solidFill>
                  <a:latin typeface="Times New Roman" pitchFamily="18" charset="0"/>
                </a:rPr>
                <a:t>0</a:t>
              </a:r>
            </a:p>
          </p:txBody>
        </p:sp>
        <p:sp>
          <p:nvSpPr>
            <p:cNvPr id="149523" name="Text Box 103"/>
            <p:cNvSpPr txBox="1">
              <a:spLocks noChangeArrowheads="1"/>
            </p:cNvSpPr>
            <p:nvPr/>
          </p:nvSpPr>
          <p:spPr bwMode="auto">
            <a:xfrm>
              <a:off x="3792" y="2392"/>
              <a:ext cx="45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rgbClr val="FF00FF"/>
                  </a:solidFill>
                  <a:latin typeface="Times New Roman" pitchFamily="18" charset="0"/>
                </a:rPr>
                <a:t>0</a:t>
              </a:r>
            </a:p>
          </p:txBody>
        </p:sp>
        <p:sp>
          <p:nvSpPr>
            <p:cNvPr id="149524" name="Text Box 107"/>
            <p:cNvSpPr txBox="1">
              <a:spLocks noChangeArrowheads="1"/>
            </p:cNvSpPr>
            <p:nvPr/>
          </p:nvSpPr>
          <p:spPr bwMode="auto">
            <a:xfrm>
              <a:off x="5229" y="2392"/>
              <a:ext cx="45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rgbClr val="FF00FF"/>
                  </a:solidFill>
                  <a:latin typeface="Times New Roman" pitchFamily="18" charset="0"/>
                </a:rPr>
                <a:t>1</a:t>
              </a:r>
            </a:p>
          </p:txBody>
        </p:sp>
      </p:grpSp>
      <p:sp>
        <p:nvSpPr>
          <p:cNvPr id="283758" name="Line 110"/>
          <p:cNvSpPr>
            <a:spLocks noChangeShapeType="1"/>
          </p:cNvSpPr>
          <p:nvPr/>
        </p:nvSpPr>
        <p:spPr bwMode="auto">
          <a:xfrm>
            <a:off x="3886200" y="2943225"/>
            <a:ext cx="0" cy="3508375"/>
          </a:xfrm>
          <a:prstGeom prst="line">
            <a:avLst/>
          </a:prstGeom>
          <a:noFill/>
          <a:ln w="63500" cap="sq">
            <a:solidFill>
              <a:srgbClr val="FFFF99"/>
            </a:solidFill>
            <a:round/>
            <a:headEnd type="triangle" w="lg" len="med"/>
            <a:tailEnd type="triangle" w="lg" len="med"/>
          </a:ln>
          <a:extLst>
            <a:ext uri="{909E8E84-426E-40DD-AFC4-6F175D3DCCD1}">
              <a14:hiddenFill xmlns:a14="http://schemas.microsoft.com/office/drawing/2010/main">
                <a:noFill/>
              </a14:hiddenFill>
            </a:ext>
          </a:extLst>
        </p:spPr>
        <p:txBody>
          <a:bodyPr lIns="274320" rIns="274320">
            <a:spAutoFit/>
          </a:bodyPr>
          <a:lstStyle/>
          <a:p>
            <a:endParaRPr lang="en-US"/>
          </a:p>
        </p:txBody>
      </p:sp>
      <p:grpSp>
        <p:nvGrpSpPr>
          <p:cNvPr id="6" name="Group 118"/>
          <p:cNvGrpSpPr>
            <a:grpSpLocks/>
          </p:cNvGrpSpPr>
          <p:nvPr/>
        </p:nvGrpSpPr>
        <p:grpSpPr bwMode="auto">
          <a:xfrm>
            <a:off x="3813175" y="3124200"/>
            <a:ext cx="4492625" cy="3571875"/>
            <a:chOff x="2402" y="1968"/>
            <a:chExt cx="2830" cy="2250"/>
          </a:xfrm>
        </p:grpSpPr>
        <p:pic>
          <p:nvPicPr>
            <p:cNvPr id="149516" name="Picture 112" descr="dglxasset[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402" y="2064"/>
              <a:ext cx="430" cy="5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9517" name="Picture 113" descr="dglxasset[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512" y="1994"/>
              <a:ext cx="430" cy="5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9518" name="Picture 114" descr="dglxasset[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802" y="1968"/>
              <a:ext cx="430" cy="5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9519" name="Picture 115" descr="dglxasset[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184" y="2826"/>
              <a:ext cx="430" cy="5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9520" name="Picture 116" descr="dglxasset[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566" y="3684"/>
              <a:ext cx="430" cy="5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9521" name="Picture 117" descr="dglxasset[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978" y="2784"/>
              <a:ext cx="430" cy="5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6" name="Rectangle 3"/>
          <p:cNvSpPr>
            <a:spLocks noChangeArrowheads="1"/>
          </p:cNvSpPr>
          <p:nvPr/>
        </p:nvSpPr>
        <p:spPr bwMode="auto">
          <a:xfrm>
            <a:off x="-533400" y="3746500"/>
            <a:ext cx="4859338" cy="181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lvl="1">
              <a:spcBef>
                <a:spcPct val="0"/>
              </a:spcBef>
            </a:pPr>
            <a:r>
              <a:rPr lang="en-US" altLang="en-US" sz="2800">
                <a:latin typeface="Times New Roman" pitchFamily="18" charset="0"/>
              </a:rPr>
              <a:t>The </a:t>
            </a:r>
            <a:r>
              <a:rPr lang="en-US" altLang="en-US" sz="2800">
                <a:solidFill>
                  <a:schemeClr val="tx2"/>
                </a:solidFill>
                <a:latin typeface="Times New Roman" pitchFamily="18" charset="0"/>
              </a:rPr>
              <a:t>Size </a:t>
            </a:r>
            <a:r>
              <a:rPr lang="en-US" altLang="en-US" sz="2800">
                <a:latin typeface="Times New Roman" pitchFamily="18" charset="0"/>
              </a:rPr>
              <a:t>of a </a:t>
            </a:r>
            <a:r>
              <a:rPr lang="en-US" altLang="en-US" sz="2800">
                <a:solidFill>
                  <a:schemeClr val="accent2"/>
                </a:solidFill>
                <a:latin typeface="Times New Roman" pitchFamily="18" charset="0"/>
              </a:rPr>
              <a:t>circuit</a:t>
            </a:r>
            <a:r>
              <a:rPr lang="en-US" altLang="en-US" sz="2800">
                <a:latin typeface="Times New Roman" pitchFamily="18" charset="0"/>
              </a:rPr>
              <a:t>:</a:t>
            </a:r>
          </a:p>
          <a:p>
            <a:pPr lvl="2">
              <a:spcBef>
                <a:spcPct val="0"/>
              </a:spcBef>
              <a:buFontTx/>
              <a:buChar char="•"/>
            </a:pPr>
            <a:r>
              <a:rPr lang="en-US" altLang="en-US">
                <a:latin typeface="Times New Roman" pitchFamily="18" charset="0"/>
              </a:rPr>
              <a:t>is the number of gates.</a:t>
            </a:r>
          </a:p>
          <a:p>
            <a:pPr lvl="2">
              <a:spcBef>
                <a:spcPct val="0"/>
              </a:spcBef>
              <a:buFontTx/>
              <a:buChar char="•"/>
            </a:pPr>
            <a:r>
              <a:rPr lang="en-US" altLang="en-US">
                <a:latin typeface="Times New Roman" pitchFamily="18" charset="0"/>
              </a:rPr>
              <a:t>It relates to sequential</a:t>
            </a:r>
            <a:br>
              <a:rPr lang="en-US" altLang="en-US">
                <a:latin typeface="Times New Roman" pitchFamily="18" charset="0"/>
              </a:rPr>
            </a:br>
            <a:r>
              <a:rPr lang="en-US" altLang="en-US">
                <a:latin typeface="Times New Roman" pitchFamily="18" charset="0"/>
              </a:rPr>
              <a:t>  computation time.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83651">
                                            <p:txEl>
                                              <p:pRg st="0" end="0"/>
                                            </p:txEl>
                                          </p:spTgt>
                                        </p:tgtEl>
                                        <p:attrNameLst>
                                          <p:attrName>style.visibility</p:attrName>
                                        </p:attrNameLst>
                                      </p:cBhvr>
                                      <p:to>
                                        <p:strVal val="visible"/>
                                      </p:to>
                                    </p:set>
                                    <p:anim calcmode="lin" valueType="num">
                                      <p:cBhvr additive="base">
                                        <p:cTn id="7" dur="500" fill="hold"/>
                                        <p:tgtEl>
                                          <p:spTgt spid="283651">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8365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283651">
                                            <p:txEl>
                                              <p:pRg st="1" end="1"/>
                                            </p:txEl>
                                          </p:spTgt>
                                        </p:tgtEl>
                                        <p:attrNameLst>
                                          <p:attrName>style.visibility</p:attrName>
                                        </p:attrNameLst>
                                      </p:cBhvr>
                                      <p:to>
                                        <p:strVal val="visible"/>
                                      </p:to>
                                    </p:set>
                                    <p:anim calcmode="lin" valueType="num">
                                      <p:cBhvr additive="base">
                                        <p:cTn id="13" dur="500" fill="hold"/>
                                        <p:tgtEl>
                                          <p:spTgt spid="283651">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83651">
                                            <p:txEl>
                                              <p:pRg st="1" end="1"/>
                                            </p:txEl>
                                          </p:spTgt>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283758"/>
                                        </p:tgtEl>
                                        <p:attrNameLst>
                                          <p:attrName>style.visibility</p:attrName>
                                        </p:attrNameLst>
                                      </p:cBhvr>
                                      <p:to>
                                        <p:strVal val="visible"/>
                                      </p:to>
                                    </p:set>
                                    <p:anim calcmode="lin" valueType="num">
                                      <p:cBhvr additive="base">
                                        <p:cTn id="17" dur="500" fill="hold"/>
                                        <p:tgtEl>
                                          <p:spTgt spid="283758"/>
                                        </p:tgtEl>
                                        <p:attrNameLst>
                                          <p:attrName>ppt_x</p:attrName>
                                        </p:attrNameLst>
                                      </p:cBhvr>
                                      <p:tavLst>
                                        <p:tav tm="0">
                                          <p:val>
                                            <p:strVal val="0-#ppt_w/2"/>
                                          </p:val>
                                        </p:tav>
                                        <p:tav tm="100000">
                                          <p:val>
                                            <p:strVal val="#ppt_x"/>
                                          </p:val>
                                        </p:tav>
                                      </p:tavLst>
                                    </p:anim>
                                    <p:anim calcmode="lin" valueType="num">
                                      <p:cBhvr additive="base">
                                        <p:cTn id="18" dur="500" fill="hold"/>
                                        <p:tgtEl>
                                          <p:spTgt spid="283758"/>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nodeType="clickEffect">
                                  <p:stCondLst>
                                    <p:cond delay="0"/>
                                  </p:stCondLst>
                                  <p:childTnLst>
                                    <p:set>
                                      <p:cBhvr>
                                        <p:cTn id="22" dur="1" fill="hold">
                                          <p:stCondLst>
                                            <p:cond delay="0"/>
                                          </p:stCondLst>
                                        </p:cTn>
                                        <p:tgtEl>
                                          <p:spTgt spid="283651">
                                            <p:txEl>
                                              <p:pRg st="2" end="2"/>
                                            </p:txEl>
                                          </p:spTgt>
                                        </p:tgtEl>
                                        <p:attrNameLst>
                                          <p:attrName>style.visibility</p:attrName>
                                        </p:attrNameLst>
                                      </p:cBhvr>
                                      <p:to>
                                        <p:strVal val="visible"/>
                                      </p:to>
                                    </p:set>
                                    <p:anim calcmode="lin" valueType="num">
                                      <p:cBhvr additive="base">
                                        <p:cTn id="23" dur="500" fill="hold"/>
                                        <p:tgtEl>
                                          <p:spTgt spid="283651">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283651">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nodeType="clickEffect">
                                  <p:stCondLst>
                                    <p:cond delay="0"/>
                                  </p:stCondLst>
                                  <p:childTnLst>
                                    <p:set>
                                      <p:cBhvr>
                                        <p:cTn id="28" dur="1" fill="hold">
                                          <p:stCondLst>
                                            <p:cond delay="0"/>
                                          </p:stCondLst>
                                        </p:cTn>
                                        <p:tgtEl>
                                          <p:spTgt spid="283651">
                                            <p:txEl>
                                              <p:pRg st="3" end="3"/>
                                            </p:txEl>
                                          </p:spTgt>
                                        </p:tgtEl>
                                        <p:attrNameLst>
                                          <p:attrName>style.visibility</p:attrName>
                                        </p:attrNameLst>
                                      </p:cBhvr>
                                      <p:to>
                                        <p:strVal val="visible"/>
                                      </p:to>
                                    </p:set>
                                    <p:anim calcmode="lin" valueType="num">
                                      <p:cBhvr additive="base">
                                        <p:cTn id="29" dur="500" fill="hold"/>
                                        <p:tgtEl>
                                          <p:spTgt spid="283651">
                                            <p:txEl>
                                              <p:pRg st="3" end="3"/>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283651">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nodeType="clickEffect">
                                  <p:stCondLst>
                                    <p:cond delay="0"/>
                                  </p:stCondLst>
                                  <p:childTnLst>
                                    <p:set>
                                      <p:cBhvr>
                                        <p:cTn id="34" dur="1" fill="hold">
                                          <p:stCondLst>
                                            <p:cond delay="0"/>
                                          </p:stCondLst>
                                        </p:cTn>
                                        <p:tgtEl>
                                          <p:spTgt spid="6"/>
                                        </p:tgtEl>
                                        <p:attrNameLst>
                                          <p:attrName>style.visibility</p:attrName>
                                        </p:attrNameLst>
                                      </p:cBhvr>
                                      <p:to>
                                        <p:strVal val="visible"/>
                                      </p:to>
                                    </p:set>
                                    <p:anim calcmode="lin" valueType="num">
                                      <p:cBhvr additive="base">
                                        <p:cTn id="35" dur="500" fill="hold"/>
                                        <p:tgtEl>
                                          <p:spTgt spid="6"/>
                                        </p:tgtEl>
                                        <p:attrNameLst>
                                          <p:attrName>ppt_x</p:attrName>
                                        </p:attrNameLst>
                                      </p:cBhvr>
                                      <p:tavLst>
                                        <p:tav tm="0">
                                          <p:val>
                                            <p:strVal val="#ppt_x"/>
                                          </p:val>
                                        </p:tav>
                                        <p:tav tm="100000">
                                          <p:val>
                                            <p:strVal val="#ppt_x"/>
                                          </p:val>
                                        </p:tav>
                                      </p:tavLst>
                                    </p:anim>
                                    <p:anim calcmode="lin" valueType="num">
                                      <p:cBhvr additive="base">
                                        <p:cTn id="3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1" fill="hold" nodeType="clickEffect">
                                  <p:stCondLst>
                                    <p:cond delay="0"/>
                                  </p:stCondLst>
                                  <p:childTnLst>
                                    <p:set>
                                      <p:cBhvr>
                                        <p:cTn id="40" dur="1" fill="hold">
                                          <p:stCondLst>
                                            <p:cond delay="0"/>
                                          </p:stCondLst>
                                        </p:cTn>
                                        <p:tgtEl>
                                          <p:spTgt spid="3"/>
                                        </p:tgtEl>
                                        <p:attrNameLst>
                                          <p:attrName>style.visibility</p:attrName>
                                        </p:attrNameLst>
                                      </p:cBhvr>
                                      <p:to>
                                        <p:strVal val="visible"/>
                                      </p:to>
                                    </p:set>
                                    <p:anim calcmode="lin" valueType="num">
                                      <p:cBhvr additive="base">
                                        <p:cTn id="41" dur="500" fill="hold"/>
                                        <p:tgtEl>
                                          <p:spTgt spid="3"/>
                                        </p:tgtEl>
                                        <p:attrNameLst>
                                          <p:attrName>ppt_x</p:attrName>
                                        </p:attrNameLst>
                                      </p:cBhvr>
                                      <p:tavLst>
                                        <p:tav tm="0">
                                          <p:val>
                                            <p:strVal val="#ppt_x"/>
                                          </p:val>
                                        </p:tav>
                                        <p:tav tm="100000">
                                          <p:val>
                                            <p:strVal val="#ppt_x"/>
                                          </p:val>
                                        </p:tav>
                                      </p:tavLst>
                                    </p:anim>
                                    <p:anim calcmode="lin" valueType="num">
                                      <p:cBhvr additive="base">
                                        <p:cTn id="42" dur="500" fill="hold"/>
                                        <p:tgtEl>
                                          <p:spTgt spid="3"/>
                                        </p:tgtEl>
                                        <p:attrNameLst>
                                          <p:attrName>ppt_y</p:attrName>
                                        </p:attrNameLst>
                                      </p:cBhvr>
                                      <p:tavLst>
                                        <p:tav tm="0">
                                          <p:val>
                                            <p:strVal val="0-#ppt_h/2"/>
                                          </p:val>
                                        </p:tav>
                                        <p:tav tm="100000">
                                          <p:val>
                                            <p:strVal val="#ppt_y"/>
                                          </p:val>
                                        </p:tav>
                                      </p:tavLst>
                                    </p:anim>
                                  </p:childTnLst>
                                </p:cTn>
                              </p:par>
                            </p:childTnLst>
                          </p:cTn>
                        </p:par>
                        <p:par>
                          <p:cTn id="43" fill="hold" nodeType="afterGroup">
                            <p:stCondLst>
                              <p:cond delay="500"/>
                            </p:stCondLst>
                            <p:childTnLst>
                              <p:par>
                                <p:cTn id="44" presetID="2" presetClass="entr" presetSubtype="1" fill="hold" nodeType="afterEffect">
                                  <p:stCondLst>
                                    <p:cond delay="0"/>
                                  </p:stCondLst>
                                  <p:childTnLst>
                                    <p:set>
                                      <p:cBhvr>
                                        <p:cTn id="45" dur="1" fill="hold">
                                          <p:stCondLst>
                                            <p:cond delay="0"/>
                                          </p:stCondLst>
                                        </p:cTn>
                                        <p:tgtEl>
                                          <p:spTgt spid="5"/>
                                        </p:tgtEl>
                                        <p:attrNameLst>
                                          <p:attrName>style.visibility</p:attrName>
                                        </p:attrNameLst>
                                      </p:cBhvr>
                                      <p:to>
                                        <p:strVal val="visible"/>
                                      </p:to>
                                    </p:set>
                                    <p:anim calcmode="lin" valueType="num">
                                      <p:cBhvr additive="base">
                                        <p:cTn id="46" dur="500" fill="hold"/>
                                        <p:tgtEl>
                                          <p:spTgt spid="5"/>
                                        </p:tgtEl>
                                        <p:attrNameLst>
                                          <p:attrName>ppt_x</p:attrName>
                                        </p:attrNameLst>
                                      </p:cBhvr>
                                      <p:tavLst>
                                        <p:tav tm="0">
                                          <p:val>
                                            <p:strVal val="#ppt_x"/>
                                          </p:val>
                                        </p:tav>
                                        <p:tav tm="100000">
                                          <p:val>
                                            <p:strVal val="#ppt_x"/>
                                          </p:val>
                                        </p:tav>
                                      </p:tavLst>
                                    </p:anim>
                                    <p:anim calcmode="lin" valueType="num">
                                      <p:cBhvr additive="base">
                                        <p:cTn id="47" dur="500" fill="hold"/>
                                        <p:tgtEl>
                                          <p:spTgt spid="5"/>
                                        </p:tgtEl>
                                        <p:attrNameLst>
                                          <p:attrName>ppt_y</p:attrName>
                                        </p:attrNameLst>
                                      </p:cBhvr>
                                      <p:tavLst>
                                        <p:tav tm="0">
                                          <p:val>
                                            <p:strVal val="0-#ppt_h/2"/>
                                          </p:val>
                                        </p:tav>
                                        <p:tav tm="100000">
                                          <p:val>
                                            <p:strVal val="#ppt_y"/>
                                          </p:val>
                                        </p:tav>
                                      </p:tavLst>
                                    </p:anim>
                                  </p:childTnLst>
                                </p:cTn>
                              </p:par>
                            </p:childTnLst>
                          </p:cTn>
                        </p:par>
                        <p:par>
                          <p:cTn id="48" fill="hold" nodeType="afterGroup">
                            <p:stCondLst>
                              <p:cond delay="1000"/>
                            </p:stCondLst>
                            <p:childTnLst>
                              <p:par>
                                <p:cTn id="49" presetID="2" presetClass="entr" presetSubtype="1" fill="hold" nodeType="afterEffect">
                                  <p:stCondLst>
                                    <p:cond delay="0"/>
                                  </p:stCondLst>
                                  <p:childTnLst>
                                    <p:set>
                                      <p:cBhvr>
                                        <p:cTn id="50" dur="1" fill="hold">
                                          <p:stCondLst>
                                            <p:cond delay="0"/>
                                          </p:stCondLst>
                                        </p:cTn>
                                        <p:tgtEl>
                                          <p:spTgt spid="4"/>
                                        </p:tgtEl>
                                        <p:attrNameLst>
                                          <p:attrName>style.visibility</p:attrName>
                                        </p:attrNameLst>
                                      </p:cBhvr>
                                      <p:to>
                                        <p:strVal val="visible"/>
                                      </p:to>
                                    </p:set>
                                    <p:anim calcmode="lin" valueType="num">
                                      <p:cBhvr additive="base">
                                        <p:cTn id="51" dur="500" fill="hold"/>
                                        <p:tgtEl>
                                          <p:spTgt spid="4"/>
                                        </p:tgtEl>
                                        <p:attrNameLst>
                                          <p:attrName>ppt_x</p:attrName>
                                        </p:attrNameLst>
                                      </p:cBhvr>
                                      <p:tavLst>
                                        <p:tav tm="0">
                                          <p:val>
                                            <p:strVal val="#ppt_x"/>
                                          </p:val>
                                        </p:tav>
                                        <p:tav tm="100000">
                                          <p:val>
                                            <p:strVal val="#ppt_x"/>
                                          </p:val>
                                        </p:tav>
                                      </p:tavLst>
                                    </p:anim>
                                    <p:anim calcmode="lin" valueType="num">
                                      <p:cBhvr additive="base">
                                        <p:cTn id="52" dur="500" fill="hold"/>
                                        <p:tgtEl>
                                          <p:spTgt spid="4"/>
                                        </p:tgtEl>
                                        <p:attrNameLst>
                                          <p:attrName>ppt_y</p:attrName>
                                        </p:attrNameLst>
                                      </p:cBhvr>
                                      <p:tavLst>
                                        <p:tav tm="0">
                                          <p:val>
                                            <p:strVal val="0-#ppt_h/2"/>
                                          </p:val>
                                        </p:tav>
                                        <p:tav tm="100000">
                                          <p:val>
                                            <p:strVal val="#ppt_y"/>
                                          </p:val>
                                        </p:tav>
                                      </p:tavLst>
                                    </p:anim>
                                  </p:childTnLst>
                                </p:cTn>
                              </p:par>
                            </p:childTnLst>
                          </p:cTn>
                        </p:par>
                        <p:par>
                          <p:cTn id="53" fill="hold" nodeType="afterGroup">
                            <p:stCondLst>
                              <p:cond delay="1500"/>
                            </p:stCondLst>
                            <p:childTnLst>
                              <p:par>
                                <p:cTn id="54" presetID="2" presetClass="entr" presetSubtype="1" fill="hold" grpId="0" nodeType="afterEffect">
                                  <p:stCondLst>
                                    <p:cond delay="0"/>
                                  </p:stCondLst>
                                  <p:childTnLst>
                                    <p:set>
                                      <p:cBhvr>
                                        <p:cTn id="55" dur="1" fill="hold">
                                          <p:stCondLst>
                                            <p:cond delay="0"/>
                                          </p:stCondLst>
                                        </p:cTn>
                                        <p:tgtEl>
                                          <p:spTgt spid="283752"/>
                                        </p:tgtEl>
                                        <p:attrNameLst>
                                          <p:attrName>style.visibility</p:attrName>
                                        </p:attrNameLst>
                                      </p:cBhvr>
                                      <p:to>
                                        <p:strVal val="visible"/>
                                      </p:to>
                                    </p:set>
                                    <p:anim calcmode="lin" valueType="num">
                                      <p:cBhvr additive="base">
                                        <p:cTn id="56" dur="500" fill="hold"/>
                                        <p:tgtEl>
                                          <p:spTgt spid="283752"/>
                                        </p:tgtEl>
                                        <p:attrNameLst>
                                          <p:attrName>ppt_x</p:attrName>
                                        </p:attrNameLst>
                                      </p:cBhvr>
                                      <p:tavLst>
                                        <p:tav tm="0">
                                          <p:val>
                                            <p:strVal val="#ppt_x"/>
                                          </p:val>
                                        </p:tav>
                                        <p:tav tm="100000">
                                          <p:val>
                                            <p:strVal val="#ppt_x"/>
                                          </p:val>
                                        </p:tav>
                                      </p:tavLst>
                                    </p:anim>
                                    <p:anim calcmode="lin" valueType="num">
                                      <p:cBhvr additive="base">
                                        <p:cTn id="57" dur="500" fill="hold"/>
                                        <p:tgtEl>
                                          <p:spTgt spid="283752"/>
                                        </p:tgtEl>
                                        <p:attrNameLst>
                                          <p:attrName>ppt_y</p:attrName>
                                        </p:attrNameLst>
                                      </p:cBhvr>
                                      <p:tavLst>
                                        <p:tav tm="0">
                                          <p:val>
                                            <p:strVal val="0-#ppt_h/2"/>
                                          </p:val>
                                        </p:tav>
                                        <p:tav tm="100000">
                                          <p:val>
                                            <p:strVal val="#ppt_y"/>
                                          </p:val>
                                        </p:tav>
                                      </p:tavLst>
                                    </p:anim>
                                  </p:childTnLst>
                                </p:cTn>
                              </p:par>
                            </p:childTnLst>
                          </p:cTn>
                        </p:par>
                      </p:childTnLst>
                    </p:cTn>
                  </p:par>
                  <p:par>
                    <p:cTn id="58" fill="hold" nodeType="clickPar">
                      <p:stCondLst>
                        <p:cond delay="indefinite"/>
                      </p:stCondLst>
                      <p:childTnLst>
                        <p:par>
                          <p:cTn id="59" fill="hold" nodeType="withGroup">
                            <p:stCondLst>
                              <p:cond delay="0"/>
                            </p:stCondLst>
                            <p:childTnLst>
                              <p:par>
                                <p:cTn id="60" presetID="2" presetClass="entr" presetSubtype="8" fill="hold" nodeType="clickEffect">
                                  <p:stCondLst>
                                    <p:cond delay="0"/>
                                  </p:stCondLst>
                                  <p:childTnLst>
                                    <p:set>
                                      <p:cBhvr>
                                        <p:cTn id="61" dur="1" fill="hold">
                                          <p:stCondLst>
                                            <p:cond delay="0"/>
                                          </p:stCondLst>
                                        </p:cTn>
                                        <p:tgtEl>
                                          <p:spTgt spid="46">
                                            <p:txEl>
                                              <p:pRg st="0" end="0"/>
                                            </p:txEl>
                                          </p:spTgt>
                                        </p:tgtEl>
                                        <p:attrNameLst>
                                          <p:attrName>style.visibility</p:attrName>
                                        </p:attrNameLst>
                                      </p:cBhvr>
                                      <p:to>
                                        <p:strVal val="visible"/>
                                      </p:to>
                                    </p:set>
                                    <p:anim calcmode="lin" valueType="num">
                                      <p:cBhvr additive="base">
                                        <p:cTn id="62" dur="500" fill="hold"/>
                                        <p:tgtEl>
                                          <p:spTgt spid="46">
                                            <p:txEl>
                                              <p:pRg st="0" end="0"/>
                                            </p:txEl>
                                          </p:spTgt>
                                        </p:tgtEl>
                                        <p:attrNameLst>
                                          <p:attrName>ppt_x</p:attrName>
                                        </p:attrNameLst>
                                      </p:cBhvr>
                                      <p:tavLst>
                                        <p:tav tm="0">
                                          <p:val>
                                            <p:strVal val="0-#ppt_w/2"/>
                                          </p:val>
                                        </p:tav>
                                        <p:tav tm="100000">
                                          <p:val>
                                            <p:strVal val="#ppt_x"/>
                                          </p:val>
                                        </p:tav>
                                      </p:tavLst>
                                    </p:anim>
                                    <p:anim calcmode="lin" valueType="num">
                                      <p:cBhvr additive="base">
                                        <p:cTn id="63" dur="500" fill="hold"/>
                                        <p:tgtEl>
                                          <p:spTgt spid="4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64" fill="hold" nodeType="clickPar">
                      <p:stCondLst>
                        <p:cond delay="indefinite"/>
                      </p:stCondLst>
                      <p:childTnLst>
                        <p:par>
                          <p:cTn id="65" fill="hold" nodeType="withGroup">
                            <p:stCondLst>
                              <p:cond delay="0"/>
                            </p:stCondLst>
                            <p:childTnLst>
                              <p:par>
                                <p:cTn id="66" presetID="2" presetClass="entr" presetSubtype="8" fill="hold" nodeType="clickEffect">
                                  <p:stCondLst>
                                    <p:cond delay="0"/>
                                  </p:stCondLst>
                                  <p:childTnLst>
                                    <p:set>
                                      <p:cBhvr>
                                        <p:cTn id="67" dur="1" fill="hold">
                                          <p:stCondLst>
                                            <p:cond delay="0"/>
                                          </p:stCondLst>
                                        </p:cTn>
                                        <p:tgtEl>
                                          <p:spTgt spid="46">
                                            <p:txEl>
                                              <p:pRg st="1" end="1"/>
                                            </p:txEl>
                                          </p:spTgt>
                                        </p:tgtEl>
                                        <p:attrNameLst>
                                          <p:attrName>style.visibility</p:attrName>
                                        </p:attrNameLst>
                                      </p:cBhvr>
                                      <p:to>
                                        <p:strVal val="visible"/>
                                      </p:to>
                                    </p:set>
                                    <p:anim calcmode="lin" valueType="num">
                                      <p:cBhvr additive="base">
                                        <p:cTn id="68" dur="500" fill="hold"/>
                                        <p:tgtEl>
                                          <p:spTgt spid="46">
                                            <p:txEl>
                                              <p:pRg st="1" end="1"/>
                                            </p:txEl>
                                          </p:spTgt>
                                        </p:tgtEl>
                                        <p:attrNameLst>
                                          <p:attrName>ppt_x</p:attrName>
                                        </p:attrNameLst>
                                      </p:cBhvr>
                                      <p:tavLst>
                                        <p:tav tm="0">
                                          <p:val>
                                            <p:strVal val="0-#ppt_w/2"/>
                                          </p:val>
                                        </p:tav>
                                        <p:tav tm="100000">
                                          <p:val>
                                            <p:strVal val="#ppt_x"/>
                                          </p:val>
                                        </p:tav>
                                      </p:tavLst>
                                    </p:anim>
                                    <p:anim calcmode="lin" valueType="num">
                                      <p:cBhvr additive="base">
                                        <p:cTn id="69" dur="500" fill="hold"/>
                                        <p:tgtEl>
                                          <p:spTgt spid="4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70" fill="hold" nodeType="clickPar">
                      <p:stCondLst>
                        <p:cond delay="indefinite"/>
                      </p:stCondLst>
                      <p:childTnLst>
                        <p:par>
                          <p:cTn id="71" fill="hold" nodeType="withGroup">
                            <p:stCondLst>
                              <p:cond delay="0"/>
                            </p:stCondLst>
                            <p:childTnLst>
                              <p:par>
                                <p:cTn id="72" presetID="2" presetClass="entr" presetSubtype="8" fill="hold" nodeType="clickEffect">
                                  <p:stCondLst>
                                    <p:cond delay="0"/>
                                  </p:stCondLst>
                                  <p:childTnLst>
                                    <p:set>
                                      <p:cBhvr>
                                        <p:cTn id="73" dur="1" fill="hold">
                                          <p:stCondLst>
                                            <p:cond delay="0"/>
                                          </p:stCondLst>
                                        </p:cTn>
                                        <p:tgtEl>
                                          <p:spTgt spid="46">
                                            <p:txEl>
                                              <p:pRg st="2" end="2"/>
                                            </p:txEl>
                                          </p:spTgt>
                                        </p:tgtEl>
                                        <p:attrNameLst>
                                          <p:attrName>style.visibility</p:attrName>
                                        </p:attrNameLst>
                                      </p:cBhvr>
                                      <p:to>
                                        <p:strVal val="visible"/>
                                      </p:to>
                                    </p:set>
                                    <p:anim calcmode="lin" valueType="num">
                                      <p:cBhvr additive="base">
                                        <p:cTn id="74" dur="500" fill="hold"/>
                                        <p:tgtEl>
                                          <p:spTgt spid="46">
                                            <p:txEl>
                                              <p:pRg st="2" end="2"/>
                                            </p:txEl>
                                          </p:spTgt>
                                        </p:tgtEl>
                                        <p:attrNameLst>
                                          <p:attrName>ppt_x</p:attrName>
                                        </p:attrNameLst>
                                      </p:cBhvr>
                                      <p:tavLst>
                                        <p:tav tm="0">
                                          <p:val>
                                            <p:strVal val="0-#ppt_w/2"/>
                                          </p:val>
                                        </p:tav>
                                        <p:tav tm="100000">
                                          <p:val>
                                            <p:strVal val="#ppt_x"/>
                                          </p:val>
                                        </p:tav>
                                      </p:tavLst>
                                    </p:anim>
                                    <p:anim calcmode="lin" valueType="num">
                                      <p:cBhvr additive="base">
                                        <p:cTn id="75" dur="500" fill="hold"/>
                                        <p:tgtEl>
                                          <p:spTgt spid="46">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3752" grpId="0"/>
      <p:bldP spid="283758" grpId="0" animBg="1"/>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Text Box 3"/>
          <p:cNvSpPr txBox="1">
            <a:spLocks noChangeArrowheads="1"/>
          </p:cNvSpPr>
          <p:nvPr/>
        </p:nvSpPr>
        <p:spPr bwMode="auto">
          <a:xfrm>
            <a:off x="-152400" y="2087563"/>
            <a:ext cx="2846388" cy="808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1 </a:t>
            </a: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2  </a:t>
            </a: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3  </a:t>
            </a: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n</a:t>
            </a:r>
            <a:r>
              <a:rPr lang="en-US" altLang="en-US" sz="2800" i="1">
                <a:solidFill>
                  <a:schemeClr val="accent2"/>
                </a:solidFill>
                <a:latin typeface="Times New Roman" pitchFamily="18" charset="0"/>
              </a:rPr>
              <a:t> </a:t>
            </a:r>
          </a:p>
          <a:p>
            <a:pPr algn="ctr">
              <a:spcBef>
                <a:spcPct val="0"/>
              </a:spcBef>
            </a:pPr>
            <a:endParaRPr lang="en-US" altLang="en-US" sz="2800" i="1" baseline="-25000">
              <a:solidFill>
                <a:schemeClr val="accent2"/>
              </a:solidFill>
              <a:latin typeface="Times New Roman" pitchFamily="18" charset="0"/>
            </a:endParaRPr>
          </a:p>
        </p:txBody>
      </p:sp>
      <p:sp>
        <p:nvSpPr>
          <p:cNvPr id="150531" name="AutoShape 4"/>
          <p:cNvSpPr>
            <a:spLocks noChangeArrowheads="1"/>
          </p:cNvSpPr>
          <p:nvPr/>
        </p:nvSpPr>
        <p:spPr bwMode="auto">
          <a:xfrm rot="5400000" flipV="1">
            <a:off x="683419" y="2967832"/>
            <a:ext cx="873125" cy="80803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1600">
                <a:latin typeface="Arial Rounded MT Bold" pitchFamily="34" charset="0"/>
              </a:rPr>
              <a:t>AND</a:t>
            </a:r>
          </a:p>
        </p:txBody>
      </p:sp>
      <p:sp>
        <p:nvSpPr>
          <p:cNvPr id="150532" name="Line 5"/>
          <p:cNvSpPr>
            <a:spLocks noChangeShapeType="1"/>
          </p:cNvSpPr>
          <p:nvPr/>
        </p:nvSpPr>
        <p:spPr bwMode="auto">
          <a:xfrm flipH="1" flipV="1">
            <a:off x="609600" y="2624138"/>
            <a:ext cx="228600" cy="282575"/>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50533" name="Line 6"/>
          <p:cNvSpPr>
            <a:spLocks noChangeShapeType="1"/>
          </p:cNvSpPr>
          <p:nvPr/>
        </p:nvSpPr>
        <p:spPr bwMode="auto">
          <a:xfrm flipH="1" flipV="1">
            <a:off x="838200" y="2613025"/>
            <a:ext cx="152400" cy="282575"/>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50534" name="Line 7"/>
          <p:cNvSpPr>
            <a:spLocks noChangeShapeType="1"/>
          </p:cNvSpPr>
          <p:nvPr/>
        </p:nvSpPr>
        <p:spPr bwMode="auto">
          <a:xfrm flipV="1">
            <a:off x="1447800" y="2635250"/>
            <a:ext cx="304800" cy="282575"/>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50535" name="Line 8"/>
          <p:cNvSpPr>
            <a:spLocks noChangeShapeType="1"/>
          </p:cNvSpPr>
          <p:nvPr/>
        </p:nvSpPr>
        <p:spPr bwMode="auto">
          <a:xfrm flipH="1" flipV="1">
            <a:off x="1120775" y="2613025"/>
            <a:ext cx="0" cy="282575"/>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50536" name="Line 9"/>
          <p:cNvSpPr>
            <a:spLocks noChangeShapeType="1"/>
          </p:cNvSpPr>
          <p:nvPr/>
        </p:nvSpPr>
        <p:spPr bwMode="auto">
          <a:xfrm flipV="1">
            <a:off x="1295400" y="2613025"/>
            <a:ext cx="152400" cy="282575"/>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50537" name="Rectangle 10"/>
          <p:cNvSpPr>
            <a:spLocks noChangeArrowheads="1"/>
          </p:cNvSpPr>
          <p:nvPr/>
        </p:nvSpPr>
        <p:spPr bwMode="auto">
          <a:xfrm>
            <a:off x="1114425" y="730250"/>
            <a:ext cx="691515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hlink"/>
                </a:solidFill>
                <a:latin typeface="Times New Roman" pitchFamily="18" charset="0"/>
              </a:rPr>
              <a:t>Any</a:t>
            </a:r>
            <a:r>
              <a:rPr lang="en-US" altLang="en-US" sz="2800">
                <a:latin typeface="Times New Roman" pitchFamily="18" charset="0"/>
              </a:rPr>
              <a:t> function </a:t>
            </a:r>
            <a:r>
              <a:rPr lang="en-US" altLang="en-US" sz="2800" i="1">
                <a:solidFill>
                  <a:schemeClr val="accent2"/>
                </a:solidFill>
                <a:latin typeface="Times New Roman" pitchFamily="18" charset="0"/>
              </a:rPr>
              <a:t>f(X)</a:t>
            </a:r>
            <a:r>
              <a:rPr lang="en-US" altLang="en-US" sz="2800">
                <a:latin typeface="Times New Roman" pitchFamily="18" charset="0"/>
              </a:rPr>
              <a:t> of </a:t>
            </a:r>
            <a:r>
              <a:rPr lang="en-US" altLang="en-US" sz="2800" i="1">
                <a:solidFill>
                  <a:schemeClr val="accent2"/>
                </a:solidFill>
                <a:latin typeface="Times New Roman" pitchFamily="18" charset="0"/>
              </a:rPr>
              <a:t>n</a:t>
            </a:r>
            <a:r>
              <a:rPr lang="en-US" altLang="en-US" sz="2800">
                <a:latin typeface="Times New Roman" pitchFamily="18" charset="0"/>
              </a:rPr>
              <a:t> bits can be computed </a:t>
            </a:r>
            <a:br>
              <a:rPr lang="en-US" altLang="en-US" sz="2800">
                <a:latin typeface="Times New Roman" pitchFamily="18" charset="0"/>
              </a:rPr>
            </a:br>
            <a:r>
              <a:rPr lang="en-US" altLang="en-US" sz="2800">
                <a:latin typeface="Times New Roman" pitchFamily="18" charset="0"/>
              </a:rPr>
              <a:t>with a circuit of size </a:t>
            </a:r>
            <a:r>
              <a:rPr lang="en-US" altLang="en-US" sz="2800" i="1">
                <a:solidFill>
                  <a:schemeClr val="accent2"/>
                </a:solidFill>
                <a:latin typeface="Times New Roman" pitchFamily="18" charset="0"/>
              </a:rPr>
              <a:t>2</a:t>
            </a:r>
            <a:r>
              <a:rPr lang="en-US" altLang="en-US" sz="2800" i="1" baseline="30000">
                <a:solidFill>
                  <a:schemeClr val="accent2"/>
                </a:solidFill>
                <a:latin typeface="Times New Roman" pitchFamily="18" charset="0"/>
              </a:rPr>
              <a:t>n</a:t>
            </a:r>
            <a:r>
              <a:rPr lang="en-US" altLang="en-US" sz="2800">
                <a:latin typeface="Times New Roman" pitchFamily="18" charset="0"/>
              </a:rPr>
              <a:t>.</a:t>
            </a:r>
          </a:p>
        </p:txBody>
      </p:sp>
      <p:sp>
        <p:nvSpPr>
          <p:cNvPr id="150538" name="Text Box 11"/>
          <p:cNvSpPr txBox="1">
            <a:spLocks noChangeArrowheads="1"/>
          </p:cNvSpPr>
          <p:nvPr/>
        </p:nvSpPr>
        <p:spPr bwMode="auto">
          <a:xfrm>
            <a:off x="2317750" y="2120900"/>
            <a:ext cx="2935288" cy="808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1  </a:t>
            </a: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2 </a:t>
            </a: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3  </a:t>
            </a:r>
            <a:r>
              <a:rPr lang="en-US" altLang="en-US" sz="2800" i="1">
                <a:solidFill>
                  <a:schemeClr val="accent2"/>
                </a:solidFill>
                <a:latin typeface="Times New Roman" pitchFamily="18" charset="0"/>
              </a:rPr>
              <a:t>… x</a:t>
            </a:r>
            <a:r>
              <a:rPr lang="en-US" altLang="en-US" sz="2800" i="1" baseline="-25000">
                <a:solidFill>
                  <a:schemeClr val="accent2"/>
                </a:solidFill>
                <a:latin typeface="Times New Roman" pitchFamily="18" charset="0"/>
              </a:rPr>
              <a:t>n</a:t>
            </a:r>
            <a:r>
              <a:rPr lang="en-US" altLang="en-US" sz="2800" i="1">
                <a:solidFill>
                  <a:schemeClr val="accent2"/>
                </a:solidFill>
                <a:latin typeface="Times New Roman" pitchFamily="18" charset="0"/>
              </a:rPr>
              <a:t> </a:t>
            </a:r>
          </a:p>
          <a:p>
            <a:pPr algn="ctr">
              <a:spcBef>
                <a:spcPct val="0"/>
              </a:spcBef>
            </a:pPr>
            <a:endParaRPr lang="en-US" altLang="en-US" sz="2800" i="1" baseline="-25000">
              <a:solidFill>
                <a:schemeClr val="accent2"/>
              </a:solidFill>
              <a:latin typeface="Times New Roman" pitchFamily="18" charset="0"/>
            </a:endParaRPr>
          </a:p>
        </p:txBody>
      </p:sp>
      <p:sp>
        <p:nvSpPr>
          <p:cNvPr id="150539" name="AutoShape 12"/>
          <p:cNvSpPr>
            <a:spLocks noChangeArrowheads="1"/>
          </p:cNvSpPr>
          <p:nvPr/>
        </p:nvSpPr>
        <p:spPr bwMode="auto">
          <a:xfrm rot="5400000" flipV="1">
            <a:off x="3198019" y="3001169"/>
            <a:ext cx="873125" cy="80803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1600">
                <a:latin typeface="Arial Rounded MT Bold" pitchFamily="34" charset="0"/>
              </a:rPr>
              <a:t>AND</a:t>
            </a:r>
          </a:p>
        </p:txBody>
      </p:sp>
      <p:sp>
        <p:nvSpPr>
          <p:cNvPr id="150540" name="Line 13"/>
          <p:cNvSpPr>
            <a:spLocks noChangeShapeType="1"/>
          </p:cNvSpPr>
          <p:nvPr/>
        </p:nvSpPr>
        <p:spPr bwMode="auto">
          <a:xfrm flipH="1" flipV="1">
            <a:off x="3124200" y="2657475"/>
            <a:ext cx="228600" cy="282575"/>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50541" name="Line 14"/>
          <p:cNvSpPr>
            <a:spLocks noChangeShapeType="1"/>
          </p:cNvSpPr>
          <p:nvPr/>
        </p:nvSpPr>
        <p:spPr bwMode="auto">
          <a:xfrm flipH="1" flipV="1">
            <a:off x="3352800" y="2646363"/>
            <a:ext cx="152400" cy="282575"/>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50542" name="Line 15"/>
          <p:cNvSpPr>
            <a:spLocks noChangeShapeType="1"/>
          </p:cNvSpPr>
          <p:nvPr/>
        </p:nvSpPr>
        <p:spPr bwMode="auto">
          <a:xfrm flipV="1">
            <a:off x="3962400" y="2668588"/>
            <a:ext cx="304800" cy="282575"/>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50543" name="Line 16"/>
          <p:cNvSpPr>
            <a:spLocks noChangeShapeType="1"/>
          </p:cNvSpPr>
          <p:nvPr/>
        </p:nvSpPr>
        <p:spPr bwMode="auto">
          <a:xfrm flipH="1" flipV="1">
            <a:off x="3635375" y="2646363"/>
            <a:ext cx="0" cy="282575"/>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50544" name="Line 17"/>
          <p:cNvSpPr>
            <a:spLocks noChangeShapeType="1"/>
          </p:cNvSpPr>
          <p:nvPr/>
        </p:nvSpPr>
        <p:spPr bwMode="auto">
          <a:xfrm flipV="1">
            <a:off x="3810000" y="2646363"/>
            <a:ext cx="152400" cy="282575"/>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50545" name="Text Box 18"/>
          <p:cNvSpPr txBox="1">
            <a:spLocks noChangeArrowheads="1"/>
          </p:cNvSpPr>
          <p:nvPr/>
        </p:nvSpPr>
        <p:spPr bwMode="auto">
          <a:xfrm>
            <a:off x="5522913" y="2141538"/>
            <a:ext cx="2935287" cy="808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1  </a:t>
            </a: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2 </a:t>
            </a: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3  </a:t>
            </a:r>
            <a:r>
              <a:rPr lang="en-US" altLang="en-US" sz="2800" i="1">
                <a:solidFill>
                  <a:schemeClr val="accent2"/>
                </a:solidFill>
                <a:latin typeface="Times New Roman" pitchFamily="18" charset="0"/>
              </a:rPr>
              <a:t>… ¬x</a:t>
            </a:r>
            <a:r>
              <a:rPr lang="en-US" altLang="en-US" sz="2800" i="1" baseline="-25000">
                <a:solidFill>
                  <a:schemeClr val="accent2"/>
                </a:solidFill>
                <a:latin typeface="Times New Roman" pitchFamily="18" charset="0"/>
              </a:rPr>
              <a:t>n</a:t>
            </a:r>
            <a:r>
              <a:rPr lang="en-US" altLang="en-US" sz="2800" i="1">
                <a:solidFill>
                  <a:schemeClr val="accent2"/>
                </a:solidFill>
                <a:latin typeface="Times New Roman" pitchFamily="18" charset="0"/>
              </a:rPr>
              <a:t> </a:t>
            </a:r>
          </a:p>
          <a:p>
            <a:pPr algn="ctr">
              <a:spcBef>
                <a:spcPct val="0"/>
              </a:spcBef>
            </a:pPr>
            <a:endParaRPr lang="en-US" altLang="en-US" sz="2800" i="1" baseline="-25000">
              <a:solidFill>
                <a:schemeClr val="accent2"/>
              </a:solidFill>
              <a:latin typeface="Times New Roman" pitchFamily="18" charset="0"/>
            </a:endParaRPr>
          </a:p>
        </p:txBody>
      </p:sp>
      <p:sp>
        <p:nvSpPr>
          <p:cNvPr id="150546" name="AutoShape 19"/>
          <p:cNvSpPr>
            <a:spLocks noChangeArrowheads="1"/>
          </p:cNvSpPr>
          <p:nvPr/>
        </p:nvSpPr>
        <p:spPr bwMode="auto">
          <a:xfrm rot="5400000" flipV="1">
            <a:off x="6403181" y="3021807"/>
            <a:ext cx="873125" cy="808038"/>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1600">
                <a:latin typeface="Arial Rounded MT Bold" pitchFamily="34" charset="0"/>
              </a:rPr>
              <a:t>AND</a:t>
            </a:r>
          </a:p>
        </p:txBody>
      </p:sp>
      <p:sp>
        <p:nvSpPr>
          <p:cNvPr id="150547" name="Line 20"/>
          <p:cNvSpPr>
            <a:spLocks noChangeShapeType="1"/>
          </p:cNvSpPr>
          <p:nvPr/>
        </p:nvSpPr>
        <p:spPr bwMode="auto">
          <a:xfrm flipH="1" flipV="1">
            <a:off x="6329363" y="2678113"/>
            <a:ext cx="228600" cy="282575"/>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50548" name="Line 21"/>
          <p:cNvSpPr>
            <a:spLocks noChangeShapeType="1"/>
          </p:cNvSpPr>
          <p:nvPr/>
        </p:nvSpPr>
        <p:spPr bwMode="auto">
          <a:xfrm flipH="1" flipV="1">
            <a:off x="6557963" y="2667000"/>
            <a:ext cx="152400" cy="282575"/>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50549" name="Line 22"/>
          <p:cNvSpPr>
            <a:spLocks noChangeShapeType="1"/>
          </p:cNvSpPr>
          <p:nvPr/>
        </p:nvSpPr>
        <p:spPr bwMode="auto">
          <a:xfrm flipV="1">
            <a:off x="7167563" y="2689225"/>
            <a:ext cx="304800" cy="282575"/>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50550" name="Line 23"/>
          <p:cNvSpPr>
            <a:spLocks noChangeShapeType="1"/>
          </p:cNvSpPr>
          <p:nvPr/>
        </p:nvSpPr>
        <p:spPr bwMode="auto">
          <a:xfrm flipH="1" flipV="1">
            <a:off x="6840538" y="2667000"/>
            <a:ext cx="0" cy="282575"/>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50551" name="Line 24"/>
          <p:cNvSpPr>
            <a:spLocks noChangeShapeType="1"/>
          </p:cNvSpPr>
          <p:nvPr/>
        </p:nvSpPr>
        <p:spPr bwMode="auto">
          <a:xfrm flipV="1">
            <a:off x="7015163" y="2667000"/>
            <a:ext cx="152400" cy="282575"/>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50552" name="Rectangle 25"/>
          <p:cNvSpPr>
            <a:spLocks noChangeArrowheads="1"/>
          </p:cNvSpPr>
          <p:nvPr/>
        </p:nvSpPr>
        <p:spPr bwMode="auto">
          <a:xfrm>
            <a:off x="2960688" y="6019800"/>
            <a:ext cx="351631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Outputs </a:t>
            </a:r>
            <a:r>
              <a:rPr lang="en-US" altLang="en-US" sz="2800" i="1">
                <a:solidFill>
                  <a:schemeClr val="accent2"/>
                </a:solidFill>
                <a:latin typeface="Times New Roman" pitchFamily="18" charset="0"/>
              </a:rPr>
              <a:t>1</a:t>
            </a:r>
            <a:r>
              <a:rPr lang="en-US" altLang="en-US" sz="2800">
                <a:latin typeface="Times New Roman" pitchFamily="18" charset="0"/>
              </a:rPr>
              <a:t> iff </a:t>
            </a:r>
            <a:r>
              <a:rPr lang="en-US" altLang="en-US" sz="2800" i="1">
                <a:solidFill>
                  <a:schemeClr val="accent2"/>
                </a:solidFill>
                <a:latin typeface="Times New Roman" pitchFamily="18" charset="0"/>
              </a:rPr>
              <a:t>f(X)=1</a:t>
            </a:r>
            <a:r>
              <a:rPr lang="en-US" altLang="en-US" sz="2800">
                <a:latin typeface="Times New Roman" pitchFamily="18" charset="0"/>
              </a:rPr>
              <a:t>.</a:t>
            </a:r>
          </a:p>
        </p:txBody>
      </p:sp>
      <p:sp>
        <p:nvSpPr>
          <p:cNvPr id="150553" name="Rectangle 26"/>
          <p:cNvSpPr>
            <a:spLocks noChangeArrowheads="1"/>
          </p:cNvSpPr>
          <p:nvPr/>
        </p:nvSpPr>
        <p:spPr bwMode="auto">
          <a:xfrm>
            <a:off x="5089525" y="3071813"/>
            <a:ext cx="100647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3600">
                <a:latin typeface="Times New Roman" pitchFamily="18" charset="0"/>
              </a:rPr>
              <a:t>…</a:t>
            </a:r>
          </a:p>
        </p:txBody>
      </p:sp>
      <p:sp>
        <p:nvSpPr>
          <p:cNvPr id="150554" name="AutoShape 28"/>
          <p:cNvSpPr>
            <a:spLocks noChangeArrowheads="1"/>
          </p:cNvSpPr>
          <p:nvPr/>
        </p:nvSpPr>
        <p:spPr bwMode="auto">
          <a:xfrm rot="5400000" flipV="1">
            <a:off x="3914775" y="4668838"/>
            <a:ext cx="1014413" cy="87788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a:latin typeface="Arial Rounded MT Bold" pitchFamily="34" charset="0"/>
              </a:rPr>
              <a:t>OR</a:t>
            </a:r>
          </a:p>
        </p:txBody>
      </p:sp>
      <p:sp>
        <p:nvSpPr>
          <p:cNvPr id="150555" name="Line 30"/>
          <p:cNvSpPr>
            <a:spLocks noChangeShapeType="1"/>
          </p:cNvSpPr>
          <p:nvPr/>
        </p:nvSpPr>
        <p:spPr bwMode="auto">
          <a:xfrm flipH="1" flipV="1">
            <a:off x="1143000" y="3810000"/>
            <a:ext cx="3124200" cy="790575"/>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50556" name="Line 31"/>
          <p:cNvSpPr>
            <a:spLocks noChangeShapeType="1"/>
          </p:cNvSpPr>
          <p:nvPr/>
        </p:nvSpPr>
        <p:spPr bwMode="auto">
          <a:xfrm flipH="1" flipV="1">
            <a:off x="3657600" y="3843338"/>
            <a:ext cx="609600" cy="757237"/>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cxnSp>
        <p:nvCxnSpPr>
          <p:cNvPr id="150557" name="AutoShape 33"/>
          <p:cNvCxnSpPr>
            <a:cxnSpLocks noChangeShapeType="1"/>
          </p:cNvCxnSpPr>
          <p:nvPr/>
        </p:nvCxnSpPr>
        <p:spPr bwMode="auto">
          <a:xfrm>
            <a:off x="4422775" y="5635625"/>
            <a:ext cx="0" cy="231775"/>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50558" name="Line 34"/>
          <p:cNvSpPr>
            <a:spLocks noChangeShapeType="1"/>
          </p:cNvSpPr>
          <p:nvPr/>
        </p:nvSpPr>
        <p:spPr bwMode="auto">
          <a:xfrm flipH="1" flipV="1">
            <a:off x="1143000" y="3810000"/>
            <a:ext cx="3124200" cy="790575"/>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50559" name="Line 35"/>
          <p:cNvSpPr>
            <a:spLocks noChangeShapeType="1"/>
          </p:cNvSpPr>
          <p:nvPr/>
        </p:nvSpPr>
        <p:spPr bwMode="auto">
          <a:xfrm flipH="1" flipV="1">
            <a:off x="3657600" y="3843338"/>
            <a:ext cx="609600" cy="757237"/>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50560" name="Line 36"/>
          <p:cNvSpPr>
            <a:spLocks noChangeShapeType="1"/>
          </p:cNvSpPr>
          <p:nvPr/>
        </p:nvSpPr>
        <p:spPr bwMode="auto">
          <a:xfrm flipV="1">
            <a:off x="4724400" y="3884613"/>
            <a:ext cx="2116138" cy="715962"/>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cxnSp>
        <p:nvCxnSpPr>
          <p:cNvPr id="150561" name="AutoShape 37"/>
          <p:cNvCxnSpPr>
            <a:cxnSpLocks noChangeShapeType="1"/>
          </p:cNvCxnSpPr>
          <p:nvPr/>
        </p:nvCxnSpPr>
        <p:spPr bwMode="auto">
          <a:xfrm>
            <a:off x="4422775" y="5635625"/>
            <a:ext cx="0" cy="231775"/>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310311" name="Line 39"/>
          <p:cNvSpPr>
            <a:spLocks noChangeShapeType="1"/>
          </p:cNvSpPr>
          <p:nvPr/>
        </p:nvSpPr>
        <p:spPr bwMode="auto">
          <a:xfrm>
            <a:off x="7610475" y="2844800"/>
            <a:ext cx="6350" cy="1077913"/>
          </a:xfrm>
          <a:prstGeom prst="line">
            <a:avLst/>
          </a:prstGeom>
          <a:noFill/>
          <a:ln w="63500" cap="sq">
            <a:solidFill>
              <a:srgbClr val="FFFF99"/>
            </a:solidFill>
            <a:round/>
            <a:headEnd type="triangle" w="lg" len="med"/>
            <a:tailEnd type="triangle" w="lg" len="me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310312" name="Rectangle 40"/>
          <p:cNvSpPr>
            <a:spLocks noChangeArrowheads="1"/>
          </p:cNvSpPr>
          <p:nvPr/>
        </p:nvSpPr>
        <p:spPr bwMode="auto">
          <a:xfrm>
            <a:off x="7959725" y="3124200"/>
            <a:ext cx="7270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lgn="ctr">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a:solidFill>
                  <a:schemeClr val="accent2"/>
                </a:solidFill>
                <a:latin typeface="Times New Roman" pitchFamily="18" charset="0"/>
              </a:rPr>
              <a:t>1</a:t>
            </a:r>
            <a:endParaRPr lang="en-US" altLang="en-US" sz="2800">
              <a:latin typeface="Times New Roman" pitchFamily="18" charset="0"/>
            </a:endParaRPr>
          </a:p>
        </p:txBody>
      </p:sp>
      <p:sp>
        <p:nvSpPr>
          <p:cNvPr id="310315" name="Rectangle 43"/>
          <p:cNvSpPr>
            <a:spLocks noChangeArrowheads="1"/>
          </p:cNvSpPr>
          <p:nvPr/>
        </p:nvSpPr>
        <p:spPr bwMode="auto">
          <a:xfrm>
            <a:off x="4876800" y="4006850"/>
            <a:ext cx="427355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lgn="ctr">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If you allow arbitrary fan.</a:t>
            </a:r>
          </a:p>
          <a:p>
            <a:pPr>
              <a:spcBef>
                <a:spcPct val="0"/>
              </a:spcBef>
            </a:pPr>
            <a:r>
              <a:rPr lang="en-US" altLang="en-US" sz="2800">
                <a:latin typeface="Times New Roman" pitchFamily="18" charset="0"/>
              </a:rPr>
              <a:t>But we assume 2 inputs.</a:t>
            </a:r>
          </a:p>
        </p:txBody>
      </p:sp>
      <p:sp>
        <p:nvSpPr>
          <p:cNvPr id="38"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Circuits Depth</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310311"/>
                                        </p:tgtEl>
                                        <p:attrNameLst>
                                          <p:attrName>style.visibility</p:attrName>
                                        </p:attrNameLst>
                                      </p:cBhvr>
                                      <p:to>
                                        <p:strVal val="visible"/>
                                      </p:to>
                                    </p:set>
                                    <p:anim calcmode="lin" valueType="num">
                                      <p:cBhvr additive="base">
                                        <p:cTn id="7" dur="500" fill="hold"/>
                                        <p:tgtEl>
                                          <p:spTgt spid="310311"/>
                                        </p:tgtEl>
                                        <p:attrNameLst>
                                          <p:attrName>ppt_x</p:attrName>
                                        </p:attrNameLst>
                                      </p:cBhvr>
                                      <p:tavLst>
                                        <p:tav tm="0">
                                          <p:val>
                                            <p:strVal val="1+#ppt_w/2"/>
                                          </p:val>
                                        </p:tav>
                                        <p:tav tm="100000">
                                          <p:val>
                                            <p:strVal val="#ppt_x"/>
                                          </p:val>
                                        </p:tav>
                                      </p:tavLst>
                                    </p:anim>
                                    <p:anim calcmode="lin" valueType="num">
                                      <p:cBhvr additive="base">
                                        <p:cTn id="8" dur="500" fill="hold"/>
                                        <p:tgtEl>
                                          <p:spTgt spid="310311"/>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310312"/>
                                        </p:tgtEl>
                                        <p:attrNameLst>
                                          <p:attrName>style.visibility</p:attrName>
                                        </p:attrNameLst>
                                      </p:cBhvr>
                                      <p:to>
                                        <p:strVal val="visible"/>
                                      </p:to>
                                    </p:set>
                                    <p:anim calcmode="lin" valueType="num">
                                      <p:cBhvr additive="base">
                                        <p:cTn id="13" dur="500" fill="hold"/>
                                        <p:tgtEl>
                                          <p:spTgt spid="310312"/>
                                        </p:tgtEl>
                                        <p:attrNameLst>
                                          <p:attrName>ppt_x</p:attrName>
                                        </p:attrNameLst>
                                      </p:cBhvr>
                                      <p:tavLst>
                                        <p:tav tm="0">
                                          <p:val>
                                            <p:strVal val="1+#ppt_w/2"/>
                                          </p:val>
                                        </p:tav>
                                        <p:tav tm="100000">
                                          <p:val>
                                            <p:strVal val="#ppt_x"/>
                                          </p:val>
                                        </p:tav>
                                      </p:tavLst>
                                    </p:anim>
                                    <p:anim calcmode="lin" valueType="num">
                                      <p:cBhvr additive="base">
                                        <p:cTn id="14" dur="500" fill="hold"/>
                                        <p:tgtEl>
                                          <p:spTgt spid="310312"/>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310315"/>
                                        </p:tgtEl>
                                        <p:attrNameLst>
                                          <p:attrName>style.visibility</p:attrName>
                                        </p:attrNameLst>
                                      </p:cBhvr>
                                      <p:to>
                                        <p:strVal val="visible"/>
                                      </p:to>
                                    </p:set>
                                    <p:anim calcmode="lin" valueType="num">
                                      <p:cBhvr additive="base">
                                        <p:cTn id="19" dur="500" fill="hold"/>
                                        <p:tgtEl>
                                          <p:spTgt spid="310315"/>
                                        </p:tgtEl>
                                        <p:attrNameLst>
                                          <p:attrName>ppt_x</p:attrName>
                                        </p:attrNameLst>
                                      </p:cBhvr>
                                      <p:tavLst>
                                        <p:tav tm="0">
                                          <p:val>
                                            <p:strVal val="1+#ppt_w/2"/>
                                          </p:val>
                                        </p:tav>
                                        <p:tav tm="100000">
                                          <p:val>
                                            <p:strVal val="#ppt_x"/>
                                          </p:val>
                                        </p:tav>
                                      </p:tavLst>
                                    </p:anim>
                                    <p:anim calcmode="lin" valueType="num">
                                      <p:cBhvr additive="base">
                                        <p:cTn id="20" dur="500" fill="hold"/>
                                        <p:tgtEl>
                                          <p:spTgt spid="3103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0311" grpId="0" animBg="1"/>
      <p:bldP spid="310312" grpId="0"/>
      <p:bldP spid="310315" grpId="0"/>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Text Box 3"/>
          <p:cNvSpPr txBox="1">
            <a:spLocks noChangeArrowheads="1"/>
          </p:cNvSpPr>
          <p:nvPr/>
        </p:nvSpPr>
        <p:spPr bwMode="auto">
          <a:xfrm>
            <a:off x="-152400" y="2087563"/>
            <a:ext cx="2846388" cy="808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1 </a:t>
            </a: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2  </a:t>
            </a: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3  </a:t>
            </a: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n</a:t>
            </a:r>
            <a:r>
              <a:rPr lang="en-US" altLang="en-US" sz="2800" i="1">
                <a:solidFill>
                  <a:schemeClr val="accent2"/>
                </a:solidFill>
                <a:latin typeface="Times New Roman" pitchFamily="18" charset="0"/>
              </a:rPr>
              <a:t> </a:t>
            </a:r>
          </a:p>
          <a:p>
            <a:pPr algn="ctr">
              <a:spcBef>
                <a:spcPct val="0"/>
              </a:spcBef>
            </a:pPr>
            <a:endParaRPr lang="en-US" altLang="en-US" sz="2800" i="1" baseline="-25000">
              <a:solidFill>
                <a:schemeClr val="accent2"/>
              </a:solidFill>
              <a:latin typeface="Times New Roman" pitchFamily="18" charset="0"/>
            </a:endParaRPr>
          </a:p>
        </p:txBody>
      </p:sp>
      <p:sp>
        <p:nvSpPr>
          <p:cNvPr id="151555" name="AutoShape 4"/>
          <p:cNvSpPr>
            <a:spLocks noChangeArrowheads="1"/>
          </p:cNvSpPr>
          <p:nvPr/>
        </p:nvSpPr>
        <p:spPr bwMode="auto">
          <a:xfrm rot="5400000" flipV="1">
            <a:off x="683419" y="2967832"/>
            <a:ext cx="873125" cy="80803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1600">
                <a:latin typeface="Arial Rounded MT Bold" pitchFamily="34" charset="0"/>
              </a:rPr>
              <a:t>AND</a:t>
            </a:r>
          </a:p>
        </p:txBody>
      </p:sp>
      <p:sp>
        <p:nvSpPr>
          <p:cNvPr id="151556" name="Line 5"/>
          <p:cNvSpPr>
            <a:spLocks noChangeShapeType="1"/>
          </p:cNvSpPr>
          <p:nvPr/>
        </p:nvSpPr>
        <p:spPr bwMode="auto">
          <a:xfrm flipH="1" flipV="1">
            <a:off x="609600" y="2624138"/>
            <a:ext cx="228600" cy="282575"/>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51557" name="Line 6"/>
          <p:cNvSpPr>
            <a:spLocks noChangeShapeType="1"/>
          </p:cNvSpPr>
          <p:nvPr/>
        </p:nvSpPr>
        <p:spPr bwMode="auto">
          <a:xfrm flipH="1" flipV="1">
            <a:off x="838200" y="2613025"/>
            <a:ext cx="152400" cy="282575"/>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51558" name="Line 7"/>
          <p:cNvSpPr>
            <a:spLocks noChangeShapeType="1"/>
          </p:cNvSpPr>
          <p:nvPr/>
        </p:nvSpPr>
        <p:spPr bwMode="auto">
          <a:xfrm flipV="1">
            <a:off x="1447800" y="2635250"/>
            <a:ext cx="304800" cy="282575"/>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51559" name="Line 8"/>
          <p:cNvSpPr>
            <a:spLocks noChangeShapeType="1"/>
          </p:cNvSpPr>
          <p:nvPr/>
        </p:nvSpPr>
        <p:spPr bwMode="auto">
          <a:xfrm flipH="1" flipV="1">
            <a:off x="1120775" y="2613025"/>
            <a:ext cx="0" cy="282575"/>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51560" name="Line 9"/>
          <p:cNvSpPr>
            <a:spLocks noChangeShapeType="1"/>
          </p:cNvSpPr>
          <p:nvPr/>
        </p:nvSpPr>
        <p:spPr bwMode="auto">
          <a:xfrm flipV="1">
            <a:off x="1295400" y="2613025"/>
            <a:ext cx="152400" cy="282575"/>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51561" name="Rectangle 10"/>
          <p:cNvSpPr>
            <a:spLocks noChangeArrowheads="1"/>
          </p:cNvSpPr>
          <p:nvPr/>
        </p:nvSpPr>
        <p:spPr bwMode="auto">
          <a:xfrm>
            <a:off x="1114425" y="730250"/>
            <a:ext cx="691515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hlink"/>
                </a:solidFill>
                <a:latin typeface="Times New Roman" pitchFamily="18" charset="0"/>
              </a:rPr>
              <a:t>Any</a:t>
            </a:r>
            <a:r>
              <a:rPr lang="en-US" altLang="en-US" sz="2800">
                <a:latin typeface="Times New Roman" pitchFamily="18" charset="0"/>
              </a:rPr>
              <a:t> function </a:t>
            </a:r>
            <a:r>
              <a:rPr lang="en-US" altLang="en-US" sz="2800" i="1">
                <a:solidFill>
                  <a:schemeClr val="accent2"/>
                </a:solidFill>
                <a:latin typeface="Times New Roman" pitchFamily="18" charset="0"/>
              </a:rPr>
              <a:t>f(X)</a:t>
            </a:r>
            <a:r>
              <a:rPr lang="en-US" altLang="en-US" sz="2800">
                <a:latin typeface="Times New Roman" pitchFamily="18" charset="0"/>
              </a:rPr>
              <a:t> of </a:t>
            </a:r>
            <a:r>
              <a:rPr lang="en-US" altLang="en-US" sz="2800" i="1">
                <a:solidFill>
                  <a:schemeClr val="accent2"/>
                </a:solidFill>
                <a:latin typeface="Times New Roman" pitchFamily="18" charset="0"/>
              </a:rPr>
              <a:t>n</a:t>
            </a:r>
            <a:r>
              <a:rPr lang="en-US" altLang="en-US" sz="2800">
                <a:latin typeface="Times New Roman" pitchFamily="18" charset="0"/>
              </a:rPr>
              <a:t> bits can be computed </a:t>
            </a:r>
            <a:br>
              <a:rPr lang="en-US" altLang="en-US" sz="2800">
                <a:latin typeface="Times New Roman" pitchFamily="18" charset="0"/>
              </a:rPr>
            </a:br>
            <a:r>
              <a:rPr lang="en-US" altLang="en-US" sz="2800">
                <a:latin typeface="Times New Roman" pitchFamily="18" charset="0"/>
              </a:rPr>
              <a:t>with a circuit of size </a:t>
            </a:r>
            <a:r>
              <a:rPr lang="en-US" altLang="en-US" sz="2800" i="1">
                <a:solidFill>
                  <a:schemeClr val="accent2"/>
                </a:solidFill>
                <a:latin typeface="Times New Roman" pitchFamily="18" charset="0"/>
              </a:rPr>
              <a:t>2</a:t>
            </a:r>
            <a:r>
              <a:rPr lang="en-US" altLang="en-US" sz="2800" i="1" baseline="30000">
                <a:solidFill>
                  <a:schemeClr val="accent2"/>
                </a:solidFill>
                <a:latin typeface="Times New Roman" pitchFamily="18" charset="0"/>
              </a:rPr>
              <a:t>n</a:t>
            </a:r>
            <a:r>
              <a:rPr lang="en-US" altLang="en-US" sz="2800">
                <a:latin typeface="Times New Roman" pitchFamily="18" charset="0"/>
              </a:rPr>
              <a:t>.</a:t>
            </a:r>
          </a:p>
        </p:txBody>
      </p:sp>
      <p:sp>
        <p:nvSpPr>
          <p:cNvPr id="151562" name="Text Box 11"/>
          <p:cNvSpPr txBox="1">
            <a:spLocks noChangeArrowheads="1"/>
          </p:cNvSpPr>
          <p:nvPr/>
        </p:nvSpPr>
        <p:spPr bwMode="auto">
          <a:xfrm>
            <a:off x="2317750" y="2120900"/>
            <a:ext cx="2935288" cy="808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1  </a:t>
            </a: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2 </a:t>
            </a: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3  </a:t>
            </a:r>
            <a:r>
              <a:rPr lang="en-US" altLang="en-US" sz="2800" i="1">
                <a:solidFill>
                  <a:schemeClr val="accent2"/>
                </a:solidFill>
                <a:latin typeface="Times New Roman" pitchFamily="18" charset="0"/>
              </a:rPr>
              <a:t>… x</a:t>
            </a:r>
            <a:r>
              <a:rPr lang="en-US" altLang="en-US" sz="2800" i="1" baseline="-25000">
                <a:solidFill>
                  <a:schemeClr val="accent2"/>
                </a:solidFill>
                <a:latin typeface="Times New Roman" pitchFamily="18" charset="0"/>
              </a:rPr>
              <a:t>n</a:t>
            </a:r>
            <a:r>
              <a:rPr lang="en-US" altLang="en-US" sz="2800" i="1">
                <a:solidFill>
                  <a:schemeClr val="accent2"/>
                </a:solidFill>
                <a:latin typeface="Times New Roman" pitchFamily="18" charset="0"/>
              </a:rPr>
              <a:t> </a:t>
            </a:r>
          </a:p>
          <a:p>
            <a:pPr algn="ctr">
              <a:spcBef>
                <a:spcPct val="0"/>
              </a:spcBef>
            </a:pPr>
            <a:endParaRPr lang="en-US" altLang="en-US" sz="2800" i="1" baseline="-25000">
              <a:solidFill>
                <a:schemeClr val="accent2"/>
              </a:solidFill>
              <a:latin typeface="Times New Roman" pitchFamily="18" charset="0"/>
            </a:endParaRPr>
          </a:p>
        </p:txBody>
      </p:sp>
      <p:sp>
        <p:nvSpPr>
          <p:cNvPr id="151563" name="AutoShape 12"/>
          <p:cNvSpPr>
            <a:spLocks noChangeArrowheads="1"/>
          </p:cNvSpPr>
          <p:nvPr/>
        </p:nvSpPr>
        <p:spPr bwMode="auto">
          <a:xfrm rot="5400000" flipV="1">
            <a:off x="3198019" y="3001169"/>
            <a:ext cx="873125" cy="80803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1600">
                <a:latin typeface="Arial Rounded MT Bold" pitchFamily="34" charset="0"/>
              </a:rPr>
              <a:t>AND</a:t>
            </a:r>
          </a:p>
        </p:txBody>
      </p:sp>
      <p:sp>
        <p:nvSpPr>
          <p:cNvPr id="151564" name="Line 13"/>
          <p:cNvSpPr>
            <a:spLocks noChangeShapeType="1"/>
          </p:cNvSpPr>
          <p:nvPr/>
        </p:nvSpPr>
        <p:spPr bwMode="auto">
          <a:xfrm flipH="1" flipV="1">
            <a:off x="3124200" y="2657475"/>
            <a:ext cx="228600" cy="282575"/>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51565" name="Line 14"/>
          <p:cNvSpPr>
            <a:spLocks noChangeShapeType="1"/>
          </p:cNvSpPr>
          <p:nvPr/>
        </p:nvSpPr>
        <p:spPr bwMode="auto">
          <a:xfrm flipH="1" flipV="1">
            <a:off x="3352800" y="2646363"/>
            <a:ext cx="152400" cy="282575"/>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51566" name="Line 15"/>
          <p:cNvSpPr>
            <a:spLocks noChangeShapeType="1"/>
          </p:cNvSpPr>
          <p:nvPr/>
        </p:nvSpPr>
        <p:spPr bwMode="auto">
          <a:xfrm flipV="1">
            <a:off x="3962400" y="2668588"/>
            <a:ext cx="304800" cy="282575"/>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51567" name="Line 16"/>
          <p:cNvSpPr>
            <a:spLocks noChangeShapeType="1"/>
          </p:cNvSpPr>
          <p:nvPr/>
        </p:nvSpPr>
        <p:spPr bwMode="auto">
          <a:xfrm flipH="1" flipV="1">
            <a:off x="3635375" y="2646363"/>
            <a:ext cx="0" cy="282575"/>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51568" name="Line 17"/>
          <p:cNvSpPr>
            <a:spLocks noChangeShapeType="1"/>
          </p:cNvSpPr>
          <p:nvPr/>
        </p:nvSpPr>
        <p:spPr bwMode="auto">
          <a:xfrm flipV="1">
            <a:off x="3810000" y="2646363"/>
            <a:ext cx="152400" cy="282575"/>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51569" name="Text Box 18"/>
          <p:cNvSpPr txBox="1">
            <a:spLocks noChangeArrowheads="1"/>
          </p:cNvSpPr>
          <p:nvPr/>
        </p:nvSpPr>
        <p:spPr bwMode="auto">
          <a:xfrm>
            <a:off x="5522913" y="2141538"/>
            <a:ext cx="2935287" cy="808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1  </a:t>
            </a: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2 </a:t>
            </a: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3  </a:t>
            </a:r>
            <a:r>
              <a:rPr lang="en-US" altLang="en-US" sz="2800" i="1">
                <a:solidFill>
                  <a:schemeClr val="accent2"/>
                </a:solidFill>
                <a:latin typeface="Times New Roman" pitchFamily="18" charset="0"/>
              </a:rPr>
              <a:t>… ¬x</a:t>
            </a:r>
            <a:r>
              <a:rPr lang="en-US" altLang="en-US" sz="2800" i="1" baseline="-25000">
                <a:solidFill>
                  <a:schemeClr val="accent2"/>
                </a:solidFill>
                <a:latin typeface="Times New Roman" pitchFamily="18" charset="0"/>
              </a:rPr>
              <a:t>n</a:t>
            </a:r>
            <a:r>
              <a:rPr lang="en-US" altLang="en-US" sz="2800" i="1">
                <a:solidFill>
                  <a:schemeClr val="accent2"/>
                </a:solidFill>
                <a:latin typeface="Times New Roman" pitchFamily="18" charset="0"/>
              </a:rPr>
              <a:t> </a:t>
            </a:r>
          </a:p>
          <a:p>
            <a:pPr algn="ctr">
              <a:spcBef>
                <a:spcPct val="0"/>
              </a:spcBef>
            </a:pPr>
            <a:endParaRPr lang="en-US" altLang="en-US" sz="2800" i="1" baseline="-25000">
              <a:solidFill>
                <a:schemeClr val="accent2"/>
              </a:solidFill>
              <a:latin typeface="Times New Roman" pitchFamily="18" charset="0"/>
            </a:endParaRPr>
          </a:p>
        </p:txBody>
      </p:sp>
      <p:sp>
        <p:nvSpPr>
          <p:cNvPr id="151570" name="AutoShape 19"/>
          <p:cNvSpPr>
            <a:spLocks noChangeArrowheads="1"/>
          </p:cNvSpPr>
          <p:nvPr/>
        </p:nvSpPr>
        <p:spPr bwMode="auto">
          <a:xfrm rot="5400000" flipV="1">
            <a:off x="6403181" y="3021807"/>
            <a:ext cx="873125" cy="808038"/>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1600">
                <a:latin typeface="Arial Rounded MT Bold" pitchFamily="34" charset="0"/>
              </a:rPr>
              <a:t>AND</a:t>
            </a:r>
          </a:p>
        </p:txBody>
      </p:sp>
      <p:sp>
        <p:nvSpPr>
          <p:cNvPr id="151571" name="Line 20"/>
          <p:cNvSpPr>
            <a:spLocks noChangeShapeType="1"/>
          </p:cNvSpPr>
          <p:nvPr/>
        </p:nvSpPr>
        <p:spPr bwMode="auto">
          <a:xfrm flipH="1" flipV="1">
            <a:off x="6329363" y="2678113"/>
            <a:ext cx="228600" cy="282575"/>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51572" name="Line 21"/>
          <p:cNvSpPr>
            <a:spLocks noChangeShapeType="1"/>
          </p:cNvSpPr>
          <p:nvPr/>
        </p:nvSpPr>
        <p:spPr bwMode="auto">
          <a:xfrm flipH="1" flipV="1">
            <a:off x="6557963" y="2667000"/>
            <a:ext cx="152400" cy="282575"/>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51573" name="Line 22"/>
          <p:cNvSpPr>
            <a:spLocks noChangeShapeType="1"/>
          </p:cNvSpPr>
          <p:nvPr/>
        </p:nvSpPr>
        <p:spPr bwMode="auto">
          <a:xfrm flipV="1">
            <a:off x="7167563" y="2689225"/>
            <a:ext cx="304800" cy="282575"/>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51574" name="Line 23"/>
          <p:cNvSpPr>
            <a:spLocks noChangeShapeType="1"/>
          </p:cNvSpPr>
          <p:nvPr/>
        </p:nvSpPr>
        <p:spPr bwMode="auto">
          <a:xfrm flipH="1" flipV="1">
            <a:off x="6840538" y="2667000"/>
            <a:ext cx="0" cy="282575"/>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51575" name="Line 24"/>
          <p:cNvSpPr>
            <a:spLocks noChangeShapeType="1"/>
          </p:cNvSpPr>
          <p:nvPr/>
        </p:nvSpPr>
        <p:spPr bwMode="auto">
          <a:xfrm flipV="1">
            <a:off x="7015163" y="2667000"/>
            <a:ext cx="152400" cy="282575"/>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51576" name="Rectangle 25"/>
          <p:cNvSpPr>
            <a:spLocks noChangeArrowheads="1"/>
          </p:cNvSpPr>
          <p:nvPr/>
        </p:nvSpPr>
        <p:spPr bwMode="auto">
          <a:xfrm>
            <a:off x="2960688" y="6019800"/>
            <a:ext cx="351631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Outputs </a:t>
            </a:r>
            <a:r>
              <a:rPr lang="en-US" altLang="en-US" sz="2800" i="1">
                <a:solidFill>
                  <a:schemeClr val="accent2"/>
                </a:solidFill>
                <a:latin typeface="Times New Roman" pitchFamily="18" charset="0"/>
              </a:rPr>
              <a:t>1</a:t>
            </a:r>
            <a:r>
              <a:rPr lang="en-US" altLang="en-US" sz="2800">
                <a:latin typeface="Times New Roman" pitchFamily="18" charset="0"/>
              </a:rPr>
              <a:t> iff </a:t>
            </a:r>
            <a:r>
              <a:rPr lang="en-US" altLang="en-US" sz="2800" i="1">
                <a:solidFill>
                  <a:schemeClr val="accent2"/>
                </a:solidFill>
                <a:latin typeface="Times New Roman" pitchFamily="18" charset="0"/>
              </a:rPr>
              <a:t>f(X)=1</a:t>
            </a:r>
            <a:r>
              <a:rPr lang="en-US" altLang="en-US" sz="2800">
                <a:latin typeface="Times New Roman" pitchFamily="18" charset="0"/>
              </a:rPr>
              <a:t>.</a:t>
            </a:r>
          </a:p>
        </p:txBody>
      </p:sp>
      <p:sp>
        <p:nvSpPr>
          <p:cNvPr id="151577" name="Rectangle 26"/>
          <p:cNvSpPr>
            <a:spLocks noChangeArrowheads="1"/>
          </p:cNvSpPr>
          <p:nvPr/>
        </p:nvSpPr>
        <p:spPr bwMode="auto">
          <a:xfrm>
            <a:off x="5089525" y="3071813"/>
            <a:ext cx="100647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3600">
                <a:latin typeface="Times New Roman" pitchFamily="18" charset="0"/>
              </a:rPr>
              <a:t>…</a:t>
            </a:r>
          </a:p>
        </p:txBody>
      </p:sp>
      <p:sp>
        <p:nvSpPr>
          <p:cNvPr id="151578" name="AutoShape 27"/>
          <p:cNvSpPr>
            <a:spLocks noChangeArrowheads="1"/>
          </p:cNvSpPr>
          <p:nvPr/>
        </p:nvSpPr>
        <p:spPr bwMode="auto">
          <a:xfrm rot="5400000" flipV="1">
            <a:off x="3914775" y="4668838"/>
            <a:ext cx="1014413" cy="87788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a:latin typeface="Arial Rounded MT Bold" pitchFamily="34" charset="0"/>
              </a:rPr>
              <a:t>OR</a:t>
            </a:r>
          </a:p>
        </p:txBody>
      </p:sp>
      <p:sp>
        <p:nvSpPr>
          <p:cNvPr id="151579" name="Line 28"/>
          <p:cNvSpPr>
            <a:spLocks noChangeShapeType="1"/>
          </p:cNvSpPr>
          <p:nvPr/>
        </p:nvSpPr>
        <p:spPr bwMode="auto">
          <a:xfrm flipH="1" flipV="1">
            <a:off x="1143000" y="3810000"/>
            <a:ext cx="3124200" cy="790575"/>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51580" name="Line 29"/>
          <p:cNvSpPr>
            <a:spLocks noChangeShapeType="1"/>
          </p:cNvSpPr>
          <p:nvPr/>
        </p:nvSpPr>
        <p:spPr bwMode="auto">
          <a:xfrm flipH="1" flipV="1">
            <a:off x="3657600" y="3843338"/>
            <a:ext cx="609600" cy="757237"/>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cxnSp>
        <p:nvCxnSpPr>
          <p:cNvPr id="151581" name="AutoShape 30"/>
          <p:cNvCxnSpPr>
            <a:cxnSpLocks noChangeShapeType="1"/>
          </p:cNvCxnSpPr>
          <p:nvPr/>
        </p:nvCxnSpPr>
        <p:spPr bwMode="auto">
          <a:xfrm>
            <a:off x="4422775" y="5635625"/>
            <a:ext cx="0" cy="231775"/>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51582" name="Line 31"/>
          <p:cNvSpPr>
            <a:spLocks noChangeShapeType="1"/>
          </p:cNvSpPr>
          <p:nvPr/>
        </p:nvSpPr>
        <p:spPr bwMode="auto">
          <a:xfrm flipH="1" flipV="1">
            <a:off x="1143000" y="3810000"/>
            <a:ext cx="3124200" cy="790575"/>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51583" name="Line 32"/>
          <p:cNvSpPr>
            <a:spLocks noChangeShapeType="1"/>
          </p:cNvSpPr>
          <p:nvPr/>
        </p:nvSpPr>
        <p:spPr bwMode="auto">
          <a:xfrm flipH="1" flipV="1">
            <a:off x="3657600" y="3843338"/>
            <a:ext cx="609600" cy="757237"/>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51584" name="Line 33"/>
          <p:cNvSpPr>
            <a:spLocks noChangeShapeType="1"/>
          </p:cNvSpPr>
          <p:nvPr/>
        </p:nvSpPr>
        <p:spPr bwMode="auto">
          <a:xfrm flipV="1">
            <a:off x="4724400" y="3884613"/>
            <a:ext cx="2116138" cy="715962"/>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cxnSp>
        <p:nvCxnSpPr>
          <p:cNvPr id="151585" name="AutoShape 34"/>
          <p:cNvCxnSpPr>
            <a:cxnSpLocks noChangeShapeType="1"/>
          </p:cNvCxnSpPr>
          <p:nvPr/>
        </p:nvCxnSpPr>
        <p:spPr bwMode="auto">
          <a:xfrm>
            <a:off x="4422775" y="5635625"/>
            <a:ext cx="0" cy="231775"/>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312355" name="Line 35"/>
          <p:cNvSpPr>
            <a:spLocks noChangeShapeType="1"/>
          </p:cNvSpPr>
          <p:nvPr/>
        </p:nvSpPr>
        <p:spPr bwMode="auto">
          <a:xfrm>
            <a:off x="7610475" y="2844800"/>
            <a:ext cx="6350" cy="1077913"/>
          </a:xfrm>
          <a:prstGeom prst="line">
            <a:avLst/>
          </a:prstGeom>
          <a:noFill/>
          <a:ln w="63500" cap="sq">
            <a:solidFill>
              <a:srgbClr val="FFFF99"/>
            </a:solidFill>
            <a:round/>
            <a:headEnd type="triangle" w="lg" len="med"/>
            <a:tailEnd type="triangle" w="lg" len="me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312356" name="Rectangle 36"/>
          <p:cNvSpPr>
            <a:spLocks noChangeArrowheads="1"/>
          </p:cNvSpPr>
          <p:nvPr/>
        </p:nvSpPr>
        <p:spPr bwMode="auto">
          <a:xfrm>
            <a:off x="7458075" y="3109913"/>
            <a:ext cx="19145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lgn="ctr">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a:solidFill>
                  <a:schemeClr val="accent2"/>
                </a:solidFill>
                <a:latin typeface="Times New Roman" pitchFamily="18" charset="0"/>
              </a:rPr>
              <a:t>O(log(n))</a:t>
            </a:r>
            <a:endParaRPr lang="en-US" altLang="en-US" sz="2800">
              <a:latin typeface="Times New Roman" pitchFamily="18" charset="0"/>
            </a:endParaRPr>
          </a:p>
        </p:txBody>
      </p:sp>
      <p:sp>
        <p:nvSpPr>
          <p:cNvPr id="312357" name="Line 37"/>
          <p:cNvSpPr>
            <a:spLocks noChangeShapeType="1"/>
          </p:cNvSpPr>
          <p:nvPr/>
        </p:nvSpPr>
        <p:spPr bwMode="auto">
          <a:xfrm>
            <a:off x="7620000" y="4495800"/>
            <a:ext cx="6350" cy="1077913"/>
          </a:xfrm>
          <a:prstGeom prst="line">
            <a:avLst/>
          </a:prstGeom>
          <a:noFill/>
          <a:ln w="63500" cap="sq">
            <a:solidFill>
              <a:srgbClr val="FFFF99"/>
            </a:solidFill>
            <a:round/>
            <a:headEnd type="triangle" w="lg" len="med"/>
            <a:tailEnd type="triangle" w="lg" len="me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312358" name="Rectangle 38"/>
          <p:cNvSpPr>
            <a:spLocks noChangeArrowheads="1"/>
          </p:cNvSpPr>
          <p:nvPr/>
        </p:nvSpPr>
        <p:spPr bwMode="auto">
          <a:xfrm>
            <a:off x="7467600" y="4760913"/>
            <a:ext cx="12223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lgn="ctr">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a:solidFill>
                  <a:schemeClr val="accent2"/>
                </a:solidFill>
                <a:latin typeface="Times New Roman" pitchFamily="18" charset="0"/>
              </a:rPr>
              <a:t>O(n)</a:t>
            </a:r>
            <a:endParaRPr lang="en-US" altLang="en-US" sz="2800">
              <a:latin typeface="Times New Roman" pitchFamily="18" charset="0"/>
            </a:endParaRPr>
          </a:p>
        </p:txBody>
      </p:sp>
      <p:sp>
        <p:nvSpPr>
          <p:cNvPr id="39"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Circuits Depth</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312355"/>
                                        </p:tgtEl>
                                        <p:attrNameLst>
                                          <p:attrName>style.visibility</p:attrName>
                                        </p:attrNameLst>
                                      </p:cBhvr>
                                      <p:to>
                                        <p:strVal val="visible"/>
                                      </p:to>
                                    </p:set>
                                    <p:anim calcmode="lin" valueType="num">
                                      <p:cBhvr additive="base">
                                        <p:cTn id="7" dur="500" fill="hold"/>
                                        <p:tgtEl>
                                          <p:spTgt spid="312355"/>
                                        </p:tgtEl>
                                        <p:attrNameLst>
                                          <p:attrName>ppt_x</p:attrName>
                                        </p:attrNameLst>
                                      </p:cBhvr>
                                      <p:tavLst>
                                        <p:tav tm="0">
                                          <p:val>
                                            <p:strVal val="1+#ppt_w/2"/>
                                          </p:val>
                                        </p:tav>
                                        <p:tav tm="100000">
                                          <p:val>
                                            <p:strVal val="#ppt_x"/>
                                          </p:val>
                                        </p:tav>
                                      </p:tavLst>
                                    </p:anim>
                                    <p:anim calcmode="lin" valueType="num">
                                      <p:cBhvr additive="base">
                                        <p:cTn id="8" dur="500" fill="hold"/>
                                        <p:tgtEl>
                                          <p:spTgt spid="31235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312356"/>
                                        </p:tgtEl>
                                        <p:attrNameLst>
                                          <p:attrName>style.visibility</p:attrName>
                                        </p:attrNameLst>
                                      </p:cBhvr>
                                      <p:to>
                                        <p:strVal val="visible"/>
                                      </p:to>
                                    </p:set>
                                    <p:anim calcmode="lin" valueType="num">
                                      <p:cBhvr additive="base">
                                        <p:cTn id="13" dur="500" fill="hold"/>
                                        <p:tgtEl>
                                          <p:spTgt spid="312356"/>
                                        </p:tgtEl>
                                        <p:attrNameLst>
                                          <p:attrName>ppt_x</p:attrName>
                                        </p:attrNameLst>
                                      </p:cBhvr>
                                      <p:tavLst>
                                        <p:tav tm="0">
                                          <p:val>
                                            <p:strVal val="1+#ppt_w/2"/>
                                          </p:val>
                                        </p:tav>
                                        <p:tav tm="100000">
                                          <p:val>
                                            <p:strVal val="#ppt_x"/>
                                          </p:val>
                                        </p:tav>
                                      </p:tavLst>
                                    </p:anim>
                                    <p:anim calcmode="lin" valueType="num">
                                      <p:cBhvr additive="base">
                                        <p:cTn id="14" dur="500" fill="hold"/>
                                        <p:tgtEl>
                                          <p:spTgt spid="31235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312357"/>
                                        </p:tgtEl>
                                        <p:attrNameLst>
                                          <p:attrName>style.visibility</p:attrName>
                                        </p:attrNameLst>
                                      </p:cBhvr>
                                      <p:to>
                                        <p:strVal val="visible"/>
                                      </p:to>
                                    </p:set>
                                    <p:anim calcmode="lin" valueType="num">
                                      <p:cBhvr additive="base">
                                        <p:cTn id="19" dur="500" fill="hold"/>
                                        <p:tgtEl>
                                          <p:spTgt spid="312357"/>
                                        </p:tgtEl>
                                        <p:attrNameLst>
                                          <p:attrName>ppt_x</p:attrName>
                                        </p:attrNameLst>
                                      </p:cBhvr>
                                      <p:tavLst>
                                        <p:tav tm="0">
                                          <p:val>
                                            <p:strVal val="1+#ppt_w/2"/>
                                          </p:val>
                                        </p:tav>
                                        <p:tav tm="100000">
                                          <p:val>
                                            <p:strVal val="#ppt_x"/>
                                          </p:val>
                                        </p:tav>
                                      </p:tavLst>
                                    </p:anim>
                                    <p:anim calcmode="lin" valueType="num">
                                      <p:cBhvr additive="base">
                                        <p:cTn id="20" dur="500" fill="hold"/>
                                        <p:tgtEl>
                                          <p:spTgt spid="312357"/>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312358"/>
                                        </p:tgtEl>
                                        <p:attrNameLst>
                                          <p:attrName>style.visibility</p:attrName>
                                        </p:attrNameLst>
                                      </p:cBhvr>
                                      <p:to>
                                        <p:strVal val="visible"/>
                                      </p:to>
                                    </p:set>
                                    <p:anim calcmode="lin" valueType="num">
                                      <p:cBhvr additive="base">
                                        <p:cTn id="25" dur="500" fill="hold"/>
                                        <p:tgtEl>
                                          <p:spTgt spid="312358"/>
                                        </p:tgtEl>
                                        <p:attrNameLst>
                                          <p:attrName>ppt_x</p:attrName>
                                        </p:attrNameLst>
                                      </p:cBhvr>
                                      <p:tavLst>
                                        <p:tav tm="0">
                                          <p:val>
                                            <p:strVal val="1+#ppt_w/2"/>
                                          </p:val>
                                        </p:tav>
                                        <p:tav tm="100000">
                                          <p:val>
                                            <p:strVal val="#ppt_x"/>
                                          </p:val>
                                        </p:tav>
                                      </p:tavLst>
                                    </p:anim>
                                    <p:anim calcmode="lin" valueType="num">
                                      <p:cBhvr additive="base">
                                        <p:cTn id="26" dur="500" fill="hold"/>
                                        <p:tgtEl>
                                          <p:spTgt spid="31235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2355" grpId="0" animBg="1"/>
      <p:bldP spid="312356" grpId="0"/>
      <p:bldP spid="312357" grpId="0" animBg="1"/>
      <p:bldP spid="312358" grpId="0"/>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2578" name="Group 2"/>
          <p:cNvGrpSpPr>
            <a:grpSpLocks/>
          </p:cNvGrpSpPr>
          <p:nvPr/>
        </p:nvGrpSpPr>
        <p:grpSpPr bwMode="auto">
          <a:xfrm>
            <a:off x="-58738" y="2744788"/>
            <a:ext cx="9507538" cy="4113212"/>
            <a:chOff x="-37" y="1729"/>
            <a:chExt cx="5989" cy="2591"/>
          </a:xfrm>
        </p:grpSpPr>
        <p:sp>
          <p:nvSpPr>
            <p:cNvPr id="1323055" name="Text Box 47"/>
            <p:cNvSpPr txBox="1">
              <a:spLocks noChangeArrowheads="1"/>
            </p:cNvSpPr>
            <p:nvPr/>
          </p:nvSpPr>
          <p:spPr bwMode="auto">
            <a:xfrm>
              <a:off x="4579" y="2321"/>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O</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00110100</a:t>
              </a:r>
            </a:p>
          </p:txBody>
        </p:sp>
        <p:sp>
          <p:nvSpPr>
            <p:cNvPr id="1323056" name="Text Box 48"/>
            <p:cNvSpPr txBox="1">
              <a:spLocks noChangeArrowheads="1"/>
            </p:cNvSpPr>
            <p:nvPr/>
          </p:nvSpPr>
          <p:spPr bwMode="auto">
            <a:xfrm>
              <a:off x="574" y="2297"/>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H</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01001000</a:t>
              </a:r>
            </a:p>
          </p:txBody>
        </p:sp>
        <p:sp>
          <p:nvSpPr>
            <p:cNvPr id="1323057" name="Rectangle 49"/>
            <p:cNvSpPr>
              <a:spLocks noChangeArrowheads="1"/>
            </p:cNvSpPr>
            <p:nvPr/>
          </p:nvSpPr>
          <p:spPr bwMode="auto">
            <a:xfrm>
              <a:off x="798" y="2332"/>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58" name="Rectangle 50"/>
            <p:cNvSpPr>
              <a:spLocks noChangeArrowheads="1"/>
            </p:cNvSpPr>
            <p:nvPr/>
          </p:nvSpPr>
          <p:spPr bwMode="auto">
            <a:xfrm>
              <a:off x="486" y="2332"/>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62" name="Text Box 54"/>
            <p:cNvSpPr txBox="1">
              <a:spLocks noChangeArrowheads="1"/>
            </p:cNvSpPr>
            <p:nvPr/>
          </p:nvSpPr>
          <p:spPr bwMode="auto">
            <a:xfrm>
              <a:off x="1587" y="2298"/>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E</a:t>
              </a:r>
            </a:p>
            <a:p>
              <a:pPr algn="ctr" eaLnBrk="0" hangingPunct="0">
                <a:defRPr/>
              </a:pPr>
              <a:r>
                <a:rPr lang="en-US" sz="1800">
                  <a:effectLst>
                    <a:outerShdw blurRad="38100" dist="38100" dir="2700000" algn="tl">
                      <a:srgbClr val="000000"/>
                    </a:outerShdw>
                  </a:effectLst>
                  <a:cs typeface="+mn-cs"/>
                </a:rPr>
                <a:t>01000011</a:t>
              </a:r>
            </a:p>
          </p:txBody>
        </p:sp>
        <p:sp>
          <p:nvSpPr>
            <p:cNvPr id="1323068" name="Text Box 60"/>
            <p:cNvSpPr txBox="1">
              <a:spLocks noChangeArrowheads="1"/>
            </p:cNvSpPr>
            <p:nvPr/>
          </p:nvSpPr>
          <p:spPr bwMode="auto">
            <a:xfrm>
              <a:off x="2574" y="2310"/>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L</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01001101</a:t>
              </a:r>
            </a:p>
          </p:txBody>
        </p:sp>
        <p:sp>
          <p:nvSpPr>
            <p:cNvPr id="2" name="Rectangle 49"/>
            <p:cNvSpPr>
              <a:spLocks noChangeArrowheads="1"/>
            </p:cNvSpPr>
            <p:nvPr/>
          </p:nvSpPr>
          <p:spPr bwMode="auto">
            <a:xfrm>
              <a:off x="1793" y="2341"/>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 name="Rectangle 50"/>
            <p:cNvSpPr>
              <a:spLocks noChangeArrowheads="1"/>
            </p:cNvSpPr>
            <p:nvPr/>
          </p:nvSpPr>
          <p:spPr bwMode="auto">
            <a:xfrm>
              <a:off x="1481" y="2341"/>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4" name="Rectangle 49"/>
            <p:cNvSpPr>
              <a:spLocks noChangeArrowheads="1"/>
            </p:cNvSpPr>
            <p:nvPr/>
          </p:nvSpPr>
          <p:spPr bwMode="auto">
            <a:xfrm>
              <a:off x="2788" y="2350"/>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5" name="Rectangle 50"/>
            <p:cNvSpPr>
              <a:spLocks noChangeArrowheads="1"/>
            </p:cNvSpPr>
            <p:nvPr/>
          </p:nvSpPr>
          <p:spPr bwMode="auto">
            <a:xfrm>
              <a:off x="2476" y="2350"/>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6" name="Rectangle 49"/>
            <p:cNvSpPr>
              <a:spLocks noChangeArrowheads="1"/>
            </p:cNvSpPr>
            <p:nvPr/>
          </p:nvSpPr>
          <p:spPr bwMode="auto">
            <a:xfrm>
              <a:off x="3783" y="2359"/>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7" name="Rectangle 50"/>
            <p:cNvSpPr>
              <a:spLocks noChangeArrowheads="1"/>
            </p:cNvSpPr>
            <p:nvPr/>
          </p:nvSpPr>
          <p:spPr bwMode="auto">
            <a:xfrm>
              <a:off x="3471" y="2359"/>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8" name="Rectangle 49"/>
            <p:cNvSpPr>
              <a:spLocks noChangeArrowheads="1"/>
            </p:cNvSpPr>
            <p:nvPr/>
          </p:nvSpPr>
          <p:spPr bwMode="auto">
            <a:xfrm>
              <a:off x="4778" y="2368"/>
              <a:ext cx="629" cy="333"/>
            </a:xfrm>
            <a:prstGeom prst="rect">
              <a:avLst/>
            </a:prstGeom>
            <a:noFill/>
            <a:ln w="9525" cap="sq">
              <a:solidFill>
                <a:schemeClr val="tx1"/>
              </a:solidFill>
              <a:miter lim="800000"/>
              <a:headEnd/>
              <a:tailEnd/>
            </a:ln>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9" name="Rectangle 50"/>
            <p:cNvSpPr>
              <a:spLocks noChangeArrowheads="1"/>
            </p:cNvSpPr>
            <p:nvPr/>
          </p:nvSpPr>
          <p:spPr bwMode="auto">
            <a:xfrm>
              <a:off x="4466" y="2368"/>
              <a:ext cx="276" cy="333"/>
            </a:xfrm>
            <a:prstGeom prst="rect">
              <a:avLst/>
            </a:prstGeom>
            <a:noFill/>
            <a:ln w="9525" cap="sq">
              <a:solidFill>
                <a:schemeClr val="tx1"/>
              </a:solidFill>
              <a:miter lim="800000"/>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0" name="Text Box 60"/>
            <p:cNvSpPr txBox="1">
              <a:spLocks noChangeArrowheads="1"/>
            </p:cNvSpPr>
            <p:nvPr/>
          </p:nvSpPr>
          <p:spPr bwMode="auto">
            <a:xfrm>
              <a:off x="3579" y="2306"/>
              <a:ext cx="1051" cy="404"/>
            </a:xfrm>
            <a:prstGeom prst="rect">
              <a:avLst/>
            </a:prstGeom>
            <a:noFill/>
            <a:ln w="9525" cap="sq">
              <a:noFill/>
              <a:miter lim="800000"/>
              <a:headEnd/>
              <a:tailEnd/>
            </a:ln>
            <a:effectLst/>
          </p:spPr>
          <p:txBody>
            <a:bodyPr lIns="274320" rIns="274320">
              <a:spAutoFit/>
            </a:bodyPr>
            <a:lstStyle/>
            <a:p>
              <a:pPr algn="ctr" eaLnBrk="0" hangingPunct="0">
                <a:defRPr/>
              </a:pPr>
              <a:r>
                <a:rPr lang="en-US" sz="1800">
                  <a:effectLst>
                    <a:outerShdw blurRad="38100" dist="38100" dir="2700000" algn="tl">
                      <a:srgbClr val="000000"/>
                    </a:outerShdw>
                  </a:effectLst>
                  <a:cs typeface="+mn-cs"/>
                </a:rPr>
                <a:t>L</a:t>
              </a:r>
              <a:br>
                <a:rPr lang="en-US" sz="1800">
                  <a:effectLst>
                    <a:outerShdw blurRad="38100" dist="38100" dir="2700000" algn="tl">
                      <a:srgbClr val="000000"/>
                    </a:outerShdw>
                  </a:effectLst>
                  <a:cs typeface="+mn-cs"/>
                </a:rPr>
              </a:br>
              <a:r>
                <a:rPr lang="en-US" sz="1800">
                  <a:effectLst>
                    <a:outerShdw blurRad="38100" dist="38100" dir="2700000" algn="tl">
                      <a:srgbClr val="000000"/>
                    </a:outerShdw>
                  </a:effectLst>
                  <a:cs typeface="+mn-cs"/>
                </a:rPr>
                <a:t>01001101</a:t>
              </a:r>
            </a:p>
          </p:txBody>
        </p:sp>
        <p:sp>
          <p:nvSpPr>
            <p:cNvPr id="1323049" name="Line 41"/>
            <p:cNvSpPr>
              <a:spLocks noChangeShapeType="1"/>
            </p:cNvSpPr>
            <p:nvPr/>
          </p:nvSpPr>
          <p:spPr bwMode="auto">
            <a:xfrm>
              <a:off x="5424" y="2690"/>
              <a:ext cx="384"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23075" name="AutoShape 67"/>
            <p:cNvSpPr>
              <a:spLocks noChangeArrowheads="1"/>
            </p:cNvSpPr>
            <p:nvPr/>
          </p:nvSpPr>
          <p:spPr bwMode="auto">
            <a:xfrm rot="-5400000">
              <a:off x="547" y="2478"/>
              <a:ext cx="115" cy="227"/>
            </a:xfrm>
            <a:prstGeom prst="homePlate">
              <a:avLst>
                <a:gd name="adj" fmla="val 25000"/>
              </a:avLst>
            </a:prstGeom>
            <a:noFill/>
            <a:ln w="38100" cap="sq">
              <a:solidFill>
                <a:schemeClr val="hlink"/>
              </a:solidFill>
              <a:miter lim="800000"/>
              <a:headEnd/>
              <a:tailEnd/>
            </a:ln>
          </p:spPr>
          <p:txBody>
            <a:bodyPr vert="eaVert" lIns="274320" rIns="274320" anchor="ctr"/>
            <a:lstStyle/>
            <a:p>
              <a:pPr eaLnBrk="0" hangingPunct="0">
                <a:defRPr/>
              </a:pPr>
              <a:endParaRPr lang="en-CA">
                <a:effectLst>
                  <a:outerShdw blurRad="38100" dist="38100" dir="2700000" algn="tl">
                    <a:srgbClr val="000000">
                      <a:alpha val="43137"/>
                    </a:srgbClr>
                  </a:outerShdw>
                </a:effectLst>
                <a:cs typeface="+mn-cs"/>
              </a:endParaRPr>
            </a:p>
          </p:txBody>
        </p:sp>
        <p:sp>
          <p:nvSpPr>
            <p:cNvPr id="314388" name="Rectangle 20"/>
            <p:cNvSpPr>
              <a:spLocks noChangeArrowheads="1"/>
            </p:cNvSpPr>
            <p:nvPr/>
          </p:nvSpPr>
          <p:spPr bwMode="auto">
            <a:xfrm>
              <a:off x="336" y="2239"/>
              <a:ext cx="719" cy="327"/>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r>
                <a:rPr lang="en-US" baseline="-25000">
                  <a:solidFill>
                    <a:schemeClr val="accent2"/>
                  </a:solidFill>
                  <a:effectLst>
                    <a:outerShdw blurRad="38100" dist="38100" dir="2700000" algn="tl">
                      <a:srgbClr val="000000"/>
                    </a:outerShdw>
                  </a:effectLst>
                  <a:cs typeface="+mn-cs"/>
                </a:rPr>
                <a:t>start</a:t>
              </a:r>
              <a:endParaRPr lang="en-US" baseline="-25000" dirty="0">
                <a:solidFill>
                  <a:schemeClr val="accent2"/>
                </a:solidFill>
                <a:effectLst>
                  <a:outerShdw blurRad="38100" dist="38100" dir="2700000" algn="tl">
                    <a:srgbClr val="000000"/>
                  </a:outerShdw>
                </a:effectLst>
                <a:cs typeface="+mn-cs"/>
              </a:endParaRPr>
            </a:p>
          </p:txBody>
        </p:sp>
        <p:sp>
          <p:nvSpPr>
            <p:cNvPr id="152601" name="AutoShape 21"/>
            <p:cNvSpPr>
              <a:spLocks/>
            </p:cNvSpPr>
            <p:nvPr/>
          </p:nvSpPr>
          <p:spPr bwMode="auto">
            <a:xfrm rot="-5400000">
              <a:off x="2877" y="2289"/>
              <a:ext cx="102" cy="960"/>
            </a:xfrm>
            <a:prstGeom prst="leftBrace">
              <a:avLst>
                <a:gd name="adj1" fmla="val 78431"/>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52602" name="AutoShape 22"/>
            <p:cNvSpPr>
              <a:spLocks/>
            </p:cNvSpPr>
            <p:nvPr/>
          </p:nvSpPr>
          <p:spPr bwMode="auto">
            <a:xfrm rot="-5400000">
              <a:off x="3885" y="2289"/>
              <a:ext cx="102" cy="960"/>
            </a:xfrm>
            <a:prstGeom prst="leftBrace">
              <a:avLst>
                <a:gd name="adj1" fmla="val 78431"/>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52603" name="AutoShape 23"/>
            <p:cNvSpPr>
              <a:spLocks/>
            </p:cNvSpPr>
            <p:nvPr/>
          </p:nvSpPr>
          <p:spPr bwMode="auto">
            <a:xfrm rot="-5400000">
              <a:off x="4893" y="2289"/>
              <a:ext cx="102" cy="960"/>
            </a:xfrm>
            <a:prstGeom prst="leftBrace">
              <a:avLst>
                <a:gd name="adj1" fmla="val 78431"/>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52604" name="AutoShape 24"/>
            <p:cNvSpPr>
              <a:spLocks/>
            </p:cNvSpPr>
            <p:nvPr/>
          </p:nvSpPr>
          <p:spPr bwMode="auto">
            <a:xfrm rot="5400000" flipV="1">
              <a:off x="3859" y="3749"/>
              <a:ext cx="102" cy="1004"/>
            </a:xfrm>
            <a:prstGeom prst="leftBrace">
              <a:avLst>
                <a:gd name="adj1" fmla="val 82026"/>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52605" name="AutoShape 25"/>
            <p:cNvSpPr>
              <a:spLocks noChangeArrowheads="1"/>
            </p:cNvSpPr>
            <p:nvPr/>
          </p:nvSpPr>
          <p:spPr bwMode="auto">
            <a:xfrm rot="5400000" flipV="1">
              <a:off x="3600" y="3080"/>
              <a:ext cx="639" cy="129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cxnSp>
          <p:nvCxnSpPr>
            <p:cNvPr id="152606" name="AutoShape 26"/>
            <p:cNvCxnSpPr>
              <a:cxnSpLocks noChangeShapeType="1"/>
            </p:cNvCxnSpPr>
            <p:nvPr/>
          </p:nvCxnSpPr>
          <p:spPr bwMode="auto">
            <a:xfrm>
              <a:off x="3907" y="4067"/>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52607" name="Line 27"/>
            <p:cNvSpPr>
              <a:spLocks noChangeShapeType="1"/>
            </p:cNvSpPr>
            <p:nvPr/>
          </p:nvSpPr>
          <p:spPr bwMode="auto">
            <a:xfrm flipH="1" flipV="1">
              <a:off x="2931" y="2841"/>
              <a:ext cx="811" cy="574"/>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52608" name="Line 28"/>
            <p:cNvSpPr>
              <a:spLocks noChangeShapeType="1"/>
            </p:cNvSpPr>
            <p:nvPr/>
          </p:nvSpPr>
          <p:spPr bwMode="auto">
            <a:xfrm flipV="1">
              <a:off x="3907" y="2862"/>
              <a:ext cx="21"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52609" name="Line 29"/>
            <p:cNvSpPr>
              <a:spLocks noChangeShapeType="1"/>
            </p:cNvSpPr>
            <p:nvPr/>
          </p:nvSpPr>
          <p:spPr bwMode="auto">
            <a:xfrm flipV="1">
              <a:off x="4122" y="2862"/>
              <a:ext cx="806"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cxnSp>
          <p:nvCxnSpPr>
            <p:cNvPr id="152610" name="AutoShape 30"/>
            <p:cNvCxnSpPr>
              <a:cxnSpLocks noChangeShapeType="1"/>
            </p:cNvCxnSpPr>
            <p:nvPr/>
          </p:nvCxnSpPr>
          <p:spPr bwMode="auto">
            <a:xfrm>
              <a:off x="3907" y="4067"/>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52611" name="Rectangle 31"/>
            <p:cNvSpPr>
              <a:spLocks noChangeArrowheads="1"/>
            </p:cNvSpPr>
            <p:nvPr/>
          </p:nvSpPr>
          <p:spPr bwMode="auto">
            <a:xfrm>
              <a:off x="3199" y="3398"/>
              <a:ext cx="1396"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Some small</a:t>
              </a:r>
              <a:br>
                <a:rPr lang="en-US" altLang="en-US" sz="2800">
                  <a:latin typeface="Times New Roman" pitchFamily="18" charset="0"/>
                </a:rPr>
              </a:br>
              <a:r>
                <a:rPr lang="en-US" altLang="en-US" sz="2800">
                  <a:latin typeface="Times New Roman" pitchFamily="18" charset="0"/>
                </a:rPr>
                <a:t>circuit</a:t>
              </a:r>
            </a:p>
          </p:txBody>
        </p:sp>
        <p:grpSp>
          <p:nvGrpSpPr>
            <p:cNvPr id="152612" name="Group 32"/>
            <p:cNvGrpSpPr>
              <a:grpSpLocks/>
            </p:cNvGrpSpPr>
            <p:nvPr/>
          </p:nvGrpSpPr>
          <p:grpSpPr bwMode="auto">
            <a:xfrm>
              <a:off x="1963" y="2847"/>
              <a:ext cx="1997" cy="1372"/>
              <a:chOff x="2924" y="2379"/>
              <a:chExt cx="1997" cy="1372"/>
            </a:xfrm>
          </p:grpSpPr>
          <p:sp>
            <p:nvSpPr>
              <p:cNvPr id="152652" name="AutoShape 33"/>
              <p:cNvSpPr>
                <a:spLocks noChangeArrowheads="1"/>
              </p:cNvSpPr>
              <p:nvPr/>
            </p:nvSpPr>
            <p:spPr bwMode="auto">
              <a:xfrm rot="5400000" flipV="1">
                <a:off x="3593" y="2618"/>
                <a:ext cx="639" cy="129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cxnSp>
            <p:nvCxnSpPr>
              <p:cNvPr id="152653" name="AutoShape 34"/>
              <p:cNvCxnSpPr>
                <a:cxnSpLocks noChangeShapeType="1"/>
              </p:cNvCxnSpPr>
              <p:nvPr/>
            </p:nvCxnSpPr>
            <p:spPr bwMode="auto">
              <a:xfrm>
                <a:off x="3900" y="3605"/>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52654" name="Line 35"/>
              <p:cNvSpPr>
                <a:spLocks noChangeShapeType="1"/>
              </p:cNvSpPr>
              <p:nvPr/>
            </p:nvSpPr>
            <p:spPr bwMode="auto">
              <a:xfrm flipH="1" flipV="1">
                <a:off x="2924" y="2379"/>
                <a:ext cx="811" cy="574"/>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52655" name="Line 36"/>
              <p:cNvSpPr>
                <a:spLocks noChangeShapeType="1"/>
              </p:cNvSpPr>
              <p:nvPr/>
            </p:nvSpPr>
            <p:spPr bwMode="auto">
              <a:xfrm flipV="1">
                <a:off x="3900" y="2400"/>
                <a:ext cx="21"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52656" name="Line 37"/>
              <p:cNvSpPr>
                <a:spLocks noChangeShapeType="1"/>
              </p:cNvSpPr>
              <p:nvPr/>
            </p:nvSpPr>
            <p:spPr bwMode="auto">
              <a:xfrm flipV="1">
                <a:off x="4115" y="2400"/>
                <a:ext cx="806"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cxnSp>
            <p:nvCxnSpPr>
              <p:cNvPr id="152657" name="AutoShape 38"/>
              <p:cNvCxnSpPr>
                <a:cxnSpLocks noChangeShapeType="1"/>
              </p:cNvCxnSpPr>
              <p:nvPr/>
            </p:nvCxnSpPr>
            <p:spPr bwMode="auto">
              <a:xfrm>
                <a:off x="3900" y="3605"/>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52658" name="Rectangle 39"/>
              <p:cNvSpPr>
                <a:spLocks noChangeArrowheads="1"/>
              </p:cNvSpPr>
              <p:nvPr/>
            </p:nvSpPr>
            <p:spPr bwMode="auto">
              <a:xfrm>
                <a:off x="3192" y="2936"/>
                <a:ext cx="1396"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Some small</a:t>
                </a:r>
                <a:br>
                  <a:rPr lang="en-US" altLang="en-US" sz="2800">
                    <a:latin typeface="Times New Roman" pitchFamily="18" charset="0"/>
                  </a:rPr>
                </a:br>
                <a:r>
                  <a:rPr lang="en-US" altLang="en-US" sz="2800">
                    <a:latin typeface="Times New Roman" pitchFamily="18" charset="0"/>
                  </a:rPr>
                  <a:t>circuit</a:t>
                </a:r>
              </a:p>
            </p:txBody>
          </p:sp>
        </p:grpSp>
        <p:sp>
          <p:nvSpPr>
            <p:cNvPr id="152613" name="AutoShape 40"/>
            <p:cNvSpPr>
              <a:spLocks/>
            </p:cNvSpPr>
            <p:nvPr/>
          </p:nvSpPr>
          <p:spPr bwMode="auto">
            <a:xfrm rot="5400000" flipV="1">
              <a:off x="2885" y="3755"/>
              <a:ext cx="102" cy="1004"/>
            </a:xfrm>
            <a:prstGeom prst="leftBrace">
              <a:avLst>
                <a:gd name="adj1" fmla="val 82026"/>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52614" name="AutoShape 41"/>
            <p:cNvSpPr>
              <a:spLocks/>
            </p:cNvSpPr>
            <p:nvPr/>
          </p:nvSpPr>
          <p:spPr bwMode="auto">
            <a:xfrm rot="5400000" flipV="1">
              <a:off x="1890" y="3761"/>
              <a:ext cx="102" cy="1004"/>
            </a:xfrm>
            <a:prstGeom prst="leftBrace">
              <a:avLst>
                <a:gd name="adj1" fmla="val 82026"/>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52615" name="AutoShape 42"/>
            <p:cNvSpPr>
              <a:spLocks/>
            </p:cNvSpPr>
            <p:nvPr/>
          </p:nvSpPr>
          <p:spPr bwMode="auto">
            <a:xfrm rot="5400000" flipV="1">
              <a:off x="888" y="3767"/>
              <a:ext cx="102" cy="1004"/>
            </a:xfrm>
            <a:prstGeom prst="leftBrace">
              <a:avLst>
                <a:gd name="adj1" fmla="val 82026"/>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52616" name="AutoShape 43"/>
            <p:cNvSpPr>
              <a:spLocks/>
            </p:cNvSpPr>
            <p:nvPr/>
          </p:nvSpPr>
          <p:spPr bwMode="auto">
            <a:xfrm rot="5400000" flipV="1">
              <a:off x="4879" y="3765"/>
              <a:ext cx="102" cy="1004"/>
            </a:xfrm>
            <a:prstGeom prst="leftBrace">
              <a:avLst>
                <a:gd name="adj1" fmla="val 82026"/>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52617" name="AutoShape 44"/>
            <p:cNvSpPr>
              <a:spLocks/>
            </p:cNvSpPr>
            <p:nvPr/>
          </p:nvSpPr>
          <p:spPr bwMode="auto">
            <a:xfrm rot="-5400000">
              <a:off x="909" y="2281"/>
              <a:ext cx="102" cy="960"/>
            </a:xfrm>
            <a:prstGeom prst="leftBrace">
              <a:avLst>
                <a:gd name="adj1" fmla="val 78431"/>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52618" name="AutoShape 45"/>
            <p:cNvSpPr>
              <a:spLocks/>
            </p:cNvSpPr>
            <p:nvPr/>
          </p:nvSpPr>
          <p:spPr bwMode="auto">
            <a:xfrm rot="-5400000">
              <a:off x="1917" y="2281"/>
              <a:ext cx="102" cy="960"/>
            </a:xfrm>
            <a:prstGeom prst="leftBrace">
              <a:avLst>
                <a:gd name="adj1" fmla="val 78431"/>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nvGrpSpPr>
            <p:cNvPr id="152619" name="Group 46"/>
            <p:cNvGrpSpPr>
              <a:grpSpLocks/>
            </p:cNvGrpSpPr>
            <p:nvPr/>
          </p:nvGrpSpPr>
          <p:grpSpPr bwMode="auto">
            <a:xfrm>
              <a:off x="955" y="2846"/>
              <a:ext cx="1997" cy="1372"/>
              <a:chOff x="2924" y="2379"/>
              <a:chExt cx="1997" cy="1372"/>
            </a:xfrm>
          </p:grpSpPr>
          <p:sp>
            <p:nvSpPr>
              <p:cNvPr id="152645" name="AutoShape 47"/>
              <p:cNvSpPr>
                <a:spLocks noChangeArrowheads="1"/>
              </p:cNvSpPr>
              <p:nvPr/>
            </p:nvSpPr>
            <p:spPr bwMode="auto">
              <a:xfrm rot="5400000" flipV="1">
                <a:off x="3593" y="2618"/>
                <a:ext cx="639" cy="129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cxnSp>
            <p:nvCxnSpPr>
              <p:cNvPr id="152646" name="AutoShape 48"/>
              <p:cNvCxnSpPr>
                <a:cxnSpLocks noChangeShapeType="1"/>
              </p:cNvCxnSpPr>
              <p:nvPr/>
            </p:nvCxnSpPr>
            <p:spPr bwMode="auto">
              <a:xfrm>
                <a:off x="3900" y="3605"/>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52647" name="Line 49"/>
              <p:cNvSpPr>
                <a:spLocks noChangeShapeType="1"/>
              </p:cNvSpPr>
              <p:nvPr/>
            </p:nvSpPr>
            <p:spPr bwMode="auto">
              <a:xfrm flipH="1" flipV="1">
                <a:off x="2924" y="2379"/>
                <a:ext cx="811" cy="574"/>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52648" name="Line 50"/>
              <p:cNvSpPr>
                <a:spLocks noChangeShapeType="1"/>
              </p:cNvSpPr>
              <p:nvPr/>
            </p:nvSpPr>
            <p:spPr bwMode="auto">
              <a:xfrm flipV="1">
                <a:off x="3900" y="2400"/>
                <a:ext cx="21"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52649" name="Line 51"/>
              <p:cNvSpPr>
                <a:spLocks noChangeShapeType="1"/>
              </p:cNvSpPr>
              <p:nvPr/>
            </p:nvSpPr>
            <p:spPr bwMode="auto">
              <a:xfrm flipV="1">
                <a:off x="4115" y="2400"/>
                <a:ext cx="806"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cxnSp>
            <p:nvCxnSpPr>
              <p:cNvPr id="152650" name="AutoShape 52"/>
              <p:cNvCxnSpPr>
                <a:cxnSpLocks noChangeShapeType="1"/>
              </p:cNvCxnSpPr>
              <p:nvPr/>
            </p:nvCxnSpPr>
            <p:spPr bwMode="auto">
              <a:xfrm>
                <a:off x="3900" y="3605"/>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52651" name="Rectangle 53"/>
              <p:cNvSpPr>
                <a:spLocks noChangeArrowheads="1"/>
              </p:cNvSpPr>
              <p:nvPr/>
            </p:nvSpPr>
            <p:spPr bwMode="auto">
              <a:xfrm>
                <a:off x="3192" y="2936"/>
                <a:ext cx="1396"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Some small</a:t>
                </a:r>
                <a:br>
                  <a:rPr lang="en-US" altLang="en-US" sz="2800">
                    <a:latin typeface="Times New Roman" pitchFamily="18" charset="0"/>
                  </a:rPr>
                </a:br>
                <a:r>
                  <a:rPr lang="en-US" altLang="en-US" sz="2800">
                    <a:latin typeface="Times New Roman" pitchFamily="18" charset="0"/>
                  </a:rPr>
                  <a:t>circuit</a:t>
                </a:r>
              </a:p>
            </p:txBody>
          </p:sp>
        </p:grpSp>
        <p:grpSp>
          <p:nvGrpSpPr>
            <p:cNvPr id="152620" name="Group 54"/>
            <p:cNvGrpSpPr>
              <a:grpSpLocks/>
            </p:cNvGrpSpPr>
            <p:nvPr/>
          </p:nvGrpSpPr>
          <p:grpSpPr bwMode="auto">
            <a:xfrm>
              <a:off x="-37" y="2845"/>
              <a:ext cx="1997" cy="1372"/>
              <a:chOff x="2924" y="2379"/>
              <a:chExt cx="1997" cy="1372"/>
            </a:xfrm>
          </p:grpSpPr>
          <p:sp>
            <p:nvSpPr>
              <p:cNvPr id="152638" name="AutoShape 55"/>
              <p:cNvSpPr>
                <a:spLocks noChangeArrowheads="1"/>
              </p:cNvSpPr>
              <p:nvPr/>
            </p:nvSpPr>
            <p:spPr bwMode="auto">
              <a:xfrm rot="5400000" flipV="1">
                <a:off x="3593" y="2618"/>
                <a:ext cx="639" cy="129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cxnSp>
            <p:nvCxnSpPr>
              <p:cNvPr id="152639" name="AutoShape 56"/>
              <p:cNvCxnSpPr>
                <a:cxnSpLocks noChangeShapeType="1"/>
              </p:cNvCxnSpPr>
              <p:nvPr/>
            </p:nvCxnSpPr>
            <p:spPr bwMode="auto">
              <a:xfrm>
                <a:off x="3900" y="3605"/>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52640" name="Line 57"/>
              <p:cNvSpPr>
                <a:spLocks noChangeShapeType="1"/>
              </p:cNvSpPr>
              <p:nvPr/>
            </p:nvSpPr>
            <p:spPr bwMode="auto">
              <a:xfrm flipH="1" flipV="1">
                <a:off x="2924" y="2379"/>
                <a:ext cx="811" cy="574"/>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52641" name="Line 58"/>
              <p:cNvSpPr>
                <a:spLocks noChangeShapeType="1"/>
              </p:cNvSpPr>
              <p:nvPr/>
            </p:nvSpPr>
            <p:spPr bwMode="auto">
              <a:xfrm flipV="1">
                <a:off x="3900" y="2400"/>
                <a:ext cx="21"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52642" name="Line 59"/>
              <p:cNvSpPr>
                <a:spLocks noChangeShapeType="1"/>
              </p:cNvSpPr>
              <p:nvPr/>
            </p:nvSpPr>
            <p:spPr bwMode="auto">
              <a:xfrm flipV="1">
                <a:off x="4115" y="2400"/>
                <a:ext cx="806"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cxnSp>
            <p:nvCxnSpPr>
              <p:cNvPr id="152643" name="AutoShape 60"/>
              <p:cNvCxnSpPr>
                <a:cxnSpLocks noChangeShapeType="1"/>
              </p:cNvCxnSpPr>
              <p:nvPr/>
            </p:nvCxnSpPr>
            <p:spPr bwMode="auto">
              <a:xfrm>
                <a:off x="3900" y="3605"/>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52644" name="Rectangle 61"/>
              <p:cNvSpPr>
                <a:spLocks noChangeArrowheads="1"/>
              </p:cNvSpPr>
              <p:nvPr/>
            </p:nvSpPr>
            <p:spPr bwMode="auto">
              <a:xfrm>
                <a:off x="3192" y="2936"/>
                <a:ext cx="1396"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Some small</a:t>
                </a:r>
                <a:br>
                  <a:rPr lang="en-US" altLang="en-US" sz="2800">
                    <a:latin typeface="Times New Roman" pitchFamily="18" charset="0"/>
                  </a:rPr>
                </a:br>
                <a:r>
                  <a:rPr lang="en-US" altLang="en-US" sz="2800">
                    <a:latin typeface="Times New Roman" pitchFamily="18" charset="0"/>
                  </a:rPr>
                  <a:t>circuit</a:t>
                </a:r>
              </a:p>
            </p:txBody>
          </p:sp>
        </p:grpSp>
        <p:grpSp>
          <p:nvGrpSpPr>
            <p:cNvPr id="152621" name="Group 62"/>
            <p:cNvGrpSpPr>
              <a:grpSpLocks/>
            </p:cNvGrpSpPr>
            <p:nvPr/>
          </p:nvGrpSpPr>
          <p:grpSpPr bwMode="auto">
            <a:xfrm>
              <a:off x="3955" y="2844"/>
              <a:ext cx="1997" cy="1372"/>
              <a:chOff x="2924" y="2379"/>
              <a:chExt cx="1997" cy="1372"/>
            </a:xfrm>
          </p:grpSpPr>
          <p:sp>
            <p:nvSpPr>
              <p:cNvPr id="152631" name="AutoShape 63"/>
              <p:cNvSpPr>
                <a:spLocks noChangeArrowheads="1"/>
              </p:cNvSpPr>
              <p:nvPr/>
            </p:nvSpPr>
            <p:spPr bwMode="auto">
              <a:xfrm rot="5400000" flipV="1">
                <a:off x="3593" y="2618"/>
                <a:ext cx="639" cy="129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cxnSp>
            <p:nvCxnSpPr>
              <p:cNvPr id="152632" name="AutoShape 64"/>
              <p:cNvCxnSpPr>
                <a:cxnSpLocks noChangeShapeType="1"/>
              </p:cNvCxnSpPr>
              <p:nvPr/>
            </p:nvCxnSpPr>
            <p:spPr bwMode="auto">
              <a:xfrm>
                <a:off x="3900" y="3605"/>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52633" name="Line 65"/>
              <p:cNvSpPr>
                <a:spLocks noChangeShapeType="1"/>
              </p:cNvSpPr>
              <p:nvPr/>
            </p:nvSpPr>
            <p:spPr bwMode="auto">
              <a:xfrm flipH="1" flipV="1">
                <a:off x="2924" y="2379"/>
                <a:ext cx="811" cy="574"/>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52634" name="Line 66"/>
              <p:cNvSpPr>
                <a:spLocks noChangeShapeType="1"/>
              </p:cNvSpPr>
              <p:nvPr/>
            </p:nvSpPr>
            <p:spPr bwMode="auto">
              <a:xfrm flipV="1">
                <a:off x="3900" y="2400"/>
                <a:ext cx="21"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52635" name="Line 67"/>
              <p:cNvSpPr>
                <a:spLocks noChangeShapeType="1"/>
              </p:cNvSpPr>
              <p:nvPr/>
            </p:nvSpPr>
            <p:spPr bwMode="auto">
              <a:xfrm flipV="1">
                <a:off x="4115" y="2400"/>
                <a:ext cx="806"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cxnSp>
            <p:nvCxnSpPr>
              <p:cNvPr id="152636" name="AutoShape 68"/>
              <p:cNvCxnSpPr>
                <a:cxnSpLocks noChangeShapeType="1"/>
              </p:cNvCxnSpPr>
              <p:nvPr/>
            </p:nvCxnSpPr>
            <p:spPr bwMode="auto">
              <a:xfrm>
                <a:off x="3900" y="3605"/>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52637" name="Rectangle 69"/>
              <p:cNvSpPr>
                <a:spLocks noChangeArrowheads="1"/>
              </p:cNvSpPr>
              <p:nvPr/>
            </p:nvSpPr>
            <p:spPr bwMode="auto">
              <a:xfrm>
                <a:off x="3192" y="2936"/>
                <a:ext cx="1396"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Some small</a:t>
                </a:r>
                <a:br>
                  <a:rPr lang="en-US" altLang="en-US" sz="2800">
                    <a:latin typeface="Times New Roman" pitchFamily="18" charset="0"/>
                  </a:rPr>
                </a:br>
                <a:r>
                  <a:rPr lang="en-US" altLang="en-US" sz="2800">
                    <a:latin typeface="Times New Roman" pitchFamily="18" charset="0"/>
                  </a:rPr>
                  <a:t>circuit</a:t>
                </a:r>
              </a:p>
            </p:txBody>
          </p:sp>
        </p:grpSp>
        <p:sp>
          <p:nvSpPr>
            <p:cNvPr id="11" name="Line 41"/>
            <p:cNvSpPr>
              <a:spLocks noChangeShapeType="1"/>
            </p:cNvSpPr>
            <p:nvPr/>
          </p:nvSpPr>
          <p:spPr bwMode="auto">
            <a:xfrm>
              <a:off x="5416" y="2366"/>
              <a:ext cx="386" cy="2"/>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52623" name="Text Box 71"/>
            <p:cNvSpPr txBox="1">
              <a:spLocks noChangeArrowheads="1"/>
            </p:cNvSpPr>
            <p:nvPr/>
          </p:nvSpPr>
          <p:spPr bwMode="auto">
            <a:xfrm>
              <a:off x="287" y="1729"/>
              <a:ext cx="5376" cy="5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a:solidFill>
                    <a:schemeClr val="accent2"/>
                  </a:solidFill>
                  <a:latin typeface="Times New Roman" pitchFamily="18" charset="0"/>
                </a:rPr>
                <a:t>q</a:t>
              </a:r>
              <a:r>
                <a:rPr lang="en-US" altLang="en-US" sz="2800" i="1" baseline="-25000">
                  <a:solidFill>
                    <a:schemeClr val="accent2"/>
                  </a:solidFill>
                  <a:latin typeface="Times New Roman" pitchFamily="18" charset="0"/>
                </a:rPr>
                <a:t>start</a:t>
              </a:r>
              <a:r>
                <a:rPr lang="en-US" altLang="en-US" sz="2800" i="1">
                  <a:solidFill>
                    <a:schemeClr val="accent2"/>
                  </a:solidFill>
                  <a:latin typeface="Times New Roman" pitchFamily="18" charset="0"/>
                </a:rPr>
                <a:t>   x</a:t>
              </a:r>
              <a:r>
                <a:rPr lang="en-US" altLang="en-US" sz="2800" i="1" baseline="-25000">
                  <a:solidFill>
                    <a:schemeClr val="accent2"/>
                  </a:solidFill>
                  <a:latin typeface="Times New Roman" pitchFamily="18" charset="0"/>
                </a:rPr>
                <a:t>1 </a:t>
              </a:r>
              <a:r>
                <a:rPr lang="en-US" altLang="en-US" sz="2800" i="1">
                  <a:solidFill>
                    <a:schemeClr val="accent2"/>
                  </a:solidFill>
                  <a:latin typeface="Times New Roman" pitchFamily="18" charset="0"/>
                </a:rPr>
                <a:t>              x</a:t>
              </a:r>
              <a:r>
                <a:rPr lang="en-US" altLang="en-US" sz="2800" i="1" baseline="-25000">
                  <a:solidFill>
                    <a:schemeClr val="accent2"/>
                  </a:solidFill>
                  <a:latin typeface="Times New Roman" pitchFamily="18" charset="0"/>
                </a:rPr>
                <a:t>2                     </a:t>
              </a: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3                     </a:t>
              </a: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4                       </a:t>
              </a: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5  ….</a:t>
              </a:r>
              <a:r>
                <a:rPr lang="en-US" altLang="en-US" sz="2800" i="1">
                  <a:solidFill>
                    <a:schemeClr val="accent2"/>
                  </a:solidFill>
                  <a:latin typeface="Times New Roman" pitchFamily="18" charset="0"/>
                </a:rPr>
                <a:t> </a:t>
              </a:r>
            </a:p>
            <a:p>
              <a:pPr>
                <a:spcBef>
                  <a:spcPct val="0"/>
                </a:spcBef>
              </a:pPr>
              <a:endParaRPr lang="en-US" altLang="en-US" sz="2800" i="1" baseline="-25000">
                <a:solidFill>
                  <a:schemeClr val="accent2"/>
                </a:solidFill>
                <a:latin typeface="Times New Roman" pitchFamily="18" charset="0"/>
              </a:endParaRPr>
            </a:p>
          </p:txBody>
        </p:sp>
        <p:grpSp>
          <p:nvGrpSpPr>
            <p:cNvPr id="152624" name="Group 72"/>
            <p:cNvGrpSpPr>
              <a:grpSpLocks/>
            </p:cNvGrpSpPr>
            <p:nvPr/>
          </p:nvGrpSpPr>
          <p:grpSpPr bwMode="auto">
            <a:xfrm>
              <a:off x="624" y="2075"/>
              <a:ext cx="4428" cy="282"/>
              <a:chOff x="624" y="1337"/>
              <a:chExt cx="4428" cy="577"/>
            </a:xfrm>
          </p:grpSpPr>
          <p:sp>
            <p:nvSpPr>
              <p:cNvPr id="152625" name="Line 73"/>
              <p:cNvSpPr>
                <a:spLocks noChangeShapeType="1"/>
              </p:cNvSpPr>
              <p:nvPr/>
            </p:nvSpPr>
            <p:spPr bwMode="auto">
              <a:xfrm flipH="1" flipV="1">
                <a:off x="624" y="1337"/>
                <a:ext cx="0" cy="507"/>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52626" name="Line 74"/>
              <p:cNvSpPr>
                <a:spLocks noChangeShapeType="1"/>
              </p:cNvSpPr>
              <p:nvPr/>
            </p:nvSpPr>
            <p:spPr bwMode="auto">
              <a:xfrm flipH="1" flipV="1">
                <a:off x="1097" y="1351"/>
                <a:ext cx="0" cy="507"/>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52627" name="Line 75"/>
              <p:cNvSpPr>
                <a:spLocks noChangeShapeType="1"/>
              </p:cNvSpPr>
              <p:nvPr/>
            </p:nvSpPr>
            <p:spPr bwMode="auto">
              <a:xfrm flipH="1" flipV="1">
                <a:off x="2112" y="1365"/>
                <a:ext cx="0" cy="507"/>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52628" name="Line 76"/>
              <p:cNvSpPr>
                <a:spLocks noChangeShapeType="1"/>
              </p:cNvSpPr>
              <p:nvPr/>
            </p:nvSpPr>
            <p:spPr bwMode="auto">
              <a:xfrm flipH="1" flipV="1">
                <a:off x="3092" y="1379"/>
                <a:ext cx="0" cy="507"/>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52629" name="Line 77"/>
              <p:cNvSpPr>
                <a:spLocks noChangeShapeType="1"/>
              </p:cNvSpPr>
              <p:nvPr/>
            </p:nvSpPr>
            <p:spPr bwMode="auto">
              <a:xfrm flipH="1" flipV="1">
                <a:off x="4072" y="1393"/>
                <a:ext cx="0" cy="507"/>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52630" name="Line 78"/>
              <p:cNvSpPr>
                <a:spLocks noChangeShapeType="1"/>
              </p:cNvSpPr>
              <p:nvPr/>
            </p:nvSpPr>
            <p:spPr bwMode="auto">
              <a:xfrm flipH="1" flipV="1">
                <a:off x="5052" y="1407"/>
                <a:ext cx="0" cy="507"/>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grpSp>
      </p:grpSp>
      <p:sp>
        <p:nvSpPr>
          <p:cNvPr id="314448" name="Rectangle 80"/>
          <p:cNvSpPr>
            <a:spLocks noChangeArrowheads="1"/>
          </p:cNvSpPr>
          <p:nvPr/>
        </p:nvSpPr>
        <p:spPr bwMode="auto">
          <a:xfrm>
            <a:off x="647700" y="533400"/>
            <a:ext cx="7505700" cy="2227263"/>
          </a:xfrm>
          <a:prstGeom prst="rect">
            <a:avLst/>
          </a:prstGeom>
          <a:noFill/>
          <a:ln w="38100" cap="sq">
            <a:noFill/>
            <a:miter lim="800000"/>
            <a:headEnd/>
            <a:tailEnd/>
          </a:ln>
          <a:effectLst/>
        </p:spPr>
        <p:txBody>
          <a:bodyPr wrap="none" lIns="274320" rIns="274320">
            <a:spAutoFit/>
          </a:bodyPr>
          <a:lstStyle/>
          <a:p>
            <a:pPr lvl="1" eaLnBrk="0" hangingPunct="0">
              <a:buFontTx/>
              <a:buChar char="•"/>
              <a:defRPr/>
            </a:pPr>
            <a:r>
              <a:rPr lang="en-US" dirty="0">
                <a:cs typeface="+mn-cs"/>
              </a:rPr>
              <a:t> If </a:t>
            </a:r>
            <a:r>
              <a:rPr lang="en-US">
                <a:cs typeface="+mn-cs"/>
              </a:rPr>
              <a:t>a </a:t>
            </a:r>
            <a:r>
              <a:rPr lang="en-US">
                <a:solidFill>
                  <a:schemeClr val="accent2"/>
                </a:solidFill>
                <a:cs typeface="+mn-cs"/>
              </a:rPr>
              <a:t>TM</a:t>
            </a:r>
            <a:r>
              <a:rPr lang="en-US">
                <a:cs typeface="+mn-cs"/>
              </a:rPr>
              <a:t> can compute it in time </a:t>
            </a:r>
            <a:r>
              <a:rPr lang="en-US" i="1">
                <a:solidFill>
                  <a:schemeClr val="accent2"/>
                </a:solidFill>
                <a:cs typeface="+mn-cs"/>
              </a:rPr>
              <a:t>T(n</a:t>
            </a:r>
            <a:r>
              <a:rPr lang="en-US" i="1" dirty="0">
                <a:solidFill>
                  <a:schemeClr val="accent2"/>
                </a:solidFill>
                <a:cs typeface="+mn-cs"/>
              </a:rPr>
              <a:t>)</a:t>
            </a:r>
            <a:r>
              <a:rPr lang="en-US" dirty="0">
                <a:cs typeface="+mn-cs"/>
              </a:rPr>
              <a:t>, </a:t>
            </a:r>
          </a:p>
          <a:p>
            <a:pPr lvl="1" eaLnBrk="0" hangingPunct="0">
              <a:buFontTx/>
              <a:buChar char="•"/>
              <a:defRPr/>
            </a:pPr>
            <a:r>
              <a:rPr lang="en-US">
                <a:cs typeface="+mn-cs"/>
              </a:rPr>
              <a:t> then it uses at most </a:t>
            </a:r>
            <a:r>
              <a:rPr lang="en-US" i="1">
                <a:solidFill>
                  <a:schemeClr val="accent2"/>
                </a:solidFill>
                <a:cs typeface="+mn-cs"/>
              </a:rPr>
              <a:t>T(n</a:t>
            </a:r>
            <a:r>
              <a:rPr lang="en-US" i="1" dirty="0">
                <a:solidFill>
                  <a:schemeClr val="accent2"/>
                </a:solidFill>
                <a:cs typeface="+mn-cs"/>
              </a:rPr>
              <a:t>)</a:t>
            </a:r>
            <a:r>
              <a:rPr lang="en-US" dirty="0">
                <a:cs typeface="+mn-cs"/>
              </a:rPr>
              <a:t> cells </a:t>
            </a:r>
            <a:r>
              <a:rPr lang="en-US">
                <a:cs typeface="+mn-cs"/>
              </a:rPr>
              <a:t>of tape</a:t>
            </a:r>
            <a:r>
              <a:rPr lang="en-US" dirty="0">
                <a:cs typeface="+mn-cs"/>
              </a:rPr>
              <a:t>,</a:t>
            </a:r>
          </a:p>
          <a:p>
            <a:pPr lvl="1" eaLnBrk="0" hangingPunct="0">
              <a:buFontTx/>
              <a:buChar char="•"/>
              <a:defRPr/>
            </a:pPr>
            <a:r>
              <a:rPr lang="en-US">
                <a:cs typeface="+mn-cs"/>
              </a:rPr>
              <a:t> then the </a:t>
            </a:r>
            <a:r>
              <a:rPr lang="en-US" dirty="0">
                <a:cs typeface="+mn-cs"/>
              </a:rPr>
              <a:t>size </a:t>
            </a:r>
            <a:r>
              <a:rPr lang="en-US">
                <a:cs typeface="+mn-cs"/>
              </a:rPr>
              <a:t>of the circuit is </a:t>
            </a:r>
            <a:r>
              <a:rPr lang="en-US" i="1">
                <a:solidFill>
                  <a:schemeClr val="accent2"/>
                </a:solidFill>
                <a:cs typeface="+mn-cs"/>
              </a:rPr>
              <a:t>O(T(n)</a:t>
            </a:r>
            <a:r>
              <a:rPr lang="en-US" i="1">
                <a:solidFill>
                  <a:schemeClr val="accent2"/>
                </a:solidFill>
                <a:cs typeface="Times New Roman" pitchFamily="18" charset="0"/>
              </a:rPr>
              <a:t>×</a:t>
            </a:r>
            <a:r>
              <a:rPr lang="en-US" i="1">
                <a:solidFill>
                  <a:schemeClr val="accent2"/>
                </a:solidFill>
                <a:cs typeface="+mn-cs"/>
              </a:rPr>
              <a:t>T(n</a:t>
            </a:r>
            <a:r>
              <a:rPr lang="en-US" i="1" dirty="0">
                <a:solidFill>
                  <a:schemeClr val="accent2"/>
                </a:solidFill>
                <a:cs typeface="+mn-cs"/>
              </a:rPr>
              <a:t>))</a:t>
            </a:r>
            <a:r>
              <a:rPr lang="en-US" i="1" dirty="0">
                <a:cs typeface="+mn-cs"/>
              </a:rPr>
              <a:t>.</a:t>
            </a:r>
          </a:p>
          <a:p>
            <a:pPr lvl="1" eaLnBrk="0" hangingPunct="0">
              <a:buFontTx/>
              <a:buChar char="•"/>
              <a:defRPr/>
            </a:pPr>
            <a:r>
              <a:rPr lang="en-US">
                <a:cs typeface="+mn-cs"/>
              </a:rPr>
              <a:t> Th</a:t>
            </a:r>
            <a:r>
              <a:rPr lang="en-US">
                <a:effectLst>
                  <a:outerShdw blurRad="38100" dist="38100" dir="2700000" algn="tl">
                    <a:srgbClr val="000000"/>
                  </a:outerShdw>
                </a:effectLst>
                <a:cs typeface="+mn-cs"/>
              </a:rPr>
              <a:t>e circuit is constructed </a:t>
            </a:r>
            <a:r>
              <a:rPr lang="en-US" dirty="0">
                <a:effectLst>
                  <a:outerShdw blurRad="38100" dist="38100" dir="2700000" algn="tl">
                    <a:srgbClr val="000000"/>
                  </a:outerShdw>
                </a:effectLst>
                <a:cs typeface="+mn-cs"/>
              </a:rPr>
              <a:t>in a </a:t>
            </a:r>
            <a:r>
              <a:rPr lang="en-US" dirty="0">
                <a:solidFill>
                  <a:schemeClr val="accent2"/>
                </a:solidFill>
                <a:cs typeface="+mn-cs"/>
              </a:rPr>
              <a:t>uniform</a:t>
            </a:r>
            <a:r>
              <a:rPr lang="en-US" dirty="0">
                <a:cs typeface="+mn-cs"/>
              </a:rPr>
              <a:t> way</a:t>
            </a:r>
            <a:br>
              <a:rPr lang="en-US" dirty="0">
                <a:cs typeface="+mn-cs"/>
              </a:rPr>
            </a:br>
            <a:r>
              <a:rPr lang="en-US" dirty="0">
                <a:cs typeface="+mn-cs"/>
              </a:rPr>
              <a:t>   from many copies </a:t>
            </a:r>
            <a:r>
              <a:rPr lang="en-US">
                <a:cs typeface="+mn-cs"/>
              </a:rPr>
              <a:t>of the </a:t>
            </a:r>
            <a:r>
              <a:rPr lang="en-US" dirty="0">
                <a:cs typeface="+mn-cs"/>
              </a:rPr>
              <a:t>same </a:t>
            </a:r>
            <a:r>
              <a:rPr lang="en-US">
                <a:cs typeface="+mn-cs"/>
              </a:rPr>
              <a:t>small circuit.</a:t>
            </a:r>
            <a:endParaRPr lang="en-US" dirty="0">
              <a:cs typeface="+mn-cs"/>
            </a:endParaRPr>
          </a:p>
        </p:txBody>
      </p:sp>
      <p:sp>
        <p:nvSpPr>
          <p:cNvPr id="314449" name="Line 81"/>
          <p:cNvSpPr>
            <a:spLocks noChangeShapeType="1"/>
          </p:cNvSpPr>
          <p:nvPr/>
        </p:nvSpPr>
        <p:spPr bwMode="auto">
          <a:xfrm flipH="1">
            <a:off x="7585075" y="2844800"/>
            <a:ext cx="25400" cy="4013200"/>
          </a:xfrm>
          <a:prstGeom prst="line">
            <a:avLst/>
          </a:prstGeom>
          <a:noFill/>
          <a:ln w="63500" cap="sq">
            <a:solidFill>
              <a:srgbClr val="FFFF99"/>
            </a:solidFill>
            <a:round/>
            <a:headEnd type="triangle" w="lg" len="med"/>
            <a:tailEnd type="triangle" w="lg" len="me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314450" name="Rectangle 82"/>
          <p:cNvSpPr>
            <a:spLocks noChangeArrowheads="1"/>
          </p:cNvSpPr>
          <p:nvPr/>
        </p:nvSpPr>
        <p:spPr bwMode="auto">
          <a:xfrm>
            <a:off x="7762875" y="2376488"/>
            <a:ext cx="19145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lgn="ctr">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a:solidFill>
                  <a:schemeClr val="accent2"/>
                </a:solidFill>
                <a:latin typeface="Times New Roman" pitchFamily="18" charset="0"/>
              </a:rPr>
              <a:t>O(T(n))</a:t>
            </a:r>
            <a:endParaRPr lang="en-US" altLang="en-US" sz="2800">
              <a:latin typeface="Times New Roman" pitchFamily="18" charset="0"/>
            </a:endParaRPr>
          </a:p>
        </p:txBody>
      </p:sp>
      <p:sp>
        <p:nvSpPr>
          <p:cNvPr id="83" name="Rectangle 72"/>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Circuits Depth</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314449"/>
                                        </p:tgtEl>
                                        <p:attrNameLst>
                                          <p:attrName>style.visibility</p:attrName>
                                        </p:attrNameLst>
                                      </p:cBhvr>
                                      <p:to>
                                        <p:strVal val="visible"/>
                                      </p:to>
                                    </p:set>
                                    <p:anim calcmode="lin" valueType="num">
                                      <p:cBhvr additive="base">
                                        <p:cTn id="7" dur="500" fill="hold"/>
                                        <p:tgtEl>
                                          <p:spTgt spid="314449"/>
                                        </p:tgtEl>
                                        <p:attrNameLst>
                                          <p:attrName>ppt_x</p:attrName>
                                        </p:attrNameLst>
                                      </p:cBhvr>
                                      <p:tavLst>
                                        <p:tav tm="0">
                                          <p:val>
                                            <p:strVal val="1+#ppt_w/2"/>
                                          </p:val>
                                        </p:tav>
                                        <p:tav tm="100000">
                                          <p:val>
                                            <p:strVal val="#ppt_x"/>
                                          </p:val>
                                        </p:tav>
                                      </p:tavLst>
                                    </p:anim>
                                    <p:anim calcmode="lin" valueType="num">
                                      <p:cBhvr additive="base">
                                        <p:cTn id="8" dur="500" fill="hold"/>
                                        <p:tgtEl>
                                          <p:spTgt spid="314449"/>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314450"/>
                                        </p:tgtEl>
                                        <p:attrNameLst>
                                          <p:attrName>style.visibility</p:attrName>
                                        </p:attrNameLst>
                                      </p:cBhvr>
                                      <p:to>
                                        <p:strVal val="visible"/>
                                      </p:to>
                                    </p:set>
                                    <p:anim calcmode="lin" valueType="num">
                                      <p:cBhvr additive="base">
                                        <p:cTn id="13" dur="500" fill="hold"/>
                                        <p:tgtEl>
                                          <p:spTgt spid="314450"/>
                                        </p:tgtEl>
                                        <p:attrNameLst>
                                          <p:attrName>ppt_x</p:attrName>
                                        </p:attrNameLst>
                                      </p:cBhvr>
                                      <p:tavLst>
                                        <p:tav tm="0">
                                          <p:val>
                                            <p:strVal val="1+#ppt_w/2"/>
                                          </p:val>
                                        </p:tav>
                                        <p:tav tm="100000">
                                          <p:val>
                                            <p:strVal val="#ppt_x"/>
                                          </p:val>
                                        </p:tav>
                                      </p:tavLst>
                                    </p:anim>
                                    <p:anim calcmode="lin" valueType="num">
                                      <p:cBhvr additive="base">
                                        <p:cTn id="14" dur="500" fill="hold"/>
                                        <p:tgtEl>
                                          <p:spTgt spid="31445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4449" grpId="0" animBg="1"/>
      <p:bldP spid="314450" grpId="0"/>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2"/>
          <p:cNvSpPr>
            <a:spLocks noGrp="1" noChangeArrowheads="1"/>
          </p:cNvSpPr>
          <p:nvPr>
            <p:ph type="title"/>
          </p:nvPr>
        </p:nvSpPr>
        <p:spPr>
          <a:xfrm>
            <a:off x="685800" y="-228600"/>
            <a:ext cx="7772400" cy="1143000"/>
          </a:xfrm>
          <a:noFill/>
          <a:extLst>
            <a:ext uri="{909E8E84-426E-40DD-AFC4-6F175D3DCCD1}">
              <a14:hiddenFill xmlns:a14="http://schemas.microsoft.com/office/drawing/2010/main">
                <a:solidFill>
                  <a:srgbClr val="FFFFFF"/>
                </a:solidFill>
              </a14:hiddenFill>
            </a:ext>
          </a:extLst>
        </p:spPr>
        <p:txBody>
          <a:bodyPr/>
          <a:lstStyle/>
          <a:p>
            <a:r>
              <a:rPr lang="en-US" altLang="en-US" smtClean="0">
                <a:effectLst/>
              </a:rPr>
              <a:t>How to add 2 </a:t>
            </a:r>
            <a:r>
              <a:rPr lang="en-US" altLang="en-US" i="1" smtClean="0">
                <a:effectLst/>
              </a:rPr>
              <a:t>n</a:t>
            </a:r>
            <a:r>
              <a:rPr lang="en-US" altLang="en-US" smtClean="0">
                <a:effectLst/>
              </a:rPr>
              <a:t>-bit numbers.</a:t>
            </a:r>
          </a:p>
        </p:txBody>
      </p:sp>
      <p:sp>
        <p:nvSpPr>
          <p:cNvPr id="153603" name="Text Box 3"/>
          <p:cNvSpPr txBox="1">
            <a:spLocks noChangeArrowheads="1"/>
          </p:cNvSpPr>
          <p:nvPr/>
        </p:nvSpPr>
        <p:spPr bwMode="auto">
          <a:xfrm flipH="1">
            <a:off x="68580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3604" name="Text Box 4"/>
          <p:cNvSpPr txBox="1">
            <a:spLocks noChangeArrowheads="1"/>
          </p:cNvSpPr>
          <p:nvPr/>
        </p:nvSpPr>
        <p:spPr bwMode="auto">
          <a:xfrm flipH="1">
            <a:off x="8382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3605" name="Text Box 5"/>
          <p:cNvSpPr txBox="1">
            <a:spLocks noChangeArrowheads="1"/>
          </p:cNvSpPr>
          <p:nvPr/>
        </p:nvSpPr>
        <p:spPr bwMode="auto">
          <a:xfrm flipH="1">
            <a:off x="14414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3606" name="Text Box 6"/>
          <p:cNvSpPr txBox="1">
            <a:spLocks noChangeArrowheads="1"/>
          </p:cNvSpPr>
          <p:nvPr/>
        </p:nvSpPr>
        <p:spPr bwMode="auto">
          <a:xfrm flipH="1">
            <a:off x="44513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3607" name="Text Box 7"/>
          <p:cNvSpPr txBox="1">
            <a:spLocks noChangeArrowheads="1"/>
          </p:cNvSpPr>
          <p:nvPr/>
        </p:nvSpPr>
        <p:spPr bwMode="auto">
          <a:xfrm flipH="1">
            <a:off x="50530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3608" name="Text Box 8"/>
          <p:cNvSpPr txBox="1">
            <a:spLocks noChangeArrowheads="1"/>
          </p:cNvSpPr>
          <p:nvPr/>
        </p:nvSpPr>
        <p:spPr bwMode="auto">
          <a:xfrm flipH="1">
            <a:off x="56546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3609" name="Text Box 9"/>
          <p:cNvSpPr txBox="1">
            <a:spLocks noChangeArrowheads="1"/>
          </p:cNvSpPr>
          <p:nvPr/>
        </p:nvSpPr>
        <p:spPr bwMode="auto">
          <a:xfrm flipH="1">
            <a:off x="62563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3610" name="Text Box 10"/>
          <p:cNvSpPr txBox="1">
            <a:spLocks noChangeArrowheads="1"/>
          </p:cNvSpPr>
          <p:nvPr/>
        </p:nvSpPr>
        <p:spPr bwMode="auto">
          <a:xfrm flipH="1">
            <a:off x="20431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3611" name="Text Box 11"/>
          <p:cNvSpPr txBox="1">
            <a:spLocks noChangeArrowheads="1"/>
          </p:cNvSpPr>
          <p:nvPr/>
        </p:nvSpPr>
        <p:spPr bwMode="auto">
          <a:xfrm flipH="1">
            <a:off x="26447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3612" name="Text Box 12"/>
          <p:cNvSpPr txBox="1">
            <a:spLocks noChangeArrowheads="1"/>
          </p:cNvSpPr>
          <p:nvPr/>
        </p:nvSpPr>
        <p:spPr bwMode="auto">
          <a:xfrm flipH="1">
            <a:off x="32464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3613" name="Text Box 13"/>
          <p:cNvSpPr txBox="1">
            <a:spLocks noChangeArrowheads="1"/>
          </p:cNvSpPr>
          <p:nvPr/>
        </p:nvSpPr>
        <p:spPr bwMode="auto">
          <a:xfrm flipH="1">
            <a:off x="38481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3614" name="Line 14"/>
          <p:cNvSpPr>
            <a:spLocks noChangeShapeType="1"/>
          </p:cNvSpPr>
          <p:nvPr/>
        </p:nvSpPr>
        <p:spPr bwMode="auto">
          <a:xfrm flipH="1">
            <a:off x="838200" y="3505200"/>
            <a:ext cx="7162800" cy="0"/>
          </a:xfrm>
          <a:prstGeom prst="line">
            <a:avLst/>
          </a:prstGeom>
          <a:noFill/>
          <a:ln w="76200" cap="sq">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153615" name="Text Box 15"/>
          <p:cNvSpPr txBox="1">
            <a:spLocks noChangeArrowheads="1"/>
          </p:cNvSpPr>
          <p:nvPr/>
        </p:nvSpPr>
        <p:spPr bwMode="auto">
          <a:xfrm>
            <a:off x="228600" y="2286000"/>
            <a:ext cx="6858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5400">
                <a:latin typeface="Times New Roman" pitchFamily="18" charset="0"/>
              </a:rPr>
              <a:t>+</a:t>
            </a:r>
          </a:p>
        </p:txBody>
      </p:sp>
    </p:spTree>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4274"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Primitive </a:t>
            </a:r>
            <a:r>
              <a:rPr lang="en-US" sz="3600" b="1" dirty="0">
                <a:solidFill>
                  <a:schemeClr val="tx2"/>
                </a:solidFill>
                <a:effectLst>
                  <a:outerShdw blurRad="38100" dist="38100" dir="2700000" algn="tl">
                    <a:srgbClr val="000000"/>
                  </a:outerShdw>
                </a:effectLst>
                <a:latin typeface="Arial Rounded MT Bold" pitchFamily="34" charset="0"/>
                <a:cs typeface="+mn-cs"/>
              </a:rPr>
              <a:t>Recursive</a:t>
            </a:r>
          </a:p>
        </p:txBody>
      </p:sp>
      <p:sp>
        <p:nvSpPr>
          <p:cNvPr id="1334276" name="Text Box 4"/>
          <p:cNvSpPr txBox="1">
            <a:spLocks noChangeArrowheads="1"/>
          </p:cNvSpPr>
          <p:nvPr/>
        </p:nvSpPr>
        <p:spPr bwMode="auto">
          <a:xfrm>
            <a:off x="228600" y="609600"/>
            <a:ext cx="8915400" cy="1373188"/>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f</a:t>
            </a:r>
            <a:r>
              <a:rPr lang="en-US" dirty="0">
                <a:effectLst>
                  <a:outerShdw blurRad="38100" dist="38100" dir="2700000" algn="tl">
                    <a:srgbClr val="000000"/>
                  </a:outerShdw>
                </a:effectLst>
                <a:cs typeface="+mn-cs"/>
              </a:rPr>
              <a:t> is defined from </a:t>
            </a:r>
            <a:r>
              <a:rPr lang="en-US" i="1" dirty="0">
                <a:solidFill>
                  <a:schemeClr val="accent2"/>
                </a:solidFill>
                <a:effectLst>
                  <a:outerShdw blurRad="38100" dist="38100" dir="2700000" algn="tl">
                    <a:srgbClr val="000000"/>
                  </a:outerShdw>
                </a:effectLst>
                <a:cs typeface="+mn-cs"/>
              </a:rPr>
              <a:t>g</a:t>
            </a:r>
            <a:r>
              <a:rPr lang="en-US" dirty="0">
                <a:effectLst>
                  <a:outerShdw blurRad="38100" dist="38100" dir="2700000" algn="tl">
                    <a:srgbClr val="000000"/>
                  </a:outerShdw>
                </a:effectLst>
                <a:cs typeface="+mn-cs"/>
              </a:rPr>
              <a:t> &amp;</a:t>
            </a:r>
            <a:r>
              <a:rPr lang="en-US" i="1" dirty="0">
                <a:solidFill>
                  <a:schemeClr val="accent2"/>
                </a:solidFill>
                <a:effectLst>
                  <a:outerShdw blurRad="38100" dist="38100" dir="2700000" algn="tl">
                    <a:srgbClr val="000000"/>
                  </a:outerShdw>
                </a:effectLst>
                <a:cs typeface="+mn-cs"/>
              </a:rPr>
              <a:t> h</a:t>
            </a:r>
            <a:r>
              <a:rPr lang="en-US" dirty="0">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by primitive </a:t>
            </a:r>
            <a:r>
              <a:rPr lang="en-US" dirty="0">
                <a:effectLst>
                  <a:outerShdw blurRad="38100" dist="38100" dir="2700000" algn="tl">
                    <a:srgbClr val="000000"/>
                  </a:outerShdw>
                </a:effectLst>
                <a:cs typeface="+mn-cs"/>
              </a:rPr>
              <a:t>recursion if</a:t>
            </a:r>
          </a:p>
          <a:p>
            <a:pPr eaLnBrk="0" hangingPunct="0">
              <a:buFontTx/>
              <a:buChar char="•"/>
              <a:defRPr/>
            </a:pPr>
            <a:r>
              <a:rPr lang="en-US" i="1" dirty="0">
                <a:solidFill>
                  <a:schemeClr val="accent2"/>
                </a:solidFill>
                <a:effectLst>
                  <a:outerShdw blurRad="38100" dist="38100" dir="2700000" algn="tl">
                    <a:srgbClr val="000000"/>
                  </a:outerShdw>
                </a:effectLst>
                <a:cs typeface="+mn-cs"/>
              </a:rPr>
              <a:t>f(</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 = h(x,y-1,f(x,y-1))</a:t>
            </a:r>
          </a:p>
          <a:p>
            <a:pPr eaLnBrk="0" hangingPunct="0">
              <a:buFontTx/>
              <a:buChar char="•"/>
              <a:defRPr/>
            </a:pPr>
            <a:r>
              <a:rPr lang="en-US" i="1" dirty="0">
                <a:solidFill>
                  <a:schemeClr val="accent2"/>
                </a:solidFill>
                <a:effectLst>
                  <a:outerShdw blurRad="38100" dist="38100" dir="2700000" algn="tl">
                    <a:srgbClr val="000000"/>
                  </a:outerShdw>
                </a:effectLst>
                <a:cs typeface="+mn-cs"/>
              </a:rPr>
              <a:t>f(x,0) = g(x)</a:t>
            </a:r>
          </a:p>
        </p:txBody>
      </p:sp>
      <p:sp>
        <p:nvSpPr>
          <p:cNvPr id="1334280" name="Text Box 8"/>
          <p:cNvSpPr txBox="1">
            <a:spLocks noChangeArrowheads="1"/>
          </p:cNvSpPr>
          <p:nvPr/>
        </p:nvSpPr>
        <p:spPr bwMode="auto">
          <a:xfrm>
            <a:off x="152400" y="2133600"/>
            <a:ext cx="8915400" cy="519113"/>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Examples:</a:t>
            </a:r>
            <a:endParaRPr lang="en-US" i="1">
              <a:solidFill>
                <a:schemeClr val="accent2"/>
              </a:solidFill>
              <a:effectLst>
                <a:outerShdw blurRad="38100" dist="38100" dir="2700000" algn="tl">
                  <a:srgbClr val="000000"/>
                </a:outerShdw>
              </a:effectLst>
              <a:cs typeface="+mn-cs"/>
            </a:endParaRPr>
          </a:p>
        </p:txBody>
      </p:sp>
      <p:sp>
        <p:nvSpPr>
          <p:cNvPr id="1334284" name="Text Box 12"/>
          <p:cNvSpPr txBox="1">
            <a:spLocks noChangeArrowheads="1"/>
          </p:cNvSpPr>
          <p:nvPr/>
        </p:nvSpPr>
        <p:spPr bwMode="auto">
          <a:xfrm>
            <a:off x="609600" y="2819400"/>
            <a:ext cx="1752600" cy="519113"/>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x+y = </a:t>
            </a:r>
          </a:p>
        </p:txBody>
      </p:sp>
      <p:sp>
        <p:nvSpPr>
          <p:cNvPr id="1334285" name="Text Box 13"/>
          <p:cNvSpPr txBox="1">
            <a:spLocks noChangeArrowheads="1"/>
          </p:cNvSpPr>
          <p:nvPr/>
        </p:nvSpPr>
        <p:spPr bwMode="auto">
          <a:xfrm>
            <a:off x="1828800" y="2819400"/>
            <a:ext cx="2438400" cy="519113"/>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[x+(y-1)]</a:t>
            </a:r>
          </a:p>
        </p:txBody>
      </p:sp>
      <p:sp>
        <p:nvSpPr>
          <p:cNvPr id="1334286" name="Text Box 14"/>
          <p:cNvSpPr txBox="1">
            <a:spLocks noChangeArrowheads="1"/>
          </p:cNvSpPr>
          <p:nvPr/>
        </p:nvSpPr>
        <p:spPr bwMode="auto">
          <a:xfrm>
            <a:off x="4800600" y="2811463"/>
            <a:ext cx="4953000" cy="519112"/>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Get </a:t>
            </a:r>
            <a:r>
              <a:rPr lang="en-US" dirty="0">
                <a:effectLst>
                  <a:outerShdw blurRad="38100" dist="38100" dir="2700000" algn="tl">
                    <a:srgbClr val="000000"/>
                  </a:outerShdw>
                </a:effectLst>
                <a:cs typeface="+mn-cs"/>
              </a:rPr>
              <a:t>help from your friend.</a:t>
            </a:r>
            <a:endParaRPr lang="en-US" i="1" dirty="0">
              <a:solidFill>
                <a:schemeClr val="accent2"/>
              </a:solidFill>
              <a:effectLst>
                <a:outerShdw blurRad="38100" dist="38100" dir="2700000" algn="tl">
                  <a:srgbClr val="000000"/>
                </a:outerShdw>
              </a:effectLst>
              <a:cs typeface="+mn-cs"/>
            </a:endParaRPr>
          </a:p>
        </p:txBody>
      </p:sp>
      <p:sp>
        <p:nvSpPr>
          <p:cNvPr id="1334287" name="Text Box 15"/>
          <p:cNvSpPr txBox="1">
            <a:spLocks noChangeArrowheads="1"/>
          </p:cNvSpPr>
          <p:nvPr/>
        </p:nvSpPr>
        <p:spPr bwMode="auto">
          <a:xfrm>
            <a:off x="4800600" y="3290888"/>
            <a:ext cx="4953000" cy="519112"/>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My solution </a:t>
            </a:r>
            <a:r>
              <a:rPr lang="en-US" dirty="0">
                <a:effectLst>
                  <a:outerShdw blurRad="38100" dist="38100" dir="2700000" algn="tl">
                    <a:srgbClr val="000000"/>
                  </a:outerShdw>
                </a:effectLst>
                <a:cs typeface="+mn-cs"/>
              </a:rPr>
              <a:t>from his.</a:t>
            </a:r>
            <a:endParaRPr lang="en-US" i="1" dirty="0">
              <a:solidFill>
                <a:schemeClr val="accent2"/>
              </a:solidFill>
              <a:effectLst>
                <a:outerShdw blurRad="38100" dist="38100" dir="2700000" algn="tl">
                  <a:srgbClr val="000000"/>
                </a:outerShdw>
              </a:effectLst>
              <a:cs typeface="+mn-cs"/>
            </a:endParaRPr>
          </a:p>
        </p:txBody>
      </p:sp>
      <p:sp>
        <p:nvSpPr>
          <p:cNvPr id="1334288" name="Text Box 16"/>
          <p:cNvSpPr txBox="1">
            <a:spLocks noChangeArrowheads="1"/>
          </p:cNvSpPr>
          <p:nvPr/>
        </p:nvSpPr>
        <p:spPr bwMode="auto">
          <a:xfrm>
            <a:off x="3276600" y="2833688"/>
            <a:ext cx="1066800" cy="519112"/>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+1</a:t>
            </a:r>
          </a:p>
        </p:txBody>
      </p:sp>
      <p:sp>
        <p:nvSpPr>
          <p:cNvPr id="1334289" name="Text Box 17"/>
          <p:cNvSpPr txBox="1">
            <a:spLocks noChangeArrowheads="1"/>
          </p:cNvSpPr>
          <p:nvPr/>
        </p:nvSpPr>
        <p:spPr bwMode="auto">
          <a:xfrm>
            <a:off x="598488" y="3290888"/>
            <a:ext cx="2297112" cy="519112"/>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x+0 =  x</a:t>
            </a:r>
          </a:p>
        </p:txBody>
      </p:sp>
      <p:grpSp>
        <p:nvGrpSpPr>
          <p:cNvPr id="2" name="Group 31"/>
          <p:cNvGrpSpPr>
            <a:grpSpLocks/>
          </p:cNvGrpSpPr>
          <p:nvPr/>
        </p:nvGrpSpPr>
        <p:grpSpPr bwMode="auto">
          <a:xfrm>
            <a:off x="3817938" y="4056063"/>
            <a:ext cx="5208587" cy="2446337"/>
            <a:chOff x="3818643" y="4056065"/>
            <a:chExt cx="5207355" cy="2446587"/>
          </a:xfrm>
        </p:grpSpPr>
        <p:grpSp>
          <p:nvGrpSpPr>
            <p:cNvPr id="16400" name="Group 9"/>
            <p:cNvGrpSpPr>
              <a:grpSpLocks/>
            </p:cNvGrpSpPr>
            <p:nvPr/>
          </p:nvGrpSpPr>
          <p:grpSpPr bwMode="auto">
            <a:xfrm rot="1879476" flipH="1">
              <a:off x="7742961" y="4809541"/>
              <a:ext cx="1283037" cy="1693111"/>
              <a:chOff x="2065" y="1551"/>
              <a:chExt cx="1628" cy="1988"/>
            </a:xfrm>
          </p:grpSpPr>
          <p:sp>
            <p:nvSpPr>
              <p:cNvPr id="9" name="Freeform 10"/>
              <p:cNvSpPr>
                <a:spLocks/>
              </p:cNvSpPr>
              <p:nvPr/>
            </p:nvSpPr>
            <p:spPr bwMode="auto">
              <a:xfrm>
                <a:off x="2779" y="1976"/>
                <a:ext cx="330" cy="336"/>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0" name="Freeform 11"/>
              <p:cNvSpPr>
                <a:spLocks/>
              </p:cNvSpPr>
              <p:nvPr/>
            </p:nvSpPr>
            <p:spPr bwMode="auto">
              <a:xfrm>
                <a:off x="2811" y="1930"/>
                <a:ext cx="304" cy="130"/>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1" name="Freeform 12"/>
              <p:cNvSpPr>
                <a:spLocks/>
              </p:cNvSpPr>
              <p:nvPr/>
            </p:nvSpPr>
            <p:spPr bwMode="auto">
              <a:xfrm>
                <a:off x="2889" y="1838"/>
                <a:ext cx="516" cy="634"/>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2" name="Freeform 13"/>
              <p:cNvSpPr>
                <a:spLocks/>
              </p:cNvSpPr>
              <p:nvPr/>
            </p:nvSpPr>
            <p:spPr bwMode="auto">
              <a:xfrm>
                <a:off x="3191" y="2045"/>
                <a:ext cx="44" cy="88"/>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 name="Freeform 14"/>
              <p:cNvSpPr>
                <a:spLocks/>
              </p:cNvSpPr>
              <p:nvPr/>
            </p:nvSpPr>
            <p:spPr bwMode="auto">
              <a:xfrm>
                <a:off x="3152" y="1564"/>
                <a:ext cx="544" cy="453"/>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 name="Freeform 15"/>
              <p:cNvSpPr>
                <a:spLocks/>
              </p:cNvSpPr>
              <p:nvPr/>
            </p:nvSpPr>
            <p:spPr bwMode="auto">
              <a:xfrm>
                <a:off x="3141" y="2057"/>
                <a:ext cx="28" cy="91"/>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5" name="Freeform 16"/>
              <p:cNvSpPr>
                <a:spLocks/>
              </p:cNvSpPr>
              <p:nvPr/>
            </p:nvSpPr>
            <p:spPr bwMode="auto">
              <a:xfrm>
                <a:off x="3099" y="1812"/>
                <a:ext cx="26" cy="91"/>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6" name="Freeform 17"/>
              <p:cNvSpPr>
                <a:spLocks/>
              </p:cNvSpPr>
              <p:nvPr/>
            </p:nvSpPr>
            <p:spPr bwMode="auto">
              <a:xfrm>
                <a:off x="3037" y="1831"/>
                <a:ext cx="68" cy="76"/>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7" name="Freeform 18"/>
              <p:cNvSpPr>
                <a:spLocks/>
              </p:cNvSpPr>
              <p:nvPr/>
            </p:nvSpPr>
            <p:spPr bwMode="auto">
              <a:xfrm>
                <a:off x="2472" y="1825"/>
                <a:ext cx="411" cy="667"/>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8" name="Freeform 19"/>
              <p:cNvSpPr>
                <a:spLocks/>
              </p:cNvSpPr>
              <p:nvPr/>
            </p:nvSpPr>
            <p:spPr bwMode="auto">
              <a:xfrm>
                <a:off x="2500" y="1551"/>
                <a:ext cx="346" cy="395"/>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9" name="Freeform 20"/>
              <p:cNvSpPr>
                <a:spLocks/>
              </p:cNvSpPr>
              <p:nvPr/>
            </p:nvSpPr>
            <p:spPr bwMode="auto">
              <a:xfrm>
                <a:off x="2882" y="1822"/>
                <a:ext cx="68" cy="76"/>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0" name="Freeform 21"/>
              <p:cNvSpPr>
                <a:spLocks/>
              </p:cNvSpPr>
              <p:nvPr/>
            </p:nvSpPr>
            <p:spPr bwMode="auto">
              <a:xfrm flipH="1">
                <a:off x="2857" y="1782"/>
                <a:ext cx="40"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1" name="Freeform 22"/>
              <p:cNvSpPr>
                <a:spLocks/>
              </p:cNvSpPr>
              <p:nvPr/>
            </p:nvSpPr>
            <p:spPr bwMode="auto">
              <a:xfrm>
                <a:off x="2670" y="1961"/>
                <a:ext cx="81" cy="67"/>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2" name="Freeform 23"/>
              <p:cNvSpPr>
                <a:spLocks/>
              </p:cNvSpPr>
              <p:nvPr/>
            </p:nvSpPr>
            <p:spPr bwMode="auto">
              <a:xfrm>
                <a:off x="2712" y="1997"/>
                <a:ext cx="83"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3" name="Freeform 24"/>
              <p:cNvSpPr>
                <a:spLocks/>
              </p:cNvSpPr>
              <p:nvPr/>
            </p:nvSpPr>
            <p:spPr bwMode="auto">
              <a:xfrm>
                <a:off x="2628" y="2365"/>
                <a:ext cx="324"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4" name="Freeform 25"/>
              <p:cNvSpPr>
                <a:spLocks/>
              </p:cNvSpPr>
              <p:nvPr/>
            </p:nvSpPr>
            <p:spPr bwMode="auto">
              <a:xfrm>
                <a:off x="2611" y="2858"/>
                <a:ext cx="371" cy="679"/>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5" name="Freeform 26"/>
              <p:cNvSpPr>
                <a:spLocks/>
              </p:cNvSpPr>
              <p:nvPr/>
            </p:nvSpPr>
            <p:spPr bwMode="auto">
              <a:xfrm>
                <a:off x="2068" y="2762"/>
                <a:ext cx="693" cy="360"/>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28" name="Rounded Rectangular Callout 27"/>
            <p:cNvSpPr/>
            <p:nvPr/>
          </p:nvSpPr>
          <p:spPr bwMode="auto">
            <a:xfrm>
              <a:off x="3818643" y="4056065"/>
              <a:ext cx="4093194" cy="1039918"/>
            </a:xfrm>
            <a:prstGeom prst="wedgeRoundRectCallout">
              <a:avLst>
                <a:gd name="adj1" fmla="val 58933"/>
                <a:gd name="adj2" fmla="val 34615"/>
                <a:gd name="adj3" fmla="val 16667"/>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algn="ctr" eaLnBrk="0" hangingPunct="0">
                <a:defRPr/>
              </a:pPr>
              <a:r>
                <a:rPr lang="en-CA">
                  <a:effectLst>
                    <a:outerShdw blurRad="38100" dist="38100" dir="2700000" algn="tl">
                      <a:srgbClr val="000000"/>
                    </a:outerShdw>
                  </a:effectLst>
                  <a:cs typeface="+mn-cs"/>
                </a:rPr>
                <a:t>This is not </a:t>
              </a:r>
              <a:r>
                <a:rPr lang="en-CA" dirty="0">
                  <a:effectLst>
                    <a:outerShdw blurRad="38100" dist="38100" dir="2700000" algn="tl">
                      <a:srgbClr val="000000"/>
                    </a:outerShdw>
                  </a:effectLst>
                  <a:cs typeface="+mn-cs"/>
                </a:rPr>
                <a:t>formal enough.</a:t>
              </a:r>
            </a:p>
          </p:txBody>
        </p:sp>
      </p:grpSp>
      <p:grpSp>
        <p:nvGrpSpPr>
          <p:cNvPr id="4" name="Group 33"/>
          <p:cNvGrpSpPr>
            <a:grpSpLocks/>
          </p:cNvGrpSpPr>
          <p:nvPr/>
        </p:nvGrpSpPr>
        <p:grpSpPr bwMode="auto">
          <a:xfrm>
            <a:off x="457200" y="5715000"/>
            <a:ext cx="7086600" cy="1033463"/>
            <a:chOff x="457200" y="5715000"/>
            <a:chExt cx="7086600" cy="1033975"/>
          </a:xfrm>
        </p:grpSpPr>
        <p:pic>
          <p:nvPicPr>
            <p:cNvPr id="16397"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7200" y="5715000"/>
              <a:ext cx="1143000" cy="103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pic>
          <p:nvPicPr>
            <p:cNvPr id="16398"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38200" y="6422605"/>
              <a:ext cx="228600" cy="2067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sp>
          <p:nvSpPr>
            <p:cNvPr id="30" name="Rounded Rectangular Callout 29"/>
            <p:cNvSpPr/>
            <p:nvPr/>
          </p:nvSpPr>
          <p:spPr bwMode="auto">
            <a:xfrm>
              <a:off x="2133600" y="5762649"/>
              <a:ext cx="5410200" cy="578136"/>
            </a:xfrm>
            <a:prstGeom prst="wedgeRoundRectCallout">
              <a:avLst>
                <a:gd name="adj1" fmla="val -64905"/>
                <a:gd name="adj2" fmla="val 8709"/>
                <a:gd name="adj3" fmla="val 16667"/>
              </a:avLst>
            </a:prstGeom>
            <a:noFill/>
            <a:ln w="25400" cap="sq" cmpd="sng" algn="ctr">
              <a:solidFill>
                <a:schemeClr val="accent2"/>
              </a:solidFill>
              <a:prstDash val="solid"/>
              <a:round/>
              <a:headEnd type="none" w="med" len="med"/>
              <a:tailEnd type="none" w="med" len="med"/>
            </a:ln>
            <a:effectLst/>
          </p:spPr>
          <p:txBody>
            <a:bodyPr lIns="274320" rIns="274320">
              <a:spAutoFit/>
            </a:bodyPr>
            <a:lstStyle/>
            <a:p>
              <a:pPr algn="ctr" eaLnBrk="0" hangingPunct="0">
                <a:defRPr/>
              </a:pPr>
              <a:r>
                <a:rPr lang="en-CA">
                  <a:effectLst>
                    <a:outerShdw blurRad="38100" dist="38100" dir="2700000" algn="tl">
                      <a:srgbClr val="000000"/>
                    </a:outerShdw>
                  </a:effectLst>
                  <a:cs typeface="+mn-cs"/>
                </a:rPr>
                <a:t>Ok. </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34280"/>
                                        </p:tgtEl>
                                        <p:attrNameLst>
                                          <p:attrName>style.visibility</p:attrName>
                                        </p:attrNameLst>
                                      </p:cBhvr>
                                      <p:to>
                                        <p:strVal val="visible"/>
                                      </p:to>
                                    </p:set>
                                    <p:anim calcmode="lin" valueType="num">
                                      <p:cBhvr additive="base">
                                        <p:cTn id="7" dur="500" fill="hold"/>
                                        <p:tgtEl>
                                          <p:spTgt spid="1334280"/>
                                        </p:tgtEl>
                                        <p:attrNameLst>
                                          <p:attrName>ppt_x</p:attrName>
                                        </p:attrNameLst>
                                      </p:cBhvr>
                                      <p:tavLst>
                                        <p:tav tm="0">
                                          <p:val>
                                            <p:strVal val="#ppt_x"/>
                                          </p:val>
                                        </p:tav>
                                        <p:tav tm="100000">
                                          <p:val>
                                            <p:strVal val="#ppt_x"/>
                                          </p:val>
                                        </p:tav>
                                      </p:tavLst>
                                    </p:anim>
                                    <p:anim calcmode="lin" valueType="num">
                                      <p:cBhvr additive="base">
                                        <p:cTn id="8" dur="500" fill="hold"/>
                                        <p:tgtEl>
                                          <p:spTgt spid="1334280"/>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334284"/>
                                        </p:tgtEl>
                                        <p:attrNameLst>
                                          <p:attrName>style.visibility</p:attrName>
                                        </p:attrNameLst>
                                      </p:cBhvr>
                                      <p:to>
                                        <p:strVal val="visible"/>
                                      </p:to>
                                    </p:set>
                                    <p:anim calcmode="lin" valueType="num">
                                      <p:cBhvr additive="base">
                                        <p:cTn id="11" dur="500" fill="hold"/>
                                        <p:tgtEl>
                                          <p:spTgt spid="1334284"/>
                                        </p:tgtEl>
                                        <p:attrNameLst>
                                          <p:attrName>ppt_x</p:attrName>
                                        </p:attrNameLst>
                                      </p:cBhvr>
                                      <p:tavLst>
                                        <p:tav tm="0">
                                          <p:val>
                                            <p:strVal val="#ppt_x"/>
                                          </p:val>
                                        </p:tav>
                                        <p:tav tm="100000">
                                          <p:val>
                                            <p:strVal val="#ppt_x"/>
                                          </p:val>
                                        </p:tav>
                                      </p:tavLst>
                                    </p:anim>
                                    <p:anim calcmode="lin" valueType="num">
                                      <p:cBhvr additive="base">
                                        <p:cTn id="12" dur="500" fill="hold"/>
                                        <p:tgtEl>
                                          <p:spTgt spid="1334284"/>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334286"/>
                                        </p:tgtEl>
                                        <p:attrNameLst>
                                          <p:attrName>style.visibility</p:attrName>
                                        </p:attrNameLst>
                                      </p:cBhvr>
                                      <p:to>
                                        <p:strVal val="visible"/>
                                      </p:to>
                                    </p:set>
                                    <p:anim calcmode="lin" valueType="num">
                                      <p:cBhvr additive="base">
                                        <p:cTn id="17" dur="500" fill="hold"/>
                                        <p:tgtEl>
                                          <p:spTgt spid="1334286"/>
                                        </p:tgtEl>
                                        <p:attrNameLst>
                                          <p:attrName>ppt_x</p:attrName>
                                        </p:attrNameLst>
                                      </p:cBhvr>
                                      <p:tavLst>
                                        <p:tav tm="0">
                                          <p:val>
                                            <p:strVal val="#ppt_x"/>
                                          </p:val>
                                        </p:tav>
                                        <p:tav tm="100000">
                                          <p:val>
                                            <p:strVal val="#ppt_x"/>
                                          </p:val>
                                        </p:tav>
                                      </p:tavLst>
                                    </p:anim>
                                    <p:anim calcmode="lin" valueType="num">
                                      <p:cBhvr additive="base">
                                        <p:cTn id="18" dur="500" fill="hold"/>
                                        <p:tgtEl>
                                          <p:spTgt spid="1334286"/>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1334285"/>
                                        </p:tgtEl>
                                        <p:attrNameLst>
                                          <p:attrName>style.visibility</p:attrName>
                                        </p:attrNameLst>
                                      </p:cBhvr>
                                      <p:to>
                                        <p:strVal val="visible"/>
                                      </p:to>
                                    </p:set>
                                    <p:anim calcmode="lin" valueType="num">
                                      <p:cBhvr additive="base">
                                        <p:cTn id="23" dur="500" fill="hold"/>
                                        <p:tgtEl>
                                          <p:spTgt spid="1334285"/>
                                        </p:tgtEl>
                                        <p:attrNameLst>
                                          <p:attrName>ppt_x</p:attrName>
                                        </p:attrNameLst>
                                      </p:cBhvr>
                                      <p:tavLst>
                                        <p:tav tm="0">
                                          <p:val>
                                            <p:strVal val="#ppt_x"/>
                                          </p:val>
                                        </p:tav>
                                        <p:tav tm="100000">
                                          <p:val>
                                            <p:strVal val="#ppt_x"/>
                                          </p:val>
                                        </p:tav>
                                      </p:tavLst>
                                    </p:anim>
                                    <p:anim calcmode="lin" valueType="num">
                                      <p:cBhvr additive="base">
                                        <p:cTn id="24" dur="500" fill="hold"/>
                                        <p:tgtEl>
                                          <p:spTgt spid="1334285"/>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1334287"/>
                                        </p:tgtEl>
                                        <p:attrNameLst>
                                          <p:attrName>style.visibility</p:attrName>
                                        </p:attrNameLst>
                                      </p:cBhvr>
                                      <p:to>
                                        <p:strVal val="visible"/>
                                      </p:to>
                                    </p:set>
                                    <p:anim calcmode="lin" valueType="num">
                                      <p:cBhvr additive="base">
                                        <p:cTn id="29" dur="500" fill="hold"/>
                                        <p:tgtEl>
                                          <p:spTgt spid="1334287"/>
                                        </p:tgtEl>
                                        <p:attrNameLst>
                                          <p:attrName>ppt_x</p:attrName>
                                        </p:attrNameLst>
                                      </p:cBhvr>
                                      <p:tavLst>
                                        <p:tav tm="0">
                                          <p:val>
                                            <p:strVal val="#ppt_x"/>
                                          </p:val>
                                        </p:tav>
                                        <p:tav tm="100000">
                                          <p:val>
                                            <p:strVal val="#ppt_x"/>
                                          </p:val>
                                        </p:tav>
                                      </p:tavLst>
                                    </p:anim>
                                    <p:anim calcmode="lin" valueType="num">
                                      <p:cBhvr additive="base">
                                        <p:cTn id="30" dur="500" fill="hold"/>
                                        <p:tgtEl>
                                          <p:spTgt spid="1334287"/>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1334288"/>
                                        </p:tgtEl>
                                        <p:attrNameLst>
                                          <p:attrName>style.visibility</p:attrName>
                                        </p:attrNameLst>
                                      </p:cBhvr>
                                      <p:to>
                                        <p:strVal val="visible"/>
                                      </p:to>
                                    </p:set>
                                    <p:anim calcmode="lin" valueType="num">
                                      <p:cBhvr additive="base">
                                        <p:cTn id="35" dur="500" fill="hold"/>
                                        <p:tgtEl>
                                          <p:spTgt spid="1334288"/>
                                        </p:tgtEl>
                                        <p:attrNameLst>
                                          <p:attrName>ppt_x</p:attrName>
                                        </p:attrNameLst>
                                      </p:cBhvr>
                                      <p:tavLst>
                                        <p:tav tm="0">
                                          <p:val>
                                            <p:strVal val="#ppt_x"/>
                                          </p:val>
                                        </p:tav>
                                        <p:tav tm="100000">
                                          <p:val>
                                            <p:strVal val="#ppt_x"/>
                                          </p:val>
                                        </p:tav>
                                      </p:tavLst>
                                    </p:anim>
                                    <p:anim calcmode="lin" valueType="num">
                                      <p:cBhvr additive="base">
                                        <p:cTn id="36" dur="500" fill="hold"/>
                                        <p:tgtEl>
                                          <p:spTgt spid="1334288"/>
                                        </p:tgtEl>
                                        <p:attrNameLst>
                                          <p:attrName>ppt_y</p:attrName>
                                        </p:attrNameLst>
                                      </p:cBhvr>
                                      <p:tavLst>
                                        <p:tav tm="0">
                                          <p:val>
                                            <p:strVal val="1+#ppt_h/2"/>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1334289"/>
                                        </p:tgtEl>
                                        <p:attrNameLst>
                                          <p:attrName>style.visibility</p:attrName>
                                        </p:attrNameLst>
                                      </p:cBhvr>
                                      <p:to>
                                        <p:strVal val="visible"/>
                                      </p:to>
                                    </p:set>
                                    <p:anim calcmode="lin" valueType="num">
                                      <p:cBhvr additive="base">
                                        <p:cTn id="41" dur="500" fill="hold"/>
                                        <p:tgtEl>
                                          <p:spTgt spid="1334289"/>
                                        </p:tgtEl>
                                        <p:attrNameLst>
                                          <p:attrName>ppt_x</p:attrName>
                                        </p:attrNameLst>
                                      </p:cBhvr>
                                      <p:tavLst>
                                        <p:tav tm="0">
                                          <p:val>
                                            <p:strVal val="#ppt_x"/>
                                          </p:val>
                                        </p:tav>
                                        <p:tav tm="100000">
                                          <p:val>
                                            <p:strVal val="#ppt_x"/>
                                          </p:val>
                                        </p:tav>
                                      </p:tavLst>
                                    </p:anim>
                                    <p:anim calcmode="lin" valueType="num">
                                      <p:cBhvr additive="base">
                                        <p:cTn id="42" dur="500" fill="hold"/>
                                        <p:tgtEl>
                                          <p:spTgt spid="1334289"/>
                                        </p:tgtEl>
                                        <p:attrNameLst>
                                          <p:attrName>ppt_y</p:attrName>
                                        </p:attrNameLst>
                                      </p:cBhvr>
                                      <p:tavLst>
                                        <p:tav tm="0">
                                          <p:val>
                                            <p:strVal val="1+#ppt_h/2"/>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4" fill="hold" nodeType="clickEffect">
                                  <p:stCondLst>
                                    <p:cond delay="0"/>
                                  </p:stCondLst>
                                  <p:childTnLst>
                                    <p:set>
                                      <p:cBhvr>
                                        <p:cTn id="46" dur="1" fill="hold">
                                          <p:stCondLst>
                                            <p:cond delay="0"/>
                                          </p:stCondLst>
                                        </p:cTn>
                                        <p:tgtEl>
                                          <p:spTgt spid="2"/>
                                        </p:tgtEl>
                                        <p:attrNameLst>
                                          <p:attrName>style.visibility</p:attrName>
                                        </p:attrNameLst>
                                      </p:cBhvr>
                                      <p:to>
                                        <p:strVal val="visible"/>
                                      </p:to>
                                    </p:set>
                                    <p:anim calcmode="lin" valueType="num">
                                      <p:cBhvr additive="base">
                                        <p:cTn id="47" dur="500" fill="hold"/>
                                        <p:tgtEl>
                                          <p:spTgt spid="2"/>
                                        </p:tgtEl>
                                        <p:attrNameLst>
                                          <p:attrName>ppt_x</p:attrName>
                                        </p:attrNameLst>
                                      </p:cBhvr>
                                      <p:tavLst>
                                        <p:tav tm="0">
                                          <p:val>
                                            <p:strVal val="#ppt_x"/>
                                          </p:val>
                                        </p:tav>
                                        <p:tav tm="100000">
                                          <p:val>
                                            <p:strVal val="#ppt_x"/>
                                          </p:val>
                                        </p:tav>
                                      </p:tavLst>
                                    </p:anim>
                                    <p:anim calcmode="lin" valueType="num">
                                      <p:cBhvr additive="base">
                                        <p:cTn id="4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4" fill="hold" nodeType="clickEffect">
                                  <p:stCondLst>
                                    <p:cond delay="0"/>
                                  </p:stCondLst>
                                  <p:childTnLst>
                                    <p:set>
                                      <p:cBhvr>
                                        <p:cTn id="52" dur="1" fill="hold">
                                          <p:stCondLst>
                                            <p:cond delay="0"/>
                                          </p:stCondLst>
                                        </p:cTn>
                                        <p:tgtEl>
                                          <p:spTgt spid="4"/>
                                        </p:tgtEl>
                                        <p:attrNameLst>
                                          <p:attrName>style.visibility</p:attrName>
                                        </p:attrNameLst>
                                      </p:cBhvr>
                                      <p:to>
                                        <p:strVal val="visible"/>
                                      </p:to>
                                    </p:set>
                                    <p:anim calcmode="lin" valueType="num">
                                      <p:cBhvr additive="base">
                                        <p:cTn id="53" dur="500" fill="hold"/>
                                        <p:tgtEl>
                                          <p:spTgt spid="4"/>
                                        </p:tgtEl>
                                        <p:attrNameLst>
                                          <p:attrName>ppt_x</p:attrName>
                                        </p:attrNameLst>
                                      </p:cBhvr>
                                      <p:tavLst>
                                        <p:tav tm="0">
                                          <p:val>
                                            <p:strVal val="#ppt_x"/>
                                          </p:val>
                                        </p:tav>
                                        <p:tav tm="100000">
                                          <p:val>
                                            <p:strVal val="#ppt_x"/>
                                          </p:val>
                                        </p:tav>
                                      </p:tavLst>
                                    </p:anim>
                                    <p:anim calcmode="lin" valueType="num">
                                      <p:cBhvr additive="base">
                                        <p:cTn id="5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4280" grpId="0"/>
      <p:bldP spid="1334284" grpId="0"/>
      <p:bldP spid="1334285" grpId="0"/>
      <p:bldP spid="1334286" grpId="0"/>
      <p:bldP spid="1334287" grpId="0"/>
      <p:bldP spid="1334288" grpId="0"/>
      <p:bldP spid="1334289"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Text Box 3"/>
          <p:cNvSpPr txBox="1">
            <a:spLocks noChangeArrowheads="1"/>
          </p:cNvSpPr>
          <p:nvPr/>
        </p:nvSpPr>
        <p:spPr bwMode="auto">
          <a:xfrm flipH="1">
            <a:off x="68580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4627" name="Text Box 4"/>
          <p:cNvSpPr txBox="1">
            <a:spLocks noChangeArrowheads="1"/>
          </p:cNvSpPr>
          <p:nvPr/>
        </p:nvSpPr>
        <p:spPr bwMode="auto">
          <a:xfrm flipH="1">
            <a:off x="8382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4628" name="Text Box 5"/>
          <p:cNvSpPr txBox="1">
            <a:spLocks noChangeArrowheads="1"/>
          </p:cNvSpPr>
          <p:nvPr/>
        </p:nvSpPr>
        <p:spPr bwMode="auto">
          <a:xfrm flipH="1">
            <a:off x="14414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4629" name="Text Box 6"/>
          <p:cNvSpPr txBox="1">
            <a:spLocks noChangeArrowheads="1"/>
          </p:cNvSpPr>
          <p:nvPr/>
        </p:nvSpPr>
        <p:spPr bwMode="auto">
          <a:xfrm flipH="1">
            <a:off x="44513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4630" name="Text Box 7"/>
          <p:cNvSpPr txBox="1">
            <a:spLocks noChangeArrowheads="1"/>
          </p:cNvSpPr>
          <p:nvPr/>
        </p:nvSpPr>
        <p:spPr bwMode="auto">
          <a:xfrm flipH="1">
            <a:off x="50530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4631" name="Text Box 8"/>
          <p:cNvSpPr txBox="1">
            <a:spLocks noChangeArrowheads="1"/>
          </p:cNvSpPr>
          <p:nvPr/>
        </p:nvSpPr>
        <p:spPr bwMode="auto">
          <a:xfrm flipH="1">
            <a:off x="56546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4632" name="Text Box 9"/>
          <p:cNvSpPr txBox="1">
            <a:spLocks noChangeArrowheads="1"/>
          </p:cNvSpPr>
          <p:nvPr/>
        </p:nvSpPr>
        <p:spPr bwMode="auto">
          <a:xfrm flipH="1">
            <a:off x="62563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4633" name="Text Box 10"/>
          <p:cNvSpPr txBox="1">
            <a:spLocks noChangeArrowheads="1"/>
          </p:cNvSpPr>
          <p:nvPr/>
        </p:nvSpPr>
        <p:spPr bwMode="auto">
          <a:xfrm flipH="1">
            <a:off x="20431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4634" name="Text Box 11"/>
          <p:cNvSpPr txBox="1">
            <a:spLocks noChangeArrowheads="1"/>
          </p:cNvSpPr>
          <p:nvPr/>
        </p:nvSpPr>
        <p:spPr bwMode="auto">
          <a:xfrm flipH="1">
            <a:off x="26447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4635" name="Text Box 12"/>
          <p:cNvSpPr txBox="1">
            <a:spLocks noChangeArrowheads="1"/>
          </p:cNvSpPr>
          <p:nvPr/>
        </p:nvSpPr>
        <p:spPr bwMode="auto">
          <a:xfrm flipH="1">
            <a:off x="32464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4636" name="Text Box 13"/>
          <p:cNvSpPr txBox="1">
            <a:spLocks noChangeArrowheads="1"/>
          </p:cNvSpPr>
          <p:nvPr/>
        </p:nvSpPr>
        <p:spPr bwMode="auto">
          <a:xfrm flipH="1">
            <a:off x="38481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4637" name="Line 14"/>
          <p:cNvSpPr>
            <a:spLocks noChangeShapeType="1"/>
          </p:cNvSpPr>
          <p:nvPr/>
        </p:nvSpPr>
        <p:spPr bwMode="auto">
          <a:xfrm flipH="1">
            <a:off x="838200" y="3505200"/>
            <a:ext cx="7162800" cy="0"/>
          </a:xfrm>
          <a:prstGeom prst="line">
            <a:avLst/>
          </a:prstGeom>
          <a:noFill/>
          <a:ln w="76200" cap="sq">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154638" name="Text Box 15"/>
          <p:cNvSpPr txBox="1">
            <a:spLocks noChangeArrowheads="1"/>
          </p:cNvSpPr>
          <p:nvPr/>
        </p:nvSpPr>
        <p:spPr bwMode="auto">
          <a:xfrm>
            <a:off x="228600" y="2286000"/>
            <a:ext cx="6858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5400">
                <a:latin typeface="Times New Roman" pitchFamily="18" charset="0"/>
              </a:rPr>
              <a:t>+</a:t>
            </a:r>
          </a:p>
        </p:txBody>
      </p:sp>
      <p:sp>
        <p:nvSpPr>
          <p:cNvPr id="154639" name="Line 16"/>
          <p:cNvSpPr>
            <a:spLocks noChangeShapeType="1"/>
          </p:cNvSpPr>
          <p:nvPr/>
        </p:nvSpPr>
        <p:spPr bwMode="auto">
          <a:xfrm>
            <a:off x="7591425" y="3416300"/>
            <a:ext cx="0" cy="431800"/>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154640" name="Rectangle 17"/>
          <p:cNvSpPr>
            <a:spLocks noChangeArrowheads="1"/>
          </p:cNvSpPr>
          <p:nvPr/>
        </p:nvSpPr>
        <p:spPr bwMode="auto">
          <a:xfrm>
            <a:off x="7315200" y="2230438"/>
            <a:ext cx="606425" cy="606425"/>
          </a:xfrm>
          <a:prstGeom prst="rect">
            <a:avLst/>
          </a:prstGeom>
          <a:noFill/>
          <a:ln w="57150" cap="sq">
            <a:solidFill>
              <a:schemeClr val="tx2"/>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endParaRPr lang="en-CA" altLang="en-US" sz="3000">
              <a:latin typeface="Times New Roman" pitchFamily="18" charset="0"/>
            </a:endParaRPr>
          </a:p>
        </p:txBody>
      </p:sp>
      <p:sp>
        <p:nvSpPr>
          <p:cNvPr id="154641" name="Line 18"/>
          <p:cNvSpPr>
            <a:spLocks noChangeShapeType="1"/>
          </p:cNvSpPr>
          <p:nvPr/>
        </p:nvSpPr>
        <p:spPr bwMode="auto">
          <a:xfrm flipH="1">
            <a:off x="7137400" y="1887538"/>
            <a:ext cx="188913" cy="0"/>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154642" name="Rectangle 2"/>
          <p:cNvSpPr>
            <a:spLocks noGrp="1" noChangeArrowheads="1"/>
          </p:cNvSpPr>
          <p:nvPr>
            <p:ph type="title"/>
          </p:nvPr>
        </p:nvSpPr>
        <p:spPr>
          <a:xfrm>
            <a:off x="685800" y="-228600"/>
            <a:ext cx="7772400" cy="1143000"/>
          </a:xfrm>
          <a:noFill/>
          <a:extLst>
            <a:ext uri="{909E8E84-426E-40DD-AFC4-6F175D3DCCD1}">
              <a14:hiddenFill xmlns:a14="http://schemas.microsoft.com/office/drawing/2010/main">
                <a:solidFill>
                  <a:srgbClr val="FFFFFF"/>
                </a:solidFill>
              </a14:hiddenFill>
            </a:ext>
          </a:extLst>
        </p:spPr>
        <p:txBody>
          <a:bodyPr/>
          <a:lstStyle/>
          <a:p>
            <a:r>
              <a:rPr lang="en-US" altLang="en-US" smtClean="0">
                <a:effectLst/>
              </a:rPr>
              <a:t>How to add 2 </a:t>
            </a:r>
            <a:r>
              <a:rPr lang="en-US" altLang="en-US" i="1" smtClean="0">
                <a:effectLst/>
              </a:rPr>
              <a:t>n</a:t>
            </a:r>
            <a:r>
              <a:rPr lang="en-US" altLang="en-US" smtClean="0">
                <a:effectLst/>
              </a:rPr>
              <a:t>-bit numbers.</a:t>
            </a:r>
          </a:p>
        </p:txBody>
      </p:sp>
    </p:spTree>
  </p:cSld>
  <p:clrMapOvr>
    <a:masterClrMapping/>
  </p:clrMapOvr>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Text Box 3"/>
          <p:cNvSpPr txBox="1">
            <a:spLocks noChangeArrowheads="1"/>
          </p:cNvSpPr>
          <p:nvPr/>
        </p:nvSpPr>
        <p:spPr bwMode="auto">
          <a:xfrm flipH="1">
            <a:off x="68580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5651" name="Text Box 4"/>
          <p:cNvSpPr txBox="1">
            <a:spLocks noChangeArrowheads="1"/>
          </p:cNvSpPr>
          <p:nvPr/>
        </p:nvSpPr>
        <p:spPr bwMode="auto">
          <a:xfrm flipH="1">
            <a:off x="8382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5652" name="Text Box 5"/>
          <p:cNvSpPr txBox="1">
            <a:spLocks noChangeArrowheads="1"/>
          </p:cNvSpPr>
          <p:nvPr/>
        </p:nvSpPr>
        <p:spPr bwMode="auto">
          <a:xfrm flipH="1">
            <a:off x="14414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5653" name="Text Box 6"/>
          <p:cNvSpPr txBox="1">
            <a:spLocks noChangeArrowheads="1"/>
          </p:cNvSpPr>
          <p:nvPr/>
        </p:nvSpPr>
        <p:spPr bwMode="auto">
          <a:xfrm flipH="1">
            <a:off x="44513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5654" name="Text Box 7"/>
          <p:cNvSpPr txBox="1">
            <a:spLocks noChangeArrowheads="1"/>
          </p:cNvSpPr>
          <p:nvPr/>
        </p:nvSpPr>
        <p:spPr bwMode="auto">
          <a:xfrm flipH="1">
            <a:off x="50530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5655" name="Text Box 8"/>
          <p:cNvSpPr txBox="1">
            <a:spLocks noChangeArrowheads="1"/>
          </p:cNvSpPr>
          <p:nvPr/>
        </p:nvSpPr>
        <p:spPr bwMode="auto">
          <a:xfrm flipH="1">
            <a:off x="56546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5656" name="Text Box 9"/>
          <p:cNvSpPr txBox="1">
            <a:spLocks noChangeArrowheads="1"/>
          </p:cNvSpPr>
          <p:nvPr/>
        </p:nvSpPr>
        <p:spPr bwMode="auto">
          <a:xfrm flipH="1">
            <a:off x="62563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5657" name="Text Box 10"/>
          <p:cNvSpPr txBox="1">
            <a:spLocks noChangeArrowheads="1"/>
          </p:cNvSpPr>
          <p:nvPr/>
        </p:nvSpPr>
        <p:spPr bwMode="auto">
          <a:xfrm flipH="1">
            <a:off x="20431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5658" name="Text Box 11"/>
          <p:cNvSpPr txBox="1">
            <a:spLocks noChangeArrowheads="1"/>
          </p:cNvSpPr>
          <p:nvPr/>
        </p:nvSpPr>
        <p:spPr bwMode="auto">
          <a:xfrm flipH="1">
            <a:off x="26447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5659" name="Text Box 12"/>
          <p:cNvSpPr txBox="1">
            <a:spLocks noChangeArrowheads="1"/>
          </p:cNvSpPr>
          <p:nvPr/>
        </p:nvSpPr>
        <p:spPr bwMode="auto">
          <a:xfrm flipH="1">
            <a:off x="32464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5660" name="Text Box 13"/>
          <p:cNvSpPr txBox="1">
            <a:spLocks noChangeArrowheads="1"/>
          </p:cNvSpPr>
          <p:nvPr/>
        </p:nvSpPr>
        <p:spPr bwMode="auto">
          <a:xfrm flipH="1">
            <a:off x="38481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5661" name="Line 14"/>
          <p:cNvSpPr>
            <a:spLocks noChangeShapeType="1"/>
          </p:cNvSpPr>
          <p:nvPr/>
        </p:nvSpPr>
        <p:spPr bwMode="auto">
          <a:xfrm flipH="1">
            <a:off x="838200" y="3505200"/>
            <a:ext cx="7162800" cy="0"/>
          </a:xfrm>
          <a:prstGeom prst="line">
            <a:avLst/>
          </a:prstGeom>
          <a:noFill/>
          <a:ln w="76200" cap="sq">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155662" name="Text Box 15"/>
          <p:cNvSpPr txBox="1">
            <a:spLocks noChangeArrowheads="1"/>
          </p:cNvSpPr>
          <p:nvPr/>
        </p:nvSpPr>
        <p:spPr bwMode="auto">
          <a:xfrm>
            <a:off x="228600" y="2286000"/>
            <a:ext cx="6858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5400">
                <a:latin typeface="Times New Roman" pitchFamily="18" charset="0"/>
              </a:rPr>
              <a:t>+</a:t>
            </a:r>
          </a:p>
        </p:txBody>
      </p:sp>
      <p:grpSp>
        <p:nvGrpSpPr>
          <p:cNvPr id="155663" name="Group 16"/>
          <p:cNvGrpSpPr>
            <a:grpSpLocks/>
          </p:cNvGrpSpPr>
          <p:nvPr/>
        </p:nvGrpSpPr>
        <p:grpSpPr bwMode="auto">
          <a:xfrm>
            <a:off x="6553200" y="1714500"/>
            <a:ext cx="762000" cy="2133600"/>
            <a:chOff x="4496" y="1080"/>
            <a:chExt cx="480" cy="1344"/>
          </a:xfrm>
        </p:grpSpPr>
        <p:sp>
          <p:nvSpPr>
            <p:cNvPr id="155665" name="Line 17"/>
            <p:cNvSpPr>
              <a:spLocks noChangeShapeType="1"/>
            </p:cNvSpPr>
            <p:nvPr/>
          </p:nvSpPr>
          <p:spPr bwMode="auto">
            <a:xfrm>
              <a:off x="4782" y="2152"/>
              <a:ext cx="0" cy="272"/>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155666" name="Rectangle 18"/>
            <p:cNvSpPr>
              <a:spLocks noChangeArrowheads="1"/>
            </p:cNvSpPr>
            <p:nvPr/>
          </p:nvSpPr>
          <p:spPr bwMode="auto">
            <a:xfrm>
              <a:off x="4623" y="1080"/>
              <a:ext cx="353" cy="1032"/>
            </a:xfrm>
            <a:prstGeom prst="rect">
              <a:avLst/>
            </a:prstGeom>
            <a:noFill/>
            <a:ln w="57150" cap="sq">
              <a:solidFill>
                <a:schemeClr val="tx2"/>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55667" name="Line 19"/>
            <p:cNvSpPr>
              <a:spLocks noChangeShapeType="1"/>
            </p:cNvSpPr>
            <p:nvPr/>
          </p:nvSpPr>
          <p:spPr bwMode="auto">
            <a:xfrm flipH="1">
              <a:off x="4496" y="1189"/>
              <a:ext cx="119" cy="0"/>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grpSp>
      <p:sp>
        <p:nvSpPr>
          <p:cNvPr id="155664" name="Rectangle 2"/>
          <p:cNvSpPr>
            <a:spLocks noGrp="1" noChangeArrowheads="1"/>
          </p:cNvSpPr>
          <p:nvPr>
            <p:ph type="title"/>
          </p:nvPr>
        </p:nvSpPr>
        <p:spPr>
          <a:xfrm>
            <a:off x="685800" y="-228600"/>
            <a:ext cx="7772400" cy="1143000"/>
          </a:xfrm>
          <a:noFill/>
          <a:extLst>
            <a:ext uri="{909E8E84-426E-40DD-AFC4-6F175D3DCCD1}">
              <a14:hiddenFill xmlns:a14="http://schemas.microsoft.com/office/drawing/2010/main">
                <a:solidFill>
                  <a:srgbClr val="FFFFFF"/>
                </a:solidFill>
              </a14:hiddenFill>
            </a:ext>
          </a:extLst>
        </p:spPr>
        <p:txBody>
          <a:bodyPr/>
          <a:lstStyle/>
          <a:p>
            <a:r>
              <a:rPr lang="en-US" altLang="en-US" smtClean="0">
                <a:effectLst/>
              </a:rPr>
              <a:t>How to add 2 </a:t>
            </a:r>
            <a:r>
              <a:rPr lang="en-US" altLang="en-US" i="1" smtClean="0">
                <a:effectLst/>
              </a:rPr>
              <a:t>n</a:t>
            </a:r>
            <a:r>
              <a:rPr lang="en-US" altLang="en-US" smtClean="0">
                <a:effectLst/>
              </a:rPr>
              <a:t>-bit numbers.</a:t>
            </a:r>
          </a:p>
        </p:txBody>
      </p:sp>
    </p:spTree>
  </p:cSld>
  <p:clrMapOvr>
    <a:masterClrMapping/>
  </p:clrMapOvr>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Text Box 3"/>
          <p:cNvSpPr txBox="1">
            <a:spLocks noChangeArrowheads="1"/>
          </p:cNvSpPr>
          <p:nvPr/>
        </p:nvSpPr>
        <p:spPr bwMode="auto">
          <a:xfrm flipH="1">
            <a:off x="68580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6675" name="Text Box 4"/>
          <p:cNvSpPr txBox="1">
            <a:spLocks noChangeArrowheads="1"/>
          </p:cNvSpPr>
          <p:nvPr/>
        </p:nvSpPr>
        <p:spPr bwMode="auto">
          <a:xfrm flipH="1">
            <a:off x="8382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6676" name="Text Box 5"/>
          <p:cNvSpPr txBox="1">
            <a:spLocks noChangeArrowheads="1"/>
          </p:cNvSpPr>
          <p:nvPr/>
        </p:nvSpPr>
        <p:spPr bwMode="auto">
          <a:xfrm flipH="1">
            <a:off x="14414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6677" name="Text Box 6"/>
          <p:cNvSpPr txBox="1">
            <a:spLocks noChangeArrowheads="1"/>
          </p:cNvSpPr>
          <p:nvPr/>
        </p:nvSpPr>
        <p:spPr bwMode="auto">
          <a:xfrm flipH="1">
            <a:off x="44513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6678" name="Text Box 7"/>
          <p:cNvSpPr txBox="1">
            <a:spLocks noChangeArrowheads="1"/>
          </p:cNvSpPr>
          <p:nvPr/>
        </p:nvSpPr>
        <p:spPr bwMode="auto">
          <a:xfrm flipH="1">
            <a:off x="50530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6679" name="Text Box 8"/>
          <p:cNvSpPr txBox="1">
            <a:spLocks noChangeArrowheads="1"/>
          </p:cNvSpPr>
          <p:nvPr/>
        </p:nvSpPr>
        <p:spPr bwMode="auto">
          <a:xfrm flipH="1">
            <a:off x="56546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6680" name="Text Box 9"/>
          <p:cNvSpPr txBox="1">
            <a:spLocks noChangeArrowheads="1"/>
          </p:cNvSpPr>
          <p:nvPr/>
        </p:nvSpPr>
        <p:spPr bwMode="auto">
          <a:xfrm flipH="1">
            <a:off x="62563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6681" name="Text Box 10"/>
          <p:cNvSpPr txBox="1">
            <a:spLocks noChangeArrowheads="1"/>
          </p:cNvSpPr>
          <p:nvPr/>
        </p:nvSpPr>
        <p:spPr bwMode="auto">
          <a:xfrm flipH="1">
            <a:off x="20431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6682" name="Text Box 11"/>
          <p:cNvSpPr txBox="1">
            <a:spLocks noChangeArrowheads="1"/>
          </p:cNvSpPr>
          <p:nvPr/>
        </p:nvSpPr>
        <p:spPr bwMode="auto">
          <a:xfrm flipH="1">
            <a:off x="26447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6683" name="Text Box 12"/>
          <p:cNvSpPr txBox="1">
            <a:spLocks noChangeArrowheads="1"/>
          </p:cNvSpPr>
          <p:nvPr/>
        </p:nvSpPr>
        <p:spPr bwMode="auto">
          <a:xfrm flipH="1">
            <a:off x="32464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6684" name="Text Box 13"/>
          <p:cNvSpPr txBox="1">
            <a:spLocks noChangeArrowheads="1"/>
          </p:cNvSpPr>
          <p:nvPr/>
        </p:nvSpPr>
        <p:spPr bwMode="auto">
          <a:xfrm flipH="1">
            <a:off x="38481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6685" name="Line 14"/>
          <p:cNvSpPr>
            <a:spLocks noChangeShapeType="1"/>
          </p:cNvSpPr>
          <p:nvPr/>
        </p:nvSpPr>
        <p:spPr bwMode="auto">
          <a:xfrm flipH="1">
            <a:off x="838200" y="3505200"/>
            <a:ext cx="7162800" cy="0"/>
          </a:xfrm>
          <a:prstGeom prst="line">
            <a:avLst/>
          </a:prstGeom>
          <a:noFill/>
          <a:ln w="76200" cap="sq">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156686" name="Text Box 15"/>
          <p:cNvSpPr txBox="1">
            <a:spLocks noChangeArrowheads="1"/>
          </p:cNvSpPr>
          <p:nvPr/>
        </p:nvSpPr>
        <p:spPr bwMode="auto">
          <a:xfrm>
            <a:off x="228600" y="2286000"/>
            <a:ext cx="6858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5400">
                <a:latin typeface="Times New Roman" pitchFamily="18" charset="0"/>
              </a:rPr>
              <a:t>+</a:t>
            </a:r>
          </a:p>
        </p:txBody>
      </p:sp>
      <p:grpSp>
        <p:nvGrpSpPr>
          <p:cNvPr id="156687" name="Group 16"/>
          <p:cNvGrpSpPr>
            <a:grpSpLocks/>
          </p:cNvGrpSpPr>
          <p:nvPr/>
        </p:nvGrpSpPr>
        <p:grpSpPr bwMode="auto">
          <a:xfrm>
            <a:off x="5943600" y="1714500"/>
            <a:ext cx="762000" cy="2133600"/>
            <a:chOff x="4496" y="1080"/>
            <a:chExt cx="480" cy="1344"/>
          </a:xfrm>
        </p:grpSpPr>
        <p:sp>
          <p:nvSpPr>
            <p:cNvPr id="156689" name="Line 17"/>
            <p:cNvSpPr>
              <a:spLocks noChangeShapeType="1"/>
            </p:cNvSpPr>
            <p:nvPr/>
          </p:nvSpPr>
          <p:spPr bwMode="auto">
            <a:xfrm>
              <a:off x="4782" y="2152"/>
              <a:ext cx="0" cy="272"/>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156690" name="Rectangle 18"/>
            <p:cNvSpPr>
              <a:spLocks noChangeArrowheads="1"/>
            </p:cNvSpPr>
            <p:nvPr/>
          </p:nvSpPr>
          <p:spPr bwMode="auto">
            <a:xfrm>
              <a:off x="4623" y="1080"/>
              <a:ext cx="353" cy="1032"/>
            </a:xfrm>
            <a:prstGeom prst="rect">
              <a:avLst/>
            </a:prstGeom>
            <a:noFill/>
            <a:ln w="57150" cap="sq">
              <a:solidFill>
                <a:schemeClr val="tx2"/>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56691" name="Line 19"/>
            <p:cNvSpPr>
              <a:spLocks noChangeShapeType="1"/>
            </p:cNvSpPr>
            <p:nvPr/>
          </p:nvSpPr>
          <p:spPr bwMode="auto">
            <a:xfrm flipH="1">
              <a:off x="4496" y="1189"/>
              <a:ext cx="119" cy="0"/>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grpSp>
      <p:sp>
        <p:nvSpPr>
          <p:cNvPr id="156688" name="Rectangle 2"/>
          <p:cNvSpPr>
            <a:spLocks noGrp="1" noChangeArrowheads="1"/>
          </p:cNvSpPr>
          <p:nvPr>
            <p:ph type="title"/>
          </p:nvPr>
        </p:nvSpPr>
        <p:spPr>
          <a:xfrm>
            <a:off x="685800" y="-228600"/>
            <a:ext cx="7772400" cy="1143000"/>
          </a:xfrm>
          <a:noFill/>
          <a:extLst>
            <a:ext uri="{909E8E84-426E-40DD-AFC4-6F175D3DCCD1}">
              <a14:hiddenFill xmlns:a14="http://schemas.microsoft.com/office/drawing/2010/main">
                <a:solidFill>
                  <a:srgbClr val="FFFFFF"/>
                </a:solidFill>
              </a14:hiddenFill>
            </a:ext>
          </a:extLst>
        </p:spPr>
        <p:txBody>
          <a:bodyPr/>
          <a:lstStyle/>
          <a:p>
            <a:r>
              <a:rPr lang="en-US" altLang="en-US" smtClean="0">
                <a:effectLst/>
              </a:rPr>
              <a:t>How to add 2 </a:t>
            </a:r>
            <a:r>
              <a:rPr lang="en-US" altLang="en-US" i="1" smtClean="0">
                <a:effectLst/>
              </a:rPr>
              <a:t>n</a:t>
            </a:r>
            <a:r>
              <a:rPr lang="en-US" altLang="en-US" smtClean="0">
                <a:effectLst/>
              </a:rPr>
              <a:t>-bit numbers.</a:t>
            </a:r>
          </a:p>
        </p:txBody>
      </p:sp>
    </p:spTree>
  </p:cSld>
  <p:clrMapOvr>
    <a:masterClrMapping/>
  </p:clrMapOvr>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Text Box 3"/>
          <p:cNvSpPr txBox="1">
            <a:spLocks noChangeArrowheads="1"/>
          </p:cNvSpPr>
          <p:nvPr/>
        </p:nvSpPr>
        <p:spPr bwMode="auto">
          <a:xfrm flipH="1">
            <a:off x="68580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7699" name="Text Box 4"/>
          <p:cNvSpPr txBox="1">
            <a:spLocks noChangeArrowheads="1"/>
          </p:cNvSpPr>
          <p:nvPr/>
        </p:nvSpPr>
        <p:spPr bwMode="auto">
          <a:xfrm flipH="1">
            <a:off x="8382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7700" name="Text Box 5"/>
          <p:cNvSpPr txBox="1">
            <a:spLocks noChangeArrowheads="1"/>
          </p:cNvSpPr>
          <p:nvPr/>
        </p:nvSpPr>
        <p:spPr bwMode="auto">
          <a:xfrm flipH="1">
            <a:off x="14414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7701" name="Text Box 6"/>
          <p:cNvSpPr txBox="1">
            <a:spLocks noChangeArrowheads="1"/>
          </p:cNvSpPr>
          <p:nvPr/>
        </p:nvSpPr>
        <p:spPr bwMode="auto">
          <a:xfrm flipH="1">
            <a:off x="44513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7702" name="Text Box 7"/>
          <p:cNvSpPr txBox="1">
            <a:spLocks noChangeArrowheads="1"/>
          </p:cNvSpPr>
          <p:nvPr/>
        </p:nvSpPr>
        <p:spPr bwMode="auto">
          <a:xfrm flipH="1">
            <a:off x="50530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7703" name="Text Box 8"/>
          <p:cNvSpPr txBox="1">
            <a:spLocks noChangeArrowheads="1"/>
          </p:cNvSpPr>
          <p:nvPr/>
        </p:nvSpPr>
        <p:spPr bwMode="auto">
          <a:xfrm flipH="1">
            <a:off x="56546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7704" name="Text Box 9"/>
          <p:cNvSpPr txBox="1">
            <a:spLocks noChangeArrowheads="1"/>
          </p:cNvSpPr>
          <p:nvPr/>
        </p:nvSpPr>
        <p:spPr bwMode="auto">
          <a:xfrm flipH="1">
            <a:off x="62563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7705" name="Text Box 10"/>
          <p:cNvSpPr txBox="1">
            <a:spLocks noChangeArrowheads="1"/>
          </p:cNvSpPr>
          <p:nvPr/>
        </p:nvSpPr>
        <p:spPr bwMode="auto">
          <a:xfrm flipH="1">
            <a:off x="20431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7706" name="Text Box 11"/>
          <p:cNvSpPr txBox="1">
            <a:spLocks noChangeArrowheads="1"/>
          </p:cNvSpPr>
          <p:nvPr/>
        </p:nvSpPr>
        <p:spPr bwMode="auto">
          <a:xfrm flipH="1">
            <a:off x="26447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7707" name="Text Box 12"/>
          <p:cNvSpPr txBox="1">
            <a:spLocks noChangeArrowheads="1"/>
          </p:cNvSpPr>
          <p:nvPr/>
        </p:nvSpPr>
        <p:spPr bwMode="auto">
          <a:xfrm flipH="1">
            <a:off x="32464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7708" name="Text Box 13"/>
          <p:cNvSpPr txBox="1">
            <a:spLocks noChangeArrowheads="1"/>
          </p:cNvSpPr>
          <p:nvPr/>
        </p:nvSpPr>
        <p:spPr bwMode="auto">
          <a:xfrm flipH="1">
            <a:off x="38481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7709" name="Line 14"/>
          <p:cNvSpPr>
            <a:spLocks noChangeShapeType="1"/>
          </p:cNvSpPr>
          <p:nvPr/>
        </p:nvSpPr>
        <p:spPr bwMode="auto">
          <a:xfrm flipH="1">
            <a:off x="838200" y="3505200"/>
            <a:ext cx="7162800" cy="0"/>
          </a:xfrm>
          <a:prstGeom prst="line">
            <a:avLst/>
          </a:prstGeom>
          <a:noFill/>
          <a:ln w="76200" cap="sq">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157710" name="Text Box 15"/>
          <p:cNvSpPr txBox="1">
            <a:spLocks noChangeArrowheads="1"/>
          </p:cNvSpPr>
          <p:nvPr/>
        </p:nvSpPr>
        <p:spPr bwMode="auto">
          <a:xfrm>
            <a:off x="228600" y="2286000"/>
            <a:ext cx="6858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5400">
                <a:latin typeface="Times New Roman" pitchFamily="18" charset="0"/>
              </a:rPr>
              <a:t>+</a:t>
            </a:r>
          </a:p>
        </p:txBody>
      </p:sp>
      <p:grpSp>
        <p:nvGrpSpPr>
          <p:cNvPr id="157711" name="Group 16"/>
          <p:cNvGrpSpPr>
            <a:grpSpLocks/>
          </p:cNvGrpSpPr>
          <p:nvPr/>
        </p:nvGrpSpPr>
        <p:grpSpPr bwMode="auto">
          <a:xfrm>
            <a:off x="5334000" y="1714500"/>
            <a:ext cx="762000" cy="2133600"/>
            <a:chOff x="4496" y="1080"/>
            <a:chExt cx="480" cy="1344"/>
          </a:xfrm>
        </p:grpSpPr>
        <p:sp>
          <p:nvSpPr>
            <p:cNvPr id="157713" name="Line 17"/>
            <p:cNvSpPr>
              <a:spLocks noChangeShapeType="1"/>
            </p:cNvSpPr>
            <p:nvPr/>
          </p:nvSpPr>
          <p:spPr bwMode="auto">
            <a:xfrm>
              <a:off x="4782" y="2152"/>
              <a:ext cx="0" cy="272"/>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157714" name="Rectangle 18"/>
            <p:cNvSpPr>
              <a:spLocks noChangeArrowheads="1"/>
            </p:cNvSpPr>
            <p:nvPr/>
          </p:nvSpPr>
          <p:spPr bwMode="auto">
            <a:xfrm>
              <a:off x="4623" y="1080"/>
              <a:ext cx="353" cy="1032"/>
            </a:xfrm>
            <a:prstGeom prst="rect">
              <a:avLst/>
            </a:prstGeom>
            <a:noFill/>
            <a:ln w="57150" cap="sq">
              <a:solidFill>
                <a:schemeClr val="tx2"/>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57715" name="Line 19"/>
            <p:cNvSpPr>
              <a:spLocks noChangeShapeType="1"/>
            </p:cNvSpPr>
            <p:nvPr/>
          </p:nvSpPr>
          <p:spPr bwMode="auto">
            <a:xfrm flipH="1">
              <a:off x="4496" y="1189"/>
              <a:ext cx="119" cy="0"/>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grpSp>
      <p:sp>
        <p:nvSpPr>
          <p:cNvPr id="157712" name="Rectangle 2"/>
          <p:cNvSpPr>
            <a:spLocks noGrp="1" noChangeArrowheads="1"/>
          </p:cNvSpPr>
          <p:nvPr>
            <p:ph type="title"/>
          </p:nvPr>
        </p:nvSpPr>
        <p:spPr>
          <a:xfrm>
            <a:off x="685800" y="-228600"/>
            <a:ext cx="7772400" cy="1143000"/>
          </a:xfrm>
          <a:noFill/>
          <a:extLst>
            <a:ext uri="{909E8E84-426E-40DD-AFC4-6F175D3DCCD1}">
              <a14:hiddenFill xmlns:a14="http://schemas.microsoft.com/office/drawing/2010/main">
                <a:solidFill>
                  <a:srgbClr val="FFFFFF"/>
                </a:solidFill>
              </a14:hiddenFill>
            </a:ext>
          </a:extLst>
        </p:spPr>
        <p:txBody>
          <a:bodyPr/>
          <a:lstStyle/>
          <a:p>
            <a:r>
              <a:rPr lang="en-US" altLang="en-US" smtClean="0">
                <a:effectLst/>
              </a:rPr>
              <a:t>How to add 2 </a:t>
            </a:r>
            <a:r>
              <a:rPr lang="en-US" altLang="en-US" i="1" smtClean="0">
                <a:effectLst/>
              </a:rPr>
              <a:t>n</a:t>
            </a:r>
            <a:r>
              <a:rPr lang="en-US" altLang="en-US" smtClean="0">
                <a:effectLst/>
              </a:rPr>
              <a:t>-bit numbers.</a:t>
            </a:r>
          </a:p>
        </p:txBody>
      </p:sp>
    </p:spTree>
  </p:cSld>
  <p:clrMapOvr>
    <a:masterClrMapping/>
  </p:clrMapOvr>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Text Box 3"/>
          <p:cNvSpPr txBox="1">
            <a:spLocks noChangeArrowheads="1"/>
          </p:cNvSpPr>
          <p:nvPr/>
        </p:nvSpPr>
        <p:spPr bwMode="auto">
          <a:xfrm flipH="1">
            <a:off x="68580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8723" name="Text Box 4"/>
          <p:cNvSpPr txBox="1">
            <a:spLocks noChangeArrowheads="1"/>
          </p:cNvSpPr>
          <p:nvPr/>
        </p:nvSpPr>
        <p:spPr bwMode="auto">
          <a:xfrm flipH="1">
            <a:off x="8382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8724" name="Text Box 5"/>
          <p:cNvSpPr txBox="1">
            <a:spLocks noChangeArrowheads="1"/>
          </p:cNvSpPr>
          <p:nvPr/>
        </p:nvSpPr>
        <p:spPr bwMode="auto">
          <a:xfrm flipH="1">
            <a:off x="14414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8725" name="Text Box 6"/>
          <p:cNvSpPr txBox="1">
            <a:spLocks noChangeArrowheads="1"/>
          </p:cNvSpPr>
          <p:nvPr/>
        </p:nvSpPr>
        <p:spPr bwMode="auto">
          <a:xfrm flipH="1">
            <a:off x="44513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8726" name="Text Box 7"/>
          <p:cNvSpPr txBox="1">
            <a:spLocks noChangeArrowheads="1"/>
          </p:cNvSpPr>
          <p:nvPr/>
        </p:nvSpPr>
        <p:spPr bwMode="auto">
          <a:xfrm flipH="1">
            <a:off x="50530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8727" name="Text Box 8"/>
          <p:cNvSpPr txBox="1">
            <a:spLocks noChangeArrowheads="1"/>
          </p:cNvSpPr>
          <p:nvPr/>
        </p:nvSpPr>
        <p:spPr bwMode="auto">
          <a:xfrm flipH="1">
            <a:off x="56546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8728" name="Text Box 9"/>
          <p:cNvSpPr txBox="1">
            <a:spLocks noChangeArrowheads="1"/>
          </p:cNvSpPr>
          <p:nvPr/>
        </p:nvSpPr>
        <p:spPr bwMode="auto">
          <a:xfrm flipH="1">
            <a:off x="62563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8729" name="Text Box 10"/>
          <p:cNvSpPr txBox="1">
            <a:spLocks noChangeArrowheads="1"/>
          </p:cNvSpPr>
          <p:nvPr/>
        </p:nvSpPr>
        <p:spPr bwMode="auto">
          <a:xfrm flipH="1">
            <a:off x="20431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8730" name="Text Box 11"/>
          <p:cNvSpPr txBox="1">
            <a:spLocks noChangeArrowheads="1"/>
          </p:cNvSpPr>
          <p:nvPr/>
        </p:nvSpPr>
        <p:spPr bwMode="auto">
          <a:xfrm flipH="1">
            <a:off x="26447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8731" name="Text Box 12"/>
          <p:cNvSpPr txBox="1">
            <a:spLocks noChangeArrowheads="1"/>
          </p:cNvSpPr>
          <p:nvPr/>
        </p:nvSpPr>
        <p:spPr bwMode="auto">
          <a:xfrm flipH="1">
            <a:off x="32464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8732" name="Text Box 13"/>
          <p:cNvSpPr txBox="1">
            <a:spLocks noChangeArrowheads="1"/>
          </p:cNvSpPr>
          <p:nvPr/>
        </p:nvSpPr>
        <p:spPr bwMode="auto">
          <a:xfrm flipH="1">
            <a:off x="38481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58733" name="Line 14"/>
          <p:cNvSpPr>
            <a:spLocks noChangeShapeType="1"/>
          </p:cNvSpPr>
          <p:nvPr/>
        </p:nvSpPr>
        <p:spPr bwMode="auto">
          <a:xfrm flipH="1">
            <a:off x="838200" y="3505200"/>
            <a:ext cx="7162800" cy="0"/>
          </a:xfrm>
          <a:prstGeom prst="line">
            <a:avLst/>
          </a:prstGeom>
          <a:noFill/>
          <a:ln w="76200" cap="sq">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158734" name="Text Box 15"/>
          <p:cNvSpPr txBox="1">
            <a:spLocks noChangeArrowheads="1"/>
          </p:cNvSpPr>
          <p:nvPr/>
        </p:nvSpPr>
        <p:spPr bwMode="auto">
          <a:xfrm>
            <a:off x="228600" y="2286000"/>
            <a:ext cx="6858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5400">
                <a:latin typeface="Times New Roman" pitchFamily="18" charset="0"/>
              </a:rPr>
              <a:t>+</a:t>
            </a:r>
          </a:p>
        </p:txBody>
      </p:sp>
      <p:grpSp>
        <p:nvGrpSpPr>
          <p:cNvPr id="158735" name="Group 16"/>
          <p:cNvGrpSpPr>
            <a:grpSpLocks/>
          </p:cNvGrpSpPr>
          <p:nvPr/>
        </p:nvGrpSpPr>
        <p:grpSpPr bwMode="auto">
          <a:xfrm>
            <a:off x="1130300" y="1714500"/>
            <a:ext cx="762000" cy="2133600"/>
            <a:chOff x="4496" y="1080"/>
            <a:chExt cx="480" cy="1344"/>
          </a:xfrm>
        </p:grpSpPr>
        <p:sp>
          <p:nvSpPr>
            <p:cNvPr id="158738" name="Line 17"/>
            <p:cNvSpPr>
              <a:spLocks noChangeShapeType="1"/>
            </p:cNvSpPr>
            <p:nvPr/>
          </p:nvSpPr>
          <p:spPr bwMode="auto">
            <a:xfrm>
              <a:off x="4782" y="2152"/>
              <a:ext cx="0" cy="272"/>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158739" name="Rectangle 18"/>
            <p:cNvSpPr>
              <a:spLocks noChangeArrowheads="1"/>
            </p:cNvSpPr>
            <p:nvPr/>
          </p:nvSpPr>
          <p:spPr bwMode="auto">
            <a:xfrm>
              <a:off x="4623" y="1080"/>
              <a:ext cx="353" cy="1032"/>
            </a:xfrm>
            <a:prstGeom prst="rect">
              <a:avLst/>
            </a:prstGeom>
            <a:noFill/>
            <a:ln w="57150" cap="sq">
              <a:solidFill>
                <a:schemeClr val="tx2"/>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58740" name="Line 19"/>
            <p:cNvSpPr>
              <a:spLocks noChangeShapeType="1"/>
            </p:cNvSpPr>
            <p:nvPr/>
          </p:nvSpPr>
          <p:spPr bwMode="auto">
            <a:xfrm flipH="1">
              <a:off x="4496" y="1189"/>
              <a:ext cx="119" cy="0"/>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grpSp>
      <p:sp>
        <p:nvSpPr>
          <p:cNvPr id="158736" name="Text Box 20"/>
          <p:cNvSpPr txBox="1">
            <a:spLocks noChangeArrowheads="1"/>
          </p:cNvSpPr>
          <p:nvPr/>
        </p:nvSpPr>
        <p:spPr bwMode="auto">
          <a:xfrm flipH="1">
            <a:off x="228600" y="1676400"/>
            <a:ext cx="1562100" cy="311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 </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 </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p>
        </p:txBody>
      </p:sp>
      <p:sp>
        <p:nvSpPr>
          <p:cNvPr id="158737" name="Rectangle 2"/>
          <p:cNvSpPr>
            <a:spLocks noGrp="1" noChangeArrowheads="1"/>
          </p:cNvSpPr>
          <p:nvPr>
            <p:ph type="title"/>
          </p:nvPr>
        </p:nvSpPr>
        <p:spPr>
          <a:xfrm>
            <a:off x="685800" y="-228600"/>
            <a:ext cx="7772400" cy="1143000"/>
          </a:xfrm>
          <a:noFill/>
          <a:extLst>
            <a:ext uri="{909E8E84-426E-40DD-AFC4-6F175D3DCCD1}">
              <a14:hiddenFill xmlns:a14="http://schemas.microsoft.com/office/drawing/2010/main">
                <a:solidFill>
                  <a:srgbClr val="FFFFFF"/>
                </a:solidFill>
              </a14:hiddenFill>
            </a:ext>
          </a:extLst>
        </p:spPr>
        <p:txBody>
          <a:bodyPr/>
          <a:lstStyle/>
          <a:p>
            <a:r>
              <a:rPr lang="en-US" altLang="en-US" smtClean="0">
                <a:effectLst/>
              </a:rPr>
              <a:t>How to add 2 </a:t>
            </a:r>
            <a:r>
              <a:rPr lang="en-US" altLang="en-US" i="1" smtClean="0">
                <a:effectLst/>
              </a:rPr>
              <a:t>n</a:t>
            </a:r>
            <a:r>
              <a:rPr lang="en-US" altLang="en-US" smtClean="0">
                <a:effectLst/>
              </a:rPr>
              <a:t>-bit numbers.</a:t>
            </a:r>
          </a:p>
        </p:txBody>
      </p:sp>
    </p:spTree>
  </p:cSld>
  <p:clrMapOvr>
    <a:masterClrMapping/>
  </p:clrMapOvr>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9746" name="Group 3"/>
          <p:cNvGrpSpPr>
            <a:grpSpLocks/>
          </p:cNvGrpSpPr>
          <p:nvPr/>
        </p:nvGrpSpPr>
        <p:grpSpPr bwMode="auto">
          <a:xfrm>
            <a:off x="0" y="1612900"/>
            <a:ext cx="4192588" cy="2886075"/>
            <a:chOff x="0" y="1016"/>
            <a:chExt cx="2641" cy="1818"/>
          </a:xfrm>
        </p:grpSpPr>
        <p:sp>
          <p:nvSpPr>
            <p:cNvPr id="159750" name="Text Box 4"/>
            <p:cNvSpPr txBox="1">
              <a:spLocks noChangeArrowheads="1"/>
            </p:cNvSpPr>
            <p:nvPr/>
          </p:nvSpPr>
          <p:spPr bwMode="auto">
            <a:xfrm flipH="1">
              <a:off x="2164" y="1027"/>
              <a:ext cx="477" cy="18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solidFill>
                    <a:schemeClr val="tx2"/>
                  </a:solidFill>
                  <a:latin typeface="Times New Roman" pitchFamily="18" charset="0"/>
                </a:rPr>
                <a:t>*</a:t>
              </a:r>
              <a:br>
                <a:rPr lang="en-US" altLang="en-US" sz="2800">
                  <a:solidFill>
                    <a:schemeClr val="tx2"/>
                  </a:solidFill>
                  <a:latin typeface="Times New Roman" pitchFamily="18" charset="0"/>
                </a:rPr>
              </a:br>
              <a:r>
                <a:rPr lang="en-US" altLang="en-US" sz="2800">
                  <a:solidFill>
                    <a:schemeClr val="tx2"/>
                  </a:solidFill>
                  <a:latin typeface="Times New Roman" pitchFamily="18" charset="0"/>
                </a:rPr>
                <a:t>*</a:t>
              </a:r>
              <a:r>
                <a:rPr lang="en-US" altLang="en-US" sz="2800">
                  <a:latin typeface="Times New Roman" pitchFamily="18" charset="0"/>
                </a:rPr>
                <a:t/>
              </a:r>
              <a:br>
                <a:rPr lang="en-US" altLang="en-US" sz="2800">
                  <a:latin typeface="Times New Roman" pitchFamily="18" charset="0"/>
                </a:rPr>
              </a:br>
              <a:endParaRPr lang="en-US" altLang="en-US" sz="2800">
                <a:latin typeface="Times New Roman" pitchFamily="18" charset="0"/>
              </a:endParaRPr>
            </a:p>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latin typeface="Times New Roman" pitchFamily="18" charset="0"/>
                </a:rPr>
                <a:t> </a:t>
              </a:r>
            </a:p>
          </p:txBody>
        </p:sp>
        <p:sp>
          <p:nvSpPr>
            <p:cNvPr id="159751" name="Text Box 5"/>
            <p:cNvSpPr txBox="1">
              <a:spLocks noChangeArrowheads="1"/>
            </p:cNvSpPr>
            <p:nvPr/>
          </p:nvSpPr>
          <p:spPr bwMode="auto">
            <a:xfrm flipH="1">
              <a:off x="321" y="1026"/>
              <a:ext cx="479" cy="18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solidFill>
                    <a:schemeClr val="tx2"/>
                  </a:solidFill>
                  <a:latin typeface="Times New Roman" pitchFamily="18" charset="0"/>
                </a:rPr>
                <a:t>*</a:t>
              </a:r>
              <a:br>
                <a:rPr lang="en-US" altLang="en-US" sz="2800">
                  <a:solidFill>
                    <a:schemeClr val="tx2"/>
                  </a:solidFill>
                  <a:latin typeface="Times New Roman" pitchFamily="18" charset="0"/>
                </a:rPr>
              </a:br>
              <a:r>
                <a:rPr lang="en-US" altLang="en-US" sz="2800">
                  <a:solidFill>
                    <a:schemeClr val="tx2"/>
                  </a:solidFill>
                  <a:latin typeface="Times New Roman" pitchFamily="18" charset="0"/>
                </a:rPr>
                <a:t>*</a:t>
              </a:r>
              <a:r>
                <a:rPr lang="en-US" altLang="en-US" sz="2800">
                  <a:latin typeface="Times New Roman" pitchFamily="18" charset="0"/>
                </a:rPr>
                <a:t/>
              </a:r>
              <a:br>
                <a:rPr lang="en-US" altLang="en-US" sz="2800">
                  <a:latin typeface="Times New Roman" pitchFamily="18" charset="0"/>
                </a:rPr>
              </a:br>
              <a:endParaRPr lang="en-US" altLang="en-US" sz="2800">
                <a:latin typeface="Times New Roman" pitchFamily="18" charset="0"/>
              </a:endParaRPr>
            </a:p>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latin typeface="Times New Roman" pitchFamily="18" charset="0"/>
                </a:rPr>
                <a:t> </a:t>
              </a:r>
            </a:p>
          </p:txBody>
        </p:sp>
        <p:sp>
          <p:nvSpPr>
            <p:cNvPr id="159752" name="Text Box 6"/>
            <p:cNvSpPr txBox="1">
              <a:spLocks noChangeArrowheads="1"/>
            </p:cNvSpPr>
            <p:nvPr/>
          </p:nvSpPr>
          <p:spPr bwMode="auto">
            <a:xfrm flipH="1">
              <a:off x="503" y="1026"/>
              <a:ext cx="478" cy="18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solidFill>
                    <a:schemeClr val="tx2"/>
                  </a:solidFill>
                  <a:latin typeface="Times New Roman" pitchFamily="18" charset="0"/>
                </a:rPr>
                <a:t>*</a:t>
              </a:r>
              <a:br>
                <a:rPr lang="en-US" altLang="en-US" sz="2800">
                  <a:solidFill>
                    <a:schemeClr val="tx2"/>
                  </a:solidFill>
                  <a:latin typeface="Times New Roman" pitchFamily="18" charset="0"/>
                </a:rPr>
              </a:br>
              <a:r>
                <a:rPr lang="en-US" altLang="en-US" sz="2800">
                  <a:solidFill>
                    <a:schemeClr val="tx2"/>
                  </a:solidFill>
                  <a:latin typeface="Times New Roman" pitchFamily="18" charset="0"/>
                </a:rPr>
                <a:t>*</a:t>
              </a:r>
              <a:r>
                <a:rPr lang="en-US" altLang="en-US" sz="2800">
                  <a:latin typeface="Times New Roman" pitchFamily="18" charset="0"/>
                </a:rPr>
                <a:t/>
              </a:r>
              <a:br>
                <a:rPr lang="en-US" altLang="en-US" sz="2800">
                  <a:latin typeface="Times New Roman" pitchFamily="18" charset="0"/>
                </a:rPr>
              </a:br>
              <a:endParaRPr lang="en-US" altLang="en-US" sz="2800">
                <a:latin typeface="Times New Roman" pitchFamily="18" charset="0"/>
              </a:endParaRPr>
            </a:p>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latin typeface="Times New Roman" pitchFamily="18" charset="0"/>
                </a:rPr>
                <a:t> </a:t>
              </a:r>
            </a:p>
          </p:txBody>
        </p:sp>
        <p:sp>
          <p:nvSpPr>
            <p:cNvPr id="159753" name="Text Box 7"/>
            <p:cNvSpPr txBox="1">
              <a:spLocks noChangeArrowheads="1"/>
            </p:cNvSpPr>
            <p:nvPr/>
          </p:nvSpPr>
          <p:spPr bwMode="auto">
            <a:xfrm flipH="1">
              <a:off x="1425" y="1026"/>
              <a:ext cx="479" cy="18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solidFill>
                    <a:schemeClr val="tx2"/>
                  </a:solidFill>
                  <a:latin typeface="Times New Roman" pitchFamily="18" charset="0"/>
                </a:rPr>
                <a:t>*</a:t>
              </a:r>
              <a:br>
                <a:rPr lang="en-US" altLang="en-US" sz="2800">
                  <a:solidFill>
                    <a:schemeClr val="tx2"/>
                  </a:solidFill>
                  <a:latin typeface="Times New Roman" pitchFamily="18" charset="0"/>
                </a:rPr>
              </a:br>
              <a:r>
                <a:rPr lang="en-US" altLang="en-US" sz="2800">
                  <a:solidFill>
                    <a:schemeClr val="tx2"/>
                  </a:solidFill>
                  <a:latin typeface="Times New Roman" pitchFamily="18" charset="0"/>
                </a:rPr>
                <a:t>*</a:t>
              </a:r>
              <a:r>
                <a:rPr lang="en-US" altLang="en-US" sz="2800">
                  <a:latin typeface="Times New Roman" pitchFamily="18" charset="0"/>
                </a:rPr>
                <a:t/>
              </a:r>
              <a:br>
                <a:rPr lang="en-US" altLang="en-US" sz="2800">
                  <a:latin typeface="Times New Roman" pitchFamily="18" charset="0"/>
                </a:rPr>
              </a:br>
              <a:endParaRPr lang="en-US" altLang="en-US" sz="2800">
                <a:latin typeface="Times New Roman" pitchFamily="18" charset="0"/>
              </a:endParaRPr>
            </a:p>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latin typeface="Times New Roman" pitchFamily="18" charset="0"/>
                </a:rPr>
                <a:t> </a:t>
              </a:r>
            </a:p>
          </p:txBody>
        </p:sp>
        <p:sp>
          <p:nvSpPr>
            <p:cNvPr id="159754" name="Text Box 8"/>
            <p:cNvSpPr txBox="1">
              <a:spLocks noChangeArrowheads="1"/>
            </p:cNvSpPr>
            <p:nvPr/>
          </p:nvSpPr>
          <p:spPr bwMode="auto">
            <a:xfrm flipH="1">
              <a:off x="1607" y="1026"/>
              <a:ext cx="478" cy="18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solidFill>
                    <a:schemeClr val="tx2"/>
                  </a:solidFill>
                  <a:latin typeface="Times New Roman" pitchFamily="18" charset="0"/>
                </a:rPr>
                <a:t>*</a:t>
              </a:r>
              <a:br>
                <a:rPr lang="en-US" altLang="en-US" sz="2800">
                  <a:solidFill>
                    <a:schemeClr val="tx2"/>
                  </a:solidFill>
                  <a:latin typeface="Times New Roman" pitchFamily="18" charset="0"/>
                </a:rPr>
              </a:br>
              <a:r>
                <a:rPr lang="en-US" altLang="en-US" sz="2800">
                  <a:solidFill>
                    <a:schemeClr val="tx2"/>
                  </a:solidFill>
                  <a:latin typeface="Times New Roman" pitchFamily="18" charset="0"/>
                </a:rPr>
                <a:t>*</a:t>
              </a:r>
              <a:r>
                <a:rPr lang="en-US" altLang="en-US" sz="2800">
                  <a:latin typeface="Times New Roman" pitchFamily="18" charset="0"/>
                </a:rPr>
                <a:t/>
              </a:r>
              <a:br>
                <a:rPr lang="en-US" altLang="en-US" sz="2800">
                  <a:latin typeface="Times New Roman" pitchFamily="18" charset="0"/>
                </a:rPr>
              </a:br>
              <a:endParaRPr lang="en-US" altLang="en-US" sz="2800">
                <a:latin typeface="Times New Roman" pitchFamily="18" charset="0"/>
              </a:endParaRPr>
            </a:p>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latin typeface="Times New Roman" pitchFamily="18" charset="0"/>
                </a:rPr>
                <a:t> </a:t>
              </a:r>
            </a:p>
          </p:txBody>
        </p:sp>
        <p:sp>
          <p:nvSpPr>
            <p:cNvPr id="159755" name="Text Box 9"/>
            <p:cNvSpPr txBox="1">
              <a:spLocks noChangeArrowheads="1"/>
            </p:cNvSpPr>
            <p:nvPr/>
          </p:nvSpPr>
          <p:spPr bwMode="auto">
            <a:xfrm flipH="1">
              <a:off x="1791" y="1026"/>
              <a:ext cx="478" cy="18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solidFill>
                    <a:schemeClr val="tx2"/>
                  </a:solidFill>
                  <a:latin typeface="Times New Roman" pitchFamily="18" charset="0"/>
                </a:rPr>
                <a:t>*</a:t>
              </a:r>
              <a:br>
                <a:rPr lang="en-US" altLang="en-US" sz="2800">
                  <a:solidFill>
                    <a:schemeClr val="tx2"/>
                  </a:solidFill>
                  <a:latin typeface="Times New Roman" pitchFamily="18" charset="0"/>
                </a:rPr>
              </a:br>
              <a:r>
                <a:rPr lang="en-US" altLang="en-US" sz="2800">
                  <a:solidFill>
                    <a:schemeClr val="tx2"/>
                  </a:solidFill>
                  <a:latin typeface="Times New Roman" pitchFamily="18" charset="0"/>
                </a:rPr>
                <a:t>*</a:t>
              </a:r>
              <a:r>
                <a:rPr lang="en-US" altLang="en-US" sz="2800">
                  <a:latin typeface="Times New Roman" pitchFamily="18" charset="0"/>
                </a:rPr>
                <a:t/>
              </a:r>
              <a:br>
                <a:rPr lang="en-US" altLang="en-US" sz="2800">
                  <a:latin typeface="Times New Roman" pitchFamily="18" charset="0"/>
                </a:rPr>
              </a:br>
              <a:endParaRPr lang="en-US" altLang="en-US" sz="2800">
                <a:latin typeface="Times New Roman" pitchFamily="18" charset="0"/>
              </a:endParaRPr>
            </a:p>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latin typeface="Times New Roman" pitchFamily="18" charset="0"/>
                </a:rPr>
                <a:t> </a:t>
              </a:r>
            </a:p>
          </p:txBody>
        </p:sp>
        <p:sp>
          <p:nvSpPr>
            <p:cNvPr id="159756" name="Text Box 10"/>
            <p:cNvSpPr txBox="1">
              <a:spLocks noChangeArrowheads="1"/>
            </p:cNvSpPr>
            <p:nvPr/>
          </p:nvSpPr>
          <p:spPr bwMode="auto">
            <a:xfrm flipH="1">
              <a:off x="1974" y="1026"/>
              <a:ext cx="478" cy="18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solidFill>
                    <a:schemeClr val="tx2"/>
                  </a:solidFill>
                  <a:latin typeface="Times New Roman" pitchFamily="18" charset="0"/>
                </a:rPr>
                <a:t>*</a:t>
              </a:r>
              <a:br>
                <a:rPr lang="en-US" altLang="en-US" sz="2800">
                  <a:solidFill>
                    <a:schemeClr val="tx2"/>
                  </a:solidFill>
                  <a:latin typeface="Times New Roman" pitchFamily="18" charset="0"/>
                </a:rPr>
              </a:br>
              <a:r>
                <a:rPr lang="en-US" altLang="en-US" sz="2800">
                  <a:solidFill>
                    <a:schemeClr val="tx2"/>
                  </a:solidFill>
                  <a:latin typeface="Times New Roman" pitchFamily="18" charset="0"/>
                </a:rPr>
                <a:t>*</a:t>
              </a:r>
              <a:r>
                <a:rPr lang="en-US" altLang="en-US" sz="2800">
                  <a:latin typeface="Times New Roman" pitchFamily="18" charset="0"/>
                </a:rPr>
                <a:t/>
              </a:r>
              <a:br>
                <a:rPr lang="en-US" altLang="en-US" sz="2800">
                  <a:latin typeface="Times New Roman" pitchFamily="18" charset="0"/>
                </a:rPr>
              </a:br>
              <a:endParaRPr lang="en-US" altLang="en-US" sz="2800">
                <a:latin typeface="Times New Roman" pitchFamily="18" charset="0"/>
              </a:endParaRPr>
            </a:p>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latin typeface="Times New Roman" pitchFamily="18" charset="0"/>
                </a:rPr>
                <a:t> </a:t>
              </a:r>
            </a:p>
          </p:txBody>
        </p:sp>
        <p:sp>
          <p:nvSpPr>
            <p:cNvPr id="159757" name="Text Box 11"/>
            <p:cNvSpPr txBox="1">
              <a:spLocks noChangeArrowheads="1"/>
            </p:cNvSpPr>
            <p:nvPr/>
          </p:nvSpPr>
          <p:spPr bwMode="auto">
            <a:xfrm flipH="1">
              <a:off x="692" y="1026"/>
              <a:ext cx="477" cy="18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solidFill>
                    <a:schemeClr val="tx2"/>
                  </a:solidFill>
                  <a:latin typeface="Times New Roman" pitchFamily="18" charset="0"/>
                </a:rPr>
                <a:t>*</a:t>
              </a:r>
              <a:br>
                <a:rPr lang="en-US" altLang="en-US" sz="2800">
                  <a:solidFill>
                    <a:schemeClr val="tx2"/>
                  </a:solidFill>
                  <a:latin typeface="Times New Roman" pitchFamily="18" charset="0"/>
                </a:rPr>
              </a:br>
              <a:r>
                <a:rPr lang="en-US" altLang="en-US" sz="2800">
                  <a:solidFill>
                    <a:schemeClr val="tx2"/>
                  </a:solidFill>
                  <a:latin typeface="Times New Roman" pitchFamily="18" charset="0"/>
                </a:rPr>
                <a:t>*</a:t>
              </a:r>
              <a:r>
                <a:rPr lang="en-US" altLang="en-US" sz="2800">
                  <a:latin typeface="Times New Roman" pitchFamily="18" charset="0"/>
                </a:rPr>
                <a:t/>
              </a:r>
              <a:br>
                <a:rPr lang="en-US" altLang="en-US" sz="2800">
                  <a:latin typeface="Times New Roman" pitchFamily="18" charset="0"/>
                </a:rPr>
              </a:br>
              <a:endParaRPr lang="en-US" altLang="en-US" sz="2800">
                <a:latin typeface="Times New Roman" pitchFamily="18" charset="0"/>
              </a:endParaRPr>
            </a:p>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latin typeface="Times New Roman" pitchFamily="18" charset="0"/>
                </a:rPr>
                <a:t> </a:t>
              </a:r>
            </a:p>
          </p:txBody>
        </p:sp>
        <p:sp>
          <p:nvSpPr>
            <p:cNvPr id="159758" name="Text Box 12"/>
            <p:cNvSpPr txBox="1">
              <a:spLocks noChangeArrowheads="1"/>
            </p:cNvSpPr>
            <p:nvPr/>
          </p:nvSpPr>
          <p:spPr bwMode="auto">
            <a:xfrm flipH="1">
              <a:off x="876" y="1026"/>
              <a:ext cx="477" cy="18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solidFill>
                    <a:schemeClr val="tx2"/>
                  </a:solidFill>
                  <a:latin typeface="Times New Roman" pitchFamily="18" charset="0"/>
                </a:rPr>
                <a:t>*</a:t>
              </a:r>
              <a:br>
                <a:rPr lang="en-US" altLang="en-US" sz="2800">
                  <a:solidFill>
                    <a:schemeClr val="tx2"/>
                  </a:solidFill>
                  <a:latin typeface="Times New Roman" pitchFamily="18" charset="0"/>
                </a:rPr>
              </a:br>
              <a:r>
                <a:rPr lang="en-US" altLang="en-US" sz="2800">
                  <a:solidFill>
                    <a:schemeClr val="tx2"/>
                  </a:solidFill>
                  <a:latin typeface="Times New Roman" pitchFamily="18" charset="0"/>
                </a:rPr>
                <a:t>*</a:t>
              </a:r>
              <a:r>
                <a:rPr lang="en-US" altLang="en-US" sz="2800">
                  <a:latin typeface="Times New Roman" pitchFamily="18" charset="0"/>
                </a:rPr>
                <a:t/>
              </a:r>
              <a:br>
                <a:rPr lang="en-US" altLang="en-US" sz="2800">
                  <a:latin typeface="Times New Roman" pitchFamily="18" charset="0"/>
                </a:rPr>
              </a:br>
              <a:endParaRPr lang="en-US" altLang="en-US" sz="2800">
                <a:latin typeface="Times New Roman" pitchFamily="18" charset="0"/>
              </a:endParaRPr>
            </a:p>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latin typeface="Times New Roman" pitchFamily="18" charset="0"/>
                </a:rPr>
                <a:t> </a:t>
              </a:r>
            </a:p>
          </p:txBody>
        </p:sp>
        <p:sp>
          <p:nvSpPr>
            <p:cNvPr id="159759" name="Text Box 13"/>
            <p:cNvSpPr txBox="1">
              <a:spLocks noChangeArrowheads="1"/>
            </p:cNvSpPr>
            <p:nvPr/>
          </p:nvSpPr>
          <p:spPr bwMode="auto">
            <a:xfrm flipH="1">
              <a:off x="1059" y="1026"/>
              <a:ext cx="477" cy="18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solidFill>
                    <a:schemeClr val="tx2"/>
                  </a:solidFill>
                  <a:latin typeface="Times New Roman" pitchFamily="18" charset="0"/>
                </a:rPr>
                <a:t>*</a:t>
              </a:r>
              <a:br>
                <a:rPr lang="en-US" altLang="en-US" sz="2800">
                  <a:solidFill>
                    <a:schemeClr val="tx2"/>
                  </a:solidFill>
                  <a:latin typeface="Times New Roman" pitchFamily="18" charset="0"/>
                </a:rPr>
              </a:br>
              <a:r>
                <a:rPr lang="en-US" altLang="en-US" sz="2800">
                  <a:solidFill>
                    <a:schemeClr val="tx2"/>
                  </a:solidFill>
                  <a:latin typeface="Times New Roman" pitchFamily="18" charset="0"/>
                </a:rPr>
                <a:t>*</a:t>
              </a:r>
              <a:r>
                <a:rPr lang="en-US" altLang="en-US" sz="2800">
                  <a:latin typeface="Times New Roman" pitchFamily="18" charset="0"/>
                </a:rPr>
                <a:t/>
              </a:r>
              <a:br>
                <a:rPr lang="en-US" altLang="en-US" sz="2800">
                  <a:latin typeface="Times New Roman" pitchFamily="18" charset="0"/>
                </a:rPr>
              </a:br>
              <a:endParaRPr lang="en-US" altLang="en-US" sz="2800">
                <a:latin typeface="Times New Roman" pitchFamily="18" charset="0"/>
              </a:endParaRPr>
            </a:p>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latin typeface="Times New Roman" pitchFamily="18" charset="0"/>
                </a:rPr>
                <a:t> </a:t>
              </a:r>
            </a:p>
          </p:txBody>
        </p:sp>
        <p:sp>
          <p:nvSpPr>
            <p:cNvPr id="159760" name="Line 14"/>
            <p:cNvSpPr>
              <a:spLocks noChangeShapeType="1"/>
            </p:cNvSpPr>
            <p:nvPr/>
          </p:nvSpPr>
          <p:spPr bwMode="auto">
            <a:xfrm flipH="1">
              <a:off x="315" y="1932"/>
              <a:ext cx="2190" cy="1"/>
            </a:xfrm>
            <a:prstGeom prst="line">
              <a:avLst/>
            </a:prstGeom>
            <a:noFill/>
            <a:ln w="76200" cap="sq">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159761" name="Text Box 15"/>
            <p:cNvSpPr txBox="1">
              <a:spLocks noChangeArrowheads="1"/>
            </p:cNvSpPr>
            <p:nvPr/>
          </p:nvSpPr>
          <p:spPr bwMode="auto">
            <a:xfrm>
              <a:off x="0" y="1212"/>
              <a:ext cx="466"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4400">
                  <a:latin typeface="Times New Roman" pitchFamily="18" charset="0"/>
                </a:rPr>
                <a:t>+</a:t>
              </a:r>
            </a:p>
          </p:txBody>
        </p:sp>
        <p:sp>
          <p:nvSpPr>
            <p:cNvPr id="159762" name="Line 16"/>
            <p:cNvSpPr>
              <a:spLocks noChangeShapeType="1"/>
            </p:cNvSpPr>
            <p:nvPr/>
          </p:nvSpPr>
          <p:spPr bwMode="auto">
            <a:xfrm>
              <a:off x="543" y="1877"/>
              <a:ext cx="0" cy="269"/>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159763" name="Rectangle 17"/>
            <p:cNvSpPr>
              <a:spLocks noChangeArrowheads="1"/>
            </p:cNvSpPr>
            <p:nvPr/>
          </p:nvSpPr>
          <p:spPr bwMode="auto">
            <a:xfrm>
              <a:off x="466" y="1016"/>
              <a:ext cx="171" cy="821"/>
            </a:xfrm>
            <a:prstGeom prst="rect">
              <a:avLst/>
            </a:prstGeom>
            <a:noFill/>
            <a:ln w="57150" cap="sq">
              <a:solidFill>
                <a:schemeClr val="tx2"/>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59764" name="Line 18"/>
            <p:cNvSpPr>
              <a:spLocks noChangeShapeType="1"/>
            </p:cNvSpPr>
            <p:nvPr/>
          </p:nvSpPr>
          <p:spPr bwMode="auto">
            <a:xfrm flipH="1">
              <a:off x="404" y="1136"/>
              <a:ext cx="58" cy="0"/>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159765" name="Text Box 19"/>
            <p:cNvSpPr txBox="1">
              <a:spLocks noChangeArrowheads="1"/>
            </p:cNvSpPr>
            <p:nvPr/>
          </p:nvSpPr>
          <p:spPr bwMode="auto">
            <a:xfrm flipH="1">
              <a:off x="129" y="1016"/>
              <a:ext cx="476" cy="1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solidFill>
                    <a:schemeClr val="tx2"/>
                  </a:solidFill>
                  <a:latin typeface="Times New Roman" pitchFamily="18" charset="0"/>
                </a:rPr>
                <a:t> </a:t>
              </a:r>
              <a:br>
                <a:rPr lang="en-US" altLang="en-US" sz="2800">
                  <a:solidFill>
                    <a:schemeClr val="tx2"/>
                  </a:solidFill>
                  <a:latin typeface="Times New Roman" pitchFamily="18" charset="0"/>
                </a:rPr>
              </a:br>
              <a:r>
                <a:rPr lang="en-US" altLang="en-US" sz="2800">
                  <a:solidFill>
                    <a:schemeClr val="tx2"/>
                  </a:solidFill>
                  <a:latin typeface="Times New Roman" pitchFamily="18" charset="0"/>
                </a:rPr>
                <a:t> </a:t>
              </a:r>
              <a:r>
                <a:rPr lang="en-US" altLang="en-US" sz="2800">
                  <a:latin typeface="Times New Roman" pitchFamily="18" charset="0"/>
                </a:rPr>
                <a:t/>
              </a:r>
              <a:br>
                <a:rPr lang="en-US" altLang="en-US" sz="2800">
                  <a:latin typeface="Times New Roman" pitchFamily="18" charset="0"/>
                </a:rPr>
              </a:br>
              <a:endParaRPr lang="en-US" altLang="en-US" sz="2800">
                <a:latin typeface="Times New Roman" pitchFamily="18" charset="0"/>
              </a:endParaRPr>
            </a:p>
            <a:p>
              <a:pPr algn="ctr">
                <a:spcBef>
                  <a:spcPct val="50000"/>
                </a:spcBef>
              </a:pPr>
              <a:r>
                <a:rPr lang="en-US" altLang="en-US" sz="2800">
                  <a:latin typeface="Times New Roman" pitchFamily="18" charset="0"/>
                </a:rPr>
                <a:t>* </a:t>
              </a:r>
            </a:p>
          </p:txBody>
        </p:sp>
        <p:sp>
          <p:nvSpPr>
            <p:cNvPr id="159766" name="Text Box 20"/>
            <p:cNvSpPr txBox="1">
              <a:spLocks noChangeArrowheads="1"/>
            </p:cNvSpPr>
            <p:nvPr/>
          </p:nvSpPr>
          <p:spPr bwMode="auto">
            <a:xfrm flipH="1">
              <a:off x="1242" y="1025"/>
              <a:ext cx="479" cy="18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solidFill>
                    <a:schemeClr val="tx2"/>
                  </a:solidFill>
                  <a:latin typeface="Times New Roman" pitchFamily="18" charset="0"/>
                </a:rPr>
                <a:t>*</a:t>
              </a:r>
              <a:br>
                <a:rPr lang="en-US" altLang="en-US" sz="2800">
                  <a:solidFill>
                    <a:schemeClr val="tx2"/>
                  </a:solidFill>
                  <a:latin typeface="Times New Roman" pitchFamily="18" charset="0"/>
                </a:rPr>
              </a:br>
              <a:r>
                <a:rPr lang="en-US" altLang="en-US" sz="2800">
                  <a:solidFill>
                    <a:schemeClr val="tx2"/>
                  </a:solidFill>
                  <a:latin typeface="Times New Roman" pitchFamily="18" charset="0"/>
                </a:rPr>
                <a:t>*</a:t>
              </a:r>
              <a:r>
                <a:rPr lang="en-US" altLang="en-US" sz="2800">
                  <a:latin typeface="Times New Roman" pitchFamily="18" charset="0"/>
                </a:rPr>
                <a:t/>
              </a:r>
              <a:br>
                <a:rPr lang="en-US" altLang="en-US" sz="2800">
                  <a:latin typeface="Times New Roman" pitchFamily="18" charset="0"/>
                </a:rPr>
              </a:br>
              <a:endParaRPr lang="en-US" altLang="en-US" sz="2800">
                <a:latin typeface="Times New Roman" pitchFamily="18" charset="0"/>
              </a:endParaRPr>
            </a:p>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latin typeface="Times New Roman" pitchFamily="18" charset="0"/>
                </a:rPr>
                <a:t> </a:t>
              </a:r>
            </a:p>
          </p:txBody>
        </p:sp>
      </p:grpSp>
      <p:sp>
        <p:nvSpPr>
          <p:cNvPr id="281621" name="Text Box 21"/>
          <p:cNvSpPr txBox="1">
            <a:spLocks noChangeArrowheads="1"/>
          </p:cNvSpPr>
          <p:nvPr/>
        </p:nvSpPr>
        <p:spPr bwMode="auto">
          <a:xfrm>
            <a:off x="2286000" y="4465638"/>
            <a:ext cx="5105400" cy="155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a:latin typeface="Times New Roman" pitchFamily="18" charset="0"/>
                <a:cs typeface="Times New Roman" pitchFamily="18" charset="0"/>
              </a:rPr>
              <a:t>Takes </a:t>
            </a:r>
            <a:r>
              <a:rPr lang="en-US" altLang="en-US" i="1">
                <a:solidFill>
                  <a:schemeClr val="accent2"/>
                </a:solidFill>
                <a:latin typeface="Times New Roman" pitchFamily="18" charset="0"/>
                <a:cs typeface="Times New Roman" pitchFamily="18" charset="0"/>
              </a:rPr>
              <a:t>O(n)</a:t>
            </a:r>
            <a:r>
              <a:rPr lang="en-US" altLang="en-US">
                <a:latin typeface="Times New Roman" pitchFamily="18" charset="0"/>
                <a:cs typeface="Times New Roman" pitchFamily="18" charset="0"/>
              </a:rPr>
              <a:t> time.</a:t>
            </a:r>
          </a:p>
          <a:p>
            <a:pPr algn="ctr">
              <a:spcBef>
                <a:spcPct val="0"/>
              </a:spcBef>
            </a:pPr>
            <a:r>
              <a:rPr lang="en-US" altLang="en-US">
                <a:latin typeface="Times New Roman" pitchFamily="18" charset="0"/>
                <a:cs typeface="Times New Roman" pitchFamily="18" charset="0"/>
              </a:rPr>
              <a:t>Even with parallel help.</a:t>
            </a:r>
          </a:p>
          <a:p>
            <a:pPr algn="ctr">
              <a:spcBef>
                <a:spcPct val="0"/>
              </a:spcBef>
            </a:pPr>
            <a:r>
              <a:rPr lang="en-US" altLang="en-US" sz="2800" i="1">
                <a:solidFill>
                  <a:schemeClr val="accent2"/>
                </a:solidFill>
                <a:latin typeface="Times New Roman" pitchFamily="18" charset="0"/>
              </a:rPr>
              <a:t>O(n)</a:t>
            </a:r>
            <a:r>
              <a:rPr lang="en-US" altLang="en-US" sz="2800">
                <a:latin typeface="Times New Roman" pitchFamily="18" charset="0"/>
              </a:rPr>
              <a:t> </a:t>
            </a:r>
            <a:r>
              <a:rPr lang="en-US" altLang="en-US">
                <a:latin typeface="Times New Roman" pitchFamily="18" charset="0"/>
                <a:cs typeface="Times New Roman" pitchFamily="18" charset="0"/>
              </a:rPr>
              <a:t>circuit depth.</a:t>
            </a:r>
          </a:p>
        </p:txBody>
      </p:sp>
      <p:pic>
        <p:nvPicPr>
          <p:cNvPr id="281625" name="Picture 25" descr="dglxasset[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13575" y="4943475"/>
            <a:ext cx="682625" cy="847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9749" name="Rectangle 2"/>
          <p:cNvSpPr>
            <a:spLocks noGrp="1" noChangeArrowheads="1"/>
          </p:cNvSpPr>
          <p:nvPr>
            <p:ph type="title"/>
          </p:nvPr>
        </p:nvSpPr>
        <p:spPr>
          <a:xfrm>
            <a:off x="685800" y="-228600"/>
            <a:ext cx="7772400" cy="1143000"/>
          </a:xfrm>
          <a:noFill/>
          <a:extLst>
            <a:ext uri="{909E8E84-426E-40DD-AFC4-6F175D3DCCD1}">
              <a14:hiddenFill xmlns:a14="http://schemas.microsoft.com/office/drawing/2010/main">
                <a:solidFill>
                  <a:srgbClr val="FFFFFF"/>
                </a:solidFill>
              </a14:hiddenFill>
            </a:ext>
          </a:extLst>
        </p:spPr>
        <p:txBody>
          <a:bodyPr/>
          <a:lstStyle/>
          <a:p>
            <a:r>
              <a:rPr lang="en-US" altLang="en-US" smtClean="0">
                <a:effectLst/>
              </a:rPr>
              <a:t>How to add 2 </a:t>
            </a:r>
            <a:r>
              <a:rPr lang="en-US" altLang="en-US" i="1" smtClean="0">
                <a:effectLst/>
              </a:rPr>
              <a:t>n</a:t>
            </a:r>
            <a:r>
              <a:rPr lang="en-US" altLang="en-US" smtClean="0">
                <a:effectLst/>
              </a:rPr>
              <a:t>-bit numbers.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81621">
                                            <p:txEl>
                                              <p:pRg st="0" end="0"/>
                                            </p:txEl>
                                          </p:spTgt>
                                        </p:tgtEl>
                                        <p:attrNameLst>
                                          <p:attrName>style.visibility</p:attrName>
                                        </p:attrNameLst>
                                      </p:cBhvr>
                                      <p:to>
                                        <p:strVal val="visible"/>
                                      </p:to>
                                    </p:set>
                                    <p:anim calcmode="lin" valueType="num">
                                      <p:cBhvr additive="base">
                                        <p:cTn id="7" dur="500" fill="hold"/>
                                        <p:tgtEl>
                                          <p:spTgt spid="281621">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8162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81621">
                                            <p:txEl>
                                              <p:pRg st="1" end="1"/>
                                            </p:txEl>
                                          </p:spTgt>
                                        </p:tgtEl>
                                        <p:attrNameLst>
                                          <p:attrName>style.visibility</p:attrName>
                                        </p:attrNameLst>
                                      </p:cBhvr>
                                      <p:to>
                                        <p:strVal val="visible"/>
                                      </p:to>
                                    </p:set>
                                    <p:anim calcmode="lin" valueType="num">
                                      <p:cBhvr additive="base">
                                        <p:cTn id="13" dur="500" fill="hold"/>
                                        <p:tgtEl>
                                          <p:spTgt spid="281621">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81621">
                                            <p:txEl>
                                              <p:pRg st="1" end="1"/>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281625"/>
                                        </p:tgtEl>
                                        <p:attrNameLst>
                                          <p:attrName>style.visibility</p:attrName>
                                        </p:attrNameLst>
                                      </p:cBhvr>
                                      <p:to>
                                        <p:strVal val="visible"/>
                                      </p:to>
                                    </p:set>
                                    <p:anim calcmode="lin" valueType="num">
                                      <p:cBhvr additive="base">
                                        <p:cTn id="17" dur="500" fill="hold"/>
                                        <p:tgtEl>
                                          <p:spTgt spid="281625"/>
                                        </p:tgtEl>
                                        <p:attrNameLst>
                                          <p:attrName>ppt_x</p:attrName>
                                        </p:attrNameLst>
                                      </p:cBhvr>
                                      <p:tavLst>
                                        <p:tav tm="0">
                                          <p:val>
                                            <p:strVal val="#ppt_x"/>
                                          </p:val>
                                        </p:tav>
                                        <p:tav tm="100000">
                                          <p:val>
                                            <p:strVal val="#ppt_x"/>
                                          </p:val>
                                        </p:tav>
                                      </p:tavLst>
                                    </p:anim>
                                    <p:anim calcmode="lin" valueType="num">
                                      <p:cBhvr additive="base">
                                        <p:cTn id="18" dur="500" fill="hold"/>
                                        <p:tgtEl>
                                          <p:spTgt spid="281625"/>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281621">
                                            <p:txEl>
                                              <p:pRg st="2" end="2"/>
                                            </p:txEl>
                                          </p:spTgt>
                                        </p:tgtEl>
                                        <p:attrNameLst>
                                          <p:attrName>style.visibility</p:attrName>
                                        </p:attrNameLst>
                                      </p:cBhvr>
                                      <p:to>
                                        <p:strVal val="visible"/>
                                      </p:to>
                                    </p:set>
                                    <p:anim calcmode="lin" valueType="num">
                                      <p:cBhvr additive="base">
                                        <p:cTn id="23" dur="500" fill="hold"/>
                                        <p:tgtEl>
                                          <p:spTgt spid="281621">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281621">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0770" name="Group 48"/>
          <p:cNvGrpSpPr>
            <a:grpSpLocks/>
          </p:cNvGrpSpPr>
          <p:nvPr/>
        </p:nvGrpSpPr>
        <p:grpSpPr bwMode="auto">
          <a:xfrm>
            <a:off x="0" y="1612900"/>
            <a:ext cx="4192588" cy="2886075"/>
            <a:chOff x="0" y="1016"/>
            <a:chExt cx="2641" cy="1818"/>
          </a:xfrm>
        </p:grpSpPr>
        <p:sp>
          <p:nvSpPr>
            <p:cNvPr id="160790" name="Text Box 30"/>
            <p:cNvSpPr txBox="1">
              <a:spLocks noChangeArrowheads="1"/>
            </p:cNvSpPr>
            <p:nvPr/>
          </p:nvSpPr>
          <p:spPr bwMode="auto">
            <a:xfrm flipH="1">
              <a:off x="2164" y="1027"/>
              <a:ext cx="477" cy="18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solidFill>
                    <a:schemeClr val="tx2"/>
                  </a:solidFill>
                  <a:latin typeface="Times New Roman" pitchFamily="18" charset="0"/>
                </a:rPr>
                <a:t>*</a:t>
              </a:r>
              <a:br>
                <a:rPr lang="en-US" altLang="en-US" sz="2800">
                  <a:solidFill>
                    <a:schemeClr val="tx2"/>
                  </a:solidFill>
                  <a:latin typeface="Times New Roman" pitchFamily="18" charset="0"/>
                </a:rPr>
              </a:br>
              <a:r>
                <a:rPr lang="en-US" altLang="en-US" sz="2800">
                  <a:solidFill>
                    <a:schemeClr val="tx2"/>
                  </a:solidFill>
                  <a:latin typeface="Times New Roman" pitchFamily="18" charset="0"/>
                </a:rPr>
                <a:t>*</a:t>
              </a:r>
              <a:r>
                <a:rPr lang="en-US" altLang="en-US" sz="2800">
                  <a:latin typeface="Times New Roman" pitchFamily="18" charset="0"/>
                </a:rPr>
                <a:t/>
              </a:r>
              <a:br>
                <a:rPr lang="en-US" altLang="en-US" sz="2800">
                  <a:latin typeface="Times New Roman" pitchFamily="18" charset="0"/>
                </a:rPr>
              </a:br>
              <a:endParaRPr lang="en-US" altLang="en-US" sz="2800">
                <a:latin typeface="Times New Roman" pitchFamily="18" charset="0"/>
              </a:endParaRPr>
            </a:p>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latin typeface="Times New Roman" pitchFamily="18" charset="0"/>
                </a:rPr>
                <a:t> </a:t>
              </a:r>
            </a:p>
          </p:txBody>
        </p:sp>
        <p:sp>
          <p:nvSpPr>
            <p:cNvPr id="160791" name="Text Box 31"/>
            <p:cNvSpPr txBox="1">
              <a:spLocks noChangeArrowheads="1"/>
            </p:cNvSpPr>
            <p:nvPr/>
          </p:nvSpPr>
          <p:spPr bwMode="auto">
            <a:xfrm flipH="1">
              <a:off x="321" y="1026"/>
              <a:ext cx="479" cy="18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solidFill>
                    <a:schemeClr val="tx2"/>
                  </a:solidFill>
                  <a:latin typeface="Times New Roman" pitchFamily="18" charset="0"/>
                </a:rPr>
                <a:t>*</a:t>
              </a:r>
              <a:br>
                <a:rPr lang="en-US" altLang="en-US" sz="2800">
                  <a:solidFill>
                    <a:schemeClr val="tx2"/>
                  </a:solidFill>
                  <a:latin typeface="Times New Roman" pitchFamily="18" charset="0"/>
                </a:rPr>
              </a:br>
              <a:r>
                <a:rPr lang="en-US" altLang="en-US" sz="2800">
                  <a:solidFill>
                    <a:schemeClr val="tx2"/>
                  </a:solidFill>
                  <a:latin typeface="Times New Roman" pitchFamily="18" charset="0"/>
                </a:rPr>
                <a:t>*</a:t>
              </a:r>
              <a:r>
                <a:rPr lang="en-US" altLang="en-US" sz="2800">
                  <a:latin typeface="Times New Roman" pitchFamily="18" charset="0"/>
                </a:rPr>
                <a:t/>
              </a:r>
              <a:br>
                <a:rPr lang="en-US" altLang="en-US" sz="2800">
                  <a:latin typeface="Times New Roman" pitchFamily="18" charset="0"/>
                </a:rPr>
              </a:br>
              <a:endParaRPr lang="en-US" altLang="en-US" sz="2800">
                <a:latin typeface="Times New Roman" pitchFamily="18" charset="0"/>
              </a:endParaRPr>
            </a:p>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latin typeface="Times New Roman" pitchFamily="18" charset="0"/>
                </a:rPr>
                <a:t> </a:t>
              </a:r>
            </a:p>
          </p:txBody>
        </p:sp>
        <p:sp>
          <p:nvSpPr>
            <p:cNvPr id="160792" name="Text Box 32"/>
            <p:cNvSpPr txBox="1">
              <a:spLocks noChangeArrowheads="1"/>
            </p:cNvSpPr>
            <p:nvPr/>
          </p:nvSpPr>
          <p:spPr bwMode="auto">
            <a:xfrm flipH="1">
              <a:off x="503" y="1026"/>
              <a:ext cx="478" cy="18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solidFill>
                    <a:schemeClr val="tx2"/>
                  </a:solidFill>
                  <a:latin typeface="Times New Roman" pitchFamily="18" charset="0"/>
                </a:rPr>
                <a:t>*</a:t>
              </a:r>
              <a:br>
                <a:rPr lang="en-US" altLang="en-US" sz="2800">
                  <a:solidFill>
                    <a:schemeClr val="tx2"/>
                  </a:solidFill>
                  <a:latin typeface="Times New Roman" pitchFamily="18" charset="0"/>
                </a:rPr>
              </a:br>
              <a:r>
                <a:rPr lang="en-US" altLang="en-US" sz="2800">
                  <a:solidFill>
                    <a:schemeClr val="tx2"/>
                  </a:solidFill>
                  <a:latin typeface="Times New Roman" pitchFamily="18" charset="0"/>
                </a:rPr>
                <a:t>*</a:t>
              </a:r>
              <a:r>
                <a:rPr lang="en-US" altLang="en-US" sz="2800">
                  <a:latin typeface="Times New Roman" pitchFamily="18" charset="0"/>
                </a:rPr>
                <a:t/>
              </a:r>
              <a:br>
                <a:rPr lang="en-US" altLang="en-US" sz="2800">
                  <a:latin typeface="Times New Roman" pitchFamily="18" charset="0"/>
                </a:rPr>
              </a:br>
              <a:endParaRPr lang="en-US" altLang="en-US" sz="2800">
                <a:latin typeface="Times New Roman" pitchFamily="18" charset="0"/>
              </a:endParaRPr>
            </a:p>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latin typeface="Times New Roman" pitchFamily="18" charset="0"/>
                </a:rPr>
                <a:t> </a:t>
              </a:r>
            </a:p>
          </p:txBody>
        </p:sp>
        <p:sp>
          <p:nvSpPr>
            <p:cNvPr id="160793" name="Text Box 33"/>
            <p:cNvSpPr txBox="1">
              <a:spLocks noChangeArrowheads="1"/>
            </p:cNvSpPr>
            <p:nvPr/>
          </p:nvSpPr>
          <p:spPr bwMode="auto">
            <a:xfrm flipH="1">
              <a:off x="1425" y="1026"/>
              <a:ext cx="479" cy="18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solidFill>
                    <a:schemeClr val="tx2"/>
                  </a:solidFill>
                  <a:latin typeface="Times New Roman" pitchFamily="18" charset="0"/>
                </a:rPr>
                <a:t>*</a:t>
              </a:r>
              <a:br>
                <a:rPr lang="en-US" altLang="en-US" sz="2800">
                  <a:solidFill>
                    <a:schemeClr val="tx2"/>
                  </a:solidFill>
                  <a:latin typeface="Times New Roman" pitchFamily="18" charset="0"/>
                </a:rPr>
              </a:br>
              <a:r>
                <a:rPr lang="en-US" altLang="en-US" sz="2800">
                  <a:solidFill>
                    <a:schemeClr val="tx2"/>
                  </a:solidFill>
                  <a:latin typeface="Times New Roman" pitchFamily="18" charset="0"/>
                </a:rPr>
                <a:t>*</a:t>
              </a:r>
              <a:r>
                <a:rPr lang="en-US" altLang="en-US" sz="2800">
                  <a:latin typeface="Times New Roman" pitchFamily="18" charset="0"/>
                </a:rPr>
                <a:t/>
              </a:r>
              <a:br>
                <a:rPr lang="en-US" altLang="en-US" sz="2800">
                  <a:latin typeface="Times New Roman" pitchFamily="18" charset="0"/>
                </a:rPr>
              </a:br>
              <a:endParaRPr lang="en-US" altLang="en-US" sz="2800">
                <a:latin typeface="Times New Roman" pitchFamily="18" charset="0"/>
              </a:endParaRPr>
            </a:p>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latin typeface="Times New Roman" pitchFamily="18" charset="0"/>
                </a:rPr>
                <a:t> </a:t>
              </a:r>
            </a:p>
          </p:txBody>
        </p:sp>
        <p:sp>
          <p:nvSpPr>
            <p:cNvPr id="160794" name="Text Box 34"/>
            <p:cNvSpPr txBox="1">
              <a:spLocks noChangeArrowheads="1"/>
            </p:cNvSpPr>
            <p:nvPr/>
          </p:nvSpPr>
          <p:spPr bwMode="auto">
            <a:xfrm flipH="1">
              <a:off x="1607" y="1026"/>
              <a:ext cx="478" cy="18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solidFill>
                    <a:schemeClr val="tx2"/>
                  </a:solidFill>
                  <a:latin typeface="Times New Roman" pitchFamily="18" charset="0"/>
                </a:rPr>
                <a:t>*</a:t>
              </a:r>
              <a:br>
                <a:rPr lang="en-US" altLang="en-US" sz="2800">
                  <a:solidFill>
                    <a:schemeClr val="tx2"/>
                  </a:solidFill>
                  <a:latin typeface="Times New Roman" pitchFamily="18" charset="0"/>
                </a:rPr>
              </a:br>
              <a:r>
                <a:rPr lang="en-US" altLang="en-US" sz="2800">
                  <a:solidFill>
                    <a:schemeClr val="tx2"/>
                  </a:solidFill>
                  <a:latin typeface="Times New Roman" pitchFamily="18" charset="0"/>
                </a:rPr>
                <a:t>*</a:t>
              </a:r>
              <a:r>
                <a:rPr lang="en-US" altLang="en-US" sz="2800">
                  <a:latin typeface="Times New Roman" pitchFamily="18" charset="0"/>
                </a:rPr>
                <a:t/>
              </a:r>
              <a:br>
                <a:rPr lang="en-US" altLang="en-US" sz="2800">
                  <a:latin typeface="Times New Roman" pitchFamily="18" charset="0"/>
                </a:rPr>
              </a:br>
              <a:endParaRPr lang="en-US" altLang="en-US" sz="2800">
                <a:latin typeface="Times New Roman" pitchFamily="18" charset="0"/>
              </a:endParaRPr>
            </a:p>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latin typeface="Times New Roman" pitchFamily="18" charset="0"/>
                </a:rPr>
                <a:t> </a:t>
              </a:r>
            </a:p>
          </p:txBody>
        </p:sp>
        <p:sp>
          <p:nvSpPr>
            <p:cNvPr id="160795" name="Text Box 35"/>
            <p:cNvSpPr txBox="1">
              <a:spLocks noChangeArrowheads="1"/>
            </p:cNvSpPr>
            <p:nvPr/>
          </p:nvSpPr>
          <p:spPr bwMode="auto">
            <a:xfrm flipH="1">
              <a:off x="1791" y="1026"/>
              <a:ext cx="478" cy="18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solidFill>
                    <a:schemeClr val="tx2"/>
                  </a:solidFill>
                  <a:latin typeface="Times New Roman" pitchFamily="18" charset="0"/>
                </a:rPr>
                <a:t>*</a:t>
              </a:r>
              <a:br>
                <a:rPr lang="en-US" altLang="en-US" sz="2800">
                  <a:solidFill>
                    <a:schemeClr val="tx2"/>
                  </a:solidFill>
                  <a:latin typeface="Times New Roman" pitchFamily="18" charset="0"/>
                </a:rPr>
              </a:br>
              <a:r>
                <a:rPr lang="en-US" altLang="en-US" sz="2800">
                  <a:solidFill>
                    <a:schemeClr val="tx2"/>
                  </a:solidFill>
                  <a:latin typeface="Times New Roman" pitchFamily="18" charset="0"/>
                </a:rPr>
                <a:t>*</a:t>
              </a:r>
              <a:r>
                <a:rPr lang="en-US" altLang="en-US" sz="2800">
                  <a:latin typeface="Times New Roman" pitchFamily="18" charset="0"/>
                </a:rPr>
                <a:t/>
              </a:r>
              <a:br>
                <a:rPr lang="en-US" altLang="en-US" sz="2800">
                  <a:latin typeface="Times New Roman" pitchFamily="18" charset="0"/>
                </a:rPr>
              </a:br>
              <a:endParaRPr lang="en-US" altLang="en-US" sz="2800">
                <a:latin typeface="Times New Roman" pitchFamily="18" charset="0"/>
              </a:endParaRPr>
            </a:p>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latin typeface="Times New Roman" pitchFamily="18" charset="0"/>
                </a:rPr>
                <a:t> </a:t>
              </a:r>
            </a:p>
          </p:txBody>
        </p:sp>
        <p:sp>
          <p:nvSpPr>
            <p:cNvPr id="160796" name="Text Box 36"/>
            <p:cNvSpPr txBox="1">
              <a:spLocks noChangeArrowheads="1"/>
            </p:cNvSpPr>
            <p:nvPr/>
          </p:nvSpPr>
          <p:spPr bwMode="auto">
            <a:xfrm flipH="1">
              <a:off x="1974" y="1026"/>
              <a:ext cx="478" cy="18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solidFill>
                    <a:schemeClr val="tx2"/>
                  </a:solidFill>
                  <a:latin typeface="Times New Roman" pitchFamily="18" charset="0"/>
                </a:rPr>
                <a:t>*</a:t>
              </a:r>
              <a:br>
                <a:rPr lang="en-US" altLang="en-US" sz="2800">
                  <a:solidFill>
                    <a:schemeClr val="tx2"/>
                  </a:solidFill>
                  <a:latin typeface="Times New Roman" pitchFamily="18" charset="0"/>
                </a:rPr>
              </a:br>
              <a:r>
                <a:rPr lang="en-US" altLang="en-US" sz="2800">
                  <a:solidFill>
                    <a:schemeClr val="tx2"/>
                  </a:solidFill>
                  <a:latin typeface="Times New Roman" pitchFamily="18" charset="0"/>
                </a:rPr>
                <a:t>*</a:t>
              </a:r>
              <a:r>
                <a:rPr lang="en-US" altLang="en-US" sz="2800">
                  <a:latin typeface="Times New Roman" pitchFamily="18" charset="0"/>
                </a:rPr>
                <a:t/>
              </a:r>
              <a:br>
                <a:rPr lang="en-US" altLang="en-US" sz="2800">
                  <a:latin typeface="Times New Roman" pitchFamily="18" charset="0"/>
                </a:rPr>
              </a:br>
              <a:endParaRPr lang="en-US" altLang="en-US" sz="2800">
                <a:latin typeface="Times New Roman" pitchFamily="18" charset="0"/>
              </a:endParaRPr>
            </a:p>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latin typeface="Times New Roman" pitchFamily="18" charset="0"/>
                </a:rPr>
                <a:t> </a:t>
              </a:r>
            </a:p>
          </p:txBody>
        </p:sp>
        <p:sp>
          <p:nvSpPr>
            <p:cNvPr id="160797" name="Text Box 37"/>
            <p:cNvSpPr txBox="1">
              <a:spLocks noChangeArrowheads="1"/>
            </p:cNvSpPr>
            <p:nvPr/>
          </p:nvSpPr>
          <p:spPr bwMode="auto">
            <a:xfrm flipH="1">
              <a:off x="692" y="1026"/>
              <a:ext cx="477" cy="18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solidFill>
                    <a:schemeClr val="tx2"/>
                  </a:solidFill>
                  <a:latin typeface="Times New Roman" pitchFamily="18" charset="0"/>
                </a:rPr>
                <a:t>*</a:t>
              </a:r>
              <a:br>
                <a:rPr lang="en-US" altLang="en-US" sz="2800">
                  <a:solidFill>
                    <a:schemeClr val="tx2"/>
                  </a:solidFill>
                  <a:latin typeface="Times New Roman" pitchFamily="18" charset="0"/>
                </a:rPr>
              </a:br>
              <a:r>
                <a:rPr lang="en-US" altLang="en-US" sz="2800">
                  <a:solidFill>
                    <a:schemeClr val="tx2"/>
                  </a:solidFill>
                  <a:latin typeface="Times New Roman" pitchFamily="18" charset="0"/>
                </a:rPr>
                <a:t>*</a:t>
              </a:r>
              <a:r>
                <a:rPr lang="en-US" altLang="en-US" sz="2800">
                  <a:latin typeface="Times New Roman" pitchFamily="18" charset="0"/>
                </a:rPr>
                <a:t/>
              </a:r>
              <a:br>
                <a:rPr lang="en-US" altLang="en-US" sz="2800">
                  <a:latin typeface="Times New Roman" pitchFamily="18" charset="0"/>
                </a:rPr>
              </a:br>
              <a:endParaRPr lang="en-US" altLang="en-US" sz="2800">
                <a:latin typeface="Times New Roman" pitchFamily="18" charset="0"/>
              </a:endParaRPr>
            </a:p>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latin typeface="Times New Roman" pitchFamily="18" charset="0"/>
                </a:rPr>
                <a:t> </a:t>
              </a:r>
            </a:p>
          </p:txBody>
        </p:sp>
        <p:sp>
          <p:nvSpPr>
            <p:cNvPr id="160798" name="Text Box 38"/>
            <p:cNvSpPr txBox="1">
              <a:spLocks noChangeArrowheads="1"/>
            </p:cNvSpPr>
            <p:nvPr/>
          </p:nvSpPr>
          <p:spPr bwMode="auto">
            <a:xfrm flipH="1">
              <a:off x="876" y="1026"/>
              <a:ext cx="477" cy="18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solidFill>
                    <a:schemeClr val="tx2"/>
                  </a:solidFill>
                  <a:latin typeface="Times New Roman" pitchFamily="18" charset="0"/>
                </a:rPr>
                <a:t>*</a:t>
              </a:r>
              <a:br>
                <a:rPr lang="en-US" altLang="en-US" sz="2800">
                  <a:solidFill>
                    <a:schemeClr val="tx2"/>
                  </a:solidFill>
                  <a:latin typeface="Times New Roman" pitchFamily="18" charset="0"/>
                </a:rPr>
              </a:br>
              <a:r>
                <a:rPr lang="en-US" altLang="en-US" sz="2800">
                  <a:solidFill>
                    <a:schemeClr val="tx2"/>
                  </a:solidFill>
                  <a:latin typeface="Times New Roman" pitchFamily="18" charset="0"/>
                </a:rPr>
                <a:t>*</a:t>
              </a:r>
              <a:r>
                <a:rPr lang="en-US" altLang="en-US" sz="2800">
                  <a:latin typeface="Times New Roman" pitchFamily="18" charset="0"/>
                </a:rPr>
                <a:t/>
              </a:r>
              <a:br>
                <a:rPr lang="en-US" altLang="en-US" sz="2800">
                  <a:latin typeface="Times New Roman" pitchFamily="18" charset="0"/>
                </a:rPr>
              </a:br>
              <a:endParaRPr lang="en-US" altLang="en-US" sz="2800">
                <a:latin typeface="Times New Roman" pitchFamily="18" charset="0"/>
              </a:endParaRPr>
            </a:p>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latin typeface="Times New Roman" pitchFamily="18" charset="0"/>
                </a:rPr>
                <a:t> </a:t>
              </a:r>
            </a:p>
          </p:txBody>
        </p:sp>
        <p:sp>
          <p:nvSpPr>
            <p:cNvPr id="160799" name="Text Box 39"/>
            <p:cNvSpPr txBox="1">
              <a:spLocks noChangeArrowheads="1"/>
            </p:cNvSpPr>
            <p:nvPr/>
          </p:nvSpPr>
          <p:spPr bwMode="auto">
            <a:xfrm flipH="1">
              <a:off x="1059" y="1026"/>
              <a:ext cx="477" cy="18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solidFill>
                    <a:schemeClr val="tx2"/>
                  </a:solidFill>
                  <a:latin typeface="Times New Roman" pitchFamily="18" charset="0"/>
                </a:rPr>
                <a:t>*</a:t>
              </a:r>
              <a:br>
                <a:rPr lang="en-US" altLang="en-US" sz="2800">
                  <a:solidFill>
                    <a:schemeClr val="tx2"/>
                  </a:solidFill>
                  <a:latin typeface="Times New Roman" pitchFamily="18" charset="0"/>
                </a:rPr>
              </a:br>
              <a:r>
                <a:rPr lang="en-US" altLang="en-US" sz="2800">
                  <a:solidFill>
                    <a:schemeClr val="tx2"/>
                  </a:solidFill>
                  <a:latin typeface="Times New Roman" pitchFamily="18" charset="0"/>
                </a:rPr>
                <a:t>*</a:t>
              </a:r>
              <a:r>
                <a:rPr lang="en-US" altLang="en-US" sz="2800">
                  <a:latin typeface="Times New Roman" pitchFamily="18" charset="0"/>
                </a:rPr>
                <a:t/>
              </a:r>
              <a:br>
                <a:rPr lang="en-US" altLang="en-US" sz="2800">
                  <a:latin typeface="Times New Roman" pitchFamily="18" charset="0"/>
                </a:rPr>
              </a:br>
              <a:endParaRPr lang="en-US" altLang="en-US" sz="2800">
                <a:latin typeface="Times New Roman" pitchFamily="18" charset="0"/>
              </a:endParaRPr>
            </a:p>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latin typeface="Times New Roman" pitchFamily="18" charset="0"/>
                </a:rPr>
                <a:t> </a:t>
              </a:r>
            </a:p>
          </p:txBody>
        </p:sp>
        <p:sp>
          <p:nvSpPr>
            <p:cNvPr id="160800" name="Line 40"/>
            <p:cNvSpPr>
              <a:spLocks noChangeShapeType="1"/>
            </p:cNvSpPr>
            <p:nvPr/>
          </p:nvSpPr>
          <p:spPr bwMode="auto">
            <a:xfrm flipH="1">
              <a:off x="315" y="1932"/>
              <a:ext cx="2190" cy="1"/>
            </a:xfrm>
            <a:prstGeom prst="line">
              <a:avLst/>
            </a:prstGeom>
            <a:noFill/>
            <a:ln w="76200" cap="sq">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160801" name="Text Box 41"/>
            <p:cNvSpPr txBox="1">
              <a:spLocks noChangeArrowheads="1"/>
            </p:cNvSpPr>
            <p:nvPr/>
          </p:nvSpPr>
          <p:spPr bwMode="auto">
            <a:xfrm>
              <a:off x="0" y="1212"/>
              <a:ext cx="466"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4400">
                  <a:latin typeface="Times New Roman" pitchFamily="18" charset="0"/>
                </a:rPr>
                <a:t>+</a:t>
              </a:r>
            </a:p>
          </p:txBody>
        </p:sp>
        <p:sp>
          <p:nvSpPr>
            <p:cNvPr id="160802" name="Text Box 45"/>
            <p:cNvSpPr txBox="1">
              <a:spLocks noChangeArrowheads="1"/>
            </p:cNvSpPr>
            <p:nvPr/>
          </p:nvSpPr>
          <p:spPr bwMode="auto">
            <a:xfrm flipH="1">
              <a:off x="129" y="1016"/>
              <a:ext cx="476" cy="1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solidFill>
                    <a:schemeClr val="tx2"/>
                  </a:solidFill>
                  <a:latin typeface="Times New Roman" pitchFamily="18" charset="0"/>
                </a:rPr>
                <a:t> </a:t>
              </a:r>
              <a:br>
                <a:rPr lang="en-US" altLang="en-US" sz="2800">
                  <a:solidFill>
                    <a:schemeClr val="tx2"/>
                  </a:solidFill>
                  <a:latin typeface="Times New Roman" pitchFamily="18" charset="0"/>
                </a:rPr>
              </a:br>
              <a:r>
                <a:rPr lang="en-US" altLang="en-US" sz="2800">
                  <a:solidFill>
                    <a:schemeClr val="tx2"/>
                  </a:solidFill>
                  <a:latin typeface="Times New Roman" pitchFamily="18" charset="0"/>
                </a:rPr>
                <a:t> </a:t>
              </a:r>
              <a:r>
                <a:rPr lang="en-US" altLang="en-US" sz="2800">
                  <a:latin typeface="Times New Roman" pitchFamily="18" charset="0"/>
                </a:rPr>
                <a:t/>
              </a:r>
              <a:br>
                <a:rPr lang="en-US" altLang="en-US" sz="2800">
                  <a:latin typeface="Times New Roman" pitchFamily="18" charset="0"/>
                </a:rPr>
              </a:br>
              <a:endParaRPr lang="en-US" altLang="en-US" sz="2800">
                <a:latin typeface="Times New Roman" pitchFamily="18" charset="0"/>
              </a:endParaRPr>
            </a:p>
            <a:p>
              <a:pPr algn="ctr">
                <a:spcBef>
                  <a:spcPct val="50000"/>
                </a:spcBef>
              </a:pPr>
              <a:r>
                <a:rPr lang="en-US" altLang="en-US" sz="2800">
                  <a:latin typeface="Times New Roman" pitchFamily="18" charset="0"/>
                </a:rPr>
                <a:t>* </a:t>
              </a:r>
            </a:p>
          </p:txBody>
        </p:sp>
        <p:sp>
          <p:nvSpPr>
            <p:cNvPr id="160803" name="Text Box 46"/>
            <p:cNvSpPr txBox="1">
              <a:spLocks noChangeArrowheads="1"/>
            </p:cNvSpPr>
            <p:nvPr/>
          </p:nvSpPr>
          <p:spPr bwMode="auto">
            <a:xfrm flipH="1">
              <a:off x="1242" y="1025"/>
              <a:ext cx="479" cy="18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solidFill>
                    <a:schemeClr val="tx2"/>
                  </a:solidFill>
                  <a:latin typeface="Times New Roman" pitchFamily="18" charset="0"/>
                </a:rPr>
                <a:t>*</a:t>
              </a:r>
              <a:br>
                <a:rPr lang="en-US" altLang="en-US" sz="2800">
                  <a:solidFill>
                    <a:schemeClr val="tx2"/>
                  </a:solidFill>
                  <a:latin typeface="Times New Roman" pitchFamily="18" charset="0"/>
                </a:rPr>
              </a:br>
              <a:r>
                <a:rPr lang="en-US" altLang="en-US" sz="2800">
                  <a:solidFill>
                    <a:schemeClr val="tx2"/>
                  </a:solidFill>
                  <a:latin typeface="Times New Roman" pitchFamily="18" charset="0"/>
                </a:rPr>
                <a:t>*</a:t>
              </a:r>
              <a:r>
                <a:rPr lang="en-US" altLang="en-US" sz="2800">
                  <a:latin typeface="Times New Roman" pitchFamily="18" charset="0"/>
                </a:rPr>
                <a:t/>
              </a:r>
              <a:br>
                <a:rPr lang="en-US" altLang="en-US" sz="2800">
                  <a:latin typeface="Times New Roman" pitchFamily="18" charset="0"/>
                </a:rPr>
              </a:br>
              <a:endParaRPr lang="en-US" altLang="en-US" sz="2800">
                <a:latin typeface="Times New Roman" pitchFamily="18" charset="0"/>
              </a:endParaRPr>
            </a:p>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latin typeface="Times New Roman" pitchFamily="18" charset="0"/>
                </a:rPr>
                <a:t> </a:t>
              </a:r>
            </a:p>
          </p:txBody>
        </p:sp>
      </p:grpSp>
      <p:grpSp>
        <p:nvGrpSpPr>
          <p:cNvPr id="3" name="Group 68"/>
          <p:cNvGrpSpPr>
            <a:grpSpLocks/>
          </p:cNvGrpSpPr>
          <p:nvPr/>
        </p:nvGrpSpPr>
        <p:grpSpPr bwMode="auto">
          <a:xfrm>
            <a:off x="1919288" y="1524000"/>
            <a:ext cx="6564312" cy="2420938"/>
            <a:chOff x="1209" y="960"/>
            <a:chExt cx="4135" cy="1525"/>
          </a:xfrm>
        </p:grpSpPr>
        <p:sp>
          <p:nvSpPr>
            <p:cNvPr id="160785" name="Text Box 23"/>
            <p:cNvSpPr txBox="1">
              <a:spLocks noChangeArrowheads="1"/>
            </p:cNvSpPr>
            <p:nvPr/>
          </p:nvSpPr>
          <p:spPr bwMode="auto">
            <a:xfrm>
              <a:off x="2664" y="1227"/>
              <a:ext cx="2664"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i="1">
                  <a:solidFill>
                    <a:schemeClr val="accent2"/>
                  </a:solidFill>
                  <a:latin typeface="Times New Roman" pitchFamily="18" charset="0"/>
                  <a:cs typeface="Times New Roman" pitchFamily="18" charset="0"/>
                </a:rPr>
                <a:t>x</a:t>
              </a:r>
              <a:r>
                <a:rPr lang="en-US" altLang="en-US" i="1" baseline="-25000">
                  <a:solidFill>
                    <a:schemeClr val="accent2"/>
                  </a:solidFill>
                  <a:latin typeface="Times New Roman" pitchFamily="18" charset="0"/>
                  <a:cs typeface="Times New Roman" pitchFamily="18" charset="0"/>
                </a:rPr>
                <a:t>i </a:t>
              </a:r>
              <a:r>
                <a:rPr lang="en-US" altLang="en-US" i="1" baseline="-25000">
                  <a:latin typeface="Times New Roman" pitchFamily="18" charset="0"/>
                  <a:cs typeface="Times New Roman" pitchFamily="18" charset="0"/>
                </a:rPr>
                <a:t> </a:t>
              </a:r>
              <a:r>
                <a:rPr lang="en-US" altLang="en-US" i="1">
                  <a:latin typeface="Times New Roman" pitchFamily="18" charset="0"/>
                  <a:cs typeface="Times New Roman" pitchFamily="18" charset="0"/>
                </a:rPr>
                <a:t>= i</a:t>
              </a:r>
              <a:r>
                <a:rPr lang="en-US" altLang="en-US" i="1" baseline="30000">
                  <a:latin typeface="Times New Roman" pitchFamily="18" charset="0"/>
                  <a:cs typeface="Times New Roman" pitchFamily="18" charset="0"/>
                </a:rPr>
                <a:t>th</a:t>
              </a:r>
              <a:r>
                <a:rPr lang="en-US" altLang="en-US" i="1">
                  <a:latin typeface="Times New Roman" pitchFamily="18" charset="0"/>
                  <a:cs typeface="Times New Roman" pitchFamily="18" charset="0"/>
                </a:rPr>
                <a:t> </a:t>
              </a:r>
              <a:r>
                <a:rPr lang="en-US" altLang="en-US">
                  <a:latin typeface="Times New Roman" pitchFamily="18" charset="0"/>
                  <a:cs typeface="Times New Roman" pitchFamily="18" charset="0"/>
                </a:rPr>
                <a:t>input bit of</a:t>
              </a:r>
              <a:r>
                <a:rPr lang="en-US" altLang="en-US" i="1">
                  <a:solidFill>
                    <a:schemeClr val="folHlink"/>
                  </a:solidFill>
                  <a:latin typeface="Times New Roman" pitchFamily="18" charset="0"/>
                  <a:cs typeface="Times New Roman" pitchFamily="18" charset="0"/>
                </a:rPr>
                <a:t> </a:t>
              </a:r>
              <a:r>
                <a:rPr lang="en-US" altLang="en-US" i="1">
                  <a:solidFill>
                    <a:schemeClr val="accent2"/>
                  </a:solidFill>
                  <a:latin typeface="Times New Roman" pitchFamily="18" charset="0"/>
                  <a:cs typeface="Times New Roman" pitchFamily="18" charset="0"/>
                </a:rPr>
                <a:t>X</a:t>
              </a:r>
              <a:r>
                <a:rPr lang="en-US" altLang="en-US" i="1">
                  <a:latin typeface="Times New Roman" pitchFamily="18" charset="0"/>
                  <a:cs typeface="Times New Roman" pitchFamily="18" charset="0"/>
                </a:rPr>
                <a:t>.</a:t>
              </a:r>
              <a:r>
                <a:rPr lang="en-US" altLang="en-US" i="1" baseline="-25000">
                  <a:latin typeface="Times New Roman" pitchFamily="18" charset="0"/>
                  <a:cs typeface="Times New Roman" pitchFamily="18" charset="0"/>
                </a:rPr>
                <a:t> </a:t>
              </a:r>
              <a:endParaRPr lang="en-US" altLang="en-US" baseline="-25000">
                <a:latin typeface="Times New Roman" pitchFamily="18" charset="0"/>
                <a:cs typeface="Times New Roman" pitchFamily="18" charset="0"/>
              </a:endParaRPr>
            </a:p>
          </p:txBody>
        </p:sp>
        <p:sp>
          <p:nvSpPr>
            <p:cNvPr id="160786" name="Text Box 26"/>
            <p:cNvSpPr txBox="1">
              <a:spLocks noChangeArrowheads="1"/>
            </p:cNvSpPr>
            <p:nvPr/>
          </p:nvSpPr>
          <p:spPr bwMode="auto">
            <a:xfrm>
              <a:off x="2680" y="1483"/>
              <a:ext cx="2664"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i="1">
                  <a:solidFill>
                    <a:schemeClr val="accent2"/>
                  </a:solidFill>
                  <a:latin typeface="Times New Roman" pitchFamily="18" charset="0"/>
                  <a:cs typeface="Times New Roman" pitchFamily="18" charset="0"/>
                </a:rPr>
                <a:t>y</a:t>
              </a:r>
              <a:r>
                <a:rPr lang="en-US" altLang="en-US" i="1" baseline="-25000">
                  <a:solidFill>
                    <a:schemeClr val="accent2"/>
                  </a:solidFill>
                  <a:latin typeface="Times New Roman" pitchFamily="18" charset="0"/>
                  <a:cs typeface="Times New Roman" pitchFamily="18" charset="0"/>
                </a:rPr>
                <a:t>i</a:t>
              </a:r>
              <a:r>
                <a:rPr lang="en-US" altLang="en-US" i="1" baseline="-25000">
                  <a:latin typeface="Times New Roman" pitchFamily="18" charset="0"/>
                  <a:cs typeface="Times New Roman" pitchFamily="18" charset="0"/>
                </a:rPr>
                <a:t>  </a:t>
              </a:r>
              <a:r>
                <a:rPr lang="en-US" altLang="en-US" i="1">
                  <a:latin typeface="Times New Roman" pitchFamily="18" charset="0"/>
                  <a:cs typeface="Times New Roman" pitchFamily="18" charset="0"/>
                </a:rPr>
                <a:t>= i</a:t>
              </a:r>
              <a:r>
                <a:rPr lang="en-US" altLang="en-US" i="1" baseline="30000">
                  <a:latin typeface="Times New Roman" pitchFamily="18" charset="0"/>
                  <a:cs typeface="Times New Roman" pitchFamily="18" charset="0"/>
                </a:rPr>
                <a:t>th</a:t>
              </a:r>
              <a:r>
                <a:rPr lang="en-US" altLang="en-US" i="1">
                  <a:latin typeface="Times New Roman" pitchFamily="18" charset="0"/>
                  <a:cs typeface="Times New Roman" pitchFamily="18" charset="0"/>
                </a:rPr>
                <a:t> </a:t>
              </a:r>
              <a:r>
                <a:rPr lang="en-US" altLang="en-US">
                  <a:latin typeface="Times New Roman" pitchFamily="18" charset="0"/>
                  <a:cs typeface="Times New Roman" pitchFamily="18" charset="0"/>
                </a:rPr>
                <a:t>input bit of</a:t>
              </a:r>
              <a:r>
                <a:rPr lang="en-US" altLang="en-US" i="1">
                  <a:solidFill>
                    <a:schemeClr val="folHlink"/>
                  </a:solidFill>
                  <a:latin typeface="Times New Roman" pitchFamily="18" charset="0"/>
                  <a:cs typeface="Times New Roman" pitchFamily="18" charset="0"/>
                </a:rPr>
                <a:t> </a:t>
              </a:r>
              <a:r>
                <a:rPr lang="en-US" altLang="en-US" i="1">
                  <a:solidFill>
                    <a:schemeClr val="accent2"/>
                  </a:solidFill>
                  <a:latin typeface="Times New Roman" pitchFamily="18" charset="0"/>
                  <a:cs typeface="Times New Roman" pitchFamily="18" charset="0"/>
                </a:rPr>
                <a:t>Y</a:t>
              </a:r>
              <a:r>
                <a:rPr lang="en-US" altLang="en-US" i="1">
                  <a:latin typeface="Times New Roman" pitchFamily="18" charset="0"/>
                  <a:cs typeface="Times New Roman" pitchFamily="18" charset="0"/>
                </a:rPr>
                <a:t>.</a:t>
              </a:r>
              <a:r>
                <a:rPr lang="en-US" altLang="en-US" i="1" baseline="-25000">
                  <a:latin typeface="Times New Roman" pitchFamily="18" charset="0"/>
                  <a:cs typeface="Times New Roman" pitchFamily="18" charset="0"/>
                </a:rPr>
                <a:t> </a:t>
              </a:r>
              <a:endParaRPr lang="en-US" altLang="en-US" baseline="-25000">
                <a:latin typeface="Times New Roman" pitchFamily="18" charset="0"/>
                <a:cs typeface="Times New Roman" pitchFamily="18" charset="0"/>
              </a:endParaRPr>
            </a:p>
          </p:txBody>
        </p:sp>
        <p:sp>
          <p:nvSpPr>
            <p:cNvPr id="160787" name="Text Box 27"/>
            <p:cNvSpPr txBox="1">
              <a:spLocks noChangeArrowheads="1"/>
            </p:cNvSpPr>
            <p:nvPr/>
          </p:nvSpPr>
          <p:spPr bwMode="auto">
            <a:xfrm>
              <a:off x="2680" y="2120"/>
              <a:ext cx="2664"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i="1">
                  <a:solidFill>
                    <a:schemeClr val="accent2"/>
                  </a:solidFill>
                  <a:latin typeface="Times New Roman" pitchFamily="18" charset="0"/>
                  <a:cs typeface="Times New Roman" pitchFamily="18" charset="0"/>
                </a:rPr>
                <a:t>z</a:t>
              </a:r>
              <a:r>
                <a:rPr lang="en-US" altLang="en-US" i="1" baseline="-25000">
                  <a:solidFill>
                    <a:schemeClr val="accent2"/>
                  </a:solidFill>
                  <a:latin typeface="Times New Roman" pitchFamily="18" charset="0"/>
                  <a:cs typeface="Times New Roman" pitchFamily="18" charset="0"/>
                </a:rPr>
                <a:t>i</a:t>
              </a:r>
              <a:r>
                <a:rPr lang="en-US" altLang="en-US" i="1" baseline="-25000">
                  <a:latin typeface="Times New Roman" pitchFamily="18" charset="0"/>
                  <a:cs typeface="Times New Roman" pitchFamily="18" charset="0"/>
                </a:rPr>
                <a:t>  </a:t>
              </a:r>
              <a:r>
                <a:rPr lang="en-US" altLang="en-US" i="1">
                  <a:latin typeface="Times New Roman" pitchFamily="18" charset="0"/>
                  <a:cs typeface="Times New Roman" pitchFamily="18" charset="0"/>
                </a:rPr>
                <a:t>= i</a:t>
              </a:r>
              <a:r>
                <a:rPr lang="en-US" altLang="en-US" i="1" baseline="30000">
                  <a:latin typeface="Times New Roman" pitchFamily="18" charset="0"/>
                  <a:cs typeface="Times New Roman" pitchFamily="18" charset="0"/>
                </a:rPr>
                <a:t>th</a:t>
              </a:r>
              <a:r>
                <a:rPr lang="en-US" altLang="en-US" i="1">
                  <a:latin typeface="Times New Roman" pitchFamily="18" charset="0"/>
                  <a:cs typeface="Times New Roman" pitchFamily="18" charset="0"/>
                </a:rPr>
                <a:t> </a:t>
              </a:r>
              <a:r>
                <a:rPr lang="en-US" altLang="en-US">
                  <a:latin typeface="Times New Roman" pitchFamily="18" charset="0"/>
                  <a:cs typeface="Times New Roman" pitchFamily="18" charset="0"/>
                </a:rPr>
                <a:t>output bit of</a:t>
              </a:r>
              <a:r>
                <a:rPr lang="en-US" altLang="en-US" i="1">
                  <a:solidFill>
                    <a:schemeClr val="folHlink"/>
                  </a:solidFill>
                  <a:latin typeface="Times New Roman" pitchFamily="18" charset="0"/>
                  <a:cs typeface="Times New Roman" pitchFamily="18" charset="0"/>
                </a:rPr>
                <a:t> </a:t>
              </a:r>
              <a:r>
                <a:rPr lang="en-US" altLang="en-US" i="1">
                  <a:solidFill>
                    <a:schemeClr val="accent2"/>
                  </a:solidFill>
                  <a:latin typeface="Times New Roman" pitchFamily="18" charset="0"/>
                  <a:cs typeface="Times New Roman" pitchFamily="18" charset="0"/>
                </a:rPr>
                <a:t>Z</a:t>
              </a:r>
              <a:r>
                <a:rPr lang="en-US" altLang="en-US" i="1">
                  <a:latin typeface="Times New Roman" pitchFamily="18" charset="0"/>
                  <a:cs typeface="Times New Roman" pitchFamily="18" charset="0"/>
                </a:rPr>
                <a:t>.</a:t>
              </a:r>
              <a:r>
                <a:rPr lang="en-US" altLang="en-US" i="1" baseline="-25000">
                  <a:latin typeface="Times New Roman" pitchFamily="18" charset="0"/>
                  <a:cs typeface="Times New Roman" pitchFamily="18" charset="0"/>
                </a:rPr>
                <a:t> </a:t>
              </a:r>
              <a:endParaRPr lang="en-US" altLang="en-US" baseline="-25000">
                <a:latin typeface="Times New Roman" pitchFamily="18" charset="0"/>
                <a:cs typeface="Times New Roman" pitchFamily="18" charset="0"/>
              </a:endParaRPr>
            </a:p>
          </p:txBody>
        </p:sp>
        <p:sp>
          <p:nvSpPr>
            <p:cNvPr id="160788" name="Text Box 28"/>
            <p:cNvSpPr txBox="1">
              <a:spLocks noChangeArrowheads="1"/>
            </p:cNvSpPr>
            <p:nvPr/>
          </p:nvSpPr>
          <p:spPr bwMode="auto">
            <a:xfrm>
              <a:off x="2680" y="960"/>
              <a:ext cx="2664"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i="1">
                  <a:solidFill>
                    <a:schemeClr val="accent2"/>
                  </a:solidFill>
                  <a:latin typeface="Times New Roman" pitchFamily="18" charset="0"/>
                  <a:cs typeface="Times New Roman" pitchFamily="18" charset="0"/>
                </a:rPr>
                <a:t>c</a:t>
              </a:r>
              <a:r>
                <a:rPr lang="en-US" altLang="en-US" i="1" baseline="-25000">
                  <a:solidFill>
                    <a:schemeClr val="accent2"/>
                  </a:solidFill>
                  <a:latin typeface="Times New Roman" pitchFamily="18" charset="0"/>
                  <a:cs typeface="Times New Roman" pitchFamily="18" charset="0"/>
                </a:rPr>
                <a:t>i</a:t>
              </a:r>
              <a:r>
                <a:rPr lang="en-US" altLang="en-US" i="1" baseline="-25000">
                  <a:latin typeface="Times New Roman" pitchFamily="18" charset="0"/>
                  <a:cs typeface="Times New Roman" pitchFamily="18" charset="0"/>
                </a:rPr>
                <a:t>  </a:t>
              </a:r>
              <a:r>
                <a:rPr lang="en-US" altLang="en-US" i="1">
                  <a:latin typeface="Times New Roman" pitchFamily="18" charset="0"/>
                  <a:cs typeface="Times New Roman" pitchFamily="18" charset="0"/>
                </a:rPr>
                <a:t>= i</a:t>
              </a:r>
              <a:r>
                <a:rPr lang="en-US" altLang="en-US" i="1" baseline="30000">
                  <a:latin typeface="Times New Roman" pitchFamily="18" charset="0"/>
                  <a:cs typeface="Times New Roman" pitchFamily="18" charset="0"/>
                </a:rPr>
                <a:t>th</a:t>
              </a:r>
              <a:r>
                <a:rPr lang="en-US" altLang="en-US" i="1">
                  <a:latin typeface="Times New Roman" pitchFamily="18" charset="0"/>
                  <a:cs typeface="Times New Roman" pitchFamily="18" charset="0"/>
                </a:rPr>
                <a:t> </a:t>
              </a:r>
              <a:r>
                <a:rPr lang="en-US" altLang="en-US">
                  <a:latin typeface="Times New Roman" pitchFamily="18" charset="0"/>
                  <a:cs typeface="Times New Roman" pitchFamily="18" charset="0"/>
                </a:rPr>
                <a:t>carry bit</a:t>
              </a:r>
              <a:r>
                <a:rPr lang="en-US" altLang="en-US" i="1">
                  <a:latin typeface="Times New Roman" pitchFamily="18" charset="0"/>
                  <a:cs typeface="Times New Roman" pitchFamily="18" charset="0"/>
                </a:rPr>
                <a:t>.</a:t>
              </a:r>
              <a:r>
                <a:rPr lang="en-US" altLang="en-US" i="1" baseline="-25000">
                  <a:latin typeface="Times New Roman" pitchFamily="18" charset="0"/>
                  <a:cs typeface="Times New Roman" pitchFamily="18" charset="0"/>
                </a:rPr>
                <a:t> </a:t>
              </a:r>
              <a:endParaRPr lang="en-US" altLang="en-US" baseline="-25000">
                <a:latin typeface="Times New Roman" pitchFamily="18" charset="0"/>
                <a:cs typeface="Times New Roman" pitchFamily="18" charset="0"/>
              </a:endParaRPr>
            </a:p>
          </p:txBody>
        </p:sp>
        <p:sp>
          <p:nvSpPr>
            <p:cNvPr id="160789" name="Rectangle 47"/>
            <p:cNvSpPr>
              <a:spLocks noChangeArrowheads="1"/>
            </p:cNvSpPr>
            <p:nvPr/>
          </p:nvSpPr>
          <p:spPr bwMode="auto">
            <a:xfrm>
              <a:off x="1209" y="1016"/>
              <a:ext cx="184" cy="1469"/>
            </a:xfrm>
            <a:prstGeom prst="rect">
              <a:avLst/>
            </a:prstGeom>
            <a:noFill/>
            <a:ln w="25400" cap="sq" algn="ctr">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285750" name="Rectangle 54"/>
          <p:cNvSpPr>
            <a:spLocks noChangeArrowheads="1"/>
          </p:cNvSpPr>
          <p:nvPr/>
        </p:nvSpPr>
        <p:spPr bwMode="auto">
          <a:xfrm>
            <a:off x="838200" y="4738688"/>
            <a:ext cx="39481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a:solidFill>
                  <a:schemeClr val="accent2"/>
                </a:solidFill>
                <a:latin typeface="Times New Roman" pitchFamily="18" charset="0"/>
              </a:rPr>
              <a:t>z</a:t>
            </a:r>
            <a:r>
              <a:rPr lang="en-US" altLang="en-US" sz="2800" i="1" baseline="-25000">
                <a:solidFill>
                  <a:schemeClr val="accent2"/>
                </a:solidFill>
                <a:latin typeface="Times New Roman" pitchFamily="18" charset="0"/>
              </a:rPr>
              <a:t>i</a:t>
            </a:r>
            <a:r>
              <a:rPr lang="en-US" altLang="en-US" sz="2800" baseline="-25000">
                <a:solidFill>
                  <a:schemeClr val="accent2"/>
                </a:solidFill>
                <a:latin typeface="Times New Roman" pitchFamily="18" charset="0"/>
              </a:rPr>
              <a:t>    </a:t>
            </a:r>
            <a:r>
              <a:rPr lang="en-US" altLang="en-US" sz="2800" baseline="-25000">
                <a:latin typeface="Times New Roman" pitchFamily="18" charset="0"/>
              </a:rPr>
              <a:t>  </a:t>
            </a:r>
            <a:r>
              <a:rPr lang="en-US" altLang="en-US" sz="2800">
                <a:latin typeface="Times New Roman" pitchFamily="18" charset="0"/>
              </a:rPr>
              <a:t>= lowBit(  </a:t>
            </a:r>
            <a:r>
              <a:rPr lang="en-US" altLang="en-US" sz="2800" i="1">
                <a:solidFill>
                  <a:schemeClr val="accent2"/>
                </a:solidFill>
                <a:latin typeface="Times New Roman" pitchFamily="18" charset="0"/>
              </a:rPr>
              <a:t>c</a:t>
            </a:r>
            <a:r>
              <a:rPr lang="en-US" altLang="en-US" sz="2800" i="1" baseline="-25000">
                <a:solidFill>
                  <a:schemeClr val="accent2"/>
                </a:solidFill>
                <a:latin typeface="Times New Roman" pitchFamily="18" charset="0"/>
              </a:rPr>
              <a:t>i</a:t>
            </a:r>
            <a:r>
              <a:rPr lang="en-US" altLang="en-US" sz="2800">
                <a:latin typeface="Times New Roman" pitchFamily="18" charset="0"/>
              </a:rPr>
              <a:t>+</a:t>
            </a: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i</a:t>
            </a:r>
            <a:r>
              <a:rPr lang="en-US" altLang="en-US" sz="2800">
                <a:latin typeface="Times New Roman" pitchFamily="18" charset="0"/>
              </a:rPr>
              <a:t>+</a:t>
            </a:r>
            <a:r>
              <a:rPr lang="en-US" altLang="en-US" sz="2800" i="1">
                <a:solidFill>
                  <a:schemeClr val="accent2"/>
                </a:solidFill>
                <a:latin typeface="Times New Roman" pitchFamily="18" charset="0"/>
              </a:rPr>
              <a:t>y</a:t>
            </a:r>
            <a:r>
              <a:rPr lang="en-US" altLang="en-US" sz="2800" i="1" baseline="-25000">
                <a:solidFill>
                  <a:schemeClr val="accent2"/>
                </a:solidFill>
                <a:latin typeface="Times New Roman" pitchFamily="18" charset="0"/>
              </a:rPr>
              <a:t>i</a:t>
            </a:r>
            <a:r>
              <a:rPr lang="en-US" altLang="en-US" sz="2800">
                <a:solidFill>
                  <a:schemeClr val="accent2"/>
                </a:solidFill>
                <a:latin typeface="Times New Roman" pitchFamily="18" charset="0"/>
              </a:rPr>
              <a:t> </a:t>
            </a:r>
            <a:r>
              <a:rPr lang="en-US" altLang="en-US" sz="2800">
                <a:latin typeface="Times New Roman" pitchFamily="18" charset="0"/>
              </a:rPr>
              <a:t>)</a:t>
            </a:r>
          </a:p>
        </p:txBody>
      </p:sp>
      <p:grpSp>
        <p:nvGrpSpPr>
          <p:cNvPr id="4" name="Group 55"/>
          <p:cNvGrpSpPr>
            <a:grpSpLocks/>
          </p:cNvGrpSpPr>
          <p:nvPr/>
        </p:nvGrpSpPr>
        <p:grpSpPr bwMode="auto">
          <a:xfrm>
            <a:off x="6553200" y="4357688"/>
            <a:ext cx="1430338" cy="1662112"/>
            <a:chOff x="3264" y="1497"/>
            <a:chExt cx="901" cy="1047"/>
          </a:xfrm>
        </p:grpSpPr>
        <p:sp>
          <p:nvSpPr>
            <p:cNvPr id="160776" name="AutoShape 56"/>
            <p:cNvSpPr>
              <a:spLocks noChangeArrowheads="1"/>
            </p:cNvSpPr>
            <p:nvPr/>
          </p:nvSpPr>
          <p:spPr bwMode="auto">
            <a:xfrm rot="5400000" flipV="1">
              <a:off x="3500" y="1860"/>
              <a:ext cx="336" cy="408"/>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1600">
                <a:latin typeface="Arial Rounded MT Bold" pitchFamily="34" charset="0"/>
              </a:endParaRPr>
            </a:p>
          </p:txBody>
        </p:sp>
        <p:sp>
          <p:nvSpPr>
            <p:cNvPr id="160777" name="Rectangle 57"/>
            <p:cNvSpPr>
              <a:spLocks noChangeArrowheads="1"/>
            </p:cNvSpPr>
            <p:nvPr/>
          </p:nvSpPr>
          <p:spPr bwMode="auto">
            <a:xfrm>
              <a:off x="3432" y="1905"/>
              <a:ext cx="472"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a:t>
              </a:r>
            </a:p>
          </p:txBody>
        </p:sp>
        <p:sp>
          <p:nvSpPr>
            <p:cNvPr id="160778" name="Line 58"/>
            <p:cNvSpPr>
              <a:spLocks noChangeShapeType="1"/>
            </p:cNvSpPr>
            <p:nvPr/>
          </p:nvSpPr>
          <p:spPr bwMode="auto">
            <a:xfrm flipH="1" flipV="1">
              <a:off x="3504" y="1812"/>
              <a:ext cx="0" cy="6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60779" name="Text Box 59"/>
            <p:cNvSpPr txBox="1">
              <a:spLocks noChangeArrowheads="1"/>
            </p:cNvSpPr>
            <p:nvPr/>
          </p:nvSpPr>
          <p:spPr bwMode="auto">
            <a:xfrm>
              <a:off x="3264" y="1497"/>
              <a:ext cx="90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i </a:t>
              </a:r>
              <a:r>
                <a:rPr lang="en-US" altLang="en-US" sz="2800" i="1">
                  <a:solidFill>
                    <a:schemeClr val="accent2"/>
                  </a:solidFill>
                  <a:latin typeface="Times New Roman" pitchFamily="18" charset="0"/>
                </a:rPr>
                <a:t>y</a:t>
              </a:r>
              <a:r>
                <a:rPr lang="en-US" altLang="en-US" sz="2800" i="1" baseline="-25000">
                  <a:solidFill>
                    <a:schemeClr val="accent2"/>
                  </a:solidFill>
                  <a:latin typeface="Times New Roman" pitchFamily="18" charset="0"/>
                </a:rPr>
                <a:t>i </a:t>
              </a:r>
              <a:r>
                <a:rPr lang="en-US" altLang="en-US" sz="2800" i="1">
                  <a:solidFill>
                    <a:schemeClr val="accent2"/>
                  </a:solidFill>
                  <a:latin typeface="Times New Roman" pitchFamily="18" charset="0"/>
                </a:rPr>
                <a:t>c</a:t>
              </a:r>
              <a:r>
                <a:rPr lang="en-US" altLang="en-US" sz="2800" i="1" baseline="-25000">
                  <a:solidFill>
                    <a:schemeClr val="accent2"/>
                  </a:solidFill>
                  <a:latin typeface="Times New Roman" pitchFamily="18" charset="0"/>
                </a:rPr>
                <a:t>i</a:t>
              </a:r>
              <a:r>
                <a:rPr lang="en-US" altLang="en-US" sz="2800" i="1">
                  <a:solidFill>
                    <a:schemeClr val="accent2"/>
                  </a:solidFill>
                  <a:latin typeface="Times New Roman" pitchFamily="18" charset="0"/>
                </a:rPr>
                <a:t> </a:t>
              </a:r>
              <a:endParaRPr lang="en-US" altLang="en-US" sz="2800" i="1" baseline="-25000">
                <a:solidFill>
                  <a:schemeClr val="accent2"/>
                </a:solidFill>
                <a:latin typeface="Times New Roman" pitchFamily="18" charset="0"/>
              </a:endParaRPr>
            </a:p>
          </p:txBody>
        </p:sp>
        <p:sp>
          <p:nvSpPr>
            <p:cNvPr id="160780" name="Line 60"/>
            <p:cNvSpPr>
              <a:spLocks noChangeShapeType="1"/>
            </p:cNvSpPr>
            <p:nvPr/>
          </p:nvSpPr>
          <p:spPr bwMode="auto">
            <a:xfrm flipH="1" flipV="1">
              <a:off x="3840" y="1816"/>
              <a:ext cx="0" cy="6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60781" name="Line 61"/>
            <p:cNvSpPr>
              <a:spLocks noChangeShapeType="1"/>
            </p:cNvSpPr>
            <p:nvPr/>
          </p:nvSpPr>
          <p:spPr bwMode="auto">
            <a:xfrm flipH="1" flipV="1">
              <a:off x="3568" y="2224"/>
              <a:ext cx="0" cy="6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60782" name="Line 62"/>
            <p:cNvSpPr>
              <a:spLocks noChangeShapeType="1"/>
            </p:cNvSpPr>
            <p:nvPr/>
          </p:nvSpPr>
          <p:spPr bwMode="auto">
            <a:xfrm flipH="1" flipV="1">
              <a:off x="3776" y="2224"/>
              <a:ext cx="0" cy="6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60783" name="Line 63"/>
            <p:cNvSpPr>
              <a:spLocks noChangeShapeType="1"/>
            </p:cNvSpPr>
            <p:nvPr/>
          </p:nvSpPr>
          <p:spPr bwMode="auto">
            <a:xfrm flipH="1" flipV="1">
              <a:off x="3664" y="1816"/>
              <a:ext cx="0" cy="6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60784" name="Text Box 64"/>
            <p:cNvSpPr txBox="1">
              <a:spLocks noChangeArrowheads="1"/>
            </p:cNvSpPr>
            <p:nvPr/>
          </p:nvSpPr>
          <p:spPr bwMode="auto">
            <a:xfrm>
              <a:off x="3309" y="2217"/>
              <a:ext cx="81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c</a:t>
              </a:r>
              <a:r>
                <a:rPr lang="en-US" altLang="en-US" sz="2000" i="1" baseline="-25000">
                  <a:solidFill>
                    <a:schemeClr val="accent2"/>
                  </a:solidFill>
                  <a:latin typeface="Times New Roman" pitchFamily="18" charset="0"/>
                </a:rPr>
                <a:t>i+1</a:t>
              </a:r>
              <a:r>
                <a:rPr lang="en-US" altLang="en-US" sz="2800" i="1" baseline="-25000">
                  <a:solidFill>
                    <a:schemeClr val="accent2"/>
                  </a:solidFill>
                  <a:latin typeface="Times New Roman" pitchFamily="18" charset="0"/>
                </a:rPr>
                <a:t> </a:t>
              </a:r>
              <a:r>
                <a:rPr lang="en-US" altLang="en-US" sz="2800" i="1">
                  <a:solidFill>
                    <a:schemeClr val="accent2"/>
                  </a:solidFill>
                  <a:latin typeface="Times New Roman" pitchFamily="18" charset="0"/>
                </a:rPr>
                <a:t>z</a:t>
              </a:r>
              <a:r>
                <a:rPr lang="en-US" altLang="en-US" sz="2800" i="1" baseline="-25000">
                  <a:solidFill>
                    <a:schemeClr val="accent2"/>
                  </a:solidFill>
                  <a:latin typeface="Times New Roman" pitchFamily="18" charset="0"/>
                </a:rPr>
                <a:t>i</a:t>
              </a:r>
              <a:r>
                <a:rPr lang="en-US" altLang="en-US" sz="2800" i="1">
                  <a:solidFill>
                    <a:schemeClr val="accent2"/>
                  </a:solidFill>
                  <a:latin typeface="Times New Roman" pitchFamily="18" charset="0"/>
                </a:rPr>
                <a:t> </a:t>
              </a:r>
              <a:endParaRPr lang="en-US" altLang="en-US" sz="2800" i="1" baseline="-25000">
                <a:solidFill>
                  <a:schemeClr val="accent2"/>
                </a:solidFill>
                <a:latin typeface="Times New Roman" pitchFamily="18" charset="0"/>
              </a:endParaRPr>
            </a:p>
          </p:txBody>
        </p:sp>
      </p:grpSp>
      <p:sp>
        <p:nvSpPr>
          <p:cNvPr id="285763" name="Rectangle 67"/>
          <p:cNvSpPr>
            <a:spLocks noChangeArrowheads="1"/>
          </p:cNvSpPr>
          <p:nvPr/>
        </p:nvSpPr>
        <p:spPr bwMode="auto">
          <a:xfrm>
            <a:off x="812800" y="5132388"/>
            <a:ext cx="40195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a:solidFill>
                  <a:schemeClr val="accent2"/>
                </a:solidFill>
                <a:latin typeface="Times New Roman" pitchFamily="18" charset="0"/>
              </a:rPr>
              <a:t>c</a:t>
            </a:r>
            <a:r>
              <a:rPr lang="en-US" altLang="en-US" sz="2800" i="1" baseline="-25000">
                <a:solidFill>
                  <a:schemeClr val="accent2"/>
                </a:solidFill>
                <a:latin typeface="Times New Roman" pitchFamily="18" charset="0"/>
              </a:rPr>
              <a:t>i+1</a:t>
            </a:r>
            <a:r>
              <a:rPr lang="en-US" altLang="en-US" sz="2800" baseline="-25000">
                <a:latin typeface="Times New Roman" pitchFamily="18" charset="0"/>
              </a:rPr>
              <a:t>  </a:t>
            </a:r>
            <a:r>
              <a:rPr lang="en-US" altLang="en-US" sz="2800">
                <a:latin typeface="Times New Roman" pitchFamily="18" charset="0"/>
              </a:rPr>
              <a:t>= highBit( </a:t>
            </a:r>
            <a:r>
              <a:rPr lang="en-US" altLang="en-US" sz="2800" i="1">
                <a:solidFill>
                  <a:schemeClr val="accent2"/>
                </a:solidFill>
                <a:latin typeface="Times New Roman" pitchFamily="18" charset="0"/>
              </a:rPr>
              <a:t>c</a:t>
            </a:r>
            <a:r>
              <a:rPr lang="en-US" altLang="en-US" sz="2800" i="1" baseline="-25000">
                <a:solidFill>
                  <a:schemeClr val="accent2"/>
                </a:solidFill>
                <a:latin typeface="Times New Roman" pitchFamily="18" charset="0"/>
              </a:rPr>
              <a:t>i</a:t>
            </a:r>
            <a:r>
              <a:rPr lang="en-US" altLang="en-US" sz="2800">
                <a:latin typeface="Times New Roman" pitchFamily="18" charset="0"/>
              </a:rPr>
              <a:t>+</a:t>
            </a: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i</a:t>
            </a:r>
            <a:r>
              <a:rPr lang="en-US" altLang="en-US" sz="2800">
                <a:latin typeface="Times New Roman" pitchFamily="18" charset="0"/>
              </a:rPr>
              <a:t>+</a:t>
            </a:r>
            <a:r>
              <a:rPr lang="en-US" altLang="en-US" sz="2800" i="1">
                <a:solidFill>
                  <a:schemeClr val="accent2"/>
                </a:solidFill>
                <a:latin typeface="Times New Roman" pitchFamily="18" charset="0"/>
              </a:rPr>
              <a:t>y</a:t>
            </a:r>
            <a:r>
              <a:rPr lang="en-US" altLang="en-US" sz="2800" i="1" baseline="-25000">
                <a:solidFill>
                  <a:schemeClr val="accent2"/>
                </a:solidFill>
                <a:latin typeface="Times New Roman" pitchFamily="18" charset="0"/>
              </a:rPr>
              <a:t>i</a:t>
            </a:r>
            <a:r>
              <a:rPr lang="en-US" altLang="en-US" sz="2800">
                <a:solidFill>
                  <a:schemeClr val="accent2"/>
                </a:solidFill>
                <a:latin typeface="Times New Roman" pitchFamily="18" charset="0"/>
              </a:rPr>
              <a:t> </a:t>
            </a:r>
            <a:r>
              <a:rPr lang="en-US" altLang="en-US" sz="2800">
                <a:latin typeface="Times New Roman" pitchFamily="18" charset="0"/>
              </a:rPr>
              <a:t>)</a:t>
            </a:r>
          </a:p>
        </p:txBody>
      </p:sp>
      <p:sp>
        <p:nvSpPr>
          <p:cNvPr id="160775" name="Rectangle 2"/>
          <p:cNvSpPr>
            <a:spLocks noGrp="1" noChangeArrowheads="1"/>
          </p:cNvSpPr>
          <p:nvPr>
            <p:ph type="title"/>
          </p:nvPr>
        </p:nvSpPr>
        <p:spPr>
          <a:xfrm>
            <a:off x="685800" y="-228600"/>
            <a:ext cx="7772400" cy="1143000"/>
          </a:xfrm>
          <a:noFill/>
          <a:extLst>
            <a:ext uri="{909E8E84-426E-40DD-AFC4-6F175D3DCCD1}">
              <a14:hiddenFill xmlns:a14="http://schemas.microsoft.com/office/drawing/2010/main">
                <a:solidFill>
                  <a:srgbClr val="FFFFFF"/>
                </a:solidFill>
              </a14:hiddenFill>
            </a:ext>
          </a:extLst>
        </p:spPr>
        <p:txBody>
          <a:bodyPr/>
          <a:lstStyle/>
          <a:p>
            <a:r>
              <a:rPr lang="en-US" altLang="en-US" smtClean="0">
                <a:effectLst/>
              </a:rPr>
              <a:t>How to add 2 </a:t>
            </a:r>
            <a:r>
              <a:rPr lang="en-US" altLang="en-US" i="1" smtClean="0">
                <a:effectLst/>
              </a:rPr>
              <a:t>n</a:t>
            </a:r>
            <a:r>
              <a:rPr lang="en-US" altLang="en-US" smtClean="0">
                <a:effectLst/>
              </a:rPr>
              <a:t>-bit numbers.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1+#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85750"/>
                                        </p:tgtEl>
                                        <p:attrNameLst>
                                          <p:attrName>style.visibility</p:attrName>
                                        </p:attrNameLst>
                                      </p:cBhvr>
                                      <p:to>
                                        <p:strVal val="visible"/>
                                      </p:to>
                                    </p:set>
                                    <p:anim calcmode="lin" valueType="num">
                                      <p:cBhvr additive="base">
                                        <p:cTn id="13" dur="500" fill="hold"/>
                                        <p:tgtEl>
                                          <p:spTgt spid="285750"/>
                                        </p:tgtEl>
                                        <p:attrNameLst>
                                          <p:attrName>ppt_x</p:attrName>
                                        </p:attrNameLst>
                                      </p:cBhvr>
                                      <p:tavLst>
                                        <p:tav tm="0">
                                          <p:val>
                                            <p:strVal val="#ppt_x"/>
                                          </p:val>
                                        </p:tav>
                                        <p:tav tm="100000">
                                          <p:val>
                                            <p:strVal val="#ppt_x"/>
                                          </p:val>
                                        </p:tav>
                                      </p:tavLst>
                                    </p:anim>
                                    <p:anim calcmode="lin" valueType="num">
                                      <p:cBhvr additive="base">
                                        <p:cTn id="14" dur="500" fill="hold"/>
                                        <p:tgtEl>
                                          <p:spTgt spid="285750"/>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85763"/>
                                        </p:tgtEl>
                                        <p:attrNameLst>
                                          <p:attrName>style.visibility</p:attrName>
                                        </p:attrNameLst>
                                      </p:cBhvr>
                                      <p:to>
                                        <p:strVal val="visible"/>
                                      </p:to>
                                    </p:set>
                                    <p:anim calcmode="lin" valueType="num">
                                      <p:cBhvr additive="base">
                                        <p:cTn id="19" dur="500" fill="hold"/>
                                        <p:tgtEl>
                                          <p:spTgt spid="285763"/>
                                        </p:tgtEl>
                                        <p:attrNameLst>
                                          <p:attrName>ppt_x</p:attrName>
                                        </p:attrNameLst>
                                      </p:cBhvr>
                                      <p:tavLst>
                                        <p:tav tm="0">
                                          <p:val>
                                            <p:strVal val="#ppt_x"/>
                                          </p:val>
                                        </p:tav>
                                        <p:tav tm="100000">
                                          <p:val>
                                            <p:strVal val="#ppt_x"/>
                                          </p:val>
                                        </p:tav>
                                      </p:tavLst>
                                    </p:anim>
                                    <p:anim calcmode="lin" valueType="num">
                                      <p:cBhvr additive="base">
                                        <p:cTn id="20" dur="500" fill="hold"/>
                                        <p:tgtEl>
                                          <p:spTgt spid="285763"/>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ppt_x"/>
                                          </p:val>
                                        </p:tav>
                                        <p:tav tm="100000">
                                          <p:val>
                                            <p:strVal val="#ppt_x"/>
                                          </p:val>
                                        </p:tav>
                                      </p:tavLst>
                                    </p:anim>
                                    <p:anim calcmode="lin" valueType="num">
                                      <p:cBhvr additive="base">
                                        <p:cTn id="2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750" grpId="0"/>
      <p:bldP spid="285763" grpId="0"/>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59"/>
          <p:cNvGrpSpPr>
            <a:grpSpLocks/>
          </p:cNvGrpSpPr>
          <p:nvPr/>
        </p:nvGrpSpPr>
        <p:grpSpPr bwMode="auto">
          <a:xfrm>
            <a:off x="6061075" y="1676400"/>
            <a:ext cx="1689100" cy="1624013"/>
            <a:chOff x="3818" y="1257"/>
            <a:chExt cx="1064" cy="1023"/>
          </a:xfrm>
        </p:grpSpPr>
        <p:sp>
          <p:nvSpPr>
            <p:cNvPr id="161873" name="Text Box 34"/>
            <p:cNvSpPr txBox="1">
              <a:spLocks noChangeArrowheads="1"/>
            </p:cNvSpPr>
            <p:nvPr/>
          </p:nvSpPr>
          <p:spPr bwMode="auto">
            <a:xfrm>
              <a:off x="4329" y="1288"/>
              <a:ext cx="5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c</a:t>
              </a:r>
              <a:r>
                <a:rPr lang="en-US" altLang="en-US" sz="2000" i="1" baseline="-25000">
                  <a:solidFill>
                    <a:schemeClr val="accent2"/>
                  </a:solidFill>
                  <a:latin typeface="Times New Roman" pitchFamily="18" charset="0"/>
                </a:rPr>
                <a:t>1</a:t>
              </a:r>
              <a:r>
                <a:rPr lang="en-US" altLang="en-US" sz="2800" i="1">
                  <a:solidFill>
                    <a:schemeClr val="accent2"/>
                  </a:solidFill>
                  <a:latin typeface="Times New Roman" pitchFamily="18" charset="0"/>
                </a:rPr>
                <a:t> </a:t>
              </a:r>
              <a:endParaRPr lang="en-US" altLang="en-US" sz="2800" i="1" baseline="-25000">
                <a:solidFill>
                  <a:schemeClr val="accent2"/>
                </a:solidFill>
                <a:latin typeface="Times New Roman" pitchFamily="18" charset="0"/>
              </a:endParaRPr>
            </a:p>
          </p:txBody>
        </p:sp>
        <p:sp>
          <p:nvSpPr>
            <p:cNvPr id="161874" name="Text Box 36"/>
            <p:cNvSpPr txBox="1">
              <a:spLocks noChangeArrowheads="1"/>
            </p:cNvSpPr>
            <p:nvPr/>
          </p:nvSpPr>
          <p:spPr bwMode="auto">
            <a:xfrm>
              <a:off x="3818" y="1257"/>
              <a:ext cx="79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1 </a:t>
              </a:r>
              <a:r>
                <a:rPr lang="en-US" altLang="en-US" sz="2800" i="1">
                  <a:solidFill>
                    <a:schemeClr val="accent2"/>
                  </a:solidFill>
                  <a:latin typeface="Times New Roman" pitchFamily="18" charset="0"/>
                </a:rPr>
                <a:t>y</a:t>
              </a:r>
              <a:r>
                <a:rPr lang="en-US" altLang="en-US" sz="2800" i="1" baseline="-25000">
                  <a:solidFill>
                    <a:schemeClr val="accent2"/>
                  </a:solidFill>
                  <a:latin typeface="Times New Roman" pitchFamily="18" charset="0"/>
                </a:rPr>
                <a:t>1</a:t>
              </a:r>
              <a:r>
                <a:rPr lang="en-US" altLang="en-US" sz="2800" i="1">
                  <a:solidFill>
                    <a:schemeClr val="accent2"/>
                  </a:solidFill>
                  <a:latin typeface="Times New Roman" pitchFamily="18" charset="0"/>
                </a:rPr>
                <a:t> </a:t>
              </a:r>
              <a:endParaRPr lang="en-US" altLang="en-US" sz="2800" i="1" baseline="-25000">
                <a:solidFill>
                  <a:schemeClr val="accent2"/>
                </a:solidFill>
                <a:latin typeface="Times New Roman" pitchFamily="18" charset="0"/>
              </a:endParaRPr>
            </a:p>
          </p:txBody>
        </p:sp>
        <p:grpSp>
          <p:nvGrpSpPr>
            <p:cNvPr id="161875" name="Group 96"/>
            <p:cNvGrpSpPr>
              <a:grpSpLocks/>
            </p:cNvGrpSpPr>
            <p:nvPr/>
          </p:nvGrpSpPr>
          <p:grpSpPr bwMode="auto">
            <a:xfrm>
              <a:off x="4040" y="1576"/>
              <a:ext cx="744" cy="456"/>
              <a:chOff x="4040" y="1576"/>
              <a:chExt cx="744" cy="456"/>
            </a:xfrm>
          </p:grpSpPr>
          <p:sp>
            <p:nvSpPr>
              <p:cNvPr id="161877" name="AutoShape 39"/>
              <p:cNvSpPr>
                <a:spLocks noChangeArrowheads="1"/>
              </p:cNvSpPr>
              <p:nvPr/>
            </p:nvSpPr>
            <p:spPr bwMode="auto">
              <a:xfrm rot="5400000" flipV="1">
                <a:off x="4108" y="1600"/>
                <a:ext cx="336" cy="408"/>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1600">
                  <a:latin typeface="Arial Rounded MT Bold" pitchFamily="34" charset="0"/>
                </a:endParaRPr>
              </a:p>
            </p:txBody>
          </p:sp>
          <p:sp>
            <p:nvSpPr>
              <p:cNvPr id="161878" name="Rectangle 40"/>
              <p:cNvSpPr>
                <a:spLocks noChangeArrowheads="1"/>
              </p:cNvSpPr>
              <p:nvPr/>
            </p:nvSpPr>
            <p:spPr bwMode="auto">
              <a:xfrm>
                <a:off x="4040" y="1645"/>
                <a:ext cx="472"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a:t>
                </a:r>
              </a:p>
            </p:txBody>
          </p:sp>
          <p:sp>
            <p:nvSpPr>
              <p:cNvPr id="161879" name="Line 41"/>
              <p:cNvSpPr>
                <a:spLocks noChangeShapeType="1"/>
              </p:cNvSpPr>
              <p:nvPr/>
            </p:nvSpPr>
            <p:spPr bwMode="auto">
              <a:xfrm flipH="1" flipV="1">
                <a:off x="4112" y="1576"/>
                <a:ext cx="0" cy="44"/>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61880" name="Freeform 42"/>
              <p:cNvSpPr>
                <a:spLocks/>
              </p:cNvSpPr>
              <p:nvPr/>
            </p:nvSpPr>
            <p:spPr bwMode="auto">
              <a:xfrm>
                <a:off x="4448" y="1576"/>
                <a:ext cx="336" cy="48"/>
              </a:xfrm>
              <a:custGeom>
                <a:avLst/>
                <a:gdLst>
                  <a:gd name="T0" fmla="*/ 0 w 336"/>
                  <a:gd name="T1" fmla="*/ 48 h 48"/>
                  <a:gd name="T2" fmla="*/ 0 w 336"/>
                  <a:gd name="T3" fmla="*/ 2 h 48"/>
                  <a:gd name="T4" fmla="*/ 336 w 336"/>
                  <a:gd name="T5" fmla="*/ 0 h 48"/>
                  <a:gd name="T6" fmla="*/ 0 60000 65536"/>
                  <a:gd name="T7" fmla="*/ 0 60000 65536"/>
                  <a:gd name="T8" fmla="*/ 0 60000 65536"/>
                  <a:gd name="T9" fmla="*/ 0 w 336"/>
                  <a:gd name="T10" fmla="*/ 0 h 48"/>
                  <a:gd name="T11" fmla="*/ 336 w 336"/>
                  <a:gd name="T12" fmla="*/ 48 h 48"/>
                </a:gdLst>
                <a:ahLst/>
                <a:cxnLst>
                  <a:cxn ang="T6">
                    <a:pos x="T0" y="T1"/>
                  </a:cxn>
                  <a:cxn ang="T7">
                    <a:pos x="T2" y="T3"/>
                  </a:cxn>
                  <a:cxn ang="T8">
                    <a:pos x="T4" y="T5"/>
                  </a:cxn>
                </a:cxnLst>
                <a:rect l="T9" t="T10" r="T11" b="T12"/>
                <a:pathLst>
                  <a:path w="336" h="48">
                    <a:moveTo>
                      <a:pt x="0" y="48"/>
                    </a:moveTo>
                    <a:lnTo>
                      <a:pt x="0" y="2"/>
                    </a:lnTo>
                    <a:lnTo>
                      <a:pt x="336" y="0"/>
                    </a:lnTo>
                  </a:path>
                </a:pathLst>
              </a:custGeom>
              <a:noFill/>
              <a:ln w="25400" cap="sq">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274320" rIns="274320">
                <a:spAutoFit/>
              </a:bodyPr>
              <a:lstStyle/>
              <a:p>
                <a:endParaRPr lang="en-US"/>
              </a:p>
            </p:txBody>
          </p:sp>
          <p:sp>
            <p:nvSpPr>
              <p:cNvPr id="161881" name="Line 43"/>
              <p:cNvSpPr>
                <a:spLocks noChangeShapeType="1"/>
              </p:cNvSpPr>
              <p:nvPr/>
            </p:nvSpPr>
            <p:spPr bwMode="auto">
              <a:xfrm flipH="1" flipV="1">
                <a:off x="4176" y="1964"/>
                <a:ext cx="0" cy="6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61882" name="Line 44"/>
              <p:cNvSpPr>
                <a:spLocks noChangeShapeType="1"/>
              </p:cNvSpPr>
              <p:nvPr/>
            </p:nvSpPr>
            <p:spPr bwMode="auto">
              <a:xfrm flipH="1" flipV="1">
                <a:off x="4384" y="1964"/>
                <a:ext cx="0" cy="6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61883" name="Line 45"/>
              <p:cNvSpPr>
                <a:spLocks noChangeShapeType="1"/>
              </p:cNvSpPr>
              <p:nvPr/>
            </p:nvSpPr>
            <p:spPr bwMode="auto">
              <a:xfrm flipH="1" flipV="1">
                <a:off x="4272" y="1576"/>
                <a:ext cx="0" cy="4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grpSp>
        <p:sp>
          <p:nvSpPr>
            <p:cNvPr id="161876" name="Text Box 158"/>
            <p:cNvSpPr txBox="1">
              <a:spLocks noChangeArrowheads="1"/>
            </p:cNvSpPr>
            <p:nvPr/>
          </p:nvSpPr>
          <p:spPr bwMode="auto">
            <a:xfrm>
              <a:off x="4139" y="1953"/>
              <a:ext cx="56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z</a:t>
              </a:r>
              <a:r>
                <a:rPr lang="en-US" altLang="en-US" sz="2800" i="1" baseline="-25000">
                  <a:solidFill>
                    <a:schemeClr val="accent2"/>
                  </a:solidFill>
                  <a:latin typeface="Times New Roman" pitchFamily="18" charset="0"/>
                </a:rPr>
                <a:t>1</a:t>
              </a:r>
              <a:r>
                <a:rPr lang="en-US" altLang="en-US" sz="2800" i="1">
                  <a:solidFill>
                    <a:schemeClr val="accent2"/>
                  </a:solidFill>
                  <a:latin typeface="Times New Roman" pitchFamily="18" charset="0"/>
                </a:rPr>
                <a:t> </a:t>
              </a:r>
              <a:endParaRPr lang="en-US" altLang="en-US" sz="2800" i="1" baseline="-25000">
                <a:solidFill>
                  <a:schemeClr val="accent2"/>
                </a:solidFill>
                <a:latin typeface="Times New Roman" pitchFamily="18" charset="0"/>
              </a:endParaRPr>
            </a:p>
          </p:txBody>
        </p:sp>
      </p:grpSp>
      <p:grpSp>
        <p:nvGrpSpPr>
          <p:cNvPr id="4" name="Group 163"/>
          <p:cNvGrpSpPr>
            <a:grpSpLocks/>
          </p:cNvGrpSpPr>
          <p:nvPr/>
        </p:nvGrpSpPr>
        <p:grpSpPr bwMode="auto">
          <a:xfrm>
            <a:off x="6989763" y="914400"/>
            <a:ext cx="1592262" cy="1662113"/>
            <a:chOff x="4403" y="576"/>
            <a:chExt cx="1003" cy="1047"/>
          </a:xfrm>
        </p:grpSpPr>
        <p:sp>
          <p:nvSpPr>
            <p:cNvPr id="161863" name="Text Box 29"/>
            <p:cNvSpPr txBox="1">
              <a:spLocks noChangeArrowheads="1"/>
            </p:cNvSpPr>
            <p:nvPr/>
          </p:nvSpPr>
          <p:spPr bwMode="auto">
            <a:xfrm>
              <a:off x="4403" y="576"/>
              <a:ext cx="100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0 </a:t>
              </a:r>
              <a:r>
                <a:rPr lang="en-US" altLang="en-US" sz="2800" i="1">
                  <a:solidFill>
                    <a:schemeClr val="accent2"/>
                  </a:solidFill>
                  <a:latin typeface="Times New Roman" pitchFamily="18" charset="0"/>
                </a:rPr>
                <a:t>y</a:t>
              </a:r>
              <a:r>
                <a:rPr lang="en-US" altLang="en-US" sz="2800" i="1" baseline="-25000">
                  <a:solidFill>
                    <a:schemeClr val="accent2"/>
                  </a:solidFill>
                  <a:latin typeface="Times New Roman" pitchFamily="18" charset="0"/>
                </a:rPr>
                <a:t>0 </a:t>
              </a:r>
              <a:r>
                <a:rPr lang="en-US" altLang="en-US" sz="2800" i="1">
                  <a:solidFill>
                    <a:schemeClr val="accent2"/>
                  </a:solidFill>
                  <a:latin typeface="Times New Roman" pitchFamily="18" charset="0"/>
                </a:rPr>
                <a:t>c</a:t>
              </a:r>
              <a:r>
                <a:rPr lang="en-US" altLang="en-US" sz="2800" i="1" baseline="-25000">
                  <a:solidFill>
                    <a:schemeClr val="accent2"/>
                  </a:solidFill>
                  <a:latin typeface="Times New Roman" pitchFamily="18" charset="0"/>
                </a:rPr>
                <a:t>0</a:t>
              </a:r>
              <a:r>
                <a:rPr lang="en-US" altLang="en-US" sz="2800" i="1">
                  <a:solidFill>
                    <a:schemeClr val="accent2"/>
                  </a:solidFill>
                  <a:latin typeface="Times New Roman" pitchFamily="18" charset="0"/>
                </a:rPr>
                <a:t> </a:t>
              </a:r>
              <a:endParaRPr lang="en-US" altLang="en-US" sz="2800" i="1" baseline="-25000">
                <a:solidFill>
                  <a:schemeClr val="accent2"/>
                </a:solidFill>
                <a:latin typeface="Times New Roman" pitchFamily="18" charset="0"/>
              </a:endParaRPr>
            </a:p>
          </p:txBody>
        </p:sp>
        <p:grpSp>
          <p:nvGrpSpPr>
            <p:cNvPr id="161864" name="Group 95"/>
            <p:cNvGrpSpPr>
              <a:grpSpLocks/>
            </p:cNvGrpSpPr>
            <p:nvPr/>
          </p:nvGrpSpPr>
          <p:grpSpPr bwMode="auto">
            <a:xfrm>
              <a:off x="4648" y="895"/>
              <a:ext cx="472" cy="480"/>
              <a:chOff x="4648" y="1096"/>
              <a:chExt cx="472" cy="480"/>
            </a:xfrm>
          </p:grpSpPr>
          <p:sp>
            <p:nvSpPr>
              <p:cNvPr id="161866" name="AutoShape 26"/>
              <p:cNvSpPr>
                <a:spLocks noChangeArrowheads="1"/>
              </p:cNvSpPr>
              <p:nvPr/>
            </p:nvSpPr>
            <p:spPr bwMode="auto">
              <a:xfrm rot="5400000" flipV="1">
                <a:off x="4716" y="1144"/>
                <a:ext cx="336" cy="408"/>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1600">
                  <a:latin typeface="Arial Rounded MT Bold" pitchFamily="34" charset="0"/>
                </a:endParaRPr>
              </a:p>
            </p:txBody>
          </p:sp>
          <p:sp>
            <p:nvSpPr>
              <p:cNvPr id="161867" name="Rectangle 27"/>
              <p:cNvSpPr>
                <a:spLocks noChangeArrowheads="1"/>
              </p:cNvSpPr>
              <p:nvPr/>
            </p:nvSpPr>
            <p:spPr bwMode="auto">
              <a:xfrm>
                <a:off x="4648" y="1189"/>
                <a:ext cx="472"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a:t>
                </a:r>
              </a:p>
            </p:txBody>
          </p:sp>
          <p:sp>
            <p:nvSpPr>
              <p:cNvPr id="161868" name="Line 28"/>
              <p:cNvSpPr>
                <a:spLocks noChangeShapeType="1"/>
              </p:cNvSpPr>
              <p:nvPr/>
            </p:nvSpPr>
            <p:spPr bwMode="auto">
              <a:xfrm flipH="1" flipV="1">
                <a:off x="4720" y="1096"/>
                <a:ext cx="0" cy="6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61869" name="Line 30"/>
              <p:cNvSpPr>
                <a:spLocks noChangeShapeType="1"/>
              </p:cNvSpPr>
              <p:nvPr/>
            </p:nvSpPr>
            <p:spPr bwMode="auto">
              <a:xfrm flipH="1" flipV="1">
                <a:off x="5056" y="1100"/>
                <a:ext cx="0" cy="6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61870" name="Line 31"/>
              <p:cNvSpPr>
                <a:spLocks noChangeShapeType="1"/>
              </p:cNvSpPr>
              <p:nvPr/>
            </p:nvSpPr>
            <p:spPr bwMode="auto">
              <a:xfrm flipH="1" flipV="1">
                <a:off x="4784" y="1508"/>
                <a:ext cx="0" cy="6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61871" name="Line 32"/>
              <p:cNvSpPr>
                <a:spLocks noChangeShapeType="1"/>
              </p:cNvSpPr>
              <p:nvPr/>
            </p:nvSpPr>
            <p:spPr bwMode="auto">
              <a:xfrm flipH="1" flipV="1">
                <a:off x="4992" y="1508"/>
                <a:ext cx="0" cy="6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61872" name="Line 33"/>
              <p:cNvSpPr>
                <a:spLocks noChangeShapeType="1"/>
              </p:cNvSpPr>
              <p:nvPr/>
            </p:nvSpPr>
            <p:spPr bwMode="auto">
              <a:xfrm flipH="1" flipV="1">
                <a:off x="4880" y="1100"/>
                <a:ext cx="0" cy="6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grpSp>
        <p:sp>
          <p:nvSpPr>
            <p:cNvPr id="161865" name="Text Box 161"/>
            <p:cNvSpPr txBox="1">
              <a:spLocks noChangeArrowheads="1"/>
            </p:cNvSpPr>
            <p:nvPr/>
          </p:nvSpPr>
          <p:spPr bwMode="auto">
            <a:xfrm>
              <a:off x="4776" y="1296"/>
              <a:ext cx="50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z</a:t>
              </a:r>
              <a:r>
                <a:rPr lang="en-US" altLang="en-US" sz="2800" i="1" baseline="-25000">
                  <a:solidFill>
                    <a:schemeClr val="accent2"/>
                  </a:solidFill>
                  <a:latin typeface="Times New Roman" pitchFamily="18" charset="0"/>
                </a:rPr>
                <a:t>0</a:t>
              </a:r>
            </a:p>
          </p:txBody>
        </p:sp>
      </p:grpSp>
      <p:grpSp>
        <p:nvGrpSpPr>
          <p:cNvPr id="6" name="Group 164"/>
          <p:cNvGrpSpPr>
            <a:grpSpLocks/>
          </p:cNvGrpSpPr>
          <p:nvPr/>
        </p:nvGrpSpPr>
        <p:grpSpPr bwMode="auto">
          <a:xfrm>
            <a:off x="5095875" y="2405063"/>
            <a:ext cx="1689100" cy="1624012"/>
            <a:chOff x="3818" y="1257"/>
            <a:chExt cx="1064" cy="1023"/>
          </a:xfrm>
        </p:grpSpPr>
        <p:sp>
          <p:nvSpPr>
            <p:cNvPr id="161852" name="Text Box 165"/>
            <p:cNvSpPr txBox="1">
              <a:spLocks noChangeArrowheads="1"/>
            </p:cNvSpPr>
            <p:nvPr/>
          </p:nvSpPr>
          <p:spPr bwMode="auto">
            <a:xfrm>
              <a:off x="4329" y="1288"/>
              <a:ext cx="5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c</a:t>
              </a:r>
              <a:r>
                <a:rPr lang="en-US" altLang="en-US" sz="2000" i="1" baseline="-25000">
                  <a:solidFill>
                    <a:schemeClr val="accent2"/>
                  </a:solidFill>
                  <a:latin typeface="Times New Roman" pitchFamily="18" charset="0"/>
                </a:rPr>
                <a:t>2</a:t>
              </a:r>
              <a:r>
                <a:rPr lang="en-US" altLang="en-US" sz="2800" i="1">
                  <a:solidFill>
                    <a:schemeClr val="accent2"/>
                  </a:solidFill>
                  <a:latin typeface="Times New Roman" pitchFamily="18" charset="0"/>
                </a:rPr>
                <a:t> </a:t>
              </a:r>
              <a:endParaRPr lang="en-US" altLang="en-US" sz="2800" i="1" baseline="-25000">
                <a:solidFill>
                  <a:schemeClr val="accent2"/>
                </a:solidFill>
                <a:latin typeface="Times New Roman" pitchFamily="18" charset="0"/>
              </a:endParaRPr>
            </a:p>
          </p:txBody>
        </p:sp>
        <p:sp>
          <p:nvSpPr>
            <p:cNvPr id="161853" name="Text Box 166"/>
            <p:cNvSpPr txBox="1">
              <a:spLocks noChangeArrowheads="1"/>
            </p:cNvSpPr>
            <p:nvPr/>
          </p:nvSpPr>
          <p:spPr bwMode="auto">
            <a:xfrm>
              <a:off x="3818" y="1257"/>
              <a:ext cx="79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2 </a:t>
              </a:r>
              <a:r>
                <a:rPr lang="en-US" altLang="en-US" sz="2800" i="1">
                  <a:solidFill>
                    <a:schemeClr val="accent2"/>
                  </a:solidFill>
                  <a:latin typeface="Times New Roman" pitchFamily="18" charset="0"/>
                </a:rPr>
                <a:t>y</a:t>
              </a:r>
              <a:r>
                <a:rPr lang="en-US" altLang="en-US" sz="2800" i="1" baseline="-25000">
                  <a:solidFill>
                    <a:schemeClr val="accent2"/>
                  </a:solidFill>
                  <a:latin typeface="Times New Roman" pitchFamily="18" charset="0"/>
                </a:rPr>
                <a:t>2</a:t>
              </a:r>
              <a:r>
                <a:rPr lang="en-US" altLang="en-US" sz="2800" i="1">
                  <a:solidFill>
                    <a:schemeClr val="accent2"/>
                  </a:solidFill>
                  <a:latin typeface="Times New Roman" pitchFamily="18" charset="0"/>
                </a:rPr>
                <a:t> </a:t>
              </a:r>
              <a:endParaRPr lang="en-US" altLang="en-US" sz="2800" i="1" baseline="-25000">
                <a:solidFill>
                  <a:schemeClr val="accent2"/>
                </a:solidFill>
                <a:latin typeface="Times New Roman" pitchFamily="18" charset="0"/>
              </a:endParaRPr>
            </a:p>
          </p:txBody>
        </p:sp>
        <p:grpSp>
          <p:nvGrpSpPr>
            <p:cNvPr id="161854" name="Group 167"/>
            <p:cNvGrpSpPr>
              <a:grpSpLocks/>
            </p:cNvGrpSpPr>
            <p:nvPr/>
          </p:nvGrpSpPr>
          <p:grpSpPr bwMode="auto">
            <a:xfrm>
              <a:off x="4040" y="1576"/>
              <a:ext cx="744" cy="456"/>
              <a:chOff x="4040" y="1576"/>
              <a:chExt cx="744" cy="456"/>
            </a:xfrm>
          </p:grpSpPr>
          <p:sp>
            <p:nvSpPr>
              <p:cNvPr id="161856" name="AutoShape 168"/>
              <p:cNvSpPr>
                <a:spLocks noChangeArrowheads="1"/>
              </p:cNvSpPr>
              <p:nvPr/>
            </p:nvSpPr>
            <p:spPr bwMode="auto">
              <a:xfrm rot="5400000" flipV="1">
                <a:off x="4108" y="1600"/>
                <a:ext cx="336" cy="408"/>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1600">
                  <a:latin typeface="Arial Rounded MT Bold" pitchFamily="34" charset="0"/>
                </a:endParaRPr>
              </a:p>
            </p:txBody>
          </p:sp>
          <p:sp>
            <p:nvSpPr>
              <p:cNvPr id="161857" name="Rectangle 169"/>
              <p:cNvSpPr>
                <a:spLocks noChangeArrowheads="1"/>
              </p:cNvSpPr>
              <p:nvPr/>
            </p:nvSpPr>
            <p:spPr bwMode="auto">
              <a:xfrm>
                <a:off x="4040" y="1645"/>
                <a:ext cx="472"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a:t>
                </a:r>
              </a:p>
            </p:txBody>
          </p:sp>
          <p:sp>
            <p:nvSpPr>
              <p:cNvPr id="161858" name="Line 170"/>
              <p:cNvSpPr>
                <a:spLocks noChangeShapeType="1"/>
              </p:cNvSpPr>
              <p:nvPr/>
            </p:nvSpPr>
            <p:spPr bwMode="auto">
              <a:xfrm flipH="1" flipV="1">
                <a:off x="4112" y="1576"/>
                <a:ext cx="0" cy="44"/>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61859" name="Freeform 171"/>
              <p:cNvSpPr>
                <a:spLocks/>
              </p:cNvSpPr>
              <p:nvPr/>
            </p:nvSpPr>
            <p:spPr bwMode="auto">
              <a:xfrm>
                <a:off x="4448" y="1576"/>
                <a:ext cx="336" cy="48"/>
              </a:xfrm>
              <a:custGeom>
                <a:avLst/>
                <a:gdLst>
                  <a:gd name="T0" fmla="*/ 0 w 336"/>
                  <a:gd name="T1" fmla="*/ 48 h 48"/>
                  <a:gd name="T2" fmla="*/ 0 w 336"/>
                  <a:gd name="T3" fmla="*/ 2 h 48"/>
                  <a:gd name="T4" fmla="*/ 336 w 336"/>
                  <a:gd name="T5" fmla="*/ 0 h 48"/>
                  <a:gd name="T6" fmla="*/ 0 60000 65536"/>
                  <a:gd name="T7" fmla="*/ 0 60000 65536"/>
                  <a:gd name="T8" fmla="*/ 0 60000 65536"/>
                  <a:gd name="T9" fmla="*/ 0 w 336"/>
                  <a:gd name="T10" fmla="*/ 0 h 48"/>
                  <a:gd name="T11" fmla="*/ 336 w 336"/>
                  <a:gd name="T12" fmla="*/ 48 h 48"/>
                </a:gdLst>
                <a:ahLst/>
                <a:cxnLst>
                  <a:cxn ang="T6">
                    <a:pos x="T0" y="T1"/>
                  </a:cxn>
                  <a:cxn ang="T7">
                    <a:pos x="T2" y="T3"/>
                  </a:cxn>
                  <a:cxn ang="T8">
                    <a:pos x="T4" y="T5"/>
                  </a:cxn>
                </a:cxnLst>
                <a:rect l="T9" t="T10" r="T11" b="T12"/>
                <a:pathLst>
                  <a:path w="336" h="48">
                    <a:moveTo>
                      <a:pt x="0" y="48"/>
                    </a:moveTo>
                    <a:lnTo>
                      <a:pt x="0" y="2"/>
                    </a:lnTo>
                    <a:lnTo>
                      <a:pt x="336" y="0"/>
                    </a:lnTo>
                  </a:path>
                </a:pathLst>
              </a:custGeom>
              <a:noFill/>
              <a:ln w="25400" cap="sq">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274320" rIns="274320">
                <a:spAutoFit/>
              </a:bodyPr>
              <a:lstStyle/>
              <a:p>
                <a:endParaRPr lang="en-US"/>
              </a:p>
            </p:txBody>
          </p:sp>
          <p:sp>
            <p:nvSpPr>
              <p:cNvPr id="161860" name="Line 172"/>
              <p:cNvSpPr>
                <a:spLocks noChangeShapeType="1"/>
              </p:cNvSpPr>
              <p:nvPr/>
            </p:nvSpPr>
            <p:spPr bwMode="auto">
              <a:xfrm flipH="1" flipV="1">
                <a:off x="4176" y="1964"/>
                <a:ext cx="0" cy="6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61861" name="Line 173"/>
              <p:cNvSpPr>
                <a:spLocks noChangeShapeType="1"/>
              </p:cNvSpPr>
              <p:nvPr/>
            </p:nvSpPr>
            <p:spPr bwMode="auto">
              <a:xfrm flipH="1" flipV="1">
                <a:off x="4384" y="1964"/>
                <a:ext cx="0" cy="6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61862" name="Line 174"/>
              <p:cNvSpPr>
                <a:spLocks noChangeShapeType="1"/>
              </p:cNvSpPr>
              <p:nvPr/>
            </p:nvSpPr>
            <p:spPr bwMode="auto">
              <a:xfrm flipH="1" flipV="1">
                <a:off x="4272" y="1576"/>
                <a:ext cx="0" cy="4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grpSp>
        <p:sp>
          <p:nvSpPr>
            <p:cNvPr id="161855" name="Text Box 175"/>
            <p:cNvSpPr txBox="1">
              <a:spLocks noChangeArrowheads="1"/>
            </p:cNvSpPr>
            <p:nvPr/>
          </p:nvSpPr>
          <p:spPr bwMode="auto">
            <a:xfrm>
              <a:off x="4139" y="1953"/>
              <a:ext cx="56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z</a:t>
              </a:r>
              <a:r>
                <a:rPr lang="en-US" altLang="en-US" sz="2800" i="1" baseline="-25000">
                  <a:solidFill>
                    <a:schemeClr val="accent2"/>
                  </a:solidFill>
                  <a:latin typeface="Times New Roman" pitchFamily="18" charset="0"/>
                </a:rPr>
                <a:t>2</a:t>
              </a:r>
              <a:r>
                <a:rPr lang="en-US" altLang="en-US" sz="2800" i="1">
                  <a:solidFill>
                    <a:schemeClr val="accent2"/>
                  </a:solidFill>
                  <a:latin typeface="Times New Roman" pitchFamily="18" charset="0"/>
                </a:rPr>
                <a:t> </a:t>
              </a:r>
              <a:endParaRPr lang="en-US" altLang="en-US" sz="2800" i="1" baseline="-25000">
                <a:solidFill>
                  <a:schemeClr val="accent2"/>
                </a:solidFill>
                <a:latin typeface="Times New Roman" pitchFamily="18" charset="0"/>
              </a:endParaRPr>
            </a:p>
          </p:txBody>
        </p:sp>
      </p:grpSp>
      <p:grpSp>
        <p:nvGrpSpPr>
          <p:cNvPr id="8" name="Group 176"/>
          <p:cNvGrpSpPr>
            <a:grpSpLocks/>
          </p:cNvGrpSpPr>
          <p:nvPr/>
        </p:nvGrpSpPr>
        <p:grpSpPr bwMode="auto">
          <a:xfrm>
            <a:off x="4130675" y="3133725"/>
            <a:ext cx="1689100" cy="1624013"/>
            <a:chOff x="3818" y="1257"/>
            <a:chExt cx="1064" cy="1023"/>
          </a:xfrm>
        </p:grpSpPr>
        <p:sp>
          <p:nvSpPr>
            <p:cNvPr id="161841" name="Text Box 177"/>
            <p:cNvSpPr txBox="1">
              <a:spLocks noChangeArrowheads="1"/>
            </p:cNvSpPr>
            <p:nvPr/>
          </p:nvSpPr>
          <p:spPr bwMode="auto">
            <a:xfrm>
              <a:off x="4329" y="1288"/>
              <a:ext cx="5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c</a:t>
              </a:r>
              <a:r>
                <a:rPr lang="en-US" altLang="en-US" sz="2000" i="1" baseline="-25000">
                  <a:solidFill>
                    <a:schemeClr val="accent2"/>
                  </a:solidFill>
                  <a:latin typeface="Times New Roman" pitchFamily="18" charset="0"/>
                </a:rPr>
                <a:t>3</a:t>
              </a:r>
              <a:r>
                <a:rPr lang="en-US" altLang="en-US" sz="2800" i="1">
                  <a:solidFill>
                    <a:schemeClr val="accent2"/>
                  </a:solidFill>
                  <a:latin typeface="Times New Roman" pitchFamily="18" charset="0"/>
                </a:rPr>
                <a:t> </a:t>
              </a:r>
              <a:endParaRPr lang="en-US" altLang="en-US" sz="2800" i="1" baseline="-25000">
                <a:solidFill>
                  <a:schemeClr val="accent2"/>
                </a:solidFill>
                <a:latin typeface="Times New Roman" pitchFamily="18" charset="0"/>
              </a:endParaRPr>
            </a:p>
          </p:txBody>
        </p:sp>
        <p:sp>
          <p:nvSpPr>
            <p:cNvPr id="161842" name="Text Box 178"/>
            <p:cNvSpPr txBox="1">
              <a:spLocks noChangeArrowheads="1"/>
            </p:cNvSpPr>
            <p:nvPr/>
          </p:nvSpPr>
          <p:spPr bwMode="auto">
            <a:xfrm>
              <a:off x="3818" y="1257"/>
              <a:ext cx="79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3 </a:t>
              </a:r>
              <a:r>
                <a:rPr lang="en-US" altLang="en-US" sz="2800" i="1">
                  <a:solidFill>
                    <a:schemeClr val="accent2"/>
                  </a:solidFill>
                  <a:latin typeface="Times New Roman" pitchFamily="18" charset="0"/>
                </a:rPr>
                <a:t>y</a:t>
              </a:r>
              <a:r>
                <a:rPr lang="en-US" altLang="en-US" sz="2800" i="1" baseline="-25000">
                  <a:solidFill>
                    <a:schemeClr val="accent2"/>
                  </a:solidFill>
                  <a:latin typeface="Times New Roman" pitchFamily="18" charset="0"/>
                </a:rPr>
                <a:t>3</a:t>
              </a:r>
              <a:r>
                <a:rPr lang="en-US" altLang="en-US" sz="2800" i="1">
                  <a:solidFill>
                    <a:schemeClr val="accent2"/>
                  </a:solidFill>
                  <a:latin typeface="Times New Roman" pitchFamily="18" charset="0"/>
                </a:rPr>
                <a:t> </a:t>
              </a:r>
              <a:endParaRPr lang="en-US" altLang="en-US" sz="2800" i="1" baseline="-25000">
                <a:solidFill>
                  <a:schemeClr val="accent2"/>
                </a:solidFill>
                <a:latin typeface="Times New Roman" pitchFamily="18" charset="0"/>
              </a:endParaRPr>
            </a:p>
          </p:txBody>
        </p:sp>
        <p:grpSp>
          <p:nvGrpSpPr>
            <p:cNvPr id="161843" name="Group 179"/>
            <p:cNvGrpSpPr>
              <a:grpSpLocks/>
            </p:cNvGrpSpPr>
            <p:nvPr/>
          </p:nvGrpSpPr>
          <p:grpSpPr bwMode="auto">
            <a:xfrm>
              <a:off x="4040" y="1576"/>
              <a:ext cx="744" cy="456"/>
              <a:chOff x="4040" y="1576"/>
              <a:chExt cx="744" cy="456"/>
            </a:xfrm>
          </p:grpSpPr>
          <p:sp>
            <p:nvSpPr>
              <p:cNvPr id="161845" name="AutoShape 180"/>
              <p:cNvSpPr>
                <a:spLocks noChangeArrowheads="1"/>
              </p:cNvSpPr>
              <p:nvPr/>
            </p:nvSpPr>
            <p:spPr bwMode="auto">
              <a:xfrm rot="5400000" flipV="1">
                <a:off x="4108" y="1600"/>
                <a:ext cx="336" cy="408"/>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1600">
                  <a:latin typeface="Arial Rounded MT Bold" pitchFamily="34" charset="0"/>
                </a:endParaRPr>
              </a:p>
            </p:txBody>
          </p:sp>
          <p:sp>
            <p:nvSpPr>
              <p:cNvPr id="161846" name="Rectangle 181"/>
              <p:cNvSpPr>
                <a:spLocks noChangeArrowheads="1"/>
              </p:cNvSpPr>
              <p:nvPr/>
            </p:nvSpPr>
            <p:spPr bwMode="auto">
              <a:xfrm>
                <a:off x="4040" y="1645"/>
                <a:ext cx="472"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a:t>
                </a:r>
              </a:p>
            </p:txBody>
          </p:sp>
          <p:sp>
            <p:nvSpPr>
              <p:cNvPr id="161847" name="Line 182"/>
              <p:cNvSpPr>
                <a:spLocks noChangeShapeType="1"/>
              </p:cNvSpPr>
              <p:nvPr/>
            </p:nvSpPr>
            <p:spPr bwMode="auto">
              <a:xfrm flipH="1" flipV="1">
                <a:off x="4112" y="1576"/>
                <a:ext cx="0" cy="44"/>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61848" name="Freeform 183"/>
              <p:cNvSpPr>
                <a:spLocks/>
              </p:cNvSpPr>
              <p:nvPr/>
            </p:nvSpPr>
            <p:spPr bwMode="auto">
              <a:xfrm>
                <a:off x="4448" y="1576"/>
                <a:ext cx="336" cy="48"/>
              </a:xfrm>
              <a:custGeom>
                <a:avLst/>
                <a:gdLst>
                  <a:gd name="T0" fmla="*/ 0 w 336"/>
                  <a:gd name="T1" fmla="*/ 48 h 48"/>
                  <a:gd name="T2" fmla="*/ 0 w 336"/>
                  <a:gd name="T3" fmla="*/ 2 h 48"/>
                  <a:gd name="T4" fmla="*/ 336 w 336"/>
                  <a:gd name="T5" fmla="*/ 0 h 48"/>
                  <a:gd name="T6" fmla="*/ 0 60000 65536"/>
                  <a:gd name="T7" fmla="*/ 0 60000 65536"/>
                  <a:gd name="T8" fmla="*/ 0 60000 65536"/>
                  <a:gd name="T9" fmla="*/ 0 w 336"/>
                  <a:gd name="T10" fmla="*/ 0 h 48"/>
                  <a:gd name="T11" fmla="*/ 336 w 336"/>
                  <a:gd name="T12" fmla="*/ 48 h 48"/>
                </a:gdLst>
                <a:ahLst/>
                <a:cxnLst>
                  <a:cxn ang="T6">
                    <a:pos x="T0" y="T1"/>
                  </a:cxn>
                  <a:cxn ang="T7">
                    <a:pos x="T2" y="T3"/>
                  </a:cxn>
                  <a:cxn ang="T8">
                    <a:pos x="T4" y="T5"/>
                  </a:cxn>
                </a:cxnLst>
                <a:rect l="T9" t="T10" r="T11" b="T12"/>
                <a:pathLst>
                  <a:path w="336" h="48">
                    <a:moveTo>
                      <a:pt x="0" y="48"/>
                    </a:moveTo>
                    <a:lnTo>
                      <a:pt x="0" y="2"/>
                    </a:lnTo>
                    <a:lnTo>
                      <a:pt x="336" y="0"/>
                    </a:lnTo>
                  </a:path>
                </a:pathLst>
              </a:custGeom>
              <a:noFill/>
              <a:ln w="25400" cap="sq">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274320" rIns="274320">
                <a:spAutoFit/>
              </a:bodyPr>
              <a:lstStyle/>
              <a:p>
                <a:endParaRPr lang="en-US"/>
              </a:p>
            </p:txBody>
          </p:sp>
          <p:sp>
            <p:nvSpPr>
              <p:cNvPr id="161849" name="Line 184"/>
              <p:cNvSpPr>
                <a:spLocks noChangeShapeType="1"/>
              </p:cNvSpPr>
              <p:nvPr/>
            </p:nvSpPr>
            <p:spPr bwMode="auto">
              <a:xfrm flipH="1" flipV="1">
                <a:off x="4176" y="1964"/>
                <a:ext cx="0" cy="6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61850" name="Line 185"/>
              <p:cNvSpPr>
                <a:spLocks noChangeShapeType="1"/>
              </p:cNvSpPr>
              <p:nvPr/>
            </p:nvSpPr>
            <p:spPr bwMode="auto">
              <a:xfrm flipH="1" flipV="1">
                <a:off x="4384" y="1964"/>
                <a:ext cx="0" cy="6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61851" name="Line 186"/>
              <p:cNvSpPr>
                <a:spLocks noChangeShapeType="1"/>
              </p:cNvSpPr>
              <p:nvPr/>
            </p:nvSpPr>
            <p:spPr bwMode="auto">
              <a:xfrm flipH="1" flipV="1">
                <a:off x="4272" y="1576"/>
                <a:ext cx="0" cy="4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grpSp>
        <p:sp>
          <p:nvSpPr>
            <p:cNvPr id="161844" name="Text Box 187"/>
            <p:cNvSpPr txBox="1">
              <a:spLocks noChangeArrowheads="1"/>
            </p:cNvSpPr>
            <p:nvPr/>
          </p:nvSpPr>
          <p:spPr bwMode="auto">
            <a:xfrm>
              <a:off x="4139" y="1953"/>
              <a:ext cx="56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z</a:t>
              </a:r>
              <a:r>
                <a:rPr lang="en-US" altLang="en-US" sz="2800" i="1" baseline="-25000">
                  <a:solidFill>
                    <a:schemeClr val="accent2"/>
                  </a:solidFill>
                  <a:latin typeface="Times New Roman" pitchFamily="18" charset="0"/>
                </a:rPr>
                <a:t>3</a:t>
              </a:r>
              <a:r>
                <a:rPr lang="en-US" altLang="en-US" sz="2800" i="1">
                  <a:solidFill>
                    <a:schemeClr val="accent2"/>
                  </a:solidFill>
                  <a:latin typeface="Times New Roman" pitchFamily="18" charset="0"/>
                </a:rPr>
                <a:t> </a:t>
              </a:r>
              <a:endParaRPr lang="en-US" altLang="en-US" sz="2800" i="1" baseline="-25000">
                <a:solidFill>
                  <a:schemeClr val="accent2"/>
                </a:solidFill>
                <a:latin typeface="Times New Roman" pitchFamily="18" charset="0"/>
              </a:endParaRPr>
            </a:p>
          </p:txBody>
        </p:sp>
      </p:grpSp>
      <p:grpSp>
        <p:nvGrpSpPr>
          <p:cNvPr id="10" name="Group 188"/>
          <p:cNvGrpSpPr>
            <a:grpSpLocks/>
          </p:cNvGrpSpPr>
          <p:nvPr/>
        </p:nvGrpSpPr>
        <p:grpSpPr bwMode="auto">
          <a:xfrm>
            <a:off x="3165475" y="3862388"/>
            <a:ext cx="1689100" cy="1624012"/>
            <a:chOff x="3818" y="1257"/>
            <a:chExt cx="1064" cy="1023"/>
          </a:xfrm>
        </p:grpSpPr>
        <p:sp>
          <p:nvSpPr>
            <p:cNvPr id="161830" name="Text Box 189"/>
            <p:cNvSpPr txBox="1">
              <a:spLocks noChangeArrowheads="1"/>
            </p:cNvSpPr>
            <p:nvPr/>
          </p:nvSpPr>
          <p:spPr bwMode="auto">
            <a:xfrm>
              <a:off x="4329" y="1288"/>
              <a:ext cx="5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c</a:t>
              </a:r>
              <a:r>
                <a:rPr lang="en-US" altLang="en-US" sz="2000" i="1" baseline="-25000">
                  <a:solidFill>
                    <a:schemeClr val="accent2"/>
                  </a:solidFill>
                  <a:latin typeface="Times New Roman" pitchFamily="18" charset="0"/>
                </a:rPr>
                <a:t>4</a:t>
              </a:r>
              <a:r>
                <a:rPr lang="en-US" altLang="en-US" sz="2800" i="1">
                  <a:solidFill>
                    <a:schemeClr val="accent2"/>
                  </a:solidFill>
                  <a:latin typeface="Times New Roman" pitchFamily="18" charset="0"/>
                </a:rPr>
                <a:t> </a:t>
              </a:r>
              <a:endParaRPr lang="en-US" altLang="en-US" sz="2800" i="1" baseline="-25000">
                <a:solidFill>
                  <a:schemeClr val="accent2"/>
                </a:solidFill>
                <a:latin typeface="Times New Roman" pitchFamily="18" charset="0"/>
              </a:endParaRPr>
            </a:p>
          </p:txBody>
        </p:sp>
        <p:sp>
          <p:nvSpPr>
            <p:cNvPr id="161831" name="Text Box 190"/>
            <p:cNvSpPr txBox="1">
              <a:spLocks noChangeArrowheads="1"/>
            </p:cNvSpPr>
            <p:nvPr/>
          </p:nvSpPr>
          <p:spPr bwMode="auto">
            <a:xfrm>
              <a:off x="3818" y="1257"/>
              <a:ext cx="79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4 </a:t>
              </a:r>
              <a:r>
                <a:rPr lang="en-US" altLang="en-US" sz="2800" i="1">
                  <a:solidFill>
                    <a:schemeClr val="accent2"/>
                  </a:solidFill>
                  <a:latin typeface="Times New Roman" pitchFamily="18" charset="0"/>
                </a:rPr>
                <a:t>y</a:t>
              </a:r>
              <a:r>
                <a:rPr lang="en-US" altLang="en-US" sz="2800" i="1" baseline="-25000">
                  <a:solidFill>
                    <a:schemeClr val="accent2"/>
                  </a:solidFill>
                  <a:latin typeface="Times New Roman" pitchFamily="18" charset="0"/>
                </a:rPr>
                <a:t>4</a:t>
              </a:r>
              <a:r>
                <a:rPr lang="en-US" altLang="en-US" sz="2800" i="1">
                  <a:solidFill>
                    <a:schemeClr val="accent2"/>
                  </a:solidFill>
                  <a:latin typeface="Times New Roman" pitchFamily="18" charset="0"/>
                </a:rPr>
                <a:t> </a:t>
              </a:r>
              <a:endParaRPr lang="en-US" altLang="en-US" sz="2800" i="1" baseline="-25000">
                <a:solidFill>
                  <a:schemeClr val="accent2"/>
                </a:solidFill>
                <a:latin typeface="Times New Roman" pitchFamily="18" charset="0"/>
              </a:endParaRPr>
            </a:p>
          </p:txBody>
        </p:sp>
        <p:grpSp>
          <p:nvGrpSpPr>
            <p:cNvPr id="161832" name="Group 191"/>
            <p:cNvGrpSpPr>
              <a:grpSpLocks/>
            </p:cNvGrpSpPr>
            <p:nvPr/>
          </p:nvGrpSpPr>
          <p:grpSpPr bwMode="auto">
            <a:xfrm>
              <a:off x="4040" y="1576"/>
              <a:ext cx="744" cy="456"/>
              <a:chOff x="4040" y="1576"/>
              <a:chExt cx="744" cy="456"/>
            </a:xfrm>
          </p:grpSpPr>
          <p:sp>
            <p:nvSpPr>
              <p:cNvPr id="161834" name="AutoShape 192"/>
              <p:cNvSpPr>
                <a:spLocks noChangeArrowheads="1"/>
              </p:cNvSpPr>
              <p:nvPr/>
            </p:nvSpPr>
            <p:spPr bwMode="auto">
              <a:xfrm rot="5400000" flipV="1">
                <a:off x="4108" y="1600"/>
                <a:ext cx="336" cy="408"/>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1600">
                  <a:latin typeface="Arial Rounded MT Bold" pitchFamily="34" charset="0"/>
                </a:endParaRPr>
              </a:p>
            </p:txBody>
          </p:sp>
          <p:sp>
            <p:nvSpPr>
              <p:cNvPr id="161835" name="Rectangle 193"/>
              <p:cNvSpPr>
                <a:spLocks noChangeArrowheads="1"/>
              </p:cNvSpPr>
              <p:nvPr/>
            </p:nvSpPr>
            <p:spPr bwMode="auto">
              <a:xfrm>
                <a:off x="4040" y="1645"/>
                <a:ext cx="472"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a:t>
                </a:r>
              </a:p>
            </p:txBody>
          </p:sp>
          <p:sp>
            <p:nvSpPr>
              <p:cNvPr id="161836" name="Line 194"/>
              <p:cNvSpPr>
                <a:spLocks noChangeShapeType="1"/>
              </p:cNvSpPr>
              <p:nvPr/>
            </p:nvSpPr>
            <p:spPr bwMode="auto">
              <a:xfrm flipH="1" flipV="1">
                <a:off x="4112" y="1576"/>
                <a:ext cx="0" cy="44"/>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61837" name="Freeform 195"/>
              <p:cNvSpPr>
                <a:spLocks/>
              </p:cNvSpPr>
              <p:nvPr/>
            </p:nvSpPr>
            <p:spPr bwMode="auto">
              <a:xfrm>
                <a:off x="4448" y="1576"/>
                <a:ext cx="336" cy="48"/>
              </a:xfrm>
              <a:custGeom>
                <a:avLst/>
                <a:gdLst>
                  <a:gd name="T0" fmla="*/ 0 w 336"/>
                  <a:gd name="T1" fmla="*/ 48 h 48"/>
                  <a:gd name="T2" fmla="*/ 0 w 336"/>
                  <a:gd name="T3" fmla="*/ 2 h 48"/>
                  <a:gd name="T4" fmla="*/ 336 w 336"/>
                  <a:gd name="T5" fmla="*/ 0 h 48"/>
                  <a:gd name="T6" fmla="*/ 0 60000 65536"/>
                  <a:gd name="T7" fmla="*/ 0 60000 65536"/>
                  <a:gd name="T8" fmla="*/ 0 60000 65536"/>
                  <a:gd name="T9" fmla="*/ 0 w 336"/>
                  <a:gd name="T10" fmla="*/ 0 h 48"/>
                  <a:gd name="T11" fmla="*/ 336 w 336"/>
                  <a:gd name="T12" fmla="*/ 48 h 48"/>
                </a:gdLst>
                <a:ahLst/>
                <a:cxnLst>
                  <a:cxn ang="T6">
                    <a:pos x="T0" y="T1"/>
                  </a:cxn>
                  <a:cxn ang="T7">
                    <a:pos x="T2" y="T3"/>
                  </a:cxn>
                  <a:cxn ang="T8">
                    <a:pos x="T4" y="T5"/>
                  </a:cxn>
                </a:cxnLst>
                <a:rect l="T9" t="T10" r="T11" b="T12"/>
                <a:pathLst>
                  <a:path w="336" h="48">
                    <a:moveTo>
                      <a:pt x="0" y="48"/>
                    </a:moveTo>
                    <a:lnTo>
                      <a:pt x="0" y="2"/>
                    </a:lnTo>
                    <a:lnTo>
                      <a:pt x="336" y="0"/>
                    </a:lnTo>
                  </a:path>
                </a:pathLst>
              </a:custGeom>
              <a:noFill/>
              <a:ln w="25400" cap="sq">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274320" rIns="274320">
                <a:spAutoFit/>
              </a:bodyPr>
              <a:lstStyle/>
              <a:p>
                <a:endParaRPr lang="en-US"/>
              </a:p>
            </p:txBody>
          </p:sp>
          <p:sp>
            <p:nvSpPr>
              <p:cNvPr id="161838" name="Line 196"/>
              <p:cNvSpPr>
                <a:spLocks noChangeShapeType="1"/>
              </p:cNvSpPr>
              <p:nvPr/>
            </p:nvSpPr>
            <p:spPr bwMode="auto">
              <a:xfrm flipH="1" flipV="1">
                <a:off x="4176" y="1964"/>
                <a:ext cx="0" cy="6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61839" name="Line 197"/>
              <p:cNvSpPr>
                <a:spLocks noChangeShapeType="1"/>
              </p:cNvSpPr>
              <p:nvPr/>
            </p:nvSpPr>
            <p:spPr bwMode="auto">
              <a:xfrm flipH="1" flipV="1">
                <a:off x="4384" y="1964"/>
                <a:ext cx="0" cy="6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61840" name="Line 198"/>
              <p:cNvSpPr>
                <a:spLocks noChangeShapeType="1"/>
              </p:cNvSpPr>
              <p:nvPr/>
            </p:nvSpPr>
            <p:spPr bwMode="auto">
              <a:xfrm flipH="1" flipV="1">
                <a:off x="4272" y="1576"/>
                <a:ext cx="0" cy="4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grpSp>
        <p:sp>
          <p:nvSpPr>
            <p:cNvPr id="161833" name="Text Box 199"/>
            <p:cNvSpPr txBox="1">
              <a:spLocks noChangeArrowheads="1"/>
            </p:cNvSpPr>
            <p:nvPr/>
          </p:nvSpPr>
          <p:spPr bwMode="auto">
            <a:xfrm>
              <a:off x="4139" y="1953"/>
              <a:ext cx="56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z</a:t>
              </a:r>
              <a:r>
                <a:rPr lang="en-US" altLang="en-US" sz="2800" i="1" baseline="-25000">
                  <a:solidFill>
                    <a:schemeClr val="accent2"/>
                  </a:solidFill>
                  <a:latin typeface="Times New Roman" pitchFamily="18" charset="0"/>
                </a:rPr>
                <a:t>4</a:t>
              </a:r>
              <a:r>
                <a:rPr lang="en-US" altLang="en-US" sz="2800" i="1">
                  <a:solidFill>
                    <a:schemeClr val="accent2"/>
                  </a:solidFill>
                  <a:latin typeface="Times New Roman" pitchFamily="18" charset="0"/>
                </a:rPr>
                <a:t> </a:t>
              </a:r>
              <a:endParaRPr lang="en-US" altLang="en-US" sz="2800" i="1" baseline="-25000">
                <a:solidFill>
                  <a:schemeClr val="accent2"/>
                </a:solidFill>
                <a:latin typeface="Times New Roman" pitchFamily="18" charset="0"/>
              </a:endParaRPr>
            </a:p>
          </p:txBody>
        </p:sp>
      </p:grpSp>
      <p:grpSp>
        <p:nvGrpSpPr>
          <p:cNvPr id="12" name="Group 200"/>
          <p:cNvGrpSpPr>
            <a:grpSpLocks/>
          </p:cNvGrpSpPr>
          <p:nvPr/>
        </p:nvGrpSpPr>
        <p:grpSpPr bwMode="auto">
          <a:xfrm>
            <a:off x="2200275" y="4591050"/>
            <a:ext cx="1689100" cy="1624013"/>
            <a:chOff x="3818" y="1257"/>
            <a:chExt cx="1064" cy="1023"/>
          </a:xfrm>
        </p:grpSpPr>
        <p:sp>
          <p:nvSpPr>
            <p:cNvPr id="161819" name="Text Box 201"/>
            <p:cNvSpPr txBox="1">
              <a:spLocks noChangeArrowheads="1"/>
            </p:cNvSpPr>
            <p:nvPr/>
          </p:nvSpPr>
          <p:spPr bwMode="auto">
            <a:xfrm>
              <a:off x="4329" y="1288"/>
              <a:ext cx="5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c</a:t>
              </a:r>
              <a:r>
                <a:rPr lang="en-US" altLang="en-US" sz="2000" i="1" baseline="-25000">
                  <a:solidFill>
                    <a:schemeClr val="accent2"/>
                  </a:solidFill>
                  <a:latin typeface="Times New Roman" pitchFamily="18" charset="0"/>
                </a:rPr>
                <a:t>5</a:t>
              </a:r>
              <a:r>
                <a:rPr lang="en-US" altLang="en-US" sz="2800" i="1">
                  <a:solidFill>
                    <a:schemeClr val="accent2"/>
                  </a:solidFill>
                  <a:latin typeface="Times New Roman" pitchFamily="18" charset="0"/>
                </a:rPr>
                <a:t> </a:t>
              </a:r>
              <a:endParaRPr lang="en-US" altLang="en-US" sz="2800" i="1" baseline="-25000">
                <a:solidFill>
                  <a:schemeClr val="accent2"/>
                </a:solidFill>
                <a:latin typeface="Times New Roman" pitchFamily="18" charset="0"/>
              </a:endParaRPr>
            </a:p>
          </p:txBody>
        </p:sp>
        <p:sp>
          <p:nvSpPr>
            <p:cNvPr id="161820" name="Text Box 202"/>
            <p:cNvSpPr txBox="1">
              <a:spLocks noChangeArrowheads="1"/>
            </p:cNvSpPr>
            <p:nvPr/>
          </p:nvSpPr>
          <p:spPr bwMode="auto">
            <a:xfrm>
              <a:off x="3818" y="1257"/>
              <a:ext cx="79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5 </a:t>
              </a:r>
              <a:r>
                <a:rPr lang="en-US" altLang="en-US" sz="2800" i="1">
                  <a:solidFill>
                    <a:schemeClr val="accent2"/>
                  </a:solidFill>
                  <a:latin typeface="Times New Roman" pitchFamily="18" charset="0"/>
                </a:rPr>
                <a:t>y</a:t>
              </a:r>
              <a:r>
                <a:rPr lang="en-US" altLang="en-US" sz="2800" i="1" baseline="-25000">
                  <a:solidFill>
                    <a:schemeClr val="accent2"/>
                  </a:solidFill>
                  <a:latin typeface="Times New Roman" pitchFamily="18" charset="0"/>
                </a:rPr>
                <a:t>5</a:t>
              </a:r>
              <a:r>
                <a:rPr lang="en-US" altLang="en-US" sz="2800" i="1">
                  <a:solidFill>
                    <a:schemeClr val="accent2"/>
                  </a:solidFill>
                  <a:latin typeface="Times New Roman" pitchFamily="18" charset="0"/>
                </a:rPr>
                <a:t> </a:t>
              </a:r>
              <a:endParaRPr lang="en-US" altLang="en-US" sz="2800" i="1" baseline="-25000">
                <a:solidFill>
                  <a:schemeClr val="accent2"/>
                </a:solidFill>
                <a:latin typeface="Times New Roman" pitchFamily="18" charset="0"/>
              </a:endParaRPr>
            </a:p>
          </p:txBody>
        </p:sp>
        <p:grpSp>
          <p:nvGrpSpPr>
            <p:cNvPr id="161821" name="Group 203"/>
            <p:cNvGrpSpPr>
              <a:grpSpLocks/>
            </p:cNvGrpSpPr>
            <p:nvPr/>
          </p:nvGrpSpPr>
          <p:grpSpPr bwMode="auto">
            <a:xfrm>
              <a:off x="4040" y="1576"/>
              <a:ext cx="744" cy="456"/>
              <a:chOff x="4040" y="1576"/>
              <a:chExt cx="744" cy="456"/>
            </a:xfrm>
          </p:grpSpPr>
          <p:sp>
            <p:nvSpPr>
              <p:cNvPr id="161823" name="AutoShape 204"/>
              <p:cNvSpPr>
                <a:spLocks noChangeArrowheads="1"/>
              </p:cNvSpPr>
              <p:nvPr/>
            </p:nvSpPr>
            <p:spPr bwMode="auto">
              <a:xfrm rot="5400000" flipV="1">
                <a:off x="4108" y="1600"/>
                <a:ext cx="336" cy="408"/>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1600">
                  <a:latin typeface="Arial Rounded MT Bold" pitchFamily="34" charset="0"/>
                </a:endParaRPr>
              </a:p>
            </p:txBody>
          </p:sp>
          <p:sp>
            <p:nvSpPr>
              <p:cNvPr id="161824" name="Rectangle 205"/>
              <p:cNvSpPr>
                <a:spLocks noChangeArrowheads="1"/>
              </p:cNvSpPr>
              <p:nvPr/>
            </p:nvSpPr>
            <p:spPr bwMode="auto">
              <a:xfrm>
                <a:off x="4040" y="1645"/>
                <a:ext cx="472"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a:t>
                </a:r>
              </a:p>
            </p:txBody>
          </p:sp>
          <p:sp>
            <p:nvSpPr>
              <p:cNvPr id="161825" name="Line 206"/>
              <p:cNvSpPr>
                <a:spLocks noChangeShapeType="1"/>
              </p:cNvSpPr>
              <p:nvPr/>
            </p:nvSpPr>
            <p:spPr bwMode="auto">
              <a:xfrm flipH="1" flipV="1">
                <a:off x="4112" y="1576"/>
                <a:ext cx="0" cy="44"/>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61826" name="Freeform 207"/>
              <p:cNvSpPr>
                <a:spLocks/>
              </p:cNvSpPr>
              <p:nvPr/>
            </p:nvSpPr>
            <p:spPr bwMode="auto">
              <a:xfrm>
                <a:off x="4448" y="1576"/>
                <a:ext cx="336" cy="48"/>
              </a:xfrm>
              <a:custGeom>
                <a:avLst/>
                <a:gdLst>
                  <a:gd name="T0" fmla="*/ 0 w 336"/>
                  <a:gd name="T1" fmla="*/ 48 h 48"/>
                  <a:gd name="T2" fmla="*/ 0 w 336"/>
                  <a:gd name="T3" fmla="*/ 2 h 48"/>
                  <a:gd name="T4" fmla="*/ 336 w 336"/>
                  <a:gd name="T5" fmla="*/ 0 h 48"/>
                  <a:gd name="T6" fmla="*/ 0 60000 65536"/>
                  <a:gd name="T7" fmla="*/ 0 60000 65536"/>
                  <a:gd name="T8" fmla="*/ 0 60000 65536"/>
                  <a:gd name="T9" fmla="*/ 0 w 336"/>
                  <a:gd name="T10" fmla="*/ 0 h 48"/>
                  <a:gd name="T11" fmla="*/ 336 w 336"/>
                  <a:gd name="T12" fmla="*/ 48 h 48"/>
                </a:gdLst>
                <a:ahLst/>
                <a:cxnLst>
                  <a:cxn ang="T6">
                    <a:pos x="T0" y="T1"/>
                  </a:cxn>
                  <a:cxn ang="T7">
                    <a:pos x="T2" y="T3"/>
                  </a:cxn>
                  <a:cxn ang="T8">
                    <a:pos x="T4" y="T5"/>
                  </a:cxn>
                </a:cxnLst>
                <a:rect l="T9" t="T10" r="T11" b="T12"/>
                <a:pathLst>
                  <a:path w="336" h="48">
                    <a:moveTo>
                      <a:pt x="0" y="48"/>
                    </a:moveTo>
                    <a:lnTo>
                      <a:pt x="0" y="2"/>
                    </a:lnTo>
                    <a:lnTo>
                      <a:pt x="336" y="0"/>
                    </a:lnTo>
                  </a:path>
                </a:pathLst>
              </a:custGeom>
              <a:noFill/>
              <a:ln w="25400" cap="sq">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274320" rIns="274320">
                <a:spAutoFit/>
              </a:bodyPr>
              <a:lstStyle/>
              <a:p>
                <a:endParaRPr lang="en-US"/>
              </a:p>
            </p:txBody>
          </p:sp>
          <p:sp>
            <p:nvSpPr>
              <p:cNvPr id="161827" name="Line 208"/>
              <p:cNvSpPr>
                <a:spLocks noChangeShapeType="1"/>
              </p:cNvSpPr>
              <p:nvPr/>
            </p:nvSpPr>
            <p:spPr bwMode="auto">
              <a:xfrm flipH="1" flipV="1">
                <a:off x="4176" y="1964"/>
                <a:ext cx="0" cy="6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61828" name="Line 209"/>
              <p:cNvSpPr>
                <a:spLocks noChangeShapeType="1"/>
              </p:cNvSpPr>
              <p:nvPr/>
            </p:nvSpPr>
            <p:spPr bwMode="auto">
              <a:xfrm flipH="1" flipV="1">
                <a:off x="4384" y="1964"/>
                <a:ext cx="0" cy="6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61829" name="Line 210"/>
              <p:cNvSpPr>
                <a:spLocks noChangeShapeType="1"/>
              </p:cNvSpPr>
              <p:nvPr/>
            </p:nvSpPr>
            <p:spPr bwMode="auto">
              <a:xfrm flipH="1" flipV="1">
                <a:off x="4272" y="1576"/>
                <a:ext cx="0" cy="4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grpSp>
        <p:sp>
          <p:nvSpPr>
            <p:cNvPr id="161822" name="Text Box 211"/>
            <p:cNvSpPr txBox="1">
              <a:spLocks noChangeArrowheads="1"/>
            </p:cNvSpPr>
            <p:nvPr/>
          </p:nvSpPr>
          <p:spPr bwMode="auto">
            <a:xfrm>
              <a:off x="4139" y="1953"/>
              <a:ext cx="56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z</a:t>
              </a:r>
              <a:r>
                <a:rPr lang="en-US" altLang="en-US" sz="2800" i="1" baseline="-25000">
                  <a:solidFill>
                    <a:schemeClr val="accent2"/>
                  </a:solidFill>
                  <a:latin typeface="Times New Roman" pitchFamily="18" charset="0"/>
                </a:rPr>
                <a:t>5</a:t>
              </a:r>
              <a:r>
                <a:rPr lang="en-US" altLang="en-US" sz="2800" i="1">
                  <a:solidFill>
                    <a:schemeClr val="accent2"/>
                  </a:solidFill>
                  <a:latin typeface="Times New Roman" pitchFamily="18" charset="0"/>
                </a:rPr>
                <a:t> </a:t>
              </a:r>
              <a:endParaRPr lang="en-US" altLang="en-US" sz="2800" i="1" baseline="-25000">
                <a:solidFill>
                  <a:schemeClr val="accent2"/>
                </a:solidFill>
                <a:latin typeface="Times New Roman" pitchFamily="18" charset="0"/>
              </a:endParaRPr>
            </a:p>
          </p:txBody>
        </p:sp>
      </p:grpSp>
      <p:grpSp>
        <p:nvGrpSpPr>
          <p:cNvPr id="14" name="Group 212"/>
          <p:cNvGrpSpPr>
            <a:grpSpLocks/>
          </p:cNvGrpSpPr>
          <p:nvPr/>
        </p:nvGrpSpPr>
        <p:grpSpPr bwMode="auto">
          <a:xfrm>
            <a:off x="1235075" y="5319713"/>
            <a:ext cx="1689100" cy="1627187"/>
            <a:chOff x="3818" y="1257"/>
            <a:chExt cx="1064" cy="1025"/>
          </a:xfrm>
        </p:grpSpPr>
        <p:sp>
          <p:nvSpPr>
            <p:cNvPr id="161808" name="Text Box 213"/>
            <p:cNvSpPr txBox="1">
              <a:spLocks noChangeArrowheads="1"/>
            </p:cNvSpPr>
            <p:nvPr/>
          </p:nvSpPr>
          <p:spPr bwMode="auto">
            <a:xfrm>
              <a:off x="4329" y="1288"/>
              <a:ext cx="55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c</a:t>
              </a:r>
              <a:r>
                <a:rPr lang="en-US" altLang="en-US" sz="2000" i="1" baseline="-25000">
                  <a:solidFill>
                    <a:schemeClr val="accent2"/>
                  </a:solidFill>
                  <a:latin typeface="Times New Roman" pitchFamily="18" charset="0"/>
                </a:rPr>
                <a:t>5</a:t>
              </a:r>
              <a:r>
                <a:rPr lang="en-US" altLang="en-US" sz="2800" i="1">
                  <a:solidFill>
                    <a:schemeClr val="accent2"/>
                  </a:solidFill>
                  <a:latin typeface="Times New Roman" pitchFamily="18" charset="0"/>
                </a:rPr>
                <a:t> </a:t>
              </a:r>
              <a:endParaRPr lang="en-US" altLang="en-US" sz="2800" i="1" baseline="-25000">
                <a:solidFill>
                  <a:schemeClr val="accent2"/>
                </a:solidFill>
                <a:latin typeface="Times New Roman" pitchFamily="18" charset="0"/>
              </a:endParaRPr>
            </a:p>
          </p:txBody>
        </p:sp>
        <p:sp>
          <p:nvSpPr>
            <p:cNvPr id="161809" name="Text Box 214"/>
            <p:cNvSpPr txBox="1">
              <a:spLocks noChangeArrowheads="1"/>
            </p:cNvSpPr>
            <p:nvPr/>
          </p:nvSpPr>
          <p:spPr bwMode="auto">
            <a:xfrm>
              <a:off x="3818" y="1257"/>
              <a:ext cx="79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5 </a:t>
              </a:r>
              <a:r>
                <a:rPr lang="en-US" altLang="en-US" sz="2800" i="1">
                  <a:solidFill>
                    <a:schemeClr val="accent2"/>
                  </a:solidFill>
                  <a:latin typeface="Times New Roman" pitchFamily="18" charset="0"/>
                </a:rPr>
                <a:t>y</a:t>
              </a:r>
              <a:r>
                <a:rPr lang="en-US" altLang="en-US" sz="2800" i="1" baseline="-25000">
                  <a:solidFill>
                    <a:schemeClr val="accent2"/>
                  </a:solidFill>
                  <a:latin typeface="Times New Roman" pitchFamily="18" charset="0"/>
                </a:rPr>
                <a:t>5</a:t>
              </a:r>
              <a:r>
                <a:rPr lang="en-US" altLang="en-US" sz="2800" i="1">
                  <a:solidFill>
                    <a:schemeClr val="accent2"/>
                  </a:solidFill>
                  <a:latin typeface="Times New Roman" pitchFamily="18" charset="0"/>
                </a:rPr>
                <a:t> </a:t>
              </a:r>
              <a:endParaRPr lang="en-US" altLang="en-US" sz="2800" i="1" baseline="-25000">
                <a:solidFill>
                  <a:schemeClr val="accent2"/>
                </a:solidFill>
                <a:latin typeface="Times New Roman" pitchFamily="18" charset="0"/>
              </a:endParaRPr>
            </a:p>
          </p:txBody>
        </p:sp>
        <p:grpSp>
          <p:nvGrpSpPr>
            <p:cNvPr id="161810" name="Group 215"/>
            <p:cNvGrpSpPr>
              <a:grpSpLocks/>
            </p:cNvGrpSpPr>
            <p:nvPr/>
          </p:nvGrpSpPr>
          <p:grpSpPr bwMode="auto">
            <a:xfrm>
              <a:off x="4040" y="1576"/>
              <a:ext cx="744" cy="456"/>
              <a:chOff x="4040" y="1576"/>
              <a:chExt cx="744" cy="456"/>
            </a:xfrm>
          </p:grpSpPr>
          <p:sp>
            <p:nvSpPr>
              <p:cNvPr id="161812" name="AutoShape 216"/>
              <p:cNvSpPr>
                <a:spLocks noChangeArrowheads="1"/>
              </p:cNvSpPr>
              <p:nvPr/>
            </p:nvSpPr>
            <p:spPr bwMode="auto">
              <a:xfrm rot="5400000" flipV="1">
                <a:off x="4108" y="1600"/>
                <a:ext cx="336" cy="408"/>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1600">
                  <a:latin typeface="Arial Rounded MT Bold" pitchFamily="34" charset="0"/>
                </a:endParaRPr>
              </a:p>
            </p:txBody>
          </p:sp>
          <p:sp>
            <p:nvSpPr>
              <p:cNvPr id="161813" name="Rectangle 217"/>
              <p:cNvSpPr>
                <a:spLocks noChangeArrowheads="1"/>
              </p:cNvSpPr>
              <p:nvPr/>
            </p:nvSpPr>
            <p:spPr bwMode="auto">
              <a:xfrm>
                <a:off x="4040" y="1645"/>
                <a:ext cx="472"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a:t>
                </a:r>
              </a:p>
            </p:txBody>
          </p:sp>
          <p:sp>
            <p:nvSpPr>
              <p:cNvPr id="161814" name="Line 218"/>
              <p:cNvSpPr>
                <a:spLocks noChangeShapeType="1"/>
              </p:cNvSpPr>
              <p:nvPr/>
            </p:nvSpPr>
            <p:spPr bwMode="auto">
              <a:xfrm flipH="1" flipV="1">
                <a:off x="4112" y="1576"/>
                <a:ext cx="0" cy="44"/>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61815" name="Freeform 219"/>
              <p:cNvSpPr>
                <a:spLocks/>
              </p:cNvSpPr>
              <p:nvPr/>
            </p:nvSpPr>
            <p:spPr bwMode="auto">
              <a:xfrm>
                <a:off x="4448" y="1576"/>
                <a:ext cx="336" cy="48"/>
              </a:xfrm>
              <a:custGeom>
                <a:avLst/>
                <a:gdLst>
                  <a:gd name="T0" fmla="*/ 0 w 336"/>
                  <a:gd name="T1" fmla="*/ 48 h 48"/>
                  <a:gd name="T2" fmla="*/ 0 w 336"/>
                  <a:gd name="T3" fmla="*/ 2 h 48"/>
                  <a:gd name="T4" fmla="*/ 336 w 336"/>
                  <a:gd name="T5" fmla="*/ 0 h 48"/>
                  <a:gd name="T6" fmla="*/ 0 60000 65536"/>
                  <a:gd name="T7" fmla="*/ 0 60000 65536"/>
                  <a:gd name="T8" fmla="*/ 0 60000 65536"/>
                  <a:gd name="T9" fmla="*/ 0 w 336"/>
                  <a:gd name="T10" fmla="*/ 0 h 48"/>
                  <a:gd name="T11" fmla="*/ 336 w 336"/>
                  <a:gd name="T12" fmla="*/ 48 h 48"/>
                </a:gdLst>
                <a:ahLst/>
                <a:cxnLst>
                  <a:cxn ang="T6">
                    <a:pos x="T0" y="T1"/>
                  </a:cxn>
                  <a:cxn ang="T7">
                    <a:pos x="T2" y="T3"/>
                  </a:cxn>
                  <a:cxn ang="T8">
                    <a:pos x="T4" y="T5"/>
                  </a:cxn>
                </a:cxnLst>
                <a:rect l="T9" t="T10" r="T11" b="T12"/>
                <a:pathLst>
                  <a:path w="336" h="48">
                    <a:moveTo>
                      <a:pt x="0" y="48"/>
                    </a:moveTo>
                    <a:lnTo>
                      <a:pt x="0" y="2"/>
                    </a:lnTo>
                    <a:lnTo>
                      <a:pt x="336" y="0"/>
                    </a:lnTo>
                  </a:path>
                </a:pathLst>
              </a:custGeom>
              <a:noFill/>
              <a:ln w="25400" cap="sq">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274320" rIns="274320">
                <a:spAutoFit/>
              </a:bodyPr>
              <a:lstStyle/>
              <a:p>
                <a:endParaRPr lang="en-US"/>
              </a:p>
            </p:txBody>
          </p:sp>
          <p:sp>
            <p:nvSpPr>
              <p:cNvPr id="161816" name="Line 220"/>
              <p:cNvSpPr>
                <a:spLocks noChangeShapeType="1"/>
              </p:cNvSpPr>
              <p:nvPr/>
            </p:nvSpPr>
            <p:spPr bwMode="auto">
              <a:xfrm flipH="1" flipV="1">
                <a:off x="4176" y="1964"/>
                <a:ext cx="0" cy="6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61817" name="Line 221"/>
              <p:cNvSpPr>
                <a:spLocks noChangeShapeType="1"/>
              </p:cNvSpPr>
              <p:nvPr/>
            </p:nvSpPr>
            <p:spPr bwMode="auto">
              <a:xfrm flipH="1" flipV="1">
                <a:off x="4384" y="1964"/>
                <a:ext cx="0" cy="6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61818" name="Line 222"/>
              <p:cNvSpPr>
                <a:spLocks noChangeShapeType="1"/>
              </p:cNvSpPr>
              <p:nvPr/>
            </p:nvSpPr>
            <p:spPr bwMode="auto">
              <a:xfrm flipH="1" flipV="1">
                <a:off x="4272" y="1576"/>
                <a:ext cx="0" cy="4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grpSp>
        <p:sp>
          <p:nvSpPr>
            <p:cNvPr id="161811" name="Text Box 223"/>
            <p:cNvSpPr txBox="1">
              <a:spLocks noChangeArrowheads="1"/>
            </p:cNvSpPr>
            <p:nvPr/>
          </p:nvSpPr>
          <p:spPr bwMode="auto">
            <a:xfrm>
              <a:off x="4137" y="1952"/>
              <a:ext cx="569"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z</a:t>
              </a:r>
              <a:r>
                <a:rPr lang="en-US" altLang="en-US" sz="2800" i="1" baseline="-25000">
                  <a:solidFill>
                    <a:schemeClr val="accent2"/>
                  </a:solidFill>
                  <a:latin typeface="Times New Roman" pitchFamily="18" charset="0"/>
                </a:rPr>
                <a:t>6</a:t>
              </a:r>
              <a:r>
                <a:rPr lang="en-US" altLang="en-US" sz="2800" i="1">
                  <a:solidFill>
                    <a:schemeClr val="accent2"/>
                  </a:solidFill>
                  <a:latin typeface="Times New Roman" pitchFamily="18" charset="0"/>
                </a:rPr>
                <a:t> </a:t>
              </a:r>
              <a:endParaRPr lang="en-US" altLang="en-US" sz="2800" i="1" baseline="-25000">
                <a:solidFill>
                  <a:schemeClr val="accent2"/>
                </a:solidFill>
                <a:latin typeface="Times New Roman" pitchFamily="18" charset="0"/>
              </a:endParaRPr>
            </a:p>
          </p:txBody>
        </p:sp>
      </p:grpSp>
      <p:sp>
        <p:nvSpPr>
          <p:cNvPr id="289003" name="Text Box 235"/>
          <p:cNvSpPr txBox="1">
            <a:spLocks noChangeArrowheads="1"/>
          </p:cNvSpPr>
          <p:nvPr/>
        </p:nvSpPr>
        <p:spPr bwMode="auto">
          <a:xfrm>
            <a:off x="1343025" y="6411913"/>
            <a:ext cx="903288"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z</a:t>
            </a:r>
            <a:r>
              <a:rPr lang="en-US" altLang="en-US" sz="2800" i="1" baseline="-25000">
                <a:solidFill>
                  <a:schemeClr val="accent2"/>
                </a:solidFill>
                <a:latin typeface="Times New Roman" pitchFamily="18" charset="0"/>
              </a:rPr>
              <a:t>7</a:t>
            </a:r>
            <a:r>
              <a:rPr lang="en-US" altLang="en-US" sz="2800" i="1">
                <a:solidFill>
                  <a:schemeClr val="accent2"/>
                </a:solidFill>
                <a:latin typeface="Times New Roman" pitchFamily="18" charset="0"/>
              </a:rPr>
              <a:t> </a:t>
            </a:r>
            <a:endParaRPr lang="en-US" altLang="en-US" sz="2800" i="1" baseline="-25000">
              <a:solidFill>
                <a:schemeClr val="accent2"/>
              </a:solidFill>
              <a:latin typeface="Times New Roman" pitchFamily="18" charset="0"/>
            </a:endParaRPr>
          </a:p>
        </p:txBody>
      </p:sp>
      <p:grpSp>
        <p:nvGrpSpPr>
          <p:cNvPr id="16" name="Group 238"/>
          <p:cNvGrpSpPr>
            <a:grpSpLocks/>
          </p:cNvGrpSpPr>
          <p:nvPr/>
        </p:nvGrpSpPr>
        <p:grpSpPr bwMode="auto">
          <a:xfrm>
            <a:off x="457200" y="1433513"/>
            <a:ext cx="3429000" cy="5018087"/>
            <a:chOff x="288" y="903"/>
            <a:chExt cx="2160" cy="3161"/>
          </a:xfrm>
        </p:grpSpPr>
        <p:sp>
          <p:nvSpPr>
            <p:cNvPr id="161806" name="Line 236"/>
            <p:cNvSpPr>
              <a:spLocks noChangeShapeType="1"/>
            </p:cNvSpPr>
            <p:nvPr/>
          </p:nvSpPr>
          <p:spPr bwMode="auto">
            <a:xfrm>
              <a:off x="288" y="903"/>
              <a:ext cx="0" cy="3161"/>
            </a:xfrm>
            <a:prstGeom prst="line">
              <a:avLst/>
            </a:prstGeom>
            <a:noFill/>
            <a:ln w="63500" cap="sq">
              <a:solidFill>
                <a:srgbClr val="FFFF99"/>
              </a:solidFill>
              <a:round/>
              <a:headEnd type="triangle" w="lg" len="med"/>
              <a:tailEnd type="triangle" w="lg" len="me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61807" name="Rectangle 237"/>
            <p:cNvSpPr>
              <a:spLocks noChangeArrowheads="1"/>
            </p:cNvSpPr>
            <p:nvPr/>
          </p:nvSpPr>
          <p:spPr bwMode="auto">
            <a:xfrm>
              <a:off x="442" y="1545"/>
              <a:ext cx="200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lgn="ctr">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a:solidFill>
                    <a:schemeClr val="accent2"/>
                  </a:solidFill>
                  <a:latin typeface="Times New Roman" pitchFamily="18" charset="0"/>
                </a:rPr>
                <a:t>O(n)</a:t>
              </a:r>
              <a:r>
                <a:rPr lang="en-US" altLang="en-US" sz="2800">
                  <a:latin typeface="Times New Roman" pitchFamily="18" charset="0"/>
                </a:rPr>
                <a:t> circuit depth.</a:t>
              </a:r>
            </a:p>
          </p:txBody>
        </p:sp>
      </p:grpSp>
      <p:sp>
        <p:nvSpPr>
          <p:cNvPr id="289007" name="Rectangle 239"/>
          <p:cNvSpPr>
            <a:spLocks noChangeArrowheads="1"/>
          </p:cNvSpPr>
          <p:nvPr/>
        </p:nvSpPr>
        <p:spPr bwMode="auto">
          <a:xfrm>
            <a:off x="5349875" y="5607050"/>
            <a:ext cx="356552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lgn="ctr">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We need to compute </a:t>
            </a:r>
            <a:br>
              <a:rPr lang="en-US" altLang="en-US" sz="2800">
                <a:latin typeface="Times New Roman" pitchFamily="18" charset="0"/>
              </a:rPr>
            </a:br>
            <a:r>
              <a:rPr lang="en-US" altLang="en-US" sz="2800">
                <a:latin typeface="Times New Roman" pitchFamily="18" charset="0"/>
              </a:rPr>
              <a:t>the carries </a:t>
            </a:r>
            <a:r>
              <a:rPr lang="en-US" altLang="en-US" sz="2800" i="1">
                <a:solidFill>
                  <a:schemeClr val="accent2"/>
                </a:solidFill>
                <a:latin typeface="Times New Roman" pitchFamily="18" charset="0"/>
              </a:rPr>
              <a:t>c</a:t>
            </a:r>
            <a:r>
              <a:rPr lang="en-US" altLang="en-US" sz="2800" i="1" baseline="-25000">
                <a:solidFill>
                  <a:schemeClr val="accent2"/>
                </a:solidFill>
                <a:latin typeface="Times New Roman" pitchFamily="18" charset="0"/>
              </a:rPr>
              <a:t>i</a:t>
            </a:r>
            <a:r>
              <a:rPr lang="en-US" altLang="en-US" sz="2800">
                <a:latin typeface="Times New Roman" pitchFamily="18" charset="0"/>
              </a:rPr>
              <a:t> sooner.</a:t>
            </a:r>
          </a:p>
        </p:txBody>
      </p:sp>
      <p:sp>
        <p:nvSpPr>
          <p:cNvPr id="289008" name="Rectangle 240"/>
          <p:cNvSpPr>
            <a:spLocks noChangeArrowheads="1"/>
          </p:cNvSpPr>
          <p:nvPr/>
        </p:nvSpPr>
        <p:spPr bwMode="auto">
          <a:xfrm>
            <a:off x="5921375" y="3533775"/>
            <a:ext cx="3222625"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lgn="ctr">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Is </a:t>
            </a:r>
            <a:r>
              <a:rPr lang="en-US" altLang="en-US" sz="2800" i="1">
                <a:solidFill>
                  <a:schemeClr val="accent2"/>
                </a:solidFill>
                <a:latin typeface="Times New Roman" pitchFamily="18" charset="0"/>
              </a:rPr>
              <a:t>O(n)</a:t>
            </a:r>
            <a:r>
              <a:rPr lang="en-US" altLang="en-US" sz="2800">
                <a:latin typeface="Times New Roman" pitchFamily="18" charset="0"/>
              </a:rPr>
              <a:t> </a:t>
            </a:r>
            <a:r>
              <a:rPr lang="en-US" altLang="en-US" sz="2800">
                <a:solidFill>
                  <a:schemeClr val="accent2"/>
                </a:solidFill>
                <a:latin typeface="Times New Roman" pitchFamily="18" charset="0"/>
              </a:rPr>
              <a:t>depth</a:t>
            </a:r>
            <a:r>
              <a:rPr lang="en-US" altLang="en-US" sz="2800">
                <a:latin typeface="Times New Roman" pitchFamily="18" charset="0"/>
              </a:rPr>
              <a:t> </a:t>
            </a:r>
            <a:br>
              <a:rPr lang="en-US" altLang="en-US" sz="2800">
                <a:latin typeface="Times New Roman" pitchFamily="18" charset="0"/>
              </a:rPr>
            </a:br>
            <a:r>
              <a:rPr lang="en-US" altLang="en-US" sz="2800">
                <a:latin typeface="Times New Roman" pitchFamily="18" charset="0"/>
              </a:rPr>
              <a:t>intrinsic to adding </a:t>
            </a:r>
            <a:br>
              <a:rPr lang="en-US" altLang="en-US" sz="2800">
                <a:latin typeface="Times New Roman" pitchFamily="18" charset="0"/>
              </a:rPr>
            </a:br>
            <a:r>
              <a:rPr lang="en-US" altLang="en-US" sz="2800">
                <a:latin typeface="Times New Roman" pitchFamily="18" charset="0"/>
              </a:rPr>
              <a:t>or can it be done </a:t>
            </a:r>
            <a:br>
              <a:rPr lang="en-US" altLang="en-US" sz="2800">
                <a:latin typeface="Times New Roman" pitchFamily="18" charset="0"/>
              </a:rPr>
            </a:br>
            <a:r>
              <a:rPr lang="en-US" altLang="en-US" sz="2800">
                <a:latin typeface="Times New Roman" pitchFamily="18" charset="0"/>
              </a:rPr>
              <a:t>with </a:t>
            </a:r>
            <a:r>
              <a:rPr lang="en-US" altLang="en-US" sz="2800">
                <a:solidFill>
                  <a:schemeClr val="hlink"/>
                </a:solidFill>
                <a:latin typeface="Times New Roman" pitchFamily="18" charset="0"/>
              </a:rPr>
              <a:t>less</a:t>
            </a:r>
            <a:r>
              <a:rPr lang="en-US" altLang="en-US" sz="2800">
                <a:latin typeface="Times New Roman" pitchFamily="18" charset="0"/>
              </a:rPr>
              <a:t> depth?</a:t>
            </a:r>
          </a:p>
        </p:txBody>
      </p:sp>
      <p:sp>
        <p:nvSpPr>
          <p:cNvPr id="161805" name="Rectangle 2"/>
          <p:cNvSpPr>
            <a:spLocks noGrp="1" noChangeArrowheads="1"/>
          </p:cNvSpPr>
          <p:nvPr>
            <p:ph type="title"/>
          </p:nvPr>
        </p:nvSpPr>
        <p:spPr>
          <a:xfrm>
            <a:off x="685800" y="-228600"/>
            <a:ext cx="7772400" cy="1143000"/>
          </a:xfrm>
          <a:noFill/>
          <a:extLst>
            <a:ext uri="{909E8E84-426E-40DD-AFC4-6F175D3DCCD1}">
              <a14:hiddenFill xmlns:a14="http://schemas.microsoft.com/office/drawing/2010/main">
                <a:solidFill>
                  <a:srgbClr val="FFFFFF"/>
                </a:solidFill>
              </a14:hiddenFill>
            </a:ext>
          </a:extLst>
        </p:spPr>
        <p:txBody>
          <a:bodyPr/>
          <a:lstStyle/>
          <a:p>
            <a:r>
              <a:rPr lang="en-US" altLang="en-US" smtClean="0">
                <a:effectLst/>
              </a:rPr>
              <a:t>How to add 2 </a:t>
            </a:r>
            <a:r>
              <a:rPr lang="en-US" altLang="en-US" i="1" smtClean="0">
                <a:effectLst/>
              </a:rPr>
              <a:t>n</a:t>
            </a:r>
            <a:r>
              <a:rPr lang="en-US" altLang="en-US" smtClean="0">
                <a:effectLst/>
              </a:rPr>
              <a:t>-bit numbers.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ppt_x"/>
                                          </p:val>
                                        </p:tav>
                                        <p:tav tm="100000">
                                          <p:val>
                                            <p:strVal val="#ppt_x"/>
                                          </p:val>
                                        </p:tav>
                                      </p:tavLst>
                                    </p:anim>
                                    <p:anim calcmode="lin" valueType="num">
                                      <p:cBhvr additive="base">
                                        <p:cTn id="20"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additive="base">
                                        <p:cTn id="25" dur="500" fill="hold"/>
                                        <p:tgtEl>
                                          <p:spTgt spid="8"/>
                                        </p:tgtEl>
                                        <p:attrNameLst>
                                          <p:attrName>ppt_x</p:attrName>
                                        </p:attrNameLst>
                                      </p:cBhvr>
                                      <p:tavLst>
                                        <p:tav tm="0">
                                          <p:val>
                                            <p:strVal val="#ppt_x"/>
                                          </p:val>
                                        </p:tav>
                                        <p:tav tm="100000">
                                          <p:val>
                                            <p:strVal val="#ppt_x"/>
                                          </p:val>
                                        </p:tav>
                                      </p:tavLst>
                                    </p:anim>
                                    <p:anim calcmode="lin" valueType="num">
                                      <p:cBhvr additive="base">
                                        <p:cTn id="26"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500" fill="hold"/>
                                        <p:tgtEl>
                                          <p:spTgt spid="10"/>
                                        </p:tgtEl>
                                        <p:attrNameLst>
                                          <p:attrName>ppt_x</p:attrName>
                                        </p:attrNameLst>
                                      </p:cBhvr>
                                      <p:tavLst>
                                        <p:tav tm="0">
                                          <p:val>
                                            <p:strVal val="#ppt_x"/>
                                          </p:val>
                                        </p:tav>
                                        <p:tav tm="100000">
                                          <p:val>
                                            <p:strVal val="#ppt_x"/>
                                          </p:val>
                                        </p:tav>
                                      </p:tavLst>
                                    </p:anim>
                                    <p:anim calcmode="lin" valueType="num">
                                      <p:cBhvr additive="base">
                                        <p:cTn id="3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12"/>
                                        </p:tgtEl>
                                        <p:attrNameLst>
                                          <p:attrName>style.visibility</p:attrName>
                                        </p:attrNameLst>
                                      </p:cBhvr>
                                      <p:to>
                                        <p:strVal val="visible"/>
                                      </p:to>
                                    </p:set>
                                    <p:anim calcmode="lin" valueType="num">
                                      <p:cBhvr additive="base">
                                        <p:cTn id="37" dur="500" fill="hold"/>
                                        <p:tgtEl>
                                          <p:spTgt spid="12"/>
                                        </p:tgtEl>
                                        <p:attrNameLst>
                                          <p:attrName>ppt_x</p:attrName>
                                        </p:attrNameLst>
                                      </p:cBhvr>
                                      <p:tavLst>
                                        <p:tav tm="0">
                                          <p:val>
                                            <p:strVal val="#ppt_x"/>
                                          </p:val>
                                        </p:tav>
                                        <p:tav tm="100000">
                                          <p:val>
                                            <p:strVal val="#ppt_x"/>
                                          </p:val>
                                        </p:tav>
                                      </p:tavLst>
                                    </p:anim>
                                    <p:anim calcmode="lin" valueType="num">
                                      <p:cBhvr additive="base">
                                        <p:cTn id="38"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14"/>
                                        </p:tgtEl>
                                        <p:attrNameLst>
                                          <p:attrName>style.visibility</p:attrName>
                                        </p:attrNameLst>
                                      </p:cBhvr>
                                      <p:to>
                                        <p:strVal val="visible"/>
                                      </p:to>
                                    </p:set>
                                    <p:anim calcmode="lin" valueType="num">
                                      <p:cBhvr additive="base">
                                        <p:cTn id="43" dur="500" fill="hold"/>
                                        <p:tgtEl>
                                          <p:spTgt spid="14"/>
                                        </p:tgtEl>
                                        <p:attrNameLst>
                                          <p:attrName>ppt_x</p:attrName>
                                        </p:attrNameLst>
                                      </p:cBhvr>
                                      <p:tavLst>
                                        <p:tav tm="0">
                                          <p:val>
                                            <p:strVal val="#ppt_x"/>
                                          </p:val>
                                        </p:tav>
                                        <p:tav tm="100000">
                                          <p:val>
                                            <p:strVal val="#ppt_x"/>
                                          </p:val>
                                        </p:tav>
                                      </p:tavLst>
                                    </p:anim>
                                    <p:anim calcmode="lin" valueType="num">
                                      <p:cBhvr additive="base">
                                        <p:cTn id="4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289003"/>
                                        </p:tgtEl>
                                        <p:attrNameLst>
                                          <p:attrName>style.visibility</p:attrName>
                                        </p:attrNameLst>
                                      </p:cBhvr>
                                      <p:to>
                                        <p:strVal val="visible"/>
                                      </p:to>
                                    </p:set>
                                    <p:anim calcmode="lin" valueType="num">
                                      <p:cBhvr additive="base">
                                        <p:cTn id="49" dur="500" fill="hold"/>
                                        <p:tgtEl>
                                          <p:spTgt spid="289003"/>
                                        </p:tgtEl>
                                        <p:attrNameLst>
                                          <p:attrName>ppt_x</p:attrName>
                                        </p:attrNameLst>
                                      </p:cBhvr>
                                      <p:tavLst>
                                        <p:tav tm="0">
                                          <p:val>
                                            <p:strVal val="#ppt_x"/>
                                          </p:val>
                                        </p:tav>
                                        <p:tav tm="100000">
                                          <p:val>
                                            <p:strVal val="#ppt_x"/>
                                          </p:val>
                                        </p:tav>
                                      </p:tavLst>
                                    </p:anim>
                                    <p:anim calcmode="lin" valueType="num">
                                      <p:cBhvr additive="base">
                                        <p:cTn id="50" dur="500" fill="hold"/>
                                        <p:tgtEl>
                                          <p:spTgt spid="289003"/>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nodeType="clickEffect">
                                  <p:stCondLst>
                                    <p:cond delay="0"/>
                                  </p:stCondLst>
                                  <p:childTnLst>
                                    <p:set>
                                      <p:cBhvr>
                                        <p:cTn id="54" dur="1" fill="hold">
                                          <p:stCondLst>
                                            <p:cond delay="0"/>
                                          </p:stCondLst>
                                        </p:cTn>
                                        <p:tgtEl>
                                          <p:spTgt spid="16"/>
                                        </p:tgtEl>
                                        <p:attrNameLst>
                                          <p:attrName>style.visibility</p:attrName>
                                        </p:attrNameLst>
                                      </p:cBhvr>
                                      <p:to>
                                        <p:strVal val="visible"/>
                                      </p:to>
                                    </p:set>
                                    <p:anim calcmode="lin" valueType="num">
                                      <p:cBhvr additive="base">
                                        <p:cTn id="55" dur="500" fill="hold"/>
                                        <p:tgtEl>
                                          <p:spTgt spid="16"/>
                                        </p:tgtEl>
                                        <p:attrNameLst>
                                          <p:attrName>ppt_x</p:attrName>
                                        </p:attrNameLst>
                                      </p:cBhvr>
                                      <p:tavLst>
                                        <p:tav tm="0">
                                          <p:val>
                                            <p:strVal val="0-#ppt_w/2"/>
                                          </p:val>
                                        </p:tav>
                                        <p:tav tm="100000">
                                          <p:val>
                                            <p:strVal val="#ppt_x"/>
                                          </p:val>
                                        </p:tav>
                                      </p:tavLst>
                                    </p:anim>
                                    <p:anim calcmode="lin" valueType="num">
                                      <p:cBhvr additive="base">
                                        <p:cTn id="56"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289008"/>
                                        </p:tgtEl>
                                        <p:attrNameLst>
                                          <p:attrName>style.visibility</p:attrName>
                                        </p:attrNameLst>
                                      </p:cBhvr>
                                      <p:to>
                                        <p:strVal val="visible"/>
                                      </p:to>
                                    </p:set>
                                    <p:anim calcmode="lin" valueType="num">
                                      <p:cBhvr additive="base">
                                        <p:cTn id="61" dur="500" fill="hold"/>
                                        <p:tgtEl>
                                          <p:spTgt spid="289008"/>
                                        </p:tgtEl>
                                        <p:attrNameLst>
                                          <p:attrName>ppt_x</p:attrName>
                                        </p:attrNameLst>
                                      </p:cBhvr>
                                      <p:tavLst>
                                        <p:tav tm="0">
                                          <p:val>
                                            <p:strVal val="#ppt_x"/>
                                          </p:val>
                                        </p:tav>
                                        <p:tav tm="100000">
                                          <p:val>
                                            <p:strVal val="#ppt_x"/>
                                          </p:val>
                                        </p:tav>
                                      </p:tavLst>
                                    </p:anim>
                                    <p:anim calcmode="lin" valueType="num">
                                      <p:cBhvr additive="base">
                                        <p:cTn id="62" dur="500" fill="hold"/>
                                        <p:tgtEl>
                                          <p:spTgt spid="289008"/>
                                        </p:tgtEl>
                                        <p:attrNameLst>
                                          <p:attrName>ppt_y</p:attrName>
                                        </p:attrNameLst>
                                      </p:cBhvr>
                                      <p:tavLst>
                                        <p:tav tm="0">
                                          <p:val>
                                            <p:strVal val="1+#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4" fill="hold" grpId="0" nodeType="clickEffect">
                                  <p:stCondLst>
                                    <p:cond delay="0"/>
                                  </p:stCondLst>
                                  <p:childTnLst>
                                    <p:set>
                                      <p:cBhvr>
                                        <p:cTn id="66" dur="1" fill="hold">
                                          <p:stCondLst>
                                            <p:cond delay="0"/>
                                          </p:stCondLst>
                                        </p:cTn>
                                        <p:tgtEl>
                                          <p:spTgt spid="289007"/>
                                        </p:tgtEl>
                                        <p:attrNameLst>
                                          <p:attrName>style.visibility</p:attrName>
                                        </p:attrNameLst>
                                      </p:cBhvr>
                                      <p:to>
                                        <p:strVal val="visible"/>
                                      </p:to>
                                    </p:set>
                                    <p:anim calcmode="lin" valueType="num">
                                      <p:cBhvr additive="base">
                                        <p:cTn id="67" dur="500" fill="hold"/>
                                        <p:tgtEl>
                                          <p:spTgt spid="289007"/>
                                        </p:tgtEl>
                                        <p:attrNameLst>
                                          <p:attrName>ppt_x</p:attrName>
                                        </p:attrNameLst>
                                      </p:cBhvr>
                                      <p:tavLst>
                                        <p:tav tm="0">
                                          <p:val>
                                            <p:strVal val="#ppt_x"/>
                                          </p:val>
                                        </p:tav>
                                        <p:tav tm="100000">
                                          <p:val>
                                            <p:strVal val="#ppt_x"/>
                                          </p:val>
                                        </p:tav>
                                      </p:tavLst>
                                    </p:anim>
                                    <p:anim calcmode="lin" valueType="num">
                                      <p:cBhvr additive="base">
                                        <p:cTn id="68" dur="500" fill="hold"/>
                                        <p:tgtEl>
                                          <p:spTgt spid="28900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9003" grpId="0"/>
      <p:bldP spid="289007" grpId="0"/>
      <p:bldP spid="289008" grpId="0"/>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2818" name="Group 3"/>
          <p:cNvGrpSpPr>
            <a:grpSpLocks/>
          </p:cNvGrpSpPr>
          <p:nvPr/>
        </p:nvGrpSpPr>
        <p:grpSpPr bwMode="auto">
          <a:xfrm>
            <a:off x="342900" y="1112838"/>
            <a:ext cx="8191500" cy="3687762"/>
            <a:chOff x="228600" y="1652391"/>
            <a:chExt cx="8191500" cy="3687416"/>
          </a:xfrm>
        </p:grpSpPr>
        <p:sp>
          <p:nvSpPr>
            <p:cNvPr id="162850" name="Text Box 3"/>
            <p:cNvSpPr txBox="1">
              <a:spLocks noChangeArrowheads="1"/>
            </p:cNvSpPr>
            <p:nvPr/>
          </p:nvSpPr>
          <p:spPr bwMode="auto">
            <a:xfrm flipH="1">
              <a:off x="68580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62851" name="Text Box 4"/>
            <p:cNvSpPr txBox="1">
              <a:spLocks noChangeArrowheads="1"/>
            </p:cNvSpPr>
            <p:nvPr/>
          </p:nvSpPr>
          <p:spPr bwMode="auto">
            <a:xfrm flipH="1">
              <a:off x="8382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62852" name="Text Box 5"/>
            <p:cNvSpPr txBox="1">
              <a:spLocks noChangeArrowheads="1"/>
            </p:cNvSpPr>
            <p:nvPr/>
          </p:nvSpPr>
          <p:spPr bwMode="auto">
            <a:xfrm flipH="1">
              <a:off x="14414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62853" name="Text Box 6"/>
            <p:cNvSpPr txBox="1">
              <a:spLocks noChangeArrowheads="1"/>
            </p:cNvSpPr>
            <p:nvPr/>
          </p:nvSpPr>
          <p:spPr bwMode="auto">
            <a:xfrm flipH="1">
              <a:off x="44513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62854" name="Text Box 7"/>
            <p:cNvSpPr txBox="1">
              <a:spLocks noChangeArrowheads="1"/>
            </p:cNvSpPr>
            <p:nvPr/>
          </p:nvSpPr>
          <p:spPr bwMode="auto">
            <a:xfrm flipH="1">
              <a:off x="50530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62855" name="Text Box 8"/>
            <p:cNvSpPr txBox="1">
              <a:spLocks noChangeArrowheads="1"/>
            </p:cNvSpPr>
            <p:nvPr/>
          </p:nvSpPr>
          <p:spPr bwMode="auto">
            <a:xfrm flipH="1">
              <a:off x="56546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62856" name="Text Box 9"/>
            <p:cNvSpPr txBox="1">
              <a:spLocks noChangeArrowheads="1"/>
            </p:cNvSpPr>
            <p:nvPr/>
          </p:nvSpPr>
          <p:spPr bwMode="auto">
            <a:xfrm flipH="1">
              <a:off x="62563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62857" name="Text Box 10"/>
            <p:cNvSpPr txBox="1">
              <a:spLocks noChangeArrowheads="1"/>
            </p:cNvSpPr>
            <p:nvPr/>
          </p:nvSpPr>
          <p:spPr bwMode="auto">
            <a:xfrm flipH="1">
              <a:off x="1915612" y="1652391"/>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62858" name="Text Box 11"/>
            <p:cNvSpPr txBox="1">
              <a:spLocks noChangeArrowheads="1"/>
            </p:cNvSpPr>
            <p:nvPr/>
          </p:nvSpPr>
          <p:spPr bwMode="auto">
            <a:xfrm flipH="1">
              <a:off x="26447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62859" name="Text Box 12"/>
            <p:cNvSpPr txBox="1">
              <a:spLocks noChangeArrowheads="1"/>
            </p:cNvSpPr>
            <p:nvPr/>
          </p:nvSpPr>
          <p:spPr bwMode="auto">
            <a:xfrm flipH="1">
              <a:off x="32464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62860" name="Text Box 13"/>
            <p:cNvSpPr txBox="1">
              <a:spLocks noChangeArrowheads="1"/>
            </p:cNvSpPr>
            <p:nvPr/>
          </p:nvSpPr>
          <p:spPr bwMode="auto">
            <a:xfrm flipH="1">
              <a:off x="3790950" y="1673268"/>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62861" name="Line 14"/>
            <p:cNvSpPr>
              <a:spLocks noChangeShapeType="1"/>
            </p:cNvSpPr>
            <p:nvPr/>
          </p:nvSpPr>
          <p:spPr bwMode="auto">
            <a:xfrm flipH="1">
              <a:off x="838200" y="3505200"/>
              <a:ext cx="7162800" cy="0"/>
            </a:xfrm>
            <a:prstGeom prst="line">
              <a:avLst/>
            </a:prstGeom>
            <a:noFill/>
            <a:ln w="76200" cap="sq">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162862" name="Text Box 15"/>
            <p:cNvSpPr txBox="1">
              <a:spLocks noChangeArrowheads="1"/>
            </p:cNvSpPr>
            <p:nvPr/>
          </p:nvSpPr>
          <p:spPr bwMode="auto">
            <a:xfrm>
              <a:off x="228600" y="2286000"/>
              <a:ext cx="6858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5400">
                  <a:latin typeface="Times New Roman" pitchFamily="18" charset="0"/>
                </a:rPr>
                <a:t>+</a:t>
              </a:r>
            </a:p>
          </p:txBody>
        </p:sp>
        <p:sp>
          <p:nvSpPr>
            <p:cNvPr id="162863" name="Text Box 5"/>
            <p:cNvSpPr txBox="1">
              <a:spLocks noChangeArrowheads="1"/>
            </p:cNvSpPr>
            <p:nvPr/>
          </p:nvSpPr>
          <p:spPr bwMode="auto">
            <a:xfrm flipH="1">
              <a:off x="368474" y="1677444"/>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grpSp>
      <p:graphicFrame>
        <p:nvGraphicFramePr>
          <p:cNvPr id="33" name="Table 32"/>
          <p:cNvGraphicFramePr>
            <a:graphicFrameLocks noGrp="1"/>
          </p:cNvGraphicFramePr>
          <p:nvPr/>
        </p:nvGraphicFramePr>
        <p:xfrm>
          <a:off x="228600" y="4114800"/>
          <a:ext cx="8610600" cy="1876425"/>
        </p:xfrm>
        <a:graphic>
          <a:graphicData uri="http://schemas.openxmlformats.org/drawingml/2006/table">
            <a:tbl>
              <a:tblPr firstRow="1" bandRow="1">
                <a:tableStyleId>{5C22544A-7EE6-4342-B048-85BDC9FD1C3A}</a:tableStyleId>
              </a:tblPr>
              <a:tblGrid>
                <a:gridCol w="2152650"/>
                <a:gridCol w="2152650"/>
                <a:gridCol w="2152650"/>
                <a:gridCol w="2152650"/>
              </a:tblGrid>
              <a:tr h="640230">
                <a:tc>
                  <a:txBody>
                    <a:bodyPr/>
                    <a:lstStyle/>
                    <a:p>
                      <a:pPr algn="ctr"/>
                      <a:endParaRPr lang="en-US" sz="1800" dirty="0"/>
                    </a:p>
                  </a:txBody>
                  <a:tcPr marT="45731" marB="45731"/>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dirty="0" smtClean="0"/>
                        <a:t>Previous</a:t>
                      </a:r>
                      <a:r>
                        <a:rPr lang="en-US" sz="1800" baseline="0" dirty="0" smtClean="0"/>
                        <a:t> </a:t>
                      </a:r>
                      <a:r>
                        <a:rPr lang="en-US" sz="1800" baseline="0" dirty="0" err="1" smtClean="0"/>
                        <a:t>alg</a:t>
                      </a:r>
                      <a:endParaRPr lang="en-US" sz="1800" dirty="0" smtClean="0"/>
                    </a:p>
                  </a:txBody>
                  <a:tcPr marT="45731" marB="45731"/>
                </a:tc>
                <a:tc>
                  <a:txBody>
                    <a:bodyPr/>
                    <a:lstStyle/>
                    <a:p>
                      <a:pPr algn="ctr"/>
                      <a:r>
                        <a:rPr lang="en-US" sz="1800" dirty="0" smtClean="0"/>
                        <a:t>I was taught</a:t>
                      </a:r>
                      <a:endParaRPr lang="en-US" sz="1800" dirty="0"/>
                    </a:p>
                  </a:txBody>
                  <a:tcPr marT="45731" marB="45731"/>
                </a:tc>
                <a:tc>
                  <a:txBody>
                    <a:bodyPr/>
                    <a:lstStyle/>
                    <a:p>
                      <a:pPr algn="ctr"/>
                      <a:r>
                        <a:rPr lang="en-US" sz="1800" dirty="0" smtClean="0"/>
                        <a:t>Little extra thought.</a:t>
                      </a:r>
                      <a:endParaRPr lang="en-US" sz="1800" dirty="0"/>
                    </a:p>
                  </a:txBody>
                  <a:tcPr marT="45731" marB="45731"/>
                </a:tc>
              </a:tr>
              <a:tr h="618098">
                <a:tc>
                  <a:txBody>
                    <a:bodyPr/>
                    <a:lstStyle/>
                    <a:p>
                      <a:pPr algn="ctr"/>
                      <a:r>
                        <a:rPr lang="en-US" sz="1800" dirty="0" smtClean="0"/>
                        <a:t>Size</a:t>
                      </a:r>
                      <a:r>
                        <a:rPr lang="en-US" sz="1800" baseline="0" dirty="0" smtClean="0"/>
                        <a:t> (# of gates)</a:t>
                      </a:r>
                      <a:endParaRPr lang="en-US" sz="1800" dirty="0"/>
                    </a:p>
                  </a:txBody>
                  <a:tcPr marT="45731" marB="45731"/>
                </a:tc>
                <a:tc>
                  <a:txBody>
                    <a:bodyPr/>
                    <a:lstStyle/>
                    <a:p>
                      <a:pPr algn="ctr"/>
                      <a:endParaRPr lang="en-US" sz="1800" dirty="0"/>
                    </a:p>
                  </a:txBody>
                  <a:tcPr marT="45731" marB="45731"/>
                </a:tc>
                <a:tc>
                  <a:txBody>
                    <a:bodyPr/>
                    <a:lstStyle/>
                    <a:p>
                      <a:pPr algn="ctr"/>
                      <a:endParaRPr lang="en-US" sz="1800" dirty="0"/>
                    </a:p>
                  </a:txBody>
                  <a:tcPr marT="45731" marB="45731"/>
                </a:tc>
                <a:tc>
                  <a:txBody>
                    <a:bodyPr/>
                    <a:lstStyle/>
                    <a:p>
                      <a:pPr algn="ctr"/>
                      <a:endParaRPr lang="en-US" sz="1800" dirty="0"/>
                    </a:p>
                  </a:txBody>
                  <a:tcPr marT="45731" marB="45731"/>
                </a:tc>
              </a:tr>
              <a:tr h="618098">
                <a:tc>
                  <a:txBody>
                    <a:bodyPr/>
                    <a:lstStyle/>
                    <a:p>
                      <a:pPr algn="ctr"/>
                      <a:r>
                        <a:rPr lang="en-US" sz="1800" dirty="0" smtClean="0"/>
                        <a:t>Depth (path</a:t>
                      </a:r>
                      <a:r>
                        <a:rPr lang="en-US" sz="1800" baseline="0" dirty="0" smtClean="0"/>
                        <a:t> </a:t>
                      </a:r>
                      <a:r>
                        <a:rPr lang="en-US" sz="1800" baseline="0" dirty="0" err="1" smtClean="0"/>
                        <a:t>leng</a:t>
                      </a:r>
                      <a:r>
                        <a:rPr lang="en-US" sz="1800" baseline="0" dirty="0" smtClean="0"/>
                        <a:t>)</a:t>
                      </a:r>
                      <a:endParaRPr lang="en-US" sz="1800" dirty="0"/>
                    </a:p>
                  </a:txBody>
                  <a:tcPr marT="45731" marB="45731"/>
                </a:tc>
                <a:tc>
                  <a:txBody>
                    <a:bodyPr/>
                    <a:lstStyle/>
                    <a:p>
                      <a:pPr algn="ctr"/>
                      <a:endParaRPr lang="en-US" sz="1800" dirty="0"/>
                    </a:p>
                  </a:txBody>
                  <a:tcPr marT="45731" marB="45731"/>
                </a:tc>
                <a:tc>
                  <a:txBody>
                    <a:bodyPr/>
                    <a:lstStyle/>
                    <a:p>
                      <a:pPr algn="ctr"/>
                      <a:endParaRPr lang="en-US" sz="1800" dirty="0"/>
                    </a:p>
                  </a:txBody>
                  <a:tcPr marT="45731" marB="45731"/>
                </a:tc>
                <a:tc>
                  <a:txBody>
                    <a:bodyPr/>
                    <a:lstStyle/>
                    <a:p>
                      <a:pPr algn="ctr"/>
                      <a:endParaRPr lang="en-US" sz="1800" dirty="0"/>
                    </a:p>
                  </a:txBody>
                  <a:tcPr marT="45731" marB="45731"/>
                </a:tc>
              </a:tr>
            </a:tbl>
          </a:graphicData>
        </a:graphic>
      </p:graphicFrame>
      <p:sp>
        <p:nvSpPr>
          <p:cNvPr id="34" name="Rectangle 33"/>
          <p:cNvSpPr>
            <a:spLocks noChangeArrowheads="1"/>
          </p:cNvSpPr>
          <p:nvPr/>
        </p:nvSpPr>
        <p:spPr bwMode="auto">
          <a:xfrm>
            <a:off x="2971800" y="4794250"/>
            <a:ext cx="8636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800">
                <a:solidFill>
                  <a:schemeClr val="bg2"/>
                </a:solidFill>
                <a:latin typeface="Times New Roman" pitchFamily="18" charset="0"/>
              </a:rPr>
              <a:t>O(n)</a:t>
            </a:r>
          </a:p>
        </p:txBody>
      </p:sp>
      <p:sp>
        <p:nvSpPr>
          <p:cNvPr id="35" name="Rectangle 34"/>
          <p:cNvSpPr>
            <a:spLocks noChangeArrowheads="1"/>
          </p:cNvSpPr>
          <p:nvPr/>
        </p:nvSpPr>
        <p:spPr bwMode="auto">
          <a:xfrm>
            <a:off x="2971800" y="5378450"/>
            <a:ext cx="8636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800">
                <a:solidFill>
                  <a:schemeClr val="bg2"/>
                </a:solidFill>
                <a:latin typeface="Times New Roman" pitchFamily="18" charset="0"/>
              </a:rPr>
              <a:t>O(n)</a:t>
            </a:r>
          </a:p>
        </p:txBody>
      </p:sp>
      <p:sp>
        <p:nvSpPr>
          <p:cNvPr id="36" name="Rectangle 35"/>
          <p:cNvSpPr>
            <a:spLocks noChangeArrowheads="1"/>
          </p:cNvSpPr>
          <p:nvPr/>
        </p:nvSpPr>
        <p:spPr bwMode="auto">
          <a:xfrm>
            <a:off x="5172075" y="4794250"/>
            <a:ext cx="985838"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800">
                <a:solidFill>
                  <a:schemeClr val="bg2"/>
                </a:solidFill>
                <a:latin typeface="Times New Roman" pitchFamily="18" charset="0"/>
              </a:rPr>
              <a:t>O(n</a:t>
            </a:r>
            <a:r>
              <a:rPr lang="en-US" altLang="en-US" sz="2800" baseline="30000">
                <a:solidFill>
                  <a:schemeClr val="bg2"/>
                </a:solidFill>
                <a:latin typeface="Times New Roman" pitchFamily="18" charset="0"/>
              </a:rPr>
              <a:t>2</a:t>
            </a:r>
            <a:r>
              <a:rPr lang="en-US" altLang="en-US" sz="2800">
                <a:solidFill>
                  <a:schemeClr val="bg2"/>
                </a:solidFill>
                <a:latin typeface="Times New Roman" pitchFamily="18" charset="0"/>
              </a:rPr>
              <a:t>)</a:t>
            </a:r>
          </a:p>
        </p:txBody>
      </p:sp>
      <p:sp>
        <p:nvSpPr>
          <p:cNvPr id="37" name="Rectangle 36"/>
          <p:cNvSpPr>
            <a:spLocks noChangeArrowheads="1"/>
          </p:cNvSpPr>
          <p:nvPr/>
        </p:nvSpPr>
        <p:spPr bwMode="auto">
          <a:xfrm>
            <a:off x="5003800" y="5378450"/>
            <a:ext cx="1322388"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800">
                <a:solidFill>
                  <a:schemeClr val="bg2"/>
                </a:solidFill>
                <a:latin typeface="Times New Roman" pitchFamily="18" charset="0"/>
              </a:rPr>
              <a:t>O(logn)</a:t>
            </a:r>
          </a:p>
        </p:txBody>
      </p:sp>
      <p:sp>
        <p:nvSpPr>
          <p:cNvPr id="38" name="Rectangle 37"/>
          <p:cNvSpPr>
            <a:spLocks noChangeArrowheads="1"/>
          </p:cNvSpPr>
          <p:nvPr/>
        </p:nvSpPr>
        <p:spPr bwMode="auto">
          <a:xfrm>
            <a:off x="7402513" y="4794250"/>
            <a:ext cx="8636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800">
                <a:solidFill>
                  <a:schemeClr val="bg2"/>
                </a:solidFill>
                <a:latin typeface="Times New Roman" pitchFamily="18" charset="0"/>
              </a:rPr>
              <a:t>O(n)</a:t>
            </a:r>
          </a:p>
        </p:txBody>
      </p:sp>
      <p:sp>
        <p:nvSpPr>
          <p:cNvPr id="39" name="Rectangle 38"/>
          <p:cNvSpPr>
            <a:spLocks noChangeArrowheads="1"/>
          </p:cNvSpPr>
          <p:nvPr/>
        </p:nvSpPr>
        <p:spPr bwMode="auto">
          <a:xfrm>
            <a:off x="7172325" y="5378450"/>
            <a:ext cx="1323975"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800">
                <a:solidFill>
                  <a:schemeClr val="bg2"/>
                </a:solidFill>
                <a:latin typeface="Times New Roman" pitchFamily="18" charset="0"/>
              </a:rPr>
              <a:t>O(logn)</a:t>
            </a:r>
          </a:p>
        </p:txBody>
      </p:sp>
      <p:sp>
        <p:nvSpPr>
          <p:cNvPr id="162847" name="Rectangle 2"/>
          <p:cNvSpPr>
            <a:spLocks noGrp="1" noChangeArrowheads="1"/>
          </p:cNvSpPr>
          <p:nvPr>
            <p:ph type="title"/>
          </p:nvPr>
        </p:nvSpPr>
        <p:spPr>
          <a:xfrm>
            <a:off x="685800" y="-228600"/>
            <a:ext cx="7772400" cy="1143000"/>
          </a:xfrm>
          <a:noFill/>
          <a:extLst>
            <a:ext uri="{909E8E84-426E-40DD-AFC4-6F175D3DCCD1}">
              <a14:hiddenFill xmlns:a14="http://schemas.microsoft.com/office/drawing/2010/main">
                <a:solidFill>
                  <a:srgbClr val="FFFFFF"/>
                </a:solidFill>
              </a14:hiddenFill>
            </a:ext>
          </a:extLst>
        </p:spPr>
        <p:txBody>
          <a:bodyPr/>
          <a:lstStyle/>
          <a:p>
            <a:r>
              <a:rPr lang="en-US" altLang="en-US" smtClean="0">
                <a:effectLst/>
              </a:rPr>
              <a:t>How to add 2 </a:t>
            </a:r>
            <a:r>
              <a:rPr lang="en-US" altLang="en-US" i="1" smtClean="0">
                <a:effectLst/>
              </a:rPr>
              <a:t>n</a:t>
            </a:r>
            <a:r>
              <a:rPr lang="en-US" altLang="en-US" smtClean="0">
                <a:effectLst/>
              </a:rPr>
              <a:t>-bit numbers.</a:t>
            </a:r>
          </a:p>
        </p:txBody>
      </p:sp>
      <p:sp>
        <p:nvSpPr>
          <p:cNvPr id="42" name="Rectangle 41"/>
          <p:cNvSpPr>
            <a:spLocks noChangeArrowheads="1"/>
          </p:cNvSpPr>
          <p:nvPr/>
        </p:nvSpPr>
        <p:spPr bwMode="auto">
          <a:xfrm>
            <a:off x="2095500" y="6105525"/>
            <a:ext cx="50561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800">
                <a:solidFill>
                  <a:schemeClr val="tx2"/>
                </a:solidFill>
                <a:latin typeface="Times New Roman" pitchFamily="18" charset="0"/>
              </a:rPr>
              <a:t>Trade off between size and depth!</a:t>
            </a:r>
          </a:p>
        </p:txBody>
      </p:sp>
      <p:sp>
        <p:nvSpPr>
          <p:cNvPr id="44" name="Rectangle 43"/>
          <p:cNvSpPr>
            <a:spLocks noChangeArrowheads="1"/>
          </p:cNvSpPr>
          <p:nvPr/>
        </p:nvSpPr>
        <p:spPr bwMode="auto">
          <a:xfrm>
            <a:off x="7086600" y="6083300"/>
            <a:ext cx="15097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800">
                <a:solidFill>
                  <a:schemeClr val="tx2"/>
                </a:solidFill>
                <a:latin typeface="Times New Roman" pitchFamily="18" charset="0"/>
              </a:rPr>
              <a:t>Win-Win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additive="base">
                                        <p:cTn id="7" dur="500" fill="hold"/>
                                        <p:tgtEl>
                                          <p:spTgt spid="33"/>
                                        </p:tgtEl>
                                        <p:attrNameLst>
                                          <p:attrName>ppt_x</p:attrName>
                                        </p:attrNameLst>
                                      </p:cBhvr>
                                      <p:tavLst>
                                        <p:tav tm="0">
                                          <p:val>
                                            <p:strVal val="#ppt_x"/>
                                          </p:val>
                                        </p:tav>
                                        <p:tav tm="100000">
                                          <p:val>
                                            <p:strVal val="#ppt_x"/>
                                          </p:val>
                                        </p:tav>
                                      </p:tavLst>
                                    </p:anim>
                                    <p:anim calcmode="lin" valueType="num">
                                      <p:cBhvr additive="base">
                                        <p:cTn id="8" dur="500" fill="hold"/>
                                        <p:tgtEl>
                                          <p:spTgt spid="33"/>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4"/>
                                        </p:tgtEl>
                                        <p:attrNameLst>
                                          <p:attrName>style.visibility</p:attrName>
                                        </p:attrNameLst>
                                      </p:cBhvr>
                                      <p:to>
                                        <p:strVal val="visible"/>
                                      </p:to>
                                    </p:set>
                                    <p:anim calcmode="lin" valueType="num">
                                      <p:cBhvr additive="base">
                                        <p:cTn id="13" dur="500" fill="hold"/>
                                        <p:tgtEl>
                                          <p:spTgt spid="34"/>
                                        </p:tgtEl>
                                        <p:attrNameLst>
                                          <p:attrName>ppt_x</p:attrName>
                                        </p:attrNameLst>
                                      </p:cBhvr>
                                      <p:tavLst>
                                        <p:tav tm="0">
                                          <p:val>
                                            <p:strVal val="#ppt_x"/>
                                          </p:val>
                                        </p:tav>
                                        <p:tav tm="100000">
                                          <p:val>
                                            <p:strVal val="#ppt_x"/>
                                          </p:val>
                                        </p:tav>
                                      </p:tavLst>
                                    </p:anim>
                                    <p:anim calcmode="lin" valueType="num">
                                      <p:cBhvr additive="base">
                                        <p:cTn id="14" dur="500" fill="hold"/>
                                        <p:tgtEl>
                                          <p:spTgt spid="34"/>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35"/>
                                        </p:tgtEl>
                                        <p:attrNameLst>
                                          <p:attrName>style.visibility</p:attrName>
                                        </p:attrNameLst>
                                      </p:cBhvr>
                                      <p:to>
                                        <p:strVal val="visible"/>
                                      </p:to>
                                    </p:set>
                                    <p:anim calcmode="lin" valueType="num">
                                      <p:cBhvr additive="base">
                                        <p:cTn id="17" dur="500" fill="hold"/>
                                        <p:tgtEl>
                                          <p:spTgt spid="35"/>
                                        </p:tgtEl>
                                        <p:attrNameLst>
                                          <p:attrName>ppt_x</p:attrName>
                                        </p:attrNameLst>
                                      </p:cBhvr>
                                      <p:tavLst>
                                        <p:tav tm="0">
                                          <p:val>
                                            <p:strVal val="#ppt_x"/>
                                          </p:val>
                                        </p:tav>
                                        <p:tav tm="100000">
                                          <p:val>
                                            <p:strVal val="#ppt_x"/>
                                          </p:val>
                                        </p:tav>
                                      </p:tavLst>
                                    </p:anim>
                                    <p:anim calcmode="lin" valueType="num">
                                      <p:cBhvr additive="base">
                                        <p:cTn id="18" dur="500" fill="hold"/>
                                        <p:tgtEl>
                                          <p:spTgt spid="35"/>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37"/>
                                        </p:tgtEl>
                                        <p:attrNameLst>
                                          <p:attrName>style.visibility</p:attrName>
                                        </p:attrNameLst>
                                      </p:cBhvr>
                                      <p:to>
                                        <p:strVal val="visible"/>
                                      </p:to>
                                    </p:set>
                                    <p:anim calcmode="lin" valueType="num">
                                      <p:cBhvr additive="base">
                                        <p:cTn id="23" dur="500" fill="hold"/>
                                        <p:tgtEl>
                                          <p:spTgt spid="37"/>
                                        </p:tgtEl>
                                        <p:attrNameLst>
                                          <p:attrName>ppt_x</p:attrName>
                                        </p:attrNameLst>
                                      </p:cBhvr>
                                      <p:tavLst>
                                        <p:tav tm="0">
                                          <p:val>
                                            <p:strVal val="#ppt_x"/>
                                          </p:val>
                                        </p:tav>
                                        <p:tav tm="100000">
                                          <p:val>
                                            <p:strVal val="#ppt_x"/>
                                          </p:val>
                                        </p:tav>
                                      </p:tavLst>
                                    </p:anim>
                                    <p:anim calcmode="lin" valueType="num">
                                      <p:cBhvr additive="base">
                                        <p:cTn id="24" dur="500" fill="hold"/>
                                        <p:tgtEl>
                                          <p:spTgt spid="37"/>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36"/>
                                        </p:tgtEl>
                                        <p:attrNameLst>
                                          <p:attrName>style.visibility</p:attrName>
                                        </p:attrNameLst>
                                      </p:cBhvr>
                                      <p:to>
                                        <p:strVal val="visible"/>
                                      </p:to>
                                    </p:set>
                                    <p:anim calcmode="lin" valueType="num">
                                      <p:cBhvr additive="base">
                                        <p:cTn id="29" dur="500" fill="hold"/>
                                        <p:tgtEl>
                                          <p:spTgt spid="36"/>
                                        </p:tgtEl>
                                        <p:attrNameLst>
                                          <p:attrName>ppt_x</p:attrName>
                                        </p:attrNameLst>
                                      </p:cBhvr>
                                      <p:tavLst>
                                        <p:tav tm="0">
                                          <p:val>
                                            <p:strVal val="#ppt_x"/>
                                          </p:val>
                                        </p:tav>
                                        <p:tav tm="100000">
                                          <p:val>
                                            <p:strVal val="#ppt_x"/>
                                          </p:val>
                                        </p:tav>
                                      </p:tavLst>
                                    </p:anim>
                                    <p:anim calcmode="lin" valueType="num">
                                      <p:cBhvr additive="base">
                                        <p:cTn id="30" dur="500" fill="hold"/>
                                        <p:tgtEl>
                                          <p:spTgt spid="36"/>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42"/>
                                        </p:tgtEl>
                                        <p:attrNameLst>
                                          <p:attrName>style.visibility</p:attrName>
                                        </p:attrNameLst>
                                      </p:cBhvr>
                                      <p:to>
                                        <p:strVal val="visible"/>
                                      </p:to>
                                    </p:set>
                                    <p:anim calcmode="lin" valueType="num">
                                      <p:cBhvr additive="base">
                                        <p:cTn id="35" dur="500" fill="hold"/>
                                        <p:tgtEl>
                                          <p:spTgt spid="42"/>
                                        </p:tgtEl>
                                        <p:attrNameLst>
                                          <p:attrName>ppt_x</p:attrName>
                                        </p:attrNameLst>
                                      </p:cBhvr>
                                      <p:tavLst>
                                        <p:tav tm="0">
                                          <p:val>
                                            <p:strVal val="#ppt_x"/>
                                          </p:val>
                                        </p:tav>
                                        <p:tav tm="100000">
                                          <p:val>
                                            <p:strVal val="#ppt_x"/>
                                          </p:val>
                                        </p:tav>
                                      </p:tavLst>
                                    </p:anim>
                                    <p:anim calcmode="lin" valueType="num">
                                      <p:cBhvr additive="base">
                                        <p:cTn id="36" dur="500" fill="hold"/>
                                        <p:tgtEl>
                                          <p:spTgt spid="42"/>
                                        </p:tgtEl>
                                        <p:attrNameLst>
                                          <p:attrName>ppt_y</p:attrName>
                                        </p:attrNameLst>
                                      </p:cBhvr>
                                      <p:tavLst>
                                        <p:tav tm="0">
                                          <p:val>
                                            <p:strVal val="1+#ppt_h/2"/>
                                          </p:val>
                                        </p:tav>
                                        <p:tav tm="100000">
                                          <p:val>
                                            <p:strVal val="#ppt_y"/>
                                          </p:val>
                                        </p:tav>
                                      </p:tavLst>
                                    </p:anim>
                                  </p:childTnLst>
                                  <p:subTnLst>
                                    <p:set>
                                      <p:cBhvr override="childStyle">
                                        <p:cTn dur="1" fill="hold" display="0" masterRel="nextClick" afterEffect="1"/>
                                        <p:tgtEl>
                                          <p:spTgt spid="42"/>
                                        </p:tgtEl>
                                        <p:attrNameLst>
                                          <p:attrName>style.visibility</p:attrName>
                                        </p:attrNameLst>
                                      </p:cBhvr>
                                      <p:to>
                                        <p:strVal val="hidden"/>
                                      </p:to>
                                    </p:set>
                                  </p:sub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38"/>
                                        </p:tgtEl>
                                        <p:attrNameLst>
                                          <p:attrName>style.visibility</p:attrName>
                                        </p:attrNameLst>
                                      </p:cBhvr>
                                      <p:to>
                                        <p:strVal val="visible"/>
                                      </p:to>
                                    </p:set>
                                    <p:anim calcmode="lin" valueType="num">
                                      <p:cBhvr additive="base">
                                        <p:cTn id="41" dur="500" fill="hold"/>
                                        <p:tgtEl>
                                          <p:spTgt spid="38"/>
                                        </p:tgtEl>
                                        <p:attrNameLst>
                                          <p:attrName>ppt_x</p:attrName>
                                        </p:attrNameLst>
                                      </p:cBhvr>
                                      <p:tavLst>
                                        <p:tav tm="0">
                                          <p:val>
                                            <p:strVal val="#ppt_x"/>
                                          </p:val>
                                        </p:tav>
                                        <p:tav tm="100000">
                                          <p:val>
                                            <p:strVal val="#ppt_x"/>
                                          </p:val>
                                        </p:tav>
                                      </p:tavLst>
                                    </p:anim>
                                    <p:anim calcmode="lin" valueType="num">
                                      <p:cBhvr additive="base">
                                        <p:cTn id="42" dur="500" fill="hold"/>
                                        <p:tgtEl>
                                          <p:spTgt spid="38"/>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39"/>
                                        </p:tgtEl>
                                        <p:attrNameLst>
                                          <p:attrName>style.visibility</p:attrName>
                                        </p:attrNameLst>
                                      </p:cBhvr>
                                      <p:to>
                                        <p:strVal val="visible"/>
                                      </p:to>
                                    </p:set>
                                    <p:anim calcmode="lin" valueType="num">
                                      <p:cBhvr additive="base">
                                        <p:cTn id="45" dur="500" fill="hold"/>
                                        <p:tgtEl>
                                          <p:spTgt spid="39"/>
                                        </p:tgtEl>
                                        <p:attrNameLst>
                                          <p:attrName>ppt_x</p:attrName>
                                        </p:attrNameLst>
                                      </p:cBhvr>
                                      <p:tavLst>
                                        <p:tav tm="0">
                                          <p:val>
                                            <p:strVal val="#ppt_x"/>
                                          </p:val>
                                        </p:tav>
                                        <p:tav tm="100000">
                                          <p:val>
                                            <p:strVal val="#ppt_x"/>
                                          </p:val>
                                        </p:tav>
                                      </p:tavLst>
                                    </p:anim>
                                    <p:anim calcmode="lin" valueType="num">
                                      <p:cBhvr additive="base">
                                        <p:cTn id="46" dur="500" fill="hold"/>
                                        <p:tgtEl>
                                          <p:spTgt spid="39"/>
                                        </p:tgtEl>
                                        <p:attrNameLst>
                                          <p:attrName>ppt_y</p:attrName>
                                        </p:attrNameLst>
                                      </p:cBhvr>
                                      <p:tavLst>
                                        <p:tav tm="0">
                                          <p:val>
                                            <p:strVal val="1+#ppt_h/2"/>
                                          </p:val>
                                        </p:tav>
                                        <p:tav tm="100000">
                                          <p:val>
                                            <p:strVal val="#ppt_y"/>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44"/>
                                        </p:tgtEl>
                                        <p:attrNameLst>
                                          <p:attrName>style.visibility</p:attrName>
                                        </p:attrNameLst>
                                      </p:cBhvr>
                                      <p:to>
                                        <p:strVal val="visible"/>
                                      </p:to>
                                    </p:set>
                                    <p:anim calcmode="lin" valueType="num">
                                      <p:cBhvr additive="base">
                                        <p:cTn id="51" dur="500" fill="hold"/>
                                        <p:tgtEl>
                                          <p:spTgt spid="44"/>
                                        </p:tgtEl>
                                        <p:attrNameLst>
                                          <p:attrName>ppt_x</p:attrName>
                                        </p:attrNameLst>
                                      </p:cBhvr>
                                      <p:tavLst>
                                        <p:tav tm="0">
                                          <p:val>
                                            <p:strVal val="#ppt_x"/>
                                          </p:val>
                                        </p:tav>
                                        <p:tav tm="100000">
                                          <p:val>
                                            <p:strVal val="#ppt_x"/>
                                          </p:val>
                                        </p:tav>
                                      </p:tavLst>
                                    </p:anim>
                                    <p:anim calcmode="lin" valueType="num">
                                      <p:cBhvr additive="base">
                                        <p:cTn id="52" dur="500" fill="hold"/>
                                        <p:tgtEl>
                                          <p:spTgt spid="4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5" grpId="0"/>
      <p:bldP spid="36" grpId="0"/>
      <p:bldP spid="37" grpId="0"/>
      <p:bldP spid="38" grpId="0"/>
      <p:bldP spid="39" grpId="0"/>
      <p:bldP spid="42" grpId="0"/>
      <p:bldP spid="44" grpId="0"/>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3842" name="Group 3"/>
          <p:cNvGrpSpPr>
            <a:grpSpLocks/>
          </p:cNvGrpSpPr>
          <p:nvPr/>
        </p:nvGrpSpPr>
        <p:grpSpPr bwMode="auto">
          <a:xfrm>
            <a:off x="342900" y="609600"/>
            <a:ext cx="8191500" cy="3687763"/>
            <a:chOff x="228600" y="1652391"/>
            <a:chExt cx="8191500" cy="3687416"/>
          </a:xfrm>
        </p:grpSpPr>
        <p:sp>
          <p:nvSpPr>
            <p:cNvPr id="163851" name="Text Box 3"/>
            <p:cNvSpPr txBox="1">
              <a:spLocks noChangeArrowheads="1"/>
            </p:cNvSpPr>
            <p:nvPr/>
          </p:nvSpPr>
          <p:spPr bwMode="auto">
            <a:xfrm flipH="1">
              <a:off x="68580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63852" name="Text Box 4"/>
            <p:cNvSpPr txBox="1">
              <a:spLocks noChangeArrowheads="1"/>
            </p:cNvSpPr>
            <p:nvPr/>
          </p:nvSpPr>
          <p:spPr bwMode="auto">
            <a:xfrm flipH="1">
              <a:off x="83820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63853" name="Text Box 5"/>
            <p:cNvSpPr txBox="1">
              <a:spLocks noChangeArrowheads="1"/>
            </p:cNvSpPr>
            <p:nvPr/>
          </p:nvSpPr>
          <p:spPr bwMode="auto">
            <a:xfrm flipH="1">
              <a:off x="14414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63854" name="Text Box 6"/>
            <p:cNvSpPr txBox="1">
              <a:spLocks noChangeArrowheads="1"/>
            </p:cNvSpPr>
            <p:nvPr/>
          </p:nvSpPr>
          <p:spPr bwMode="auto">
            <a:xfrm flipH="1">
              <a:off x="4451350"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63855" name="Text Box 7"/>
            <p:cNvSpPr txBox="1">
              <a:spLocks noChangeArrowheads="1"/>
            </p:cNvSpPr>
            <p:nvPr/>
          </p:nvSpPr>
          <p:spPr bwMode="auto">
            <a:xfrm flipH="1">
              <a:off x="5053013"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63856" name="Text Box 8"/>
            <p:cNvSpPr txBox="1">
              <a:spLocks noChangeArrowheads="1"/>
            </p:cNvSpPr>
            <p:nvPr/>
          </p:nvSpPr>
          <p:spPr bwMode="auto">
            <a:xfrm flipH="1">
              <a:off x="56546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63857" name="Text Box 9"/>
            <p:cNvSpPr txBox="1">
              <a:spLocks noChangeArrowheads="1"/>
            </p:cNvSpPr>
            <p:nvPr/>
          </p:nvSpPr>
          <p:spPr bwMode="auto">
            <a:xfrm flipH="1">
              <a:off x="62563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63858" name="Text Box 10"/>
            <p:cNvSpPr txBox="1">
              <a:spLocks noChangeArrowheads="1"/>
            </p:cNvSpPr>
            <p:nvPr/>
          </p:nvSpPr>
          <p:spPr bwMode="auto">
            <a:xfrm flipH="1">
              <a:off x="1915612" y="1652391"/>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63859" name="Text Box 11"/>
            <p:cNvSpPr txBox="1">
              <a:spLocks noChangeArrowheads="1"/>
            </p:cNvSpPr>
            <p:nvPr/>
          </p:nvSpPr>
          <p:spPr bwMode="auto">
            <a:xfrm flipH="1">
              <a:off x="2644775"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63860" name="Text Box 12"/>
            <p:cNvSpPr txBox="1">
              <a:spLocks noChangeArrowheads="1"/>
            </p:cNvSpPr>
            <p:nvPr/>
          </p:nvSpPr>
          <p:spPr bwMode="auto">
            <a:xfrm flipH="1">
              <a:off x="3246438" y="1676400"/>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63861" name="Text Box 13"/>
            <p:cNvSpPr txBox="1">
              <a:spLocks noChangeArrowheads="1"/>
            </p:cNvSpPr>
            <p:nvPr/>
          </p:nvSpPr>
          <p:spPr bwMode="auto">
            <a:xfrm flipH="1">
              <a:off x="3790950" y="1673268"/>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63862" name="Line 14"/>
            <p:cNvSpPr>
              <a:spLocks noChangeShapeType="1"/>
            </p:cNvSpPr>
            <p:nvPr/>
          </p:nvSpPr>
          <p:spPr bwMode="auto">
            <a:xfrm flipH="1">
              <a:off x="838200" y="3505200"/>
              <a:ext cx="7162800" cy="0"/>
            </a:xfrm>
            <a:prstGeom prst="line">
              <a:avLst/>
            </a:prstGeom>
            <a:noFill/>
            <a:ln w="76200" cap="sq">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163863" name="Text Box 15"/>
            <p:cNvSpPr txBox="1">
              <a:spLocks noChangeArrowheads="1"/>
            </p:cNvSpPr>
            <p:nvPr/>
          </p:nvSpPr>
          <p:spPr bwMode="auto">
            <a:xfrm>
              <a:off x="228600" y="2286000"/>
              <a:ext cx="6858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5400">
                  <a:latin typeface="Times New Roman" pitchFamily="18" charset="0"/>
                </a:rPr>
                <a:t>+</a:t>
              </a:r>
            </a:p>
          </p:txBody>
        </p:sp>
        <p:sp>
          <p:nvSpPr>
            <p:cNvPr id="163864" name="Text Box 5"/>
            <p:cNvSpPr txBox="1">
              <a:spLocks noChangeArrowheads="1"/>
            </p:cNvSpPr>
            <p:nvPr/>
          </p:nvSpPr>
          <p:spPr bwMode="auto">
            <a:xfrm flipH="1">
              <a:off x="368474" y="1677444"/>
              <a:ext cx="1562100" cy="366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grpSp>
      <p:sp>
        <p:nvSpPr>
          <p:cNvPr id="25" name="Rectangle 239"/>
          <p:cNvSpPr>
            <a:spLocks noChangeArrowheads="1"/>
          </p:cNvSpPr>
          <p:nvPr/>
        </p:nvSpPr>
        <p:spPr bwMode="auto">
          <a:xfrm>
            <a:off x="190500" y="2773363"/>
            <a:ext cx="7661275"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lgn="ctr">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At level </a:t>
            </a:r>
            <a:r>
              <a:rPr lang="en-US" altLang="en-US" sz="2800">
                <a:latin typeface="Script MT Bold" pitchFamily="66" charset="0"/>
              </a:rPr>
              <a:t>l</a:t>
            </a:r>
            <a:r>
              <a:rPr lang="en-US" altLang="en-US" sz="2800">
                <a:latin typeface="Times New Roman" pitchFamily="18" charset="0"/>
              </a:rPr>
              <a:t>= 1,2,3,…,logn  from the circuit inputs.</a:t>
            </a:r>
          </a:p>
          <a:p>
            <a:pPr>
              <a:spcBef>
                <a:spcPct val="0"/>
              </a:spcBef>
            </a:pPr>
            <a:r>
              <a:rPr lang="en-US" altLang="en-US" sz="2800">
                <a:latin typeface="Times New Roman" pitchFamily="18" charset="0"/>
              </a:rPr>
              <a:t>Break the input bits into </a:t>
            </a:r>
            <a:r>
              <a:rPr lang="en-US" altLang="en-US" sz="2800" baseline="30000">
                <a:latin typeface="Times New Roman" pitchFamily="18" charset="0"/>
              </a:rPr>
              <a:t>n</a:t>
            </a:r>
            <a:r>
              <a:rPr lang="en-US" altLang="en-US" sz="2800">
                <a:latin typeface="Times New Roman" pitchFamily="18" charset="0"/>
              </a:rPr>
              <a:t>/</a:t>
            </a:r>
            <a:r>
              <a:rPr lang="en-US" altLang="en-US" sz="2800" baseline="-25000">
                <a:latin typeface="Times New Roman" pitchFamily="18" charset="0"/>
              </a:rPr>
              <a:t>d</a:t>
            </a:r>
            <a:r>
              <a:rPr lang="en-US" altLang="en-US" sz="2800">
                <a:latin typeface="Times New Roman" pitchFamily="18" charset="0"/>
              </a:rPr>
              <a:t> blocks of size d = 2</a:t>
            </a:r>
            <a:r>
              <a:rPr lang="en-US" altLang="en-US" sz="2800" baseline="30000">
                <a:latin typeface="Script MT Bold" pitchFamily="66" charset="0"/>
              </a:rPr>
              <a:t>l</a:t>
            </a:r>
            <a:r>
              <a:rPr lang="en-US" altLang="en-US" sz="2800">
                <a:latin typeface="Times New Roman" pitchFamily="18" charset="0"/>
              </a:rPr>
              <a:t>.</a:t>
            </a:r>
          </a:p>
        </p:txBody>
      </p:sp>
      <p:grpSp>
        <p:nvGrpSpPr>
          <p:cNvPr id="3" name="Group 2"/>
          <p:cNvGrpSpPr>
            <a:grpSpLocks/>
          </p:cNvGrpSpPr>
          <p:nvPr/>
        </p:nvGrpSpPr>
        <p:grpSpPr bwMode="auto">
          <a:xfrm>
            <a:off x="457200" y="627063"/>
            <a:ext cx="8705850" cy="1638300"/>
            <a:chOff x="457200" y="1143000"/>
            <a:chExt cx="8705577" cy="1638822"/>
          </a:xfrm>
        </p:grpSpPr>
        <p:sp>
          <p:nvSpPr>
            <p:cNvPr id="163846" name="Rectangle 25"/>
            <p:cNvSpPr>
              <a:spLocks noChangeArrowheads="1"/>
            </p:cNvSpPr>
            <p:nvPr/>
          </p:nvSpPr>
          <p:spPr bwMode="auto">
            <a:xfrm>
              <a:off x="5689948" y="1715022"/>
              <a:ext cx="2217738" cy="1066800"/>
            </a:xfrm>
            <a:prstGeom prst="rect">
              <a:avLst/>
            </a:prstGeom>
            <a:noFill/>
            <a:ln w="25400" cap="sq" algn="ctr">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63847" name="Rectangle 25"/>
            <p:cNvSpPr>
              <a:spLocks noChangeArrowheads="1"/>
            </p:cNvSpPr>
            <p:nvPr/>
          </p:nvSpPr>
          <p:spPr bwMode="auto">
            <a:xfrm>
              <a:off x="3332336" y="1713978"/>
              <a:ext cx="2217738" cy="1066800"/>
            </a:xfrm>
            <a:prstGeom prst="rect">
              <a:avLst/>
            </a:prstGeom>
            <a:noFill/>
            <a:ln w="25400" cap="sq" algn="ctr">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63848" name="Rectangle 25"/>
            <p:cNvSpPr>
              <a:spLocks noChangeArrowheads="1"/>
            </p:cNvSpPr>
            <p:nvPr/>
          </p:nvSpPr>
          <p:spPr bwMode="auto">
            <a:xfrm>
              <a:off x="957610" y="1700408"/>
              <a:ext cx="2217738" cy="1066800"/>
            </a:xfrm>
            <a:prstGeom prst="rect">
              <a:avLst/>
            </a:prstGeom>
            <a:noFill/>
            <a:ln w="25400" cap="sq" algn="ctr">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63849" name="Rectangle 1"/>
            <p:cNvSpPr>
              <a:spLocks noChangeArrowheads="1"/>
            </p:cNvSpPr>
            <p:nvPr/>
          </p:nvSpPr>
          <p:spPr bwMode="auto">
            <a:xfrm>
              <a:off x="457200" y="1143000"/>
              <a:ext cx="220124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baseline="30000">
                  <a:latin typeface="Times New Roman" pitchFamily="18" charset="0"/>
                </a:rPr>
                <a:t>n</a:t>
              </a:r>
              <a:r>
                <a:rPr lang="en-US" altLang="en-US" sz="2800">
                  <a:latin typeface="Times New Roman" pitchFamily="18" charset="0"/>
                </a:rPr>
                <a:t>/</a:t>
              </a:r>
              <a:r>
                <a:rPr lang="en-US" altLang="en-US" sz="2800" baseline="-25000">
                  <a:latin typeface="Times New Roman" pitchFamily="18" charset="0"/>
                </a:rPr>
                <a:t>d</a:t>
              </a:r>
              <a:r>
                <a:rPr lang="en-US" altLang="en-US" sz="2800">
                  <a:latin typeface="Times New Roman" pitchFamily="18" charset="0"/>
                </a:rPr>
                <a:t> = 3 blocks </a:t>
              </a:r>
            </a:p>
          </p:txBody>
        </p:sp>
        <p:sp>
          <p:nvSpPr>
            <p:cNvPr id="163850" name="Rectangle 22"/>
            <p:cNvSpPr>
              <a:spLocks noChangeArrowheads="1"/>
            </p:cNvSpPr>
            <p:nvPr/>
          </p:nvSpPr>
          <p:spPr bwMode="auto">
            <a:xfrm>
              <a:off x="5337691" y="1143000"/>
              <a:ext cx="382508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latin typeface="Times New Roman" pitchFamily="18" charset="0"/>
                </a:rPr>
                <a:t>       d = 4 bits per blocks </a:t>
              </a:r>
            </a:p>
          </p:txBody>
        </p:sp>
      </p:grpSp>
      <p:sp>
        <p:nvSpPr>
          <p:cNvPr id="163845" name="Rectangle 2"/>
          <p:cNvSpPr>
            <a:spLocks noGrp="1" noChangeArrowheads="1"/>
          </p:cNvSpPr>
          <p:nvPr>
            <p:ph type="title"/>
          </p:nvPr>
        </p:nvSpPr>
        <p:spPr>
          <a:xfrm>
            <a:off x="685800" y="-228600"/>
            <a:ext cx="7772400" cy="1143000"/>
          </a:xfrm>
          <a:noFill/>
          <a:extLst>
            <a:ext uri="{909E8E84-426E-40DD-AFC4-6F175D3DCCD1}">
              <a14:hiddenFill xmlns:a14="http://schemas.microsoft.com/office/drawing/2010/main">
                <a:solidFill>
                  <a:srgbClr val="FFFFFF"/>
                </a:solidFill>
              </a14:hiddenFill>
            </a:ext>
          </a:extLst>
        </p:spPr>
        <p:txBody>
          <a:bodyPr/>
          <a:lstStyle/>
          <a:p>
            <a:r>
              <a:rPr lang="en-US" altLang="en-US" smtClean="0">
                <a:effectLst/>
              </a:rPr>
              <a:t>How to add 2 </a:t>
            </a:r>
            <a:r>
              <a:rPr lang="en-US" altLang="en-US" i="1" smtClean="0">
                <a:effectLst/>
              </a:rPr>
              <a:t>n</a:t>
            </a:r>
            <a:r>
              <a:rPr lang="en-US" altLang="en-US" smtClean="0">
                <a:effectLst/>
              </a:rPr>
              <a:t>-bit numbers.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5">
                                            <p:txEl>
                                              <p:pRg st="0" end="0"/>
                                            </p:txEl>
                                          </p:spTgt>
                                        </p:tgtEl>
                                        <p:attrNameLst>
                                          <p:attrName>style.visibility</p:attrName>
                                        </p:attrNameLst>
                                      </p:cBhvr>
                                      <p:to>
                                        <p:strVal val="visible"/>
                                      </p:to>
                                    </p:set>
                                    <p:anim calcmode="lin" valueType="num">
                                      <p:cBhvr additive="base">
                                        <p:cTn id="7" dur="5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5">
                                            <p:txEl>
                                              <p:pRg st="1" end="1"/>
                                            </p:txEl>
                                          </p:spTgt>
                                        </p:tgtEl>
                                        <p:attrNameLst>
                                          <p:attrName>style.visibility</p:attrName>
                                        </p:attrNameLst>
                                      </p:cBhvr>
                                      <p:to>
                                        <p:strVal val="visible"/>
                                      </p:to>
                                    </p:set>
                                    <p:anim calcmode="lin" valueType="num">
                                      <p:cBhvr additive="base">
                                        <p:cTn id="13" dur="500" fill="hold"/>
                                        <p:tgtEl>
                                          <p:spTgt spid="25">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ppt_x"/>
                                          </p:val>
                                        </p:tav>
                                        <p:tav tm="100000">
                                          <p:val>
                                            <p:strVal val="#ppt_x"/>
                                          </p:val>
                                        </p:tav>
                                      </p:tavLst>
                                    </p:anim>
                                    <p:anim calcmode="lin" valueType="num">
                                      <p:cBhvr additive="base">
                                        <p:cTn id="2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4274"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Primitive </a:t>
            </a:r>
            <a:r>
              <a:rPr lang="en-US" sz="3600" b="1" dirty="0">
                <a:solidFill>
                  <a:schemeClr val="tx2"/>
                </a:solidFill>
                <a:effectLst>
                  <a:outerShdw blurRad="38100" dist="38100" dir="2700000" algn="tl">
                    <a:srgbClr val="000000"/>
                  </a:outerShdw>
                </a:effectLst>
                <a:latin typeface="Arial Rounded MT Bold" pitchFamily="34" charset="0"/>
                <a:cs typeface="+mn-cs"/>
              </a:rPr>
              <a:t>Recursive</a:t>
            </a:r>
          </a:p>
        </p:txBody>
      </p:sp>
      <p:sp>
        <p:nvSpPr>
          <p:cNvPr id="1334276" name="Text Box 4"/>
          <p:cNvSpPr txBox="1">
            <a:spLocks noChangeArrowheads="1"/>
          </p:cNvSpPr>
          <p:nvPr/>
        </p:nvSpPr>
        <p:spPr bwMode="auto">
          <a:xfrm>
            <a:off x="228600" y="609600"/>
            <a:ext cx="8915400" cy="1373188"/>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f</a:t>
            </a:r>
            <a:r>
              <a:rPr lang="en-US" dirty="0">
                <a:effectLst>
                  <a:outerShdw blurRad="38100" dist="38100" dir="2700000" algn="tl">
                    <a:srgbClr val="000000"/>
                  </a:outerShdw>
                </a:effectLst>
                <a:cs typeface="+mn-cs"/>
              </a:rPr>
              <a:t> is defined from </a:t>
            </a:r>
            <a:r>
              <a:rPr lang="en-US" i="1" dirty="0">
                <a:solidFill>
                  <a:schemeClr val="accent2"/>
                </a:solidFill>
                <a:effectLst>
                  <a:outerShdw blurRad="38100" dist="38100" dir="2700000" algn="tl">
                    <a:srgbClr val="000000"/>
                  </a:outerShdw>
                </a:effectLst>
                <a:cs typeface="+mn-cs"/>
              </a:rPr>
              <a:t>g</a:t>
            </a:r>
            <a:r>
              <a:rPr lang="en-US" dirty="0">
                <a:effectLst>
                  <a:outerShdw blurRad="38100" dist="38100" dir="2700000" algn="tl">
                    <a:srgbClr val="000000"/>
                  </a:outerShdw>
                </a:effectLst>
                <a:cs typeface="+mn-cs"/>
              </a:rPr>
              <a:t> &amp;</a:t>
            </a:r>
            <a:r>
              <a:rPr lang="en-US" i="1" dirty="0">
                <a:solidFill>
                  <a:schemeClr val="accent2"/>
                </a:solidFill>
                <a:effectLst>
                  <a:outerShdw blurRad="38100" dist="38100" dir="2700000" algn="tl">
                    <a:srgbClr val="000000"/>
                  </a:outerShdw>
                </a:effectLst>
                <a:cs typeface="+mn-cs"/>
              </a:rPr>
              <a:t> h</a:t>
            </a:r>
            <a:r>
              <a:rPr lang="en-US" dirty="0">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by primitive </a:t>
            </a:r>
            <a:r>
              <a:rPr lang="en-US" dirty="0">
                <a:effectLst>
                  <a:outerShdw blurRad="38100" dist="38100" dir="2700000" algn="tl">
                    <a:srgbClr val="000000"/>
                  </a:outerShdw>
                </a:effectLst>
                <a:cs typeface="+mn-cs"/>
              </a:rPr>
              <a:t>recursion if</a:t>
            </a:r>
          </a:p>
          <a:p>
            <a:pPr eaLnBrk="0" hangingPunct="0">
              <a:buFontTx/>
              <a:buChar char="•"/>
              <a:defRPr/>
            </a:pPr>
            <a:r>
              <a:rPr lang="en-US" i="1" dirty="0">
                <a:solidFill>
                  <a:schemeClr val="accent2"/>
                </a:solidFill>
                <a:effectLst>
                  <a:outerShdw blurRad="38100" dist="38100" dir="2700000" algn="tl">
                    <a:srgbClr val="000000"/>
                  </a:outerShdw>
                </a:effectLst>
                <a:cs typeface="+mn-cs"/>
              </a:rPr>
              <a:t>f(</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 = h(x,y-1,f(x,y-1))</a:t>
            </a:r>
          </a:p>
          <a:p>
            <a:pPr eaLnBrk="0" hangingPunct="0">
              <a:buFontTx/>
              <a:buChar char="•"/>
              <a:defRPr/>
            </a:pPr>
            <a:r>
              <a:rPr lang="en-US" i="1" dirty="0">
                <a:solidFill>
                  <a:schemeClr val="accent2"/>
                </a:solidFill>
                <a:effectLst>
                  <a:outerShdw blurRad="38100" dist="38100" dir="2700000" algn="tl">
                    <a:srgbClr val="000000"/>
                  </a:outerShdw>
                </a:effectLst>
                <a:cs typeface="+mn-cs"/>
              </a:rPr>
              <a:t>f(x,0) = g(x)</a:t>
            </a:r>
          </a:p>
        </p:txBody>
      </p:sp>
      <p:sp>
        <p:nvSpPr>
          <p:cNvPr id="1334280" name="Text Box 8"/>
          <p:cNvSpPr txBox="1">
            <a:spLocks noChangeArrowheads="1"/>
          </p:cNvSpPr>
          <p:nvPr/>
        </p:nvSpPr>
        <p:spPr bwMode="auto">
          <a:xfrm>
            <a:off x="152400" y="2133600"/>
            <a:ext cx="8915400" cy="519113"/>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Examples:</a:t>
            </a:r>
            <a:endParaRPr lang="en-US" i="1">
              <a:solidFill>
                <a:schemeClr val="accent2"/>
              </a:solidFill>
              <a:effectLst>
                <a:outerShdw blurRad="38100" dist="38100" dir="2700000" algn="tl">
                  <a:srgbClr val="000000"/>
                </a:outerShdw>
              </a:effectLst>
              <a:cs typeface="+mn-cs"/>
            </a:endParaRPr>
          </a:p>
        </p:txBody>
      </p:sp>
      <p:grpSp>
        <p:nvGrpSpPr>
          <p:cNvPr id="17413" name="Group 70"/>
          <p:cNvGrpSpPr>
            <a:grpSpLocks/>
          </p:cNvGrpSpPr>
          <p:nvPr/>
        </p:nvGrpSpPr>
        <p:grpSpPr bwMode="auto">
          <a:xfrm>
            <a:off x="457200" y="5715000"/>
            <a:ext cx="1143000" cy="1033463"/>
            <a:chOff x="288" y="3600"/>
            <a:chExt cx="720" cy="651"/>
          </a:xfrm>
        </p:grpSpPr>
        <p:pic>
          <p:nvPicPr>
            <p:cNvPr id="1741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88" y="3600"/>
              <a:ext cx="720" cy="6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pic>
          <p:nvPicPr>
            <p:cNvPr id="17419"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28" y="4046"/>
              <a:ext cx="144" cy="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grpSp>
      <p:sp>
        <p:nvSpPr>
          <p:cNvPr id="1334284" name="Text Box 12"/>
          <p:cNvSpPr txBox="1">
            <a:spLocks noChangeArrowheads="1"/>
          </p:cNvSpPr>
          <p:nvPr/>
        </p:nvSpPr>
        <p:spPr bwMode="auto">
          <a:xfrm>
            <a:off x="609600" y="2667000"/>
            <a:ext cx="6662738" cy="1128713"/>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Sum(</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 = h(  </a:t>
            </a:r>
            <a:r>
              <a:rPr lang="en-US" i="1" dirty="0" err="1">
                <a:solidFill>
                  <a:schemeClr val="accent2"/>
                </a:solidFill>
                <a:effectLst>
                  <a:outerShdw blurRad="38100" dist="38100" dir="2700000" algn="tl">
                    <a:srgbClr val="000000"/>
                  </a:outerShdw>
                </a:effectLst>
                <a:cs typeface="+mn-cs"/>
              </a:rPr>
              <a:t>x,y-1,Sum</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-1) )</a:t>
            </a:r>
          </a:p>
          <a:p>
            <a:pPr eaLnBrk="0" hangingPunct="0">
              <a:defRPr/>
            </a:pPr>
            <a:r>
              <a:rPr lang="en-US" sz="1200" i="1" dirty="0">
                <a:solidFill>
                  <a:schemeClr val="accent2"/>
                </a:solidFill>
                <a:effectLst>
                  <a:outerShdw blurRad="38100" dist="38100" dir="2700000" algn="tl">
                    <a:srgbClr val="000000"/>
                  </a:outerShdw>
                </a:effectLst>
                <a:cs typeface="+mn-cs"/>
              </a:rPr>
              <a:t> </a:t>
            </a:r>
          </a:p>
          <a:p>
            <a:pPr eaLnBrk="0" hangingPunct="0">
              <a:defRPr/>
            </a:pPr>
            <a:r>
              <a:rPr lang="en-US" i="1" dirty="0">
                <a:solidFill>
                  <a:schemeClr val="accent2"/>
                </a:solidFill>
                <a:effectLst>
                  <a:outerShdw blurRad="38100" dist="38100" dir="2700000" algn="tl">
                    <a:srgbClr val="000000"/>
                  </a:outerShdw>
                </a:effectLst>
                <a:cs typeface="+mn-cs"/>
              </a:rPr>
              <a:t>Sum(</a:t>
            </a:r>
            <a:r>
              <a:rPr lang="en-US" i="1" dirty="0" err="1">
                <a:solidFill>
                  <a:schemeClr val="accent2"/>
                </a:solidFill>
                <a:effectLst>
                  <a:outerShdw blurRad="38100" dist="38100" dir="2700000" algn="tl">
                    <a:srgbClr val="000000"/>
                  </a:outerShdw>
                </a:effectLst>
                <a:cs typeface="+mn-cs"/>
              </a:rPr>
              <a:t>x,0</a:t>
            </a:r>
            <a:r>
              <a:rPr lang="en-US" i="1" dirty="0">
                <a:solidFill>
                  <a:schemeClr val="accent2"/>
                </a:solidFill>
                <a:effectLst>
                  <a:outerShdw blurRad="38100" dist="38100" dir="2700000" algn="tl">
                    <a:srgbClr val="000000"/>
                  </a:outerShdw>
                </a:effectLst>
                <a:cs typeface="+mn-cs"/>
              </a:rPr>
              <a:t>) = g(x)</a:t>
            </a:r>
          </a:p>
        </p:txBody>
      </p:sp>
      <p:sp>
        <p:nvSpPr>
          <p:cNvPr id="23" name="Left Brace 22"/>
          <p:cNvSpPr>
            <a:spLocks/>
          </p:cNvSpPr>
          <p:nvPr/>
        </p:nvSpPr>
        <p:spPr bwMode="auto">
          <a:xfrm rot="-5400000">
            <a:off x="1336675" y="2617788"/>
            <a:ext cx="146050" cy="1143000"/>
          </a:xfrm>
          <a:prstGeom prst="leftBrace">
            <a:avLst>
              <a:gd name="adj1" fmla="val 5036"/>
              <a:gd name="adj2" fmla="val 50000"/>
            </a:avLst>
          </a:prstGeom>
          <a:noFill/>
          <a:ln w="25400" cap="sq" algn="ctr">
            <a:solidFill>
              <a:schemeClr val="hlink"/>
            </a:solidFill>
            <a:round/>
            <a:headEnd/>
            <a:tailEnd/>
          </a:ln>
        </p:spPr>
        <p:txBody>
          <a:bodyPr vert="eaVert" lIns="274320" rIns="274320"/>
          <a:lstStyle/>
          <a:p>
            <a:pPr eaLnBrk="0" hangingPunct="0">
              <a:defRPr/>
            </a:pPr>
            <a:endParaRPr lang="en-CA">
              <a:effectLst>
                <a:outerShdw blurRad="38100" dist="38100" dir="2700000" algn="tl">
                  <a:srgbClr val="000000">
                    <a:alpha val="43137"/>
                  </a:srgbClr>
                </a:outerShdw>
              </a:effectLst>
              <a:cs typeface="+mn-cs"/>
            </a:endParaRPr>
          </a:p>
        </p:txBody>
      </p:sp>
      <p:sp>
        <p:nvSpPr>
          <p:cNvPr id="14" name="Rectangle 15"/>
          <p:cNvSpPr>
            <a:spLocks noChangeArrowheads="1"/>
          </p:cNvSpPr>
          <p:nvPr/>
        </p:nvSpPr>
        <p:spPr bwMode="auto">
          <a:xfrm>
            <a:off x="990600" y="3762375"/>
            <a:ext cx="7999413" cy="2654300"/>
          </a:xfrm>
          <a:prstGeom prst="rect">
            <a:avLst/>
          </a:prstGeom>
          <a:noFill/>
          <a:ln w="38100" cap="sq">
            <a:noFill/>
            <a:miter lim="800000"/>
            <a:headEnd/>
            <a:tailEnd/>
          </a:ln>
          <a:effectLst/>
        </p:spPr>
        <p:txBody>
          <a:bodyPr wrap="none" lIns="274320" rIns="274320">
            <a:spAutoFit/>
          </a:bodyPr>
          <a:lstStyle/>
          <a:p>
            <a:pPr eaLnBrk="0" hangingPunct="0">
              <a:buFontTx/>
              <a:buChar char="•"/>
              <a:defRPr/>
            </a:pPr>
            <a:r>
              <a:rPr lang="en-US" dirty="0">
                <a:effectLst>
                  <a:outerShdw blurRad="38100" dist="38100" dir="2700000" algn="tl">
                    <a:srgbClr val="000000"/>
                  </a:outerShdw>
                </a:effectLst>
                <a:cs typeface="+mn-cs"/>
              </a:rPr>
              <a:t>We define a </a:t>
            </a:r>
            <a:r>
              <a:rPr lang="en-US">
                <a:effectLst>
                  <a:outerShdw blurRad="38100" dist="38100" dir="2700000" algn="tl">
                    <a:srgbClr val="000000"/>
                  </a:outerShdw>
                </a:effectLst>
                <a:cs typeface="+mn-cs"/>
              </a:rPr>
              <a:t>new primitive recursive function </a:t>
            </a:r>
            <a:r>
              <a:rPr lang="en-US" i="1" dirty="0">
                <a:solidFill>
                  <a:schemeClr val="accent2"/>
                </a:solidFill>
                <a:effectLst>
                  <a:outerShdw blurRad="38100" dist="38100" dir="2700000" algn="tl">
                    <a:srgbClr val="000000"/>
                  </a:outerShdw>
                </a:effectLst>
                <a:cs typeface="+mn-cs"/>
              </a:rPr>
              <a:t>Sum</a:t>
            </a:r>
          </a:p>
          <a:p>
            <a:pPr eaLnBrk="0" hangingPunct="0">
              <a:buFontTx/>
              <a:buChar char="•"/>
              <a:defRPr/>
            </a:pPr>
            <a:r>
              <a:rPr lang="en-US" dirty="0">
                <a:effectLst>
                  <a:outerShdw blurRad="38100" dist="38100" dir="2700000" algn="tl">
                    <a:srgbClr val="000000"/>
                  </a:outerShdw>
                </a:effectLst>
                <a:cs typeface="+mn-cs"/>
              </a:rPr>
              <a:t>from a previously define </a:t>
            </a:r>
            <a:r>
              <a:rPr lang="en-US" i="1" dirty="0">
                <a:solidFill>
                  <a:schemeClr val="accent2"/>
                </a:solidFill>
                <a:effectLst>
                  <a:outerShdw blurRad="38100" dist="38100" dir="2700000" algn="tl">
                    <a:srgbClr val="000000"/>
                  </a:outerShdw>
                </a:effectLst>
                <a:cs typeface="+mn-cs"/>
              </a:rPr>
              <a:t>h</a:t>
            </a:r>
            <a:r>
              <a:rPr lang="en-US" dirty="0">
                <a:effectLst>
                  <a:outerShdw blurRad="38100" dist="38100" dir="2700000" algn="tl">
                    <a:srgbClr val="000000"/>
                  </a:outerShdw>
                </a:effectLst>
                <a:cs typeface="+mn-cs"/>
              </a:rPr>
              <a:t> &amp; </a:t>
            </a:r>
            <a:r>
              <a:rPr lang="en-US" i="1" dirty="0">
                <a:solidFill>
                  <a:schemeClr val="accent2"/>
                </a:solidFill>
                <a:effectLst>
                  <a:outerShdw blurRad="38100" dist="38100" dir="2700000" algn="tl">
                    <a:srgbClr val="000000"/>
                  </a:outerShdw>
                </a:effectLst>
                <a:cs typeface="+mn-cs"/>
              </a:rPr>
              <a:t>g</a:t>
            </a:r>
            <a:r>
              <a:rPr lang="en-US" dirty="0">
                <a:effectLst>
                  <a:outerShdw blurRad="38100" dist="38100" dir="2700000" algn="tl">
                    <a:srgbClr val="000000"/>
                  </a:outerShdw>
                </a:effectLst>
                <a:cs typeface="+mn-cs"/>
              </a:rPr>
              <a:t>.</a:t>
            </a:r>
          </a:p>
          <a:p>
            <a:pPr eaLnBrk="0" hangingPunct="0">
              <a:buFontTx/>
              <a:buChar char="•"/>
              <a:defRPr/>
            </a:pPr>
            <a:r>
              <a:rPr lang="en-US" i="1" dirty="0">
                <a:solidFill>
                  <a:schemeClr val="accent2"/>
                </a:solidFill>
                <a:effectLst>
                  <a:outerShdw blurRad="38100" dist="38100" dir="2700000" algn="tl">
                    <a:srgbClr val="000000"/>
                  </a:outerShdw>
                </a:effectLst>
                <a:cs typeface="+mn-cs"/>
              </a:rPr>
              <a:t>h</a:t>
            </a:r>
            <a:r>
              <a:rPr lang="en-US" dirty="0">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has arguments</a:t>
            </a:r>
            <a:r>
              <a:rPr lang="en-US" dirty="0">
                <a:effectLst>
                  <a:outerShdw blurRad="38100" dist="38100" dir="2700000" algn="tl">
                    <a:srgbClr val="000000"/>
                  </a:outerShdw>
                </a:effectLst>
                <a:cs typeface="+mn-cs"/>
              </a:rPr>
              <a:t>:</a:t>
            </a:r>
          </a:p>
          <a:p>
            <a:pPr marL="742950" lvl="1" indent="-285750" eaLnBrk="0" hangingPunct="0">
              <a:buFontTx/>
              <a:buChar char="•"/>
              <a:defRPr/>
            </a:pPr>
            <a:r>
              <a:rPr lang="en-US">
                <a:effectLst>
                  <a:outerShdw blurRad="38100" dist="38100" dir="2700000" algn="tl">
                    <a:srgbClr val="000000"/>
                  </a:outerShdw>
                </a:effectLst>
                <a:cs typeface="+mn-cs"/>
              </a:rPr>
              <a:t>All the other </a:t>
            </a:r>
            <a:r>
              <a:rPr lang="en-US" dirty="0">
                <a:effectLst>
                  <a:outerShdw blurRad="38100" dist="38100" dir="2700000" algn="tl">
                    <a:srgbClr val="000000"/>
                  </a:outerShdw>
                </a:effectLst>
                <a:cs typeface="+mn-cs"/>
              </a:rPr>
              <a:t>variables </a:t>
            </a:r>
            <a:r>
              <a:rPr lang="en-US" i="1">
                <a:solidFill>
                  <a:schemeClr val="accent2"/>
                </a:solidFill>
                <a:effectLst>
                  <a:outerShdw blurRad="38100" dist="38100" dir="2700000" algn="tl">
                    <a:srgbClr val="000000"/>
                  </a:outerShdw>
                </a:effectLst>
                <a:cs typeface="+mn-cs"/>
              </a:rPr>
              <a:t>x</a:t>
            </a:r>
            <a:r>
              <a:rPr lang="en-US">
                <a:effectLst>
                  <a:outerShdw blurRad="38100" dist="38100" dir="2700000" algn="tl">
                    <a:srgbClr val="000000"/>
                  </a:outerShdw>
                </a:effectLst>
                <a:cs typeface="+mn-cs"/>
              </a:rPr>
              <a:t> left </a:t>
            </a:r>
            <a:r>
              <a:rPr lang="en-US" dirty="0">
                <a:effectLst>
                  <a:outerShdw blurRad="38100" dist="38100" dir="2700000" algn="tl">
                    <a:srgbClr val="000000"/>
                  </a:outerShdw>
                </a:effectLst>
                <a:cs typeface="+mn-cs"/>
              </a:rPr>
              <a:t>unchanged.</a:t>
            </a:r>
          </a:p>
          <a:p>
            <a:pPr marL="742950" lvl="1" indent="-285750" eaLnBrk="0" hangingPunct="0">
              <a:buFontTx/>
              <a:buChar char="•"/>
              <a:defRPr/>
            </a:pPr>
            <a:r>
              <a:rPr lang="en-US" i="1" dirty="0">
                <a:solidFill>
                  <a:schemeClr val="accent2"/>
                </a:solidFill>
                <a:effectLst>
                  <a:outerShdw blurRad="38100" dist="38100" dir="2700000" algn="tl">
                    <a:srgbClr val="000000"/>
                  </a:outerShdw>
                </a:effectLst>
                <a:cs typeface="+mn-cs"/>
              </a:rPr>
              <a:t>y</a:t>
            </a:r>
            <a:r>
              <a:rPr lang="en-US" dirty="0">
                <a:effectLst>
                  <a:outerShdw blurRad="38100" dist="38100" dir="2700000" algn="tl">
                    <a:srgbClr val="000000"/>
                  </a:outerShdw>
                </a:effectLst>
                <a:cs typeface="+mn-cs"/>
              </a:rPr>
              <a:t> one smaller.</a:t>
            </a:r>
          </a:p>
          <a:p>
            <a:pPr marL="742950" lvl="1" indent="-285750" eaLnBrk="0" hangingPunct="0">
              <a:buFontTx/>
              <a:buChar char="•"/>
              <a:defRPr/>
            </a:pPr>
            <a:r>
              <a:rPr lang="en-US">
                <a:effectLst>
                  <a:outerShdw blurRad="38100" dist="38100" dir="2700000" algn="tl">
                    <a:srgbClr val="000000"/>
                  </a:outerShdw>
                </a:effectLst>
                <a:cs typeface="+mn-cs"/>
              </a:rPr>
              <a:t>Recursive solution on input with </a:t>
            </a:r>
            <a:r>
              <a:rPr lang="en-US" i="1" dirty="0">
                <a:solidFill>
                  <a:schemeClr val="accent2"/>
                </a:solidFill>
                <a:effectLst>
                  <a:outerShdw blurRad="38100" dist="38100" dir="2700000" algn="tl">
                    <a:srgbClr val="000000"/>
                  </a:outerShdw>
                </a:effectLst>
                <a:cs typeface="+mn-cs"/>
              </a:rPr>
              <a:t>y</a:t>
            </a:r>
            <a:r>
              <a:rPr lang="en-US" dirty="0">
                <a:effectLst>
                  <a:outerShdw blurRad="38100" dist="38100" dir="2700000" algn="tl">
                    <a:srgbClr val="000000"/>
                  </a:outerShdw>
                </a:effectLst>
                <a:cs typeface="+mn-cs"/>
              </a:rPr>
              <a:t> one smaller.</a:t>
            </a:r>
          </a:p>
        </p:txBody>
      </p:sp>
      <p:sp>
        <p:nvSpPr>
          <p:cNvPr id="2" name="Left Brace 22"/>
          <p:cNvSpPr>
            <a:spLocks/>
          </p:cNvSpPr>
          <p:nvPr/>
        </p:nvSpPr>
        <p:spPr bwMode="auto">
          <a:xfrm rot="-5400000">
            <a:off x="3840162" y="1844676"/>
            <a:ext cx="92075" cy="2743200"/>
          </a:xfrm>
          <a:prstGeom prst="leftBrace">
            <a:avLst>
              <a:gd name="adj1" fmla="val 19172"/>
              <a:gd name="adj2" fmla="val 50000"/>
            </a:avLst>
          </a:prstGeom>
          <a:noFill/>
          <a:ln w="25400" cap="sq" algn="ctr">
            <a:solidFill>
              <a:schemeClr val="hlink"/>
            </a:solidFill>
            <a:round/>
            <a:headEnd/>
            <a:tailEnd/>
          </a:ln>
        </p:spPr>
        <p:txBody>
          <a:bodyPr vert="eaVert" lIns="274320" rIns="274320"/>
          <a:lstStyle/>
          <a:p>
            <a:pPr eaLnBrk="0" hangingPunct="0">
              <a:defRPr/>
            </a:pPr>
            <a:endParaRPr lang="en-CA">
              <a:effectLst>
                <a:outerShdw blurRad="38100" dist="38100" dir="2700000" algn="tl">
                  <a:srgbClr val="000000">
                    <a:alpha val="43137"/>
                  </a:srgbClr>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334284"/>
                                        </p:tgtEl>
                                        <p:attrNameLst>
                                          <p:attrName>style.visibility</p:attrName>
                                        </p:attrNameLst>
                                      </p:cBhvr>
                                      <p:to>
                                        <p:strVal val="visible"/>
                                      </p:to>
                                    </p:set>
                                    <p:anim calcmode="lin" valueType="num">
                                      <p:cBhvr additive="base">
                                        <p:cTn id="7" dur="500" fill="hold"/>
                                        <p:tgtEl>
                                          <p:spTgt spid="1334284"/>
                                        </p:tgtEl>
                                        <p:attrNameLst>
                                          <p:attrName>ppt_x</p:attrName>
                                        </p:attrNameLst>
                                      </p:cBhvr>
                                      <p:tavLst>
                                        <p:tav tm="0">
                                          <p:val>
                                            <p:strVal val="0-#ppt_w/2"/>
                                          </p:val>
                                        </p:tav>
                                        <p:tav tm="100000">
                                          <p:val>
                                            <p:strVal val="#ppt_x"/>
                                          </p:val>
                                        </p:tav>
                                      </p:tavLst>
                                    </p:anim>
                                    <p:anim calcmode="lin" valueType="num">
                                      <p:cBhvr additive="base">
                                        <p:cTn id="8" dur="500" fill="hold"/>
                                        <p:tgtEl>
                                          <p:spTgt spid="133428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4">
                                            <p:txEl>
                                              <p:pRg st="0" end="0"/>
                                            </p:txEl>
                                          </p:spTgt>
                                        </p:tgtEl>
                                        <p:attrNameLst>
                                          <p:attrName>style.visibility</p:attrName>
                                        </p:attrNameLst>
                                      </p:cBhvr>
                                      <p:to>
                                        <p:strVal val="visible"/>
                                      </p:to>
                                    </p:set>
                                    <p:anim calcmode="lin" valueType="num">
                                      <p:cBhvr additive="base">
                                        <p:cTn id="13" dur="500" fill="hold"/>
                                        <p:tgtEl>
                                          <p:spTgt spid="14">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4">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additive="base">
                                        <p:cTn id="17" dur="500" fill="hold"/>
                                        <p:tgtEl>
                                          <p:spTgt spid="23"/>
                                        </p:tgtEl>
                                        <p:attrNameLst>
                                          <p:attrName>ppt_x</p:attrName>
                                        </p:attrNameLst>
                                      </p:cBhvr>
                                      <p:tavLst>
                                        <p:tav tm="0">
                                          <p:val>
                                            <p:strVal val="0-#ppt_w/2"/>
                                          </p:val>
                                        </p:tav>
                                        <p:tav tm="100000">
                                          <p:val>
                                            <p:strVal val="#ppt_x"/>
                                          </p:val>
                                        </p:tav>
                                      </p:tavLst>
                                    </p:anim>
                                    <p:anim calcmode="lin" valueType="num">
                                      <p:cBhvr additive="base">
                                        <p:cTn id="18" dur="500" fill="hold"/>
                                        <p:tgtEl>
                                          <p:spTgt spid="23"/>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nodeType="clickEffect">
                                  <p:stCondLst>
                                    <p:cond delay="0"/>
                                  </p:stCondLst>
                                  <p:childTnLst>
                                    <p:set>
                                      <p:cBhvr>
                                        <p:cTn id="22" dur="1" fill="hold">
                                          <p:stCondLst>
                                            <p:cond delay="0"/>
                                          </p:stCondLst>
                                        </p:cTn>
                                        <p:tgtEl>
                                          <p:spTgt spid="14">
                                            <p:txEl>
                                              <p:pRg st="1" end="1"/>
                                            </p:txEl>
                                          </p:spTgt>
                                        </p:tgtEl>
                                        <p:attrNameLst>
                                          <p:attrName>style.visibility</p:attrName>
                                        </p:attrNameLst>
                                      </p:cBhvr>
                                      <p:to>
                                        <p:strVal val="visible"/>
                                      </p:to>
                                    </p:set>
                                    <p:anim calcmode="lin" valueType="num">
                                      <p:cBhvr additive="base">
                                        <p:cTn id="23" dur="500" fill="hold"/>
                                        <p:tgtEl>
                                          <p:spTgt spid="14">
                                            <p:txEl>
                                              <p:pRg st="1" end="1"/>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4">
                                            <p:txEl>
                                              <p:pRg st="1" end="1"/>
                                            </p:txEl>
                                          </p:spTgt>
                                        </p:tgtEl>
                                        <p:attrNameLst>
                                          <p:attrName>ppt_y</p:attrName>
                                        </p:attrNameLst>
                                      </p:cBhvr>
                                      <p:tavLst>
                                        <p:tav tm="0">
                                          <p:val>
                                            <p:strVal val="#ppt_y"/>
                                          </p:val>
                                        </p:tav>
                                        <p:tav tm="100000">
                                          <p:val>
                                            <p:strVal val="#ppt_y"/>
                                          </p:val>
                                        </p:tav>
                                      </p:tavLst>
                                    </p:anim>
                                  </p:childTnLst>
                                </p:cTn>
                              </p:par>
                              <p:par>
                                <p:cTn id="25" presetID="1" presetClass="exit" presetSubtype="0" fill="hold" grpId="1" nodeType="withEffect">
                                  <p:stCondLst>
                                    <p:cond delay="0"/>
                                  </p:stCondLst>
                                  <p:childTnLst>
                                    <p:set>
                                      <p:cBhvr>
                                        <p:cTn id="26" dur="1" fill="hold">
                                          <p:stCondLst>
                                            <p:cond delay="0"/>
                                          </p:stCondLst>
                                        </p:cTn>
                                        <p:tgtEl>
                                          <p:spTgt spid="23"/>
                                        </p:tgtEl>
                                        <p:attrNameLst>
                                          <p:attrName>style.visibility</p:attrName>
                                        </p:attrNameLst>
                                      </p:cBhvr>
                                      <p:to>
                                        <p:strVal val="hidden"/>
                                      </p:to>
                                    </p:set>
                                  </p:childTnLst>
                                </p:cTn>
                              </p:par>
                              <p:par>
                                <p:cTn id="27" presetID="2" presetClass="entr" presetSubtype="8" fill="hold" grpId="0" nodeType="withEffect">
                                  <p:stCondLst>
                                    <p:cond delay="0"/>
                                  </p:stCondLst>
                                  <p:childTnLst>
                                    <p:set>
                                      <p:cBhvr>
                                        <p:cTn id="28" dur="1" fill="hold">
                                          <p:stCondLst>
                                            <p:cond delay="0"/>
                                          </p:stCondLst>
                                        </p:cTn>
                                        <p:tgtEl>
                                          <p:spTgt spid="2"/>
                                        </p:tgtEl>
                                        <p:attrNameLst>
                                          <p:attrName>style.visibility</p:attrName>
                                        </p:attrNameLst>
                                      </p:cBhvr>
                                      <p:to>
                                        <p:strVal val="visible"/>
                                      </p:to>
                                    </p:set>
                                    <p:anim calcmode="lin" valueType="num">
                                      <p:cBhvr additive="base">
                                        <p:cTn id="29" dur="500" fill="hold"/>
                                        <p:tgtEl>
                                          <p:spTgt spid="2"/>
                                        </p:tgtEl>
                                        <p:attrNameLst>
                                          <p:attrName>ppt_x</p:attrName>
                                        </p:attrNameLst>
                                      </p:cBhvr>
                                      <p:tavLst>
                                        <p:tav tm="0">
                                          <p:val>
                                            <p:strVal val="0-#ppt_w/2"/>
                                          </p:val>
                                        </p:tav>
                                        <p:tav tm="100000">
                                          <p:val>
                                            <p:strVal val="#ppt_x"/>
                                          </p:val>
                                        </p:tav>
                                      </p:tavLst>
                                    </p:anim>
                                    <p:anim calcmode="lin" valueType="num">
                                      <p:cBhvr additive="base">
                                        <p:cTn id="30"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nodeType="clickEffect">
                                  <p:stCondLst>
                                    <p:cond delay="0"/>
                                  </p:stCondLst>
                                  <p:childTnLst>
                                    <p:set>
                                      <p:cBhvr>
                                        <p:cTn id="34" dur="1" fill="hold">
                                          <p:stCondLst>
                                            <p:cond delay="0"/>
                                          </p:stCondLst>
                                        </p:cTn>
                                        <p:tgtEl>
                                          <p:spTgt spid="14">
                                            <p:txEl>
                                              <p:pRg st="2" end="2"/>
                                            </p:txEl>
                                          </p:spTgt>
                                        </p:tgtEl>
                                        <p:attrNameLst>
                                          <p:attrName>style.visibility</p:attrName>
                                        </p:attrNameLst>
                                      </p:cBhvr>
                                      <p:to>
                                        <p:strVal val="visible"/>
                                      </p:to>
                                    </p:set>
                                    <p:anim calcmode="lin" valueType="num">
                                      <p:cBhvr additive="base">
                                        <p:cTn id="35" dur="500" fill="hold"/>
                                        <p:tgtEl>
                                          <p:spTgt spid="14">
                                            <p:txEl>
                                              <p:pRg st="2" end="2"/>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1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8" fill="hold" nodeType="clickEffect">
                                  <p:stCondLst>
                                    <p:cond delay="0"/>
                                  </p:stCondLst>
                                  <p:childTnLst>
                                    <p:set>
                                      <p:cBhvr>
                                        <p:cTn id="40" dur="1" fill="hold">
                                          <p:stCondLst>
                                            <p:cond delay="0"/>
                                          </p:stCondLst>
                                        </p:cTn>
                                        <p:tgtEl>
                                          <p:spTgt spid="14">
                                            <p:txEl>
                                              <p:pRg st="3" end="3"/>
                                            </p:txEl>
                                          </p:spTgt>
                                        </p:tgtEl>
                                        <p:attrNameLst>
                                          <p:attrName>style.visibility</p:attrName>
                                        </p:attrNameLst>
                                      </p:cBhvr>
                                      <p:to>
                                        <p:strVal val="visible"/>
                                      </p:to>
                                    </p:set>
                                    <p:anim calcmode="lin" valueType="num">
                                      <p:cBhvr additive="base">
                                        <p:cTn id="41" dur="500" fill="hold"/>
                                        <p:tgtEl>
                                          <p:spTgt spid="14">
                                            <p:txEl>
                                              <p:pRg st="3" end="3"/>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1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8" fill="hold" nodeType="clickEffect">
                                  <p:stCondLst>
                                    <p:cond delay="0"/>
                                  </p:stCondLst>
                                  <p:childTnLst>
                                    <p:set>
                                      <p:cBhvr>
                                        <p:cTn id="46" dur="1" fill="hold">
                                          <p:stCondLst>
                                            <p:cond delay="0"/>
                                          </p:stCondLst>
                                        </p:cTn>
                                        <p:tgtEl>
                                          <p:spTgt spid="14">
                                            <p:txEl>
                                              <p:pRg st="4" end="4"/>
                                            </p:txEl>
                                          </p:spTgt>
                                        </p:tgtEl>
                                        <p:attrNameLst>
                                          <p:attrName>style.visibility</p:attrName>
                                        </p:attrNameLst>
                                      </p:cBhvr>
                                      <p:to>
                                        <p:strVal val="visible"/>
                                      </p:to>
                                    </p:set>
                                    <p:anim calcmode="lin" valueType="num">
                                      <p:cBhvr additive="base">
                                        <p:cTn id="47" dur="500" fill="hold"/>
                                        <p:tgtEl>
                                          <p:spTgt spid="14">
                                            <p:txEl>
                                              <p:pRg st="4" end="4"/>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14">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8" fill="hold" nodeType="clickEffect">
                                  <p:stCondLst>
                                    <p:cond delay="0"/>
                                  </p:stCondLst>
                                  <p:childTnLst>
                                    <p:set>
                                      <p:cBhvr>
                                        <p:cTn id="52" dur="1" fill="hold">
                                          <p:stCondLst>
                                            <p:cond delay="0"/>
                                          </p:stCondLst>
                                        </p:cTn>
                                        <p:tgtEl>
                                          <p:spTgt spid="14">
                                            <p:txEl>
                                              <p:pRg st="5" end="5"/>
                                            </p:txEl>
                                          </p:spTgt>
                                        </p:tgtEl>
                                        <p:attrNameLst>
                                          <p:attrName>style.visibility</p:attrName>
                                        </p:attrNameLst>
                                      </p:cBhvr>
                                      <p:to>
                                        <p:strVal val="visible"/>
                                      </p:to>
                                    </p:set>
                                    <p:anim calcmode="lin" valueType="num">
                                      <p:cBhvr additive="base">
                                        <p:cTn id="53" dur="500" fill="hold"/>
                                        <p:tgtEl>
                                          <p:spTgt spid="14">
                                            <p:txEl>
                                              <p:pRg st="5" end="5"/>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14">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4284" grpId="0"/>
      <p:bldP spid="23" grpId="0" animBg="1"/>
      <p:bldP spid="23" grpId="1" animBg="1"/>
      <p:bldP spid="2" grpId="0" animBg="1"/>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Line 14"/>
          <p:cNvSpPr>
            <a:spLocks noChangeShapeType="1"/>
          </p:cNvSpPr>
          <p:nvPr/>
        </p:nvSpPr>
        <p:spPr bwMode="auto">
          <a:xfrm flipH="1">
            <a:off x="952500" y="2438400"/>
            <a:ext cx="7162800" cy="0"/>
          </a:xfrm>
          <a:prstGeom prst="line">
            <a:avLst/>
          </a:prstGeom>
          <a:noFill/>
          <a:ln w="76200" cap="sq">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grpSp>
        <p:nvGrpSpPr>
          <p:cNvPr id="6" name="Group 5"/>
          <p:cNvGrpSpPr>
            <a:grpSpLocks/>
          </p:cNvGrpSpPr>
          <p:nvPr/>
        </p:nvGrpSpPr>
        <p:grpSpPr bwMode="auto">
          <a:xfrm>
            <a:off x="1758950" y="1192213"/>
            <a:ext cx="5454650" cy="946150"/>
            <a:chOff x="1759312" y="1725202"/>
            <a:chExt cx="5453639" cy="946490"/>
          </a:xfrm>
        </p:grpSpPr>
        <p:sp>
          <p:nvSpPr>
            <p:cNvPr id="164879" name="Rectangle 4"/>
            <p:cNvSpPr>
              <a:spLocks noChangeArrowheads="1"/>
            </p:cNvSpPr>
            <p:nvPr/>
          </p:nvSpPr>
          <p:spPr bwMode="auto">
            <a:xfrm>
              <a:off x="6515634" y="1725202"/>
              <a:ext cx="68480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latin typeface="Times New Roman" pitchFamily="18" charset="0"/>
                </a:rPr>
                <a:t>X</a:t>
              </a:r>
              <a:r>
                <a:rPr lang="en-US" altLang="en-US" sz="2800" baseline="30000">
                  <a:latin typeface="Times New Roman" pitchFamily="18" charset="0"/>
                </a:rPr>
                <a:t>d</a:t>
              </a:r>
              <a:r>
                <a:rPr lang="en-US" altLang="en-US" sz="2800" baseline="-25000">
                  <a:latin typeface="Times New Roman" pitchFamily="18" charset="0"/>
                </a:rPr>
                <a:t>0</a:t>
              </a:r>
              <a:endParaRPr lang="en-US" altLang="en-US" sz="2800">
                <a:latin typeface="Times New Roman" pitchFamily="18" charset="0"/>
              </a:endParaRPr>
            </a:p>
          </p:txBody>
        </p:sp>
        <p:sp>
          <p:nvSpPr>
            <p:cNvPr id="164880" name="Rectangle 27"/>
            <p:cNvSpPr>
              <a:spLocks noChangeArrowheads="1"/>
            </p:cNvSpPr>
            <p:nvPr/>
          </p:nvSpPr>
          <p:spPr bwMode="auto">
            <a:xfrm>
              <a:off x="6528148" y="2118728"/>
              <a:ext cx="68480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latin typeface="Times New Roman" pitchFamily="18" charset="0"/>
                </a:rPr>
                <a:t>Y</a:t>
              </a:r>
              <a:r>
                <a:rPr lang="en-US" altLang="en-US" sz="2800" baseline="30000">
                  <a:latin typeface="Times New Roman" pitchFamily="18" charset="0"/>
                </a:rPr>
                <a:t>d</a:t>
              </a:r>
              <a:r>
                <a:rPr lang="en-US" altLang="en-US" sz="2800" baseline="-25000">
                  <a:latin typeface="Times New Roman" pitchFamily="18" charset="0"/>
                </a:rPr>
                <a:t>0</a:t>
              </a:r>
              <a:endParaRPr lang="en-US" altLang="en-US" sz="2800">
                <a:latin typeface="Times New Roman" pitchFamily="18" charset="0"/>
              </a:endParaRPr>
            </a:p>
          </p:txBody>
        </p:sp>
        <p:sp>
          <p:nvSpPr>
            <p:cNvPr id="164881" name="Rectangle 28"/>
            <p:cNvSpPr>
              <a:spLocks noChangeArrowheads="1"/>
            </p:cNvSpPr>
            <p:nvPr/>
          </p:nvSpPr>
          <p:spPr bwMode="auto">
            <a:xfrm>
              <a:off x="4057838" y="1740074"/>
              <a:ext cx="68480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latin typeface="Times New Roman" pitchFamily="18" charset="0"/>
                </a:rPr>
                <a:t>X</a:t>
              </a:r>
              <a:r>
                <a:rPr lang="en-US" altLang="en-US" sz="2800" baseline="30000">
                  <a:latin typeface="Times New Roman" pitchFamily="18" charset="0"/>
                </a:rPr>
                <a:t>d</a:t>
              </a:r>
              <a:r>
                <a:rPr lang="en-US" altLang="en-US" sz="2800" baseline="-25000">
                  <a:latin typeface="Times New Roman" pitchFamily="18" charset="0"/>
                </a:rPr>
                <a:t>1</a:t>
              </a:r>
              <a:endParaRPr lang="en-US" altLang="en-US" sz="2800">
                <a:latin typeface="Times New Roman" pitchFamily="18" charset="0"/>
              </a:endParaRPr>
            </a:p>
          </p:txBody>
        </p:sp>
        <p:sp>
          <p:nvSpPr>
            <p:cNvPr id="164882" name="Rectangle 29"/>
            <p:cNvSpPr>
              <a:spLocks noChangeArrowheads="1"/>
            </p:cNvSpPr>
            <p:nvPr/>
          </p:nvSpPr>
          <p:spPr bwMode="auto">
            <a:xfrm>
              <a:off x="4070352" y="2133600"/>
              <a:ext cx="68480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latin typeface="Times New Roman" pitchFamily="18" charset="0"/>
                </a:rPr>
                <a:t>Y</a:t>
              </a:r>
              <a:r>
                <a:rPr lang="en-US" altLang="en-US" sz="2800" baseline="30000">
                  <a:latin typeface="Times New Roman" pitchFamily="18" charset="0"/>
                </a:rPr>
                <a:t>d</a:t>
              </a:r>
              <a:r>
                <a:rPr lang="en-US" altLang="en-US" sz="2800" baseline="-25000">
                  <a:latin typeface="Times New Roman" pitchFamily="18" charset="0"/>
                </a:rPr>
                <a:t>1</a:t>
              </a:r>
              <a:endParaRPr lang="en-US" altLang="en-US" sz="2800">
                <a:latin typeface="Times New Roman" pitchFamily="18" charset="0"/>
              </a:endParaRPr>
            </a:p>
          </p:txBody>
        </p:sp>
        <p:sp>
          <p:nvSpPr>
            <p:cNvPr id="164883" name="Rectangle 30"/>
            <p:cNvSpPr>
              <a:spLocks noChangeArrowheads="1"/>
            </p:cNvSpPr>
            <p:nvPr/>
          </p:nvSpPr>
          <p:spPr bwMode="auto">
            <a:xfrm>
              <a:off x="1759312" y="1754946"/>
              <a:ext cx="68480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latin typeface="Times New Roman" pitchFamily="18" charset="0"/>
                </a:rPr>
                <a:t>X</a:t>
              </a:r>
              <a:r>
                <a:rPr lang="en-US" altLang="en-US" sz="2800" baseline="30000">
                  <a:latin typeface="Times New Roman" pitchFamily="18" charset="0"/>
                </a:rPr>
                <a:t>d</a:t>
              </a:r>
              <a:r>
                <a:rPr lang="en-US" altLang="en-US" sz="2800" baseline="-25000">
                  <a:latin typeface="Times New Roman" pitchFamily="18" charset="0"/>
                </a:rPr>
                <a:t>2</a:t>
              </a:r>
              <a:endParaRPr lang="en-US" altLang="en-US" sz="2800">
                <a:latin typeface="Times New Roman" pitchFamily="18" charset="0"/>
              </a:endParaRPr>
            </a:p>
          </p:txBody>
        </p:sp>
        <p:sp>
          <p:nvSpPr>
            <p:cNvPr id="164884" name="Rectangle 31"/>
            <p:cNvSpPr>
              <a:spLocks noChangeArrowheads="1"/>
            </p:cNvSpPr>
            <p:nvPr/>
          </p:nvSpPr>
          <p:spPr bwMode="auto">
            <a:xfrm>
              <a:off x="1771826" y="2148472"/>
              <a:ext cx="68480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latin typeface="Times New Roman" pitchFamily="18" charset="0"/>
                </a:rPr>
                <a:t>Y</a:t>
              </a:r>
              <a:r>
                <a:rPr lang="en-US" altLang="en-US" sz="2800" baseline="30000">
                  <a:latin typeface="Times New Roman" pitchFamily="18" charset="0"/>
                </a:rPr>
                <a:t>d</a:t>
              </a:r>
              <a:r>
                <a:rPr lang="en-US" altLang="en-US" sz="2800" baseline="-25000">
                  <a:latin typeface="Times New Roman" pitchFamily="18" charset="0"/>
                </a:rPr>
                <a:t>2</a:t>
              </a:r>
              <a:endParaRPr lang="en-US" altLang="en-US" sz="2800">
                <a:latin typeface="Times New Roman" pitchFamily="18" charset="0"/>
              </a:endParaRPr>
            </a:p>
          </p:txBody>
        </p:sp>
      </p:grpSp>
      <p:sp>
        <p:nvSpPr>
          <p:cNvPr id="164868" name="Rectangle 25"/>
          <p:cNvSpPr>
            <a:spLocks noChangeArrowheads="1"/>
          </p:cNvSpPr>
          <p:nvPr/>
        </p:nvSpPr>
        <p:spPr bwMode="auto">
          <a:xfrm>
            <a:off x="5689600" y="1181100"/>
            <a:ext cx="2217738" cy="1066800"/>
          </a:xfrm>
          <a:prstGeom prst="rect">
            <a:avLst/>
          </a:prstGeom>
          <a:noFill/>
          <a:ln w="25400" cap="sq" algn="ctr">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64869" name="Rectangle 25"/>
          <p:cNvSpPr>
            <a:spLocks noChangeArrowheads="1"/>
          </p:cNvSpPr>
          <p:nvPr/>
        </p:nvSpPr>
        <p:spPr bwMode="auto">
          <a:xfrm>
            <a:off x="3332163" y="1181100"/>
            <a:ext cx="2217737" cy="1066800"/>
          </a:xfrm>
          <a:prstGeom prst="rect">
            <a:avLst/>
          </a:prstGeom>
          <a:noFill/>
          <a:ln w="25400" cap="sq" algn="ctr">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64870" name="Rectangle 25"/>
          <p:cNvSpPr>
            <a:spLocks noChangeArrowheads="1"/>
          </p:cNvSpPr>
          <p:nvPr/>
        </p:nvSpPr>
        <p:spPr bwMode="auto">
          <a:xfrm>
            <a:off x="957263" y="1166813"/>
            <a:ext cx="2217737" cy="1066800"/>
          </a:xfrm>
          <a:prstGeom prst="rect">
            <a:avLst/>
          </a:prstGeom>
          <a:noFill/>
          <a:ln w="25400" cap="sq" algn="ctr">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nvGrpSpPr>
          <p:cNvPr id="164871" name="Group 6"/>
          <p:cNvGrpSpPr>
            <a:grpSpLocks/>
          </p:cNvGrpSpPr>
          <p:nvPr/>
        </p:nvGrpSpPr>
        <p:grpSpPr bwMode="auto">
          <a:xfrm>
            <a:off x="457200" y="609600"/>
            <a:ext cx="8794750" cy="523875"/>
            <a:chOff x="457200" y="1143000"/>
            <a:chExt cx="8795345" cy="523220"/>
          </a:xfrm>
        </p:grpSpPr>
        <p:sp>
          <p:nvSpPr>
            <p:cNvPr id="164877" name="Rectangle 37"/>
            <p:cNvSpPr>
              <a:spLocks noChangeArrowheads="1"/>
            </p:cNvSpPr>
            <p:nvPr/>
          </p:nvSpPr>
          <p:spPr bwMode="auto">
            <a:xfrm>
              <a:off x="457200" y="1143000"/>
              <a:ext cx="220124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baseline="30000">
                  <a:latin typeface="Times New Roman" pitchFamily="18" charset="0"/>
                </a:rPr>
                <a:t>n</a:t>
              </a:r>
              <a:r>
                <a:rPr lang="en-US" altLang="en-US" sz="2800">
                  <a:latin typeface="Times New Roman" pitchFamily="18" charset="0"/>
                </a:rPr>
                <a:t>/</a:t>
              </a:r>
              <a:r>
                <a:rPr lang="en-US" altLang="en-US" sz="2800" baseline="-25000">
                  <a:latin typeface="Times New Roman" pitchFamily="18" charset="0"/>
                </a:rPr>
                <a:t>d</a:t>
              </a:r>
              <a:r>
                <a:rPr lang="en-US" altLang="en-US" sz="2800">
                  <a:latin typeface="Times New Roman" pitchFamily="18" charset="0"/>
                </a:rPr>
                <a:t> = 3 blocks </a:t>
              </a:r>
            </a:p>
          </p:txBody>
        </p:sp>
        <p:sp>
          <p:nvSpPr>
            <p:cNvPr id="164878" name="Rectangle 38"/>
            <p:cNvSpPr>
              <a:spLocks noChangeArrowheads="1"/>
            </p:cNvSpPr>
            <p:nvPr/>
          </p:nvSpPr>
          <p:spPr bwMode="auto">
            <a:xfrm>
              <a:off x="5337691" y="1143000"/>
              <a:ext cx="391485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latin typeface="Times New Roman" pitchFamily="18" charset="0"/>
                </a:rPr>
                <a:t>       d = 4 bits per blocks </a:t>
              </a:r>
            </a:p>
          </p:txBody>
        </p:sp>
      </p:grpSp>
      <p:sp>
        <p:nvSpPr>
          <p:cNvPr id="40" name="Rectangle 39"/>
          <p:cNvSpPr>
            <a:spLocks noChangeArrowheads="1"/>
          </p:cNvSpPr>
          <p:nvPr/>
        </p:nvSpPr>
        <p:spPr bwMode="auto">
          <a:xfrm>
            <a:off x="838200" y="2514600"/>
            <a:ext cx="6800850" cy="526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latin typeface="Times New Roman" pitchFamily="18" charset="0"/>
              </a:rPr>
              <a:t>Note   0  </a:t>
            </a:r>
            <a:r>
              <a:rPr lang="en-US" altLang="en-US" sz="2800">
                <a:latin typeface="Times New Roman" pitchFamily="18" charset="0"/>
                <a:cs typeface="Times New Roman" pitchFamily="18" charset="0"/>
              </a:rPr>
              <a:t>≤  </a:t>
            </a:r>
            <a:r>
              <a:rPr lang="en-US" altLang="en-US" sz="2800">
                <a:latin typeface="Times New Roman" pitchFamily="18" charset="0"/>
              </a:rPr>
              <a:t>X</a:t>
            </a:r>
            <a:r>
              <a:rPr lang="en-US" altLang="en-US" sz="2800" baseline="30000">
                <a:latin typeface="Script MT Bold" pitchFamily="66" charset="0"/>
              </a:rPr>
              <a:t>l</a:t>
            </a:r>
            <a:r>
              <a:rPr lang="en-US" altLang="en-US" sz="2800" baseline="-25000">
                <a:latin typeface="Times New Roman" pitchFamily="18" charset="0"/>
              </a:rPr>
              <a:t>i   </a:t>
            </a:r>
            <a:r>
              <a:rPr lang="en-US" altLang="en-US" sz="2800">
                <a:latin typeface="Times New Roman" pitchFamily="18" charset="0"/>
                <a:cs typeface="Times New Roman" pitchFamily="18" charset="0"/>
              </a:rPr>
              <a:t>≤ </a:t>
            </a:r>
            <a:r>
              <a:rPr lang="en-US" altLang="en-US" sz="2800">
                <a:latin typeface="Times New Roman" pitchFamily="18" charset="0"/>
              </a:rPr>
              <a:t>2</a:t>
            </a:r>
            <a:r>
              <a:rPr lang="en-US" altLang="en-US" sz="2800" baseline="30000">
                <a:latin typeface="Times New Roman" pitchFamily="18" charset="0"/>
              </a:rPr>
              <a:t>d</a:t>
            </a:r>
            <a:r>
              <a:rPr lang="en-US" altLang="en-US" sz="2800">
                <a:latin typeface="Times New Roman" pitchFamily="18" charset="0"/>
              </a:rPr>
              <a:t>-1</a:t>
            </a:r>
          </a:p>
          <a:p>
            <a:pPr eaLnBrk="1" hangingPunct="1">
              <a:spcBef>
                <a:spcPct val="0"/>
              </a:spcBef>
            </a:pPr>
            <a:r>
              <a:rPr lang="en-US" altLang="en-US" sz="2800">
                <a:latin typeface="Times New Roman" pitchFamily="18" charset="0"/>
              </a:rPr>
              <a:t>Value of 2</a:t>
            </a:r>
            <a:r>
              <a:rPr lang="en-US" altLang="en-US" sz="2800" baseline="30000">
                <a:latin typeface="Times New Roman" pitchFamily="18" charset="0"/>
              </a:rPr>
              <a:t>d</a:t>
            </a:r>
            <a:r>
              <a:rPr lang="en-US" altLang="en-US" sz="2800">
                <a:latin typeface="Times New Roman" pitchFamily="18" charset="0"/>
              </a:rPr>
              <a:t> gives a carry out of these d bits.</a:t>
            </a:r>
          </a:p>
          <a:p>
            <a:pPr eaLnBrk="1" hangingPunct="1">
              <a:spcBef>
                <a:spcPct val="0"/>
              </a:spcBef>
            </a:pPr>
            <a:r>
              <a:rPr lang="en-US" altLang="en-US" sz="2800">
                <a:latin typeface="Times New Roman" pitchFamily="18" charset="0"/>
              </a:rPr>
              <a:t>X</a:t>
            </a:r>
            <a:r>
              <a:rPr lang="en-US" altLang="en-US" sz="2800" baseline="30000">
                <a:latin typeface="Times New Roman" pitchFamily="18" charset="0"/>
              </a:rPr>
              <a:t>d</a:t>
            </a:r>
            <a:r>
              <a:rPr lang="en-US" altLang="en-US" sz="2800" baseline="-25000">
                <a:latin typeface="Times New Roman" pitchFamily="18" charset="0"/>
              </a:rPr>
              <a:t>i  </a:t>
            </a:r>
            <a:r>
              <a:rPr lang="en-US" altLang="en-US" sz="2800">
                <a:latin typeface="Times New Roman" pitchFamily="18" charset="0"/>
              </a:rPr>
              <a:t>+</a:t>
            </a:r>
            <a:r>
              <a:rPr lang="en-US" altLang="en-US" sz="2800" baseline="-25000">
                <a:latin typeface="Times New Roman" pitchFamily="18" charset="0"/>
              </a:rPr>
              <a:t> </a:t>
            </a:r>
            <a:r>
              <a:rPr lang="en-US" altLang="en-US" sz="2800">
                <a:latin typeface="Times New Roman" pitchFamily="18" charset="0"/>
              </a:rPr>
              <a:t>Y</a:t>
            </a:r>
            <a:r>
              <a:rPr lang="en-US" altLang="en-US" sz="2800" baseline="30000">
                <a:latin typeface="Times New Roman" pitchFamily="18" charset="0"/>
              </a:rPr>
              <a:t>d</a:t>
            </a:r>
            <a:r>
              <a:rPr lang="en-US" altLang="en-US" sz="2800" baseline="-25000">
                <a:latin typeface="Times New Roman" pitchFamily="18" charset="0"/>
              </a:rPr>
              <a:t>i</a:t>
            </a:r>
            <a:r>
              <a:rPr lang="en-US" altLang="en-US" sz="2800">
                <a:latin typeface="Times New Roman" pitchFamily="18" charset="0"/>
              </a:rPr>
              <a:t>  </a:t>
            </a:r>
            <a:r>
              <a:rPr lang="en-US" altLang="en-US" sz="2800">
                <a:latin typeface="Times New Roman" pitchFamily="18" charset="0"/>
                <a:cs typeface="Times New Roman" pitchFamily="18" charset="0"/>
              </a:rPr>
              <a:t>≥ </a:t>
            </a:r>
            <a:r>
              <a:rPr lang="en-US" altLang="en-US" sz="2800">
                <a:latin typeface="Times New Roman" pitchFamily="18" charset="0"/>
              </a:rPr>
              <a:t>2</a:t>
            </a:r>
            <a:r>
              <a:rPr lang="en-US" altLang="en-US" sz="2800" baseline="30000">
                <a:latin typeface="Times New Roman" pitchFamily="18" charset="0"/>
              </a:rPr>
              <a:t>d</a:t>
            </a:r>
            <a:r>
              <a:rPr lang="en-US" altLang="en-US" sz="2800">
                <a:latin typeface="Times New Roman" pitchFamily="18" charset="0"/>
              </a:rPr>
              <a:t>,  then there is definitely a carry </a:t>
            </a:r>
            <a:br>
              <a:rPr lang="en-US" altLang="en-US" sz="2800">
                <a:latin typeface="Times New Roman" pitchFamily="18" charset="0"/>
              </a:rPr>
            </a:br>
            <a:r>
              <a:rPr lang="en-US" altLang="en-US" sz="2800">
                <a:latin typeface="Times New Roman" pitchFamily="18" charset="0"/>
              </a:rPr>
              <a:t>                        to the next block.</a:t>
            </a:r>
          </a:p>
          <a:p>
            <a:pPr eaLnBrk="1" hangingPunct="1">
              <a:spcBef>
                <a:spcPct val="0"/>
              </a:spcBef>
            </a:pPr>
            <a:r>
              <a:rPr lang="en-US" altLang="en-US" sz="2800">
                <a:latin typeface="Times New Roman" pitchFamily="18" charset="0"/>
              </a:rPr>
              <a:t>    We say the block “</a:t>
            </a:r>
            <a:r>
              <a:rPr lang="en-US" altLang="en-US" sz="2800">
                <a:solidFill>
                  <a:schemeClr val="tx2"/>
                </a:solidFill>
                <a:latin typeface="Times New Roman" pitchFamily="18" charset="0"/>
              </a:rPr>
              <a:t>Generates</a:t>
            </a:r>
            <a:r>
              <a:rPr lang="en-US" altLang="en-US" sz="2800">
                <a:latin typeface="Times New Roman" pitchFamily="18" charset="0"/>
              </a:rPr>
              <a:t>” a carry.</a:t>
            </a:r>
          </a:p>
          <a:p>
            <a:pPr eaLnBrk="1" hangingPunct="1">
              <a:spcBef>
                <a:spcPct val="0"/>
              </a:spcBef>
            </a:pPr>
            <a:r>
              <a:rPr lang="en-US" altLang="en-US" sz="2800">
                <a:latin typeface="Times New Roman" pitchFamily="18" charset="0"/>
              </a:rPr>
              <a:t>    Wire </a:t>
            </a:r>
            <a:r>
              <a:rPr lang="en-US" altLang="en-US" sz="2800">
                <a:solidFill>
                  <a:schemeClr val="accent2"/>
                </a:solidFill>
                <a:latin typeface="Times New Roman" pitchFamily="18" charset="0"/>
              </a:rPr>
              <a:t>g</a:t>
            </a:r>
            <a:r>
              <a:rPr lang="en-US" altLang="en-US" sz="2800" baseline="30000">
                <a:solidFill>
                  <a:schemeClr val="accent2"/>
                </a:solidFill>
                <a:latin typeface="Times New Roman" pitchFamily="18" charset="0"/>
              </a:rPr>
              <a:t>d</a:t>
            </a:r>
            <a:r>
              <a:rPr lang="en-US" altLang="en-US" sz="2800" baseline="-25000">
                <a:solidFill>
                  <a:schemeClr val="accent2"/>
                </a:solidFill>
                <a:latin typeface="Times New Roman" pitchFamily="18" charset="0"/>
              </a:rPr>
              <a:t>i</a:t>
            </a:r>
            <a:r>
              <a:rPr lang="en-US" altLang="en-US" sz="2800">
                <a:latin typeface="Times New Roman" pitchFamily="18" charset="0"/>
              </a:rPr>
              <a:t> = true.</a:t>
            </a:r>
          </a:p>
          <a:p>
            <a:pPr eaLnBrk="1" hangingPunct="1">
              <a:spcBef>
                <a:spcPct val="0"/>
              </a:spcBef>
            </a:pPr>
            <a:r>
              <a:rPr lang="en-US" altLang="en-US" sz="2800">
                <a:latin typeface="Times New Roman" pitchFamily="18" charset="0"/>
              </a:rPr>
              <a:t>X</a:t>
            </a:r>
            <a:r>
              <a:rPr lang="en-US" altLang="en-US" sz="2800" baseline="30000">
                <a:latin typeface="Times New Roman" pitchFamily="18" charset="0"/>
              </a:rPr>
              <a:t>d</a:t>
            </a:r>
            <a:r>
              <a:rPr lang="en-US" altLang="en-US" sz="2800" baseline="-25000">
                <a:latin typeface="Times New Roman" pitchFamily="18" charset="0"/>
              </a:rPr>
              <a:t>i  </a:t>
            </a:r>
            <a:r>
              <a:rPr lang="en-US" altLang="en-US" sz="2800">
                <a:latin typeface="Times New Roman" pitchFamily="18" charset="0"/>
              </a:rPr>
              <a:t>+</a:t>
            </a:r>
            <a:r>
              <a:rPr lang="en-US" altLang="en-US" sz="2800" baseline="-25000">
                <a:latin typeface="Times New Roman" pitchFamily="18" charset="0"/>
              </a:rPr>
              <a:t> </a:t>
            </a:r>
            <a:r>
              <a:rPr lang="en-US" altLang="en-US" sz="2800">
                <a:latin typeface="Times New Roman" pitchFamily="18" charset="0"/>
              </a:rPr>
              <a:t>Y</a:t>
            </a:r>
            <a:r>
              <a:rPr lang="en-US" altLang="en-US" sz="2800" baseline="30000">
                <a:latin typeface="Times New Roman" pitchFamily="18" charset="0"/>
              </a:rPr>
              <a:t>d</a:t>
            </a:r>
            <a:r>
              <a:rPr lang="en-US" altLang="en-US" sz="2800" baseline="-25000">
                <a:latin typeface="Times New Roman" pitchFamily="18" charset="0"/>
              </a:rPr>
              <a:t>i</a:t>
            </a:r>
            <a:r>
              <a:rPr lang="en-US" altLang="en-US" sz="2800">
                <a:latin typeface="Times New Roman" pitchFamily="18" charset="0"/>
              </a:rPr>
              <a:t>  </a:t>
            </a:r>
            <a:r>
              <a:rPr lang="en-US" altLang="en-US" sz="2800">
                <a:latin typeface="Times New Roman" pitchFamily="18" charset="0"/>
                <a:cs typeface="Times New Roman" pitchFamily="18" charset="0"/>
              </a:rPr>
              <a:t>≥ </a:t>
            </a:r>
            <a:r>
              <a:rPr lang="en-US" altLang="en-US" sz="2800">
                <a:latin typeface="Times New Roman" pitchFamily="18" charset="0"/>
              </a:rPr>
              <a:t>2</a:t>
            </a:r>
            <a:r>
              <a:rPr lang="en-US" altLang="en-US" sz="2800" baseline="30000">
                <a:latin typeface="Times New Roman" pitchFamily="18" charset="0"/>
              </a:rPr>
              <a:t>d</a:t>
            </a:r>
            <a:r>
              <a:rPr lang="en-US" altLang="en-US" sz="2800">
                <a:latin typeface="Times New Roman" pitchFamily="18" charset="0"/>
              </a:rPr>
              <a:t>-1,  then there is a carry out </a:t>
            </a:r>
            <a:br>
              <a:rPr lang="en-US" altLang="en-US" sz="2800">
                <a:latin typeface="Times New Roman" pitchFamily="18" charset="0"/>
              </a:rPr>
            </a:br>
            <a:r>
              <a:rPr lang="en-US" altLang="en-US" sz="2800">
                <a:latin typeface="Times New Roman" pitchFamily="18" charset="0"/>
              </a:rPr>
              <a:t>                            only if there is a carry in.</a:t>
            </a:r>
          </a:p>
          <a:p>
            <a:pPr eaLnBrk="1" hangingPunct="1">
              <a:spcBef>
                <a:spcPct val="0"/>
              </a:spcBef>
            </a:pPr>
            <a:r>
              <a:rPr lang="en-US" altLang="en-US" sz="2800">
                <a:latin typeface="Times New Roman" pitchFamily="18" charset="0"/>
              </a:rPr>
              <a:t>    We say the block “</a:t>
            </a:r>
            <a:r>
              <a:rPr lang="en-US" altLang="en-US" sz="2800">
                <a:solidFill>
                  <a:schemeClr val="tx2"/>
                </a:solidFill>
                <a:latin typeface="Times New Roman" pitchFamily="18" charset="0"/>
              </a:rPr>
              <a:t>Propagates</a:t>
            </a:r>
            <a:r>
              <a:rPr lang="en-US" altLang="en-US" sz="2800">
                <a:latin typeface="Times New Roman" pitchFamily="18" charset="0"/>
              </a:rPr>
              <a:t>” a carry.</a:t>
            </a:r>
          </a:p>
          <a:p>
            <a:pPr eaLnBrk="1" hangingPunct="1">
              <a:spcBef>
                <a:spcPct val="0"/>
              </a:spcBef>
            </a:pPr>
            <a:r>
              <a:rPr lang="en-US" altLang="en-US" sz="2800">
                <a:latin typeface="Times New Roman" pitchFamily="18" charset="0"/>
              </a:rPr>
              <a:t>    Wire </a:t>
            </a:r>
            <a:r>
              <a:rPr lang="en-US" altLang="en-US" sz="2800">
                <a:solidFill>
                  <a:schemeClr val="accent2"/>
                </a:solidFill>
                <a:latin typeface="Times New Roman" pitchFamily="18" charset="0"/>
              </a:rPr>
              <a:t>p</a:t>
            </a:r>
            <a:r>
              <a:rPr lang="en-US" altLang="en-US" sz="2800" baseline="30000">
                <a:solidFill>
                  <a:schemeClr val="accent2"/>
                </a:solidFill>
                <a:latin typeface="Times New Roman" pitchFamily="18" charset="0"/>
              </a:rPr>
              <a:t>d</a:t>
            </a:r>
            <a:r>
              <a:rPr lang="en-US" altLang="en-US" sz="2800" baseline="-25000">
                <a:solidFill>
                  <a:schemeClr val="accent2"/>
                </a:solidFill>
                <a:latin typeface="Times New Roman" pitchFamily="18" charset="0"/>
              </a:rPr>
              <a:t>i</a:t>
            </a:r>
            <a:r>
              <a:rPr lang="en-US" altLang="en-US" sz="2800">
                <a:solidFill>
                  <a:schemeClr val="accent2"/>
                </a:solidFill>
                <a:latin typeface="Times New Roman" pitchFamily="18" charset="0"/>
              </a:rPr>
              <a:t> </a:t>
            </a:r>
            <a:r>
              <a:rPr lang="en-US" altLang="en-US" sz="2800">
                <a:latin typeface="Times New Roman" pitchFamily="18" charset="0"/>
              </a:rPr>
              <a:t>= true.</a:t>
            </a:r>
          </a:p>
          <a:p>
            <a:pPr eaLnBrk="1" hangingPunct="1">
              <a:spcBef>
                <a:spcPct val="0"/>
              </a:spcBef>
            </a:pPr>
            <a:endParaRPr lang="en-US" altLang="en-US" sz="2800">
              <a:latin typeface="Times New Roman" pitchFamily="18" charset="0"/>
            </a:endParaRPr>
          </a:p>
          <a:p>
            <a:pPr eaLnBrk="1" hangingPunct="1">
              <a:spcBef>
                <a:spcPct val="0"/>
              </a:spcBef>
            </a:pPr>
            <a:endParaRPr lang="en-US" altLang="en-US" sz="2800">
              <a:latin typeface="Times New Roman" pitchFamily="18" charset="0"/>
            </a:endParaRPr>
          </a:p>
        </p:txBody>
      </p:sp>
      <p:grpSp>
        <p:nvGrpSpPr>
          <p:cNvPr id="8" name="Group 7"/>
          <p:cNvGrpSpPr>
            <a:grpSpLocks/>
          </p:cNvGrpSpPr>
          <p:nvPr/>
        </p:nvGrpSpPr>
        <p:grpSpPr bwMode="auto">
          <a:xfrm>
            <a:off x="2819400" y="725488"/>
            <a:ext cx="531813" cy="522287"/>
            <a:chOff x="2819400" y="1258669"/>
            <a:chExt cx="531291" cy="523220"/>
          </a:xfrm>
        </p:grpSpPr>
        <p:sp>
          <p:nvSpPr>
            <p:cNvPr id="164875" name="Rectangle 50"/>
            <p:cNvSpPr>
              <a:spLocks noChangeArrowheads="1"/>
            </p:cNvSpPr>
            <p:nvPr/>
          </p:nvSpPr>
          <p:spPr bwMode="auto">
            <a:xfrm>
              <a:off x="2819400" y="1258669"/>
              <a:ext cx="45397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solidFill>
                    <a:schemeClr val="tx2"/>
                  </a:solidFill>
                  <a:latin typeface="Times New Roman" pitchFamily="18" charset="0"/>
                </a:rPr>
                <a:t> 1</a:t>
              </a:r>
            </a:p>
          </p:txBody>
        </p:sp>
        <p:sp>
          <p:nvSpPr>
            <p:cNvPr id="164876" name="Line 19"/>
            <p:cNvSpPr>
              <a:spLocks noChangeShapeType="1"/>
            </p:cNvSpPr>
            <p:nvPr/>
          </p:nvSpPr>
          <p:spPr bwMode="auto">
            <a:xfrm flipH="1">
              <a:off x="3161778" y="1497904"/>
              <a:ext cx="188913" cy="0"/>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grpSp>
      <p:sp>
        <p:nvSpPr>
          <p:cNvPr id="164874" name="Rectangle 2"/>
          <p:cNvSpPr>
            <a:spLocks noGrp="1" noChangeArrowheads="1"/>
          </p:cNvSpPr>
          <p:nvPr>
            <p:ph type="title"/>
          </p:nvPr>
        </p:nvSpPr>
        <p:spPr>
          <a:xfrm>
            <a:off x="685800" y="-228600"/>
            <a:ext cx="7772400" cy="1143000"/>
          </a:xfrm>
          <a:noFill/>
          <a:extLst>
            <a:ext uri="{909E8E84-426E-40DD-AFC4-6F175D3DCCD1}">
              <a14:hiddenFill xmlns:a14="http://schemas.microsoft.com/office/drawing/2010/main">
                <a:solidFill>
                  <a:srgbClr val="FFFFFF"/>
                </a:solidFill>
              </a14:hiddenFill>
            </a:ext>
          </a:extLst>
        </p:spPr>
        <p:txBody>
          <a:bodyPr/>
          <a:lstStyle/>
          <a:p>
            <a:r>
              <a:rPr lang="en-US" altLang="en-US" smtClean="0">
                <a:effectLst/>
              </a:rPr>
              <a:t>How to add 2 </a:t>
            </a:r>
            <a:r>
              <a:rPr lang="en-US" altLang="en-US" i="1" smtClean="0">
                <a:effectLst/>
              </a:rPr>
              <a:t>n</a:t>
            </a:r>
            <a:r>
              <a:rPr lang="en-US" altLang="en-US" smtClean="0">
                <a:effectLst/>
              </a:rPr>
              <a:t>-bit numbers.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40">
                                            <p:txEl>
                                              <p:pRg st="0" end="0"/>
                                            </p:txEl>
                                          </p:spTgt>
                                        </p:tgtEl>
                                        <p:attrNameLst>
                                          <p:attrName>style.visibility</p:attrName>
                                        </p:attrNameLst>
                                      </p:cBhvr>
                                      <p:to>
                                        <p:strVal val="visible"/>
                                      </p:to>
                                    </p:set>
                                    <p:anim calcmode="lin" valueType="num">
                                      <p:cBhvr additive="base">
                                        <p:cTn id="13" dur="500" fill="hold"/>
                                        <p:tgtEl>
                                          <p:spTgt spid="40">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4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40">
                                            <p:txEl>
                                              <p:pRg st="1" end="1"/>
                                            </p:txEl>
                                          </p:spTgt>
                                        </p:tgtEl>
                                        <p:attrNameLst>
                                          <p:attrName>style.visibility</p:attrName>
                                        </p:attrNameLst>
                                      </p:cBhvr>
                                      <p:to>
                                        <p:strVal val="visible"/>
                                      </p:to>
                                    </p:set>
                                    <p:anim calcmode="lin" valueType="num">
                                      <p:cBhvr additive="base">
                                        <p:cTn id="19" dur="500" fill="hold"/>
                                        <p:tgtEl>
                                          <p:spTgt spid="40">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4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additive="base">
                                        <p:cTn id="25" dur="500" fill="hold"/>
                                        <p:tgtEl>
                                          <p:spTgt spid="8"/>
                                        </p:tgtEl>
                                        <p:attrNameLst>
                                          <p:attrName>ppt_x</p:attrName>
                                        </p:attrNameLst>
                                      </p:cBhvr>
                                      <p:tavLst>
                                        <p:tav tm="0">
                                          <p:val>
                                            <p:strVal val="#ppt_x"/>
                                          </p:val>
                                        </p:tav>
                                        <p:tav tm="100000">
                                          <p:val>
                                            <p:strVal val="#ppt_x"/>
                                          </p:val>
                                        </p:tav>
                                      </p:tavLst>
                                    </p:anim>
                                    <p:anim calcmode="lin" valueType="num">
                                      <p:cBhvr additive="base">
                                        <p:cTn id="26"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40">
                                            <p:txEl>
                                              <p:pRg st="2" end="2"/>
                                            </p:txEl>
                                          </p:spTgt>
                                        </p:tgtEl>
                                        <p:attrNameLst>
                                          <p:attrName>style.visibility</p:attrName>
                                        </p:attrNameLst>
                                      </p:cBhvr>
                                      <p:to>
                                        <p:strVal val="visible"/>
                                      </p:to>
                                    </p:set>
                                    <p:anim calcmode="lin" valueType="num">
                                      <p:cBhvr additive="base">
                                        <p:cTn id="31" dur="500" fill="hold"/>
                                        <p:tgtEl>
                                          <p:spTgt spid="40">
                                            <p:txEl>
                                              <p:pRg st="2" end="2"/>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40">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40">
                                            <p:txEl>
                                              <p:pRg st="3" end="3"/>
                                            </p:txEl>
                                          </p:spTgt>
                                        </p:tgtEl>
                                        <p:attrNameLst>
                                          <p:attrName>style.visibility</p:attrName>
                                        </p:attrNameLst>
                                      </p:cBhvr>
                                      <p:to>
                                        <p:strVal val="visible"/>
                                      </p:to>
                                    </p:set>
                                    <p:anim calcmode="lin" valueType="num">
                                      <p:cBhvr additive="base">
                                        <p:cTn id="37" dur="500" fill="hold"/>
                                        <p:tgtEl>
                                          <p:spTgt spid="40">
                                            <p:txEl>
                                              <p:pRg st="3" end="3"/>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40">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40">
                                            <p:txEl>
                                              <p:pRg st="4" end="4"/>
                                            </p:txEl>
                                          </p:spTgt>
                                        </p:tgtEl>
                                        <p:attrNameLst>
                                          <p:attrName>style.visibility</p:attrName>
                                        </p:attrNameLst>
                                      </p:cBhvr>
                                      <p:to>
                                        <p:strVal val="visible"/>
                                      </p:to>
                                    </p:set>
                                    <p:anim calcmode="lin" valueType="num">
                                      <p:cBhvr additive="base">
                                        <p:cTn id="43" dur="500" fill="hold"/>
                                        <p:tgtEl>
                                          <p:spTgt spid="40">
                                            <p:txEl>
                                              <p:pRg st="4" end="4"/>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40">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40">
                                            <p:txEl>
                                              <p:pRg st="5" end="5"/>
                                            </p:txEl>
                                          </p:spTgt>
                                        </p:tgtEl>
                                        <p:attrNameLst>
                                          <p:attrName>style.visibility</p:attrName>
                                        </p:attrNameLst>
                                      </p:cBhvr>
                                      <p:to>
                                        <p:strVal val="visible"/>
                                      </p:to>
                                    </p:set>
                                    <p:anim calcmode="lin" valueType="num">
                                      <p:cBhvr additive="base">
                                        <p:cTn id="49" dur="500" fill="hold"/>
                                        <p:tgtEl>
                                          <p:spTgt spid="40">
                                            <p:txEl>
                                              <p:pRg st="5" end="5"/>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40">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nodeType="clickEffect">
                                  <p:stCondLst>
                                    <p:cond delay="0"/>
                                  </p:stCondLst>
                                  <p:childTnLst>
                                    <p:set>
                                      <p:cBhvr>
                                        <p:cTn id="54" dur="1" fill="hold">
                                          <p:stCondLst>
                                            <p:cond delay="0"/>
                                          </p:stCondLst>
                                        </p:cTn>
                                        <p:tgtEl>
                                          <p:spTgt spid="40">
                                            <p:txEl>
                                              <p:pRg st="6" end="6"/>
                                            </p:txEl>
                                          </p:spTgt>
                                        </p:tgtEl>
                                        <p:attrNameLst>
                                          <p:attrName>style.visibility</p:attrName>
                                        </p:attrNameLst>
                                      </p:cBhvr>
                                      <p:to>
                                        <p:strVal val="visible"/>
                                      </p:to>
                                    </p:set>
                                    <p:anim calcmode="lin" valueType="num">
                                      <p:cBhvr additive="base">
                                        <p:cTn id="55" dur="500" fill="hold"/>
                                        <p:tgtEl>
                                          <p:spTgt spid="40">
                                            <p:txEl>
                                              <p:pRg st="6" end="6"/>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40">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4" fill="hold" nodeType="clickEffect">
                                  <p:stCondLst>
                                    <p:cond delay="0"/>
                                  </p:stCondLst>
                                  <p:childTnLst>
                                    <p:set>
                                      <p:cBhvr>
                                        <p:cTn id="60" dur="1" fill="hold">
                                          <p:stCondLst>
                                            <p:cond delay="0"/>
                                          </p:stCondLst>
                                        </p:cTn>
                                        <p:tgtEl>
                                          <p:spTgt spid="40">
                                            <p:txEl>
                                              <p:pRg st="7" end="7"/>
                                            </p:txEl>
                                          </p:spTgt>
                                        </p:tgtEl>
                                        <p:attrNameLst>
                                          <p:attrName>style.visibility</p:attrName>
                                        </p:attrNameLst>
                                      </p:cBhvr>
                                      <p:to>
                                        <p:strVal val="visible"/>
                                      </p:to>
                                    </p:set>
                                    <p:anim calcmode="lin" valueType="num">
                                      <p:cBhvr additive="base">
                                        <p:cTn id="61" dur="500" fill="hold"/>
                                        <p:tgtEl>
                                          <p:spTgt spid="40">
                                            <p:txEl>
                                              <p:pRg st="7" end="7"/>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40">
                                            <p:txEl>
                                              <p:pRg st="7" end="7"/>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Text Box 3"/>
          <p:cNvSpPr txBox="1">
            <a:spLocks noChangeArrowheads="1"/>
          </p:cNvSpPr>
          <p:nvPr/>
        </p:nvSpPr>
        <p:spPr bwMode="auto">
          <a:xfrm flipH="1">
            <a:off x="6858000" y="827088"/>
            <a:ext cx="1562100" cy="3662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65891" name="Text Box 4"/>
          <p:cNvSpPr txBox="1">
            <a:spLocks noChangeArrowheads="1"/>
          </p:cNvSpPr>
          <p:nvPr/>
        </p:nvSpPr>
        <p:spPr bwMode="auto">
          <a:xfrm flipH="1">
            <a:off x="838200" y="823913"/>
            <a:ext cx="1562100" cy="3662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65892" name="Text Box 5"/>
          <p:cNvSpPr txBox="1">
            <a:spLocks noChangeArrowheads="1"/>
          </p:cNvSpPr>
          <p:nvPr/>
        </p:nvSpPr>
        <p:spPr bwMode="auto">
          <a:xfrm flipH="1">
            <a:off x="1441450" y="823913"/>
            <a:ext cx="1562100" cy="3662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65893" name="Text Box 6"/>
          <p:cNvSpPr txBox="1">
            <a:spLocks noChangeArrowheads="1"/>
          </p:cNvSpPr>
          <p:nvPr/>
        </p:nvSpPr>
        <p:spPr bwMode="auto">
          <a:xfrm flipH="1">
            <a:off x="4451350" y="823913"/>
            <a:ext cx="1562100" cy="3662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65894" name="Text Box 7"/>
          <p:cNvSpPr txBox="1">
            <a:spLocks noChangeArrowheads="1"/>
          </p:cNvSpPr>
          <p:nvPr/>
        </p:nvSpPr>
        <p:spPr bwMode="auto">
          <a:xfrm flipH="1">
            <a:off x="5053013" y="833438"/>
            <a:ext cx="1562100" cy="3662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65895" name="Text Box 9"/>
          <p:cNvSpPr txBox="1">
            <a:spLocks noChangeArrowheads="1"/>
          </p:cNvSpPr>
          <p:nvPr/>
        </p:nvSpPr>
        <p:spPr bwMode="auto">
          <a:xfrm flipH="1">
            <a:off x="6256338" y="823913"/>
            <a:ext cx="1562100" cy="3662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65896" name="Text Box 10"/>
          <p:cNvSpPr txBox="1">
            <a:spLocks noChangeArrowheads="1"/>
          </p:cNvSpPr>
          <p:nvPr/>
        </p:nvSpPr>
        <p:spPr bwMode="auto">
          <a:xfrm flipH="1">
            <a:off x="2043113" y="823913"/>
            <a:ext cx="1562100" cy="3662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65897" name="Text Box 11"/>
          <p:cNvSpPr txBox="1">
            <a:spLocks noChangeArrowheads="1"/>
          </p:cNvSpPr>
          <p:nvPr/>
        </p:nvSpPr>
        <p:spPr bwMode="auto">
          <a:xfrm flipH="1">
            <a:off x="2644775" y="823913"/>
            <a:ext cx="1562100" cy="3662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65898" name="Text Box 12"/>
          <p:cNvSpPr txBox="1">
            <a:spLocks noChangeArrowheads="1"/>
          </p:cNvSpPr>
          <p:nvPr/>
        </p:nvSpPr>
        <p:spPr bwMode="auto">
          <a:xfrm flipH="1">
            <a:off x="3246438" y="823913"/>
            <a:ext cx="1562100" cy="3662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65899" name="Text Box 13"/>
          <p:cNvSpPr txBox="1">
            <a:spLocks noChangeArrowheads="1"/>
          </p:cNvSpPr>
          <p:nvPr/>
        </p:nvSpPr>
        <p:spPr bwMode="auto">
          <a:xfrm flipH="1">
            <a:off x="3848100" y="823913"/>
            <a:ext cx="1562100" cy="3662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solidFill>
                  <a:schemeClr val="tx2"/>
                </a:solidFill>
                <a:latin typeface="Times New Roman" pitchFamily="18" charset="0"/>
              </a:rPr>
              <a:t>*</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a:t>
            </a:r>
            <a:r>
              <a:rPr lang="en-US" altLang="en-US" sz="3600">
                <a:latin typeface="Times New Roman" pitchFamily="18" charset="0"/>
              </a:rPr>
              <a:t/>
            </a:r>
            <a:br>
              <a:rPr lang="en-US" altLang="en-US" sz="3600">
                <a:latin typeface="Times New Roman" pitchFamily="18" charset="0"/>
              </a:rPr>
            </a:br>
            <a:endParaRPr lang="en-US" altLang="en-US" sz="3600">
              <a:latin typeface="Times New Roman" pitchFamily="18" charset="0"/>
            </a:endParaRPr>
          </a:p>
          <a:p>
            <a:pPr algn="ctr">
              <a:spcBef>
                <a:spcPct val="50000"/>
              </a:spcBef>
            </a:pPr>
            <a:r>
              <a:rPr lang="en-US" altLang="en-US" sz="3600">
                <a:latin typeface="Times New Roman" pitchFamily="18" charset="0"/>
              </a:rPr>
              <a:t> </a:t>
            </a:r>
            <a:br>
              <a:rPr lang="en-US" altLang="en-US" sz="3600">
                <a:latin typeface="Times New Roman" pitchFamily="18" charset="0"/>
              </a:rPr>
            </a:br>
            <a:r>
              <a:rPr lang="en-US" altLang="en-US" sz="3600">
                <a:latin typeface="Times New Roman" pitchFamily="18" charset="0"/>
              </a:rPr>
              <a:t> </a:t>
            </a:r>
          </a:p>
        </p:txBody>
      </p:sp>
      <p:sp>
        <p:nvSpPr>
          <p:cNvPr id="165900" name="Line 14"/>
          <p:cNvSpPr>
            <a:spLocks noChangeShapeType="1"/>
          </p:cNvSpPr>
          <p:nvPr/>
        </p:nvSpPr>
        <p:spPr bwMode="auto">
          <a:xfrm flipH="1">
            <a:off x="838200" y="2652713"/>
            <a:ext cx="7162800" cy="0"/>
          </a:xfrm>
          <a:prstGeom prst="line">
            <a:avLst/>
          </a:prstGeom>
          <a:noFill/>
          <a:ln w="76200" cap="sq">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165901" name="Text Box 15"/>
          <p:cNvSpPr txBox="1">
            <a:spLocks noChangeArrowheads="1"/>
          </p:cNvSpPr>
          <p:nvPr/>
        </p:nvSpPr>
        <p:spPr bwMode="auto">
          <a:xfrm>
            <a:off x="228600" y="1433513"/>
            <a:ext cx="6858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5400">
                <a:latin typeface="Times New Roman" pitchFamily="18" charset="0"/>
              </a:rPr>
              <a:t>+</a:t>
            </a:r>
          </a:p>
        </p:txBody>
      </p:sp>
      <p:sp>
        <p:nvSpPr>
          <p:cNvPr id="290841" name="Rectangle 25"/>
          <p:cNvSpPr>
            <a:spLocks noChangeArrowheads="1"/>
          </p:cNvSpPr>
          <p:nvPr/>
        </p:nvSpPr>
        <p:spPr bwMode="auto">
          <a:xfrm>
            <a:off x="6256338" y="1433513"/>
            <a:ext cx="358775" cy="1066800"/>
          </a:xfrm>
          <a:prstGeom prst="rect">
            <a:avLst/>
          </a:prstGeom>
          <a:noFill/>
          <a:ln w="25400" cap="sq" algn="ctr">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nvGrpSpPr>
          <p:cNvPr id="5" name="Group 29"/>
          <p:cNvGrpSpPr>
            <a:grpSpLocks/>
          </p:cNvGrpSpPr>
          <p:nvPr/>
        </p:nvGrpSpPr>
        <p:grpSpPr bwMode="auto">
          <a:xfrm>
            <a:off x="6913563" y="5130800"/>
            <a:ext cx="1211262" cy="1574800"/>
            <a:chOff x="5112" y="1257"/>
            <a:chExt cx="763" cy="992"/>
          </a:xfrm>
        </p:grpSpPr>
        <p:sp>
          <p:nvSpPr>
            <p:cNvPr id="165928" name="AutoShape 30"/>
            <p:cNvSpPr>
              <a:spLocks noChangeArrowheads="1"/>
            </p:cNvSpPr>
            <p:nvPr/>
          </p:nvSpPr>
          <p:spPr bwMode="auto">
            <a:xfrm rot="5400000" flipV="1">
              <a:off x="5276" y="1665"/>
              <a:ext cx="340" cy="340"/>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1600">
                <a:latin typeface="Arial Rounded MT Bold" pitchFamily="34" charset="0"/>
              </a:endParaRPr>
            </a:p>
          </p:txBody>
        </p:sp>
        <p:sp>
          <p:nvSpPr>
            <p:cNvPr id="165929" name="Rectangle 31"/>
            <p:cNvSpPr>
              <a:spLocks noChangeArrowheads="1"/>
            </p:cNvSpPr>
            <p:nvPr/>
          </p:nvSpPr>
          <p:spPr bwMode="auto">
            <a:xfrm>
              <a:off x="5112" y="1673"/>
              <a:ext cx="65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1800">
                  <a:latin typeface="Times New Roman" pitchFamily="18" charset="0"/>
                </a:rPr>
                <a:t>AND</a:t>
              </a:r>
            </a:p>
          </p:txBody>
        </p:sp>
        <p:sp>
          <p:nvSpPr>
            <p:cNvPr id="165930" name="Line 32"/>
            <p:cNvSpPr>
              <a:spLocks noChangeShapeType="1"/>
            </p:cNvSpPr>
            <p:nvPr/>
          </p:nvSpPr>
          <p:spPr bwMode="auto">
            <a:xfrm flipH="1" flipV="1">
              <a:off x="5536" y="1577"/>
              <a:ext cx="0" cy="6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65931" name="Text Box 33"/>
            <p:cNvSpPr txBox="1">
              <a:spLocks noChangeArrowheads="1"/>
            </p:cNvSpPr>
            <p:nvPr/>
          </p:nvSpPr>
          <p:spPr bwMode="auto">
            <a:xfrm>
              <a:off x="5313" y="1257"/>
              <a:ext cx="48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y</a:t>
              </a:r>
              <a:r>
                <a:rPr lang="en-US" altLang="en-US" sz="2800" i="1" baseline="-25000">
                  <a:solidFill>
                    <a:schemeClr val="accent2"/>
                  </a:solidFill>
                  <a:latin typeface="Times New Roman" pitchFamily="18" charset="0"/>
                </a:rPr>
                <a:t>i</a:t>
              </a:r>
            </a:p>
          </p:txBody>
        </p:sp>
        <p:sp>
          <p:nvSpPr>
            <p:cNvPr id="165932" name="Line 34"/>
            <p:cNvSpPr>
              <a:spLocks noChangeShapeType="1"/>
            </p:cNvSpPr>
            <p:nvPr/>
          </p:nvSpPr>
          <p:spPr bwMode="auto">
            <a:xfrm flipH="1" flipV="1">
              <a:off x="5456" y="2012"/>
              <a:ext cx="0" cy="6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65933" name="Line 35"/>
            <p:cNvSpPr>
              <a:spLocks noChangeShapeType="1"/>
            </p:cNvSpPr>
            <p:nvPr/>
          </p:nvSpPr>
          <p:spPr bwMode="auto">
            <a:xfrm flipH="1" flipV="1">
              <a:off x="5352" y="1584"/>
              <a:ext cx="0" cy="6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65934" name="Text Box 36"/>
            <p:cNvSpPr txBox="1">
              <a:spLocks noChangeArrowheads="1"/>
            </p:cNvSpPr>
            <p:nvPr/>
          </p:nvSpPr>
          <p:spPr bwMode="auto">
            <a:xfrm>
              <a:off x="5113" y="1265"/>
              <a:ext cx="48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i</a:t>
              </a:r>
            </a:p>
          </p:txBody>
        </p:sp>
        <p:sp>
          <p:nvSpPr>
            <p:cNvPr id="165935" name="Text Box 37"/>
            <p:cNvSpPr txBox="1">
              <a:spLocks noChangeArrowheads="1"/>
            </p:cNvSpPr>
            <p:nvPr/>
          </p:nvSpPr>
          <p:spPr bwMode="auto">
            <a:xfrm>
              <a:off x="5296" y="1919"/>
              <a:ext cx="579"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g</a:t>
              </a:r>
              <a:r>
                <a:rPr lang="en-US" altLang="en-US" sz="2800" i="1" baseline="30000">
                  <a:solidFill>
                    <a:schemeClr val="accent2"/>
                  </a:solidFill>
                  <a:latin typeface="Times New Roman" pitchFamily="18" charset="0"/>
                </a:rPr>
                <a:t>1</a:t>
              </a:r>
              <a:r>
                <a:rPr lang="en-US" altLang="en-US" sz="2800" i="1" baseline="-25000">
                  <a:solidFill>
                    <a:schemeClr val="accent2"/>
                  </a:solidFill>
                  <a:latin typeface="Times New Roman" pitchFamily="18" charset="0"/>
                </a:rPr>
                <a:t>i</a:t>
              </a:r>
            </a:p>
          </p:txBody>
        </p:sp>
      </p:grpSp>
      <p:grpSp>
        <p:nvGrpSpPr>
          <p:cNvPr id="29" name="Group 28"/>
          <p:cNvGrpSpPr>
            <a:grpSpLocks/>
          </p:cNvGrpSpPr>
          <p:nvPr/>
        </p:nvGrpSpPr>
        <p:grpSpPr bwMode="auto">
          <a:xfrm>
            <a:off x="5562600" y="990600"/>
            <a:ext cx="531813" cy="523875"/>
            <a:chOff x="2819400" y="1258669"/>
            <a:chExt cx="531291" cy="523220"/>
          </a:xfrm>
        </p:grpSpPr>
        <p:sp>
          <p:nvSpPr>
            <p:cNvPr id="165926" name="Rectangle 29"/>
            <p:cNvSpPr>
              <a:spLocks noChangeArrowheads="1"/>
            </p:cNvSpPr>
            <p:nvPr/>
          </p:nvSpPr>
          <p:spPr bwMode="auto">
            <a:xfrm>
              <a:off x="2819400" y="1258669"/>
              <a:ext cx="45397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tx2"/>
                  </a:solidFill>
                </a:rPr>
                <a:t> 1</a:t>
              </a:r>
            </a:p>
          </p:txBody>
        </p:sp>
        <p:sp>
          <p:nvSpPr>
            <p:cNvPr id="165927" name="Line 19"/>
            <p:cNvSpPr>
              <a:spLocks noChangeShapeType="1"/>
            </p:cNvSpPr>
            <p:nvPr/>
          </p:nvSpPr>
          <p:spPr bwMode="auto">
            <a:xfrm flipH="1">
              <a:off x="3161778" y="1497904"/>
              <a:ext cx="188913" cy="0"/>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grpSp>
      <p:grpSp>
        <p:nvGrpSpPr>
          <p:cNvPr id="165905" name="Group 31"/>
          <p:cNvGrpSpPr>
            <a:grpSpLocks/>
          </p:cNvGrpSpPr>
          <p:nvPr/>
        </p:nvGrpSpPr>
        <p:grpSpPr bwMode="auto">
          <a:xfrm>
            <a:off x="457200" y="609600"/>
            <a:ext cx="8705850" cy="523875"/>
            <a:chOff x="457200" y="1143000"/>
            <a:chExt cx="8705577" cy="523220"/>
          </a:xfrm>
        </p:grpSpPr>
        <p:sp>
          <p:nvSpPr>
            <p:cNvPr id="165924" name="Rectangle 32"/>
            <p:cNvSpPr>
              <a:spLocks noChangeArrowheads="1"/>
            </p:cNvSpPr>
            <p:nvPr/>
          </p:nvSpPr>
          <p:spPr bwMode="auto">
            <a:xfrm>
              <a:off x="457200" y="1143000"/>
              <a:ext cx="238078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baseline="30000"/>
                <a:t>n</a:t>
              </a:r>
              <a:r>
                <a:rPr lang="en-US" altLang="en-US"/>
                <a:t>/</a:t>
              </a:r>
              <a:r>
                <a:rPr lang="en-US" altLang="en-US" baseline="-25000"/>
                <a:t>1</a:t>
              </a:r>
              <a:r>
                <a:rPr lang="en-US" altLang="en-US"/>
                <a:t> = 12 blocks </a:t>
              </a:r>
            </a:p>
          </p:txBody>
        </p:sp>
        <p:sp>
          <p:nvSpPr>
            <p:cNvPr id="165925" name="Rectangle 33"/>
            <p:cNvSpPr>
              <a:spLocks noChangeArrowheads="1"/>
            </p:cNvSpPr>
            <p:nvPr/>
          </p:nvSpPr>
          <p:spPr bwMode="auto">
            <a:xfrm>
              <a:off x="5337691" y="1143000"/>
              <a:ext cx="382508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       d </a:t>
              </a:r>
              <a:r>
                <a:rPr lang="en-US" altLang="en-US" b="1"/>
                <a:t>=</a:t>
              </a:r>
              <a:r>
                <a:rPr lang="en-US" altLang="en-US"/>
                <a:t> 1 bits per blocks </a:t>
              </a:r>
            </a:p>
          </p:txBody>
        </p:sp>
      </p:grpSp>
      <p:sp>
        <p:nvSpPr>
          <p:cNvPr id="36" name="Rectangle 35"/>
          <p:cNvSpPr>
            <a:spLocks noChangeArrowheads="1"/>
          </p:cNvSpPr>
          <p:nvPr/>
        </p:nvSpPr>
        <p:spPr bwMode="auto">
          <a:xfrm>
            <a:off x="801688" y="2887663"/>
            <a:ext cx="8424862" cy="304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Wire </a:t>
            </a:r>
            <a:r>
              <a:rPr lang="en-US" altLang="en-US">
                <a:solidFill>
                  <a:schemeClr val="accent2"/>
                </a:solidFill>
              </a:rPr>
              <a:t>g</a:t>
            </a:r>
            <a:r>
              <a:rPr lang="en-US" altLang="en-US" baseline="30000">
                <a:solidFill>
                  <a:schemeClr val="accent2"/>
                </a:solidFill>
              </a:rPr>
              <a:t>1</a:t>
            </a:r>
            <a:r>
              <a:rPr lang="en-US" altLang="en-US" baseline="-25000">
                <a:solidFill>
                  <a:schemeClr val="accent2"/>
                </a:solidFill>
              </a:rPr>
              <a:t>i</a:t>
            </a:r>
            <a:r>
              <a:rPr lang="en-US" altLang="en-US"/>
              <a:t> = block “</a:t>
            </a:r>
            <a:r>
              <a:rPr lang="en-US" altLang="en-US">
                <a:solidFill>
                  <a:schemeClr val="tx2"/>
                </a:solidFill>
              </a:rPr>
              <a:t>Generates</a:t>
            </a:r>
            <a:r>
              <a:rPr lang="en-US" altLang="en-US"/>
              <a:t>” a carry   </a:t>
            </a:r>
            <a:r>
              <a:rPr lang="en-US" altLang="en-US" sz="2400"/>
              <a:t>(ie. one out for sure)</a:t>
            </a:r>
          </a:p>
          <a:p>
            <a:pPr eaLnBrk="1" hangingPunct="1"/>
            <a:r>
              <a:rPr lang="en-US" altLang="en-US" sz="2400"/>
              <a:t>          </a:t>
            </a:r>
            <a:r>
              <a:rPr lang="en-US" altLang="en-US" sz="2400" i="1">
                <a:solidFill>
                  <a:schemeClr val="accent2"/>
                </a:solidFill>
              </a:rPr>
              <a:t>x</a:t>
            </a:r>
            <a:r>
              <a:rPr lang="en-US" altLang="en-US" sz="2400" i="1" baseline="-25000">
                <a:solidFill>
                  <a:schemeClr val="accent2"/>
                </a:solidFill>
              </a:rPr>
              <a:t>i</a:t>
            </a:r>
            <a:r>
              <a:rPr lang="en-US" altLang="en-US" sz="2400" i="1"/>
              <a:t>+</a:t>
            </a:r>
            <a:r>
              <a:rPr lang="en-US" altLang="en-US" sz="2400" i="1">
                <a:solidFill>
                  <a:schemeClr val="accent2"/>
                </a:solidFill>
              </a:rPr>
              <a:t>y</a:t>
            </a:r>
            <a:r>
              <a:rPr lang="en-US" altLang="en-US" sz="2400" i="1" baseline="-25000">
                <a:solidFill>
                  <a:schemeClr val="accent2"/>
                </a:solidFill>
              </a:rPr>
              <a:t>i</a:t>
            </a:r>
            <a:r>
              <a:rPr lang="en-US" altLang="en-US" sz="2400">
                <a:solidFill>
                  <a:schemeClr val="accent2"/>
                </a:solidFill>
              </a:rPr>
              <a:t> </a:t>
            </a:r>
            <a:r>
              <a:rPr lang="en-US" altLang="en-US" sz="2400">
                <a:cs typeface="Times New Roman" pitchFamily="18" charset="0"/>
              </a:rPr>
              <a:t>≥ </a:t>
            </a:r>
            <a:r>
              <a:rPr lang="en-US" altLang="en-US" sz="2400"/>
              <a:t>2</a:t>
            </a:r>
            <a:r>
              <a:rPr lang="en-US" altLang="en-US" sz="2400" baseline="30000"/>
              <a:t>1 </a:t>
            </a:r>
            <a:r>
              <a:rPr lang="en-US" altLang="en-US" sz="2400"/>
              <a:t>= 2   </a:t>
            </a:r>
            <a:endParaRPr lang="en-US" altLang="en-US" sz="2400" b="1"/>
          </a:p>
          <a:p>
            <a:pPr eaLnBrk="1" hangingPunct="1"/>
            <a:r>
              <a:rPr lang="en-US" altLang="en-US"/>
              <a:t>         </a:t>
            </a:r>
            <a:r>
              <a:rPr lang="en-US" altLang="en-US">
                <a:solidFill>
                  <a:schemeClr val="accent2"/>
                </a:solidFill>
              </a:rPr>
              <a:t>g</a:t>
            </a:r>
            <a:r>
              <a:rPr lang="en-US" altLang="en-US" baseline="30000">
                <a:solidFill>
                  <a:schemeClr val="accent2"/>
                </a:solidFill>
              </a:rPr>
              <a:t>1</a:t>
            </a:r>
            <a:r>
              <a:rPr lang="en-US" altLang="en-US" baseline="-25000">
                <a:solidFill>
                  <a:schemeClr val="accent2"/>
                </a:solidFill>
              </a:rPr>
              <a:t>i</a:t>
            </a:r>
            <a:r>
              <a:rPr lang="en-US" altLang="en-US"/>
              <a:t> = And(  </a:t>
            </a:r>
            <a:r>
              <a:rPr lang="en-US" altLang="en-US" i="1">
                <a:solidFill>
                  <a:schemeClr val="accent2"/>
                </a:solidFill>
              </a:rPr>
              <a:t>x</a:t>
            </a:r>
            <a:r>
              <a:rPr lang="en-US" altLang="en-US" i="1" baseline="-25000">
                <a:solidFill>
                  <a:schemeClr val="accent2"/>
                </a:solidFill>
              </a:rPr>
              <a:t>i</a:t>
            </a:r>
            <a:r>
              <a:rPr lang="en-US" altLang="en-US" i="1"/>
              <a:t>, </a:t>
            </a:r>
            <a:r>
              <a:rPr lang="en-US" altLang="en-US" i="1">
                <a:solidFill>
                  <a:schemeClr val="accent2"/>
                </a:solidFill>
              </a:rPr>
              <a:t>y</a:t>
            </a:r>
            <a:r>
              <a:rPr lang="en-US" altLang="en-US" i="1" baseline="-25000">
                <a:solidFill>
                  <a:schemeClr val="accent2"/>
                </a:solidFill>
              </a:rPr>
              <a:t>i</a:t>
            </a:r>
            <a:r>
              <a:rPr lang="en-US" altLang="en-US">
                <a:solidFill>
                  <a:schemeClr val="accent2"/>
                </a:solidFill>
              </a:rPr>
              <a:t> </a:t>
            </a:r>
            <a:r>
              <a:rPr lang="en-US" altLang="en-US"/>
              <a:t>)</a:t>
            </a:r>
          </a:p>
          <a:p>
            <a:pPr eaLnBrk="1" hangingPunct="1"/>
            <a:r>
              <a:rPr lang="en-US" altLang="en-US" baseline="-25000">
                <a:solidFill>
                  <a:schemeClr val="accent2"/>
                </a:solidFill>
              </a:rPr>
              <a:t> </a:t>
            </a:r>
            <a:r>
              <a:rPr lang="en-US" altLang="en-US"/>
              <a:t>Wire </a:t>
            </a:r>
            <a:r>
              <a:rPr lang="en-US" altLang="en-US">
                <a:solidFill>
                  <a:schemeClr val="accent2"/>
                </a:solidFill>
              </a:rPr>
              <a:t>p</a:t>
            </a:r>
            <a:r>
              <a:rPr lang="en-US" altLang="en-US" baseline="30000">
                <a:solidFill>
                  <a:schemeClr val="accent2"/>
                </a:solidFill>
              </a:rPr>
              <a:t>d</a:t>
            </a:r>
            <a:r>
              <a:rPr lang="en-US" altLang="en-US" baseline="-25000">
                <a:solidFill>
                  <a:schemeClr val="accent2"/>
                </a:solidFill>
              </a:rPr>
              <a:t>i</a:t>
            </a:r>
            <a:r>
              <a:rPr lang="en-US" altLang="en-US"/>
              <a:t> = block “</a:t>
            </a:r>
            <a:r>
              <a:rPr lang="en-US" altLang="en-US">
                <a:solidFill>
                  <a:schemeClr val="tx2"/>
                </a:solidFill>
              </a:rPr>
              <a:t>Propagates</a:t>
            </a:r>
            <a:r>
              <a:rPr lang="en-US" altLang="en-US"/>
              <a:t>” a carry  (</a:t>
            </a:r>
            <a:r>
              <a:rPr lang="en-US" altLang="en-US" sz="2400"/>
              <a:t>ie. one out if one in)</a:t>
            </a:r>
          </a:p>
          <a:p>
            <a:pPr eaLnBrk="1" hangingPunct="1"/>
            <a:r>
              <a:rPr lang="en-US" altLang="en-US"/>
              <a:t>         </a:t>
            </a:r>
            <a:r>
              <a:rPr lang="en-US" altLang="en-US" i="1">
                <a:solidFill>
                  <a:schemeClr val="accent2"/>
                </a:solidFill>
              </a:rPr>
              <a:t>x</a:t>
            </a:r>
            <a:r>
              <a:rPr lang="en-US" altLang="en-US" i="1" baseline="-25000">
                <a:solidFill>
                  <a:schemeClr val="accent2"/>
                </a:solidFill>
              </a:rPr>
              <a:t>i</a:t>
            </a:r>
            <a:r>
              <a:rPr lang="en-US" altLang="en-US" i="1"/>
              <a:t>+</a:t>
            </a:r>
            <a:r>
              <a:rPr lang="en-US" altLang="en-US" i="1">
                <a:solidFill>
                  <a:schemeClr val="accent2"/>
                </a:solidFill>
              </a:rPr>
              <a:t>y</a:t>
            </a:r>
            <a:r>
              <a:rPr lang="en-US" altLang="en-US" i="1" baseline="-25000">
                <a:solidFill>
                  <a:schemeClr val="accent2"/>
                </a:solidFill>
              </a:rPr>
              <a:t>i</a:t>
            </a:r>
            <a:r>
              <a:rPr lang="en-US" altLang="en-US">
                <a:solidFill>
                  <a:schemeClr val="accent2"/>
                </a:solidFill>
              </a:rPr>
              <a:t> </a:t>
            </a:r>
            <a:r>
              <a:rPr lang="en-US" altLang="en-US">
                <a:cs typeface="Times New Roman" pitchFamily="18" charset="0"/>
              </a:rPr>
              <a:t>≥ </a:t>
            </a:r>
            <a:r>
              <a:rPr lang="en-US" altLang="en-US"/>
              <a:t>2</a:t>
            </a:r>
            <a:r>
              <a:rPr lang="en-US" altLang="en-US" baseline="30000"/>
              <a:t>1</a:t>
            </a:r>
            <a:r>
              <a:rPr lang="en-US" altLang="en-US"/>
              <a:t>-1 = 1  </a:t>
            </a:r>
          </a:p>
          <a:p>
            <a:pPr eaLnBrk="1" hangingPunct="1"/>
            <a:r>
              <a:rPr lang="en-US" altLang="en-US"/>
              <a:t>         </a:t>
            </a:r>
            <a:r>
              <a:rPr lang="en-US" altLang="en-US">
                <a:solidFill>
                  <a:schemeClr val="accent2"/>
                </a:solidFill>
              </a:rPr>
              <a:t>p</a:t>
            </a:r>
            <a:r>
              <a:rPr lang="en-US" altLang="en-US" baseline="30000">
                <a:solidFill>
                  <a:schemeClr val="accent2"/>
                </a:solidFill>
              </a:rPr>
              <a:t>d</a:t>
            </a:r>
            <a:r>
              <a:rPr lang="en-US" altLang="en-US" baseline="-25000">
                <a:solidFill>
                  <a:schemeClr val="accent2"/>
                </a:solidFill>
              </a:rPr>
              <a:t>i</a:t>
            </a:r>
            <a:r>
              <a:rPr lang="en-US" altLang="en-US"/>
              <a:t> = Or(  </a:t>
            </a:r>
            <a:r>
              <a:rPr lang="en-US" altLang="en-US" i="1">
                <a:solidFill>
                  <a:schemeClr val="accent2"/>
                </a:solidFill>
              </a:rPr>
              <a:t>x</a:t>
            </a:r>
            <a:r>
              <a:rPr lang="en-US" altLang="en-US" i="1" baseline="-25000">
                <a:solidFill>
                  <a:schemeClr val="accent2"/>
                </a:solidFill>
              </a:rPr>
              <a:t>i</a:t>
            </a:r>
            <a:r>
              <a:rPr lang="en-US" altLang="en-US" i="1"/>
              <a:t>, </a:t>
            </a:r>
            <a:r>
              <a:rPr lang="en-US" altLang="en-US" i="1">
                <a:solidFill>
                  <a:schemeClr val="accent2"/>
                </a:solidFill>
              </a:rPr>
              <a:t>y</a:t>
            </a:r>
            <a:r>
              <a:rPr lang="en-US" altLang="en-US" i="1" baseline="-25000">
                <a:solidFill>
                  <a:schemeClr val="accent2"/>
                </a:solidFill>
              </a:rPr>
              <a:t>i</a:t>
            </a:r>
            <a:r>
              <a:rPr lang="en-US" altLang="en-US">
                <a:solidFill>
                  <a:schemeClr val="accent2"/>
                </a:solidFill>
              </a:rPr>
              <a:t> </a:t>
            </a:r>
            <a:r>
              <a:rPr lang="en-US" altLang="en-US"/>
              <a:t>)</a:t>
            </a:r>
          </a:p>
          <a:p>
            <a:pPr eaLnBrk="1" hangingPunct="1"/>
            <a:endParaRPr lang="en-US" altLang="en-US" b="1"/>
          </a:p>
        </p:txBody>
      </p:sp>
      <p:sp>
        <p:nvSpPr>
          <p:cNvPr id="165907" name="Rectangle 3"/>
          <p:cNvSpPr>
            <a:spLocks noChangeArrowheads="1"/>
          </p:cNvSpPr>
          <p:nvPr/>
        </p:nvSpPr>
        <p:spPr bwMode="auto">
          <a:xfrm>
            <a:off x="6237288" y="1878013"/>
            <a:ext cx="365125"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tx2"/>
                </a:solidFill>
              </a:rPr>
              <a:t>1</a:t>
            </a:r>
            <a:endParaRPr lang="en-US" altLang="en-US"/>
          </a:p>
        </p:txBody>
      </p:sp>
      <p:grpSp>
        <p:nvGrpSpPr>
          <p:cNvPr id="7" name="Group 6"/>
          <p:cNvGrpSpPr>
            <a:grpSpLocks/>
          </p:cNvGrpSpPr>
          <p:nvPr/>
        </p:nvGrpSpPr>
        <p:grpSpPr bwMode="auto">
          <a:xfrm>
            <a:off x="6248400" y="1027113"/>
            <a:ext cx="371475" cy="868362"/>
            <a:chOff x="6248400" y="1026876"/>
            <a:chExt cx="372140" cy="867944"/>
          </a:xfrm>
        </p:grpSpPr>
        <p:sp>
          <p:nvSpPr>
            <p:cNvPr id="165922" name="Rectangle 1"/>
            <p:cNvSpPr>
              <a:spLocks noChangeArrowheads="1"/>
            </p:cNvSpPr>
            <p:nvPr/>
          </p:nvSpPr>
          <p:spPr bwMode="auto">
            <a:xfrm>
              <a:off x="6256338" y="1026876"/>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tx2"/>
                  </a:solidFill>
                </a:rPr>
                <a:t>*</a:t>
              </a:r>
              <a:endParaRPr lang="en-US" altLang="en-US"/>
            </a:p>
          </p:txBody>
        </p:sp>
        <p:sp>
          <p:nvSpPr>
            <p:cNvPr id="165923" name="Rectangle 36"/>
            <p:cNvSpPr>
              <a:spLocks noChangeArrowheads="1"/>
            </p:cNvSpPr>
            <p:nvPr/>
          </p:nvSpPr>
          <p:spPr bwMode="auto">
            <a:xfrm>
              <a:off x="6248400" y="1371600"/>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tx2"/>
                  </a:solidFill>
                </a:rPr>
                <a:t>1</a:t>
              </a:r>
              <a:endParaRPr lang="en-US" altLang="en-US"/>
            </a:p>
          </p:txBody>
        </p:sp>
      </p:grpSp>
      <p:grpSp>
        <p:nvGrpSpPr>
          <p:cNvPr id="38" name="Group 28"/>
          <p:cNvGrpSpPr>
            <a:grpSpLocks/>
          </p:cNvGrpSpPr>
          <p:nvPr/>
        </p:nvGrpSpPr>
        <p:grpSpPr bwMode="auto">
          <a:xfrm>
            <a:off x="7956550" y="5095875"/>
            <a:ext cx="1211263" cy="1574800"/>
            <a:chOff x="5112" y="1257"/>
            <a:chExt cx="763" cy="992"/>
          </a:xfrm>
        </p:grpSpPr>
        <p:sp>
          <p:nvSpPr>
            <p:cNvPr id="165914" name="AutoShape 29"/>
            <p:cNvSpPr>
              <a:spLocks noChangeArrowheads="1"/>
            </p:cNvSpPr>
            <p:nvPr/>
          </p:nvSpPr>
          <p:spPr bwMode="auto">
            <a:xfrm rot="5400000" flipV="1">
              <a:off x="5276" y="1665"/>
              <a:ext cx="340" cy="340"/>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1600">
                <a:latin typeface="Arial Rounded MT Bold" pitchFamily="34" charset="0"/>
              </a:endParaRPr>
            </a:p>
          </p:txBody>
        </p:sp>
        <p:sp>
          <p:nvSpPr>
            <p:cNvPr id="165915" name="Rectangle 30"/>
            <p:cNvSpPr>
              <a:spLocks noChangeArrowheads="1"/>
            </p:cNvSpPr>
            <p:nvPr/>
          </p:nvSpPr>
          <p:spPr bwMode="auto">
            <a:xfrm>
              <a:off x="5112" y="1673"/>
              <a:ext cx="582"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1800">
                  <a:latin typeface="Times New Roman" pitchFamily="18" charset="0"/>
                </a:rPr>
                <a:t> OR</a:t>
              </a:r>
            </a:p>
          </p:txBody>
        </p:sp>
        <p:sp>
          <p:nvSpPr>
            <p:cNvPr id="165916" name="Line 31"/>
            <p:cNvSpPr>
              <a:spLocks noChangeShapeType="1"/>
            </p:cNvSpPr>
            <p:nvPr/>
          </p:nvSpPr>
          <p:spPr bwMode="auto">
            <a:xfrm flipH="1" flipV="1">
              <a:off x="5536" y="1577"/>
              <a:ext cx="0" cy="6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65917" name="Text Box 32"/>
            <p:cNvSpPr txBox="1">
              <a:spLocks noChangeArrowheads="1"/>
            </p:cNvSpPr>
            <p:nvPr/>
          </p:nvSpPr>
          <p:spPr bwMode="auto">
            <a:xfrm>
              <a:off x="5313" y="1257"/>
              <a:ext cx="48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y</a:t>
              </a:r>
              <a:r>
                <a:rPr lang="en-US" altLang="en-US" sz="2800" i="1" baseline="-25000">
                  <a:solidFill>
                    <a:schemeClr val="accent2"/>
                  </a:solidFill>
                  <a:latin typeface="Times New Roman" pitchFamily="18" charset="0"/>
                </a:rPr>
                <a:t>i</a:t>
              </a:r>
            </a:p>
          </p:txBody>
        </p:sp>
        <p:sp>
          <p:nvSpPr>
            <p:cNvPr id="165918" name="Line 33"/>
            <p:cNvSpPr>
              <a:spLocks noChangeShapeType="1"/>
            </p:cNvSpPr>
            <p:nvPr/>
          </p:nvSpPr>
          <p:spPr bwMode="auto">
            <a:xfrm flipH="1" flipV="1">
              <a:off x="5456" y="2012"/>
              <a:ext cx="0" cy="6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65919" name="Line 34"/>
            <p:cNvSpPr>
              <a:spLocks noChangeShapeType="1"/>
            </p:cNvSpPr>
            <p:nvPr/>
          </p:nvSpPr>
          <p:spPr bwMode="auto">
            <a:xfrm flipH="1" flipV="1">
              <a:off x="5352" y="1584"/>
              <a:ext cx="0" cy="6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65920" name="Text Box 35"/>
            <p:cNvSpPr txBox="1">
              <a:spLocks noChangeArrowheads="1"/>
            </p:cNvSpPr>
            <p:nvPr/>
          </p:nvSpPr>
          <p:spPr bwMode="auto">
            <a:xfrm>
              <a:off x="5113" y="1265"/>
              <a:ext cx="48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i</a:t>
              </a:r>
            </a:p>
          </p:txBody>
        </p:sp>
        <p:sp>
          <p:nvSpPr>
            <p:cNvPr id="165921" name="Text Box 36"/>
            <p:cNvSpPr txBox="1">
              <a:spLocks noChangeArrowheads="1"/>
            </p:cNvSpPr>
            <p:nvPr/>
          </p:nvSpPr>
          <p:spPr bwMode="auto">
            <a:xfrm>
              <a:off x="5296" y="1919"/>
              <a:ext cx="579"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p</a:t>
              </a:r>
              <a:r>
                <a:rPr lang="en-US" altLang="en-US" sz="2800" i="1" baseline="30000">
                  <a:solidFill>
                    <a:schemeClr val="accent2"/>
                  </a:solidFill>
                  <a:latin typeface="Times New Roman" pitchFamily="18" charset="0"/>
                </a:rPr>
                <a:t>1</a:t>
              </a:r>
              <a:r>
                <a:rPr lang="en-US" altLang="en-US" sz="2800" i="1" baseline="-25000">
                  <a:solidFill>
                    <a:schemeClr val="accent2"/>
                  </a:solidFill>
                  <a:latin typeface="Times New Roman" pitchFamily="18" charset="0"/>
                </a:rPr>
                <a:t>i</a:t>
              </a:r>
            </a:p>
          </p:txBody>
        </p:sp>
      </p:grpSp>
      <p:grpSp>
        <p:nvGrpSpPr>
          <p:cNvPr id="6" name="Group 5"/>
          <p:cNvGrpSpPr>
            <a:grpSpLocks/>
          </p:cNvGrpSpPr>
          <p:nvPr/>
        </p:nvGrpSpPr>
        <p:grpSpPr bwMode="auto">
          <a:xfrm>
            <a:off x="6153150" y="976313"/>
            <a:ext cx="463550" cy="906462"/>
            <a:chOff x="6529192" y="975728"/>
            <a:chExt cx="464410" cy="907610"/>
          </a:xfrm>
        </p:grpSpPr>
        <p:sp>
          <p:nvSpPr>
            <p:cNvPr id="165912" name="Rectangle 46"/>
            <p:cNvSpPr>
              <a:spLocks noChangeArrowheads="1"/>
            </p:cNvSpPr>
            <p:nvPr/>
          </p:nvSpPr>
          <p:spPr bwMode="auto">
            <a:xfrm>
              <a:off x="6529192" y="975728"/>
              <a:ext cx="45397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tx2"/>
                  </a:solidFill>
                </a:rPr>
                <a:t> 1</a:t>
              </a:r>
            </a:p>
          </p:txBody>
        </p:sp>
        <p:sp>
          <p:nvSpPr>
            <p:cNvPr id="165913" name="Rectangle 47"/>
            <p:cNvSpPr>
              <a:spLocks noChangeArrowheads="1"/>
            </p:cNvSpPr>
            <p:nvPr/>
          </p:nvSpPr>
          <p:spPr bwMode="auto">
            <a:xfrm>
              <a:off x="6629400" y="1360118"/>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tx2"/>
                  </a:solidFill>
                </a:rPr>
                <a:t>0</a:t>
              </a:r>
              <a:endParaRPr lang="en-US" altLang="en-US"/>
            </a:p>
          </p:txBody>
        </p:sp>
      </p:grpSp>
      <p:sp>
        <p:nvSpPr>
          <p:cNvPr id="165911" name="Rectangle 2"/>
          <p:cNvSpPr>
            <a:spLocks noGrp="1" noChangeArrowheads="1"/>
          </p:cNvSpPr>
          <p:nvPr>
            <p:ph type="title"/>
          </p:nvPr>
        </p:nvSpPr>
        <p:spPr>
          <a:xfrm>
            <a:off x="685800" y="-228600"/>
            <a:ext cx="7772400" cy="1143000"/>
          </a:xfrm>
          <a:noFill/>
          <a:extLst>
            <a:ext uri="{909E8E84-426E-40DD-AFC4-6F175D3DCCD1}">
              <a14:hiddenFill xmlns:a14="http://schemas.microsoft.com/office/drawing/2010/main">
                <a:solidFill>
                  <a:srgbClr val="FFFFFF"/>
                </a:solidFill>
              </a14:hiddenFill>
            </a:ext>
          </a:extLst>
        </p:spPr>
        <p:txBody>
          <a:bodyPr/>
          <a:lstStyle/>
          <a:p>
            <a:r>
              <a:rPr lang="en-US" altLang="en-US" smtClean="0">
                <a:effectLst/>
              </a:rPr>
              <a:t>How to add 2 </a:t>
            </a:r>
            <a:r>
              <a:rPr lang="en-US" altLang="en-US" i="1" smtClean="0">
                <a:effectLst/>
              </a:rPr>
              <a:t>n</a:t>
            </a:r>
            <a:r>
              <a:rPr lang="en-US" altLang="en-US" smtClean="0">
                <a:effectLst/>
              </a:rPr>
              <a:t>-bit numbers.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290841"/>
                                        </p:tgtEl>
                                        <p:attrNameLst>
                                          <p:attrName>style.visibility</p:attrName>
                                        </p:attrNameLst>
                                      </p:cBhvr>
                                      <p:to>
                                        <p:strVal val="visible"/>
                                      </p:to>
                                    </p:set>
                                    <p:anim calcmode="lin" valueType="num">
                                      <p:cBhvr additive="base">
                                        <p:cTn id="7" dur="500" fill="hold"/>
                                        <p:tgtEl>
                                          <p:spTgt spid="290841"/>
                                        </p:tgtEl>
                                        <p:attrNameLst>
                                          <p:attrName>ppt_x</p:attrName>
                                        </p:attrNameLst>
                                      </p:cBhvr>
                                      <p:tavLst>
                                        <p:tav tm="0">
                                          <p:val>
                                            <p:strVal val="#ppt_x"/>
                                          </p:val>
                                        </p:tav>
                                        <p:tav tm="100000">
                                          <p:val>
                                            <p:strVal val="#ppt_x"/>
                                          </p:val>
                                        </p:tav>
                                      </p:tavLst>
                                    </p:anim>
                                    <p:anim calcmode="lin" valueType="num">
                                      <p:cBhvr additive="base">
                                        <p:cTn id="8" dur="500" fill="hold"/>
                                        <p:tgtEl>
                                          <p:spTgt spid="290841"/>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6">
                                            <p:txEl>
                                              <p:pRg st="0" end="0"/>
                                            </p:txEl>
                                          </p:spTgt>
                                        </p:tgtEl>
                                        <p:attrNameLst>
                                          <p:attrName>style.visibility</p:attrName>
                                        </p:attrNameLst>
                                      </p:cBhvr>
                                      <p:to>
                                        <p:strVal val="visible"/>
                                      </p:to>
                                    </p:set>
                                    <p:anim calcmode="lin" valueType="num">
                                      <p:cBhvr additive="base">
                                        <p:cTn id="13" dur="500" fill="hold"/>
                                        <p:tgtEl>
                                          <p:spTgt spid="36">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29"/>
                                        </p:tgtEl>
                                        <p:attrNameLst>
                                          <p:attrName>style.visibility</p:attrName>
                                        </p:attrNameLst>
                                      </p:cBhvr>
                                      <p:to>
                                        <p:strVal val="visible"/>
                                      </p:to>
                                    </p:set>
                                    <p:anim calcmode="lin" valueType="num">
                                      <p:cBhvr additive="base">
                                        <p:cTn id="19" dur="500" fill="hold"/>
                                        <p:tgtEl>
                                          <p:spTgt spid="29"/>
                                        </p:tgtEl>
                                        <p:attrNameLst>
                                          <p:attrName>ppt_x</p:attrName>
                                        </p:attrNameLst>
                                      </p:cBhvr>
                                      <p:tavLst>
                                        <p:tav tm="0">
                                          <p:val>
                                            <p:strVal val="#ppt_x"/>
                                          </p:val>
                                        </p:tav>
                                        <p:tav tm="100000">
                                          <p:val>
                                            <p:strVal val="#ppt_x"/>
                                          </p:val>
                                        </p:tav>
                                      </p:tavLst>
                                    </p:anim>
                                    <p:anim calcmode="lin" valueType="num">
                                      <p:cBhvr additive="base">
                                        <p:cTn id="20"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6">
                                            <p:txEl>
                                              <p:pRg st="1" end="1"/>
                                            </p:txEl>
                                          </p:spTgt>
                                        </p:tgtEl>
                                        <p:attrNameLst>
                                          <p:attrName>style.visibility</p:attrName>
                                        </p:attrNameLst>
                                      </p:cBhvr>
                                      <p:to>
                                        <p:strVal val="visible"/>
                                      </p:to>
                                    </p:set>
                                    <p:anim calcmode="lin" valueType="num">
                                      <p:cBhvr additive="base">
                                        <p:cTn id="25" dur="500" fill="hold"/>
                                        <p:tgtEl>
                                          <p:spTgt spid="36">
                                            <p:txEl>
                                              <p:pRg st="1" end="1"/>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6">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6">
                                            <p:txEl>
                                              <p:pRg st="2" end="2"/>
                                            </p:txEl>
                                          </p:spTgt>
                                        </p:tgtEl>
                                        <p:attrNameLst>
                                          <p:attrName>style.visibility</p:attrName>
                                        </p:attrNameLst>
                                      </p:cBhvr>
                                      <p:to>
                                        <p:strVal val="visible"/>
                                      </p:to>
                                    </p:set>
                                    <p:anim calcmode="lin" valueType="num">
                                      <p:cBhvr additive="base">
                                        <p:cTn id="31" dur="500" fill="hold"/>
                                        <p:tgtEl>
                                          <p:spTgt spid="36">
                                            <p:txEl>
                                              <p:pRg st="2" end="2"/>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6">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5"/>
                                        </p:tgtEl>
                                        <p:attrNameLst>
                                          <p:attrName>style.visibility</p:attrName>
                                        </p:attrNameLst>
                                      </p:cBhvr>
                                      <p:to>
                                        <p:strVal val="visible"/>
                                      </p:to>
                                    </p:set>
                                    <p:anim calcmode="lin" valueType="num">
                                      <p:cBhvr additive="base">
                                        <p:cTn id="37" dur="500" fill="hold"/>
                                        <p:tgtEl>
                                          <p:spTgt spid="5"/>
                                        </p:tgtEl>
                                        <p:attrNameLst>
                                          <p:attrName>ppt_x</p:attrName>
                                        </p:attrNameLst>
                                      </p:cBhvr>
                                      <p:tavLst>
                                        <p:tav tm="0">
                                          <p:val>
                                            <p:strVal val="#ppt_x"/>
                                          </p:val>
                                        </p:tav>
                                        <p:tav tm="100000">
                                          <p:val>
                                            <p:strVal val="#ppt_x"/>
                                          </p:val>
                                        </p:tav>
                                      </p:tavLst>
                                    </p:anim>
                                    <p:anim calcmode="lin" valueType="num">
                                      <p:cBhvr additive="base">
                                        <p:cTn id="3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36">
                                            <p:txEl>
                                              <p:pRg st="3" end="3"/>
                                            </p:txEl>
                                          </p:spTgt>
                                        </p:tgtEl>
                                        <p:attrNameLst>
                                          <p:attrName>style.visibility</p:attrName>
                                        </p:attrNameLst>
                                      </p:cBhvr>
                                      <p:to>
                                        <p:strVal val="visible"/>
                                      </p:to>
                                    </p:set>
                                    <p:anim calcmode="lin" valueType="num">
                                      <p:cBhvr additive="base">
                                        <p:cTn id="43" dur="500" fill="hold"/>
                                        <p:tgtEl>
                                          <p:spTgt spid="36">
                                            <p:txEl>
                                              <p:pRg st="3" end="3"/>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36">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6"/>
                                        </p:tgtEl>
                                        <p:attrNameLst>
                                          <p:attrName>style.visibility</p:attrName>
                                        </p:attrNameLst>
                                      </p:cBhvr>
                                      <p:to>
                                        <p:strVal val="visible"/>
                                      </p:to>
                                    </p:set>
                                    <p:anim calcmode="lin" valueType="num">
                                      <p:cBhvr additive="base">
                                        <p:cTn id="49" dur="500" fill="hold"/>
                                        <p:tgtEl>
                                          <p:spTgt spid="6"/>
                                        </p:tgtEl>
                                        <p:attrNameLst>
                                          <p:attrName>ppt_x</p:attrName>
                                        </p:attrNameLst>
                                      </p:cBhvr>
                                      <p:tavLst>
                                        <p:tav tm="0">
                                          <p:val>
                                            <p:strVal val="#ppt_x"/>
                                          </p:val>
                                        </p:tav>
                                        <p:tav tm="100000">
                                          <p:val>
                                            <p:strVal val="#ppt_x"/>
                                          </p:val>
                                        </p:tav>
                                      </p:tavLst>
                                    </p:anim>
                                    <p:anim calcmode="lin" valueType="num">
                                      <p:cBhvr additive="base">
                                        <p:cTn id="50" dur="500" fill="hold"/>
                                        <p:tgtEl>
                                          <p:spTgt spid="6"/>
                                        </p:tgtEl>
                                        <p:attrNameLst>
                                          <p:attrName>ppt_y</p:attrName>
                                        </p:attrNameLst>
                                      </p:cBhvr>
                                      <p:tavLst>
                                        <p:tav tm="0">
                                          <p:val>
                                            <p:strVal val="1+#ppt_h/2"/>
                                          </p:val>
                                        </p:tav>
                                        <p:tav tm="100000">
                                          <p:val>
                                            <p:strVal val="#ppt_y"/>
                                          </p:val>
                                        </p:tav>
                                      </p:tavLst>
                                    </p:anim>
                                  </p:childTnLst>
                                </p:cTn>
                              </p:par>
                              <p:par>
                                <p:cTn id="51" presetID="1" presetClass="exit" presetSubtype="0" fill="hold" nodeType="withEffect">
                                  <p:stCondLst>
                                    <p:cond delay="0"/>
                                  </p:stCondLst>
                                  <p:childTnLst>
                                    <p:set>
                                      <p:cBhvr>
                                        <p:cTn id="52" dur="1" fill="hold">
                                          <p:stCondLst>
                                            <p:cond delay="0"/>
                                          </p:stCondLst>
                                        </p:cTn>
                                        <p:tgtEl>
                                          <p:spTgt spid="7"/>
                                        </p:tgtEl>
                                        <p:attrNameLst>
                                          <p:attrName>style.visibility</p:attrName>
                                        </p:attrNameLst>
                                      </p:cBhvr>
                                      <p:to>
                                        <p:strVal val="hidden"/>
                                      </p:to>
                                    </p:set>
                                  </p:childTnLst>
                                </p:cTn>
                              </p:par>
                            </p:childTnLst>
                          </p:cTn>
                        </p:par>
                      </p:childTnLst>
                    </p:cTn>
                  </p:par>
                  <p:par>
                    <p:cTn id="53" fill="hold" nodeType="clickPar">
                      <p:stCondLst>
                        <p:cond delay="indefinite"/>
                      </p:stCondLst>
                      <p:childTnLst>
                        <p:par>
                          <p:cTn id="54" fill="hold" nodeType="withGroup">
                            <p:stCondLst>
                              <p:cond delay="0"/>
                            </p:stCondLst>
                            <p:childTnLst>
                              <p:par>
                                <p:cTn id="55" presetID="2" presetClass="entr" presetSubtype="4" fill="hold" nodeType="clickEffect">
                                  <p:stCondLst>
                                    <p:cond delay="0"/>
                                  </p:stCondLst>
                                  <p:childTnLst>
                                    <p:set>
                                      <p:cBhvr>
                                        <p:cTn id="56" dur="1" fill="hold">
                                          <p:stCondLst>
                                            <p:cond delay="0"/>
                                          </p:stCondLst>
                                        </p:cTn>
                                        <p:tgtEl>
                                          <p:spTgt spid="36">
                                            <p:txEl>
                                              <p:pRg st="4" end="4"/>
                                            </p:txEl>
                                          </p:spTgt>
                                        </p:tgtEl>
                                        <p:attrNameLst>
                                          <p:attrName>style.visibility</p:attrName>
                                        </p:attrNameLst>
                                      </p:cBhvr>
                                      <p:to>
                                        <p:strVal val="visible"/>
                                      </p:to>
                                    </p:set>
                                    <p:anim calcmode="lin" valueType="num">
                                      <p:cBhvr additive="base">
                                        <p:cTn id="57" dur="500" fill="hold"/>
                                        <p:tgtEl>
                                          <p:spTgt spid="36">
                                            <p:txEl>
                                              <p:pRg st="4" end="4"/>
                                            </p:txEl>
                                          </p:spTgt>
                                        </p:tgtEl>
                                        <p:attrNameLst>
                                          <p:attrName>ppt_x</p:attrName>
                                        </p:attrNameLst>
                                      </p:cBhvr>
                                      <p:tavLst>
                                        <p:tav tm="0">
                                          <p:val>
                                            <p:strVal val="#ppt_x"/>
                                          </p:val>
                                        </p:tav>
                                        <p:tav tm="100000">
                                          <p:val>
                                            <p:strVal val="#ppt_x"/>
                                          </p:val>
                                        </p:tav>
                                      </p:tavLst>
                                    </p:anim>
                                    <p:anim calcmode="lin" valueType="num">
                                      <p:cBhvr additive="base">
                                        <p:cTn id="58" dur="500" fill="hold"/>
                                        <p:tgtEl>
                                          <p:spTgt spid="36">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2" presetClass="entr" presetSubtype="4" fill="hold" nodeType="clickEffect">
                                  <p:stCondLst>
                                    <p:cond delay="0"/>
                                  </p:stCondLst>
                                  <p:childTnLst>
                                    <p:set>
                                      <p:cBhvr>
                                        <p:cTn id="62" dur="1" fill="hold">
                                          <p:stCondLst>
                                            <p:cond delay="0"/>
                                          </p:stCondLst>
                                        </p:cTn>
                                        <p:tgtEl>
                                          <p:spTgt spid="36">
                                            <p:txEl>
                                              <p:pRg st="5" end="5"/>
                                            </p:txEl>
                                          </p:spTgt>
                                        </p:tgtEl>
                                        <p:attrNameLst>
                                          <p:attrName>style.visibility</p:attrName>
                                        </p:attrNameLst>
                                      </p:cBhvr>
                                      <p:to>
                                        <p:strVal val="visible"/>
                                      </p:to>
                                    </p:set>
                                    <p:anim calcmode="lin" valueType="num">
                                      <p:cBhvr additive="base">
                                        <p:cTn id="63" dur="500" fill="hold"/>
                                        <p:tgtEl>
                                          <p:spTgt spid="36">
                                            <p:txEl>
                                              <p:pRg st="5" end="5"/>
                                            </p:txEl>
                                          </p:spTgt>
                                        </p:tgtEl>
                                        <p:attrNameLst>
                                          <p:attrName>ppt_x</p:attrName>
                                        </p:attrNameLst>
                                      </p:cBhvr>
                                      <p:tavLst>
                                        <p:tav tm="0">
                                          <p:val>
                                            <p:strVal val="#ppt_x"/>
                                          </p:val>
                                        </p:tav>
                                        <p:tav tm="100000">
                                          <p:val>
                                            <p:strVal val="#ppt_x"/>
                                          </p:val>
                                        </p:tav>
                                      </p:tavLst>
                                    </p:anim>
                                    <p:anim calcmode="lin" valueType="num">
                                      <p:cBhvr additive="base">
                                        <p:cTn id="64" dur="500" fill="hold"/>
                                        <p:tgtEl>
                                          <p:spTgt spid="36">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65" fill="hold" nodeType="clickPar">
                      <p:stCondLst>
                        <p:cond delay="indefinite"/>
                      </p:stCondLst>
                      <p:childTnLst>
                        <p:par>
                          <p:cTn id="66" fill="hold" nodeType="withGroup">
                            <p:stCondLst>
                              <p:cond delay="0"/>
                            </p:stCondLst>
                            <p:childTnLst>
                              <p:par>
                                <p:cTn id="67" presetID="2" presetClass="entr" presetSubtype="4" fill="hold" nodeType="clickEffect">
                                  <p:stCondLst>
                                    <p:cond delay="0"/>
                                  </p:stCondLst>
                                  <p:childTnLst>
                                    <p:set>
                                      <p:cBhvr>
                                        <p:cTn id="68" dur="1" fill="hold">
                                          <p:stCondLst>
                                            <p:cond delay="0"/>
                                          </p:stCondLst>
                                        </p:cTn>
                                        <p:tgtEl>
                                          <p:spTgt spid="38"/>
                                        </p:tgtEl>
                                        <p:attrNameLst>
                                          <p:attrName>style.visibility</p:attrName>
                                        </p:attrNameLst>
                                      </p:cBhvr>
                                      <p:to>
                                        <p:strVal val="visible"/>
                                      </p:to>
                                    </p:set>
                                    <p:anim calcmode="lin" valueType="num">
                                      <p:cBhvr additive="base">
                                        <p:cTn id="69" dur="500" fill="hold"/>
                                        <p:tgtEl>
                                          <p:spTgt spid="38"/>
                                        </p:tgtEl>
                                        <p:attrNameLst>
                                          <p:attrName>ppt_x</p:attrName>
                                        </p:attrNameLst>
                                      </p:cBhvr>
                                      <p:tavLst>
                                        <p:tav tm="0">
                                          <p:val>
                                            <p:strVal val="#ppt_x"/>
                                          </p:val>
                                        </p:tav>
                                        <p:tav tm="100000">
                                          <p:val>
                                            <p:strVal val="#ppt_x"/>
                                          </p:val>
                                        </p:tav>
                                      </p:tavLst>
                                    </p:anim>
                                    <p:anim calcmode="lin" valueType="num">
                                      <p:cBhvr additive="base">
                                        <p:cTn id="70" dur="500" fill="hold"/>
                                        <p:tgtEl>
                                          <p:spTgt spid="3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0841" grpId="0" animBg="1"/>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Line 14"/>
          <p:cNvSpPr>
            <a:spLocks noChangeShapeType="1"/>
          </p:cNvSpPr>
          <p:nvPr/>
        </p:nvSpPr>
        <p:spPr bwMode="auto">
          <a:xfrm flipH="1">
            <a:off x="952500" y="2438400"/>
            <a:ext cx="7162800" cy="0"/>
          </a:xfrm>
          <a:prstGeom prst="line">
            <a:avLst/>
          </a:prstGeom>
          <a:noFill/>
          <a:ln w="76200" cap="sq">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166915" name="Rectangle 25"/>
          <p:cNvSpPr>
            <a:spLocks noChangeArrowheads="1"/>
          </p:cNvSpPr>
          <p:nvPr/>
        </p:nvSpPr>
        <p:spPr bwMode="auto">
          <a:xfrm>
            <a:off x="5689600" y="1181100"/>
            <a:ext cx="2217738" cy="1066800"/>
          </a:xfrm>
          <a:prstGeom prst="rect">
            <a:avLst/>
          </a:prstGeom>
          <a:noFill/>
          <a:ln w="25400" cap="sq" algn="ctr">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66916" name="Rectangle 25"/>
          <p:cNvSpPr>
            <a:spLocks noChangeArrowheads="1"/>
          </p:cNvSpPr>
          <p:nvPr/>
        </p:nvSpPr>
        <p:spPr bwMode="auto">
          <a:xfrm>
            <a:off x="3332163" y="1181100"/>
            <a:ext cx="2217737" cy="1066800"/>
          </a:xfrm>
          <a:prstGeom prst="rect">
            <a:avLst/>
          </a:prstGeom>
          <a:noFill/>
          <a:ln w="25400" cap="sq" algn="ctr">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66917" name="Rectangle 25"/>
          <p:cNvSpPr>
            <a:spLocks noChangeArrowheads="1"/>
          </p:cNvSpPr>
          <p:nvPr/>
        </p:nvSpPr>
        <p:spPr bwMode="auto">
          <a:xfrm>
            <a:off x="957263" y="1166813"/>
            <a:ext cx="2217737" cy="1066800"/>
          </a:xfrm>
          <a:prstGeom prst="rect">
            <a:avLst/>
          </a:prstGeom>
          <a:noFill/>
          <a:ln w="25400" cap="sq" algn="ctr">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nvGrpSpPr>
          <p:cNvPr id="166918" name="Group 6"/>
          <p:cNvGrpSpPr>
            <a:grpSpLocks/>
          </p:cNvGrpSpPr>
          <p:nvPr/>
        </p:nvGrpSpPr>
        <p:grpSpPr bwMode="auto">
          <a:xfrm>
            <a:off x="457200" y="609600"/>
            <a:ext cx="8794750" cy="523875"/>
            <a:chOff x="457200" y="1143000"/>
            <a:chExt cx="8795345" cy="523220"/>
          </a:xfrm>
        </p:grpSpPr>
        <p:sp>
          <p:nvSpPr>
            <p:cNvPr id="166942" name="Rectangle 37"/>
            <p:cNvSpPr>
              <a:spLocks noChangeArrowheads="1"/>
            </p:cNvSpPr>
            <p:nvPr/>
          </p:nvSpPr>
          <p:spPr bwMode="auto">
            <a:xfrm>
              <a:off x="457200" y="1143000"/>
              <a:ext cx="220124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baseline="30000">
                  <a:latin typeface="Times New Roman" pitchFamily="18" charset="0"/>
                </a:rPr>
                <a:t>n</a:t>
              </a:r>
              <a:r>
                <a:rPr lang="en-US" altLang="en-US" sz="2800">
                  <a:latin typeface="Times New Roman" pitchFamily="18" charset="0"/>
                </a:rPr>
                <a:t>/</a:t>
              </a:r>
              <a:r>
                <a:rPr lang="en-US" altLang="en-US" sz="2800" baseline="-25000">
                  <a:latin typeface="Times New Roman" pitchFamily="18" charset="0"/>
                </a:rPr>
                <a:t>d</a:t>
              </a:r>
              <a:r>
                <a:rPr lang="en-US" altLang="en-US" sz="2800">
                  <a:latin typeface="Times New Roman" pitchFamily="18" charset="0"/>
                </a:rPr>
                <a:t> = 3 blocks </a:t>
              </a:r>
            </a:p>
          </p:txBody>
        </p:sp>
        <p:sp>
          <p:nvSpPr>
            <p:cNvPr id="166943" name="Rectangle 38"/>
            <p:cNvSpPr>
              <a:spLocks noChangeArrowheads="1"/>
            </p:cNvSpPr>
            <p:nvPr/>
          </p:nvSpPr>
          <p:spPr bwMode="auto">
            <a:xfrm>
              <a:off x="5337691" y="1143000"/>
              <a:ext cx="391485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latin typeface="Times New Roman" pitchFamily="18" charset="0"/>
                </a:rPr>
                <a:t>       d = 4 bits per blocks </a:t>
              </a:r>
            </a:p>
          </p:txBody>
        </p:sp>
      </p:grpSp>
      <p:sp>
        <p:nvSpPr>
          <p:cNvPr id="40" name="Rectangle 39"/>
          <p:cNvSpPr>
            <a:spLocks noChangeArrowheads="1"/>
          </p:cNvSpPr>
          <p:nvPr/>
        </p:nvSpPr>
        <p:spPr bwMode="auto">
          <a:xfrm>
            <a:off x="838200" y="2514600"/>
            <a:ext cx="8647113" cy="3970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latin typeface="Times New Roman" pitchFamily="18" charset="0"/>
              </a:rPr>
              <a:t>Wire </a:t>
            </a:r>
            <a:r>
              <a:rPr lang="en-US" altLang="en-US" sz="2800">
                <a:solidFill>
                  <a:schemeClr val="accent2"/>
                </a:solidFill>
                <a:latin typeface="Times New Roman" pitchFamily="18" charset="0"/>
              </a:rPr>
              <a:t>g</a:t>
            </a:r>
            <a:r>
              <a:rPr lang="en-US" altLang="en-US" sz="2800" baseline="30000">
                <a:solidFill>
                  <a:schemeClr val="accent2"/>
                </a:solidFill>
                <a:latin typeface="Times New Roman" pitchFamily="18" charset="0"/>
              </a:rPr>
              <a:t>d</a:t>
            </a:r>
            <a:r>
              <a:rPr lang="en-US" altLang="en-US" sz="2800" baseline="-25000">
                <a:solidFill>
                  <a:schemeClr val="accent2"/>
                </a:solidFill>
                <a:latin typeface="Times New Roman" pitchFamily="18" charset="0"/>
              </a:rPr>
              <a:t>i</a:t>
            </a:r>
            <a:r>
              <a:rPr lang="en-US" altLang="en-US" sz="2800">
                <a:latin typeface="Times New Roman" pitchFamily="18" charset="0"/>
              </a:rPr>
              <a:t> = block “</a:t>
            </a:r>
            <a:r>
              <a:rPr lang="en-US" altLang="en-US" sz="2800">
                <a:solidFill>
                  <a:schemeClr val="tx2"/>
                </a:solidFill>
                <a:latin typeface="Times New Roman" pitchFamily="18" charset="0"/>
              </a:rPr>
              <a:t>Generates</a:t>
            </a:r>
            <a:r>
              <a:rPr lang="en-US" altLang="en-US" sz="2800">
                <a:latin typeface="Times New Roman" pitchFamily="18" charset="0"/>
              </a:rPr>
              <a:t>” a carry   </a:t>
            </a:r>
            <a:r>
              <a:rPr lang="en-US" altLang="en-US" sz="2400">
                <a:latin typeface="Times New Roman" pitchFamily="18" charset="0"/>
              </a:rPr>
              <a:t>(ie. one out for sure)</a:t>
            </a:r>
          </a:p>
          <a:p>
            <a:pPr eaLnBrk="1" hangingPunct="1">
              <a:spcBef>
                <a:spcPct val="0"/>
              </a:spcBef>
            </a:pPr>
            <a:r>
              <a:rPr lang="en-US" altLang="en-US" sz="2800">
                <a:latin typeface="Times New Roman" pitchFamily="18" charset="0"/>
              </a:rPr>
              <a:t>              iff first half generates a carry</a:t>
            </a:r>
            <a:br>
              <a:rPr lang="en-US" altLang="en-US" sz="2800">
                <a:latin typeface="Times New Roman" pitchFamily="18" charset="0"/>
              </a:rPr>
            </a:br>
            <a:r>
              <a:rPr lang="en-US" altLang="en-US" sz="2800">
                <a:latin typeface="Times New Roman" pitchFamily="18" charset="0"/>
              </a:rPr>
              <a:t>                     and second half propagates it</a:t>
            </a:r>
          </a:p>
          <a:p>
            <a:pPr eaLnBrk="1" hangingPunct="1">
              <a:spcBef>
                <a:spcPct val="0"/>
              </a:spcBef>
            </a:pPr>
            <a:r>
              <a:rPr lang="en-US" altLang="en-US" sz="2800">
                <a:latin typeface="Times New Roman" pitchFamily="18" charset="0"/>
              </a:rPr>
              <a:t>               or   second half generates it</a:t>
            </a:r>
          </a:p>
          <a:p>
            <a:pPr eaLnBrk="1" hangingPunct="1">
              <a:spcBef>
                <a:spcPct val="0"/>
              </a:spcBef>
            </a:pPr>
            <a:r>
              <a:rPr lang="en-US" altLang="en-US" sz="2800">
                <a:latin typeface="Times New Roman" pitchFamily="18" charset="0"/>
              </a:rPr>
              <a:t>               = (</a:t>
            </a:r>
            <a:r>
              <a:rPr lang="en-US" altLang="en-US" sz="2800">
                <a:solidFill>
                  <a:schemeClr val="accent2"/>
                </a:solidFill>
                <a:latin typeface="Times New Roman" pitchFamily="18" charset="0"/>
              </a:rPr>
              <a:t>g</a:t>
            </a:r>
            <a:r>
              <a:rPr lang="en-US" altLang="en-US" sz="2800" baseline="30000">
                <a:solidFill>
                  <a:schemeClr val="accent2"/>
                </a:solidFill>
                <a:latin typeface="Times New Roman" pitchFamily="18" charset="0"/>
              </a:rPr>
              <a:t>d/2</a:t>
            </a:r>
            <a:r>
              <a:rPr lang="en-US" altLang="en-US" sz="2800" baseline="-25000">
                <a:solidFill>
                  <a:schemeClr val="accent2"/>
                </a:solidFill>
                <a:latin typeface="Times New Roman" pitchFamily="18" charset="0"/>
              </a:rPr>
              <a:t>2i  </a:t>
            </a:r>
            <a:r>
              <a:rPr lang="en-US" altLang="en-US" sz="2800">
                <a:latin typeface="Times New Roman" pitchFamily="18" charset="0"/>
              </a:rPr>
              <a:t>and </a:t>
            </a:r>
            <a:r>
              <a:rPr lang="en-US" altLang="en-US" sz="2800">
                <a:solidFill>
                  <a:schemeClr val="accent2"/>
                </a:solidFill>
                <a:latin typeface="Times New Roman" pitchFamily="18" charset="0"/>
              </a:rPr>
              <a:t>p</a:t>
            </a:r>
            <a:r>
              <a:rPr lang="en-US" altLang="en-US" sz="2800" baseline="30000">
                <a:solidFill>
                  <a:schemeClr val="accent2"/>
                </a:solidFill>
                <a:latin typeface="Times New Roman" pitchFamily="18" charset="0"/>
              </a:rPr>
              <a:t>d/2</a:t>
            </a:r>
            <a:r>
              <a:rPr lang="en-US" altLang="en-US" sz="2800" baseline="-25000">
                <a:solidFill>
                  <a:schemeClr val="accent2"/>
                </a:solidFill>
                <a:latin typeface="Times New Roman" pitchFamily="18" charset="0"/>
              </a:rPr>
              <a:t>2i+1</a:t>
            </a:r>
            <a:r>
              <a:rPr lang="en-US" altLang="en-US" sz="2800">
                <a:latin typeface="Times New Roman" pitchFamily="18" charset="0"/>
              </a:rPr>
              <a:t>) or </a:t>
            </a:r>
            <a:r>
              <a:rPr lang="en-US" altLang="en-US" sz="2800" baseline="-25000">
                <a:solidFill>
                  <a:schemeClr val="accent2"/>
                </a:solidFill>
                <a:latin typeface="Times New Roman" pitchFamily="18" charset="0"/>
              </a:rPr>
              <a:t> </a:t>
            </a:r>
            <a:r>
              <a:rPr lang="en-US" altLang="en-US" sz="2800">
                <a:latin typeface="Times New Roman" pitchFamily="18" charset="0"/>
              </a:rPr>
              <a:t>(</a:t>
            </a:r>
            <a:r>
              <a:rPr lang="en-US" altLang="en-US" sz="2800">
                <a:solidFill>
                  <a:schemeClr val="accent2"/>
                </a:solidFill>
                <a:latin typeface="Times New Roman" pitchFamily="18" charset="0"/>
              </a:rPr>
              <a:t>g</a:t>
            </a:r>
            <a:r>
              <a:rPr lang="en-US" altLang="en-US" sz="2800" baseline="30000">
                <a:solidFill>
                  <a:schemeClr val="accent2"/>
                </a:solidFill>
                <a:latin typeface="Times New Roman" pitchFamily="18" charset="0"/>
              </a:rPr>
              <a:t>d/2</a:t>
            </a:r>
            <a:r>
              <a:rPr lang="en-US" altLang="en-US" sz="2800" baseline="-25000">
                <a:solidFill>
                  <a:schemeClr val="accent2"/>
                </a:solidFill>
                <a:latin typeface="Times New Roman" pitchFamily="18" charset="0"/>
              </a:rPr>
              <a:t>2i+1</a:t>
            </a:r>
            <a:r>
              <a:rPr lang="en-US" altLang="en-US" sz="2800">
                <a:latin typeface="Times New Roman" pitchFamily="18" charset="0"/>
              </a:rPr>
              <a:t>)</a:t>
            </a:r>
          </a:p>
          <a:p>
            <a:pPr eaLnBrk="1" hangingPunct="1">
              <a:spcBef>
                <a:spcPct val="0"/>
              </a:spcBef>
            </a:pPr>
            <a:r>
              <a:rPr lang="en-US" altLang="en-US" sz="2800" baseline="-25000">
                <a:solidFill>
                  <a:schemeClr val="accent2"/>
                </a:solidFill>
                <a:latin typeface="Times New Roman" pitchFamily="18" charset="0"/>
              </a:rPr>
              <a:t> </a:t>
            </a:r>
            <a:r>
              <a:rPr lang="en-US" altLang="en-US" sz="2800">
                <a:latin typeface="Times New Roman" pitchFamily="18" charset="0"/>
              </a:rPr>
              <a:t>Wire </a:t>
            </a:r>
            <a:r>
              <a:rPr lang="en-US" altLang="en-US" sz="2800">
                <a:solidFill>
                  <a:schemeClr val="accent2"/>
                </a:solidFill>
                <a:latin typeface="Times New Roman" pitchFamily="18" charset="0"/>
              </a:rPr>
              <a:t>p</a:t>
            </a:r>
            <a:r>
              <a:rPr lang="en-US" altLang="en-US" sz="2800" baseline="30000">
                <a:solidFill>
                  <a:schemeClr val="accent2"/>
                </a:solidFill>
                <a:latin typeface="Times New Roman" pitchFamily="18" charset="0"/>
              </a:rPr>
              <a:t>d</a:t>
            </a:r>
            <a:r>
              <a:rPr lang="en-US" altLang="en-US" sz="2800" baseline="-25000">
                <a:solidFill>
                  <a:schemeClr val="accent2"/>
                </a:solidFill>
                <a:latin typeface="Times New Roman" pitchFamily="18" charset="0"/>
              </a:rPr>
              <a:t>i</a:t>
            </a:r>
            <a:r>
              <a:rPr lang="en-US" altLang="en-US" sz="2800">
                <a:latin typeface="Times New Roman" pitchFamily="18" charset="0"/>
              </a:rPr>
              <a:t> = block “</a:t>
            </a:r>
            <a:r>
              <a:rPr lang="en-US" altLang="en-US" sz="2800">
                <a:solidFill>
                  <a:schemeClr val="tx2"/>
                </a:solidFill>
                <a:latin typeface="Times New Roman" pitchFamily="18" charset="0"/>
              </a:rPr>
              <a:t>Propogates</a:t>
            </a:r>
            <a:r>
              <a:rPr lang="en-US" altLang="en-US" sz="2800">
                <a:latin typeface="Times New Roman" pitchFamily="18" charset="0"/>
              </a:rPr>
              <a:t>” a carry  (</a:t>
            </a:r>
            <a:r>
              <a:rPr lang="en-US" altLang="en-US" sz="2400">
                <a:latin typeface="Times New Roman" pitchFamily="18" charset="0"/>
              </a:rPr>
              <a:t>ie. one out if one in)</a:t>
            </a:r>
            <a:endParaRPr lang="en-US" altLang="en-US" sz="2800">
              <a:latin typeface="Times New Roman" pitchFamily="18" charset="0"/>
            </a:endParaRPr>
          </a:p>
          <a:p>
            <a:pPr eaLnBrk="1" hangingPunct="1">
              <a:spcBef>
                <a:spcPct val="0"/>
              </a:spcBef>
            </a:pPr>
            <a:r>
              <a:rPr lang="en-US" altLang="en-US" sz="2800">
                <a:latin typeface="Times New Roman" pitchFamily="18" charset="0"/>
              </a:rPr>
              <a:t>              iff          first    half propagates a carry</a:t>
            </a:r>
            <a:br>
              <a:rPr lang="en-US" altLang="en-US" sz="2800">
                <a:latin typeface="Times New Roman" pitchFamily="18" charset="0"/>
              </a:rPr>
            </a:br>
            <a:r>
              <a:rPr lang="en-US" altLang="en-US" sz="2800">
                <a:latin typeface="Times New Roman" pitchFamily="18" charset="0"/>
              </a:rPr>
              <a:t>                   and second half propagates a carry</a:t>
            </a:r>
          </a:p>
          <a:p>
            <a:pPr eaLnBrk="1" hangingPunct="1">
              <a:spcBef>
                <a:spcPct val="0"/>
              </a:spcBef>
            </a:pPr>
            <a:r>
              <a:rPr lang="en-US" altLang="en-US" sz="2800">
                <a:latin typeface="Times New Roman" pitchFamily="18" charset="0"/>
              </a:rPr>
              <a:t>               = (</a:t>
            </a:r>
            <a:r>
              <a:rPr lang="en-US" altLang="en-US" sz="2800">
                <a:solidFill>
                  <a:schemeClr val="accent2"/>
                </a:solidFill>
                <a:latin typeface="Times New Roman" pitchFamily="18" charset="0"/>
              </a:rPr>
              <a:t>p</a:t>
            </a:r>
            <a:r>
              <a:rPr lang="en-US" altLang="en-US" sz="2800" baseline="30000">
                <a:solidFill>
                  <a:schemeClr val="accent2"/>
                </a:solidFill>
                <a:latin typeface="Times New Roman" pitchFamily="18" charset="0"/>
              </a:rPr>
              <a:t>d/2</a:t>
            </a:r>
            <a:r>
              <a:rPr lang="en-US" altLang="en-US" sz="2800" baseline="-25000">
                <a:solidFill>
                  <a:schemeClr val="accent2"/>
                </a:solidFill>
                <a:latin typeface="Times New Roman" pitchFamily="18" charset="0"/>
              </a:rPr>
              <a:t>2i  </a:t>
            </a:r>
            <a:r>
              <a:rPr lang="en-US" altLang="en-US" sz="2800">
                <a:latin typeface="Times New Roman" pitchFamily="18" charset="0"/>
              </a:rPr>
              <a:t>and </a:t>
            </a:r>
            <a:r>
              <a:rPr lang="en-US" altLang="en-US" sz="2800">
                <a:solidFill>
                  <a:schemeClr val="accent2"/>
                </a:solidFill>
                <a:latin typeface="Times New Roman" pitchFamily="18" charset="0"/>
              </a:rPr>
              <a:t>p</a:t>
            </a:r>
            <a:r>
              <a:rPr lang="en-US" altLang="en-US" sz="2800" baseline="30000">
                <a:solidFill>
                  <a:schemeClr val="accent2"/>
                </a:solidFill>
                <a:latin typeface="Times New Roman" pitchFamily="18" charset="0"/>
              </a:rPr>
              <a:t>d/2</a:t>
            </a:r>
            <a:r>
              <a:rPr lang="en-US" altLang="en-US" sz="2800" baseline="-25000">
                <a:solidFill>
                  <a:schemeClr val="accent2"/>
                </a:solidFill>
                <a:latin typeface="Times New Roman" pitchFamily="18" charset="0"/>
              </a:rPr>
              <a:t>2i+1</a:t>
            </a:r>
            <a:r>
              <a:rPr lang="en-US" altLang="en-US" sz="2800">
                <a:latin typeface="Times New Roman" pitchFamily="18" charset="0"/>
              </a:rPr>
              <a:t>) </a:t>
            </a:r>
          </a:p>
        </p:txBody>
      </p:sp>
      <p:grpSp>
        <p:nvGrpSpPr>
          <p:cNvPr id="8" name="Group 7"/>
          <p:cNvGrpSpPr>
            <a:grpSpLocks/>
          </p:cNvGrpSpPr>
          <p:nvPr/>
        </p:nvGrpSpPr>
        <p:grpSpPr bwMode="auto">
          <a:xfrm>
            <a:off x="2819400" y="725488"/>
            <a:ext cx="531813" cy="522287"/>
            <a:chOff x="2819400" y="1258669"/>
            <a:chExt cx="531291" cy="523220"/>
          </a:xfrm>
        </p:grpSpPr>
        <p:sp>
          <p:nvSpPr>
            <p:cNvPr id="166940" name="Rectangle 50"/>
            <p:cNvSpPr>
              <a:spLocks noChangeArrowheads="1"/>
            </p:cNvSpPr>
            <p:nvPr/>
          </p:nvSpPr>
          <p:spPr bwMode="auto">
            <a:xfrm>
              <a:off x="2819400" y="1258669"/>
              <a:ext cx="45397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solidFill>
                    <a:schemeClr val="tx2"/>
                  </a:solidFill>
                  <a:latin typeface="Times New Roman" pitchFamily="18" charset="0"/>
                </a:rPr>
                <a:t> 1</a:t>
              </a:r>
            </a:p>
          </p:txBody>
        </p:sp>
        <p:sp>
          <p:nvSpPr>
            <p:cNvPr id="166941" name="Line 19"/>
            <p:cNvSpPr>
              <a:spLocks noChangeShapeType="1"/>
            </p:cNvSpPr>
            <p:nvPr/>
          </p:nvSpPr>
          <p:spPr bwMode="auto">
            <a:xfrm flipH="1">
              <a:off x="3161778" y="1497904"/>
              <a:ext cx="188913" cy="0"/>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grpSp>
      <p:sp>
        <p:nvSpPr>
          <p:cNvPr id="166921" name="Rectangle 2"/>
          <p:cNvSpPr>
            <a:spLocks noGrp="1" noChangeArrowheads="1"/>
          </p:cNvSpPr>
          <p:nvPr>
            <p:ph type="title"/>
          </p:nvPr>
        </p:nvSpPr>
        <p:spPr>
          <a:xfrm>
            <a:off x="685800" y="-228600"/>
            <a:ext cx="7772400" cy="1143000"/>
          </a:xfrm>
          <a:noFill/>
          <a:extLst>
            <a:ext uri="{909E8E84-426E-40DD-AFC4-6F175D3DCCD1}">
              <a14:hiddenFill xmlns:a14="http://schemas.microsoft.com/office/drawing/2010/main">
                <a:solidFill>
                  <a:srgbClr val="FFFFFF"/>
                </a:solidFill>
              </a14:hiddenFill>
            </a:ext>
          </a:extLst>
        </p:spPr>
        <p:txBody>
          <a:bodyPr/>
          <a:lstStyle/>
          <a:p>
            <a:r>
              <a:rPr lang="en-US" altLang="en-US" smtClean="0">
                <a:effectLst/>
              </a:rPr>
              <a:t>How to add 2 </a:t>
            </a:r>
            <a:r>
              <a:rPr lang="en-US" altLang="en-US" i="1" smtClean="0">
                <a:effectLst/>
              </a:rPr>
              <a:t>n</a:t>
            </a:r>
            <a:r>
              <a:rPr lang="en-US" altLang="en-US" smtClean="0">
                <a:effectLst/>
              </a:rPr>
              <a:t>-bit numbers.</a:t>
            </a:r>
          </a:p>
        </p:txBody>
      </p:sp>
      <p:grpSp>
        <p:nvGrpSpPr>
          <p:cNvPr id="56" name="Group 55"/>
          <p:cNvGrpSpPr>
            <a:grpSpLocks/>
          </p:cNvGrpSpPr>
          <p:nvPr/>
        </p:nvGrpSpPr>
        <p:grpSpPr bwMode="auto">
          <a:xfrm>
            <a:off x="5159375" y="762000"/>
            <a:ext cx="530225" cy="523875"/>
            <a:chOff x="2819400" y="1258669"/>
            <a:chExt cx="531291" cy="523220"/>
          </a:xfrm>
        </p:grpSpPr>
        <p:sp>
          <p:nvSpPr>
            <p:cNvPr id="166938" name="Rectangle 56"/>
            <p:cNvSpPr>
              <a:spLocks noChangeArrowheads="1"/>
            </p:cNvSpPr>
            <p:nvPr/>
          </p:nvSpPr>
          <p:spPr bwMode="auto">
            <a:xfrm>
              <a:off x="2819400" y="1258669"/>
              <a:ext cx="45397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solidFill>
                    <a:schemeClr val="tx2"/>
                  </a:solidFill>
                  <a:latin typeface="Times New Roman" pitchFamily="18" charset="0"/>
                </a:rPr>
                <a:t> 1</a:t>
              </a:r>
            </a:p>
          </p:txBody>
        </p:sp>
        <p:sp>
          <p:nvSpPr>
            <p:cNvPr id="166939" name="Line 19"/>
            <p:cNvSpPr>
              <a:spLocks noChangeShapeType="1"/>
            </p:cNvSpPr>
            <p:nvPr/>
          </p:nvSpPr>
          <p:spPr bwMode="auto">
            <a:xfrm flipH="1">
              <a:off x="3161778" y="1497904"/>
              <a:ext cx="188913" cy="0"/>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grpSp>
      <p:grpSp>
        <p:nvGrpSpPr>
          <p:cNvPr id="2" name="Group 1"/>
          <p:cNvGrpSpPr>
            <a:grpSpLocks/>
          </p:cNvGrpSpPr>
          <p:nvPr/>
        </p:nvGrpSpPr>
        <p:grpSpPr bwMode="auto">
          <a:xfrm>
            <a:off x="3276600" y="1236663"/>
            <a:ext cx="2271713" cy="960437"/>
            <a:chOff x="3276600" y="1230682"/>
            <a:chExt cx="2271574" cy="961164"/>
          </a:xfrm>
        </p:grpSpPr>
        <p:grpSp>
          <p:nvGrpSpPr>
            <p:cNvPr id="166930" name="Group 5"/>
            <p:cNvGrpSpPr>
              <a:grpSpLocks/>
            </p:cNvGrpSpPr>
            <p:nvPr/>
          </p:nvGrpSpPr>
          <p:grpSpPr bwMode="auto">
            <a:xfrm>
              <a:off x="3276600" y="1231726"/>
              <a:ext cx="1203866" cy="916746"/>
              <a:chOff x="3543822" y="1765126"/>
              <a:chExt cx="1203866" cy="916746"/>
            </a:xfrm>
          </p:grpSpPr>
          <p:sp>
            <p:nvSpPr>
              <p:cNvPr id="166936" name="Rectangle 28"/>
              <p:cNvSpPr>
                <a:spLocks noChangeArrowheads="1"/>
              </p:cNvSpPr>
              <p:nvPr/>
            </p:nvSpPr>
            <p:spPr bwMode="auto">
              <a:xfrm>
                <a:off x="3543822" y="1765126"/>
                <a:ext cx="119135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latin typeface="Times New Roman" pitchFamily="18" charset="0"/>
                  </a:rPr>
                  <a:t>X</a:t>
                </a:r>
                <a:r>
                  <a:rPr lang="en-US" altLang="en-US" sz="2800" baseline="30000">
                    <a:latin typeface="Times New Roman" pitchFamily="18" charset="0"/>
                  </a:rPr>
                  <a:t>d/2</a:t>
                </a:r>
                <a:r>
                  <a:rPr lang="en-US" altLang="en-US" sz="2800" baseline="-25000">
                    <a:latin typeface="Times New Roman" pitchFamily="18" charset="0"/>
                  </a:rPr>
                  <a:t>2i+1</a:t>
                </a:r>
                <a:endParaRPr lang="en-US" altLang="en-US" sz="2800">
                  <a:latin typeface="Times New Roman" pitchFamily="18" charset="0"/>
                </a:endParaRPr>
              </a:p>
            </p:txBody>
          </p:sp>
          <p:sp>
            <p:nvSpPr>
              <p:cNvPr id="166937" name="Rectangle 29"/>
              <p:cNvSpPr>
                <a:spLocks noChangeArrowheads="1"/>
              </p:cNvSpPr>
              <p:nvPr/>
            </p:nvSpPr>
            <p:spPr bwMode="auto">
              <a:xfrm>
                <a:off x="3556336" y="2158652"/>
                <a:ext cx="119135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latin typeface="Times New Roman" pitchFamily="18" charset="0"/>
                  </a:rPr>
                  <a:t>Y</a:t>
                </a:r>
                <a:r>
                  <a:rPr lang="en-US" altLang="en-US" sz="2800" baseline="30000">
                    <a:latin typeface="Times New Roman" pitchFamily="18" charset="0"/>
                  </a:rPr>
                  <a:t>d/2</a:t>
                </a:r>
                <a:r>
                  <a:rPr lang="en-US" altLang="en-US" sz="2800" baseline="-25000">
                    <a:latin typeface="Times New Roman" pitchFamily="18" charset="0"/>
                  </a:rPr>
                  <a:t>2i+1</a:t>
                </a:r>
                <a:endParaRPr lang="en-US" altLang="en-US" sz="2800">
                  <a:latin typeface="Times New Roman" pitchFamily="18" charset="0"/>
                </a:endParaRPr>
              </a:p>
            </p:txBody>
          </p:sp>
        </p:grpSp>
        <p:sp>
          <p:nvSpPr>
            <p:cNvPr id="166931" name="Rectangle 25"/>
            <p:cNvSpPr>
              <a:spLocks noChangeArrowheads="1"/>
            </p:cNvSpPr>
            <p:nvPr/>
          </p:nvSpPr>
          <p:spPr bwMode="auto">
            <a:xfrm>
              <a:off x="3365326" y="1231726"/>
              <a:ext cx="1051560" cy="960120"/>
            </a:xfrm>
            <a:prstGeom prst="rect">
              <a:avLst/>
            </a:prstGeom>
            <a:noFill/>
            <a:ln w="25400" cap="sq" algn="ctr">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66932" name="Rectangle 25"/>
            <p:cNvSpPr>
              <a:spLocks noChangeArrowheads="1"/>
            </p:cNvSpPr>
            <p:nvPr/>
          </p:nvSpPr>
          <p:spPr bwMode="auto">
            <a:xfrm>
              <a:off x="4460936" y="1230682"/>
              <a:ext cx="1051560" cy="960120"/>
            </a:xfrm>
            <a:prstGeom prst="rect">
              <a:avLst/>
            </a:prstGeom>
            <a:noFill/>
            <a:ln w="25400" cap="sq" algn="ctr">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nvGrpSpPr>
            <p:cNvPr id="166933" name="Group 33"/>
            <p:cNvGrpSpPr>
              <a:grpSpLocks/>
            </p:cNvGrpSpPr>
            <p:nvPr/>
          </p:nvGrpSpPr>
          <p:grpSpPr bwMode="auto">
            <a:xfrm>
              <a:off x="4599185" y="1231726"/>
              <a:ext cx="948989" cy="916746"/>
              <a:chOff x="3543822" y="1765126"/>
              <a:chExt cx="948989" cy="916746"/>
            </a:xfrm>
          </p:grpSpPr>
          <p:sp>
            <p:nvSpPr>
              <p:cNvPr id="166934" name="Rectangle 40"/>
              <p:cNvSpPr>
                <a:spLocks noChangeArrowheads="1"/>
              </p:cNvSpPr>
              <p:nvPr/>
            </p:nvSpPr>
            <p:spPr bwMode="auto">
              <a:xfrm>
                <a:off x="3543822" y="1765126"/>
                <a:ext cx="936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latin typeface="Times New Roman" pitchFamily="18" charset="0"/>
                  </a:rPr>
                  <a:t>X</a:t>
                </a:r>
                <a:r>
                  <a:rPr lang="en-US" altLang="en-US" sz="2800" baseline="30000">
                    <a:latin typeface="Times New Roman" pitchFamily="18" charset="0"/>
                  </a:rPr>
                  <a:t>d/2</a:t>
                </a:r>
                <a:r>
                  <a:rPr lang="en-US" altLang="en-US" sz="2800" baseline="-25000">
                    <a:latin typeface="Times New Roman" pitchFamily="18" charset="0"/>
                  </a:rPr>
                  <a:t>2i</a:t>
                </a:r>
                <a:endParaRPr lang="en-US" altLang="en-US" sz="2800">
                  <a:latin typeface="Times New Roman" pitchFamily="18" charset="0"/>
                </a:endParaRPr>
              </a:p>
            </p:txBody>
          </p:sp>
          <p:sp>
            <p:nvSpPr>
              <p:cNvPr id="166935" name="Rectangle 41"/>
              <p:cNvSpPr>
                <a:spLocks noChangeArrowheads="1"/>
              </p:cNvSpPr>
              <p:nvPr/>
            </p:nvSpPr>
            <p:spPr bwMode="auto">
              <a:xfrm>
                <a:off x="3556336" y="2158652"/>
                <a:ext cx="936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latin typeface="Times New Roman" pitchFamily="18" charset="0"/>
                  </a:rPr>
                  <a:t>Y</a:t>
                </a:r>
                <a:r>
                  <a:rPr lang="en-US" altLang="en-US" sz="2800" baseline="30000">
                    <a:latin typeface="Times New Roman" pitchFamily="18" charset="0"/>
                  </a:rPr>
                  <a:t>d/2</a:t>
                </a:r>
                <a:r>
                  <a:rPr lang="en-US" altLang="en-US" sz="2800" baseline="-25000">
                    <a:latin typeface="Times New Roman" pitchFamily="18" charset="0"/>
                  </a:rPr>
                  <a:t>2i</a:t>
                </a:r>
                <a:endParaRPr lang="en-US" altLang="en-US" sz="2800">
                  <a:latin typeface="Times New Roman" pitchFamily="18" charset="0"/>
                </a:endParaRPr>
              </a:p>
            </p:txBody>
          </p:sp>
        </p:grpSp>
      </p:grpSp>
      <p:grpSp>
        <p:nvGrpSpPr>
          <p:cNvPr id="43" name="Group 42"/>
          <p:cNvGrpSpPr>
            <a:grpSpLocks/>
          </p:cNvGrpSpPr>
          <p:nvPr/>
        </p:nvGrpSpPr>
        <p:grpSpPr bwMode="auto">
          <a:xfrm>
            <a:off x="4040188" y="723900"/>
            <a:ext cx="531812" cy="523875"/>
            <a:chOff x="2819400" y="1258669"/>
            <a:chExt cx="531291" cy="523220"/>
          </a:xfrm>
        </p:grpSpPr>
        <p:sp>
          <p:nvSpPr>
            <p:cNvPr id="166928" name="Rectangle 43"/>
            <p:cNvSpPr>
              <a:spLocks noChangeArrowheads="1"/>
            </p:cNvSpPr>
            <p:nvPr/>
          </p:nvSpPr>
          <p:spPr bwMode="auto">
            <a:xfrm>
              <a:off x="2819400" y="1258669"/>
              <a:ext cx="45397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solidFill>
                    <a:schemeClr val="tx2"/>
                  </a:solidFill>
                  <a:latin typeface="Times New Roman" pitchFamily="18" charset="0"/>
                </a:rPr>
                <a:t> 1</a:t>
              </a:r>
            </a:p>
          </p:txBody>
        </p:sp>
        <p:sp>
          <p:nvSpPr>
            <p:cNvPr id="166929" name="Line 19"/>
            <p:cNvSpPr>
              <a:spLocks noChangeShapeType="1"/>
            </p:cNvSpPr>
            <p:nvPr/>
          </p:nvSpPr>
          <p:spPr bwMode="auto">
            <a:xfrm flipH="1">
              <a:off x="3161778" y="1497904"/>
              <a:ext cx="188913" cy="0"/>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grpSp>
      <p:grpSp>
        <p:nvGrpSpPr>
          <p:cNvPr id="50" name="Group 49"/>
          <p:cNvGrpSpPr>
            <a:grpSpLocks/>
          </p:cNvGrpSpPr>
          <p:nvPr/>
        </p:nvGrpSpPr>
        <p:grpSpPr bwMode="auto">
          <a:xfrm>
            <a:off x="5156200" y="771525"/>
            <a:ext cx="531813" cy="523875"/>
            <a:chOff x="2819400" y="1258669"/>
            <a:chExt cx="531291" cy="523220"/>
          </a:xfrm>
        </p:grpSpPr>
        <p:sp>
          <p:nvSpPr>
            <p:cNvPr id="166926" name="Rectangle 52"/>
            <p:cNvSpPr>
              <a:spLocks noChangeArrowheads="1"/>
            </p:cNvSpPr>
            <p:nvPr/>
          </p:nvSpPr>
          <p:spPr bwMode="auto">
            <a:xfrm>
              <a:off x="2819400" y="1258669"/>
              <a:ext cx="45397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solidFill>
                    <a:schemeClr val="tx2"/>
                  </a:solidFill>
                  <a:latin typeface="Times New Roman" pitchFamily="18" charset="0"/>
                </a:rPr>
                <a:t> 1</a:t>
              </a:r>
            </a:p>
          </p:txBody>
        </p:sp>
        <p:sp>
          <p:nvSpPr>
            <p:cNvPr id="166927" name="Line 19"/>
            <p:cNvSpPr>
              <a:spLocks noChangeShapeType="1"/>
            </p:cNvSpPr>
            <p:nvPr/>
          </p:nvSpPr>
          <p:spPr bwMode="auto">
            <a:xfrm flipH="1">
              <a:off x="3161778" y="1497904"/>
              <a:ext cx="188913" cy="0"/>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40">
                                            <p:txEl>
                                              <p:pRg st="0" end="0"/>
                                            </p:txEl>
                                          </p:spTgt>
                                        </p:tgtEl>
                                        <p:attrNameLst>
                                          <p:attrName>style.visibility</p:attrName>
                                        </p:attrNameLst>
                                      </p:cBhvr>
                                      <p:to>
                                        <p:strVal val="visible"/>
                                      </p:to>
                                    </p:set>
                                    <p:anim calcmode="lin" valueType="num">
                                      <p:cBhvr additive="base">
                                        <p:cTn id="13" dur="500" fill="hold"/>
                                        <p:tgtEl>
                                          <p:spTgt spid="40">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4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ppt_x"/>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subTnLst>
                                    <p:set>
                                      <p:cBhvr override="childStyle">
                                        <p:cTn dur="1" fill="hold" display="0" masterRel="nextClick" afterEffect="1"/>
                                        <p:tgtEl>
                                          <p:spTgt spid="8"/>
                                        </p:tgtEl>
                                        <p:attrNameLst>
                                          <p:attrName>style.visibility</p:attrName>
                                        </p:attrNameLst>
                                      </p:cBhvr>
                                      <p:to>
                                        <p:strVal val="hidden"/>
                                      </p:to>
                                    </p:set>
                                  </p:sub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40">
                                            <p:txEl>
                                              <p:pRg st="1" end="1"/>
                                            </p:txEl>
                                          </p:spTgt>
                                        </p:tgtEl>
                                        <p:attrNameLst>
                                          <p:attrName>style.visibility</p:attrName>
                                        </p:attrNameLst>
                                      </p:cBhvr>
                                      <p:to>
                                        <p:strVal val="visible"/>
                                      </p:to>
                                    </p:set>
                                    <p:anim calcmode="lin" valueType="num">
                                      <p:cBhvr additive="base">
                                        <p:cTn id="25" dur="500" fill="hold"/>
                                        <p:tgtEl>
                                          <p:spTgt spid="40">
                                            <p:txEl>
                                              <p:pRg st="1" end="1"/>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4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43"/>
                                        </p:tgtEl>
                                        <p:attrNameLst>
                                          <p:attrName>style.visibility</p:attrName>
                                        </p:attrNameLst>
                                      </p:cBhvr>
                                      <p:to>
                                        <p:strVal val="visible"/>
                                      </p:to>
                                    </p:set>
                                    <p:anim calcmode="lin" valueType="num">
                                      <p:cBhvr additive="base">
                                        <p:cTn id="31" dur="500" fill="hold"/>
                                        <p:tgtEl>
                                          <p:spTgt spid="43"/>
                                        </p:tgtEl>
                                        <p:attrNameLst>
                                          <p:attrName>ppt_x</p:attrName>
                                        </p:attrNameLst>
                                      </p:cBhvr>
                                      <p:tavLst>
                                        <p:tav tm="0">
                                          <p:val>
                                            <p:strVal val="#ppt_x"/>
                                          </p:val>
                                        </p:tav>
                                        <p:tav tm="100000">
                                          <p:val>
                                            <p:strVal val="#ppt_x"/>
                                          </p:val>
                                        </p:tav>
                                      </p:tavLst>
                                    </p:anim>
                                    <p:anim calcmode="lin" valueType="num">
                                      <p:cBhvr additive="base">
                                        <p:cTn id="32" dur="500" fill="hold"/>
                                        <p:tgtEl>
                                          <p:spTgt spid="43"/>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42" presetClass="path" presetSubtype="0" accel="50000" decel="50000" fill="hold" nodeType="clickEffect">
                                  <p:stCondLst>
                                    <p:cond delay="0"/>
                                  </p:stCondLst>
                                  <p:childTnLst>
                                    <p:animMotion origin="layout" path="M -3.33333E-6 4.81961E-6 L -0.12916 4.81961E-6 " pathEditMode="relative" rAng="0" ptsTypes="AA">
                                      <p:cBhvr>
                                        <p:cTn id="36" dur="2000" fill="hold"/>
                                        <p:tgtEl>
                                          <p:spTgt spid="43"/>
                                        </p:tgtEl>
                                        <p:attrNameLst>
                                          <p:attrName>ppt_x</p:attrName>
                                          <p:attrName>ppt_y</p:attrName>
                                        </p:attrNameLst>
                                      </p:cBhvr>
                                      <p:rCtr x="-6458" y="0"/>
                                    </p:animMotion>
                                  </p:childTnLst>
                                  <p:subTnLst>
                                    <p:set>
                                      <p:cBhvr override="childStyle">
                                        <p:cTn dur="1" fill="hold" display="0" masterRel="nextClick" afterEffect="1"/>
                                        <p:tgtEl>
                                          <p:spTgt spid="43"/>
                                        </p:tgtEl>
                                        <p:attrNameLst>
                                          <p:attrName>style.visibility</p:attrName>
                                        </p:attrNameLst>
                                      </p:cBhvr>
                                      <p:to>
                                        <p:strVal val="hidden"/>
                                      </p:to>
                                    </p:set>
                                  </p:sub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4" fill="hold" nodeType="clickEffect">
                                  <p:stCondLst>
                                    <p:cond delay="0"/>
                                  </p:stCondLst>
                                  <p:childTnLst>
                                    <p:set>
                                      <p:cBhvr>
                                        <p:cTn id="40" dur="1" fill="hold">
                                          <p:stCondLst>
                                            <p:cond delay="0"/>
                                          </p:stCondLst>
                                        </p:cTn>
                                        <p:tgtEl>
                                          <p:spTgt spid="40">
                                            <p:txEl>
                                              <p:pRg st="2" end="2"/>
                                            </p:txEl>
                                          </p:spTgt>
                                        </p:tgtEl>
                                        <p:attrNameLst>
                                          <p:attrName>style.visibility</p:attrName>
                                        </p:attrNameLst>
                                      </p:cBhvr>
                                      <p:to>
                                        <p:strVal val="visible"/>
                                      </p:to>
                                    </p:set>
                                    <p:anim calcmode="lin" valueType="num">
                                      <p:cBhvr additive="base">
                                        <p:cTn id="41" dur="500" fill="hold"/>
                                        <p:tgtEl>
                                          <p:spTgt spid="40">
                                            <p:txEl>
                                              <p:pRg st="2" end="2"/>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40">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4" fill="hold" nodeType="clickEffect">
                                  <p:stCondLst>
                                    <p:cond delay="0"/>
                                  </p:stCondLst>
                                  <p:childTnLst>
                                    <p:set>
                                      <p:cBhvr>
                                        <p:cTn id="46" dur="1" fill="hold">
                                          <p:stCondLst>
                                            <p:cond delay="0"/>
                                          </p:stCondLst>
                                        </p:cTn>
                                        <p:tgtEl>
                                          <p:spTgt spid="8"/>
                                        </p:tgtEl>
                                        <p:attrNameLst>
                                          <p:attrName>style.visibility</p:attrName>
                                        </p:attrNameLst>
                                      </p:cBhvr>
                                      <p:to>
                                        <p:strVal val="visible"/>
                                      </p:to>
                                    </p:set>
                                    <p:anim calcmode="lin" valueType="num">
                                      <p:cBhvr additive="base">
                                        <p:cTn id="47" dur="500" fill="hold"/>
                                        <p:tgtEl>
                                          <p:spTgt spid="8"/>
                                        </p:tgtEl>
                                        <p:attrNameLst>
                                          <p:attrName>ppt_x</p:attrName>
                                        </p:attrNameLst>
                                      </p:cBhvr>
                                      <p:tavLst>
                                        <p:tav tm="0">
                                          <p:val>
                                            <p:strVal val="#ppt_x"/>
                                          </p:val>
                                        </p:tav>
                                        <p:tav tm="100000">
                                          <p:val>
                                            <p:strVal val="#ppt_x"/>
                                          </p:val>
                                        </p:tav>
                                      </p:tavLst>
                                    </p:anim>
                                    <p:anim calcmode="lin" valueType="num">
                                      <p:cBhvr additive="base">
                                        <p:cTn id="48" dur="500" fill="hold"/>
                                        <p:tgtEl>
                                          <p:spTgt spid="8"/>
                                        </p:tgtEl>
                                        <p:attrNameLst>
                                          <p:attrName>ppt_y</p:attrName>
                                        </p:attrNameLst>
                                      </p:cBhvr>
                                      <p:tavLst>
                                        <p:tav tm="0">
                                          <p:val>
                                            <p:strVal val="1+#ppt_h/2"/>
                                          </p:val>
                                        </p:tav>
                                        <p:tav tm="100000">
                                          <p:val>
                                            <p:strVal val="#ppt_y"/>
                                          </p:val>
                                        </p:tav>
                                      </p:tavLst>
                                    </p:anim>
                                  </p:childTnLst>
                                  <p:subTnLst>
                                    <p:set>
                                      <p:cBhvr override="childStyle">
                                        <p:cTn dur="1" fill="hold" display="0" masterRel="nextClick" afterEffect="1"/>
                                        <p:tgtEl>
                                          <p:spTgt spid="8"/>
                                        </p:tgtEl>
                                        <p:attrNameLst>
                                          <p:attrName>style.visibility</p:attrName>
                                        </p:attrNameLst>
                                      </p:cBhvr>
                                      <p:to>
                                        <p:strVal val="hidden"/>
                                      </p:to>
                                    </p:set>
                                  </p:sub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4" fill="hold" nodeType="clickEffect">
                                  <p:stCondLst>
                                    <p:cond delay="0"/>
                                  </p:stCondLst>
                                  <p:childTnLst>
                                    <p:set>
                                      <p:cBhvr>
                                        <p:cTn id="52" dur="1" fill="hold">
                                          <p:stCondLst>
                                            <p:cond delay="0"/>
                                          </p:stCondLst>
                                        </p:cTn>
                                        <p:tgtEl>
                                          <p:spTgt spid="40">
                                            <p:txEl>
                                              <p:pRg st="3" end="3"/>
                                            </p:txEl>
                                          </p:spTgt>
                                        </p:tgtEl>
                                        <p:attrNameLst>
                                          <p:attrName>style.visibility</p:attrName>
                                        </p:attrNameLst>
                                      </p:cBhvr>
                                      <p:to>
                                        <p:strVal val="visible"/>
                                      </p:to>
                                    </p:set>
                                    <p:anim calcmode="lin" valueType="num">
                                      <p:cBhvr additive="base">
                                        <p:cTn id="53" dur="500" fill="hold"/>
                                        <p:tgtEl>
                                          <p:spTgt spid="40">
                                            <p:txEl>
                                              <p:pRg st="3" end="3"/>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40">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4" fill="hold" nodeType="clickEffect">
                                  <p:stCondLst>
                                    <p:cond delay="0"/>
                                  </p:stCondLst>
                                  <p:childTnLst>
                                    <p:set>
                                      <p:cBhvr>
                                        <p:cTn id="58" dur="1" fill="hold">
                                          <p:stCondLst>
                                            <p:cond delay="0"/>
                                          </p:stCondLst>
                                        </p:cTn>
                                        <p:tgtEl>
                                          <p:spTgt spid="40">
                                            <p:txEl>
                                              <p:pRg st="4" end="4"/>
                                            </p:txEl>
                                          </p:spTgt>
                                        </p:tgtEl>
                                        <p:attrNameLst>
                                          <p:attrName>style.visibility</p:attrName>
                                        </p:attrNameLst>
                                      </p:cBhvr>
                                      <p:to>
                                        <p:strVal val="visible"/>
                                      </p:to>
                                    </p:set>
                                    <p:anim calcmode="lin" valueType="num">
                                      <p:cBhvr additive="base">
                                        <p:cTn id="59" dur="500" fill="hold"/>
                                        <p:tgtEl>
                                          <p:spTgt spid="40">
                                            <p:txEl>
                                              <p:pRg st="4" end="4"/>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40">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1" presetClass="entr" presetSubtype="0" fill="hold" nodeType="clickEffect">
                                  <p:stCondLst>
                                    <p:cond delay="0"/>
                                  </p:stCondLst>
                                  <p:childTnLst>
                                    <p:set>
                                      <p:cBhvr>
                                        <p:cTn id="64" dur="1" fill="hold">
                                          <p:stCondLst>
                                            <p:cond delay="0"/>
                                          </p:stCondLst>
                                        </p:cTn>
                                        <p:tgtEl>
                                          <p:spTgt spid="56"/>
                                        </p:tgtEl>
                                        <p:attrNameLst>
                                          <p:attrName>style.visibility</p:attrName>
                                        </p:attrNameLst>
                                      </p:cBhvr>
                                      <p:to>
                                        <p:strVal val="visible"/>
                                      </p:to>
                                    </p:set>
                                  </p:childTnLst>
                                </p:cTn>
                              </p:par>
                            </p:childTnLst>
                          </p:cTn>
                        </p:par>
                      </p:childTnLst>
                    </p:cTn>
                  </p:par>
                  <p:par>
                    <p:cTn id="65" fill="hold" nodeType="clickPar">
                      <p:stCondLst>
                        <p:cond delay="indefinite"/>
                      </p:stCondLst>
                      <p:childTnLst>
                        <p:par>
                          <p:cTn id="66" fill="hold" nodeType="withGroup">
                            <p:stCondLst>
                              <p:cond delay="0"/>
                            </p:stCondLst>
                            <p:childTnLst>
                              <p:par>
                                <p:cTn id="67" presetID="42" presetClass="path" presetSubtype="0" accel="50000" decel="50000" fill="hold" nodeType="clickEffect">
                                  <p:stCondLst>
                                    <p:cond delay="0"/>
                                  </p:stCondLst>
                                  <p:childTnLst>
                                    <p:animMotion origin="layout" path="M 8.33333E-7 4.40333E-6 L -0.25156 4.40333E-6 " pathEditMode="relative" rAng="0" ptsTypes="AA">
                                      <p:cBhvr>
                                        <p:cTn id="68" dur="2000" fill="hold"/>
                                        <p:tgtEl>
                                          <p:spTgt spid="56"/>
                                        </p:tgtEl>
                                        <p:attrNameLst>
                                          <p:attrName>ppt_x</p:attrName>
                                          <p:attrName>ppt_y</p:attrName>
                                        </p:attrNameLst>
                                      </p:cBhvr>
                                      <p:rCtr x="-12587" y="0"/>
                                    </p:animMotion>
                                  </p:childTnLst>
                                  <p:subTnLst>
                                    <p:set>
                                      <p:cBhvr override="childStyle">
                                        <p:cTn dur="1" fill="hold" display="0" masterRel="nextClick" afterEffect="1"/>
                                        <p:tgtEl>
                                          <p:spTgt spid="56"/>
                                        </p:tgtEl>
                                        <p:attrNameLst>
                                          <p:attrName>style.visibility</p:attrName>
                                        </p:attrNameLst>
                                      </p:cBhvr>
                                      <p:to>
                                        <p:strVal val="hidden"/>
                                      </p:to>
                                    </p:set>
                                  </p:sub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4" fill="hold" nodeType="clickEffect">
                                  <p:stCondLst>
                                    <p:cond delay="0"/>
                                  </p:stCondLst>
                                  <p:childTnLst>
                                    <p:set>
                                      <p:cBhvr>
                                        <p:cTn id="72" dur="1" fill="hold">
                                          <p:stCondLst>
                                            <p:cond delay="0"/>
                                          </p:stCondLst>
                                        </p:cTn>
                                        <p:tgtEl>
                                          <p:spTgt spid="40">
                                            <p:txEl>
                                              <p:pRg st="5" end="5"/>
                                            </p:txEl>
                                          </p:spTgt>
                                        </p:tgtEl>
                                        <p:attrNameLst>
                                          <p:attrName>style.visibility</p:attrName>
                                        </p:attrNameLst>
                                      </p:cBhvr>
                                      <p:to>
                                        <p:strVal val="visible"/>
                                      </p:to>
                                    </p:set>
                                    <p:anim calcmode="lin" valueType="num">
                                      <p:cBhvr additive="base">
                                        <p:cTn id="73" dur="500" fill="hold"/>
                                        <p:tgtEl>
                                          <p:spTgt spid="40">
                                            <p:txEl>
                                              <p:pRg st="5" end="5"/>
                                            </p:txEl>
                                          </p:spTgt>
                                        </p:tgtEl>
                                        <p:attrNameLst>
                                          <p:attrName>ppt_x</p:attrName>
                                        </p:attrNameLst>
                                      </p:cBhvr>
                                      <p:tavLst>
                                        <p:tav tm="0">
                                          <p:val>
                                            <p:strVal val="#ppt_x"/>
                                          </p:val>
                                        </p:tav>
                                        <p:tav tm="100000">
                                          <p:val>
                                            <p:strVal val="#ppt_x"/>
                                          </p:val>
                                        </p:tav>
                                      </p:tavLst>
                                    </p:anim>
                                    <p:anim calcmode="lin" valueType="num">
                                      <p:cBhvr additive="base">
                                        <p:cTn id="74" dur="500" fill="hold"/>
                                        <p:tgtEl>
                                          <p:spTgt spid="40">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1" presetClass="entr" presetSubtype="0" fill="hold" nodeType="clickEffect">
                                  <p:stCondLst>
                                    <p:cond delay="0"/>
                                  </p:stCondLst>
                                  <p:childTnLst>
                                    <p:set>
                                      <p:cBhvr>
                                        <p:cTn id="78" dur="1" fill="hold">
                                          <p:stCondLst>
                                            <p:cond delay="0"/>
                                          </p:stCondLst>
                                        </p:cTn>
                                        <p:tgtEl>
                                          <p:spTgt spid="50"/>
                                        </p:tgtEl>
                                        <p:attrNameLst>
                                          <p:attrName>style.visibility</p:attrName>
                                        </p:attrNameLst>
                                      </p:cBhvr>
                                      <p:to>
                                        <p:strVal val="visible"/>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42" presetClass="path" presetSubtype="0" accel="50000" decel="50000" fill="hold" nodeType="clickEffect">
                                  <p:stCondLst>
                                    <p:cond delay="0"/>
                                  </p:stCondLst>
                                  <p:childTnLst>
                                    <p:animMotion origin="layout" path="M -1.94444E-6 -0.00555 L -0.12205 -0.00555 " pathEditMode="relative" rAng="0" ptsTypes="AA">
                                      <p:cBhvr>
                                        <p:cTn id="82" dur="2000" fill="hold"/>
                                        <p:tgtEl>
                                          <p:spTgt spid="50"/>
                                        </p:tgtEl>
                                        <p:attrNameLst>
                                          <p:attrName>ppt_x</p:attrName>
                                          <p:attrName>ppt_y</p:attrName>
                                        </p:attrNameLst>
                                      </p:cBhvr>
                                      <p:rCtr x="-6111" y="0"/>
                                    </p:animMotion>
                                  </p:childTnLst>
                                </p:cTn>
                              </p:par>
                            </p:childTnLst>
                          </p:cTn>
                        </p:par>
                      </p:childTnLst>
                    </p:cTn>
                  </p:par>
                  <p:par>
                    <p:cTn id="83" fill="hold" nodeType="clickPar">
                      <p:stCondLst>
                        <p:cond delay="indefinite"/>
                      </p:stCondLst>
                      <p:childTnLst>
                        <p:par>
                          <p:cTn id="84" fill="hold" nodeType="withGroup">
                            <p:stCondLst>
                              <p:cond delay="0"/>
                            </p:stCondLst>
                            <p:childTnLst>
                              <p:par>
                                <p:cTn id="85" presetID="42" presetClass="path" presetSubtype="0" accel="50000" decel="50000" fill="hold" nodeType="clickEffect">
                                  <p:stCondLst>
                                    <p:cond delay="0"/>
                                  </p:stCondLst>
                                  <p:childTnLst>
                                    <p:animMotion origin="layout" path="M -0.11788 4.40333E-6 L -0.23993 -0.00555 " pathEditMode="relative" rAng="0" ptsTypes="AA">
                                      <p:cBhvr>
                                        <p:cTn id="86" dur="2000" fill="hold"/>
                                        <p:tgtEl>
                                          <p:spTgt spid="50"/>
                                        </p:tgtEl>
                                        <p:attrNameLst>
                                          <p:attrName>ppt_x</p:attrName>
                                          <p:attrName>ppt_y</p:attrName>
                                        </p:attrNameLst>
                                      </p:cBhvr>
                                      <p:rCtr x="-6111" y="-278"/>
                                    </p:animMotion>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4" fill="hold" nodeType="clickEffect">
                                  <p:stCondLst>
                                    <p:cond delay="0"/>
                                  </p:stCondLst>
                                  <p:childTnLst>
                                    <p:set>
                                      <p:cBhvr>
                                        <p:cTn id="90" dur="1" fill="hold">
                                          <p:stCondLst>
                                            <p:cond delay="0"/>
                                          </p:stCondLst>
                                        </p:cTn>
                                        <p:tgtEl>
                                          <p:spTgt spid="40">
                                            <p:txEl>
                                              <p:pRg st="6" end="6"/>
                                            </p:txEl>
                                          </p:spTgt>
                                        </p:tgtEl>
                                        <p:attrNameLst>
                                          <p:attrName>style.visibility</p:attrName>
                                        </p:attrNameLst>
                                      </p:cBhvr>
                                      <p:to>
                                        <p:strVal val="visible"/>
                                      </p:to>
                                    </p:set>
                                    <p:anim calcmode="lin" valueType="num">
                                      <p:cBhvr additive="base">
                                        <p:cTn id="91" dur="500" fill="hold"/>
                                        <p:tgtEl>
                                          <p:spTgt spid="40">
                                            <p:txEl>
                                              <p:pRg st="6" end="6"/>
                                            </p:txEl>
                                          </p:spTgt>
                                        </p:tgtEl>
                                        <p:attrNameLst>
                                          <p:attrName>ppt_x</p:attrName>
                                        </p:attrNameLst>
                                      </p:cBhvr>
                                      <p:tavLst>
                                        <p:tav tm="0">
                                          <p:val>
                                            <p:strVal val="#ppt_x"/>
                                          </p:val>
                                        </p:tav>
                                        <p:tav tm="100000">
                                          <p:val>
                                            <p:strVal val="#ppt_x"/>
                                          </p:val>
                                        </p:tav>
                                      </p:tavLst>
                                    </p:anim>
                                    <p:anim calcmode="lin" valueType="num">
                                      <p:cBhvr additive="base">
                                        <p:cTn id="92" dur="500" fill="hold"/>
                                        <p:tgtEl>
                                          <p:spTgt spid="40">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Line 14"/>
          <p:cNvSpPr>
            <a:spLocks noChangeShapeType="1"/>
          </p:cNvSpPr>
          <p:nvPr/>
        </p:nvSpPr>
        <p:spPr bwMode="auto">
          <a:xfrm flipH="1">
            <a:off x="952500" y="2438400"/>
            <a:ext cx="7162800" cy="0"/>
          </a:xfrm>
          <a:prstGeom prst="line">
            <a:avLst/>
          </a:prstGeom>
          <a:noFill/>
          <a:ln w="76200" cap="sq">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167939" name="Rectangle 25"/>
          <p:cNvSpPr>
            <a:spLocks noChangeArrowheads="1"/>
          </p:cNvSpPr>
          <p:nvPr/>
        </p:nvSpPr>
        <p:spPr bwMode="auto">
          <a:xfrm>
            <a:off x="5689600" y="1181100"/>
            <a:ext cx="2217738" cy="1066800"/>
          </a:xfrm>
          <a:prstGeom prst="rect">
            <a:avLst/>
          </a:prstGeom>
          <a:noFill/>
          <a:ln w="25400" cap="sq" algn="ctr">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67940" name="Rectangle 25"/>
          <p:cNvSpPr>
            <a:spLocks noChangeArrowheads="1"/>
          </p:cNvSpPr>
          <p:nvPr/>
        </p:nvSpPr>
        <p:spPr bwMode="auto">
          <a:xfrm>
            <a:off x="3332163" y="1181100"/>
            <a:ext cx="2217737" cy="1066800"/>
          </a:xfrm>
          <a:prstGeom prst="rect">
            <a:avLst/>
          </a:prstGeom>
          <a:noFill/>
          <a:ln w="25400" cap="sq" algn="ctr">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67941" name="Rectangle 25"/>
          <p:cNvSpPr>
            <a:spLocks noChangeArrowheads="1"/>
          </p:cNvSpPr>
          <p:nvPr/>
        </p:nvSpPr>
        <p:spPr bwMode="auto">
          <a:xfrm>
            <a:off x="957263" y="1166813"/>
            <a:ext cx="2217737" cy="1066800"/>
          </a:xfrm>
          <a:prstGeom prst="rect">
            <a:avLst/>
          </a:prstGeom>
          <a:noFill/>
          <a:ln w="25400" cap="sq" algn="ctr">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nvGrpSpPr>
          <p:cNvPr id="167942" name="Group 6"/>
          <p:cNvGrpSpPr>
            <a:grpSpLocks/>
          </p:cNvGrpSpPr>
          <p:nvPr/>
        </p:nvGrpSpPr>
        <p:grpSpPr bwMode="auto">
          <a:xfrm>
            <a:off x="457200" y="609600"/>
            <a:ext cx="8794750" cy="523875"/>
            <a:chOff x="457200" y="1143000"/>
            <a:chExt cx="8795345" cy="523220"/>
          </a:xfrm>
        </p:grpSpPr>
        <p:sp>
          <p:nvSpPr>
            <p:cNvPr id="168023" name="Rectangle 37"/>
            <p:cNvSpPr>
              <a:spLocks noChangeArrowheads="1"/>
            </p:cNvSpPr>
            <p:nvPr/>
          </p:nvSpPr>
          <p:spPr bwMode="auto">
            <a:xfrm>
              <a:off x="457200" y="1143000"/>
              <a:ext cx="220124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baseline="30000">
                  <a:latin typeface="Times New Roman" pitchFamily="18" charset="0"/>
                </a:rPr>
                <a:t>n</a:t>
              </a:r>
              <a:r>
                <a:rPr lang="en-US" altLang="en-US" sz="2800">
                  <a:latin typeface="Times New Roman" pitchFamily="18" charset="0"/>
                </a:rPr>
                <a:t>/</a:t>
              </a:r>
              <a:r>
                <a:rPr lang="en-US" altLang="en-US" sz="2800" baseline="-25000">
                  <a:latin typeface="Times New Roman" pitchFamily="18" charset="0"/>
                </a:rPr>
                <a:t>d</a:t>
              </a:r>
              <a:r>
                <a:rPr lang="en-US" altLang="en-US" sz="2800">
                  <a:latin typeface="Times New Roman" pitchFamily="18" charset="0"/>
                </a:rPr>
                <a:t> = 3 blocks </a:t>
              </a:r>
            </a:p>
          </p:txBody>
        </p:sp>
        <p:sp>
          <p:nvSpPr>
            <p:cNvPr id="168024" name="Rectangle 38"/>
            <p:cNvSpPr>
              <a:spLocks noChangeArrowheads="1"/>
            </p:cNvSpPr>
            <p:nvPr/>
          </p:nvSpPr>
          <p:spPr bwMode="auto">
            <a:xfrm>
              <a:off x="5337691" y="1143000"/>
              <a:ext cx="391485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latin typeface="Times New Roman" pitchFamily="18" charset="0"/>
                </a:rPr>
                <a:t>       d = 4 bits per blocks </a:t>
              </a:r>
            </a:p>
          </p:txBody>
        </p:sp>
      </p:grpSp>
      <p:sp>
        <p:nvSpPr>
          <p:cNvPr id="167943" name="Rectangle 2"/>
          <p:cNvSpPr>
            <a:spLocks noGrp="1" noChangeArrowheads="1"/>
          </p:cNvSpPr>
          <p:nvPr>
            <p:ph type="title"/>
          </p:nvPr>
        </p:nvSpPr>
        <p:spPr>
          <a:xfrm>
            <a:off x="685800" y="-228600"/>
            <a:ext cx="7772400" cy="1143000"/>
          </a:xfrm>
          <a:noFill/>
          <a:extLst>
            <a:ext uri="{909E8E84-426E-40DD-AFC4-6F175D3DCCD1}">
              <a14:hiddenFill xmlns:a14="http://schemas.microsoft.com/office/drawing/2010/main">
                <a:solidFill>
                  <a:srgbClr val="FFFFFF"/>
                </a:solidFill>
              </a14:hiddenFill>
            </a:ext>
          </a:extLst>
        </p:spPr>
        <p:txBody>
          <a:bodyPr/>
          <a:lstStyle/>
          <a:p>
            <a:r>
              <a:rPr lang="en-US" altLang="en-US" smtClean="0">
                <a:effectLst/>
              </a:rPr>
              <a:t>How to add 2 </a:t>
            </a:r>
            <a:r>
              <a:rPr lang="en-US" altLang="en-US" i="1" smtClean="0">
                <a:effectLst/>
              </a:rPr>
              <a:t>n</a:t>
            </a:r>
            <a:r>
              <a:rPr lang="en-US" altLang="en-US" smtClean="0">
                <a:effectLst/>
              </a:rPr>
              <a:t>-bit numbers.</a:t>
            </a:r>
          </a:p>
        </p:txBody>
      </p:sp>
      <p:grpSp>
        <p:nvGrpSpPr>
          <p:cNvPr id="167944" name="Group 1"/>
          <p:cNvGrpSpPr>
            <a:grpSpLocks/>
          </p:cNvGrpSpPr>
          <p:nvPr/>
        </p:nvGrpSpPr>
        <p:grpSpPr bwMode="auto">
          <a:xfrm>
            <a:off x="3276600" y="1236663"/>
            <a:ext cx="2271713" cy="960437"/>
            <a:chOff x="3276600" y="1230682"/>
            <a:chExt cx="2271574" cy="961164"/>
          </a:xfrm>
        </p:grpSpPr>
        <p:grpSp>
          <p:nvGrpSpPr>
            <p:cNvPr id="168015" name="Group 5"/>
            <p:cNvGrpSpPr>
              <a:grpSpLocks/>
            </p:cNvGrpSpPr>
            <p:nvPr/>
          </p:nvGrpSpPr>
          <p:grpSpPr bwMode="auto">
            <a:xfrm>
              <a:off x="3276600" y="1231726"/>
              <a:ext cx="1203866" cy="916746"/>
              <a:chOff x="3543822" y="1765126"/>
              <a:chExt cx="1203866" cy="916746"/>
            </a:xfrm>
          </p:grpSpPr>
          <p:sp>
            <p:nvSpPr>
              <p:cNvPr id="168021" name="Rectangle 28"/>
              <p:cNvSpPr>
                <a:spLocks noChangeArrowheads="1"/>
              </p:cNvSpPr>
              <p:nvPr/>
            </p:nvSpPr>
            <p:spPr bwMode="auto">
              <a:xfrm>
                <a:off x="3543822" y="1765126"/>
                <a:ext cx="119135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latin typeface="Times New Roman" pitchFamily="18" charset="0"/>
                  </a:rPr>
                  <a:t>X</a:t>
                </a:r>
                <a:r>
                  <a:rPr lang="en-US" altLang="en-US" sz="2800" baseline="30000">
                    <a:latin typeface="Times New Roman" pitchFamily="18" charset="0"/>
                  </a:rPr>
                  <a:t>d/2</a:t>
                </a:r>
                <a:r>
                  <a:rPr lang="en-US" altLang="en-US" sz="2800" baseline="-25000">
                    <a:latin typeface="Times New Roman" pitchFamily="18" charset="0"/>
                  </a:rPr>
                  <a:t>2i+1</a:t>
                </a:r>
                <a:endParaRPr lang="en-US" altLang="en-US" sz="2800">
                  <a:latin typeface="Times New Roman" pitchFamily="18" charset="0"/>
                </a:endParaRPr>
              </a:p>
            </p:txBody>
          </p:sp>
          <p:sp>
            <p:nvSpPr>
              <p:cNvPr id="168022" name="Rectangle 29"/>
              <p:cNvSpPr>
                <a:spLocks noChangeArrowheads="1"/>
              </p:cNvSpPr>
              <p:nvPr/>
            </p:nvSpPr>
            <p:spPr bwMode="auto">
              <a:xfrm>
                <a:off x="3556336" y="2158652"/>
                <a:ext cx="119135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latin typeface="Times New Roman" pitchFamily="18" charset="0"/>
                  </a:rPr>
                  <a:t>Y</a:t>
                </a:r>
                <a:r>
                  <a:rPr lang="en-US" altLang="en-US" sz="2800" baseline="30000">
                    <a:latin typeface="Times New Roman" pitchFamily="18" charset="0"/>
                  </a:rPr>
                  <a:t>d/2</a:t>
                </a:r>
                <a:r>
                  <a:rPr lang="en-US" altLang="en-US" sz="2800" baseline="-25000">
                    <a:latin typeface="Times New Roman" pitchFamily="18" charset="0"/>
                  </a:rPr>
                  <a:t>2i+1</a:t>
                </a:r>
                <a:endParaRPr lang="en-US" altLang="en-US" sz="2800">
                  <a:latin typeface="Times New Roman" pitchFamily="18" charset="0"/>
                </a:endParaRPr>
              </a:p>
            </p:txBody>
          </p:sp>
        </p:grpSp>
        <p:sp>
          <p:nvSpPr>
            <p:cNvPr id="168016" name="Rectangle 25"/>
            <p:cNvSpPr>
              <a:spLocks noChangeArrowheads="1"/>
            </p:cNvSpPr>
            <p:nvPr/>
          </p:nvSpPr>
          <p:spPr bwMode="auto">
            <a:xfrm>
              <a:off x="3365326" y="1231726"/>
              <a:ext cx="1051560" cy="960120"/>
            </a:xfrm>
            <a:prstGeom prst="rect">
              <a:avLst/>
            </a:prstGeom>
            <a:noFill/>
            <a:ln w="25400" cap="sq" algn="ctr">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68017" name="Rectangle 25"/>
            <p:cNvSpPr>
              <a:spLocks noChangeArrowheads="1"/>
            </p:cNvSpPr>
            <p:nvPr/>
          </p:nvSpPr>
          <p:spPr bwMode="auto">
            <a:xfrm>
              <a:off x="4460936" y="1230682"/>
              <a:ext cx="1051560" cy="960120"/>
            </a:xfrm>
            <a:prstGeom prst="rect">
              <a:avLst/>
            </a:prstGeom>
            <a:noFill/>
            <a:ln w="25400" cap="sq" algn="ctr">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nvGrpSpPr>
            <p:cNvPr id="168018" name="Group 33"/>
            <p:cNvGrpSpPr>
              <a:grpSpLocks/>
            </p:cNvGrpSpPr>
            <p:nvPr/>
          </p:nvGrpSpPr>
          <p:grpSpPr bwMode="auto">
            <a:xfrm>
              <a:off x="4599185" y="1231726"/>
              <a:ext cx="948989" cy="916746"/>
              <a:chOff x="3543822" y="1765126"/>
              <a:chExt cx="948989" cy="916746"/>
            </a:xfrm>
          </p:grpSpPr>
          <p:sp>
            <p:nvSpPr>
              <p:cNvPr id="168019" name="Rectangle 40"/>
              <p:cNvSpPr>
                <a:spLocks noChangeArrowheads="1"/>
              </p:cNvSpPr>
              <p:nvPr/>
            </p:nvSpPr>
            <p:spPr bwMode="auto">
              <a:xfrm>
                <a:off x="3543822" y="1765126"/>
                <a:ext cx="936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latin typeface="Times New Roman" pitchFamily="18" charset="0"/>
                  </a:rPr>
                  <a:t>X</a:t>
                </a:r>
                <a:r>
                  <a:rPr lang="en-US" altLang="en-US" sz="2800" baseline="30000">
                    <a:latin typeface="Times New Roman" pitchFamily="18" charset="0"/>
                  </a:rPr>
                  <a:t>d/2</a:t>
                </a:r>
                <a:r>
                  <a:rPr lang="en-US" altLang="en-US" sz="2800" baseline="-25000">
                    <a:latin typeface="Times New Roman" pitchFamily="18" charset="0"/>
                  </a:rPr>
                  <a:t>2i</a:t>
                </a:r>
                <a:endParaRPr lang="en-US" altLang="en-US" sz="2800">
                  <a:latin typeface="Times New Roman" pitchFamily="18" charset="0"/>
                </a:endParaRPr>
              </a:p>
            </p:txBody>
          </p:sp>
          <p:sp>
            <p:nvSpPr>
              <p:cNvPr id="168020" name="Rectangle 41"/>
              <p:cNvSpPr>
                <a:spLocks noChangeArrowheads="1"/>
              </p:cNvSpPr>
              <p:nvPr/>
            </p:nvSpPr>
            <p:spPr bwMode="auto">
              <a:xfrm>
                <a:off x="3556336" y="2158652"/>
                <a:ext cx="936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latin typeface="Times New Roman" pitchFamily="18" charset="0"/>
                  </a:rPr>
                  <a:t>Y</a:t>
                </a:r>
                <a:r>
                  <a:rPr lang="en-US" altLang="en-US" sz="2800" baseline="30000">
                    <a:latin typeface="Times New Roman" pitchFamily="18" charset="0"/>
                  </a:rPr>
                  <a:t>d/2</a:t>
                </a:r>
                <a:r>
                  <a:rPr lang="en-US" altLang="en-US" sz="2800" baseline="-25000">
                    <a:latin typeface="Times New Roman" pitchFamily="18" charset="0"/>
                  </a:rPr>
                  <a:t>2i</a:t>
                </a:r>
                <a:endParaRPr lang="en-US" altLang="en-US" sz="2800">
                  <a:latin typeface="Times New Roman" pitchFamily="18" charset="0"/>
                </a:endParaRPr>
              </a:p>
            </p:txBody>
          </p:sp>
        </p:grpSp>
      </p:grpSp>
      <p:grpSp>
        <p:nvGrpSpPr>
          <p:cNvPr id="32" name="Group 31"/>
          <p:cNvGrpSpPr>
            <a:grpSpLocks/>
          </p:cNvGrpSpPr>
          <p:nvPr/>
        </p:nvGrpSpPr>
        <p:grpSpPr bwMode="auto">
          <a:xfrm>
            <a:off x="4286250" y="2590800"/>
            <a:ext cx="3638550" cy="1792288"/>
            <a:chOff x="4724400" y="2705600"/>
            <a:chExt cx="3638147" cy="1792546"/>
          </a:xfrm>
        </p:grpSpPr>
        <p:sp>
          <p:nvSpPr>
            <p:cNvPr id="168002" name="AutoShape 30"/>
            <p:cNvSpPr>
              <a:spLocks noChangeArrowheads="1"/>
            </p:cNvSpPr>
            <p:nvPr/>
          </p:nvSpPr>
          <p:spPr bwMode="auto">
            <a:xfrm rot="5400000" flipV="1">
              <a:off x="6229003" y="1975372"/>
              <a:ext cx="546099" cy="340290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1600">
                <a:latin typeface="Arial Rounded MT Bold" pitchFamily="34" charset="0"/>
              </a:endParaRPr>
            </a:p>
          </p:txBody>
        </p:sp>
        <p:sp>
          <p:nvSpPr>
            <p:cNvPr id="168003" name="Line 34"/>
            <p:cNvSpPr>
              <a:spLocks noChangeShapeType="1"/>
            </p:cNvSpPr>
            <p:nvPr/>
          </p:nvSpPr>
          <p:spPr bwMode="auto">
            <a:xfrm flipH="1" flipV="1">
              <a:off x="6345429" y="3966119"/>
              <a:ext cx="0" cy="107950"/>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68004" name="Line 34"/>
            <p:cNvSpPr>
              <a:spLocks noChangeShapeType="1"/>
            </p:cNvSpPr>
            <p:nvPr/>
          </p:nvSpPr>
          <p:spPr bwMode="auto">
            <a:xfrm flipH="1" flipV="1">
              <a:off x="6736943" y="3961356"/>
              <a:ext cx="0" cy="107950"/>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68005" name="Rectangle 48"/>
            <p:cNvSpPr>
              <a:spLocks noChangeArrowheads="1"/>
            </p:cNvSpPr>
            <p:nvPr/>
          </p:nvSpPr>
          <p:spPr bwMode="auto">
            <a:xfrm>
              <a:off x="6060414" y="3974926"/>
              <a:ext cx="63991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solidFill>
                    <a:schemeClr val="accent2"/>
                  </a:solidFill>
                  <a:latin typeface="Times New Roman" pitchFamily="18" charset="0"/>
                </a:rPr>
                <a:t>g</a:t>
              </a:r>
              <a:r>
                <a:rPr lang="en-US" altLang="en-US" sz="2800" baseline="30000">
                  <a:solidFill>
                    <a:schemeClr val="accent2"/>
                  </a:solidFill>
                  <a:latin typeface="Times New Roman" pitchFamily="18" charset="0"/>
                </a:rPr>
                <a:t>d</a:t>
              </a:r>
              <a:r>
                <a:rPr lang="en-US" altLang="en-US" sz="2800" baseline="-25000">
                  <a:solidFill>
                    <a:schemeClr val="accent2"/>
                  </a:solidFill>
                  <a:latin typeface="Times New Roman" pitchFamily="18" charset="0"/>
                </a:rPr>
                <a:t>i</a:t>
              </a:r>
              <a:r>
                <a:rPr lang="en-US" altLang="en-US" sz="2800">
                  <a:latin typeface="Times New Roman" pitchFamily="18" charset="0"/>
                </a:rPr>
                <a:t> </a:t>
              </a:r>
            </a:p>
          </p:txBody>
        </p:sp>
        <p:sp>
          <p:nvSpPr>
            <p:cNvPr id="168006" name="Rectangle 58"/>
            <p:cNvSpPr>
              <a:spLocks noChangeArrowheads="1"/>
            </p:cNvSpPr>
            <p:nvPr/>
          </p:nvSpPr>
          <p:spPr bwMode="auto">
            <a:xfrm>
              <a:off x="6535407" y="3937348"/>
              <a:ext cx="63991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solidFill>
                    <a:schemeClr val="accent2"/>
                  </a:solidFill>
                  <a:latin typeface="Times New Roman" pitchFamily="18" charset="0"/>
                </a:rPr>
                <a:t>p</a:t>
              </a:r>
              <a:r>
                <a:rPr lang="en-US" altLang="en-US" sz="2800" baseline="30000">
                  <a:solidFill>
                    <a:schemeClr val="accent2"/>
                  </a:solidFill>
                  <a:latin typeface="Times New Roman" pitchFamily="18" charset="0"/>
                </a:rPr>
                <a:t>d</a:t>
              </a:r>
              <a:r>
                <a:rPr lang="en-US" altLang="en-US" sz="2800" baseline="-25000">
                  <a:solidFill>
                    <a:schemeClr val="accent2"/>
                  </a:solidFill>
                  <a:latin typeface="Times New Roman" pitchFamily="18" charset="0"/>
                </a:rPr>
                <a:t>i</a:t>
              </a:r>
              <a:r>
                <a:rPr lang="en-US" altLang="en-US" sz="2800">
                  <a:latin typeface="Times New Roman" pitchFamily="18" charset="0"/>
                </a:rPr>
                <a:t> </a:t>
              </a:r>
            </a:p>
          </p:txBody>
        </p:sp>
        <p:sp>
          <p:nvSpPr>
            <p:cNvPr id="168007" name="Line 34"/>
            <p:cNvSpPr>
              <a:spLocks noChangeShapeType="1"/>
            </p:cNvSpPr>
            <p:nvPr/>
          </p:nvSpPr>
          <p:spPr bwMode="auto">
            <a:xfrm flipH="1" flipV="1">
              <a:off x="5181600" y="3297042"/>
              <a:ext cx="0" cy="107950"/>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68008" name="Rectangle 60"/>
            <p:cNvSpPr>
              <a:spLocks noChangeArrowheads="1"/>
            </p:cNvSpPr>
            <p:nvPr/>
          </p:nvSpPr>
          <p:spPr bwMode="auto">
            <a:xfrm>
              <a:off x="4724400" y="2705600"/>
              <a:ext cx="120097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solidFill>
                    <a:schemeClr val="accent2"/>
                  </a:solidFill>
                  <a:latin typeface="Times New Roman" pitchFamily="18" charset="0"/>
                </a:rPr>
                <a:t>g</a:t>
              </a:r>
              <a:r>
                <a:rPr lang="en-US" altLang="en-US" sz="2800" baseline="30000">
                  <a:solidFill>
                    <a:schemeClr val="accent2"/>
                  </a:solidFill>
                  <a:latin typeface="Times New Roman" pitchFamily="18" charset="0"/>
                </a:rPr>
                <a:t>d/2</a:t>
              </a:r>
              <a:r>
                <a:rPr lang="en-US" altLang="en-US" sz="2800" baseline="-25000">
                  <a:solidFill>
                    <a:schemeClr val="accent2"/>
                  </a:solidFill>
                  <a:latin typeface="Times New Roman" pitchFamily="18" charset="0"/>
                </a:rPr>
                <a:t>2i+1</a:t>
              </a:r>
              <a:r>
                <a:rPr lang="en-US" altLang="en-US" sz="2800">
                  <a:latin typeface="Times New Roman" pitchFamily="18" charset="0"/>
                </a:rPr>
                <a:t> </a:t>
              </a:r>
            </a:p>
          </p:txBody>
        </p:sp>
        <p:sp>
          <p:nvSpPr>
            <p:cNvPr id="168009" name="Rectangle 61"/>
            <p:cNvSpPr>
              <a:spLocks noChangeArrowheads="1"/>
            </p:cNvSpPr>
            <p:nvPr/>
          </p:nvSpPr>
          <p:spPr bwMode="auto">
            <a:xfrm>
              <a:off x="5676378" y="2717082"/>
              <a:ext cx="120097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solidFill>
                    <a:schemeClr val="accent2"/>
                  </a:solidFill>
                  <a:latin typeface="Times New Roman" pitchFamily="18" charset="0"/>
                </a:rPr>
                <a:t>p</a:t>
              </a:r>
              <a:r>
                <a:rPr lang="en-US" altLang="en-US" sz="2800" baseline="30000">
                  <a:solidFill>
                    <a:schemeClr val="accent2"/>
                  </a:solidFill>
                  <a:latin typeface="Times New Roman" pitchFamily="18" charset="0"/>
                </a:rPr>
                <a:t>d/2</a:t>
              </a:r>
              <a:r>
                <a:rPr lang="en-US" altLang="en-US" sz="2800" baseline="-25000">
                  <a:solidFill>
                    <a:schemeClr val="accent2"/>
                  </a:solidFill>
                  <a:latin typeface="Times New Roman" pitchFamily="18" charset="0"/>
                </a:rPr>
                <a:t>2i+1</a:t>
              </a:r>
              <a:r>
                <a:rPr lang="en-US" altLang="en-US" sz="2800">
                  <a:latin typeface="Times New Roman" pitchFamily="18" charset="0"/>
                </a:rPr>
                <a:t> </a:t>
              </a:r>
            </a:p>
          </p:txBody>
        </p:sp>
        <p:sp>
          <p:nvSpPr>
            <p:cNvPr id="168010" name="Rectangle 62"/>
            <p:cNvSpPr>
              <a:spLocks noChangeArrowheads="1"/>
            </p:cNvSpPr>
            <p:nvPr/>
          </p:nvSpPr>
          <p:spPr bwMode="auto">
            <a:xfrm>
              <a:off x="6742134" y="2718126"/>
              <a:ext cx="94609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solidFill>
                    <a:schemeClr val="accent2"/>
                  </a:solidFill>
                  <a:latin typeface="Times New Roman" pitchFamily="18" charset="0"/>
                </a:rPr>
                <a:t>g</a:t>
              </a:r>
              <a:r>
                <a:rPr lang="en-US" altLang="en-US" sz="2800" baseline="30000">
                  <a:solidFill>
                    <a:schemeClr val="accent2"/>
                  </a:solidFill>
                  <a:latin typeface="Times New Roman" pitchFamily="18" charset="0"/>
                </a:rPr>
                <a:t>d/2</a:t>
              </a:r>
              <a:r>
                <a:rPr lang="en-US" altLang="en-US" sz="2800" baseline="-25000">
                  <a:solidFill>
                    <a:schemeClr val="accent2"/>
                  </a:solidFill>
                  <a:latin typeface="Times New Roman" pitchFamily="18" charset="0"/>
                </a:rPr>
                <a:t>2i</a:t>
              </a:r>
              <a:r>
                <a:rPr lang="en-US" altLang="en-US" sz="2800">
                  <a:latin typeface="Times New Roman" pitchFamily="18" charset="0"/>
                </a:rPr>
                <a:t> </a:t>
              </a:r>
            </a:p>
          </p:txBody>
        </p:sp>
        <p:sp>
          <p:nvSpPr>
            <p:cNvPr id="168011" name="Rectangle 63"/>
            <p:cNvSpPr>
              <a:spLocks noChangeArrowheads="1"/>
            </p:cNvSpPr>
            <p:nvPr/>
          </p:nvSpPr>
          <p:spPr bwMode="auto">
            <a:xfrm>
              <a:off x="7506222" y="2729608"/>
              <a:ext cx="85632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solidFill>
                    <a:schemeClr val="accent2"/>
                  </a:solidFill>
                  <a:latin typeface="Times New Roman" pitchFamily="18" charset="0"/>
                </a:rPr>
                <a:t>p</a:t>
              </a:r>
              <a:r>
                <a:rPr lang="en-US" altLang="en-US" sz="2800" baseline="30000">
                  <a:solidFill>
                    <a:schemeClr val="accent2"/>
                  </a:solidFill>
                  <a:latin typeface="Times New Roman" pitchFamily="18" charset="0"/>
                </a:rPr>
                <a:t>d/2</a:t>
              </a:r>
              <a:r>
                <a:rPr lang="en-US" altLang="en-US" sz="2800" baseline="-25000">
                  <a:solidFill>
                    <a:schemeClr val="accent2"/>
                  </a:solidFill>
                  <a:latin typeface="Times New Roman" pitchFamily="18" charset="0"/>
                </a:rPr>
                <a:t>2i</a:t>
              </a:r>
              <a:endParaRPr lang="en-US" altLang="en-US" sz="2800">
                <a:latin typeface="Times New Roman" pitchFamily="18" charset="0"/>
              </a:endParaRPr>
            </a:p>
          </p:txBody>
        </p:sp>
        <p:sp>
          <p:nvSpPr>
            <p:cNvPr id="168012" name="Line 34"/>
            <p:cNvSpPr>
              <a:spLocks noChangeShapeType="1"/>
            </p:cNvSpPr>
            <p:nvPr/>
          </p:nvSpPr>
          <p:spPr bwMode="auto">
            <a:xfrm flipH="1" flipV="1">
              <a:off x="6096000" y="3301652"/>
              <a:ext cx="0" cy="107950"/>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68013" name="Line 34"/>
            <p:cNvSpPr>
              <a:spLocks noChangeShapeType="1"/>
            </p:cNvSpPr>
            <p:nvPr/>
          </p:nvSpPr>
          <p:spPr bwMode="auto">
            <a:xfrm flipH="1" flipV="1">
              <a:off x="7239000" y="3308524"/>
              <a:ext cx="0" cy="107950"/>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68014" name="Line 34"/>
            <p:cNvSpPr>
              <a:spLocks noChangeShapeType="1"/>
            </p:cNvSpPr>
            <p:nvPr/>
          </p:nvSpPr>
          <p:spPr bwMode="auto">
            <a:xfrm flipH="1" flipV="1">
              <a:off x="7873652" y="3302870"/>
              <a:ext cx="0" cy="107950"/>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grpSp>
      <p:grpSp>
        <p:nvGrpSpPr>
          <p:cNvPr id="68" name="Group 67"/>
          <p:cNvGrpSpPr>
            <a:grpSpLocks/>
          </p:cNvGrpSpPr>
          <p:nvPr/>
        </p:nvGrpSpPr>
        <p:grpSpPr bwMode="auto">
          <a:xfrm>
            <a:off x="398463" y="2590800"/>
            <a:ext cx="3944937" cy="1792288"/>
            <a:chOff x="4724400" y="2705600"/>
            <a:chExt cx="3945569" cy="1792546"/>
          </a:xfrm>
        </p:grpSpPr>
        <p:sp>
          <p:nvSpPr>
            <p:cNvPr id="167989" name="AutoShape 30"/>
            <p:cNvSpPr>
              <a:spLocks noChangeArrowheads="1"/>
            </p:cNvSpPr>
            <p:nvPr/>
          </p:nvSpPr>
          <p:spPr bwMode="auto">
            <a:xfrm rot="5400000" flipV="1">
              <a:off x="6229003" y="1975372"/>
              <a:ext cx="546099" cy="340290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1600">
                <a:latin typeface="Arial Rounded MT Bold" pitchFamily="34" charset="0"/>
              </a:endParaRPr>
            </a:p>
          </p:txBody>
        </p:sp>
        <p:sp>
          <p:nvSpPr>
            <p:cNvPr id="167990" name="Line 34"/>
            <p:cNvSpPr>
              <a:spLocks noChangeShapeType="1"/>
            </p:cNvSpPr>
            <p:nvPr/>
          </p:nvSpPr>
          <p:spPr bwMode="auto">
            <a:xfrm flipH="1" flipV="1">
              <a:off x="6345429" y="3966119"/>
              <a:ext cx="0" cy="107950"/>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67991" name="Line 34"/>
            <p:cNvSpPr>
              <a:spLocks noChangeShapeType="1"/>
            </p:cNvSpPr>
            <p:nvPr/>
          </p:nvSpPr>
          <p:spPr bwMode="auto">
            <a:xfrm flipH="1" flipV="1">
              <a:off x="6736943" y="3961356"/>
              <a:ext cx="0" cy="107950"/>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67992" name="Rectangle 71"/>
            <p:cNvSpPr>
              <a:spLocks noChangeArrowheads="1"/>
            </p:cNvSpPr>
            <p:nvPr/>
          </p:nvSpPr>
          <p:spPr bwMode="auto">
            <a:xfrm>
              <a:off x="5953601" y="3974926"/>
              <a:ext cx="89479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solidFill>
                    <a:schemeClr val="accent2"/>
                  </a:solidFill>
                  <a:latin typeface="Times New Roman" pitchFamily="18" charset="0"/>
                </a:rPr>
                <a:t>g</a:t>
              </a:r>
              <a:r>
                <a:rPr lang="en-US" altLang="en-US" sz="2800" baseline="30000">
                  <a:solidFill>
                    <a:schemeClr val="accent2"/>
                  </a:solidFill>
                  <a:latin typeface="Times New Roman" pitchFamily="18" charset="0"/>
                </a:rPr>
                <a:t>d</a:t>
              </a:r>
              <a:r>
                <a:rPr lang="en-US" altLang="en-US" sz="2800" baseline="-25000">
                  <a:solidFill>
                    <a:schemeClr val="accent2"/>
                  </a:solidFill>
                  <a:latin typeface="Times New Roman" pitchFamily="18" charset="0"/>
                </a:rPr>
                <a:t>i+1</a:t>
              </a:r>
              <a:r>
                <a:rPr lang="en-US" altLang="en-US" sz="2800">
                  <a:latin typeface="Times New Roman" pitchFamily="18" charset="0"/>
                </a:rPr>
                <a:t> </a:t>
              </a:r>
            </a:p>
          </p:txBody>
        </p:sp>
        <p:sp>
          <p:nvSpPr>
            <p:cNvPr id="167993" name="Rectangle 72"/>
            <p:cNvSpPr>
              <a:spLocks noChangeArrowheads="1"/>
            </p:cNvSpPr>
            <p:nvPr/>
          </p:nvSpPr>
          <p:spPr bwMode="auto">
            <a:xfrm>
              <a:off x="6574044" y="3937348"/>
              <a:ext cx="89479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solidFill>
                    <a:schemeClr val="accent2"/>
                  </a:solidFill>
                  <a:latin typeface="Times New Roman" pitchFamily="18" charset="0"/>
                </a:rPr>
                <a:t>p</a:t>
              </a:r>
              <a:r>
                <a:rPr lang="en-US" altLang="en-US" sz="2800" baseline="30000">
                  <a:solidFill>
                    <a:schemeClr val="accent2"/>
                  </a:solidFill>
                  <a:latin typeface="Times New Roman" pitchFamily="18" charset="0"/>
                </a:rPr>
                <a:t>d</a:t>
              </a:r>
              <a:r>
                <a:rPr lang="en-US" altLang="en-US" sz="2800" baseline="-25000">
                  <a:solidFill>
                    <a:schemeClr val="accent2"/>
                  </a:solidFill>
                  <a:latin typeface="Times New Roman" pitchFamily="18" charset="0"/>
                </a:rPr>
                <a:t>i+1</a:t>
              </a:r>
              <a:r>
                <a:rPr lang="en-US" altLang="en-US" sz="2800">
                  <a:latin typeface="Times New Roman" pitchFamily="18" charset="0"/>
                </a:rPr>
                <a:t> </a:t>
              </a:r>
            </a:p>
          </p:txBody>
        </p:sp>
        <p:sp>
          <p:nvSpPr>
            <p:cNvPr id="167994" name="Line 34"/>
            <p:cNvSpPr>
              <a:spLocks noChangeShapeType="1"/>
            </p:cNvSpPr>
            <p:nvPr/>
          </p:nvSpPr>
          <p:spPr bwMode="auto">
            <a:xfrm flipH="1" flipV="1">
              <a:off x="5181600" y="3297042"/>
              <a:ext cx="0" cy="107950"/>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67995" name="Rectangle 74"/>
            <p:cNvSpPr>
              <a:spLocks noChangeArrowheads="1"/>
            </p:cNvSpPr>
            <p:nvPr/>
          </p:nvSpPr>
          <p:spPr bwMode="auto">
            <a:xfrm>
              <a:off x="4724400" y="2705600"/>
              <a:ext cx="120097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solidFill>
                    <a:schemeClr val="accent2"/>
                  </a:solidFill>
                  <a:latin typeface="Times New Roman" pitchFamily="18" charset="0"/>
                </a:rPr>
                <a:t>g</a:t>
              </a:r>
              <a:r>
                <a:rPr lang="en-US" altLang="en-US" sz="2800" baseline="30000">
                  <a:solidFill>
                    <a:schemeClr val="accent2"/>
                  </a:solidFill>
                  <a:latin typeface="Times New Roman" pitchFamily="18" charset="0"/>
                </a:rPr>
                <a:t>d/2</a:t>
              </a:r>
              <a:r>
                <a:rPr lang="en-US" altLang="en-US" sz="2800" baseline="-25000">
                  <a:solidFill>
                    <a:schemeClr val="accent2"/>
                  </a:solidFill>
                  <a:latin typeface="Times New Roman" pitchFamily="18" charset="0"/>
                </a:rPr>
                <a:t>2i+3</a:t>
              </a:r>
              <a:r>
                <a:rPr lang="en-US" altLang="en-US" sz="2800">
                  <a:latin typeface="Times New Roman" pitchFamily="18" charset="0"/>
                </a:rPr>
                <a:t> </a:t>
              </a:r>
            </a:p>
          </p:txBody>
        </p:sp>
        <p:sp>
          <p:nvSpPr>
            <p:cNvPr id="167996" name="Rectangle 75"/>
            <p:cNvSpPr>
              <a:spLocks noChangeArrowheads="1"/>
            </p:cNvSpPr>
            <p:nvPr/>
          </p:nvSpPr>
          <p:spPr bwMode="auto">
            <a:xfrm>
              <a:off x="5676378" y="2717082"/>
              <a:ext cx="120097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solidFill>
                    <a:schemeClr val="accent2"/>
                  </a:solidFill>
                  <a:latin typeface="Times New Roman" pitchFamily="18" charset="0"/>
                </a:rPr>
                <a:t>p</a:t>
              </a:r>
              <a:r>
                <a:rPr lang="en-US" altLang="en-US" sz="2800" baseline="30000">
                  <a:solidFill>
                    <a:schemeClr val="accent2"/>
                  </a:solidFill>
                  <a:latin typeface="Times New Roman" pitchFamily="18" charset="0"/>
                </a:rPr>
                <a:t>d/2</a:t>
              </a:r>
              <a:r>
                <a:rPr lang="en-US" altLang="en-US" sz="2800" baseline="-25000">
                  <a:solidFill>
                    <a:schemeClr val="accent2"/>
                  </a:solidFill>
                  <a:latin typeface="Times New Roman" pitchFamily="18" charset="0"/>
                </a:rPr>
                <a:t>2i+3</a:t>
              </a:r>
              <a:r>
                <a:rPr lang="en-US" altLang="en-US" sz="2800">
                  <a:latin typeface="Times New Roman" pitchFamily="18" charset="0"/>
                </a:rPr>
                <a:t> </a:t>
              </a:r>
            </a:p>
          </p:txBody>
        </p:sp>
        <p:sp>
          <p:nvSpPr>
            <p:cNvPr id="167997" name="Rectangle 76"/>
            <p:cNvSpPr>
              <a:spLocks noChangeArrowheads="1"/>
            </p:cNvSpPr>
            <p:nvPr/>
          </p:nvSpPr>
          <p:spPr bwMode="auto">
            <a:xfrm>
              <a:off x="6677739" y="2718126"/>
              <a:ext cx="120097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solidFill>
                    <a:schemeClr val="accent2"/>
                  </a:solidFill>
                  <a:latin typeface="Times New Roman" pitchFamily="18" charset="0"/>
                </a:rPr>
                <a:t>g</a:t>
              </a:r>
              <a:r>
                <a:rPr lang="en-US" altLang="en-US" sz="2800" baseline="30000">
                  <a:solidFill>
                    <a:schemeClr val="accent2"/>
                  </a:solidFill>
                  <a:latin typeface="Times New Roman" pitchFamily="18" charset="0"/>
                </a:rPr>
                <a:t>d/2</a:t>
              </a:r>
              <a:r>
                <a:rPr lang="en-US" altLang="en-US" sz="2800" baseline="-25000">
                  <a:solidFill>
                    <a:schemeClr val="accent2"/>
                  </a:solidFill>
                  <a:latin typeface="Times New Roman" pitchFamily="18" charset="0"/>
                </a:rPr>
                <a:t>2i+2</a:t>
              </a:r>
              <a:r>
                <a:rPr lang="en-US" altLang="en-US" sz="2800">
                  <a:latin typeface="Times New Roman" pitchFamily="18" charset="0"/>
                </a:rPr>
                <a:t> </a:t>
              </a:r>
            </a:p>
          </p:txBody>
        </p:sp>
        <p:sp>
          <p:nvSpPr>
            <p:cNvPr id="167998" name="Rectangle 77"/>
            <p:cNvSpPr>
              <a:spLocks noChangeArrowheads="1"/>
            </p:cNvSpPr>
            <p:nvPr/>
          </p:nvSpPr>
          <p:spPr bwMode="auto">
            <a:xfrm>
              <a:off x="7558767" y="2729608"/>
              <a:ext cx="1111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solidFill>
                    <a:schemeClr val="accent2"/>
                  </a:solidFill>
                  <a:latin typeface="Times New Roman" pitchFamily="18" charset="0"/>
                </a:rPr>
                <a:t>p</a:t>
              </a:r>
              <a:r>
                <a:rPr lang="en-US" altLang="en-US" sz="2800" baseline="30000">
                  <a:solidFill>
                    <a:schemeClr val="accent2"/>
                  </a:solidFill>
                  <a:latin typeface="Times New Roman" pitchFamily="18" charset="0"/>
                </a:rPr>
                <a:t>d/2</a:t>
              </a:r>
              <a:r>
                <a:rPr lang="en-US" altLang="en-US" sz="2800" baseline="-25000">
                  <a:solidFill>
                    <a:schemeClr val="accent2"/>
                  </a:solidFill>
                  <a:latin typeface="Times New Roman" pitchFamily="18" charset="0"/>
                </a:rPr>
                <a:t>2i+2</a:t>
              </a:r>
              <a:endParaRPr lang="en-US" altLang="en-US" sz="2800">
                <a:latin typeface="Times New Roman" pitchFamily="18" charset="0"/>
              </a:endParaRPr>
            </a:p>
          </p:txBody>
        </p:sp>
        <p:sp>
          <p:nvSpPr>
            <p:cNvPr id="167999" name="Line 34"/>
            <p:cNvSpPr>
              <a:spLocks noChangeShapeType="1"/>
            </p:cNvSpPr>
            <p:nvPr/>
          </p:nvSpPr>
          <p:spPr bwMode="auto">
            <a:xfrm flipH="1" flipV="1">
              <a:off x="6096000" y="3301652"/>
              <a:ext cx="0" cy="107950"/>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68000" name="Line 34"/>
            <p:cNvSpPr>
              <a:spLocks noChangeShapeType="1"/>
            </p:cNvSpPr>
            <p:nvPr/>
          </p:nvSpPr>
          <p:spPr bwMode="auto">
            <a:xfrm flipH="1" flipV="1">
              <a:off x="7239000" y="3308524"/>
              <a:ext cx="0" cy="107950"/>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68001" name="Line 34"/>
            <p:cNvSpPr>
              <a:spLocks noChangeShapeType="1"/>
            </p:cNvSpPr>
            <p:nvPr/>
          </p:nvSpPr>
          <p:spPr bwMode="auto">
            <a:xfrm flipH="1" flipV="1">
              <a:off x="7873652" y="3302870"/>
              <a:ext cx="0" cy="107950"/>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grpSp>
      <p:grpSp>
        <p:nvGrpSpPr>
          <p:cNvPr id="96" name="Group 95"/>
          <p:cNvGrpSpPr>
            <a:grpSpLocks/>
          </p:cNvGrpSpPr>
          <p:nvPr/>
        </p:nvGrpSpPr>
        <p:grpSpPr bwMode="auto">
          <a:xfrm>
            <a:off x="903288" y="1219200"/>
            <a:ext cx="2270125" cy="960438"/>
            <a:chOff x="3276600" y="1230682"/>
            <a:chExt cx="2271574" cy="961164"/>
          </a:xfrm>
        </p:grpSpPr>
        <p:grpSp>
          <p:nvGrpSpPr>
            <p:cNvPr id="167981" name="Group 96"/>
            <p:cNvGrpSpPr>
              <a:grpSpLocks/>
            </p:cNvGrpSpPr>
            <p:nvPr/>
          </p:nvGrpSpPr>
          <p:grpSpPr bwMode="auto">
            <a:xfrm>
              <a:off x="3276600" y="1231726"/>
              <a:ext cx="1203866" cy="916746"/>
              <a:chOff x="3543822" y="1765126"/>
              <a:chExt cx="1203866" cy="916746"/>
            </a:xfrm>
          </p:grpSpPr>
          <p:sp>
            <p:nvSpPr>
              <p:cNvPr id="167987" name="Rectangle 102"/>
              <p:cNvSpPr>
                <a:spLocks noChangeArrowheads="1"/>
              </p:cNvSpPr>
              <p:nvPr/>
            </p:nvSpPr>
            <p:spPr bwMode="auto">
              <a:xfrm>
                <a:off x="3543822" y="1765126"/>
                <a:ext cx="119135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latin typeface="Times New Roman" pitchFamily="18" charset="0"/>
                  </a:rPr>
                  <a:t>X</a:t>
                </a:r>
                <a:r>
                  <a:rPr lang="en-US" altLang="en-US" sz="2800" baseline="30000">
                    <a:latin typeface="Times New Roman" pitchFamily="18" charset="0"/>
                  </a:rPr>
                  <a:t>d/2</a:t>
                </a:r>
                <a:r>
                  <a:rPr lang="en-US" altLang="en-US" sz="2800" baseline="-25000">
                    <a:latin typeface="Times New Roman" pitchFamily="18" charset="0"/>
                  </a:rPr>
                  <a:t>2i+1</a:t>
                </a:r>
                <a:endParaRPr lang="en-US" altLang="en-US" sz="2800">
                  <a:latin typeface="Times New Roman" pitchFamily="18" charset="0"/>
                </a:endParaRPr>
              </a:p>
            </p:txBody>
          </p:sp>
          <p:sp>
            <p:nvSpPr>
              <p:cNvPr id="167988" name="Rectangle 103"/>
              <p:cNvSpPr>
                <a:spLocks noChangeArrowheads="1"/>
              </p:cNvSpPr>
              <p:nvPr/>
            </p:nvSpPr>
            <p:spPr bwMode="auto">
              <a:xfrm>
                <a:off x="3556336" y="2158652"/>
                <a:ext cx="119135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latin typeface="Times New Roman" pitchFamily="18" charset="0"/>
                  </a:rPr>
                  <a:t>Y</a:t>
                </a:r>
                <a:r>
                  <a:rPr lang="en-US" altLang="en-US" sz="2800" baseline="30000">
                    <a:latin typeface="Times New Roman" pitchFamily="18" charset="0"/>
                  </a:rPr>
                  <a:t>d/2</a:t>
                </a:r>
                <a:r>
                  <a:rPr lang="en-US" altLang="en-US" sz="2800" baseline="-25000">
                    <a:latin typeface="Times New Roman" pitchFamily="18" charset="0"/>
                  </a:rPr>
                  <a:t>2i+1</a:t>
                </a:r>
                <a:endParaRPr lang="en-US" altLang="en-US" sz="2800">
                  <a:latin typeface="Times New Roman" pitchFamily="18" charset="0"/>
                </a:endParaRPr>
              </a:p>
            </p:txBody>
          </p:sp>
        </p:grpSp>
        <p:sp>
          <p:nvSpPr>
            <p:cNvPr id="167982" name="Rectangle 25"/>
            <p:cNvSpPr>
              <a:spLocks noChangeArrowheads="1"/>
            </p:cNvSpPr>
            <p:nvPr/>
          </p:nvSpPr>
          <p:spPr bwMode="auto">
            <a:xfrm>
              <a:off x="3365326" y="1231726"/>
              <a:ext cx="1051560" cy="960120"/>
            </a:xfrm>
            <a:prstGeom prst="rect">
              <a:avLst/>
            </a:prstGeom>
            <a:noFill/>
            <a:ln w="25400" cap="sq" algn="ctr">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67983" name="Rectangle 25"/>
            <p:cNvSpPr>
              <a:spLocks noChangeArrowheads="1"/>
            </p:cNvSpPr>
            <p:nvPr/>
          </p:nvSpPr>
          <p:spPr bwMode="auto">
            <a:xfrm>
              <a:off x="4460936" y="1230682"/>
              <a:ext cx="1051560" cy="960120"/>
            </a:xfrm>
            <a:prstGeom prst="rect">
              <a:avLst/>
            </a:prstGeom>
            <a:noFill/>
            <a:ln w="25400" cap="sq" algn="ctr">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nvGrpSpPr>
            <p:cNvPr id="167984" name="Group 99"/>
            <p:cNvGrpSpPr>
              <a:grpSpLocks/>
            </p:cNvGrpSpPr>
            <p:nvPr/>
          </p:nvGrpSpPr>
          <p:grpSpPr bwMode="auto">
            <a:xfrm>
              <a:off x="4599185" y="1231726"/>
              <a:ext cx="948989" cy="916746"/>
              <a:chOff x="3543822" y="1765126"/>
              <a:chExt cx="948989" cy="916746"/>
            </a:xfrm>
          </p:grpSpPr>
          <p:sp>
            <p:nvSpPr>
              <p:cNvPr id="167985" name="Rectangle 100"/>
              <p:cNvSpPr>
                <a:spLocks noChangeArrowheads="1"/>
              </p:cNvSpPr>
              <p:nvPr/>
            </p:nvSpPr>
            <p:spPr bwMode="auto">
              <a:xfrm>
                <a:off x="3543822" y="1765126"/>
                <a:ext cx="936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latin typeface="Times New Roman" pitchFamily="18" charset="0"/>
                  </a:rPr>
                  <a:t>X</a:t>
                </a:r>
                <a:r>
                  <a:rPr lang="en-US" altLang="en-US" sz="2800" baseline="30000">
                    <a:latin typeface="Times New Roman" pitchFamily="18" charset="0"/>
                  </a:rPr>
                  <a:t>d/2</a:t>
                </a:r>
                <a:r>
                  <a:rPr lang="en-US" altLang="en-US" sz="2800" baseline="-25000">
                    <a:latin typeface="Times New Roman" pitchFamily="18" charset="0"/>
                  </a:rPr>
                  <a:t>2i</a:t>
                </a:r>
                <a:endParaRPr lang="en-US" altLang="en-US" sz="2800">
                  <a:latin typeface="Times New Roman" pitchFamily="18" charset="0"/>
                </a:endParaRPr>
              </a:p>
            </p:txBody>
          </p:sp>
          <p:sp>
            <p:nvSpPr>
              <p:cNvPr id="167986" name="Rectangle 101"/>
              <p:cNvSpPr>
                <a:spLocks noChangeArrowheads="1"/>
              </p:cNvSpPr>
              <p:nvPr/>
            </p:nvSpPr>
            <p:spPr bwMode="auto">
              <a:xfrm>
                <a:off x="3556336" y="2158652"/>
                <a:ext cx="936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latin typeface="Times New Roman" pitchFamily="18" charset="0"/>
                  </a:rPr>
                  <a:t>Y</a:t>
                </a:r>
                <a:r>
                  <a:rPr lang="en-US" altLang="en-US" sz="2800" baseline="30000">
                    <a:latin typeface="Times New Roman" pitchFamily="18" charset="0"/>
                  </a:rPr>
                  <a:t>d/2</a:t>
                </a:r>
                <a:r>
                  <a:rPr lang="en-US" altLang="en-US" sz="2800" baseline="-25000">
                    <a:latin typeface="Times New Roman" pitchFamily="18" charset="0"/>
                  </a:rPr>
                  <a:t>2i</a:t>
                </a:r>
                <a:endParaRPr lang="en-US" altLang="en-US" sz="2800">
                  <a:latin typeface="Times New Roman" pitchFamily="18" charset="0"/>
                </a:endParaRPr>
              </a:p>
            </p:txBody>
          </p:sp>
        </p:grpSp>
      </p:grpSp>
      <p:grpSp>
        <p:nvGrpSpPr>
          <p:cNvPr id="4" name="Group 3"/>
          <p:cNvGrpSpPr>
            <a:grpSpLocks/>
          </p:cNvGrpSpPr>
          <p:nvPr/>
        </p:nvGrpSpPr>
        <p:grpSpPr bwMode="auto">
          <a:xfrm>
            <a:off x="2019300" y="3954463"/>
            <a:ext cx="4284663" cy="2027237"/>
            <a:chOff x="2018860" y="3954484"/>
            <a:chExt cx="4285527" cy="2026692"/>
          </a:xfrm>
        </p:grpSpPr>
        <p:grpSp>
          <p:nvGrpSpPr>
            <p:cNvPr id="167966" name="Group 81"/>
            <p:cNvGrpSpPr>
              <a:grpSpLocks/>
            </p:cNvGrpSpPr>
            <p:nvPr/>
          </p:nvGrpSpPr>
          <p:grpSpPr bwMode="auto">
            <a:xfrm>
              <a:off x="2438401" y="4742496"/>
              <a:ext cx="3402904" cy="1238680"/>
              <a:chOff x="4800601" y="3297042"/>
              <a:chExt cx="3402904" cy="1238680"/>
            </a:xfrm>
          </p:grpSpPr>
          <p:sp>
            <p:nvSpPr>
              <p:cNvPr id="167972" name="AutoShape 30"/>
              <p:cNvSpPr>
                <a:spLocks noChangeArrowheads="1"/>
              </p:cNvSpPr>
              <p:nvPr/>
            </p:nvSpPr>
            <p:spPr bwMode="auto">
              <a:xfrm rot="5400000" flipV="1">
                <a:off x="6229003" y="1975372"/>
                <a:ext cx="546099" cy="340290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1600">
                  <a:latin typeface="Arial Rounded MT Bold" pitchFamily="34" charset="0"/>
                </a:endParaRPr>
              </a:p>
            </p:txBody>
          </p:sp>
          <p:sp>
            <p:nvSpPr>
              <p:cNvPr id="167973" name="Line 34"/>
              <p:cNvSpPr>
                <a:spLocks noChangeShapeType="1"/>
              </p:cNvSpPr>
              <p:nvPr/>
            </p:nvSpPr>
            <p:spPr bwMode="auto">
              <a:xfrm flipH="1" flipV="1">
                <a:off x="6345429" y="3966119"/>
                <a:ext cx="0" cy="107950"/>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67974" name="Line 34"/>
              <p:cNvSpPr>
                <a:spLocks noChangeShapeType="1"/>
              </p:cNvSpPr>
              <p:nvPr/>
            </p:nvSpPr>
            <p:spPr bwMode="auto">
              <a:xfrm flipH="1" flipV="1">
                <a:off x="6736943" y="3961356"/>
                <a:ext cx="0" cy="107950"/>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67975" name="Rectangle 85"/>
              <p:cNvSpPr>
                <a:spLocks noChangeArrowheads="1"/>
              </p:cNvSpPr>
              <p:nvPr/>
            </p:nvSpPr>
            <p:spPr bwMode="auto">
              <a:xfrm>
                <a:off x="5841304" y="4012502"/>
                <a:ext cx="94609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solidFill>
                      <a:schemeClr val="accent2"/>
                    </a:solidFill>
                    <a:latin typeface="Times New Roman" pitchFamily="18" charset="0"/>
                  </a:rPr>
                  <a:t>g</a:t>
                </a:r>
                <a:r>
                  <a:rPr lang="en-US" altLang="en-US" sz="2800" baseline="30000">
                    <a:solidFill>
                      <a:schemeClr val="accent2"/>
                    </a:solidFill>
                    <a:latin typeface="Times New Roman" pitchFamily="18" charset="0"/>
                  </a:rPr>
                  <a:t>2d</a:t>
                </a:r>
                <a:r>
                  <a:rPr lang="en-US" altLang="en-US" sz="2800" baseline="-25000">
                    <a:solidFill>
                      <a:schemeClr val="accent2"/>
                    </a:solidFill>
                    <a:latin typeface="Times New Roman" pitchFamily="18" charset="0"/>
                  </a:rPr>
                  <a:t>i/2</a:t>
                </a:r>
                <a:r>
                  <a:rPr lang="en-US" altLang="en-US" sz="2800">
                    <a:latin typeface="Times New Roman" pitchFamily="18" charset="0"/>
                  </a:rPr>
                  <a:t> </a:t>
                </a:r>
              </a:p>
            </p:txBody>
          </p:sp>
          <p:sp>
            <p:nvSpPr>
              <p:cNvPr id="167976" name="Rectangle 86"/>
              <p:cNvSpPr>
                <a:spLocks noChangeArrowheads="1"/>
              </p:cNvSpPr>
              <p:nvPr/>
            </p:nvSpPr>
            <p:spPr bwMode="auto">
              <a:xfrm>
                <a:off x="6572985" y="3974926"/>
                <a:ext cx="94609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solidFill>
                      <a:schemeClr val="accent2"/>
                    </a:solidFill>
                    <a:latin typeface="Times New Roman" pitchFamily="18" charset="0"/>
                  </a:rPr>
                  <a:t>p</a:t>
                </a:r>
                <a:r>
                  <a:rPr lang="en-US" altLang="en-US" sz="2800" baseline="30000">
                    <a:solidFill>
                      <a:schemeClr val="accent2"/>
                    </a:solidFill>
                    <a:latin typeface="Times New Roman" pitchFamily="18" charset="0"/>
                  </a:rPr>
                  <a:t>2d</a:t>
                </a:r>
                <a:r>
                  <a:rPr lang="en-US" altLang="en-US" sz="2800" baseline="-25000">
                    <a:solidFill>
                      <a:schemeClr val="accent2"/>
                    </a:solidFill>
                    <a:latin typeface="Times New Roman" pitchFamily="18" charset="0"/>
                  </a:rPr>
                  <a:t>i/2</a:t>
                </a:r>
                <a:r>
                  <a:rPr lang="en-US" altLang="en-US" sz="2800">
                    <a:latin typeface="Times New Roman" pitchFamily="18" charset="0"/>
                  </a:rPr>
                  <a:t> </a:t>
                </a:r>
              </a:p>
            </p:txBody>
          </p:sp>
          <p:sp>
            <p:nvSpPr>
              <p:cNvPr id="167977" name="Line 34"/>
              <p:cNvSpPr>
                <a:spLocks noChangeShapeType="1"/>
              </p:cNvSpPr>
              <p:nvPr/>
            </p:nvSpPr>
            <p:spPr bwMode="auto">
              <a:xfrm flipH="1" flipV="1">
                <a:off x="5181600" y="3297042"/>
                <a:ext cx="0" cy="107950"/>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67978" name="Line 34"/>
              <p:cNvSpPr>
                <a:spLocks noChangeShapeType="1"/>
              </p:cNvSpPr>
              <p:nvPr/>
            </p:nvSpPr>
            <p:spPr bwMode="auto">
              <a:xfrm flipH="1" flipV="1">
                <a:off x="6096000" y="3301652"/>
                <a:ext cx="0" cy="107950"/>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67979" name="Line 34"/>
              <p:cNvSpPr>
                <a:spLocks noChangeShapeType="1"/>
              </p:cNvSpPr>
              <p:nvPr/>
            </p:nvSpPr>
            <p:spPr bwMode="auto">
              <a:xfrm flipH="1" flipV="1">
                <a:off x="7239000" y="3308524"/>
                <a:ext cx="0" cy="107950"/>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67980" name="Line 34"/>
              <p:cNvSpPr>
                <a:spLocks noChangeShapeType="1"/>
              </p:cNvSpPr>
              <p:nvPr/>
            </p:nvSpPr>
            <p:spPr bwMode="auto">
              <a:xfrm flipH="1" flipV="1">
                <a:off x="7873652" y="3302870"/>
                <a:ext cx="0" cy="107950"/>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grpSp>
        <p:grpSp>
          <p:nvGrpSpPr>
            <p:cNvPr id="167967" name="Group 2"/>
            <p:cNvGrpSpPr>
              <a:grpSpLocks/>
            </p:cNvGrpSpPr>
            <p:nvPr/>
          </p:nvGrpSpPr>
          <p:grpSpPr bwMode="auto">
            <a:xfrm>
              <a:off x="2018860" y="3954484"/>
              <a:ext cx="4285527" cy="782794"/>
              <a:chOff x="2018860" y="3954484"/>
              <a:chExt cx="4285527" cy="782794"/>
            </a:xfrm>
          </p:grpSpPr>
          <p:sp>
            <p:nvSpPr>
              <p:cNvPr id="167968" name="Line 34"/>
              <p:cNvSpPr>
                <a:spLocks noChangeShapeType="1"/>
              </p:cNvSpPr>
              <p:nvPr/>
            </p:nvSpPr>
            <p:spPr bwMode="auto">
              <a:xfrm flipH="1" flipV="1">
                <a:off x="2018860" y="3959247"/>
                <a:ext cx="800540" cy="7651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67969" name="Line 34"/>
              <p:cNvSpPr>
                <a:spLocks noChangeShapeType="1"/>
              </p:cNvSpPr>
              <p:nvPr/>
            </p:nvSpPr>
            <p:spPr bwMode="auto">
              <a:xfrm flipH="1" flipV="1">
                <a:off x="2425618" y="3999962"/>
                <a:ext cx="1308182" cy="724437"/>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67970" name="Line 34"/>
              <p:cNvSpPr>
                <a:spLocks noChangeShapeType="1"/>
              </p:cNvSpPr>
              <p:nvPr/>
            </p:nvSpPr>
            <p:spPr bwMode="auto">
              <a:xfrm flipV="1">
                <a:off x="4876703" y="3974203"/>
                <a:ext cx="1018100" cy="763075"/>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67971" name="Line 34"/>
              <p:cNvSpPr>
                <a:spLocks noChangeShapeType="1"/>
              </p:cNvSpPr>
              <p:nvPr/>
            </p:nvSpPr>
            <p:spPr bwMode="auto">
              <a:xfrm flipV="1">
                <a:off x="5522221" y="3954484"/>
                <a:ext cx="782166" cy="770990"/>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grpSp>
      </p:grpSp>
      <p:graphicFrame>
        <p:nvGraphicFramePr>
          <p:cNvPr id="109" name="Table 108"/>
          <p:cNvGraphicFramePr>
            <a:graphicFrameLocks noGrp="1"/>
          </p:cNvGraphicFramePr>
          <p:nvPr/>
        </p:nvGraphicFramePr>
        <p:xfrm>
          <a:off x="5975350" y="4883150"/>
          <a:ext cx="3105150" cy="1725613"/>
        </p:xfrm>
        <a:graphic>
          <a:graphicData uri="http://schemas.openxmlformats.org/drawingml/2006/table">
            <a:tbl>
              <a:tblPr firstRow="1" bandRow="1">
                <a:tableStyleId>{5C22544A-7EE6-4342-B048-85BDC9FD1C3A}</a:tableStyleId>
              </a:tblPr>
              <a:tblGrid>
                <a:gridCol w="1401840"/>
                <a:gridCol w="1703310"/>
              </a:tblGrid>
              <a:tr h="640259">
                <a:tc>
                  <a:txBody>
                    <a:bodyPr/>
                    <a:lstStyle/>
                    <a:p>
                      <a:pPr algn="ctr"/>
                      <a:endParaRPr lang="en-US" sz="1800" dirty="0"/>
                    </a:p>
                  </a:txBody>
                  <a:tcPr marL="91461" marR="91461" marT="45733" marB="45733"/>
                </a:tc>
                <a:tc>
                  <a:txBody>
                    <a:bodyPr/>
                    <a:lstStyle/>
                    <a:p>
                      <a:pPr algn="ctr"/>
                      <a:r>
                        <a:rPr lang="en-US" sz="1800" dirty="0" smtClean="0"/>
                        <a:t>Little extra thought.</a:t>
                      </a:r>
                      <a:endParaRPr lang="en-US" sz="1800" dirty="0"/>
                    </a:p>
                  </a:txBody>
                  <a:tcPr marL="91461" marR="91461" marT="45733" marB="45733"/>
                </a:tc>
              </a:tr>
              <a:tr h="542677">
                <a:tc>
                  <a:txBody>
                    <a:bodyPr/>
                    <a:lstStyle/>
                    <a:p>
                      <a:pPr algn="ctr"/>
                      <a:r>
                        <a:rPr lang="en-US" sz="1800" dirty="0" smtClean="0"/>
                        <a:t>Size</a:t>
                      </a:r>
                      <a:endParaRPr lang="en-US" sz="1800" dirty="0"/>
                    </a:p>
                  </a:txBody>
                  <a:tcPr marL="91461" marR="91461" marT="45733" marB="45733"/>
                </a:tc>
                <a:tc>
                  <a:txBody>
                    <a:bodyPr/>
                    <a:lstStyle/>
                    <a:p>
                      <a:pPr algn="ctr"/>
                      <a:endParaRPr lang="en-US" sz="1800" dirty="0"/>
                    </a:p>
                  </a:txBody>
                  <a:tcPr marL="91461" marR="91461" marT="45733" marB="45733"/>
                </a:tc>
              </a:tr>
              <a:tr h="542677">
                <a:tc>
                  <a:txBody>
                    <a:bodyPr/>
                    <a:lstStyle/>
                    <a:p>
                      <a:pPr algn="ctr"/>
                      <a:r>
                        <a:rPr lang="en-US" sz="1800" dirty="0" smtClean="0"/>
                        <a:t>Depth</a:t>
                      </a:r>
                      <a:endParaRPr lang="en-US" sz="1800" dirty="0"/>
                    </a:p>
                  </a:txBody>
                  <a:tcPr marL="91461" marR="91461" marT="45733" marB="45733"/>
                </a:tc>
                <a:tc>
                  <a:txBody>
                    <a:bodyPr/>
                    <a:lstStyle/>
                    <a:p>
                      <a:pPr algn="ctr"/>
                      <a:endParaRPr lang="en-US" sz="1800" dirty="0"/>
                    </a:p>
                  </a:txBody>
                  <a:tcPr marL="91461" marR="91461" marT="45733" marB="45733"/>
                </a:tc>
              </a:tr>
            </a:tbl>
          </a:graphicData>
        </a:graphic>
      </p:graphicFrame>
      <p:sp>
        <p:nvSpPr>
          <p:cNvPr id="114" name="Rectangle 113"/>
          <p:cNvSpPr>
            <a:spLocks noChangeArrowheads="1"/>
          </p:cNvSpPr>
          <p:nvPr/>
        </p:nvSpPr>
        <p:spPr bwMode="auto">
          <a:xfrm>
            <a:off x="7378700" y="5429250"/>
            <a:ext cx="1849438"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000">
                <a:solidFill>
                  <a:schemeClr val="bg2"/>
                </a:solidFill>
                <a:latin typeface="Times New Roman" pitchFamily="18" charset="0"/>
              </a:rPr>
              <a:t>n+n/2+n/4+…1 </a:t>
            </a:r>
          </a:p>
          <a:p>
            <a:pPr algn="ctr" eaLnBrk="1" hangingPunct="1">
              <a:spcBef>
                <a:spcPct val="0"/>
              </a:spcBef>
            </a:pPr>
            <a:r>
              <a:rPr lang="en-US" altLang="en-US" sz="2000">
                <a:solidFill>
                  <a:schemeClr val="bg2"/>
                </a:solidFill>
                <a:latin typeface="Times New Roman" pitchFamily="18" charset="0"/>
              </a:rPr>
              <a:t>= O(n)</a:t>
            </a:r>
          </a:p>
        </p:txBody>
      </p:sp>
      <p:sp>
        <p:nvSpPr>
          <p:cNvPr id="115" name="Rectangle 114"/>
          <p:cNvSpPr>
            <a:spLocks noChangeArrowheads="1"/>
          </p:cNvSpPr>
          <p:nvPr/>
        </p:nvSpPr>
        <p:spPr bwMode="auto">
          <a:xfrm>
            <a:off x="7669213" y="5994400"/>
            <a:ext cx="1323975"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800">
                <a:solidFill>
                  <a:schemeClr val="bg2"/>
                </a:solidFill>
                <a:latin typeface="Times New Roman" pitchFamily="18" charset="0"/>
              </a:rPr>
              <a:t>O(logn)</a:t>
            </a:r>
          </a:p>
        </p:txBody>
      </p:sp>
      <p:sp>
        <p:nvSpPr>
          <p:cNvPr id="116" name="Rectangle 25"/>
          <p:cNvSpPr>
            <a:spLocks noChangeArrowheads="1"/>
          </p:cNvSpPr>
          <p:nvPr/>
        </p:nvSpPr>
        <p:spPr bwMode="auto">
          <a:xfrm>
            <a:off x="855663" y="1133475"/>
            <a:ext cx="4783137" cy="1177925"/>
          </a:xfrm>
          <a:prstGeom prst="rect">
            <a:avLst/>
          </a:prstGeom>
          <a:noFill/>
          <a:ln w="25400" cap="sq" algn="ctr">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additive="base">
                                        <p:cTn id="7" dur="500" fill="hold"/>
                                        <p:tgtEl>
                                          <p:spTgt spid="32"/>
                                        </p:tgtEl>
                                        <p:attrNameLst>
                                          <p:attrName>ppt_x</p:attrName>
                                        </p:attrNameLst>
                                      </p:cBhvr>
                                      <p:tavLst>
                                        <p:tav tm="0">
                                          <p:val>
                                            <p:strVal val="#ppt_x"/>
                                          </p:val>
                                        </p:tav>
                                        <p:tav tm="100000">
                                          <p:val>
                                            <p:strVal val="#ppt_x"/>
                                          </p:val>
                                        </p:tav>
                                      </p:tavLst>
                                    </p:anim>
                                    <p:anim calcmode="lin" valueType="num">
                                      <p:cBhvr additive="base">
                                        <p:cTn id="8" dur="500" fill="hold"/>
                                        <p:tgtEl>
                                          <p:spTgt spid="3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96"/>
                                        </p:tgtEl>
                                        <p:attrNameLst>
                                          <p:attrName>style.visibility</p:attrName>
                                        </p:attrNameLst>
                                      </p:cBhvr>
                                      <p:to>
                                        <p:strVal val="visible"/>
                                      </p:to>
                                    </p:set>
                                    <p:anim calcmode="lin" valueType="num">
                                      <p:cBhvr additive="base">
                                        <p:cTn id="13" dur="500" fill="hold"/>
                                        <p:tgtEl>
                                          <p:spTgt spid="96"/>
                                        </p:tgtEl>
                                        <p:attrNameLst>
                                          <p:attrName>ppt_x</p:attrName>
                                        </p:attrNameLst>
                                      </p:cBhvr>
                                      <p:tavLst>
                                        <p:tav tm="0">
                                          <p:val>
                                            <p:strVal val="#ppt_x"/>
                                          </p:val>
                                        </p:tav>
                                        <p:tav tm="100000">
                                          <p:val>
                                            <p:strVal val="#ppt_x"/>
                                          </p:val>
                                        </p:tav>
                                      </p:tavLst>
                                    </p:anim>
                                    <p:anim calcmode="lin" valueType="num">
                                      <p:cBhvr additive="base">
                                        <p:cTn id="14" dur="500" fill="hold"/>
                                        <p:tgtEl>
                                          <p:spTgt spid="96"/>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68"/>
                                        </p:tgtEl>
                                        <p:attrNameLst>
                                          <p:attrName>style.visibility</p:attrName>
                                        </p:attrNameLst>
                                      </p:cBhvr>
                                      <p:to>
                                        <p:strVal val="visible"/>
                                      </p:to>
                                    </p:set>
                                    <p:anim calcmode="lin" valueType="num">
                                      <p:cBhvr additive="base">
                                        <p:cTn id="19" dur="500" fill="hold"/>
                                        <p:tgtEl>
                                          <p:spTgt spid="68"/>
                                        </p:tgtEl>
                                        <p:attrNameLst>
                                          <p:attrName>ppt_x</p:attrName>
                                        </p:attrNameLst>
                                      </p:cBhvr>
                                      <p:tavLst>
                                        <p:tav tm="0">
                                          <p:val>
                                            <p:strVal val="#ppt_x"/>
                                          </p:val>
                                        </p:tav>
                                        <p:tav tm="100000">
                                          <p:val>
                                            <p:strVal val="#ppt_x"/>
                                          </p:val>
                                        </p:tav>
                                      </p:tavLst>
                                    </p:anim>
                                    <p:anim calcmode="lin" valueType="num">
                                      <p:cBhvr additive="base">
                                        <p:cTn id="20" dur="500" fill="hold"/>
                                        <p:tgtEl>
                                          <p:spTgt spid="68"/>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16"/>
                                        </p:tgtEl>
                                        <p:attrNameLst>
                                          <p:attrName>style.visibility</p:attrName>
                                        </p:attrNameLst>
                                      </p:cBhvr>
                                      <p:to>
                                        <p:strVal val="visible"/>
                                      </p:to>
                                    </p:set>
                                    <p:anim calcmode="lin" valueType="num">
                                      <p:cBhvr additive="base">
                                        <p:cTn id="25" dur="500" fill="hold"/>
                                        <p:tgtEl>
                                          <p:spTgt spid="116"/>
                                        </p:tgtEl>
                                        <p:attrNameLst>
                                          <p:attrName>ppt_x</p:attrName>
                                        </p:attrNameLst>
                                      </p:cBhvr>
                                      <p:tavLst>
                                        <p:tav tm="0">
                                          <p:val>
                                            <p:strVal val="#ppt_x"/>
                                          </p:val>
                                        </p:tav>
                                        <p:tav tm="100000">
                                          <p:val>
                                            <p:strVal val="#ppt_x"/>
                                          </p:val>
                                        </p:tav>
                                      </p:tavLst>
                                    </p:anim>
                                    <p:anim calcmode="lin" valueType="num">
                                      <p:cBhvr additive="base">
                                        <p:cTn id="26" dur="500" fill="hold"/>
                                        <p:tgtEl>
                                          <p:spTgt spid="116"/>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additive="base">
                                        <p:cTn id="31" dur="500" fill="hold"/>
                                        <p:tgtEl>
                                          <p:spTgt spid="4"/>
                                        </p:tgtEl>
                                        <p:attrNameLst>
                                          <p:attrName>ppt_x</p:attrName>
                                        </p:attrNameLst>
                                      </p:cBhvr>
                                      <p:tavLst>
                                        <p:tav tm="0">
                                          <p:val>
                                            <p:strVal val="#ppt_x"/>
                                          </p:val>
                                        </p:tav>
                                        <p:tav tm="100000">
                                          <p:val>
                                            <p:strVal val="#ppt_x"/>
                                          </p:val>
                                        </p:tav>
                                      </p:tavLst>
                                    </p:anim>
                                    <p:anim calcmode="lin" valueType="num">
                                      <p:cBhvr additive="base">
                                        <p:cTn id="3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109"/>
                                        </p:tgtEl>
                                        <p:attrNameLst>
                                          <p:attrName>style.visibility</p:attrName>
                                        </p:attrNameLst>
                                      </p:cBhvr>
                                      <p:to>
                                        <p:strVal val="visible"/>
                                      </p:to>
                                    </p:set>
                                    <p:anim calcmode="lin" valueType="num">
                                      <p:cBhvr additive="base">
                                        <p:cTn id="37" dur="500" fill="hold"/>
                                        <p:tgtEl>
                                          <p:spTgt spid="109"/>
                                        </p:tgtEl>
                                        <p:attrNameLst>
                                          <p:attrName>ppt_x</p:attrName>
                                        </p:attrNameLst>
                                      </p:cBhvr>
                                      <p:tavLst>
                                        <p:tav tm="0">
                                          <p:val>
                                            <p:strVal val="#ppt_x"/>
                                          </p:val>
                                        </p:tav>
                                        <p:tav tm="100000">
                                          <p:val>
                                            <p:strVal val="#ppt_x"/>
                                          </p:val>
                                        </p:tav>
                                      </p:tavLst>
                                    </p:anim>
                                    <p:anim calcmode="lin" valueType="num">
                                      <p:cBhvr additive="base">
                                        <p:cTn id="38" dur="500" fill="hold"/>
                                        <p:tgtEl>
                                          <p:spTgt spid="109"/>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115"/>
                                        </p:tgtEl>
                                        <p:attrNameLst>
                                          <p:attrName>style.visibility</p:attrName>
                                        </p:attrNameLst>
                                      </p:cBhvr>
                                      <p:to>
                                        <p:strVal val="visible"/>
                                      </p:to>
                                    </p:set>
                                    <p:anim calcmode="lin" valueType="num">
                                      <p:cBhvr additive="base">
                                        <p:cTn id="43" dur="500" fill="hold"/>
                                        <p:tgtEl>
                                          <p:spTgt spid="115"/>
                                        </p:tgtEl>
                                        <p:attrNameLst>
                                          <p:attrName>ppt_x</p:attrName>
                                        </p:attrNameLst>
                                      </p:cBhvr>
                                      <p:tavLst>
                                        <p:tav tm="0">
                                          <p:val>
                                            <p:strVal val="#ppt_x"/>
                                          </p:val>
                                        </p:tav>
                                        <p:tav tm="100000">
                                          <p:val>
                                            <p:strVal val="#ppt_x"/>
                                          </p:val>
                                        </p:tav>
                                      </p:tavLst>
                                    </p:anim>
                                    <p:anim calcmode="lin" valueType="num">
                                      <p:cBhvr additive="base">
                                        <p:cTn id="44" dur="500" fill="hold"/>
                                        <p:tgtEl>
                                          <p:spTgt spid="115"/>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114"/>
                                        </p:tgtEl>
                                        <p:attrNameLst>
                                          <p:attrName>style.visibility</p:attrName>
                                        </p:attrNameLst>
                                      </p:cBhvr>
                                      <p:to>
                                        <p:strVal val="visible"/>
                                      </p:to>
                                    </p:set>
                                    <p:anim calcmode="lin" valueType="num">
                                      <p:cBhvr additive="base">
                                        <p:cTn id="49" dur="500" fill="hold"/>
                                        <p:tgtEl>
                                          <p:spTgt spid="114"/>
                                        </p:tgtEl>
                                        <p:attrNameLst>
                                          <p:attrName>ppt_x</p:attrName>
                                        </p:attrNameLst>
                                      </p:cBhvr>
                                      <p:tavLst>
                                        <p:tav tm="0">
                                          <p:val>
                                            <p:strVal val="#ppt_x"/>
                                          </p:val>
                                        </p:tav>
                                        <p:tav tm="100000">
                                          <p:val>
                                            <p:strVal val="#ppt_x"/>
                                          </p:val>
                                        </p:tav>
                                      </p:tavLst>
                                    </p:anim>
                                    <p:anim calcmode="lin" valueType="num">
                                      <p:cBhvr additive="base">
                                        <p:cTn id="50" dur="500" fill="hold"/>
                                        <p:tgtEl>
                                          <p:spTgt spid="1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 grpId="0"/>
      <p:bldP spid="115" grpId="0"/>
      <p:bldP spid="116" grpId="0" animBg="1"/>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2" name="Line 14"/>
          <p:cNvSpPr>
            <a:spLocks noChangeShapeType="1"/>
          </p:cNvSpPr>
          <p:nvPr/>
        </p:nvSpPr>
        <p:spPr bwMode="auto">
          <a:xfrm flipH="1">
            <a:off x="952500" y="2438400"/>
            <a:ext cx="7162800" cy="0"/>
          </a:xfrm>
          <a:prstGeom prst="line">
            <a:avLst/>
          </a:prstGeom>
          <a:noFill/>
          <a:ln w="76200" cap="sq">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168963" name="Rectangle 25"/>
          <p:cNvSpPr>
            <a:spLocks noChangeArrowheads="1"/>
          </p:cNvSpPr>
          <p:nvPr/>
        </p:nvSpPr>
        <p:spPr bwMode="auto">
          <a:xfrm>
            <a:off x="5689600" y="1181100"/>
            <a:ext cx="2217738" cy="1066800"/>
          </a:xfrm>
          <a:prstGeom prst="rect">
            <a:avLst/>
          </a:prstGeom>
          <a:noFill/>
          <a:ln w="25400" cap="sq" algn="ctr">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68964" name="Rectangle 25"/>
          <p:cNvSpPr>
            <a:spLocks noChangeArrowheads="1"/>
          </p:cNvSpPr>
          <p:nvPr/>
        </p:nvSpPr>
        <p:spPr bwMode="auto">
          <a:xfrm>
            <a:off x="3332163" y="1181100"/>
            <a:ext cx="2217737" cy="1066800"/>
          </a:xfrm>
          <a:prstGeom prst="rect">
            <a:avLst/>
          </a:prstGeom>
          <a:noFill/>
          <a:ln w="25400" cap="sq" algn="ctr">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68965" name="Rectangle 25"/>
          <p:cNvSpPr>
            <a:spLocks noChangeArrowheads="1"/>
          </p:cNvSpPr>
          <p:nvPr/>
        </p:nvSpPr>
        <p:spPr bwMode="auto">
          <a:xfrm>
            <a:off x="957263" y="1166813"/>
            <a:ext cx="2217737" cy="1066800"/>
          </a:xfrm>
          <a:prstGeom prst="rect">
            <a:avLst/>
          </a:prstGeom>
          <a:noFill/>
          <a:ln w="25400" cap="sq" algn="ctr">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nvGrpSpPr>
          <p:cNvPr id="168966" name="Group 6"/>
          <p:cNvGrpSpPr>
            <a:grpSpLocks/>
          </p:cNvGrpSpPr>
          <p:nvPr/>
        </p:nvGrpSpPr>
        <p:grpSpPr bwMode="auto">
          <a:xfrm>
            <a:off x="457200" y="609600"/>
            <a:ext cx="8794750" cy="523875"/>
            <a:chOff x="457200" y="1143000"/>
            <a:chExt cx="8795345" cy="523220"/>
          </a:xfrm>
        </p:grpSpPr>
        <p:sp>
          <p:nvSpPr>
            <p:cNvPr id="168991" name="Rectangle 37"/>
            <p:cNvSpPr>
              <a:spLocks noChangeArrowheads="1"/>
            </p:cNvSpPr>
            <p:nvPr/>
          </p:nvSpPr>
          <p:spPr bwMode="auto">
            <a:xfrm>
              <a:off x="457200" y="1143000"/>
              <a:ext cx="220124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baseline="30000"/>
                <a:t>n</a:t>
              </a:r>
              <a:r>
                <a:rPr lang="en-US" altLang="en-US"/>
                <a:t>/</a:t>
              </a:r>
              <a:r>
                <a:rPr lang="en-US" altLang="en-US" baseline="-25000"/>
                <a:t>d</a:t>
              </a:r>
              <a:r>
                <a:rPr lang="en-US" altLang="en-US"/>
                <a:t> = 3 blocks </a:t>
              </a:r>
            </a:p>
          </p:txBody>
        </p:sp>
        <p:sp>
          <p:nvSpPr>
            <p:cNvPr id="168992" name="Rectangle 38"/>
            <p:cNvSpPr>
              <a:spLocks noChangeArrowheads="1"/>
            </p:cNvSpPr>
            <p:nvPr/>
          </p:nvSpPr>
          <p:spPr bwMode="auto">
            <a:xfrm>
              <a:off x="5337691" y="1143000"/>
              <a:ext cx="391485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       d = 4 bits per blocks </a:t>
              </a:r>
            </a:p>
          </p:txBody>
        </p:sp>
      </p:grpSp>
      <p:sp>
        <p:nvSpPr>
          <p:cNvPr id="40" name="Rectangle 39"/>
          <p:cNvSpPr>
            <a:spLocks noChangeArrowheads="1"/>
          </p:cNvSpPr>
          <p:nvPr/>
        </p:nvSpPr>
        <p:spPr bwMode="auto">
          <a:xfrm>
            <a:off x="838200" y="2514600"/>
            <a:ext cx="8194675" cy="2246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Suppose you know the carries between blocks of size d.</a:t>
            </a:r>
          </a:p>
          <a:p>
            <a:pPr eaLnBrk="1" hangingPunct="1"/>
            <a:r>
              <a:rPr lang="en-US" altLang="en-US"/>
              <a:t>Then there is a carry between these block of size d/2,</a:t>
            </a:r>
          </a:p>
          <a:p>
            <a:pPr eaLnBrk="1" hangingPunct="1"/>
            <a:r>
              <a:rPr lang="en-US" altLang="en-US"/>
              <a:t>   iff  carry at beginning and propagate</a:t>
            </a:r>
          </a:p>
          <a:p>
            <a:pPr eaLnBrk="1" hangingPunct="1"/>
            <a:r>
              <a:rPr lang="en-US" altLang="en-US"/>
              <a:t>     or   generate.</a:t>
            </a:r>
          </a:p>
          <a:p>
            <a:pPr eaLnBrk="1" hangingPunct="1"/>
            <a:endParaRPr lang="en-US" altLang="en-US"/>
          </a:p>
        </p:txBody>
      </p:sp>
      <p:sp>
        <p:nvSpPr>
          <p:cNvPr id="168968" name="Rectangle 2"/>
          <p:cNvSpPr>
            <a:spLocks noGrp="1" noChangeArrowheads="1"/>
          </p:cNvSpPr>
          <p:nvPr>
            <p:ph type="title"/>
          </p:nvPr>
        </p:nvSpPr>
        <p:spPr>
          <a:xfrm>
            <a:off x="685800" y="-228600"/>
            <a:ext cx="7772400" cy="1143000"/>
          </a:xfrm>
          <a:noFill/>
          <a:extLst>
            <a:ext uri="{909E8E84-426E-40DD-AFC4-6F175D3DCCD1}">
              <a14:hiddenFill xmlns:a14="http://schemas.microsoft.com/office/drawing/2010/main">
                <a:solidFill>
                  <a:srgbClr val="FFFFFF"/>
                </a:solidFill>
              </a14:hiddenFill>
            </a:ext>
          </a:extLst>
        </p:spPr>
        <p:txBody>
          <a:bodyPr/>
          <a:lstStyle/>
          <a:p>
            <a:r>
              <a:rPr lang="en-US" altLang="en-US" smtClean="0">
                <a:effectLst/>
              </a:rPr>
              <a:t>How to add 2 </a:t>
            </a:r>
            <a:r>
              <a:rPr lang="en-US" altLang="en-US" i="1" smtClean="0">
                <a:effectLst/>
              </a:rPr>
              <a:t>n</a:t>
            </a:r>
            <a:r>
              <a:rPr lang="en-US" altLang="en-US" smtClean="0">
                <a:effectLst/>
              </a:rPr>
              <a:t>-bit numbers.</a:t>
            </a:r>
          </a:p>
        </p:txBody>
      </p:sp>
      <p:grpSp>
        <p:nvGrpSpPr>
          <p:cNvPr id="56" name="Group 55"/>
          <p:cNvGrpSpPr>
            <a:grpSpLocks/>
          </p:cNvGrpSpPr>
          <p:nvPr/>
        </p:nvGrpSpPr>
        <p:grpSpPr bwMode="auto">
          <a:xfrm>
            <a:off x="5159375" y="762000"/>
            <a:ext cx="530225" cy="523875"/>
            <a:chOff x="2819400" y="1258669"/>
            <a:chExt cx="531291" cy="523220"/>
          </a:xfrm>
        </p:grpSpPr>
        <p:sp>
          <p:nvSpPr>
            <p:cNvPr id="168989" name="Rectangle 56"/>
            <p:cNvSpPr>
              <a:spLocks noChangeArrowheads="1"/>
            </p:cNvSpPr>
            <p:nvPr/>
          </p:nvSpPr>
          <p:spPr bwMode="auto">
            <a:xfrm>
              <a:off x="2819400" y="1258669"/>
              <a:ext cx="45397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tx2"/>
                  </a:solidFill>
                </a:rPr>
                <a:t> *</a:t>
              </a:r>
            </a:p>
          </p:txBody>
        </p:sp>
        <p:sp>
          <p:nvSpPr>
            <p:cNvPr id="168990" name="Line 19"/>
            <p:cNvSpPr>
              <a:spLocks noChangeShapeType="1"/>
            </p:cNvSpPr>
            <p:nvPr/>
          </p:nvSpPr>
          <p:spPr bwMode="auto">
            <a:xfrm flipH="1">
              <a:off x="3161778" y="1497904"/>
              <a:ext cx="188913" cy="0"/>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grpSp>
      <p:grpSp>
        <p:nvGrpSpPr>
          <p:cNvPr id="168970" name="Group 1"/>
          <p:cNvGrpSpPr>
            <a:grpSpLocks/>
          </p:cNvGrpSpPr>
          <p:nvPr/>
        </p:nvGrpSpPr>
        <p:grpSpPr bwMode="auto">
          <a:xfrm>
            <a:off x="3276600" y="1236663"/>
            <a:ext cx="2271713" cy="960437"/>
            <a:chOff x="3276600" y="1230682"/>
            <a:chExt cx="2271574" cy="961164"/>
          </a:xfrm>
        </p:grpSpPr>
        <p:grpSp>
          <p:nvGrpSpPr>
            <p:cNvPr id="168981" name="Group 5"/>
            <p:cNvGrpSpPr>
              <a:grpSpLocks/>
            </p:cNvGrpSpPr>
            <p:nvPr/>
          </p:nvGrpSpPr>
          <p:grpSpPr bwMode="auto">
            <a:xfrm>
              <a:off x="3276600" y="1231726"/>
              <a:ext cx="1203866" cy="916746"/>
              <a:chOff x="3543822" y="1765126"/>
              <a:chExt cx="1203866" cy="916746"/>
            </a:xfrm>
          </p:grpSpPr>
          <p:sp>
            <p:nvSpPr>
              <p:cNvPr id="168987" name="Rectangle 28"/>
              <p:cNvSpPr>
                <a:spLocks noChangeArrowheads="1"/>
              </p:cNvSpPr>
              <p:nvPr/>
            </p:nvSpPr>
            <p:spPr bwMode="auto">
              <a:xfrm>
                <a:off x="3543822" y="1765126"/>
                <a:ext cx="119135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X</a:t>
                </a:r>
                <a:r>
                  <a:rPr lang="en-US" altLang="en-US" baseline="30000"/>
                  <a:t>d/2</a:t>
                </a:r>
                <a:r>
                  <a:rPr lang="en-US" altLang="en-US" baseline="-25000"/>
                  <a:t>2i+1</a:t>
                </a:r>
                <a:endParaRPr lang="en-US" altLang="en-US"/>
              </a:p>
            </p:txBody>
          </p:sp>
          <p:sp>
            <p:nvSpPr>
              <p:cNvPr id="168988" name="Rectangle 29"/>
              <p:cNvSpPr>
                <a:spLocks noChangeArrowheads="1"/>
              </p:cNvSpPr>
              <p:nvPr/>
            </p:nvSpPr>
            <p:spPr bwMode="auto">
              <a:xfrm>
                <a:off x="3556336" y="2158652"/>
                <a:ext cx="119135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Y</a:t>
                </a:r>
                <a:r>
                  <a:rPr lang="en-US" altLang="en-US" baseline="30000"/>
                  <a:t>d/2</a:t>
                </a:r>
                <a:r>
                  <a:rPr lang="en-US" altLang="en-US" baseline="-25000"/>
                  <a:t>2i+1</a:t>
                </a:r>
                <a:endParaRPr lang="en-US" altLang="en-US"/>
              </a:p>
            </p:txBody>
          </p:sp>
        </p:grpSp>
        <p:sp>
          <p:nvSpPr>
            <p:cNvPr id="168982" name="Rectangle 25"/>
            <p:cNvSpPr>
              <a:spLocks noChangeArrowheads="1"/>
            </p:cNvSpPr>
            <p:nvPr/>
          </p:nvSpPr>
          <p:spPr bwMode="auto">
            <a:xfrm>
              <a:off x="3365326" y="1231726"/>
              <a:ext cx="1051560" cy="960120"/>
            </a:xfrm>
            <a:prstGeom prst="rect">
              <a:avLst/>
            </a:prstGeom>
            <a:noFill/>
            <a:ln w="25400" cap="sq" algn="ctr">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68983" name="Rectangle 25"/>
            <p:cNvSpPr>
              <a:spLocks noChangeArrowheads="1"/>
            </p:cNvSpPr>
            <p:nvPr/>
          </p:nvSpPr>
          <p:spPr bwMode="auto">
            <a:xfrm>
              <a:off x="4460936" y="1230682"/>
              <a:ext cx="1051560" cy="960120"/>
            </a:xfrm>
            <a:prstGeom prst="rect">
              <a:avLst/>
            </a:prstGeom>
            <a:noFill/>
            <a:ln w="25400" cap="sq" algn="ctr">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nvGrpSpPr>
            <p:cNvPr id="168984" name="Group 33"/>
            <p:cNvGrpSpPr>
              <a:grpSpLocks/>
            </p:cNvGrpSpPr>
            <p:nvPr/>
          </p:nvGrpSpPr>
          <p:grpSpPr bwMode="auto">
            <a:xfrm>
              <a:off x="4599185" y="1231726"/>
              <a:ext cx="948989" cy="916746"/>
              <a:chOff x="3543822" y="1765126"/>
              <a:chExt cx="948989" cy="916746"/>
            </a:xfrm>
          </p:grpSpPr>
          <p:sp>
            <p:nvSpPr>
              <p:cNvPr id="168985" name="Rectangle 40"/>
              <p:cNvSpPr>
                <a:spLocks noChangeArrowheads="1"/>
              </p:cNvSpPr>
              <p:nvPr/>
            </p:nvSpPr>
            <p:spPr bwMode="auto">
              <a:xfrm>
                <a:off x="3543822" y="1765126"/>
                <a:ext cx="936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X</a:t>
                </a:r>
                <a:r>
                  <a:rPr lang="en-US" altLang="en-US" baseline="30000"/>
                  <a:t>d/2</a:t>
                </a:r>
                <a:r>
                  <a:rPr lang="en-US" altLang="en-US" baseline="-25000"/>
                  <a:t>2i</a:t>
                </a:r>
                <a:endParaRPr lang="en-US" altLang="en-US"/>
              </a:p>
            </p:txBody>
          </p:sp>
          <p:sp>
            <p:nvSpPr>
              <p:cNvPr id="168986" name="Rectangle 41"/>
              <p:cNvSpPr>
                <a:spLocks noChangeArrowheads="1"/>
              </p:cNvSpPr>
              <p:nvPr/>
            </p:nvSpPr>
            <p:spPr bwMode="auto">
              <a:xfrm>
                <a:off x="3556336" y="2158652"/>
                <a:ext cx="9364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Y</a:t>
                </a:r>
                <a:r>
                  <a:rPr lang="en-US" altLang="en-US" baseline="30000"/>
                  <a:t>d/2</a:t>
                </a:r>
                <a:r>
                  <a:rPr lang="en-US" altLang="en-US" baseline="-25000"/>
                  <a:t>2i</a:t>
                </a:r>
                <a:endParaRPr lang="en-US" altLang="en-US"/>
              </a:p>
            </p:txBody>
          </p:sp>
        </p:grpSp>
      </p:grpSp>
      <p:grpSp>
        <p:nvGrpSpPr>
          <p:cNvPr id="43" name="Group 42"/>
          <p:cNvGrpSpPr>
            <a:grpSpLocks/>
          </p:cNvGrpSpPr>
          <p:nvPr/>
        </p:nvGrpSpPr>
        <p:grpSpPr bwMode="auto">
          <a:xfrm>
            <a:off x="4040188" y="774700"/>
            <a:ext cx="531812" cy="522288"/>
            <a:chOff x="2819400" y="1258669"/>
            <a:chExt cx="531291" cy="523220"/>
          </a:xfrm>
        </p:grpSpPr>
        <p:sp>
          <p:nvSpPr>
            <p:cNvPr id="168979" name="Rectangle 43"/>
            <p:cNvSpPr>
              <a:spLocks noChangeArrowheads="1"/>
            </p:cNvSpPr>
            <p:nvPr/>
          </p:nvSpPr>
          <p:spPr bwMode="auto">
            <a:xfrm>
              <a:off x="2819400" y="1258669"/>
              <a:ext cx="45397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tx2"/>
                  </a:solidFill>
                </a:rPr>
                <a:t> *</a:t>
              </a:r>
            </a:p>
          </p:txBody>
        </p:sp>
        <p:sp>
          <p:nvSpPr>
            <p:cNvPr id="168980" name="Line 19"/>
            <p:cNvSpPr>
              <a:spLocks noChangeShapeType="1"/>
            </p:cNvSpPr>
            <p:nvPr/>
          </p:nvSpPr>
          <p:spPr bwMode="auto">
            <a:xfrm flipH="1">
              <a:off x="3161778" y="1497904"/>
              <a:ext cx="188913" cy="0"/>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grpSp>
      <p:grpSp>
        <p:nvGrpSpPr>
          <p:cNvPr id="32" name="Group 31"/>
          <p:cNvGrpSpPr>
            <a:grpSpLocks/>
          </p:cNvGrpSpPr>
          <p:nvPr/>
        </p:nvGrpSpPr>
        <p:grpSpPr bwMode="auto">
          <a:xfrm>
            <a:off x="5143500" y="760413"/>
            <a:ext cx="531813" cy="522287"/>
            <a:chOff x="2819400" y="1258669"/>
            <a:chExt cx="531291" cy="523220"/>
          </a:xfrm>
        </p:grpSpPr>
        <p:sp>
          <p:nvSpPr>
            <p:cNvPr id="168977" name="Rectangle 45"/>
            <p:cNvSpPr>
              <a:spLocks noChangeArrowheads="1"/>
            </p:cNvSpPr>
            <p:nvPr/>
          </p:nvSpPr>
          <p:spPr bwMode="auto">
            <a:xfrm>
              <a:off x="2819400" y="1258669"/>
              <a:ext cx="45397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tx2"/>
                  </a:solidFill>
                </a:rPr>
                <a:t> 1</a:t>
              </a:r>
            </a:p>
          </p:txBody>
        </p:sp>
        <p:sp>
          <p:nvSpPr>
            <p:cNvPr id="168978" name="Line 19"/>
            <p:cNvSpPr>
              <a:spLocks noChangeShapeType="1"/>
            </p:cNvSpPr>
            <p:nvPr/>
          </p:nvSpPr>
          <p:spPr bwMode="auto">
            <a:xfrm flipH="1">
              <a:off x="3161778" y="1497904"/>
              <a:ext cx="188913" cy="0"/>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grpSp>
      <p:grpSp>
        <p:nvGrpSpPr>
          <p:cNvPr id="48" name="Group 47"/>
          <p:cNvGrpSpPr>
            <a:grpSpLocks/>
          </p:cNvGrpSpPr>
          <p:nvPr/>
        </p:nvGrpSpPr>
        <p:grpSpPr bwMode="auto">
          <a:xfrm>
            <a:off x="4027488" y="771525"/>
            <a:ext cx="531812" cy="523875"/>
            <a:chOff x="2819400" y="1258669"/>
            <a:chExt cx="531291" cy="523220"/>
          </a:xfrm>
        </p:grpSpPr>
        <p:sp>
          <p:nvSpPr>
            <p:cNvPr id="168975" name="Rectangle 48"/>
            <p:cNvSpPr>
              <a:spLocks noChangeArrowheads="1"/>
            </p:cNvSpPr>
            <p:nvPr/>
          </p:nvSpPr>
          <p:spPr bwMode="auto">
            <a:xfrm>
              <a:off x="2819400" y="1258669"/>
              <a:ext cx="45397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tx2"/>
                  </a:solidFill>
                </a:rPr>
                <a:t> 1</a:t>
              </a:r>
            </a:p>
          </p:txBody>
        </p:sp>
        <p:sp>
          <p:nvSpPr>
            <p:cNvPr id="168976" name="Line 19"/>
            <p:cNvSpPr>
              <a:spLocks noChangeShapeType="1"/>
            </p:cNvSpPr>
            <p:nvPr/>
          </p:nvSpPr>
          <p:spPr bwMode="auto">
            <a:xfrm flipH="1">
              <a:off x="3161778" y="1497904"/>
              <a:ext cx="188913" cy="0"/>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grpSp>
      <p:sp>
        <p:nvSpPr>
          <p:cNvPr id="3" name="Rectangle 2"/>
          <p:cNvSpPr>
            <a:spLocks noChangeArrowheads="1"/>
          </p:cNvSpPr>
          <p:nvPr/>
        </p:nvSpPr>
        <p:spPr bwMode="auto">
          <a:xfrm>
            <a:off x="914400" y="4684713"/>
            <a:ext cx="4572000"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Compute ALL carries </a:t>
            </a:r>
            <a:br>
              <a:rPr lang="en-US" altLang="en-US"/>
            </a:br>
            <a:r>
              <a:rPr lang="en-US" altLang="en-US"/>
              <a:t>     between bits.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40">
                                            <p:txEl>
                                              <p:pRg st="0" end="0"/>
                                            </p:txEl>
                                          </p:spTgt>
                                        </p:tgtEl>
                                        <p:attrNameLst>
                                          <p:attrName>style.visibility</p:attrName>
                                        </p:attrNameLst>
                                      </p:cBhvr>
                                      <p:to>
                                        <p:strVal val="visible"/>
                                      </p:to>
                                    </p:set>
                                    <p:anim calcmode="lin" valueType="num">
                                      <p:cBhvr additive="base">
                                        <p:cTn id="7" dur="500" fill="hold"/>
                                        <p:tgtEl>
                                          <p:spTgt spid="40">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56"/>
                                        </p:tgtEl>
                                        <p:attrNameLst>
                                          <p:attrName>style.visibility</p:attrName>
                                        </p:attrNameLst>
                                      </p:cBhvr>
                                      <p:to>
                                        <p:strVal val="visible"/>
                                      </p:to>
                                    </p:set>
                                    <p:anim calcmode="lin" valueType="num">
                                      <p:cBhvr additive="base">
                                        <p:cTn id="13" dur="500" fill="hold"/>
                                        <p:tgtEl>
                                          <p:spTgt spid="56"/>
                                        </p:tgtEl>
                                        <p:attrNameLst>
                                          <p:attrName>ppt_x</p:attrName>
                                        </p:attrNameLst>
                                      </p:cBhvr>
                                      <p:tavLst>
                                        <p:tav tm="0">
                                          <p:val>
                                            <p:strVal val="#ppt_x"/>
                                          </p:val>
                                        </p:tav>
                                        <p:tav tm="100000">
                                          <p:val>
                                            <p:strVal val="#ppt_x"/>
                                          </p:val>
                                        </p:tav>
                                      </p:tavLst>
                                    </p:anim>
                                    <p:anim calcmode="lin" valueType="num">
                                      <p:cBhvr additive="base">
                                        <p:cTn id="14" dur="500" fill="hold"/>
                                        <p:tgtEl>
                                          <p:spTgt spid="56"/>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40">
                                            <p:txEl>
                                              <p:pRg st="1" end="1"/>
                                            </p:txEl>
                                          </p:spTgt>
                                        </p:tgtEl>
                                        <p:attrNameLst>
                                          <p:attrName>style.visibility</p:attrName>
                                        </p:attrNameLst>
                                      </p:cBhvr>
                                      <p:to>
                                        <p:strVal val="visible"/>
                                      </p:to>
                                    </p:set>
                                    <p:anim calcmode="lin" valueType="num">
                                      <p:cBhvr additive="base">
                                        <p:cTn id="19" dur="500" fill="hold"/>
                                        <p:tgtEl>
                                          <p:spTgt spid="40">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4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43"/>
                                        </p:tgtEl>
                                        <p:attrNameLst>
                                          <p:attrName>style.visibility</p:attrName>
                                        </p:attrNameLst>
                                      </p:cBhvr>
                                      <p:to>
                                        <p:strVal val="visible"/>
                                      </p:to>
                                    </p:set>
                                    <p:anim calcmode="lin" valueType="num">
                                      <p:cBhvr additive="base">
                                        <p:cTn id="25" dur="500" fill="hold"/>
                                        <p:tgtEl>
                                          <p:spTgt spid="43"/>
                                        </p:tgtEl>
                                        <p:attrNameLst>
                                          <p:attrName>ppt_x</p:attrName>
                                        </p:attrNameLst>
                                      </p:cBhvr>
                                      <p:tavLst>
                                        <p:tav tm="0">
                                          <p:val>
                                            <p:strVal val="#ppt_x"/>
                                          </p:val>
                                        </p:tav>
                                        <p:tav tm="100000">
                                          <p:val>
                                            <p:strVal val="#ppt_x"/>
                                          </p:val>
                                        </p:tav>
                                      </p:tavLst>
                                    </p:anim>
                                    <p:anim calcmode="lin" valueType="num">
                                      <p:cBhvr additive="base">
                                        <p:cTn id="26" dur="500" fill="hold"/>
                                        <p:tgtEl>
                                          <p:spTgt spid="43"/>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40">
                                            <p:txEl>
                                              <p:pRg st="2" end="2"/>
                                            </p:txEl>
                                          </p:spTgt>
                                        </p:tgtEl>
                                        <p:attrNameLst>
                                          <p:attrName>style.visibility</p:attrName>
                                        </p:attrNameLst>
                                      </p:cBhvr>
                                      <p:to>
                                        <p:strVal val="visible"/>
                                      </p:to>
                                    </p:set>
                                    <p:anim calcmode="lin" valueType="num">
                                      <p:cBhvr additive="base">
                                        <p:cTn id="31" dur="500" fill="hold"/>
                                        <p:tgtEl>
                                          <p:spTgt spid="40">
                                            <p:txEl>
                                              <p:pRg st="2" end="2"/>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40">
                                            <p:txEl>
                                              <p:pRg st="2" end="2"/>
                                            </p:txEl>
                                          </p:spTgt>
                                        </p:tgtEl>
                                        <p:attrNameLst>
                                          <p:attrName>ppt_y</p:attrName>
                                        </p:attrNameLst>
                                      </p:cBhvr>
                                      <p:tavLst>
                                        <p:tav tm="0">
                                          <p:val>
                                            <p:strVal val="1+#ppt_h/2"/>
                                          </p:val>
                                        </p:tav>
                                        <p:tav tm="100000">
                                          <p:val>
                                            <p:strVal val="#ppt_y"/>
                                          </p:val>
                                        </p:tav>
                                      </p:tavLst>
                                    </p:anim>
                                  </p:childTnLst>
                                </p:cTn>
                              </p:par>
                              <p:par>
                                <p:cTn id="33" presetID="1" presetClass="exit" presetSubtype="0" fill="hold" nodeType="withEffect">
                                  <p:stCondLst>
                                    <p:cond delay="0"/>
                                  </p:stCondLst>
                                  <p:childTnLst>
                                    <p:set>
                                      <p:cBhvr>
                                        <p:cTn id="34" dur="1" fill="hold">
                                          <p:stCondLst>
                                            <p:cond delay="0"/>
                                          </p:stCondLst>
                                        </p:cTn>
                                        <p:tgtEl>
                                          <p:spTgt spid="56"/>
                                        </p:tgtEl>
                                        <p:attrNameLst>
                                          <p:attrName>style.visibility</p:attrName>
                                        </p:attrNameLst>
                                      </p:cBhvr>
                                      <p:to>
                                        <p:strVal val="hidden"/>
                                      </p:to>
                                    </p:set>
                                  </p:childTnLst>
                                </p:cTn>
                              </p:par>
                              <p:par>
                                <p:cTn id="35" presetID="1" presetClass="exit" presetSubtype="0" fill="hold" nodeType="withEffect">
                                  <p:stCondLst>
                                    <p:cond delay="0"/>
                                  </p:stCondLst>
                                  <p:childTnLst>
                                    <p:set>
                                      <p:cBhvr>
                                        <p:cTn id="36" dur="1" fill="hold">
                                          <p:stCondLst>
                                            <p:cond delay="0"/>
                                          </p:stCondLst>
                                        </p:cTn>
                                        <p:tgtEl>
                                          <p:spTgt spid="43"/>
                                        </p:tgtEl>
                                        <p:attrNameLst>
                                          <p:attrName>style.visibility</p:attrName>
                                        </p:attrNameLst>
                                      </p:cBhvr>
                                      <p:to>
                                        <p:strVal val="hidden"/>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4" fill="hold" nodeType="clickEffect">
                                  <p:stCondLst>
                                    <p:cond delay="0"/>
                                  </p:stCondLst>
                                  <p:childTnLst>
                                    <p:set>
                                      <p:cBhvr>
                                        <p:cTn id="40" dur="1" fill="hold">
                                          <p:stCondLst>
                                            <p:cond delay="0"/>
                                          </p:stCondLst>
                                        </p:cTn>
                                        <p:tgtEl>
                                          <p:spTgt spid="32"/>
                                        </p:tgtEl>
                                        <p:attrNameLst>
                                          <p:attrName>style.visibility</p:attrName>
                                        </p:attrNameLst>
                                      </p:cBhvr>
                                      <p:to>
                                        <p:strVal val="visible"/>
                                      </p:to>
                                    </p:set>
                                    <p:anim calcmode="lin" valueType="num">
                                      <p:cBhvr additive="base">
                                        <p:cTn id="41" dur="500" fill="hold"/>
                                        <p:tgtEl>
                                          <p:spTgt spid="32"/>
                                        </p:tgtEl>
                                        <p:attrNameLst>
                                          <p:attrName>ppt_x</p:attrName>
                                        </p:attrNameLst>
                                      </p:cBhvr>
                                      <p:tavLst>
                                        <p:tav tm="0">
                                          <p:val>
                                            <p:strVal val="#ppt_x"/>
                                          </p:val>
                                        </p:tav>
                                        <p:tav tm="100000">
                                          <p:val>
                                            <p:strVal val="#ppt_x"/>
                                          </p:val>
                                        </p:tav>
                                      </p:tavLst>
                                    </p:anim>
                                    <p:anim calcmode="lin" valueType="num">
                                      <p:cBhvr additive="base">
                                        <p:cTn id="42" dur="500" fill="hold"/>
                                        <p:tgtEl>
                                          <p:spTgt spid="32"/>
                                        </p:tgtEl>
                                        <p:attrNameLst>
                                          <p:attrName>ppt_y</p:attrName>
                                        </p:attrNameLst>
                                      </p:cBhvr>
                                      <p:tavLst>
                                        <p:tav tm="0">
                                          <p:val>
                                            <p:strVal val="1+#ppt_h/2"/>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42" presetClass="path" presetSubtype="0" accel="50000" decel="50000" fill="hold" nodeType="clickEffect">
                                  <p:stCondLst>
                                    <p:cond delay="0"/>
                                  </p:stCondLst>
                                  <p:childTnLst>
                                    <p:animMotion origin="layout" path="M -1.94444E-6 -0.00555 L -0.12205 -0.00555 " pathEditMode="relative" rAng="0" ptsTypes="AA">
                                      <p:cBhvr>
                                        <p:cTn id="46" dur="2000" fill="hold"/>
                                        <p:tgtEl>
                                          <p:spTgt spid="32"/>
                                        </p:tgtEl>
                                        <p:attrNameLst>
                                          <p:attrName>ppt_x</p:attrName>
                                          <p:attrName>ppt_y</p:attrName>
                                        </p:attrNameLst>
                                      </p:cBhvr>
                                      <p:rCtr x="-6111" y="0"/>
                                    </p:animMotion>
                                  </p:childTnLst>
                                  <p:subTnLst>
                                    <p:set>
                                      <p:cBhvr override="childStyle">
                                        <p:cTn dur="1" fill="hold" display="0" masterRel="nextClick" afterEffect="1"/>
                                        <p:tgtEl>
                                          <p:spTgt spid="32"/>
                                        </p:tgtEl>
                                        <p:attrNameLst>
                                          <p:attrName>style.visibility</p:attrName>
                                        </p:attrNameLst>
                                      </p:cBhvr>
                                      <p:to>
                                        <p:strVal val="hidden"/>
                                      </p:to>
                                    </p:set>
                                  </p:subTnLst>
                                </p:cTn>
                              </p:par>
                            </p:childTnLst>
                          </p:cTn>
                        </p:par>
                      </p:childTnLst>
                    </p:cTn>
                  </p:par>
                  <p:par>
                    <p:cTn id="47" fill="hold" nodeType="clickPar">
                      <p:stCondLst>
                        <p:cond delay="indefinite"/>
                      </p:stCondLst>
                      <p:childTnLst>
                        <p:par>
                          <p:cTn id="48" fill="hold" nodeType="withGroup">
                            <p:stCondLst>
                              <p:cond delay="0"/>
                            </p:stCondLst>
                            <p:childTnLst>
                              <p:par>
                                <p:cTn id="49" presetID="2" presetClass="entr" presetSubtype="4" fill="hold" nodeType="clickEffect">
                                  <p:stCondLst>
                                    <p:cond delay="0"/>
                                  </p:stCondLst>
                                  <p:childTnLst>
                                    <p:set>
                                      <p:cBhvr>
                                        <p:cTn id="50" dur="1" fill="hold">
                                          <p:stCondLst>
                                            <p:cond delay="0"/>
                                          </p:stCondLst>
                                        </p:cTn>
                                        <p:tgtEl>
                                          <p:spTgt spid="40">
                                            <p:txEl>
                                              <p:pRg st="3" end="3"/>
                                            </p:txEl>
                                          </p:spTgt>
                                        </p:tgtEl>
                                        <p:attrNameLst>
                                          <p:attrName>style.visibility</p:attrName>
                                        </p:attrNameLst>
                                      </p:cBhvr>
                                      <p:to>
                                        <p:strVal val="visible"/>
                                      </p:to>
                                    </p:set>
                                    <p:anim calcmode="lin" valueType="num">
                                      <p:cBhvr additive="base">
                                        <p:cTn id="51" dur="500" fill="hold"/>
                                        <p:tgtEl>
                                          <p:spTgt spid="40">
                                            <p:txEl>
                                              <p:pRg st="3" end="3"/>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40">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53" fill="hold" nodeType="clickPar">
                      <p:stCondLst>
                        <p:cond delay="indefinite"/>
                      </p:stCondLst>
                      <p:childTnLst>
                        <p:par>
                          <p:cTn id="54" fill="hold" nodeType="withGroup">
                            <p:stCondLst>
                              <p:cond delay="0"/>
                            </p:stCondLst>
                            <p:childTnLst>
                              <p:par>
                                <p:cTn id="55" presetID="2" presetClass="entr" presetSubtype="4" fill="hold" nodeType="clickEffect">
                                  <p:stCondLst>
                                    <p:cond delay="0"/>
                                  </p:stCondLst>
                                  <p:childTnLst>
                                    <p:set>
                                      <p:cBhvr>
                                        <p:cTn id="56" dur="1" fill="hold">
                                          <p:stCondLst>
                                            <p:cond delay="0"/>
                                          </p:stCondLst>
                                        </p:cTn>
                                        <p:tgtEl>
                                          <p:spTgt spid="48"/>
                                        </p:tgtEl>
                                        <p:attrNameLst>
                                          <p:attrName>style.visibility</p:attrName>
                                        </p:attrNameLst>
                                      </p:cBhvr>
                                      <p:to>
                                        <p:strVal val="visible"/>
                                      </p:to>
                                    </p:set>
                                    <p:anim calcmode="lin" valueType="num">
                                      <p:cBhvr additive="base">
                                        <p:cTn id="57" dur="500" fill="hold"/>
                                        <p:tgtEl>
                                          <p:spTgt spid="48"/>
                                        </p:tgtEl>
                                        <p:attrNameLst>
                                          <p:attrName>ppt_x</p:attrName>
                                        </p:attrNameLst>
                                      </p:cBhvr>
                                      <p:tavLst>
                                        <p:tav tm="0">
                                          <p:val>
                                            <p:strVal val="#ppt_x"/>
                                          </p:val>
                                        </p:tav>
                                        <p:tav tm="100000">
                                          <p:val>
                                            <p:strVal val="#ppt_x"/>
                                          </p:val>
                                        </p:tav>
                                      </p:tavLst>
                                    </p:anim>
                                    <p:anim calcmode="lin" valueType="num">
                                      <p:cBhvr additive="base">
                                        <p:cTn id="58" dur="500" fill="hold"/>
                                        <p:tgtEl>
                                          <p:spTgt spid="48"/>
                                        </p:tgtEl>
                                        <p:attrNameLst>
                                          <p:attrName>ppt_y</p:attrName>
                                        </p:attrNameLst>
                                      </p:cBhvr>
                                      <p:tavLst>
                                        <p:tav tm="0">
                                          <p:val>
                                            <p:strVal val="1+#ppt_h/2"/>
                                          </p:val>
                                        </p:tav>
                                        <p:tav tm="100000">
                                          <p:val>
                                            <p:strVal val="#ppt_y"/>
                                          </p:val>
                                        </p:tav>
                                      </p:tavLst>
                                    </p:anim>
                                  </p:childTnLst>
                                  <p:subTnLst>
                                    <p:set>
                                      <p:cBhvr override="childStyle">
                                        <p:cTn dur="1" fill="hold" display="0" masterRel="nextClick" afterEffect="1"/>
                                        <p:tgtEl>
                                          <p:spTgt spid="48"/>
                                        </p:tgtEl>
                                        <p:attrNameLst>
                                          <p:attrName>style.visibility</p:attrName>
                                        </p:attrNameLst>
                                      </p:cBhvr>
                                      <p:to>
                                        <p:strVal val="hidden"/>
                                      </p:to>
                                    </p:set>
                                  </p:subTnLst>
                                </p:cTn>
                              </p:par>
                            </p:childTnLst>
                          </p:cTn>
                        </p:par>
                      </p:childTnLst>
                    </p:cTn>
                  </p:par>
                  <p:par>
                    <p:cTn id="59" fill="hold" nodeType="clickPar">
                      <p:stCondLst>
                        <p:cond delay="indefinite"/>
                      </p:stCondLst>
                      <p:childTnLst>
                        <p:par>
                          <p:cTn id="60" fill="hold" nodeType="withGroup">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3"/>
                                        </p:tgtEl>
                                        <p:attrNameLst>
                                          <p:attrName>style.visibility</p:attrName>
                                        </p:attrNameLst>
                                      </p:cBhvr>
                                      <p:to>
                                        <p:strVal val="visible"/>
                                      </p:to>
                                    </p:set>
                                    <p:anim calcmode="lin" valueType="num">
                                      <p:cBhvr additive="base">
                                        <p:cTn id="63" dur="500" fill="hold"/>
                                        <p:tgtEl>
                                          <p:spTgt spid="3"/>
                                        </p:tgtEl>
                                        <p:attrNameLst>
                                          <p:attrName>ppt_x</p:attrName>
                                        </p:attrNameLst>
                                      </p:cBhvr>
                                      <p:tavLst>
                                        <p:tav tm="0">
                                          <p:val>
                                            <p:strVal val="#ppt_x"/>
                                          </p:val>
                                        </p:tav>
                                        <p:tav tm="100000">
                                          <p:val>
                                            <p:strVal val="#ppt_x"/>
                                          </p:val>
                                        </p:tav>
                                      </p:tavLst>
                                    </p:anim>
                                    <p:anim calcmode="lin" valueType="num">
                                      <p:cBhvr additive="base">
                                        <p:cTn id="6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Rectangle 25"/>
          <p:cNvSpPr>
            <a:spLocks noChangeArrowheads="1"/>
          </p:cNvSpPr>
          <p:nvPr/>
        </p:nvSpPr>
        <p:spPr bwMode="auto">
          <a:xfrm>
            <a:off x="381000" y="1166813"/>
            <a:ext cx="8459788" cy="280987"/>
          </a:xfrm>
          <a:prstGeom prst="rect">
            <a:avLst/>
          </a:prstGeom>
          <a:noFill/>
          <a:ln w="25400" cap="sq" algn="ctr">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69987" name="Rectangle 2"/>
          <p:cNvSpPr>
            <a:spLocks noGrp="1" noChangeArrowheads="1"/>
          </p:cNvSpPr>
          <p:nvPr>
            <p:ph type="title"/>
          </p:nvPr>
        </p:nvSpPr>
        <p:spPr>
          <a:xfrm>
            <a:off x="685800" y="-228600"/>
            <a:ext cx="7772400" cy="1143000"/>
          </a:xfrm>
          <a:noFill/>
          <a:extLst>
            <a:ext uri="{909E8E84-426E-40DD-AFC4-6F175D3DCCD1}">
              <a14:hiddenFill xmlns:a14="http://schemas.microsoft.com/office/drawing/2010/main">
                <a:solidFill>
                  <a:srgbClr val="FFFFFF"/>
                </a:solidFill>
              </a14:hiddenFill>
            </a:ext>
          </a:extLst>
        </p:spPr>
        <p:txBody>
          <a:bodyPr/>
          <a:lstStyle/>
          <a:p>
            <a:r>
              <a:rPr lang="en-US" altLang="en-US" smtClean="0">
                <a:effectLst/>
              </a:rPr>
              <a:t>How to add 2 </a:t>
            </a:r>
            <a:r>
              <a:rPr lang="en-US" altLang="en-US" i="1" smtClean="0">
                <a:effectLst/>
              </a:rPr>
              <a:t>n</a:t>
            </a:r>
            <a:r>
              <a:rPr lang="en-US" altLang="en-US" smtClean="0">
                <a:effectLst/>
              </a:rPr>
              <a:t>-bit numbers.</a:t>
            </a:r>
          </a:p>
        </p:txBody>
      </p:sp>
      <p:grpSp>
        <p:nvGrpSpPr>
          <p:cNvPr id="56" name="Group 55"/>
          <p:cNvGrpSpPr>
            <a:grpSpLocks/>
          </p:cNvGrpSpPr>
          <p:nvPr/>
        </p:nvGrpSpPr>
        <p:grpSpPr bwMode="auto">
          <a:xfrm>
            <a:off x="8447088" y="1409700"/>
            <a:ext cx="531812" cy="523875"/>
            <a:chOff x="2819400" y="1258669"/>
            <a:chExt cx="531291" cy="523220"/>
          </a:xfrm>
        </p:grpSpPr>
        <p:sp>
          <p:nvSpPr>
            <p:cNvPr id="170059" name="Rectangle 56"/>
            <p:cNvSpPr>
              <a:spLocks noChangeArrowheads="1"/>
            </p:cNvSpPr>
            <p:nvPr/>
          </p:nvSpPr>
          <p:spPr bwMode="auto">
            <a:xfrm>
              <a:off x="2819400" y="1258669"/>
              <a:ext cx="45397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tx2"/>
                  </a:solidFill>
                </a:rPr>
                <a:t> *</a:t>
              </a:r>
            </a:p>
          </p:txBody>
        </p:sp>
        <p:sp>
          <p:nvSpPr>
            <p:cNvPr id="170060" name="Line 19"/>
            <p:cNvSpPr>
              <a:spLocks noChangeShapeType="1"/>
            </p:cNvSpPr>
            <p:nvPr/>
          </p:nvSpPr>
          <p:spPr bwMode="auto">
            <a:xfrm flipH="1">
              <a:off x="3161778" y="1497904"/>
              <a:ext cx="188913" cy="0"/>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grpSp>
      <p:graphicFrame>
        <p:nvGraphicFramePr>
          <p:cNvPr id="60" name="Table 59"/>
          <p:cNvGraphicFramePr>
            <a:graphicFrameLocks noGrp="1"/>
          </p:cNvGraphicFramePr>
          <p:nvPr/>
        </p:nvGraphicFramePr>
        <p:xfrm>
          <a:off x="5975350" y="4883150"/>
          <a:ext cx="3105150" cy="1725613"/>
        </p:xfrm>
        <a:graphic>
          <a:graphicData uri="http://schemas.openxmlformats.org/drawingml/2006/table">
            <a:tbl>
              <a:tblPr firstRow="1" bandRow="1">
                <a:tableStyleId>{5C22544A-7EE6-4342-B048-85BDC9FD1C3A}</a:tableStyleId>
              </a:tblPr>
              <a:tblGrid>
                <a:gridCol w="1401840"/>
                <a:gridCol w="1703310"/>
              </a:tblGrid>
              <a:tr h="640259">
                <a:tc>
                  <a:txBody>
                    <a:bodyPr/>
                    <a:lstStyle/>
                    <a:p>
                      <a:pPr algn="ctr"/>
                      <a:endParaRPr lang="en-US" sz="1800" dirty="0"/>
                    </a:p>
                  </a:txBody>
                  <a:tcPr marL="91461" marR="91461" marT="45733" marB="45733"/>
                </a:tc>
                <a:tc>
                  <a:txBody>
                    <a:bodyPr/>
                    <a:lstStyle/>
                    <a:p>
                      <a:pPr algn="ctr"/>
                      <a:r>
                        <a:rPr lang="en-US" sz="1800" dirty="0" smtClean="0"/>
                        <a:t>Little extra thought.</a:t>
                      </a:r>
                      <a:endParaRPr lang="en-US" sz="1800" dirty="0"/>
                    </a:p>
                  </a:txBody>
                  <a:tcPr marL="91461" marR="91461" marT="45733" marB="45733"/>
                </a:tc>
              </a:tr>
              <a:tr h="542677">
                <a:tc>
                  <a:txBody>
                    <a:bodyPr/>
                    <a:lstStyle/>
                    <a:p>
                      <a:pPr algn="ctr"/>
                      <a:r>
                        <a:rPr lang="en-US" sz="1800" dirty="0" smtClean="0"/>
                        <a:t>Size</a:t>
                      </a:r>
                      <a:endParaRPr lang="en-US" sz="1800" dirty="0"/>
                    </a:p>
                  </a:txBody>
                  <a:tcPr marL="91461" marR="91461" marT="45733" marB="45733"/>
                </a:tc>
                <a:tc>
                  <a:txBody>
                    <a:bodyPr/>
                    <a:lstStyle/>
                    <a:p>
                      <a:pPr algn="ctr"/>
                      <a:endParaRPr lang="en-US" sz="1800" dirty="0"/>
                    </a:p>
                  </a:txBody>
                  <a:tcPr marL="91461" marR="91461" marT="45733" marB="45733"/>
                </a:tc>
              </a:tr>
              <a:tr h="542677">
                <a:tc>
                  <a:txBody>
                    <a:bodyPr/>
                    <a:lstStyle/>
                    <a:p>
                      <a:pPr algn="ctr"/>
                      <a:r>
                        <a:rPr lang="en-US" sz="1800" dirty="0" smtClean="0"/>
                        <a:t>Depth</a:t>
                      </a:r>
                      <a:endParaRPr lang="en-US" sz="1800" dirty="0"/>
                    </a:p>
                  </a:txBody>
                  <a:tcPr marL="91461" marR="91461" marT="45733" marB="45733"/>
                </a:tc>
                <a:tc>
                  <a:txBody>
                    <a:bodyPr/>
                    <a:lstStyle/>
                    <a:p>
                      <a:pPr algn="ctr"/>
                      <a:endParaRPr lang="en-US" sz="1800" dirty="0"/>
                    </a:p>
                  </a:txBody>
                  <a:tcPr marL="91461" marR="91461" marT="45733" marB="45733"/>
                </a:tc>
              </a:tr>
            </a:tbl>
          </a:graphicData>
        </a:graphic>
      </p:graphicFrame>
      <p:sp>
        <p:nvSpPr>
          <p:cNvPr id="63" name="Rectangle 62"/>
          <p:cNvSpPr>
            <a:spLocks noChangeArrowheads="1"/>
          </p:cNvSpPr>
          <p:nvPr/>
        </p:nvSpPr>
        <p:spPr bwMode="auto">
          <a:xfrm>
            <a:off x="7378700" y="5429250"/>
            <a:ext cx="1849438"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2000">
                <a:solidFill>
                  <a:schemeClr val="bg2"/>
                </a:solidFill>
              </a:rPr>
              <a:t>n+n/2+n/4+…1 </a:t>
            </a:r>
          </a:p>
          <a:p>
            <a:pPr algn="ctr" eaLnBrk="1" hangingPunct="1"/>
            <a:r>
              <a:rPr lang="en-US" altLang="en-US" sz="2000">
                <a:solidFill>
                  <a:schemeClr val="bg2"/>
                </a:solidFill>
              </a:rPr>
              <a:t>= O(n)</a:t>
            </a:r>
          </a:p>
        </p:txBody>
      </p:sp>
      <p:sp>
        <p:nvSpPr>
          <p:cNvPr id="64" name="Rectangle 63"/>
          <p:cNvSpPr>
            <a:spLocks noChangeArrowheads="1"/>
          </p:cNvSpPr>
          <p:nvPr/>
        </p:nvSpPr>
        <p:spPr bwMode="auto">
          <a:xfrm>
            <a:off x="7669213" y="5994400"/>
            <a:ext cx="1323975"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a:solidFill>
                  <a:schemeClr val="bg2"/>
                </a:solidFill>
              </a:rPr>
              <a:t>O(logn)</a:t>
            </a:r>
          </a:p>
        </p:txBody>
      </p:sp>
      <p:grpSp>
        <p:nvGrpSpPr>
          <p:cNvPr id="50" name="Group 49"/>
          <p:cNvGrpSpPr>
            <a:grpSpLocks/>
          </p:cNvGrpSpPr>
          <p:nvPr/>
        </p:nvGrpSpPr>
        <p:grpSpPr bwMode="auto">
          <a:xfrm>
            <a:off x="4370388" y="1409700"/>
            <a:ext cx="531812" cy="523875"/>
            <a:chOff x="2819400" y="1258669"/>
            <a:chExt cx="531291" cy="523220"/>
          </a:xfrm>
        </p:grpSpPr>
        <p:sp>
          <p:nvSpPr>
            <p:cNvPr id="170057" name="Rectangle 50"/>
            <p:cNvSpPr>
              <a:spLocks noChangeArrowheads="1"/>
            </p:cNvSpPr>
            <p:nvPr/>
          </p:nvSpPr>
          <p:spPr bwMode="auto">
            <a:xfrm>
              <a:off x="2819400" y="1258669"/>
              <a:ext cx="45397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tx2"/>
                  </a:solidFill>
                </a:rPr>
                <a:t> *</a:t>
              </a:r>
            </a:p>
          </p:txBody>
        </p:sp>
        <p:sp>
          <p:nvSpPr>
            <p:cNvPr id="170058" name="Line 19"/>
            <p:cNvSpPr>
              <a:spLocks noChangeShapeType="1"/>
            </p:cNvSpPr>
            <p:nvPr/>
          </p:nvSpPr>
          <p:spPr bwMode="auto">
            <a:xfrm flipH="1">
              <a:off x="3161778" y="1497904"/>
              <a:ext cx="188913" cy="0"/>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grpSp>
      <p:grpSp>
        <p:nvGrpSpPr>
          <p:cNvPr id="53" name="Group 52"/>
          <p:cNvGrpSpPr>
            <a:grpSpLocks/>
          </p:cNvGrpSpPr>
          <p:nvPr/>
        </p:nvGrpSpPr>
        <p:grpSpPr bwMode="auto">
          <a:xfrm>
            <a:off x="-12700" y="1409700"/>
            <a:ext cx="531813" cy="523875"/>
            <a:chOff x="2819400" y="1258669"/>
            <a:chExt cx="531291" cy="523220"/>
          </a:xfrm>
        </p:grpSpPr>
        <p:sp>
          <p:nvSpPr>
            <p:cNvPr id="170055" name="Rectangle 53"/>
            <p:cNvSpPr>
              <a:spLocks noChangeArrowheads="1"/>
            </p:cNvSpPr>
            <p:nvPr/>
          </p:nvSpPr>
          <p:spPr bwMode="auto">
            <a:xfrm>
              <a:off x="2819400" y="1258669"/>
              <a:ext cx="45397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tx2"/>
                  </a:solidFill>
                </a:rPr>
                <a:t> *</a:t>
              </a:r>
            </a:p>
          </p:txBody>
        </p:sp>
        <p:sp>
          <p:nvSpPr>
            <p:cNvPr id="170056" name="Line 19"/>
            <p:cNvSpPr>
              <a:spLocks noChangeShapeType="1"/>
            </p:cNvSpPr>
            <p:nvPr/>
          </p:nvSpPr>
          <p:spPr bwMode="auto">
            <a:xfrm flipH="1">
              <a:off x="3161778" y="1497904"/>
              <a:ext cx="188913" cy="0"/>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grpSp>
      <p:grpSp>
        <p:nvGrpSpPr>
          <p:cNvPr id="4" name="Group 3"/>
          <p:cNvGrpSpPr>
            <a:grpSpLocks/>
          </p:cNvGrpSpPr>
          <p:nvPr/>
        </p:nvGrpSpPr>
        <p:grpSpPr bwMode="auto">
          <a:xfrm>
            <a:off x="2071688" y="1409700"/>
            <a:ext cx="4913312" cy="523875"/>
            <a:chOff x="2070970" y="1409829"/>
            <a:chExt cx="4914378" cy="523220"/>
          </a:xfrm>
        </p:grpSpPr>
        <p:grpSp>
          <p:nvGrpSpPr>
            <p:cNvPr id="170049" name="Group 61"/>
            <p:cNvGrpSpPr>
              <a:grpSpLocks/>
            </p:cNvGrpSpPr>
            <p:nvPr/>
          </p:nvGrpSpPr>
          <p:grpSpPr bwMode="auto">
            <a:xfrm>
              <a:off x="6454057" y="1409829"/>
              <a:ext cx="531291" cy="523220"/>
              <a:chOff x="2819400" y="1258669"/>
              <a:chExt cx="531291" cy="523220"/>
            </a:xfrm>
          </p:grpSpPr>
          <p:sp>
            <p:nvSpPr>
              <p:cNvPr id="170053" name="Rectangle 64"/>
              <p:cNvSpPr>
                <a:spLocks noChangeArrowheads="1"/>
              </p:cNvSpPr>
              <p:nvPr/>
            </p:nvSpPr>
            <p:spPr bwMode="auto">
              <a:xfrm>
                <a:off x="2819400" y="1258669"/>
                <a:ext cx="45397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tx2"/>
                    </a:solidFill>
                  </a:rPr>
                  <a:t> *</a:t>
                </a:r>
              </a:p>
            </p:txBody>
          </p:sp>
          <p:sp>
            <p:nvSpPr>
              <p:cNvPr id="170054" name="Line 19"/>
              <p:cNvSpPr>
                <a:spLocks noChangeShapeType="1"/>
              </p:cNvSpPr>
              <p:nvPr/>
            </p:nvSpPr>
            <p:spPr bwMode="auto">
              <a:xfrm flipH="1">
                <a:off x="3161778" y="1497904"/>
                <a:ext cx="188913" cy="0"/>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grpSp>
        <p:grpSp>
          <p:nvGrpSpPr>
            <p:cNvPr id="170050" name="Group 66"/>
            <p:cNvGrpSpPr>
              <a:grpSpLocks/>
            </p:cNvGrpSpPr>
            <p:nvPr/>
          </p:nvGrpSpPr>
          <p:grpSpPr bwMode="auto">
            <a:xfrm>
              <a:off x="2070970" y="1409829"/>
              <a:ext cx="531291" cy="523220"/>
              <a:chOff x="2819400" y="1258669"/>
              <a:chExt cx="531291" cy="523220"/>
            </a:xfrm>
          </p:grpSpPr>
          <p:sp>
            <p:nvSpPr>
              <p:cNvPr id="170051" name="Rectangle 67"/>
              <p:cNvSpPr>
                <a:spLocks noChangeArrowheads="1"/>
              </p:cNvSpPr>
              <p:nvPr/>
            </p:nvSpPr>
            <p:spPr bwMode="auto">
              <a:xfrm>
                <a:off x="2819400" y="1258669"/>
                <a:ext cx="45397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tx2"/>
                    </a:solidFill>
                  </a:rPr>
                  <a:t> *</a:t>
                </a:r>
              </a:p>
            </p:txBody>
          </p:sp>
          <p:sp>
            <p:nvSpPr>
              <p:cNvPr id="170052" name="Line 19"/>
              <p:cNvSpPr>
                <a:spLocks noChangeShapeType="1"/>
              </p:cNvSpPr>
              <p:nvPr/>
            </p:nvSpPr>
            <p:spPr bwMode="auto">
              <a:xfrm flipH="1">
                <a:off x="3161778" y="1497904"/>
                <a:ext cx="188913" cy="0"/>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grpSp>
      </p:grpSp>
      <p:grpSp>
        <p:nvGrpSpPr>
          <p:cNvPr id="3" name="Group 2"/>
          <p:cNvGrpSpPr>
            <a:grpSpLocks/>
          </p:cNvGrpSpPr>
          <p:nvPr/>
        </p:nvGrpSpPr>
        <p:grpSpPr bwMode="auto">
          <a:xfrm>
            <a:off x="1041400" y="1409700"/>
            <a:ext cx="7061200" cy="523875"/>
            <a:chOff x="1041748" y="1409829"/>
            <a:chExt cx="7060504" cy="523220"/>
          </a:xfrm>
        </p:grpSpPr>
        <p:grpSp>
          <p:nvGrpSpPr>
            <p:cNvPr id="170037" name="Group 69"/>
            <p:cNvGrpSpPr>
              <a:grpSpLocks/>
            </p:cNvGrpSpPr>
            <p:nvPr/>
          </p:nvGrpSpPr>
          <p:grpSpPr bwMode="auto">
            <a:xfrm>
              <a:off x="5424835" y="1409829"/>
              <a:ext cx="531291" cy="523220"/>
              <a:chOff x="2819400" y="1258669"/>
              <a:chExt cx="531291" cy="523220"/>
            </a:xfrm>
          </p:grpSpPr>
          <p:sp>
            <p:nvSpPr>
              <p:cNvPr id="170047" name="Rectangle 70"/>
              <p:cNvSpPr>
                <a:spLocks noChangeArrowheads="1"/>
              </p:cNvSpPr>
              <p:nvPr/>
            </p:nvSpPr>
            <p:spPr bwMode="auto">
              <a:xfrm>
                <a:off x="2819400" y="1258669"/>
                <a:ext cx="45397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tx2"/>
                    </a:solidFill>
                  </a:rPr>
                  <a:t> *</a:t>
                </a:r>
              </a:p>
            </p:txBody>
          </p:sp>
          <p:sp>
            <p:nvSpPr>
              <p:cNvPr id="170048" name="Line 19"/>
              <p:cNvSpPr>
                <a:spLocks noChangeShapeType="1"/>
              </p:cNvSpPr>
              <p:nvPr/>
            </p:nvSpPr>
            <p:spPr bwMode="auto">
              <a:xfrm flipH="1">
                <a:off x="3161778" y="1497904"/>
                <a:ext cx="188913" cy="0"/>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grpSp>
        <p:grpSp>
          <p:nvGrpSpPr>
            <p:cNvPr id="170038" name="Group 72"/>
            <p:cNvGrpSpPr>
              <a:grpSpLocks/>
            </p:cNvGrpSpPr>
            <p:nvPr/>
          </p:nvGrpSpPr>
          <p:grpSpPr bwMode="auto">
            <a:xfrm>
              <a:off x="1041748" y="1409829"/>
              <a:ext cx="531291" cy="523220"/>
              <a:chOff x="2819400" y="1258669"/>
              <a:chExt cx="531291" cy="523220"/>
            </a:xfrm>
          </p:grpSpPr>
          <p:sp>
            <p:nvSpPr>
              <p:cNvPr id="170045" name="Rectangle 73"/>
              <p:cNvSpPr>
                <a:spLocks noChangeArrowheads="1"/>
              </p:cNvSpPr>
              <p:nvPr/>
            </p:nvSpPr>
            <p:spPr bwMode="auto">
              <a:xfrm>
                <a:off x="2819400" y="1258669"/>
                <a:ext cx="45397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tx2"/>
                    </a:solidFill>
                  </a:rPr>
                  <a:t> *</a:t>
                </a:r>
              </a:p>
            </p:txBody>
          </p:sp>
          <p:sp>
            <p:nvSpPr>
              <p:cNvPr id="170046" name="Line 19"/>
              <p:cNvSpPr>
                <a:spLocks noChangeShapeType="1"/>
              </p:cNvSpPr>
              <p:nvPr/>
            </p:nvSpPr>
            <p:spPr bwMode="auto">
              <a:xfrm flipH="1">
                <a:off x="3161778" y="1497904"/>
                <a:ext cx="188913" cy="0"/>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grpSp>
        <p:grpSp>
          <p:nvGrpSpPr>
            <p:cNvPr id="170039" name="Group 75"/>
            <p:cNvGrpSpPr>
              <a:grpSpLocks/>
            </p:cNvGrpSpPr>
            <p:nvPr/>
          </p:nvGrpSpPr>
          <p:grpSpPr bwMode="auto">
            <a:xfrm>
              <a:off x="7570961" y="1409829"/>
              <a:ext cx="531291" cy="523220"/>
              <a:chOff x="2819400" y="1258669"/>
              <a:chExt cx="531291" cy="523220"/>
            </a:xfrm>
          </p:grpSpPr>
          <p:sp>
            <p:nvSpPr>
              <p:cNvPr id="170043" name="Rectangle 76"/>
              <p:cNvSpPr>
                <a:spLocks noChangeArrowheads="1"/>
              </p:cNvSpPr>
              <p:nvPr/>
            </p:nvSpPr>
            <p:spPr bwMode="auto">
              <a:xfrm>
                <a:off x="2819400" y="1258669"/>
                <a:ext cx="45397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tx2"/>
                    </a:solidFill>
                  </a:rPr>
                  <a:t> *</a:t>
                </a:r>
              </a:p>
            </p:txBody>
          </p:sp>
          <p:sp>
            <p:nvSpPr>
              <p:cNvPr id="170044" name="Line 19"/>
              <p:cNvSpPr>
                <a:spLocks noChangeShapeType="1"/>
              </p:cNvSpPr>
              <p:nvPr/>
            </p:nvSpPr>
            <p:spPr bwMode="auto">
              <a:xfrm flipH="1">
                <a:off x="3161778" y="1497904"/>
                <a:ext cx="188913" cy="0"/>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grpSp>
        <p:grpSp>
          <p:nvGrpSpPr>
            <p:cNvPr id="170040" name="Group 78"/>
            <p:cNvGrpSpPr>
              <a:grpSpLocks/>
            </p:cNvGrpSpPr>
            <p:nvPr/>
          </p:nvGrpSpPr>
          <p:grpSpPr bwMode="auto">
            <a:xfrm>
              <a:off x="3187874" y="1409829"/>
              <a:ext cx="531291" cy="523220"/>
              <a:chOff x="2819400" y="1258669"/>
              <a:chExt cx="531291" cy="523220"/>
            </a:xfrm>
          </p:grpSpPr>
          <p:sp>
            <p:nvSpPr>
              <p:cNvPr id="170041" name="Rectangle 79"/>
              <p:cNvSpPr>
                <a:spLocks noChangeArrowheads="1"/>
              </p:cNvSpPr>
              <p:nvPr/>
            </p:nvSpPr>
            <p:spPr bwMode="auto">
              <a:xfrm>
                <a:off x="2819400" y="1258669"/>
                <a:ext cx="45397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tx2"/>
                    </a:solidFill>
                  </a:rPr>
                  <a:t> *</a:t>
                </a:r>
              </a:p>
            </p:txBody>
          </p:sp>
          <p:sp>
            <p:nvSpPr>
              <p:cNvPr id="170042" name="Line 19"/>
              <p:cNvSpPr>
                <a:spLocks noChangeShapeType="1"/>
              </p:cNvSpPr>
              <p:nvPr/>
            </p:nvSpPr>
            <p:spPr bwMode="auto">
              <a:xfrm flipH="1">
                <a:off x="3161778" y="1497904"/>
                <a:ext cx="188913" cy="0"/>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grpSp>
      </p:grpSp>
      <p:grpSp>
        <p:nvGrpSpPr>
          <p:cNvPr id="5" name="Group 4"/>
          <p:cNvGrpSpPr>
            <a:grpSpLocks/>
          </p:cNvGrpSpPr>
          <p:nvPr/>
        </p:nvGrpSpPr>
        <p:grpSpPr bwMode="auto">
          <a:xfrm>
            <a:off x="544513" y="1397000"/>
            <a:ext cx="7935912" cy="522288"/>
            <a:chOff x="381000" y="1915180"/>
            <a:chExt cx="7937326" cy="523220"/>
          </a:xfrm>
        </p:grpSpPr>
        <p:grpSp>
          <p:nvGrpSpPr>
            <p:cNvPr id="170011" name="Group 81"/>
            <p:cNvGrpSpPr>
              <a:grpSpLocks/>
            </p:cNvGrpSpPr>
            <p:nvPr/>
          </p:nvGrpSpPr>
          <p:grpSpPr bwMode="auto">
            <a:xfrm>
              <a:off x="7787035" y="1915180"/>
              <a:ext cx="531291" cy="523220"/>
              <a:chOff x="2819400" y="1258669"/>
              <a:chExt cx="531291" cy="523220"/>
            </a:xfrm>
          </p:grpSpPr>
          <p:sp>
            <p:nvSpPr>
              <p:cNvPr id="170035" name="Rectangle 82"/>
              <p:cNvSpPr>
                <a:spLocks noChangeArrowheads="1"/>
              </p:cNvSpPr>
              <p:nvPr/>
            </p:nvSpPr>
            <p:spPr bwMode="auto">
              <a:xfrm>
                <a:off x="2819400" y="1258669"/>
                <a:ext cx="45397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tx2"/>
                    </a:solidFill>
                  </a:rPr>
                  <a:t> *</a:t>
                </a:r>
              </a:p>
            </p:txBody>
          </p:sp>
          <p:sp>
            <p:nvSpPr>
              <p:cNvPr id="170036" name="Line 19"/>
              <p:cNvSpPr>
                <a:spLocks noChangeShapeType="1"/>
              </p:cNvSpPr>
              <p:nvPr/>
            </p:nvSpPr>
            <p:spPr bwMode="auto">
              <a:xfrm flipH="1">
                <a:off x="3161778" y="1497904"/>
                <a:ext cx="188913" cy="0"/>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grpSp>
        <p:grpSp>
          <p:nvGrpSpPr>
            <p:cNvPr id="170012" name="Group 84"/>
            <p:cNvGrpSpPr>
              <a:grpSpLocks/>
            </p:cNvGrpSpPr>
            <p:nvPr/>
          </p:nvGrpSpPr>
          <p:grpSpPr bwMode="auto">
            <a:xfrm>
              <a:off x="3709813" y="1915180"/>
              <a:ext cx="531291" cy="523220"/>
              <a:chOff x="2819400" y="1258669"/>
              <a:chExt cx="531291" cy="523220"/>
            </a:xfrm>
          </p:grpSpPr>
          <p:sp>
            <p:nvSpPr>
              <p:cNvPr id="170033" name="Rectangle 85"/>
              <p:cNvSpPr>
                <a:spLocks noChangeArrowheads="1"/>
              </p:cNvSpPr>
              <p:nvPr/>
            </p:nvSpPr>
            <p:spPr bwMode="auto">
              <a:xfrm>
                <a:off x="2819400" y="1258669"/>
                <a:ext cx="45397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tx2"/>
                    </a:solidFill>
                  </a:rPr>
                  <a:t> *</a:t>
                </a:r>
              </a:p>
            </p:txBody>
          </p:sp>
          <p:sp>
            <p:nvSpPr>
              <p:cNvPr id="170034" name="Line 19"/>
              <p:cNvSpPr>
                <a:spLocks noChangeShapeType="1"/>
              </p:cNvSpPr>
              <p:nvPr/>
            </p:nvSpPr>
            <p:spPr bwMode="auto">
              <a:xfrm flipH="1">
                <a:off x="3161778" y="1497904"/>
                <a:ext cx="188913" cy="0"/>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grpSp>
        <p:grpSp>
          <p:nvGrpSpPr>
            <p:cNvPr id="170013" name="Group 87"/>
            <p:cNvGrpSpPr>
              <a:grpSpLocks/>
            </p:cNvGrpSpPr>
            <p:nvPr/>
          </p:nvGrpSpPr>
          <p:grpSpPr bwMode="auto">
            <a:xfrm>
              <a:off x="1410222" y="1915180"/>
              <a:ext cx="4914378" cy="523220"/>
              <a:chOff x="2070970" y="1409829"/>
              <a:chExt cx="4914378" cy="523220"/>
            </a:xfrm>
          </p:grpSpPr>
          <p:grpSp>
            <p:nvGrpSpPr>
              <p:cNvPr id="170027" name="Group 88"/>
              <p:cNvGrpSpPr>
                <a:grpSpLocks/>
              </p:cNvGrpSpPr>
              <p:nvPr/>
            </p:nvGrpSpPr>
            <p:grpSpPr bwMode="auto">
              <a:xfrm>
                <a:off x="6454057" y="1409829"/>
                <a:ext cx="531291" cy="523220"/>
                <a:chOff x="2819400" y="1258669"/>
                <a:chExt cx="531291" cy="523220"/>
              </a:xfrm>
            </p:grpSpPr>
            <p:sp>
              <p:nvSpPr>
                <p:cNvPr id="170031" name="Rectangle 92"/>
                <p:cNvSpPr>
                  <a:spLocks noChangeArrowheads="1"/>
                </p:cNvSpPr>
                <p:nvPr/>
              </p:nvSpPr>
              <p:spPr bwMode="auto">
                <a:xfrm>
                  <a:off x="2819400" y="1258669"/>
                  <a:ext cx="45397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tx2"/>
                      </a:solidFill>
                    </a:rPr>
                    <a:t> *</a:t>
                  </a:r>
                </a:p>
              </p:txBody>
            </p:sp>
            <p:sp>
              <p:nvSpPr>
                <p:cNvPr id="170032" name="Line 19"/>
                <p:cNvSpPr>
                  <a:spLocks noChangeShapeType="1"/>
                </p:cNvSpPr>
                <p:nvPr/>
              </p:nvSpPr>
              <p:spPr bwMode="auto">
                <a:xfrm flipH="1">
                  <a:off x="3161778" y="1497904"/>
                  <a:ext cx="188913" cy="0"/>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grpSp>
          <p:grpSp>
            <p:nvGrpSpPr>
              <p:cNvPr id="170028" name="Group 89"/>
              <p:cNvGrpSpPr>
                <a:grpSpLocks/>
              </p:cNvGrpSpPr>
              <p:nvPr/>
            </p:nvGrpSpPr>
            <p:grpSpPr bwMode="auto">
              <a:xfrm>
                <a:off x="2070970" y="1409829"/>
                <a:ext cx="531291" cy="523220"/>
                <a:chOff x="2819400" y="1258669"/>
                <a:chExt cx="531291" cy="523220"/>
              </a:xfrm>
            </p:grpSpPr>
            <p:sp>
              <p:nvSpPr>
                <p:cNvPr id="170029" name="Rectangle 90"/>
                <p:cNvSpPr>
                  <a:spLocks noChangeArrowheads="1"/>
                </p:cNvSpPr>
                <p:nvPr/>
              </p:nvSpPr>
              <p:spPr bwMode="auto">
                <a:xfrm>
                  <a:off x="2819400" y="1258669"/>
                  <a:ext cx="45397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tx2"/>
                      </a:solidFill>
                    </a:rPr>
                    <a:t> *</a:t>
                  </a:r>
                </a:p>
              </p:txBody>
            </p:sp>
            <p:sp>
              <p:nvSpPr>
                <p:cNvPr id="170030" name="Line 19"/>
                <p:cNvSpPr>
                  <a:spLocks noChangeShapeType="1"/>
                </p:cNvSpPr>
                <p:nvPr/>
              </p:nvSpPr>
              <p:spPr bwMode="auto">
                <a:xfrm flipH="1">
                  <a:off x="3161778" y="1497904"/>
                  <a:ext cx="188913" cy="0"/>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grpSp>
        </p:grpSp>
        <p:grpSp>
          <p:nvGrpSpPr>
            <p:cNvPr id="170014" name="Group 94"/>
            <p:cNvGrpSpPr>
              <a:grpSpLocks/>
            </p:cNvGrpSpPr>
            <p:nvPr/>
          </p:nvGrpSpPr>
          <p:grpSpPr bwMode="auto">
            <a:xfrm>
              <a:off x="381000" y="1915180"/>
              <a:ext cx="7060504" cy="523220"/>
              <a:chOff x="1041748" y="1409829"/>
              <a:chExt cx="7060504" cy="523220"/>
            </a:xfrm>
          </p:grpSpPr>
          <p:grpSp>
            <p:nvGrpSpPr>
              <p:cNvPr id="170015" name="Group 95"/>
              <p:cNvGrpSpPr>
                <a:grpSpLocks/>
              </p:cNvGrpSpPr>
              <p:nvPr/>
            </p:nvGrpSpPr>
            <p:grpSpPr bwMode="auto">
              <a:xfrm>
                <a:off x="5424835" y="1409829"/>
                <a:ext cx="531291" cy="523220"/>
                <a:chOff x="2819400" y="1258669"/>
                <a:chExt cx="531291" cy="523220"/>
              </a:xfrm>
            </p:grpSpPr>
            <p:sp>
              <p:nvSpPr>
                <p:cNvPr id="170025" name="Rectangle 105"/>
                <p:cNvSpPr>
                  <a:spLocks noChangeArrowheads="1"/>
                </p:cNvSpPr>
                <p:nvPr/>
              </p:nvSpPr>
              <p:spPr bwMode="auto">
                <a:xfrm>
                  <a:off x="2819400" y="1258669"/>
                  <a:ext cx="45397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tx2"/>
                      </a:solidFill>
                    </a:rPr>
                    <a:t> *</a:t>
                  </a:r>
                </a:p>
              </p:txBody>
            </p:sp>
            <p:sp>
              <p:nvSpPr>
                <p:cNvPr id="170026" name="Line 19"/>
                <p:cNvSpPr>
                  <a:spLocks noChangeShapeType="1"/>
                </p:cNvSpPr>
                <p:nvPr/>
              </p:nvSpPr>
              <p:spPr bwMode="auto">
                <a:xfrm flipH="1">
                  <a:off x="3161778" y="1497904"/>
                  <a:ext cx="188913" cy="0"/>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grpSp>
          <p:grpSp>
            <p:nvGrpSpPr>
              <p:cNvPr id="170016" name="Group 96"/>
              <p:cNvGrpSpPr>
                <a:grpSpLocks/>
              </p:cNvGrpSpPr>
              <p:nvPr/>
            </p:nvGrpSpPr>
            <p:grpSpPr bwMode="auto">
              <a:xfrm>
                <a:off x="1041748" y="1409829"/>
                <a:ext cx="531291" cy="523220"/>
                <a:chOff x="2819400" y="1258669"/>
                <a:chExt cx="531291" cy="523220"/>
              </a:xfrm>
            </p:grpSpPr>
            <p:sp>
              <p:nvSpPr>
                <p:cNvPr id="170023" name="Rectangle 103"/>
                <p:cNvSpPr>
                  <a:spLocks noChangeArrowheads="1"/>
                </p:cNvSpPr>
                <p:nvPr/>
              </p:nvSpPr>
              <p:spPr bwMode="auto">
                <a:xfrm>
                  <a:off x="2819400" y="1258669"/>
                  <a:ext cx="45397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tx2"/>
                      </a:solidFill>
                    </a:rPr>
                    <a:t> *</a:t>
                  </a:r>
                </a:p>
              </p:txBody>
            </p:sp>
            <p:sp>
              <p:nvSpPr>
                <p:cNvPr id="170024" name="Line 19"/>
                <p:cNvSpPr>
                  <a:spLocks noChangeShapeType="1"/>
                </p:cNvSpPr>
                <p:nvPr/>
              </p:nvSpPr>
              <p:spPr bwMode="auto">
                <a:xfrm flipH="1">
                  <a:off x="3161778" y="1497904"/>
                  <a:ext cx="188913" cy="0"/>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grpSp>
          <p:grpSp>
            <p:nvGrpSpPr>
              <p:cNvPr id="170017" name="Group 97"/>
              <p:cNvGrpSpPr>
                <a:grpSpLocks/>
              </p:cNvGrpSpPr>
              <p:nvPr/>
            </p:nvGrpSpPr>
            <p:grpSpPr bwMode="auto">
              <a:xfrm>
                <a:off x="7570961" y="1409829"/>
                <a:ext cx="531291" cy="523220"/>
                <a:chOff x="2819400" y="1258669"/>
                <a:chExt cx="531291" cy="523220"/>
              </a:xfrm>
            </p:grpSpPr>
            <p:sp>
              <p:nvSpPr>
                <p:cNvPr id="170021" name="Rectangle 101"/>
                <p:cNvSpPr>
                  <a:spLocks noChangeArrowheads="1"/>
                </p:cNvSpPr>
                <p:nvPr/>
              </p:nvSpPr>
              <p:spPr bwMode="auto">
                <a:xfrm>
                  <a:off x="2819400" y="1258669"/>
                  <a:ext cx="45397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tx2"/>
                      </a:solidFill>
                    </a:rPr>
                    <a:t> *</a:t>
                  </a:r>
                </a:p>
              </p:txBody>
            </p:sp>
            <p:sp>
              <p:nvSpPr>
                <p:cNvPr id="170022" name="Line 19"/>
                <p:cNvSpPr>
                  <a:spLocks noChangeShapeType="1"/>
                </p:cNvSpPr>
                <p:nvPr/>
              </p:nvSpPr>
              <p:spPr bwMode="auto">
                <a:xfrm flipH="1">
                  <a:off x="3161778" y="1497904"/>
                  <a:ext cx="188913" cy="0"/>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grpSp>
          <p:grpSp>
            <p:nvGrpSpPr>
              <p:cNvPr id="170018" name="Group 98"/>
              <p:cNvGrpSpPr>
                <a:grpSpLocks/>
              </p:cNvGrpSpPr>
              <p:nvPr/>
            </p:nvGrpSpPr>
            <p:grpSpPr bwMode="auto">
              <a:xfrm>
                <a:off x="3187874" y="1409829"/>
                <a:ext cx="531291" cy="523220"/>
                <a:chOff x="2819400" y="1258669"/>
                <a:chExt cx="531291" cy="523220"/>
              </a:xfrm>
            </p:grpSpPr>
            <p:sp>
              <p:nvSpPr>
                <p:cNvPr id="170019" name="Rectangle 99"/>
                <p:cNvSpPr>
                  <a:spLocks noChangeArrowheads="1"/>
                </p:cNvSpPr>
                <p:nvPr/>
              </p:nvSpPr>
              <p:spPr bwMode="auto">
                <a:xfrm>
                  <a:off x="2819400" y="1258669"/>
                  <a:ext cx="45397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solidFill>
                        <a:schemeClr val="tx2"/>
                      </a:solidFill>
                    </a:rPr>
                    <a:t> *</a:t>
                  </a:r>
                </a:p>
              </p:txBody>
            </p:sp>
            <p:sp>
              <p:nvSpPr>
                <p:cNvPr id="170020" name="Line 19"/>
                <p:cNvSpPr>
                  <a:spLocks noChangeShapeType="1"/>
                </p:cNvSpPr>
                <p:nvPr/>
              </p:nvSpPr>
              <p:spPr bwMode="auto">
                <a:xfrm flipH="1">
                  <a:off x="3161778" y="1497904"/>
                  <a:ext cx="188913" cy="0"/>
                </a:xfrm>
                <a:prstGeom prst="line">
                  <a:avLst/>
                </a:prstGeom>
                <a:noFill/>
                <a:ln w="76200" cap="sq">
                  <a:solidFill>
                    <a:schemeClr val="tx2"/>
                  </a:solidFill>
                  <a:round/>
                  <a:headEnd type="none" w="sm" len="sm"/>
                  <a:tailEnd type="triangl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grpSp>
        </p:grpSp>
      </p:grpSp>
      <p:sp>
        <p:nvSpPr>
          <p:cNvPr id="170010" name="Rectangle 107"/>
          <p:cNvSpPr>
            <a:spLocks noChangeArrowheads="1"/>
          </p:cNvSpPr>
          <p:nvPr/>
        </p:nvSpPr>
        <p:spPr bwMode="auto">
          <a:xfrm>
            <a:off x="914400" y="4684713"/>
            <a:ext cx="4572000"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a:t>Compute ALL carries </a:t>
            </a:r>
            <a:br>
              <a:rPr lang="en-US" altLang="en-US"/>
            </a:br>
            <a:r>
              <a:rPr lang="en-US" altLang="en-US"/>
              <a:t>     between bits.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additive="base">
                                        <p:cTn id="7" dur="500" fill="hold"/>
                                        <p:tgtEl>
                                          <p:spTgt spid="37"/>
                                        </p:tgtEl>
                                        <p:attrNameLst>
                                          <p:attrName>ppt_x</p:attrName>
                                        </p:attrNameLst>
                                      </p:cBhvr>
                                      <p:tavLst>
                                        <p:tav tm="0">
                                          <p:val>
                                            <p:strVal val="#ppt_x"/>
                                          </p:val>
                                        </p:tav>
                                        <p:tav tm="100000">
                                          <p:val>
                                            <p:strVal val="#ppt_x"/>
                                          </p:val>
                                        </p:tav>
                                      </p:tavLst>
                                    </p:anim>
                                    <p:anim calcmode="lin" valueType="num">
                                      <p:cBhvr additive="base">
                                        <p:cTn id="8" dur="500" fill="hold"/>
                                        <p:tgtEl>
                                          <p:spTgt spid="37"/>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56"/>
                                        </p:tgtEl>
                                        <p:attrNameLst>
                                          <p:attrName>style.visibility</p:attrName>
                                        </p:attrNameLst>
                                      </p:cBhvr>
                                      <p:to>
                                        <p:strVal val="visible"/>
                                      </p:to>
                                    </p:set>
                                    <p:anim calcmode="lin" valueType="num">
                                      <p:cBhvr additive="base">
                                        <p:cTn id="13" dur="500" fill="hold"/>
                                        <p:tgtEl>
                                          <p:spTgt spid="56"/>
                                        </p:tgtEl>
                                        <p:attrNameLst>
                                          <p:attrName>ppt_x</p:attrName>
                                        </p:attrNameLst>
                                      </p:cBhvr>
                                      <p:tavLst>
                                        <p:tav tm="0">
                                          <p:val>
                                            <p:strVal val="#ppt_x"/>
                                          </p:val>
                                        </p:tav>
                                        <p:tav tm="100000">
                                          <p:val>
                                            <p:strVal val="#ppt_x"/>
                                          </p:val>
                                        </p:tav>
                                      </p:tavLst>
                                    </p:anim>
                                    <p:anim calcmode="lin" valueType="num">
                                      <p:cBhvr additive="base">
                                        <p:cTn id="14" dur="500" fill="hold"/>
                                        <p:tgtEl>
                                          <p:spTgt spid="56"/>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53"/>
                                        </p:tgtEl>
                                        <p:attrNameLst>
                                          <p:attrName>style.visibility</p:attrName>
                                        </p:attrNameLst>
                                      </p:cBhvr>
                                      <p:to>
                                        <p:strVal val="visible"/>
                                      </p:to>
                                    </p:set>
                                    <p:anim calcmode="lin" valueType="num">
                                      <p:cBhvr additive="base">
                                        <p:cTn id="19" dur="500" fill="hold"/>
                                        <p:tgtEl>
                                          <p:spTgt spid="53"/>
                                        </p:tgtEl>
                                        <p:attrNameLst>
                                          <p:attrName>ppt_x</p:attrName>
                                        </p:attrNameLst>
                                      </p:cBhvr>
                                      <p:tavLst>
                                        <p:tav tm="0">
                                          <p:val>
                                            <p:strVal val="#ppt_x"/>
                                          </p:val>
                                        </p:tav>
                                        <p:tav tm="100000">
                                          <p:val>
                                            <p:strVal val="#ppt_x"/>
                                          </p:val>
                                        </p:tav>
                                      </p:tavLst>
                                    </p:anim>
                                    <p:anim calcmode="lin" valueType="num">
                                      <p:cBhvr additive="base">
                                        <p:cTn id="20" dur="500" fill="hold"/>
                                        <p:tgtEl>
                                          <p:spTgt spid="53"/>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50"/>
                                        </p:tgtEl>
                                        <p:attrNameLst>
                                          <p:attrName>style.visibility</p:attrName>
                                        </p:attrNameLst>
                                      </p:cBhvr>
                                      <p:to>
                                        <p:strVal val="visible"/>
                                      </p:to>
                                    </p:set>
                                    <p:anim calcmode="lin" valueType="num">
                                      <p:cBhvr additive="base">
                                        <p:cTn id="25" dur="500" fill="hold"/>
                                        <p:tgtEl>
                                          <p:spTgt spid="50"/>
                                        </p:tgtEl>
                                        <p:attrNameLst>
                                          <p:attrName>ppt_x</p:attrName>
                                        </p:attrNameLst>
                                      </p:cBhvr>
                                      <p:tavLst>
                                        <p:tav tm="0">
                                          <p:val>
                                            <p:strVal val="#ppt_x"/>
                                          </p:val>
                                        </p:tav>
                                        <p:tav tm="100000">
                                          <p:val>
                                            <p:strVal val="#ppt_x"/>
                                          </p:val>
                                        </p:tav>
                                      </p:tavLst>
                                    </p:anim>
                                    <p:anim calcmode="lin" valueType="num">
                                      <p:cBhvr additive="base">
                                        <p:cTn id="26" dur="500" fill="hold"/>
                                        <p:tgtEl>
                                          <p:spTgt spid="50"/>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additive="base">
                                        <p:cTn id="31" dur="500" fill="hold"/>
                                        <p:tgtEl>
                                          <p:spTgt spid="4"/>
                                        </p:tgtEl>
                                        <p:attrNameLst>
                                          <p:attrName>ppt_x</p:attrName>
                                        </p:attrNameLst>
                                      </p:cBhvr>
                                      <p:tavLst>
                                        <p:tav tm="0">
                                          <p:val>
                                            <p:strVal val="#ppt_x"/>
                                          </p:val>
                                        </p:tav>
                                        <p:tav tm="100000">
                                          <p:val>
                                            <p:strVal val="#ppt_x"/>
                                          </p:val>
                                        </p:tav>
                                      </p:tavLst>
                                    </p:anim>
                                    <p:anim calcmode="lin" valueType="num">
                                      <p:cBhvr additive="base">
                                        <p:cTn id="3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3"/>
                                        </p:tgtEl>
                                        <p:attrNameLst>
                                          <p:attrName>style.visibility</p:attrName>
                                        </p:attrNameLst>
                                      </p:cBhvr>
                                      <p:to>
                                        <p:strVal val="visible"/>
                                      </p:to>
                                    </p:set>
                                    <p:anim calcmode="lin" valueType="num">
                                      <p:cBhvr additive="base">
                                        <p:cTn id="37" dur="500" fill="hold"/>
                                        <p:tgtEl>
                                          <p:spTgt spid="3"/>
                                        </p:tgtEl>
                                        <p:attrNameLst>
                                          <p:attrName>ppt_x</p:attrName>
                                        </p:attrNameLst>
                                      </p:cBhvr>
                                      <p:tavLst>
                                        <p:tav tm="0">
                                          <p:val>
                                            <p:strVal val="#ppt_x"/>
                                          </p:val>
                                        </p:tav>
                                        <p:tav tm="100000">
                                          <p:val>
                                            <p:strVal val="#ppt_x"/>
                                          </p:val>
                                        </p:tav>
                                      </p:tavLst>
                                    </p:anim>
                                    <p:anim calcmode="lin" valueType="num">
                                      <p:cBhvr additive="base">
                                        <p:cTn id="3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5"/>
                                        </p:tgtEl>
                                        <p:attrNameLst>
                                          <p:attrName>style.visibility</p:attrName>
                                        </p:attrNameLst>
                                      </p:cBhvr>
                                      <p:to>
                                        <p:strVal val="visible"/>
                                      </p:to>
                                    </p:set>
                                    <p:anim calcmode="lin" valueType="num">
                                      <p:cBhvr additive="base">
                                        <p:cTn id="43" dur="500" fill="hold"/>
                                        <p:tgtEl>
                                          <p:spTgt spid="5"/>
                                        </p:tgtEl>
                                        <p:attrNameLst>
                                          <p:attrName>ppt_x</p:attrName>
                                        </p:attrNameLst>
                                      </p:cBhvr>
                                      <p:tavLst>
                                        <p:tav tm="0">
                                          <p:val>
                                            <p:strVal val="#ppt_x"/>
                                          </p:val>
                                        </p:tav>
                                        <p:tav tm="100000">
                                          <p:val>
                                            <p:strVal val="#ppt_x"/>
                                          </p:val>
                                        </p:tav>
                                      </p:tavLst>
                                    </p:anim>
                                    <p:anim calcmode="lin" valueType="num">
                                      <p:cBhvr additive="base">
                                        <p:cTn id="4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60"/>
                                        </p:tgtEl>
                                        <p:attrNameLst>
                                          <p:attrName>style.visibility</p:attrName>
                                        </p:attrNameLst>
                                      </p:cBhvr>
                                      <p:to>
                                        <p:strVal val="visible"/>
                                      </p:to>
                                    </p:set>
                                    <p:anim calcmode="lin" valueType="num">
                                      <p:cBhvr additive="base">
                                        <p:cTn id="49" dur="500" fill="hold"/>
                                        <p:tgtEl>
                                          <p:spTgt spid="60"/>
                                        </p:tgtEl>
                                        <p:attrNameLst>
                                          <p:attrName>ppt_x</p:attrName>
                                        </p:attrNameLst>
                                      </p:cBhvr>
                                      <p:tavLst>
                                        <p:tav tm="0">
                                          <p:val>
                                            <p:strVal val="#ppt_x"/>
                                          </p:val>
                                        </p:tav>
                                        <p:tav tm="100000">
                                          <p:val>
                                            <p:strVal val="#ppt_x"/>
                                          </p:val>
                                        </p:tav>
                                      </p:tavLst>
                                    </p:anim>
                                    <p:anim calcmode="lin" valueType="num">
                                      <p:cBhvr additive="base">
                                        <p:cTn id="50" dur="500" fill="hold"/>
                                        <p:tgtEl>
                                          <p:spTgt spid="60"/>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64"/>
                                        </p:tgtEl>
                                        <p:attrNameLst>
                                          <p:attrName>style.visibility</p:attrName>
                                        </p:attrNameLst>
                                      </p:cBhvr>
                                      <p:to>
                                        <p:strVal val="visible"/>
                                      </p:to>
                                    </p:set>
                                    <p:anim calcmode="lin" valueType="num">
                                      <p:cBhvr additive="base">
                                        <p:cTn id="55" dur="500" fill="hold"/>
                                        <p:tgtEl>
                                          <p:spTgt spid="64"/>
                                        </p:tgtEl>
                                        <p:attrNameLst>
                                          <p:attrName>ppt_x</p:attrName>
                                        </p:attrNameLst>
                                      </p:cBhvr>
                                      <p:tavLst>
                                        <p:tav tm="0">
                                          <p:val>
                                            <p:strVal val="#ppt_x"/>
                                          </p:val>
                                        </p:tav>
                                        <p:tav tm="100000">
                                          <p:val>
                                            <p:strVal val="#ppt_x"/>
                                          </p:val>
                                        </p:tav>
                                      </p:tavLst>
                                    </p:anim>
                                    <p:anim calcmode="lin" valueType="num">
                                      <p:cBhvr additive="base">
                                        <p:cTn id="56" dur="500" fill="hold"/>
                                        <p:tgtEl>
                                          <p:spTgt spid="64"/>
                                        </p:tgtEl>
                                        <p:attrNameLst>
                                          <p:attrName>ppt_y</p:attrName>
                                        </p:attrNameLst>
                                      </p:cBhvr>
                                      <p:tavLst>
                                        <p:tav tm="0">
                                          <p:val>
                                            <p:strVal val="1+#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63"/>
                                        </p:tgtEl>
                                        <p:attrNameLst>
                                          <p:attrName>style.visibility</p:attrName>
                                        </p:attrNameLst>
                                      </p:cBhvr>
                                      <p:to>
                                        <p:strVal val="visible"/>
                                      </p:to>
                                    </p:set>
                                    <p:anim calcmode="lin" valueType="num">
                                      <p:cBhvr additive="base">
                                        <p:cTn id="61" dur="500" fill="hold"/>
                                        <p:tgtEl>
                                          <p:spTgt spid="63"/>
                                        </p:tgtEl>
                                        <p:attrNameLst>
                                          <p:attrName>ppt_x</p:attrName>
                                        </p:attrNameLst>
                                      </p:cBhvr>
                                      <p:tavLst>
                                        <p:tav tm="0">
                                          <p:val>
                                            <p:strVal val="#ppt_x"/>
                                          </p:val>
                                        </p:tav>
                                        <p:tav tm="100000">
                                          <p:val>
                                            <p:strVal val="#ppt_x"/>
                                          </p:val>
                                        </p:tav>
                                      </p:tavLst>
                                    </p:anim>
                                    <p:anim calcmode="lin" valueType="num">
                                      <p:cBhvr additive="base">
                                        <p:cTn id="62" dur="500" fill="hold"/>
                                        <p:tgtEl>
                                          <p:spTgt spid="6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63" grpId="0"/>
      <p:bldP spid="64" grpId="0"/>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1010" name="Group 48"/>
          <p:cNvGrpSpPr>
            <a:grpSpLocks/>
          </p:cNvGrpSpPr>
          <p:nvPr/>
        </p:nvGrpSpPr>
        <p:grpSpPr bwMode="auto">
          <a:xfrm>
            <a:off x="0" y="1612900"/>
            <a:ext cx="4192588" cy="2886075"/>
            <a:chOff x="0" y="1016"/>
            <a:chExt cx="2641" cy="1818"/>
          </a:xfrm>
        </p:grpSpPr>
        <p:sp>
          <p:nvSpPr>
            <p:cNvPr id="171044" name="Text Box 30"/>
            <p:cNvSpPr txBox="1">
              <a:spLocks noChangeArrowheads="1"/>
            </p:cNvSpPr>
            <p:nvPr/>
          </p:nvSpPr>
          <p:spPr bwMode="auto">
            <a:xfrm flipH="1">
              <a:off x="2164" y="1027"/>
              <a:ext cx="477" cy="18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solidFill>
                    <a:schemeClr val="tx2"/>
                  </a:solidFill>
                  <a:latin typeface="Times New Roman" pitchFamily="18" charset="0"/>
                </a:rPr>
                <a:t>*</a:t>
              </a:r>
              <a:br>
                <a:rPr lang="en-US" altLang="en-US" sz="2800">
                  <a:solidFill>
                    <a:schemeClr val="tx2"/>
                  </a:solidFill>
                  <a:latin typeface="Times New Roman" pitchFamily="18" charset="0"/>
                </a:rPr>
              </a:br>
              <a:r>
                <a:rPr lang="en-US" altLang="en-US" sz="2800">
                  <a:solidFill>
                    <a:schemeClr val="tx2"/>
                  </a:solidFill>
                  <a:latin typeface="Times New Roman" pitchFamily="18" charset="0"/>
                </a:rPr>
                <a:t>*</a:t>
              </a:r>
              <a:r>
                <a:rPr lang="en-US" altLang="en-US" sz="2800">
                  <a:latin typeface="Times New Roman" pitchFamily="18" charset="0"/>
                </a:rPr>
                <a:t/>
              </a:r>
              <a:br>
                <a:rPr lang="en-US" altLang="en-US" sz="2800">
                  <a:latin typeface="Times New Roman" pitchFamily="18" charset="0"/>
                </a:rPr>
              </a:br>
              <a:endParaRPr lang="en-US" altLang="en-US" sz="2800">
                <a:latin typeface="Times New Roman" pitchFamily="18" charset="0"/>
              </a:endParaRPr>
            </a:p>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latin typeface="Times New Roman" pitchFamily="18" charset="0"/>
                </a:rPr>
                <a:t> </a:t>
              </a:r>
            </a:p>
          </p:txBody>
        </p:sp>
        <p:sp>
          <p:nvSpPr>
            <p:cNvPr id="171045" name="Text Box 31"/>
            <p:cNvSpPr txBox="1">
              <a:spLocks noChangeArrowheads="1"/>
            </p:cNvSpPr>
            <p:nvPr/>
          </p:nvSpPr>
          <p:spPr bwMode="auto">
            <a:xfrm flipH="1">
              <a:off x="321" y="1026"/>
              <a:ext cx="479" cy="18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solidFill>
                    <a:schemeClr val="tx2"/>
                  </a:solidFill>
                  <a:latin typeface="Times New Roman" pitchFamily="18" charset="0"/>
                </a:rPr>
                <a:t>*</a:t>
              </a:r>
              <a:br>
                <a:rPr lang="en-US" altLang="en-US" sz="2800">
                  <a:solidFill>
                    <a:schemeClr val="tx2"/>
                  </a:solidFill>
                  <a:latin typeface="Times New Roman" pitchFamily="18" charset="0"/>
                </a:rPr>
              </a:br>
              <a:r>
                <a:rPr lang="en-US" altLang="en-US" sz="2800">
                  <a:solidFill>
                    <a:schemeClr val="tx2"/>
                  </a:solidFill>
                  <a:latin typeface="Times New Roman" pitchFamily="18" charset="0"/>
                </a:rPr>
                <a:t>*</a:t>
              </a:r>
              <a:r>
                <a:rPr lang="en-US" altLang="en-US" sz="2800">
                  <a:latin typeface="Times New Roman" pitchFamily="18" charset="0"/>
                </a:rPr>
                <a:t/>
              </a:r>
              <a:br>
                <a:rPr lang="en-US" altLang="en-US" sz="2800">
                  <a:latin typeface="Times New Roman" pitchFamily="18" charset="0"/>
                </a:rPr>
              </a:br>
              <a:endParaRPr lang="en-US" altLang="en-US" sz="2800">
                <a:latin typeface="Times New Roman" pitchFamily="18" charset="0"/>
              </a:endParaRPr>
            </a:p>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latin typeface="Times New Roman" pitchFamily="18" charset="0"/>
                </a:rPr>
                <a:t> </a:t>
              </a:r>
            </a:p>
          </p:txBody>
        </p:sp>
        <p:sp>
          <p:nvSpPr>
            <p:cNvPr id="171046" name="Text Box 32"/>
            <p:cNvSpPr txBox="1">
              <a:spLocks noChangeArrowheads="1"/>
            </p:cNvSpPr>
            <p:nvPr/>
          </p:nvSpPr>
          <p:spPr bwMode="auto">
            <a:xfrm flipH="1">
              <a:off x="503" y="1026"/>
              <a:ext cx="478" cy="18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solidFill>
                    <a:schemeClr val="tx2"/>
                  </a:solidFill>
                  <a:latin typeface="Times New Roman" pitchFamily="18" charset="0"/>
                </a:rPr>
                <a:t>*</a:t>
              </a:r>
              <a:br>
                <a:rPr lang="en-US" altLang="en-US" sz="2800">
                  <a:solidFill>
                    <a:schemeClr val="tx2"/>
                  </a:solidFill>
                  <a:latin typeface="Times New Roman" pitchFamily="18" charset="0"/>
                </a:rPr>
              </a:br>
              <a:r>
                <a:rPr lang="en-US" altLang="en-US" sz="2800">
                  <a:solidFill>
                    <a:schemeClr val="tx2"/>
                  </a:solidFill>
                  <a:latin typeface="Times New Roman" pitchFamily="18" charset="0"/>
                </a:rPr>
                <a:t>*</a:t>
              </a:r>
              <a:r>
                <a:rPr lang="en-US" altLang="en-US" sz="2800">
                  <a:latin typeface="Times New Roman" pitchFamily="18" charset="0"/>
                </a:rPr>
                <a:t/>
              </a:r>
              <a:br>
                <a:rPr lang="en-US" altLang="en-US" sz="2800">
                  <a:latin typeface="Times New Roman" pitchFamily="18" charset="0"/>
                </a:rPr>
              </a:br>
              <a:endParaRPr lang="en-US" altLang="en-US" sz="2800">
                <a:latin typeface="Times New Roman" pitchFamily="18" charset="0"/>
              </a:endParaRPr>
            </a:p>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latin typeface="Times New Roman" pitchFamily="18" charset="0"/>
                </a:rPr>
                <a:t> </a:t>
              </a:r>
            </a:p>
          </p:txBody>
        </p:sp>
        <p:sp>
          <p:nvSpPr>
            <p:cNvPr id="171047" name="Text Box 33"/>
            <p:cNvSpPr txBox="1">
              <a:spLocks noChangeArrowheads="1"/>
            </p:cNvSpPr>
            <p:nvPr/>
          </p:nvSpPr>
          <p:spPr bwMode="auto">
            <a:xfrm flipH="1">
              <a:off x="1425" y="1026"/>
              <a:ext cx="479" cy="18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solidFill>
                    <a:schemeClr val="tx2"/>
                  </a:solidFill>
                  <a:latin typeface="Times New Roman" pitchFamily="18" charset="0"/>
                </a:rPr>
                <a:t>*</a:t>
              </a:r>
              <a:br>
                <a:rPr lang="en-US" altLang="en-US" sz="2800">
                  <a:solidFill>
                    <a:schemeClr val="tx2"/>
                  </a:solidFill>
                  <a:latin typeface="Times New Roman" pitchFamily="18" charset="0"/>
                </a:rPr>
              </a:br>
              <a:r>
                <a:rPr lang="en-US" altLang="en-US" sz="2800">
                  <a:solidFill>
                    <a:schemeClr val="tx2"/>
                  </a:solidFill>
                  <a:latin typeface="Times New Roman" pitchFamily="18" charset="0"/>
                </a:rPr>
                <a:t>*</a:t>
              </a:r>
              <a:r>
                <a:rPr lang="en-US" altLang="en-US" sz="2800">
                  <a:latin typeface="Times New Roman" pitchFamily="18" charset="0"/>
                </a:rPr>
                <a:t/>
              </a:r>
              <a:br>
                <a:rPr lang="en-US" altLang="en-US" sz="2800">
                  <a:latin typeface="Times New Roman" pitchFamily="18" charset="0"/>
                </a:rPr>
              </a:br>
              <a:endParaRPr lang="en-US" altLang="en-US" sz="2800">
                <a:latin typeface="Times New Roman" pitchFamily="18" charset="0"/>
              </a:endParaRPr>
            </a:p>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latin typeface="Times New Roman" pitchFamily="18" charset="0"/>
                </a:rPr>
                <a:t> </a:t>
              </a:r>
            </a:p>
          </p:txBody>
        </p:sp>
        <p:sp>
          <p:nvSpPr>
            <p:cNvPr id="171048" name="Text Box 34"/>
            <p:cNvSpPr txBox="1">
              <a:spLocks noChangeArrowheads="1"/>
            </p:cNvSpPr>
            <p:nvPr/>
          </p:nvSpPr>
          <p:spPr bwMode="auto">
            <a:xfrm flipH="1">
              <a:off x="1607" y="1026"/>
              <a:ext cx="478" cy="18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solidFill>
                    <a:schemeClr val="tx2"/>
                  </a:solidFill>
                  <a:latin typeface="Times New Roman" pitchFamily="18" charset="0"/>
                </a:rPr>
                <a:t>*</a:t>
              </a:r>
              <a:br>
                <a:rPr lang="en-US" altLang="en-US" sz="2800">
                  <a:solidFill>
                    <a:schemeClr val="tx2"/>
                  </a:solidFill>
                  <a:latin typeface="Times New Roman" pitchFamily="18" charset="0"/>
                </a:rPr>
              </a:br>
              <a:r>
                <a:rPr lang="en-US" altLang="en-US" sz="2800">
                  <a:solidFill>
                    <a:schemeClr val="tx2"/>
                  </a:solidFill>
                  <a:latin typeface="Times New Roman" pitchFamily="18" charset="0"/>
                </a:rPr>
                <a:t>*</a:t>
              </a:r>
              <a:r>
                <a:rPr lang="en-US" altLang="en-US" sz="2800">
                  <a:latin typeface="Times New Roman" pitchFamily="18" charset="0"/>
                </a:rPr>
                <a:t/>
              </a:r>
              <a:br>
                <a:rPr lang="en-US" altLang="en-US" sz="2800">
                  <a:latin typeface="Times New Roman" pitchFamily="18" charset="0"/>
                </a:rPr>
              </a:br>
              <a:endParaRPr lang="en-US" altLang="en-US" sz="2800">
                <a:latin typeface="Times New Roman" pitchFamily="18" charset="0"/>
              </a:endParaRPr>
            </a:p>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latin typeface="Times New Roman" pitchFamily="18" charset="0"/>
                </a:rPr>
                <a:t> </a:t>
              </a:r>
            </a:p>
          </p:txBody>
        </p:sp>
        <p:sp>
          <p:nvSpPr>
            <p:cNvPr id="171049" name="Text Box 35"/>
            <p:cNvSpPr txBox="1">
              <a:spLocks noChangeArrowheads="1"/>
            </p:cNvSpPr>
            <p:nvPr/>
          </p:nvSpPr>
          <p:spPr bwMode="auto">
            <a:xfrm flipH="1">
              <a:off x="1791" y="1026"/>
              <a:ext cx="478" cy="18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solidFill>
                    <a:schemeClr val="tx2"/>
                  </a:solidFill>
                  <a:latin typeface="Times New Roman" pitchFamily="18" charset="0"/>
                </a:rPr>
                <a:t>*</a:t>
              </a:r>
              <a:br>
                <a:rPr lang="en-US" altLang="en-US" sz="2800">
                  <a:solidFill>
                    <a:schemeClr val="tx2"/>
                  </a:solidFill>
                  <a:latin typeface="Times New Roman" pitchFamily="18" charset="0"/>
                </a:rPr>
              </a:br>
              <a:r>
                <a:rPr lang="en-US" altLang="en-US" sz="2800">
                  <a:solidFill>
                    <a:schemeClr val="tx2"/>
                  </a:solidFill>
                  <a:latin typeface="Times New Roman" pitchFamily="18" charset="0"/>
                </a:rPr>
                <a:t>*</a:t>
              </a:r>
              <a:r>
                <a:rPr lang="en-US" altLang="en-US" sz="2800">
                  <a:latin typeface="Times New Roman" pitchFamily="18" charset="0"/>
                </a:rPr>
                <a:t/>
              </a:r>
              <a:br>
                <a:rPr lang="en-US" altLang="en-US" sz="2800">
                  <a:latin typeface="Times New Roman" pitchFamily="18" charset="0"/>
                </a:rPr>
              </a:br>
              <a:endParaRPr lang="en-US" altLang="en-US" sz="2800">
                <a:latin typeface="Times New Roman" pitchFamily="18" charset="0"/>
              </a:endParaRPr>
            </a:p>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latin typeface="Times New Roman" pitchFamily="18" charset="0"/>
                </a:rPr>
                <a:t> </a:t>
              </a:r>
            </a:p>
          </p:txBody>
        </p:sp>
        <p:sp>
          <p:nvSpPr>
            <p:cNvPr id="171050" name="Text Box 36"/>
            <p:cNvSpPr txBox="1">
              <a:spLocks noChangeArrowheads="1"/>
            </p:cNvSpPr>
            <p:nvPr/>
          </p:nvSpPr>
          <p:spPr bwMode="auto">
            <a:xfrm flipH="1">
              <a:off x="1974" y="1026"/>
              <a:ext cx="478" cy="18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solidFill>
                    <a:schemeClr val="tx2"/>
                  </a:solidFill>
                  <a:latin typeface="Times New Roman" pitchFamily="18" charset="0"/>
                </a:rPr>
                <a:t>*</a:t>
              </a:r>
              <a:br>
                <a:rPr lang="en-US" altLang="en-US" sz="2800">
                  <a:solidFill>
                    <a:schemeClr val="tx2"/>
                  </a:solidFill>
                  <a:latin typeface="Times New Roman" pitchFamily="18" charset="0"/>
                </a:rPr>
              </a:br>
              <a:r>
                <a:rPr lang="en-US" altLang="en-US" sz="2800">
                  <a:solidFill>
                    <a:schemeClr val="tx2"/>
                  </a:solidFill>
                  <a:latin typeface="Times New Roman" pitchFamily="18" charset="0"/>
                </a:rPr>
                <a:t>*</a:t>
              </a:r>
              <a:r>
                <a:rPr lang="en-US" altLang="en-US" sz="2800">
                  <a:latin typeface="Times New Roman" pitchFamily="18" charset="0"/>
                </a:rPr>
                <a:t/>
              </a:r>
              <a:br>
                <a:rPr lang="en-US" altLang="en-US" sz="2800">
                  <a:latin typeface="Times New Roman" pitchFamily="18" charset="0"/>
                </a:rPr>
              </a:br>
              <a:endParaRPr lang="en-US" altLang="en-US" sz="2800">
                <a:latin typeface="Times New Roman" pitchFamily="18" charset="0"/>
              </a:endParaRPr>
            </a:p>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latin typeface="Times New Roman" pitchFamily="18" charset="0"/>
                </a:rPr>
                <a:t> </a:t>
              </a:r>
            </a:p>
          </p:txBody>
        </p:sp>
        <p:sp>
          <p:nvSpPr>
            <p:cNvPr id="171051" name="Text Box 37"/>
            <p:cNvSpPr txBox="1">
              <a:spLocks noChangeArrowheads="1"/>
            </p:cNvSpPr>
            <p:nvPr/>
          </p:nvSpPr>
          <p:spPr bwMode="auto">
            <a:xfrm flipH="1">
              <a:off x="692" y="1026"/>
              <a:ext cx="477" cy="18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solidFill>
                    <a:schemeClr val="tx2"/>
                  </a:solidFill>
                  <a:latin typeface="Times New Roman" pitchFamily="18" charset="0"/>
                </a:rPr>
                <a:t>*</a:t>
              </a:r>
              <a:br>
                <a:rPr lang="en-US" altLang="en-US" sz="2800">
                  <a:solidFill>
                    <a:schemeClr val="tx2"/>
                  </a:solidFill>
                  <a:latin typeface="Times New Roman" pitchFamily="18" charset="0"/>
                </a:rPr>
              </a:br>
              <a:r>
                <a:rPr lang="en-US" altLang="en-US" sz="2800">
                  <a:solidFill>
                    <a:schemeClr val="tx2"/>
                  </a:solidFill>
                  <a:latin typeface="Times New Roman" pitchFamily="18" charset="0"/>
                </a:rPr>
                <a:t>*</a:t>
              </a:r>
              <a:r>
                <a:rPr lang="en-US" altLang="en-US" sz="2800">
                  <a:latin typeface="Times New Roman" pitchFamily="18" charset="0"/>
                </a:rPr>
                <a:t/>
              </a:r>
              <a:br>
                <a:rPr lang="en-US" altLang="en-US" sz="2800">
                  <a:latin typeface="Times New Roman" pitchFamily="18" charset="0"/>
                </a:rPr>
              </a:br>
              <a:endParaRPr lang="en-US" altLang="en-US" sz="2800">
                <a:latin typeface="Times New Roman" pitchFamily="18" charset="0"/>
              </a:endParaRPr>
            </a:p>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latin typeface="Times New Roman" pitchFamily="18" charset="0"/>
                </a:rPr>
                <a:t> </a:t>
              </a:r>
            </a:p>
          </p:txBody>
        </p:sp>
        <p:sp>
          <p:nvSpPr>
            <p:cNvPr id="171052" name="Text Box 38"/>
            <p:cNvSpPr txBox="1">
              <a:spLocks noChangeArrowheads="1"/>
            </p:cNvSpPr>
            <p:nvPr/>
          </p:nvSpPr>
          <p:spPr bwMode="auto">
            <a:xfrm flipH="1">
              <a:off x="876" y="1026"/>
              <a:ext cx="477" cy="18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solidFill>
                    <a:schemeClr val="tx2"/>
                  </a:solidFill>
                  <a:latin typeface="Times New Roman" pitchFamily="18" charset="0"/>
                </a:rPr>
                <a:t>*</a:t>
              </a:r>
              <a:br>
                <a:rPr lang="en-US" altLang="en-US" sz="2800">
                  <a:solidFill>
                    <a:schemeClr val="tx2"/>
                  </a:solidFill>
                  <a:latin typeface="Times New Roman" pitchFamily="18" charset="0"/>
                </a:rPr>
              </a:br>
              <a:r>
                <a:rPr lang="en-US" altLang="en-US" sz="2800">
                  <a:solidFill>
                    <a:schemeClr val="tx2"/>
                  </a:solidFill>
                  <a:latin typeface="Times New Roman" pitchFamily="18" charset="0"/>
                </a:rPr>
                <a:t>*</a:t>
              </a:r>
              <a:r>
                <a:rPr lang="en-US" altLang="en-US" sz="2800">
                  <a:latin typeface="Times New Roman" pitchFamily="18" charset="0"/>
                </a:rPr>
                <a:t/>
              </a:r>
              <a:br>
                <a:rPr lang="en-US" altLang="en-US" sz="2800">
                  <a:latin typeface="Times New Roman" pitchFamily="18" charset="0"/>
                </a:rPr>
              </a:br>
              <a:endParaRPr lang="en-US" altLang="en-US" sz="2800">
                <a:latin typeface="Times New Roman" pitchFamily="18" charset="0"/>
              </a:endParaRPr>
            </a:p>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latin typeface="Times New Roman" pitchFamily="18" charset="0"/>
                </a:rPr>
                <a:t> </a:t>
              </a:r>
            </a:p>
          </p:txBody>
        </p:sp>
        <p:sp>
          <p:nvSpPr>
            <p:cNvPr id="171053" name="Text Box 39"/>
            <p:cNvSpPr txBox="1">
              <a:spLocks noChangeArrowheads="1"/>
            </p:cNvSpPr>
            <p:nvPr/>
          </p:nvSpPr>
          <p:spPr bwMode="auto">
            <a:xfrm flipH="1">
              <a:off x="1059" y="1026"/>
              <a:ext cx="477" cy="18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solidFill>
                    <a:schemeClr val="tx2"/>
                  </a:solidFill>
                  <a:latin typeface="Times New Roman" pitchFamily="18" charset="0"/>
                </a:rPr>
                <a:t>*</a:t>
              </a:r>
              <a:br>
                <a:rPr lang="en-US" altLang="en-US" sz="2800">
                  <a:solidFill>
                    <a:schemeClr val="tx2"/>
                  </a:solidFill>
                  <a:latin typeface="Times New Roman" pitchFamily="18" charset="0"/>
                </a:rPr>
              </a:br>
              <a:r>
                <a:rPr lang="en-US" altLang="en-US" sz="2800">
                  <a:solidFill>
                    <a:schemeClr val="tx2"/>
                  </a:solidFill>
                  <a:latin typeface="Times New Roman" pitchFamily="18" charset="0"/>
                </a:rPr>
                <a:t>*</a:t>
              </a:r>
              <a:r>
                <a:rPr lang="en-US" altLang="en-US" sz="2800">
                  <a:latin typeface="Times New Roman" pitchFamily="18" charset="0"/>
                </a:rPr>
                <a:t/>
              </a:r>
              <a:br>
                <a:rPr lang="en-US" altLang="en-US" sz="2800">
                  <a:latin typeface="Times New Roman" pitchFamily="18" charset="0"/>
                </a:rPr>
              </a:br>
              <a:endParaRPr lang="en-US" altLang="en-US" sz="2800">
                <a:latin typeface="Times New Roman" pitchFamily="18" charset="0"/>
              </a:endParaRPr>
            </a:p>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latin typeface="Times New Roman" pitchFamily="18" charset="0"/>
                </a:rPr>
                <a:t> </a:t>
              </a:r>
            </a:p>
          </p:txBody>
        </p:sp>
        <p:sp>
          <p:nvSpPr>
            <p:cNvPr id="171054" name="Line 40"/>
            <p:cNvSpPr>
              <a:spLocks noChangeShapeType="1"/>
            </p:cNvSpPr>
            <p:nvPr/>
          </p:nvSpPr>
          <p:spPr bwMode="auto">
            <a:xfrm flipH="1">
              <a:off x="315" y="1932"/>
              <a:ext cx="2190" cy="1"/>
            </a:xfrm>
            <a:prstGeom prst="line">
              <a:avLst/>
            </a:prstGeom>
            <a:noFill/>
            <a:ln w="76200" cap="sq">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171055" name="Text Box 41"/>
            <p:cNvSpPr txBox="1">
              <a:spLocks noChangeArrowheads="1"/>
            </p:cNvSpPr>
            <p:nvPr/>
          </p:nvSpPr>
          <p:spPr bwMode="auto">
            <a:xfrm>
              <a:off x="0" y="1212"/>
              <a:ext cx="466"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4400">
                  <a:latin typeface="Times New Roman" pitchFamily="18" charset="0"/>
                </a:rPr>
                <a:t>+</a:t>
              </a:r>
            </a:p>
          </p:txBody>
        </p:sp>
        <p:sp>
          <p:nvSpPr>
            <p:cNvPr id="171056" name="Text Box 45"/>
            <p:cNvSpPr txBox="1">
              <a:spLocks noChangeArrowheads="1"/>
            </p:cNvSpPr>
            <p:nvPr/>
          </p:nvSpPr>
          <p:spPr bwMode="auto">
            <a:xfrm flipH="1">
              <a:off x="129" y="1016"/>
              <a:ext cx="476" cy="1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solidFill>
                    <a:schemeClr val="tx2"/>
                  </a:solidFill>
                  <a:latin typeface="Times New Roman" pitchFamily="18" charset="0"/>
                </a:rPr>
                <a:t> </a:t>
              </a:r>
              <a:br>
                <a:rPr lang="en-US" altLang="en-US" sz="2800">
                  <a:solidFill>
                    <a:schemeClr val="tx2"/>
                  </a:solidFill>
                  <a:latin typeface="Times New Roman" pitchFamily="18" charset="0"/>
                </a:rPr>
              </a:br>
              <a:r>
                <a:rPr lang="en-US" altLang="en-US" sz="2800">
                  <a:solidFill>
                    <a:schemeClr val="tx2"/>
                  </a:solidFill>
                  <a:latin typeface="Times New Roman" pitchFamily="18" charset="0"/>
                </a:rPr>
                <a:t> </a:t>
              </a:r>
              <a:r>
                <a:rPr lang="en-US" altLang="en-US" sz="2800">
                  <a:latin typeface="Times New Roman" pitchFamily="18" charset="0"/>
                </a:rPr>
                <a:t/>
              </a:r>
              <a:br>
                <a:rPr lang="en-US" altLang="en-US" sz="2800">
                  <a:latin typeface="Times New Roman" pitchFamily="18" charset="0"/>
                </a:rPr>
              </a:br>
              <a:endParaRPr lang="en-US" altLang="en-US" sz="2800">
                <a:latin typeface="Times New Roman" pitchFamily="18" charset="0"/>
              </a:endParaRPr>
            </a:p>
            <a:p>
              <a:pPr algn="ctr">
                <a:spcBef>
                  <a:spcPct val="50000"/>
                </a:spcBef>
              </a:pPr>
              <a:r>
                <a:rPr lang="en-US" altLang="en-US" sz="2800">
                  <a:latin typeface="Times New Roman" pitchFamily="18" charset="0"/>
                </a:rPr>
                <a:t>* </a:t>
              </a:r>
            </a:p>
          </p:txBody>
        </p:sp>
        <p:sp>
          <p:nvSpPr>
            <p:cNvPr id="171057" name="Text Box 46"/>
            <p:cNvSpPr txBox="1">
              <a:spLocks noChangeArrowheads="1"/>
            </p:cNvSpPr>
            <p:nvPr/>
          </p:nvSpPr>
          <p:spPr bwMode="auto">
            <a:xfrm flipH="1">
              <a:off x="1242" y="1025"/>
              <a:ext cx="479" cy="18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solidFill>
                    <a:schemeClr val="tx2"/>
                  </a:solidFill>
                  <a:latin typeface="Times New Roman" pitchFamily="18" charset="0"/>
                </a:rPr>
                <a:t>*</a:t>
              </a:r>
              <a:br>
                <a:rPr lang="en-US" altLang="en-US" sz="2800">
                  <a:solidFill>
                    <a:schemeClr val="tx2"/>
                  </a:solidFill>
                  <a:latin typeface="Times New Roman" pitchFamily="18" charset="0"/>
                </a:rPr>
              </a:br>
              <a:r>
                <a:rPr lang="en-US" altLang="en-US" sz="2800">
                  <a:solidFill>
                    <a:schemeClr val="tx2"/>
                  </a:solidFill>
                  <a:latin typeface="Times New Roman" pitchFamily="18" charset="0"/>
                </a:rPr>
                <a:t>*</a:t>
              </a:r>
              <a:r>
                <a:rPr lang="en-US" altLang="en-US" sz="2800">
                  <a:latin typeface="Times New Roman" pitchFamily="18" charset="0"/>
                </a:rPr>
                <a:t/>
              </a:r>
              <a:br>
                <a:rPr lang="en-US" altLang="en-US" sz="2800">
                  <a:latin typeface="Times New Roman" pitchFamily="18" charset="0"/>
                </a:rPr>
              </a:br>
              <a:endParaRPr lang="en-US" altLang="en-US" sz="2800">
                <a:latin typeface="Times New Roman" pitchFamily="18" charset="0"/>
              </a:endParaRPr>
            </a:p>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latin typeface="Times New Roman" pitchFamily="18" charset="0"/>
                </a:rPr>
                <a:t> </a:t>
              </a:r>
            </a:p>
          </p:txBody>
        </p:sp>
      </p:grpSp>
      <p:grpSp>
        <p:nvGrpSpPr>
          <p:cNvPr id="3" name="Group 68"/>
          <p:cNvGrpSpPr>
            <a:grpSpLocks/>
          </p:cNvGrpSpPr>
          <p:nvPr/>
        </p:nvGrpSpPr>
        <p:grpSpPr bwMode="auto">
          <a:xfrm>
            <a:off x="1919288" y="1524000"/>
            <a:ext cx="6564312" cy="2420938"/>
            <a:chOff x="1209" y="960"/>
            <a:chExt cx="4135" cy="1525"/>
          </a:xfrm>
        </p:grpSpPr>
        <p:sp>
          <p:nvSpPr>
            <p:cNvPr id="171039" name="Text Box 23"/>
            <p:cNvSpPr txBox="1">
              <a:spLocks noChangeArrowheads="1"/>
            </p:cNvSpPr>
            <p:nvPr/>
          </p:nvSpPr>
          <p:spPr bwMode="auto">
            <a:xfrm>
              <a:off x="2664" y="1227"/>
              <a:ext cx="2664"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i="1">
                  <a:solidFill>
                    <a:schemeClr val="accent2"/>
                  </a:solidFill>
                  <a:latin typeface="Times New Roman" pitchFamily="18" charset="0"/>
                  <a:cs typeface="Times New Roman" pitchFamily="18" charset="0"/>
                </a:rPr>
                <a:t>x</a:t>
              </a:r>
              <a:r>
                <a:rPr lang="en-US" altLang="en-US" i="1" baseline="-25000">
                  <a:solidFill>
                    <a:schemeClr val="accent2"/>
                  </a:solidFill>
                  <a:latin typeface="Times New Roman" pitchFamily="18" charset="0"/>
                  <a:cs typeface="Times New Roman" pitchFamily="18" charset="0"/>
                </a:rPr>
                <a:t>i </a:t>
              </a:r>
              <a:r>
                <a:rPr lang="en-US" altLang="en-US" i="1" baseline="-25000">
                  <a:latin typeface="Times New Roman" pitchFamily="18" charset="0"/>
                  <a:cs typeface="Times New Roman" pitchFamily="18" charset="0"/>
                </a:rPr>
                <a:t> </a:t>
              </a:r>
              <a:r>
                <a:rPr lang="en-US" altLang="en-US" i="1">
                  <a:latin typeface="Times New Roman" pitchFamily="18" charset="0"/>
                  <a:cs typeface="Times New Roman" pitchFamily="18" charset="0"/>
                </a:rPr>
                <a:t>= i</a:t>
              </a:r>
              <a:r>
                <a:rPr lang="en-US" altLang="en-US" i="1" baseline="30000">
                  <a:latin typeface="Times New Roman" pitchFamily="18" charset="0"/>
                  <a:cs typeface="Times New Roman" pitchFamily="18" charset="0"/>
                </a:rPr>
                <a:t>th</a:t>
              </a:r>
              <a:r>
                <a:rPr lang="en-US" altLang="en-US" i="1">
                  <a:latin typeface="Times New Roman" pitchFamily="18" charset="0"/>
                  <a:cs typeface="Times New Roman" pitchFamily="18" charset="0"/>
                </a:rPr>
                <a:t> </a:t>
              </a:r>
              <a:r>
                <a:rPr lang="en-US" altLang="en-US">
                  <a:latin typeface="Times New Roman" pitchFamily="18" charset="0"/>
                  <a:cs typeface="Times New Roman" pitchFamily="18" charset="0"/>
                </a:rPr>
                <a:t>input bit of</a:t>
              </a:r>
              <a:r>
                <a:rPr lang="en-US" altLang="en-US" i="1">
                  <a:solidFill>
                    <a:schemeClr val="folHlink"/>
                  </a:solidFill>
                  <a:latin typeface="Times New Roman" pitchFamily="18" charset="0"/>
                  <a:cs typeface="Times New Roman" pitchFamily="18" charset="0"/>
                </a:rPr>
                <a:t> </a:t>
              </a:r>
              <a:r>
                <a:rPr lang="en-US" altLang="en-US" i="1">
                  <a:solidFill>
                    <a:schemeClr val="accent2"/>
                  </a:solidFill>
                  <a:latin typeface="Times New Roman" pitchFamily="18" charset="0"/>
                  <a:cs typeface="Times New Roman" pitchFamily="18" charset="0"/>
                </a:rPr>
                <a:t>X</a:t>
              </a:r>
              <a:r>
                <a:rPr lang="en-US" altLang="en-US" i="1">
                  <a:latin typeface="Times New Roman" pitchFamily="18" charset="0"/>
                  <a:cs typeface="Times New Roman" pitchFamily="18" charset="0"/>
                </a:rPr>
                <a:t>.</a:t>
              </a:r>
              <a:r>
                <a:rPr lang="en-US" altLang="en-US" i="1" baseline="-25000">
                  <a:latin typeface="Times New Roman" pitchFamily="18" charset="0"/>
                  <a:cs typeface="Times New Roman" pitchFamily="18" charset="0"/>
                </a:rPr>
                <a:t> </a:t>
              </a:r>
              <a:endParaRPr lang="en-US" altLang="en-US" baseline="-25000">
                <a:latin typeface="Times New Roman" pitchFamily="18" charset="0"/>
                <a:cs typeface="Times New Roman" pitchFamily="18" charset="0"/>
              </a:endParaRPr>
            </a:p>
          </p:txBody>
        </p:sp>
        <p:sp>
          <p:nvSpPr>
            <p:cNvPr id="171040" name="Text Box 26"/>
            <p:cNvSpPr txBox="1">
              <a:spLocks noChangeArrowheads="1"/>
            </p:cNvSpPr>
            <p:nvPr/>
          </p:nvSpPr>
          <p:spPr bwMode="auto">
            <a:xfrm>
              <a:off x="2680" y="1483"/>
              <a:ext cx="2664"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i="1">
                  <a:solidFill>
                    <a:schemeClr val="accent2"/>
                  </a:solidFill>
                  <a:latin typeface="Times New Roman" pitchFamily="18" charset="0"/>
                  <a:cs typeface="Times New Roman" pitchFamily="18" charset="0"/>
                </a:rPr>
                <a:t>y</a:t>
              </a:r>
              <a:r>
                <a:rPr lang="en-US" altLang="en-US" i="1" baseline="-25000">
                  <a:solidFill>
                    <a:schemeClr val="accent2"/>
                  </a:solidFill>
                  <a:latin typeface="Times New Roman" pitchFamily="18" charset="0"/>
                  <a:cs typeface="Times New Roman" pitchFamily="18" charset="0"/>
                </a:rPr>
                <a:t>i</a:t>
              </a:r>
              <a:r>
                <a:rPr lang="en-US" altLang="en-US" i="1" baseline="-25000">
                  <a:latin typeface="Times New Roman" pitchFamily="18" charset="0"/>
                  <a:cs typeface="Times New Roman" pitchFamily="18" charset="0"/>
                </a:rPr>
                <a:t>  </a:t>
              </a:r>
              <a:r>
                <a:rPr lang="en-US" altLang="en-US" i="1">
                  <a:latin typeface="Times New Roman" pitchFamily="18" charset="0"/>
                  <a:cs typeface="Times New Roman" pitchFamily="18" charset="0"/>
                </a:rPr>
                <a:t>= i</a:t>
              </a:r>
              <a:r>
                <a:rPr lang="en-US" altLang="en-US" i="1" baseline="30000">
                  <a:latin typeface="Times New Roman" pitchFamily="18" charset="0"/>
                  <a:cs typeface="Times New Roman" pitchFamily="18" charset="0"/>
                </a:rPr>
                <a:t>th</a:t>
              </a:r>
              <a:r>
                <a:rPr lang="en-US" altLang="en-US" i="1">
                  <a:latin typeface="Times New Roman" pitchFamily="18" charset="0"/>
                  <a:cs typeface="Times New Roman" pitchFamily="18" charset="0"/>
                </a:rPr>
                <a:t> </a:t>
              </a:r>
              <a:r>
                <a:rPr lang="en-US" altLang="en-US">
                  <a:latin typeface="Times New Roman" pitchFamily="18" charset="0"/>
                  <a:cs typeface="Times New Roman" pitchFamily="18" charset="0"/>
                </a:rPr>
                <a:t>input bit of</a:t>
              </a:r>
              <a:r>
                <a:rPr lang="en-US" altLang="en-US" i="1">
                  <a:solidFill>
                    <a:schemeClr val="folHlink"/>
                  </a:solidFill>
                  <a:latin typeface="Times New Roman" pitchFamily="18" charset="0"/>
                  <a:cs typeface="Times New Roman" pitchFamily="18" charset="0"/>
                </a:rPr>
                <a:t> </a:t>
              </a:r>
              <a:r>
                <a:rPr lang="en-US" altLang="en-US" i="1">
                  <a:solidFill>
                    <a:schemeClr val="accent2"/>
                  </a:solidFill>
                  <a:latin typeface="Times New Roman" pitchFamily="18" charset="0"/>
                  <a:cs typeface="Times New Roman" pitchFamily="18" charset="0"/>
                </a:rPr>
                <a:t>Y</a:t>
              </a:r>
              <a:r>
                <a:rPr lang="en-US" altLang="en-US" i="1">
                  <a:latin typeface="Times New Roman" pitchFamily="18" charset="0"/>
                  <a:cs typeface="Times New Roman" pitchFamily="18" charset="0"/>
                </a:rPr>
                <a:t>.</a:t>
              </a:r>
              <a:r>
                <a:rPr lang="en-US" altLang="en-US" i="1" baseline="-25000">
                  <a:latin typeface="Times New Roman" pitchFamily="18" charset="0"/>
                  <a:cs typeface="Times New Roman" pitchFamily="18" charset="0"/>
                </a:rPr>
                <a:t> </a:t>
              </a:r>
              <a:endParaRPr lang="en-US" altLang="en-US" baseline="-25000">
                <a:latin typeface="Times New Roman" pitchFamily="18" charset="0"/>
                <a:cs typeface="Times New Roman" pitchFamily="18" charset="0"/>
              </a:endParaRPr>
            </a:p>
          </p:txBody>
        </p:sp>
        <p:sp>
          <p:nvSpPr>
            <p:cNvPr id="171041" name="Text Box 27"/>
            <p:cNvSpPr txBox="1">
              <a:spLocks noChangeArrowheads="1"/>
            </p:cNvSpPr>
            <p:nvPr/>
          </p:nvSpPr>
          <p:spPr bwMode="auto">
            <a:xfrm>
              <a:off x="2680" y="2120"/>
              <a:ext cx="2664"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i="1">
                  <a:solidFill>
                    <a:schemeClr val="accent2"/>
                  </a:solidFill>
                  <a:latin typeface="Times New Roman" pitchFamily="18" charset="0"/>
                  <a:cs typeface="Times New Roman" pitchFamily="18" charset="0"/>
                </a:rPr>
                <a:t>z</a:t>
              </a:r>
              <a:r>
                <a:rPr lang="en-US" altLang="en-US" i="1" baseline="-25000">
                  <a:solidFill>
                    <a:schemeClr val="accent2"/>
                  </a:solidFill>
                  <a:latin typeface="Times New Roman" pitchFamily="18" charset="0"/>
                  <a:cs typeface="Times New Roman" pitchFamily="18" charset="0"/>
                </a:rPr>
                <a:t>i</a:t>
              </a:r>
              <a:r>
                <a:rPr lang="en-US" altLang="en-US" i="1" baseline="-25000">
                  <a:latin typeface="Times New Roman" pitchFamily="18" charset="0"/>
                  <a:cs typeface="Times New Roman" pitchFamily="18" charset="0"/>
                </a:rPr>
                <a:t>  </a:t>
              </a:r>
              <a:r>
                <a:rPr lang="en-US" altLang="en-US" i="1">
                  <a:latin typeface="Times New Roman" pitchFamily="18" charset="0"/>
                  <a:cs typeface="Times New Roman" pitchFamily="18" charset="0"/>
                </a:rPr>
                <a:t>= i</a:t>
              </a:r>
              <a:r>
                <a:rPr lang="en-US" altLang="en-US" i="1" baseline="30000">
                  <a:latin typeface="Times New Roman" pitchFamily="18" charset="0"/>
                  <a:cs typeface="Times New Roman" pitchFamily="18" charset="0"/>
                </a:rPr>
                <a:t>th</a:t>
              </a:r>
              <a:r>
                <a:rPr lang="en-US" altLang="en-US" i="1">
                  <a:latin typeface="Times New Roman" pitchFamily="18" charset="0"/>
                  <a:cs typeface="Times New Roman" pitchFamily="18" charset="0"/>
                </a:rPr>
                <a:t> </a:t>
              </a:r>
              <a:r>
                <a:rPr lang="en-US" altLang="en-US">
                  <a:latin typeface="Times New Roman" pitchFamily="18" charset="0"/>
                  <a:cs typeface="Times New Roman" pitchFamily="18" charset="0"/>
                </a:rPr>
                <a:t>output bit of</a:t>
              </a:r>
              <a:r>
                <a:rPr lang="en-US" altLang="en-US" i="1">
                  <a:solidFill>
                    <a:schemeClr val="folHlink"/>
                  </a:solidFill>
                  <a:latin typeface="Times New Roman" pitchFamily="18" charset="0"/>
                  <a:cs typeface="Times New Roman" pitchFamily="18" charset="0"/>
                </a:rPr>
                <a:t> </a:t>
              </a:r>
              <a:r>
                <a:rPr lang="en-US" altLang="en-US" i="1">
                  <a:solidFill>
                    <a:schemeClr val="accent2"/>
                  </a:solidFill>
                  <a:latin typeface="Times New Roman" pitchFamily="18" charset="0"/>
                  <a:cs typeface="Times New Roman" pitchFamily="18" charset="0"/>
                </a:rPr>
                <a:t>Z</a:t>
              </a:r>
              <a:r>
                <a:rPr lang="en-US" altLang="en-US" i="1">
                  <a:latin typeface="Times New Roman" pitchFamily="18" charset="0"/>
                  <a:cs typeface="Times New Roman" pitchFamily="18" charset="0"/>
                </a:rPr>
                <a:t>.</a:t>
              </a:r>
              <a:r>
                <a:rPr lang="en-US" altLang="en-US" i="1" baseline="-25000">
                  <a:latin typeface="Times New Roman" pitchFamily="18" charset="0"/>
                  <a:cs typeface="Times New Roman" pitchFamily="18" charset="0"/>
                </a:rPr>
                <a:t> </a:t>
              </a:r>
              <a:endParaRPr lang="en-US" altLang="en-US" baseline="-25000">
                <a:latin typeface="Times New Roman" pitchFamily="18" charset="0"/>
                <a:cs typeface="Times New Roman" pitchFamily="18" charset="0"/>
              </a:endParaRPr>
            </a:p>
          </p:txBody>
        </p:sp>
        <p:sp>
          <p:nvSpPr>
            <p:cNvPr id="171042" name="Text Box 28"/>
            <p:cNvSpPr txBox="1">
              <a:spLocks noChangeArrowheads="1"/>
            </p:cNvSpPr>
            <p:nvPr/>
          </p:nvSpPr>
          <p:spPr bwMode="auto">
            <a:xfrm>
              <a:off x="2680" y="960"/>
              <a:ext cx="2664"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i="1">
                  <a:solidFill>
                    <a:schemeClr val="accent2"/>
                  </a:solidFill>
                  <a:latin typeface="Times New Roman" pitchFamily="18" charset="0"/>
                  <a:cs typeface="Times New Roman" pitchFamily="18" charset="0"/>
                </a:rPr>
                <a:t>c</a:t>
              </a:r>
              <a:r>
                <a:rPr lang="en-US" altLang="en-US" i="1" baseline="-25000">
                  <a:solidFill>
                    <a:schemeClr val="accent2"/>
                  </a:solidFill>
                  <a:latin typeface="Times New Roman" pitchFamily="18" charset="0"/>
                  <a:cs typeface="Times New Roman" pitchFamily="18" charset="0"/>
                </a:rPr>
                <a:t>i</a:t>
              </a:r>
              <a:r>
                <a:rPr lang="en-US" altLang="en-US" i="1" baseline="-25000">
                  <a:latin typeface="Times New Roman" pitchFamily="18" charset="0"/>
                  <a:cs typeface="Times New Roman" pitchFamily="18" charset="0"/>
                </a:rPr>
                <a:t>  </a:t>
              </a:r>
              <a:r>
                <a:rPr lang="en-US" altLang="en-US" i="1">
                  <a:latin typeface="Times New Roman" pitchFamily="18" charset="0"/>
                  <a:cs typeface="Times New Roman" pitchFamily="18" charset="0"/>
                </a:rPr>
                <a:t>= i</a:t>
              </a:r>
              <a:r>
                <a:rPr lang="en-US" altLang="en-US" i="1" baseline="30000">
                  <a:latin typeface="Times New Roman" pitchFamily="18" charset="0"/>
                  <a:cs typeface="Times New Roman" pitchFamily="18" charset="0"/>
                </a:rPr>
                <a:t>th</a:t>
              </a:r>
              <a:r>
                <a:rPr lang="en-US" altLang="en-US" i="1">
                  <a:latin typeface="Times New Roman" pitchFamily="18" charset="0"/>
                  <a:cs typeface="Times New Roman" pitchFamily="18" charset="0"/>
                </a:rPr>
                <a:t> </a:t>
              </a:r>
              <a:r>
                <a:rPr lang="en-US" altLang="en-US">
                  <a:latin typeface="Times New Roman" pitchFamily="18" charset="0"/>
                  <a:cs typeface="Times New Roman" pitchFamily="18" charset="0"/>
                </a:rPr>
                <a:t>carry bit</a:t>
              </a:r>
              <a:r>
                <a:rPr lang="en-US" altLang="en-US" i="1">
                  <a:latin typeface="Times New Roman" pitchFamily="18" charset="0"/>
                  <a:cs typeface="Times New Roman" pitchFamily="18" charset="0"/>
                </a:rPr>
                <a:t>.</a:t>
              </a:r>
              <a:r>
                <a:rPr lang="en-US" altLang="en-US" i="1" baseline="-25000">
                  <a:latin typeface="Times New Roman" pitchFamily="18" charset="0"/>
                  <a:cs typeface="Times New Roman" pitchFamily="18" charset="0"/>
                </a:rPr>
                <a:t> </a:t>
              </a:r>
              <a:endParaRPr lang="en-US" altLang="en-US" baseline="-25000">
                <a:latin typeface="Times New Roman" pitchFamily="18" charset="0"/>
                <a:cs typeface="Times New Roman" pitchFamily="18" charset="0"/>
              </a:endParaRPr>
            </a:p>
          </p:txBody>
        </p:sp>
        <p:sp>
          <p:nvSpPr>
            <p:cNvPr id="171043" name="Rectangle 47"/>
            <p:cNvSpPr>
              <a:spLocks noChangeArrowheads="1"/>
            </p:cNvSpPr>
            <p:nvPr/>
          </p:nvSpPr>
          <p:spPr bwMode="auto">
            <a:xfrm>
              <a:off x="1209" y="1016"/>
              <a:ext cx="184" cy="1469"/>
            </a:xfrm>
            <a:prstGeom prst="rect">
              <a:avLst/>
            </a:prstGeom>
            <a:noFill/>
            <a:ln w="25400" cap="sq" algn="ctr">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grpSp>
      <p:sp>
        <p:nvSpPr>
          <p:cNvPr id="285750" name="Rectangle 54"/>
          <p:cNvSpPr>
            <a:spLocks noChangeArrowheads="1"/>
          </p:cNvSpPr>
          <p:nvPr/>
        </p:nvSpPr>
        <p:spPr bwMode="auto">
          <a:xfrm>
            <a:off x="838200" y="4267200"/>
            <a:ext cx="39481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a:solidFill>
                  <a:schemeClr val="accent2"/>
                </a:solidFill>
                <a:latin typeface="Times New Roman" pitchFamily="18" charset="0"/>
              </a:rPr>
              <a:t>z</a:t>
            </a:r>
            <a:r>
              <a:rPr lang="en-US" altLang="en-US" sz="2800" i="1" baseline="-25000">
                <a:solidFill>
                  <a:schemeClr val="accent2"/>
                </a:solidFill>
                <a:latin typeface="Times New Roman" pitchFamily="18" charset="0"/>
              </a:rPr>
              <a:t>i</a:t>
            </a:r>
            <a:r>
              <a:rPr lang="en-US" altLang="en-US" sz="2800" baseline="-25000">
                <a:solidFill>
                  <a:schemeClr val="accent2"/>
                </a:solidFill>
                <a:latin typeface="Times New Roman" pitchFamily="18" charset="0"/>
              </a:rPr>
              <a:t>    </a:t>
            </a:r>
            <a:r>
              <a:rPr lang="en-US" altLang="en-US" sz="2800" baseline="-25000">
                <a:latin typeface="Times New Roman" pitchFamily="18" charset="0"/>
              </a:rPr>
              <a:t>  </a:t>
            </a:r>
            <a:r>
              <a:rPr lang="en-US" altLang="en-US" sz="2800">
                <a:latin typeface="Times New Roman" pitchFamily="18" charset="0"/>
              </a:rPr>
              <a:t>= lowBit(  </a:t>
            </a:r>
            <a:r>
              <a:rPr lang="en-US" altLang="en-US" sz="2800" i="1">
                <a:solidFill>
                  <a:schemeClr val="accent2"/>
                </a:solidFill>
                <a:latin typeface="Times New Roman" pitchFamily="18" charset="0"/>
              </a:rPr>
              <a:t>c</a:t>
            </a:r>
            <a:r>
              <a:rPr lang="en-US" altLang="en-US" sz="2800" i="1" baseline="-25000">
                <a:solidFill>
                  <a:schemeClr val="accent2"/>
                </a:solidFill>
                <a:latin typeface="Times New Roman" pitchFamily="18" charset="0"/>
              </a:rPr>
              <a:t>i</a:t>
            </a:r>
            <a:r>
              <a:rPr lang="en-US" altLang="en-US" sz="2800">
                <a:latin typeface="Times New Roman" pitchFamily="18" charset="0"/>
              </a:rPr>
              <a:t>+</a:t>
            </a: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i</a:t>
            </a:r>
            <a:r>
              <a:rPr lang="en-US" altLang="en-US" sz="2800">
                <a:latin typeface="Times New Roman" pitchFamily="18" charset="0"/>
              </a:rPr>
              <a:t>+</a:t>
            </a:r>
            <a:r>
              <a:rPr lang="en-US" altLang="en-US" sz="2800" i="1">
                <a:solidFill>
                  <a:schemeClr val="accent2"/>
                </a:solidFill>
                <a:latin typeface="Times New Roman" pitchFamily="18" charset="0"/>
              </a:rPr>
              <a:t>y</a:t>
            </a:r>
            <a:r>
              <a:rPr lang="en-US" altLang="en-US" sz="2800" i="1" baseline="-25000">
                <a:solidFill>
                  <a:schemeClr val="accent2"/>
                </a:solidFill>
                <a:latin typeface="Times New Roman" pitchFamily="18" charset="0"/>
              </a:rPr>
              <a:t>i</a:t>
            </a:r>
            <a:r>
              <a:rPr lang="en-US" altLang="en-US" sz="2800">
                <a:solidFill>
                  <a:schemeClr val="accent2"/>
                </a:solidFill>
                <a:latin typeface="Times New Roman" pitchFamily="18" charset="0"/>
              </a:rPr>
              <a:t> </a:t>
            </a:r>
            <a:r>
              <a:rPr lang="en-US" altLang="en-US" sz="2800">
                <a:latin typeface="Times New Roman" pitchFamily="18" charset="0"/>
              </a:rPr>
              <a:t>)</a:t>
            </a:r>
          </a:p>
        </p:txBody>
      </p:sp>
      <p:grpSp>
        <p:nvGrpSpPr>
          <p:cNvPr id="2" name="Group 1"/>
          <p:cNvGrpSpPr>
            <a:grpSpLocks/>
          </p:cNvGrpSpPr>
          <p:nvPr/>
        </p:nvGrpSpPr>
        <p:grpSpPr bwMode="auto">
          <a:xfrm>
            <a:off x="1752600" y="4876800"/>
            <a:ext cx="1455738" cy="1665288"/>
            <a:chOff x="6527104" y="4357688"/>
            <a:chExt cx="1456434" cy="1665287"/>
          </a:xfrm>
        </p:grpSpPr>
        <p:sp>
          <p:nvSpPr>
            <p:cNvPr id="171031" name="AutoShape 56"/>
            <p:cNvSpPr>
              <a:spLocks noChangeArrowheads="1"/>
            </p:cNvSpPr>
            <p:nvPr/>
          </p:nvSpPr>
          <p:spPr bwMode="auto">
            <a:xfrm rot="5400000" flipV="1">
              <a:off x="6927850" y="4933950"/>
              <a:ext cx="533400" cy="647700"/>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1600">
                <a:latin typeface="Arial Rounded MT Bold" pitchFamily="34" charset="0"/>
              </a:endParaRPr>
            </a:p>
          </p:txBody>
        </p:sp>
        <p:sp>
          <p:nvSpPr>
            <p:cNvPr id="171032" name="Rectangle 57"/>
            <p:cNvSpPr>
              <a:spLocks noChangeArrowheads="1"/>
            </p:cNvSpPr>
            <p:nvPr/>
          </p:nvSpPr>
          <p:spPr bwMode="auto">
            <a:xfrm>
              <a:off x="6819900" y="5005388"/>
              <a:ext cx="7493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a:t>
              </a:r>
            </a:p>
          </p:txBody>
        </p:sp>
        <p:sp>
          <p:nvSpPr>
            <p:cNvPr id="171033" name="Line 58"/>
            <p:cNvSpPr>
              <a:spLocks noChangeShapeType="1"/>
            </p:cNvSpPr>
            <p:nvPr/>
          </p:nvSpPr>
          <p:spPr bwMode="auto">
            <a:xfrm flipH="1" flipV="1">
              <a:off x="6934200" y="4857750"/>
              <a:ext cx="0" cy="107950"/>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71034" name="Text Box 59"/>
            <p:cNvSpPr txBox="1">
              <a:spLocks noChangeArrowheads="1"/>
            </p:cNvSpPr>
            <p:nvPr/>
          </p:nvSpPr>
          <p:spPr bwMode="auto">
            <a:xfrm>
              <a:off x="6553200" y="4357688"/>
              <a:ext cx="14303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i </a:t>
              </a:r>
              <a:r>
                <a:rPr lang="en-US" altLang="en-US" sz="2800" i="1">
                  <a:solidFill>
                    <a:schemeClr val="accent2"/>
                  </a:solidFill>
                  <a:latin typeface="Times New Roman" pitchFamily="18" charset="0"/>
                </a:rPr>
                <a:t>y</a:t>
              </a:r>
              <a:r>
                <a:rPr lang="en-US" altLang="en-US" sz="2800" i="1" baseline="-25000">
                  <a:solidFill>
                    <a:schemeClr val="accent2"/>
                  </a:solidFill>
                  <a:latin typeface="Times New Roman" pitchFamily="18" charset="0"/>
                </a:rPr>
                <a:t>i </a:t>
              </a:r>
              <a:r>
                <a:rPr lang="en-US" altLang="en-US" sz="2800" i="1">
                  <a:solidFill>
                    <a:schemeClr val="accent2"/>
                  </a:solidFill>
                  <a:latin typeface="Times New Roman" pitchFamily="18" charset="0"/>
                </a:rPr>
                <a:t>c</a:t>
              </a:r>
              <a:r>
                <a:rPr lang="en-US" altLang="en-US" sz="2800" i="1" baseline="-25000">
                  <a:solidFill>
                    <a:schemeClr val="accent2"/>
                  </a:solidFill>
                  <a:latin typeface="Times New Roman" pitchFamily="18" charset="0"/>
                </a:rPr>
                <a:t>i</a:t>
              </a:r>
              <a:r>
                <a:rPr lang="en-US" altLang="en-US" sz="2800" i="1">
                  <a:solidFill>
                    <a:schemeClr val="accent2"/>
                  </a:solidFill>
                  <a:latin typeface="Times New Roman" pitchFamily="18" charset="0"/>
                </a:rPr>
                <a:t> </a:t>
              </a:r>
              <a:endParaRPr lang="en-US" altLang="en-US" sz="2800" i="1" baseline="-25000">
                <a:solidFill>
                  <a:schemeClr val="accent2"/>
                </a:solidFill>
                <a:latin typeface="Times New Roman" pitchFamily="18" charset="0"/>
              </a:endParaRPr>
            </a:p>
          </p:txBody>
        </p:sp>
        <p:sp>
          <p:nvSpPr>
            <p:cNvPr id="171035" name="Line 60"/>
            <p:cNvSpPr>
              <a:spLocks noChangeShapeType="1"/>
            </p:cNvSpPr>
            <p:nvPr/>
          </p:nvSpPr>
          <p:spPr bwMode="auto">
            <a:xfrm flipH="1" flipV="1">
              <a:off x="7467600" y="4864100"/>
              <a:ext cx="0" cy="107950"/>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71036" name="Line 62"/>
            <p:cNvSpPr>
              <a:spLocks noChangeShapeType="1"/>
            </p:cNvSpPr>
            <p:nvPr/>
          </p:nvSpPr>
          <p:spPr bwMode="auto">
            <a:xfrm flipH="1" flipV="1">
              <a:off x="7200378" y="5536852"/>
              <a:ext cx="0" cy="107950"/>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71037" name="Line 63"/>
            <p:cNvSpPr>
              <a:spLocks noChangeShapeType="1"/>
            </p:cNvSpPr>
            <p:nvPr/>
          </p:nvSpPr>
          <p:spPr bwMode="auto">
            <a:xfrm flipH="1" flipV="1">
              <a:off x="7188200" y="4864100"/>
              <a:ext cx="0" cy="107950"/>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71038" name="Text Box 64"/>
            <p:cNvSpPr txBox="1">
              <a:spLocks noChangeArrowheads="1"/>
            </p:cNvSpPr>
            <p:nvPr/>
          </p:nvSpPr>
          <p:spPr bwMode="auto">
            <a:xfrm>
              <a:off x="6527104" y="5499100"/>
              <a:ext cx="11779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   </a:t>
              </a:r>
              <a:r>
                <a:rPr lang="en-US" altLang="en-US" sz="2800" i="1" baseline="-25000">
                  <a:solidFill>
                    <a:schemeClr val="accent2"/>
                  </a:solidFill>
                  <a:latin typeface="Times New Roman" pitchFamily="18" charset="0"/>
                </a:rPr>
                <a:t> </a:t>
              </a:r>
              <a:r>
                <a:rPr lang="en-US" altLang="en-US" sz="2800" i="1">
                  <a:solidFill>
                    <a:schemeClr val="accent2"/>
                  </a:solidFill>
                  <a:latin typeface="Times New Roman" pitchFamily="18" charset="0"/>
                </a:rPr>
                <a:t>z</a:t>
              </a:r>
              <a:r>
                <a:rPr lang="en-US" altLang="en-US" sz="2800" i="1" baseline="-25000">
                  <a:solidFill>
                    <a:schemeClr val="accent2"/>
                  </a:solidFill>
                  <a:latin typeface="Times New Roman" pitchFamily="18" charset="0"/>
                </a:rPr>
                <a:t>i</a:t>
              </a:r>
              <a:r>
                <a:rPr lang="en-US" altLang="en-US" sz="2800" i="1">
                  <a:solidFill>
                    <a:schemeClr val="accent2"/>
                  </a:solidFill>
                  <a:latin typeface="Times New Roman" pitchFamily="18" charset="0"/>
                </a:rPr>
                <a:t> </a:t>
              </a:r>
              <a:endParaRPr lang="en-US" altLang="en-US" sz="2800" i="1" baseline="-25000">
                <a:solidFill>
                  <a:schemeClr val="accent2"/>
                </a:solidFill>
                <a:latin typeface="Times New Roman" pitchFamily="18" charset="0"/>
              </a:endParaRPr>
            </a:p>
          </p:txBody>
        </p:sp>
      </p:grpSp>
      <p:sp>
        <p:nvSpPr>
          <p:cNvPr id="171014" name="Rectangle 2"/>
          <p:cNvSpPr>
            <a:spLocks noGrp="1" noChangeArrowheads="1"/>
          </p:cNvSpPr>
          <p:nvPr>
            <p:ph type="title"/>
          </p:nvPr>
        </p:nvSpPr>
        <p:spPr>
          <a:xfrm>
            <a:off x="685800" y="-228600"/>
            <a:ext cx="7772400" cy="1143000"/>
          </a:xfrm>
          <a:noFill/>
          <a:extLst>
            <a:ext uri="{909E8E84-426E-40DD-AFC4-6F175D3DCCD1}">
              <a14:hiddenFill xmlns:a14="http://schemas.microsoft.com/office/drawing/2010/main">
                <a:solidFill>
                  <a:srgbClr val="FFFFFF"/>
                </a:solidFill>
              </a14:hiddenFill>
            </a:ext>
          </a:extLst>
        </p:spPr>
        <p:txBody>
          <a:bodyPr/>
          <a:lstStyle/>
          <a:p>
            <a:r>
              <a:rPr lang="en-US" altLang="en-US" smtClean="0">
                <a:effectLst/>
              </a:rPr>
              <a:t>How to add 2 </a:t>
            </a:r>
            <a:r>
              <a:rPr lang="en-US" altLang="en-US" i="1" smtClean="0">
                <a:effectLst/>
              </a:rPr>
              <a:t>n</a:t>
            </a:r>
            <a:r>
              <a:rPr lang="en-US" altLang="en-US" smtClean="0">
                <a:effectLst/>
              </a:rPr>
              <a:t>-bit numbers.</a:t>
            </a:r>
          </a:p>
        </p:txBody>
      </p:sp>
      <p:graphicFrame>
        <p:nvGraphicFramePr>
          <p:cNvPr id="38" name="Table 37"/>
          <p:cNvGraphicFramePr>
            <a:graphicFrameLocks noGrp="1"/>
          </p:cNvGraphicFramePr>
          <p:nvPr/>
        </p:nvGraphicFramePr>
        <p:xfrm>
          <a:off x="5975350" y="4883150"/>
          <a:ext cx="3105150" cy="1725613"/>
        </p:xfrm>
        <a:graphic>
          <a:graphicData uri="http://schemas.openxmlformats.org/drawingml/2006/table">
            <a:tbl>
              <a:tblPr firstRow="1" bandRow="1">
                <a:tableStyleId>{5C22544A-7EE6-4342-B048-85BDC9FD1C3A}</a:tableStyleId>
              </a:tblPr>
              <a:tblGrid>
                <a:gridCol w="1401840"/>
                <a:gridCol w="1703310"/>
              </a:tblGrid>
              <a:tr h="640259">
                <a:tc>
                  <a:txBody>
                    <a:bodyPr/>
                    <a:lstStyle/>
                    <a:p>
                      <a:pPr algn="ctr"/>
                      <a:endParaRPr lang="en-US" sz="1800" dirty="0"/>
                    </a:p>
                  </a:txBody>
                  <a:tcPr marL="91461" marR="91461" marT="45733" marB="45733"/>
                </a:tc>
                <a:tc>
                  <a:txBody>
                    <a:bodyPr/>
                    <a:lstStyle/>
                    <a:p>
                      <a:pPr algn="ctr"/>
                      <a:r>
                        <a:rPr lang="en-US" sz="1800" dirty="0" smtClean="0"/>
                        <a:t>Little extra thought.</a:t>
                      </a:r>
                      <a:endParaRPr lang="en-US" sz="1800" dirty="0"/>
                    </a:p>
                  </a:txBody>
                  <a:tcPr marL="91461" marR="91461" marT="45733" marB="45733"/>
                </a:tc>
              </a:tr>
              <a:tr h="542677">
                <a:tc>
                  <a:txBody>
                    <a:bodyPr/>
                    <a:lstStyle/>
                    <a:p>
                      <a:pPr algn="ctr"/>
                      <a:r>
                        <a:rPr lang="en-US" sz="1800" dirty="0" smtClean="0"/>
                        <a:t>Size</a:t>
                      </a:r>
                      <a:endParaRPr lang="en-US" sz="1800" dirty="0"/>
                    </a:p>
                  </a:txBody>
                  <a:tcPr marL="91461" marR="91461" marT="45733" marB="45733"/>
                </a:tc>
                <a:tc>
                  <a:txBody>
                    <a:bodyPr/>
                    <a:lstStyle/>
                    <a:p>
                      <a:pPr algn="ctr"/>
                      <a:endParaRPr lang="en-US" sz="1800" dirty="0"/>
                    </a:p>
                  </a:txBody>
                  <a:tcPr marL="91461" marR="91461" marT="45733" marB="45733"/>
                </a:tc>
              </a:tr>
              <a:tr h="542677">
                <a:tc>
                  <a:txBody>
                    <a:bodyPr/>
                    <a:lstStyle/>
                    <a:p>
                      <a:pPr algn="ctr"/>
                      <a:r>
                        <a:rPr lang="en-US" sz="1800" dirty="0" smtClean="0"/>
                        <a:t>Depth</a:t>
                      </a:r>
                      <a:endParaRPr lang="en-US" sz="1800" dirty="0"/>
                    </a:p>
                  </a:txBody>
                  <a:tcPr marL="91461" marR="91461" marT="45733" marB="45733"/>
                </a:tc>
                <a:tc>
                  <a:txBody>
                    <a:bodyPr/>
                    <a:lstStyle/>
                    <a:p>
                      <a:pPr algn="ctr"/>
                      <a:endParaRPr lang="en-US" sz="1800" dirty="0"/>
                    </a:p>
                  </a:txBody>
                  <a:tcPr marL="91461" marR="91461" marT="45733" marB="45733"/>
                </a:tc>
              </a:tr>
            </a:tbl>
          </a:graphicData>
        </a:graphic>
      </p:graphicFrame>
      <p:sp>
        <p:nvSpPr>
          <p:cNvPr id="39" name="Rectangle 38"/>
          <p:cNvSpPr>
            <a:spLocks noChangeArrowheads="1"/>
          </p:cNvSpPr>
          <p:nvPr/>
        </p:nvSpPr>
        <p:spPr bwMode="auto">
          <a:xfrm>
            <a:off x="7848600" y="5513388"/>
            <a:ext cx="863600"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800">
                <a:solidFill>
                  <a:schemeClr val="bg2"/>
                </a:solidFill>
                <a:latin typeface="Times New Roman" pitchFamily="18" charset="0"/>
              </a:rPr>
              <a:t>O(n)</a:t>
            </a:r>
          </a:p>
        </p:txBody>
      </p:sp>
      <p:sp>
        <p:nvSpPr>
          <p:cNvPr id="40" name="Rectangle 39"/>
          <p:cNvSpPr>
            <a:spLocks noChangeArrowheads="1"/>
          </p:cNvSpPr>
          <p:nvPr/>
        </p:nvSpPr>
        <p:spPr bwMode="auto">
          <a:xfrm>
            <a:off x="7874000" y="5994400"/>
            <a:ext cx="865188"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800">
                <a:solidFill>
                  <a:schemeClr val="bg2"/>
                </a:solidFill>
                <a:latin typeface="Times New Roman" pitchFamily="18" charset="0"/>
              </a:rPr>
              <a:t>O(1)</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1+#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85750"/>
                                        </p:tgtEl>
                                        <p:attrNameLst>
                                          <p:attrName>style.visibility</p:attrName>
                                        </p:attrNameLst>
                                      </p:cBhvr>
                                      <p:to>
                                        <p:strVal val="visible"/>
                                      </p:to>
                                    </p:set>
                                    <p:anim calcmode="lin" valueType="num">
                                      <p:cBhvr additive="base">
                                        <p:cTn id="13" dur="500" fill="hold"/>
                                        <p:tgtEl>
                                          <p:spTgt spid="285750"/>
                                        </p:tgtEl>
                                        <p:attrNameLst>
                                          <p:attrName>ppt_x</p:attrName>
                                        </p:attrNameLst>
                                      </p:cBhvr>
                                      <p:tavLst>
                                        <p:tav tm="0">
                                          <p:val>
                                            <p:strVal val="#ppt_x"/>
                                          </p:val>
                                        </p:tav>
                                        <p:tav tm="100000">
                                          <p:val>
                                            <p:strVal val="#ppt_x"/>
                                          </p:val>
                                        </p:tav>
                                      </p:tavLst>
                                    </p:anim>
                                    <p:anim calcmode="lin" valueType="num">
                                      <p:cBhvr additive="base">
                                        <p:cTn id="14" dur="500" fill="hold"/>
                                        <p:tgtEl>
                                          <p:spTgt spid="285750"/>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8"/>
                                        </p:tgtEl>
                                        <p:attrNameLst>
                                          <p:attrName>style.visibility</p:attrName>
                                        </p:attrNameLst>
                                      </p:cBhvr>
                                      <p:to>
                                        <p:strVal val="visible"/>
                                      </p:to>
                                    </p:set>
                                    <p:anim calcmode="lin" valueType="num">
                                      <p:cBhvr additive="base">
                                        <p:cTn id="25" dur="500" fill="hold"/>
                                        <p:tgtEl>
                                          <p:spTgt spid="38"/>
                                        </p:tgtEl>
                                        <p:attrNameLst>
                                          <p:attrName>ppt_x</p:attrName>
                                        </p:attrNameLst>
                                      </p:cBhvr>
                                      <p:tavLst>
                                        <p:tav tm="0">
                                          <p:val>
                                            <p:strVal val="#ppt_x"/>
                                          </p:val>
                                        </p:tav>
                                        <p:tav tm="100000">
                                          <p:val>
                                            <p:strVal val="#ppt_x"/>
                                          </p:val>
                                        </p:tav>
                                      </p:tavLst>
                                    </p:anim>
                                    <p:anim calcmode="lin" valueType="num">
                                      <p:cBhvr additive="base">
                                        <p:cTn id="26" dur="500" fill="hold"/>
                                        <p:tgtEl>
                                          <p:spTgt spid="38"/>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39"/>
                                        </p:tgtEl>
                                        <p:attrNameLst>
                                          <p:attrName>style.visibility</p:attrName>
                                        </p:attrNameLst>
                                      </p:cBhvr>
                                      <p:to>
                                        <p:strVal val="visible"/>
                                      </p:to>
                                    </p:set>
                                    <p:anim calcmode="lin" valueType="num">
                                      <p:cBhvr additive="base">
                                        <p:cTn id="31" dur="500" fill="hold"/>
                                        <p:tgtEl>
                                          <p:spTgt spid="39"/>
                                        </p:tgtEl>
                                        <p:attrNameLst>
                                          <p:attrName>ppt_x</p:attrName>
                                        </p:attrNameLst>
                                      </p:cBhvr>
                                      <p:tavLst>
                                        <p:tav tm="0">
                                          <p:val>
                                            <p:strVal val="#ppt_x"/>
                                          </p:val>
                                        </p:tav>
                                        <p:tav tm="100000">
                                          <p:val>
                                            <p:strVal val="#ppt_x"/>
                                          </p:val>
                                        </p:tav>
                                      </p:tavLst>
                                    </p:anim>
                                    <p:anim calcmode="lin" valueType="num">
                                      <p:cBhvr additive="base">
                                        <p:cTn id="32" dur="500" fill="hold"/>
                                        <p:tgtEl>
                                          <p:spTgt spid="39"/>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40"/>
                                        </p:tgtEl>
                                        <p:attrNameLst>
                                          <p:attrName>style.visibility</p:attrName>
                                        </p:attrNameLst>
                                      </p:cBhvr>
                                      <p:to>
                                        <p:strVal val="visible"/>
                                      </p:to>
                                    </p:set>
                                    <p:anim calcmode="lin" valueType="num">
                                      <p:cBhvr additive="base">
                                        <p:cTn id="37" dur="500" fill="hold"/>
                                        <p:tgtEl>
                                          <p:spTgt spid="40"/>
                                        </p:tgtEl>
                                        <p:attrNameLst>
                                          <p:attrName>ppt_x</p:attrName>
                                        </p:attrNameLst>
                                      </p:cBhvr>
                                      <p:tavLst>
                                        <p:tav tm="0">
                                          <p:val>
                                            <p:strVal val="#ppt_x"/>
                                          </p:val>
                                        </p:tav>
                                        <p:tav tm="100000">
                                          <p:val>
                                            <p:strVal val="#ppt_x"/>
                                          </p:val>
                                        </p:tav>
                                      </p:tavLst>
                                    </p:anim>
                                    <p:anim calcmode="lin" valueType="num">
                                      <p:cBhvr additive="base">
                                        <p:cTn id="38"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750" grpId="0"/>
      <p:bldP spid="39" grpId="0"/>
      <p:bldP spid="40" grpId="0"/>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2034" name="Group 48"/>
          <p:cNvGrpSpPr>
            <a:grpSpLocks/>
          </p:cNvGrpSpPr>
          <p:nvPr/>
        </p:nvGrpSpPr>
        <p:grpSpPr bwMode="auto">
          <a:xfrm>
            <a:off x="0" y="1612900"/>
            <a:ext cx="4192588" cy="2886075"/>
            <a:chOff x="0" y="1016"/>
            <a:chExt cx="2641" cy="1818"/>
          </a:xfrm>
        </p:grpSpPr>
        <p:sp>
          <p:nvSpPr>
            <p:cNvPr id="172064" name="Text Box 30"/>
            <p:cNvSpPr txBox="1">
              <a:spLocks noChangeArrowheads="1"/>
            </p:cNvSpPr>
            <p:nvPr/>
          </p:nvSpPr>
          <p:spPr bwMode="auto">
            <a:xfrm flipH="1">
              <a:off x="2164" y="1027"/>
              <a:ext cx="477" cy="18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solidFill>
                    <a:schemeClr val="tx2"/>
                  </a:solidFill>
                  <a:latin typeface="Times New Roman" pitchFamily="18" charset="0"/>
                </a:rPr>
                <a:t>*</a:t>
              </a:r>
              <a:br>
                <a:rPr lang="en-US" altLang="en-US" sz="2800">
                  <a:solidFill>
                    <a:schemeClr val="tx2"/>
                  </a:solidFill>
                  <a:latin typeface="Times New Roman" pitchFamily="18" charset="0"/>
                </a:rPr>
              </a:br>
              <a:r>
                <a:rPr lang="en-US" altLang="en-US" sz="2800">
                  <a:solidFill>
                    <a:schemeClr val="tx2"/>
                  </a:solidFill>
                  <a:latin typeface="Times New Roman" pitchFamily="18" charset="0"/>
                </a:rPr>
                <a:t>*</a:t>
              </a:r>
              <a:r>
                <a:rPr lang="en-US" altLang="en-US" sz="2800">
                  <a:latin typeface="Times New Roman" pitchFamily="18" charset="0"/>
                </a:rPr>
                <a:t/>
              </a:r>
              <a:br>
                <a:rPr lang="en-US" altLang="en-US" sz="2800">
                  <a:latin typeface="Times New Roman" pitchFamily="18" charset="0"/>
                </a:rPr>
              </a:br>
              <a:endParaRPr lang="en-US" altLang="en-US" sz="2800">
                <a:latin typeface="Times New Roman" pitchFamily="18" charset="0"/>
              </a:endParaRPr>
            </a:p>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latin typeface="Times New Roman" pitchFamily="18" charset="0"/>
                </a:rPr>
                <a:t> </a:t>
              </a:r>
            </a:p>
          </p:txBody>
        </p:sp>
        <p:sp>
          <p:nvSpPr>
            <p:cNvPr id="172065" name="Text Box 31"/>
            <p:cNvSpPr txBox="1">
              <a:spLocks noChangeArrowheads="1"/>
            </p:cNvSpPr>
            <p:nvPr/>
          </p:nvSpPr>
          <p:spPr bwMode="auto">
            <a:xfrm flipH="1">
              <a:off x="321" y="1026"/>
              <a:ext cx="479" cy="18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solidFill>
                    <a:schemeClr val="tx2"/>
                  </a:solidFill>
                  <a:latin typeface="Times New Roman" pitchFamily="18" charset="0"/>
                </a:rPr>
                <a:t>*</a:t>
              </a:r>
              <a:br>
                <a:rPr lang="en-US" altLang="en-US" sz="2800">
                  <a:solidFill>
                    <a:schemeClr val="tx2"/>
                  </a:solidFill>
                  <a:latin typeface="Times New Roman" pitchFamily="18" charset="0"/>
                </a:rPr>
              </a:br>
              <a:r>
                <a:rPr lang="en-US" altLang="en-US" sz="2800">
                  <a:solidFill>
                    <a:schemeClr val="tx2"/>
                  </a:solidFill>
                  <a:latin typeface="Times New Roman" pitchFamily="18" charset="0"/>
                </a:rPr>
                <a:t>*</a:t>
              </a:r>
              <a:r>
                <a:rPr lang="en-US" altLang="en-US" sz="2800">
                  <a:latin typeface="Times New Roman" pitchFamily="18" charset="0"/>
                </a:rPr>
                <a:t/>
              </a:r>
              <a:br>
                <a:rPr lang="en-US" altLang="en-US" sz="2800">
                  <a:latin typeface="Times New Roman" pitchFamily="18" charset="0"/>
                </a:rPr>
              </a:br>
              <a:endParaRPr lang="en-US" altLang="en-US" sz="2800">
                <a:latin typeface="Times New Roman" pitchFamily="18" charset="0"/>
              </a:endParaRPr>
            </a:p>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latin typeface="Times New Roman" pitchFamily="18" charset="0"/>
                </a:rPr>
                <a:t> </a:t>
              </a:r>
            </a:p>
          </p:txBody>
        </p:sp>
        <p:sp>
          <p:nvSpPr>
            <p:cNvPr id="172066" name="Text Box 32"/>
            <p:cNvSpPr txBox="1">
              <a:spLocks noChangeArrowheads="1"/>
            </p:cNvSpPr>
            <p:nvPr/>
          </p:nvSpPr>
          <p:spPr bwMode="auto">
            <a:xfrm flipH="1">
              <a:off x="503" y="1026"/>
              <a:ext cx="478" cy="18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solidFill>
                    <a:schemeClr val="tx2"/>
                  </a:solidFill>
                  <a:latin typeface="Times New Roman" pitchFamily="18" charset="0"/>
                </a:rPr>
                <a:t>*</a:t>
              </a:r>
              <a:br>
                <a:rPr lang="en-US" altLang="en-US" sz="2800">
                  <a:solidFill>
                    <a:schemeClr val="tx2"/>
                  </a:solidFill>
                  <a:latin typeface="Times New Roman" pitchFamily="18" charset="0"/>
                </a:rPr>
              </a:br>
              <a:r>
                <a:rPr lang="en-US" altLang="en-US" sz="2800">
                  <a:solidFill>
                    <a:schemeClr val="tx2"/>
                  </a:solidFill>
                  <a:latin typeface="Times New Roman" pitchFamily="18" charset="0"/>
                </a:rPr>
                <a:t>*</a:t>
              </a:r>
              <a:r>
                <a:rPr lang="en-US" altLang="en-US" sz="2800">
                  <a:latin typeface="Times New Roman" pitchFamily="18" charset="0"/>
                </a:rPr>
                <a:t/>
              </a:r>
              <a:br>
                <a:rPr lang="en-US" altLang="en-US" sz="2800">
                  <a:latin typeface="Times New Roman" pitchFamily="18" charset="0"/>
                </a:rPr>
              </a:br>
              <a:endParaRPr lang="en-US" altLang="en-US" sz="2800">
                <a:latin typeface="Times New Roman" pitchFamily="18" charset="0"/>
              </a:endParaRPr>
            </a:p>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latin typeface="Times New Roman" pitchFamily="18" charset="0"/>
                </a:rPr>
                <a:t> </a:t>
              </a:r>
            </a:p>
          </p:txBody>
        </p:sp>
        <p:sp>
          <p:nvSpPr>
            <p:cNvPr id="172067" name="Text Box 33"/>
            <p:cNvSpPr txBox="1">
              <a:spLocks noChangeArrowheads="1"/>
            </p:cNvSpPr>
            <p:nvPr/>
          </p:nvSpPr>
          <p:spPr bwMode="auto">
            <a:xfrm flipH="1">
              <a:off x="1425" y="1026"/>
              <a:ext cx="479" cy="18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solidFill>
                    <a:schemeClr val="tx2"/>
                  </a:solidFill>
                  <a:latin typeface="Times New Roman" pitchFamily="18" charset="0"/>
                </a:rPr>
                <a:t>*</a:t>
              </a:r>
              <a:br>
                <a:rPr lang="en-US" altLang="en-US" sz="2800">
                  <a:solidFill>
                    <a:schemeClr val="tx2"/>
                  </a:solidFill>
                  <a:latin typeface="Times New Roman" pitchFamily="18" charset="0"/>
                </a:rPr>
              </a:br>
              <a:r>
                <a:rPr lang="en-US" altLang="en-US" sz="2800">
                  <a:solidFill>
                    <a:schemeClr val="tx2"/>
                  </a:solidFill>
                  <a:latin typeface="Times New Roman" pitchFamily="18" charset="0"/>
                </a:rPr>
                <a:t>*</a:t>
              </a:r>
              <a:r>
                <a:rPr lang="en-US" altLang="en-US" sz="2800">
                  <a:latin typeface="Times New Roman" pitchFamily="18" charset="0"/>
                </a:rPr>
                <a:t/>
              </a:r>
              <a:br>
                <a:rPr lang="en-US" altLang="en-US" sz="2800">
                  <a:latin typeface="Times New Roman" pitchFamily="18" charset="0"/>
                </a:rPr>
              </a:br>
              <a:endParaRPr lang="en-US" altLang="en-US" sz="2800">
                <a:latin typeface="Times New Roman" pitchFamily="18" charset="0"/>
              </a:endParaRPr>
            </a:p>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latin typeface="Times New Roman" pitchFamily="18" charset="0"/>
                </a:rPr>
                <a:t> </a:t>
              </a:r>
            </a:p>
          </p:txBody>
        </p:sp>
        <p:sp>
          <p:nvSpPr>
            <p:cNvPr id="172068" name="Text Box 34"/>
            <p:cNvSpPr txBox="1">
              <a:spLocks noChangeArrowheads="1"/>
            </p:cNvSpPr>
            <p:nvPr/>
          </p:nvSpPr>
          <p:spPr bwMode="auto">
            <a:xfrm flipH="1">
              <a:off x="1607" y="1026"/>
              <a:ext cx="478" cy="18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solidFill>
                    <a:schemeClr val="tx2"/>
                  </a:solidFill>
                  <a:latin typeface="Times New Roman" pitchFamily="18" charset="0"/>
                </a:rPr>
                <a:t>*</a:t>
              </a:r>
              <a:br>
                <a:rPr lang="en-US" altLang="en-US" sz="2800">
                  <a:solidFill>
                    <a:schemeClr val="tx2"/>
                  </a:solidFill>
                  <a:latin typeface="Times New Roman" pitchFamily="18" charset="0"/>
                </a:rPr>
              </a:br>
              <a:r>
                <a:rPr lang="en-US" altLang="en-US" sz="2800">
                  <a:solidFill>
                    <a:schemeClr val="tx2"/>
                  </a:solidFill>
                  <a:latin typeface="Times New Roman" pitchFamily="18" charset="0"/>
                </a:rPr>
                <a:t>*</a:t>
              </a:r>
              <a:r>
                <a:rPr lang="en-US" altLang="en-US" sz="2800">
                  <a:latin typeface="Times New Roman" pitchFamily="18" charset="0"/>
                </a:rPr>
                <a:t/>
              </a:r>
              <a:br>
                <a:rPr lang="en-US" altLang="en-US" sz="2800">
                  <a:latin typeface="Times New Roman" pitchFamily="18" charset="0"/>
                </a:rPr>
              </a:br>
              <a:endParaRPr lang="en-US" altLang="en-US" sz="2800">
                <a:latin typeface="Times New Roman" pitchFamily="18" charset="0"/>
              </a:endParaRPr>
            </a:p>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latin typeface="Times New Roman" pitchFamily="18" charset="0"/>
                </a:rPr>
                <a:t> </a:t>
              </a:r>
            </a:p>
          </p:txBody>
        </p:sp>
        <p:sp>
          <p:nvSpPr>
            <p:cNvPr id="172069" name="Text Box 35"/>
            <p:cNvSpPr txBox="1">
              <a:spLocks noChangeArrowheads="1"/>
            </p:cNvSpPr>
            <p:nvPr/>
          </p:nvSpPr>
          <p:spPr bwMode="auto">
            <a:xfrm flipH="1">
              <a:off x="1791" y="1026"/>
              <a:ext cx="478" cy="18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solidFill>
                    <a:schemeClr val="tx2"/>
                  </a:solidFill>
                  <a:latin typeface="Times New Roman" pitchFamily="18" charset="0"/>
                </a:rPr>
                <a:t>*</a:t>
              </a:r>
              <a:br>
                <a:rPr lang="en-US" altLang="en-US" sz="2800">
                  <a:solidFill>
                    <a:schemeClr val="tx2"/>
                  </a:solidFill>
                  <a:latin typeface="Times New Roman" pitchFamily="18" charset="0"/>
                </a:rPr>
              </a:br>
              <a:r>
                <a:rPr lang="en-US" altLang="en-US" sz="2800">
                  <a:solidFill>
                    <a:schemeClr val="tx2"/>
                  </a:solidFill>
                  <a:latin typeface="Times New Roman" pitchFamily="18" charset="0"/>
                </a:rPr>
                <a:t>*</a:t>
              </a:r>
              <a:r>
                <a:rPr lang="en-US" altLang="en-US" sz="2800">
                  <a:latin typeface="Times New Roman" pitchFamily="18" charset="0"/>
                </a:rPr>
                <a:t/>
              </a:r>
              <a:br>
                <a:rPr lang="en-US" altLang="en-US" sz="2800">
                  <a:latin typeface="Times New Roman" pitchFamily="18" charset="0"/>
                </a:rPr>
              </a:br>
              <a:endParaRPr lang="en-US" altLang="en-US" sz="2800">
                <a:latin typeface="Times New Roman" pitchFamily="18" charset="0"/>
              </a:endParaRPr>
            </a:p>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latin typeface="Times New Roman" pitchFamily="18" charset="0"/>
                </a:rPr>
                <a:t> </a:t>
              </a:r>
            </a:p>
          </p:txBody>
        </p:sp>
        <p:sp>
          <p:nvSpPr>
            <p:cNvPr id="172070" name="Text Box 36"/>
            <p:cNvSpPr txBox="1">
              <a:spLocks noChangeArrowheads="1"/>
            </p:cNvSpPr>
            <p:nvPr/>
          </p:nvSpPr>
          <p:spPr bwMode="auto">
            <a:xfrm flipH="1">
              <a:off x="1974" y="1026"/>
              <a:ext cx="478" cy="18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solidFill>
                    <a:schemeClr val="tx2"/>
                  </a:solidFill>
                  <a:latin typeface="Times New Roman" pitchFamily="18" charset="0"/>
                </a:rPr>
                <a:t>*</a:t>
              </a:r>
              <a:br>
                <a:rPr lang="en-US" altLang="en-US" sz="2800">
                  <a:solidFill>
                    <a:schemeClr val="tx2"/>
                  </a:solidFill>
                  <a:latin typeface="Times New Roman" pitchFamily="18" charset="0"/>
                </a:rPr>
              </a:br>
              <a:r>
                <a:rPr lang="en-US" altLang="en-US" sz="2800">
                  <a:solidFill>
                    <a:schemeClr val="tx2"/>
                  </a:solidFill>
                  <a:latin typeface="Times New Roman" pitchFamily="18" charset="0"/>
                </a:rPr>
                <a:t>*</a:t>
              </a:r>
              <a:r>
                <a:rPr lang="en-US" altLang="en-US" sz="2800">
                  <a:latin typeface="Times New Roman" pitchFamily="18" charset="0"/>
                </a:rPr>
                <a:t/>
              </a:r>
              <a:br>
                <a:rPr lang="en-US" altLang="en-US" sz="2800">
                  <a:latin typeface="Times New Roman" pitchFamily="18" charset="0"/>
                </a:rPr>
              </a:br>
              <a:endParaRPr lang="en-US" altLang="en-US" sz="2800">
                <a:latin typeface="Times New Roman" pitchFamily="18" charset="0"/>
              </a:endParaRPr>
            </a:p>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latin typeface="Times New Roman" pitchFamily="18" charset="0"/>
                </a:rPr>
                <a:t> </a:t>
              </a:r>
            </a:p>
          </p:txBody>
        </p:sp>
        <p:sp>
          <p:nvSpPr>
            <p:cNvPr id="172071" name="Text Box 37"/>
            <p:cNvSpPr txBox="1">
              <a:spLocks noChangeArrowheads="1"/>
            </p:cNvSpPr>
            <p:nvPr/>
          </p:nvSpPr>
          <p:spPr bwMode="auto">
            <a:xfrm flipH="1">
              <a:off x="692" y="1026"/>
              <a:ext cx="477" cy="18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solidFill>
                    <a:schemeClr val="tx2"/>
                  </a:solidFill>
                  <a:latin typeface="Times New Roman" pitchFamily="18" charset="0"/>
                </a:rPr>
                <a:t>*</a:t>
              </a:r>
              <a:br>
                <a:rPr lang="en-US" altLang="en-US" sz="2800">
                  <a:solidFill>
                    <a:schemeClr val="tx2"/>
                  </a:solidFill>
                  <a:latin typeface="Times New Roman" pitchFamily="18" charset="0"/>
                </a:rPr>
              </a:br>
              <a:r>
                <a:rPr lang="en-US" altLang="en-US" sz="2800">
                  <a:solidFill>
                    <a:schemeClr val="tx2"/>
                  </a:solidFill>
                  <a:latin typeface="Times New Roman" pitchFamily="18" charset="0"/>
                </a:rPr>
                <a:t>*</a:t>
              </a:r>
              <a:r>
                <a:rPr lang="en-US" altLang="en-US" sz="2800">
                  <a:latin typeface="Times New Roman" pitchFamily="18" charset="0"/>
                </a:rPr>
                <a:t/>
              </a:r>
              <a:br>
                <a:rPr lang="en-US" altLang="en-US" sz="2800">
                  <a:latin typeface="Times New Roman" pitchFamily="18" charset="0"/>
                </a:rPr>
              </a:br>
              <a:endParaRPr lang="en-US" altLang="en-US" sz="2800">
                <a:latin typeface="Times New Roman" pitchFamily="18" charset="0"/>
              </a:endParaRPr>
            </a:p>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latin typeface="Times New Roman" pitchFamily="18" charset="0"/>
                </a:rPr>
                <a:t> </a:t>
              </a:r>
            </a:p>
          </p:txBody>
        </p:sp>
        <p:sp>
          <p:nvSpPr>
            <p:cNvPr id="172072" name="Text Box 38"/>
            <p:cNvSpPr txBox="1">
              <a:spLocks noChangeArrowheads="1"/>
            </p:cNvSpPr>
            <p:nvPr/>
          </p:nvSpPr>
          <p:spPr bwMode="auto">
            <a:xfrm flipH="1">
              <a:off x="876" y="1026"/>
              <a:ext cx="477" cy="18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solidFill>
                    <a:schemeClr val="tx2"/>
                  </a:solidFill>
                  <a:latin typeface="Times New Roman" pitchFamily="18" charset="0"/>
                </a:rPr>
                <a:t>*</a:t>
              </a:r>
              <a:br>
                <a:rPr lang="en-US" altLang="en-US" sz="2800">
                  <a:solidFill>
                    <a:schemeClr val="tx2"/>
                  </a:solidFill>
                  <a:latin typeface="Times New Roman" pitchFamily="18" charset="0"/>
                </a:rPr>
              </a:br>
              <a:r>
                <a:rPr lang="en-US" altLang="en-US" sz="2800">
                  <a:solidFill>
                    <a:schemeClr val="tx2"/>
                  </a:solidFill>
                  <a:latin typeface="Times New Roman" pitchFamily="18" charset="0"/>
                </a:rPr>
                <a:t>*</a:t>
              </a:r>
              <a:r>
                <a:rPr lang="en-US" altLang="en-US" sz="2800">
                  <a:latin typeface="Times New Roman" pitchFamily="18" charset="0"/>
                </a:rPr>
                <a:t/>
              </a:r>
              <a:br>
                <a:rPr lang="en-US" altLang="en-US" sz="2800">
                  <a:latin typeface="Times New Roman" pitchFamily="18" charset="0"/>
                </a:rPr>
              </a:br>
              <a:endParaRPr lang="en-US" altLang="en-US" sz="2800">
                <a:latin typeface="Times New Roman" pitchFamily="18" charset="0"/>
              </a:endParaRPr>
            </a:p>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latin typeface="Times New Roman" pitchFamily="18" charset="0"/>
                </a:rPr>
                <a:t> </a:t>
              </a:r>
            </a:p>
          </p:txBody>
        </p:sp>
        <p:sp>
          <p:nvSpPr>
            <p:cNvPr id="172073" name="Text Box 39"/>
            <p:cNvSpPr txBox="1">
              <a:spLocks noChangeArrowheads="1"/>
            </p:cNvSpPr>
            <p:nvPr/>
          </p:nvSpPr>
          <p:spPr bwMode="auto">
            <a:xfrm flipH="1">
              <a:off x="1059" y="1026"/>
              <a:ext cx="477" cy="18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solidFill>
                    <a:schemeClr val="tx2"/>
                  </a:solidFill>
                  <a:latin typeface="Times New Roman" pitchFamily="18" charset="0"/>
                </a:rPr>
                <a:t>*</a:t>
              </a:r>
              <a:br>
                <a:rPr lang="en-US" altLang="en-US" sz="2800">
                  <a:solidFill>
                    <a:schemeClr val="tx2"/>
                  </a:solidFill>
                  <a:latin typeface="Times New Roman" pitchFamily="18" charset="0"/>
                </a:rPr>
              </a:br>
              <a:r>
                <a:rPr lang="en-US" altLang="en-US" sz="2800">
                  <a:solidFill>
                    <a:schemeClr val="tx2"/>
                  </a:solidFill>
                  <a:latin typeface="Times New Roman" pitchFamily="18" charset="0"/>
                </a:rPr>
                <a:t>*</a:t>
              </a:r>
              <a:r>
                <a:rPr lang="en-US" altLang="en-US" sz="2800">
                  <a:latin typeface="Times New Roman" pitchFamily="18" charset="0"/>
                </a:rPr>
                <a:t/>
              </a:r>
              <a:br>
                <a:rPr lang="en-US" altLang="en-US" sz="2800">
                  <a:latin typeface="Times New Roman" pitchFamily="18" charset="0"/>
                </a:rPr>
              </a:br>
              <a:endParaRPr lang="en-US" altLang="en-US" sz="2800">
                <a:latin typeface="Times New Roman" pitchFamily="18" charset="0"/>
              </a:endParaRPr>
            </a:p>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latin typeface="Times New Roman" pitchFamily="18" charset="0"/>
                </a:rPr>
                <a:t> </a:t>
              </a:r>
            </a:p>
          </p:txBody>
        </p:sp>
        <p:sp>
          <p:nvSpPr>
            <p:cNvPr id="172074" name="Line 40"/>
            <p:cNvSpPr>
              <a:spLocks noChangeShapeType="1"/>
            </p:cNvSpPr>
            <p:nvPr/>
          </p:nvSpPr>
          <p:spPr bwMode="auto">
            <a:xfrm flipH="1">
              <a:off x="315" y="1932"/>
              <a:ext cx="2190" cy="1"/>
            </a:xfrm>
            <a:prstGeom prst="line">
              <a:avLst/>
            </a:prstGeom>
            <a:noFill/>
            <a:ln w="76200" cap="sq">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172075" name="Text Box 41"/>
            <p:cNvSpPr txBox="1">
              <a:spLocks noChangeArrowheads="1"/>
            </p:cNvSpPr>
            <p:nvPr/>
          </p:nvSpPr>
          <p:spPr bwMode="auto">
            <a:xfrm>
              <a:off x="0" y="1212"/>
              <a:ext cx="466"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4400">
                  <a:latin typeface="Times New Roman" pitchFamily="18" charset="0"/>
                </a:rPr>
                <a:t>+</a:t>
              </a:r>
            </a:p>
          </p:txBody>
        </p:sp>
        <p:sp>
          <p:nvSpPr>
            <p:cNvPr id="172076" name="Text Box 45"/>
            <p:cNvSpPr txBox="1">
              <a:spLocks noChangeArrowheads="1"/>
            </p:cNvSpPr>
            <p:nvPr/>
          </p:nvSpPr>
          <p:spPr bwMode="auto">
            <a:xfrm flipH="1">
              <a:off x="129" y="1016"/>
              <a:ext cx="476" cy="1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solidFill>
                    <a:schemeClr val="tx2"/>
                  </a:solidFill>
                  <a:latin typeface="Times New Roman" pitchFamily="18" charset="0"/>
                </a:rPr>
                <a:t> </a:t>
              </a:r>
              <a:br>
                <a:rPr lang="en-US" altLang="en-US" sz="2800">
                  <a:solidFill>
                    <a:schemeClr val="tx2"/>
                  </a:solidFill>
                  <a:latin typeface="Times New Roman" pitchFamily="18" charset="0"/>
                </a:rPr>
              </a:br>
              <a:r>
                <a:rPr lang="en-US" altLang="en-US" sz="2800">
                  <a:solidFill>
                    <a:schemeClr val="tx2"/>
                  </a:solidFill>
                  <a:latin typeface="Times New Roman" pitchFamily="18" charset="0"/>
                </a:rPr>
                <a:t> </a:t>
              </a:r>
              <a:r>
                <a:rPr lang="en-US" altLang="en-US" sz="2800">
                  <a:latin typeface="Times New Roman" pitchFamily="18" charset="0"/>
                </a:rPr>
                <a:t/>
              </a:r>
              <a:br>
                <a:rPr lang="en-US" altLang="en-US" sz="2800">
                  <a:latin typeface="Times New Roman" pitchFamily="18" charset="0"/>
                </a:rPr>
              </a:br>
              <a:endParaRPr lang="en-US" altLang="en-US" sz="2800">
                <a:latin typeface="Times New Roman" pitchFamily="18" charset="0"/>
              </a:endParaRPr>
            </a:p>
            <a:p>
              <a:pPr algn="ctr">
                <a:spcBef>
                  <a:spcPct val="50000"/>
                </a:spcBef>
              </a:pPr>
              <a:r>
                <a:rPr lang="en-US" altLang="en-US" sz="2800">
                  <a:latin typeface="Times New Roman" pitchFamily="18" charset="0"/>
                </a:rPr>
                <a:t>* </a:t>
              </a:r>
            </a:p>
          </p:txBody>
        </p:sp>
        <p:sp>
          <p:nvSpPr>
            <p:cNvPr id="172077" name="Text Box 46"/>
            <p:cNvSpPr txBox="1">
              <a:spLocks noChangeArrowheads="1"/>
            </p:cNvSpPr>
            <p:nvPr/>
          </p:nvSpPr>
          <p:spPr bwMode="auto">
            <a:xfrm flipH="1">
              <a:off x="1242" y="1025"/>
              <a:ext cx="479" cy="18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solidFill>
                    <a:schemeClr val="tx2"/>
                  </a:solidFill>
                  <a:latin typeface="Times New Roman" pitchFamily="18" charset="0"/>
                </a:rPr>
                <a:t>*</a:t>
              </a:r>
              <a:br>
                <a:rPr lang="en-US" altLang="en-US" sz="2800">
                  <a:solidFill>
                    <a:schemeClr val="tx2"/>
                  </a:solidFill>
                  <a:latin typeface="Times New Roman" pitchFamily="18" charset="0"/>
                </a:rPr>
              </a:br>
              <a:r>
                <a:rPr lang="en-US" altLang="en-US" sz="2800">
                  <a:solidFill>
                    <a:schemeClr val="tx2"/>
                  </a:solidFill>
                  <a:latin typeface="Times New Roman" pitchFamily="18" charset="0"/>
                </a:rPr>
                <a:t>*</a:t>
              </a:r>
              <a:r>
                <a:rPr lang="en-US" altLang="en-US" sz="2800">
                  <a:latin typeface="Times New Roman" pitchFamily="18" charset="0"/>
                </a:rPr>
                <a:t/>
              </a:r>
              <a:br>
                <a:rPr lang="en-US" altLang="en-US" sz="2800">
                  <a:latin typeface="Times New Roman" pitchFamily="18" charset="0"/>
                </a:rPr>
              </a:br>
              <a:endParaRPr lang="en-US" altLang="en-US" sz="2800">
                <a:latin typeface="Times New Roman" pitchFamily="18" charset="0"/>
              </a:endParaRPr>
            </a:p>
            <a:p>
              <a:pPr algn="ctr">
                <a:spcBef>
                  <a:spcPct val="50000"/>
                </a:spcBef>
              </a:pPr>
              <a:r>
                <a:rPr lang="en-US" altLang="en-US" sz="2800">
                  <a:latin typeface="Times New Roman" pitchFamily="18" charset="0"/>
                </a:rPr>
                <a:t>* </a:t>
              </a:r>
              <a:br>
                <a:rPr lang="en-US" altLang="en-US" sz="2800">
                  <a:latin typeface="Times New Roman" pitchFamily="18" charset="0"/>
                </a:rPr>
              </a:br>
              <a:r>
                <a:rPr lang="en-US" altLang="en-US" sz="2800">
                  <a:latin typeface="Times New Roman" pitchFamily="18" charset="0"/>
                </a:rPr>
                <a:t> </a:t>
              </a:r>
            </a:p>
          </p:txBody>
        </p:sp>
      </p:grpSp>
      <p:sp>
        <p:nvSpPr>
          <p:cNvPr id="172035" name="Rectangle 2"/>
          <p:cNvSpPr>
            <a:spLocks noGrp="1" noChangeArrowheads="1"/>
          </p:cNvSpPr>
          <p:nvPr>
            <p:ph type="title"/>
          </p:nvPr>
        </p:nvSpPr>
        <p:spPr>
          <a:xfrm>
            <a:off x="685800" y="-228600"/>
            <a:ext cx="7772400" cy="1143000"/>
          </a:xfrm>
          <a:noFill/>
          <a:extLst>
            <a:ext uri="{909E8E84-426E-40DD-AFC4-6F175D3DCCD1}">
              <a14:hiddenFill xmlns:a14="http://schemas.microsoft.com/office/drawing/2010/main">
                <a:solidFill>
                  <a:srgbClr val="FFFFFF"/>
                </a:solidFill>
              </a14:hiddenFill>
            </a:ext>
          </a:extLst>
        </p:spPr>
        <p:txBody>
          <a:bodyPr/>
          <a:lstStyle/>
          <a:p>
            <a:r>
              <a:rPr lang="en-US" altLang="en-US" smtClean="0">
                <a:effectLst/>
              </a:rPr>
              <a:t>How to add 2 </a:t>
            </a:r>
            <a:r>
              <a:rPr lang="en-US" altLang="en-US" i="1" smtClean="0">
                <a:effectLst/>
              </a:rPr>
              <a:t>n</a:t>
            </a:r>
            <a:r>
              <a:rPr lang="en-US" altLang="en-US" smtClean="0">
                <a:effectLst/>
              </a:rPr>
              <a:t>-bit numbers.</a:t>
            </a:r>
          </a:p>
        </p:txBody>
      </p:sp>
      <p:graphicFrame>
        <p:nvGraphicFramePr>
          <p:cNvPr id="41" name="Table 40"/>
          <p:cNvGraphicFramePr>
            <a:graphicFrameLocks noGrp="1"/>
          </p:cNvGraphicFramePr>
          <p:nvPr/>
        </p:nvGraphicFramePr>
        <p:xfrm>
          <a:off x="228600" y="4114800"/>
          <a:ext cx="8610600" cy="1876425"/>
        </p:xfrm>
        <a:graphic>
          <a:graphicData uri="http://schemas.openxmlformats.org/drawingml/2006/table">
            <a:tbl>
              <a:tblPr firstRow="1" bandRow="1">
                <a:tableStyleId>{5C22544A-7EE6-4342-B048-85BDC9FD1C3A}</a:tableStyleId>
              </a:tblPr>
              <a:tblGrid>
                <a:gridCol w="2152650"/>
                <a:gridCol w="2152650"/>
                <a:gridCol w="2152650"/>
                <a:gridCol w="2152650"/>
              </a:tblGrid>
              <a:tr h="640230">
                <a:tc>
                  <a:txBody>
                    <a:bodyPr/>
                    <a:lstStyle/>
                    <a:p>
                      <a:pPr algn="ctr"/>
                      <a:endParaRPr lang="en-US" sz="1800" dirty="0"/>
                    </a:p>
                  </a:txBody>
                  <a:tcPr marT="45731" marB="45731"/>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800" dirty="0" smtClean="0"/>
                        <a:t>Previous</a:t>
                      </a:r>
                      <a:r>
                        <a:rPr lang="en-US" sz="1800" baseline="0" dirty="0" smtClean="0"/>
                        <a:t> </a:t>
                      </a:r>
                      <a:r>
                        <a:rPr lang="en-US" sz="1800" baseline="0" dirty="0" err="1" smtClean="0"/>
                        <a:t>alg</a:t>
                      </a:r>
                      <a:endParaRPr lang="en-US" sz="1800" dirty="0" smtClean="0"/>
                    </a:p>
                  </a:txBody>
                  <a:tcPr marT="45731" marB="45731"/>
                </a:tc>
                <a:tc>
                  <a:txBody>
                    <a:bodyPr/>
                    <a:lstStyle/>
                    <a:p>
                      <a:pPr algn="ctr"/>
                      <a:r>
                        <a:rPr lang="en-US" sz="1800" dirty="0" smtClean="0"/>
                        <a:t>I was taught</a:t>
                      </a:r>
                      <a:endParaRPr lang="en-US" sz="1800" dirty="0"/>
                    </a:p>
                  </a:txBody>
                  <a:tcPr marT="45731" marB="45731"/>
                </a:tc>
                <a:tc>
                  <a:txBody>
                    <a:bodyPr/>
                    <a:lstStyle/>
                    <a:p>
                      <a:pPr algn="ctr"/>
                      <a:r>
                        <a:rPr lang="en-US" sz="1800" dirty="0" smtClean="0"/>
                        <a:t>Little extra thought.</a:t>
                      </a:r>
                      <a:endParaRPr lang="en-US" sz="1800" dirty="0"/>
                    </a:p>
                  </a:txBody>
                  <a:tcPr marT="45731" marB="45731"/>
                </a:tc>
              </a:tr>
              <a:tr h="618098">
                <a:tc>
                  <a:txBody>
                    <a:bodyPr/>
                    <a:lstStyle/>
                    <a:p>
                      <a:pPr algn="ctr"/>
                      <a:r>
                        <a:rPr lang="en-US" sz="1800" dirty="0" smtClean="0"/>
                        <a:t>Size</a:t>
                      </a:r>
                      <a:r>
                        <a:rPr lang="en-US" sz="1800" baseline="0" dirty="0" smtClean="0"/>
                        <a:t> (# of gates)</a:t>
                      </a:r>
                      <a:endParaRPr lang="en-US" sz="1800" dirty="0"/>
                    </a:p>
                  </a:txBody>
                  <a:tcPr marT="45731" marB="45731"/>
                </a:tc>
                <a:tc>
                  <a:txBody>
                    <a:bodyPr/>
                    <a:lstStyle/>
                    <a:p>
                      <a:pPr algn="ctr"/>
                      <a:endParaRPr lang="en-US" sz="1800" dirty="0"/>
                    </a:p>
                  </a:txBody>
                  <a:tcPr marT="45731" marB="45731"/>
                </a:tc>
                <a:tc>
                  <a:txBody>
                    <a:bodyPr/>
                    <a:lstStyle/>
                    <a:p>
                      <a:pPr algn="ctr"/>
                      <a:endParaRPr lang="en-US" sz="1800" dirty="0"/>
                    </a:p>
                  </a:txBody>
                  <a:tcPr marT="45731" marB="45731"/>
                </a:tc>
                <a:tc>
                  <a:txBody>
                    <a:bodyPr/>
                    <a:lstStyle/>
                    <a:p>
                      <a:pPr algn="ctr"/>
                      <a:endParaRPr lang="en-US" sz="1800" dirty="0"/>
                    </a:p>
                  </a:txBody>
                  <a:tcPr marT="45731" marB="45731"/>
                </a:tc>
              </a:tr>
              <a:tr h="618098">
                <a:tc>
                  <a:txBody>
                    <a:bodyPr/>
                    <a:lstStyle/>
                    <a:p>
                      <a:pPr algn="ctr"/>
                      <a:r>
                        <a:rPr lang="en-US" sz="1800" dirty="0" smtClean="0"/>
                        <a:t>Depth (path</a:t>
                      </a:r>
                      <a:r>
                        <a:rPr lang="en-US" sz="1800" baseline="0" dirty="0" smtClean="0"/>
                        <a:t> </a:t>
                      </a:r>
                      <a:r>
                        <a:rPr lang="en-US" sz="1800" baseline="0" dirty="0" err="1" smtClean="0"/>
                        <a:t>leng</a:t>
                      </a:r>
                      <a:r>
                        <a:rPr lang="en-US" sz="1800" baseline="0" dirty="0" smtClean="0"/>
                        <a:t>)</a:t>
                      </a:r>
                      <a:endParaRPr lang="en-US" sz="1800" dirty="0"/>
                    </a:p>
                  </a:txBody>
                  <a:tcPr marT="45731" marB="45731"/>
                </a:tc>
                <a:tc>
                  <a:txBody>
                    <a:bodyPr/>
                    <a:lstStyle/>
                    <a:p>
                      <a:pPr algn="ctr"/>
                      <a:endParaRPr lang="en-US" sz="1800" dirty="0"/>
                    </a:p>
                  </a:txBody>
                  <a:tcPr marT="45731" marB="45731"/>
                </a:tc>
                <a:tc>
                  <a:txBody>
                    <a:bodyPr/>
                    <a:lstStyle/>
                    <a:p>
                      <a:pPr algn="ctr"/>
                      <a:endParaRPr lang="en-US" sz="1800" dirty="0"/>
                    </a:p>
                  </a:txBody>
                  <a:tcPr marT="45731" marB="45731"/>
                </a:tc>
                <a:tc>
                  <a:txBody>
                    <a:bodyPr/>
                    <a:lstStyle/>
                    <a:p>
                      <a:pPr algn="ctr"/>
                      <a:endParaRPr lang="en-US" sz="1800" dirty="0"/>
                    </a:p>
                  </a:txBody>
                  <a:tcPr marT="45731" marB="45731"/>
                </a:tc>
              </a:tr>
            </a:tbl>
          </a:graphicData>
        </a:graphic>
      </p:graphicFrame>
      <p:sp>
        <p:nvSpPr>
          <p:cNvPr id="172058" name="Rectangle 41"/>
          <p:cNvSpPr>
            <a:spLocks noChangeArrowheads="1"/>
          </p:cNvSpPr>
          <p:nvPr/>
        </p:nvSpPr>
        <p:spPr bwMode="auto">
          <a:xfrm>
            <a:off x="2971800" y="4794250"/>
            <a:ext cx="8636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800">
                <a:solidFill>
                  <a:schemeClr val="bg2"/>
                </a:solidFill>
                <a:latin typeface="Times New Roman" pitchFamily="18" charset="0"/>
              </a:rPr>
              <a:t>O(n)</a:t>
            </a:r>
          </a:p>
        </p:txBody>
      </p:sp>
      <p:sp>
        <p:nvSpPr>
          <p:cNvPr id="172059" name="Rectangle 42"/>
          <p:cNvSpPr>
            <a:spLocks noChangeArrowheads="1"/>
          </p:cNvSpPr>
          <p:nvPr/>
        </p:nvSpPr>
        <p:spPr bwMode="auto">
          <a:xfrm>
            <a:off x="2971800" y="5378450"/>
            <a:ext cx="8636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800">
                <a:solidFill>
                  <a:schemeClr val="bg2"/>
                </a:solidFill>
                <a:latin typeface="Times New Roman" pitchFamily="18" charset="0"/>
              </a:rPr>
              <a:t>O(n)</a:t>
            </a:r>
          </a:p>
        </p:txBody>
      </p:sp>
      <p:sp>
        <p:nvSpPr>
          <p:cNvPr id="172060" name="Rectangle 43"/>
          <p:cNvSpPr>
            <a:spLocks noChangeArrowheads="1"/>
          </p:cNvSpPr>
          <p:nvPr/>
        </p:nvSpPr>
        <p:spPr bwMode="auto">
          <a:xfrm>
            <a:off x="5172075" y="4794250"/>
            <a:ext cx="985838"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800">
                <a:solidFill>
                  <a:schemeClr val="bg2"/>
                </a:solidFill>
                <a:latin typeface="Times New Roman" pitchFamily="18" charset="0"/>
              </a:rPr>
              <a:t>O(n</a:t>
            </a:r>
            <a:r>
              <a:rPr lang="en-US" altLang="en-US" sz="2800" baseline="30000">
                <a:solidFill>
                  <a:schemeClr val="bg2"/>
                </a:solidFill>
                <a:latin typeface="Times New Roman" pitchFamily="18" charset="0"/>
              </a:rPr>
              <a:t>2</a:t>
            </a:r>
            <a:r>
              <a:rPr lang="en-US" altLang="en-US" sz="2800">
                <a:solidFill>
                  <a:schemeClr val="bg2"/>
                </a:solidFill>
                <a:latin typeface="Times New Roman" pitchFamily="18" charset="0"/>
              </a:rPr>
              <a:t>)</a:t>
            </a:r>
          </a:p>
        </p:txBody>
      </p:sp>
      <p:sp>
        <p:nvSpPr>
          <p:cNvPr id="172061" name="Rectangle 44"/>
          <p:cNvSpPr>
            <a:spLocks noChangeArrowheads="1"/>
          </p:cNvSpPr>
          <p:nvPr/>
        </p:nvSpPr>
        <p:spPr bwMode="auto">
          <a:xfrm>
            <a:off x="5003800" y="5378450"/>
            <a:ext cx="1322388"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800">
                <a:solidFill>
                  <a:schemeClr val="bg2"/>
                </a:solidFill>
                <a:latin typeface="Times New Roman" pitchFamily="18" charset="0"/>
              </a:rPr>
              <a:t>O(logn)</a:t>
            </a:r>
          </a:p>
        </p:txBody>
      </p:sp>
      <p:sp>
        <p:nvSpPr>
          <p:cNvPr id="46" name="Rectangle 45"/>
          <p:cNvSpPr>
            <a:spLocks noChangeArrowheads="1"/>
          </p:cNvSpPr>
          <p:nvPr/>
        </p:nvSpPr>
        <p:spPr bwMode="auto">
          <a:xfrm>
            <a:off x="7402513" y="4794250"/>
            <a:ext cx="8636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800">
                <a:solidFill>
                  <a:schemeClr val="bg2"/>
                </a:solidFill>
                <a:latin typeface="Times New Roman" pitchFamily="18" charset="0"/>
              </a:rPr>
              <a:t>O(n)</a:t>
            </a:r>
          </a:p>
        </p:txBody>
      </p:sp>
      <p:sp>
        <p:nvSpPr>
          <p:cNvPr id="47" name="Rectangle 46"/>
          <p:cNvSpPr>
            <a:spLocks noChangeArrowheads="1"/>
          </p:cNvSpPr>
          <p:nvPr/>
        </p:nvSpPr>
        <p:spPr bwMode="auto">
          <a:xfrm>
            <a:off x="7172325" y="5378450"/>
            <a:ext cx="1323975"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2800">
                <a:solidFill>
                  <a:schemeClr val="bg2"/>
                </a:solidFill>
                <a:latin typeface="Times New Roman" pitchFamily="18" charset="0"/>
              </a:rPr>
              <a:t>O(logn)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additive="base">
                                        <p:cTn id="7" dur="500" fill="hold"/>
                                        <p:tgtEl>
                                          <p:spTgt spid="46"/>
                                        </p:tgtEl>
                                        <p:attrNameLst>
                                          <p:attrName>ppt_x</p:attrName>
                                        </p:attrNameLst>
                                      </p:cBhvr>
                                      <p:tavLst>
                                        <p:tav tm="0">
                                          <p:val>
                                            <p:strVal val="#ppt_x"/>
                                          </p:val>
                                        </p:tav>
                                        <p:tav tm="100000">
                                          <p:val>
                                            <p:strVal val="#ppt_x"/>
                                          </p:val>
                                        </p:tav>
                                      </p:tavLst>
                                    </p:anim>
                                    <p:anim calcmode="lin" valueType="num">
                                      <p:cBhvr additive="base">
                                        <p:cTn id="8" dur="500" fill="hold"/>
                                        <p:tgtEl>
                                          <p:spTgt spid="4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47"/>
                                        </p:tgtEl>
                                        <p:attrNameLst>
                                          <p:attrName>style.visibility</p:attrName>
                                        </p:attrNameLst>
                                      </p:cBhvr>
                                      <p:to>
                                        <p:strVal val="visible"/>
                                      </p:to>
                                    </p:set>
                                    <p:anim calcmode="lin" valueType="num">
                                      <p:cBhvr additive="base">
                                        <p:cTn id="11" dur="500" fill="hold"/>
                                        <p:tgtEl>
                                          <p:spTgt spid="47"/>
                                        </p:tgtEl>
                                        <p:attrNameLst>
                                          <p:attrName>ppt_x</p:attrName>
                                        </p:attrNameLst>
                                      </p:cBhvr>
                                      <p:tavLst>
                                        <p:tav tm="0">
                                          <p:val>
                                            <p:strVal val="#ppt_x"/>
                                          </p:val>
                                        </p:tav>
                                        <p:tav tm="100000">
                                          <p:val>
                                            <p:strVal val="#ppt_x"/>
                                          </p:val>
                                        </p:tav>
                                      </p:tavLst>
                                    </p:anim>
                                    <p:anim calcmode="lin" valueType="num">
                                      <p:cBhvr additive="base">
                                        <p:cTn id="12" dur="500" fill="hold"/>
                                        <p:tgtEl>
                                          <p:spTgt spid="4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a:xfrm>
            <a:off x="685800" y="-76200"/>
            <a:ext cx="7772400" cy="1143000"/>
          </a:xfrm>
        </p:spPr>
        <p:txBody>
          <a:bodyPr/>
          <a:lstStyle/>
          <a:p>
            <a:pPr eaLnBrk="1" hangingPunct="1">
              <a:defRPr/>
            </a:pPr>
            <a:r>
              <a:rPr lang="en-US" smtClean="0"/>
              <a:t>How to multiply 2 n-bit </a:t>
            </a:r>
            <a:r>
              <a:rPr lang="en-US" dirty="0" smtClean="0"/>
              <a:t>numbers.</a:t>
            </a:r>
          </a:p>
        </p:txBody>
      </p:sp>
      <p:sp>
        <p:nvSpPr>
          <p:cNvPr id="173059" name="Line 3"/>
          <p:cNvSpPr>
            <a:spLocks noChangeShapeType="1"/>
          </p:cNvSpPr>
          <p:nvPr/>
        </p:nvSpPr>
        <p:spPr bwMode="auto">
          <a:xfrm flipH="1">
            <a:off x="1371600" y="2438400"/>
            <a:ext cx="6629400" cy="0"/>
          </a:xfrm>
          <a:prstGeom prst="line">
            <a:avLst/>
          </a:prstGeom>
          <a:noFill/>
          <a:ln w="76200" cap="sq">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173060" name="Text Box 4"/>
          <p:cNvSpPr txBox="1">
            <a:spLocks noChangeArrowheads="1"/>
          </p:cNvSpPr>
          <p:nvPr/>
        </p:nvSpPr>
        <p:spPr bwMode="auto">
          <a:xfrm>
            <a:off x="3581400" y="1219200"/>
            <a:ext cx="6858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5400">
                <a:latin typeface="Times New Roman" pitchFamily="18" charset="0"/>
                <a:sym typeface="Symbol" pitchFamily="18" charset="2"/>
              </a:rPr>
              <a:t></a:t>
            </a:r>
            <a:endParaRPr lang="en-US" altLang="en-US" sz="5400">
              <a:latin typeface="Times New Roman" pitchFamily="18" charset="0"/>
            </a:endParaRPr>
          </a:p>
        </p:txBody>
      </p:sp>
      <p:sp>
        <p:nvSpPr>
          <p:cNvPr id="173061" name="Text Box 5"/>
          <p:cNvSpPr txBox="1">
            <a:spLocks noChangeArrowheads="1"/>
          </p:cNvSpPr>
          <p:nvPr/>
        </p:nvSpPr>
        <p:spPr bwMode="auto">
          <a:xfrm>
            <a:off x="4819650" y="1676400"/>
            <a:ext cx="32575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3600">
                <a:latin typeface="Times New Roman" pitchFamily="18" charset="0"/>
              </a:rPr>
              <a:t>* * * * * * * * </a:t>
            </a:r>
          </a:p>
        </p:txBody>
      </p:sp>
      <p:sp>
        <p:nvSpPr>
          <p:cNvPr id="173062" name="Text Box 6"/>
          <p:cNvSpPr txBox="1">
            <a:spLocks noChangeArrowheads="1"/>
          </p:cNvSpPr>
          <p:nvPr/>
        </p:nvSpPr>
        <p:spPr bwMode="auto">
          <a:xfrm>
            <a:off x="4819650" y="1143000"/>
            <a:ext cx="32575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3600">
                <a:latin typeface="Times New Roman" pitchFamily="18" charset="0"/>
              </a:rPr>
              <a:t>* * * * * * * * </a:t>
            </a:r>
          </a:p>
        </p:txBody>
      </p:sp>
      <p:grpSp>
        <p:nvGrpSpPr>
          <p:cNvPr id="2" name="Group 19"/>
          <p:cNvGrpSpPr>
            <a:grpSpLocks/>
          </p:cNvGrpSpPr>
          <p:nvPr/>
        </p:nvGrpSpPr>
        <p:grpSpPr bwMode="auto">
          <a:xfrm>
            <a:off x="1371600" y="2590800"/>
            <a:ext cx="7162800" cy="3841750"/>
            <a:chOff x="1371600" y="2590800"/>
            <a:chExt cx="7162800" cy="3841750"/>
          </a:xfrm>
        </p:grpSpPr>
        <p:sp>
          <p:nvSpPr>
            <p:cNvPr id="173071" name="Text Box 7"/>
            <p:cNvSpPr txBox="1">
              <a:spLocks noChangeArrowheads="1"/>
            </p:cNvSpPr>
            <p:nvPr/>
          </p:nvSpPr>
          <p:spPr bwMode="auto">
            <a:xfrm>
              <a:off x="4572000" y="2590800"/>
              <a:ext cx="3603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3600">
                  <a:latin typeface="Times New Roman" pitchFamily="18" charset="0"/>
                </a:rPr>
                <a:t>  * * * * * * * *</a:t>
              </a:r>
            </a:p>
          </p:txBody>
        </p:sp>
        <p:sp>
          <p:nvSpPr>
            <p:cNvPr id="173072" name="Text Box 8"/>
            <p:cNvSpPr txBox="1">
              <a:spLocks noChangeArrowheads="1"/>
            </p:cNvSpPr>
            <p:nvPr/>
          </p:nvSpPr>
          <p:spPr bwMode="auto">
            <a:xfrm>
              <a:off x="4168775" y="2971800"/>
              <a:ext cx="3603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3600">
                  <a:latin typeface="Times New Roman" pitchFamily="18" charset="0"/>
                </a:rPr>
                <a:t>  * * * * * * * *</a:t>
              </a:r>
            </a:p>
          </p:txBody>
        </p:sp>
        <p:sp>
          <p:nvSpPr>
            <p:cNvPr id="173073" name="Text Box 9"/>
            <p:cNvSpPr txBox="1">
              <a:spLocks noChangeArrowheads="1"/>
            </p:cNvSpPr>
            <p:nvPr/>
          </p:nvSpPr>
          <p:spPr bwMode="auto">
            <a:xfrm>
              <a:off x="3765550" y="3352800"/>
              <a:ext cx="3603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3600">
                  <a:latin typeface="Times New Roman" pitchFamily="18" charset="0"/>
                </a:rPr>
                <a:t>  * * * * * * * *</a:t>
              </a:r>
            </a:p>
          </p:txBody>
        </p:sp>
        <p:sp>
          <p:nvSpPr>
            <p:cNvPr id="173074" name="Text Box 10"/>
            <p:cNvSpPr txBox="1">
              <a:spLocks noChangeArrowheads="1"/>
            </p:cNvSpPr>
            <p:nvPr/>
          </p:nvSpPr>
          <p:spPr bwMode="auto">
            <a:xfrm>
              <a:off x="3362325" y="3733800"/>
              <a:ext cx="3603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3600">
                  <a:latin typeface="Times New Roman" pitchFamily="18" charset="0"/>
                </a:rPr>
                <a:t>  * * * * * * * *</a:t>
              </a:r>
            </a:p>
          </p:txBody>
        </p:sp>
        <p:sp>
          <p:nvSpPr>
            <p:cNvPr id="173075" name="Text Box 11"/>
            <p:cNvSpPr txBox="1">
              <a:spLocks noChangeArrowheads="1"/>
            </p:cNvSpPr>
            <p:nvPr/>
          </p:nvSpPr>
          <p:spPr bwMode="auto">
            <a:xfrm>
              <a:off x="2959100" y="4114800"/>
              <a:ext cx="3603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3600">
                  <a:latin typeface="Times New Roman" pitchFamily="18" charset="0"/>
                </a:rPr>
                <a:t>  * * * * * * * *</a:t>
              </a:r>
            </a:p>
          </p:txBody>
        </p:sp>
        <p:sp>
          <p:nvSpPr>
            <p:cNvPr id="173076" name="Text Box 12"/>
            <p:cNvSpPr txBox="1">
              <a:spLocks noChangeArrowheads="1"/>
            </p:cNvSpPr>
            <p:nvPr/>
          </p:nvSpPr>
          <p:spPr bwMode="auto">
            <a:xfrm>
              <a:off x="2555875" y="4495800"/>
              <a:ext cx="3603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3600">
                  <a:latin typeface="Times New Roman" pitchFamily="18" charset="0"/>
                </a:rPr>
                <a:t>  * * * * * * * *</a:t>
              </a:r>
            </a:p>
          </p:txBody>
        </p:sp>
        <p:sp>
          <p:nvSpPr>
            <p:cNvPr id="173077" name="Text Box 13"/>
            <p:cNvSpPr txBox="1">
              <a:spLocks noChangeArrowheads="1"/>
            </p:cNvSpPr>
            <p:nvPr/>
          </p:nvSpPr>
          <p:spPr bwMode="auto">
            <a:xfrm>
              <a:off x="2187575" y="4876800"/>
              <a:ext cx="3603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3600">
                  <a:latin typeface="Times New Roman" pitchFamily="18" charset="0"/>
                </a:rPr>
                <a:t>  * * * * * * * *</a:t>
              </a:r>
            </a:p>
          </p:txBody>
        </p:sp>
        <p:sp>
          <p:nvSpPr>
            <p:cNvPr id="173078" name="Text Box 14"/>
            <p:cNvSpPr txBox="1">
              <a:spLocks noChangeArrowheads="1"/>
            </p:cNvSpPr>
            <p:nvPr/>
          </p:nvSpPr>
          <p:spPr bwMode="auto">
            <a:xfrm>
              <a:off x="1806575" y="5257800"/>
              <a:ext cx="3603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3600">
                  <a:latin typeface="Times New Roman" pitchFamily="18" charset="0"/>
                </a:rPr>
                <a:t>  * * * * * * * *</a:t>
              </a:r>
            </a:p>
          </p:txBody>
        </p:sp>
        <p:sp>
          <p:nvSpPr>
            <p:cNvPr id="173079" name="Line 15"/>
            <p:cNvSpPr>
              <a:spLocks noChangeShapeType="1"/>
            </p:cNvSpPr>
            <p:nvPr/>
          </p:nvSpPr>
          <p:spPr bwMode="auto">
            <a:xfrm flipH="1">
              <a:off x="1371600" y="5791200"/>
              <a:ext cx="6629400" cy="0"/>
            </a:xfrm>
            <a:prstGeom prst="line">
              <a:avLst/>
            </a:prstGeom>
            <a:noFill/>
            <a:ln w="76200" cap="sq">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lIns="274320" rIns="274320" anchor="ctr">
              <a:spAutoFit/>
            </a:bodyPr>
            <a:lstStyle/>
            <a:p>
              <a:endParaRPr lang="en-US"/>
            </a:p>
          </p:txBody>
        </p:sp>
        <p:sp>
          <p:nvSpPr>
            <p:cNvPr id="173080" name="Text Box 16"/>
            <p:cNvSpPr txBox="1">
              <a:spLocks noChangeArrowheads="1"/>
            </p:cNvSpPr>
            <p:nvPr/>
          </p:nvSpPr>
          <p:spPr bwMode="auto">
            <a:xfrm>
              <a:off x="1447800" y="5791200"/>
              <a:ext cx="70866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3600">
                  <a:solidFill>
                    <a:schemeClr val="accent1"/>
                  </a:solidFill>
                  <a:latin typeface="Times New Roman" pitchFamily="18" charset="0"/>
                </a:rPr>
                <a:t>  * * * * * * * * * * * * * * * *</a:t>
              </a:r>
            </a:p>
          </p:txBody>
        </p:sp>
      </p:grpSp>
      <p:grpSp>
        <p:nvGrpSpPr>
          <p:cNvPr id="3" name="Group 2"/>
          <p:cNvGrpSpPr>
            <a:grpSpLocks/>
          </p:cNvGrpSpPr>
          <p:nvPr/>
        </p:nvGrpSpPr>
        <p:grpSpPr bwMode="auto">
          <a:xfrm>
            <a:off x="-152400" y="2541588"/>
            <a:ext cx="2514600" cy="3114675"/>
            <a:chOff x="-152400" y="2541505"/>
            <a:chExt cx="2514600" cy="3114009"/>
          </a:xfrm>
        </p:grpSpPr>
        <p:sp>
          <p:nvSpPr>
            <p:cNvPr id="173065" name="Text Box 29"/>
            <p:cNvSpPr txBox="1">
              <a:spLocks noChangeArrowheads="1"/>
            </p:cNvSpPr>
            <p:nvPr/>
          </p:nvSpPr>
          <p:spPr bwMode="auto">
            <a:xfrm>
              <a:off x="1439512" y="2541505"/>
              <a:ext cx="92268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1</a:t>
              </a:r>
              <a:r>
                <a:rPr lang="en-US" altLang="en-US" sz="2800" i="1">
                  <a:solidFill>
                    <a:schemeClr val="accent2"/>
                  </a:solidFill>
                  <a:latin typeface="Times New Roman" pitchFamily="18" charset="0"/>
                </a:rPr>
                <a:t> </a:t>
              </a:r>
              <a:endParaRPr lang="en-US" altLang="en-US" sz="2800" i="1" baseline="-25000">
                <a:solidFill>
                  <a:schemeClr val="accent2"/>
                </a:solidFill>
                <a:latin typeface="Times New Roman" pitchFamily="18" charset="0"/>
              </a:endParaRPr>
            </a:p>
          </p:txBody>
        </p:sp>
        <p:sp>
          <p:nvSpPr>
            <p:cNvPr id="173066" name="Text Box 29"/>
            <p:cNvSpPr txBox="1">
              <a:spLocks noChangeArrowheads="1"/>
            </p:cNvSpPr>
            <p:nvPr/>
          </p:nvSpPr>
          <p:spPr bwMode="auto">
            <a:xfrm>
              <a:off x="1431224" y="2886635"/>
              <a:ext cx="92268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2</a:t>
              </a:r>
              <a:r>
                <a:rPr lang="en-US" altLang="en-US" sz="2800" i="1">
                  <a:solidFill>
                    <a:schemeClr val="accent2"/>
                  </a:solidFill>
                  <a:latin typeface="Times New Roman" pitchFamily="18" charset="0"/>
                </a:rPr>
                <a:t> </a:t>
              </a:r>
              <a:endParaRPr lang="en-US" altLang="en-US" sz="2800" i="1" baseline="-25000">
                <a:solidFill>
                  <a:schemeClr val="accent2"/>
                </a:solidFill>
                <a:latin typeface="Times New Roman" pitchFamily="18" charset="0"/>
              </a:endParaRPr>
            </a:p>
          </p:txBody>
        </p:sp>
        <p:sp>
          <p:nvSpPr>
            <p:cNvPr id="173067" name="Text Box 29"/>
            <p:cNvSpPr txBox="1">
              <a:spLocks noChangeArrowheads="1"/>
            </p:cNvSpPr>
            <p:nvPr/>
          </p:nvSpPr>
          <p:spPr bwMode="auto">
            <a:xfrm>
              <a:off x="1422936" y="3231765"/>
              <a:ext cx="92268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3</a:t>
              </a:r>
              <a:r>
                <a:rPr lang="en-US" altLang="en-US" sz="2800" i="1">
                  <a:solidFill>
                    <a:schemeClr val="accent2"/>
                  </a:solidFill>
                  <a:latin typeface="Times New Roman" pitchFamily="18" charset="0"/>
                </a:rPr>
                <a:t> </a:t>
              </a:r>
              <a:endParaRPr lang="en-US" altLang="en-US" sz="2800" i="1" baseline="-25000">
                <a:solidFill>
                  <a:schemeClr val="accent2"/>
                </a:solidFill>
                <a:latin typeface="Times New Roman" pitchFamily="18" charset="0"/>
              </a:endParaRPr>
            </a:p>
          </p:txBody>
        </p:sp>
        <p:sp>
          <p:nvSpPr>
            <p:cNvPr id="173068" name="Text Box 29"/>
            <p:cNvSpPr txBox="1">
              <a:spLocks noChangeArrowheads="1"/>
            </p:cNvSpPr>
            <p:nvPr/>
          </p:nvSpPr>
          <p:spPr bwMode="auto">
            <a:xfrm>
              <a:off x="1414648" y="5132294"/>
              <a:ext cx="92268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n</a:t>
              </a:r>
              <a:r>
                <a:rPr lang="en-US" altLang="en-US" sz="2800" i="1">
                  <a:solidFill>
                    <a:schemeClr val="accent2"/>
                  </a:solidFill>
                  <a:latin typeface="Times New Roman" pitchFamily="18" charset="0"/>
                </a:rPr>
                <a:t> </a:t>
              </a:r>
              <a:endParaRPr lang="en-US" altLang="en-US" sz="2800" i="1" baseline="-25000">
                <a:solidFill>
                  <a:schemeClr val="accent2"/>
                </a:solidFill>
                <a:latin typeface="Times New Roman" pitchFamily="18" charset="0"/>
              </a:endParaRPr>
            </a:p>
          </p:txBody>
        </p:sp>
        <p:sp>
          <p:nvSpPr>
            <p:cNvPr id="173069" name="AutoShape 18"/>
            <p:cNvSpPr>
              <a:spLocks/>
            </p:cNvSpPr>
            <p:nvPr/>
          </p:nvSpPr>
          <p:spPr bwMode="auto">
            <a:xfrm>
              <a:off x="1066800" y="2819400"/>
              <a:ext cx="381000" cy="2819400"/>
            </a:xfrm>
            <a:prstGeom prst="leftBrace">
              <a:avLst>
                <a:gd name="adj1" fmla="val 61667"/>
                <a:gd name="adj2" fmla="val 50000"/>
              </a:avLst>
            </a:prstGeom>
            <a:noFill/>
            <a:ln w="38100">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73070" name="Text Box 19"/>
            <p:cNvSpPr txBox="1">
              <a:spLocks noChangeArrowheads="1"/>
            </p:cNvSpPr>
            <p:nvPr/>
          </p:nvSpPr>
          <p:spPr bwMode="auto">
            <a:xfrm>
              <a:off x="-152400" y="3524071"/>
              <a:ext cx="124425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a:latin typeface="Times New Roman" pitchFamily="18" charset="0"/>
                </a:rPr>
                <a:t>Add</a:t>
              </a:r>
              <a:r>
                <a:rPr lang="en-US" altLang="en-US" sz="2400">
                  <a:solidFill>
                    <a:schemeClr val="accent1"/>
                  </a:solidFill>
                  <a:latin typeface="Times New Roman" pitchFamily="18" charset="0"/>
                </a:rPr>
                <a:t> </a:t>
              </a:r>
              <a:r>
                <a:rPr lang="en-US" altLang="en-US" sz="2400" i="1">
                  <a:solidFill>
                    <a:schemeClr val="accent1"/>
                  </a:solidFill>
                  <a:latin typeface="Times New Roman" pitchFamily="18" charset="0"/>
                </a:rPr>
                <a:t>n  </a:t>
              </a:r>
              <a:br>
                <a:rPr lang="en-US" altLang="en-US" sz="2400" i="1">
                  <a:solidFill>
                    <a:schemeClr val="accent1"/>
                  </a:solidFill>
                  <a:latin typeface="Times New Roman" pitchFamily="18" charset="0"/>
                </a:rPr>
              </a:br>
              <a:r>
                <a:rPr lang="en-US" altLang="en-US" sz="2400" i="1">
                  <a:solidFill>
                    <a:schemeClr val="accent1"/>
                  </a:solidFill>
                  <a:latin typeface="Times New Roman" pitchFamily="18" charset="0"/>
                </a:rPr>
                <a:t>2n</a:t>
              </a:r>
              <a:r>
                <a:rPr lang="en-US" altLang="en-US" sz="2400">
                  <a:latin typeface="Times New Roman" pitchFamily="18" charset="0"/>
                </a:rPr>
                <a:t>-bit </a:t>
              </a:r>
              <a:br>
                <a:rPr lang="en-US" altLang="en-US" sz="2400">
                  <a:latin typeface="Times New Roman" pitchFamily="18" charset="0"/>
                </a:rPr>
              </a:br>
              <a:r>
                <a:rPr lang="en-US" altLang="en-US" sz="2400">
                  <a:latin typeface="Times New Roman" pitchFamily="18" charset="0"/>
                </a:rPr>
                <a:t>numbers</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0-#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38"/>
          <p:cNvGrpSpPr>
            <a:grpSpLocks/>
          </p:cNvGrpSpPr>
          <p:nvPr/>
        </p:nvGrpSpPr>
        <p:grpSpPr bwMode="auto">
          <a:xfrm>
            <a:off x="457200" y="1433513"/>
            <a:ext cx="4187825" cy="5018087"/>
            <a:chOff x="288" y="903"/>
            <a:chExt cx="2638" cy="3161"/>
          </a:xfrm>
        </p:grpSpPr>
        <p:sp>
          <p:nvSpPr>
            <p:cNvPr id="174137" name="Line 236"/>
            <p:cNvSpPr>
              <a:spLocks noChangeShapeType="1"/>
            </p:cNvSpPr>
            <p:nvPr/>
          </p:nvSpPr>
          <p:spPr bwMode="auto">
            <a:xfrm>
              <a:off x="288" y="903"/>
              <a:ext cx="0" cy="3161"/>
            </a:xfrm>
            <a:prstGeom prst="line">
              <a:avLst/>
            </a:prstGeom>
            <a:noFill/>
            <a:ln w="63500" cap="sq">
              <a:solidFill>
                <a:srgbClr val="FFFF99"/>
              </a:solidFill>
              <a:round/>
              <a:headEnd type="triangle" w="lg" len="med"/>
              <a:tailEnd type="triangle" w="lg" len="me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74138" name="Rectangle 237"/>
            <p:cNvSpPr>
              <a:spLocks noChangeArrowheads="1"/>
            </p:cNvSpPr>
            <p:nvPr/>
          </p:nvSpPr>
          <p:spPr bwMode="auto">
            <a:xfrm>
              <a:off x="442" y="1545"/>
              <a:ext cx="2484"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lgn="ctr">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a:solidFill>
                    <a:schemeClr val="accent2"/>
                  </a:solidFill>
                  <a:latin typeface="Times New Roman" pitchFamily="18" charset="0"/>
                </a:rPr>
                <a:t>O(n logn)</a:t>
              </a:r>
              <a:r>
                <a:rPr lang="en-US" altLang="en-US" sz="2800">
                  <a:latin typeface="Times New Roman" pitchFamily="18" charset="0"/>
                </a:rPr>
                <a:t> circuit depth.</a:t>
              </a:r>
            </a:p>
          </p:txBody>
        </p:sp>
      </p:grpSp>
      <p:sp>
        <p:nvSpPr>
          <p:cNvPr id="289008" name="Rectangle 240"/>
          <p:cNvSpPr>
            <a:spLocks noChangeArrowheads="1"/>
          </p:cNvSpPr>
          <p:nvPr/>
        </p:nvSpPr>
        <p:spPr bwMode="auto">
          <a:xfrm>
            <a:off x="655638" y="2895600"/>
            <a:ext cx="3316287"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lgn="ctr">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Can we multiply </a:t>
            </a:r>
            <a:br>
              <a:rPr lang="en-US" altLang="en-US" sz="2800">
                <a:latin typeface="Times New Roman" pitchFamily="18" charset="0"/>
              </a:rPr>
            </a:br>
            <a:r>
              <a:rPr lang="en-US" altLang="en-US" sz="2800">
                <a:latin typeface="Times New Roman" pitchFamily="18" charset="0"/>
              </a:rPr>
              <a:t>in </a:t>
            </a:r>
            <a:r>
              <a:rPr lang="en-US" altLang="en-US" sz="2800" i="1">
                <a:solidFill>
                  <a:schemeClr val="accent2"/>
                </a:solidFill>
                <a:latin typeface="Times New Roman" pitchFamily="18" charset="0"/>
              </a:rPr>
              <a:t>O(log</a:t>
            </a:r>
            <a:r>
              <a:rPr lang="en-US" altLang="en-US" sz="2800" i="1" baseline="30000">
                <a:solidFill>
                  <a:schemeClr val="accent2"/>
                </a:solidFill>
                <a:latin typeface="Times New Roman" pitchFamily="18" charset="0"/>
              </a:rPr>
              <a:t>2</a:t>
            </a:r>
            <a:r>
              <a:rPr lang="en-US" altLang="en-US" sz="2800" i="1">
                <a:solidFill>
                  <a:schemeClr val="accent2"/>
                </a:solidFill>
                <a:latin typeface="Times New Roman" pitchFamily="18" charset="0"/>
              </a:rPr>
              <a:t>n)</a:t>
            </a:r>
            <a:r>
              <a:rPr lang="en-US" altLang="en-US" sz="2800">
                <a:latin typeface="Times New Roman" pitchFamily="18" charset="0"/>
              </a:rPr>
              <a:t> </a:t>
            </a:r>
            <a:r>
              <a:rPr lang="en-US" altLang="en-US" sz="2800">
                <a:solidFill>
                  <a:schemeClr val="accent2"/>
                </a:solidFill>
                <a:latin typeface="Times New Roman" pitchFamily="18" charset="0"/>
              </a:rPr>
              <a:t>depth</a:t>
            </a:r>
            <a:r>
              <a:rPr lang="en-US" altLang="en-US" sz="2800">
                <a:latin typeface="Times New Roman" pitchFamily="18" charset="0"/>
              </a:rPr>
              <a:t>? </a:t>
            </a:r>
          </a:p>
        </p:txBody>
      </p:sp>
      <p:sp>
        <p:nvSpPr>
          <p:cNvPr id="93" name="Rectangle 2"/>
          <p:cNvSpPr>
            <a:spLocks noGrp="1" noChangeArrowheads="1"/>
          </p:cNvSpPr>
          <p:nvPr>
            <p:ph type="title"/>
          </p:nvPr>
        </p:nvSpPr>
        <p:spPr>
          <a:xfrm>
            <a:off x="685800" y="-76200"/>
            <a:ext cx="7772400" cy="1143000"/>
          </a:xfrm>
        </p:spPr>
        <p:txBody>
          <a:bodyPr/>
          <a:lstStyle/>
          <a:p>
            <a:pPr eaLnBrk="1" hangingPunct="1">
              <a:defRPr/>
            </a:pPr>
            <a:r>
              <a:rPr lang="en-US" smtClean="0"/>
              <a:t>How to multiply 2 n-bit </a:t>
            </a:r>
            <a:r>
              <a:rPr lang="en-US" dirty="0" smtClean="0"/>
              <a:t>numbers.</a:t>
            </a:r>
          </a:p>
        </p:txBody>
      </p:sp>
      <p:grpSp>
        <p:nvGrpSpPr>
          <p:cNvPr id="3" name="Group 131"/>
          <p:cNvGrpSpPr>
            <a:grpSpLocks/>
          </p:cNvGrpSpPr>
          <p:nvPr/>
        </p:nvGrpSpPr>
        <p:grpSpPr bwMode="auto">
          <a:xfrm>
            <a:off x="3019425" y="912813"/>
            <a:ext cx="5516563" cy="5075237"/>
            <a:chOff x="3019094" y="912347"/>
            <a:chExt cx="5516686" cy="5075016"/>
          </a:xfrm>
        </p:grpSpPr>
        <p:grpSp>
          <p:nvGrpSpPr>
            <p:cNvPr id="174090" name="Group 93"/>
            <p:cNvGrpSpPr>
              <a:grpSpLocks/>
            </p:cNvGrpSpPr>
            <p:nvPr/>
          </p:nvGrpSpPr>
          <p:grpSpPr bwMode="auto">
            <a:xfrm>
              <a:off x="6264742" y="1718900"/>
              <a:ext cx="1487231" cy="1252211"/>
              <a:chOff x="6264742" y="1718900"/>
              <a:chExt cx="1487231" cy="1252211"/>
            </a:xfrm>
          </p:grpSpPr>
          <p:sp>
            <p:nvSpPr>
              <p:cNvPr id="174130" name="Text Box 36"/>
              <p:cNvSpPr txBox="1">
                <a:spLocks noChangeArrowheads="1"/>
              </p:cNvSpPr>
              <p:nvPr/>
            </p:nvSpPr>
            <p:spPr bwMode="auto">
              <a:xfrm>
                <a:off x="6264742" y="1718900"/>
                <a:ext cx="116153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3 </a:t>
                </a:r>
                <a:r>
                  <a:rPr lang="en-US" altLang="en-US" sz="2800" i="1">
                    <a:solidFill>
                      <a:schemeClr val="accent2"/>
                    </a:solidFill>
                    <a:latin typeface="Times New Roman" pitchFamily="18" charset="0"/>
                  </a:rPr>
                  <a:t>   </a:t>
                </a:r>
                <a:endParaRPr lang="en-US" altLang="en-US" sz="2800" i="1" baseline="-25000">
                  <a:solidFill>
                    <a:schemeClr val="accent2"/>
                  </a:solidFill>
                  <a:latin typeface="Times New Roman" pitchFamily="18" charset="0"/>
                </a:endParaRPr>
              </a:p>
            </p:txBody>
          </p:sp>
          <p:grpSp>
            <p:nvGrpSpPr>
              <p:cNvPr id="174131" name="Group 96"/>
              <p:cNvGrpSpPr>
                <a:grpSpLocks/>
              </p:cNvGrpSpPr>
              <p:nvPr/>
            </p:nvGrpSpPr>
            <p:grpSpPr bwMode="auto">
              <a:xfrm>
                <a:off x="6570873" y="2226573"/>
                <a:ext cx="1181100" cy="744538"/>
                <a:chOff x="4040" y="1576"/>
                <a:chExt cx="744" cy="469"/>
              </a:xfrm>
            </p:grpSpPr>
            <p:sp>
              <p:nvSpPr>
                <p:cNvPr id="174132" name="AutoShape 39"/>
                <p:cNvSpPr>
                  <a:spLocks noChangeArrowheads="1"/>
                </p:cNvSpPr>
                <p:nvPr/>
              </p:nvSpPr>
              <p:spPr bwMode="auto">
                <a:xfrm rot="5400000" flipV="1">
                  <a:off x="4108" y="1600"/>
                  <a:ext cx="336" cy="408"/>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1600">
                    <a:latin typeface="Arial Rounded MT Bold" pitchFamily="34" charset="0"/>
                  </a:endParaRPr>
                </a:p>
              </p:txBody>
            </p:sp>
            <p:sp>
              <p:nvSpPr>
                <p:cNvPr id="174133" name="Rectangle 40"/>
                <p:cNvSpPr>
                  <a:spLocks noChangeArrowheads="1"/>
                </p:cNvSpPr>
                <p:nvPr/>
              </p:nvSpPr>
              <p:spPr bwMode="auto">
                <a:xfrm>
                  <a:off x="4040" y="1645"/>
                  <a:ext cx="472"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a:t>
                  </a:r>
                </a:p>
              </p:txBody>
            </p:sp>
            <p:sp>
              <p:nvSpPr>
                <p:cNvPr id="174134" name="Line 41"/>
                <p:cNvSpPr>
                  <a:spLocks noChangeShapeType="1"/>
                </p:cNvSpPr>
                <p:nvPr/>
              </p:nvSpPr>
              <p:spPr bwMode="auto">
                <a:xfrm flipH="1" flipV="1">
                  <a:off x="4112" y="1576"/>
                  <a:ext cx="0" cy="44"/>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74135" name="Freeform 42"/>
                <p:cNvSpPr>
                  <a:spLocks/>
                </p:cNvSpPr>
                <p:nvPr/>
              </p:nvSpPr>
              <p:spPr bwMode="auto">
                <a:xfrm>
                  <a:off x="4448" y="1576"/>
                  <a:ext cx="336" cy="48"/>
                </a:xfrm>
                <a:custGeom>
                  <a:avLst/>
                  <a:gdLst>
                    <a:gd name="T0" fmla="*/ 0 w 336"/>
                    <a:gd name="T1" fmla="*/ 48 h 48"/>
                    <a:gd name="T2" fmla="*/ 0 w 336"/>
                    <a:gd name="T3" fmla="*/ 2 h 48"/>
                    <a:gd name="T4" fmla="*/ 336 w 336"/>
                    <a:gd name="T5" fmla="*/ 0 h 48"/>
                    <a:gd name="T6" fmla="*/ 0 60000 65536"/>
                    <a:gd name="T7" fmla="*/ 0 60000 65536"/>
                    <a:gd name="T8" fmla="*/ 0 60000 65536"/>
                    <a:gd name="T9" fmla="*/ 0 w 336"/>
                    <a:gd name="T10" fmla="*/ 0 h 48"/>
                    <a:gd name="T11" fmla="*/ 336 w 336"/>
                    <a:gd name="T12" fmla="*/ 48 h 48"/>
                  </a:gdLst>
                  <a:ahLst/>
                  <a:cxnLst>
                    <a:cxn ang="T6">
                      <a:pos x="T0" y="T1"/>
                    </a:cxn>
                    <a:cxn ang="T7">
                      <a:pos x="T2" y="T3"/>
                    </a:cxn>
                    <a:cxn ang="T8">
                      <a:pos x="T4" y="T5"/>
                    </a:cxn>
                  </a:cxnLst>
                  <a:rect l="T9" t="T10" r="T11" b="T12"/>
                  <a:pathLst>
                    <a:path w="336" h="48">
                      <a:moveTo>
                        <a:pt x="0" y="48"/>
                      </a:moveTo>
                      <a:lnTo>
                        <a:pt x="0" y="2"/>
                      </a:lnTo>
                      <a:lnTo>
                        <a:pt x="336" y="0"/>
                      </a:lnTo>
                    </a:path>
                  </a:pathLst>
                </a:custGeom>
                <a:noFill/>
                <a:ln w="25400" cap="sq">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274320" rIns="274320">
                  <a:spAutoFit/>
                </a:bodyPr>
                <a:lstStyle/>
                <a:p>
                  <a:endParaRPr lang="en-US"/>
                </a:p>
              </p:txBody>
            </p:sp>
            <p:sp>
              <p:nvSpPr>
                <p:cNvPr id="174136" name="Line 43"/>
                <p:cNvSpPr>
                  <a:spLocks noChangeShapeType="1"/>
                </p:cNvSpPr>
                <p:nvPr/>
              </p:nvSpPr>
              <p:spPr bwMode="auto">
                <a:xfrm flipH="1" flipV="1">
                  <a:off x="4280" y="1977"/>
                  <a:ext cx="0" cy="6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grpSp>
        </p:grpSp>
        <p:sp>
          <p:nvSpPr>
            <p:cNvPr id="174091" name="Text Box 29"/>
            <p:cNvSpPr txBox="1">
              <a:spLocks noChangeArrowheads="1"/>
            </p:cNvSpPr>
            <p:nvPr/>
          </p:nvSpPr>
          <p:spPr bwMode="auto">
            <a:xfrm>
              <a:off x="7036009" y="912347"/>
              <a:ext cx="149977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1 </a:t>
              </a:r>
              <a:r>
                <a:rPr lang="en-US" altLang="en-US" sz="2800" i="1">
                  <a:solidFill>
                    <a:schemeClr val="accent2"/>
                  </a:solidFill>
                  <a:latin typeface="Times New Roman" pitchFamily="18" charset="0"/>
                </a:rPr>
                <a:t>  </a:t>
              </a:r>
              <a:r>
                <a:rPr lang="en-US" altLang="en-US" sz="2800" i="1" baseline="-25000">
                  <a:solidFill>
                    <a:schemeClr val="accent2"/>
                  </a:solidFill>
                  <a:latin typeface="Times New Roman" pitchFamily="18" charset="0"/>
                </a:rPr>
                <a:t> </a:t>
              </a: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2</a:t>
              </a:r>
              <a:r>
                <a:rPr lang="en-US" altLang="en-US" sz="2800" i="1">
                  <a:solidFill>
                    <a:schemeClr val="accent2"/>
                  </a:solidFill>
                  <a:latin typeface="Times New Roman" pitchFamily="18" charset="0"/>
                </a:rPr>
                <a:t> </a:t>
              </a:r>
              <a:endParaRPr lang="en-US" altLang="en-US" sz="2800" i="1" baseline="-25000">
                <a:solidFill>
                  <a:schemeClr val="accent2"/>
                </a:solidFill>
                <a:latin typeface="Times New Roman" pitchFamily="18" charset="0"/>
              </a:endParaRPr>
            </a:p>
          </p:txBody>
        </p:sp>
        <p:grpSp>
          <p:nvGrpSpPr>
            <p:cNvPr id="174092" name="Group 95"/>
            <p:cNvGrpSpPr>
              <a:grpSpLocks/>
            </p:cNvGrpSpPr>
            <p:nvPr/>
          </p:nvGrpSpPr>
          <p:grpSpPr bwMode="auto">
            <a:xfrm>
              <a:off x="7378705" y="1420814"/>
              <a:ext cx="749300" cy="788988"/>
              <a:chOff x="4648" y="1096"/>
              <a:chExt cx="472" cy="497"/>
            </a:xfrm>
          </p:grpSpPr>
          <p:sp>
            <p:nvSpPr>
              <p:cNvPr id="174125" name="AutoShape 26"/>
              <p:cNvSpPr>
                <a:spLocks noChangeArrowheads="1"/>
              </p:cNvSpPr>
              <p:nvPr/>
            </p:nvSpPr>
            <p:spPr bwMode="auto">
              <a:xfrm rot="5400000" flipV="1">
                <a:off x="4716" y="1144"/>
                <a:ext cx="336" cy="408"/>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1600">
                  <a:latin typeface="Arial Rounded MT Bold" pitchFamily="34" charset="0"/>
                </a:endParaRPr>
              </a:p>
            </p:txBody>
          </p:sp>
          <p:sp>
            <p:nvSpPr>
              <p:cNvPr id="174126" name="Rectangle 27"/>
              <p:cNvSpPr>
                <a:spLocks noChangeArrowheads="1"/>
              </p:cNvSpPr>
              <p:nvPr/>
            </p:nvSpPr>
            <p:spPr bwMode="auto">
              <a:xfrm>
                <a:off x="4648" y="1189"/>
                <a:ext cx="472"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a:t>
                </a:r>
              </a:p>
            </p:txBody>
          </p:sp>
          <p:sp>
            <p:nvSpPr>
              <p:cNvPr id="174127" name="Line 28"/>
              <p:cNvSpPr>
                <a:spLocks noChangeShapeType="1"/>
              </p:cNvSpPr>
              <p:nvPr/>
            </p:nvSpPr>
            <p:spPr bwMode="auto">
              <a:xfrm flipH="1" flipV="1">
                <a:off x="4720" y="1096"/>
                <a:ext cx="0" cy="6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74128" name="Line 30"/>
              <p:cNvSpPr>
                <a:spLocks noChangeShapeType="1"/>
              </p:cNvSpPr>
              <p:nvPr/>
            </p:nvSpPr>
            <p:spPr bwMode="auto">
              <a:xfrm flipH="1" flipV="1">
                <a:off x="5056" y="1100"/>
                <a:ext cx="0" cy="6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74129" name="Line 31"/>
              <p:cNvSpPr>
                <a:spLocks noChangeShapeType="1"/>
              </p:cNvSpPr>
              <p:nvPr/>
            </p:nvSpPr>
            <p:spPr bwMode="auto">
              <a:xfrm flipH="1" flipV="1">
                <a:off x="4885" y="1525"/>
                <a:ext cx="0" cy="6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grpSp>
        <p:grpSp>
          <p:nvGrpSpPr>
            <p:cNvPr id="174093" name="Group 94"/>
            <p:cNvGrpSpPr>
              <a:grpSpLocks/>
            </p:cNvGrpSpPr>
            <p:nvPr/>
          </p:nvGrpSpPr>
          <p:grpSpPr bwMode="auto">
            <a:xfrm>
              <a:off x="5453330" y="2472963"/>
              <a:ext cx="1487231" cy="1252211"/>
              <a:chOff x="6264742" y="1718900"/>
              <a:chExt cx="1487231" cy="1252211"/>
            </a:xfrm>
          </p:grpSpPr>
          <p:sp>
            <p:nvSpPr>
              <p:cNvPr id="174118" name="Text Box 36"/>
              <p:cNvSpPr txBox="1">
                <a:spLocks noChangeArrowheads="1"/>
              </p:cNvSpPr>
              <p:nvPr/>
            </p:nvSpPr>
            <p:spPr bwMode="auto">
              <a:xfrm>
                <a:off x="6264742" y="1718900"/>
                <a:ext cx="116153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4 </a:t>
                </a:r>
                <a:r>
                  <a:rPr lang="en-US" altLang="en-US" sz="2800" i="1">
                    <a:solidFill>
                      <a:schemeClr val="accent2"/>
                    </a:solidFill>
                    <a:latin typeface="Times New Roman" pitchFamily="18" charset="0"/>
                  </a:rPr>
                  <a:t>   </a:t>
                </a:r>
                <a:endParaRPr lang="en-US" altLang="en-US" sz="2800" i="1" baseline="-25000">
                  <a:solidFill>
                    <a:schemeClr val="accent2"/>
                  </a:solidFill>
                  <a:latin typeface="Times New Roman" pitchFamily="18" charset="0"/>
                </a:endParaRPr>
              </a:p>
            </p:txBody>
          </p:sp>
          <p:grpSp>
            <p:nvGrpSpPr>
              <p:cNvPr id="174119" name="Group 96"/>
              <p:cNvGrpSpPr>
                <a:grpSpLocks/>
              </p:cNvGrpSpPr>
              <p:nvPr/>
            </p:nvGrpSpPr>
            <p:grpSpPr bwMode="auto">
              <a:xfrm>
                <a:off x="6570873" y="2226573"/>
                <a:ext cx="1181100" cy="744538"/>
                <a:chOff x="4040" y="1576"/>
                <a:chExt cx="744" cy="469"/>
              </a:xfrm>
            </p:grpSpPr>
            <p:sp>
              <p:nvSpPr>
                <p:cNvPr id="174120" name="AutoShape 39"/>
                <p:cNvSpPr>
                  <a:spLocks noChangeArrowheads="1"/>
                </p:cNvSpPr>
                <p:nvPr/>
              </p:nvSpPr>
              <p:spPr bwMode="auto">
                <a:xfrm rot="5400000" flipV="1">
                  <a:off x="4108" y="1600"/>
                  <a:ext cx="336" cy="408"/>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1600">
                    <a:latin typeface="Arial Rounded MT Bold" pitchFamily="34" charset="0"/>
                  </a:endParaRPr>
                </a:p>
              </p:txBody>
            </p:sp>
            <p:sp>
              <p:nvSpPr>
                <p:cNvPr id="174121" name="Rectangle 40"/>
                <p:cNvSpPr>
                  <a:spLocks noChangeArrowheads="1"/>
                </p:cNvSpPr>
                <p:nvPr/>
              </p:nvSpPr>
              <p:spPr bwMode="auto">
                <a:xfrm>
                  <a:off x="4040" y="1645"/>
                  <a:ext cx="472"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a:t>
                  </a:r>
                </a:p>
              </p:txBody>
            </p:sp>
            <p:sp>
              <p:nvSpPr>
                <p:cNvPr id="174122" name="Line 41"/>
                <p:cNvSpPr>
                  <a:spLocks noChangeShapeType="1"/>
                </p:cNvSpPr>
                <p:nvPr/>
              </p:nvSpPr>
              <p:spPr bwMode="auto">
                <a:xfrm flipH="1" flipV="1">
                  <a:off x="4112" y="1576"/>
                  <a:ext cx="0" cy="44"/>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74123" name="Freeform 42"/>
                <p:cNvSpPr>
                  <a:spLocks/>
                </p:cNvSpPr>
                <p:nvPr/>
              </p:nvSpPr>
              <p:spPr bwMode="auto">
                <a:xfrm>
                  <a:off x="4448" y="1576"/>
                  <a:ext cx="336" cy="48"/>
                </a:xfrm>
                <a:custGeom>
                  <a:avLst/>
                  <a:gdLst>
                    <a:gd name="T0" fmla="*/ 0 w 336"/>
                    <a:gd name="T1" fmla="*/ 48 h 48"/>
                    <a:gd name="T2" fmla="*/ 0 w 336"/>
                    <a:gd name="T3" fmla="*/ 2 h 48"/>
                    <a:gd name="T4" fmla="*/ 336 w 336"/>
                    <a:gd name="T5" fmla="*/ 0 h 48"/>
                    <a:gd name="T6" fmla="*/ 0 60000 65536"/>
                    <a:gd name="T7" fmla="*/ 0 60000 65536"/>
                    <a:gd name="T8" fmla="*/ 0 60000 65536"/>
                    <a:gd name="T9" fmla="*/ 0 w 336"/>
                    <a:gd name="T10" fmla="*/ 0 h 48"/>
                    <a:gd name="T11" fmla="*/ 336 w 336"/>
                    <a:gd name="T12" fmla="*/ 48 h 48"/>
                  </a:gdLst>
                  <a:ahLst/>
                  <a:cxnLst>
                    <a:cxn ang="T6">
                      <a:pos x="T0" y="T1"/>
                    </a:cxn>
                    <a:cxn ang="T7">
                      <a:pos x="T2" y="T3"/>
                    </a:cxn>
                    <a:cxn ang="T8">
                      <a:pos x="T4" y="T5"/>
                    </a:cxn>
                  </a:cxnLst>
                  <a:rect l="T9" t="T10" r="T11" b="T12"/>
                  <a:pathLst>
                    <a:path w="336" h="48">
                      <a:moveTo>
                        <a:pt x="0" y="48"/>
                      </a:moveTo>
                      <a:lnTo>
                        <a:pt x="0" y="2"/>
                      </a:lnTo>
                      <a:lnTo>
                        <a:pt x="336" y="0"/>
                      </a:lnTo>
                    </a:path>
                  </a:pathLst>
                </a:custGeom>
                <a:noFill/>
                <a:ln w="25400" cap="sq">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274320" rIns="274320">
                  <a:spAutoFit/>
                </a:bodyPr>
                <a:lstStyle/>
                <a:p>
                  <a:endParaRPr lang="en-US"/>
                </a:p>
              </p:txBody>
            </p:sp>
            <p:sp>
              <p:nvSpPr>
                <p:cNvPr id="174124" name="Line 43"/>
                <p:cNvSpPr>
                  <a:spLocks noChangeShapeType="1"/>
                </p:cNvSpPr>
                <p:nvPr/>
              </p:nvSpPr>
              <p:spPr bwMode="auto">
                <a:xfrm flipH="1" flipV="1">
                  <a:off x="4280" y="1977"/>
                  <a:ext cx="0" cy="6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grpSp>
        </p:grpSp>
        <p:grpSp>
          <p:nvGrpSpPr>
            <p:cNvPr id="174094" name="Group 102"/>
            <p:cNvGrpSpPr>
              <a:grpSpLocks/>
            </p:cNvGrpSpPr>
            <p:nvPr/>
          </p:nvGrpSpPr>
          <p:grpSpPr bwMode="auto">
            <a:xfrm>
              <a:off x="4641918" y="3227026"/>
              <a:ext cx="1487231" cy="1252211"/>
              <a:chOff x="6264742" y="1718900"/>
              <a:chExt cx="1487231" cy="1252211"/>
            </a:xfrm>
          </p:grpSpPr>
          <p:sp>
            <p:nvSpPr>
              <p:cNvPr id="174111" name="Text Box 36"/>
              <p:cNvSpPr txBox="1">
                <a:spLocks noChangeArrowheads="1"/>
              </p:cNvSpPr>
              <p:nvPr/>
            </p:nvSpPr>
            <p:spPr bwMode="auto">
              <a:xfrm>
                <a:off x="6264742" y="1718900"/>
                <a:ext cx="116153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5 </a:t>
                </a:r>
                <a:r>
                  <a:rPr lang="en-US" altLang="en-US" sz="2800" i="1">
                    <a:solidFill>
                      <a:schemeClr val="accent2"/>
                    </a:solidFill>
                    <a:latin typeface="Times New Roman" pitchFamily="18" charset="0"/>
                  </a:rPr>
                  <a:t>   </a:t>
                </a:r>
                <a:endParaRPr lang="en-US" altLang="en-US" sz="2800" i="1" baseline="-25000">
                  <a:solidFill>
                    <a:schemeClr val="accent2"/>
                  </a:solidFill>
                  <a:latin typeface="Times New Roman" pitchFamily="18" charset="0"/>
                </a:endParaRPr>
              </a:p>
            </p:txBody>
          </p:sp>
          <p:grpSp>
            <p:nvGrpSpPr>
              <p:cNvPr id="174112" name="Group 104"/>
              <p:cNvGrpSpPr>
                <a:grpSpLocks/>
              </p:cNvGrpSpPr>
              <p:nvPr/>
            </p:nvGrpSpPr>
            <p:grpSpPr bwMode="auto">
              <a:xfrm>
                <a:off x="6570873" y="2226573"/>
                <a:ext cx="1181100" cy="744538"/>
                <a:chOff x="4040" y="1576"/>
                <a:chExt cx="744" cy="469"/>
              </a:xfrm>
            </p:grpSpPr>
            <p:sp>
              <p:nvSpPr>
                <p:cNvPr id="174113" name="AutoShape 39"/>
                <p:cNvSpPr>
                  <a:spLocks noChangeArrowheads="1"/>
                </p:cNvSpPr>
                <p:nvPr/>
              </p:nvSpPr>
              <p:spPr bwMode="auto">
                <a:xfrm rot="5400000" flipV="1">
                  <a:off x="4108" y="1600"/>
                  <a:ext cx="336" cy="408"/>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1600">
                    <a:latin typeface="Arial Rounded MT Bold" pitchFamily="34" charset="0"/>
                  </a:endParaRPr>
                </a:p>
              </p:txBody>
            </p:sp>
            <p:sp>
              <p:nvSpPr>
                <p:cNvPr id="174114" name="Rectangle 40"/>
                <p:cNvSpPr>
                  <a:spLocks noChangeArrowheads="1"/>
                </p:cNvSpPr>
                <p:nvPr/>
              </p:nvSpPr>
              <p:spPr bwMode="auto">
                <a:xfrm>
                  <a:off x="4040" y="1645"/>
                  <a:ext cx="472"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a:t>
                  </a:r>
                </a:p>
              </p:txBody>
            </p:sp>
            <p:sp>
              <p:nvSpPr>
                <p:cNvPr id="174115" name="Line 41"/>
                <p:cNvSpPr>
                  <a:spLocks noChangeShapeType="1"/>
                </p:cNvSpPr>
                <p:nvPr/>
              </p:nvSpPr>
              <p:spPr bwMode="auto">
                <a:xfrm flipH="1" flipV="1">
                  <a:off x="4112" y="1576"/>
                  <a:ext cx="0" cy="44"/>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74116" name="Freeform 42"/>
                <p:cNvSpPr>
                  <a:spLocks/>
                </p:cNvSpPr>
                <p:nvPr/>
              </p:nvSpPr>
              <p:spPr bwMode="auto">
                <a:xfrm>
                  <a:off x="4448" y="1576"/>
                  <a:ext cx="336" cy="48"/>
                </a:xfrm>
                <a:custGeom>
                  <a:avLst/>
                  <a:gdLst>
                    <a:gd name="T0" fmla="*/ 0 w 336"/>
                    <a:gd name="T1" fmla="*/ 48 h 48"/>
                    <a:gd name="T2" fmla="*/ 0 w 336"/>
                    <a:gd name="T3" fmla="*/ 2 h 48"/>
                    <a:gd name="T4" fmla="*/ 336 w 336"/>
                    <a:gd name="T5" fmla="*/ 0 h 48"/>
                    <a:gd name="T6" fmla="*/ 0 60000 65536"/>
                    <a:gd name="T7" fmla="*/ 0 60000 65536"/>
                    <a:gd name="T8" fmla="*/ 0 60000 65536"/>
                    <a:gd name="T9" fmla="*/ 0 w 336"/>
                    <a:gd name="T10" fmla="*/ 0 h 48"/>
                    <a:gd name="T11" fmla="*/ 336 w 336"/>
                    <a:gd name="T12" fmla="*/ 48 h 48"/>
                  </a:gdLst>
                  <a:ahLst/>
                  <a:cxnLst>
                    <a:cxn ang="T6">
                      <a:pos x="T0" y="T1"/>
                    </a:cxn>
                    <a:cxn ang="T7">
                      <a:pos x="T2" y="T3"/>
                    </a:cxn>
                    <a:cxn ang="T8">
                      <a:pos x="T4" y="T5"/>
                    </a:cxn>
                  </a:cxnLst>
                  <a:rect l="T9" t="T10" r="T11" b="T12"/>
                  <a:pathLst>
                    <a:path w="336" h="48">
                      <a:moveTo>
                        <a:pt x="0" y="48"/>
                      </a:moveTo>
                      <a:lnTo>
                        <a:pt x="0" y="2"/>
                      </a:lnTo>
                      <a:lnTo>
                        <a:pt x="336" y="0"/>
                      </a:lnTo>
                    </a:path>
                  </a:pathLst>
                </a:custGeom>
                <a:noFill/>
                <a:ln w="25400" cap="sq">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274320" rIns="274320">
                  <a:spAutoFit/>
                </a:bodyPr>
                <a:lstStyle/>
                <a:p>
                  <a:endParaRPr lang="en-US"/>
                </a:p>
              </p:txBody>
            </p:sp>
            <p:sp>
              <p:nvSpPr>
                <p:cNvPr id="174117" name="Line 43"/>
                <p:cNvSpPr>
                  <a:spLocks noChangeShapeType="1"/>
                </p:cNvSpPr>
                <p:nvPr/>
              </p:nvSpPr>
              <p:spPr bwMode="auto">
                <a:xfrm flipH="1" flipV="1">
                  <a:off x="4280" y="1977"/>
                  <a:ext cx="0" cy="6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grpSp>
        </p:grpSp>
        <p:grpSp>
          <p:nvGrpSpPr>
            <p:cNvPr id="174095" name="Group 110"/>
            <p:cNvGrpSpPr>
              <a:grpSpLocks/>
            </p:cNvGrpSpPr>
            <p:nvPr/>
          </p:nvGrpSpPr>
          <p:grpSpPr bwMode="auto">
            <a:xfrm>
              <a:off x="3830506" y="3981089"/>
              <a:ext cx="1487231" cy="1252211"/>
              <a:chOff x="6264742" y="1718900"/>
              <a:chExt cx="1487231" cy="1252211"/>
            </a:xfrm>
          </p:grpSpPr>
          <p:sp>
            <p:nvSpPr>
              <p:cNvPr id="174104" name="Text Box 36"/>
              <p:cNvSpPr txBox="1">
                <a:spLocks noChangeArrowheads="1"/>
              </p:cNvSpPr>
              <p:nvPr/>
            </p:nvSpPr>
            <p:spPr bwMode="auto">
              <a:xfrm>
                <a:off x="6264742" y="1718900"/>
                <a:ext cx="116153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6 </a:t>
                </a:r>
                <a:r>
                  <a:rPr lang="en-US" altLang="en-US" sz="2800" i="1">
                    <a:solidFill>
                      <a:schemeClr val="accent2"/>
                    </a:solidFill>
                    <a:latin typeface="Times New Roman" pitchFamily="18" charset="0"/>
                  </a:rPr>
                  <a:t>   </a:t>
                </a:r>
                <a:endParaRPr lang="en-US" altLang="en-US" sz="2800" i="1" baseline="-25000">
                  <a:solidFill>
                    <a:schemeClr val="accent2"/>
                  </a:solidFill>
                  <a:latin typeface="Times New Roman" pitchFamily="18" charset="0"/>
                </a:endParaRPr>
              </a:p>
            </p:txBody>
          </p:sp>
          <p:grpSp>
            <p:nvGrpSpPr>
              <p:cNvPr id="174105" name="Group 112"/>
              <p:cNvGrpSpPr>
                <a:grpSpLocks/>
              </p:cNvGrpSpPr>
              <p:nvPr/>
            </p:nvGrpSpPr>
            <p:grpSpPr bwMode="auto">
              <a:xfrm>
                <a:off x="6570873" y="2226573"/>
                <a:ext cx="1181100" cy="744538"/>
                <a:chOff x="4040" y="1576"/>
                <a:chExt cx="744" cy="469"/>
              </a:xfrm>
            </p:grpSpPr>
            <p:sp>
              <p:nvSpPr>
                <p:cNvPr id="174106" name="AutoShape 39"/>
                <p:cNvSpPr>
                  <a:spLocks noChangeArrowheads="1"/>
                </p:cNvSpPr>
                <p:nvPr/>
              </p:nvSpPr>
              <p:spPr bwMode="auto">
                <a:xfrm rot="5400000" flipV="1">
                  <a:off x="4108" y="1600"/>
                  <a:ext cx="336" cy="408"/>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1600">
                    <a:latin typeface="Arial Rounded MT Bold" pitchFamily="34" charset="0"/>
                  </a:endParaRPr>
                </a:p>
              </p:txBody>
            </p:sp>
            <p:sp>
              <p:nvSpPr>
                <p:cNvPr id="174107" name="Rectangle 40"/>
                <p:cNvSpPr>
                  <a:spLocks noChangeArrowheads="1"/>
                </p:cNvSpPr>
                <p:nvPr/>
              </p:nvSpPr>
              <p:spPr bwMode="auto">
                <a:xfrm>
                  <a:off x="4040" y="1645"/>
                  <a:ext cx="472"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a:t>
                  </a:r>
                </a:p>
              </p:txBody>
            </p:sp>
            <p:sp>
              <p:nvSpPr>
                <p:cNvPr id="174108" name="Line 41"/>
                <p:cNvSpPr>
                  <a:spLocks noChangeShapeType="1"/>
                </p:cNvSpPr>
                <p:nvPr/>
              </p:nvSpPr>
              <p:spPr bwMode="auto">
                <a:xfrm flipH="1" flipV="1">
                  <a:off x="4112" y="1576"/>
                  <a:ext cx="0" cy="44"/>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74109" name="Freeform 42"/>
                <p:cNvSpPr>
                  <a:spLocks/>
                </p:cNvSpPr>
                <p:nvPr/>
              </p:nvSpPr>
              <p:spPr bwMode="auto">
                <a:xfrm>
                  <a:off x="4448" y="1576"/>
                  <a:ext cx="336" cy="48"/>
                </a:xfrm>
                <a:custGeom>
                  <a:avLst/>
                  <a:gdLst>
                    <a:gd name="T0" fmla="*/ 0 w 336"/>
                    <a:gd name="T1" fmla="*/ 48 h 48"/>
                    <a:gd name="T2" fmla="*/ 0 w 336"/>
                    <a:gd name="T3" fmla="*/ 2 h 48"/>
                    <a:gd name="T4" fmla="*/ 336 w 336"/>
                    <a:gd name="T5" fmla="*/ 0 h 48"/>
                    <a:gd name="T6" fmla="*/ 0 60000 65536"/>
                    <a:gd name="T7" fmla="*/ 0 60000 65536"/>
                    <a:gd name="T8" fmla="*/ 0 60000 65536"/>
                    <a:gd name="T9" fmla="*/ 0 w 336"/>
                    <a:gd name="T10" fmla="*/ 0 h 48"/>
                    <a:gd name="T11" fmla="*/ 336 w 336"/>
                    <a:gd name="T12" fmla="*/ 48 h 48"/>
                  </a:gdLst>
                  <a:ahLst/>
                  <a:cxnLst>
                    <a:cxn ang="T6">
                      <a:pos x="T0" y="T1"/>
                    </a:cxn>
                    <a:cxn ang="T7">
                      <a:pos x="T2" y="T3"/>
                    </a:cxn>
                    <a:cxn ang="T8">
                      <a:pos x="T4" y="T5"/>
                    </a:cxn>
                  </a:cxnLst>
                  <a:rect l="T9" t="T10" r="T11" b="T12"/>
                  <a:pathLst>
                    <a:path w="336" h="48">
                      <a:moveTo>
                        <a:pt x="0" y="48"/>
                      </a:moveTo>
                      <a:lnTo>
                        <a:pt x="0" y="2"/>
                      </a:lnTo>
                      <a:lnTo>
                        <a:pt x="336" y="0"/>
                      </a:lnTo>
                    </a:path>
                  </a:pathLst>
                </a:custGeom>
                <a:noFill/>
                <a:ln w="25400" cap="sq">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274320" rIns="274320">
                  <a:spAutoFit/>
                </a:bodyPr>
                <a:lstStyle/>
                <a:p>
                  <a:endParaRPr lang="en-US"/>
                </a:p>
              </p:txBody>
            </p:sp>
            <p:sp>
              <p:nvSpPr>
                <p:cNvPr id="174110" name="Line 43"/>
                <p:cNvSpPr>
                  <a:spLocks noChangeShapeType="1"/>
                </p:cNvSpPr>
                <p:nvPr/>
              </p:nvSpPr>
              <p:spPr bwMode="auto">
                <a:xfrm flipH="1" flipV="1">
                  <a:off x="4280" y="1977"/>
                  <a:ext cx="0" cy="6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grpSp>
        </p:grpSp>
        <p:grpSp>
          <p:nvGrpSpPr>
            <p:cNvPr id="174096" name="Group 118"/>
            <p:cNvGrpSpPr>
              <a:grpSpLocks/>
            </p:cNvGrpSpPr>
            <p:nvPr/>
          </p:nvGrpSpPr>
          <p:grpSpPr bwMode="auto">
            <a:xfrm>
              <a:off x="3019094" y="4735152"/>
              <a:ext cx="1487231" cy="1252211"/>
              <a:chOff x="6264742" y="1718900"/>
              <a:chExt cx="1487231" cy="1252211"/>
            </a:xfrm>
          </p:grpSpPr>
          <p:sp>
            <p:nvSpPr>
              <p:cNvPr id="174097" name="Text Box 36"/>
              <p:cNvSpPr txBox="1">
                <a:spLocks noChangeArrowheads="1"/>
              </p:cNvSpPr>
              <p:nvPr/>
            </p:nvSpPr>
            <p:spPr bwMode="auto">
              <a:xfrm>
                <a:off x="6264742" y="1718900"/>
                <a:ext cx="116153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7 </a:t>
                </a:r>
                <a:r>
                  <a:rPr lang="en-US" altLang="en-US" sz="2800" i="1">
                    <a:solidFill>
                      <a:schemeClr val="accent2"/>
                    </a:solidFill>
                    <a:latin typeface="Times New Roman" pitchFamily="18" charset="0"/>
                  </a:rPr>
                  <a:t>   </a:t>
                </a:r>
                <a:endParaRPr lang="en-US" altLang="en-US" sz="2800" i="1" baseline="-25000">
                  <a:solidFill>
                    <a:schemeClr val="accent2"/>
                  </a:solidFill>
                  <a:latin typeface="Times New Roman" pitchFamily="18" charset="0"/>
                </a:endParaRPr>
              </a:p>
            </p:txBody>
          </p:sp>
          <p:grpSp>
            <p:nvGrpSpPr>
              <p:cNvPr id="174098" name="Group 120"/>
              <p:cNvGrpSpPr>
                <a:grpSpLocks/>
              </p:cNvGrpSpPr>
              <p:nvPr/>
            </p:nvGrpSpPr>
            <p:grpSpPr bwMode="auto">
              <a:xfrm>
                <a:off x="6570873" y="2226573"/>
                <a:ext cx="1181100" cy="744538"/>
                <a:chOff x="4040" y="1576"/>
                <a:chExt cx="744" cy="469"/>
              </a:xfrm>
            </p:grpSpPr>
            <p:sp>
              <p:nvSpPr>
                <p:cNvPr id="174099" name="AutoShape 39"/>
                <p:cNvSpPr>
                  <a:spLocks noChangeArrowheads="1"/>
                </p:cNvSpPr>
                <p:nvPr/>
              </p:nvSpPr>
              <p:spPr bwMode="auto">
                <a:xfrm rot="5400000" flipV="1">
                  <a:off x="4108" y="1600"/>
                  <a:ext cx="336" cy="408"/>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1600">
                    <a:latin typeface="Arial Rounded MT Bold" pitchFamily="34" charset="0"/>
                  </a:endParaRPr>
                </a:p>
              </p:txBody>
            </p:sp>
            <p:sp>
              <p:nvSpPr>
                <p:cNvPr id="174100" name="Rectangle 40"/>
                <p:cNvSpPr>
                  <a:spLocks noChangeArrowheads="1"/>
                </p:cNvSpPr>
                <p:nvPr/>
              </p:nvSpPr>
              <p:spPr bwMode="auto">
                <a:xfrm>
                  <a:off x="4040" y="1645"/>
                  <a:ext cx="472"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a:t>
                  </a:r>
                </a:p>
              </p:txBody>
            </p:sp>
            <p:sp>
              <p:nvSpPr>
                <p:cNvPr id="174101" name="Line 41"/>
                <p:cNvSpPr>
                  <a:spLocks noChangeShapeType="1"/>
                </p:cNvSpPr>
                <p:nvPr/>
              </p:nvSpPr>
              <p:spPr bwMode="auto">
                <a:xfrm flipH="1" flipV="1">
                  <a:off x="4112" y="1576"/>
                  <a:ext cx="0" cy="44"/>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74102" name="Freeform 42"/>
                <p:cNvSpPr>
                  <a:spLocks/>
                </p:cNvSpPr>
                <p:nvPr/>
              </p:nvSpPr>
              <p:spPr bwMode="auto">
                <a:xfrm>
                  <a:off x="4448" y="1576"/>
                  <a:ext cx="336" cy="48"/>
                </a:xfrm>
                <a:custGeom>
                  <a:avLst/>
                  <a:gdLst>
                    <a:gd name="T0" fmla="*/ 0 w 336"/>
                    <a:gd name="T1" fmla="*/ 48 h 48"/>
                    <a:gd name="T2" fmla="*/ 0 w 336"/>
                    <a:gd name="T3" fmla="*/ 2 h 48"/>
                    <a:gd name="T4" fmla="*/ 336 w 336"/>
                    <a:gd name="T5" fmla="*/ 0 h 48"/>
                    <a:gd name="T6" fmla="*/ 0 60000 65536"/>
                    <a:gd name="T7" fmla="*/ 0 60000 65536"/>
                    <a:gd name="T8" fmla="*/ 0 60000 65536"/>
                    <a:gd name="T9" fmla="*/ 0 w 336"/>
                    <a:gd name="T10" fmla="*/ 0 h 48"/>
                    <a:gd name="T11" fmla="*/ 336 w 336"/>
                    <a:gd name="T12" fmla="*/ 48 h 48"/>
                  </a:gdLst>
                  <a:ahLst/>
                  <a:cxnLst>
                    <a:cxn ang="T6">
                      <a:pos x="T0" y="T1"/>
                    </a:cxn>
                    <a:cxn ang="T7">
                      <a:pos x="T2" y="T3"/>
                    </a:cxn>
                    <a:cxn ang="T8">
                      <a:pos x="T4" y="T5"/>
                    </a:cxn>
                  </a:cxnLst>
                  <a:rect l="T9" t="T10" r="T11" b="T12"/>
                  <a:pathLst>
                    <a:path w="336" h="48">
                      <a:moveTo>
                        <a:pt x="0" y="48"/>
                      </a:moveTo>
                      <a:lnTo>
                        <a:pt x="0" y="2"/>
                      </a:lnTo>
                      <a:lnTo>
                        <a:pt x="336" y="0"/>
                      </a:lnTo>
                    </a:path>
                  </a:pathLst>
                </a:custGeom>
                <a:noFill/>
                <a:ln w="25400" cap="sq">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274320" rIns="274320">
                  <a:spAutoFit/>
                </a:bodyPr>
                <a:lstStyle/>
                <a:p>
                  <a:endParaRPr lang="en-US"/>
                </a:p>
              </p:txBody>
            </p:sp>
            <p:sp>
              <p:nvSpPr>
                <p:cNvPr id="174103" name="Line 43"/>
                <p:cNvSpPr>
                  <a:spLocks noChangeShapeType="1"/>
                </p:cNvSpPr>
                <p:nvPr/>
              </p:nvSpPr>
              <p:spPr bwMode="auto">
                <a:xfrm flipH="1" flipV="1">
                  <a:off x="4280" y="1977"/>
                  <a:ext cx="0" cy="6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grpSp>
        </p:grpSp>
      </p:grpSp>
      <p:sp>
        <p:nvSpPr>
          <p:cNvPr id="127" name="Rectangle 240"/>
          <p:cNvSpPr>
            <a:spLocks noChangeArrowheads="1"/>
          </p:cNvSpPr>
          <p:nvPr/>
        </p:nvSpPr>
        <p:spPr bwMode="auto">
          <a:xfrm>
            <a:off x="627063" y="3836988"/>
            <a:ext cx="3316287"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lgn="ctr">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Can we multiply </a:t>
            </a:r>
            <a:br>
              <a:rPr lang="en-US" altLang="en-US" sz="2800">
                <a:latin typeface="Times New Roman" pitchFamily="18" charset="0"/>
              </a:rPr>
            </a:br>
            <a:r>
              <a:rPr lang="en-US" altLang="en-US" sz="2800">
                <a:latin typeface="Times New Roman" pitchFamily="18" charset="0"/>
              </a:rPr>
              <a:t>in </a:t>
            </a:r>
            <a:r>
              <a:rPr lang="en-US" altLang="en-US" sz="2800" i="1">
                <a:solidFill>
                  <a:schemeClr val="accent2"/>
                </a:solidFill>
                <a:latin typeface="Times New Roman" pitchFamily="18" charset="0"/>
              </a:rPr>
              <a:t>O(logn)</a:t>
            </a:r>
            <a:r>
              <a:rPr lang="en-US" altLang="en-US" sz="2800">
                <a:latin typeface="Times New Roman" pitchFamily="18" charset="0"/>
              </a:rPr>
              <a:t> </a:t>
            </a:r>
            <a:r>
              <a:rPr lang="en-US" altLang="en-US" sz="2800">
                <a:solidFill>
                  <a:schemeClr val="accent2"/>
                </a:solidFill>
                <a:latin typeface="Times New Roman" pitchFamily="18" charset="0"/>
              </a:rPr>
              <a:t>depth</a:t>
            </a:r>
            <a:r>
              <a:rPr lang="en-US" altLang="en-US" sz="2800">
                <a:latin typeface="Times New Roman" pitchFamily="18" charset="0"/>
              </a:rPr>
              <a:t>? </a:t>
            </a:r>
          </a:p>
        </p:txBody>
      </p:sp>
      <p:grpSp>
        <p:nvGrpSpPr>
          <p:cNvPr id="15" name="Group 130"/>
          <p:cNvGrpSpPr>
            <a:grpSpLocks/>
          </p:cNvGrpSpPr>
          <p:nvPr/>
        </p:nvGrpSpPr>
        <p:grpSpPr bwMode="auto">
          <a:xfrm>
            <a:off x="3582988" y="1522413"/>
            <a:ext cx="3673475" cy="525462"/>
            <a:chOff x="3143249" y="1473485"/>
            <a:chExt cx="3673442" cy="525789"/>
          </a:xfrm>
        </p:grpSpPr>
        <p:sp>
          <p:nvSpPr>
            <p:cNvPr id="174088" name="Line 236"/>
            <p:cNvSpPr>
              <a:spLocks noChangeShapeType="1"/>
            </p:cNvSpPr>
            <p:nvPr/>
          </p:nvSpPr>
          <p:spPr bwMode="auto">
            <a:xfrm>
              <a:off x="6629400" y="1497624"/>
              <a:ext cx="0" cy="501650"/>
            </a:xfrm>
            <a:prstGeom prst="line">
              <a:avLst/>
            </a:prstGeom>
            <a:noFill/>
            <a:ln w="38100" cap="sq">
              <a:solidFill>
                <a:srgbClr val="FFFF99"/>
              </a:solidFill>
              <a:round/>
              <a:headEnd type="triangle" w="lg" len="med"/>
              <a:tailEnd type="triangle" w="lg" len="me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74089" name="Rectangle 237"/>
            <p:cNvSpPr>
              <a:spLocks noChangeArrowheads="1"/>
            </p:cNvSpPr>
            <p:nvPr/>
          </p:nvSpPr>
          <p:spPr bwMode="auto">
            <a:xfrm>
              <a:off x="3143249" y="1473485"/>
              <a:ext cx="367344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lgn="ctr">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a:solidFill>
                    <a:schemeClr val="accent2"/>
                  </a:solidFill>
                  <a:latin typeface="Times New Roman" pitchFamily="18" charset="0"/>
                </a:rPr>
                <a:t>O(logn)</a:t>
              </a:r>
              <a:r>
                <a:rPr lang="en-US" altLang="en-US" sz="2800">
                  <a:latin typeface="Times New Roman" pitchFamily="18" charset="0"/>
                </a:rPr>
                <a:t> circuit depth.</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5"/>
                                        </p:tgtEl>
                                        <p:attrNameLst>
                                          <p:attrName>style.visibility</p:attrName>
                                        </p:attrNameLst>
                                      </p:cBhvr>
                                      <p:to>
                                        <p:strVal val="visible"/>
                                      </p:to>
                                    </p:set>
                                    <p:anim calcmode="lin" valueType="num">
                                      <p:cBhvr additive="base">
                                        <p:cTn id="13" dur="500" fill="hold"/>
                                        <p:tgtEl>
                                          <p:spTgt spid="15"/>
                                        </p:tgtEl>
                                        <p:attrNameLst>
                                          <p:attrName>ppt_x</p:attrName>
                                        </p:attrNameLst>
                                      </p:cBhvr>
                                      <p:tavLst>
                                        <p:tav tm="0">
                                          <p:val>
                                            <p:strVal val="0-#ppt_w/2"/>
                                          </p:val>
                                        </p:tav>
                                        <p:tav tm="100000">
                                          <p:val>
                                            <p:strVal val="#ppt_x"/>
                                          </p:val>
                                        </p:tav>
                                      </p:tavLst>
                                    </p:anim>
                                    <p:anim calcmode="lin" valueType="num">
                                      <p:cBhvr additive="base">
                                        <p:cTn id="14" dur="50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0-#ppt_w/2"/>
                                          </p:val>
                                        </p:tav>
                                        <p:tav tm="100000">
                                          <p:val>
                                            <p:strVal val="#ppt_x"/>
                                          </p:val>
                                        </p:tav>
                                      </p:tavLst>
                                    </p:anim>
                                    <p:anim calcmode="lin" valueType="num">
                                      <p:cBhvr additive="base">
                                        <p:cTn id="20"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289008"/>
                                        </p:tgtEl>
                                        <p:attrNameLst>
                                          <p:attrName>style.visibility</p:attrName>
                                        </p:attrNameLst>
                                      </p:cBhvr>
                                      <p:to>
                                        <p:strVal val="visible"/>
                                      </p:to>
                                    </p:set>
                                    <p:anim calcmode="lin" valueType="num">
                                      <p:cBhvr additive="base">
                                        <p:cTn id="25" dur="500" fill="hold"/>
                                        <p:tgtEl>
                                          <p:spTgt spid="289008"/>
                                        </p:tgtEl>
                                        <p:attrNameLst>
                                          <p:attrName>ppt_x</p:attrName>
                                        </p:attrNameLst>
                                      </p:cBhvr>
                                      <p:tavLst>
                                        <p:tav tm="0">
                                          <p:val>
                                            <p:strVal val="0-#ppt_w/2"/>
                                          </p:val>
                                        </p:tav>
                                        <p:tav tm="100000">
                                          <p:val>
                                            <p:strVal val="#ppt_x"/>
                                          </p:val>
                                        </p:tav>
                                      </p:tavLst>
                                    </p:anim>
                                    <p:anim calcmode="lin" valueType="num">
                                      <p:cBhvr additive="base">
                                        <p:cTn id="26" dur="500" fill="hold"/>
                                        <p:tgtEl>
                                          <p:spTgt spid="289008"/>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27"/>
                                        </p:tgtEl>
                                        <p:attrNameLst>
                                          <p:attrName>style.visibility</p:attrName>
                                        </p:attrNameLst>
                                      </p:cBhvr>
                                      <p:to>
                                        <p:strVal val="visible"/>
                                      </p:to>
                                    </p:set>
                                    <p:anim calcmode="lin" valueType="num">
                                      <p:cBhvr additive="base">
                                        <p:cTn id="31" dur="500" fill="hold"/>
                                        <p:tgtEl>
                                          <p:spTgt spid="127"/>
                                        </p:tgtEl>
                                        <p:attrNameLst>
                                          <p:attrName>ppt_x</p:attrName>
                                        </p:attrNameLst>
                                      </p:cBhvr>
                                      <p:tavLst>
                                        <p:tav tm="0">
                                          <p:val>
                                            <p:strVal val="0-#ppt_w/2"/>
                                          </p:val>
                                        </p:tav>
                                        <p:tav tm="100000">
                                          <p:val>
                                            <p:strVal val="#ppt_x"/>
                                          </p:val>
                                        </p:tav>
                                      </p:tavLst>
                                    </p:anim>
                                    <p:anim calcmode="lin" valueType="num">
                                      <p:cBhvr additive="base">
                                        <p:cTn id="32" dur="500" fill="hold"/>
                                        <p:tgtEl>
                                          <p:spTgt spid="1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9008" grpId="0"/>
      <p:bldP spid="127"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4274"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Primitive </a:t>
            </a:r>
            <a:r>
              <a:rPr lang="en-US" sz="3600" b="1" dirty="0">
                <a:solidFill>
                  <a:schemeClr val="tx2"/>
                </a:solidFill>
                <a:effectLst>
                  <a:outerShdw blurRad="38100" dist="38100" dir="2700000" algn="tl">
                    <a:srgbClr val="000000"/>
                  </a:outerShdw>
                </a:effectLst>
                <a:latin typeface="Arial Rounded MT Bold" pitchFamily="34" charset="0"/>
                <a:cs typeface="+mn-cs"/>
              </a:rPr>
              <a:t>Recursive</a:t>
            </a:r>
          </a:p>
        </p:txBody>
      </p:sp>
      <p:sp>
        <p:nvSpPr>
          <p:cNvPr id="1334276" name="Text Box 4"/>
          <p:cNvSpPr txBox="1">
            <a:spLocks noChangeArrowheads="1"/>
          </p:cNvSpPr>
          <p:nvPr/>
        </p:nvSpPr>
        <p:spPr bwMode="auto">
          <a:xfrm>
            <a:off x="228600" y="609600"/>
            <a:ext cx="8915400" cy="1373188"/>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f</a:t>
            </a:r>
            <a:r>
              <a:rPr lang="en-US" dirty="0">
                <a:effectLst>
                  <a:outerShdw blurRad="38100" dist="38100" dir="2700000" algn="tl">
                    <a:srgbClr val="000000"/>
                  </a:outerShdw>
                </a:effectLst>
                <a:cs typeface="+mn-cs"/>
              </a:rPr>
              <a:t> is defined from </a:t>
            </a:r>
            <a:r>
              <a:rPr lang="en-US" i="1" dirty="0">
                <a:solidFill>
                  <a:schemeClr val="accent2"/>
                </a:solidFill>
                <a:effectLst>
                  <a:outerShdw blurRad="38100" dist="38100" dir="2700000" algn="tl">
                    <a:srgbClr val="000000"/>
                  </a:outerShdw>
                </a:effectLst>
                <a:cs typeface="+mn-cs"/>
              </a:rPr>
              <a:t>g</a:t>
            </a:r>
            <a:r>
              <a:rPr lang="en-US" dirty="0">
                <a:effectLst>
                  <a:outerShdw blurRad="38100" dist="38100" dir="2700000" algn="tl">
                    <a:srgbClr val="000000"/>
                  </a:outerShdw>
                </a:effectLst>
                <a:cs typeface="+mn-cs"/>
              </a:rPr>
              <a:t> &amp;</a:t>
            </a:r>
            <a:r>
              <a:rPr lang="en-US" i="1" dirty="0">
                <a:solidFill>
                  <a:schemeClr val="accent2"/>
                </a:solidFill>
                <a:effectLst>
                  <a:outerShdw blurRad="38100" dist="38100" dir="2700000" algn="tl">
                    <a:srgbClr val="000000"/>
                  </a:outerShdw>
                </a:effectLst>
                <a:cs typeface="+mn-cs"/>
              </a:rPr>
              <a:t> h</a:t>
            </a:r>
            <a:r>
              <a:rPr lang="en-US" dirty="0">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by primitive </a:t>
            </a:r>
            <a:r>
              <a:rPr lang="en-US" dirty="0">
                <a:effectLst>
                  <a:outerShdw blurRad="38100" dist="38100" dir="2700000" algn="tl">
                    <a:srgbClr val="000000"/>
                  </a:outerShdw>
                </a:effectLst>
                <a:cs typeface="+mn-cs"/>
              </a:rPr>
              <a:t>recursion if</a:t>
            </a:r>
          </a:p>
          <a:p>
            <a:pPr eaLnBrk="0" hangingPunct="0">
              <a:buFontTx/>
              <a:buChar char="•"/>
              <a:defRPr/>
            </a:pPr>
            <a:r>
              <a:rPr lang="en-US" i="1" dirty="0">
                <a:solidFill>
                  <a:schemeClr val="accent2"/>
                </a:solidFill>
                <a:effectLst>
                  <a:outerShdw blurRad="38100" dist="38100" dir="2700000" algn="tl">
                    <a:srgbClr val="000000"/>
                  </a:outerShdw>
                </a:effectLst>
                <a:cs typeface="+mn-cs"/>
              </a:rPr>
              <a:t>f(</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 = h(x,y-1,f(x,y-1))</a:t>
            </a:r>
          </a:p>
          <a:p>
            <a:pPr eaLnBrk="0" hangingPunct="0">
              <a:buFontTx/>
              <a:buChar char="•"/>
              <a:defRPr/>
            </a:pPr>
            <a:r>
              <a:rPr lang="en-US" i="1" dirty="0">
                <a:solidFill>
                  <a:schemeClr val="accent2"/>
                </a:solidFill>
                <a:effectLst>
                  <a:outerShdw blurRad="38100" dist="38100" dir="2700000" algn="tl">
                    <a:srgbClr val="000000"/>
                  </a:outerShdw>
                </a:effectLst>
                <a:cs typeface="+mn-cs"/>
              </a:rPr>
              <a:t>f(x,0) = g(x)</a:t>
            </a:r>
          </a:p>
        </p:txBody>
      </p:sp>
      <p:sp>
        <p:nvSpPr>
          <p:cNvPr id="1334280" name="Text Box 8"/>
          <p:cNvSpPr txBox="1">
            <a:spLocks noChangeArrowheads="1"/>
          </p:cNvSpPr>
          <p:nvPr/>
        </p:nvSpPr>
        <p:spPr bwMode="auto">
          <a:xfrm>
            <a:off x="152400" y="2133600"/>
            <a:ext cx="8915400" cy="519113"/>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Examples:</a:t>
            </a:r>
            <a:endParaRPr lang="en-US" i="1">
              <a:solidFill>
                <a:schemeClr val="accent2"/>
              </a:solidFill>
              <a:effectLst>
                <a:outerShdw blurRad="38100" dist="38100" dir="2700000" algn="tl">
                  <a:srgbClr val="000000"/>
                </a:outerShdw>
              </a:effectLst>
              <a:cs typeface="+mn-cs"/>
            </a:endParaRPr>
          </a:p>
        </p:txBody>
      </p:sp>
      <p:grpSp>
        <p:nvGrpSpPr>
          <p:cNvPr id="18437" name="Group 5"/>
          <p:cNvGrpSpPr>
            <a:grpSpLocks/>
          </p:cNvGrpSpPr>
          <p:nvPr/>
        </p:nvGrpSpPr>
        <p:grpSpPr bwMode="auto">
          <a:xfrm>
            <a:off x="457200" y="5715000"/>
            <a:ext cx="1143000" cy="1033463"/>
            <a:chOff x="288" y="3600"/>
            <a:chExt cx="720" cy="651"/>
          </a:xfrm>
        </p:grpSpPr>
        <p:pic>
          <p:nvPicPr>
            <p:cNvPr id="1844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88" y="3600"/>
              <a:ext cx="720" cy="6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pic>
          <p:nvPicPr>
            <p:cNvPr id="18443"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28" y="4046"/>
              <a:ext cx="144" cy="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grpSp>
      <p:sp>
        <p:nvSpPr>
          <p:cNvPr id="1334284" name="Text Box 12"/>
          <p:cNvSpPr txBox="1">
            <a:spLocks noChangeArrowheads="1"/>
          </p:cNvSpPr>
          <p:nvPr/>
        </p:nvSpPr>
        <p:spPr bwMode="auto">
          <a:xfrm>
            <a:off x="609600" y="2667000"/>
            <a:ext cx="6662738" cy="1128713"/>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Sum(</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 = h(  </a:t>
            </a:r>
            <a:r>
              <a:rPr lang="en-US" i="1" dirty="0" err="1">
                <a:solidFill>
                  <a:schemeClr val="accent2"/>
                </a:solidFill>
                <a:effectLst>
                  <a:outerShdw blurRad="38100" dist="38100" dir="2700000" algn="tl">
                    <a:srgbClr val="000000"/>
                  </a:outerShdw>
                </a:effectLst>
                <a:cs typeface="+mn-cs"/>
              </a:rPr>
              <a:t>x,y-1,Sum</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-1) )</a:t>
            </a:r>
          </a:p>
          <a:p>
            <a:pPr eaLnBrk="0" hangingPunct="0">
              <a:defRPr/>
            </a:pPr>
            <a:r>
              <a:rPr lang="en-US" sz="1200" i="1" dirty="0">
                <a:solidFill>
                  <a:schemeClr val="accent2"/>
                </a:solidFill>
                <a:effectLst>
                  <a:outerShdw blurRad="38100" dist="38100" dir="2700000" algn="tl">
                    <a:srgbClr val="000000"/>
                  </a:outerShdw>
                </a:effectLst>
                <a:cs typeface="+mn-cs"/>
              </a:rPr>
              <a:t> </a:t>
            </a:r>
          </a:p>
          <a:p>
            <a:pPr eaLnBrk="0" hangingPunct="0">
              <a:defRPr/>
            </a:pPr>
            <a:r>
              <a:rPr lang="en-US" i="1" dirty="0">
                <a:solidFill>
                  <a:schemeClr val="accent2"/>
                </a:solidFill>
                <a:effectLst>
                  <a:outerShdw blurRad="38100" dist="38100" dir="2700000" algn="tl">
                    <a:srgbClr val="000000"/>
                  </a:outerShdw>
                </a:effectLst>
                <a:cs typeface="+mn-cs"/>
              </a:rPr>
              <a:t>Sum(</a:t>
            </a:r>
            <a:r>
              <a:rPr lang="en-US" i="1" dirty="0" err="1">
                <a:solidFill>
                  <a:schemeClr val="accent2"/>
                </a:solidFill>
                <a:effectLst>
                  <a:outerShdw blurRad="38100" dist="38100" dir="2700000" algn="tl">
                    <a:srgbClr val="000000"/>
                  </a:outerShdw>
                </a:effectLst>
                <a:cs typeface="+mn-cs"/>
              </a:rPr>
              <a:t>x,0</a:t>
            </a:r>
            <a:r>
              <a:rPr lang="en-US" i="1" dirty="0">
                <a:solidFill>
                  <a:schemeClr val="accent2"/>
                </a:solidFill>
                <a:effectLst>
                  <a:outerShdw blurRad="38100" dist="38100" dir="2700000" algn="tl">
                    <a:srgbClr val="000000"/>
                  </a:outerShdw>
                </a:effectLst>
                <a:cs typeface="+mn-cs"/>
              </a:rPr>
              <a:t>) = g(x)</a:t>
            </a:r>
          </a:p>
        </p:txBody>
      </p:sp>
      <p:sp>
        <p:nvSpPr>
          <p:cNvPr id="23" name="Left Brace 22"/>
          <p:cNvSpPr>
            <a:spLocks/>
          </p:cNvSpPr>
          <p:nvPr/>
        </p:nvSpPr>
        <p:spPr bwMode="auto">
          <a:xfrm rot="-5400000">
            <a:off x="1412875" y="3165475"/>
            <a:ext cx="146050" cy="1143000"/>
          </a:xfrm>
          <a:prstGeom prst="leftBrace">
            <a:avLst>
              <a:gd name="adj1" fmla="val 5036"/>
              <a:gd name="adj2" fmla="val 50000"/>
            </a:avLst>
          </a:prstGeom>
          <a:noFill/>
          <a:ln w="25400" cap="sq" algn="ctr">
            <a:solidFill>
              <a:schemeClr val="hlink"/>
            </a:solidFill>
            <a:round/>
            <a:headEnd/>
            <a:tailEnd/>
          </a:ln>
        </p:spPr>
        <p:txBody>
          <a:bodyPr vert="eaVert" lIns="274320" rIns="274320"/>
          <a:lstStyle/>
          <a:p>
            <a:pPr eaLnBrk="0" hangingPunct="0">
              <a:defRPr/>
            </a:pPr>
            <a:endParaRPr lang="en-CA">
              <a:effectLst>
                <a:outerShdw blurRad="38100" dist="38100" dir="2700000" algn="tl">
                  <a:srgbClr val="000000">
                    <a:alpha val="43137"/>
                  </a:srgbClr>
                </a:outerShdw>
              </a:effectLst>
              <a:cs typeface="+mn-cs"/>
            </a:endParaRPr>
          </a:p>
        </p:txBody>
      </p:sp>
      <p:sp>
        <p:nvSpPr>
          <p:cNvPr id="14" name="Rectangle 15"/>
          <p:cNvSpPr>
            <a:spLocks noChangeArrowheads="1"/>
          </p:cNvSpPr>
          <p:nvPr/>
        </p:nvSpPr>
        <p:spPr bwMode="auto">
          <a:xfrm>
            <a:off x="990600" y="3762375"/>
            <a:ext cx="7824788" cy="1800225"/>
          </a:xfrm>
          <a:prstGeom prst="rect">
            <a:avLst/>
          </a:prstGeom>
          <a:noFill/>
          <a:ln w="38100" cap="sq">
            <a:noFill/>
            <a:miter lim="800000"/>
            <a:headEnd/>
            <a:tailEnd/>
          </a:ln>
          <a:effectLst/>
        </p:spPr>
        <p:txBody>
          <a:bodyPr wrap="none" lIns="274320" rIns="274320">
            <a:spAutoFit/>
          </a:bodyPr>
          <a:lstStyle/>
          <a:p>
            <a:pPr eaLnBrk="0" hangingPunct="0">
              <a:buFontTx/>
              <a:buChar char="•"/>
              <a:defRPr/>
            </a:pPr>
            <a:r>
              <a:rPr lang="en-US" dirty="0">
                <a:effectLst>
                  <a:outerShdw blurRad="38100" dist="38100" dir="2700000" algn="tl">
                    <a:srgbClr val="000000"/>
                  </a:outerShdw>
                </a:effectLst>
                <a:cs typeface="+mn-cs"/>
              </a:rPr>
              <a:t>We define a </a:t>
            </a:r>
            <a:r>
              <a:rPr lang="en-US">
                <a:effectLst>
                  <a:outerShdw blurRad="38100" dist="38100" dir="2700000" algn="tl">
                    <a:srgbClr val="000000"/>
                  </a:outerShdw>
                </a:effectLst>
                <a:cs typeface="+mn-cs"/>
              </a:rPr>
              <a:t>new primitive recursive function </a:t>
            </a:r>
            <a:r>
              <a:rPr lang="en-US" i="1" dirty="0">
                <a:solidFill>
                  <a:schemeClr val="accent2"/>
                </a:solidFill>
                <a:effectLst>
                  <a:outerShdw blurRad="38100" dist="38100" dir="2700000" algn="tl">
                    <a:srgbClr val="000000"/>
                  </a:outerShdw>
                </a:effectLst>
                <a:cs typeface="+mn-cs"/>
              </a:rPr>
              <a:t>Sum</a:t>
            </a:r>
          </a:p>
          <a:p>
            <a:pPr eaLnBrk="0" hangingPunct="0">
              <a:buFontTx/>
              <a:buChar char="•"/>
              <a:defRPr/>
            </a:pPr>
            <a:r>
              <a:rPr lang="en-US" dirty="0">
                <a:effectLst>
                  <a:outerShdw blurRad="38100" dist="38100" dir="2700000" algn="tl">
                    <a:srgbClr val="000000"/>
                  </a:outerShdw>
                </a:effectLst>
                <a:cs typeface="+mn-cs"/>
              </a:rPr>
              <a:t>from a previously define ones </a:t>
            </a:r>
            <a:r>
              <a:rPr lang="en-US" i="1" dirty="0">
                <a:solidFill>
                  <a:schemeClr val="accent2"/>
                </a:solidFill>
                <a:effectLst>
                  <a:outerShdw blurRad="38100" dist="38100" dir="2700000" algn="tl">
                    <a:srgbClr val="000000"/>
                  </a:outerShdw>
                </a:effectLst>
                <a:cs typeface="+mn-cs"/>
              </a:rPr>
              <a:t>h</a:t>
            </a:r>
            <a:r>
              <a:rPr lang="en-US" dirty="0">
                <a:effectLst>
                  <a:outerShdw blurRad="38100" dist="38100" dir="2700000" algn="tl">
                    <a:srgbClr val="000000"/>
                  </a:outerShdw>
                </a:effectLst>
                <a:cs typeface="+mn-cs"/>
              </a:rPr>
              <a:t> &amp; </a:t>
            </a:r>
            <a:r>
              <a:rPr lang="en-US" i="1" dirty="0">
                <a:solidFill>
                  <a:schemeClr val="accent2"/>
                </a:solidFill>
                <a:effectLst>
                  <a:outerShdw blurRad="38100" dist="38100" dir="2700000" algn="tl">
                    <a:srgbClr val="000000"/>
                  </a:outerShdw>
                </a:effectLst>
                <a:cs typeface="+mn-cs"/>
              </a:rPr>
              <a:t>g</a:t>
            </a:r>
            <a:r>
              <a:rPr lang="en-US" dirty="0">
                <a:effectLst>
                  <a:outerShdw blurRad="38100" dist="38100" dir="2700000" algn="tl">
                    <a:srgbClr val="000000"/>
                  </a:outerShdw>
                </a:effectLst>
                <a:cs typeface="+mn-cs"/>
              </a:rPr>
              <a:t>.</a:t>
            </a:r>
          </a:p>
          <a:p>
            <a:pPr eaLnBrk="0" hangingPunct="0">
              <a:buFontTx/>
              <a:buChar char="•"/>
              <a:defRPr/>
            </a:pPr>
            <a:r>
              <a:rPr lang="en-US" dirty="0">
                <a:effectLst>
                  <a:outerShdw blurRad="38100" dist="38100" dir="2700000" algn="tl">
                    <a:srgbClr val="000000"/>
                  </a:outerShdw>
                </a:effectLst>
                <a:cs typeface="+mn-cs"/>
              </a:rPr>
              <a:t>When </a:t>
            </a:r>
            <a:r>
              <a:rPr lang="en-US" i="1" dirty="0">
                <a:solidFill>
                  <a:schemeClr val="accent2"/>
                </a:solidFill>
                <a:effectLst>
                  <a:outerShdw blurRad="38100" dist="38100" dir="2700000" algn="tl">
                    <a:srgbClr val="000000"/>
                  </a:outerShdw>
                </a:effectLst>
                <a:cs typeface="+mn-cs"/>
              </a:rPr>
              <a:t>y</a:t>
            </a:r>
            <a:r>
              <a:rPr lang="en-US" dirty="0">
                <a:effectLst>
                  <a:outerShdw blurRad="38100" dist="38100" dir="2700000" algn="tl">
                    <a:srgbClr val="000000"/>
                  </a:outerShdw>
                </a:effectLst>
                <a:cs typeface="+mn-cs"/>
              </a:rPr>
              <a:t> is zero, </a:t>
            </a:r>
            <a:r>
              <a:rPr lang="en-US" i="1" dirty="0">
                <a:solidFill>
                  <a:schemeClr val="accent2"/>
                </a:solidFill>
                <a:effectLst>
                  <a:outerShdw blurRad="38100" dist="38100" dir="2700000" algn="tl">
                    <a:srgbClr val="000000"/>
                  </a:outerShdw>
                </a:effectLst>
                <a:cs typeface="+mn-cs"/>
              </a:rPr>
              <a:t>Sum</a:t>
            </a:r>
            <a:r>
              <a:rPr lang="en-US" dirty="0">
                <a:effectLst>
                  <a:outerShdw blurRad="38100" dist="38100" dir="2700000" algn="tl">
                    <a:srgbClr val="000000"/>
                  </a:outerShdw>
                </a:effectLst>
                <a:cs typeface="+mn-cs"/>
              </a:rPr>
              <a:t> is defined from </a:t>
            </a:r>
          </a:p>
          <a:p>
            <a:pPr marL="742950" lvl="1" indent="-285750" eaLnBrk="0" hangingPunct="0">
              <a:buFontTx/>
              <a:buChar char="•"/>
              <a:defRPr/>
            </a:pPr>
            <a:r>
              <a:rPr lang="en-US" i="1" dirty="0">
                <a:solidFill>
                  <a:schemeClr val="accent2"/>
                </a:solidFill>
                <a:effectLst>
                  <a:outerShdw blurRad="38100" dist="38100" dir="2700000" algn="tl">
                    <a:srgbClr val="000000"/>
                  </a:outerShdw>
                </a:effectLst>
                <a:cs typeface="+mn-cs"/>
              </a:rPr>
              <a:t>g </a:t>
            </a:r>
            <a:r>
              <a:rPr lang="en-US" dirty="0">
                <a:effectLst>
                  <a:outerShdw blurRad="38100" dist="38100" dir="2700000" algn="tl">
                    <a:srgbClr val="000000"/>
                  </a:outerShdw>
                </a:effectLst>
                <a:cs typeface="+mn-cs"/>
              </a:rPr>
              <a:t>on </a:t>
            </a:r>
            <a:r>
              <a:rPr lang="en-US">
                <a:effectLst>
                  <a:outerShdw blurRad="38100" dist="38100" dir="2700000" algn="tl">
                    <a:srgbClr val="000000"/>
                  </a:outerShdw>
                </a:effectLst>
                <a:cs typeface="+mn-cs"/>
              </a:rPr>
              <a:t>all the other </a:t>
            </a:r>
            <a:r>
              <a:rPr lang="en-US" dirty="0">
                <a:effectLst>
                  <a:outerShdw blurRad="38100" dist="38100" dir="2700000" algn="tl">
                    <a:srgbClr val="000000"/>
                  </a:outerShdw>
                </a:effectLst>
                <a:cs typeface="+mn-cs"/>
              </a:rPr>
              <a:t>variables </a:t>
            </a:r>
            <a:r>
              <a:rPr lang="en-US" i="1">
                <a:solidFill>
                  <a:schemeClr val="accent2"/>
                </a:solidFill>
                <a:effectLst>
                  <a:outerShdw blurRad="38100" dist="38100" dir="2700000" algn="tl">
                    <a:srgbClr val="000000"/>
                  </a:outerShdw>
                </a:effectLst>
                <a:cs typeface="+mn-cs"/>
              </a:rPr>
              <a:t>x</a:t>
            </a:r>
            <a:r>
              <a:rPr lang="en-US">
                <a:effectLst>
                  <a:outerShdw blurRad="38100" dist="38100" dir="2700000" algn="tl">
                    <a:srgbClr val="000000"/>
                  </a:outerShdw>
                </a:effectLst>
                <a:cs typeface="+mn-cs"/>
              </a:rPr>
              <a:t> left </a:t>
            </a:r>
            <a:r>
              <a:rPr lang="en-US" dirty="0">
                <a:effectLst>
                  <a:outerShdw blurRad="38100" dist="38100" dir="2700000" algn="tl">
                    <a:srgbClr val="000000"/>
                  </a:outerShdw>
                </a:effectLst>
                <a:cs typeface="+mn-cs"/>
              </a:rPr>
              <a:t>unchanged.</a:t>
            </a:r>
          </a:p>
        </p:txBody>
      </p:sp>
      <p:sp>
        <p:nvSpPr>
          <p:cNvPr id="2" name="Left Brace 22"/>
          <p:cNvSpPr>
            <a:spLocks/>
          </p:cNvSpPr>
          <p:nvPr/>
        </p:nvSpPr>
        <p:spPr bwMode="auto">
          <a:xfrm rot="-5400000">
            <a:off x="2705100" y="3543300"/>
            <a:ext cx="76200" cy="457200"/>
          </a:xfrm>
          <a:prstGeom prst="leftBrace">
            <a:avLst>
              <a:gd name="adj1" fmla="val 3861"/>
              <a:gd name="adj2" fmla="val 50000"/>
            </a:avLst>
          </a:prstGeom>
          <a:noFill/>
          <a:ln w="25400" cap="sq" algn="ctr">
            <a:solidFill>
              <a:schemeClr val="hlink"/>
            </a:solidFill>
            <a:round/>
            <a:headEnd/>
            <a:tailEnd/>
          </a:ln>
        </p:spPr>
        <p:txBody>
          <a:bodyPr vert="eaVert" lIns="274320" rIns="274320"/>
          <a:lstStyle/>
          <a:p>
            <a:pPr eaLnBrk="0" hangingPunct="0">
              <a:defRPr/>
            </a:pPr>
            <a:endParaRPr lang="en-CA">
              <a:effectLst>
                <a:outerShdw blurRad="38100" dist="38100" dir="2700000" algn="tl">
                  <a:srgbClr val="000000">
                    <a:alpha val="43137"/>
                  </a:srgbClr>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4">
                                            <p:txEl>
                                              <p:pRg st="2" end="2"/>
                                            </p:txEl>
                                          </p:spTgt>
                                        </p:tgtEl>
                                        <p:attrNameLst>
                                          <p:attrName>style.visibility</p:attrName>
                                        </p:attrNameLst>
                                      </p:cBhvr>
                                      <p:to>
                                        <p:strVal val="visible"/>
                                      </p:to>
                                    </p:set>
                                    <p:anim calcmode="lin" valueType="num">
                                      <p:cBhvr additive="base">
                                        <p:cTn id="7" dur="500" fill="hold"/>
                                        <p:tgtEl>
                                          <p:spTgt spid="14">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4">
                                            <p:txEl>
                                              <p:pRg st="2" end="2"/>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500" fill="hold"/>
                                        <p:tgtEl>
                                          <p:spTgt spid="23"/>
                                        </p:tgtEl>
                                        <p:attrNameLst>
                                          <p:attrName>ppt_x</p:attrName>
                                        </p:attrNameLst>
                                      </p:cBhvr>
                                      <p:tavLst>
                                        <p:tav tm="0">
                                          <p:val>
                                            <p:strVal val="0-#ppt_w/2"/>
                                          </p:val>
                                        </p:tav>
                                        <p:tav tm="100000">
                                          <p:val>
                                            <p:strVal val="#ppt_x"/>
                                          </p:val>
                                        </p:tav>
                                      </p:tavLst>
                                    </p:anim>
                                    <p:anim calcmode="lin" valueType="num">
                                      <p:cBhvr additive="base">
                                        <p:cTn id="12" dur="500" fill="hold"/>
                                        <p:tgtEl>
                                          <p:spTgt spid="23"/>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nodeType="clickEffect">
                                  <p:stCondLst>
                                    <p:cond delay="0"/>
                                  </p:stCondLst>
                                  <p:childTnLst>
                                    <p:set>
                                      <p:cBhvr>
                                        <p:cTn id="16" dur="1" fill="hold">
                                          <p:stCondLst>
                                            <p:cond delay="0"/>
                                          </p:stCondLst>
                                        </p:cTn>
                                        <p:tgtEl>
                                          <p:spTgt spid="14">
                                            <p:txEl>
                                              <p:pRg st="3" end="3"/>
                                            </p:txEl>
                                          </p:spTgt>
                                        </p:tgtEl>
                                        <p:attrNameLst>
                                          <p:attrName>style.visibility</p:attrName>
                                        </p:attrNameLst>
                                      </p:cBhvr>
                                      <p:to>
                                        <p:strVal val="visible"/>
                                      </p:to>
                                    </p:set>
                                    <p:anim calcmode="lin" valueType="num">
                                      <p:cBhvr additive="base">
                                        <p:cTn id="17" dur="500" fill="hold"/>
                                        <p:tgtEl>
                                          <p:spTgt spid="14">
                                            <p:txEl>
                                              <p:pRg st="3" end="3"/>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4">
                                            <p:txEl>
                                              <p:pRg st="3" end="3"/>
                                            </p:txEl>
                                          </p:spTgt>
                                        </p:tgtEl>
                                        <p:attrNameLst>
                                          <p:attrName>ppt_y</p:attrName>
                                        </p:attrNameLst>
                                      </p:cBhvr>
                                      <p:tavLst>
                                        <p:tav tm="0">
                                          <p:val>
                                            <p:strVal val="#ppt_y"/>
                                          </p:val>
                                        </p:tav>
                                        <p:tav tm="100000">
                                          <p:val>
                                            <p:strVal val="#ppt_y"/>
                                          </p:val>
                                        </p:tav>
                                      </p:tavLst>
                                    </p:anim>
                                  </p:childTnLst>
                                </p:cTn>
                              </p:par>
                              <p:par>
                                <p:cTn id="19" presetID="1" presetClass="exit" presetSubtype="0" fill="hold" grpId="1" nodeType="withEffect">
                                  <p:stCondLst>
                                    <p:cond delay="0"/>
                                  </p:stCondLst>
                                  <p:childTnLst>
                                    <p:set>
                                      <p:cBhvr>
                                        <p:cTn id="20" dur="1" fill="hold">
                                          <p:stCondLst>
                                            <p:cond delay="0"/>
                                          </p:stCondLst>
                                        </p:cTn>
                                        <p:tgtEl>
                                          <p:spTgt spid="23"/>
                                        </p:tgtEl>
                                        <p:attrNameLst>
                                          <p:attrName>style.visibility</p:attrName>
                                        </p:attrNameLst>
                                      </p:cBhvr>
                                      <p:to>
                                        <p:strVal val="hidden"/>
                                      </p:to>
                                    </p:set>
                                  </p:childTnLst>
                                </p:cTn>
                              </p:par>
                              <p:par>
                                <p:cTn id="21" presetID="2" presetClass="entr" presetSubtype="8" fill="hold" grpId="0" nodeType="with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additive="base">
                                        <p:cTn id="23" dur="500" fill="hold"/>
                                        <p:tgtEl>
                                          <p:spTgt spid="2"/>
                                        </p:tgtEl>
                                        <p:attrNameLst>
                                          <p:attrName>ppt_x</p:attrName>
                                        </p:attrNameLst>
                                      </p:cBhvr>
                                      <p:tavLst>
                                        <p:tav tm="0">
                                          <p:val>
                                            <p:strVal val="0-#ppt_w/2"/>
                                          </p:val>
                                        </p:tav>
                                        <p:tav tm="100000">
                                          <p:val>
                                            <p:strVal val="#ppt_x"/>
                                          </p:val>
                                        </p:tav>
                                      </p:tavLst>
                                    </p:anim>
                                    <p:anim calcmode="lin" valueType="num">
                                      <p:cBhvr additive="base">
                                        <p:cTn id="24"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3" grpId="1" animBg="1"/>
      <p:bldP spid="2" grpId="0" animBg="1"/>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txBox="1">
            <a:spLocks noChangeArrowheads="1"/>
          </p:cNvSpPr>
          <p:nvPr/>
        </p:nvSpPr>
        <p:spPr bwMode="auto">
          <a:xfrm>
            <a:off x="685800" y="-152400"/>
            <a:ext cx="7772400" cy="1143000"/>
          </a:xfrm>
          <a:prstGeom prst="rect">
            <a:avLst/>
          </a:prstGeom>
          <a:noFill/>
          <a:ln w="9525">
            <a:noFill/>
            <a:miter lim="800000"/>
            <a:headEnd/>
            <a:tailEnd/>
          </a:ln>
          <a:effectLst/>
        </p:spPr>
        <p:txBody>
          <a:bodyPr anchor="ctr"/>
          <a:lstStyle/>
          <a:p>
            <a:pPr algn="ctr" eaLnBrk="0" hangingPunct="0">
              <a:defRPr/>
            </a:pPr>
            <a:r>
              <a:rPr lang="en-US" sz="3600" b="1" kern="0" dirty="0">
                <a:solidFill>
                  <a:schemeClr val="tx2"/>
                </a:solidFill>
                <a:effectLst>
                  <a:outerShdw blurRad="38100" dist="38100" dir="2700000" algn="tl">
                    <a:srgbClr val="000000"/>
                  </a:outerShdw>
                </a:effectLst>
                <a:latin typeface="+mj-lt"/>
                <a:ea typeface="+mj-ea"/>
                <a:cs typeface="+mj-cs"/>
              </a:rPr>
              <a:t>Home work</a:t>
            </a:r>
            <a:r>
              <a:rPr lang="en-US" sz="3600" b="1" kern="0">
                <a:solidFill>
                  <a:schemeClr val="tx2"/>
                </a:solidFill>
                <a:effectLst>
                  <a:outerShdw blurRad="38100" dist="38100" dir="2700000" algn="tl">
                    <a:srgbClr val="000000"/>
                  </a:outerShdw>
                </a:effectLst>
                <a:latin typeface="+mj-lt"/>
                <a:ea typeface="+mj-ea"/>
                <a:cs typeface="+mj-cs"/>
              </a:rPr>
              <a:t/>
            </a:r>
            <a:br>
              <a:rPr lang="en-US" sz="3600" b="1" kern="0">
                <a:solidFill>
                  <a:schemeClr val="tx2"/>
                </a:solidFill>
                <a:effectLst>
                  <a:outerShdw blurRad="38100" dist="38100" dir="2700000" algn="tl">
                    <a:srgbClr val="000000"/>
                  </a:outerShdw>
                </a:effectLst>
                <a:latin typeface="+mj-lt"/>
                <a:ea typeface="+mj-ea"/>
                <a:cs typeface="+mj-cs"/>
              </a:rPr>
            </a:br>
            <a:r>
              <a:rPr lang="en-US" sz="2400" b="1" kern="0">
                <a:solidFill>
                  <a:schemeClr val="tx2"/>
                </a:solidFill>
                <a:effectLst>
                  <a:outerShdw blurRad="38100" dist="38100" dir="2700000" algn="tl">
                    <a:srgbClr val="000000"/>
                  </a:outerShdw>
                </a:effectLst>
                <a:latin typeface="+mj-lt"/>
                <a:ea typeface="+mj-ea"/>
                <a:cs typeface="+mj-cs"/>
              </a:rPr>
              <a:t>to do starting </a:t>
            </a:r>
            <a:r>
              <a:rPr lang="en-US" sz="2400" b="1" kern="0" dirty="0">
                <a:solidFill>
                  <a:schemeClr val="tx2"/>
                </a:solidFill>
                <a:effectLst>
                  <a:outerShdw blurRad="38100" dist="38100" dir="2700000" algn="tl">
                    <a:srgbClr val="000000"/>
                  </a:outerShdw>
                </a:effectLst>
                <a:latin typeface="+mj-lt"/>
                <a:ea typeface="+mj-ea"/>
                <a:cs typeface="+mj-cs"/>
              </a:rPr>
              <a:t>now</a:t>
            </a:r>
            <a:endParaRPr lang="en-US" sz="3600" b="1" kern="0" dirty="0">
              <a:solidFill>
                <a:schemeClr val="tx2"/>
              </a:solidFill>
              <a:effectLst>
                <a:outerShdw blurRad="38100" dist="38100" dir="2700000" algn="tl">
                  <a:srgbClr val="000000"/>
                </a:outerShdw>
              </a:effectLst>
              <a:latin typeface="+mj-lt"/>
              <a:ea typeface="+mj-ea"/>
              <a:cs typeface="+mj-cs"/>
            </a:endParaRPr>
          </a:p>
        </p:txBody>
      </p:sp>
      <p:grpSp>
        <p:nvGrpSpPr>
          <p:cNvPr id="2" name="Group 8"/>
          <p:cNvGrpSpPr>
            <a:grpSpLocks/>
          </p:cNvGrpSpPr>
          <p:nvPr/>
        </p:nvGrpSpPr>
        <p:grpSpPr bwMode="auto">
          <a:xfrm>
            <a:off x="15875" y="1676400"/>
            <a:ext cx="9010650" cy="4800600"/>
            <a:chOff x="15818" y="1676400"/>
            <a:chExt cx="9010707" cy="4800600"/>
          </a:xfrm>
        </p:grpSpPr>
        <p:pic>
          <p:nvPicPr>
            <p:cNvPr id="17510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7800" y="1676400"/>
              <a:ext cx="8848725" cy="480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
          <p:nvSpPr>
            <p:cNvPr id="175109" name="TextBox 6"/>
            <p:cNvSpPr txBox="1">
              <a:spLocks noChangeArrowheads="1"/>
            </p:cNvSpPr>
            <p:nvPr/>
          </p:nvSpPr>
          <p:spPr bwMode="auto">
            <a:xfrm>
              <a:off x="15818" y="1676400"/>
              <a:ext cx="457200" cy="30777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1400">
                  <a:solidFill>
                    <a:schemeClr val="bg2"/>
                  </a:solidFill>
                  <a:latin typeface="Times New Roman" pitchFamily="18" charset="0"/>
                </a:rPr>
                <a:t>6.</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63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Church’s Thesis</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1296389" name="Text Box 5"/>
          <p:cNvSpPr txBox="1">
            <a:spLocks noChangeArrowheads="1"/>
          </p:cNvSpPr>
          <p:nvPr/>
        </p:nvSpPr>
        <p:spPr bwMode="auto">
          <a:xfrm>
            <a:off x="381000" y="528638"/>
            <a:ext cx="6269038" cy="4362450"/>
          </a:xfrm>
          <a:prstGeom prst="rect">
            <a:avLst/>
          </a:prstGeom>
          <a:noFill/>
          <a:ln w="38100" cap="sq">
            <a:noFill/>
            <a:miter lim="800000"/>
            <a:headEnd/>
            <a:tailEnd/>
          </a:ln>
          <a:effectLst/>
        </p:spPr>
        <p:txBody>
          <a:bodyPr wrap="none" lIns="274320" rIns="274320">
            <a:spAutoFit/>
          </a:bodyPr>
          <a:lstStyle/>
          <a:p>
            <a:pPr eaLnBrk="0" hangingPunct="0">
              <a:defRPr/>
            </a:pPr>
            <a:r>
              <a:rPr lang="en-US">
                <a:cs typeface="+mn-cs"/>
              </a:rPr>
              <a:t>A computational </a:t>
            </a:r>
            <a:r>
              <a:rPr lang="en-US" dirty="0">
                <a:cs typeface="+mn-cs"/>
              </a:rPr>
              <a:t>problem </a:t>
            </a:r>
            <a:r>
              <a:rPr lang="en-US">
                <a:cs typeface="+mn-cs"/>
              </a:rPr>
              <a:t>is computable</a:t>
            </a:r>
            <a:endParaRPr lang="en-US" dirty="0">
              <a:cs typeface="+mn-cs"/>
            </a:endParaRPr>
          </a:p>
          <a:p>
            <a:pPr eaLnBrk="0" hangingPunct="0">
              <a:buFont typeface="Arial" pitchFamily="34" charset="0"/>
              <a:buChar char="•"/>
              <a:defRPr/>
            </a:pPr>
            <a:r>
              <a:rPr lang="en-US" dirty="0">
                <a:cs typeface="+mn-cs"/>
              </a:rPr>
              <a:t>by a </a:t>
            </a:r>
            <a:r>
              <a:rPr lang="en-US" dirty="0">
                <a:solidFill>
                  <a:schemeClr val="accent2"/>
                </a:solidFill>
                <a:cs typeface="+mn-cs"/>
              </a:rPr>
              <a:t>Java Program</a:t>
            </a:r>
          </a:p>
          <a:p>
            <a:pPr eaLnBrk="0" hangingPunct="0">
              <a:buFont typeface="Arial" pitchFamily="34" charset="0"/>
              <a:buChar char="•"/>
              <a:defRPr/>
            </a:pPr>
            <a:endParaRPr lang="en-US" dirty="0">
              <a:cs typeface="+mn-cs"/>
            </a:endParaRPr>
          </a:p>
          <a:p>
            <a:pPr eaLnBrk="0" hangingPunct="0">
              <a:buFont typeface="Arial" pitchFamily="34" charset="0"/>
              <a:buChar char="•"/>
              <a:defRPr/>
            </a:pPr>
            <a:r>
              <a:rPr lang="en-US" dirty="0">
                <a:cs typeface="+mn-cs"/>
              </a:rPr>
              <a:t>by </a:t>
            </a:r>
            <a:r>
              <a:rPr lang="en-US">
                <a:cs typeface="+mn-cs"/>
              </a:rPr>
              <a:t>a </a:t>
            </a:r>
            <a:r>
              <a:rPr lang="en-US">
                <a:solidFill>
                  <a:schemeClr val="accent2"/>
                </a:solidFill>
                <a:cs typeface="+mn-cs"/>
              </a:rPr>
              <a:t>Turing </a:t>
            </a:r>
            <a:r>
              <a:rPr lang="en-US" dirty="0">
                <a:solidFill>
                  <a:schemeClr val="accent2"/>
                </a:solidFill>
                <a:cs typeface="+mn-cs"/>
              </a:rPr>
              <a:t>Machine</a:t>
            </a:r>
          </a:p>
          <a:p>
            <a:pPr eaLnBrk="0" hangingPunct="0">
              <a:buFont typeface="Arial" pitchFamily="34" charset="0"/>
              <a:buChar char="•"/>
              <a:defRPr/>
            </a:pPr>
            <a:endParaRPr lang="en-US" dirty="0">
              <a:cs typeface="+mn-cs"/>
            </a:endParaRPr>
          </a:p>
          <a:p>
            <a:pPr eaLnBrk="0" hangingPunct="0">
              <a:buFont typeface="Arial" pitchFamily="34" charset="0"/>
              <a:buChar char="•"/>
              <a:defRPr/>
            </a:pPr>
            <a:endParaRPr lang="en-US" dirty="0">
              <a:effectLst>
                <a:outerShdw blurRad="38100" dist="38100" dir="2700000" algn="tl">
                  <a:srgbClr val="000000"/>
                </a:outerShdw>
              </a:effectLst>
              <a:cs typeface="+mn-cs"/>
            </a:endParaRPr>
          </a:p>
          <a:p>
            <a:pPr eaLnBrk="0" hangingPunct="0">
              <a:buFont typeface="Arial" pitchFamily="34" charset="0"/>
              <a:buChar char="•"/>
              <a:defRPr/>
            </a:pPr>
            <a:endParaRPr lang="en-US" dirty="0">
              <a:effectLst>
                <a:outerShdw blurRad="38100" dist="38100" dir="2700000" algn="tl">
                  <a:srgbClr val="000000"/>
                </a:outerShdw>
              </a:effectLst>
              <a:cs typeface="+mn-cs"/>
            </a:endParaRPr>
          </a:p>
          <a:p>
            <a:pPr eaLnBrk="0" hangingPunct="0">
              <a:buFont typeface="Arial" pitchFamily="34" charset="0"/>
              <a:buChar char="•"/>
              <a:defRPr/>
            </a:pPr>
            <a:endParaRPr lang="en-US" dirty="0">
              <a:effectLst>
                <a:outerShdw blurRad="38100" dist="38100" dir="2700000" algn="tl">
                  <a:srgbClr val="000000"/>
                </a:outerShdw>
              </a:effectLst>
              <a:cs typeface="+mn-cs"/>
            </a:endParaRPr>
          </a:p>
          <a:p>
            <a:pPr eaLnBrk="0" hangingPunct="0">
              <a:defRPr/>
            </a:pPr>
            <a:endParaRPr lang="en-US" dirty="0">
              <a:effectLst>
                <a:outerShdw blurRad="38100" dist="38100" dir="2700000" algn="tl">
                  <a:srgbClr val="000000"/>
                </a:outerShdw>
              </a:effectLst>
              <a:cs typeface="+mn-cs"/>
            </a:endParaRPr>
          </a:p>
          <a:p>
            <a:pPr eaLnBrk="0" hangingPunct="0">
              <a:buFont typeface="Arial" pitchFamily="34" charset="0"/>
              <a:buChar char="•"/>
              <a:defRPr/>
            </a:pPr>
            <a:r>
              <a:rPr lang="en-US" dirty="0">
                <a:effectLst>
                  <a:outerShdw blurRad="38100" dist="38100" dir="2700000" algn="tl">
                    <a:srgbClr val="000000"/>
                  </a:outerShdw>
                </a:effectLst>
                <a:cs typeface="+mn-cs"/>
              </a:rPr>
              <a:t>by </a:t>
            </a:r>
            <a:r>
              <a:rPr lang="en-US">
                <a:effectLst>
                  <a:outerShdw blurRad="38100" dist="38100" dir="2700000" algn="tl">
                    <a:srgbClr val="000000"/>
                  </a:outerShdw>
                </a:effectLst>
                <a:cs typeface="+mn-cs"/>
              </a:rPr>
              <a:t>an </a:t>
            </a:r>
            <a:r>
              <a:rPr lang="en-US" i="1">
                <a:solidFill>
                  <a:schemeClr val="accent2"/>
                </a:solidFill>
                <a:effectLst>
                  <a:outerShdw blurRad="38100" dist="38100" dir="2700000" algn="tl">
                    <a:srgbClr val="000000"/>
                  </a:outerShdw>
                </a:effectLst>
                <a:cs typeface="+mn-cs"/>
              </a:rPr>
              <a:t>And/Or/Not</a:t>
            </a:r>
            <a:r>
              <a:rPr lang="en-US">
                <a:solidFill>
                  <a:schemeClr val="accent2"/>
                </a:solidFill>
                <a:effectLst>
                  <a:outerShdw blurRad="38100" dist="38100" dir="2700000" algn="tl">
                    <a:srgbClr val="000000"/>
                  </a:outerShdw>
                </a:effectLst>
                <a:cs typeface="+mn-cs"/>
              </a:rPr>
              <a:t> Circuit</a:t>
            </a:r>
            <a:endParaRPr lang="en-US" dirty="0">
              <a:solidFill>
                <a:schemeClr val="accent2"/>
              </a:solidFill>
              <a:effectLst>
                <a:outerShdw blurRad="38100" dist="38100" dir="2700000" algn="tl">
                  <a:srgbClr val="000000"/>
                </a:outerShdw>
              </a:effectLst>
              <a:cs typeface="+mn-cs"/>
            </a:endParaRPr>
          </a:p>
        </p:txBody>
      </p:sp>
      <p:sp>
        <p:nvSpPr>
          <p:cNvPr id="1296393" name="AutoShape 9"/>
          <p:cNvSpPr>
            <a:spLocks noChangeArrowheads="1"/>
          </p:cNvSpPr>
          <p:nvPr/>
        </p:nvSpPr>
        <p:spPr bwMode="auto">
          <a:xfrm rot="5400000">
            <a:off x="1981200" y="1544638"/>
            <a:ext cx="457200" cy="304800"/>
          </a:xfrm>
          <a:prstGeom prst="leftRightArrow">
            <a:avLst>
              <a:gd name="adj1" fmla="val 50000"/>
              <a:gd name="adj2" fmla="val 30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7" name="AutoShape 11"/>
          <p:cNvSpPr>
            <a:spLocks noChangeArrowheads="1"/>
          </p:cNvSpPr>
          <p:nvPr/>
        </p:nvSpPr>
        <p:spPr bwMode="auto">
          <a:xfrm rot="5400000">
            <a:off x="2041525" y="4127500"/>
            <a:ext cx="457200" cy="304800"/>
          </a:xfrm>
          <a:prstGeom prst="leftRightArrow">
            <a:avLst>
              <a:gd name="adj1" fmla="val 50000"/>
              <a:gd name="adj2" fmla="val 30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16422" name="Rectangle 6"/>
          <p:cNvSpPr>
            <a:spLocks noChangeArrowheads="1"/>
          </p:cNvSpPr>
          <p:nvPr/>
        </p:nvSpPr>
        <p:spPr bwMode="auto">
          <a:xfrm>
            <a:off x="1409700" y="4800600"/>
            <a:ext cx="3044825"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Computer Circuit</a:t>
            </a:r>
            <a:endParaRPr lang="en-US" dirty="0">
              <a:solidFill>
                <a:schemeClr val="accent2"/>
              </a:solidFill>
              <a:effectLst>
                <a:outerShdw blurRad="38100" dist="38100" dir="2700000" algn="tl">
                  <a:srgbClr val="000000"/>
                </a:outerShdw>
              </a:effectLst>
              <a:cs typeface="+mn-cs"/>
            </a:endParaRPr>
          </a:p>
        </p:txBody>
      </p:sp>
      <p:sp>
        <p:nvSpPr>
          <p:cNvPr id="316423" name="Rectangle 7"/>
          <p:cNvSpPr>
            <a:spLocks noChangeArrowheads="1"/>
          </p:cNvSpPr>
          <p:nvPr/>
        </p:nvSpPr>
        <p:spPr bwMode="auto">
          <a:xfrm>
            <a:off x="4230688" y="5348288"/>
            <a:ext cx="131921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chemeClr val="hlink"/>
                </a:solidFill>
                <a:latin typeface="Times New Roman" pitchFamily="18" charset="0"/>
              </a:rPr>
              <a:t>Done</a:t>
            </a:r>
          </a:p>
        </p:txBody>
      </p:sp>
      <p:sp>
        <p:nvSpPr>
          <p:cNvPr id="316424" name="Rectangle 8"/>
          <p:cNvSpPr>
            <a:spLocks noChangeArrowheads="1"/>
          </p:cNvSpPr>
          <p:nvPr/>
        </p:nvSpPr>
        <p:spPr bwMode="auto">
          <a:xfrm>
            <a:off x="1409700" y="5334000"/>
            <a:ext cx="24923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Circuit Depth</a:t>
            </a:r>
            <a:endParaRPr lang="en-US" dirty="0">
              <a:solidFill>
                <a:schemeClr val="accent2"/>
              </a:solidFill>
              <a:effectLst>
                <a:outerShdw blurRad="38100" dist="38100" dir="2700000" algn="tl">
                  <a:srgbClr val="000000"/>
                </a:outerShdw>
              </a:effectLst>
              <a:cs typeface="+mn-cs"/>
            </a:endParaRPr>
          </a:p>
        </p:txBody>
      </p:sp>
      <p:sp>
        <p:nvSpPr>
          <p:cNvPr id="316425" name="Rectangle 9"/>
          <p:cNvSpPr>
            <a:spLocks noChangeArrowheads="1"/>
          </p:cNvSpPr>
          <p:nvPr/>
        </p:nvSpPr>
        <p:spPr bwMode="auto">
          <a:xfrm>
            <a:off x="1409700" y="5867400"/>
            <a:ext cx="3300413"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Arithmetic Circuits</a:t>
            </a:r>
            <a:endParaRPr lang="en-US" dirty="0">
              <a:solidFill>
                <a:schemeClr val="accent2"/>
              </a:solidFill>
              <a:effectLst>
                <a:outerShdw blurRad="38100" dist="38100" dir="2700000" algn="tl">
                  <a:srgbClr val="000000"/>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316423"/>
                                        </p:tgtEl>
                                        <p:attrNameLst>
                                          <p:attrName>style.visibility</p:attrName>
                                        </p:attrNameLst>
                                      </p:cBhvr>
                                      <p:to>
                                        <p:strVal val="visible"/>
                                      </p:to>
                                    </p:set>
                                    <p:anim calcmode="lin" valueType="num">
                                      <p:cBhvr additive="base">
                                        <p:cTn id="7" dur="500" fill="hold"/>
                                        <p:tgtEl>
                                          <p:spTgt spid="316423"/>
                                        </p:tgtEl>
                                        <p:attrNameLst>
                                          <p:attrName>ppt_x</p:attrName>
                                        </p:attrNameLst>
                                      </p:cBhvr>
                                      <p:tavLst>
                                        <p:tav tm="0">
                                          <p:val>
                                            <p:strVal val="1+#ppt_w/2"/>
                                          </p:val>
                                        </p:tav>
                                        <p:tav tm="100000">
                                          <p:val>
                                            <p:strVal val="#ppt_x"/>
                                          </p:val>
                                        </p:tav>
                                      </p:tavLst>
                                    </p:anim>
                                    <p:anim calcmode="lin" valueType="num">
                                      <p:cBhvr additive="base">
                                        <p:cTn id="8" dur="500" fill="hold"/>
                                        <p:tgtEl>
                                          <p:spTgt spid="31642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16425"/>
                                        </p:tgtEl>
                                        <p:attrNameLst>
                                          <p:attrName>style.visibility</p:attrName>
                                        </p:attrNameLst>
                                      </p:cBhvr>
                                      <p:to>
                                        <p:strVal val="visible"/>
                                      </p:to>
                                    </p:set>
                                    <p:anim calcmode="lin" valueType="num">
                                      <p:cBhvr additive="base">
                                        <p:cTn id="13" dur="500" fill="hold"/>
                                        <p:tgtEl>
                                          <p:spTgt spid="316425"/>
                                        </p:tgtEl>
                                        <p:attrNameLst>
                                          <p:attrName>ppt_x</p:attrName>
                                        </p:attrNameLst>
                                      </p:cBhvr>
                                      <p:tavLst>
                                        <p:tav tm="0">
                                          <p:val>
                                            <p:strVal val="#ppt_x"/>
                                          </p:val>
                                        </p:tav>
                                        <p:tav tm="100000">
                                          <p:val>
                                            <p:strVal val="#ppt_x"/>
                                          </p:val>
                                        </p:tav>
                                      </p:tavLst>
                                    </p:anim>
                                    <p:anim calcmode="lin" valueType="num">
                                      <p:cBhvr additive="base">
                                        <p:cTn id="14" dur="500" fill="hold"/>
                                        <p:tgtEl>
                                          <p:spTgt spid="3164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6423" grpId="0"/>
      <p:bldP spid="316425" grpId="0"/>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p:cNvGrpSpPr>
          <p:nvPr/>
        </p:nvGrpSpPr>
        <p:grpSpPr bwMode="auto">
          <a:xfrm>
            <a:off x="417513" y="1851025"/>
            <a:ext cx="4497387" cy="4854575"/>
            <a:chOff x="287" y="1279"/>
            <a:chExt cx="2833" cy="3058"/>
          </a:xfrm>
        </p:grpSpPr>
        <p:sp>
          <p:nvSpPr>
            <p:cNvPr id="177172" name="Text Box 3"/>
            <p:cNvSpPr txBox="1">
              <a:spLocks noChangeArrowheads="1"/>
            </p:cNvSpPr>
            <p:nvPr/>
          </p:nvSpPr>
          <p:spPr bwMode="auto">
            <a:xfrm>
              <a:off x="2502" y="1279"/>
              <a:ext cx="618"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4400" i="1">
                  <a:solidFill>
                    <a:schemeClr val="accent2"/>
                  </a:solidFill>
                  <a:latin typeface="Times New Roman" pitchFamily="18" charset="0"/>
                </a:rPr>
                <a:t>x</a:t>
              </a:r>
              <a:r>
                <a:rPr lang="en-US" altLang="en-US" sz="4400" i="1" baseline="-25000">
                  <a:solidFill>
                    <a:schemeClr val="accent2"/>
                  </a:solidFill>
                  <a:latin typeface="Times New Roman" pitchFamily="18" charset="0"/>
                </a:rPr>
                <a:t>3</a:t>
              </a:r>
              <a:endParaRPr lang="en-US" altLang="en-US" sz="4400" i="1">
                <a:solidFill>
                  <a:schemeClr val="accent2"/>
                </a:solidFill>
                <a:latin typeface="Times New Roman" pitchFamily="18" charset="0"/>
              </a:endParaRPr>
            </a:p>
          </p:txBody>
        </p:sp>
        <p:sp>
          <p:nvSpPr>
            <p:cNvPr id="177173" name="Text Box 4"/>
            <p:cNvSpPr txBox="1">
              <a:spLocks noChangeArrowheads="1"/>
            </p:cNvSpPr>
            <p:nvPr/>
          </p:nvSpPr>
          <p:spPr bwMode="auto">
            <a:xfrm>
              <a:off x="1466" y="1279"/>
              <a:ext cx="618"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4400" i="1">
                  <a:solidFill>
                    <a:schemeClr val="accent2"/>
                  </a:solidFill>
                  <a:latin typeface="Times New Roman" pitchFamily="18" charset="0"/>
                </a:rPr>
                <a:t>x</a:t>
              </a:r>
              <a:r>
                <a:rPr lang="en-US" altLang="en-US" sz="4400" i="1" baseline="-25000">
                  <a:solidFill>
                    <a:schemeClr val="accent2"/>
                  </a:solidFill>
                  <a:latin typeface="Times New Roman" pitchFamily="18" charset="0"/>
                </a:rPr>
                <a:t>2</a:t>
              </a:r>
              <a:endParaRPr lang="en-US" altLang="en-US" sz="4400" i="1">
                <a:solidFill>
                  <a:schemeClr val="accent2"/>
                </a:solidFill>
                <a:latin typeface="Times New Roman" pitchFamily="18" charset="0"/>
              </a:endParaRPr>
            </a:p>
          </p:txBody>
        </p:sp>
        <p:sp>
          <p:nvSpPr>
            <p:cNvPr id="177174" name="Text Box 5"/>
            <p:cNvSpPr txBox="1">
              <a:spLocks noChangeArrowheads="1"/>
            </p:cNvSpPr>
            <p:nvPr/>
          </p:nvSpPr>
          <p:spPr bwMode="auto">
            <a:xfrm>
              <a:off x="465" y="1279"/>
              <a:ext cx="618"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4400" i="1">
                  <a:solidFill>
                    <a:schemeClr val="accent2"/>
                  </a:solidFill>
                  <a:latin typeface="Times New Roman" pitchFamily="18" charset="0"/>
                </a:rPr>
                <a:t>x</a:t>
              </a:r>
              <a:r>
                <a:rPr lang="en-US" altLang="en-US" sz="4400" i="1" baseline="-25000">
                  <a:solidFill>
                    <a:schemeClr val="accent2"/>
                  </a:solidFill>
                  <a:latin typeface="Times New Roman" pitchFamily="18" charset="0"/>
                </a:rPr>
                <a:t>1</a:t>
              </a:r>
              <a:endParaRPr lang="en-US" altLang="en-US" sz="4400" i="1">
                <a:solidFill>
                  <a:schemeClr val="accent2"/>
                </a:solidFill>
                <a:latin typeface="Times New Roman" pitchFamily="18" charset="0"/>
              </a:endParaRPr>
            </a:p>
          </p:txBody>
        </p:sp>
        <p:sp>
          <p:nvSpPr>
            <p:cNvPr id="177175" name="AutoShape 6"/>
            <p:cNvSpPr>
              <a:spLocks noChangeArrowheads="1"/>
            </p:cNvSpPr>
            <p:nvPr/>
          </p:nvSpPr>
          <p:spPr bwMode="auto">
            <a:xfrm rot="5400000" flipV="1">
              <a:off x="669" y="2782"/>
              <a:ext cx="685" cy="553"/>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 × </a:t>
              </a:r>
            </a:p>
          </p:txBody>
        </p:sp>
        <p:sp>
          <p:nvSpPr>
            <p:cNvPr id="177176" name="AutoShape 7"/>
            <p:cNvSpPr>
              <a:spLocks noChangeArrowheads="1"/>
            </p:cNvSpPr>
            <p:nvPr/>
          </p:nvSpPr>
          <p:spPr bwMode="auto">
            <a:xfrm rot="5400000" flipV="1">
              <a:off x="2527" y="2108"/>
              <a:ext cx="685" cy="419"/>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 + </a:t>
              </a:r>
            </a:p>
          </p:txBody>
        </p:sp>
        <p:sp>
          <p:nvSpPr>
            <p:cNvPr id="177177" name="AutoShape 8"/>
            <p:cNvSpPr>
              <a:spLocks noChangeArrowheads="1"/>
            </p:cNvSpPr>
            <p:nvPr/>
          </p:nvSpPr>
          <p:spPr bwMode="auto">
            <a:xfrm rot="5400000" flipV="1">
              <a:off x="1292" y="2108"/>
              <a:ext cx="685" cy="419"/>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 </a:t>
              </a:r>
              <a:r>
                <a:rPr lang="en-US" altLang="en-US" sz="2800">
                  <a:latin typeface="Times New Roman" pitchFamily="18" charset="0"/>
                  <a:cs typeface="Times New Roman" pitchFamily="18" charset="0"/>
                </a:rPr>
                <a:t>×</a:t>
              </a:r>
              <a:r>
                <a:rPr lang="en-US" altLang="en-US" sz="2800">
                  <a:latin typeface="Times New Roman" pitchFamily="18" charset="0"/>
                </a:rPr>
                <a:t> </a:t>
              </a:r>
            </a:p>
          </p:txBody>
        </p:sp>
        <p:sp>
          <p:nvSpPr>
            <p:cNvPr id="177178" name="AutoShape 9"/>
            <p:cNvSpPr>
              <a:spLocks noChangeArrowheads="1"/>
            </p:cNvSpPr>
            <p:nvPr/>
          </p:nvSpPr>
          <p:spPr bwMode="auto">
            <a:xfrm rot="5400000" flipV="1">
              <a:off x="189" y="2092"/>
              <a:ext cx="639" cy="44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a:latin typeface="Arial Rounded MT Bold" pitchFamily="34" charset="0"/>
                </a:rPr>
                <a:t>  + </a:t>
              </a:r>
            </a:p>
          </p:txBody>
        </p:sp>
        <p:cxnSp>
          <p:nvCxnSpPr>
            <p:cNvPr id="177179" name="AutoShape 10"/>
            <p:cNvCxnSpPr>
              <a:cxnSpLocks noChangeShapeType="1"/>
              <a:stCxn id="177174" idx="2"/>
              <a:endCxn id="177178" idx="1"/>
            </p:cNvCxnSpPr>
            <p:nvPr/>
          </p:nvCxnSpPr>
          <p:spPr bwMode="auto">
            <a:xfrm flipH="1">
              <a:off x="510" y="1759"/>
              <a:ext cx="265" cy="22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177180" name="AutoShape 11"/>
            <p:cNvCxnSpPr>
              <a:cxnSpLocks noChangeShapeType="1"/>
              <a:stCxn id="177173" idx="2"/>
              <a:endCxn id="177178" idx="1"/>
            </p:cNvCxnSpPr>
            <p:nvPr/>
          </p:nvCxnSpPr>
          <p:spPr bwMode="auto">
            <a:xfrm flipH="1">
              <a:off x="510" y="1759"/>
              <a:ext cx="1266" cy="22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177181" name="AutoShape 12"/>
            <p:cNvCxnSpPr>
              <a:cxnSpLocks noChangeShapeType="1"/>
              <a:stCxn id="177174" idx="2"/>
              <a:endCxn id="177177" idx="1"/>
            </p:cNvCxnSpPr>
            <p:nvPr/>
          </p:nvCxnSpPr>
          <p:spPr bwMode="auto">
            <a:xfrm>
              <a:off x="775" y="1759"/>
              <a:ext cx="859" cy="223"/>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177182" name="AutoShape 13"/>
            <p:cNvCxnSpPr>
              <a:cxnSpLocks noChangeShapeType="1"/>
              <a:stCxn id="177172" idx="2"/>
              <a:endCxn id="177177" idx="1"/>
            </p:cNvCxnSpPr>
            <p:nvPr/>
          </p:nvCxnSpPr>
          <p:spPr bwMode="auto">
            <a:xfrm flipH="1">
              <a:off x="1634" y="1759"/>
              <a:ext cx="1178" cy="223"/>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177183" name="AutoShape 14"/>
            <p:cNvCxnSpPr>
              <a:cxnSpLocks noChangeShapeType="1"/>
              <a:stCxn id="177172" idx="2"/>
              <a:endCxn id="177176" idx="1"/>
            </p:cNvCxnSpPr>
            <p:nvPr/>
          </p:nvCxnSpPr>
          <p:spPr bwMode="auto">
            <a:xfrm>
              <a:off x="2812" y="1759"/>
              <a:ext cx="59" cy="22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177184" name="AutoShape 15"/>
            <p:cNvCxnSpPr>
              <a:cxnSpLocks noChangeShapeType="1"/>
              <a:stCxn id="177173" idx="2"/>
              <a:endCxn id="177176" idx="1"/>
            </p:cNvCxnSpPr>
            <p:nvPr/>
          </p:nvCxnSpPr>
          <p:spPr bwMode="auto">
            <a:xfrm>
              <a:off x="1776" y="1759"/>
              <a:ext cx="1095" cy="22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77185" name="AutoShape 16"/>
            <p:cNvSpPr>
              <a:spLocks noChangeArrowheads="1"/>
            </p:cNvSpPr>
            <p:nvPr/>
          </p:nvSpPr>
          <p:spPr bwMode="auto">
            <a:xfrm rot="5400000" flipV="1">
              <a:off x="1246" y="3586"/>
              <a:ext cx="685" cy="553"/>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 / </a:t>
              </a:r>
            </a:p>
          </p:txBody>
        </p:sp>
        <p:cxnSp>
          <p:nvCxnSpPr>
            <p:cNvPr id="177186" name="AutoShape 17"/>
            <p:cNvCxnSpPr>
              <a:cxnSpLocks noChangeShapeType="1"/>
              <a:stCxn id="177178" idx="3"/>
              <a:endCxn id="177175" idx="1"/>
            </p:cNvCxnSpPr>
            <p:nvPr/>
          </p:nvCxnSpPr>
          <p:spPr bwMode="auto">
            <a:xfrm>
              <a:off x="511" y="2644"/>
              <a:ext cx="501" cy="79"/>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177187" name="AutoShape 18"/>
            <p:cNvCxnSpPr>
              <a:cxnSpLocks noChangeShapeType="1"/>
              <a:stCxn id="177177" idx="3"/>
              <a:endCxn id="177175" idx="1"/>
            </p:cNvCxnSpPr>
            <p:nvPr/>
          </p:nvCxnSpPr>
          <p:spPr bwMode="auto">
            <a:xfrm flipH="1">
              <a:off x="1012" y="2645"/>
              <a:ext cx="622" cy="78"/>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177188" name="AutoShape 19"/>
            <p:cNvCxnSpPr>
              <a:cxnSpLocks noChangeShapeType="1"/>
              <a:stCxn id="177190" idx="3"/>
              <a:endCxn id="177185" idx="1"/>
            </p:cNvCxnSpPr>
            <p:nvPr/>
          </p:nvCxnSpPr>
          <p:spPr bwMode="auto">
            <a:xfrm flipH="1">
              <a:off x="1588" y="3365"/>
              <a:ext cx="718" cy="163"/>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177189" name="AutoShape 20"/>
            <p:cNvCxnSpPr>
              <a:cxnSpLocks noChangeShapeType="1"/>
              <a:stCxn id="177175" idx="3"/>
              <a:endCxn id="177185" idx="1"/>
            </p:cNvCxnSpPr>
            <p:nvPr/>
          </p:nvCxnSpPr>
          <p:spPr bwMode="auto">
            <a:xfrm>
              <a:off x="1012" y="3386"/>
              <a:ext cx="576" cy="14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77190" name="AutoShape 21"/>
            <p:cNvSpPr>
              <a:spLocks noChangeArrowheads="1"/>
            </p:cNvSpPr>
            <p:nvPr/>
          </p:nvSpPr>
          <p:spPr bwMode="auto">
            <a:xfrm rot="5400000" flipV="1">
              <a:off x="1964" y="2865"/>
              <a:ext cx="685" cy="346"/>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 - </a:t>
              </a:r>
            </a:p>
          </p:txBody>
        </p:sp>
        <p:cxnSp>
          <p:nvCxnSpPr>
            <p:cNvPr id="177191" name="AutoShape 22"/>
            <p:cNvCxnSpPr>
              <a:cxnSpLocks noChangeShapeType="1"/>
              <a:stCxn id="177176" idx="3"/>
              <a:endCxn id="177190" idx="1"/>
            </p:cNvCxnSpPr>
            <p:nvPr/>
          </p:nvCxnSpPr>
          <p:spPr bwMode="auto">
            <a:xfrm flipH="1">
              <a:off x="2306" y="2644"/>
              <a:ext cx="565" cy="58"/>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177192" name="AutoShape 23"/>
            <p:cNvCxnSpPr>
              <a:cxnSpLocks noChangeShapeType="1"/>
              <a:stCxn id="177185" idx="3"/>
            </p:cNvCxnSpPr>
            <p:nvPr/>
          </p:nvCxnSpPr>
          <p:spPr bwMode="auto">
            <a:xfrm>
              <a:off x="1588" y="4191"/>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grpSp>
      <p:sp>
        <p:nvSpPr>
          <p:cNvPr id="322584" name="Text Box 24"/>
          <p:cNvSpPr txBox="1">
            <a:spLocks noChangeArrowheads="1"/>
          </p:cNvSpPr>
          <p:nvPr/>
        </p:nvSpPr>
        <p:spPr bwMode="auto">
          <a:xfrm>
            <a:off x="457200" y="904875"/>
            <a:ext cx="67040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buFontTx/>
              <a:buChar char="•"/>
            </a:pPr>
            <a:r>
              <a:rPr lang="en-US" altLang="en-US" sz="2800">
                <a:latin typeface="Times New Roman" pitchFamily="18" charset="0"/>
              </a:rPr>
              <a:t>An arithmetic circuit has </a:t>
            </a:r>
            <a:r>
              <a:rPr lang="en-US" altLang="en-US" sz="2800">
                <a:solidFill>
                  <a:schemeClr val="accent2"/>
                </a:solidFill>
                <a:latin typeface="Times New Roman" pitchFamily="18" charset="0"/>
              </a:rPr>
              <a:t>+</a:t>
            </a:r>
            <a:r>
              <a:rPr lang="en-US" altLang="en-US" sz="2800">
                <a:latin typeface="Times New Roman" pitchFamily="18" charset="0"/>
              </a:rPr>
              <a:t>, </a:t>
            </a:r>
            <a:r>
              <a:rPr lang="en-US" altLang="en-US" sz="2800">
                <a:solidFill>
                  <a:schemeClr val="accent2"/>
                </a:solidFill>
                <a:latin typeface="Times New Roman" pitchFamily="18" charset="0"/>
              </a:rPr>
              <a:t>-</a:t>
            </a:r>
            <a:r>
              <a:rPr lang="en-US" altLang="en-US" sz="2800">
                <a:latin typeface="Times New Roman" pitchFamily="18" charset="0"/>
              </a:rPr>
              <a:t>, </a:t>
            </a:r>
            <a:r>
              <a:rPr lang="en-US" altLang="en-US" sz="2800">
                <a:solidFill>
                  <a:schemeClr val="accent2"/>
                </a:solidFill>
                <a:latin typeface="Times New Roman" pitchFamily="18" charset="0"/>
                <a:cs typeface="Times New Roman" pitchFamily="18" charset="0"/>
              </a:rPr>
              <a:t>×</a:t>
            </a:r>
            <a:r>
              <a:rPr lang="en-US" altLang="en-US" sz="2800">
                <a:latin typeface="Times New Roman" pitchFamily="18" charset="0"/>
                <a:cs typeface="Times New Roman" pitchFamily="18" charset="0"/>
              </a:rPr>
              <a:t>, &amp; </a:t>
            </a:r>
            <a:r>
              <a:rPr lang="en-US" altLang="en-US" sz="2800">
                <a:solidFill>
                  <a:schemeClr val="accent2"/>
                </a:solidFill>
                <a:latin typeface="Times New Roman" pitchFamily="18" charset="0"/>
                <a:cs typeface="Times New Roman" pitchFamily="18" charset="0"/>
              </a:rPr>
              <a:t>/</a:t>
            </a:r>
            <a:r>
              <a:rPr lang="en-US" altLang="en-US" sz="2800">
                <a:solidFill>
                  <a:schemeClr val="accent2"/>
                </a:solidFill>
                <a:latin typeface="Times New Roman" pitchFamily="18" charset="0"/>
              </a:rPr>
              <a:t> </a:t>
            </a:r>
            <a:r>
              <a:rPr lang="en-US" altLang="en-US" sz="2800">
                <a:latin typeface="Times New Roman" pitchFamily="18" charset="0"/>
              </a:rPr>
              <a:t>gates.</a:t>
            </a:r>
          </a:p>
        </p:txBody>
      </p:sp>
      <p:grpSp>
        <p:nvGrpSpPr>
          <p:cNvPr id="3" name="Group 25"/>
          <p:cNvGrpSpPr>
            <a:grpSpLocks/>
          </p:cNvGrpSpPr>
          <p:nvPr/>
        </p:nvGrpSpPr>
        <p:grpSpPr bwMode="auto">
          <a:xfrm>
            <a:off x="1228725" y="2057400"/>
            <a:ext cx="3851275" cy="533400"/>
            <a:chOff x="384" y="672"/>
            <a:chExt cx="2426" cy="336"/>
          </a:xfrm>
        </p:grpSpPr>
        <p:sp>
          <p:nvSpPr>
            <p:cNvPr id="177169" name="Text Box 26"/>
            <p:cNvSpPr txBox="1">
              <a:spLocks noChangeArrowheads="1"/>
            </p:cNvSpPr>
            <p:nvPr/>
          </p:nvSpPr>
          <p:spPr bwMode="auto">
            <a:xfrm>
              <a:off x="384" y="672"/>
              <a:ext cx="45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rgbClr val="FF00FF"/>
                  </a:solidFill>
                  <a:latin typeface="Times New Roman" pitchFamily="18" charset="0"/>
                </a:rPr>
                <a:t>3</a:t>
              </a:r>
            </a:p>
          </p:txBody>
        </p:sp>
        <p:sp>
          <p:nvSpPr>
            <p:cNvPr id="177170" name="Text Box 27"/>
            <p:cNvSpPr txBox="1">
              <a:spLocks noChangeArrowheads="1"/>
            </p:cNvSpPr>
            <p:nvPr/>
          </p:nvSpPr>
          <p:spPr bwMode="auto">
            <a:xfrm>
              <a:off x="1392" y="672"/>
              <a:ext cx="45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rgbClr val="FF00FF"/>
                  </a:solidFill>
                  <a:latin typeface="Times New Roman" pitchFamily="18" charset="0"/>
                </a:rPr>
                <a:t>5</a:t>
              </a:r>
            </a:p>
          </p:txBody>
        </p:sp>
        <p:sp>
          <p:nvSpPr>
            <p:cNvPr id="177171" name="Text Box 28"/>
            <p:cNvSpPr txBox="1">
              <a:spLocks noChangeArrowheads="1"/>
            </p:cNvSpPr>
            <p:nvPr/>
          </p:nvSpPr>
          <p:spPr bwMode="auto">
            <a:xfrm>
              <a:off x="2352" y="681"/>
              <a:ext cx="45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rgbClr val="FF00FF"/>
                  </a:solidFill>
                  <a:latin typeface="Times New Roman" pitchFamily="18" charset="0"/>
                </a:rPr>
                <a:t>7</a:t>
              </a:r>
            </a:p>
          </p:txBody>
        </p:sp>
      </p:grpSp>
      <p:sp>
        <p:nvSpPr>
          <p:cNvPr id="177157" name="Rectangle 29"/>
          <p:cNvSpPr>
            <a:spLocks noChangeArrowheads="1"/>
          </p:cNvSpPr>
          <p:nvPr/>
        </p:nvSpPr>
        <p:spPr bwMode="auto">
          <a:xfrm>
            <a:off x="2339975" y="1708150"/>
            <a:ext cx="5492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p>
        </p:txBody>
      </p:sp>
      <p:sp>
        <p:nvSpPr>
          <p:cNvPr id="177158" name="Rectangle 30"/>
          <p:cNvSpPr>
            <a:spLocks noChangeArrowheads="1"/>
          </p:cNvSpPr>
          <p:nvPr/>
        </p:nvSpPr>
        <p:spPr bwMode="auto">
          <a:xfrm>
            <a:off x="2401888" y="1714500"/>
            <a:ext cx="5492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p>
        </p:txBody>
      </p:sp>
      <p:sp>
        <p:nvSpPr>
          <p:cNvPr id="322591" name="Text Box 31"/>
          <p:cNvSpPr txBox="1">
            <a:spLocks noChangeArrowheads="1"/>
          </p:cNvSpPr>
          <p:nvPr/>
        </p:nvSpPr>
        <p:spPr bwMode="auto">
          <a:xfrm>
            <a:off x="457200" y="1385888"/>
            <a:ext cx="87328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buFontTx/>
              <a:buChar char="•"/>
            </a:pPr>
            <a:r>
              <a:rPr lang="en-US" altLang="en-US" sz="2800">
                <a:latin typeface="Times New Roman" pitchFamily="18" charset="0"/>
              </a:rPr>
              <a:t>An input </a:t>
            </a:r>
            <a:r>
              <a:rPr lang="en-US" altLang="en-US" sz="2800" i="1">
                <a:solidFill>
                  <a:schemeClr val="accent2"/>
                </a:solidFill>
                <a:latin typeface="Times New Roman" pitchFamily="18" charset="0"/>
              </a:rPr>
              <a:t>X</a:t>
            </a:r>
            <a:r>
              <a:rPr lang="en-US" altLang="en-US" sz="2800">
                <a:latin typeface="Times New Roman" pitchFamily="18" charset="0"/>
              </a:rPr>
              <a:t> assigns a </a:t>
            </a:r>
            <a:r>
              <a:rPr lang="en-US" altLang="en-US" sz="2800">
                <a:solidFill>
                  <a:schemeClr val="accent2"/>
                </a:solidFill>
                <a:latin typeface="Times New Roman" pitchFamily="18" charset="0"/>
              </a:rPr>
              <a:t>real</a:t>
            </a:r>
            <a:r>
              <a:rPr lang="en-US" altLang="en-US" sz="2800">
                <a:latin typeface="Times New Roman" pitchFamily="18" charset="0"/>
              </a:rPr>
              <a:t> number to each incoming wire.</a:t>
            </a:r>
          </a:p>
        </p:txBody>
      </p:sp>
      <p:grpSp>
        <p:nvGrpSpPr>
          <p:cNvPr id="4" name="Group 32"/>
          <p:cNvGrpSpPr>
            <a:grpSpLocks/>
          </p:cNvGrpSpPr>
          <p:nvPr/>
        </p:nvGrpSpPr>
        <p:grpSpPr bwMode="auto">
          <a:xfrm>
            <a:off x="609600" y="3819525"/>
            <a:ext cx="4710113" cy="2890838"/>
            <a:chOff x="384" y="2598"/>
            <a:chExt cx="2967" cy="1821"/>
          </a:xfrm>
        </p:grpSpPr>
        <p:sp>
          <p:nvSpPr>
            <p:cNvPr id="177163" name="Text Box 33"/>
            <p:cNvSpPr txBox="1">
              <a:spLocks noChangeArrowheads="1"/>
            </p:cNvSpPr>
            <p:nvPr/>
          </p:nvSpPr>
          <p:spPr bwMode="auto">
            <a:xfrm>
              <a:off x="384" y="2598"/>
              <a:ext cx="458"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rgbClr val="FF00FF"/>
                  </a:solidFill>
                  <a:latin typeface="Times New Roman" pitchFamily="18" charset="0"/>
                </a:rPr>
                <a:t>8</a:t>
              </a:r>
            </a:p>
          </p:txBody>
        </p:sp>
        <p:sp>
          <p:nvSpPr>
            <p:cNvPr id="177164" name="Text Box 34"/>
            <p:cNvSpPr txBox="1">
              <a:spLocks noChangeArrowheads="1"/>
            </p:cNvSpPr>
            <p:nvPr/>
          </p:nvSpPr>
          <p:spPr bwMode="auto">
            <a:xfrm>
              <a:off x="1344" y="2598"/>
              <a:ext cx="575"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rgbClr val="FF00FF"/>
                  </a:solidFill>
                  <a:latin typeface="Times New Roman" pitchFamily="18" charset="0"/>
                </a:rPr>
                <a:t>21</a:t>
              </a:r>
            </a:p>
          </p:txBody>
        </p:sp>
        <p:sp>
          <p:nvSpPr>
            <p:cNvPr id="177165" name="Text Box 35"/>
            <p:cNvSpPr txBox="1">
              <a:spLocks noChangeArrowheads="1"/>
            </p:cNvSpPr>
            <p:nvPr/>
          </p:nvSpPr>
          <p:spPr bwMode="auto">
            <a:xfrm>
              <a:off x="1608" y="4089"/>
              <a:ext cx="65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rgbClr val="FF00FF"/>
                  </a:solidFill>
                  <a:latin typeface="Times New Roman" pitchFamily="18" charset="0"/>
                </a:rPr>
                <a:t>-14</a:t>
              </a:r>
            </a:p>
          </p:txBody>
        </p:sp>
        <p:sp>
          <p:nvSpPr>
            <p:cNvPr id="177166" name="Text Box 36"/>
            <p:cNvSpPr txBox="1">
              <a:spLocks noChangeArrowheads="1"/>
            </p:cNvSpPr>
            <p:nvPr/>
          </p:nvSpPr>
          <p:spPr bwMode="auto">
            <a:xfrm>
              <a:off x="912" y="3368"/>
              <a:ext cx="688"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rgbClr val="FF00FF"/>
                  </a:solidFill>
                  <a:latin typeface="Times New Roman" pitchFamily="18" charset="0"/>
                </a:rPr>
                <a:t>168</a:t>
              </a:r>
            </a:p>
          </p:txBody>
        </p:sp>
        <p:sp>
          <p:nvSpPr>
            <p:cNvPr id="177167" name="Text Box 37"/>
            <p:cNvSpPr txBox="1">
              <a:spLocks noChangeArrowheads="1"/>
            </p:cNvSpPr>
            <p:nvPr/>
          </p:nvSpPr>
          <p:spPr bwMode="auto">
            <a:xfrm>
              <a:off x="1920" y="3368"/>
              <a:ext cx="64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rgbClr val="FF00FF"/>
                  </a:solidFill>
                  <a:latin typeface="Times New Roman" pitchFamily="18" charset="0"/>
                </a:rPr>
                <a:t>-12</a:t>
              </a:r>
            </a:p>
          </p:txBody>
        </p:sp>
        <p:sp>
          <p:nvSpPr>
            <p:cNvPr id="177168" name="Text Box 38"/>
            <p:cNvSpPr txBox="1">
              <a:spLocks noChangeArrowheads="1"/>
            </p:cNvSpPr>
            <p:nvPr/>
          </p:nvSpPr>
          <p:spPr bwMode="auto">
            <a:xfrm>
              <a:off x="2781" y="2598"/>
              <a:ext cx="57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rgbClr val="FF00FF"/>
                  </a:solidFill>
                  <a:latin typeface="Times New Roman" pitchFamily="18" charset="0"/>
                </a:rPr>
                <a:t>12</a:t>
              </a:r>
            </a:p>
          </p:txBody>
        </p:sp>
      </p:grpSp>
      <p:sp>
        <p:nvSpPr>
          <p:cNvPr id="322599" name="Rectangle 8"/>
          <p:cNvSpPr>
            <a:spLocks noChangeArrowheads="1"/>
          </p:cNvSpPr>
          <p:nvPr/>
        </p:nvSpPr>
        <p:spPr bwMode="auto">
          <a:xfrm>
            <a:off x="609600" y="-228600"/>
            <a:ext cx="7772400" cy="1143000"/>
          </a:xfrm>
          <a:prstGeom prst="rect">
            <a:avLst/>
          </a:prstGeom>
          <a:noFill/>
          <a:ln w="9525">
            <a:noFill/>
            <a:miter lim="800000"/>
            <a:headEnd/>
            <a:tailEnd/>
          </a:ln>
        </p:spPr>
        <p:txBody>
          <a:bodyPr anchor="ctr"/>
          <a:lstStyle/>
          <a:p>
            <a:pPr algn="ctr" eaLnBrk="0" hangingPunct="0">
              <a:defRPr/>
            </a:pPr>
            <a:r>
              <a:rPr lang="en-US" sz="4000">
                <a:solidFill>
                  <a:schemeClr val="tx2"/>
                </a:solidFill>
                <a:effectLst>
                  <a:outerShdw blurRad="38100" dist="38100" dir="2700000" algn="tl">
                    <a:srgbClr val="000000"/>
                  </a:outerShdw>
                </a:effectLst>
                <a:latin typeface="Arial Rounded MT Bold" pitchFamily="34" charset="0"/>
                <a:cs typeface="+mn-cs"/>
              </a:rPr>
              <a:t>Arithmetic Circuits</a:t>
            </a:r>
            <a:endParaRPr lang="en-US" sz="4000" dirty="0">
              <a:solidFill>
                <a:schemeClr val="tx2"/>
              </a:solidFill>
              <a:effectLst>
                <a:outerShdw blurRad="38100" dist="38100" dir="2700000" algn="tl">
                  <a:srgbClr val="000000"/>
                </a:outerShdw>
              </a:effectLst>
              <a:latin typeface="Arial Rounded MT Bold" pitchFamily="34" charset="0"/>
              <a:cs typeface="+mn-cs"/>
            </a:endParaRPr>
          </a:p>
        </p:txBody>
      </p:sp>
      <p:sp>
        <p:nvSpPr>
          <p:cNvPr id="322600" name="Text Box 40"/>
          <p:cNvSpPr txBox="1">
            <a:spLocks noChangeArrowheads="1"/>
          </p:cNvSpPr>
          <p:nvPr/>
        </p:nvSpPr>
        <p:spPr bwMode="auto">
          <a:xfrm>
            <a:off x="4860925" y="1981200"/>
            <a:ext cx="451326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The real numbers percolate </a:t>
            </a:r>
            <a:br>
              <a:rPr lang="en-US" altLang="en-US" sz="2800">
                <a:latin typeface="Times New Roman" pitchFamily="18" charset="0"/>
              </a:rPr>
            </a:br>
            <a:r>
              <a:rPr lang="en-US" altLang="en-US" sz="2800">
                <a:latin typeface="Times New Roman" pitchFamily="18" charset="0"/>
              </a:rPr>
              <a:t>down to the output wires.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withEffect">
                                  <p:stCondLst>
                                    <p:cond delay="0"/>
                                  </p:stCondLst>
                                  <p:childTnLst>
                                    <p:set>
                                      <p:cBhvr>
                                        <p:cTn id="6" dur="1" fill="hold">
                                          <p:stCondLst>
                                            <p:cond delay="0"/>
                                          </p:stCondLst>
                                        </p:cTn>
                                        <p:tgtEl>
                                          <p:spTgt spid="322584"/>
                                        </p:tgtEl>
                                        <p:attrNameLst>
                                          <p:attrName>style.visibility</p:attrName>
                                        </p:attrNameLst>
                                      </p:cBhvr>
                                      <p:to>
                                        <p:strVal val="visible"/>
                                      </p:to>
                                    </p:set>
                                    <p:anim calcmode="lin" valueType="num">
                                      <p:cBhvr additive="base">
                                        <p:cTn id="7" dur="500" fill="hold"/>
                                        <p:tgtEl>
                                          <p:spTgt spid="322584"/>
                                        </p:tgtEl>
                                        <p:attrNameLst>
                                          <p:attrName>ppt_x</p:attrName>
                                        </p:attrNameLst>
                                      </p:cBhvr>
                                      <p:tavLst>
                                        <p:tav tm="0">
                                          <p:val>
                                            <p:strVal val="#ppt_x"/>
                                          </p:val>
                                        </p:tav>
                                        <p:tav tm="100000">
                                          <p:val>
                                            <p:strVal val="#ppt_x"/>
                                          </p:val>
                                        </p:tav>
                                      </p:tavLst>
                                    </p:anim>
                                    <p:anim calcmode="lin" valueType="num">
                                      <p:cBhvr additive="base">
                                        <p:cTn id="8" dur="500" fill="hold"/>
                                        <p:tgtEl>
                                          <p:spTgt spid="322584"/>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0-#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1" fill="hold" grpId="0" nodeType="clickEffect">
                                  <p:stCondLst>
                                    <p:cond delay="0"/>
                                  </p:stCondLst>
                                  <p:childTnLst>
                                    <p:set>
                                      <p:cBhvr>
                                        <p:cTn id="16" dur="1" fill="hold">
                                          <p:stCondLst>
                                            <p:cond delay="0"/>
                                          </p:stCondLst>
                                        </p:cTn>
                                        <p:tgtEl>
                                          <p:spTgt spid="322591"/>
                                        </p:tgtEl>
                                        <p:attrNameLst>
                                          <p:attrName>style.visibility</p:attrName>
                                        </p:attrNameLst>
                                      </p:cBhvr>
                                      <p:to>
                                        <p:strVal val="visible"/>
                                      </p:to>
                                    </p:set>
                                    <p:anim calcmode="lin" valueType="num">
                                      <p:cBhvr additive="base">
                                        <p:cTn id="17" dur="500" fill="hold"/>
                                        <p:tgtEl>
                                          <p:spTgt spid="322591"/>
                                        </p:tgtEl>
                                        <p:attrNameLst>
                                          <p:attrName>ppt_x</p:attrName>
                                        </p:attrNameLst>
                                      </p:cBhvr>
                                      <p:tavLst>
                                        <p:tav tm="0">
                                          <p:val>
                                            <p:strVal val="#ppt_x"/>
                                          </p:val>
                                        </p:tav>
                                        <p:tav tm="100000">
                                          <p:val>
                                            <p:strVal val="#ppt_x"/>
                                          </p:val>
                                        </p:tav>
                                      </p:tavLst>
                                    </p:anim>
                                    <p:anim calcmode="lin" valueType="num">
                                      <p:cBhvr additive="base">
                                        <p:cTn id="18" dur="500" fill="hold"/>
                                        <p:tgtEl>
                                          <p:spTgt spid="322591"/>
                                        </p:tgtEl>
                                        <p:attrNameLst>
                                          <p:attrName>ppt_y</p:attrName>
                                        </p:attrNameLst>
                                      </p:cBhvr>
                                      <p:tavLst>
                                        <p:tav tm="0">
                                          <p:val>
                                            <p:strVal val="0-#ppt_h/2"/>
                                          </p:val>
                                        </p:tav>
                                        <p:tav tm="100000">
                                          <p:val>
                                            <p:strVal val="#ppt_y"/>
                                          </p:val>
                                        </p:tav>
                                      </p:tavLst>
                                    </p:anim>
                                  </p:childTnLst>
                                </p:cTn>
                              </p:par>
                              <p:par>
                                <p:cTn id="19" presetID="2" presetClass="entr" presetSubtype="1" fill="hold" nodeType="withEffect">
                                  <p:stCondLst>
                                    <p:cond delay="0"/>
                                  </p:stCondLst>
                                  <p:childTnLst>
                                    <p:set>
                                      <p:cBhvr>
                                        <p:cTn id="20" dur="1" fill="hold">
                                          <p:stCondLst>
                                            <p:cond delay="0"/>
                                          </p:stCondLst>
                                        </p:cTn>
                                        <p:tgtEl>
                                          <p:spTgt spid="3"/>
                                        </p:tgtEl>
                                        <p:attrNameLst>
                                          <p:attrName>style.visibility</p:attrName>
                                        </p:attrNameLst>
                                      </p:cBhvr>
                                      <p:to>
                                        <p:strVal val="visible"/>
                                      </p:to>
                                    </p:set>
                                    <p:anim calcmode="lin" valueType="num">
                                      <p:cBhvr additive="base">
                                        <p:cTn id="21" dur="500" fill="hold"/>
                                        <p:tgtEl>
                                          <p:spTgt spid="3"/>
                                        </p:tgtEl>
                                        <p:attrNameLst>
                                          <p:attrName>ppt_x</p:attrName>
                                        </p:attrNameLst>
                                      </p:cBhvr>
                                      <p:tavLst>
                                        <p:tav tm="0">
                                          <p:val>
                                            <p:strVal val="#ppt_x"/>
                                          </p:val>
                                        </p:tav>
                                        <p:tav tm="100000">
                                          <p:val>
                                            <p:strVal val="#ppt_x"/>
                                          </p:val>
                                        </p:tav>
                                      </p:tavLst>
                                    </p:anim>
                                    <p:anim calcmode="lin" valueType="num">
                                      <p:cBhvr additive="base">
                                        <p:cTn id="22" dur="500" fill="hold"/>
                                        <p:tgtEl>
                                          <p:spTgt spid="3"/>
                                        </p:tgtEl>
                                        <p:attrNameLst>
                                          <p:attrName>ppt_y</p:attrName>
                                        </p:attrNameLst>
                                      </p:cBhvr>
                                      <p:tavLst>
                                        <p:tav tm="0">
                                          <p:val>
                                            <p:strVal val="0-#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1" fill="hold" grpId="0" nodeType="clickEffect">
                                  <p:stCondLst>
                                    <p:cond delay="0"/>
                                  </p:stCondLst>
                                  <p:childTnLst>
                                    <p:set>
                                      <p:cBhvr>
                                        <p:cTn id="26" dur="1" fill="hold">
                                          <p:stCondLst>
                                            <p:cond delay="0"/>
                                          </p:stCondLst>
                                        </p:cTn>
                                        <p:tgtEl>
                                          <p:spTgt spid="322600"/>
                                        </p:tgtEl>
                                        <p:attrNameLst>
                                          <p:attrName>style.visibility</p:attrName>
                                        </p:attrNameLst>
                                      </p:cBhvr>
                                      <p:to>
                                        <p:strVal val="visible"/>
                                      </p:to>
                                    </p:set>
                                    <p:anim calcmode="lin" valueType="num">
                                      <p:cBhvr additive="base">
                                        <p:cTn id="27" dur="500" fill="hold"/>
                                        <p:tgtEl>
                                          <p:spTgt spid="322600"/>
                                        </p:tgtEl>
                                        <p:attrNameLst>
                                          <p:attrName>ppt_x</p:attrName>
                                        </p:attrNameLst>
                                      </p:cBhvr>
                                      <p:tavLst>
                                        <p:tav tm="0">
                                          <p:val>
                                            <p:strVal val="#ppt_x"/>
                                          </p:val>
                                        </p:tav>
                                        <p:tav tm="100000">
                                          <p:val>
                                            <p:strVal val="#ppt_x"/>
                                          </p:val>
                                        </p:tav>
                                      </p:tavLst>
                                    </p:anim>
                                    <p:anim calcmode="lin" valueType="num">
                                      <p:cBhvr additive="base">
                                        <p:cTn id="28" dur="500" fill="hold"/>
                                        <p:tgtEl>
                                          <p:spTgt spid="322600"/>
                                        </p:tgtEl>
                                        <p:attrNameLst>
                                          <p:attrName>ppt_y</p:attrName>
                                        </p:attrNameLst>
                                      </p:cBhvr>
                                      <p:tavLst>
                                        <p:tav tm="0">
                                          <p:val>
                                            <p:strVal val="0-#ppt_h/2"/>
                                          </p:val>
                                        </p:tav>
                                        <p:tav tm="100000">
                                          <p:val>
                                            <p:strVal val="#ppt_y"/>
                                          </p:val>
                                        </p:tav>
                                      </p:tavLst>
                                    </p:anim>
                                  </p:childTnLst>
                                </p:cTn>
                              </p:par>
                              <p:par>
                                <p:cTn id="29" presetID="2" presetClass="entr" presetSubtype="1" fill="hold" nodeType="with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additive="base">
                                        <p:cTn id="31" dur="500" fill="hold"/>
                                        <p:tgtEl>
                                          <p:spTgt spid="4"/>
                                        </p:tgtEl>
                                        <p:attrNameLst>
                                          <p:attrName>ppt_x</p:attrName>
                                        </p:attrNameLst>
                                      </p:cBhvr>
                                      <p:tavLst>
                                        <p:tav tm="0">
                                          <p:val>
                                            <p:strVal val="#ppt_x"/>
                                          </p:val>
                                        </p:tav>
                                        <p:tav tm="100000">
                                          <p:val>
                                            <p:strVal val="#ppt_x"/>
                                          </p:val>
                                        </p:tav>
                                      </p:tavLst>
                                    </p:anim>
                                    <p:anim calcmode="lin" valueType="num">
                                      <p:cBhvr additive="base">
                                        <p:cTn id="32" dur="500" fill="hold"/>
                                        <p:tgtEl>
                                          <p:spTgt spid="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2584" grpId="0"/>
      <p:bldP spid="322591" grpId="0"/>
      <p:bldP spid="322600" grpId="0"/>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63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Church’s Thesis</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1296389" name="Text Box 5"/>
          <p:cNvSpPr txBox="1">
            <a:spLocks noChangeArrowheads="1"/>
          </p:cNvSpPr>
          <p:nvPr/>
        </p:nvSpPr>
        <p:spPr bwMode="auto">
          <a:xfrm>
            <a:off x="381000" y="528638"/>
            <a:ext cx="6269038" cy="4362450"/>
          </a:xfrm>
          <a:prstGeom prst="rect">
            <a:avLst/>
          </a:prstGeom>
          <a:noFill/>
          <a:ln w="38100" cap="sq">
            <a:noFill/>
            <a:miter lim="800000"/>
            <a:headEnd/>
            <a:tailEnd/>
          </a:ln>
          <a:effectLst/>
        </p:spPr>
        <p:txBody>
          <a:bodyPr wrap="none" lIns="274320" rIns="274320">
            <a:spAutoFit/>
          </a:bodyPr>
          <a:lstStyle/>
          <a:p>
            <a:pPr eaLnBrk="0" hangingPunct="0">
              <a:defRPr/>
            </a:pPr>
            <a:r>
              <a:rPr lang="en-US">
                <a:cs typeface="+mn-cs"/>
              </a:rPr>
              <a:t>A computational </a:t>
            </a:r>
            <a:r>
              <a:rPr lang="en-US" dirty="0">
                <a:cs typeface="+mn-cs"/>
              </a:rPr>
              <a:t>problem </a:t>
            </a:r>
            <a:r>
              <a:rPr lang="en-US">
                <a:cs typeface="+mn-cs"/>
              </a:rPr>
              <a:t>is computable</a:t>
            </a:r>
            <a:endParaRPr lang="en-US" dirty="0">
              <a:cs typeface="+mn-cs"/>
            </a:endParaRPr>
          </a:p>
          <a:p>
            <a:pPr eaLnBrk="0" hangingPunct="0">
              <a:buFont typeface="Arial" pitchFamily="34" charset="0"/>
              <a:buChar char="•"/>
              <a:defRPr/>
            </a:pPr>
            <a:r>
              <a:rPr lang="en-US" dirty="0">
                <a:cs typeface="+mn-cs"/>
              </a:rPr>
              <a:t>by a </a:t>
            </a:r>
            <a:r>
              <a:rPr lang="en-US" dirty="0">
                <a:solidFill>
                  <a:schemeClr val="accent2"/>
                </a:solidFill>
                <a:cs typeface="+mn-cs"/>
              </a:rPr>
              <a:t>Java Program</a:t>
            </a:r>
          </a:p>
          <a:p>
            <a:pPr eaLnBrk="0" hangingPunct="0">
              <a:buFont typeface="Arial" pitchFamily="34" charset="0"/>
              <a:buChar char="•"/>
              <a:defRPr/>
            </a:pPr>
            <a:endParaRPr lang="en-US" dirty="0">
              <a:cs typeface="+mn-cs"/>
            </a:endParaRPr>
          </a:p>
          <a:p>
            <a:pPr eaLnBrk="0" hangingPunct="0">
              <a:buFont typeface="Arial" pitchFamily="34" charset="0"/>
              <a:buChar char="•"/>
              <a:defRPr/>
            </a:pPr>
            <a:r>
              <a:rPr lang="en-US" dirty="0">
                <a:cs typeface="+mn-cs"/>
              </a:rPr>
              <a:t>by </a:t>
            </a:r>
            <a:r>
              <a:rPr lang="en-US">
                <a:cs typeface="+mn-cs"/>
              </a:rPr>
              <a:t>a </a:t>
            </a:r>
            <a:r>
              <a:rPr lang="en-US">
                <a:solidFill>
                  <a:schemeClr val="accent2"/>
                </a:solidFill>
                <a:cs typeface="+mn-cs"/>
              </a:rPr>
              <a:t>Turing </a:t>
            </a:r>
            <a:r>
              <a:rPr lang="en-US" dirty="0">
                <a:solidFill>
                  <a:schemeClr val="accent2"/>
                </a:solidFill>
                <a:cs typeface="+mn-cs"/>
              </a:rPr>
              <a:t>Machine</a:t>
            </a:r>
          </a:p>
          <a:p>
            <a:pPr eaLnBrk="0" hangingPunct="0">
              <a:buFont typeface="Arial" pitchFamily="34" charset="0"/>
              <a:buChar char="•"/>
              <a:defRPr/>
            </a:pPr>
            <a:endParaRPr lang="en-US" dirty="0">
              <a:cs typeface="+mn-cs"/>
            </a:endParaRPr>
          </a:p>
          <a:p>
            <a:pPr eaLnBrk="0" hangingPunct="0">
              <a:buFont typeface="Arial" pitchFamily="34" charset="0"/>
              <a:buChar char="•"/>
              <a:defRPr/>
            </a:pPr>
            <a:endParaRPr lang="en-US" dirty="0">
              <a:effectLst>
                <a:outerShdw blurRad="38100" dist="38100" dir="2700000" algn="tl">
                  <a:srgbClr val="000000"/>
                </a:outerShdw>
              </a:effectLst>
              <a:cs typeface="+mn-cs"/>
            </a:endParaRPr>
          </a:p>
          <a:p>
            <a:pPr eaLnBrk="0" hangingPunct="0">
              <a:buFont typeface="Arial" pitchFamily="34" charset="0"/>
              <a:buChar char="•"/>
              <a:defRPr/>
            </a:pPr>
            <a:endParaRPr lang="en-US" dirty="0">
              <a:effectLst>
                <a:outerShdw blurRad="38100" dist="38100" dir="2700000" algn="tl">
                  <a:srgbClr val="000000"/>
                </a:outerShdw>
              </a:effectLst>
              <a:cs typeface="+mn-cs"/>
            </a:endParaRPr>
          </a:p>
          <a:p>
            <a:pPr eaLnBrk="0" hangingPunct="0">
              <a:buFont typeface="Arial" pitchFamily="34" charset="0"/>
              <a:buChar char="•"/>
              <a:defRPr/>
            </a:pPr>
            <a:endParaRPr lang="en-US" dirty="0">
              <a:effectLst>
                <a:outerShdw blurRad="38100" dist="38100" dir="2700000" algn="tl">
                  <a:srgbClr val="000000"/>
                </a:outerShdw>
              </a:effectLst>
              <a:cs typeface="+mn-cs"/>
            </a:endParaRPr>
          </a:p>
          <a:p>
            <a:pPr eaLnBrk="0" hangingPunct="0">
              <a:defRPr/>
            </a:pPr>
            <a:endParaRPr lang="en-US" dirty="0">
              <a:effectLst>
                <a:outerShdw blurRad="38100" dist="38100" dir="2700000" algn="tl">
                  <a:srgbClr val="000000"/>
                </a:outerShdw>
              </a:effectLst>
              <a:cs typeface="+mn-cs"/>
            </a:endParaRPr>
          </a:p>
          <a:p>
            <a:pPr eaLnBrk="0" hangingPunct="0">
              <a:buFont typeface="Arial" pitchFamily="34" charset="0"/>
              <a:buChar char="•"/>
              <a:defRPr/>
            </a:pPr>
            <a:r>
              <a:rPr lang="en-US" dirty="0">
                <a:effectLst>
                  <a:outerShdw blurRad="38100" dist="38100" dir="2700000" algn="tl">
                    <a:srgbClr val="000000"/>
                  </a:outerShdw>
                </a:effectLst>
                <a:cs typeface="+mn-cs"/>
              </a:rPr>
              <a:t>by </a:t>
            </a:r>
            <a:r>
              <a:rPr lang="en-US">
                <a:effectLst>
                  <a:outerShdw blurRad="38100" dist="38100" dir="2700000" algn="tl">
                    <a:srgbClr val="000000"/>
                  </a:outerShdw>
                </a:effectLst>
                <a:cs typeface="+mn-cs"/>
              </a:rPr>
              <a:t>an </a:t>
            </a:r>
            <a:r>
              <a:rPr lang="en-US" i="1">
                <a:solidFill>
                  <a:schemeClr val="accent2"/>
                </a:solidFill>
                <a:effectLst>
                  <a:outerShdw blurRad="38100" dist="38100" dir="2700000" algn="tl">
                    <a:srgbClr val="000000"/>
                  </a:outerShdw>
                </a:effectLst>
                <a:cs typeface="+mn-cs"/>
              </a:rPr>
              <a:t>And/Or/Not</a:t>
            </a:r>
            <a:r>
              <a:rPr lang="en-US">
                <a:solidFill>
                  <a:schemeClr val="accent2"/>
                </a:solidFill>
                <a:effectLst>
                  <a:outerShdw blurRad="38100" dist="38100" dir="2700000" algn="tl">
                    <a:srgbClr val="000000"/>
                  </a:outerShdw>
                </a:effectLst>
                <a:cs typeface="+mn-cs"/>
              </a:rPr>
              <a:t> Circuit</a:t>
            </a:r>
            <a:endParaRPr lang="en-US" dirty="0">
              <a:solidFill>
                <a:schemeClr val="accent2"/>
              </a:solidFill>
              <a:effectLst>
                <a:outerShdw blurRad="38100" dist="38100" dir="2700000" algn="tl">
                  <a:srgbClr val="000000"/>
                </a:outerShdw>
              </a:effectLst>
              <a:cs typeface="+mn-cs"/>
            </a:endParaRPr>
          </a:p>
        </p:txBody>
      </p:sp>
      <p:sp>
        <p:nvSpPr>
          <p:cNvPr id="1296393" name="AutoShape 9"/>
          <p:cNvSpPr>
            <a:spLocks noChangeArrowheads="1"/>
          </p:cNvSpPr>
          <p:nvPr/>
        </p:nvSpPr>
        <p:spPr bwMode="auto">
          <a:xfrm rot="5400000">
            <a:off x="1981200" y="1544638"/>
            <a:ext cx="457200" cy="304800"/>
          </a:xfrm>
          <a:prstGeom prst="leftRightArrow">
            <a:avLst>
              <a:gd name="adj1" fmla="val 50000"/>
              <a:gd name="adj2" fmla="val 30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7" name="AutoShape 11"/>
          <p:cNvSpPr>
            <a:spLocks noChangeArrowheads="1"/>
          </p:cNvSpPr>
          <p:nvPr/>
        </p:nvSpPr>
        <p:spPr bwMode="auto">
          <a:xfrm rot="5400000">
            <a:off x="2041525" y="4127500"/>
            <a:ext cx="457200" cy="304800"/>
          </a:xfrm>
          <a:prstGeom prst="leftRightArrow">
            <a:avLst>
              <a:gd name="adj1" fmla="val 50000"/>
              <a:gd name="adj2" fmla="val 30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18470" name="Rectangle 6"/>
          <p:cNvSpPr>
            <a:spLocks noChangeArrowheads="1"/>
          </p:cNvSpPr>
          <p:nvPr/>
        </p:nvSpPr>
        <p:spPr bwMode="auto">
          <a:xfrm>
            <a:off x="1409700" y="4800600"/>
            <a:ext cx="3044825"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Computer Circuit</a:t>
            </a:r>
            <a:endParaRPr lang="en-US" dirty="0">
              <a:solidFill>
                <a:schemeClr val="accent2"/>
              </a:solidFill>
              <a:effectLst>
                <a:outerShdw blurRad="38100" dist="38100" dir="2700000" algn="tl">
                  <a:srgbClr val="000000"/>
                </a:outerShdw>
              </a:effectLst>
              <a:cs typeface="+mn-cs"/>
            </a:endParaRPr>
          </a:p>
        </p:txBody>
      </p:sp>
      <p:sp>
        <p:nvSpPr>
          <p:cNvPr id="318471" name="Rectangle 7"/>
          <p:cNvSpPr>
            <a:spLocks noChangeArrowheads="1"/>
          </p:cNvSpPr>
          <p:nvPr/>
        </p:nvSpPr>
        <p:spPr bwMode="auto">
          <a:xfrm>
            <a:off x="4471988" y="5842000"/>
            <a:ext cx="131921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chemeClr val="hlink"/>
                </a:solidFill>
                <a:latin typeface="Times New Roman" pitchFamily="18" charset="0"/>
              </a:rPr>
              <a:t>Done</a:t>
            </a:r>
          </a:p>
        </p:txBody>
      </p:sp>
      <p:sp>
        <p:nvSpPr>
          <p:cNvPr id="318472" name="Rectangle 8"/>
          <p:cNvSpPr>
            <a:spLocks noChangeArrowheads="1"/>
          </p:cNvSpPr>
          <p:nvPr/>
        </p:nvSpPr>
        <p:spPr bwMode="auto">
          <a:xfrm>
            <a:off x="1409700" y="5334000"/>
            <a:ext cx="24923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Circuit Depth</a:t>
            </a:r>
            <a:endParaRPr lang="en-US" dirty="0">
              <a:solidFill>
                <a:schemeClr val="accent2"/>
              </a:solidFill>
              <a:effectLst>
                <a:outerShdw blurRad="38100" dist="38100" dir="2700000" algn="tl">
                  <a:srgbClr val="000000"/>
                </a:outerShdw>
              </a:effectLst>
              <a:cs typeface="+mn-cs"/>
            </a:endParaRPr>
          </a:p>
        </p:txBody>
      </p:sp>
      <p:sp>
        <p:nvSpPr>
          <p:cNvPr id="318473" name="Rectangle 9"/>
          <p:cNvSpPr>
            <a:spLocks noChangeArrowheads="1"/>
          </p:cNvSpPr>
          <p:nvPr/>
        </p:nvSpPr>
        <p:spPr bwMode="auto">
          <a:xfrm>
            <a:off x="1409700" y="5867400"/>
            <a:ext cx="3300413"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Arithmetic Circuits</a:t>
            </a:r>
            <a:endParaRPr lang="en-US" dirty="0">
              <a:solidFill>
                <a:schemeClr val="accent2"/>
              </a:solidFill>
              <a:effectLst>
                <a:outerShdw blurRad="38100" dist="38100" dir="2700000" algn="tl">
                  <a:srgbClr val="000000"/>
                </a:outerShdw>
              </a:effectLst>
              <a:cs typeface="+mn-cs"/>
            </a:endParaRPr>
          </a:p>
        </p:txBody>
      </p:sp>
      <p:sp>
        <p:nvSpPr>
          <p:cNvPr id="318474" name="Rectangle 10"/>
          <p:cNvSpPr>
            <a:spLocks noChangeArrowheads="1"/>
          </p:cNvSpPr>
          <p:nvPr/>
        </p:nvSpPr>
        <p:spPr bwMode="auto">
          <a:xfrm>
            <a:off x="1447800" y="6351588"/>
            <a:ext cx="2255838" cy="519112"/>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Neural Nets</a:t>
            </a:r>
            <a:endParaRPr lang="en-US" dirty="0">
              <a:solidFill>
                <a:schemeClr val="accent2"/>
              </a:solidFill>
              <a:effectLst>
                <a:outerShdw blurRad="38100" dist="38100" dir="2700000" algn="tl">
                  <a:srgbClr val="000000"/>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318471"/>
                                        </p:tgtEl>
                                        <p:attrNameLst>
                                          <p:attrName>style.visibility</p:attrName>
                                        </p:attrNameLst>
                                      </p:cBhvr>
                                      <p:to>
                                        <p:strVal val="visible"/>
                                      </p:to>
                                    </p:set>
                                    <p:anim calcmode="lin" valueType="num">
                                      <p:cBhvr additive="base">
                                        <p:cTn id="7" dur="500" fill="hold"/>
                                        <p:tgtEl>
                                          <p:spTgt spid="318471"/>
                                        </p:tgtEl>
                                        <p:attrNameLst>
                                          <p:attrName>ppt_x</p:attrName>
                                        </p:attrNameLst>
                                      </p:cBhvr>
                                      <p:tavLst>
                                        <p:tav tm="0">
                                          <p:val>
                                            <p:strVal val="1+#ppt_w/2"/>
                                          </p:val>
                                        </p:tav>
                                        <p:tav tm="100000">
                                          <p:val>
                                            <p:strVal val="#ppt_x"/>
                                          </p:val>
                                        </p:tav>
                                      </p:tavLst>
                                    </p:anim>
                                    <p:anim calcmode="lin" valueType="num">
                                      <p:cBhvr additive="base">
                                        <p:cTn id="8" dur="500" fill="hold"/>
                                        <p:tgtEl>
                                          <p:spTgt spid="318471"/>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18474"/>
                                        </p:tgtEl>
                                        <p:attrNameLst>
                                          <p:attrName>style.visibility</p:attrName>
                                        </p:attrNameLst>
                                      </p:cBhvr>
                                      <p:to>
                                        <p:strVal val="visible"/>
                                      </p:to>
                                    </p:set>
                                    <p:anim calcmode="lin" valueType="num">
                                      <p:cBhvr additive="base">
                                        <p:cTn id="13" dur="500" fill="hold"/>
                                        <p:tgtEl>
                                          <p:spTgt spid="318474"/>
                                        </p:tgtEl>
                                        <p:attrNameLst>
                                          <p:attrName>ppt_x</p:attrName>
                                        </p:attrNameLst>
                                      </p:cBhvr>
                                      <p:tavLst>
                                        <p:tav tm="0">
                                          <p:val>
                                            <p:strVal val="#ppt_x"/>
                                          </p:val>
                                        </p:tav>
                                        <p:tav tm="100000">
                                          <p:val>
                                            <p:strVal val="#ppt_x"/>
                                          </p:val>
                                        </p:tav>
                                      </p:tavLst>
                                    </p:anim>
                                    <p:anim calcmode="lin" valueType="num">
                                      <p:cBhvr additive="base">
                                        <p:cTn id="14" dur="500" fill="hold"/>
                                        <p:tgtEl>
                                          <p:spTgt spid="31847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8471" grpId="0"/>
      <p:bldP spid="318474" grpId="0"/>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9202"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 y="3086100"/>
            <a:ext cx="5381625" cy="3695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pic>
        <p:nvPicPr>
          <p:cNvPr id="179203"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24200" y="685800"/>
            <a:ext cx="5715000" cy="318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
        <p:nvSpPr>
          <p:cNvPr id="12963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Neural Nets</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Tree>
  </p:cSld>
  <p:clrMapOvr>
    <a:masterClrMapping/>
  </p:clrMapOvr>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13" name="Rectangle 5"/>
          <p:cNvSpPr>
            <a:spLocks noChangeArrowheads="1"/>
          </p:cNvSpPr>
          <p:nvPr/>
        </p:nvSpPr>
        <p:spPr bwMode="auto">
          <a:xfrm>
            <a:off x="914400" y="3962400"/>
            <a:ext cx="7820025" cy="2227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lvl="1">
              <a:spcBef>
                <a:spcPct val="0"/>
              </a:spcBef>
            </a:pPr>
            <a:r>
              <a:rPr lang="en-US" altLang="en-US" sz="2800">
                <a:latin typeface="Times New Roman" pitchFamily="18" charset="0"/>
              </a:rPr>
              <a:t>Inputs </a:t>
            </a: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1</a:t>
            </a:r>
            <a:r>
              <a:rPr lang="en-US" altLang="en-US" sz="2800" i="1">
                <a:solidFill>
                  <a:schemeClr val="accent2"/>
                </a:solidFill>
                <a:latin typeface="Times New Roman" pitchFamily="18" charset="0"/>
              </a:rPr>
              <a:t>, x</a:t>
            </a:r>
            <a:r>
              <a:rPr lang="en-US" altLang="en-US" sz="2800" i="1" baseline="-25000">
                <a:solidFill>
                  <a:schemeClr val="accent2"/>
                </a:solidFill>
                <a:latin typeface="Times New Roman" pitchFamily="18" charset="0"/>
              </a:rPr>
              <a:t>2 </a:t>
            </a:r>
            <a:r>
              <a:rPr lang="en-US" altLang="en-US" sz="2800" i="1">
                <a:solidFill>
                  <a:schemeClr val="accent2"/>
                </a:solidFill>
                <a:latin typeface="Times New Roman" pitchFamily="18" charset="0"/>
              </a:rPr>
              <a:t>, x</a:t>
            </a:r>
            <a:r>
              <a:rPr lang="en-US" altLang="en-US" sz="2800" i="1" baseline="-25000">
                <a:solidFill>
                  <a:schemeClr val="accent2"/>
                </a:solidFill>
                <a:latin typeface="Times New Roman" pitchFamily="18" charset="0"/>
              </a:rPr>
              <a:t>3 </a:t>
            </a:r>
            <a:r>
              <a:rPr lang="en-US" altLang="en-US" sz="2800" i="1">
                <a:solidFill>
                  <a:schemeClr val="accent2"/>
                </a:solidFill>
                <a:latin typeface="Times New Roman" pitchFamily="18" charset="0"/>
              </a:rPr>
              <a:t>, …, x</a:t>
            </a:r>
            <a:r>
              <a:rPr lang="en-US" altLang="en-US" sz="2800" i="1" baseline="-25000">
                <a:solidFill>
                  <a:schemeClr val="accent2"/>
                </a:solidFill>
                <a:latin typeface="Times New Roman" pitchFamily="18" charset="0"/>
              </a:rPr>
              <a:t>n</a:t>
            </a:r>
            <a:r>
              <a:rPr lang="en-US" altLang="en-US" sz="2800" i="1">
                <a:solidFill>
                  <a:schemeClr val="accent2"/>
                </a:solidFill>
                <a:latin typeface="Times New Roman" pitchFamily="18" charset="0"/>
              </a:rPr>
              <a:t> </a:t>
            </a:r>
            <a:r>
              <a:rPr lang="en-US" altLang="en-US" sz="2800">
                <a:latin typeface="Times New Roman" pitchFamily="18" charset="0"/>
              </a:rPr>
              <a:t>and output </a:t>
            </a:r>
            <a:r>
              <a:rPr lang="en-US" altLang="en-US" sz="2800" i="1">
                <a:solidFill>
                  <a:schemeClr val="accent2"/>
                </a:solidFill>
                <a:latin typeface="Times New Roman" pitchFamily="18" charset="0"/>
              </a:rPr>
              <a:t>y</a:t>
            </a:r>
            <a:r>
              <a:rPr lang="en-US" altLang="en-US" sz="2800">
                <a:latin typeface="Times New Roman" pitchFamily="18" charset="0"/>
              </a:rPr>
              <a:t> are binary.</a:t>
            </a:r>
          </a:p>
          <a:p>
            <a:pPr lvl="1">
              <a:spcBef>
                <a:spcPct val="0"/>
              </a:spcBef>
            </a:pPr>
            <a:r>
              <a:rPr lang="en-US" altLang="en-US" sz="2800">
                <a:latin typeface="Times New Roman" pitchFamily="18" charset="0"/>
              </a:rPr>
              <a:t>Weights </a:t>
            </a:r>
            <a:r>
              <a:rPr lang="en-US" altLang="en-US" sz="2800" i="1">
                <a:solidFill>
                  <a:schemeClr val="accent2"/>
                </a:solidFill>
                <a:latin typeface="Times New Roman" pitchFamily="18" charset="0"/>
              </a:rPr>
              <a:t>w</a:t>
            </a:r>
            <a:r>
              <a:rPr lang="en-US" altLang="en-US" sz="2800" i="1" baseline="-25000">
                <a:solidFill>
                  <a:schemeClr val="accent2"/>
                </a:solidFill>
                <a:latin typeface="Times New Roman" pitchFamily="18" charset="0"/>
              </a:rPr>
              <a:t>1 </a:t>
            </a:r>
            <a:r>
              <a:rPr lang="en-US" altLang="en-US" sz="2800" i="1">
                <a:solidFill>
                  <a:schemeClr val="accent2"/>
                </a:solidFill>
                <a:latin typeface="Times New Roman" pitchFamily="18" charset="0"/>
              </a:rPr>
              <a:t>, w</a:t>
            </a:r>
            <a:r>
              <a:rPr lang="en-US" altLang="en-US" sz="2800" i="1" baseline="-25000">
                <a:solidFill>
                  <a:schemeClr val="accent2"/>
                </a:solidFill>
                <a:latin typeface="Times New Roman" pitchFamily="18" charset="0"/>
              </a:rPr>
              <a:t>2 </a:t>
            </a:r>
            <a:r>
              <a:rPr lang="en-US" altLang="en-US" sz="2800" i="1">
                <a:solidFill>
                  <a:schemeClr val="accent2"/>
                </a:solidFill>
                <a:latin typeface="Times New Roman" pitchFamily="18" charset="0"/>
              </a:rPr>
              <a:t>, w</a:t>
            </a:r>
            <a:r>
              <a:rPr lang="en-US" altLang="en-US" sz="2800" i="1" baseline="-25000">
                <a:solidFill>
                  <a:schemeClr val="accent2"/>
                </a:solidFill>
                <a:latin typeface="Times New Roman" pitchFamily="18" charset="0"/>
              </a:rPr>
              <a:t>3 </a:t>
            </a:r>
            <a:r>
              <a:rPr lang="en-US" altLang="en-US" sz="2800" i="1">
                <a:solidFill>
                  <a:schemeClr val="accent2"/>
                </a:solidFill>
                <a:latin typeface="Times New Roman" pitchFamily="18" charset="0"/>
              </a:rPr>
              <a:t>,</a:t>
            </a:r>
            <a:r>
              <a:rPr lang="en-US" altLang="en-US" sz="2800">
                <a:latin typeface="Times New Roman" pitchFamily="18" charset="0"/>
              </a:rPr>
              <a:t> </a:t>
            </a:r>
            <a:r>
              <a:rPr lang="en-US" altLang="en-US" sz="2800" i="1">
                <a:solidFill>
                  <a:schemeClr val="accent2"/>
                </a:solidFill>
                <a:latin typeface="Times New Roman" pitchFamily="18" charset="0"/>
              </a:rPr>
              <a:t>…, w</a:t>
            </a:r>
            <a:r>
              <a:rPr lang="en-US" altLang="en-US" sz="2800" i="1" baseline="-25000">
                <a:solidFill>
                  <a:schemeClr val="accent2"/>
                </a:solidFill>
                <a:latin typeface="Times New Roman" pitchFamily="18" charset="0"/>
              </a:rPr>
              <a:t>n</a:t>
            </a:r>
            <a:r>
              <a:rPr lang="en-US" altLang="en-US" sz="2800" i="1">
                <a:solidFill>
                  <a:schemeClr val="accent2"/>
                </a:solidFill>
                <a:latin typeface="Times New Roman" pitchFamily="18" charset="0"/>
              </a:rPr>
              <a:t> </a:t>
            </a:r>
            <a:r>
              <a:rPr lang="en-US" altLang="en-US" sz="2800">
                <a:latin typeface="Times New Roman" pitchFamily="18" charset="0"/>
              </a:rPr>
              <a:t>are real numbers </a:t>
            </a:r>
            <a:br>
              <a:rPr lang="en-US" altLang="en-US" sz="2800">
                <a:latin typeface="Times New Roman" pitchFamily="18" charset="0"/>
              </a:rPr>
            </a:br>
            <a:r>
              <a:rPr lang="en-US" altLang="en-US" sz="2800">
                <a:latin typeface="Times New Roman" pitchFamily="18" charset="0"/>
              </a:rPr>
              <a:t>    (possibly negative).</a:t>
            </a:r>
          </a:p>
          <a:p>
            <a:pPr lvl="1">
              <a:spcBef>
                <a:spcPct val="0"/>
              </a:spcBef>
            </a:pPr>
            <a:r>
              <a:rPr lang="en-US" altLang="en-US" sz="2800" i="1">
                <a:solidFill>
                  <a:schemeClr val="accent2"/>
                </a:solidFill>
                <a:latin typeface="Times New Roman" pitchFamily="18" charset="0"/>
              </a:rPr>
              <a:t>y = 1  </a:t>
            </a:r>
            <a:r>
              <a:rPr lang="en-US" altLang="en-US" sz="2800" i="1">
                <a:latin typeface="Times New Roman" pitchFamily="18" charset="0"/>
              </a:rPr>
              <a:t>iff </a:t>
            </a:r>
            <a:r>
              <a:rPr lang="en-US" altLang="en-US" sz="2800" i="1">
                <a:solidFill>
                  <a:schemeClr val="accent2"/>
                </a:solidFill>
                <a:latin typeface="Times New Roman" pitchFamily="18" charset="0"/>
              </a:rPr>
              <a:t> </a:t>
            </a:r>
            <a:r>
              <a:rPr lang="el-GR" altLang="en-US" sz="2800" i="1">
                <a:solidFill>
                  <a:schemeClr val="accent2"/>
                </a:solidFill>
                <a:latin typeface="Times New Roman" pitchFamily="18" charset="0"/>
                <a:cs typeface="Times New Roman" pitchFamily="18" charset="0"/>
              </a:rPr>
              <a:t>Σ</a:t>
            </a:r>
            <a:r>
              <a:rPr lang="en-US" altLang="en-US" sz="2800" i="1" baseline="-25000">
                <a:solidFill>
                  <a:schemeClr val="accent2"/>
                </a:solidFill>
                <a:latin typeface="Times New Roman" pitchFamily="18" charset="0"/>
                <a:cs typeface="Times New Roman" pitchFamily="18" charset="0"/>
              </a:rPr>
              <a:t>i</a:t>
            </a:r>
            <a:r>
              <a:rPr lang="en-US" altLang="en-US" sz="2800" i="1">
                <a:solidFill>
                  <a:schemeClr val="accent2"/>
                </a:solidFill>
                <a:latin typeface="Times New Roman" pitchFamily="18" charset="0"/>
                <a:cs typeface="Times New Roman" pitchFamily="18" charset="0"/>
              </a:rPr>
              <a:t> w</a:t>
            </a:r>
            <a:r>
              <a:rPr lang="en-US" altLang="en-US" sz="2800" i="1" baseline="-25000">
                <a:solidFill>
                  <a:schemeClr val="accent2"/>
                </a:solidFill>
                <a:latin typeface="Times New Roman" pitchFamily="18" charset="0"/>
                <a:cs typeface="Times New Roman" pitchFamily="18" charset="0"/>
              </a:rPr>
              <a:t>i</a:t>
            </a:r>
            <a:r>
              <a:rPr lang="en-US" altLang="en-US" sz="2800" i="1">
                <a:solidFill>
                  <a:schemeClr val="accent2"/>
                </a:solidFill>
                <a:latin typeface="Times New Roman" pitchFamily="18" charset="0"/>
                <a:cs typeface="Times New Roman" pitchFamily="18" charset="0"/>
              </a:rPr>
              <a:t>×x</a:t>
            </a:r>
            <a:r>
              <a:rPr lang="en-US" altLang="en-US" sz="2800" i="1" baseline="-25000">
                <a:solidFill>
                  <a:schemeClr val="accent2"/>
                </a:solidFill>
                <a:latin typeface="Times New Roman" pitchFamily="18" charset="0"/>
                <a:cs typeface="Times New Roman" pitchFamily="18" charset="0"/>
              </a:rPr>
              <a:t>i</a:t>
            </a:r>
            <a:r>
              <a:rPr lang="en-US" altLang="en-US" sz="2800" i="1">
                <a:solidFill>
                  <a:schemeClr val="accent2"/>
                </a:solidFill>
                <a:latin typeface="Times New Roman" pitchFamily="18" charset="0"/>
                <a:cs typeface="Times New Roman" pitchFamily="18" charset="0"/>
              </a:rPr>
              <a:t> ≥ T</a:t>
            </a:r>
          </a:p>
          <a:p>
            <a:pPr lvl="1">
              <a:spcBef>
                <a:spcPct val="0"/>
              </a:spcBef>
            </a:pPr>
            <a:r>
              <a:rPr lang="en-US" altLang="en-US" sz="2800">
                <a:latin typeface="Times New Roman" pitchFamily="18" charset="0"/>
                <a:cs typeface="Times New Roman" pitchFamily="18" charset="0"/>
              </a:rPr>
              <a:t>The neural net </a:t>
            </a:r>
            <a:r>
              <a:rPr lang="en-US" altLang="en-US" sz="2800">
                <a:solidFill>
                  <a:schemeClr val="hlink"/>
                </a:solidFill>
                <a:latin typeface="Times New Roman" pitchFamily="18" charset="0"/>
                <a:cs typeface="Times New Roman" pitchFamily="18" charset="0"/>
              </a:rPr>
              <a:t>learns</a:t>
            </a:r>
            <a:r>
              <a:rPr lang="en-US" altLang="en-US" sz="2800">
                <a:latin typeface="Times New Roman" pitchFamily="18" charset="0"/>
                <a:cs typeface="Times New Roman" pitchFamily="18" charset="0"/>
              </a:rPr>
              <a:t> by adjusting weights </a:t>
            </a:r>
            <a:r>
              <a:rPr lang="en-US" altLang="en-US" sz="2800" i="1">
                <a:solidFill>
                  <a:schemeClr val="accent2"/>
                </a:solidFill>
                <a:latin typeface="Times New Roman" pitchFamily="18" charset="0"/>
                <a:cs typeface="Times New Roman" pitchFamily="18" charset="0"/>
              </a:rPr>
              <a:t>w</a:t>
            </a:r>
            <a:r>
              <a:rPr lang="en-US" altLang="en-US" sz="2800" i="1" baseline="-25000">
                <a:solidFill>
                  <a:schemeClr val="accent2"/>
                </a:solidFill>
                <a:latin typeface="Times New Roman" pitchFamily="18" charset="0"/>
                <a:cs typeface="Times New Roman" pitchFamily="18" charset="0"/>
              </a:rPr>
              <a:t>i</a:t>
            </a:r>
            <a:r>
              <a:rPr lang="en-US" altLang="en-US" sz="2800">
                <a:latin typeface="Times New Roman" pitchFamily="18" charset="0"/>
                <a:cs typeface="Times New Roman" pitchFamily="18" charset="0"/>
              </a:rPr>
              <a:t>.</a:t>
            </a:r>
          </a:p>
        </p:txBody>
      </p:sp>
      <p:grpSp>
        <p:nvGrpSpPr>
          <p:cNvPr id="2" name="Group 21"/>
          <p:cNvGrpSpPr>
            <a:grpSpLocks/>
          </p:cNvGrpSpPr>
          <p:nvPr/>
        </p:nvGrpSpPr>
        <p:grpSpPr bwMode="auto">
          <a:xfrm>
            <a:off x="3367088" y="1219200"/>
            <a:ext cx="2776537" cy="2667000"/>
            <a:chOff x="1459" y="2064"/>
            <a:chExt cx="1749" cy="1680"/>
          </a:xfrm>
        </p:grpSpPr>
        <p:sp>
          <p:nvSpPr>
            <p:cNvPr id="180229" name="AutoShape 7"/>
            <p:cNvSpPr>
              <a:spLocks noChangeArrowheads="1"/>
            </p:cNvSpPr>
            <p:nvPr/>
          </p:nvSpPr>
          <p:spPr bwMode="auto">
            <a:xfrm rot="5400000" flipV="1">
              <a:off x="2121" y="2828"/>
              <a:ext cx="550" cy="692"/>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1600">
                <a:latin typeface="Arial Rounded MT Bold" pitchFamily="34" charset="0"/>
              </a:endParaRPr>
            </a:p>
          </p:txBody>
        </p:sp>
        <p:grpSp>
          <p:nvGrpSpPr>
            <p:cNvPr id="180230" name="Group 18"/>
            <p:cNvGrpSpPr>
              <a:grpSpLocks/>
            </p:cNvGrpSpPr>
            <p:nvPr/>
          </p:nvGrpSpPr>
          <p:grpSpPr bwMode="auto">
            <a:xfrm>
              <a:off x="1872" y="2352"/>
              <a:ext cx="1097" cy="560"/>
              <a:chOff x="1983" y="2684"/>
              <a:chExt cx="720" cy="192"/>
            </a:xfrm>
          </p:grpSpPr>
          <p:sp>
            <p:nvSpPr>
              <p:cNvPr id="180236" name="Line 8"/>
              <p:cNvSpPr>
                <a:spLocks noChangeShapeType="1"/>
              </p:cNvSpPr>
              <p:nvPr/>
            </p:nvSpPr>
            <p:spPr bwMode="auto">
              <a:xfrm flipH="1" flipV="1">
                <a:off x="1983" y="2691"/>
                <a:ext cx="144"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80237" name="Line 9"/>
              <p:cNvSpPr>
                <a:spLocks noChangeShapeType="1"/>
              </p:cNvSpPr>
              <p:nvPr/>
            </p:nvSpPr>
            <p:spPr bwMode="auto">
              <a:xfrm flipH="1" flipV="1">
                <a:off x="2127" y="2684"/>
                <a:ext cx="96"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80238" name="Line 10"/>
              <p:cNvSpPr>
                <a:spLocks noChangeShapeType="1"/>
              </p:cNvSpPr>
              <p:nvPr/>
            </p:nvSpPr>
            <p:spPr bwMode="auto">
              <a:xfrm flipV="1">
                <a:off x="2511" y="2698"/>
                <a:ext cx="192"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80239" name="Line 11"/>
              <p:cNvSpPr>
                <a:spLocks noChangeShapeType="1"/>
              </p:cNvSpPr>
              <p:nvPr/>
            </p:nvSpPr>
            <p:spPr bwMode="auto">
              <a:xfrm flipH="1" flipV="1">
                <a:off x="2305" y="2684"/>
                <a:ext cx="0"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80240" name="Line 12"/>
              <p:cNvSpPr>
                <a:spLocks noChangeShapeType="1"/>
              </p:cNvSpPr>
              <p:nvPr/>
            </p:nvSpPr>
            <p:spPr bwMode="auto">
              <a:xfrm flipV="1">
                <a:off x="2415" y="2684"/>
                <a:ext cx="96"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grpSp>
        <p:cxnSp>
          <p:nvCxnSpPr>
            <p:cNvPr id="180231" name="AutoShape 13"/>
            <p:cNvCxnSpPr>
              <a:cxnSpLocks noChangeShapeType="1"/>
            </p:cNvCxnSpPr>
            <p:nvPr/>
          </p:nvCxnSpPr>
          <p:spPr bwMode="auto">
            <a:xfrm>
              <a:off x="2303" y="3454"/>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80232" name="Rectangle 15"/>
            <p:cNvSpPr>
              <a:spLocks noChangeArrowheads="1"/>
            </p:cNvSpPr>
            <p:nvPr/>
          </p:nvSpPr>
          <p:spPr bwMode="auto">
            <a:xfrm>
              <a:off x="2175" y="3417"/>
              <a:ext cx="44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a:solidFill>
                    <a:schemeClr val="accent2"/>
                  </a:solidFill>
                  <a:latin typeface="Times New Roman" pitchFamily="18" charset="0"/>
                </a:rPr>
                <a:t>y</a:t>
              </a:r>
              <a:endParaRPr lang="en-US" altLang="en-US" sz="2800">
                <a:latin typeface="Times New Roman" pitchFamily="18" charset="0"/>
              </a:endParaRPr>
            </a:p>
          </p:txBody>
        </p:sp>
        <p:sp>
          <p:nvSpPr>
            <p:cNvPr id="180233" name="Rectangle 16"/>
            <p:cNvSpPr>
              <a:spLocks noChangeArrowheads="1"/>
            </p:cNvSpPr>
            <p:nvPr/>
          </p:nvSpPr>
          <p:spPr bwMode="auto">
            <a:xfrm>
              <a:off x="1896" y="2966"/>
              <a:ext cx="1034" cy="5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000">
                  <a:latin typeface="Times New Roman" pitchFamily="18" charset="0"/>
                </a:rPr>
                <a:t>Threshold </a:t>
              </a:r>
            </a:p>
            <a:p>
              <a:pPr algn="ctr">
                <a:spcBef>
                  <a:spcPct val="0"/>
                </a:spcBef>
              </a:pPr>
              <a:r>
                <a:rPr lang="en-US" altLang="en-US" sz="2800" i="1">
                  <a:solidFill>
                    <a:schemeClr val="accent2"/>
                  </a:solidFill>
                  <a:latin typeface="Times New Roman" pitchFamily="18" charset="0"/>
                </a:rPr>
                <a:t>T</a:t>
              </a:r>
            </a:p>
          </p:txBody>
        </p:sp>
        <p:sp>
          <p:nvSpPr>
            <p:cNvPr id="180234" name="Text Box 17"/>
            <p:cNvSpPr txBox="1">
              <a:spLocks noChangeArrowheads="1"/>
            </p:cNvSpPr>
            <p:nvPr/>
          </p:nvSpPr>
          <p:spPr bwMode="auto">
            <a:xfrm>
              <a:off x="1623" y="2064"/>
              <a:ext cx="158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1  </a:t>
              </a: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2  </a:t>
              </a: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3  </a:t>
              </a:r>
              <a:r>
                <a:rPr lang="en-US" altLang="en-US" sz="2800" i="1">
                  <a:solidFill>
                    <a:schemeClr val="accent2"/>
                  </a:solidFill>
                  <a:latin typeface="Times New Roman" pitchFamily="18" charset="0"/>
                </a:rPr>
                <a:t>… x</a:t>
              </a:r>
              <a:r>
                <a:rPr lang="en-US" altLang="en-US" sz="2800" i="1" baseline="-25000">
                  <a:solidFill>
                    <a:schemeClr val="accent2"/>
                  </a:solidFill>
                  <a:latin typeface="Times New Roman" pitchFamily="18" charset="0"/>
                </a:rPr>
                <a:t>n</a:t>
              </a:r>
              <a:r>
                <a:rPr lang="en-US" altLang="en-US" sz="2800" i="1">
                  <a:solidFill>
                    <a:schemeClr val="accent2"/>
                  </a:solidFill>
                  <a:latin typeface="Times New Roman" pitchFamily="18" charset="0"/>
                </a:rPr>
                <a:t> </a:t>
              </a:r>
              <a:endParaRPr lang="en-US" altLang="en-US" sz="2800" i="1" baseline="-25000">
                <a:solidFill>
                  <a:schemeClr val="accent2"/>
                </a:solidFill>
                <a:latin typeface="Times New Roman" pitchFamily="18" charset="0"/>
              </a:endParaRPr>
            </a:p>
          </p:txBody>
        </p:sp>
        <p:sp>
          <p:nvSpPr>
            <p:cNvPr id="180235" name="Text Box 19"/>
            <p:cNvSpPr txBox="1">
              <a:spLocks noChangeArrowheads="1"/>
            </p:cNvSpPr>
            <p:nvPr/>
          </p:nvSpPr>
          <p:spPr bwMode="auto">
            <a:xfrm>
              <a:off x="1459" y="2313"/>
              <a:ext cx="170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w</a:t>
              </a:r>
              <a:r>
                <a:rPr lang="en-US" altLang="en-US" sz="2800" i="1" baseline="-25000">
                  <a:solidFill>
                    <a:schemeClr val="accent2"/>
                  </a:solidFill>
                  <a:latin typeface="Times New Roman" pitchFamily="18" charset="0"/>
                </a:rPr>
                <a:t>1 </a:t>
              </a:r>
              <a:r>
                <a:rPr lang="en-US" altLang="en-US" sz="2800" i="1">
                  <a:solidFill>
                    <a:schemeClr val="accent2"/>
                  </a:solidFill>
                  <a:latin typeface="Times New Roman" pitchFamily="18" charset="0"/>
                </a:rPr>
                <a:t>w</a:t>
              </a:r>
              <a:r>
                <a:rPr lang="en-US" altLang="en-US" sz="2800" i="1" baseline="-25000">
                  <a:solidFill>
                    <a:schemeClr val="accent2"/>
                  </a:solidFill>
                  <a:latin typeface="Times New Roman" pitchFamily="18" charset="0"/>
                </a:rPr>
                <a:t>2 </a:t>
              </a:r>
              <a:r>
                <a:rPr lang="en-US" altLang="en-US" sz="2800" i="1">
                  <a:solidFill>
                    <a:schemeClr val="accent2"/>
                  </a:solidFill>
                  <a:latin typeface="Times New Roman" pitchFamily="18" charset="0"/>
                </a:rPr>
                <a:t>w</a:t>
              </a:r>
              <a:r>
                <a:rPr lang="en-US" altLang="en-US" sz="2800" i="1" baseline="-25000">
                  <a:solidFill>
                    <a:schemeClr val="accent2"/>
                  </a:solidFill>
                  <a:latin typeface="Times New Roman" pitchFamily="18" charset="0"/>
                </a:rPr>
                <a:t>3  </a:t>
              </a:r>
              <a:r>
                <a:rPr lang="en-US" altLang="en-US" sz="2800" i="1">
                  <a:solidFill>
                    <a:schemeClr val="accent2"/>
                  </a:solidFill>
                  <a:latin typeface="Times New Roman" pitchFamily="18" charset="0"/>
                </a:rPr>
                <a:t>… w</a:t>
              </a:r>
              <a:r>
                <a:rPr lang="en-US" altLang="en-US" sz="2800" i="1" baseline="-25000">
                  <a:solidFill>
                    <a:schemeClr val="accent2"/>
                  </a:solidFill>
                  <a:latin typeface="Times New Roman" pitchFamily="18" charset="0"/>
                </a:rPr>
                <a:t>n</a:t>
              </a:r>
              <a:r>
                <a:rPr lang="en-US" altLang="en-US" sz="2800" i="1">
                  <a:solidFill>
                    <a:schemeClr val="accent2"/>
                  </a:solidFill>
                  <a:latin typeface="Times New Roman" pitchFamily="18" charset="0"/>
                </a:rPr>
                <a:t> </a:t>
              </a:r>
              <a:endParaRPr lang="en-US" altLang="en-US" sz="2800" i="1" baseline="-25000">
                <a:solidFill>
                  <a:schemeClr val="accent2"/>
                </a:solidFill>
                <a:latin typeface="Times New Roman" pitchFamily="18" charset="0"/>
              </a:endParaRPr>
            </a:p>
          </p:txBody>
        </p:sp>
      </p:grpSp>
      <p:sp>
        <p:nvSpPr>
          <p:cNvPr id="12963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Neural Nets</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24613">
                                            <p:txEl>
                                              <p:pRg st="0" end="0"/>
                                            </p:txEl>
                                          </p:spTgt>
                                        </p:tgtEl>
                                        <p:attrNameLst>
                                          <p:attrName>style.visibility</p:attrName>
                                        </p:attrNameLst>
                                      </p:cBhvr>
                                      <p:to>
                                        <p:strVal val="visible"/>
                                      </p:to>
                                    </p:set>
                                    <p:anim calcmode="lin" valueType="num">
                                      <p:cBhvr additive="base">
                                        <p:cTn id="13" dur="500" fill="hold"/>
                                        <p:tgtEl>
                                          <p:spTgt spid="324613">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2461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24613">
                                            <p:txEl>
                                              <p:pRg st="1" end="1"/>
                                            </p:txEl>
                                          </p:spTgt>
                                        </p:tgtEl>
                                        <p:attrNameLst>
                                          <p:attrName>style.visibility</p:attrName>
                                        </p:attrNameLst>
                                      </p:cBhvr>
                                      <p:to>
                                        <p:strVal val="visible"/>
                                      </p:to>
                                    </p:set>
                                    <p:anim calcmode="lin" valueType="num">
                                      <p:cBhvr additive="base">
                                        <p:cTn id="19" dur="500" fill="hold"/>
                                        <p:tgtEl>
                                          <p:spTgt spid="324613">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2461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24613">
                                            <p:txEl>
                                              <p:pRg st="2" end="2"/>
                                            </p:txEl>
                                          </p:spTgt>
                                        </p:tgtEl>
                                        <p:attrNameLst>
                                          <p:attrName>style.visibility</p:attrName>
                                        </p:attrNameLst>
                                      </p:cBhvr>
                                      <p:to>
                                        <p:strVal val="visible"/>
                                      </p:to>
                                    </p:set>
                                    <p:anim calcmode="lin" valueType="num">
                                      <p:cBhvr additive="base">
                                        <p:cTn id="25" dur="500" fill="hold"/>
                                        <p:tgtEl>
                                          <p:spTgt spid="324613">
                                            <p:txEl>
                                              <p:pRg st="2" end="2"/>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2461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24613">
                                            <p:txEl>
                                              <p:pRg st="3" end="3"/>
                                            </p:txEl>
                                          </p:spTgt>
                                        </p:tgtEl>
                                        <p:attrNameLst>
                                          <p:attrName>style.visibility</p:attrName>
                                        </p:attrNameLst>
                                      </p:cBhvr>
                                      <p:to>
                                        <p:strVal val="visible"/>
                                      </p:to>
                                    </p:set>
                                    <p:anim calcmode="lin" valueType="num">
                                      <p:cBhvr additive="base">
                                        <p:cTn id="31" dur="500" fill="hold"/>
                                        <p:tgtEl>
                                          <p:spTgt spid="324613">
                                            <p:txEl>
                                              <p:pRg st="3" end="3"/>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24613">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13" name="Rectangle 5"/>
          <p:cNvSpPr>
            <a:spLocks noChangeArrowheads="1"/>
          </p:cNvSpPr>
          <p:nvPr/>
        </p:nvSpPr>
        <p:spPr bwMode="auto">
          <a:xfrm>
            <a:off x="-76200" y="3962400"/>
            <a:ext cx="93726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lvl="1">
              <a:spcBef>
                <a:spcPct val="0"/>
              </a:spcBef>
            </a:pPr>
            <a:r>
              <a:rPr lang="en-US" altLang="en-US" sz="2800">
                <a:latin typeface="Times New Roman" pitchFamily="18" charset="0"/>
              </a:rPr>
              <a:t>You can build an AND, OR, and NOT gate from these.</a:t>
            </a:r>
          </a:p>
          <a:p>
            <a:pPr lvl="1">
              <a:spcBef>
                <a:spcPct val="0"/>
              </a:spcBef>
            </a:pPr>
            <a:r>
              <a:rPr lang="en-US" altLang="en-US" sz="2800">
                <a:latin typeface="Times New Roman" pitchFamily="18" charset="0"/>
              </a:rPr>
              <a:t>Hence, they are as powerful as circuits.</a:t>
            </a:r>
          </a:p>
        </p:txBody>
      </p:sp>
      <p:grpSp>
        <p:nvGrpSpPr>
          <p:cNvPr id="181251" name="Group 21"/>
          <p:cNvGrpSpPr>
            <a:grpSpLocks/>
          </p:cNvGrpSpPr>
          <p:nvPr/>
        </p:nvGrpSpPr>
        <p:grpSpPr bwMode="auto">
          <a:xfrm>
            <a:off x="3367088" y="1219200"/>
            <a:ext cx="2776537" cy="2667000"/>
            <a:chOff x="1459" y="2064"/>
            <a:chExt cx="1749" cy="1680"/>
          </a:xfrm>
        </p:grpSpPr>
        <p:sp>
          <p:nvSpPr>
            <p:cNvPr id="181253" name="AutoShape 7"/>
            <p:cNvSpPr>
              <a:spLocks noChangeArrowheads="1"/>
            </p:cNvSpPr>
            <p:nvPr/>
          </p:nvSpPr>
          <p:spPr bwMode="auto">
            <a:xfrm rot="5400000" flipV="1">
              <a:off x="2121" y="2828"/>
              <a:ext cx="550" cy="692"/>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1600">
                <a:latin typeface="Arial Rounded MT Bold" pitchFamily="34" charset="0"/>
              </a:endParaRPr>
            </a:p>
          </p:txBody>
        </p:sp>
        <p:grpSp>
          <p:nvGrpSpPr>
            <p:cNvPr id="181254" name="Group 18"/>
            <p:cNvGrpSpPr>
              <a:grpSpLocks/>
            </p:cNvGrpSpPr>
            <p:nvPr/>
          </p:nvGrpSpPr>
          <p:grpSpPr bwMode="auto">
            <a:xfrm>
              <a:off x="1872" y="2352"/>
              <a:ext cx="1097" cy="560"/>
              <a:chOff x="1983" y="2684"/>
              <a:chExt cx="720" cy="192"/>
            </a:xfrm>
          </p:grpSpPr>
          <p:sp>
            <p:nvSpPr>
              <p:cNvPr id="181260" name="Line 8"/>
              <p:cNvSpPr>
                <a:spLocks noChangeShapeType="1"/>
              </p:cNvSpPr>
              <p:nvPr/>
            </p:nvSpPr>
            <p:spPr bwMode="auto">
              <a:xfrm flipH="1" flipV="1">
                <a:off x="1983" y="2691"/>
                <a:ext cx="144"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81261" name="Line 9"/>
              <p:cNvSpPr>
                <a:spLocks noChangeShapeType="1"/>
              </p:cNvSpPr>
              <p:nvPr/>
            </p:nvSpPr>
            <p:spPr bwMode="auto">
              <a:xfrm flipH="1" flipV="1">
                <a:off x="2127" y="2684"/>
                <a:ext cx="96"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81262" name="Line 10"/>
              <p:cNvSpPr>
                <a:spLocks noChangeShapeType="1"/>
              </p:cNvSpPr>
              <p:nvPr/>
            </p:nvSpPr>
            <p:spPr bwMode="auto">
              <a:xfrm flipV="1">
                <a:off x="2511" y="2698"/>
                <a:ext cx="192"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81263" name="Line 11"/>
              <p:cNvSpPr>
                <a:spLocks noChangeShapeType="1"/>
              </p:cNvSpPr>
              <p:nvPr/>
            </p:nvSpPr>
            <p:spPr bwMode="auto">
              <a:xfrm flipH="1" flipV="1">
                <a:off x="2305" y="2684"/>
                <a:ext cx="0"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sp>
            <p:nvSpPr>
              <p:cNvPr id="181264" name="Line 12"/>
              <p:cNvSpPr>
                <a:spLocks noChangeShapeType="1"/>
              </p:cNvSpPr>
              <p:nvPr/>
            </p:nvSpPr>
            <p:spPr bwMode="auto">
              <a:xfrm flipV="1">
                <a:off x="2415" y="2684"/>
                <a:ext cx="96"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endParaRPr lang="en-US"/>
              </a:p>
            </p:txBody>
          </p:sp>
        </p:grpSp>
        <p:cxnSp>
          <p:nvCxnSpPr>
            <p:cNvPr id="181255" name="AutoShape 13"/>
            <p:cNvCxnSpPr>
              <a:cxnSpLocks noChangeShapeType="1"/>
            </p:cNvCxnSpPr>
            <p:nvPr/>
          </p:nvCxnSpPr>
          <p:spPr bwMode="auto">
            <a:xfrm>
              <a:off x="2303" y="3454"/>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81256" name="Rectangle 15"/>
            <p:cNvSpPr>
              <a:spLocks noChangeArrowheads="1"/>
            </p:cNvSpPr>
            <p:nvPr/>
          </p:nvSpPr>
          <p:spPr bwMode="auto">
            <a:xfrm>
              <a:off x="2175" y="3417"/>
              <a:ext cx="44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a:solidFill>
                    <a:schemeClr val="accent2"/>
                  </a:solidFill>
                  <a:latin typeface="Times New Roman" pitchFamily="18" charset="0"/>
                </a:rPr>
                <a:t>y</a:t>
              </a:r>
              <a:endParaRPr lang="en-US" altLang="en-US" sz="2800">
                <a:latin typeface="Times New Roman" pitchFamily="18" charset="0"/>
              </a:endParaRPr>
            </a:p>
          </p:txBody>
        </p:sp>
        <p:sp>
          <p:nvSpPr>
            <p:cNvPr id="181257" name="Rectangle 16"/>
            <p:cNvSpPr>
              <a:spLocks noChangeArrowheads="1"/>
            </p:cNvSpPr>
            <p:nvPr/>
          </p:nvSpPr>
          <p:spPr bwMode="auto">
            <a:xfrm>
              <a:off x="1896" y="2966"/>
              <a:ext cx="1034" cy="5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000">
                  <a:latin typeface="Times New Roman" pitchFamily="18" charset="0"/>
                </a:rPr>
                <a:t>Threshold </a:t>
              </a:r>
            </a:p>
            <a:p>
              <a:pPr algn="ctr">
                <a:spcBef>
                  <a:spcPct val="0"/>
                </a:spcBef>
              </a:pPr>
              <a:r>
                <a:rPr lang="en-US" altLang="en-US" sz="2800" i="1">
                  <a:solidFill>
                    <a:schemeClr val="accent2"/>
                  </a:solidFill>
                  <a:latin typeface="Times New Roman" pitchFamily="18" charset="0"/>
                </a:rPr>
                <a:t>T</a:t>
              </a:r>
            </a:p>
          </p:txBody>
        </p:sp>
        <p:sp>
          <p:nvSpPr>
            <p:cNvPr id="181258" name="Text Box 17"/>
            <p:cNvSpPr txBox="1">
              <a:spLocks noChangeArrowheads="1"/>
            </p:cNvSpPr>
            <p:nvPr/>
          </p:nvSpPr>
          <p:spPr bwMode="auto">
            <a:xfrm>
              <a:off x="1623" y="2064"/>
              <a:ext cx="158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1  </a:t>
              </a: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2  </a:t>
              </a:r>
              <a:r>
                <a:rPr lang="en-US" altLang="en-US" sz="2800" i="1">
                  <a:solidFill>
                    <a:schemeClr val="accent2"/>
                  </a:solidFill>
                  <a:latin typeface="Times New Roman" pitchFamily="18" charset="0"/>
                </a:rPr>
                <a:t>x</a:t>
              </a:r>
              <a:r>
                <a:rPr lang="en-US" altLang="en-US" sz="2800" i="1" baseline="-25000">
                  <a:solidFill>
                    <a:schemeClr val="accent2"/>
                  </a:solidFill>
                  <a:latin typeface="Times New Roman" pitchFamily="18" charset="0"/>
                </a:rPr>
                <a:t>3  </a:t>
              </a:r>
              <a:r>
                <a:rPr lang="en-US" altLang="en-US" sz="2800" i="1">
                  <a:solidFill>
                    <a:schemeClr val="accent2"/>
                  </a:solidFill>
                  <a:latin typeface="Times New Roman" pitchFamily="18" charset="0"/>
                </a:rPr>
                <a:t>… x</a:t>
              </a:r>
              <a:r>
                <a:rPr lang="en-US" altLang="en-US" sz="2800" i="1" baseline="-25000">
                  <a:solidFill>
                    <a:schemeClr val="accent2"/>
                  </a:solidFill>
                  <a:latin typeface="Times New Roman" pitchFamily="18" charset="0"/>
                </a:rPr>
                <a:t>n</a:t>
              </a:r>
              <a:r>
                <a:rPr lang="en-US" altLang="en-US" sz="2800" i="1">
                  <a:solidFill>
                    <a:schemeClr val="accent2"/>
                  </a:solidFill>
                  <a:latin typeface="Times New Roman" pitchFamily="18" charset="0"/>
                </a:rPr>
                <a:t> </a:t>
              </a:r>
              <a:endParaRPr lang="en-US" altLang="en-US" sz="2800" i="1" baseline="-25000">
                <a:solidFill>
                  <a:schemeClr val="accent2"/>
                </a:solidFill>
                <a:latin typeface="Times New Roman" pitchFamily="18" charset="0"/>
              </a:endParaRPr>
            </a:p>
          </p:txBody>
        </p:sp>
        <p:sp>
          <p:nvSpPr>
            <p:cNvPr id="181259" name="Text Box 19"/>
            <p:cNvSpPr txBox="1">
              <a:spLocks noChangeArrowheads="1"/>
            </p:cNvSpPr>
            <p:nvPr/>
          </p:nvSpPr>
          <p:spPr bwMode="auto">
            <a:xfrm>
              <a:off x="1459" y="2313"/>
              <a:ext cx="170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w</a:t>
              </a:r>
              <a:r>
                <a:rPr lang="en-US" altLang="en-US" sz="2800" i="1" baseline="-25000">
                  <a:solidFill>
                    <a:schemeClr val="accent2"/>
                  </a:solidFill>
                  <a:latin typeface="Times New Roman" pitchFamily="18" charset="0"/>
                </a:rPr>
                <a:t>1 </a:t>
              </a:r>
              <a:r>
                <a:rPr lang="en-US" altLang="en-US" sz="2800" i="1">
                  <a:solidFill>
                    <a:schemeClr val="accent2"/>
                  </a:solidFill>
                  <a:latin typeface="Times New Roman" pitchFamily="18" charset="0"/>
                </a:rPr>
                <a:t>w</a:t>
              </a:r>
              <a:r>
                <a:rPr lang="en-US" altLang="en-US" sz="2800" i="1" baseline="-25000">
                  <a:solidFill>
                    <a:schemeClr val="accent2"/>
                  </a:solidFill>
                  <a:latin typeface="Times New Roman" pitchFamily="18" charset="0"/>
                </a:rPr>
                <a:t>2 </a:t>
              </a:r>
              <a:r>
                <a:rPr lang="en-US" altLang="en-US" sz="2800" i="1">
                  <a:solidFill>
                    <a:schemeClr val="accent2"/>
                  </a:solidFill>
                  <a:latin typeface="Times New Roman" pitchFamily="18" charset="0"/>
                </a:rPr>
                <a:t>w</a:t>
              </a:r>
              <a:r>
                <a:rPr lang="en-US" altLang="en-US" sz="2800" i="1" baseline="-25000">
                  <a:solidFill>
                    <a:schemeClr val="accent2"/>
                  </a:solidFill>
                  <a:latin typeface="Times New Roman" pitchFamily="18" charset="0"/>
                </a:rPr>
                <a:t>3  </a:t>
              </a:r>
              <a:r>
                <a:rPr lang="en-US" altLang="en-US" sz="2800" i="1">
                  <a:solidFill>
                    <a:schemeClr val="accent2"/>
                  </a:solidFill>
                  <a:latin typeface="Times New Roman" pitchFamily="18" charset="0"/>
                </a:rPr>
                <a:t>… w</a:t>
              </a:r>
              <a:r>
                <a:rPr lang="en-US" altLang="en-US" sz="2800" i="1" baseline="-25000">
                  <a:solidFill>
                    <a:schemeClr val="accent2"/>
                  </a:solidFill>
                  <a:latin typeface="Times New Roman" pitchFamily="18" charset="0"/>
                </a:rPr>
                <a:t>n</a:t>
              </a:r>
              <a:r>
                <a:rPr lang="en-US" altLang="en-US" sz="2800" i="1">
                  <a:solidFill>
                    <a:schemeClr val="accent2"/>
                  </a:solidFill>
                  <a:latin typeface="Times New Roman" pitchFamily="18" charset="0"/>
                </a:rPr>
                <a:t> </a:t>
              </a:r>
              <a:endParaRPr lang="en-US" altLang="en-US" sz="2800" i="1" baseline="-25000">
                <a:solidFill>
                  <a:schemeClr val="accent2"/>
                </a:solidFill>
                <a:latin typeface="Times New Roman" pitchFamily="18" charset="0"/>
              </a:endParaRPr>
            </a:p>
          </p:txBody>
        </p:sp>
      </p:grpSp>
      <p:sp>
        <p:nvSpPr>
          <p:cNvPr id="12963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Neural Nets</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324613">
                                            <p:txEl>
                                              <p:pRg st="0" end="0"/>
                                            </p:txEl>
                                          </p:spTgt>
                                        </p:tgtEl>
                                        <p:attrNameLst>
                                          <p:attrName>style.visibility</p:attrName>
                                        </p:attrNameLst>
                                      </p:cBhvr>
                                      <p:to>
                                        <p:strVal val="visible"/>
                                      </p:to>
                                    </p:set>
                                    <p:anim calcmode="lin" valueType="num">
                                      <p:cBhvr additive="base">
                                        <p:cTn id="7" dur="500" fill="hold"/>
                                        <p:tgtEl>
                                          <p:spTgt spid="32461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2461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24613">
                                            <p:txEl>
                                              <p:pRg st="1" end="1"/>
                                            </p:txEl>
                                          </p:spTgt>
                                        </p:tgtEl>
                                        <p:attrNameLst>
                                          <p:attrName>style.visibility</p:attrName>
                                        </p:attrNameLst>
                                      </p:cBhvr>
                                      <p:to>
                                        <p:strVal val="visible"/>
                                      </p:to>
                                    </p:set>
                                    <p:anim calcmode="lin" valueType="num">
                                      <p:cBhvr additive="base">
                                        <p:cTn id="13" dur="500" fill="hold"/>
                                        <p:tgtEl>
                                          <p:spTgt spid="32461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24613">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63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Church’s Thesis</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1296389" name="Text Box 5"/>
          <p:cNvSpPr txBox="1">
            <a:spLocks noChangeArrowheads="1"/>
          </p:cNvSpPr>
          <p:nvPr/>
        </p:nvSpPr>
        <p:spPr bwMode="auto">
          <a:xfrm>
            <a:off x="381000" y="528638"/>
            <a:ext cx="6269038" cy="4362450"/>
          </a:xfrm>
          <a:prstGeom prst="rect">
            <a:avLst/>
          </a:prstGeom>
          <a:noFill/>
          <a:ln w="38100" cap="sq">
            <a:noFill/>
            <a:miter lim="800000"/>
            <a:headEnd/>
            <a:tailEnd/>
          </a:ln>
          <a:effectLst/>
        </p:spPr>
        <p:txBody>
          <a:bodyPr wrap="none" lIns="274320" rIns="274320">
            <a:spAutoFit/>
          </a:bodyPr>
          <a:lstStyle/>
          <a:p>
            <a:pPr eaLnBrk="0" hangingPunct="0">
              <a:defRPr/>
            </a:pPr>
            <a:r>
              <a:rPr lang="en-US">
                <a:cs typeface="+mn-cs"/>
              </a:rPr>
              <a:t>A computational </a:t>
            </a:r>
            <a:r>
              <a:rPr lang="en-US" dirty="0">
                <a:cs typeface="+mn-cs"/>
              </a:rPr>
              <a:t>problem </a:t>
            </a:r>
            <a:r>
              <a:rPr lang="en-US">
                <a:cs typeface="+mn-cs"/>
              </a:rPr>
              <a:t>is computable</a:t>
            </a:r>
            <a:endParaRPr lang="en-US" dirty="0">
              <a:cs typeface="+mn-cs"/>
            </a:endParaRPr>
          </a:p>
          <a:p>
            <a:pPr eaLnBrk="0" hangingPunct="0">
              <a:buFont typeface="Arial" pitchFamily="34" charset="0"/>
              <a:buChar char="•"/>
              <a:defRPr/>
            </a:pPr>
            <a:r>
              <a:rPr lang="en-US" dirty="0">
                <a:cs typeface="+mn-cs"/>
              </a:rPr>
              <a:t>by a </a:t>
            </a:r>
            <a:r>
              <a:rPr lang="en-US" dirty="0">
                <a:solidFill>
                  <a:schemeClr val="accent2"/>
                </a:solidFill>
                <a:cs typeface="+mn-cs"/>
              </a:rPr>
              <a:t>Java Program</a:t>
            </a:r>
          </a:p>
          <a:p>
            <a:pPr eaLnBrk="0" hangingPunct="0">
              <a:buFont typeface="Arial" pitchFamily="34" charset="0"/>
              <a:buChar char="•"/>
              <a:defRPr/>
            </a:pPr>
            <a:endParaRPr lang="en-US" dirty="0">
              <a:cs typeface="+mn-cs"/>
            </a:endParaRPr>
          </a:p>
          <a:p>
            <a:pPr eaLnBrk="0" hangingPunct="0">
              <a:buFont typeface="Arial" pitchFamily="34" charset="0"/>
              <a:buChar char="•"/>
              <a:defRPr/>
            </a:pPr>
            <a:r>
              <a:rPr lang="en-US" dirty="0">
                <a:cs typeface="+mn-cs"/>
              </a:rPr>
              <a:t>by </a:t>
            </a:r>
            <a:r>
              <a:rPr lang="en-US">
                <a:cs typeface="+mn-cs"/>
              </a:rPr>
              <a:t>a </a:t>
            </a:r>
            <a:r>
              <a:rPr lang="en-US">
                <a:solidFill>
                  <a:schemeClr val="accent2"/>
                </a:solidFill>
                <a:cs typeface="+mn-cs"/>
              </a:rPr>
              <a:t>Turing </a:t>
            </a:r>
            <a:r>
              <a:rPr lang="en-US" dirty="0">
                <a:solidFill>
                  <a:schemeClr val="accent2"/>
                </a:solidFill>
                <a:cs typeface="+mn-cs"/>
              </a:rPr>
              <a:t>Machine</a:t>
            </a:r>
          </a:p>
          <a:p>
            <a:pPr eaLnBrk="0" hangingPunct="0">
              <a:buFont typeface="Arial" pitchFamily="34" charset="0"/>
              <a:buChar char="•"/>
              <a:defRPr/>
            </a:pPr>
            <a:endParaRPr lang="en-US" dirty="0">
              <a:cs typeface="+mn-cs"/>
            </a:endParaRPr>
          </a:p>
          <a:p>
            <a:pPr eaLnBrk="0" hangingPunct="0">
              <a:buFont typeface="Arial" pitchFamily="34" charset="0"/>
              <a:buChar char="•"/>
              <a:defRPr/>
            </a:pPr>
            <a:endParaRPr lang="en-US" dirty="0">
              <a:effectLst>
                <a:outerShdw blurRad="38100" dist="38100" dir="2700000" algn="tl">
                  <a:srgbClr val="000000"/>
                </a:outerShdw>
              </a:effectLst>
              <a:cs typeface="+mn-cs"/>
            </a:endParaRPr>
          </a:p>
          <a:p>
            <a:pPr eaLnBrk="0" hangingPunct="0">
              <a:buFont typeface="Arial" pitchFamily="34" charset="0"/>
              <a:buChar char="•"/>
              <a:defRPr/>
            </a:pPr>
            <a:endParaRPr lang="en-US" dirty="0">
              <a:effectLst>
                <a:outerShdw blurRad="38100" dist="38100" dir="2700000" algn="tl">
                  <a:srgbClr val="000000"/>
                </a:outerShdw>
              </a:effectLst>
              <a:cs typeface="+mn-cs"/>
            </a:endParaRPr>
          </a:p>
          <a:p>
            <a:pPr eaLnBrk="0" hangingPunct="0">
              <a:buFont typeface="Arial" pitchFamily="34" charset="0"/>
              <a:buChar char="•"/>
              <a:defRPr/>
            </a:pPr>
            <a:endParaRPr lang="en-US" dirty="0">
              <a:effectLst>
                <a:outerShdw blurRad="38100" dist="38100" dir="2700000" algn="tl">
                  <a:srgbClr val="000000"/>
                </a:outerShdw>
              </a:effectLst>
              <a:cs typeface="+mn-cs"/>
            </a:endParaRPr>
          </a:p>
          <a:p>
            <a:pPr eaLnBrk="0" hangingPunct="0">
              <a:defRPr/>
            </a:pPr>
            <a:endParaRPr lang="en-US" dirty="0">
              <a:effectLst>
                <a:outerShdw blurRad="38100" dist="38100" dir="2700000" algn="tl">
                  <a:srgbClr val="000000"/>
                </a:outerShdw>
              </a:effectLst>
              <a:cs typeface="+mn-cs"/>
            </a:endParaRPr>
          </a:p>
          <a:p>
            <a:pPr eaLnBrk="0" hangingPunct="0">
              <a:buFont typeface="Arial" pitchFamily="34" charset="0"/>
              <a:buChar char="•"/>
              <a:defRPr/>
            </a:pPr>
            <a:r>
              <a:rPr lang="en-US" dirty="0">
                <a:effectLst>
                  <a:outerShdw blurRad="38100" dist="38100" dir="2700000" algn="tl">
                    <a:srgbClr val="000000"/>
                  </a:outerShdw>
                </a:effectLst>
                <a:cs typeface="+mn-cs"/>
              </a:rPr>
              <a:t>by </a:t>
            </a:r>
            <a:r>
              <a:rPr lang="en-US">
                <a:effectLst>
                  <a:outerShdw blurRad="38100" dist="38100" dir="2700000" algn="tl">
                    <a:srgbClr val="000000"/>
                  </a:outerShdw>
                </a:effectLst>
                <a:cs typeface="+mn-cs"/>
              </a:rPr>
              <a:t>an </a:t>
            </a:r>
            <a:r>
              <a:rPr lang="en-US" i="1">
                <a:solidFill>
                  <a:schemeClr val="accent2"/>
                </a:solidFill>
                <a:effectLst>
                  <a:outerShdw blurRad="38100" dist="38100" dir="2700000" algn="tl">
                    <a:srgbClr val="000000"/>
                  </a:outerShdw>
                </a:effectLst>
                <a:cs typeface="+mn-cs"/>
              </a:rPr>
              <a:t>And/Or/Not</a:t>
            </a:r>
            <a:r>
              <a:rPr lang="en-US">
                <a:solidFill>
                  <a:schemeClr val="accent2"/>
                </a:solidFill>
                <a:effectLst>
                  <a:outerShdw blurRad="38100" dist="38100" dir="2700000" algn="tl">
                    <a:srgbClr val="000000"/>
                  </a:outerShdw>
                </a:effectLst>
                <a:cs typeface="+mn-cs"/>
              </a:rPr>
              <a:t> Circuit</a:t>
            </a:r>
            <a:endParaRPr lang="en-US" dirty="0">
              <a:solidFill>
                <a:schemeClr val="accent2"/>
              </a:solidFill>
              <a:effectLst>
                <a:outerShdw blurRad="38100" dist="38100" dir="2700000" algn="tl">
                  <a:srgbClr val="000000"/>
                </a:outerShdw>
              </a:effectLst>
              <a:cs typeface="+mn-cs"/>
            </a:endParaRPr>
          </a:p>
        </p:txBody>
      </p:sp>
      <p:sp>
        <p:nvSpPr>
          <p:cNvPr id="1296393" name="AutoShape 9"/>
          <p:cNvSpPr>
            <a:spLocks noChangeArrowheads="1"/>
          </p:cNvSpPr>
          <p:nvPr/>
        </p:nvSpPr>
        <p:spPr bwMode="auto">
          <a:xfrm rot="5400000">
            <a:off x="1981200" y="1544638"/>
            <a:ext cx="457200" cy="304800"/>
          </a:xfrm>
          <a:prstGeom prst="leftRightArrow">
            <a:avLst>
              <a:gd name="adj1" fmla="val 50000"/>
              <a:gd name="adj2" fmla="val 30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7" name="AutoShape 11"/>
          <p:cNvSpPr>
            <a:spLocks noChangeArrowheads="1"/>
          </p:cNvSpPr>
          <p:nvPr/>
        </p:nvSpPr>
        <p:spPr bwMode="auto">
          <a:xfrm rot="5400000">
            <a:off x="2041525" y="3962400"/>
            <a:ext cx="457200" cy="304800"/>
          </a:xfrm>
          <a:prstGeom prst="leftRightArrow">
            <a:avLst>
              <a:gd name="adj1" fmla="val 50000"/>
              <a:gd name="adj2" fmla="val 30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25638" name="Rectangle 6"/>
          <p:cNvSpPr>
            <a:spLocks noChangeArrowheads="1"/>
          </p:cNvSpPr>
          <p:nvPr/>
        </p:nvSpPr>
        <p:spPr bwMode="auto">
          <a:xfrm>
            <a:off x="1409700" y="4800600"/>
            <a:ext cx="3044825"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Computer Circuit</a:t>
            </a:r>
            <a:endParaRPr lang="en-US" dirty="0">
              <a:solidFill>
                <a:schemeClr val="accent2"/>
              </a:solidFill>
              <a:effectLst>
                <a:outerShdw blurRad="38100" dist="38100" dir="2700000" algn="tl">
                  <a:srgbClr val="000000"/>
                </a:outerShdw>
              </a:effectLst>
              <a:cs typeface="+mn-cs"/>
            </a:endParaRPr>
          </a:p>
        </p:txBody>
      </p:sp>
      <p:sp>
        <p:nvSpPr>
          <p:cNvPr id="325639" name="Rectangle 7"/>
          <p:cNvSpPr>
            <a:spLocks noChangeArrowheads="1"/>
          </p:cNvSpPr>
          <p:nvPr/>
        </p:nvSpPr>
        <p:spPr bwMode="auto">
          <a:xfrm>
            <a:off x="4471988" y="6338888"/>
            <a:ext cx="1319212"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chemeClr val="hlink"/>
                </a:solidFill>
                <a:latin typeface="Times New Roman" pitchFamily="18" charset="0"/>
              </a:rPr>
              <a:t>Done</a:t>
            </a:r>
          </a:p>
        </p:txBody>
      </p:sp>
      <p:sp>
        <p:nvSpPr>
          <p:cNvPr id="325640" name="Rectangle 8"/>
          <p:cNvSpPr>
            <a:spLocks noChangeArrowheads="1"/>
          </p:cNvSpPr>
          <p:nvPr/>
        </p:nvSpPr>
        <p:spPr bwMode="auto">
          <a:xfrm>
            <a:off x="1409700" y="5334000"/>
            <a:ext cx="24923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Circuit Depth</a:t>
            </a:r>
            <a:endParaRPr lang="en-US" dirty="0">
              <a:solidFill>
                <a:schemeClr val="accent2"/>
              </a:solidFill>
              <a:effectLst>
                <a:outerShdw blurRad="38100" dist="38100" dir="2700000" algn="tl">
                  <a:srgbClr val="000000"/>
                </a:outerShdw>
              </a:effectLst>
              <a:cs typeface="+mn-cs"/>
            </a:endParaRPr>
          </a:p>
        </p:txBody>
      </p:sp>
      <p:sp>
        <p:nvSpPr>
          <p:cNvPr id="325641" name="Rectangle 9"/>
          <p:cNvSpPr>
            <a:spLocks noChangeArrowheads="1"/>
          </p:cNvSpPr>
          <p:nvPr/>
        </p:nvSpPr>
        <p:spPr bwMode="auto">
          <a:xfrm>
            <a:off x="1409700" y="5867400"/>
            <a:ext cx="3300413"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Arithmetic Circuits</a:t>
            </a:r>
            <a:endParaRPr lang="en-US" dirty="0">
              <a:solidFill>
                <a:schemeClr val="accent2"/>
              </a:solidFill>
              <a:effectLst>
                <a:outerShdw blurRad="38100" dist="38100" dir="2700000" algn="tl">
                  <a:srgbClr val="000000"/>
                </a:outerShdw>
              </a:effectLst>
              <a:cs typeface="+mn-cs"/>
            </a:endParaRPr>
          </a:p>
        </p:txBody>
      </p:sp>
      <p:sp>
        <p:nvSpPr>
          <p:cNvPr id="325642" name="Rectangle 10"/>
          <p:cNvSpPr>
            <a:spLocks noChangeArrowheads="1"/>
          </p:cNvSpPr>
          <p:nvPr/>
        </p:nvSpPr>
        <p:spPr bwMode="auto">
          <a:xfrm>
            <a:off x="1447800" y="6351588"/>
            <a:ext cx="2255838" cy="519112"/>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Neural Nets</a:t>
            </a:r>
            <a:endParaRPr lang="en-US" dirty="0">
              <a:solidFill>
                <a:schemeClr val="accent2"/>
              </a:solidFill>
              <a:effectLst>
                <a:outerShdw blurRad="38100" dist="38100" dir="2700000" algn="tl">
                  <a:srgbClr val="000000"/>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325639"/>
                                        </p:tgtEl>
                                        <p:attrNameLst>
                                          <p:attrName>style.visibility</p:attrName>
                                        </p:attrNameLst>
                                      </p:cBhvr>
                                      <p:to>
                                        <p:strVal val="visible"/>
                                      </p:to>
                                    </p:set>
                                    <p:anim calcmode="lin" valueType="num">
                                      <p:cBhvr additive="base">
                                        <p:cTn id="7" dur="500" fill="hold"/>
                                        <p:tgtEl>
                                          <p:spTgt spid="325639"/>
                                        </p:tgtEl>
                                        <p:attrNameLst>
                                          <p:attrName>ppt_x</p:attrName>
                                        </p:attrNameLst>
                                      </p:cBhvr>
                                      <p:tavLst>
                                        <p:tav tm="0">
                                          <p:val>
                                            <p:strVal val="1+#ppt_w/2"/>
                                          </p:val>
                                        </p:tav>
                                        <p:tav tm="100000">
                                          <p:val>
                                            <p:strVal val="#ppt_x"/>
                                          </p:val>
                                        </p:tav>
                                      </p:tavLst>
                                    </p:anim>
                                    <p:anim calcmode="lin" valueType="num">
                                      <p:cBhvr additive="base">
                                        <p:cTn id="8" dur="500" fill="hold"/>
                                        <p:tgtEl>
                                          <p:spTgt spid="32563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5639" grpId="0"/>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63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Church’s Thesis</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1296389" name="Text Box 5"/>
          <p:cNvSpPr txBox="1">
            <a:spLocks noChangeArrowheads="1"/>
          </p:cNvSpPr>
          <p:nvPr/>
        </p:nvSpPr>
        <p:spPr bwMode="auto">
          <a:xfrm>
            <a:off x="381000" y="528638"/>
            <a:ext cx="6269038" cy="6223000"/>
          </a:xfrm>
          <a:prstGeom prst="rect">
            <a:avLst/>
          </a:prstGeom>
          <a:noFill/>
          <a:ln w="38100" cap="sq">
            <a:noFill/>
            <a:miter lim="800000"/>
            <a:headEnd/>
            <a:tailEnd/>
          </a:ln>
          <a:effectLst/>
        </p:spPr>
        <p:txBody>
          <a:bodyPr wrap="none" lIns="274320" rIns="274320">
            <a:spAutoFit/>
          </a:bodyPr>
          <a:lstStyle/>
          <a:p>
            <a:pPr eaLnBrk="0" hangingPunct="0">
              <a:defRPr/>
            </a:pPr>
            <a:r>
              <a:rPr lang="en-US">
                <a:cs typeface="+mn-cs"/>
              </a:rPr>
              <a:t>A computational </a:t>
            </a:r>
            <a:r>
              <a:rPr lang="en-US" dirty="0">
                <a:cs typeface="+mn-cs"/>
              </a:rPr>
              <a:t>problem </a:t>
            </a:r>
            <a:r>
              <a:rPr lang="en-US">
                <a:cs typeface="+mn-cs"/>
              </a:rPr>
              <a:t>is computable</a:t>
            </a:r>
            <a:endParaRPr lang="en-US" dirty="0">
              <a:cs typeface="+mn-cs"/>
            </a:endParaRPr>
          </a:p>
          <a:p>
            <a:pPr eaLnBrk="0" hangingPunct="0">
              <a:buFont typeface="Arial" pitchFamily="34" charset="0"/>
              <a:buChar char="•"/>
              <a:defRPr/>
            </a:pPr>
            <a:r>
              <a:rPr lang="en-US" dirty="0">
                <a:cs typeface="+mn-cs"/>
              </a:rPr>
              <a:t>by a </a:t>
            </a:r>
            <a:r>
              <a:rPr lang="en-US" dirty="0">
                <a:solidFill>
                  <a:schemeClr val="accent2"/>
                </a:solidFill>
                <a:cs typeface="+mn-cs"/>
              </a:rPr>
              <a:t>Java Program</a:t>
            </a:r>
          </a:p>
          <a:p>
            <a:pPr eaLnBrk="0" hangingPunct="0">
              <a:buFont typeface="Arial" pitchFamily="34" charset="0"/>
              <a:buChar char="•"/>
              <a:defRPr/>
            </a:pPr>
            <a:endParaRPr lang="en-US" dirty="0">
              <a:cs typeface="+mn-cs"/>
            </a:endParaRPr>
          </a:p>
          <a:p>
            <a:pPr eaLnBrk="0" hangingPunct="0">
              <a:buFont typeface="Arial" pitchFamily="34" charset="0"/>
              <a:buChar char="•"/>
              <a:defRPr/>
            </a:pPr>
            <a:r>
              <a:rPr lang="en-US" dirty="0">
                <a:cs typeface="+mn-cs"/>
              </a:rPr>
              <a:t>by </a:t>
            </a:r>
            <a:r>
              <a:rPr lang="en-US">
                <a:cs typeface="+mn-cs"/>
              </a:rPr>
              <a:t>a </a:t>
            </a:r>
            <a:r>
              <a:rPr lang="en-US">
                <a:solidFill>
                  <a:schemeClr val="accent2"/>
                </a:solidFill>
                <a:cs typeface="+mn-cs"/>
              </a:rPr>
              <a:t>Turing </a:t>
            </a:r>
            <a:r>
              <a:rPr lang="en-US" dirty="0">
                <a:solidFill>
                  <a:schemeClr val="accent2"/>
                </a:solidFill>
                <a:cs typeface="+mn-cs"/>
              </a:rPr>
              <a:t>Machine</a:t>
            </a:r>
          </a:p>
          <a:p>
            <a:pPr eaLnBrk="0" hangingPunct="0">
              <a:buFont typeface="Arial" pitchFamily="34" charset="0"/>
              <a:buChar char="•"/>
              <a:defRPr/>
            </a:pPr>
            <a:endParaRPr lang="en-US" dirty="0">
              <a:cs typeface="+mn-cs"/>
            </a:endParaRPr>
          </a:p>
          <a:p>
            <a:pPr eaLnBrk="0" hangingPunct="0">
              <a:buFont typeface="Arial" pitchFamily="34" charset="0"/>
              <a:buChar char="•"/>
              <a:defRPr/>
            </a:pPr>
            <a:r>
              <a:rPr lang="en-US" dirty="0">
                <a:cs typeface="+mn-cs"/>
              </a:rPr>
              <a:t>by a (simple) </a:t>
            </a:r>
            <a:r>
              <a:rPr lang="en-US" dirty="0">
                <a:solidFill>
                  <a:schemeClr val="accent2"/>
                </a:solidFill>
                <a:cs typeface="+mn-cs"/>
              </a:rPr>
              <a:t>Recursive  Program</a:t>
            </a:r>
            <a:r>
              <a:rPr lang="en-US" dirty="0">
                <a:effectLst>
                  <a:outerShdw blurRad="38100" dist="38100" dir="2700000" algn="tl">
                    <a:srgbClr val="000000"/>
                  </a:outerShdw>
                </a:effectLst>
                <a:cs typeface="+mn-cs"/>
              </a:rPr>
              <a:t> </a:t>
            </a:r>
            <a:endParaRPr lang="en-US" dirty="0">
              <a:solidFill>
                <a:schemeClr val="accent2"/>
              </a:solidFill>
              <a:cs typeface="+mn-cs"/>
            </a:endParaRPr>
          </a:p>
          <a:p>
            <a:pPr eaLnBrk="0" hangingPunct="0">
              <a:buFont typeface="Arial" pitchFamily="34" charset="0"/>
              <a:buChar char="•"/>
              <a:defRPr/>
            </a:pPr>
            <a:endParaRPr lang="en-US" dirty="0">
              <a:cs typeface="+mn-cs"/>
            </a:endParaRPr>
          </a:p>
          <a:p>
            <a:pPr eaLnBrk="0" hangingPunct="0">
              <a:buFont typeface="Arial" pitchFamily="34" charset="0"/>
              <a:buChar char="•"/>
              <a:defRPr/>
            </a:pPr>
            <a:r>
              <a:rPr lang="en-US" dirty="0">
                <a:cs typeface="+mn-cs"/>
              </a:rPr>
              <a:t>by a (simple</a:t>
            </a:r>
            <a:r>
              <a:rPr lang="en-US">
                <a:cs typeface="+mn-cs"/>
              </a:rPr>
              <a:t>) </a:t>
            </a:r>
            <a:r>
              <a:rPr lang="en-US">
                <a:solidFill>
                  <a:schemeClr val="accent2"/>
                </a:solidFill>
                <a:cs typeface="+mn-cs"/>
              </a:rPr>
              <a:t>Register </a:t>
            </a:r>
            <a:r>
              <a:rPr lang="en-US" dirty="0">
                <a:solidFill>
                  <a:schemeClr val="accent2"/>
                </a:solidFill>
                <a:cs typeface="+mn-cs"/>
              </a:rPr>
              <a:t>Machine</a:t>
            </a:r>
            <a:r>
              <a:rPr lang="en-US" dirty="0">
                <a:effectLst>
                  <a:outerShdw blurRad="38100" dist="38100" dir="2700000" algn="tl">
                    <a:srgbClr val="000000"/>
                  </a:outerShdw>
                </a:effectLst>
                <a:cs typeface="+mn-cs"/>
              </a:rPr>
              <a:t> </a:t>
            </a:r>
          </a:p>
          <a:p>
            <a:pPr eaLnBrk="0" hangingPunct="0">
              <a:defRPr/>
            </a:pPr>
            <a:endParaRPr lang="en-US" dirty="0">
              <a:effectLst>
                <a:outerShdw blurRad="38100" dist="38100" dir="2700000" algn="tl">
                  <a:srgbClr val="000000"/>
                </a:outerShdw>
              </a:effectLst>
              <a:cs typeface="+mn-cs"/>
            </a:endParaRPr>
          </a:p>
          <a:p>
            <a:pPr eaLnBrk="0" hangingPunct="0">
              <a:buFont typeface="Arial" pitchFamily="34" charset="0"/>
              <a:buChar char="•"/>
              <a:defRPr/>
            </a:pPr>
            <a:r>
              <a:rPr lang="en-US" dirty="0">
                <a:effectLst>
                  <a:outerShdw blurRad="38100" dist="38100" dir="2700000" algn="tl">
                    <a:srgbClr val="000000"/>
                  </a:outerShdw>
                </a:effectLst>
                <a:cs typeface="+mn-cs"/>
              </a:rPr>
              <a:t>by </a:t>
            </a:r>
            <a:r>
              <a:rPr lang="en-US">
                <a:effectLst>
                  <a:outerShdw blurRad="38100" dist="38100" dir="2700000" algn="tl">
                    <a:srgbClr val="000000"/>
                  </a:outerShdw>
                </a:effectLst>
                <a:cs typeface="+mn-cs"/>
              </a:rPr>
              <a:t>a </a:t>
            </a:r>
            <a:r>
              <a:rPr lang="en-US">
                <a:solidFill>
                  <a:schemeClr val="accent2"/>
                </a:solidFill>
                <a:effectLst>
                  <a:outerShdw blurRad="38100" dist="38100" dir="2700000" algn="tl">
                    <a:srgbClr val="000000"/>
                  </a:outerShdw>
                </a:effectLst>
                <a:cs typeface="+mn-cs"/>
              </a:rPr>
              <a:t>Circuit</a:t>
            </a:r>
            <a:r>
              <a:rPr lang="en-US">
                <a:effectLst>
                  <a:outerShdw blurRad="38100" dist="38100" dir="2700000" algn="tl">
                    <a:srgbClr val="000000"/>
                  </a:outerShdw>
                </a:effectLst>
                <a:cs typeface="+mn-cs"/>
              </a:rPr>
              <a:t>: </a:t>
            </a:r>
            <a:r>
              <a:rPr lang="en-US" i="1">
                <a:solidFill>
                  <a:schemeClr val="accent2"/>
                </a:solidFill>
                <a:effectLst>
                  <a:outerShdw blurRad="38100" dist="38100" dir="2700000" algn="tl">
                    <a:srgbClr val="000000"/>
                  </a:outerShdw>
                </a:effectLst>
                <a:cs typeface="+mn-cs"/>
              </a:rPr>
              <a:t>And/Or/Not,</a:t>
            </a:r>
            <a:r>
              <a:rPr lang="en-US">
                <a:solidFill>
                  <a:schemeClr val="accent2"/>
                </a:solidFill>
                <a:effectLst>
                  <a:outerShdw blurRad="38100" dist="38100" dir="2700000" algn="tl">
                    <a:srgbClr val="000000"/>
                  </a:outerShdw>
                </a:effectLst>
                <a:cs typeface="+mn-cs"/>
              </a:rPr>
              <a:t> Computer</a:t>
            </a:r>
            <a:r>
              <a:rPr lang="en-US" dirty="0">
                <a:solidFill>
                  <a:schemeClr val="accent2"/>
                </a:solidFill>
                <a:effectLst>
                  <a:outerShdw blurRad="38100" dist="38100" dir="2700000" algn="tl">
                    <a:srgbClr val="000000"/>
                  </a:outerShdw>
                </a:effectLst>
                <a:cs typeface="+mn-cs"/>
              </a:rPr>
              <a:t>,</a:t>
            </a:r>
            <a:br>
              <a:rPr lang="en-US" dirty="0">
                <a:solidFill>
                  <a:schemeClr val="accent2"/>
                </a:solidFill>
                <a:effectLst>
                  <a:outerShdw blurRad="38100" dist="38100" dir="2700000" algn="tl">
                    <a:srgbClr val="000000"/>
                  </a:outerShdw>
                </a:effectLst>
                <a:cs typeface="+mn-cs"/>
              </a:rPr>
            </a:br>
            <a:r>
              <a:rPr lang="en-US">
                <a:solidFill>
                  <a:schemeClr val="accent2"/>
                </a:solidFill>
                <a:effectLst>
                  <a:outerShdw blurRad="38100" dist="38100" dir="2700000" algn="tl">
                    <a:srgbClr val="000000"/>
                  </a:outerShdw>
                </a:effectLst>
                <a:cs typeface="+mn-cs"/>
              </a:rPr>
              <a:t>  Arithmetic</a:t>
            </a:r>
            <a:r>
              <a:rPr lang="en-US" dirty="0">
                <a:solidFill>
                  <a:schemeClr val="accent2"/>
                </a:solidFill>
                <a:effectLst>
                  <a:outerShdw blurRad="38100" dist="38100" dir="2700000" algn="tl">
                    <a:srgbClr val="000000"/>
                  </a:outerShdw>
                </a:effectLst>
                <a:cs typeface="+mn-cs"/>
              </a:rPr>
              <a:t>, &amp; </a:t>
            </a:r>
            <a:r>
              <a:rPr lang="en-US">
                <a:solidFill>
                  <a:schemeClr val="accent2"/>
                </a:solidFill>
                <a:effectLst>
                  <a:outerShdw blurRad="38100" dist="38100" dir="2700000" algn="tl">
                    <a:srgbClr val="000000"/>
                  </a:outerShdw>
                </a:effectLst>
                <a:cs typeface="+mn-cs"/>
              </a:rPr>
              <a:t>Neural Nets</a:t>
            </a:r>
            <a:r>
              <a:rPr lang="en-US" dirty="0">
                <a:solidFill>
                  <a:schemeClr val="accent2"/>
                </a:solidFill>
                <a:effectLst>
                  <a:outerShdw blurRad="38100" dist="38100" dir="2700000" algn="tl">
                    <a:srgbClr val="000000"/>
                  </a:outerShdw>
                </a:effectLst>
                <a:cs typeface="+mn-cs"/>
              </a:rPr>
              <a:t>.</a:t>
            </a:r>
          </a:p>
          <a:p>
            <a:pPr eaLnBrk="0" hangingPunct="0">
              <a:buFont typeface="Arial" pitchFamily="34" charset="0"/>
              <a:buNone/>
              <a:defRPr/>
            </a:pPr>
            <a:r>
              <a:rPr lang="en-US" sz="1000" dirty="0">
                <a:solidFill>
                  <a:schemeClr val="accent2"/>
                </a:solidFill>
                <a:effectLst>
                  <a:outerShdw blurRad="38100" dist="38100" dir="2700000" algn="tl">
                    <a:srgbClr val="000000"/>
                  </a:outerShdw>
                </a:effectLst>
                <a:cs typeface="+mn-cs"/>
              </a:rPr>
              <a:t> </a:t>
            </a:r>
          </a:p>
          <a:p>
            <a:pPr eaLnBrk="0" hangingPunct="0">
              <a:buFont typeface="Arial" pitchFamily="34" charset="0"/>
              <a:buNone/>
              <a:defRPr/>
            </a:pPr>
            <a:endParaRPr lang="en-US" dirty="0">
              <a:solidFill>
                <a:srgbClr val="FF0000"/>
              </a:solidFill>
              <a:cs typeface="+mn-cs"/>
            </a:endParaRPr>
          </a:p>
          <a:p>
            <a:pPr eaLnBrk="0" hangingPunct="0">
              <a:buFont typeface="Arial" pitchFamily="34" charset="0"/>
              <a:buChar char="•"/>
              <a:defRPr/>
            </a:pPr>
            <a:endParaRPr lang="en-US" dirty="0">
              <a:effectLst>
                <a:outerShdw blurRad="38100" dist="38100" dir="2700000" algn="tl">
                  <a:srgbClr val="000000"/>
                </a:outerShdw>
              </a:effectLst>
              <a:cs typeface="+mn-cs"/>
            </a:endParaRPr>
          </a:p>
          <a:p>
            <a:pPr eaLnBrk="0" hangingPunct="0">
              <a:buFont typeface="Arial" pitchFamily="34" charset="0"/>
              <a:buNone/>
              <a:defRPr/>
            </a:pPr>
            <a:endParaRPr lang="en-US" dirty="0">
              <a:solidFill>
                <a:schemeClr val="accent2"/>
              </a:solidFill>
              <a:effectLst>
                <a:outerShdw blurRad="38100" dist="38100" dir="2700000" algn="tl">
                  <a:srgbClr val="000000"/>
                </a:outerShdw>
              </a:effectLst>
              <a:cs typeface="+mn-cs"/>
            </a:endParaRPr>
          </a:p>
        </p:txBody>
      </p:sp>
      <p:sp>
        <p:nvSpPr>
          <p:cNvPr id="1296393" name="AutoShape 9"/>
          <p:cNvSpPr>
            <a:spLocks noChangeArrowheads="1"/>
          </p:cNvSpPr>
          <p:nvPr/>
        </p:nvSpPr>
        <p:spPr bwMode="auto">
          <a:xfrm rot="5400000">
            <a:off x="1981200" y="1544638"/>
            <a:ext cx="457200" cy="304800"/>
          </a:xfrm>
          <a:prstGeom prst="leftRightArrow">
            <a:avLst>
              <a:gd name="adj1" fmla="val 50000"/>
              <a:gd name="adj2" fmla="val 30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296394" name="AutoShape 10"/>
          <p:cNvSpPr>
            <a:spLocks noChangeArrowheads="1"/>
          </p:cNvSpPr>
          <p:nvPr/>
        </p:nvSpPr>
        <p:spPr bwMode="auto">
          <a:xfrm rot="5400000">
            <a:off x="2003425" y="2392363"/>
            <a:ext cx="457200" cy="304800"/>
          </a:xfrm>
          <a:prstGeom prst="leftRightArrow">
            <a:avLst>
              <a:gd name="adj1" fmla="val 50000"/>
              <a:gd name="adj2" fmla="val 30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296395" name="AutoShape 11"/>
          <p:cNvSpPr>
            <a:spLocks noChangeArrowheads="1"/>
          </p:cNvSpPr>
          <p:nvPr/>
        </p:nvSpPr>
        <p:spPr bwMode="auto">
          <a:xfrm rot="5400000">
            <a:off x="2025650" y="3238500"/>
            <a:ext cx="457200" cy="304800"/>
          </a:xfrm>
          <a:prstGeom prst="leftRightArrow">
            <a:avLst>
              <a:gd name="adj1" fmla="val 50000"/>
              <a:gd name="adj2" fmla="val 30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7" name="AutoShape 11"/>
          <p:cNvSpPr>
            <a:spLocks noChangeArrowheads="1"/>
          </p:cNvSpPr>
          <p:nvPr/>
        </p:nvSpPr>
        <p:spPr bwMode="auto">
          <a:xfrm rot="5400000">
            <a:off x="2041525" y="4127500"/>
            <a:ext cx="457200" cy="304800"/>
          </a:xfrm>
          <a:prstGeom prst="leftRightArrow">
            <a:avLst>
              <a:gd name="adj1" fmla="val 50000"/>
              <a:gd name="adj2" fmla="val 30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29741" name="Rectangle 13"/>
          <p:cNvSpPr>
            <a:spLocks noChangeArrowheads="1"/>
          </p:cNvSpPr>
          <p:nvPr/>
        </p:nvSpPr>
        <p:spPr bwMode="auto">
          <a:xfrm>
            <a:off x="1728788" y="5867400"/>
            <a:ext cx="131921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chemeClr val="hlink"/>
                </a:solidFill>
                <a:latin typeface="Times New Roman" pitchFamily="18" charset="0"/>
              </a:rPr>
              <a:t>Done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329741"/>
                                        </p:tgtEl>
                                        <p:attrNameLst>
                                          <p:attrName>style.visibility</p:attrName>
                                        </p:attrNameLst>
                                      </p:cBhvr>
                                      <p:to>
                                        <p:strVal val="visible"/>
                                      </p:to>
                                    </p:set>
                                    <p:anim calcmode="lin" valueType="num">
                                      <p:cBhvr additive="base">
                                        <p:cTn id="7" dur="500" fill="hold"/>
                                        <p:tgtEl>
                                          <p:spTgt spid="329741"/>
                                        </p:tgtEl>
                                        <p:attrNameLst>
                                          <p:attrName>ppt_x</p:attrName>
                                        </p:attrNameLst>
                                      </p:cBhvr>
                                      <p:tavLst>
                                        <p:tav tm="0">
                                          <p:val>
                                            <p:strVal val="#ppt_x"/>
                                          </p:val>
                                        </p:tav>
                                        <p:tav tm="100000">
                                          <p:val>
                                            <p:strVal val="#ppt_x"/>
                                          </p:val>
                                        </p:tav>
                                      </p:tavLst>
                                    </p:anim>
                                    <p:anim calcmode="lin" valueType="num">
                                      <p:cBhvr additive="base">
                                        <p:cTn id="8" dur="500" fill="hold"/>
                                        <p:tgtEl>
                                          <p:spTgt spid="32974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9741" grpId="0"/>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2"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grpSp>
        <p:nvGrpSpPr>
          <p:cNvPr id="184323" name="Group 3"/>
          <p:cNvGrpSpPr>
            <a:grpSpLocks/>
          </p:cNvGrpSpPr>
          <p:nvPr/>
        </p:nvGrpSpPr>
        <p:grpSpPr bwMode="auto">
          <a:xfrm>
            <a:off x="152400" y="1066800"/>
            <a:ext cx="3733800" cy="3886200"/>
            <a:chOff x="96" y="672"/>
            <a:chExt cx="2352" cy="2448"/>
          </a:xfrm>
        </p:grpSpPr>
        <p:pic>
          <p:nvPicPr>
            <p:cNvPr id="184332" name="Picture 4" descr="Alan_Turi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6" y="672"/>
              <a:ext cx="2205" cy="2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333" name="Rectangle 5"/>
            <p:cNvSpPr>
              <a:spLocks noChangeArrowheads="1"/>
            </p:cNvSpPr>
            <p:nvPr/>
          </p:nvSpPr>
          <p:spPr bwMode="auto">
            <a:xfrm>
              <a:off x="1307" y="2870"/>
              <a:ext cx="1141"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000">
                  <a:latin typeface="Times New Roman" pitchFamily="18" charset="0"/>
                </a:rPr>
                <a:t>Turing 1936</a:t>
              </a:r>
            </a:p>
          </p:txBody>
        </p:sp>
      </p:grpSp>
      <p:grpSp>
        <p:nvGrpSpPr>
          <p:cNvPr id="184324" name="Group 6"/>
          <p:cNvGrpSpPr>
            <a:grpSpLocks/>
          </p:cNvGrpSpPr>
          <p:nvPr/>
        </p:nvGrpSpPr>
        <p:grpSpPr bwMode="auto">
          <a:xfrm rot="-1814192">
            <a:off x="3810000" y="838200"/>
            <a:ext cx="5257800" cy="5918200"/>
            <a:chOff x="2400" y="528"/>
            <a:chExt cx="3312" cy="3728"/>
          </a:xfrm>
        </p:grpSpPr>
        <p:sp>
          <p:nvSpPr>
            <p:cNvPr id="1422343" name="Oval 7"/>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84331" name="Text Box 8"/>
            <p:cNvSpPr txBox="1">
              <a:spLocks noChangeArrowheads="1"/>
            </p:cNvSpPr>
            <p:nvPr/>
          </p:nvSpPr>
          <p:spPr bwMode="auto">
            <a:xfrm>
              <a:off x="3329" y="528"/>
              <a:ext cx="1892"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chemeClr val="accent2"/>
                  </a:solidFill>
                  <a:latin typeface="Times New Roman" pitchFamily="18" charset="0"/>
                </a:rPr>
                <a:t>Java</a:t>
              </a:r>
              <a:r>
                <a:rPr lang="en-US" altLang="en-US" sz="2800">
                  <a:solidFill>
                    <a:srgbClr val="FF5050"/>
                  </a:solidFill>
                  <a:latin typeface="Times New Roman" pitchFamily="18" charset="0"/>
                </a:rPr>
                <a:t> Computable</a:t>
              </a:r>
            </a:p>
          </p:txBody>
        </p:sp>
      </p:grpSp>
      <p:sp>
        <p:nvSpPr>
          <p:cNvPr id="1422345"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History of Computability</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grpSp>
        <p:nvGrpSpPr>
          <p:cNvPr id="184326" name="Group 10"/>
          <p:cNvGrpSpPr>
            <a:grpSpLocks/>
          </p:cNvGrpSpPr>
          <p:nvPr/>
        </p:nvGrpSpPr>
        <p:grpSpPr bwMode="auto">
          <a:xfrm rot="1592238">
            <a:off x="3962400" y="835025"/>
            <a:ext cx="5257800" cy="5919788"/>
            <a:chOff x="2400" y="527"/>
            <a:chExt cx="3312" cy="3729"/>
          </a:xfrm>
        </p:grpSpPr>
        <p:sp>
          <p:nvSpPr>
            <p:cNvPr id="1422347" name="Oval 11"/>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algn="ctr" eaLnBrk="0" hangingPunct="0">
                <a:defRPr/>
              </a:pPr>
              <a:endParaRPr lang="en-US">
                <a:effectLst>
                  <a:outerShdw blurRad="38100" dist="38100" dir="2700000" algn="tl">
                    <a:srgbClr val="000000"/>
                  </a:outerShdw>
                </a:effectLst>
                <a:cs typeface="+mn-cs"/>
              </a:endParaRPr>
            </a:p>
          </p:txBody>
        </p:sp>
        <p:sp>
          <p:nvSpPr>
            <p:cNvPr id="184329" name="Text Box 12"/>
            <p:cNvSpPr txBox="1">
              <a:spLocks noChangeArrowheads="1"/>
            </p:cNvSpPr>
            <p:nvPr/>
          </p:nvSpPr>
          <p:spPr bwMode="auto">
            <a:xfrm>
              <a:off x="3327" y="527"/>
              <a:ext cx="183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chemeClr val="accent2"/>
                  </a:solidFill>
                  <a:latin typeface="Times New Roman" pitchFamily="18" charset="0"/>
                </a:rPr>
                <a:t>TM</a:t>
              </a:r>
              <a:r>
                <a:rPr lang="en-US" altLang="en-US" sz="2800">
                  <a:solidFill>
                    <a:srgbClr val="FF5050"/>
                  </a:solidFill>
                  <a:latin typeface="Times New Roman" pitchFamily="18" charset="0"/>
                </a:rPr>
                <a:t> Computable</a:t>
              </a:r>
            </a:p>
          </p:txBody>
        </p:sp>
      </p:grpSp>
      <p:sp>
        <p:nvSpPr>
          <p:cNvPr id="1422349" name="Text Box 13"/>
          <p:cNvSpPr txBox="1">
            <a:spLocks noChangeArrowheads="1"/>
          </p:cNvSpPr>
          <p:nvPr/>
        </p:nvSpPr>
        <p:spPr bwMode="auto">
          <a:xfrm>
            <a:off x="3984625" y="1657350"/>
            <a:ext cx="5224463" cy="3694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Are these definitions</a:t>
            </a:r>
            <a:br>
              <a:rPr lang="en-US" altLang="en-US" sz="2800">
                <a:latin typeface="Times New Roman" pitchFamily="18" charset="0"/>
              </a:rPr>
            </a:br>
            <a:r>
              <a:rPr lang="en-US" altLang="en-US" sz="2800">
                <a:latin typeface="Times New Roman" pitchFamily="18" charset="0"/>
              </a:rPr>
              <a:t>equivalent?</a:t>
            </a:r>
            <a:r>
              <a:rPr lang="en-US" altLang="en-US" sz="1800">
                <a:latin typeface="Times New Roman" pitchFamily="18" charset="0"/>
              </a:rPr>
              <a:t/>
            </a:r>
            <a:br>
              <a:rPr lang="en-US" altLang="en-US" sz="1800">
                <a:latin typeface="Times New Roman" pitchFamily="18" charset="0"/>
              </a:rPr>
            </a:br>
            <a:r>
              <a:rPr lang="en-US" altLang="en-US" sz="1800">
                <a:latin typeface="Times New Roman" pitchFamily="18" charset="0"/>
              </a:rPr>
              <a:t>  </a:t>
            </a:r>
          </a:p>
          <a:p>
            <a:pPr algn="ctr">
              <a:spcBef>
                <a:spcPct val="0"/>
              </a:spcBef>
            </a:pPr>
            <a:r>
              <a:rPr lang="en-US" altLang="en-US" sz="2800">
                <a:latin typeface="Times New Roman" pitchFamily="18" charset="0"/>
              </a:rPr>
              <a:t>Church says “Yes”</a:t>
            </a:r>
          </a:p>
          <a:p>
            <a:pPr algn="ctr">
              <a:spcBef>
                <a:spcPct val="0"/>
              </a:spcBef>
            </a:pPr>
            <a:r>
              <a:rPr lang="en-US" altLang="en-US" sz="2800">
                <a:latin typeface="Times New Roman" pitchFamily="18" charset="0"/>
              </a:rPr>
              <a:t>All reasonable models </a:t>
            </a:r>
            <a:br>
              <a:rPr lang="en-US" altLang="en-US" sz="2800">
                <a:latin typeface="Times New Roman" pitchFamily="18" charset="0"/>
              </a:rPr>
            </a:br>
            <a:r>
              <a:rPr lang="en-US" altLang="en-US" sz="2800">
                <a:latin typeface="Times New Roman" pitchFamily="18" charset="0"/>
              </a:rPr>
              <a:t>of computation are equivalent</a:t>
            </a:r>
          </a:p>
          <a:p>
            <a:pPr algn="ctr">
              <a:spcBef>
                <a:spcPct val="0"/>
              </a:spcBef>
            </a:pPr>
            <a:r>
              <a:rPr lang="en-US" altLang="en-US" sz="2800">
                <a:latin typeface="Times New Roman" pitchFamily="18" charset="0"/>
              </a:rPr>
              <a:t>as far as what they can compute.</a:t>
            </a:r>
          </a:p>
          <a:p>
            <a:pPr algn="ctr">
              <a:spcBef>
                <a:spcPct val="0"/>
              </a:spcBef>
            </a:pPr>
            <a:endParaRPr lang="en-US" altLang="en-US" sz="2000">
              <a:latin typeface="Times New Roman" pitchFamily="18" charset="0"/>
            </a:endParaRPr>
          </a:p>
          <a:p>
            <a:pPr algn="ctr">
              <a:spcBef>
                <a:spcPct val="0"/>
              </a:spcBef>
            </a:pPr>
            <a:r>
              <a:rPr lang="en-US" altLang="en-US" sz="2800">
                <a:latin typeface="Times New Roman" pitchFamily="18" charset="0"/>
              </a:rPr>
              <a:t>What about time?</a:t>
            </a:r>
            <a:endParaRPr lang="en-US" altLang="en-US" sz="2800">
              <a:latin typeface="Monotype Corsiva" pitchFamily="66"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422349">
                                            <p:txEl>
                                              <p:pRg st="1" end="1"/>
                                            </p:txEl>
                                          </p:spTgt>
                                        </p:tgtEl>
                                        <p:attrNameLst>
                                          <p:attrName>style.visibility</p:attrName>
                                        </p:attrNameLst>
                                      </p:cBhvr>
                                      <p:to>
                                        <p:strVal val="visible"/>
                                      </p:to>
                                    </p:set>
                                    <p:anim calcmode="lin" valueType="num">
                                      <p:cBhvr additive="base">
                                        <p:cTn id="7" dur="500" fill="hold"/>
                                        <p:tgtEl>
                                          <p:spTgt spid="1422349">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422349">
                                            <p:txEl>
                                              <p:pRg st="1" end="1"/>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422349">
                                            <p:txEl>
                                              <p:pRg st="2" end="2"/>
                                            </p:txEl>
                                          </p:spTgt>
                                        </p:tgtEl>
                                        <p:attrNameLst>
                                          <p:attrName>style.visibility</p:attrName>
                                        </p:attrNameLst>
                                      </p:cBhvr>
                                      <p:to>
                                        <p:strVal val="visible"/>
                                      </p:to>
                                    </p:set>
                                    <p:anim calcmode="lin" valueType="num">
                                      <p:cBhvr additive="base">
                                        <p:cTn id="11" dur="500" fill="hold"/>
                                        <p:tgtEl>
                                          <p:spTgt spid="1422349">
                                            <p:txEl>
                                              <p:pRg st="2" end="2"/>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422349">
                                            <p:txEl>
                                              <p:pRg st="2" end="2"/>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422349">
                                            <p:txEl>
                                              <p:pRg st="3" end="3"/>
                                            </p:txEl>
                                          </p:spTgt>
                                        </p:tgtEl>
                                        <p:attrNameLst>
                                          <p:attrName>style.visibility</p:attrName>
                                        </p:attrNameLst>
                                      </p:cBhvr>
                                      <p:to>
                                        <p:strVal val="visible"/>
                                      </p:to>
                                    </p:set>
                                    <p:anim calcmode="lin" valueType="num">
                                      <p:cBhvr additive="base">
                                        <p:cTn id="15" dur="500" fill="hold"/>
                                        <p:tgtEl>
                                          <p:spTgt spid="1422349">
                                            <p:txEl>
                                              <p:pRg st="3" end="3"/>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1422349">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4" fill="hold" nodeType="clickEffect">
                                  <p:stCondLst>
                                    <p:cond delay="0"/>
                                  </p:stCondLst>
                                  <p:childTnLst>
                                    <p:set>
                                      <p:cBhvr>
                                        <p:cTn id="20" dur="1" fill="hold">
                                          <p:stCondLst>
                                            <p:cond delay="0"/>
                                          </p:stCondLst>
                                        </p:cTn>
                                        <p:tgtEl>
                                          <p:spTgt spid="1422349">
                                            <p:txEl>
                                              <p:pRg st="5" end="5"/>
                                            </p:txEl>
                                          </p:spTgt>
                                        </p:tgtEl>
                                        <p:attrNameLst>
                                          <p:attrName>style.visibility</p:attrName>
                                        </p:attrNameLst>
                                      </p:cBhvr>
                                      <p:to>
                                        <p:strVal val="visible"/>
                                      </p:to>
                                    </p:set>
                                    <p:anim calcmode="lin" valueType="num">
                                      <p:cBhvr additive="base">
                                        <p:cTn id="21" dur="500" fill="hold"/>
                                        <p:tgtEl>
                                          <p:spTgt spid="1422349">
                                            <p:txEl>
                                              <p:pRg st="5" end="5"/>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1422349">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4274"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Primitive </a:t>
            </a:r>
            <a:r>
              <a:rPr lang="en-US" sz="3600" b="1" dirty="0">
                <a:solidFill>
                  <a:schemeClr val="tx2"/>
                </a:solidFill>
                <a:effectLst>
                  <a:outerShdw blurRad="38100" dist="38100" dir="2700000" algn="tl">
                    <a:srgbClr val="000000"/>
                  </a:outerShdw>
                </a:effectLst>
                <a:latin typeface="Arial Rounded MT Bold" pitchFamily="34" charset="0"/>
                <a:cs typeface="+mn-cs"/>
              </a:rPr>
              <a:t>Recursive</a:t>
            </a:r>
          </a:p>
        </p:txBody>
      </p:sp>
      <p:sp>
        <p:nvSpPr>
          <p:cNvPr id="1334276" name="Text Box 4"/>
          <p:cNvSpPr txBox="1">
            <a:spLocks noChangeArrowheads="1"/>
          </p:cNvSpPr>
          <p:nvPr/>
        </p:nvSpPr>
        <p:spPr bwMode="auto">
          <a:xfrm>
            <a:off x="228600" y="609600"/>
            <a:ext cx="8915400" cy="1373188"/>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f</a:t>
            </a:r>
            <a:r>
              <a:rPr lang="en-US" dirty="0">
                <a:effectLst>
                  <a:outerShdw blurRad="38100" dist="38100" dir="2700000" algn="tl">
                    <a:srgbClr val="000000"/>
                  </a:outerShdw>
                </a:effectLst>
                <a:cs typeface="+mn-cs"/>
              </a:rPr>
              <a:t> is defined from </a:t>
            </a:r>
            <a:r>
              <a:rPr lang="en-US" i="1" dirty="0">
                <a:solidFill>
                  <a:schemeClr val="accent2"/>
                </a:solidFill>
                <a:effectLst>
                  <a:outerShdw blurRad="38100" dist="38100" dir="2700000" algn="tl">
                    <a:srgbClr val="000000"/>
                  </a:outerShdw>
                </a:effectLst>
                <a:cs typeface="+mn-cs"/>
              </a:rPr>
              <a:t>g</a:t>
            </a:r>
            <a:r>
              <a:rPr lang="en-US" dirty="0">
                <a:effectLst>
                  <a:outerShdw blurRad="38100" dist="38100" dir="2700000" algn="tl">
                    <a:srgbClr val="000000"/>
                  </a:outerShdw>
                </a:effectLst>
                <a:cs typeface="+mn-cs"/>
              </a:rPr>
              <a:t> &amp;</a:t>
            </a:r>
            <a:r>
              <a:rPr lang="en-US" i="1" dirty="0">
                <a:solidFill>
                  <a:schemeClr val="accent2"/>
                </a:solidFill>
                <a:effectLst>
                  <a:outerShdw blurRad="38100" dist="38100" dir="2700000" algn="tl">
                    <a:srgbClr val="000000"/>
                  </a:outerShdw>
                </a:effectLst>
                <a:cs typeface="+mn-cs"/>
              </a:rPr>
              <a:t> h</a:t>
            </a:r>
            <a:r>
              <a:rPr lang="en-US" dirty="0">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by primitive </a:t>
            </a:r>
            <a:r>
              <a:rPr lang="en-US" dirty="0">
                <a:effectLst>
                  <a:outerShdw blurRad="38100" dist="38100" dir="2700000" algn="tl">
                    <a:srgbClr val="000000"/>
                  </a:outerShdw>
                </a:effectLst>
                <a:cs typeface="+mn-cs"/>
              </a:rPr>
              <a:t>recursion if</a:t>
            </a:r>
          </a:p>
          <a:p>
            <a:pPr eaLnBrk="0" hangingPunct="0">
              <a:buFontTx/>
              <a:buChar char="•"/>
              <a:defRPr/>
            </a:pPr>
            <a:r>
              <a:rPr lang="en-US" i="1" dirty="0">
                <a:solidFill>
                  <a:schemeClr val="accent2"/>
                </a:solidFill>
                <a:effectLst>
                  <a:outerShdw blurRad="38100" dist="38100" dir="2700000" algn="tl">
                    <a:srgbClr val="000000"/>
                  </a:outerShdw>
                </a:effectLst>
                <a:cs typeface="+mn-cs"/>
              </a:rPr>
              <a:t>f(</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 = h(x,y-1,f(x,y-1))</a:t>
            </a:r>
          </a:p>
          <a:p>
            <a:pPr eaLnBrk="0" hangingPunct="0">
              <a:buFontTx/>
              <a:buChar char="•"/>
              <a:defRPr/>
            </a:pPr>
            <a:r>
              <a:rPr lang="en-US" i="1" dirty="0">
                <a:solidFill>
                  <a:schemeClr val="accent2"/>
                </a:solidFill>
                <a:effectLst>
                  <a:outerShdw blurRad="38100" dist="38100" dir="2700000" algn="tl">
                    <a:srgbClr val="000000"/>
                  </a:outerShdw>
                </a:effectLst>
                <a:cs typeface="+mn-cs"/>
              </a:rPr>
              <a:t>f(x,0) = g(x)</a:t>
            </a:r>
          </a:p>
        </p:txBody>
      </p:sp>
      <p:sp>
        <p:nvSpPr>
          <p:cNvPr id="1334280" name="Text Box 8"/>
          <p:cNvSpPr txBox="1">
            <a:spLocks noChangeArrowheads="1"/>
          </p:cNvSpPr>
          <p:nvPr/>
        </p:nvSpPr>
        <p:spPr bwMode="auto">
          <a:xfrm>
            <a:off x="152400" y="2133600"/>
            <a:ext cx="8915400" cy="519113"/>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Examples:</a:t>
            </a:r>
            <a:endParaRPr lang="en-US" i="1">
              <a:solidFill>
                <a:schemeClr val="accent2"/>
              </a:solidFill>
              <a:effectLst>
                <a:outerShdw blurRad="38100" dist="38100" dir="2700000" algn="tl">
                  <a:srgbClr val="000000"/>
                </a:outerShdw>
              </a:effectLst>
              <a:cs typeface="+mn-cs"/>
            </a:endParaRPr>
          </a:p>
        </p:txBody>
      </p:sp>
      <p:grpSp>
        <p:nvGrpSpPr>
          <p:cNvPr id="19461" name="Group 5"/>
          <p:cNvGrpSpPr>
            <a:grpSpLocks/>
          </p:cNvGrpSpPr>
          <p:nvPr/>
        </p:nvGrpSpPr>
        <p:grpSpPr bwMode="auto">
          <a:xfrm>
            <a:off x="457200" y="5715000"/>
            <a:ext cx="1143000" cy="1033463"/>
            <a:chOff x="288" y="3600"/>
            <a:chExt cx="720" cy="651"/>
          </a:xfrm>
        </p:grpSpPr>
        <p:pic>
          <p:nvPicPr>
            <p:cNvPr id="1946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88" y="3600"/>
              <a:ext cx="720" cy="6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pic>
          <p:nvPicPr>
            <p:cNvPr id="19469"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28" y="4046"/>
              <a:ext cx="144" cy="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grpSp>
      <p:sp>
        <p:nvSpPr>
          <p:cNvPr id="1334284" name="Text Box 12"/>
          <p:cNvSpPr txBox="1">
            <a:spLocks noChangeArrowheads="1"/>
          </p:cNvSpPr>
          <p:nvPr/>
        </p:nvSpPr>
        <p:spPr bwMode="auto">
          <a:xfrm>
            <a:off x="609600" y="2667000"/>
            <a:ext cx="7848600" cy="1373188"/>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Sum(</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 = h(  </a:t>
            </a:r>
            <a:r>
              <a:rPr lang="en-US" i="1" dirty="0" err="1">
                <a:solidFill>
                  <a:schemeClr val="accent2"/>
                </a:solidFill>
                <a:effectLst>
                  <a:outerShdw blurRad="38100" dist="38100" dir="2700000" algn="tl">
                    <a:srgbClr val="000000"/>
                  </a:outerShdw>
                </a:effectLst>
                <a:cs typeface="+mn-cs"/>
              </a:rPr>
              <a:t>x,y-1,Sum</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-1) )</a:t>
            </a:r>
          </a:p>
          <a:p>
            <a:pPr eaLnBrk="0" hangingPunct="0">
              <a:defRPr/>
            </a:pPr>
            <a:r>
              <a:rPr lang="en-US" i="1" dirty="0">
                <a:solidFill>
                  <a:schemeClr val="accent2"/>
                </a:solidFill>
                <a:effectLst>
                  <a:outerShdw blurRad="38100" dist="38100" dir="2700000" algn="tl">
                    <a:srgbClr val="000000"/>
                  </a:outerShdw>
                </a:effectLst>
                <a:cs typeface="+mn-cs"/>
              </a:rPr>
              <a:t>               = Successor( I</a:t>
            </a:r>
            <a:r>
              <a:rPr lang="en-US" i="1" baseline="-25000" dirty="0">
                <a:solidFill>
                  <a:schemeClr val="accent2"/>
                </a:solidFill>
                <a:effectLst>
                  <a:outerShdw blurRad="38100" dist="38100" dir="2700000" algn="tl">
                    <a:srgbClr val="000000"/>
                  </a:outerShdw>
                </a:effectLst>
                <a:cs typeface="+mn-cs"/>
              </a:rPr>
              <a:t>3,3</a:t>
            </a:r>
            <a:r>
              <a:rPr lang="en-US" i="1" dirty="0">
                <a:solidFill>
                  <a:schemeClr val="accent2"/>
                </a:solidFill>
                <a:effectLst>
                  <a:outerShdw blurRad="38100" dist="38100" dir="2700000" algn="tl">
                    <a:srgbClr val="000000"/>
                  </a:outerShdw>
                </a:effectLst>
                <a:cs typeface="+mn-cs"/>
              </a:rPr>
              <a:t>( </a:t>
            </a:r>
            <a:r>
              <a:rPr lang="en-US" i="1" dirty="0" err="1">
                <a:solidFill>
                  <a:schemeClr val="accent2"/>
                </a:solidFill>
                <a:effectLst>
                  <a:outerShdw blurRad="38100" dist="38100" dir="2700000" algn="tl">
                    <a:srgbClr val="000000"/>
                  </a:outerShdw>
                </a:effectLst>
                <a:cs typeface="+mn-cs"/>
              </a:rPr>
              <a:t>x,y-1,Sum</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-1)) )</a:t>
            </a:r>
          </a:p>
          <a:p>
            <a:pPr eaLnBrk="0" hangingPunct="0">
              <a:defRPr/>
            </a:pPr>
            <a:r>
              <a:rPr lang="en-US" i="1" dirty="0">
                <a:solidFill>
                  <a:schemeClr val="accent2"/>
                </a:solidFill>
                <a:effectLst>
                  <a:outerShdw blurRad="38100" dist="38100" dir="2700000" algn="tl">
                    <a:srgbClr val="000000"/>
                  </a:outerShdw>
                </a:effectLst>
                <a:cs typeface="+mn-cs"/>
              </a:rPr>
              <a:t>               = Sum(</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-1) + 1</a:t>
            </a:r>
          </a:p>
        </p:txBody>
      </p:sp>
      <p:sp>
        <p:nvSpPr>
          <p:cNvPr id="23" name="Left Brace 22"/>
          <p:cNvSpPr>
            <a:spLocks/>
          </p:cNvSpPr>
          <p:nvPr/>
        </p:nvSpPr>
        <p:spPr bwMode="auto">
          <a:xfrm rot="16200000">
            <a:off x="6264275" y="2936875"/>
            <a:ext cx="146050" cy="1346200"/>
          </a:xfrm>
          <a:prstGeom prst="leftBrace">
            <a:avLst>
              <a:gd name="adj1" fmla="val 5932"/>
              <a:gd name="adj2" fmla="val 50000"/>
            </a:avLst>
          </a:prstGeom>
          <a:noFill/>
          <a:ln w="25400" cap="sq" algn="ctr">
            <a:solidFill>
              <a:schemeClr val="hlink"/>
            </a:solidFill>
            <a:round/>
            <a:headEnd/>
            <a:tailEnd/>
          </a:ln>
        </p:spPr>
        <p:txBody>
          <a:bodyPr vert="eaVert" lIns="274320" rIns="274320"/>
          <a:lstStyle/>
          <a:p>
            <a:pPr eaLnBrk="0" hangingPunct="0">
              <a:defRPr/>
            </a:pPr>
            <a:endParaRPr lang="en-CA">
              <a:effectLst>
                <a:outerShdw blurRad="38100" dist="38100" dir="2700000" algn="tl">
                  <a:srgbClr val="000000">
                    <a:alpha val="43137"/>
                  </a:srgbClr>
                </a:outerShdw>
              </a:effectLst>
              <a:cs typeface="+mn-cs"/>
            </a:endParaRPr>
          </a:p>
        </p:txBody>
      </p:sp>
      <p:sp>
        <p:nvSpPr>
          <p:cNvPr id="14" name="Rectangle 15"/>
          <p:cNvSpPr>
            <a:spLocks noChangeArrowheads="1"/>
          </p:cNvSpPr>
          <p:nvPr/>
        </p:nvSpPr>
        <p:spPr bwMode="auto">
          <a:xfrm>
            <a:off x="990600" y="3990975"/>
            <a:ext cx="6789738" cy="1800225"/>
          </a:xfrm>
          <a:prstGeom prst="rect">
            <a:avLst/>
          </a:prstGeom>
          <a:noFill/>
          <a:ln w="38100" cap="sq">
            <a:noFill/>
            <a:miter lim="800000"/>
            <a:headEnd/>
            <a:tailEnd/>
          </a:ln>
          <a:effectLst/>
        </p:spPr>
        <p:txBody>
          <a:bodyPr wrap="none" lIns="274320" rIns="274320">
            <a:spAutoFit/>
          </a:bodyPr>
          <a:lstStyle/>
          <a:p>
            <a:pPr eaLnBrk="0" hangingPunct="0">
              <a:buFontTx/>
              <a:buChar char="•"/>
              <a:defRPr/>
            </a:pPr>
            <a:r>
              <a:rPr lang="en-US">
                <a:effectLst>
                  <a:outerShdw blurRad="38100" dist="38100" dir="2700000" algn="tl">
                    <a:srgbClr val="000000"/>
                  </a:outerShdw>
                </a:effectLst>
                <a:cs typeface="+mn-cs"/>
              </a:rPr>
              <a:t>We want to use the recursive solution</a:t>
            </a:r>
            <a:endParaRPr lang="en-US" dirty="0">
              <a:effectLst>
                <a:outerShdw blurRad="38100" dist="38100" dir="2700000" algn="tl">
                  <a:srgbClr val="000000"/>
                </a:outerShdw>
              </a:effectLst>
              <a:cs typeface="+mn-cs"/>
            </a:endParaRPr>
          </a:p>
          <a:p>
            <a:pPr eaLnBrk="0" hangingPunct="0">
              <a:buFontTx/>
              <a:buChar char="•"/>
              <a:defRPr/>
            </a:pPr>
            <a:r>
              <a:rPr lang="en-US">
                <a:effectLst>
                  <a:outerShdw blurRad="38100" dist="38100" dir="2700000" algn="tl">
                    <a:srgbClr val="000000"/>
                  </a:outerShdw>
                </a:effectLst>
                <a:cs typeface="+mn-cs"/>
              </a:rPr>
              <a:t>But it must be extracted from the tuple</a:t>
            </a:r>
            <a:endParaRPr lang="en-US" dirty="0">
              <a:effectLst>
                <a:outerShdw blurRad="38100" dist="38100" dir="2700000" algn="tl">
                  <a:srgbClr val="000000"/>
                </a:outerShdw>
              </a:effectLst>
              <a:cs typeface="+mn-cs"/>
            </a:endParaRPr>
          </a:p>
          <a:p>
            <a:pPr eaLnBrk="0" hangingPunct="0">
              <a:buFontTx/>
              <a:buChar char="•"/>
              <a:defRPr/>
            </a:pPr>
            <a:r>
              <a:rPr lang="en-US">
                <a:effectLst>
                  <a:outerShdw blurRad="38100" dist="38100" dir="2700000" algn="tl">
                    <a:srgbClr val="000000"/>
                  </a:outerShdw>
                </a:effectLst>
                <a:cs typeface="+mn-cs"/>
              </a:rPr>
              <a:t>using the </a:t>
            </a:r>
            <a:r>
              <a:rPr lang="en-US" i="1">
                <a:solidFill>
                  <a:schemeClr val="accent2"/>
                </a:solidFill>
                <a:effectLst>
                  <a:outerShdw blurRad="38100" dist="38100" dir="2700000" algn="tl">
                    <a:srgbClr val="000000"/>
                  </a:outerShdw>
                </a:effectLst>
                <a:cs typeface="+mn-cs"/>
              </a:rPr>
              <a:t>I</a:t>
            </a:r>
            <a:r>
              <a:rPr lang="en-US">
                <a:effectLst>
                  <a:outerShdw blurRad="38100" dist="38100" dir="2700000" algn="tl">
                    <a:srgbClr val="000000"/>
                  </a:outerShdw>
                </a:effectLst>
                <a:cs typeface="+mn-cs"/>
              </a:rPr>
              <a:t> function</a:t>
            </a:r>
            <a:r>
              <a:rPr lang="en-US" dirty="0">
                <a:effectLst>
                  <a:outerShdw blurRad="38100" dist="38100" dir="2700000" algn="tl">
                    <a:srgbClr val="000000"/>
                  </a:outerShdw>
                </a:effectLst>
                <a:cs typeface="+mn-cs"/>
              </a:rPr>
              <a:t>.</a:t>
            </a:r>
          </a:p>
          <a:p>
            <a:pPr eaLnBrk="0" hangingPunct="0">
              <a:buFontTx/>
              <a:buChar char="•"/>
              <a:defRPr/>
            </a:pPr>
            <a:r>
              <a:rPr lang="en-US">
                <a:effectLst>
                  <a:outerShdw blurRad="38100" dist="38100" dir="2700000" algn="tl">
                    <a:srgbClr val="000000"/>
                  </a:outerShdw>
                </a:effectLst>
                <a:cs typeface="+mn-cs"/>
              </a:rPr>
              <a:t>Then </a:t>
            </a:r>
            <a:r>
              <a:rPr lang="en-US" dirty="0">
                <a:effectLst>
                  <a:outerShdw blurRad="38100" dist="38100" dir="2700000" algn="tl">
                    <a:srgbClr val="000000"/>
                  </a:outerShdw>
                </a:effectLst>
                <a:cs typeface="+mn-cs"/>
              </a:rPr>
              <a:t>we add </a:t>
            </a:r>
            <a:r>
              <a:rPr lang="en-US">
                <a:effectLst>
                  <a:outerShdw blurRad="38100" dist="38100" dir="2700000" algn="tl">
                    <a:srgbClr val="000000"/>
                  </a:outerShdw>
                </a:effectLst>
                <a:cs typeface="+mn-cs"/>
              </a:rPr>
              <a:t>one to this recursive solution</a:t>
            </a:r>
            <a:r>
              <a:rPr lang="en-US" dirty="0">
                <a:effectLst>
                  <a:outerShdw blurRad="38100" dist="38100" dir="2700000" algn="tl">
                    <a:srgbClr val="000000"/>
                  </a:outerShdw>
                </a:effectLst>
                <a:cs typeface="+mn-cs"/>
              </a:rPr>
              <a:t>.</a:t>
            </a:r>
          </a:p>
        </p:txBody>
      </p:sp>
      <p:sp>
        <p:nvSpPr>
          <p:cNvPr id="2" name="Left Brace 22"/>
          <p:cNvSpPr>
            <a:spLocks/>
          </p:cNvSpPr>
          <p:nvPr/>
        </p:nvSpPr>
        <p:spPr bwMode="auto">
          <a:xfrm rot="-5400000">
            <a:off x="3230562" y="2849563"/>
            <a:ext cx="92075" cy="1371600"/>
          </a:xfrm>
          <a:prstGeom prst="leftBrace">
            <a:avLst>
              <a:gd name="adj1" fmla="val 9586"/>
              <a:gd name="adj2" fmla="val 50000"/>
            </a:avLst>
          </a:prstGeom>
          <a:noFill/>
          <a:ln w="25400" cap="sq" algn="ctr">
            <a:solidFill>
              <a:schemeClr val="hlink"/>
            </a:solidFill>
            <a:round/>
            <a:headEnd/>
            <a:tailEnd/>
          </a:ln>
        </p:spPr>
        <p:txBody>
          <a:bodyPr vert="eaVert" lIns="274320" rIns="274320"/>
          <a:lstStyle/>
          <a:p>
            <a:pPr eaLnBrk="0" hangingPunct="0">
              <a:defRPr/>
            </a:pPr>
            <a:endParaRPr lang="en-CA">
              <a:effectLst>
                <a:outerShdw blurRad="38100" dist="38100" dir="2700000" algn="tl">
                  <a:srgbClr val="000000">
                    <a:alpha val="43137"/>
                  </a:srgbClr>
                </a:outerShdw>
              </a:effectLst>
              <a:cs typeface="+mn-cs"/>
            </a:endParaRPr>
          </a:p>
        </p:txBody>
      </p:sp>
      <p:sp>
        <p:nvSpPr>
          <p:cNvPr id="3" name="Left Brace 22"/>
          <p:cNvSpPr>
            <a:spLocks/>
          </p:cNvSpPr>
          <p:nvPr/>
        </p:nvSpPr>
        <p:spPr bwMode="auto">
          <a:xfrm rot="-5400000">
            <a:off x="5725319" y="2590007"/>
            <a:ext cx="146050" cy="1998662"/>
          </a:xfrm>
          <a:prstGeom prst="leftBrace">
            <a:avLst>
              <a:gd name="adj1" fmla="val 8806"/>
              <a:gd name="adj2" fmla="val 50000"/>
            </a:avLst>
          </a:prstGeom>
          <a:noFill/>
          <a:ln w="25400" cap="sq" algn="ctr">
            <a:solidFill>
              <a:schemeClr val="hlink"/>
            </a:solidFill>
            <a:round/>
            <a:headEnd/>
            <a:tailEnd/>
          </a:ln>
        </p:spPr>
        <p:txBody>
          <a:bodyPr vert="eaVert" lIns="274320" rIns="274320"/>
          <a:lstStyle/>
          <a:p>
            <a:pPr eaLnBrk="0" hangingPunct="0">
              <a:defRPr/>
            </a:pPr>
            <a:endParaRPr lang="en-CA">
              <a:effectLst>
                <a:outerShdw blurRad="38100" dist="38100" dir="2700000" algn="tl">
                  <a:srgbClr val="000000">
                    <a:alpha val="43137"/>
                  </a:srgbClr>
                </a:outerShdw>
              </a:effectLst>
              <a:cs typeface="+mn-cs"/>
            </a:endParaRPr>
          </a:p>
        </p:txBody>
      </p:sp>
      <p:sp>
        <p:nvSpPr>
          <p:cNvPr id="4" name="Left Brace 22"/>
          <p:cNvSpPr>
            <a:spLocks/>
          </p:cNvSpPr>
          <p:nvPr/>
        </p:nvSpPr>
        <p:spPr bwMode="auto">
          <a:xfrm rot="-5400000">
            <a:off x="5416550" y="2203450"/>
            <a:ext cx="157163" cy="2760663"/>
          </a:xfrm>
          <a:prstGeom prst="leftBrace">
            <a:avLst>
              <a:gd name="adj1" fmla="val 11304"/>
              <a:gd name="adj2" fmla="val 50000"/>
            </a:avLst>
          </a:prstGeom>
          <a:noFill/>
          <a:ln w="25400" cap="sq" algn="ctr">
            <a:solidFill>
              <a:schemeClr val="hlink"/>
            </a:solidFill>
            <a:round/>
            <a:headEnd/>
            <a:tailEnd/>
          </a:ln>
        </p:spPr>
        <p:txBody>
          <a:bodyPr vert="eaVert" lIns="274320" rIns="274320"/>
          <a:lstStyle/>
          <a:p>
            <a:pPr eaLnBrk="0" hangingPunct="0">
              <a:defRPr/>
            </a:pPr>
            <a:endParaRPr lang="en-CA">
              <a:effectLst>
                <a:outerShdw blurRad="38100" dist="38100" dir="2700000" algn="tl">
                  <a:srgbClr val="000000">
                    <a:alpha val="43137"/>
                  </a:srgbClr>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334284">
                                            <p:txEl>
                                              <p:pRg st="1" end="1"/>
                                            </p:txEl>
                                          </p:spTgt>
                                        </p:tgtEl>
                                        <p:attrNameLst>
                                          <p:attrName>style.visibility</p:attrName>
                                        </p:attrNameLst>
                                      </p:cBhvr>
                                      <p:to>
                                        <p:strVal val="visible"/>
                                      </p:to>
                                    </p:set>
                                    <p:anim calcmode="lin" valueType="num">
                                      <p:cBhvr additive="base">
                                        <p:cTn id="7" dur="500" fill="hold"/>
                                        <p:tgtEl>
                                          <p:spTgt spid="1334284">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334284">
                                            <p:txEl>
                                              <p:pRg st="1" end="1"/>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334284">
                                            <p:txEl>
                                              <p:pRg st="2" end="2"/>
                                            </p:txEl>
                                          </p:spTgt>
                                        </p:tgtEl>
                                        <p:attrNameLst>
                                          <p:attrName>style.visibility</p:attrName>
                                        </p:attrNameLst>
                                      </p:cBhvr>
                                      <p:to>
                                        <p:strVal val="visible"/>
                                      </p:to>
                                    </p:set>
                                    <p:anim calcmode="lin" valueType="num">
                                      <p:cBhvr additive="base">
                                        <p:cTn id="11" dur="500" fill="hold"/>
                                        <p:tgtEl>
                                          <p:spTgt spid="1334284">
                                            <p:txEl>
                                              <p:pRg st="2" end="2"/>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33428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nodeType="clickEffect">
                                  <p:stCondLst>
                                    <p:cond delay="0"/>
                                  </p:stCondLst>
                                  <p:childTnLst>
                                    <p:set>
                                      <p:cBhvr>
                                        <p:cTn id="16" dur="1" fill="hold">
                                          <p:stCondLst>
                                            <p:cond delay="0"/>
                                          </p:stCondLst>
                                        </p:cTn>
                                        <p:tgtEl>
                                          <p:spTgt spid="14">
                                            <p:txEl>
                                              <p:pRg st="0" end="0"/>
                                            </p:txEl>
                                          </p:spTgt>
                                        </p:tgtEl>
                                        <p:attrNameLst>
                                          <p:attrName>style.visibility</p:attrName>
                                        </p:attrNameLst>
                                      </p:cBhvr>
                                      <p:to>
                                        <p:strVal val="visible"/>
                                      </p:to>
                                    </p:set>
                                    <p:anim calcmode="lin" valueType="num">
                                      <p:cBhvr additive="base">
                                        <p:cTn id="17" dur="500" fill="hold"/>
                                        <p:tgtEl>
                                          <p:spTgt spid="14">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4">
                                            <p:txEl>
                                              <p:pRg st="0" end="0"/>
                                            </p:txEl>
                                          </p:spTgt>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anim calcmode="lin" valueType="num">
                                      <p:cBhvr additive="base">
                                        <p:cTn id="21" dur="500" fill="hold"/>
                                        <p:tgtEl>
                                          <p:spTgt spid="23"/>
                                        </p:tgtEl>
                                        <p:attrNameLst>
                                          <p:attrName>ppt_x</p:attrName>
                                        </p:attrNameLst>
                                      </p:cBhvr>
                                      <p:tavLst>
                                        <p:tav tm="0">
                                          <p:val>
                                            <p:strVal val="0-#ppt_w/2"/>
                                          </p:val>
                                        </p:tav>
                                        <p:tav tm="100000">
                                          <p:val>
                                            <p:strVal val="#ppt_x"/>
                                          </p:val>
                                        </p:tav>
                                      </p:tavLst>
                                    </p:anim>
                                    <p:anim calcmode="lin" valueType="num">
                                      <p:cBhvr additive="base">
                                        <p:cTn id="22" dur="500" fill="hold"/>
                                        <p:tgtEl>
                                          <p:spTgt spid="23"/>
                                        </p:tgtEl>
                                        <p:attrNameLst>
                                          <p:attrName>ppt_y</p:attrName>
                                        </p:attrNameLst>
                                      </p:cBhvr>
                                      <p:tavLst>
                                        <p:tav tm="0">
                                          <p:val>
                                            <p:strVal val="#ppt_y"/>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8" fill="hold" nodeType="clickEffect">
                                  <p:stCondLst>
                                    <p:cond delay="0"/>
                                  </p:stCondLst>
                                  <p:childTnLst>
                                    <p:set>
                                      <p:cBhvr>
                                        <p:cTn id="26" dur="1" fill="hold">
                                          <p:stCondLst>
                                            <p:cond delay="0"/>
                                          </p:stCondLst>
                                        </p:cTn>
                                        <p:tgtEl>
                                          <p:spTgt spid="14">
                                            <p:txEl>
                                              <p:pRg st="1" end="1"/>
                                            </p:txEl>
                                          </p:spTgt>
                                        </p:tgtEl>
                                        <p:attrNameLst>
                                          <p:attrName>style.visibility</p:attrName>
                                        </p:attrNameLst>
                                      </p:cBhvr>
                                      <p:to>
                                        <p:strVal val="visible"/>
                                      </p:to>
                                    </p:set>
                                    <p:anim calcmode="lin" valueType="num">
                                      <p:cBhvr additive="base">
                                        <p:cTn id="27" dur="500" fill="hold"/>
                                        <p:tgtEl>
                                          <p:spTgt spid="14">
                                            <p:txEl>
                                              <p:pRg st="1" end="1"/>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4">
                                            <p:txEl>
                                              <p:pRg st="1" end="1"/>
                                            </p:txEl>
                                          </p:spTgt>
                                        </p:tgtEl>
                                        <p:attrNameLst>
                                          <p:attrName>ppt_y</p:attrName>
                                        </p:attrNameLst>
                                      </p:cBhvr>
                                      <p:tavLst>
                                        <p:tav tm="0">
                                          <p:val>
                                            <p:strVal val="#ppt_y"/>
                                          </p:val>
                                        </p:tav>
                                        <p:tav tm="100000">
                                          <p:val>
                                            <p:strVal val="#ppt_y"/>
                                          </p:val>
                                        </p:tav>
                                      </p:tavLst>
                                    </p:anim>
                                  </p:childTnLst>
                                </p:cTn>
                              </p:par>
                              <p:par>
                                <p:cTn id="29" presetID="1" presetClass="exit" presetSubtype="0" fill="hold" grpId="1" nodeType="withEffect">
                                  <p:stCondLst>
                                    <p:cond delay="0"/>
                                  </p:stCondLst>
                                  <p:childTnLst>
                                    <p:set>
                                      <p:cBhvr>
                                        <p:cTn id="30" dur="1" fill="hold">
                                          <p:stCondLst>
                                            <p:cond delay="0"/>
                                          </p:stCondLst>
                                        </p:cTn>
                                        <p:tgtEl>
                                          <p:spTgt spid="23"/>
                                        </p:tgtEl>
                                        <p:attrNameLst>
                                          <p:attrName>style.visibility</p:attrName>
                                        </p:attrNameLst>
                                      </p:cBhvr>
                                      <p:to>
                                        <p:strVal val="hidden"/>
                                      </p:to>
                                    </p:set>
                                  </p:childTnLst>
                                </p:cTn>
                              </p:par>
                              <p:par>
                                <p:cTn id="31" presetID="2" presetClass="entr" presetSubtype="8" fill="hold" grpId="0" nodeType="withEffect">
                                  <p:stCondLst>
                                    <p:cond delay="0"/>
                                  </p:stCondLst>
                                  <p:childTnLst>
                                    <p:set>
                                      <p:cBhvr>
                                        <p:cTn id="32" dur="1" fill="hold">
                                          <p:stCondLst>
                                            <p:cond delay="0"/>
                                          </p:stCondLst>
                                        </p:cTn>
                                        <p:tgtEl>
                                          <p:spTgt spid="3"/>
                                        </p:tgtEl>
                                        <p:attrNameLst>
                                          <p:attrName>style.visibility</p:attrName>
                                        </p:attrNameLst>
                                      </p:cBhvr>
                                      <p:to>
                                        <p:strVal val="visible"/>
                                      </p:to>
                                    </p:set>
                                    <p:anim calcmode="lin" valueType="num">
                                      <p:cBhvr additive="base">
                                        <p:cTn id="33" dur="500" fill="hold"/>
                                        <p:tgtEl>
                                          <p:spTgt spid="3"/>
                                        </p:tgtEl>
                                        <p:attrNameLst>
                                          <p:attrName>ppt_x</p:attrName>
                                        </p:attrNameLst>
                                      </p:cBhvr>
                                      <p:tavLst>
                                        <p:tav tm="0">
                                          <p:val>
                                            <p:strVal val="0-#ppt_w/2"/>
                                          </p:val>
                                        </p:tav>
                                        <p:tav tm="100000">
                                          <p:val>
                                            <p:strVal val="#ppt_x"/>
                                          </p:val>
                                        </p:tav>
                                      </p:tavLst>
                                    </p:anim>
                                    <p:anim calcmode="lin" valueType="num">
                                      <p:cBhvr additive="base">
                                        <p:cTn id="34"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8" fill="hold" nodeType="clickEffect">
                                  <p:stCondLst>
                                    <p:cond delay="0"/>
                                  </p:stCondLst>
                                  <p:childTnLst>
                                    <p:set>
                                      <p:cBhvr>
                                        <p:cTn id="38" dur="1" fill="hold">
                                          <p:stCondLst>
                                            <p:cond delay="0"/>
                                          </p:stCondLst>
                                        </p:cTn>
                                        <p:tgtEl>
                                          <p:spTgt spid="14">
                                            <p:txEl>
                                              <p:pRg st="2" end="2"/>
                                            </p:txEl>
                                          </p:spTgt>
                                        </p:tgtEl>
                                        <p:attrNameLst>
                                          <p:attrName>style.visibility</p:attrName>
                                        </p:attrNameLst>
                                      </p:cBhvr>
                                      <p:to>
                                        <p:strVal val="visible"/>
                                      </p:to>
                                    </p:set>
                                    <p:anim calcmode="lin" valueType="num">
                                      <p:cBhvr additive="base">
                                        <p:cTn id="39" dur="500" fill="hold"/>
                                        <p:tgtEl>
                                          <p:spTgt spid="14">
                                            <p:txEl>
                                              <p:pRg st="2" end="2"/>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14">
                                            <p:txEl>
                                              <p:pRg st="2" end="2"/>
                                            </p:txEl>
                                          </p:spTgt>
                                        </p:tgtEl>
                                        <p:attrNameLst>
                                          <p:attrName>ppt_y</p:attrName>
                                        </p:attrNameLst>
                                      </p:cBhvr>
                                      <p:tavLst>
                                        <p:tav tm="0">
                                          <p:val>
                                            <p:strVal val="#ppt_y"/>
                                          </p:val>
                                        </p:tav>
                                        <p:tav tm="100000">
                                          <p:val>
                                            <p:strVal val="#ppt_y"/>
                                          </p:val>
                                        </p:tav>
                                      </p:tavLst>
                                    </p:anim>
                                  </p:childTnLst>
                                </p:cTn>
                              </p:par>
                              <p:par>
                                <p:cTn id="41" presetID="1" presetClass="exit" presetSubtype="0" fill="hold" grpId="1" nodeType="withEffect">
                                  <p:stCondLst>
                                    <p:cond delay="0"/>
                                  </p:stCondLst>
                                  <p:childTnLst>
                                    <p:set>
                                      <p:cBhvr>
                                        <p:cTn id="42" dur="1" fill="hold">
                                          <p:stCondLst>
                                            <p:cond delay="0"/>
                                          </p:stCondLst>
                                        </p:cTn>
                                        <p:tgtEl>
                                          <p:spTgt spid="3"/>
                                        </p:tgtEl>
                                        <p:attrNameLst>
                                          <p:attrName>style.visibility</p:attrName>
                                        </p:attrNameLst>
                                      </p:cBhvr>
                                      <p:to>
                                        <p:strVal val="hidden"/>
                                      </p:to>
                                    </p:set>
                                  </p:childTnLst>
                                </p:cTn>
                              </p:par>
                              <p:par>
                                <p:cTn id="43" presetID="2" presetClass="entr" presetSubtype="8" fill="hold" grpId="0" nodeType="withEffect">
                                  <p:stCondLst>
                                    <p:cond delay="0"/>
                                  </p:stCondLst>
                                  <p:childTnLst>
                                    <p:set>
                                      <p:cBhvr>
                                        <p:cTn id="44" dur="1" fill="hold">
                                          <p:stCondLst>
                                            <p:cond delay="0"/>
                                          </p:stCondLst>
                                        </p:cTn>
                                        <p:tgtEl>
                                          <p:spTgt spid="4"/>
                                        </p:tgtEl>
                                        <p:attrNameLst>
                                          <p:attrName>style.visibility</p:attrName>
                                        </p:attrNameLst>
                                      </p:cBhvr>
                                      <p:to>
                                        <p:strVal val="visible"/>
                                      </p:to>
                                    </p:set>
                                    <p:anim calcmode="lin" valueType="num">
                                      <p:cBhvr additive="base">
                                        <p:cTn id="45" dur="500" fill="hold"/>
                                        <p:tgtEl>
                                          <p:spTgt spid="4"/>
                                        </p:tgtEl>
                                        <p:attrNameLst>
                                          <p:attrName>ppt_x</p:attrName>
                                        </p:attrNameLst>
                                      </p:cBhvr>
                                      <p:tavLst>
                                        <p:tav tm="0">
                                          <p:val>
                                            <p:strVal val="0-#ppt_w/2"/>
                                          </p:val>
                                        </p:tav>
                                        <p:tav tm="100000">
                                          <p:val>
                                            <p:strVal val="#ppt_x"/>
                                          </p:val>
                                        </p:tav>
                                      </p:tavLst>
                                    </p:anim>
                                    <p:anim calcmode="lin" valueType="num">
                                      <p:cBhvr additive="base">
                                        <p:cTn id="46"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2" presetClass="entr" presetSubtype="8" fill="hold" nodeType="clickEffect">
                                  <p:stCondLst>
                                    <p:cond delay="0"/>
                                  </p:stCondLst>
                                  <p:childTnLst>
                                    <p:set>
                                      <p:cBhvr>
                                        <p:cTn id="50" dur="1" fill="hold">
                                          <p:stCondLst>
                                            <p:cond delay="0"/>
                                          </p:stCondLst>
                                        </p:cTn>
                                        <p:tgtEl>
                                          <p:spTgt spid="14">
                                            <p:txEl>
                                              <p:pRg st="3" end="3"/>
                                            </p:txEl>
                                          </p:spTgt>
                                        </p:tgtEl>
                                        <p:attrNameLst>
                                          <p:attrName>style.visibility</p:attrName>
                                        </p:attrNameLst>
                                      </p:cBhvr>
                                      <p:to>
                                        <p:strVal val="visible"/>
                                      </p:to>
                                    </p:set>
                                    <p:anim calcmode="lin" valueType="num">
                                      <p:cBhvr additive="base">
                                        <p:cTn id="51" dur="500" fill="hold"/>
                                        <p:tgtEl>
                                          <p:spTgt spid="14">
                                            <p:txEl>
                                              <p:pRg st="3" end="3"/>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14">
                                            <p:txEl>
                                              <p:pRg st="3" end="3"/>
                                            </p:txEl>
                                          </p:spTgt>
                                        </p:tgtEl>
                                        <p:attrNameLst>
                                          <p:attrName>ppt_y</p:attrName>
                                        </p:attrNameLst>
                                      </p:cBhvr>
                                      <p:tavLst>
                                        <p:tav tm="0">
                                          <p:val>
                                            <p:strVal val="#ppt_y"/>
                                          </p:val>
                                        </p:tav>
                                        <p:tav tm="100000">
                                          <p:val>
                                            <p:strVal val="#ppt_y"/>
                                          </p:val>
                                        </p:tav>
                                      </p:tavLst>
                                    </p:anim>
                                  </p:childTnLst>
                                </p:cTn>
                              </p:par>
                              <p:par>
                                <p:cTn id="53" presetID="1" presetClass="exit" presetSubtype="0" fill="hold" grpId="1" nodeType="withEffect">
                                  <p:stCondLst>
                                    <p:cond delay="0"/>
                                  </p:stCondLst>
                                  <p:childTnLst>
                                    <p:set>
                                      <p:cBhvr>
                                        <p:cTn id="54" dur="1" fill="hold">
                                          <p:stCondLst>
                                            <p:cond delay="0"/>
                                          </p:stCondLst>
                                        </p:cTn>
                                        <p:tgtEl>
                                          <p:spTgt spid="4"/>
                                        </p:tgtEl>
                                        <p:attrNameLst>
                                          <p:attrName>style.visibility</p:attrName>
                                        </p:attrNameLst>
                                      </p:cBhvr>
                                      <p:to>
                                        <p:strVal val="hidden"/>
                                      </p:to>
                                    </p:set>
                                  </p:childTnLst>
                                </p:cTn>
                              </p:par>
                              <p:par>
                                <p:cTn id="55" presetID="2" presetClass="entr" presetSubtype="8" fill="hold" grpId="0" nodeType="withEffect">
                                  <p:stCondLst>
                                    <p:cond delay="0"/>
                                  </p:stCondLst>
                                  <p:childTnLst>
                                    <p:set>
                                      <p:cBhvr>
                                        <p:cTn id="56" dur="1" fill="hold">
                                          <p:stCondLst>
                                            <p:cond delay="0"/>
                                          </p:stCondLst>
                                        </p:cTn>
                                        <p:tgtEl>
                                          <p:spTgt spid="2"/>
                                        </p:tgtEl>
                                        <p:attrNameLst>
                                          <p:attrName>style.visibility</p:attrName>
                                        </p:attrNameLst>
                                      </p:cBhvr>
                                      <p:to>
                                        <p:strVal val="visible"/>
                                      </p:to>
                                    </p:set>
                                    <p:anim calcmode="lin" valueType="num">
                                      <p:cBhvr additive="base">
                                        <p:cTn id="57" dur="500" fill="hold"/>
                                        <p:tgtEl>
                                          <p:spTgt spid="2"/>
                                        </p:tgtEl>
                                        <p:attrNameLst>
                                          <p:attrName>ppt_x</p:attrName>
                                        </p:attrNameLst>
                                      </p:cBhvr>
                                      <p:tavLst>
                                        <p:tav tm="0">
                                          <p:val>
                                            <p:strVal val="0-#ppt_w/2"/>
                                          </p:val>
                                        </p:tav>
                                        <p:tav tm="100000">
                                          <p:val>
                                            <p:strVal val="#ppt_x"/>
                                          </p:val>
                                        </p:tav>
                                      </p:tavLst>
                                    </p:anim>
                                    <p:anim calcmode="lin" valueType="num">
                                      <p:cBhvr additive="base">
                                        <p:cTn id="5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3" grpId="1" animBg="1"/>
      <p:bldP spid="2" grpId="0" animBg="1"/>
      <p:bldP spid="3" grpId="0" animBg="1"/>
      <p:bldP spid="3" grpId="1" animBg="1"/>
      <p:bldP spid="4" grpId="0" animBg="1"/>
      <p:bldP spid="4" grpId="1" animBg="1"/>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5346" name="Group 2"/>
          <p:cNvGrpSpPr>
            <a:grpSpLocks/>
          </p:cNvGrpSpPr>
          <p:nvPr/>
        </p:nvGrpSpPr>
        <p:grpSpPr bwMode="auto">
          <a:xfrm>
            <a:off x="3810000" y="838200"/>
            <a:ext cx="5257800" cy="5918200"/>
            <a:chOff x="2400" y="528"/>
            <a:chExt cx="3312" cy="3728"/>
          </a:xfrm>
        </p:grpSpPr>
        <p:sp>
          <p:nvSpPr>
            <p:cNvPr id="1305603" name="Oval 3"/>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85362" name="Text Box 4"/>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rgbClr val="FF5050"/>
                  </a:solidFill>
                  <a:latin typeface="Times New Roman" pitchFamily="18" charset="0"/>
                </a:rPr>
                <a:t>Computable</a:t>
              </a:r>
            </a:p>
          </p:txBody>
        </p:sp>
      </p:grpSp>
      <p:grpSp>
        <p:nvGrpSpPr>
          <p:cNvPr id="3" name="Group 5"/>
          <p:cNvGrpSpPr>
            <a:grpSpLocks/>
          </p:cNvGrpSpPr>
          <p:nvPr/>
        </p:nvGrpSpPr>
        <p:grpSpPr bwMode="auto">
          <a:xfrm>
            <a:off x="3916363" y="1830388"/>
            <a:ext cx="4986337" cy="4926012"/>
            <a:chOff x="2467" y="1153"/>
            <a:chExt cx="3141" cy="3103"/>
          </a:xfrm>
        </p:grpSpPr>
        <p:grpSp>
          <p:nvGrpSpPr>
            <p:cNvPr id="185355" name="Group 6"/>
            <p:cNvGrpSpPr>
              <a:grpSpLocks/>
            </p:cNvGrpSpPr>
            <p:nvPr/>
          </p:nvGrpSpPr>
          <p:grpSpPr bwMode="auto">
            <a:xfrm>
              <a:off x="2467" y="1153"/>
              <a:ext cx="3141" cy="3079"/>
              <a:chOff x="2467" y="1153"/>
              <a:chExt cx="3141" cy="3079"/>
            </a:xfrm>
          </p:grpSpPr>
          <p:sp>
            <p:nvSpPr>
              <p:cNvPr id="1305607" name="Oval 7"/>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85360" name="Text Box 8"/>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rgbClr val="66FF33"/>
                    </a:solidFill>
                    <a:latin typeface="Times New Roman" pitchFamily="18" charset="0"/>
                  </a:rPr>
                  <a:t>Exp</a:t>
                </a:r>
              </a:p>
            </p:txBody>
          </p:sp>
        </p:grpSp>
        <p:grpSp>
          <p:nvGrpSpPr>
            <p:cNvPr id="185356" name="Group 9"/>
            <p:cNvGrpSpPr>
              <a:grpSpLocks/>
            </p:cNvGrpSpPr>
            <p:nvPr/>
          </p:nvGrpSpPr>
          <p:grpSpPr bwMode="auto">
            <a:xfrm>
              <a:off x="3304" y="2753"/>
              <a:ext cx="1440" cy="1503"/>
              <a:chOff x="3304" y="2753"/>
              <a:chExt cx="1440" cy="1503"/>
            </a:xfrm>
          </p:grpSpPr>
          <p:sp>
            <p:nvSpPr>
              <p:cNvPr id="185357" name="Oval 10"/>
              <p:cNvSpPr>
                <a:spLocks noChangeArrowheads="1"/>
              </p:cNvSpPr>
              <p:nvPr/>
            </p:nvSpPr>
            <p:spPr bwMode="auto">
              <a:xfrm>
                <a:off x="3304" y="2816"/>
                <a:ext cx="1440" cy="144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185358" name="Text Box 11"/>
              <p:cNvSpPr txBox="1">
                <a:spLocks noChangeArrowheads="1"/>
              </p:cNvSpPr>
              <p:nvPr/>
            </p:nvSpPr>
            <p:spPr bwMode="auto">
              <a:xfrm>
                <a:off x="3648" y="2753"/>
                <a:ext cx="75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rgbClr val="CC99FF"/>
                    </a:solidFill>
                    <a:latin typeface="Times New Roman" pitchFamily="18" charset="0"/>
                  </a:rPr>
                  <a:t>Poly</a:t>
                </a:r>
              </a:p>
            </p:txBody>
          </p:sp>
        </p:grpSp>
      </p:grpSp>
      <p:sp>
        <p:nvSpPr>
          <p:cNvPr id="185348" name="Text Box 16"/>
          <p:cNvSpPr txBox="1">
            <a:spLocks noChangeArrowheads="1"/>
          </p:cNvSpPr>
          <p:nvPr/>
        </p:nvSpPr>
        <p:spPr bwMode="auto">
          <a:xfrm>
            <a:off x="7721600" y="762000"/>
            <a:ext cx="1462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a:latin typeface="Times New Roman" pitchFamily="18" charset="0"/>
              </a:rPr>
              <a:t>Halting</a:t>
            </a:r>
          </a:p>
        </p:txBody>
      </p:sp>
      <p:grpSp>
        <p:nvGrpSpPr>
          <p:cNvPr id="6" name="Group 17"/>
          <p:cNvGrpSpPr>
            <a:grpSpLocks/>
          </p:cNvGrpSpPr>
          <p:nvPr/>
        </p:nvGrpSpPr>
        <p:grpSpPr bwMode="auto">
          <a:xfrm>
            <a:off x="381000" y="1212850"/>
            <a:ext cx="8686800" cy="4365625"/>
            <a:chOff x="240" y="764"/>
            <a:chExt cx="5472" cy="2750"/>
          </a:xfrm>
        </p:grpSpPr>
        <p:grpSp>
          <p:nvGrpSpPr>
            <p:cNvPr id="185351" name="Group 18"/>
            <p:cNvGrpSpPr>
              <a:grpSpLocks/>
            </p:cNvGrpSpPr>
            <p:nvPr/>
          </p:nvGrpSpPr>
          <p:grpSpPr bwMode="auto">
            <a:xfrm>
              <a:off x="240" y="764"/>
              <a:ext cx="2066" cy="2750"/>
              <a:chOff x="240" y="764"/>
              <a:chExt cx="2066" cy="2750"/>
            </a:xfrm>
          </p:grpSpPr>
          <p:pic>
            <p:nvPicPr>
              <p:cNvPr id="185353" name="Picture 19" descr="Photo-04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40" y="764"/>
                <a:ext cx="1907" cy="27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5354" name="Rectangle 20"/>
              <p:cNvSpPr>
                <a:spLocks noChangeArrowheads="1"/>
              </p:cNvSpPr>
              <p:nvPr/>
            </p:nvSpPr>
            <p:spPr bwMode="auto">
              <a:xfrm>
                <a:off x="672" y="3264"/>
                <a:ext cx="1634"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000">
                    <a:latin typeface="Times New Roman" pitchFamily="18" charset="0"/>
                  </a:rPr>
                  <a:t>Jack Edmonds 1965</a:t>
                </a:r>
              </a:p>
            </p:txBody>
          </p:sp>
        </p:grpSp>
        <p:sp>
          <p:nvSpPr>
            <p:cNvPr id="185352" name="Text Box 21"/>
            <p:cNvSpPr txBox="1">
              <a:spLocks noChangeArrowheads="1"/>
            </p:cNvSpPr>
            <p:nvPr/>
          </p:nvSpPr>
          <p:spPr bwMode="auto">
            <a:xfrm>
              <a:off x="2430" y="1680"/>
              <a:ext cx="3282"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Time: input size </a:t>
              </a:r>
              <a:r>
                <a:rPr lang="en-US" altLang="en-US" sz="2800">
                  <a:latin typeface="Symbol" pitchFamily="18" charset="2"/>
                  <a:sym typeface="Symbol" pitchFamily="18" charset="2"/>
                </a:rPr>
                <a:t></a:t>
              </a:r>
              <a:r>
                <a:rPr lang="en-US" altLang="en-US" sz="2800">
                  <a:latin typeface="Times New Roman" pitchFamily="18" charset="0"/>
                </a:rPr>
                <a:t> running time</a:t>
              </a:r>
            </a:p>
            <a:p>
              <a:pPr algn="ctr">
                <a:spcBef>
                  <a:spcPct val="0"/>
                </a:spcBef>
              </a:pPr>
              <a:r>
                <a:rPr lang="en-US" altLang="en-US" sz="2800">
                  <a:latin typeface="Times New Roman" pitchFamily="18" charset="0"/>
                </a:rPr>
                <a:t>For large n, n</a:t>
              </a:r>
              <a:r>
                <a:rPr lang="en-US" altLang="en-US" sz="2800" baseline="30000">
                  <a:latin typeface="Times New Roman" pitchFamily="18" charset="0"/>
                </a:rPr>
                <a:t>100</a:t>
              </a:r>
              <a:r>
                <a:rPr lang="en-US" altLang="en-US" sz="2800">
                  <a:latin typeface="Times New Roman" pitchFamily="18" charset="0"/>
                </a:rPr>
                <a:t> &lt;&lt; 2</a:t>
              </a:r>
              <a:r>
                <a:rPr lang="en-US" altLang="en-US" sz="2800" baseline="30000">
                  <a:latin typeface="Times New Roman" pitchFamily="18" charset="0"/>
                </a:rPr>
                <a:t>n</a:t>
              </a:r>
            </a:p>
          </p:txBody>
        </p:sp>
      </p:grpSp>
      <p:sp>
        <p:nvSpPr>
          <p:cNvPr id="1305622" name="Rectangle 2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History of Computability</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6370" name="Group 2"/>
          <p:cNvGrpSpPr>
            <a:grpSpLocks/>
          </p:cNvGrpSpPr>
          <p:nvPr/>
        </p:nvGrpSpPr>
        <p:grpSpPr bwMode="auto">
          <a:xfrm>
            <a:off x="3810000" y="838200"/>
            <a:ext cx="5257800" cy="5918200"/>
            <a:chOff x="2400" y="528"/>
            <a:chExt cx="3312" cy="3728"/>
          </a:xfrm>
        </p:grpSpPr>
        <p:sp>
          <p:nvSpPr>
            <p:cNvPr id="1305603" name="Oval 3"/>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86385" name="Text Box 4"/>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rgbClr val="FF5050"/>
                  </a:solidFill>
                  <a:latin typeface="Times New Roman" pitchFamily="18" charset="0"/>
                </a:rPr>
                <a:t>Computable</a:t>
              </a:r>
            </a:p>
          </p:txBody>
        </p:sp>
      </p:grpSp>
      <p:grpSp>
        <p:nvGrpSpPr>
          <p:cNvPr id="186371" name="Group 5"/>
          <p:cNvGrpSpPr>
            <a:grpSpLocks/>
          </p:cNvGrpSpPr>
          <p:nvPr/>
        </p:nvGrpSpPr>
        <p:grpSpPr bwMode="auto">
          <a:xfrm>
            <a:off x="3916363" y="1830388"/>
            <a:ext cx="4986337" cy="4926012"/>
            <a:chOff x="2467" y="1153"/>
            <a:chExt cx="3141" cy="3103"/>
          </a:xfrm>
        </p:grpSpPr>
        <p:grpSp>
          <p:nvGrpSpPr>
            <p:cNvPr id="186378" name="Group 6"/>
            <p:cNvGrpSpPr>
              <a:grpSpLocks/>
            </p:cNvGrpSpPr>
            <p:nvPr/>
          </p:nvGrpSpPr>
          <p:grpSpPr bwMode="auto">
            <a:xfrm>
              <a:off x="2467" y="1153"/>
              <a:ext cx="3141" cy="3079"/>
              <a:chOff x="2467" y="1153"/>
              <a:chExt cx="3141" cy="3079"/>
            </a:xfrm>
          </p:grpSpPr>
          <p:sp>
            <p:nvSpPr>
              <p:cNvPr id="1305607" name="Oval 7"/>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86383" name="Text Box 8"/>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rgbClr val="66FF33"/>
                    </a:solidFill>
                    <a:latin typeface="Times New Roman" pitchFamily="18" charset="0"/>
                  </a:rPr>
                  <a:t>Exp</a:t>
                </a:r>
              </a:p>
            </p:txBody>
          </p:sp>
        </p:grpSp>
        <p:grpSp>
          <p:nvGrpSpPr>
            <p:cNvPr id="186379" name="Group 9"/>
            <p:cNvGrpSpPr>
              <a:grpSpLocks/>
            </p:cNvGrpSpPr>
            <p:nvPr/>
          </p:nvGrpSpPr>
          <p:grpSpPr bwMode="auto">
            <a:xfrm>
              <a:off x="3304" y="2753"/>
              <a:ext cx="1440" cy="1503"/>
              <a:chOff x="3304" y="2753"/>
              <a:chExt cx="1440" cy="1503"/>
            </a:xfrm>
          </p:grpSpPr>
          <p:sp>
            <p:nvSpPr>
              <p:cNvPr id="186380" name="Oval 10"/>
              <p:cNvSpPr>
                <a:spLocks noChangeArrowheads="1"/>
              </p:cNvSpPr>
              <p:nvPr/>
            </p:nvSpPr>
            <p:spPr bwMode="auto">
              <a:xfrm>
                <a:off x="3304" y="2816"/>
                <a:ext cx="1440" cy="144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186381" name="Text Box 11"/>
              <p:cNvSpPr txBox="1">
                <a:spLocks noChangeArrowheads="1"/>
              </p:cNvSpPr>
              <p:nvPr/>
            </p:nvSpPr>
            <p:spPr bwMode="auto">
              <a:xfrm>
                <a:off x="3648" y="2753"/>
                <a:ext cx="75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rgbClr val="CC99FF"/>
                    </a:solidFill>
                    <a:latin typeface="Times New Roman" pitchFamily="18" charset="0"/>
                  </a:rPr>
                  <a:t>Poly</a:t>
                </a:r>
              </a:p>
            </p:txBody>
          </p:sp>
        </p:grpSp>
      </p:grpSp>
      <p:grpSp>
        <p:nvGrpSpPr>
          <p:cNvPr id="186372" name="Group 18"/>
          <p:cNvGrpSpPr>
            <a:grpSpLocks/>
          </p:cNvGrpSpPr>
          <p:nvPr/>
        </p:nvGrpSpPr>
        <p:grpSpPr bwMode="auto">
          <a:xfrm>
            <a:off x="381000" y="1212850"/>
            <a:ext cx="3279775" cy="4365625"/>
            <a:chOff x="240" y="764"/>
            <a:chExt cx="2066" cy="2750"/>
          </a:xfrm>
        </p:grpSpPr>
        <p:pic>
          <p:nvPicPr>
            <p:cNvPr id="186376" name="Picture 19" descr="Photo-04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40" y="764"/>
              <a:ext cx="1907" cy="27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6377" name="Rectangle 20"/>
            <p:cNvSpPr>
              <a:spLocks noChangeArrowheads="1"/>
            </p:cNvSpPr>
            <p:nvPr/>
          </p:nvSpPr>
          <p:spPr bwMode="auto">
            <a:xfrm>
              <a:off x="672" y="3264"/>
              <a:ext cx="1634"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000">
                  <a:latin typeface="Times New Roman" pitchFamily="18" charset="0"/>
                </a:rPr>
                <a:t>Jack Edmonds 1965</a:t>
              </a:r>
            </a:p>
          </p:txBody>
        </p:sp>
      </p:grpSp>
      <p:sp>
        <p:nvSpPr>
          <p:cNvPr id="1305622" name="Rectangle 2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History of Computability</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23" name="Text Box 13"/>
          <p:cNvSpPr txBox="1">
            <a:spLocks noChangeArrowheads="1"/>
          </p:cNvSpPr>
          <p:nvPr/>
        </p:nvSpPr>
        <p:spPr bwMode="auto">
          <a:xfrm>
            <a:off x="3962400" y="2554288"/>
            <a:ext cx="4845050" cy="224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Revised Church says:</a:t>
            </a:r>
          </a:p>
          <a:p>
            <a:pPr algn="ctr">
              <a:spcBef>
                <a:spcPct val="0"/>
              </a:spcBef>
            </a:pPr>
            <a:r>
              <a:rPr lang="en-US" altLang="en-US" sz="2800">
                <a:latin typeface="Times New Roman" pitchFamily="18" charset="0"/>
              </a:rPr>
              <a:t>All reasonable models </a:t>
            </a:r>
            <a:br>
              <a:rPr lang="en-US" altLang="en-US" sz="2800">
                <a:latin typeface="Times New Roman" pitchFamily="18" charset="0"/>
              </a:rPr>
            </a:br>
            <a:r>
              <a:rPr lang="en-US" altLang="en-US" sz="2800">
                <a:latin typeface="Times New Roman" pitchFamily="18" charset="0"/>
              </a:rPr>
              <a:t>of computation are equivalent</a:t>
            </a:r>
          </a:p>
          <a:p>
            <a:pPr algn="ctr">
              <a:spcBef>
                <a:spcPct val="0"/>
              </a:spcBef>
            </a:pPr>
            <a:r>
              <a:rPr lang="en-US" altLang="en-US" sz="2800">
                <a:latin typeface="Times New Roman" pitchFamily="18" charset="0"/>
              </a:rPr>
              <a:t>within a polynomial in time</a:t>
            </a:r>
          </a:p>
          <a:p>
            <a:pPr algn="ctr">
              <a:spcBef>
                <a:spcPct val="0"/>
              </a:spcBef>
            </a:pPr>
            <a:endParaRPr lang="en-US" altLang="en-US" sz="2800">
              <a:latin typeface="Times New Roman" pitchFamily="18" charset="0"/>
            </a:endParaRPr>
          </a:p>
        </p:txBody>
      </p:sp>
      <p:sp>
        <p:nvSpPr>
          <p:cNvPr id="186375" name="Text Box 16"/>
          <p:cNvSpPr txBox="1">
            <a:spLocks noChangeArrowheads="1"/>
          </p:cNvSpPr>
          <p:nvPr/>
        </p:nvSpPr>
        <p:spPr bwMode="auto">
          <a:xfrm>
            <a:off x="7721600" y="762000"/>
            <a:ext cx="1462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a:latin typeface="Times New Roman" pitchFamily="18" charset="0"/>
              </a:rPr>
              <a:t>Halting</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ppt_x"/>
                                          </p:val>
                                        </p:tav>
                                        <p:tav tm="100000">
                                          <p:val>
                                            <p:strVal val="#ppt_x"/>
                                          </p:val>
                                        </p:tav>
                                      </p:tavLst>
                                    </p:anim>
                                    <p:anim calcmode="lin" valueType="num">
                                      <p:cBhvr additive="base">
                                        <p:cTn id="8"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2345"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History of Computability</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1422349" name="Text Box 13"/>
          <p:cNvSpPr txBox="1">
            <a:spLocks noChangeArrowheads="1"/>
          </p:cNvSpPr>
          <p:nvPr/>
        </p:nvSpPr>
        <p:spPr bwMode="auto">
          <a:xfrm>
            <a:off x="4173538" y="1993900"/>
            <a:ext cx="4846637" cy="2246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Revised Church says:</a:t>
            </a:r>
          </a:p>
          <a:p>
            <a:pPr algn="ctr">
              <a:spcBef>
                <a:spcPct val="0"/>
              </a:spcBef>
            </a:pPr>
            <a:r>
              <a:rPr lang="en-US" altLang="en-US" sz="2800">
                <a:latin typeface="Times New Roman" pitchFamily="18" charset="0"/>
              </a:rPr>
              <a:t>All reasonable models </a:t>
            </a:r>
            <a:br>
              <a:rPr lang="en-US" altLang="en-US" sz="2800">
                <a:latin typeface="Times New Roman" pitchFamily="18" charset="0"/>
              </a:rPr>
            </a:br>
            <a:r>
              <a:rPr lang="en-US" altLang="en-US" sz="2800">
                <a:latin typeface="Times New Roman" pitchFamily="18" charset="0"/>
              </a:rPr>
              <a:t>of computation are equivalent</a:t>
            </a:r>
          </a:p>
          <a:p>
            <a:pPr algn="ctr">
              <a:spcBef>
                <a:spcPct val="0"/>
              </a:spcBef>
            </a:pPr>
            <a:r>
              <a:rPr lang="en-US" altLang="en-US" sz="2800">
                <a:latin typeface="Times New Roman" pitchFamily="18" charset="0"/>
              </a:rPr>
              <a:t>within a polynomial in time</a:t>
            </a:r>
          </a:p>
          <a:p>
            <a:pPr algn="ctr">
              <a:spcBef>
                <a:spcPct val="0"/>
              </a:spcBef>
            </a:pPr>
            <a:endParaRPr lang="en-US" altLang="en-US" sz="2800">
              <a:latin typeface="Times New Roman" pitchFamily="18" charset="0"/>
            </a:endParaRPr>
          </a:p>
        </p:txBody>
      </p:sp>
      <p:sp>
        <p:nvSpPr>
          <p:cNvPr id="14" name="Rectangle 13"/>
          <p:cNvSpPr>
            <a:spLocks noChangeArrowheads="1"/>
          </p:cNvSpPr>
          <p:nvPr/>
        </p:nvSpPr>
        <p:spPr bwMode="auto">
          <a:xfrm>
            <a:off x="152400" y="3505200"/>
            <a:ext cx="8610600" cy="310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buFontTx/>
              <a:buChar char="•"/>
            </a:pPr>
            <a:r>
              <a:rPr lang="en-US" altLang="en-US" sz="2800">
                <a:latin typeface="Times New Roman" pitchFamily="18" charset="0"/>
              </a:rPr>
              <a:t>For any two models of computation </a:t>
            </a:r>
            <a:r>
              <a:rPr lang="en-US" altLang="en-US" sz="2800">
                <a:solidFill>
                  <a:schemeClr val="accent2"/>
                </a:solidFill>
                <a:latin typeface="Times New Roman" pitchFamily="18" charset="0"/>
              </a:rPr>
              <a:t>M</a:t>
            </a:r>
            <a:r>
              <a:rPr lang="en-US" altLang="en-US" sz="2800" baseline="-25000">
                <a:solidFill>
                  <a:schemeClr val="accent2"/>
                </a:solidFill>
                <a:latin typeface="Times New Roman" pitchFamily="18" charset="0"/>
              </a:rPr>
              <a:t>1</a:t>
            </a:r>
            <a:r>
              <a:rPr lang="en-US" altLang="en-US" sz="2800">
                <a:latin typeface="Times New Roman" pitchFamily="18" charset="0"/>
              </a:rPr>
              <a:t> and </a:t>
            </a:r>
            <a:r>
              <a:rPr lang="en-US" altLang="en-US" sz="2800">
                <a:solidFill>
                  <a:schemeClr val="accent2"/>
                </a:solidFill>
                <a:latin typeface="Times New Roman" pitchFamily="18" charset="0"/>
              </a:rPr>
              <a:t>M</a:t>
            </a:r>
            <a:r>
              <a:rPr lang="en-US" altLang="en-US" sz="2800" baseline="-25000">
                <a:solidFill>
                  <a:schemeClr val="accent2"/>
                </a:solidFill>
                <a:latin typeface="Times New Roman" pitchFamily="18" charset="0"/>
              </a:rPr>
              <a:t>2</a:t>
            </a:r>
            <a:r>
              <a:rPr lang="en-US" altLang="en-US" sz="2800">
                <a:latin typeface="Times New Roman" pitchFamily="18" charset="0"/>
              </a:rPr>
              <a:t>, </a:t>
            </a:r>
          </a:p>
          <a:p>
            <a:pPr>
              <a:spcBef>
                <a:spcPct val="0"/>
              </a:spcBef>
              <a:buFontTx/>
              <a:buChar char="•"/>
            </a:pPr>
            <a:r>
              <a:rPr lang="en-US" altLang="en-US" sz="2800">
                <a:latin typeface="Times New Roman" pitchFamily="18" charset="0"/>
              </a:rPr>
              <a:t>there is a constant </a:t>
            </a:r>
            <a:r>
              <a:rPr lang="en-US" altLang="en-US" sz="2800">
                <a:solidFill>
                  <a:schemeClr val="accent2"/>
                </a:solidFill>
                <a:latin typeface="Times New Roman" pitchFamily="18" charset="0"/>
              </a:rPr>
              <a:t>c</a:t>
            </a:r>
            <a:r>
              <a:rPr lang="en-US" altLang="en-US" sz="2800">
                <a:latin typeface="Times New Roman" pitchFamily="18" charset="0"/>
              </a:rPr>
              <a:t>,</a:t>
            </a:r>
          </a:p>
          <a:p>
            <a:pPr>
              <a:spcBef>
                <a:spcPct val="0"/>
              </a:spcBef>
              <a:buFontTx/>
              <a:buChar char="•"/>
            </a:pPr>
            <a:r>
              <a:rPr lang="en-US" altLang="en-US" sz="2800">
                <a:latin typeface="Times New Roman" pitchFamily="18" charset="0"/>
              </a:rPr>
              <a:t>for any computation problem </a:t>
            </a:r>
            <a:r>
              <a:rPr lang="en-US" altLang="en-US" sz="2800">
                <a:solidFill>
                  <a:schemeClr val="accent2"/>
                </a:solidFill>
                <a:latin typeface="Times New Roman" pitchFamily="18" charset="0"/>
              </a:rPr>
              <a:t>P</a:t>
            </a:r>
            <a:r>
              <a:rPr lang="en-US" altLang="en-US" sz="2800">
                <a:latin typeface="Times New Roman" pitchFamily="18" charset="0"/>
              </a:rPr>
              <a:t>,</a:t>
            </a:r>
          </a:p>
          <a:p>
            <a:pPr>
              <a:spcBef>
                <a:spcPct val="0"/>
              </a:spcBef>
              <a:buFontTx/>
              <a:buChar char="•"/>
            </a:pPr>
            <a:r>
              <a:rPr lang="en-US" altLang="en-US" sz="2800">
                <a:latin typeface="Times New Roman" pitchFamily="18" charset="0"/>
              </a:rPr>
              <a:t>if </a:t>
            </a:r>
            <a:r>
              <a:rPr lang="en-US" altLang="en-US" sz="2800">
                <a:solidFill>
                  <a:schemeClr val="accent2"/>
                </a:solidFill>
                <a:latin typeface="Times New Roman" pitchFamily="18" charset="0"/>
              </a:rPr>
              <a:t>P</a:t>
            </a:r>
            <a:r>
              <a:rPr lang="en-US" altLang="en-US" sz="2800">
                <a:latin typeface="Times New Roman" pitchFamily="18" charset="0"/>
              </a:rPr>
              <a:t> can be solved in time </a:t>
            </a:r>
            <a:r>
              <a:rPr lang="en-US" altLang="en-US" sz="2800">
                <a:solidFill>
                  <a:schemeClr val="accent2"/>
                </a:solidFill>
                <a:latin typeface="Times New Roman" pitchFamily="18" charset="0"/>
              </a:rPr>
              <a:t>T(n)</a:t>
            </a:r>
            <a:r>
              <a:rPr lang="en-US" altLang="en-US" sz="2800">
                <a:latin typeface="Times New Roman" pitchFamily="18" charset="0"/>
              </a:rPr>
              <a:t> in </a:t>
            </a:r>
            <a:r>
              <a:rPr lang="en-US" altLang="en-US" sz="2800">
                <a:solidFill>
                  <a:schemeClr val="accent2"/>
                </a:solidFill>
                <a:latin typeface="Times New Roman" pitchFamily="18" charset="0"/>
              </a:rPr>
              <a:t>M</a:t>
            </a:r>
            <a:r>
              <a:rPr lang="en-US" altLang="en-US" sz="2800" baseline="-25000">
                <a:solidFill>
                  <a:schemeClr val="accent2"/>
                </a:solidFill>
                <a:latin typeface="Times New Roman" pitchFamily="18" charset="0"/>
              </a:rPr>
              <a:t>1</a:t>
            </a:r>
            <a:r>
              <a:rPr lang="en-US" altLang="en-US" sz="2800">
                <a:latin typeface="Times New Roman" pitchFamily="18" charset="0"/>
              </a:rPr>
              <a:t>,</a:t>
            </a:r>
          </a:p>
          <a:p>
            <a:pPr>
              <a:spcBef>
                <a:spcPct val="0"/>
              </a:spcBef>
              <a:buFontTx/>
              <a:buChar char="•"/>
            </a:pPr>
            <a:r>
              <a:rPr lang="en-US" altLang="en-US" sz="2800">
                <a:latin typeface="Times New Roman" pitchFamily="18" charset="0"/>
              </a:rPr>
              <a:t>then it can be solved in at most time </a:t>
            </a:r>
            <a:r>
              <a:rPr lang="en-US" altLang="en-US" sz="2800">
                <a:solidFill>
                  <a:schemeClr val="accent2"/>
                </a:solidFill>
                <a:latin typeface="Times New Roman" pitchFamily="18" charset="0"/>
              </a:rPr>
              <a:t>(nT(n))</a:t>
            </a:r>
            <a:r>
              <a:rPr lang="en-US" altLang="en-US" sz="2800" baseline="30000">
                <a:solidFill>
                  <a:schemeClr val="accent2"/>
                </a:solidFill>
                <a:latin typeface="Times New Roman" pitchFamily="18" charset="0"/>
              </a:rPr>
              <a:t>c</a:t>
            </a:r>
            <a:r>
              <a:rPr lang="en-US" altLang="en-US" sz="2800">
                <a:solidFill>
                  <a:schemeClr val="accent2"/>
                </a:solidFill>
                <a:latin typeface="Times New Roman" pitchFamily="18" charset="0"/>
              </a:rPr>
              <a:t> </a:t>
            </a:r>
            <a:r>
              <a:rPr lang="en-US" altLang="en-US" sz="2800">
                <a:latin typeface="Times New Roman" pitchFamily="18" charset="0"/>
              </a:rPr>
              <a:t>in </a:t>
            </a:r>
            <a:r>
              <a:rPr lang="en-US" altLang="en-US" sz="2800">
                <a:solidFill>
                  <a:schemeClr val="accent2"/>
                </a:solidFill>
                <a:latin typeface="Times New Roman" pitchFamily="18" charset="0"/>
              </a:rPr>
              <a:t>M</a:t>
            </a:r>
            <a:r>
              <a:rPr lang="en-US" altLang="en-US" sz="2800" baseline="-25000">
                <a:solidFill>
                  <a:schemeClr val="accent2"/>
                </a:solidFill>
                <a:latin typeface="Times New Roman" pitchFamily="18" charset="0"/>
              </a:rPr>
              <a:t>2</a:t>
            </a:r>
            <a:r>
              <a:rPr lang="en-US" altLang="en-US" sz="2800">
                <a:latin typeface="Times New Roman" pitchFamily="18" charset="0"/>
              </a:rPr>
              <a:t>.</a:t>
            </a:r>
          </a:p>
          <a:p>
            <a:pPr algn="ctr">
              <a:spcBef>
                <a:spcPct val="0"/>
              </a:spcBef>
            </a:pPr>
            <a:r>
              <a:rPr lang="en-US" altLang="en-US" sz="2800">
                <a:latin typeface="Times New Roman" pitchFamily="18" charset="0"/>
              </a:rPr>
              <a:t>Note </a:t>
            </a:r>
            <a:r>
              <a:rPr lang="en-US" altLang="en-US" sz="2800">
                <a:solidFill>
                  <a:schemeClr val="accent2"/>
                </a:solidFill>
                <a:latin typeface="Times New Roman" pitchFamily="18" charset="0"/>
              </a:rPr>
              <a:t>c</a:t>
            </a:r>
            <a:r>
              <a:rPr lang="en-US" altLang="en-US" sz="2800">
                <a:latin typeface="Times New Roman" pitchFamily="18" charset="0"/>
              </a:rPr>
              <a:t> depends on the models </a:t>
            </a:r>
            <a:r>
              <a:rPr lang="en-US" altLang="en-US" sz="2800">
                <a:solidFill>
                  <a:schemeClr val="accent2"/>
                </a:solidFill>
                <a:latin typeface="Times New Roman" pitchFamily="18" charset="0"/>
              </a:rPr>
              <a:t>M</a:t>
            </a:r>
            <a:r>
              <a:rPr lang="en-US" altLang="en-US" sz="2800" baseline="-25000">
                <a:solidFill>
                  <a:schemeClr val="accent2"/>
                </a:solidFill>
                <a:latin typeface="Times New Roman" pitchFamily="18" charset="0"/>
              </a:rPr>
              <a:t>1</a:t>
            </a:r>
            <a:r>
              <a:rPr lang="en-US" altLang="en-US" sz="2800">
                <a:latin typeface="Times New Roman" pitchFamily="18" charset="0"/>
              </a:rPr>
              <a:t> and </a:t>
            </a:r>
            <a:r>
              <a:rPr lang="en-US" altLang="en-US" sz="2800">
                <a:solidFill>
                  <a:schemeClr val="accent2"/>
                </a:solidFill>
                <a:latin typeface="Times New Roman" pitchFamily="18" charset="0"/>
              </a:rPr>
              <a:t>M</a:t>
            </a:r>
            <a:r>
              <a:rPr lang="en-US" altLang="en-US" sz="2800" baseline="-25000">
                <a:solidFill>
                  <a:schemeClr val="accent2"/>
                </a:solidFill>
                <a:latin typeface="Times New Roman" pitchFamily="18" charset="0"/>
              </a:rPr>
              <a:t>2</a:t>
            </a:r>
            <a:r>
              <a:rPr lang="en-US" altLang="en-US" sz="2800">
                <a:latin typeface="Times New Roman" pitchFamily="18" charset="0"/>
              </a:rPr>
              <a:t>, </a:t>
            </a:r>
            <a:br>
              <a:rPr lang="en-US" altLang="en-US" sz="2800">
                <a:latin typeface="Times New Roman" pitchFamily="18" charset="0"/>
              </a:rPr>
            </a:br>
            <a:r>
              <a:rPr lang="en-US" altLang="en-US" sz="2800">
                <a:latin typeface="Times New Roman" pitchFamily="18" charset="0"/>
              </a:rPr>
              <a:t>but not on the problem </a:t>
            </a:r>
            <a:r>
              <a:rPr lang="en-US" altLang="en-US" sz="2800">
                <a:solidFill>
                  <a:schemeClr val="accent2"/>
                </a:solidFill>
                <a:latin typeface="Times New Roman" pitchFamily="18" charset="0"/>
              </a:rPr>
              <a:t>P</a:t>
            </a:r>
            <a:r>
              <a:rPr lang="en-US" altLang="en-US" sz="2800">
                <a:latin typeface="Times New Roman" pitchFamily="18" charset="0"/>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6" presetClass="path" presetSubtype="0" accel="50000" decel="50000" fill="hold" grpId="0" nodeType="withEffect">
                                  <p:stCondLst>
                                    <p:cond delay="0"/>
                                  </p:stCondLst>
                                  <p:childTnLst>
                                    <p:animMotion origin="layout" path="M -4.16667E-6 -2.81286E-6 L -0.22968 -0.22091 " pathEditMode="relative" rAng="0" ptsTypes="AA">
                                      <p:cBhvr>
                                        <p:cTn id="6" dur="2000" fill="hold"/>
                                        <p:tgtEl>
                                          <p:spTgt spid="1422349"/>
                                        </p:tgtEl>
                                        <p:attrNameLst>
                                          <p:attrName>ppt_x</p:attrName>
                                          <p:attrName>ppt_y</p:attrName>
                                        </p:attrNameLst>
                                      </p:cBhvr>
                                      <p:rCtr x="-11493" y="-11057"/>
                                    </p:animMotion>
                                  </p:childTnLst>
                                </p:cTn>
                              </p:par>
                            </p:childTnLst>
                          </p:cTn>
                        </p:par>
                      </p:childTnLst>
                    </p:cTn>
                  </p:par>
                  <p:par>
                    <p:cTn id="7" fill="hold" nodeType="clickPar">
                      <p:stCondLst>
                        <p:cond delay="indefinite"/>
                      </p:stCondLst>
                      <p:childTnLst>
                        <p:par>
                          <p:cTn id="8" fill="hold" nodeType="withGroup">
                            <p:stCondLst>
                              <p:cond delay="0"/>
                            </p:stCondLst>
                            <p:childTnLst>
                              <p:par>
                                <p:cTn id="9" presetID="2" presetClass="entr" presetSubtype="4" fill="hold" nodeType="clickEffect">
                                  <p:stCondLst>
                                    <p:cond delay="0"/>
                                  </p:stCondLst>
                                  <p:childTnLst>
                                    <p:set>
                                      <p:cBhvr>
                                        <p:cTn id="10" dur="1" fill="hold">
                                          <p:stCondLst>
                                            <p:cond delay="0"/>
                                          </p:stCondLst>
                                        </p:cTn>
                                        <p:tgtEl>
                                          <p:spTgt spid="14">
                                            <p:txEl>
                                              <p:pRg st="0" end="0"/>
                                            </p:txEl>
                                          </p:spTgt>
                                        </p:tgtEl>
                                        <p:attrNameLst>
                                          <p:attrName>style.visibility</p:attrName>
                                        </p:attrNameLst>
                                      </p:cBhvr>
                                      <p:to>
                                        <p:strVal val="visible"/>
                                      </p:to>
                                    </p:set>
                                    <p:anim calcmode="lin" valueType="num">
                                      <p:cBhvr additive="base">
                                        <p:cTn id="11"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14">
                                            <p:txEl>
                                              <p:pRg st="1" end="1"/>
                                            </p:txEl>
                                          </p:spTgt>
                                        </p:tgtEl>
                                        <p:attrNameLst>
                                          <p:attrName>style.visibility</p:attrName>
                                        </p:attrNameLst>
                                      </p:cBhvr>
                                      <p:to>
                                        <p:strVal val="visible"/>
                                      </p:to>
                                    </p:set>
                                    <p:anim calcmode="lin" valueType="num">
                                      <p:cBhvr additive="base">
                                        <p:cTn id="17" dur="500" fill="hold"/>
                                        <p:tgtEl>
                                          <p:spTgt spid="14">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14">
                                            <p:txEl>
                                              <p:pRg st="2" end="2"/>
                                            </p:txEl>
                                          </p:spTgt>
                                        </p:tgtEl>
                                        <p:attrNameLst>
                                          <p:attrName>style.visibility</p:attrName>
                                        </p:attrNameLst>
                                      </p:cBhvr>
                                      <p:to>
                                        <p:strVal val="visible"/>
                                      </p:to>
                                    </p:set>
                                    <p:anim calcmode="lin" valueType="num">
                                      <p:cBhvr additive="base">
                                        <p:cTn id="23" dur="500" fill="hold"/>
                                        <p:tgtEl>
                                          <p:spTgt spid="14">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14">
                                            <p:txEl>
                                              <p:pRg st="3" end="3"/>
                                            </p:txEl>
                                          </p:spTgt>
                                        </p:tgtEl>
                                        <p:attrNameLst>
                                          <p:attrName>style.visibility</p:attrName>
                                        </p:attrNameLst>
                                      </p:cBhvr>
                                      <p:to>
                                        <p:strVal val="visible"/>
                                      </p:to>
                                    </p:set>
                                    <p:anim calcmode="lin" valueType="num">
                                      <p:cBhvr additive="base">
                                        <p:cTn id="29" dur="500" fill="hold"/>
                                        <p:tgtEl>
                                          <p:spTgt spid="14">
                                            <p:txEl>
                                              <p:pRg st="3" end="3"/>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14">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nodeType="clickEffect">
                                  <p:stCondLst>
                                    <p:cond delay="0"/>
                                  </p:stCondLst>
                                  <p:childTnLst>
                                    <p:set>
                                      <p:cBhvr>
                                        <p:cTn id="34" dur="1" fill="hold">
                                          <p:stCondLst>
                                            <p:cond delay="0"/>
                                          </p:stCondLst>
                                        </p:cTn>
                                        <p:tgtEl>
                                          <p:spTgt spid="14">
                                            <p:txEl>
                                              <p:pRg st="4" end="4"/>
                                            </p:txEl>
                                          </p:spTgt>
                                        </p:tgtEl>
                                        <p:attrNameLst>
                                          <p:attrName>style.visibility</p:attrName>
                                        </p:attrNameLst>
                                      </p:cBhvr>
                                      <p:to>
                                        <p:strVal val="visible"/>
                                      </p:to>
                                    </p:set>
                                    <p:anim calcmode="lin" valueType="num">
                                      <p:cBhvr additive="base">
                                        <p:cTn id="35" dur="500" fill="hold"/>
                                        <p:tgtEl>
                                          <p:spTgt spid="14">
                                            <p:txEl>
                                              <p:pRg st="4" end="4"/>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14">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4" fill="hold" nodeType="clickEffect">
                                  <p:stCondLst>
                                    <p:cond delay="0"/>
                                  </p:stCondLst>
                                  <p:childTnLst>
                                    <p:set>
                                      <p:cBhvr>
                                        <p:cTn id="40" dur="1" fill="hold">
                                          <p:stCondLst>
                                            <p:cond delay="0"/>
                                          </p:stCondLst>
                                        </p:cTn>
                                        <p:tgtEl>
                                          <p:spTgt spid="14">
                                            <p:txEl>
                                              <p:pRg st="5" end="5"/>
                                            </p:txEl>
                                          </p:spTgt>
                                        </p:tgtEl>
                                        <p:attrNameLst>
                                          <p:attrName>style.visibility</p:attrName>
                                        </p:attrNameLst>
                                      </p:cBhvr>
                                      <p:to>
                                        <p:strVal val="visible"/>
                                      </p:to>
                                    </p:set>
                                    <p:anim calcmode="lin" valueType="num">
                                      <p:cBhvr additive="base">
                                        <p:cTn id="41" dur="500" fill="hold"/>
                                        <p:tgtEl>
                                          <p:spTgt spid="14">
                                            <p:txEl>
                                              <p:pRg st="5" end="5"/>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14">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2349" grpId="0"/>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p:nvPr>
        </p:nvSpPr>
        <p:spPr>
          <a:xfrm>
            <a:off x="685800" y="-152400"/>
            <a:ext cx="7772400" cy="1143000"/>
          </a:xfrm>
        </p:spPr>
        <p:txBody>
          <a:bodyPr/>
          <a:lstStyle/>
          <a:p>
            <a:pPr>
              <a:defRPr/>
            </a:pPr>
            <a:r>
              <a:rPr lang="en-US" dirty="0" smtClean="0"/>
              <a:t>Home work</a:t>
            </a:r>
            <a:r>
              <a:rPr lang="en-US" smtClean="0"/>
              <a:t/>
            </a:r>
            <a:br>
              <a:rPr lang="en-US" smtClean="0"/>
            </a:br>
            <a:r>
              <a:rPr lang="en-US" sz="2400" smtClean="0"/>
              <a:t>to do starting </a:t>
            </a:r>
            <a:r>
              <a:rPr lang="en-US" sz="2400" dirty="0" smtClean="0"/>
              <a:t>now</a:t>
            </a:r>
            <a:endParaRPr lang="en-US" dirty="0" smtClean="0"/>
          </a:p>
        </p:txBody>
      </p:sp>
      <p:grpSp>
        <p:nvGrpSpPr>
          <p:cNvPr id="2" name="Group 7"/>
          <p:cNvGrpSpPr>
            <a:grpSpLocks/>
          </p:cNvGrpSpPr>
          <p:nvPr/>
        </p:nvGrpSpPr>
        <p:grpSpPr bwMode="auto">
          <a:xfrm>
            <a:off x="25400" y="1371600"/>
            <a:ext cx="8932863" cy="4191000"/>
            <a:chOff x="25878" y="1371600"/>
            <a:chExt cx="8932385" cy="4191000"/>
          </a:xfrm>
        </p:grpSpPr>
        <p:pic>
          <p:nvPicPr>
            <p:cNvPr id="18842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8600" y="1371600"/>
              <a:ext cx="8729663" cy="419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sp>
          <p:nvSpPr>
            <p:cNvPr id="188421" name="TextBox 6"/>
            <p:cNvSpPr txBox="1">
              <a:spLocks noChangeArrowheads="1"/>
            </p:cNvSpPr>
            <p:nvPr/>
          </p:nvSpPr>
          <p:spPr bwMode="auto">
            <a:xfrm>
              <a:off x="25878" y="1371600"/>
              <a:ext cx="457200" cy="30777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1400">
                  <a:solidFill>
                    <a:schemeClr val="bg2"/>
                  </a:solidFill>
                  <a:latin typeface="Times New Roman" pitchFamily="18" charset="0"/>
                </a:rPr>
                <a:t>7.</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63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Church’s Thesis</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13" name="Line 22"/>
          <p:cNvSpPr>
            <a:spLocks noChangeShapeType="1"/>
          </p:cNvSpPr>
          <p:nvPr/>
        </p:nvSpPr>
        <p:spPr bwMode="auto">
          <a:xfrm>
            <a:off x="1854200" y="2133600"/>
            <a:ext cx="1117600" cy="2765425"/>
          </a:xfrm>
          <a:prstGeom prst="line">
            <a:avLst/>
          </a:prstGeom>
          <a:noFill/>
          <a:ln w="38100" cap="sq">
            <a:solidFill>
              <a:schemeClr val="hlink"/>
            </a:solidFill>
            <a:round/>
            <a:headEnd type="triangle"/>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296389" name="Text Box 5"/>
          <p:cNvSpPr txBox="1">
            <a:spLocks noChangeArrowheads="1"/>
          </p:cNvSpPr>
          <p:nvPr/>
        </p:nvSpPr>
        <p:spPr bwMode="auto">
          <a:xfrm>
            <a:off x="381000" y="528638"/>
            <a:ext cx="6310313" cy="4894262"/>
          </a:xfrm>
          <a:prstGeom prst="rect">
            <a:avLst/>
          </a:prstGeom>
          <a:noFill/>
          <a:ln w="38100" cap="sq">
            <a:noFill/>
            <a:miter lim="800000"/>
            <a:headEnd/>
            <a:tailEnd/>
          </a:ln>
          <a:effectLst/>
        </p:spPr>
        <p:txBody>
          <a:bodyPr wrap="none" lIns="274320" rIns="274320">
            <a:spAutoFit/>
          </a:bodyPr>
          <a:lstStyle/>
          <a:p>
            <a:pPr eaLnBrk="0" hangingPunct="0">
              <a:defRPr/>
            </a:pPr>
            <a:r>
              <a:rPr lang="en-US">
                <a:cs typeface="+mn-cs"/>
              </a:rPr>
              <a:t>A computational </a:t>
            </a:r>
            <a:r>
              <a:rPr lang="en-US" dirty="0">
                <a:cs typeface="+mn-cs"/>
              </a:rPr>
              <a:t>problem </a:t>
            </a:r>
            <a:r>
              <a:rPr lang="en-US">
                <a:cs typeface="+mn-cs"/>
              </a:rPr>
              <a:t>is computable</a:t>
            </a:r>
            <a:endParaRPr lang="en-US" dirty="0">
              <a:cs typeface="+mn-cs"/>
            </a:endParaRPr>
          </a:p>
          <a:p>
            <a:pPr eaLnBrk="0" hangingPunct="0">
              <a:buFont typeface="Arial" pitchFamily="34" charset="0"/>
              <a:buChar char="•"/>
              <a:defRPr/>
            </a:pPr>
            <a:r>
              <a:rPr lang="en-US" dirty="0">
                <a:cs typeface="+mn-cs"/>
              </a:rPr>
              <a:t>by a </a:t>
            </a:r>
            <a:r>
              <a:rPr lang="en-US" dirty="0">
                <a:solidFill>
                  <a:schemeClr val="accent2"/>
                </a:solidFill>
                <a:cs typeface="+mn-cs"/>
              </a:rPr>
              <a:t>Java Program</a:t>
            </a:r>
          </a:p>
          <a:p>
            <a:pPr eaLnBrk="0" hangingPunct="0">
              <a:buFont typeface="Arial" pitchFamily="34" charset="0"/>
              <a:buChar char="•"/>
              <a:defRPr/>
            </a:pPr>
            <a:endParaRPr lang="en-US" sz="1800" dirty="0">
              <a:cs typeface="+mn-cs"/>
            </a:endParaRPr>
          </a:p>
          <a:p>
            <a:pPr eaLnBrk="0" hangingPunct="0">
              <a:buFont typeface="Arial" pitchFamily="34" charset="0"/>
              <a:buChar char="•"/>
              <a:defRPr/>
            </a:pPr>
            <a:r>
              <a:rPr lang="en-US" dirty="0">
                <a:cs typeface="+mn-cs"/>
              </a:rPr>
              <a:t>by </a:t>
            </a:r>
            <a:r>
              <a:rPr lang="en-US">
                <a:cs typeface="+mn-cs"/>
              </a:rPr>
              <a:t>a </a:t>
            </a:r>
            <a:r>
              <a:rPr lang="en-US">
                <a:solidFill>
                  <a:schemeClr val="accent2"/>
                </a:solidFill>
                <a:cs typeface="+mn-cs"/>
              </a:rPr>
              <a:t>Turing </a:t>
            </a:r>
            <a:r>
              <a:rPr lang="en-US" dirty="0">
                <a:solidFill>
                  <a:schemeClr val="accent2"/>
                </a:solidFill>
                <a:cs typeface="+mn-cs"/>
              </a:rPr>
              <a:t>Machine</a:t>
            </a:r>
          </a:p>
          <a:p>
            <a:pPr eaLnBrk="0" hangingPunct="0">
              <a:buFont typeface="Arial" pitchFamily="34" charset="0"/>
              <a:buChar char="•"/>
              <a:defRPr/>
            </a:pPr>
            <a:endParaRPr lang="en-US" sz="1800" dirty="0">
              <a:cs typeface="+mn-cs"/>
            </a:endParaRPr>
          </a:p>
          <a:p>
            <a:pPr eaLnBrk="0" hangingPunct="0">
              <a:buFont typeface="Arial" pitchFamily="34" charset="0"/>
              <a:buChar char="•"/>
              <a:defRPr/>
            </a:pPr>
            <a:r>
              <a:rPr lang="en-US" dirty="0">
                <a:cs typeface="+mn-cs"/>
              </a:rPr>
              <a:t>by a (simple) </a:t>
            </a:r>
            <a:r>
              <a:rPr lang="en-US" dirty="0">
                <a:solidFill>
                  <a:schemeClr val="accent2"/>
                </a:solidFill>
                <a:cs typeface="+mn-cs"/>
              </a:rPr>
              <a:t>Recursive  Program</a:t>
            </a:r>
            <a:r>
              <a:rPr lang="en-US" dirty="0">
                <a:effectLst>
                  <a:outerShdw blurRad="38100" dist="38100" dir="2700000" algn="tl">
                    <a:srgbClr val="000000"/>
                  </a:outerShdw>
                </a:effectLst>
                <a:cs typeface="+mn-cs"/>
              </a:rPr>
              <a:t> </a:t>
            </a:r>
            <a:endParaRPr lang="en-US" dirty="0">
              <a:solidFill>
                <a:schemeClr val="accent2"/>
              </a:solidFill>
              <a:cs typeface="+mn-cs"/>
            </a:endParaRPr>
          </a:p>
          <a:p>
            <a:pPr eaLnBrk="0" hangingPunct="0">
              <a:buFont typeface="Arial" pitchFamily="34" charset="0"/>
              <a:buChar char="•"/>
              <a:defRPr/>
            </a:pPr>
            <a:endParaRPr lang="en-US" sz="1800" dirty="0">
              <a:cs typeface="+mn-cs"/>
            </a:endParaRPr>
          </a:p>
          <a:p>
            <a:pPr eaLnBrk="0" hangingPunct="0">
              <a:buFont typeface="Arial" pitchFamily="34" charset="0"/>
              <a:buChar char="•"/>
              <a:defRPr/>
            </a:pPr>
            <a:r>
              <a:rPr lang="en-US" dirty="0">
                <a:cs typeface="+mn-cs"/>
              </a:rPr>
              <a:t>by a (simple</a:t>
            </a:r>
            <a:r>
              <a:rPr lang="en-US">
                <a:cs typeface="+mn-cs"/>
              </a:rPr>
              <a:t>) </a:t>
            </a:r>
            <a:r>
              <a:rPr lang="en-US">
                <a:solidFill>
                  <a:schemeClr val="accent2"/>
                </a:solidFill>
                <a:cs typeface="+mn-cs"/>
              </a:rPr>
              <a:t>Register </a:t>
            </a:r>
            <a:r>
              <a:rPr lang="en-US" dirty="0">
                <a:solidFill>
                  <a:schemeClr val="accent2"/>
                </a:solidFill>
                <a:cs typeface="+mn-cs"/>
              </a:rPr>
              <a:t>Machine</a:t>
            </a:r>
            <a:r>
              <a:rPr lang="en-US" dirty="0">
                <a:effectLst>
                  <a:outerShdw blurRad="38100" dist="38100" dir="2700000" algn="tl">
                    <a:srgbClr val="000000"/>
                  </a:outerShdw>
                </a:effectLst>
                <a:cs typeface="+mn-cs"/>
              </a:rPr>
              <a:t> </a:t>
            </a:r>
          </a:p>
          <a:p>
            <a:pPr eaLnBrk="0" hangingPunct="0">
              <a:defRPr/>
            </a:pPr>
            <a:endParaRPr lang="en-US" sz="1800" dirty="0">
              <a:effectLst>
                <a:outerShdw blurRad="38100" dist="38100" dir="2700000" algn="tl">
                  <a:srgbClr val="000000"/>
                </a:outerShdw>
              </a:effectLst>
              <a:cs typeface="+mn-cs"/>
            </a:endParaRPr>
          </a:p>
          <a:p>
            <a:pPr eaLnBrk="0" hangingPunct="0">
              <a:buFont typeface="Arial" pitchFamily="34" charset="0"/>
              <a:buChar char="•"/>
              <a:defRPr/>
            </a:pPr>
            <a:r>
              <a:rPr lang="en-US" dirty="0">
                <a:effectLst>
                  <a:outerShdw blurRad="38100" dist="38100" dir="2700000" algn="tl">
                    <a:srgbClr val="000000"/>
                  </a:outerShdw>
                </a:effectLst>
                <a:cs typeface="+mn-cs"/>
              </a:rPr>
              <a:t>by </a:t>
            </a:r>
            <a:r>
              <a:rPr lang="en-US">
                <a:effectLst>
                  <a:outerShdw blurRad="38100" dist="38100" dir="2700000" algn="tl">
                    <a:srgbClr val="000000"/>
                  </a:outerShdw>
                </a:effectLst>
                <a:cs typeface="+mn-cs"/>
              </a:rPr>
              <a:t>a </a:t>
            </a:r>
            <a:r>
              <a:rPr lang="en-US">
                <a:solidFill>
                  <a:schemeClr val="accent2"/>
                </a:solidFill>
                <a:effectLst>
                  <a:outerShdw blurRad="38100" dist="38100" dir="2700000" algn="tl">
                    <a:srgbClr val="000000"/>
                  </a:outerShdw>
                </a:effectLst>
                <a:cs typeface="+mn-cs"/>
              </a:rPr>
              <a:t>Circuit</a:t>
            </a:r>
            <a:r>
              <a:rPr lang="en-US">
                <a:effectLst>
                  <a:outerShdw blurRad="38100" dist="38100" dir="2700000" algn="tl">
                    <a:srgbClr val="000000"/>
                  </a:outerShdw>
                </a:effectLst>
                <a:cs typeface="+mn-cs"/>
              </a:rPr>
              <a:t>: </a:t>
            </a:r>
            <a:r>
              <a:rPr lang="en-US" i="1">
                <a:solidFill>
                  <a:schemeClr val="accent2"/>
                </a:solidFill>
                <a:effectLst>
                  <a:outerShdw blurRad="38100" dist="38100" dir="2700000" algn="tl">
                    <a:srgbClr val="000000"/>
                  </a:outerShdw>
                </a:effectLst>
                <a:cs typeface="+mn-cs"/>
              </a:rPr>
              <a:t>And/Or/Not,</a:t>
            </a:r>
            <a:r>
              <a:rPr lang="en-US">
                <a:solidFill>
                  <a:schemeClr val="accent2"/>
                </a:solidFill>
                <a:effectLst>
                  <a:outerShdw blurRad="38100" dist="38100" dir="2700000" algn="tl">
                    <a:srgbClr val="000000"/>
                  </a:outerShdw>
                </a:effectLst>
                <a:cs typeface="+mn-cs"/>
              </a:rPr>
              <a:t> Computer</a:t>
            </a:r>
            <a:r>
              <a:rPr lang="en-US" dirty="0">
                <a:solidFill>
                  <a:schemeClr val="accent2"/>
                </a:solidFill>
                <a:effectLst>
                  <a:outerShdw blurRad="38100" dist="38100" dir="2700000" algn="tl">
                    <a:srgbClr val="000000"/>
                  </a:outerShdw>
                </a:effectLst>
                <a:cs typeface="+mn-cs"/>
              </a:rPr>
              <a:t>,</a:t>
            </a:r>
            <a:br>
              <a:rPr lang="en-US" dirty="0">
                <a:solidFill>
                  <a:schemeClr val="accent2"/>
                </a:solidFill>
                <a:effectLst>
                  <a:outerShdw blurRad="38100" dist="38100" dir="2700000" algn="tl">
                    <a:srgbClr val="000000"/>
                  </a:outerShdw>
                </a:effectLst>
                <a:cs typeface="+mn-cs"/>
              </a:rPr>
            </a:br>
            <a:r>
              <a:rPr lang="en-US">
                <a:solidFill>
                  <a:schemeClr val="accent2"/>
                </a:solidFill>
                <a:effectLst>
                  <a:outerShdw blurRad="38100" dist="38100" dir="2700000" algn="tl">
                    <a:srgbClr val="000000"/>
                  </a:outerShdw>
                </a:effectLst>
                <a:cs typeface="+mn-cs"/>
              </a:rPr>
              <a:t>  Arithmetic</a:t>
            </a:r>
            <a:r>
              <a:rPr lang="en-US" dirty="0">
                <a:solidFill>
                  <a:schemeClr val="accent2"/>
                </a:solidFill>
                <a:effectLst>
                  <a:outerShdw blurRad="38100" dist="38100" dir="2700000" algn="tl">
                    <a:srgbClr val="000000"/>
                  </a:outerShdw>
                </a:effectLst>
                <a:cs typeface="+mn-cs"/>
              </a:rPr>
              <a:t>, &amp; </a:t>
            </a:r>
            <a:r>
              <a:rPr lang="en-US">
                <a:solidFill>
                  <a:schemeClr val="accent2"/>
                </a:solidFill>
                <a:effectLst>
                  <a:outerShdw blurRad="38100" dist="38100" dir="2700000" algn="tl">
                    <a:srgbClr val="000000"/>
                  </a:outerShdw>
                </a:effectLst>
                <a:cs typeface="+mn-cs"/>
              </a:rPr>
              <a:t>Neural Nets</a:t>
            </a:r>
            <a:r>
              <a:rPr lang="en-US" dirty="0">
                <a:solidFill>
                  <a:schemeClr val="accent2"/>
                </a:solidFill>
                <a:effectLst>
                  <a:outerShdw blurRad="38100" dist="38100" dir="2700000" algn="tl">
                    <a:srgbClr val="000000"/>
                  </a:outerShdw>
                </a:effectLst>
                <a:cs typeface="+mn-cs"/>
              </a:rPr>
              <a:t>.</a:t>
            </a:r>
          </a:p>
          <a:p>
            <a:pPr eaLnBrk="0" hangingPunct="0">
              <a:buFont typeface="Arial" pitchFamily="34" charset="0"/>
              <a:buNone/>
              <a:defRPr/>
            </a:pPr>
            <a:r>
              <a:rPr lang="en-US" sz="1000" dirty="0">
                <a:solidFill>
                  <a:schemeClr val="accent2"/>
                </a:solidFill>
                <a:effectLst>
                  <a:outerShdw blurRad="38100" dist="38100" dir="2700000" algn="tl">
                    <a:srgbClr val="000000"/>
                  </a:outerShdw>
                </a:effectLst>
                <a:cs typeface="+mn-cs"/>
              </a:rPr>
              <a:t> </a:t>
            </a:r>
          </a:p>
          <a:p>
            <a:pPr eaLnBrk="0" hangingPunct="0">
              <a:buFont typeface="Arial" pitchFamily="34" charset="0"/>
              <a:buChar char="•"/>
              <a:defRPr/>
            </a:pPr>
            <a:r>
              <a:rPr lang="en-US" dirty="0">
                <a:cs typeface="+mn-cs"/>
              </a:rPr>
              <a:t>by </a:t>
            </a:r>
            <a:r>
              <a:rPr lang="en-US">
                <a:cs typeface="+mn-cs"/>
              </a:rPr>
              <a:t>a</a:t>
            </a:r>
            <a:r>
              <a:rPr lang="en-US">
                <a:solidFill>
                  <a:schemeClr val="accent2"/>
                </a:solidFill>
                <a:cs typeface="+mn-cs"/>
              </a:rPr>
              <a:t> Non-Deterministic </a:t>
            </a:r>
            <a:r>
              <a:rPr lang="en-US" dirty="0">
                <a:solidFill>
                  <a:schemeClr val="accent2"/>
                </a:solidFill>
                <a:cs typeface="+mn-cs"/>
              </a:rPr>
              <a:t>Machine</a:t>
            </a:r>
            <a:r>
              <a:rPr lang="en-US" dirty="0">
                <a:solidFill>
                  <a:srgbClr val="FF0000"/>
                </a:solidFill>
                <a:cs typeface="+mn-cs"/>
              </a:rPr>
              <a:t>?</a:t>
            </a:r>
            <a:endParaRPr lang="en-US" dirty="0">
              <a:solidFill>
                <a:srgbClr val="FF0000"/>
              </a:solidFill>
              <a:effectLst>
                <a:outerShdw blurRad="38100" dist="38100" dir="2700000" algn="tl">
                  <a:srgbClr val="000000"/>
                </a:outerShdw>
              </a:effectLst>
              <a:cs typeface="+mn-cs"/>
            </a:endParaRPr>
          </a:p>
        </p:txBody>
      </p:sp>
      <p:sp>
        <p:nvSpPr>
          <p:cNvPr id="14" name="Text Box 7"/>
          <p:cNvSpPr txBox="1">
            <a:spLocks noChangeArrowheads="1"/>
          </p:cNvSpPr>
          <p:nvPr/>
        </p:nvSpPr>
        <p:spPr bwMode="auto">
          <a:xfrm>
            <a:off x="7040563" y="14288"/>
            <a:ext cx="1341437" cy="519112"/>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hlink"/>
                </a:solidFill>
                <a:effectLst>
                  <a:outerShdw blurRad="38100" dist="38100" dir="2700000" algn="tl">
                    <a:srgbClr val="000000"/>
                  </a:outerShdw>
                </a:effectLst>
                <a:cs typeface="+mn-cs"/>
              </a:rPr>
              <a:t>Proof</a:t>
            </a:r>
          </a:p>
        </p:txBody>
      </p:sp>
      <p:sp>
        <p:nvSpPr>
          <p:cNvPr id="15" name="Rectangle 14"/>
          <p:cNvSpPr/>
          <p:nvPr/>
        </p:nvSpPr>
        <p:spPr>
          <a:xfrm>
            <a:off x="6607175" y="1676400"/>
            <a:ext cx="1976438" cy="519113"/>
          </a:xfrm>
          <a:prstGeom prst="rect">
            <a:avLst/>
          </a:prstGeom>
        </p:spPr>
        <p:txBody>
          <a:bodyPr wrap="none">
            <a:spAutoFit/>
          </a:bodyPr>
          <a:lstStyle/>
          <a:p>
            <a:pPr algn="ctr" eaLnBrk="0" hangingPunct="0">
              <a:defRPr/>
            </a:pPr>
            <a:r>
              <a:rPr lang="en-US" dirty="0">
                <a:solidFill>
                  <a:srgbClr val="FF0000"/>
                </a:solidFill>
                <a:cs typeface="+mn-cs"/>
              </a:rPr>
              <a:t>Reasonable?</a:t>
            </a:r>
            <a:endParaRPr lang="en-CA" dirty="0">
              <a:solidFill>
                <a:srgbClr val="FF0000"/>
              </a:solidFill>
              <a:effectLst>
                <a:outerShdw blurRad="38100" dist="38100" dir="2700000" algn="tl">
                  <a:srgbClr val="000000">
                    <a:alpha val="43137"/>
                  </a:srgbClr>
                </a:outerShdw>
              </a:effectLst>
              <a:cs typeface="+mn-cs"/>
            </a:endParaRPr>
          </a:p>
        </p:txBody>
      </p:sp>
      <p:sp>
        <p:nvSpPr>
          <p:cNvPr id="16" name="Rectangle 15"/>
          <p:cNvSpPr/>
          <p:nvPr/>
        </p:nvSpPr>
        <p:spPr>
          <a:xfrm>
            <a:off x="6692900" y="2438400"/>
            <a:ext cx="1976438" cy="519113"/>
          </a:xfrm>
          <a:prstGeom prst="rect">
            <a:avLst/>
          </a:prstGeom>
        </p:spPr>
        <p:txBody>
          <a:bodyPr wrap="none">
            <a:spAutoFit/>
          </a:bodyPr>
          <a:lstStyle/>
          <a:p>
            <a:pPr algn="ctr" eaLnBrk="0" hangingPunct="0">
              <a:defRPr/>
            </a:pPr>
            <a:r>
              <a:rPr lang="en-US" dirty="0">
                <a:solidFill>
                  <a:srgbClr val="FF0000"/>
                </a:solidFill>
                <a:cs typeface="+mn-cs"/>
              </a:rPr>
              <a:t>Reasonable?</a:t>
            </a:r>
            <a:endParaRPr lang="en-CA" dirty="0">
              <a:solidFill>
                <a:srgbClr val="FF0000"/>
              </a:solidFill>
              <a:effectLst>
                <a:outerShdw blurRad="38100" dist="38100" dir="2700000" algn="tl">
                  <a:srgbClr val="000000">
                    <a:alpha val="43137"/>
                  </a:srgbClr>
                </a:outerShdw>
              </a:effectLst>
              <a:cs typeface="+mn-cs"/>
            </a:endParaRPr>
          </a:p>
        </p:txBody>
      </p:sp>
      <p:sp>
        <p:nvSpPr>
          <p:cNvPr id="17" name="Rectangle 16"/>
          <p:cNvSpPr/>
          <p:nvPr/>
        </p:nvSpPr>
        <p:spPr>
          <a:xfrm>
            <a:off x="6683375" y="3048000"/>
            <a:ext cx="1976438" cy="519113"/>
          </a:xfrm>
          <a:prstGeom prst="rect">
            <a:avLst/>
          </a:prstGeom>
        </p:spPr>
        <p:txBody>
          <a:bodyPr wrap="none">
            <a:spAutoFit/>
          </a:bodyPr>
          <a:lstStyle/>
          <a:p>
            <a:pPr algn="ctr" eaLnBrk="0" hangingPunct="0">
              <a:defRPr/>
            </a:pPr>
            <a:r>
              <a:rPr lang="en-US" dirty="0">
                <a:solidFill>
                  <a:srgbClr val="FF0000"/>
                </a:solidFill>
                <a:cs typeface="+mn-cs"/>
              </a:rPr>
              <a:t>Reasonable?</a:t>
            </a:r>
            <a:endParaRPr lang="en-CA" dirty="0">
              <a:solidFill>
                <a:srgbClr val="FF0000"/>
              </a:solidFill>
              <a:effectLst>
                <a:outerShdw blurRad="38100" dist="38100" dir="2700000" algn="tl">
                  <a:srgbClr val="000000">
                    <a:alpha val="43137"/>
                  </a:srgbClr>
                </a:outerShdw>
              </a:effectLst>
              <a:cs typeface="+mn-cs"/>
            </a:endParaRPr>
          </a:p>
        </p:txBody>
      </p:sp>
      <p:sp>
        <p:nvSpPr>
          <p:cNvPr id="18" name="Rectangle 17"/>
          <p:cNvSpPr/>
          <p:nvPr/>
        </p:nvSpPr>
        <p:spPr>
          <a:xfrm>
            <a:off x="6645275" y="1066800"/>
            <a:ext cx="1819275" cy="519113"/>
          </a:xfrm>
          <a:prstGeom prst="rect">
            <a:avLst/>
          </a:prstGeom>
        </p:spPr>
        <p:txBody>
          <a:bodyPr wrap="none">
            <a:spAutoFit/>
          </a:bodyPr>
          <a:lstStyle/>
          <a:p>
            <a:pPr algn="ctr" eaLnBrk="0" hangingPunct="0">
              <a:defRPr/>
            </a:pPr>
            <a:r>
              <a:rPr lang="en-US" dirty="0">
                <a:solidFill>
                  <a:srgbClr val="FF0000"/>
                </a:solidFill>
                <a:cs typeface="+mn-cs"/>
              </a:rPr>
              <a:t>Reasonable</a:t>
            </a:r>
            <a:endParaRPr lang="en-CA" dirty="0">
              <a:solidFill>
                <a:srgbClr val="FF0000"/>
              </a:solidFill>
              <a:effectLst>
                <a:outerShdw blurRad="38100" dist="38100" dir="2700000" algn="tl">
                  <a:srgbClr val="000000">
                    <a:alpha val="43137"/>
                  </a:srgbClr>
                </a:outerShdw>
              </a:effectLst>
              <a:cs typeface="+mn-cs"/>
            </a:endParaRPr>
          </a:p>
        </p:txBody>
      </p:sp>
      <p:sp>
        <p:nvSpPr>
          <p:cNvPr id="19" name="Rectangle 18"/>
          <p:cNvSpPr/>
          <p:nvPr/>
        </p:nvSpPr>
        <p:spPr>
          <a:xfrm>
            <a:off x="5146675" y="1993900"/>
            <a:ext cx="3844925" cy="519113"/>
          </a:xfrm>
          <a:prstGeom prst="rect">
            <a:avLst/>
          </a:prstGeom>
        </p:spPr>
        <p:txBody>
          <a:bodyPr wrap="none">
            <a:spAutoFit/>
          </a:bodyPr>
          <a:lstStyle/>
          <a:p>
            <a:pPr algn="ctr" eaLnBrk="0" hangingPunct="0">
              <a:defRPr/>
            </a:pPr>
            <a:r>
              <a:rPr lang="en-US" dirty="0">
                <a:cs typeface="+mn-cs"/>
              </a:rPr>
              <a:t>Yes, </a:t>
            </a:r>
            <a:r>
              <a:rPr lang="en-US" dirty="0" err="1">
                <a:cs typeface="+mn-cs"/>
              </a:rPr>
              <a:t>polynomially</a:t>
            </a:r>
            <a:r>
              <a:rPr lang="en-US" dirty="0">
                <a:cs typeface="+mn-cs"/>
              </a:rPr>
              <a:t> slower</a:t>
            </a:r>
            <a:endParaRPr lang="en-CA" dirty="0">
              <a:effectLst>
                <a:outerShdw blurRad="38100" dist="38100" dir="2700000" algn="tl">
                  <a:srgbClr val="000000">
                    <a:alpha val="43137"/>
                  </a:srgbClr>
                </a:outerShdw>
              </a:effectLst>
              <a:cs typeface="+mn-cs"/>
            </a:endParaRPr>
          </a:p>
        </p:txBody>
      </p:sp>
      <p:sp>
        <p:nvSpPr>
          <p:cNvPr id="20" name="Rectangle 19"/>
          <p:cNvSpPr/>
          <p:nvPr/>
        </p:nvSpPr>
        <p:spPr>
          <a:xfrm>
            <a:off x="6646863" y="2757488"/>
            <a:ext cx="2382837" cy="519112"/>
          </a:xfrm>
          <a:prstGeom prst="rect">
            <a:avLst/>
          </a:prstGeom>
        </p:spPr>
        <p:txBody>
          <a:bodyPr wrap="none">
            <a:spAutoFit/>
          </a:bodyPr>
          <a:lstStyle/>
          <a:p>
            <a:pPr algn="ctr" eaLnBrk="0" hangingPunct="0">
              <a:defRPr/>
            </a:pPr>
            <a:r>
              <a:rPr lang="en-US">
                <a:cs typeface="+mn-cs"/>
              </a:rPr>
              <a:t>See assignment</a:t>
            </a:r>
            <a:endParaRPr lang="en-CA" dirty="0">
              <a:effectLst>
                <a:outerShdw blurRad="38100" dist="38100" dir="2700000" algn="tl">
                  <a:srgbClr val="000000">
                    <a:alpha val="43137"/>
                  </a:srgbClr>
                </a:outerShdw>
              </a:effectLst>
              <a:cs typeface="+mn-cs"/>
            </a:endParaRPr>
          </a:p>
        </p:txBody>
      </p:sp>
      <p:sp>
        <p:nvSpPr>
          <p:cNvPr id="21" name="Rectangle 20"/>
          <p:cNvSpPr/>
          <p:nvPr/>
        </p:nvSpPr>
        <p:spPr>
          <a:xfrm>
            <a:off x="6627813" y="3403600"/>
            <a:ext cx="2382837" cy="519113"/>
          </a:xfrm>
          <a:prstGeom prst="rect">
            <a:avLst/>
          </a:prstGeom>
        </p:spPr>
        <p:txBody>
          <a:bodyPr wrap="none">
            <a:spAutoFit/>
          </a:bodyPr>
          <a:lstStyle/>
          <a:p>
            <a:pPr algn="ctr" eaLnBrk="0" hangingPunct="0">
              <a:defRPr/>
            </a:pPr>
            <a:r>
              <a:rPr lang="en-US">
                <a:cs typeface="+mn-cs"/>
              </a:rPr>
              <a:t>See assignment</a:t>
            </a:r>
            <a:endParaRPr lang="en-CA" dirty="0">
              <a:effectLst>
                <a:outerShdw blurRad="38100" dist="38100" dir="2700000" algn="tl">
                  <a:srgbClr val="000000">
                    <a:alpha val="43137"/>
                  </a:srgbClr>
                </a:outerShdw>
              </a:effectLst>
              <a:cs typeface="+mn-cs"/>
            </a:endParaRPr>
          </a:p>
        </p:txBody>
      </p:sp>
      <p:sp>
        <p:nvSpPr>
          <p:cNvPr id="22" name="Rectangle 43"/>
          <p:cNvSpPr/>
          <p:nvPr/>
        </p:nvSpPr>
        <p:spPr>
          <a:xfrm>
            <a:off x="6699250" y="3824288"/>
            <a:ext cx="1819275" cy="519112"/>
          </a:xfrm>
          <a:prstGeom prst="rect">
            <a:avLst/>
          </a:prstGeom>
        </p:spPr>
        <p:txBody>
          <a:bodyPr wrap="none">
            <a:spAutoFit/>
          </a:bodyPr>
          <a:lstStyle/>
          <a:p>
            <a:pPr algn="ctr" eaLnBrk="0" hangingPunct="0">
              <a:defRPr/>
            </a:pPr>
            <a:r>
              <a:rPr lang="en-US" dirty="0">
                <a:solidFill>
                  <a:srgbClr val="FF0000"/>
                </a:solidFill>
                <a:cs typeface="+mn-cs"/>
              </a:rPr>
              <a:t>Reasonable</a:t>
            </a:r>
            <a:endParaRPr lang="en-CA" dirty="0">
              <a:solidFill>
                <a:srgbClr val="FF0000"/>
              </a:solidFill>
              <a:effectLst>
                <a:outerShdw blurRad="38100" dist="38100" dir="2700000" algn="tl">
                  <a:srgbClr val="000000">
                    <a:alpha val="43137"/>
                  </a:srgbClr>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1+#ppt_w/2"/>
                                          </p:val>
                                        </p:tav>
                                        <p:tav tm="100000">
                                          <p:val>
                                            <p:strVal val="#ppt_x"/>
                                          </p:val>
                                        </p:tav>
                                      </p:tavLst>
                                    </p:anim>
                                    <p:anim calcmode="lin" valueType="num">
                                      <p:cBhvr additive="base">
                                        <p:cTn id="8" dur="500" fill="hold"/>
                                        <p:tgtEl>
                                          <p:spTgt spid="1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5"/>
                                        </p:tgtEl>
                                        <p:attrNameLst>
                                          <p:attrName>style.visibility</p:attrName>
                                        </p:attrNameLst>
                                      </p:cBhvr>
                                      <p:to>
                                        <p:strVal val="visible"/>
                                      </p:to>
                                    </p:set>
                                    <p:anim calcmode="lin" valueType="num">
                                      <p:cBhvr additive="base">
                                        <p:cTn id="13" dur="500" fill="hold"/>
                                        <p:tgtEl>
                                          <p:spTgt spid="15"/>
                                        </p:tgtEl>
                                        <p:attrNameLst>
                                          <p:attrName>ppt_x</p:attrName>
                                        </p:attrNameLst>
                                      </p:cBhvr>
                                      <p:tavLst>
                                        <p:tav tm="0">
                                          <p:val>
                                            <p:strVal val="1+#ppt_w/2"/>
                                          </p:val>
                                        </p:tav>
                                        <p:tav tm="100000">
                                          <p:val>
                                            <p:strVal val="#ppt_x"/>
                                          </p:val>
                                        </p:tav>
                                      </p:tavLst>
                                    </p:anim>
                                    <p:anim calcmode="lin" valueType="num">
                                      <p:cBhvr additive="base">
                                        <p:cTn id="14" dur="50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500" fill="hold"/>
                                        <p:tgtEl>
                                          <p:spTgt spid="19"/>
                                        </p:tgtEl>
                                        <p:attrNameLst>
                                          <p:attrName>ppt_x</p:attrName>
                                        </p:attrNameLst>
                                      </p:cBhvr>
                                      <p:tavLst>
                                        <p:tav tm="0">
                                          <p:val>
                                            <p:strVal val="1+#ppt_w/2"/>
                                          </p:val>
                                        </p:tav>
                                        <p:tav tm="100000">
                                          <p:val>
                                            <p:strVal val="#ppt_x"/>
                                          </p:val>
                                        </p:tav>
                                      </p:tavLst>
                                    </p:anim>
                                    <p:anim calcmode="lin" valueType="num">
                                      <p:cBhvr additive="base">
                                        <p:cTn id="20" dur="500" fill="hold"/>
                                        <p:tgtEl>
                                          <p:spTgt spid="19"/>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16"/>
                                        </p:tgtEl>
                                        <p:attrNameLst>
                                          <p:attrName>style.visibility</p:attrName>
                                        </p:attrNameLst>
                                      </p:cBhvr>
                                      <p:to>
                                        <p:strVal val="visible"/>
                                      </p:to>
                                    </p:set>
                                    <p:anim calcmode="lin" valueType="num">
                                      <p:cBhvr additive="base">
                                        <p:cTn id="25" dur="500" fill="hold"/>
                                        <p:tgtEl>
                                          <p:spTgt spid="16"/>
                                        </p:tgtEl>
                                        <p:attrNameLst>
                                          <p:attrName>ppt_x</p:attrName>
                                        </p:attrNameLst>
                                      </p:cBhvr>
                                      <p:tavLst>
                                        <p:tav tm="0">
                                          <p:val>
                                            <p:strVal val="1+#ppt_w/2"/>
                                          </p:val>
                                        </p:tav>
                                        <p:tav tm="100000">
                                          <p:val>
                                            <p:strVal val="#ppt_x"/>
                                          </p:val>
                                        </p:tav>
                                      </p:tavLst>
                                    </p:anim>
                                    <p:anim calcmode="lin" valueType="num">
                                      <p:cBhvr additive="base">
                                        <p:cTn id="26" dur="500" fill="hold"/>
                                        <p:tgtEl>
                                          <p:spTgt spid="16"/>
                                        </p:tgtEl>
                                        <p:attrNameLst>
                                          <p:attrName>ppt_y</p:attrName>
                                        </p:attrNameLst>
                                      </p:cBhvr>
                                      <p:tavLst>
                                        <p:tav tm="0">
                                          <p:val>
                                            <p:strVal val="#ppt_y"/>
                                          </p:val>
                                        </p:tav>
                                        <p:tav tm="100000">
                                          <p:val>
                                            <p:strVal val="#ppt_y"/>
                                          </p:val>
                                        </p:tav>
                                      </p:tavLst>
                                    </p:anim>
                                  </p:childTnLst>
                                </p:cTn>
                              </p:par>
                              <p:par>
                                <p:cTn id="27" presetID="2" presetClass="entr" presetSubtype="2" fill="hold" grpId="0" nodeType="withEffect">
                                  <p:stCondLst>
                                    <p:cond delay="0"/>
                                  </p:stCondLst>
                                  <p:childTnLst>
                                    <p:set>
                                      <p:cBhvr>
                                        <p:cTn id="28" dur="1" fill="hold">
                                          <p:stCondLst>
                                            <p:cond delay="0"/>
                                          </p:stCondLst>
                                        </p:cTn>
                                        <p:tgtEl>
                                          <p:spTgt spid="17"/>
                                        </p:tgtEl>
                                        <p:attrNameLst>
                                          <p:attrName>style.visibility</p:attrName>
                                        </p:attrNameLst>
                                      </p:cBhvr>
                                      <p:to>
                                        <p:strVal val="visible"/>
                                      </p:to>
                                    </p:set>
                                    <p:anim calcmode="lin" valueType="num">
                                      <p:cBhvr additive="base">
                                        <p:cTn id="29" dur="500" fill="hold"/>
                                        <p:tgtEl>
                                          <p:spTgt spid="17"/>
                                        </p:tgtEl>
                                        <p:attrNameLst>
                                          <p:attrName>ppt_x</p:attrName>
                                        </p:attrNameLst>
                                      </p:cBhvr>
                                      <p:tavLst>
                                        <p:tav tm="0">
                                          <p:val>
                                            <p:strVal val="1+#ppt_w/2"/>
                                          </p:val>
                                        </p:tav>
                                        <p:tav tm="100000">
                                          <p:val>
                                            <p:strVal val="#ppt_x"/>
                                          </p:val>
                                        </p:tav>
                                      </p:tavLst>
                                    </p:anim>
                                    <p:anim calcmode="lin" valueType="num">
                                      <p:cBhvr additive="base">
                                        <p:cTn id="30" dur="500" fill="hold"/>
                                        <p:tgtEl>
                                          <p:spTgt spid="17"/>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2" fill="hold" grpId="0" nodeType="clickEffect">
                                  <p:stCondLst>
                                    <p:cond delay="0"/>
                                  </p:stCondLst>
                                  <p:childTnLst>
                                    <p:set>
                                      <p:cBhvr>
                                        <p:cTn id="34" dur="1" fill="hold">
                                          <p:stCondLst>
                                            <p:cond delay="0"/>
                                          </p:stCondLst>
                                        </p:cTn>
                                        <p:tgtEl>
                                          <p:spTgt spid="20"/>
                                        </p:tgtEl>
                                        <p:attrNameLst>
                                          <p:attrName>style.visibility</p:attrName>
                                        </p:attrNameLst>
                                      </p:cBhvr>
                                      <p:to>
                                        <p:strVal val="visible"/>
                                      </p:to>
                                    </p:set>
                                    <p:anim calcmode="lin" valueType="num">
                                      <p:cBhvr additive="base">
                                        <p:cTn id="35" dur="500" fill="hold"/>
                                        <p:tgtEl>
                                          <p:spTgt spid="20"/>
                                        </p:tgtEl>
                                        <p:attrNameLst>
                                          <p:attrName>ppt_x</p:attrName>
                                        </p:attrNameLst>
                                      </p:cBhvr>
                                      <p:tavLst>
                                        <p:tav tm="0">
                                          <p:val>
                                            <p:strVal val="1+#ppt_w/2"/>
                                          </p:val>
                                        </p:tav>
                                        <p:tav tm="100000">
                                          <p:val>
                                            <p:strVal val="#ppt_x"/>
                                          </p:val>
                                        </p:tav>
                                      </p:tavLst>
                                    </p:anim>
                                    <p:anim calcmode="lin" valueType="num">
                                      <p:cBhvr additive="base">
                                        <p:cTn id="36" dur="500" fill="hold"/>
                                        <p:tgtEl>
                                          <p:spTgt spid="20"/>
                                        </p:tgtEl>
                                        <p:attrNameLst>
                                          <p:attrName>ppt_y</p:attrName>
                                        </p:attrNameLst>
                                      </p:cBhvr>
                                      <p:tavLst>
                                        <p:tav tm="0">
                                          <p:val>
                                            <p:strVal val="#ppt_y"/>
                                          </p:val>
                                        </p:tav>
                                        <p:tav tm="100000">
                                          <p:val>
                                            <p:strVal val="#ppt_y"/>
                                          </p:val>
                                        </p:tav>
                                      </p:tavLst>
                                    </p:anim>
                                  </p:childTnLst>
                                </p:cTn>
                              </p:par>
                              <p:par>
                                <p:cTn id="37" presetID="2" presetClass="entr" presetSubtype="2" fill="hold" grpId="0" nodeType="withEffect">
                                  <p:stCondLst>
                                    <p:cond delay="0"/>
                                  </p:stCondLst>
                                  <p:childTnLst>
                                    <p:set>
                                      <p:cBhvr>
                                        <p:cTn id="38" dur="1" fill="hold">
                                          <p:stCondLst>
                                            <p:cond delay="0"/>
                                          </p:stCondLst>
                                        </p:cTn>
                                        <p:tgtEl>
                                          <p:spTgt spid="21"/>
                                        </p:tgtEl>
                                        <p:attrNameLst>
                                          <p:attrName>style.visibility</p:attrName>
                                        </p:attrNameLst>
                                      </p:cBhvr>
                                      <p:to>
                                        <p:strVal val="visible"/>
                                      </p:to>
                                    </p:set>
                                    <p:anim calcmode="lin" valueType="num">
                                      <p:cBhvr additive="base">
                                        <p:cTn id="39" dur="500" fill="hold"/>
                                        <p:tgtEl>
                                          <p:spTgt spid="21"/>
                                        </p:tgtEl>
                                        <p:attrNameLst>
                                          <p:attrName>ppt_x</p:attrName>
                                        </p:attrNameLst>
                                      </p:cBhvr>
                                      <p:tavLst>
                                        <p:tav tm="0">
                                          <p:val>
                                            <p:strVal val="1+#ppt_w/2"/>
                                          </p:val>
                                        </p:tav>
                                        <p:tav tm="100000">
                                          <p:val>
                                            <p:strVal val="#ppt_x"/>
                                          </p:val>
                                        </p:tav>
                                      </p:tavLst>
                                    </p:anim>
                                    <p:anim calcmode="lin" valueType="num">
                                      <p:cBhvr additive="base">
                                        <p:cTn id="40" dur="500" fill="hold"/>
                                        <p:tgtEl>
                                          <p:spTgt spid="21"/>
                                        </p:tgtEl>
                                        <p:attrNameLst>
                                          <p:attrName>ppt_y</p:attrName>
                                        </p:attrNameLst>
                                      </p:cBhvr>
                                      <p:tavLst>
                                        <p:tav tm="0">
                                          <p:val>
                                            <p:strVal val="#ppt_y"/>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2" fill="hold" grpId="0" nodeType="clickEffect">
                                  <p:stCondLst>
                                    <p:cond delay="0"/>
                                  </p:stCondLst>
                                  <p:childTnLst>
                                    <p:set>
                                      <p:cBhvr>
                                        <p:cTn id="44" dur="1" fill="hold">
                                          <p:stCondLst>
                                            <p:cond delay="0"/>
                                          </p:stCondLst>
                                        </p:cTn>
                                        <p:tgtEl>
                                          <p:spTgt spid="22"/>
                                        </p:tgtEl>
                                        <p:attrNameLst>
                                          <p:attrName>style.visibility</p:attrName>
                                        </p:attrNameLst>
                                      </p:cBhvr>
                                      <p:to>
                                        <p:strVal val="visible"/>
                                      </p:to>
                                    </p:set>
                                    <p:anim calcmode="lin" valueType="num">
                                      <p:cBhvr additive="base">
                                        <p:cTn id="45" dur="500" fill="hold"/>
                                        <p:tgtEl>
                                          <p:spTgt spid="22"/>
                                        </p:tgtEl>
                                        <p:attrNameLst>
                                          <p:attrName>ppt_x</p:attrName>
                                        </p:attrNameLst>
                                      </p:cBhvr>
                                      <p:tavLst>
                                        <p:tav tm="0">
                                          <p:val>
                                            <p:strVal val="1+#ppt_w/2"/>
                                          </p:val>
                                        </p:tav>
                                        <p:tav tm="100000">
                                          <p:val>
                                            <p:strVal val="#ppt_x"/>
                                          </p:val>
                                        </p:tav>
                                      </p:tavLst>
                                    </p:anim>
                                    <p:anim calcmode="lin" valueType="num">
                                      <p:cBhvr additive="base">
                                        <p:cTn id="46" dur="500" fill="hold"/>
                                        <p:tgtEl>
                                          <p:spTgt spid="22"/>
                                        </p:tgtEl>
                                        <p:attrNameLst>
                                          <p:attrName>ppt_y</p:attrName>
                                        </p:attrNameLst>
                                      </p:cBhvr>
                                      <p:tavLst>
                                        <p:tav tm="0">
                                          <p:val>
                                            <p:strVal val="#ppt_y"/>
                                          </p:val>
                                        </p:tav>
                                        <p:tav tm="100000">
                                          <p:val>
                                            <p:strVal val="#ppt_y"/>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2" presetClass="entr" presetSubtype="1" fill="hold" nodeType="click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ppt_x"/>
                                          </p:val>
                                        </p:tav>
                                        <p:tav tm="100000">
                                          <p:val>
                                            <p:strVal val="#ppt_x"/>
                                          </p:val>
                                        </p:tav>
                                      </p:tavLst>
                                    </p:anim>
                                    <p:anim calcmode="lin" valueType="num">
                                      <p:cBhvr additive="base">
                                        <p:cTn id="52" dur="500" fill="hold"/>
                                        <p:tgtEl>
                                          <p:spTgt spid="13"/>
                                        </p:tgtEl>
                                        <p:attrNameLst>
                                          <p:attrName>ppt_y</p:attrName>
                                        </p:attrNameLst>
                                      </p:cBhvr>
                                      <p:tavLst>
                                        <p:tav tm="0">
                                          <p:val>
                                            <p:strVal val="0-#ppt_h/2"/>
                                          </p:val>
                                        </p:tav>
                                        <p:tav tm="100000">
                                          <p:val>
                                            <p:strVal val="#ppt_y"/>
                                          </p:val>
                                        </p:tav>
                                      </p:tavLst>
                                    </p:anim>
                                  </p:childTnLst>
                                </p:cTn>
                              </p:par>
                              <p:par>
                                <p:cTn id="53" presetID="2" presetClass="entr" presetSubtype="1" fill="hold" nodeType="withEffect">
                                  <p:stCondLst>
                                    <p:cond delay="0"/>
                                  </p:stCondLst>
                                  <p:childTnLst>
                                    <p:set>
                                      <p:cBhvr>
                                        <p:cTn id="54" dur="1" fill="hold">
                                          <p:stCondLst>
                                            <p:cond delay="0"/>
                                          </p:stCondLst>
                                        </p:cTn>
                                        <p:tgtEl>
                                          <p:spTgt spid="1296389">
                                            <p:txEl>
                                              <p:pRg st="11" end="11"/>
                                            </p:txEl>
                                          </p:spTgt>
                                        </p:tgtEl>
                                        <p:attrNameLst>
                                          <p:attrName>style.visibility</p:attrName>
                                        </p:attrNameLst>
                                      </p:cBhvr>
                                      <p:to>
                                        <p:strVal val="visible"/>
                                      </p:to>
                                    </p:set>
                                    <p:anim calcmode="lin" valueType="num">
                                      <p:cBhvr additive="base">
                                        <p:cTn id="55" dur="500" fill="hold"/>
                                        <p:tgtEl>
                                          <p:spTgt spid="1296389">
                                            <p:txEl>
                                              <p:pRg st="11" end="11"/>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1296389">
                                            <p:txEl>
                                              <p:pRg st="11" end="11"/>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P spid="19" grpId="0"/>
      <p:bldP spid="20" grpId="0"/>
      <p:bldP spid="21" grpId="0"/>
      <p:bldP spid="22" grpId="0"/>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422345" name="Rectangle 9"/>
          <p:cNvSpPr>
            <a:spLocks noChangeArrowheads="1"/>
          </p:cNvSpPr>
          <p:nvPr/>
        </p:nvSpPr>
        <p:spPr bwMode="auto">
          <a:xfrm>
            <a:off x="5334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Non-Deterministic </a:t>
            </a:r>
            <a:r>
              <a:rPr lang="en-US" sz="3600" b="1" dirty="0">
                <a:solidFill>
                  <a:schemeClr val="tx2"/>
                </a:solidFill>
                <a:effectLst>
                  <a:outerShdw blurRad="38100" dist="38100" dir="2700000" algn="tl">
                    <a:srgbClr val="000000"/>
                  </a:outerShdw>
                </a:effectLst>
                <a:latin typeface="Arial Rounded MT Bold" pitchFamily="34" charset="0"/>
                <a:cs typeface="+mn-cs"/>
              </a:rPr>
              <a:t>Machines</a:t>
            </a:r>
          </a:p>
        </p:txBody>
      </p:sp>
      <p:sp>
        <p:nvSpPr>
          <p:cNvPr id="14" name="Rectangle 13"/>
          <p:cNvSpPr>
            <a:spLocks noChangeArrowheads="1"/>
          </p:cNvSpPr>
          <p:nvPr/>
        </p:nvSpPr>
        <p:spPr bwMode="auto">
          <a:xfrm>
            <a:off x="152400" y="530225"/>
            <a:ext cx="8839200" cy="440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a:latin typeface="Times New Roman" pitchFamily="18" charset="0"/>
                <a:cs typeface="Times New Roman" pitchFamily="18" charset="0"/>
              </a:rPr>
              <a:t>A </a:t>
            </a:r>
            <a:r>
              <a:rPr lang="en-CA" altLang="en-US" sz="2800">
                <a:solidFill>
                  <a:schemeClr val="accent2"/>
                </a:solidFill>
                <a:latin typeface="Times New Roman" pitchFamily="18" charset="0"/>
                <a:cs typeface="Times New Roman" pitchFamily="18" charset="0"/>
              </a:rPr>
              <a:t>Non-Deterministic TM/Java/…  </a:t>
            </a:r>
            <a:r>
              <a:rPr lang="en-CA" altLang="en-US" sz="2800">
                <a:latin typeface="Times New Roman" pitchFamily="18" charset="0"/>
                <a:cs typeface="Times New Roman" pitchFamily="18" charset="0"/>
              </a:rPr>
              <a:t>is </a:t>
            </a:r>
          </a:p>
          <a:p>
            <a:pPr lvl="1">
              <a:spcBef>
                <a:spcPct val="0"/>
              </a:spcBef>
            </a:pPr>
            <a:r>
              <a:rPr lang="en-CA" altLang="en-US" sz="2800">
                <a:latin typeface="Times New Roman" pitchFamily="18" charset="0"/>
                <a:cs typeface="Times New Roman" pitchFamily="18" charset="0"/>
              </a:rPr>
              <a:t>the same as a deterministic one, </a:t>
            </a:r>
            <a:br>
              <a:rPr lang="en-CA" altLang="en-US" sz="2800">
                <a:latin typeface="Times New Roman" pitchFamily="18" charset="0"/>
                <a:cs typeface="Times New Roman" pitchFamily="18" charset="0"/>
              </a:rPr>
            </a:br>
            <a:r>
              <a:rPr lang="en-CA" altLang="en-US" sz="2800">
                <a:latin typeface="Times New Roman" pitchFamily="18" charset="0"/>
                <a:cs typeface="Times New Roman" pitchFamily="18" charset="0"/>
              </a:rPr>
              <a:t> except that its moves are not deterministic. </a:t>
            </a:r>
          </a:p>
          <a:p>
            <a:pPr lvl="2">
              <a:spcBef>
                <a:spcPct val="0"/>
              </a:spcBef>
              <a:buFont typeface="Arial" charset="0"/>
              <a:buChar char="•"/>
            </a:pPr>
            <a:r>
              <a:rPr lang="en-CA" altLang="en-US">
                <a:latin typeface="Times New Roman" pitchFamily="18" charset="0"/>
                <a:cs typeface="Times New Roman" pitchFamily="18" charset="0"/>
              </a:rPr>
              <a:t>It has a “choice” as to which step to take next.</a:t>
            </a:r>
          </a:p>
          <a:p>
            <a:pPr lvl="2">
              <a:spcBef>
                <a:spcPct val="0"/>
              </a:spcBef>
              <a:buFont typeface="Arial" charset="0"/>
              <a:buChar char="•"/>
            </a:pPr>
            <a:r>
              <a:rPr lang="en-CA" altLang="en-US">
                <a:latin typeface="Times New Roman" pitchFamily="18" charset="0"/>
                <a:cs typeface="Times New Roman" pitchFamily="18" charset="0"/>
              </a:rPr>
              <a:t>Deterministic: </a:t>
            </a:r>
            <a:r>
              <a:rPr lang="en-CA" altLang="en-US" i="1">
                <a:solidFill>
                  <a:schemeClr val="accent2"/>
                </a:solidFill>
                <a:latin typeface="Times New Roman" pitchFamily="18" charset="0"/>
                <a:cs typeface="Times New Roman" pitchFamily="18" charset="0"/>
                <a:sym typeface="Symbol" pitchFamily="18" charset="2"/>
              </a:rPr>
              <a:t>        </a:t>
            </a:r>
            <a:r>
              <a:rPr lang="en-CA" altLang="en-US" i="1">
                <a:solidFill>
                  <a:schemeClr val="accent2"/>
                </a:solidFill>
                <a:latin typeface="Times New Roman" pitchFamily="18" charset="0"/>
                <a:cs typeface="Times New Roman" pitchFamily="18" charset="0"/>
              </a:rPr>
              <a:t>(q</a:t>
            </a:r>
            <a:r>
              <a:rPr lang="en-CA" altLang="en-US" i="1" baseline="-25000">
                <a:solidFill>
                  <a:schemeClr val="accent2"/>
                </a:solidFill>
                <a:latin typeface="Times New Roman" pitchFamily="18" charset="0"/>
                <a:cs typeface="Times New Roman" pitchFamily="18" charset="0"/>
              </a:rPr>
              <a:t>i</a:t>
            </a:r>
            <a:r>
              <a:rPr lang="en-CA" altLang="en-US" i="1">
                <a:solidFill>
                  <a:schemeClr val="accent2"/>
                </a:solidFill>
                <a:latin typeface="Times New Roman" pitchFamily="18" charset="0"/>
                <a:cs typeface="Times New Roman" pitchFamily="18" charset="0"/>
              </a:rPr>
              <a:t>,c) = &lt;q</a:t>
            </a:r>
            <a:r>
              <a:rPr lang="en-CA" altLang="en-US" i="1" baseline="-25000">
                <a:solidFill>
                  <a:schemeClr val="accent2"/>
                </a:solidFill>
                <a:latin typeface="Times New Roman" pitchFamily="18" charset="0"/>
                <a:cs typeface="Times New Roman" pitchFamily="18" charset="0"/>
              </a:rPr>
              <a:t>j</a:t>
            </a:r>
            <a:r>
              <a:rPr lang="en-CA" altLang="en-US" i="1">
                <a:solidFill>
                  <a:schemeClr val="accent2"/>
                </a:solidFill>
                <a:latin typeface="Times New Roman" pitchFamily="18" charset="0"/>
                <a:cs typeface="Times New Roman" pitchFamily="18" charset="0"/>
              </a:rPr>
              <a:t>,c',right&gt;</a:t>
            </a:r>
          </a:p>
          <a:p>
            <a:pPr lvl="2">
              <a:spcBef>
                <a:spcPct val="0"/>
              </a:spcBef>
              <a:buFont typeface="Arial" charset="0"/>
              <a:buChar char="•"/>
            </a:pPr>
            <a:r>
              <a:rPr lang="en-CA" altLang="en-US">
                <a:latin typeface="Times New Roman" pitchFamily="18" charset="0"/>
                <a:cs typeface="Times New Roman" pitchFamily="18" charset="0"/>
              </a:rPr>
              <a:t>Non-Deterministic: </a:t>
            </a:r>
            <a:r>
              <a:rPr lang="en-CA" altLang="en-US" i="1">
                <a:solidFill>
                  <a:schemeClr val="accent2"/>
                </a:solidFill>
                <a:latin typeface="Times New Roman" pitchFamily="18" charset="0"/>
                <a:cs typeface="Times New Roman" pitchFamily="18" charset="0"/>
                <a:sym typeface="Symbol" pitchFamily="18" charset="2"/>
              </a:rPr>
              <a:t>&lt;</a:t>
            </a:r>
            <a:r>
              <a:rPr lang="en-CA" altLang="en-US" i="1">
                <a:solidFill>
                  <a:schemeClr val="accent2"/>
                </a:solidFill>
                <a:latin typeface="Times New Roman" pitchFamily="18" charset="0"/>
                <a:cs typeface="Times New Roman" pitchFamily="18" charset="0"/>
              </a:rPr>
              <a:t>q</a:t>
            </a:r>
            <a:r>
              <a:rPr lang="en-CA" altLang="en-US" i="1" baseline="-25000">
                <a:solidFill>
                  <a:schemeClr val="accent2"/>
                </a:solidFill>
                <a:latin typeface="Times New Roman" pitchFamily="18" charset="0"/>
                <a:cs typeface="Times New Roman" pitchFamily="18" charset="0"/>
              </a:rPr>
              <a:t>i</a:t>
            </a:r>
            <a:r>
              <a:rPr lang="en-CA" altLang="en-US" i="1">
                <a:solidFill>
                  <a:schemeClr val="accent2"/>
                </a:solidFill>
                <a:latin typeface="Times New Roman" pitchFamily="18" charset="0"/>
                <a:cs typeface="Times New Roman" pitchFamily="18" charset="0"/>
              </a:rPr>
              <a:t>,c; q</a:t>
            </a:r>
            <a:r>
              <a:rPr lang="en-CA" altLang="en-US" i="1" baseline="-25000">
                <a:solidFill>
                  <a:schemeClr val="accent2"/>
                </a:solidFill>
                <a:latin typeface="Times New Roman" pitchFamily="18" charset="0"/>
                <a:cs typeface="Times New Roman" pitchFamily="18" charset="0"/>
              </a:rPr>
              <a:t>j</a:t>
            </a:r>
            <a:r>
              <a:rPr lang="en-CA" altLang="en-US" i="1">
                <a:solidFill>
                  <a:schemeClr val="accent2"/>
                </a:solidFill>
                <a:latin typeface="Times New Roman" pitchFamily="18" charset="0"/>
                <a:cs typeface="Times New Roman" pitchFamily="18" charset="0"/>
              </a:rPr>
              <a:t>,c',right&gt; </a:t>
            </a:r>
            <a:r>
              <a:rPr lang="el-GR" altLang="en-US" i="1">
                <a:solidFill>
                  <a:schemeClr val="accent2"/>
                </a:solidFill>
                <a:latin typeface="Times New Roman" pitchFamily="18" charset="0"/>
                <a:cs typeface="Times New Roman" pitchFamily="18" charset="0"/>
              </a:rPr>
              <a:t>ϵ</a:t>
            </a:r>
            <a:r>
              <a:rPr lang="en-CA" altLang="en-US" i="1">
                <a:solidFill>
                  <a:schemeClr val="accent2"/>
                </a:solidFill>
                <a:latin typeface="Times New Roman" pitchFamily="18" charset="0"/>
                <a:cs typeface="Times New Roman" pitchFamily="18" charset="0"/>
              </a:rPr>
              <a:t> </a:t>
            </a:r>
            <a:r>
              <a:rPr lang="en-CA" altLang="en-US" i="1">
                <a:solidFill>
                  <a:schemeClr val="accent2"/>
                </a:solidFill>
                <a:latin typeface="Times New Roman" pitchFamily="18" charset="0"/>
                <a:cs typeface="Times New Roman" pitchFamily="18" charset="0"/>
                <a:sym typeface="Symbol" pitchFamily="18" charset="2"/>
              </a:rPr>
              <a:t></a:t>
            </a:r>
            <a:endParaRPr lang="en-CA" altLang="en-US">
              <a:latin typeface="Times New Roman" pitchFamily="18" charset="0"/>
              <a:cs typeface="Times New Roman" pitchFamily="18" charset="0"/>
            </a:endParaRPr>
          </a:p>
          <a:p>
            <a:pPr lvl="1">
              <a:spcBef>
                <a:spcPct val="0"/>
              </a:spcBef>
            </a:pPr>
            <a:r>
              <a:rPr lang="en-CA" altLang="en-US" sz="2800">
                <a:latin typeface="Times New Roman" pitchFamily="18" charset="0"/>
                <a:cs typeface="Times New Roman" pitchFamily="18" charset="0"/>
              </a:rPr>
              <a:t>A non-deterministic machine </a:t>
            </a:r>
            <a:r>
              <a:rPr lang="en-CA" altLang="en-US" sz="2800" i="1">
                <a:solidFill>
                  <a:schemeClr val="accent2"/>
                </a:solidFill>
                <a:latin typeface="Times New Roman" pitchFamily="18" charset="0"/>
                <a:cs typeface="Times New Roman" pitchFamily="18" charset="0"/>
              </a:rPr>
              <a:t>M</a:t>
            </a:r>
            <a:r>
              <a:rPr lang="en-CA" altLang="en-US" sz="2800">
                <a:latin typeface="Times New Roman" pitchFamily="18" charset="0"/>
                <a:cs typeface="Times New Roman" pitchFamily="18" charset="0"/>
              </a:rPr>
              <a:t> on input </a:t>
            </a:r>
            <a:r>
              <a:rPr lang="en-CA" altLang="en-US" sz="2800" i="1">
                <a:solidFill>
                  <a:schemeClr val="accent2"/>
                </a:solidFill>
                <a:latin typeface="Times New Roman" pitchFamily="18" charset="0"/>
                <a:cs typeface="Times New Roman" pitchFamily="18" charset="0"/>
              </a:rPr>
              <a:t>I</a:t>
            </a:r>
            <a:r>
              <a:rPr lang="en-CA" altLang="en-US" sz="2800">
                <a:latin typeface="Times New Roman" pitchFamily="18" charset="0"/>
                <a:cs typeface="Times New Roman" pitchFamily="18" charset="0"/>
              </a:rPr>
              <a:t> </a:t>
            </a:r>
            <a:br>
              <a:rPr lang="en-CA" altLang="en-US" sz="2800">
                <a:latin typeface="Times New Roman" pitchFamily="18" charset="0"/>
                <a:cs typeface="Times New Roman" pitchFamily="18" charset="0"/>
              </a:rPr>
            </a:br>
            <a:r>
              <a:rPr lang="en-CA" altLang="en-US" sz="2800">
                <a:latin typeface="Times New Roman" pitchFamily="18" charset="0"/>
                <a:cs typeface="Times New Roman" pitchFamily="18" charset="0"/>
              </a:rPr>
              <a:t>  is said to </a:t>
            </a:r>
            <a:r>
              <a:rPr lang="en-CA" altLang="en-US" sz="2800" i="1">
                <a:solidFill>
                  <a:schemeClr val="accent2"/>
                </a:solidFill>
                <a:latin typeface="Times New Roman" pitchFamily="18" charset="0"/>
                <a:cs typeface="Times New Roman" pitchFamily="18" charset="0"/>
              </a:rPr>
              <a:t>accept</a:t>
            </a:r>
            <a:r>
              <a:rPr lang="en-CA" altLang="en-US" sz="2800">
                <a:latin typeface="Times New Roman" pitchFamily="18" charset="0"/>
                <a:cs typeface="Times New Roman" pitchFamily="18" charset="0"/>
              </a:rPr>
              <a:t> its input </a:t>
            </a:r>
          </a:p>
          <a:p>
            <a:pPr lvl="2">
              <a:spcBef>
                <a:spcPct val="0"/>
              </a:spcBef>
              <a:buFont typeface="Arial" charset="0"/>
              <a:buChar char="•"/>
            </a:pPr>
            <a:r>
              <a:rPr lang="en-CA" altLang="en-US">
                <a:latin typeface="Times New Roman" pitchFamily="18" charset="0"/>
                <a:cs typeface="Times New Roman" pitchFamily="18" charset="0"/>
              </a:rPr>
              <a:t>if there </a:t>
            </a:r>
            <a:r>
              <a:rPr lang="en-CA" altLang="en-US" i="1">
                <a:solidFill>
                  <a:srgbClr val="FF0000"/>
                </a:solidFill>
                <a:latin typeface="Times New Roman" pitchFamily="18" charset="0"/>
                <a:cs typeface="Times New Roman" pitchFamily="18" charset="0"/>
              </a:rPr>
              <a:t>exists</a:t>
            </a:r>
            <a:r>
              <a:rPr lang="en-CA" altLang="en-US">
                <a:latin typeface="Times New Roman" pitchFamily="18" charset="0"/>
                <a:cs typeface="Times New Roman" pitchFamily="18" charset="0"/>
              </a:rPr>
              <a:t> an accepting computation.</a:t>
            </a:r>
          </a:p>
          <a:p>
            <a:pPr lvl="1">
              <a:spcBef>
                <a:spcPct val="0"/>
              </a:spcBef>
            </a:pPr>
            <a:r>
              <a:rPr lang="en-CA" altLang="en-US" sz="2800">
                <a:latin typeface="Times New Roman" pitchFamily="18" charset="0"/>
                <a:cs typeface="Times New Roman" pitchFamily="18" charset="0"/>
              </a:rPr>
              <a:t>Note problems computed need yes/no answers.</a:t>
            </a:r>
          </a:p>
        </p:txBody>
      </p:sp>
      <p:grpSp>
        <p:nvGrpSpPr>
          <p:cNvPr id="2" name="Group 19"/>
          <p:cNvGrpSpPr>
            <a:grpSpLocks/>
          </p:cNvGrpSpPr>
          <p:nvPr/>
        </p:nvGrpSpPr>
        <p:grpSpPr bwMode="auto">
          <a:xfrm>
            <a:off x="5257800" y="3717925"/>
            <a:ext cx="3840163" cy="3070225"/>
            <a:chOff x="-2" y="764"/>
            <a:chExt cx="2419" cy="1934"/>
          </a:xfrm>
        </p:grpSpPr>
        <p:grpSp>
          <p:nvGrpSpPr>
            <p:cNvPr id="190470" name="Group 20"/>
            <p:cNvGrpSpPr>
              <a:grpSpLocks/>
            </p:cNvGrpSpPr>
            <p:nvPr/>
          </p:nvGrpSpPr>
          <p:grpSpPr bwMode="auto">
            <a:xfrm>
              <a:off x="-2" y="764"/>
              <a:ext cx="1314" cy="1924"/>
              <a:chOff x="-2" y="764"/>
              <a:chExt cx="1314" cy="1924"/>
            </a:xfrm>
          </p:grpSpPr>
          <p:pic>
            <p:nvPicPr>
              <p:cNvPr id="190474" name="Picture 21" descr="Photo-04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6" y="764"/>
                <a:ext cx="1063" cy="16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0475" name="Rectangle 22"/>
              <p:cNvSpPr>
                <a:spLocks noChangeArrowheads="1"/>
              </p:cNvSpPr>
              <p:nvPr/>
            </p:nvSpPr>
            <p:spPr bwMode="auto">
              <a:xfrm>
                <a:off x="-2" y="2438"/>
                <a:ext cx="1314"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000">
                    <a:latin typeface="Times New Roman" pitchFamily="18" charset="0"/>
                  </a:rPr>
                  <a:t>Jack Edmonds </a:t>
                </a:r>
              </a:p>
            </p:txBody>
          </p:sp>
        </p:grpSp>
        <p:grpSp>
          <p:nvGrpSpPr>
            <p:cNvPr id="190471" name="Group 23"/>
            <p:cNvGrpSpPr>
              <a:grpSpLocks/>
            </p:cNvGrpSpPr>
            <p:nvPr/>
          </p:nvGrpSpPr>
          <p:grpSpPr bwMode="auto">
            <a:xfrm>
              <a:off x="1248" y="768"/>
              <a:ext cx="1169" cy="1930"/>
              <a:chOff x="1248" y="768"/>
              <a:chExt cx="1169" cy="1930"/>
            </a:xfrm>
          </p:grpSpPr>
          <p:pic>
            <p:nvPicPr>
              <p:cNvPr id="190472" name="Picture 24" descr="Steph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96" y="768"/>
                <a:ext cx="1121" cy="1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0473" name="Rectangle 25"/>
              <p:cNvSpPr>
                <a:spLocks noChangeArrowheads="1"/>
              </p:cNvSpPr>
              <p:nvPr/>
            </p:nvSpPr>
            <p:spPr bwMode="auto">
              <a:xfrm>
                <a:off x="1248" y="2448"/>
                <a:ext cx="1088"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000">
                    <a:latin typeface="Times New Roman" pitchFamily="18" charset="0"/>
                  </a:rPr>
                  <a:t>Steve Cook</a:t>
                </a:r>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 calcmode="lin" valueType="num">
                                      <p:cBhvr additive="base">
                                        <p:cTn id="7" dur="500" fill="hold"/>
                                        <p:tgtEl>
                                          <p:spTgt spid="1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4">
                                            <p:txEl>
                                              <p:pRg st="1" end="1"/>
                                            </p:txEl>
                                          </p:spTgt>
                                        </p:tgtEl>
                                        <p:attrNameLst>
                                          <p:attrName>style.visibility</p:attrName>
                                        </p:attrNameLst>
                                      </p:cBhvr>
                                      <p:to>
                                        <p:strVal val="visible"/>
                                      </p:to>
                                    </p:set>
                                    <p:anim calcmode="lin" valueType="num">
                                      <p:cBhvr additive="base">
                                        <p:cTn id="13" dur="500" fill="hold"/>
                                        <p:tgtEl>
                                          <p:spTgt spid="14">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14">
                                            <p:txEl>
                                              <p:pRg st="2" end="2"/>
                                            </p:txEl>
                                          </p:spTgt>
                                        </p:tgtEl>
                                        <p:attrNameLst>
                                          <p:attrName>style.visibility</p:attrName>
                                        </p:attrNameLst>
                                      </p:cBhvr>
                                      <p:to>
                                        <p:strVal val="visible"/>
                                      </p:to>
                                    </p:set>
                                    <p:anim calcmode="lin" valueType="num">
                                      <p:cBhvr additive="base">
                                        <p:cTn id="19" dur="500" fill="hold"/>
                                        <p:tgtEl>
                                          <p:spTgt spid="14">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14">
                                            <p:txEl>
                                              <p:pRg st="3" end="3"/>
                                            </p:txEl>
                                          </p:spTgt>
                                        </p:tgtEl>
                                        <p:attrNameLst>
                                          <p:attrName>style.visibility</p:attrName>
                                        </p:attrNameLst>
                                      </p:cBhvr>
                                      <p:to>
                                        <p:strVal val="visible"/>
                                      </p:to>
                                    </p:set>
                                    <p:anim calcmode="lin" valueType="num">
                                      <p:cBhvr additive="base">
                                        <p:cTn id="25" dur="500" fill="hold"/>
                                        <p:tgtEl>
                                          <p:spTgt spid="14">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nodeType="clickEffect">
                                  <p:stCondLst>
                                    <p:cond delay="0"/>
                                  </p:stCondLst>
                                  <p:childTnLst>
                                    <p:set>
                                      <p:cBhvr>
                                        <p:cTn id="30" dur="1" fill="hold">
                                          <p:stCondLst>
                                            <p:cond delay="0"/>
                                          </p:stCondLst>
                                        </p:cTn>
                                        <p:tgtEl>
                                          <p:spTgt spid="14">
                                            <p:txEl>
                                              <p:pRg st="4" end="4"/>
                                            </p:txEl>
                                          </p:spTgt>
                                        </p:tgtEl>
                                        <p:attrNameLst>
                                          <p:attrName>style.visibility</p:attrName>
                                        </p:attrNameLst>
                                      </p:cBhvr>
                                      <p:to>
                                        <p:strVal val="visible"/>
                                      </p:to>
                                    </p:set>
                                    <p:anim calcmode="lin" valueType="num">
                                      <p:cBhvr additive="base">
                                        <p:cTn id="31" dur="500" fill="hold"/>
                                        <p:tgtEl>
                                          <p:spTgt spid="14">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4">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nodeType="clickEffect">
                                  <p:stCondLst>
                                    <p:cond delay="0"/>
                                  </p:stCondLst>
                                  <p:childTnLst>
                                    <p:set>
                                      <p:cBhvr>
                                        <p:cTn id="36" dur="1" fill="hold">
                                          <p:stCondLst>
                                            <p:cond delay="0"/>
                                          </p:stCondLst>
                                        </p:cTn>
                                        <p:tgtEl>
                                          <p:spTgt spid="14">
                                            <p:txEl>
                                              <p:pRg st="5" end="5"/>
                                            </p:txEl>
                                          </p:spTgt>
                                        </p:tgtEl>
                                        <p:attrNameLst>
                                          <p:attrName>style.visibility</p:attrName>
                                        </p:attrNameLst>
                                      </p:cBhvr>
                                      <p:to>
                                        <p:strVal val="visible"/>
                                      </p:to>
                                    </p:set>
                                    <p:anim calcmode="lin" valueType="num">
                                      <p:cBhvr additive="base">
                                        <p:cTn id="37" dur="500" fill="hold"/>
                                        <p:tgtEl>
                                          <p:spTgt spid="14">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4">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nodeType="clickEffect">
                                  <p:stCondLst>
                                    <p:cond delay="0"/>
                                  </p:stCondLst>
                                  <p:childTnLst>
                                    <p:set>
                                      <p:cBhvr>
                                        <p:cTn id="42" dur="1" fill="hold">
                                          <p:stCondLst>
                                            <p:cond delay="0"/>
                                          </p:stCondLst>
                                        </p:cTn>
                                        <p:tgtEl>
                                          <p:spTgt spid="14">
                                            <p:txEl>
                                              <p:pRg st="6" end="6"/>
                                            </p:txEl>
                                          </p:spTgt>
                                        </p:tgtEl>
                                        <p:attrNameLst>
                                          <p:attrName>style.visibility</p:attrName>
                                        </p:attrNameLst>
                                      </p:cBhvr>
                                      <p:to>
                                        <p:strVal val="visible"/>
                                      </p:to>
                                    </p:set>
                                    <p:anim calcmode="lin" valueType="num">
                                      <p:cBhvr additive="base">
                                        <p:cTn id="43" dur="500" fill="hold"/>
                                        <p:tgtEl>
                                          <p:spTgt spid="14">
                                            <p:txEl>
                                              <p:pRg st="6" end="6"/>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4">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nodeType="clickEffect">
                                  <p:stCondLst>
                                    <p:cond delay="0"/>
                                  </p:stCondLst>
                                  <p:childTnLst>
                                    <p:set>
                                      <p:cBhvr>
                                        <p:cTn id="48" dur="1" fill="hold">
                                          <p:stCondLst>
                                            <p:cond delay="0"/>
                                          </p:stCondLst>
                                        </p:cTn>
                                        <p:tgtEl>
                                          <p:spTgt spid="14">
                                            <p:txEl>
                                              <p:pRg st="7" end="7"/>
                                            </p:txEl>
                                          </p:spTgt>
                                        </p:tgtEl>
                                        <p:attrNameLst>
                                          <p:attrName>style.visibility</p:attrName>
                                        </p:attrNameLst>
                                      </p:cBhvr>
                                      <p:to>
                                        <p:strVal val="visible"/>
                                      </p:to>
                                    </p:set>
                                    <p:anim calcmode="lin" valueType="num">
                                      <p:cBhvr additive="base">
                                        <p:cTn id="49" dur="500" fill="hold"/>
                                        <p:tgtEl>
                                          <p:spTgt spid="14">
                                            <p:txEl>
                                              <p:pRg st="7" end="7"/>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14">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nodeType="clickEffect">
                                  <p:stCondLst>
                                    <p:cond delay="0"/>
                                  </p:stCondLst>
                                  <p:childTnLst>
                                    <p:set>
                                      <p:cBhvr>
                                        <p:cTn id="54" dur="1" fill="hold">
                                          <p:stCondLst>
                                            <p:cond delay="0"/>
                                          </p:stCondLst>
                                        </p:cTn>
                                        <p:tgtEl>
                                          <p:spTgt spid="2"/>
                                        </p:tgtEl>
                                        <p:attrNameLst>
                                          <p:attrName>style.visibility</p:attrName>
                                        </p:attrNameLst>
                                      </p:cBhvr>
                                      <p:to>
                                        <p:strVal val="visible"/>
                                      </p:to>
                                    </p:set>
                                    <p:anim calcmode="lin" valueType="num">
                                      <p:cBhvr additive="base">
                                        <p:cTn id="55" dur="500" fill="hold"/>
                                        <p:tgtEl>
                                          <p:spTgt spid="2"/>
                                        </p:tgtEl>
                                        <p:attrNameLst>
                                          <p:attrName>ppt_x</p:attrName>
                                        </p:attrNameLst>
                                      </p:cBhvr>
                                      <p:tavLst>
                                        <p:tav tm="0">
                                          <p:val>
                                            <p:strVal val="#ppt_x"/>
                                          </p:val>
                                        </p:tav>
                                        <p:tav tm="100000">
                                          <p:val>
                                            <p:strVal val="#ppt_x"/>
                                          </p:val>
                                        </p:tav>
                                      </p:tavLst>
                                    </p:anim>
                                    <p:anim calcmode="lin" valueType="num">
                                      <p:cBhvr additive="base">
                                        <p:cTn id="56"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422345" name="Rectangle 9"/>
          <p:cNvSpPr>
            <a:spLocks noChangeArrowheads="1"/>
          </p:cNvSpPr>
          <p:nvPr/>
        </p:nvSpPr>
        <p:spPr bwMode="auto">
          <a:xfrm>
            <a:off x="5334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Non-Deterministic </a:t>
            </a:r>
            <a:r>
              <a:rPr lang="en-US" sz="3600" b="1" dirty="0">
                <a:solidFill>
                  <a:schemeClr val="tx2"/>
                </a:solidFill>
                <a:effectLst>
                  <a:outerShdw blurRad="38100" dist="38100" dir="2700000" algn="tl">
                    <a:srgbClr val="000000"/>
                  </a:outerShdw>
                </a:effectLst>
                <a:latin typeface="Arial Rounded MT Bold" pitchFamily="34" charset="0"/>
                <a:cs typeface="+mn-cs"/>
              </a:rPr>
              <a:t>Machines</a:t>
            </a:r>
          </a:p>
        </p:txBody>
      </p:sp>
      <p:sp>
        <p:nvSpPr>
          <p:cNvPr id="5" name="Text Box 2"/>
          <p:cNvSpPr txBox="1">
            <a:spLocks noChangeArrowheads="1"/>
          </p:cNvSpPr>
          <p:nvPr/>
        </p:nvSpPr>
        <p:spPr bwMode="auto">
          <a:xfrm>
            <a:off x="228600" y="401638"/>
            <a:ext cx="8534400" cy="6556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buFontTx/>
              <a:buChar char="•"/>
            </a:pPr>
            <a:r>
              <a:rPr lang="en-US" altLang="en-US" sz="2800">
                <a:latin typeface="Times New Roman" pitchFamily="18" charset="0"/>
              </a:rPr>
              <a:t> If </a:t>
            </a:r>
            <a:r>
              <a:rPr lang="en-US" altLang="en-US" sz="2800" i="1">
                <a:solidFill>
                  <a:schemeClr val="accent2"/>
                </a:solidFill>
                <a:latin typeface="Times New Roman" pitchFamily="18" charset="0"/>
              </a:rPr>
              <a:t>I </a:t>
            </a:r>
            <a:r>
              <a:rPr lang="en-US" altLang="en-US" sz="2800">
                <a:latin typeface="Times New Roman" pitchFamily="18" charset="0"/>
              </a:rPr>
              <a:t>is a </a:t>
            </a:r>
            <a:r>
              <a:rPr lang="en-US" altLang="en-US" sz="2800">
                <a:solidFill>
                  <a:schemeClr val="tx2"/>
                </a:solidFill>
                <a:latin typeface="Times New Roman" pitchFamily="18" charset="0"/>
              </a:rPr>
              <a:t>“yes” </a:t>
            </a:r>
            <a:r>
              <a:rPr lang="en-US" altLang="en-US" sz="2800">
                <a:latin typeface="Times New Roman" pitchFamily="18" charset="0"/>
              </a:rPr>
              <a:t>instance:</a:t>
            </a:r>
          </a:p>
          <a:p>
            <a:pPr lvl="1">
              <a:spcBef>
                <a:spcPct val="0"/>
              </a:spcBef>
            </a:pPr>
            <a:r>
              <a:rPr lang="en-US" altLang="en-US" sz="2800">
                <a:latin typeface="Times New Roman" pitchFamily="18" charset="0"/>
              </a:rPr>
              <a:t> A non-deterministic (</a:t>
            </a:r>
            <a:r>
              <a:rPr lang="en-US" altLang="en-US" sz="2800" i="1">
                <a:solidFill>
                  <a:srgbClr val="FF00FF"/>
                </a:solidFill>
                <a:latin typeface="Times New Roman" pitchFamily="18" charset="0"/>
              </a:rPr>
              <a:t>fairy god mother</a:t>
            </a:r>
            <a:r>
              <a:rPr lang="en-US" altLang="en-US" sz="2800">
                <a:latin typeface="Times New Roman" pitchFamily="18" charset="0"/>
              </a:rPr>
              <a:t>) could prove </a:t>
            </a:r>
            <a:br>
              <a:rPr lang="en-US" altLang="en-US" sz="2800">
                <a:latin typeface="Times New Roman" pitchFamily="18" charset="0"/>
              </a:rPr>
            </a:br>
            <a:r>
              <a:rPr lang="en-US" altLang="en-US" sz="2800">
                <a:latin typeface="Times New Roman" pitchFamily="18" charset="0"/>
              </a:rPr>
              <a:t>  it to you by telling you which moves to make. </a:t>
            </a:r>
          </a:p>
          <a:p>
            <a:pPr lvl="1">
              <a:spcBef>
                <a:spcPct val="0"/>
              </a:spcBef>
            </a:pPr>
            <a:r>
              <a:rPr lang="en-US" altLang="en-US" sz="2800">
                <a:latin typeface="Times New Roman" pitchFamily="18" charset="0"/>
              </a:rPr>
              <a:t> This information is said to be a </a:t>
            </a:r>
            <a:r>
              <a:rPr lang="en-US" altLang="en-US" sz="2800" i="1">
                <a:solidFill>
                  <a:srgbClr val="FF00FF"/>
                </a:solidFill>
                <a:latin typeface="Times New Roman" pitchFamily="18" charset="0"/>
              </a:rPr>
              <a:t>witness</a:t>
            </a:r>
            <a:r>
              <a:rPr lang="en-US" altLang="en-US" sz="2800">
                <a:latin typeface="Times New Roman" pitchFamily="18" charset="0"/>
              </a:rPr>
              <a:t>.</a:t>
            </a:r>
          </a:p>
          <a:p>
            <a:pPr lvl="1">
              <a:spcBef>
                <a:spcPct val="0"/>
              </a:spcBef>
            </a:pPr>
            <a:r>
              <a:rPr lang="en-US" altLang="en-US" sz="2800">
                <a:latin typeface="Times New Roman" pitchFamily="18" charset="0"/>
              </a:rPr>
              <a:t> Given an instance </a:t>
            </a:r>
            <a:r>
              <a:rPr lang="en-US" altLang="en-US" sz="2800" i="1">
                <a:solidFill>
                  <a:schemeClr val="accent2"/>
                </a:solidFill>
                <a:latin typeface="Times New Roman" pitchFamily="18" charset="0"/>
              </a:rPr>
              <a:t>I</a:t>
            </a:r>
            <a:r>
              <a:rPr lang="en-US" altLang="en-US" sz="2800">
                <a:solidFill>
                  <a:srgbClr val="00FFCC"/>
                </a:solidFill>
                <a:latin typeface="Times New Roman" pitchFamily="18" charset="0"/>
              </a:rPr>
              <a:t> </a:t>
            </a:r>
            <a:r>
              <a:rPr lang="en-US" altLang="en-US" sz="2800">
                <a:latin typeface="Times New Roman" pitchFamily="18" charset="0"/>
              </a:rPr>
              <a:t>and a </a:t>
            </a:r>
            <a:r>
              <a:rPr lang="en-US" altLang="en-US" sz="2800" i="1">
                <a:solidFill>
                  <a:srgbClr val="FF00FF"/>
                </a:solidFill>
                <a:latin typeface="Times New Roman" pitchFamily="18" charset="0"/>
              </a:rPr>
              <a:t>witness/solution </a:t>
            </a:r>
            <a:r>
              <a:rPr lang="en-US" altLang="en-US" sz="2800" i="1">
                <a:solidFill>
                  <a:schemeClr val="accent2"/>
                </a:solidFill>
                <a:latin typeface="Times New Roman" pitchFamily="18" charset="0"/>
              </a:rPr>
              <a:t>S</a:t>
            </a:r>
            <a:r>
              <a:rPr lang="en-US" altLang="en-US" sz="2800">
                <a:latin typeface="Times New Roman" pitchFamily="18" charset="0"/>
              </a:rPr>
              <a:t>,</a:t>
            </a:r>
            <a:br>
              <a:rPr lang="en-US" altLang="en-US" sz="2800">
                <a:latin typeface="Times New Roman" pitchFamily="18" charset="0"/>
              </a:rPr>
            </a:br>
            <a:r>
              <a:rPr lang="en-US" altLang="en-US" sz="2800">
                <a:latin typeface="Times New Roman" pitchFamily="18" charset="0"/>
              </a:rPr>
              <a:t>  there is a poly-time deterministic alg </a:t>
            </a:r>
            <a:r>
              <a:rPr lang="en-US" altLang="en-US" sz="2800" i="1">
                <a:solidFill>
                  <a:schemeClr val="accent2"/>
                </a:solidFill>
                <a:latin typeface="Times New Roman" pitchFamily="18" charset="0"/>
              </a:rPr>
              <a:t>Valid(I,S)</a:t>
            </a:r>
            <a:r>
              <a:rPr lang="en-US" altLang="en-US" sz="2800">
                <a:solidFill>
                  <a:schemeClr val="accent2"/>
                </a:solidFill>
                <a:latin typeface="Times New Roman" pitchFamily="18" charset="0"/>
              </a:rPr>
              <a:t> </a:t>
            </a:r>
            <a:r>
              <a:rPr lang="en-US" altLang="en-US" sz="2800">
                <a:latin typeface="Times New Roman" pitchFamily="18" charset="0"/>
              </a:rPr>
              <a:t/>
            </a:r>
            <a:br>
              <a:rPr lang="en-US" altLang="en-US" sz="2800">
                <a:latin typeface="Times New Roman" pitchFamily="18" charset="0"/>
              </a:rPr>
            </a:br>
            <a:r>
              <a:rPr lang="en-US" altLang="en-US" sz="2800">
                <a:latin typeface="Times New Roman" pitchFamily="18" charset="0"/>
              </a:rPr>
              <a:t>  to test whether or not </a:t>
            </a:r>
            <a:r>
              <a:rPr lang="en-US" altLang="en-US" sz="2800" i="1">
                <a:solidFill>
                  <a:schemeClr val="accent2"/>
                </a:solidFill>
                <a:latin typeface="Times New Roman" pitchFamily="18" charset="0"/>
              </a:rPr>
              <a:t>S</a:t>
            </a:r>
            <a:r>
              <a:rPr lang="en-US" altLang="en-US" sz="2800">
                <a:latin typeface="Times New Roman" pitchFamily="18" charset="0"/>
              </a:rPr>
              <a:t> is a valid.</a:t>
            </a:r>
          </a:p>
          <a:p>
            <a:pPr lvl="1">
              <a:spcBef>
                <a:spcPct val="0"/>
              </a:spcBef>
            </a:pPr>
            <a:r>
              <a:rPr lang="en-US" altLang="en-US" sz="2800">
                <a:latin typeface="Times New Roman" pitchFamily="18" charset="0"/>
              </a:rPr>
              <a:t> With this you can convince your non-believing boss </a:t>
            </a:r>
            <a:br>
              <a:rPr lang="en-US" altLang="en-US" sz="2800">
                <a:latin typeface="Times New Roman" pitchFamily="18" charset="0"/>
              </a:rPr>
            </a:br>
            <a:r>
              <a:rPr lang="en-US" altLang="en-US" sz="2800">
                <a:latin typeface="Times New Roman" pitchFamily="18" charset="0"/>
              </a:rPr>
              <a:t>   that</a:t>
            </a:r>
            <a:r>
              <a:rPr lang="en-US" altLang="en-US" sz="2800" i="1">
                <a:solidFill>
                  <a:schemeClr val="accent2"/>
                </a:solidFill>
                <a:latin typeface="Times New Roman" pitchFamily="18" charset="0"/>
              </a:rPr>
              <a:t> I </a:t>
            </a:r>
            <a:r>
              <a:rPr lang="en-US" altLang="en-US" sz="2800">
                <a:latin typeface="Times New Roman" pitchFamily="18" charset="0"/>
              </a:rPr>
              <a:t>is a “yes” instance:</a:t>
            </a:r>
          </a:p>
          <a:p>
            <a:pPr>
              <a:spcBef>
                <a:spcPct val="0"/>
              </a:spcBef>
              <a:buFontTx/>
              <a:buChar char="•"/>
            </a:pPr>
            <a:r>
              <a:rPr lang="en-US" altLang="en-US" sz="2800">
                <a:latin typeface="Times New Roman" pitchFamily="18" charset="0"/>
              </a:rPr>
              <a:t> If </a:t>
            </a:r>
            <a:r>
              <a:rPr lang="en-US" altLang="en-US" sz="2800" i="1">
                <a:solidFill>
                  <a:schemeClr val="accent2"/>
                </a:solidFill>
                <a:latin typeface="Times New Roman" pitchFamily="18" charset="0"/>
              </a:rPr>
              <a:t>I </a:t>
            </a:r>
            <a:r>
              <a:rPr lang="en-US" altLang="en-US" sz="2800">
                <a:latin typeface="Times New Roman" pitchFamily="18" charset="0"/>
              </a:rPr>
              <a:t>is a </a:t>
            </a:r>
            <a:r>
              <a:rPr lang="en-US" altLang="en-US" sz="2800">
                <a:solidFill>
                  <a:schemeClr val="tx2"/>
                </a:solidFill>
                <a:latin typeface="Times New Roman" pitchFamily="18" charset="0"/>
              </a:rPr>
              <a:t>“no” </a:t>
            </a:r>
            <a:r>
              <a:rPr lang="en-US" altLang="en-US" sz="2800">
                <a:latin typeface="Times New Roman" pitchFamily="18" charset="0"/>
              </a:rPr>
              <a:t>instance:</a:t>
            </a:r>
          </a:p>
          <a:p>
            <a:pPr lvl="1">
              <a:spcBef>
                <a:spcPct val="0"/>
              </a:spcBef>
            </a:pPr>
            <a:r>
              <a:rPr lang="en-US" altLang="en-US" sz="2800">
                <a:latin typeface="Times New Roman" pitchFamily="18" charset="0"/>
              </a:rPr>
              <a:t>There is no </a:t>
            </a:r>
            <a:r>
              <a:rPr lang="en-US" altLang="en-US" sz="2800" i="1">
                <a:solidFill>
                  <a:srgbClr val="FF00FF"/>
                </a:solidFill>
                <a:latin typeface="Times New Roman" pitchFamily="18" charset="0"/>
              </a:rPr>
              <a:t>witness</a:t>
            </a:r>
            <a:r>
              <a:rPr lang="en-US" altLang="en-US" sz="2800">
                <a:latin typeface="Times New Roman" pitchFamily="18" charset="0"/>
              </a:rPr>
              <a:t> she could tell you. </a:t>
            </a:r>
          </a:p>
          <a:p>
            <a:pPr lvl="1">
              <a:spcBef>
                <a:spcPct val="0"/>
              </a:spcBef>
            </a:pPr>
            <a:r>
              <a:rPr lang="en-US" altLang="en-US" sz="2800">
                <a:latin typeface="Times New Roman" pitchFamily="18" charset="0"/>
              </a:rPr>
              <a:t>You cannot convince your boss.</a:t>
            </a:r>
          </a:p>
          <a:p>
            <a:pPr>
              <a:spcBef>
                <a:spcPct val="0"/>
              </a:spcBef>
              <a:buFontTx/>
              <a:buChar char="•"/>
            </a:pPr>
            <a:r>
              <a:rPr lang="en-US" altLang="en-US" sz="2800">
                <a:latin typeface="Times New Roman" pitchFamily="18" charset="0"/>
                <a:cs typeface="Times New Roman" pitchFamily="18" charset="0"/>
              </a:rPr>
              <a:t> An equivalent definition:</a:t>
            </a:r>
          </a:p>
          <a:p>
            <a:pPr lvl="1">
              <a:spcBef>
                <a:spcPct val="0"/>
              </a:spcBef>
            </a:pPr>
            <a:r>
              <a:rPr lang="en-US" altLang="en-US" sz="2800">
                <a:latin typeface="Times New Roman" pitchFamily="18" charset="0"/>
                <a:cs typeface="Times New Roman" pitchFamily="18" charset="0"/>
              </a:rPr>
              <a:t> Problem </a:t>
            </a:r>
            <a:r>
              <a:rPr lang="en-US" altLang="en-US" sz="2800" i="1">
                <a:solidFill>
                  <a:schemeClr val="accent2"/>
                </a:solidFill>
                <a:latin typeface="Times New Roman" pitchFamily="18" charset="0"/>
                <a:cs typeface="Times New Roman" pitchFamily="18" charset="0"/>
              </a:rPr>
              <a:t>P</a:t>
            </a:r>
            <a:r>
              <a:rPr lang="en-US" altLang="en-US" sz="2800">
                <a:latin typeface="Times New Roman" pitchFamily="18" charset="0"/>
                <a:cs typeface="Times New Roman" pitchFamily="18" charset="0"/>
              </a:rPr>
              <a:t> can be computed non-deterministically</a:t>
            </a:r>
            <a:r>
              <a:rPr lang="en-US" altLang="en-US" sz="2800">
                <a:latin typeface="Times New Roman" pitchFamily="18" charset="0"/>
              </a:rPr>
              <a:t/>
            </a:r>
            <a:br>
              <a:rPr lang="en-US" altLang="en-US" sz="2800">
                <a:latin typeface="Times New Roman" pitchFamily="18" charset="0"/>
              </a:rPr>
            </a:br>
            <a:r>
              <a:rPr lang="en-US" altLang="en-US" sz="2800">
                <a:latin typeface="Times New Roman" pitchFamily="18" charset="0"/>
              </a:rPr>
              <a:t>    if</a:t>
            </a:r>
            <a:endParaRPr lang="en-US" altLang="en-US" sz="2800">
              <a:solidFill>
                <a:schemeClr val="accent2"/>
              </a:solidFill>
              <a:latin typeface="Times New Roman" pitchFamily="18" charset="0"/>
            </a:endParaRPr>
          </a:p>
        </p:txBody>
      </p:sp>
      <p:grpSp>
        <p:nvGrpSpPr>
          <p:cNvPr id="2" name="Group 28"/>
          <p:cNvGrpSpPr>
            <a:grpSpLocks/>
          </p:cNvGrpSpPr>
          <p:nvPr/>
        </p:nvGrpSpPr>
        <p:grpSpPr bwMode="auto">
          <a:xfrm flipH="1">
            <a:off x="7991475" y="4430713"/>
            <a:ext cx="1076325" cy="2274887"/>
            <a:chOff x="3915" y="446"/>
            <a:chExt cx="678" cy="1433"/>
          </a:xfrm>
        </p:grpSpPr>
        <p:sp>
          <p:nvSpPr>
            <p:cNvPr id="191495" name="Rectangle 29"/>
            <p:cNvSpPr>
              <a:spLocks noChangeArrowheads="1"/>
            </p:cNvSpPr>
            <p:nvPr/>
          </p:nvSpPr>
          <p:spPr bwMode="auto">
            <a:xfrm>
              <a:off x="3951" y="544"/>
              <a:ext cx="532" cy="11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91496" name="Freeform 30"/>
            <p:cNvSpPr>
              <a:spLocks/>
            </p:cNvSpPr>
            <p:nvPr/>
          </p:nvSpPr>
          <p:spPr bwMode="auto">
            <a:xfrm>
              <a:off x="3959" y="556"/>
              <a:ext cx="516" cy="448"/>
            </a:xfrm>
            <a:custGeom>
              <a:avLst/>
              <a:gdLst>
                <a:gd name="T0" fmla="*/ 0 w 2580"/>
                <a:gd name="T1" fmla="*/ 0 h 2240"/>
                <a:gd name="T2" fmla="*/ 0 w 2580"/>
                <a:gd name="T3" fmla="*/ 0 h 2240"/>
                <a:gd name="T4" fmla="*/ 0 w 2580"/>
                <a:gd name="T5" fmla="*/ 0 h 2240"/>
                <a:gd name="T6" fmla="*/ 0 w 2580"/>
                <a:gd name="T7" fmla="*/ 0 h 2240"/>
                <a:gd name="T8" fmla="*/ 0 w 2580"/>
                <a:gd name="T9" fmla="*/ 0 h 2240"/>
                <a:gd name="T10" fmla="*/ 0 w 2580"/>
                <a:gd name="T11" fmla="*/ 0 h 2240"/>
                <a:gd name="T12" fmla="*/ 0 w 2580"/>
                <a:gd name="T13" fmla="*/ 0 h 2240"/>
                <a:gd name="T14" fmla="*/ 0 w 2580"/>
                <a:gd name="T15" fmla="*/ 0 h 2240"/>
                <a:gd name="T16" fmla="*/ 0 w 2580"/>
                <a:gd name="T17" fmla="*/ 0 h 2240"/>
                <a:gd name="T18" fmla="*/ 0 w 2580"/>
                <a:gd name="T19" fmla="*/ 0 h 2240"/>
                <a:gd name="T20" fmla="*/ 0 w 2580"/>
                <a:gd name="T21" fmla="*/ 0 h 2240"/>
                <a:gd name="T22" fmla="*/ 0 w 2580"/>
                <a:gd name="T23" fmla="*/ 0 h 2240"/>
                <a:gd name="T24" fmla="*/ 0 w 2580"/>
                <a:gd name="T25" fmla="*/ 0 h 2240"/>
                <a:gd name="T26" fmla="*/ 0 w 2580"/>
                <a:gd name="T27" fmla="*/ 0 h 2240"/>
                <a:gd name="T28" fmla="*/ 0 w 2580"/>
                <a:gd name="T29" fmla="*/ 0 h 2240"/>
                <a:gd name="T30" fmla="*/ 0 w 2580"/>
                <a:gd name="T31" fmla="*/ 0 h 2240"/>
                <a:gd name="T32" fmla="*/ 0 w 2580"/>
                <a:gd name="T33" fmla="*/ 0 h 2240"/>
                <a:gd name="T34" fmla="*/ 0 w 2580"/>
                <a:gd name="T35" fmla="*/ 0 h 2240"/>
                <a:gd name="T36" fmla="*/ 0 w 2580"/>
                <a:gd name="T37" fmla="*/ 0 h 2240"/>
                <a:gd name="T38" fmla="*/ 0 w 2580"/>
                <a:gd name="T39" fmla="*/ 0 h 2240"/>
                <a:gd name="T40" fmla="*/ 0 w 2580"/>
                <a:gd name="T41" fmla="*/ 0 h 2240"/>
                <a:gd name="T42" fmla="*/ 0 w 2580"/>
                <a:gd name="T43" fmla="*/ 0 h 2240"/>
                <a:gd name="T44" fmla="*/ 0 w 2580"/>
                <a:gd name="T45" fmla="*/ 0 h 2240"/>
                <a:gd name="T46" fmla="*/ 0 w 2580"/>
                <a:gd name="T47" fmla="*/ 0 h 2240"/>
                <a:gd name="T48" fmla="*/ 0 w 2580"/>
                <a:gd name="T49" fmla="*/ 0 h 2240"/>
                <a:gd name="T50" fmla="*/ 0 w 2580"/>
                <a:gd name="T51" fmla="*/ 0 h 2240"/>
                <a:gd name="T52" fmla="*/ 0 w 2580"/>
                <a:gd name="T53" fmla="*/ 0 h 2240"/>
                <a:gd name="T54" fmla="*/ 0 w 2580"/>
                <a:gd name="T55" fmla="*/ 0 h 2240"/>
                <a:gd name="T56" fmla="*/ 0 w 2580"/>
                <a:gd name="T57" fmla="*/ 0 h 2240"/>
                <a:gd name="T58" fmla="*/ 0 w 2580"/>
                <a:gd name="T59" fmla="*/ 0 h 2240"/>
                <a:gd name="T60" fmla="*/ 0 w 2580"/>
                <a:gd name="T61" fmla="*/ 0 h 2240"/>
                <a:gd name="T62" fmla="*/ 0 w 2580"/>
                <a:gd name="T63" fmla="*/ 0 h 2240"/>
                <a:gd name="T64" fmla="*/ 0 w 2580"/>
                <a:gd name="T65" fmla="*/ 0 h 2240"/>
                <a:gd name="T66" fmla="*/ 0 w 2580"/>
                <a:gd name="T67" fmla="*/ 0 h 2240"/>
                <a:gd name="T68" fmla="*/ 0 w 2580"/>
                <a:gd name="T69" fmla="*/ 0 h 22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0"/>
                <a:gd name="T106" fmla="*/ 0 h 2240"/>
                <a:gd name="T107" fmla="*/ 2580 w 2580"/>
                <a:gd name="T108" fmla="*/ 2240 h 22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497" name="Freeform 31"/>
            <p:cNvSpPr>
              <a:spLocks/>
            </p:cNvSpPr>
            <p:nvPr/>
          </p:nvSpPr>
          <p:spPr bwMode="auto">
            <a:xfrm>
              <a:off x="4110" y="929"/>
              <a:ext cx="363" cy="136"/>
            </a:xfrm>
            <a:custGeom>
              <a:avLst/>
              <a:gdLst>
                <a:gd name="T0" fmla="*/ 0 w 1815"/>
                <a:gd name="T1" fmla="*/ 0 h 676"/>
                <a:gd name="T2" fmla="*/ 0 w 1815"/>
                <a:gd name="T3" fmla="*/ 0 h 676"/>
                <a:gd name="T4" fmla="*/ 0 w 1815"/>
                <a:gd name="T5" fmla="*/ 0 h 676"/>
                <a:gd name="T6" fmla="*/ 0 w 1815"/>
                <a:gd name="T7" fmla="*/ 0 h 676"/>
                <a:gd name="T8" fmla="*/ 0 w 1815"/>
                <a:gd name="T9" fmla="*/ 0 h 676"/>
                <a:gd name="T10" fmla="*/ 0 w 1815"/>
                <a:gd name="T11" fmla="*/ 0 h 676"/>
                <a:gd name="T12" fmla="*/ 0 w 1815"/>
                <a:gd name="T13" fmla="*/ 0 h 676"/>
                <a:gd name="T14" fmla="*/ 0 w 1815"/>
                <a:gd name="T15" fmla="*/ 0 h 676"/>
                <a:gd name="T16" fmla="*/ 0 w 1815"/>
                <a:gd name="T17" fmla="*/ 0 h 676"/>
                <a:gd name="T18" fmla="*/ 0 w 1815"/>
                <a:gd name="T19" fmla="*/ 0 h 676"/>
                <a:gd name="T20" fmla="*/ 0 w 1815"/>
                <a:gd name="T21" fmla="*/ 0 h 676"/>
                <a:gd name="T22" fmla="*/ 0 w 1815"/>
                <a:gd name="T23" fmla="*/ 0 h 676"/>
                <a:gd name="T24" fmla="*/ 0 w 1815"/>
                <a:gd name="T25" fmla="*/ 0 h 676"/>
                <a:gd name="T26" fmla="*/ 0 w 1815"/>
                <a:gd name="T27" fmla="*/ 0 h 676"/>
                <a:gd name="T28" fmla="*/ 0 w 1815"/>
                <a:gd name="T29" fmla="*/ 0 h 676"/>
                <a:gd name="T30" fmla="*/ 0 w 1815"/>
                <a:gd name="T31" fmla="*/ 0 h 676"/>
                <a:gd name="T32" fmla="*/ 0 w 1815"/>
                <a:gd name="T33" fmla="*/ 0 h 676"/>
                <a:gd name="T34" fmla="*/ 0 w 1815"/>
                <a:gd name="T35" fmla="*/ 0 h 676"/>
                <a:gd name="T36" fmla="*/ 0 w 1815"/>
                <a:gd name="T37" fmla="*/ 0 h 676"/>
                <a:gd name="T38" fmla="*/ 0 w 1815"/>
                <a:gd name="T39" fmla="*/ 0 h 676"/>
                <a:gd name="T40" fmla="*/ 0 w 1815"/>
                <a:gd name="T41" fmla="*/ 0 h 676"/>
                <a:gd name="T42" fmla="*/ 0 w 1815"/>
                <a:gd name="T43" fmla="*/ 0 h 676"/>
                <a:gd name="T44" fmla="*/ 0 w 1815"/>
                <a:gd name="T45" fmla="*/ 0 h 676"/>
                <a:gd name="T46" fmla="*/ 0 w 1815"/>
                <a:gd name="T47" fmla="*/ 0 h 676"/>
                <a:gd name="T48" fmla="*/ 0 w 1815"/>
                <a:gd name="T49" fmla="*/ 0 h 676"/>
                <a:gd name="T50" fmla="*/ 0 w 1815"/>
                <a:gd name="T51" fmla="*/ 0 h 676"/>
                <a:gd name="T52" fmla="*/ 0 w 1815"/>
                <a:gd name="T53" fmla="*/ 0 h 676"/>
                <a:gd name="T54" fmla="*/ 0 w 1815"/>
                <a:gd name="T55" fmla="*/ 0 h 676"/>
                <a:gd name="T56" fmla="*/ 0 w 1815"/>
                <a:gd name="T57" fmla="*/ 0 h 6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15"/>
                <a:gd name="T88" fmla="*/ 0 h 676"/>
                <a:gd name="T89" fmla="*/ 1815 w 1815"/>
                <a:gd name="T90" fmla="*/ 676 h 6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498" name="Freeform 32"/>
            <p:cNvSpPr>
              <a:spLocks/>
            </p:cNvSpPr>
            <p:nvPr/>
          </p:nvSpPr>
          <p:spPr bwMode="auto">
            <a:xfrm>
              <a:off x="3961" y="973"/>
              <a:ext cx="224" cy="137"/>
            </a:xfrm>
            <a:custGeom>
              <a:avLst/>
              <a:gdLst>
                <a:gd name="T0" fmla="*/ 0 w 1120"/>
                <a:gd name="T1" fmla="*/ 0 h 684"/>
                <a:gd name="T2" fmla="*/ 0 w 1120"/>
                <a:gd name="T3" fmla="*/ 0 h 684"/>
                <a:gd name="T4" fmla="*/ 0 w 1120"/>
                <a:gd name="T5" fmla="*/ 0 h 684"/>
                <a:gd name="T6" fmla="*/ 0 w 1120"/>
                <a:gd name="T7" fmla="*/ 0 h 684"/>
                <a:gd name="T8" fmla="*/ 0 w 1120"/>
                <a:gd name="T9" fmla="*/ 0 h 684"/>
                <a:gd name="T10" fmla="*/ 0 w 1120"/>
                <a:gd name="T11" fmla="*/ 0 h 684"/>
                <a:gd name="T12" fmla="*/ 0 w 1120"/>
                <a:gd name="T13" fmla="*/ 0 h 684"/>
                <a:gd name="T14" fmla="*/ 0 w 1120"/>
                <a:gd name="T15" fmla="*/ 0 h 684"/>
                <a:gd name="T16" fmla="*/ 0 w 1120"/>
                <a:gd name="T17" fmla="*/ 0 h 684"/>
                <a:gd name="T18" fmla="*/ 0 w 1120"/>
                <a:gd name="T19" fmla="*/ 0 h 684"/>
                <a:gd name="T20" fmla="*/ 0 w 1120"/>
                <a:gd name="T21" fmla="*/ 0 h 684"/>
                <a:gd name="T22" fmla="*/ 0 w 1120"/>
                <a:gd name="T23" fmla="*/ 0 h 684"/>
                <a:gd name="T24" fmla="*/ 0 w 1120"/>
                <a:gd name="T25" fmla="*/ 0 h 684"/>
                <a:gd name="T26" fmla="*/ 0 w 1120"/>
                <a:gd name="T27" fmla="*/ 0 h 684"/>
                <a:gd name="T28" fmla="*/ 0 w 1120"/>
                <a:gd name="T29" fmla="*/ 0 h 684"/>
                <a:gd name="T30" fmla="*/ 0 w 1120"/>
                <a:gd name="T31" fmla="*/ 0 h 684"/>
                <a:gd name="T32" fmla="*/ 0 w 1120"/>
                <a:gd name="T33" fmla="*/ 0 h 684"/>
                <a:gd name="T34" fmla="*/ 0 w 1120"/>
                <a:gd name="T35" fmla="*/ 0 h 684"/>
                <a:gd name="T36" fmla="*/ 0 w 1120"/>
                <a:gd name="T37" fmla="*/ 0 h 684"/>
                <a:gd name="T38" fmla="*/ 0 w 1120"/>
                <a:gd name="T39" fmla="*/ 0 h 684"/>
                <a:gd name="T40" fmla="*/ 0 w 1120"/>
                <a:gd name="T41" fmla="*/ 0 h 684"/>
                <a:gd name="T42" fmla="*/ 0 w 1120"/>
                <a:gd name="T43" fmla="*/ 0 h 684"/>
                <a:gd name="T44" fmla="*/ 0 w 1120"/>
                <a:gd name="T45" fmla="*/ 0 h 684"/>
                <a:gd name="T46" fmla="*/ 0 w 1120"/>
                <a:gd name="T47" fmla="*/ 0 h 684"/>
                <a:gd name="T48" fmla="*/ 0 w 1120"/>
                <a:gd name="T49" fmla="*/ 0 h 684"/>
                <a:gd name="T50" fmla="*/ 0 w 1120"/>
                <a:gd name="T51" fmla="*/ 0 h 684"/>
                <a:gd name="T52" fmla="*/ 0 w 1120"/>
                <a:gd name="T53" fmla="*/ 0 h 684"/>
                <a:gd name="T54" fmla="*/ 0 w 1120"/>
                <a:gd name="T55" fmla="*/ 0 h 684"/>
                <a:gd name="T56" fmla="*/ 0 w 1120"/>
                <a:gd name="T57" fmla="*/ 0 h 684"/>
                <a:gd name="T58" fmla="*/ 0 w 1120"/>
                <a:gd name="T59" fmla="*/ 0 h 684"/>
                <a:gd name="T60" fmla="*/ 0 w 1120"/>
                <a:gd name="T61" fmla="*/ 0 h 684"/>
                <a:gd name="T62" fmla="*/ 0 w 1120"/>
                <a:gd name="T63" fmla="*/ 0 h 684"/>
                <a:gd name="T64" fmla="*/ 0 w 1120"/>
                <a:gd name="T65" fmla="*/ 0 h 684"/>
                <a:gd name="T66" fmla="*/ 0 w 1120"/>
                <a:gd name="T67" fmla="*/ 0 h 6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0"/>
                <a:gd name="T103" fmla="*/ 0 h 684"/>
                <a:gd name="T104" fmla="*/ 1120 w 1120"/>
                <a:gd name="T105" fmla="*/ 684 h 6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499" name="Freeform 33"/>
            <p:cNvSpPr>
              <a:spLocks/>
            </p:cNvSpPr>
            <p:nvPr/>
          </p:nvSpPr>
          <p:spPr bwMode="auto">
            <a:xfrm>
              <a:off x="4133" y="1034"/>
              <a:ext cx="340" cy="109"/>
            </a:xfrm>
            <a:custGeom>
              <a:avLst/>
              <a:gdLst>
                <a:gd name="T0" fmla="*/ 0 w 1700"/>
                <a:gd name="T1" fmla="*/ 0 h 544"/>
                <a:gd name="T2" fmla="*/ 0 w 1700"/>
                <a:gd name="T3" fmla="*/ 0 h 544"/>
                <a:gd name="T4" fmla="*/ 0 w 1700"/>
                <a:gd name="T5" fmla="*/ 0 h 544"/>
                <a:gd name="T6" fmla="*/ 0 w 1700"/>
                <a:gd name="T7" fmla="*/ 0 h 544"/>
                <a:gd name="T8" fmla="*/ 0 w 1700"/>
                <a:gd name="T9" fmla="*/ 0 h 544"/>
                <a:gd name="T10" fmla="*/ 0 w 1700"/>
                <a:gd name="T11" fmla="*/ 0 h 544"/>
                <a:gd name="T12" fmla="*/ 0 w 1700"/>
                <a:gd name="T13" fmla="*/ 0 h 544"/>
                <a:gd name="T14" fmla="*/ 0 w 1700"/>
                <a:gd name="T15" fmla="*/ 0 h 544"/>
                <a:gd name="T16" fmla="*/ 0 w 1700"/>
                <a:gd name="T17" fmla="*/ 0 h 544"/>
                <a:gd name="T18" fmla="*/ 0 w 1700"/>
                <a:gd name="T19" fmla="*/ 0 h 544"/>
                <a:gd name="T20" fmla="*/ 0 w 1700"/>
                <a:gd name="T21" fmla="*/ 0 h 544"/>
                <a:gd name="T22" fmla="*/ 0 w 1700"/>
                <a:gd name="T23" fmla="*/ 0 h 544"/>
                <a:gd name="T24" fmla="*/ 0 w 1700"/>
                <a:gd name="T25" fmla="*/ 0 h 544"/>
                <a:gd name="T26" fmla="*/ 0 w 1700"/>
                <a:gd name="T27" fmla="*/ 0 h 544"/>
                <a:gd name="T28" fmla="*/ 0 w 1700"/>
                <a:gd name="T29" fmla="*/ 0 h 544"/>
                <a:gd name="T30" fmla="*/ 0 w 1700"/>
                <a:gd name="T31" fmla="*/ 0 h 544"/>
                <a:gd name="T32" fmla="*/ 0 w 1700"/>
                <a:gd name="T33" fmla="*/ 0 h 544"/>
                <a:gd name="T34" fmla="*/ 0 w 1700"/>
                <a:gd name="T35" fmla="*/ 0 h 544"/>
                <a:gd name="T36" fmla="*/ 0 w 1700"/>
                <a:gd name="T37" fmla="*/ 0 h 544"/>
                <a:gd name="T38" fmla="*/ 0 w 1700"/>
                <a:gd name="T39" fmla="*/ 0 h 544"/>
                <a:gd name="T40" fmla="*/ 0 w 1700"/>
                <a:gd name="T41" fmla="*/ 0 h 544"/>
                <a:gd name="T42" fmla="*/ 0 w 1700"/>
                <a:gd name="T43" fmla="*/ 0 h 544"/>
                <a:gd name="T44" fmla="*/ 0 w 1700"/>
                <a:gd name="T45" fmla="*/ 0 h 544"/>
                <a:gd name="T46" fmla="*/ 0 w 1700"/>
                <a:gd name="T47" fmla="*/ 0 h 544"/>
                <a:gd name="T48" fmla="*/ 0 w 1700"/>
                <a:gd name="T49" fmla="*/ 0 h 544"/>
                <a:gd name="T50" fmla="*/ 0 w 1700"/>
                <a:gd name="T51" fmla="*/ 0 h 544"/>
                <a:gd name="T52" fmla="*/ 0 w 1700"/>
                <a:gd name="T53" fmla="*/ 0 h 544"/>
                <a:gd name="T54" fmla="*/ 0 w 1700"/>
                <a:gd name="T55" fmla="*/ 0 h 544"/>
                <a:gd name="T56" fmla="*/ 0 w 1700"/>
                <a:gd name="T57" fmla="*/ 0 h 544"/>
                <a:gd name="T58" fmla="*/ 0 w 1700"/>
                <a:gd name="T59" fmla="*/ 0 h 544"/>
                <a:gd name="T60" fmla="*/ 0 w 1700"/>
                <a:gd name="T61" fmla="*/ 0 h 544"/>
                <a:gd name="T62" fmla="*/ 0 w 1700"/>
                <a:gd name="T63" fmla="*/ 0 h 544"/>
                <a:gd name="T64" fmla="*/ 0 w 1700"/>
                <a:gd name="T65" fmla="*/ 0 h 544"/>
                <a:gd name="T66" fmla="*/ 0 w 1700"/>
                <a:gd name="T67" fmla="*/ 0 h 544"/>
                <a:gd name="T68" fmla="*/ 0 w 1700"/>
                <a:gd name="T69" fmla="*/ 0 h 5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0"/>
                <a:gd name="T106" fmla="*/ 0 h 544"/>
                <a:gd name="T107" fmla="*/ 1700 w 1700"/>
                <a:gd name="T108" fmla="*/ 544 h 5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00" name="Freeform 34"/>
            <p:cNvSpPr>
              <a:spLocks/>
            </p:cNvSpPr>
            <p:nvPr/>
          </p:nvSpPr>
          <p:spPr bwMode="auto">
            <a:xfrm>
              <a:off x="3959" y="1075"/>
              <a:ext cx="516" cy="606"/>
            </a:xfrm>
            <a:custGeom>
              <a:avLst/>
              <a:gdLst>
                <a:gd name="T0" fmla="*/ 0 w 2583"/>
                <a:gd name="T1" fmla="*/ 0 h 3030"/>
                <a:gd name="T2" fmla="*/ 0 w 2583"/>
                <a:gd name="T3" fmla="*/ 0 h 3030"/>
                <a:gd name="T4" fmla="*/ 0 w 2583"/>
                <a:gd name="T5" fmla="*/ 0 h 3030"/>
                <a:gd name="T6" fmla="*/ 0 w 2583"/>
                <a:gd name="T7" fmla="*/ 0 h 3030"/>
                <a:gd name="T8" fmla="*/ 0 w 2583"/>
                <a:gd name="T9" fmla="*/ 0 h 3030"/>
                <a:gd name="T10" fmla="*/ 0 w 2583"/>
                <a:gd name="T11" fmla="*/ 0 h 3030"/>
                <a:gd name="T12" fmla="*/ 0 w 2583"/>
                <a:gd name="T13" fmla="*/ 0 h 3030"/>
                <a:gd name="T14" fmla="*/ 0 w 2583"/>
                <a:gd name="T15" fmla="*/ 0 h 3030"/>
                <a:gd name="T16" fmla="*/ 0 w 2583"/>
                <a:gd name="T17" fmla="*/ 0 h 3030"/>
                <a:gd name="T18" fmla="*/ 0 w 2583"/>
                <a:gd name="T19" fmla="*/ 0 h 3030"/>
                <a:gd name="T20" fmla="*/ 0 w 2583"/>
                <a:gd name="T21" fmla="*/ 0 h 3030"/>
                <a:gd name="T22" fmla="*/ 0 w 2583"/>
                <a:gd name="T23" fmla="*/ 0 h 3030"/>
                <a:gd name="T24" fmla="*/ 0 w 2583"/>
                <a:gd name="T25" fmla="*/ 0 h 3030"/>
                <a:gd name="T26" fmla="*/ 0 w 2583"/>
                <a:gd name="T27" fmla="*/ 0 h 3030"/>
                <a:gd name="T28" fmla="*/ 0 w 2583"/>
                <a:gd name="T29" fmla="*/ 0 h 3030"/>
                <a:gd name="T30" fmla="*/ 0 w 2583"/>
                <a:gd name="T31" fmla="*/ 0 h 3030"/>
                <a:gd name="T32" fmla="*/ 0 w 2583"/>
                <a:gd name="T33" fmla="*/ 0 h 3030"/>
                <a:gd name="T34" fmla="*/ 0 w 2583"/>
                <a:gd name="T35" fmla="*/ 0 h 3030"/>
                <a:gd name="T36" fmla="*/ 0 w 2583"/>
                <a:gd name="T37" fmla="*/ 0 h 3030"/>
                <a:gd name="T38" fmla="*/ 0 w 2583"/>
                <a:gd name="T39" fmla="*/ 0 h 3030"/>
                <a:gd name="T40" fmla="*/ 0 w 2583"/>
                <a:gd name="T41" fmla="*/ 0 h 3030"/>
                <a:gd name="T42" fmla="*/ 0 w 2583"/>
                <a:gd name="T43" fmla="*/ 0 h 3030"/>
                <a:gd name="T44" fmla="*/ 0 w 2583"/>
                <a:gd name="T45" fmla="*/ 0 h 3030"/>
                <a:gd name="T46" fmla="*/ 0 w 2583"/>
                <a:gd name="T47" fmla="*/ 0 h 3030"/>
                <a:gd name="T48" fmla="*/ 0 w 2583"/>
                <a:gd name="T49" fmla="*/ 0 h 3030"/>
                <a:gd name="T50" fmla="*/ 0 w 2583"/>
                <a:gd name="T51" fmla="*/ 0 h 3030"/>
                <a:gd name="T52" fmla="*/ 0 w 2583"/>
                <a:gd name="T53" fmla="*/ 0 h 3030"/>
                <a:gd name="T54" fmla="*/ 0 w 2583"/>
                <a:gd name="T55" fmla="*/ 0 h 3030"/>
                <a:gd name="T56" fmla="*/ 0 w 2583"/>
                <a:gd name="T57" fmla="*/ 0 h 3030"/>
                <a:gd name="T58" fmla="*/ 0 w 2583"/>
                <a:gd name="T59" fmla="*/ 0 h 3030"/>
                <a:gd name="T60" fmla="*/ 0 w 2583"/>
                <a:gd name="T61" fmla="*/ 0 h 3030"/>
                <a:gd name="T62" fmla="*/ 0 w 2583"/>
                <a:gd name="T63" fmla="*/ 0 h 3030"/>
                <a:gd name="T64" fmla="*/ 0 w 2583"/>
                <a:gd name="T65" fmla="*/ 0 h 3030"/>
                <a:gd name="T66" fmla="*/ 0 w 2583"/>
                <a:gd name="T67" fmla="*/ 0 h 3030"/>
                <a:gd name="T68" fmla="*/ 0 w 2583"/>
                <a:gd name="T69" fmla="*/ 0 h 3030"/>
                <a:gd name="T70" fmla="*/ 0 w 2583"/>
                <a:gd name="T71" fmla="*/ 0 h 3030"/>
                <a:gd name="T72" fmla="*/ 0 w 2583"/>
                <a:gd name="T73" fmla="*/ 0 h 3030"/>
                <a:gd name="T74" fmla="*/ 0 w 2583"/>
                <a:gd name="T75" fmla="*/ 0 h 3030"/>
                <a:gd name="T76" fmla="*/ 0 w 2583"/>
                <a:gd name="T77" fmla="*/ 0 h 3030"/>
                <a:gd name="T78" fmla="*/ 0 w 2583"/>
                <a:gd name="T79" fmla="*/ 0 h 3030"/>
                <a:gd name="T80" fmla="*/ 0 w 2583"/>
                <a:gd name="T81" fmla="*/ 0 h 3030"/>
                <a:gd name="T82" fmla="*/ 0 w 2583"/>
                <a:gd name="T83" fmla="*/ 0 h 3030"/>
                <a:gd name="T84" fmla="*/ 0 w 2583"/>
                <a:gd name="T85" fmla="*/ 0 h 3030"/>
                <a:gd name="T86" fmla="*/ 0 w 2583"/>
                <a:gd name="T87" fmla="*/ 0 h 3030"/>
                <a:gd name="T88" fmla="*/ 0 w 2583"/>
                <a:gd name="T89" fmla="*/ 0 h 3030"/>
                <a:gd name="T90" fmla="*/ 0 w 2583"/>
                <a:gd name="T91" fmla="*/ 0 h 3030"/>
                <a:gd name="T92" fmla="*/ 0 w 2583"/>
                <a:gd name="T93" fmla="*/ 0 h 3030"/>
                <a:gd name="T94" fmla="*/ 0 w 2583"/>
                <a:gd name="T95" fmla="*/ 0 h 3030"/>
                <a:gd name="T96" fmla="*/ 0 w 2583"/>
                <a:gd name="T97" fmla="*/ 0 h 3030"/>
                <a:gd name="T98" fmla="*/ 0 w 2583"/>
                <a:gd name="T99" fmla="*/ 0 h 3030"/>
                <a:gd name="T100" fmla="*/ 0 w 2583"/>
                <a:gd name="T101" fmla="*/ 0 h 3030"/>
                <a:gd name="T102" fmla="*/ 0 w 2583"/>
                <a:gd name="T103" fmla="*/ 0 h 3030"/>
                <a:gd name="T104" fmla="*/ 0 w 2583"/>
                <a:gd name="T105" fmla="*/ 0 h 3030"/>
                <a:gd name="T106" fmla="*/ 0 w 2583"/>
                <a:gd name="T107" fmla="*/ 0 h 3030"/>
                <a:gd name="T108" fmla="*/ 0 w 2583"/>
                <a:gd name="T109" fmla="*/ 0 h 3030"/>
                <a:gd name="T110" fmla="*/ 0 w 2583"/>
                <a:gd name="T111" fmla="*/ 0 h 3030"/>
                <a:gd name="T112" fmla="*/ 0 w 2583"/>
                <a:gd name="T113" fmla="*/ 0 h 30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83"/>
                <a:gd name="T172" fmla="*/ 0 h 3030"/>
                <a:gd name="T173" fmla="*/ 2583 w 2583"/>
                <a:gd name="T174" fmla="*/ 3030 h 30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01" name="Freeform 35"/>
            <p:cNvSpPr>
              <a:spLocks/>
            </p:cNvSpPr>
            <p:nvPr/>
          </p:nvSpPr>
          <p:spPr bwMode="auto">
            <a:xfrm>
              <a:off x="4519" y="446"/>
              <a:ext cx="29" cy="46"/>
            </a:xfrm>
            <a:custGeom>
              <a:avLst/>
              <a:gdLst>
                <a:gd name="T0" fmla="*/ 0 w 144"/>
                <a:gd name="T1" fmla="*/ 0 h 228"/>
                <a:gd name="T2" fmla="*/ 0 w 144"/>
                <a:gd name="T3" fmla="*/ 0 h 228"/>
                <a:gd name="T4" fmla="*/ 0 w 144"/>
                <a:gd name="T5" fmla="*/ 0 h 228"/>
                <a:gd name="T6" fmla="*/ 0 w 144"/>
                <a:gd name="T7" fmla="*/ 0 h 228"/>
                <a:gd name="T8" fmla="*/ 0 w 144"/>
                <a:gd name="T9" fmla="*/ 0 h 228"/>
                <a:gd name="T10" fmla="*/ 0 w 144"/>
                <a:gd name="T11" fmla="*/ 0 h 228"/>
                <a:gd name="T12" fmla="*/ 0 w 144"/>
                <a:gd name="T13" fmla="*/ 0 h 228"/>
                <a:gd name="T14" fmla="*/ 0 w 144"/>
                <a:gd name="T15" fmla="*/ 0 h 228"/>
                <a:gd name="T16" fmla="*/ 0 w 144"/>
                <a:gd name="T17" fmla="*/ 0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228"/>
                <a:gd name="T29" fmla="*/ 144 w 144"/>
                <a:gd name="T30" fmla="*/ 228 h 2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02" name="Freeform 36"/>
            <p:cNvSpPr>
              <a:spLocks/>
            </p:cNvSpPr>
            <p:nvPr/>
          </p:nvSpPr>
          <p:spPr bwMode="auto">
            <a:xfrm>
              <a:off x="4502" y="451"/>
              <a:ext cx="10" cy="28"/>
            </a:xfrm>
            <a:custGeom>
              <a:avLst/>
              <a:gdLst>
                <a:gd name="T0" fmla="*/ 0 w 52"/>
                <a:gd name="T1" fmla="*/ 0 h 144"/>
                <a:gd name="T2" fmla="*/ 0 w 52"/>
                <a:gd name="T3" fmla="*/ 0 h 144"/>
                <a:gd name="T4" fmla="*/ 0 w 52"/>
                <a:gd name="T5" fmla="*/ 0 h 144"/>
                <a:gd name="T6" fmla="*/ 0 w 52"/>
                <a:gd name="T7" fmla="*/ 0 h 144"/>
                <a:gd name="T8" fmla="*/ 0 w 52"/>
                <a:gd name="T9" fmla="*/ 0 h 144"/>
                <a:gd name="T10" fmla="*/ 0 w 52"/>
                <a:gd name="T11" fmla="*/ 0 h 144"/>
                <a:gd name="T12" fmla="*/ 0 w 52"/>
                <a:gd name="T13" fmla="*/ 0 h 144"/>
                <a:gd name="T14" fmla="*/ 0 w 52"/>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44"/>
                <a:gd name="T26" fmla="*/ 52 w 52"/>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03" name="Freeform 37"/>
            <p:cNvSpPr>
              <a:spLocks/>
            </p:cNvSpPr>
            <p:nvPr/>
          </p:nvSpPr>
          <p:spPr bwMode="auto">
            <a:xfrm>
              <a:off x="4452" y="453"/>
              <a:ext cx="17" cy="37"/>
            </a:xfrm>
            <a:custGeom>
              <a:avLst/>
              <a:gdLst>
                <a:gd name="T0" fmla="*/ 0 w 83"/>
                <a:gd name="T1" fmla="*/ 0 h 182"/>
                <a:gd name="T2" fmla="*/ 0 w 83"/>
                <a:gd name="T3" fmla="*/ 0 h 182"/>
                <a:gd name="T4" fmla="*/ 0 w 83"/>
                <a:gd name="T5" fmla="*/ 0 h 182"/>
                <a:gd name="T6" fmla="*/ 0 w 83"/>
                <a:gd name="T7" fmla="*/ 0 h 182"/>
                <a:gd name="T8" fmla="*/ 0 w 83"/>
                <a:gd name="T9" fmla="*/ 0 h 182"/>
                <a:gd name="T10" fmla="*/ 0 w 83"/>
                <a:gd name="T11" fmla="*/ 0 h 182"/>
                <a:gd name="T12" fmla="*/ 0 w 83"/>
                <a:gd name="T13" fmla="*/ 0 h 182"/>
                <a:gd name="T14" fmla="*/ 0 w 83"/>
                <a:gd name="T15" fmla="*/ 0 h 182"/>
                <a:gd name="T16" fmla="*/ 0 w 83"/>
                <a:gd name="T17" fmla="*/ 0 h 182"/>
                <a:gd name="T18" fmla="*/ 0 w 83"/>
                <a:gd name="T19" fmla="*/ 0 h 182"/>
                <a:gd name="T20" fmla="*/ 0 w 83"/>
                <a:gd name="T21" fmla="*/ 0 h 182"/>
                <a:gd name="T22" fmla="*/ 0 w 83"/>
                <a:gd name="T23" fmla="*/ 0 h 182"/>
                <a:gd name="T24" fmla="*/ 0 w 83"/>
                <a:gd name="T25" fmla="*/ 0 h 182"/>
                <a:gd name="T26" fmla="*/ 0 w 83"/>
                <a:gd name="T27" fmla="*/ 0 h 182"/>
                <a:gd name="T28" fmla="*/ 0 w 83"/>
                <a:gd name="T29" fmla="*/ 0 h 182"/>
                <a:gd name="T30" fmla="*/ 0 w 83"/>
                <a:gd name="T31" fmla="*/ 0 h 182"/>
                <a:gd name="T32" fmla="*/ 0 w 83"/>
                <a:gd name="T33" fmla="*/ 0 h 182"/>
                <a:gd name="T34" fmla="*/ 0 w 83"/>
                <a:gd name="T35" fmla="*/ 0 h 182"/>
                <a:gd name="T36" fmla="*/ 0 w 83"/>
                <a:gd name="T37" fmla="*/ 0 h 182"/>
                <a:gd name="T38" fmla="*/ 0 w 83"/>
                <a:gd name="T39" fmla="*/ 0 h 182"/>
                <a:gd name="T40" fmla="*/ 0 w 83"/>
                <a:gd name="T41" fmla="*/ 0 h 182"/>
                <a:gd name="T42" fmla="*/ 0 w 83"/>
                <a:gd name="T43" fmla="*/ 0 h 1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182"/>
                <a:gd name="T68" fmla="*/ 83 w 83"/>
                <a:gd name="T69" fmla="*/ 182 h 1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04" name="Freeform 38"/>
            <p:cNvSpPr>
              <a:spLocks/>
            </p:cNvSpPr>
            <p:nvPr/>
          </p:nvSpPr>
          <p:spPr bwMode="auto">
            <a:xfrm>
              <a:off x="4477" y="459"/>
              <a:ext cx="9" cy="16"/>
            </a:xfrm>
            <a:custGeom>
              <a:avLst/>
              <a:gdLst>
                <a:gd name="T0" fmla="*/ 0 w 42"/>
                <a:gd name="T1" fmla="*/ 0 h 84"/>
                <a:gd name="T2" fmla="*/ 0 w 42"/>
                <a:gd name="T3" fmla="*/ 0 h 84"/>
                <a:gd name="T4" fmla="*/ 0 w 42"/>
                <a:gd name="T5" fmla="*/ 0 h 84"/>
                <a:gd name="T6" fmla="*/ 0 w 42"/>
                <a:gd name="T7" fmla="*/ 0 h 84"/>
                <a:gd name="T8" fmla="*/ 0 w 42"/>
                <a:gd name="T9" fmla="*/ 0 h 84"/>
                <a:gd name="T10" fmla="*/ 0 w 42"/>
                <a:gd name="T11" fmla="*/ 0 h 84"/>
                <a:gd name="T12" fmla="*/ 0 w 42"/>
                <a:gd name="T13" fmla="*/ 0 h 84"/>
                <a:gd name="T14" fmla="*/ 0 w 42"/>
                <a:gd name="T15" fmla="*/ 0 h 84"/>
                <a:gd name="T16" fmla="*/ 0 w 42"/>
                <a:gd name="T17" fmla="*/ 0 h 84"/>
                <a:gd name="T18" fmla="*/ 0 w 42"/>
                <a:gd name="T19" fmla="*/ 0 h 84"/>
                <a:gd name="T20" fmla="*/ 0 w 42"/>
                <a:gd name="T21" fmla="*/ 0 h 84"/>
                <a:gd name="T22" fmla="*/ 0 w 42"/>
                <a:gd name="T23" fmla="*/ 0 h 84"/>
                <a:gd name="T24" fmla="*/ 0 w 42"/>
                <a:gd name="T25" fmla="*/ 0 h 84"/>
                <a:gd name="T26" fmla="*/ 0 w 42"/>
                <a:gd name="T27" fmla="*/ 0 h 84"/>
                <a:gd name="T28" fmla="*/ 0 w 42"/>
                <a:gd name="T29" fmla="*/ 0 h 84"/>
                <a:gd name="T30" fmla="*/ 0 w 42"/>
                <a:gd name="T31" fmla="*/ 0 h 84"/>
                <a:gd name="T32" fmla="*/ 0 w 42"/>
                <a:gd name="T33" fmla="*/ 0 h 84"/>
                <a:gd name="T34" fmla="*/ 0 w 42"/>
                <a:gd name="T35" fmla="*/ 0 h 84"/>
                <a:gd name="T36" fmla="*/ 0 w 42"/>
                <a:gd name="T37" fmla="*/ 0 h 84"/>
                <a:gd name="T38" fmla="*/ 0 w 42"/>
                <a:gd name="T39" fmla="*/ 0 h 84"/>
                <a:gd name="T40" fmla="*/ 0 w 42"/>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4"/>
                <a:gd name="T65" fmla="*/ 42 w 42"/>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05" name="Freeform 39"/>
            <p:cNvSpPr>
              <a:spLocks/>
            </p:cNvSpPr>
            <p:nvPr/>
          </p:nvSpPr>
          <p:spPr bwMode="auto">
            <a:xfrm>
              <a:off x="4542" y="485"/>
              <a:ext cx="20" cy="16"/>
            </a:xfrm>
            <a:custGeom>
              <a:avLst/>
              <a:gdLst>
                <a:gd name="T0" fmla="*/ 0 w 103"/>
                <a:gd name="T1" fmla="*/ 0 h 76"/>
                <a:gd name="T2" fmla="*/ 0 w 103"/>
                <a:gd name="T3" fmla="*/ 0 h 76"/>
                <a:gd name="T4" fmla="*/ 0 w 103"/>
                <a:gd name="T5" fmla="*/ 0 h 76"/>
                <a:gd name="T6" fmla="*/ 0 w 103"/>
                <a:gd name="T7" fmla="*/ 0 h 76"/>
                <a:gd name="T8" fmla="*/ 0 w 103"/>
                <a:gd name="T9" fmla="*/ 0 h 76"/>
                <a:gd name="T10" fmla="*/ 0 w 103"/>
                <a:gd name="T11" fmla="*/ 0 h 76"/>
                <a:gd name="T12" fmla="*/ 0 w 103"/>
                <a:gd name="T13" fmla="*/ 0 h 76"/>
                <a:gd name="T14" fmla="*/ 0 w 103"/>
                <a:gd name="T15" fmla="*/ 0 h 76"/>
                <a:gd name="T16" fmla="*/ 0 w 103"/>
                <a:gd name="T17" fmla="*/ 0 h 76"/>
                <a:gd name="T18" fmla="*/ 0 w 103"/>
                <a:gd name="T19" fmla="*/ 0 h 76"/>
                <a:gd name="T20" fmla="*/ 0 w 103"/>
                <a:gd name="T21" fmla="*/ 0 h 76"/>
                <a:gd name="T22" fmla="*/ 0 w 103"/>
                <a:gd name="T23" fmla="*/ 0 h 76"/>
                <a:gd name="T24" fmla="*/ 0 w 103"/>
                <a:gd name="T25" fmla="*/ 0 h 76"/>
                <a:gd name="T26" fmla="*/ 0 w 103"/>
                <a:gd name="T27" fmla="*/ 0 h 76"/>
                <a:gd name="T28" fmla="*/ 0 w 103"/>
                <a:gd name="T29" fmla="*/ 0 h 76"/>
                <a:gd name="T30" fmla="*/ 0 w 103"/>
                <a:gd name="T31" fmla="*/ 0 h 76"/>
                <a:gd name="T32" fmla="*/ 0 w 103"/>
                <a:gd name="T33" fmla="*/ 0 h 76"/>
                <a:gd name="T34" fmla="*/ 0 w 103"/>
                <a:gd name="T35" fmla="*/ 0 h 76"/>
                <a:gd name="T36" fmla="*/ 0 w 103"/>
                <a:gd name="T37" fmla="*/ 0 h 76"/>
                <a:gd name="T38" fmla="*/ 0 w 103"/>
                <a:gd name="T39" fmla="*/ 0 h 76"/>
                <a:gd name="T40" fmla="*/ 0 w 103"/>
                <a:gd name="T41" fmla="*/ 0 h 76"/>
                <a:gd name="T42" fmla="*/ 0 w 103"/>
                <a:gd name="T43" fmla="*/ 0 h 76"/>
                <a:gd name="T44" fmla="*/ 0 w 103"/>
                <a:gd name="T45" fmla="*/ 0 h 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3"/>
                <a:gd name="T70" fmla="*/ 0 h 76"/>
                <a:gd name="T71" fmla="*/ 103 w 103"/>
                <a:gd name="T72" fmla="*/ 76 h 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06" name="Freeform 40"/>
            <p:cNvSpPr>
              <a:spLocks/>
            </p:cNvSpPr>
            <p:nvPr/>
          </p:nvSpPr>
          <p:spPr bwMode="auto">
            <a:xfrm>
              <a:off x="4429" y="487"/>
              <a:ext cx="115" cy="115"/>
            </a:xfrm>
            <a:custGeom>
              <a:avLst/>
              <a:gdLst>
                <a:gd name="T0" fmla="*/ 0 w 571"/>
                <a:gd name="T1" fmla="*/ 0 h 573"/>
                <a:gd name="T2" fmla="*/ 0 w 571"/>
                <a:gd name="T3" fmla="*/ 0 h 573"/>
                <a:gd name="T4" fmla="*/ 0 w 571"/>
                <a:gd name="T5" fmla="*/ 0 h 573"/>
                <a:gd name="T6" fmla="*/ 0 w 571"/>
                <a:gd name="T7" fmla="*/ 0 h 573"/>
                <a:gd name="T8" fmla="*/ 0 w 571"/>
                <a:gd name="T9" fmla="*/ 0 h 573"/>
                <a:gd name="T10" fmla="*/ 0 w 571"/>
                <a:gd name="T11" fmla="*/ 0 h 573"/>
                <a:gd name="T12" fmla="*/ 0 w 571"/>
                <a:gd name="T13" fmla="*/ 0 h 573"/>
                <a:gd name="T14" fmla="*/ 0 w 571"/>
                <a:gd name="T15" fmla="*/ 0 h 573"/>
                <a:gd name="T16" fmla="*/ 0 w 571"/>
                <a:gd name="T17" fmla="*/ 0 h 573"/>
                <a:gd name="T18" fmla="*/ 0 w 571"/>
                <a:gd name="T19" fmla="*/ 0 h 573"/>
                <a:gd name="T20" fmla="*/ 0 w 571"/>
                <a:gd name="T21" fmla="*/ 0 h 573"/>
                <a:gd name="T22" fmla="*/ 0 w 571"/>
                <a:gd name="T23" fmla="*/ 0 h 573"/>
                <a:gd name="T24" fmla="*/ 0 w 571"/>
                <a:gd name="T25" fmla="*/ 0 h 573"/>
                <a:gd name="T26" fmla="*/ 0 w 571"/>
                <a:gd name="T27" fmla="*/ 0 h 573"/>
                <a:gd name="T28" fmla="*/ 0 w 571"/>
                <a:gd name="T29" fmla="*/ 0 h 573"/>
                <a:gd name="T30" fmla="*/ 0 w 571"/>
                <a:gd name="T31" fmla="*/ 0 h 573"/>
                <a:gd name="T32" fmla="*/ 0 w 571"/>
                <a:gd name="T33" fmla="*/ 0 h 573"/>
                <a:gd name="T34" fmla="*/ 0 w 571"/>
                <a:gd name="T35" fmla="*/ 0 h 573"/>
                <a:gd name="T36" fmla="*/ 0 w 571"/>
                <a:gd name="T37" fmla="*/ 0 h 573"/>
                <a:gd name="T38" fmla="*/ 0 w 571"/>
                <a:gd name="T39" fmla="*/ 0 h 573"/>
                <a:gd name="T40" fmla="*/ 0 w 571"/>
                <a:gd name="T41" fmla="*/ 0 h 573"/>
                <a:gd name="T42" fmla="*/ 0 w 571"/>
                <a:gd name="T43" fmla="*/ 0 h 573"/>
                <a:gd name="T44" fmla="*/ 0 w 571"/>
                <a:gd name="T45" fmla="*/ 0 h 573"/>
                <a:gd name="T46" fmla="*/ 0 w 571"/>
                <a:gd name="T47" fmla="*/ 0 h 573"/>
                <a:gd name="T48" fmla="*/ 0 w 571"/>
                <a:gd name="T49" fmla="*/ 0 h 573"/>
                <a:gd name="T50" fmla="*/ 0 w 571"/>
                <a:gd name="T51" fmla="*/ 0 h 573"/>
                <a:gd name="T52" fmla="*/ 0 w 571"/>
                <a:gd name="T53" fmla="*/ 0 h 573"/>
                <a:gd name="T54" fmla="*/ 0 w 571"/>
                <a:gd name="T55" fmla="*/ 0 h 573"/>
                <a:gd name="T56" fmla="*/ 0 w 571"/>
                <a:gd name="T57" fmla="*/ 0 h 573"/>
                <a:gd name="T58" fmla="*/ 0 w 571"/>
                <a:gd name="T59" fmla="*/ 0 h 573"/>
                <a:gd name="T60" fmla="*/ 0 w 571"/>
                <a:gd name="T61" fmla="*/ 0 h 573"/>
                <a:gd name="T62" fmla="*/ 0 w 571"/>
                <a:gd name="T63" fmla="*/ 0 h 573"/>
                <a:gd name="T64" fmla="*/ 0 w 571"/>
                <a:gd name="T65" fmla="*/ 0 h 573"/>
                <a:gd name="T66" fmla="*/ 0 w 571"/>
                <a:gd name="T67" fmla="*/ 0 h 573"/>
                <a:gd name="T68" fmla="*/ 0 w 571"/>
                <a:gd name="T69" fmla="*/ 0 h 573"/>
                <a:gd name="T70" fmla="*/ 0 w 571"/>
                <a:gd name="T71" fmla="*/ 0 h 573"/>
                <a:gd name="T72" fmla="*/ 0 w 571"/>
                <a:gd name="T73" fmla="*/ 0 h 573"/>
                <a:gd name="T74" fmla="*/ 0 w 571"/>
                <a:gd name="T75" fmla="*/ 0 h 573"/>
                <a:gd name="T76" fmla="*/ 0 w 571"/>
                <a:gd name="T77" fmla="*/ 0 h 573"/>
                <a:gd name="T78" fmla="*/ 0 w 571"/>
                <a:gd name="T79" fmla="*/ 0 h 573"/>
                <a:gd name="T80" fmla="*/ 0 w 571"/>
                <a:gd name="T81" fmla="*/ 0 h 573"/>
                <a:gd name="T82" fmla="*/ 0 w 571"/>
                <a:gd name="T83" fmla="*/ 0 h 573"/>
                <a:gd name="T84" fmla="*/ 0 w 571"/>
                <a:gd name="T85" fmla="*/ 0 h 573"/>
                <a:gd name="T86" fmla="*/ 0 w 571"/>
                <a:gd name="T87" fmla="*/ 0 h 573"/>
                <a:gd name="T88" fmla="*/ 0 w 571"/>
                <a:gd name="T89" fmla="*/ 0 h 573"/>
                <a:gd name="T90" fmla="*/ 0 w 571"/>
                <a:gd name="T91" fmla="*/ 0 h 573"/>
                <a:gd name="T92" fmla="*/ 0 w 571"/>
                <a:gd name="T93" fmla="*/ 0 h 573"/>
                <a:gd name="T94" fmla="*/ 0 w 571"/>
                <a:gd name="T95" fmla="*/ 0 h 573"/>
                <a:gd name="T96" fmla="*/ 0 w 571"/>
                <a:gd name="T97" fmla="*/ 0 h 573"/>
                <a:gd name="T98" fmla="*/ 0 w 571"/>
                <a:gd name="T99" fmla="*/ 0 h 573"/>
                <a:gd name="T100" fmla="*/ 0 w 571"/>
                <a:gd name="T101" fmla="*/ 0 h 573"/>
                <a:gd name="T102" fmla="*/ 0 w 571"/>
                <a:gd name="T103" fmla="*/ 0 h 573"/>
                <a:gd name="T104" fmla="*/ 0 w 571"/>
                <a:gd name="T105" fmla="*/ 0 h 573"/>
                <a:gd name="T106" fmla="*/ 0 w 571"/>
                <a:gd name="T107" fmla="*/ 0 h 57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71"/>
                <a:gd name="T163" fmla="*/ 0 h 573"/>
                <a:gd name="T164" fmla="*/ 571 w 571"/>
                <a:gd name="T165" fmla="*/ 573 h 57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07" name="Freeform 41"/>
            <p:cNvSpPr>
              <a:spLocks/>
            </p:cNvSpPr>
            <p:nvPr/>
          </p:nvSpPr>
          <p:spPr bwMode="auto">
            <a:xfrm>
              <a:off x="4432" y="490"/>
              <a:ext cx="16" cy="17"/>
            </a:xfrm>
            <a:custGeom>
              <a:avLst/>
              <a:gdLst>
                <a:gd name="T0" fmla="*/ 0 w 83"/>
                <a:gd name="T1" fmla="*/ 0 h 84"/>
                <a:gd name="T2" fmla="*/ 0 w 83"/>
                <a:gd name="T3" fmla="*/ 0 h 84"/>
                <a:gd name="T4" fmla="*/ 0 w 83"/>
                <a:gd name="T5" fmla="*/ 0 h 84"/>
                <a:gd name="T6" fmla="*/ 0 w 83"/>
                <a:gd name="T7" fmla="*/ 0 h 84"/>
                <a:gd name="T8" fmla="*/ 0 w 83"/>
                <a:gd name="T9" fmla="*/ 0 h 84"/>
                <a:gd name="T10" fmla="*/ 0 w 83"/>
                <a:gd name="T11" fmla="*/ 0 h 84"/>
                <a:gd name="T12" fmla="*/ 0 w 83"/>
                <a:gd name="T13" fmla="*/ 0 h 84"/>
                <a:gd name="T14" fmla="*/ 0 w 83"/>
                <a:gd name="T15" fmla="*/ 0 h 84"/>
                <a:gd name="T16" fmla="*/ 0 w 83"/>
                <a:gd name="T17" fmla="*/ 0 h 84"/>
                <a:gd name="T18" fmla="*/ 0 w 83"/>
                <a:gd name="T19" fmla="*/ 0 h 84"/>
                <a:gd name="T20" fmla="*/ 0 w 83"/>
                <a:gd name="T21" fmla="*/ 0 h 84"/>
                <a:gd name="T22" fmla="*/ 0 w 83"/>
                <a:gd name="T23" fmla="*/ 0 h 84"/>
                <a:gd name="T24" fmla="*/ 0 w 83"/>
                <a:gd name="T25" fmla="*/ 0 h 84"/>
                <a:gd name="T26" fmla="*/ 0 w 83"/>
                <a:gd name="T27" fmla="*/ 0 h 84"/>
                <a:gd name="T28" fmla="*/ 0 w 83"/>
                <a:gd name="T29" fmla="*/ 0 h 84"/>
                <a:gd name="T30" fmla="*/ 0 w 83"/>
                <a:gd name="T31" fmla="*/ 0 h 84"/>
                <a:gd name="T32" fmla="*/ 0 w 83"/>
                <a:gd name="T33" fmla="*/ 0 h 84"/>
                <a:gd name="T34" fmla="*/ 0 w 83"/>
                <a:gd name="T35" fmla="*/ 0 h 84"/>
                <a:gd name="T36" fmla="*/ 0 w 83"/>
                <a:gd name="T37" fmla="*/ 0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84"/>
                <a:gd name="T59" fmla="*/ 83 w 83"/>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08" name="Freeform 42"/>
            <p:cNvSpPr>
              <a:spLocks/>
            </p:cNvSpPr>
            <p:nvPr/>
          </p:nvSpPr>
          <p:spPr bwMode="auto">
            <a:xfrm>
              <a:off x="4392" y="498"/>
              <a:ext cx="35" cy="21"/>
            </a:xfrm>
            <a:custGeom>
              <a:avLst/>
              <a:gdLst>
                <a:gd name="T0" fmla="*/ 0 w 176"/>
                <a:gd name="T1" fmla="*/ 0 h 106"/>
                <a:gd name="T2" fmla="*/ 0 w 176"/>
                <a:gd name="T3" fmla="*/ 0 h 106"/>
                <a:gd name="T4" fmla="*/ 0 w 176"/>
                <a:gd name="T5" fmla="*/ 0 h 106"/>
                <a:gd name="T6" fmla="*/ 0 w 176"/>
                <a:gd name="T7" fmla="*/ 0 h 106"/>
                <a:gd name="T8" fmla="*/ 0 w 176"/>
                <a:gd name="T9" fmla="*/ 0 h 106"/>
                <a:gd name="T10" fmla="*/ 0 w 176"/>
                <a:gd name="T11" fmla="*/ 0 h 106"/>
                <a:gd name="T12" fmla="*/ 0 w 176"/>
                <a:gd name="T13" fmla="*/ 0 h 106"/>
                <a:gd name="T14" fmla="*/ 0 w 176"/>
                <a:gd name="T15" fmla="*/ 0 h 106"/>
                <a:gd name="T16" fmla="*/ 0 w 176"/>
                <a:gd name="T17" fmla="*/ 0 h 106"/>
                <a:gd name="T18" fmla="*/ 0 w 176"/>
                <a:gd name="T19" fmla="*/ 0 h 106"/>
                <a:gd name="T20" fmla="*/ 0 w 176"/>
                <a:gd name="T21" fmla="*/ 0 h 106"/>
                <a:gd name="T22" fmla="*/ 0 w 176"/>
                <a:gd name="T23" fmla="*/ 0 h 106"/>
                <a:gd name="T24" fmla="*/ 0 w 176"/>
                <a:gd name="T25" fmla="*/ 0 h 106"/>
                <a:gd name="T26" fmla="*/ 0 w 176"/>
                <a:gd name="T27" fmla="*/ 0 h 106"/>
                <a:gd name="T28" fmla="*/ 0 w 176"/>
                <a:gd name="T29" fmla="*/ 0 h 106"/>
                <a:gd name="T30" fmla="*/ 0 w 176"/>
                <a:gd name="T31" fmla="*/ 0 h 106"/>
                <a:gd name="T32" fmla="*/ 0 w 176"/>
                <a:gd name="T33" fmla="*/ 0 h 106"/>
                <a:gd name="T34" fmla="*/ 0 w 176"/>
                <a:gd name="T35" fmla="*/ 0 h 106"/>
                <a:gd name="T36" fmla="*/ 0 w 176"/>
                <a:gd name="T37" fmla="*/ 0 h 106"/>
                <a:gd name="T38" fmla="*/ 0 w 176"/>
                <a:gd name="T39" fmla="*/ 0 h 106"/>
                <a:gd name="T40" fmla="*/ 0 w 176"/>
                <a:gd name="T41" fmla="*/ 0 h 106"/>
                <a:gd name="T42" fmla="*/ 0 w 176"/>
                <a:gd name="T43" fmla="*/ 0 h 106"/>
                <a:gd name="T44" fmla="*/ 0 w 176"/>
                <a:gd name="T45" fmla="*/ 0 h 106"/>
                <a:gd name="T46" fmla="*/ 0 w 176"/>
                <a:gd name="T47" fmla="*/ 0 h 106"/>
                <a:gd name="T48" fmla="*/ 0 w 176"/>
                <a:gd name="T49" fmla="*/ 0 h 106"/>
                <a:gd name="T50" fmla="*/ 0 w 176"/>
                <a:gd name="T51" fmla="*/ 0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6"/>
                <a:gd name="T79" fmla="*/ 0 h 106"/>
                <a:gd name="T80" fmla="*/ 176 w 176"/>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09" name="Freeform 43"/>
            <p:cNvSpPr>
              <a:spLocks/>
            </p:cNvSpPr>
            <p:nvPr/>
          </p:nvSpPr>
          <p:spPr bwMode="auto">
            <a:xfrm>
              <a:off x="4438" y="498"/>
              <a:ext cx="97" cy="91"/>
            </a:xfrm>
            <a:custGeom>
              <a:avLst/>
              <a:gdLst>
                <a:gd name="T0" fmla="*/ 0 w 487"/>
                <a:gd name="T1" fmla="*/ 0 h 456"/>
                <a:gd name="T2" fmla="*/ 0 w 487"/>
                <a:gd name="T3" fmla="*/ 0 h 456"/>
                <a:gd name="T4" fmla="*/ 0 w 487"/>
                <a:gd name="T5" fmla="*/ 0 h 456"/>
                <a:gd name="T6" fmla="*/ 0 w 487"/>
                <a:gd name="T7" fmla="*/ 0 h 456"/>
                <a:gd name="T8" fmla="*/ 0 w 487"/>
                <a:gd name="T9" fmla="*/ 0 h 456"/>
                <a:gd name="T10" fmla="*/ 0 w 487"/>
                <a:gd name="T11" fmla="*/ 0 h 456"/>
                <a:gd name="T12" fmla="*/ 0 w 487"/>
                <a:gd name="T13" fmla="*/ 0 h 456"/>
                <a:gd name="T14" fmla="*/ 0 w 487"/>
                <a:gd name="T15" fmla="*/ 0 h 456"/>
                <a:gd name="T16" fmla="*/ 0 w 487"/>
                <a:gd name="T17" fmla="*/ 0 h 456"/>
                <a:gd name="T18" fmla="*/ 0 w 487"/>
                <a:gd name="T19" fmla="*/ 0 h 456"/>
                <a:gd name="T20" fmla="*/ 0 w 487"/>
                <a:gd name="T21" fmla="*/ 0 h 456"/>
                <a:gd name="T22" fmla="*/ 0 w 487"/>
                <a:gd name="T23" fmla="*/ 0 h 456"/>
                <a:gd name="T24" fmla="*/ 0 w 487"/>
                <a:gd name="T25" fmla="*/ 0 h 456"/>
                <a:gd name="T26" fmla="*/ 0 w 487"/>
                <a:gd name="T27" fmla="*/ 0 h 456"/>
                <a:gd name="T28" fmla="*/ 0 w 487"/>
                <a:gd name="T29" fmla="*/ 0 h 456"/>
                <a:gd name="T30" fmla="*/ 0 w 487"/>
                <a:gd name="T31" fmla="*/ 0 h 456"/>
                <a:gd name="T32" fmla="*/ 0 w 487"/>
                <a:gd name="T33" fmla="*/ 0 h 456"/>
                <a:gd name="T34" fmla="*/ 0 w 487"/>
                <a:gd name="T35" fmla="*/ 0 h 456"/>
                <a:gd name="T36" fmla="*/ 0 w 487"/>
                <a:gd name="T37" fmla="*/ 0 h 456"/>
                <a:gd name="T38" fmla="*/ 0 w 487"/>
                <a:gd name="T39" fmla="*/ 0 h 456"/>
                <a:gd name="T40" fmla="*/ 0 w 487"/>
                <a:gd name="T41" fmla="*/ 0 h 456"/>
                <a:gd name="T42" fmla="*/ 0 w 487"/>
                <a:gd name="T43" fmla="*/ 0 h 456"/>
                <a:gd name="T44" fmla="*/ 0 w 487"/>
                <a:gd name="T45" fmla="*/ 0 h 456"/>
                <a:gd name="T46" fmla="*/ 0 w 487"/>
                <a:gd name="T47" fmla="*/ 0 h 456"/>
                <a:gd name="T48" fmla="*/ 0 w 487"/>
                <a:gd name="T49" fmla="*/ 0 h 456"/>
                <a:gd name="T50" fmla="*/ 0 w 487"/>
                <a:gd name="T51" fmla="*/ 0 h 456"/>
                <a:gd name="T52" fmla="*/ 0 w 487"/>
                <a:gd name="T53" fmla="*/ 0 h 456"/>
                <a:gd name="T54" fmla="*/ 0 w 487"/>
                <a:gd name="T55" fmla="*/ 0 h 456"/>
                <a:gd name="T56" fmla="*/ 0 w 487"/>
                <a:gd name="T57" fmla="*/ 0 h 456"/>
                <a:gd name="T58" fmla="*/ 0 w 487"/>
                <a:gd name="T59" fmla="*/ 0 h 456"/>
                <a:gd name="T60" fmla="*/ 0 w 487"/>
                <a:gd name="T61" fmla="*/ 0 h 456"/>
                <a:gd name="T62" fmla="*/ 0 w 487"/>
                <a:gd name="T63" fmla="*/ 0 h 456"/>
                <a:gd name="T64" fmla="*/ 0 w 487"/>
                <a:gd name="T65" fmla="*/ 0 h 456"/>
                <a:gd name="T66" fmla="*/ 0 w 487"/>
                <a:gd name="T67" fmla="*/ 0 h 456"/>
                <a:gd name="T68" fmla="*/ 0 w 487"/>
                <a:gd name="T69" fmla="*/ 0 h 456"/>
                <a:gd name="T70" fmla="*/ 0 w 487"/>
                <a:gd name="T71" fmla="*/ 0 h 456"/>
                <a:gd name="T72" fmla="*/ 0 w 487"/>
                <a:gd name="T73" fmla="*/ 0 h 456"/>
                <a:gd name="T74" fmla="*/ 0 w 487"/>
                <a:gd name="T75" fmla="*/ 0 h 456"/>
                <a:gd name="T76" fmla="*/ 0 w 487"/>
                <a:gd name="T77" fmla="*/ 0 h 456"/>
                <a:gd name="T78" fmla="*/ 0 w 487"/>
                <a:gd name="T79" fmla="*/ 0 h 456"/>
                <a:gd name="T80" fmla="*/ 0 w 487"/>
                <a:gd name="T81" fmla="*/ 0 h 456"/>
                <a:gd name="T82" fmla="*/ 0 w 487"/>
                <a:gd name="T83" fmla="*/ 0 h 456"/>
                <a:gd name="T84" fmla="*/ 0 w 487"/>
                <a:gd name="T85" fmla="*/ 0 h 456"/>
                <a:gd name="T86" fmla="*/ 0 w 487"/>
                <a:gd name="T87" fmla="*/ 0 h 456"/>
                <a:gd name="T88" fmla="*/ 0 w 487"/>
                <a:gd name="T89" fmla="*/ 0 h 456"/>
                <a:gd name="T90" fmla="*/ 0 w 487"/>
                <a:gd name="T91" fmla="*/ 0 h 456"/>
                <a:gd name="T92" fmla="*/ 0 w 487"/>
                <a:gd name="T93" fmla="*/ 0 h 456"/>
                <a:gd name="T94" fmla="*/ 0 w 487"/>
                <a:gd name="T95" fmla="*/ 0 h 456"/>
                <a:gd name="T96" fmla="*/ 0 w 487"/>
                <a:gd name="T97" fmla="*/ 0 h 456"/>
                <a:gd name="T98" fmla="*/ 0 w 487"/>
                <a:gd name="T99" fmla="*/ 0 h 456"/>
                <a:gd name="T100" fmla="*/ 0 w 487"/>
                <a:gd name="T101" fmla="*/ 0 h 456"/>
                <a:gd name="T102" fmla="*/ 0 w 487"/>
                <a:gd name="T103" fmla="*/ 0 h 456"/>
                <a:gd name="T104" fmla="*/ 0 w 487"/>
                <a:gd name="T105" fmla="*/ 0 h 456"/>
                <a:gd name="T106" fmla="*/ 0 w 487"/>
                <a:gd name="T107" fmla="*/ 0 h 456"/>
                <a:gd name="T108" fmla="*/ 0 w 487"/>
                <a:gd name="T109" fmla="*/ 0 h 456"/>
                <a:gd name="T110" fmla="*/ 0 w 487"/>
                <a:gd name="T111" fmla="*/ 0 h 456"/>
                <a:gd name="T112" fmla="*/ 0 w 487"/>
                <a:gd name="T113" fmla="*/ 0 h 456"/>
                <a:gd name="T114" fmla="*/ 0 w 487"/>
                <a:gd name="T115" fmla="*/ 0 h 456"/>
                <a:gd name="T116" fmla="*/ 0 w 487"/>
                <a:gd name="T117" fmla="*/ 0 h 456"/>
                <a:gd name="T118" fmla="*/ 0 w 487"/>
                <a:gd name="T119" fmla="*/ 0 h 456"/>
                <a:gd name="T120" fmla="*/ 0 w 487"/>
                <a:gd name="T121" fmla="*/ 0 h 456"/>
                <a:gd name="T122" fmla="*/ 0 w 487"/>
                <a:gd name="T123" fmla="*/ 0 h 4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7"/>
                <a:gd name="T187" fmla="*/ 0 h 456"/>
                <a:gd name="T188" fmla="*/ 487 w 487"/>
                <a:gd name="T189" fmla="*/ 456 h 4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10" name="Freeform 44"/>
            <p:cNvSpPr>
              <a:spLocks/>
            </p:cNvSpPr>
            <p:nvPr/>
          </p:nvSpPr>
          <p:spPr bwMode="auto">
            <a:xfrm>
              <a:off x="4557" y="525"/>
              <a:ext cx="36" cy="10"/>
            </a:xfrm>
            <a:custGeom>
              <a:avLst/>
              <a:gdLst>
                <a:gd name="T0" fmla="*/ 0 w 182"/>
                <a:gd name="T1" fmla="*/ 0 h 52"/>
                <a:gd name="T2" fmla="*/ 0 w 182"/>
                <a:gd name="T3" fmla="*/ 0 h 52"/>
                <a:gd name="T4" fmla="*/ 0 w 182"/>
                <a:gd name="T5" fmla="*/ 0 h 52"/>
                <a:gd name="T6" fmla="*/ 0 w 182"/>
                <a:gd name="T7" fmla="*/ 0 h 52"/>
                <a:gd name="T8" fmla="*/ 0 w 182"/>
                <a:gd name="T9" fmla="*/ 0 h 52"/>
                <a:gd name="T10" fmla="*/ 0 w 182"/>
                <a:gd name="T11" fmla="*/ 0 h 52"/>
                <a:gd name="T12" fmla="*/ 0 w 182"/>
                <a:gd name="T13" fmla="*/ 0 h 52"/>
                <a:gd name="T14" fmla="*/ 0 w 182"/>
                <a:gd name="T15" fmla="*/ 0 h 52"/>
                <a:gd name="T16" fmla="*/ 0 w 182"/>
                <a:gd name="T17" fmla="*/ 0 h 52"/>
                <a:gd name="T18" fmla="*/ 0 w 182"/>
                <a:gd name="T19" fmla="*/ 0 h 52"/>
                <a:gd name="T20" fmla="*/ 0 w 182"/>
                <a:gd name="T21" fmla="*/ 0 h 52"/>
                <a:gd name="T22" fmla="*/ 0 w 182"/>
                <a:gd name="T23" fmla="*/ 0 h 52"/>
                <a:gd name="T24" fmla="*/ 0 w 182"/>
                <a:gd name="T25" fmla="*/ 0 h 52"/>
                <a:gd name="T26" fmla="*/ 0 w 182"/>
                <a:gd name="T27" fmla="*/ 0 h 52"/>
                <a:gd name="T28" fmla="*/ 0 w 182"/>
                <a:gd name="T29" fmla="*/ 0 h 52"/>
                <a:gd name="T30" fmla="*/ 0 w 182"/>
                <a:gd name="T31" fmla="*/ 0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
                <a:gd name="T49" fmla="*/ 0 h 52"/>
                <a:gd name="T50" fmla="*/ 182 w 182"/>
                <a:gd name="T51" fmla="*/ 52 h 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11" name="Freeform 45"/>
            <p:cNvSpPr>
              <a:spLocks/>
            </p:cNvSpPr>
            <p:nvPr/>
          </p:nvSpPr>
          <p:spPr bwMode="auto">
            <a:xfrm>
              <a:off x="4396" y="535"/>
              <a:ext cx="21" cy="9"/>
            </a:xfrm>
            <a:custGeom>
              <a:avLst/>
              <a:gdLst>
                <a:gd name="T0" fmla="*/ 0 w 104"/>
                <a:gd name="T1" fmla="*/ 0 h 43"/>
                <a:gd name="T2" fmla="*/ 0 w 104"/>
                <a:gd name="T3" fmla="*/ 0 h 43"/>
                <a:gd name="T4" fmla="*/ 0 w 104"/>
                <a:gd name="T5" fmla="*/ 0 h 43"/>
                <a:gd name="T6" fmla="*/ 0 w 104"/>
                <a:gd name="T7" fmla="*/ 0 h 43"/>
                <a:gd name="T8" fmla="*/ 0 w 104"/>
                <a:gd name="T9" fmla="*/ 0 h 43"/>
                <a:gd name="T10" fmla="*/ 0 w 104"/>
                <a:gd name="T11" fmla="*/ 0 h 43"/>
                <a:gd name="T12" fmla="*/ 0 w 104"/>
                <a:gd name="T13" fmla="*/ 0 h 43"/>
                <a:gd name="T14" fmla="*/ 0 w 104"/>
                <a:gd name="T15" fmla="*/ 0 h 43"/>
                <a:gd name="T16" fmla="*/ 0 w 104"/>
                <a:gd name="T17" fmla="*/ 0 h 43"/>
                <a:gd name="T18" fmla="*/ 0 w 104"/>
                <a:gd name="T19" fmla="*/ 0 h 43"/>
                <a:gd name="T20" fmla="*/ 0 w 104"/>
                <a:gd name="T21" fmla="*/ 0 h 43"/>
                <a:gd name="T22" fmla="*/ 0 w 104"/>
                <a:gd name="T23" fmla="*/ 0 h 43"/>
                <a:gd name="T24" fmla="*/ 0 w 104"/>
                <a:gd name="T25" fmla="*/ 0 h 43"/>
                <a:gd name="T26" fmla="*/ 0 w 104"/>
                <a:gd name="T27" fmla="*/ 0 h 43"/>
                <a:gd name="T28" fmla="*/ 0 w 104"/>
                <a:gd name="T29" fmla="*/ 0 h 43"/>
                <a:gd name="T30" fmla="*/ 0 w 104"/>
                <a:gd name="T31" fmla="*/ 0 h 43"/>
                <a:gd name="T32" fmla="*/ 0 w 104"/>
                <a:gd name="T33" fmla="*/ 0 h 43"/>
                <a:gd name="T34" fmla="*/ 0 w 104"/>
                <a:gd name="T35" fmla="*/ 0 h 43"/>
                <a:gd name="T36" fmla="*/ 0 w 104"/>
                <a:gd name="T37" fmla="*/ 0 h 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43"/>
                <a:gd name="T59" fmla="*/ 104 w 104"/>
                <a:gd name="T60" fmla="*/ 43 h 4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12" name="Freeform 46"/>
            <p:cNvSpPr>
              <a:spLocks/>
            </p:cNvSpPr>
            <p:nvPr/>
          </p:nvSpPr>
          <p:spPr bwMode="auto">
            <a:xfrm>
              <a:off x="4556" y="552"/>
              <a:ext cx="23" cy="5"/>
            </a:xfrm>
            <a:custGeom>
              <a:avLst/>
              <a:gdLst>
                <a:gd name="T0" fmla="*/ 0 w 114"/>
                <a:gd name="T1" fmla="*/ 0 h 27"/>
                <a:gd name="T2" fmla="*/ 0 w 114"/>
                <a:gd name="T3" fmla="*/ 0 h 27"/>
                <a:gd name="T4" fmla="*/ 0 w 114"/>
                <a:gd name="T5" fmla="*/ 0 h 27"/>
                <a:gd name="T6" fmla="*/ 0 w 114"/>
                <a:gd name="T7" fmla="*/ 0 h 27"/>
                <a:gd name="T8" fmla="*/ 0 w 114"/>
                <a:gd name="T9" fmla="*/ 0 h 27"/>
                <a:gd name="T10" fmla="*/ 0 w 114"/>
                <a:gd name="T11" fmla="*/ 0 h 27"/>
                <a:gd name="T12" fmla="*/ 0 w 114"/>
                <a:gd name="T13" fmla="*/ 0 h 27"/>
                <a:gd name="T14" fmla="*/ 0 w 114"/>
                <a:gd name="T15" fmla="*/ 0 h 27"/>
                <a:gd name="T16" fmla="*/ 0 w 114"/>
                <a:gd name="T17" fmla="*/ 0 h 27"/>
                <a:gd name="T18" fmla="*/ 0 w 114"/>
                <a:gd name="T19" fmla="*/ 0 h 27"/>
                <a:gd name="T20" fmla="*/ 0 w 114"/>
                <a:gd name="T21" fmla="*/ 0 h 27"/>
                <a:gd name="T22" fmla="*/ 0 w 114"/>
                <a:gd name="T23" fmla="*/ 0 h 27"/>
                <a:gd name="T24" fmla="*/ 0 w 114"/>
                <a:gd name="T25" fmla="*/ 0 h 27"/>
                <a:gd name="T26" fmla="*/ 0 w 114"/>
                <a:gd name="T27" fmla="*/ 0 h 27"/>
                <a:gd name="T28" fmla="*/ 0 w 114"/>
                <a:gd name="T29" fmla="*/ 0 h 27"/>
                <a:gd name="T30" fmla="*/ 0 w 114"/>
                <a:gd name="T31" fmla="*/ 0 h 27"/>
                <a:gd name="T32" fmla="*/ 0 w 114"/>
                <a:gd name="T33" fmla="*/ 0 h 27"/>
                <a:gd name="T34" fmla="*/ 0 w 114"/>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
                <a:gd name="T55" fmla="*/ 0 h 27"/>
                <a:gd name="T56" fmla="*/ 114 w 114"/>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13" name="Freeform 47"/>
            <p:cNvSpPr>
              <a:spLocks/>
            </p:cNvSpPr>
            <p:nvPr/>
          </p:nvSpPr>
          <p:spPr bwMode="auto">
            <a:xfrm>
              <a:off x="4380" y="562"/>
              <a:ext cx="49" cy="9"/>
            </a:xfrm>
            <a:custGeom>
              <a:avLst/>
              <a:gdLst>
                <a:gd name="T0" fmla="*/ 0 w 248"/>
                <a:gd name="T1" fmla="*/ 0 h 42"/>
                <a:gd name="T2" fmla="*/ 0 w 248"/>
                <a:gd name="T3" fmla="*/ 0 h 42"/>
                <a:gd name="T4" fmla="*/ 0 w 248"/>
                <a:gd name="T5" fmla="*/ 0 h 42"/>
                <a:gd name="T6" fmla="*/ 0 w 248"/>
                <a:gd name="T7" fmla="*/ 0 h 42"/>
                <a:gd name="T8" fmla="*/ 0 w 248"/>
                <a:gd name="T9" fmla="*/ 0 h 42"/>
                <a:gd name="T10" fmla="*/ 0 w 248"/>
                <a:gd name="T11" fmla="*/ 0 h 42"/>
                <a:gd name="T12" fmla="*/ 0 w 248"/>
                <a:gd name="T13" fmla="*/ 0 h 42"/>
                <a:gd name="T14" fmla="*/ 0 w 248"/>
                <a:gd name="T15" fmla="*/ 0 h 42"/>
                <a:gd name="T16" fmla="*/ 0 w 248"/>
                <a:gd name="T17" fmla="*/ 0 h 42"/>
                <a:gd name="T18" fmla="*/ 0 w 248"/>
                <a:gd name="T19" fmla="*/ 0 h 42"/>
                <a:gd name="T20" fmla="*/ 0 w 248"/>
                <a:gd name="T21" fmla="*/ 0 h 42"/>
                <a:gd name="T22" fmla="*/ 0 w 248"/>
                <a:gd name="T23" fmla="*/ 0 h 42"/>
                <a:gd name="T24" fmla="*/ 0 w 248"/>
                <a:gd name="T25" fmla="*/ 0 h 42"/>
                <a:gd name="T26" fmla="*/ 0 w 248"/>
                <a:gd name="T27" fmla="*/ 0 h 42"/>
                <a:gd name="T28" fmla="*/ 0 w 248"/>
                <a:gd name="T29" fmla="*/ 0 h 42"/>
                <a:gd name="T30" fmla="*/ 0 w 248"/>
                <a:gd name="T31" fmla="*/ 0 h 42"/>
                <a:gd name="T32" fmla="*/ 0 w 248"/>
                <a:gd name="T33" fmla="*/ 0 h 42"/>
                <a:gd name="T34" fmla="*/ 0 w 248"/>
                <a:gd name="T35" fmla="*/ 0 h 42"/>
                <a:gd name="T36" fmla="*/ 0 w 248"/>
                <a:gd name="T37" fmla="*/ 0 h 42"/>
                <a:gd name="T38" fmla="*/ 0 w 248"/>
                <a:gd name="T39" fmla="*/ 0 h 42"/>
                <a:gd name="T40" fmla="*/ 0 w 248"/>
                <a:gd name="T41" fmla="*/ 0 h 42"/>
                <a:gd name="T42" fmla="*/ 0 w 248"/>
                <a:gd name="T43" fmla="*/ 0 h 42"/>
                <a:gd name="T44" fmla="*/ 0 w 248"/>
                <a:gd name="T45" fmla="*/ 0 h 42"/>
                <a:gd name="T46" fmla="*/ 0 w 248"/>
                <a:gd name="T47" fmla="*/ 0 h 42"/>
                <a:gd name="T48" fmla="*/ 0 w 248"/>
                <a:gd name="T49" fmla="*/ 0 h 42"/>
                <a:gd name="T50" fmla="*/ 0 w 248"/>
                <a:gd name="T51" fmla="*/ 0 h 42"/>
                <a:gd name="T52" fmla="*/ 0 w 248"/>
                <a:gd name="T53" fmla="*/ 0 h 42"/>
                <a:gd name="T54" fmla="*/ 0 w 248"/>
                <a:gd name="T55" fmla="*/ 0 h 42"/>
                <a:gd name="T56" fmla="*/ 0 w 248"/>
                <a:gd name="T57" fmla="*/ 0 h 42"/>
                <a:gd name="T58" fmla="*/ 0 w 248"/>
                <a:gd name="T59" fmla="*/ 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8"/>
                <a:gd name="T91" fmla="*/ 0 h 42"/>
                <a:gd name="T92" fmla="*/ 248 w 248"/>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14" name="Freeform 48"/>
            <p:cNvSpPr>
              <a:spLocks/>
            </p:cNvSpPr>
            <p:nvPr/>
          </p:nvSpPr>
          <p:spPr bwMode="auto">
            <a:xfrm>
              <a:off x="4554" y="575"/>
              <a:ext cx="35" cy="19"/>
            </a:xfrm>
            <a:custGeom>
              <a:avLst/>
              <a:gdLst>
                <a:gd name="T0" fmla="*/ 0 w 176"/>
                <a:gd name="T1" fmla="*/ 0 h 94"/>
                <a:gd name="T2" fmla="*/ 0 w 176"/>
                <a:gd name="T3" fmla="*/ 0 h 94"/>
                <a:gd name="T4" fmla="*/ 0 w 176"/>
                <a:gd name="T5" fmla="*/ 0 h 94"/>
                <a:gd name="T6" fmla="*/ 0 w 176"/>
                <a:gd name="T7" fmla="*/ 0 h 94"/>
                <a:gd name="T8" fmla="*/ 0 w 176"/>
                <a:gd name="T9" fmla="*/ 0 h 94"/>
                <a:gd name="T10" fmla="*/ 0 w 176"/>
                <a:gd name="T11" fmla="*/ 0 h 94"/>
                <a:gd name="T12" fmla="*/ 0 w 176"/>
                <a:gd name="T13" fmla="*/ 0 h 94"/>
                <a:gd name="T14" fmla="*/ 0 w 176"/>
                <a:gd name="T15" fmla="*/ 0 h 94"/>
                <a:gd name="T16" fmla="*/ 0 w 176"/>
                <a:gd name="T17" fmla="*/ 0 h 94"/>
                <a:gd name="T18" fmla="*/ 0 w 176"/>
                <a:gd name="T19" fmla="*/ 0 h 94"/>
                <a:gd name="T20" fmla="*/ 0 w 176"/>
                <a:gd name="T21" fmla="*/ 0 h 94"/>
                <a:gd name="T22" fmla="*/ 0 w 176"/>
                <a:gd name="T23" fmla="*/ 0 h 94"/>
                <a:gd name="T24" fmla="*/ 0 w 176"/>
                <a:gd name="T25" fmla="*/ 0 h 94"/>
                <a:gd name="T26" fmla="*/ 0 w 176"/>
                <a:gd name="T27" fmla="*/ 0 h 94"/>
                <a:gd name="T28" fmla="*/ 0 w 176"/>
                <a:gd name="T29" fmla="*/ 0 h 94"/>
                <a:gd name="T30" fmla="*/ 0 w 176"/>
                <a:gd name="T31" fmla="*/ 0 h 94"/>
                <a:gd name="T32" fmla="*/ 0 w 176"/>
                <a:gd name="T33" fmla="*/ 0 h 94"/>
                <a:gd name="T34" fmla="*/ 0 w 176"/>
                <a:gd name="T35" fmla="*/ 0 h 94"/>
                <a:gd name="T36" fmla="*/ 0 w 176"/>
                <a:gd name="T37" fmla="*/ 0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94"/>
                <a:gd name="T59" fmla="*/ 176 w 176"/>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15" name="Freeform 49"/>
            <p:cNvSpPr>
              <a:spLocks/>
            </p:cNvSpPr>
            <p:nvPr/>
          </p:nvSpPr>
          <p:spPr bwMode="auto">
            <a:xfrm>
              <a:off x="4417" y="582"/>
              <a:ext cx="21" cy="14"/>
            </a:xfrm>
            <a:custGeom>
              <a:avLst/>
              <a:gdLst>
                <a:gd name="T0" fmla="*/ 0 w 104"/>
                <a:gd name="T1" fmla="*/ 0 h 68"/>
                <a:gd name="T2" fmla="*/ 0 w 104"/>
                <a:gd name="T3" fmla="*/ 0 h 68"/>
                <a:gd name="T4" fmla="*/ 0 w 104"/>
                <a:gd name="T5" fmla="*/ 0 h 68"/>
                <a:gd name="T6" fmla="*/ 0 w 104"/>
                <a:gd name="T7" fmla="*/ 0 h 68"/>
                <a:gd name="T8" fmla="*/ 0 w 104"/>
                <a:gd name="T9" fmla="*/ 0 h 68"/>
                <a:gd name="T10" fmla="*/ 0 w 104"/>
                <a:gd name="T11" fmla="*/ 0 h 68"/>
                <a:gd name="T12" fmla="*/ 0 w 104"/>
                <a:gd name="T13" fmla="*/ 0 h 68"/>
                <a:gd name="T14" fmla="*/ 0 w 104"/>
                <a:gd name="T15" fmla="*/ 0 h 68"/>
                <a:gd name="T16" fmla="*/ 0 w 104"/>
                <a:gd name="T17" fmla="*/ 0 h 68"/>
                <a:gd name="T18" fmla="*/ 0 w 104"/>
                <a:gd name="T19" fmla="*/ 0 h 68"/>
                <a:gd name="T20" fmla="*/ 0 w 104"/>
                <a:gd name="T21" fmla="*/ 0 h 68"/>
                <a:gd name="T22" fmla="*/ 0 w 104"/>
                <a:gd name="T23" fmla="*/ 0 h 68"/>
                <a:gd name="T24" fmla="*/ 0 w 104"/>
                <a:gd name="T25" fmla="*/ 0 h 68"/>
                <a:gd name="T26" fmla="*/ 0 w 104"/>
                <a:gd name="T27" fmla="*/ 0 h 68"/>
                <a:gd name="T28" fmla="*/ 0 w 104"/>
                <a:gd name="T29" fmla="*/ 0 h 68"/>
                <a:gd name="T30" fmla="*/ 0 w 104"/>
                <a:gd name="T31" fmla="*/ 0 h 68"/>
                <a:gd name="T32" fmla="*/ 0 w 104"/>
                <a:gd name="T33" fmla="*/ 0 h 68"/>
                <a:gd name="T34" fmla="*/ 0 w 104"/>
                <a:gd name="T35" fmla="*/ 0 h 68"/>
                <a:gd name="T36" fmla="*/ 0 w 104"/>
                <a:gd name="T37" fmla="*/ 0 h 68"/>
                <a:gd name="T38" fmla="*/ 0 w 104"/>
                <a:gd name="T39" fmla="*/ 0 h 68"/>
                <a:gd name="T40" fmla="*/ 0 w 104"/>
                <a:gd name="T41" fmla="*/ 0 h 68"/>
                <a:gd name="T42" fmla="*/ 0 w 104"/>
                <a:gd name="T43" fmla="*/ 0 h 68"/>
                <a:gd name="T44" fmla="*/ 0 w 104"/>
                <a:gd name="T45" fmla="*/ 0 h 68"/>
                <a:gd name="T46" fmla="*/ 0 w 104"/>
                <a:gd name="T47" fmla="*/ 0 h 68"/>
                <a:gd name="T48" fmla="*/ 0 w 104"/>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68"/>
                <a:gd name="T77" fmla="*/ 104 w 104"/>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16" name="Freeform 50"/>
            <p:cNvSpPr>
              <a:spLocks/>
            </p:cNvSpPr>
            <p:nvPr/>
          </p:nvSpPr>
          <p:spPr bwMode="auto">
            <a:xfrm>
              <a:off x="4550" y="602"/>
              <a:ext cx="18" cy="12"/>
            </a:xfrm>
            <a:custGeom>
              <a:avLst/>
              <a:gdLst>
                <a:gd name="T0" fmla="*/ 0 w 93"/>
                <a:gd name="T1" fmla="*/ 0 h 62"/>
                <a:gd name="T2" fmla="*/ 0 w 93"/>
                <a:gd name="T3" fmla="*/ 0 h 62"/>
                <a:gd name="T4" fmla="*/ 0 w 93"/>
                <a:gd name="T5" fmla="*/ 0 h 62"/>
                <a:gd name="T6" fmla="*/ 0 w 93"/>
                <a:gd name="T7" fmla="*/ 0 h 62"/>
                <a:gd name="T8" fmla="*/ 0 w 93"/>
                <a:gd name="T9" fmla="*/ 0 h 62"/>
                <a:gd name="T10" fmla="*/ 0 w 93"/>
                <a:gd name="T11" fmla="*/ 0 h 62"/>
                <a:gd name="T12" fmla="*/ 0 w 93"/>
                <a:gd name="T13" fmla="*/ 0 h 62"/>
                <a:gd name="T14" fmla="*/ 0 w 93"/>
                <a:gd name="T15" fmla="*/ 0 h 62"/>
                <a:gd name="T16" fmla="*/ 0 w 93"/>
                <a:gd name="T17" fmla="*/ 0 h 62"/>
                <a:gd name="T18" fmla="*/ 0 w 93"/>
                <a:gd name="T19" fmla="*/ 0 h 62"/>
                <a:gd name="T20" fmla="*/ 0 w 93"/>
                <a:gd name="T21" fmla="*/ 0 h 62"/>
                <a:gd name="T22" fmla="*/ 0 w 93"/>
                <a:gd name="T23" fmla="*/ 0 h 62"/>
                <a:gd name="T24" fmla="*/ 0 w 93"/>
                <a:gd name="T25" fmla="*/ 0 h 62"/>
                <a:gd name="T26" fmla="*/ 0 w 93"/>
                <a:gd name="T27" fmla="*/ 0 h 62"/>
                <a:gd name="T28" fmla="*/ 0 w 93"/>
                <a:gd name="T29" fmla="*/ 0 h 62"/>
                <a:gd name="T30" fmla="*/ 0 w 93"/>
                <a:gd name="T31" fmla="*/ 0 h 62"/>
                <a:gd name="T32" fmla="*/ 0 w 93"/>
                <a:gd name="T33" fmla="*/ 0 h 62"/>
                <a:gd name="T34" fmla="*/ 0 w 93"/>
                <a:gd name="T35" fmla="*/ 0 h 62"/>
                <a:gd name="T36" fmla="*/ 0 w 93"/>
                <a:gd name="T37" fmla="*/ 0 h 62"/>
                <a:gd name="T38" fmla="*/ 0 w 93"/>
                <a:gd name="T39" fmla="*/ 0 h 62"/>
                <a:gd name="T40" fmla="*/ 0 w 9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
                <a:gd name="T64" fmla="*/ 0 h 62"/>
                <a:gd name="T65" fmla="*/ 93 w 93"/>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17" name="Freeform 51"/>
            <p:cNvSpPr>
              <a:spLocks/>
            </p:cNvSpPr>
            <p:nvPr/>
          </p:nvSpPr>
          <p:spPr bwMode="auto">
            <a:xfrm>
              <a:off x="4401" y="604"/>
              <a:ext cx="41" cy="35"/>
            </a:xfrm>
            <a:custGeom>
              <a:avLst/>
              <a:gdLst>
                <a:gd name="T0" fmla="*/ 0 w 207"/>
                <a:gd name="T1" fmla="*/ 0 h 176"/>
                <a:gd name="T2" fmla="*/ 0 w 207"/>
                <a:gd name="T3" fmla="*/ 0 h 176"/>
                <a:gd name="T4" fmla="*/ 0 w 207"/>
                <a:gd name="T5" fmla="*/ 0 h 176"/>
                <a:gd name="T6" fmla="*/ 0 w 207"/>
                <a:gd name="T7" fmla="*/ 0 h 176"/>
                <a:gd name="T8" fmla="*/ 0 w 207"/>
                <a:gd name="T9" fmla="*/ 0 h 176"/>
                <a:gd name="T10" fmla="*/ 0 w 207"/>
                <a:gd name="T11" fmla="*/ 0 h 176"/>
                <a:gd name="T12" fmla="*/ 0 w 207"/>
                <a:gd name="T13" fmla="*/ 0 h 176"/>
                <a:gd name="T14" fmla="*/ 0 w 207"/>
                <a:gd name="T15" fmla="*/ 0 h 176"/>
                <a:gd name="T16" fmla="*/ 0 w 207"/>
                <a:gd name="T17" fmla="*/ 0 h 176"/>
                <a:gd name="T18" fmla="*/ 0 w 207"/>
                <a:gd name="T19" fmla="*/ 0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7"/>
                <a:gd name="T31" fmla="*/ 0 h 176"/>
                <a:gd name="T32" fmla="*/ 207 w 207"/>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18" name="Freeform 52"/>
            <p:cNvSpPr>
              <a:spLocks/>
            </p:cNvSpPr>
            <p:nvPr/>
          </p:nvSpPr>
          <p:spPr bwMode="auto">
            <a:xfrm>
              <a:off x="4469" y="606"/>
              <a:ext cx="12" cy="54"/>
            </a:xfrm>
            <a:custGeom>
              <a:avLst/>
              <a:gdLst>
                <a:gd name="T0" fmla="*/ 0 w 63"/>
                <a:gd name="T1" fmla="*/ 0 h 270"/>
                <a:gd name="T2" fmla="*/ 0 w 63"/>
                <a:gd name="T3" fmla="*/ 0 h 270"/>
                <a:gd name="T4" fmla="*/ 0 w 63"/>
                <a:gd name="T5" fmla="*/ 0 h 270"/>
                <a:gd name="T6" fmla="*/ 0 w 63"/>
                <a:gd name="T7" fmla="*/ 0 h 270"/>
                <a:gd name="T8" fmla="*/ 0 w 63"/>
                <a:gd name="T9" fmla="*/ 0 h 270"/>
                <a:gd name="T10" fmla="*/ 0 w 63"/>
                <a:gd name="T11" fmla="*/ 0 h 270"/>
                <a:gd name="T12" fmla="*/ 0 w 63"/>
                <a:gd name="T13" fmla="*/ 0 h 270"/>
                <a:gd name="T14" fmla="*/ 0 w 63"/>
                <a:gd name="T15" fmla="*/ 0 h 270"/>
                <a:gd name="T16" fmla="*/ 0 w 63"/>
                <a:gd name="T17" fmla="*/ 0 h 270"/>
                <a:gd name="T18" fmla="*/ 0 w 63"/>
                <a:gd name="T19" fmla="*/ 0 h 270"/>
                <a:gd name="T20" fmla="*/ 0 w 63"/>
                <a:gd name="T21" fmla="*/ 0 h 270"/>
                <a:gd name="T22" fmla="*/ 0 w 63"/>
                <a:gd name="T23" fmla="*/ 0 h 270"/>
                <a:gd name="T24" fmla="*/ 0 w 63"/>
                <a:gd name="T25" fmla="*/ 0 h 270"/>
                <a:gd name="T26" fmla="*/ 0 w 63"/>
                <a:gd name="T27" fmla="*/ 0 h 270"/>
                <a:gd name="T28" fmla="*/ 0 w 63"/>
                <a:gd name="T29" fmla="*/ 0 h 270"/>
                <a:gd name="T30" fmla="*/ 0 w 63"/>
                <a:gd name="T31" fmla="*/ 0 h 270"/>
                <a:gd name="T32" fmla="*/ 0 w 63"/>
                <a:gd name="T33" fmla="*/ 0 h 270"/>
                <a:gd name="T34" fmla="*/ 0 w 63"/>
                <a:gd name="T35" fmla="*/ 0 h 270"/>
                <a:gd name="T36" fmla="*/ 0 w 63"/>
                <a:gd name="T37" fmla="*/ 0 h 270"/>
                <a:gd name="T38" fmla="*/ 0 w 63"/>
                <a:gd name="T39" fmla="*/ 0 h 270"/>
                <a:gd name="T40" fmla="*/ 0 w 63"/>
                <a:gd name="T41" fmla="*/ 0 h 270"/>
                <a:gd name="T42" fmla="*/ 0 w 63"/>
                <a:gd name="T43" fmla="*/ 0 h 270"/>
                <a:gd name="T44" fmla="*/ 0 w 63"/>
                <a:gd name="T45" fmla="*/ 0 h 270"/>
                <a:gd name="T46" fmla="*/ 0 w 63"/>
                <a:gd name="T47" fmla="*/ 0 h 270"/>
                <a:gd name="T48" fmla="*/ 0 w 63"/>
                <a:gd name="T49" fmla="*/ 0 h 270"/>
                <a:gd name="T50" fmla="*/ 0 w 63"/>
                <a:gd name="T51" fmla="*/ 0 h 270"/>
                <a:gd name="T52" fmla="*/ 0 w 63"/>
                <a:gd name="T53" fmla="*/ 0 h 270"/>
                <a:gd name="T54" fmla="*/ 0 w 63"/>
                <a:gd name="T55" fmla="*/ 0 h 270"/>
                <a:gd name="T56" fmla="*/ 0 w 63"/>
                <a:gd name="T57" fmla="*/ 0 h 2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3"/>
                <a:gd name="T88" fmla="*/ 0 h 270"/>
                <a:gd name="T89" fmla="*/ 63 w 63"/>
                <a:gd name="T90" fmla="*/ 270 h 2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19" name="Freeform 53"/>
            <p:cNvSpPr>
              <a:spLocks/>
            </p:cNvSpPr>
            <p:nvPr/>
          </p:nvSpPr>
          <p:spPr bwMode="auto">
            <a:xfrm>
              <a:off x="4506" y="610"/>
              <a:ext cx="6" cy="24"/>
            </a:xfrm>
            <a:custGeom>
              <a:avLst/>
              <a:gdLst>
                <a:gd name="T0" fmla="*/ 0 w 30"/>
                <a:gd name="T1" fmla="*/ 0 h 118"/>
                <a:gd name="T2" fmla="*/ 0 w 30"/>
                <a:gd name="T3" fmla="*/ 0 h 118"/>
                <a:gd name="T4" fmla="*/ 0 w 30"/>
                <a:gd name="T5" fmla="*/ 0 h 118"/>
                <a:gd name="T6" fmla="*/ 0 w 30"/>
                <a:gd name="T7" fmla="*/ 0 h 118"/>
                <a:gd name="T8" fmla="*/ 0 w 30"/>
                <a:gd name="T9" fmla="*/ 0 h 118"/>
                <a:gd name="T10" fmla="*/ 0 w 30"/>
                <a:gd name="T11" fmla="*/ 0 h 118"/>
                <a:gd name="T12" fmla="*/ 0 w 30"/>
                <a:gd name="T13" fmla="*/ 0 h 118"/>
                <a:gd name="T14" fmla="*/ 0 w 30"/>
                <a:gd name="T15" fmla="*/ 0 h 118"/>
                <a:gd name="T16" fmla="*/ 0 w 30"/>
                <a:gd name="T17" fmla="*/ 0 h 118"/>
                <a:gd name="T18" fmla="*/ 0 w 30"/>
                <a:gd name="T19" fmla="*/ 0 h 118"/>
                <a:gd name="T20" fmla="*/ 0 w 30"/>
                <a:gd name="T21" fmla="*/ 0 h 118"/>
                <a:gd name="T22" fmla="*/ 0 w 30"/>
                <a:gd name="T23" fmla="*/ 0 h 118"/>
                <a:gd name="T24" fmla="*/ 0 w 30"/>
                <a:gd name="T25" fmla="*/ 0 h 118"/>
                <a:gd name="T26" fmla="*/ 0 w 30"/>
                <a:gd name="T27" fmla="*/ 0 h 1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118"/>
                <a:gd name="T44" fmla="*/ 30 w 30"/>
                <a:gd name="T45" fmla="*/ 118 h 1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20" name="Freeform 54"/>
            <p:cNvSpPr>
              <a:spLocks/>
            </p:cNvSpPr>
            <p:nvPr/>
          </p:nvSpPr>
          <p:spPr bwMode="auto">
            <a:xfrm>
              <a:off x="4446" y="612"/>
              <a:ext cx="10" cy="24"/>
            </a:xfrm>
            <a:custGeom>
              <a:avLst/>
              <a:gdLst>
                <a:gd name="T0" fmla="*/ 0 w 50"/>
                <a:gd name="T1" fmla="*/ 0 h 119"/>
                <a:gd name="T2" fmla="*/ 0 w 50"/>
                <a:gd name="T3" fmla="*/ 0 h 119"/>
                <a:gd name="T4" fmla="*/ 0 w 50"/>
                <a:gd name="T5" fmla="*/ 0 h 119"/>
                <a:gd name="T6" fmla="*/ 0 w 50"/>
                <a:gd name="T7" fmla="*/ 0 h 119"/>
                <a:gd name="T8" fmla="*/ 0 w 50"/>
                <a:gd name="T9" fmla="*/ 0 h 119"/>
                <a:gd name="T10" fmla="*/ 0 w 50"/>
                <a:gd name="T11" fmla="*/ 0 h 119"/>
                <a:gd name="T12" fmla="*/ 0 w 50"/>
                <a:gd name="T13" fmla="*/ 0 h 119"/>
                <a:gd name="T14" fmla="*/ 0 w 50"/>
                <a:gd name="T15" fmla="*/ 0 h 119"/>
                <a:gd name="T16" fmla="*/ 0 w 50"/>
                <a:gd name="T17" fmla="*/ 0 h 119"/>
                <a:gd name="T18" fmla="*/ 0 w 50"/>
                <a:gd name="T19" fmla="*/ 0 h 119"/>
                <a:gd name="T20" fmla="*/ 0 w 50"/>
                <a:gd name="T21" fmla="*/ 0 h 119"/>
                <a:gd name="T22" fmla="*/ 0 w 50"/>
                <a:gd name="T23" fmla="*/ 0 h 119"/>
                <a:gd name="T24" fmla="*/ 0 w 50"/>
                <a:gd name="T25" fmla="*/ 0 h 119"/>
                <a:gd name="T26" fmla="*/ 0 w 50"/>
                <a:gd name="T27" fmla="*/ 0 h 119"/>
                <a:gd name="T28" fmla="*/ 0 w 50"/>
                <a:gd name="T29" fmla="*/ 0 h 119"/>
                <a:gd name="T30" fmla="*/ 0 w 50"/>
                <a:gd name="T31" fmla="*/ 0 h 119"/>
                <a:gd name="T32" fmla="*/ 0 w 50"/>
                <a:gd name="T33" fmla="*/ 0 h 119"/>
                <a:gd name="T34" fmla="*/ 0 w 50"/>
                <a:gd name="T35" fmla="*/ 0 h 119"/>
                <a:gd name="T36" fmla="*/ 0 w 50"/>
                <a:gd name="T37" fmla="*/ 0 h 119"/>
                <a:gd name="T38" fmla="*/ 0 w 50"/>
                <a:gd name="T39" fmla="*/ 0 h 119"/>
                <a:gd name="T40" fmla="*/ 0 w 50"/>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119"/>
                <a:gd name="T65" fmla="*/ 50 w 50"/>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21" name="Freeform 55"/>
            <p:cNvSpPr>
              <a:spLocks/>
            </p:cNvSpPr>
            <p:nvPr/>
          </p:nvSpPr>
          <p:spPr bwMode="auto">
            <a:xfrm>
              <a:off x="4527" y="616"/>
              <a:ext cx="23" cy="39"/>
            </a:xfrm>
            <a:custGeom>
              <a:avLst/>
              <a:gdLst>
                <a:gd name="T0" fmla="*/ 0 w 115"/>
                <a:gd name="T1" fmla="*/ 0 h 198"/>
                <a:gd name="T2" fmla="*/ 0 w 115"/>
                <a:gd name="T3" fmla="*/ 0 h 198"/>
                <a:gd name="T4" fmla="*/ 0 w 115"/>
                <a:gd name="T5" fmla="*/ 0 h 198"/>
                <a:gd name="T6" fmla="*/ 0 w 115"/>
                <a:gd name="T7" fmla="*/ 0 h 198"/>
                <a:gd name="T8" fmla="*/ 0 w 115"/>
                <a:gd name="T9" fmla="*/ 0 h 198"/>
                <a:gd name="T10" fmla="*/ 0 w 115"/>
                <a:gd name="T11" fmla="*/ 0 h 198"/>
                <a:gd name="T12" fmla="*/ 0 w 115"/>
                <a:gd name="T13" fmla="*/ 0 h 198"/>
                <a:gd name="T14" fmla="*/ 0 w 115"/>
                <a:gd name="T15" fmla="*/ 0 h 198"/>
                <a:gd name="T16" fmla="*/ 0 w 115"/>
                <a:gd name="T17" fmla="*/ 0 h 198"/>
                <a:gd name="T18" fmla="*/ 0 w 115"/>
                <a:gd name="T19" fmla="*/ 0 h 198"/>
                <a:gd name="T20" fmla="*/ 0 w 115"/>
                <a:gd name="T21" fmla="*/ 0 h 198"/>
                <a:gd name="T22" fmla="*/ 0 w 115"/>
                <a:gd name="T23" fmla="*/ 0 h 198"/>
                <a:gd name="T24" fmla="*/ 0 w 115"/>
                <a:gd name="T25" fmla="*/ 0 h 198"/>
                <a:gd name="T26" fmla="*/ 0 w 115"/>
                <a:gd name="T27" fmla="*/ 0 h 198"/>
                <a:gd name="T28" fmla="*/ 0 w 115"/>
                <a:gd name="T29" fmla="*/ 0 h 198"/>
                <a:gd name="T30" fmla="*/ 0 w 115"/>
                <a:gd name="T31" fmla="*/ 0 h 198"/>
                <a:gd name="T32" fmla="*/ 0 w 115"/>
                <a:gd name="T33" fmla="*/ 0 h 198"/>
                <a:gd name="T34" fmla="*/ 0 w 115"/>
                <a:gd name="T35" fmla="*/ 0 h 198"/>
                <a:gd name="T36" fmla="*/ 0 w 115"/>
                <a:gd name="T37" fmla="*/ 0 h 198"/>
                <a:gd name="T38" fmla="*/ 0 w 115"/>
                <a:gd name="T39" fmla="*/ 0 h 198"/>
                <a:gd name="T40" fmla="*/ 0 w 115"/>
                <a:gd name="T41" fmla="*/ 0 h 198"/>
                <a:gd name="T42" fmla="*/ 0 w 115"/>
                <a:gd name="T43" fmla="*/ 0 h 198"/>
                <a:gd name="T44" fmla="*/ 0 w 115"/>
                <a:gd name="T45" fmla="*/ 0 h 198"/>
                <a:gd name="T46" fmla="*/ 0 w 115"/>
                <a:gd name="T47" fmla="*/ 0 h 198"/>
                <a:gd name="T48" fmla="*/ 0 w 115"/>
                <a:gd name="T49" fmla="*/ 0 h 198"/>
                <a:gd name="T50" fmla="*/ 0 w 115"/>
                <a:gd name="T51" fmla="*/ 0 h 198"/>
                <a:gd name="T52" fmla="*/ 0 w 115"/>
                <a:gd name="T53" fmla="*/ 0 h 198"/>
                <a:gd name="T54" fmla="*/ 0 w 115"/>
                <a:gd name="T55" fmla="*/ 0 h 198"/>
                <a:gd name="T56" fmla="*/ 0 w 115"/>
                <a:gd name="T57" fmla="*/ 0 h 198"/>
                <a:gd name="T58" fmla="*/ 0 w 115"/>
                <a:gd name="T59" fmla="*/ 0 h 198"/>
                <a:gd name="T60" fmla="*/ 0 w 115"/>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198"/>
                <a:gd name="T95" fmla="*/ 115 w 115"/>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22" name="Freeform 56"/>
            <p:cNvSpPr>
              <a:spLocks/>
            </p:cNvSpPr>
            <p:nvPr/>
          </p:nvSpPr>
          <p:spPr bwMode="auto">
            <a:xfrm>
              <a:off x="4014" y="695"/>
              <a:ext cx="523" cy="1184"/>
            </a:xfrm>
            <a:custGeom>
              <a:avLst/>
              <a:gdLst>
                <a:gd name="T0" fmla="*/ 0 w 2616"/>
                <a:gd name="T1" fmla="*/ 0 h 5921"/>
                <a:gd name="T2" fmla="*/ 0 w 2616"/>
                <a:gd name="T3" fmla="*/ 0 h 5921"/>
                <a:gd name="T4" fmla="*/ 0 w 2616"/>
                <a:gd name="T5" fmla="*/ 0 h 5921"/>
                <a:gd name="T6" fmla="*/ 0 w 2616"/>
                <a:gd name="T7" fmla="*/ 0 h 5921"/>
                <a:gd name="T8" fmla="*/ 0 w 2616"/>
                <a:gd name="T9" fmla="*/ 0 h 5921"/>
                <a:gd name="T10" fmla="*/ 0 w 2616"/>
                <a:gd name="T11" fmla="*/ 0 h 5921"/>
                <a:gd name="T12" fmla="*/ 0 w 2616"/>
                <a:gd name="T13" fmla="*/ 0 h 5921"/>
                <a:gd name="T14" fmla="*/ 0 w 2616"/>
                <a:gd name="T15" fmla="*/ 0 h 5921"/>
                <a:gd name="T16" fmla="*/ 0 w 2616"/>
                <a:gd name="T17" fmla="*/ 0 h 5921"/>
                <a:gd name="T18" fmla="*/ 0 w 2616"/>
                <a:gd name="T19" fmla="*/ 0 h 5921"/>
                <a:gd name="T20" fmla="*/ 0 w 2616"/>
                <a:gd name="T21" fmla="*/ 0 h 5921"/>
                <a:gd name="T22" fmla="*/ 0 w 2616"/>
                <a:gd name="T23" fmla="*/ 0 h 5921"/>
                <a:gd name="T24" fmla="*/ 0 w 2616"/>
                <a:gd name="T25" fmla="*/ 0 h 5921"/>
                <a:gd name="T26" fmla="*/ 0 w 2616"/>
                <a:gd name="T27" fmla="*/ 0 h 5921"/>
                <a:gd name="T28" fmla="*/ 0 w 2616"/>
                <a:gd name="T29" fmla="*/ 0 h 5921"/>
                <a:gd name="T30" fmla="*/ 0 w 2616"/>
                <a:gd name="T31" fmla="*/ 0 h 5921"/>
                <a:gd name="T32" fmla="*/ 0 w 2616"/>
                <a:gd name="T33" fmla="*/ 0 h 5921"/>
                <a:gd name="T34" fmla="*/ 0 w 2616"/>
                <a:gd name="T35" fmla="*/ 0 h 5921"/>
                <a:gd name="T36" fmla="*/ 0 w 2616"/>
                <a:gd name="T37" fmla="*/ 0 h 5921"/>
                <a:gd name="T38" fmla="*/ 0 w 2616"/>
                <a:gd name="T39" fmla="*/ 0 h 5921"/>
                <a:gd name="T40" fmla="*/ 0 w 2616"/>
                <a:gd name="T41" fmla="*/ 0 h 5921"/>
                <a:gd name="T42" fmla="*/ 0 w 2616"/>
                <a:gd name="T43" fmla="*/ 0 h 5921"/>
                <a:gd name="T44" fmla="*/ 0 w 2616"/>
                <a:gd name="T45" fmla="*/ 0 h 5921"/>
                <a:gd name="T46" fmla="*/ 0 w 2616"/>
                <a:gd name="T47" fmla="*/ 0 h 5921"/>
                <a:gd name="T48" fmla="*/ 0 w 2616"/>
                <a:gd name="T49" fmla="*/ 0 h 5921"/>
                <a:gd name="T50" fmla="*/ 0 w 2616"/>
                <a:gd name="T51" fmla="*/ 0 h 5921"/>
                <a:gd name="T52" fmla="*/ 0 w 2616"/>
                <a:gd name="T53" fmla="*/ 0 h 5921"/>
                <a:gd name="T54" fmla="*/ 0 w 2616"/>
                <a:gd name="T55" fmla="*/ 0 h 5921"/>
                <a:gd name="T56" fmla="*/ 0 w 2616"/>
                <a:gd name="T57" fmla="*/ 0 h 5921"/>
                <a:gd name="T58" fmla="*/ 0 w 2616"/>
                <a:gd name="T59" fmla="*/ 0 h 5921"/>
                <a:gd name="T60" fmla="*/ 0 w 2616"/>
                <a:gd name="T61" fmla="*/ 0 h 5921"/>
                <a:gd name="T62" fmla="*/ 0 w 2616"/>
                <a:gd name="T63" fmla="*/ 0 h 5921"/>
                <a:gd name="T64" fmla="*/ 0 w 2616"/>
                <a:gd name="T65" fmla="*/ 0 h 5921"/>
                <a:gd name="T66" fmla="*/ 0 w 2616"/>
                <a:gd name="T67" fmla="*/ 0 h 5921"/>
                <a:gd name="T68" fmla="*/ 0 w 2616"/>
                <a:gd name="T69" fmla="*/ 0 h 5921"/>
                <a:gd name="T70" fmla="*/ 0 w 2616"/>
                <a:gd name="T71" fmla="*/ 0 h 5921"/>
                <a:gd name="T72" fmla="*/ 0 w 2616"/>
                <a:gd name="T73" fmla="*/ 0 h 5921"/>
                <a:gd name="T74" fmla="*/ 0 w 2616"/>
                <a:gd name="T75" fmla="*/ 0 h 5921"/>
                <a:gd name="T76" fmla="*/ 0 w 2616"/>
                <a:gd name="T77" fmla="*/ 0 h 5921"/>
                <a:gd name="T78" fmla="*/ 0 w 2616"/>
                <a:gd name="T79" fmla="*/ 0 h 5921"/>
                <a:gd name="T80" fmla="*/ 0 w 2616"/>
                <a:gd name="T81" fmla="*/ 0 h 5921"/>
                <a:gd name="T82" fmla="*/ 0 w 2616"/>
                <a:gd name="T83" fmla="*/ 0 h 5921"/>
                <a:gd name="T84" fmla="*/ 0 w 2616"/>
                <a:gd name="T85" fmla="*/ 0 h 5921"/>
                <a:gd name="T86" fmla="*/ 0 w 2616"/>
                <a:gd name="T87" fmla="*/ 0 h 5921"/>
                <a:gd name="T88" fmla="*/ 0 w 2616"/>
                <a:gd name="T89" fmla="*/ 0 h 5921"/>
                <a:gd name="T90" fmla="*/ 0 w 2616"/>
                <a:gd name="T91" fmla="*/ 0 h 5921"/>
                <a:gd name="T92" fmla="*/ 0 w 2616"/>
                <a:gd name="T93" fmla="*/ 0 h 5921"/>
                <a:gd name="T94" fmla="*/ 0 w 2616"/>
                <a:gd name="T95" fmla="*/ 0 h 5921"/>
                <a:gd name="T96" fmla="*/ 0 w 2616"/>
                <a:gd name="T97" fmla="*/ 0 h 5921"/>
                <a:gd name="T98" fmla="*/ 0 w 2616"/>
                <a:gd name="T99" fmla="*/ 0 h 5921"/>
                <a:gd name="T100" fmla="*/ 0 w 2616"/>
                <a:gd name="T101" fmla="*/ 0 h 5921"/>
                <a:gd name="T102" fmla="*/ 0 w 2616"/>
                <a:gd name="T103" fmla="*/ 0 h 5921"/>
                <a:gd name="T104" fmla="*/ 0 w 2616"/>
                <a:gd name="T105" fmla="*/ 0 h 5921"/>
                <a:gd name="T106" fmla="*/ 0 w 2616"/>
                <a:gd name="T107" fmla="*/ 0 h 5921"/>
                <a:gd name="T108" fmla="*/ 0 w 2616"/>
                <a:gd name="T109" fmla="*/ 0 h 5921"/>
                <a:gd name="T110" fmla="*/ 0 w 2616"/>
                <a:gd name="T111" fmla="*/ 0 h 5921"/>
                <a:gd name="T112" fmla="*/ 0 w 2616"/>
                <a:gd name="T113" fmla="*/ 0 h 5921"/>
                <a:gd name="T114" fmla="*/ 0 w 2616"/>
                <a:gd name="T115" fmla="*/ 0 h 5921"/>
                <a:gd name="T116" fmla="*/ 0 w 2616"/>
                <a:gd name="T117" fmla="*/ 0 h 5921"/>
                <a:gd name="T118" fmla="*/ 0 w 2616"/>
                <a:gd name="T119" fmla="*/ 0 h 59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16"/>
                <a:gd name="T181" fmla="*/ 0 h 5921"/>
                <a:gd name="T182" fmla="*/ 2616 w 2616"/>
                <a:gd name="T183" fmla="*/ 5921 h 59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23" name="Freeform 57"/>
            <p:cNvSpPr>
              <a:spLocks/>
            </p:cNvSpPr>
            <p:nvPr/>
          </p:nvSpPr>
          <p:spPr bwMode="auto">
            <a:xfrm>
              <a:off x="4313" y="705"/>
              <a:ext cx="197" cy="305"/>
            </a:xfrm>
            <a:custGeom>
              <a:avLst/>
              <a:gdLst>
                <a:gd name="T0" fmla="*/ 0 w 986"/>
                <a:gd name="T1" fmla="*/ 0 h 1524"/>
                <a:gd name="T2" fmla="*/ 0 w 986"/>
                <a:gd name="T3" fmla="*/ 0 h 1524"/>
                <a:gd name="T4" fmla="*/ 0 w 986"/>
                <a:gd name="T5" fmla="*/ 0 h 1524"/>
                <a:gd name="T6" fmla="*/ 0 w 986"/>
                <a:gd name="T7" fmla="*/ 0 h 1524"/>
                <a:gd name="T8" fmla="*/ 0 w 986"/>
                <a:gd name="T9" fmla="*/ 0 h 1524"/>
                <a:gd name="T10" fmla="*/ 0 w 986"/>
                <a:gd name="T11" fmla="*/ 0 h 1524"/>
                <a:gd name="T12" fmla="*/ 0 w 986"/>
                <a:gd name="T13" fmla="*/ 0 h 1524"/>
                <a:gd name="T14" fmla="*/ 0 w 986"/>
                <a:gd name="T15" fmla="*/ 0 h 1524"/>
                <a:gd name="T16" fmla="*/ 0 w 986"/>
                <a:gd name="T17" fmla="*/ 0 h 1524"/>
                <a:gd name="T18" fmla="*/ 0 w 986"/>
                <a:gd name="T19" fmla="*/ 0 h 1524"/>
                <a:gd name="T20" fmla="*/ 0 w 986"/>
                <a:gd name="T21" fmla="*/ 0 h 1524"/>
                <a:gd name="T22" fmla="*/ 0 w 986"/>
                <a:gd name="T23" fmla="*/ 0 h 1524"/>
                <a:gd name="T24" fmla="*/ 0 w 986"/>
                <a:gd name="T25" fmla="*/ 0 h 1524"/>
                <a:gd name="T26" fmla="*/ 0 w 986"/>
                <a:gd name="T27" fmla="*/ 0 h 1524"/>
                <a:gd name="T28" fmla="*/ 0 w 986"/>
                <a:gd name="T29" fmla="*/ 0 h 1524"/>
                <a:gd name="T30" fmla="*/ 0 w 986"/>
                <a:gd name="T31" fmla="*/ 0 h 1524"/>
                <a:gd name="T32" fmla="*/ 0 w 986"/>
                <a:gd name="T33" fmla="*/ 0 h 1524"/>
                <a:gd name="T34" fmla="*/ 0 w 986"/>
                <a:gd name="T35" fmla="*/ 0 h 1524"/>
                <a:gd name="T36" fmla="*/ 0 w 986"/>
                <a:gd name="T37" fmla="*/ 0 h 1524"/>
                <a:gd name="T38" fmla="*/ 0 w 986"/>
                <a:gd name="T39" fmla="*/ 0 h 1524"/>
                <a:gd name="T40" fmla="*/ 0 w 986"/>
                <a:gd name="T41" fmla="*/ 0 h 1524"/>
                <a:gd name="T42" fmla="*/ 0 w 986"/>
                <a:gd name="T43" fmla="*/ 0 h 1524"/>
                <a:gd name="T44" fmla="*/ 0 w 986"/>
                <a:gd name="T45" fmla="*/ 0 h 1524"/>
                <a:gd name="T46" fmla="*/ 0 w 986"/>
                <a:gd name="T47" fmla="*/ 0 h 1524"/>
                <a:gd name="T48" fmla="*/ 0 w 986"/>
                <a:gd name="T49" fmla="*/ 0 h 1524"/>
                <a:gd name="T50" fmla="*/ 0 w 986"/>
                <a:gd name="T51" fmla="*/ 0 h 1524"/>
                <a:gd name="T52" fmla="*/ 0 w 986"/>
                <a:gd name="T53" fmla="*/ 0 h 1524"/>
                <a:gd name="T54" fmla="*/ 0 w 986"/>
                <a:gd name="T55" fmla="*/ 0 h 1524"/>
                <a:gd name="T56" fmla="*/ 0 w 986"/>
                <a:gd name="T57" fmla="*/ 0 h 1524"/>
                <a:gd name="T58" fmla="*/ 0 w 986"/>
                <a:gd name="T59" fmla="*/ 0 h 1524"/>
                <a:gd name="T60" fmla="*/ 0 w 986"/>
                <a:gd name="T61" fmla="*/ 0 h 1524"/>
                <a:gd name="T62" fmla="*/ 0 w 986"/>
                <a:gd name="T63" fmla="*/ 0 h 1524"/>
                <a:gd name="T64" fmla="*/ 0 w 986"/>
                <a:gd name="T65" fmla="*/ 0 h 1524"/>
                <a:gd name="T66" fmla="*/ 0 w 986"/>
                <a:gd name="T67" fmla="*/ 0 h 1524"/>
                <a:gd name="T68" fmla="*/ 0 w 986"/>
                <a:gd name="T69" fmla="*/ 0 h 1524"/>
                <a:gd name="T70" fmla="*/ 0 w 986"/>
                <a:gd name="T71" fmla="*/ 0 h 1524"/>
                <a:gd name="T72" fmla="*/ 0 w 986"/>
                <a:gd name="T73" fmla="*/ 0 h 1524"/>
                <a:gd name="T74" fmla="*/ 0 w 986"/>
                <a:gd name="T75" fmla="*/ 0 h 1524"/>
                <a:gd name="T76" fmla="*/ 0 w 986"/>
                <a:gd name="T77" fmla="*/ 0 h 1524"/>
                <a:gd name="T78" fmla="*/ 0 w 986"/>
                <a:gd name="T79" fmla="*/ 0 h 1524"/>
                <a:gd name="T80" fmla="*/ 0 w 986"/>
                <a:gd name="T81" fmla="*/ 0 h 1524"/>
                <a:gd name="T82" fmla="*/ 0 w 986"/>
                <a:gd name="T83" fmla="*/ 0 h 1524"/>
                <a:gd name="T84" fmla="*/ 0 w 986"/>
                <a:gd name="T85" fmla="*/ 0 h 1524"/>
                <a:gd name="T86" fmla="*/ 0 w 986"/>
                <a:gd name="T87" fmla="*/ 0 h 1524"/>
                <a:gd name="T88" fmla="*/ 0 w 986"/>
                <a:gd name="T89" fmla="*/ 0 h 1524"/>
                <a:gd name="T90" fmla="*/ 0 w 986"/>
                <a:gd name="T91" fmla="*/ 0 h 1524"/>
                <a:gd name="T92" fmla="*/ 0 w 986"/>
                <a:gd name="T93" fmla="*/ 0 h 1524"/>
                <a:gd name="T94" fmla="*/ 0 w 986"/>
                <a:gd name="T95" fmla="*/ 0 h 1524"/>
                <a:gd name="T96" fmla="*/ 0 w 986"/>
                <a:gd name="T97" fmla="*/ 0 h 1524"/>
                <a:gd name="T98" fmla="*/ 0 w 986"/>
                <a:gd name="T99" fmla="*/ 0 h 1524"/>
                <a:gd name="T100" fmla="*/ 0 w 986"/>
                <a:gd name="T101" fmla="*/ 0 h 1524"/>
                <a:gd name="T102" fmla="*/ 0 w 986"/>
                <a:gd name="T103" fmla="*/ 0 h 1524"/>
                <a:gd name="T104" fmla="*/ 0 w 986"/>
                <a:gd name="T105" fmla="*/ 0 h 1524"/>
                <a:gd name="T106" fmla="*/ 0 w 986"/>
                <a:gd name="T107" fmla="*/ 0 h 1524"/>
                <a:gd name="T108" fmla="*/ 0 w 986"/>
                <a:gd name="T109" fmla="*/ 0 h 1524"/>
                <a:gd name="T110" fmla="*/ 0 w 986"/>
                <a:gd name="T111" fmla="*/ 0 h 1524"/>
                <a:gd name="T112" fmla="*/ 0 w 986"/>
                <a:gd name="T113" fmla="*/ 0 h 1524"/>
                <a:gd name="T114" fmla="*/ 0 w 986"/>
                <a:gd name="T115" fmla="*/ 0 h 1524"/>
                <a:gd name="T116" fmla="*/ 0 w 986"/>
                <a:gd name="T117" fmla="*/ 0 h 15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6"/>
                <a:gd name="T178" fmla="*/ 0 h 1524"/>
                <a:gd name="T179" fmla="*/ 986 w 986"/>
                <a:gd name="T180" fmla="*/ 1524 h 15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24" name="Freeform 58"/>
            <p:cNvSpPr>
              <a:spLocks/>
            </p:cNvSpPr>
            <p:nvPr/>
          </p:nvSpPr>
          <p:spPr bwMode="auto">
            <a:xfrm>
              <a:off x="4023" y="778"/>
              <a:ext cx="167" cy="286"/>
            </a:xfrm>
            <a:custGeom>
              <a:avLst/>
              <a:gdLst>
                <a:gd name="T0" fmla="*/ 0 w 834"/>
                <a:gd name="T1" fmla="*/ 0 h 1430"/>
                <a:gd name="T2" fmla="*/ 0 w 834"/>
                <a:gd name="T3" fmla="*/ 0 h 1430"/>
                <a:gd name="T4" fmla="*/ 0 w 834"/>
                <a:gd name="T5" fmla="*/ 0 h 1430"/>
                <a:gd name="T6" fmla="*/ 0 w 834"/>
                <a:gd name="T7" fmla="*/ 0 h 1430"/>
                <a:gd name="T8" fmla="*/ 0 w 834"/>
                <a:gd name="T9" fmla="*/ 0 h 1430"/>
                <a:gd name="T10" fmla="*/ 0 w 834"/>
                <a:gd name="T11" fmla="*/ 0 h 1430"/>
                <a:gd name="T12" fmla="*/ 0 w 834"/>
                <a:gd name="T13" fmla="*/ 0 h 1430"/>
                <a:gd name="T14" fmla="*/ 0 w 834"/>
                <a:gd name="T15" fmla="*/ 0 h 1430"/>
                <a:gd name="T16" fmla="*/ 0 w 834"/>
                <a:gd name="T17" fmla="*/ 0 h 1430"/>
                <a:gd name="T18" fmla="*/ 0 w 834"/>
                <a:gd name="T19" fmla="*/ 0 h 1430"/>
                <a:gd name="T20" fmla="*/ 0 w 834"/>
                <a:gd name="T21" fmla="*/ 0 h 1430"/>
                <a:gd name="T22" fmla="*/ 0 w 834"/>
                <a:gd name="T23" fmla="*/ 0 h 1430"/>
                <a:gd name="T24" fmla="*/ 0 w 834"/>
                <a:gd name="T25" fmla="*/ 0 h 1430"/>
                <a:gd name="T26" fmla="*/ 0 w 834"/>
                <a:gd name="T27" fmla="*/ 0 h 1430"/>
                <a:gd name="T28" fmla="*/ 0 w 834"/>
                <a:gd name="T29" fmla="*/ 0 h 1430"/>
                <a:gd name="T30" fmla="*/ 0 w 834"/>
                <a:gd name="T31" fmla="*/ 0 h 1430"/>
                <a:gd name="T32" fmla="*/ 0 w 834"/>
                <a:gd name="T33" fmla="*/ 0 h 1430"/>
                <a:gd name="T34" fmla="*/ 0 w 834"/>
                <a:gd name="T35" fmla="*/ 0 h 1430"/>
                <a:gd name="T36" fmla="*/ 0 w 834"/>
                <a:gd name="T37" fmla="*/ 0 h 1430"/>
                <a:gd name="T38" fmla="*/ 0 w 834"/>
                <a:gd name="T39" fmla="*/ 0 h 1430"/>
                <a:gd name="T40" fmla="*/ 0 w 834"/>
                <a:gd name="T41" fmla="*/ 0 h 1430"/>
                <a:gd name="T42" fmla="*/ 0 w 834"/>
                <a:gd name="T43" fmla="*/ 0 h 1430"/>
                <a:gd name="T44" fmla="*/ 0 w 834"/>
                <a:gd name="T45" fmla="*/ 0 h 1430"/>
                <a:gd name="T46" fmla="*/ 0 w 834"/>
                <a:gd name="T47" fmla="*/ 0 h 1430"/>
                <a:gd name="T48" fmla="*/ 0 w 834"/>
                <a:gd name="T49" fmla="*/ 0 h 1430"/>
                <a:gd name="T50" fmla="*/ 0 w 834"/>
                <a:gd name="T51" fmla="*/ 0 h 1430"/>
                <a:gd name="T52" fmla="*/ 0 w 834"/>
                <a:gd name="T53" fmla="*/ 0 h 1430"/>
                <a:gd name="T54" fmla="*/ 0 w 834"/>
                <a:gd name="T55" fmla="*/ 0 h 1430"/>
                <a:gd name="T56" fmla="*/ 0 w 834"/>
                <a:gd name="T57" fmla="*/ 0 h 1430"/>
                <a:gd name="T58" fmla="*/ 0 w 834"/>
                <a:gd name="T59" fmla="*/ 0 h 1430"/>
                <a:gd name="T60" fmla="*/ 0 w 834"/>
                <a:gd name="T61" fmla="*/ 0 h 1430"/>
                <a:gd name="T62" fmla="*/ 0 w 834"/>
                <a:gd name="T63" fmla="*/ 0 h 1430"/>
                <a:gd name="T64" fmla="*/ 0 w 834"/>
                <a:gd name="T65" fmla="*/ 0 h 1430"/>
                <a:gd name="T66" fmla="*/ 0 w 834"/>
                <a:gd name="T67" fmla="*/ 0 h 1430"/>
                <a:gd name="T68" fmla="*/ 0 w 834"/>
                <a:gd name="T69" fmla="*/ 0 h 1430"/>
                <a:gd name="T70" fmla="*/ 0 w 834"/>
                <a:gd name="T71" fmla="*/ 0 h 1430"/>
                <a:gd name="T72" fmla="*/ 0 w 834"/>
                <a:gd name="T73" fmla="*/ 0 h 1430"/>
                <a:gd name="T74" fmla="*/ 0 w 834"/>
                <a:gd name="T75" fmla="*/ 0 h 1430"/>
                <a:gd name="T76" fmla="*/ 0 w 834"/>
                <a:gd name="T77" fmla="*/ 0 h 1430"/>
                <a:gd name="T78" fmla="*/ 0 w 834"/>
                <a:gd name="T79" fmla="*/ 0 h 1430"/>
                <a:gd name="T80" fmla="*/ 0 w 834"/>
                <a:gd name="T81" fmla="*/ 0 h 1430"/>
                <a:gd name="T82" fmla="*/ 0 w 834"/>
                <a:gd name="T83" fmla="*/ 0 h 1430"/>
                <a:gd name="T84" fmla="*/ 0 w 834"/>
                <a:gd name="T85" fmla="*/ 0 h 1430"/>
                <a:gd name="T86" fmla="*/ 0 w 834"/>
                <a:gd name="T87" fmla="*/ 0 h 1430"/>
                <a:gd name="T88" fmla="*/ 0 w 834"/>
                <a:gd name="T89" fmla="*/ 0 h 1430"/>
                <a:gd name="T90" fmla="*/ 0 w 834"/>
                <a:gd name="T91" fmla="*/ 0 h 1430"/>
                <a:gd name="T92" fmla="*/ 0 w 834"/>
                <a:gd name="T93" fmla="*/ 0 h 1430"/>
                <a:gd name="T94" fmla="*/ 0 w 834"/>
                <a:gd name="T95" fmla="*/ 0 h 1430"/>
                <a:gd name="T96" fmla="*/ 0 w 834"/>
                <a:gd name="T97" fmla="*/ 0 h 1430"/>
                <a:gd name="T98" fmla="*/ 0 w 834"/>
                <a:gd name="T99" fmla="*/ 0 h 1430"/>
                <a:gd name="T100" fmla="*/ 0 w 834"/>
                <a:gd name="T101" fmla="*/ 0 h 1430"/>
                <a:gd name="T102" fmla="*/ 0 w 834"/>
                <a:gd name="T103" fmla="*/ 0 h 1430"/>
                <a:gd name="T104" fmla="*/ 0 w 834"/>
                <a:gd name="T105" fmla="*/ 0 h 1430"/>
                <a:gd name="T106" fmla="*/ 0 w 834"/>
                <a:gd name="T107" fmla="*/ 0 h 1430"/>
                <a:gd name="T108" fmla="*/ 0 w 834"/>
                <a:gd name="T109" fmla="*/ 0 h 1430"/>
                <a:gd name="T110" fmla="*/ 0 w 834"/>
                <a:gd name="T111" fmla="*/ 0 h 1430"/>
                <a:gd name="T112" fmla="*/ 0 w 834"/>
                <a:gd name="T113" fmla="*/ 0 h 14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34"/>
                <a:gd name="T172" fmla="*/ 0 h 1430"/>
                <a:gd name="T173" fmla="*/ 834 w 834"/>
                <a:gd name="T174" fmla="*/ 1430 h 14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25" name="Freeform 59"/>
            <p:cNvSpPr>
              <a:spLocks/>
            </p:cNvSpPr>
            <p:nvPr/>
          </p:nvSpPr>
          <p:spPr bwMode="auto">
            <a:xfrm>
              <a:off x="4073" y="808"/>
              <a:ext cx="130" cy="165"/>
            </a:xfrm>
            <a:custGeom>
              <a:avLst/>
              <a:gdLst>
                <a:gd name="T0" fmla="*/ 0 w 653"/>
                <a:gd name="T1" fmla="*/ 0 h 823"/>
                <a:gd name="T2" fmla="*/ 0 w 653"/>
                <a:gd name="T3" fmla="*/ 0 h 823"/>
                <a:gd name="T4" fmla="*/ 0 w 653"/>
                <a:gd name="T5" fmla="*/ 0 h 823"/>
                <a:gd name="T6" fmla="*/ 0 w 653"/>
                <a:gd name="T7" fmla="*/ 0 h 823"/>
                <a:gd name="T8" fmla="*/ 0 w 653"/>
                <a:gd name="T9" fmla="*/ 0 h 823"/>
                <a:gd name="T10" fmla="*/ 0 w 653"/>
                <a:gd name="T11" fmla="*/ 0 h 823"/>
                <a:gd name="T12" fmla="*/ 0 w 653"/>
                <a:gd name="T13" fmla="*/ 0 h 823"/>
                <a:gd name="T14" fmla="*/ 0 w 653"/>
                <a:gd name="T15" fmla="*/ 0 h 823"/>
                <a:gd name="T16" fmla="*/ 0 w 653"/>
                <a:gd name="T17" fmla="*/ 0 h 823"/>
                <a:gd name="T18" fmla="*/ 0 w 653"/>
                <a:gd name="T19" fmla="*/ 0 h 823"/>
                <a:gd name="T20" fmla="*/ 0 w 653"/>
                <a:gd name="T21" fmla="*/ 0 h 823"/>
                <a:gd name="T22" fmla="*/ 0 w 653"/>
                <a:gd name="T23" fmla="*/ 0 h 823"/>
                <a:gd name="T24" fmla="*/ 0 w 653"/>
                <a:gd name="T25" fmla="*/ 0 h 823"/>
                <a:gd name="T26" fmla="*/ 0 w 653"/>
                <a:gd name="T27" fmla="*/ 0 h 823"/>
                <a:gd name="T28" fmla="*/ 0 w 653"/>
                <a:gd name="T29" fmla="*/ 0 h 823"/>
                <a:gd name="T30" fmla="*/ 0 w 653"/>
                <a:gd name="T31" fmla="*/ 0 h 823"/>
                <a:gd name="T32" fmla="*/ 0 w 653"/>
                <a:gd name="T33" fmla="*/ 0 h 823"/>
                <a:gd name="T34" fmla="*/ 0 w 653"/>
                <a:gd name="T35" fmla="*/ 0 h 823"/>
                <a:gd name="T36" fmla="*/ 0 w 653"/>
                <a:gd name="T37" fmla="*/ 0 h 823"/>
                <a:gd name="T38" fmla="*/ 0 w 653"/>
                <a:gd name="T39" fmla="*/ 0 h 823"/>
                <a:gd name="T40" fmla="*/ 0 w 653"/>
                <a:gd name="T41" fmla="*/ 0 h 823"/>
                <a:gd name="T42" fmla="*/ 0 w 653"/>
                <a:gd name="T43" fmla="*/ 0 h 823"/>
                <a:gd name="T44" fmla="*/ 0 w 653"/>
                <a:gd name="T45" fmla="*/ 0 h 823"/>
                <a:gd name="T46" fmla="*/ 0 w 653"/>
                <a:gd name="T47" fmla="*/ 0 h 823"/>
                <a:gd name="T48" fmla="*/ 0 w 653"/>
                <a:gd name="T49" fmla="*/ 0 h 823"/>
                <a:gd name="T50" fmla="*/ 0 w 653"/>
                <a:gd name="T51" fmla="*/ 0 h 823"/>
                <a:gd name="T52" fmla="*/ 0 w 653"/>
                <a:gd name="T53" fmla="*/ 0 h 823"/>
                <a:gd name="T54" fmla="*/ 0 w 653"/>
                <a:gd name="T55" fmla="*/ 0 h 823"/>
                <a:gd name="T56" fmla="*/ 0 w 653"/>
                <a:gd name="T57" fmla="*/ 0 h 823"/>
                <a:gd name="T58" fmla="*/ 0 w 653"/>
                <a:gd name="T59" fmla="*/ 0 h 823"/>
                <a:gd name="T60" fmla="*/ 0 w 653"/>
                <a:gd name="T61" fmla="*/ 0 h 823"/>
                <a:gd name="T62" fmla="*/ 0 w 653"/>
                <a:gd name="T63" fmla="*/ 0 h 823"/>
                <a:gd name="T64" fmla="*/ 0 w 653"/>
                <a:gd name="T65" fmla="*/ 0 h 823"/>
                <a:gd name="T66" fmla="*/ 0 w 653"/>
                <a:gd name="T67" fmla="*/ 0 h 823"/>
                <a:gd name="T68" fmla="*/ 0 w 653"/>
                <a:gd name="T69" fmla="*/ 0 h 823"/>
                <a:gd name="T70" fmla="*/ 0 w 653"/>
                <a:gd name="T71" fmla="*/ 0 h 823"/>
                <a:gd name="T72" fmla="*/ 0 w 653"/>
                <a:gd name="T73" fmla="*/ 0 h 823"/>
                <a:gd name="T74" fmla="*/ 0 w 653"/>
                <a:gd name="T75" fmla="*/ 0 h 823"/>
                <a:gd name="T76" fmla="*/ 0 w 653"/>
                <a:gd name="T77" fmla="*/ 0 h 823"/>
                <a:gd name="T78" fmla="*/ 0 w 653"/>
                <a:gd name="T79" fmla="*/ 0 h 823"/>
                <a:gd name="T80" fmla="*/ 0 w 653"/>
                <a:gd name="T81" fmla="*/ 0 h 823"/>
                <a:gd name="T82" fmla="*/ 0 w 653"/>
                <a:gd name="T83" fmla="*/ 0 h 823"/>
                <a:gd name="T84" fmla="*/ 0 w 653"/>
                <a:gd name="T85" fmla="*/ 0 h 823"/>
                <a:gd name="T86" fmla="*/ 0 w 653"/>
                <a:gd name="T87" fmla="*/ 0 h 823"/>
                <a:gd name="T88" fmla="*/ 0 w 653"/>
                <a:gd name="T89" fmla="*/ 0 h 823"/>
                <a:gd name="T90" fmla="*/ 0 w 653"/>
                <a:gd name="T91" fmla="*/ 0 h 823"/>
                <a:gd name="T92" fmla="*/ 0 w 653"/>
                <a:gd name="T93" fmla="*/ 0 h 823"/>
                <a:gd name="T94" fmla="*/ 0 w 653"/>
                <a:gd name="T95" fmla="*/ 0 h 823"/>
                <a:gd name="T96" fmla="*/ 0 w 653"/>
                <a:gd name="T97" fmla="*/ 0 h 823"/>
                <a:gd name="T98" fmla="*/ 0 w 653"/>
                <a:gd name="T99" fmla="*/ 0 h 823"/>
                <a:gd name="T100" fmla="*/ 0 w 653"/>
                <a:gd name="T101" fmla="*/ 0 h 823"/>
                <a:gd name="T102" fmla="*/ 0 w 653"/>
                <a:gd name="T103" fmla="*/ 0 h 823"/>
                <a:gd name="T104" fmla="*/ 0 w 653"/>
                <a:gd name="T105" fmla="*/ 0 h 823"/>
                <a:gd name="T106" fmla="*/ 0 w 653"/>
                <a:gd name="T107" fmla="*/ 0 h 8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3"/>
                <a:gd name="T163" fmla="*/ 0 h 823"/>
                <a:gd name="T164" fmla="*/ 653 w 653"/>
                <a:gd name="T165" fmla="*/ 823 h 8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26" name="Freeform 60"/>
            <p:cNvSpPr>
              <a:spLocks/>
            </p:cNvSpPr>
            <p:nvPr/>
          </p:nvSpPr>
          <p:spPr bwMode="auto">
            <a:xfrm>
              <a:off x="4205" y="822"/>
              <a:ext cx="88" cy="130"/>
            </a:xfrm>
            <a:custGeom>
              <a:avLst/>
              <a:gdLst>
                <a:gd name="T0" fmla="*/ 0 w 437"/>
                <a:gd name="T1" fmla="*/ 0 h 653"/>
                <a:gd name="T2" fmla="*/ 0 w 437"/>
                <a:gd name="T3" fmla="*/ 0 h 653"/>
                <a:gd name="T4" fmla="*/ 0 w 437"/>
                <a:gd name="T5" fmla="*/ 0 h 653"/>
                <a:gd name="T6" fmla="*/ 0 w 437"/>
                <a:gd name="T7" fmla="*/ 0 h 653"/>
                <a:gd name="T8" fmla="*/ 0 w 437"/>
                <a:gd name="T9" fmla="*/ 0 h 653"/>
                <a:gd name="T10" fmla="*/ 0 w 437"/>
                <a:gd name="T11" fmla="*/ 0 h 653"/>
                <a:gd name="T12" fmla="*/ 0 w 437"/>
                <a:gd name="T13" fmla="*/ 0 h 653"/>
                <a:gd name="T14" fmla="*/ 0 w 437"/>
                <a:gd name="T15" fmla="*/ 0 h 653"/>
                <a:gd name="T16" fmla="*/ 0 w 437"/>
                <a:gd name="T17" fmla="*/ 0 h 653"/>
                <a:gd name="T18" fmla="*/ 0 w 437"/>
                <a:gd name="T19" fmla="*/ 0 h 653"/>
                <a:gd name="T20" fmla="*/ 0 w 437"/>
                <a:gd name="T21" fmla="*/ 0 h 653"/>
                <a:gd name="T22" fmla="*/ 0 w 437"/>
                <a:gd name="T23" fmla="*/ 0 h 653"/>
                <a:gd name="T24" fmla="*/ 0 w 437"/>
                <a:gd name="T25" fmla="*/ 0 h 653"/>
                <a:gd name="T26" fmla="*/ 0 w 437"/>
                <a:gd name="T27" fmla="*/ 0 h 653"/>
                <a:gd name="T28" fmla="*/ 0 w 437"/>
                <a:gd name="T29" fmla="*/ 0 h 653"/>
                <a:gd name="T30" fmla="*/ 0 w 437"/>
                <a:gd name="T31" fmla="*/ 0 h 653"/>
                <a:gd name="T32" fmla="*/ 0 w 437"/>
                <a:gd name="T33" fmla="*/ 0 h 653"/>
                <a:gd name="T34" fmla="*/ 0 w 437"/>
                <a:gd name="T35" fmla="*/ 0 h 653"/>
                <a:gd name="T36" fmla="*/ 0 w 437"/>
                <a:gd name="T37" fmla="*/ 0 h 653"/>
                <a:gd name="T38" fmla="*/ 0 w 437"/>
                <a:gd name="T39" fmla="*/ 0 h 653"/>
                <a:gd name="T40" fmla="*/ 0 w 437"/>
                <a:gd name="T41" fmla="*/ 0 h 653"/>
                <a:gd name="T42" fmla="*/ 0 w 437"/>
                <a:gd name="T43" fmla="*/ 0 h 653"/>
                <a:gd name="T44" fmla="*/ 0 w 437"/>
                <a:gd name="T45" fmla="*/ 0 h 653"/>
                <a:gd name="T46" fmla="*/ 0 w 437"/>
                <a:gd name="T47" fmla="*/ 0 h 653"/>
                <a:gd name="T48" fmla="*/ 0 w 437"/>
                <a:gd name="T49" fmla="*/ 0 h 653"/>
                <a:gd name="T50" fmla="*/ 0 w 437"/>
                <a:gd name="T51" fmla="*/ 0 h 653"/>
                <a:gd name="T52" fmla="*/ 0 w 437"/>
                <a:gd name="T53" fmla="*/ 0 h 653"/>
                <a:gd name="T54" fmla="*/ 0 w 437"/>
                <a:gd name="T55" fmla="*/ 0 h 653"/>
                <a:gd name="T56" fmla="*/ 0 w 437"/>
                <a:gd name="T57" fmla="*/ 0 h 653"/>
                <a:gd name="T58" fmla="*/ 0 w 437"/>
                <a:gd name="T59" fmla="*/ 0 h 653"/>
                <a:gd name="T60" fmla="*/ 0 w 437"/>
                <a:gd name="T61" fmla="*/ 0 h 653"/>
                <a:gd name="T62" fmla="*/ 0 w 437"/>
                <a:gd name="T63" fmla="*/ 0 h 653"/>
                <a:gd name="T64" fmla="*/ 0 w 437"/>
                <a:gd name="T65" fmla="*/ 0 h 653"/>
                <a:gd name="T66" fmla="*/ 0 w 437"/>
                <a:gd name="T67" fmla="*/ 0 h 653"/>
                <a:gd name="T68" fmla="*/ 0 w 437"/>
                <a:gd name="T69" fmla="*/ 0 h 653"/>
                <a:gd name="T70" fmla="*/ 0 w 437"/>
                <a:gd name="T71" fmla="*/ 0 h 653"/>
                <a:gd name="T72" fmla="*/ 0 w 437"/>
                <a:gd name="T73" fmla="*/ 0 h 653"/>
                <a:gd name="T74" fmla="*/ 0 w 437"/>
                <a:gd name="T75" fmla="*/ 0 h 653"/>
                <a:gd name="T76" fmla="*/ 0 w 437"/>
                <a:gd name="T77" fmla="*/ 0 h 653"/>
                <a:gd name="T78" fmla="*/ 0 w 437"/>
                <a:gd name="T79" fmla="*/ 0 h 653"/>
                <a:gd name="T80" fmla="*/ 0 w 437"/>
                <a:gd name="T81" fmla="*/ 0 h 653"/>
                <a:gd name="T82" fmla="*/ 0 w 437"/>
                <a:gd name="T83" fmla="*/ 0 h 653"/>
                <a:gd name="T84" fmla="*/ 0 w 437"/>
                <a:gd name="T85" fmla="*/ 0 h 653"/>
                <a:gd name="T86" fmla="*/ 0 w 437"/>
                <a:gd name="T87" fmla="*/ 0 h 653"/>
                <a:gd name="T88" fmla="*/ 0 w 437"/>
                <a:gd name="T89" fmla="*/ 0 h 653"/>
                <a:gd name="T90" fmla="*/ 0 w 437"/>
                <a:gd name="T91" fmla="*/ 0 h 653"/>
                <a:gd name="T92" fmla="*/ 0 w 437"/>
                <a:gd name="T93" fmla="*/ 0 h 653"/>
                <a:gd name="T94" fmla="*/ 0 w 437"/>
                <a:gd name="T95" fmla="*/ 0 h 653"/>
                <a:gd name="T96" fmla="*/ 0 w 437"/>
                <a:gd name="T97" fmla="*/ 0 h 653"/>
                <a:gd name="T98" fmla="*/ 0 w 437"/>
                <a:gd name="T99" fmla="*/ 0 h 653"/>
                <a:gd name="T100" fmla="*/ 0 w 437"/>
                <a:gd name="T101" fmla="*/ 0 h 653"/>
                <a:gd name="T102" fmla="*/ 0 w 437"/>
                <a:gd name="T103" fmla="*/ 0 h 653"/>
                <a:gd name="T104" fmla="*/ 0 w 437"/>
                <a:gd name="T105" fmla="*/ 0 h 653"/>
                <a:gd name="T106" fmla="*/ 0 w 437"/>
                <a:gd name="T107" fmla="*/ 0 h 653"/>
                <a:gd name="T108" fmla="*/ 0 w 437"/>
                <a:gd name="T109" fmla="*/ 0 h 653"/>
                <a:gd name="T110" fmla="*/ 0 w 437"/>
                <a:gd name="T111" fmla="*/ 0 h 653"/>
                <a:gd name="T112" fmla="*/ 0 w 437"/>
                <a:gd name="T113" fmla="*/ 0 h 653"/>
                <a:gd name="T114" fmla="*/ 0 w 437"/>
                <a:gd name="T115" fmla="*/ 0 h 653"/>
                <a:gd name="T116" fmla="*/ 0 w 437"/>
                <a:gd name="T117" fmla="*/ 0 h 653"/>
                <a:gd name="T118" fmla="*/ 0 w 437"/>
                <a:gd name="T119" fmla="*/ 0 h 653"/>
                <a:gd name="T120" fmla="*/ 0 w 437"/>
                <a:gd name="T121" fmla="*/ 0 h 653"/>
                <a:gd name="T122" fmla="*/ 0 w 437"/>
                <a:gd name="T123" fmla="*/ 0 h 6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7"/>
                <a:gd name="T187" fmla="*/ 0 h 653"/>
                <a:gd name="T188" fmla="*/ 437 w 437"/>
                <a:gd name="T189" fmla="*/ 653 h 6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27" name="Freeform 61"/>
            <p:cNvSpPr>
              <a:spLocks/>
            </p:cNvSpPr>
            <p:nvPr/>
          </p:nvSpPr>
          <p:spPr bwMode="auto">
            <a:xfrm>
              <a:off x="4056" y="840"/>
              <a:ext cx="17" cy="4"/>
            </a:xfrm>
            <a:custGeom>
              <a:avLst/>
              <a:gdLst>
                <a:gd name="T0" fmla="*/ 0 w 86"/>
                <a:gd name="T1" fmla="*/ 0 h 23"/>
                <a:gd name="T2" fmla="*/ 0 w 86"/>
                <a:gd name="T3" fmla="*/ 0 h 23"/>
                <a:gd name="T4" fmla="*/ 0 w 86"/>
                <a:gd name="T5" fmla="*/ 0 h 23"/>
                <a:gd name="T6" fmla="*/ 0 w 86"/>
                <a:gd name="T7" fmla="*/ 0 h 23"/>
                <a:gd name="T8" fmla="*/ 0 w 86"/>
                <a:gd name="T9" fmla="*/ 0 h 23"/>
                <a:gd name="T10" fmla="*/ 0 w 86"/>
                <a:gd name="T11" fmla="*/ 0 h 23"/>
                <a:gd name="T12" fmla="*/ 0 w 86"/>
                <a:gd name="T13" fmla="*/ 0 h 23"/>
                <a:gd name="T14" fmla="*/ 0 w 86"/>
                <a:gd name="T15" fmla="*/ 0 h 23"/>
                <a:gd name="T16" fmla="*/ 0 w 86"/>
                <a:gd name="T17" fmla="*/ 0 h 23"/>
                <a:gd name="T18" fmla="*/ 0 w 86"/>
                <a:gd name="T19" fmla="*/ 0 h 23"/>
                <a:gd name="T20" fmla="*/ 0 w 86"/>
                <a:gd name="T21" fmla="*/ 0 h 23"/>
                <a:gd name="T22" fmla="*/ 0 w 86"/>
                <a:gd name="T23" fmla="*/ 0 h 23"/>
                <a:gd name="T24" fmla="*/ 0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23"/>
                <a:gd name="T53" fmla="*/ 86 w 8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28" name="Freeform 62"/>
            <p:cNvSpPr>
              <a:spLocks/>
            </p:cNvSpPr>
            <p:nvPr/>
          </p:nvSpPr>
          <p:spPr bwMode="auto">
            <a:xfrm>
              <a:off x="4127" y="844"/>
              <a:ext cx="130" cy="150"/>
            </a:xfrm>
            <a:custGeom>
              <a:avLst/>
              <a:gdLst>
                <a:gd name="T0" fmla="*/ 0 w 653"/>
                <a:gd name="T1" fmla="*/ 0 h 747"/>
                <a:gd name="T2" fmla="*/ 0 w 653"/>
                <a:gd name="T3" fmla="*/ 0 h 747"/>
                <a:gd name="T4" fmla="*/ 0 w 653"/>
                <a:gd name="T5" fmla="*/ 0 h 747"/>
                <a:gd name="T6" fmla="*/ 0 w 653"/>
                <a:gd name="T7" fmla="*/ 0 h 747"/>
                <a:gd name="T8" fmla="*/ 0 w 653"/>
                <a:gd name="T9" fmla="*/ 0 h 747"/>
                <a:gd name="T10" fmla="*/ 0 w 653"/>
                <a:gd name="T11" fmla="*/ 0 h 747"/>
                <a:gd name="T12" fmla="*/ 0 w 653"/>
                <a:gd name="T13" fmla="*/ 0 h 747"/>
                <a:gd name="T14" fmla="*/ 0 w 653"/>
                <a:gd name="T15" fmla="*/ 0 h 747"/>
                <a:gd name="T16" fmla="*/ 0 w 653"/>
                <a:gd name="T17" fmla="*/ 0 h 747"/>
                <a:gd name="T18" fmla="*/ 0 w 653"/>
                <a:gd name="T19" fmla="*/ 0 h 747"/>
                <a:gd name="T20" fmla="*/ 0 w 653"/>
                <a:gd name="T21" fmla="*/ 0 h 747"/>
                <a:gd name="T22" fmla="*/ 0 w 653"/>
                <a:gd name="T23" fmla="*/ 0 h 747"/>
                <a:gd name="T24" fmla="*/ 0 w 653"/>
                <a:gd name="T25" fmla="*/ 0 h 747"/>
                <a:gd name="T26" fmla="*/ 0 w 653"/>
                <a:gd name="T27" fmla="*/ 0 h 747"/>
                <a:gd name="T28" fmla="*/ 0 w 653"/>
                <a:gd name="T29" fmla="*/ 0 h 747"/>
                <a:gd name="T30" fmla="*/ 0 w 653"/>
                <a:gd name="T31" fmla="*/ 0 h 747"/>
                <a:gd name="T32" fmla="*/ 0 w 653"/>
                <a:gd name="T33" fmla="*/ 0 h 747"/>
                <a:gd name="T34" fmla="*/ 0 w 653"/>
                <a:gd name="T35" fmla="*/ 0 h 747"/>
                <a:gd name="T36" fmla="*/ 0 w 653"/>
                <a:gd name="T37" fmla="*/ 0 h 747"/>
                <a:gd name="T38" fmla="*/ 0 w 653"/>
                <a:gd name="T39" fmla="*/ 0 h 747"/>
                <a:gd name="T40" fmla="*/ 0 w 653"/>
                <a:gd name="T41" fmla="*/ 0 h 747"/>
                <a:gd name="T42" fmla="*/ 0 w 653"/>
                <a:gd name="T43" fmla="*/ 0 h 747"/>
                <a:gd name="T44" fmla="*/ 0 w 653"/>
                <a:gd name="T45" fmla="*/ 0 h 747"/>
                <a:gd name="T46" fmla="*/ 0 w 653"/>
                <a:gd name="T47" fmla="*/ 0 h 747"/>
                <a:gd name="T48" fmla="*/ 0 w 653"/>
                <a:gd name="T49" fmla="*/ 0 h 747"/>
                <a:gd name="T50" fmla="*/ 0 w 653"/>
                <a:gd name="T51" fmla="*/ 0 h 747"/>
                <a:gd name="T52" fmla="*/ 0 w 653"/>
                <a:gd name="T53" fmla="*/ 0 h 747"/>
                <a:gd name="T54" fmla="*/ 0 w 653"/>
                <a:gd name="T55" fmla="*/ 0 h 747"/>
                <a:gd name="T56" fmla="*/ 0 w 653"/>
                <a:gd name="T57" fmla="*/ 0 h 747"/>
                <a:gd name="T58" fmla="*/ 0 w 653"/>
                <a:gd name="T59" fmla="*/ 0 h 747"/>
                <a:gd name="T60" fmla="*/ 0 w 653"/>
                <a:gd name="T61" fmla="*/ 0 h 747"/>
                <a:gd name="T62" fmla="*/ 0 w 653"/>
                <a:gd name="T63" fmla="*/ 0 h 747"/>
                <a:gd name="T64" fmla="*/ 0 w 653"/>
                <a:gd name="T65" fmla="*/ 0 h 747"/>
                <a:gd name="T66" fmla="*/ 0 w 653"/>
                <a:gd name="T67" fmla="*/ 0 h 747"/>
                <a:gd name="T68" fmla="*/ 0 w 653"/>
                <a:gd name="T69" fmla="*/ 0 h 747"/>
                <a:gd name="T70" fmla="*/ 0 w 653"/>
                <a:gd name="T71" fmla="*/ 0 h 747"/>
                <a:gd name="T72" fmla="*/ 0 w 653"/>
                <a:gd name="T73" fmla="*/ 0 h 747"/>
                <a:gd name="T74" fmla="*/ 0 w 653"/>
                <a:gd name="T75" fmla="*/ 0 h 747"/>
                <a:gd name="T76" fmla="*/ 0 w 653"/>
                <a:gd name="T77" fmla="*/ 0 h 747"/>
                <a:gd name="T78" fmla="*/ 0 w 653"/>
                <a:gd name="T79" fmla="*/ 0 h 747"/>
                <a:gd name="T80" fmla="*/ 0 w 653"/>
                <a:gd name="T81" fmla="*/ 0 h 747"/>
                <a:gd name="T82" fmla="*/ 0 w 653"/>
                <a:gd name="T83" fmla="*/ 0 h 747"/>
                <a:gd name="T84" fmla="*/ 0 w 653"/>
                <a:gd name="T85" fmla="*/ 0 h 747"/>
                <a:gd name="T86" fmla="*/ 0 w 653"/>
                <a:gd name="T87" fmla="*/ 0 h 747"/>
                <a:gd name="T88" fmla="*/ 0 w 653"/>
                <a:gd name="T89" fmla="*/ 0 h 747"/>
                <a:gd name="T90" fmla="*/ 0 w 653"/>
                <a:gd name="T91" fmla="*/ 0 h 747"/>
                <a:gd name="T92" fmla="*/ 0 w 653"/>
                <a:gd name="T93" fmla="*/ 0 h 747"/>
                <a:gd name="T94" fmla="*/ 0 w 653"/>
                <a:gd name="T95" fmla="*/ 0 h 747"/>
                <a:gd name="T96" fmla="*/ 0 w 653"/>
                <a:gd name="T97" fmla="*/ 0 h 747"/>
                <a:gd name="T98" fmla="*/ 0 w 653"/>
                <a:gd name="T99" fmla="*/ 0 h 747"/>
                <a:gd name="T100" fmla="*/ 0 w 653"/>
                <a:gd name="T101" fmla="*/ 0 h 747"/>
                <a:gd name="T102" fmla="*/ 0 w 653"/>
                <a:gd name="T103" fmla="*/ 0 h 747"/>
                <a:gd name="T104" fmla="*/ 0 w 653"/>
                <a:gd name="T105" fmla="*/ 0 h 7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3"/>
                <a:gd name="T160" fmla="*/ 0 h 747"/>
                <a:gd name="T161" fmla="*/ 653 w 653"/>
                <a:gd name="T162" fmla="*/ 747 h 7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29" name="Freeform 63"/>
            <p:cNvSpPr>
              <a:spLocks/>
            </p:cNvSpPr>
            <p:nvPr/>
          </p:nvSpPr>
          <p:spPr bwMode="auto">
            <a:xfrm>
              <a:off x="4210" y="855"/>
              <a:ext cx="315" cy="286"/>
            </a:xfrm>
            <a:custGeom>
              <a:avLst/>
              <a:gdLst>
                <a:gd name="T0" fmla="*/ 0 w 1572"/>
                <a:gd name="T1" fmla="*/ 0 h 1430"/>
                <a:gd name="T2" fmla="*/ 0 w 1572"/>
                <a:gd name="T3" fmla="*/ 0 h 1430"/>
                <a:gd name="T4" fmla="*/ 0 w 1572"/>
                <a:gd name="T5" fmla="*/ 0 h 1430"/>
                <a:gd name="T6" fmla="*/ 0 w 1572"/>
                <a:gd name="T7" fmla="*/ 0 h 1430"/>
                <a:gd name="T8" fmla="*/ 0 w 1572"/>
                <a:gd name="T9" fmla="*/ 0 h 1430"/>
                <a:gd name="T10" fmla="*/ 0 w 1572"/>
                <a:gd name="T11" fmla="*/ 0 h 1430"/>
                <a:gd name="T12" fmla="*/ 0 w 1572"/>
                <a:gd name="T13" fmla="*/ 0 h 1430"/>
                <a:gd name="T14" fmla="*/ 0 w 1572"/>
                <a:gd name="T15" fmla="*/ 0 h 1430"/>
                <a:gd name="T16" fmla="*/ 0 w 1572"/>
                <a:gd name="T17" fmla="*/ 0 h 1430"/>
                <a:gd name="T18" fmla="*/ 0 w 1572"/>
                <a:gd name="T19" fmla="*/ 0 h 1430"/>
                <a:gd name="T20" fmla="*/ 0 w 1572"/>
                <a:gd name="T21" fmla="*/ 0 h 1430"/>
                <a:gd name="T22" fmla="*/ 0 w 1572"/>
                <a:gd name="T23" fmla="*/ 0 h 1430"/>
                <a:gd name="T24" fmla="*/ 0 w 1572"/>
                <a:gd name="T25" fmla="*/ 0 h 1430"/>
                <a:gd name="T26" fmla="*/ 0 w 1572"/>
                <a:gd name="T27" fmla="*/ 0 h 1430"/>
                <a:gd name="T28" fmla="*/ 0 w 1572"/>
                <a:gd name="T29" fmla="*/ 0 h 1430"/>
                <a:gd name="T30" fmla="*/ 0 w 1572"/>
                <a:gd name="T31" fmla="*/ 0 h 1430"/>
                <a:gd name="T32" fmla="*/ 0 w 1572"/>
                <a:gd name="T33" fmla="*/ 0 h 1430"/>
                <a:gd name="T34" fmla="*/ 0 w 1572"/>
                <a:gd name="T35" fmla="*/ 0 h 1430"/>
                <a:gd name="T36" fmla="*/ 0 w 1572"/>
                <a:gd name="T37" fmla="*/ 0 h 1430"/>
                <a:gd name="T38" fmla="*/ 0 w 1572"/>
                <a:gd name="T39" fmla="*/ 0 h 1430"/>
                <a:gd name="T40" fmla="*/ 0 w 1572"/>
                <a:gd name="T41" fmla="*/ 0 h 1430"/>
                <a:gd name="T42" fmla="*/ 0 w 1572"/>
                <a:gd name="T43" fmla="*/ 0 h 1430"/>
                <a:gd name="T44" fmla="*/ 0 w 1572"/>
                <a:gd name="T45" fmla="*/ 0 h 1430"/>
                <a:gd name="T46" fmla="*/ 0 w 1572"/>
                <a:gd name="T47" fmla="*/ 0 h 1430"/>
                <a:gd name="T48" fmla="*/ 0 w 1572"/>
                <a:gd name="T49" fmla="*/ 0 h 1430"/>
                <a:gd name="T50" fmla="*/ 0 w 1572"/>
                <a:gd name="T51" fmla="*/ 0 h 1430"/>
                <a:gd name="T52" fmla="*/ 0 w 1572"/>
                <a:gd name="T53" fmla="*/ 0 h 1430"/>
                <a:gd name="T54" fmla="*/ 0 w 1572"/>
                <a:gd name="T55" fmla="*/ 0 h 1430"/>
                <a:gd name="T56" fmla="*/ 0 w 1572"/>
                <a:gd name="T57" fmla="*/ 0 h 1430"/>
                <a:gd name="T58" fmla="*/ 0 w 1572"/>
                <a:gd name="T59" fmla="*/ 0 h 1430"/>
                <a:gd name="T60" fmla="*/ 0 w 1572"/>
                <a:gd name="T61" fmla="*/ 0 h 1430"/>
                <a:gd name="T62" fmla="*/ 0 w 1572"/>
                <a:gd name="T63" fmla="*/ 0 h 1430"/>
                <a:gd name="T64" fmla="*/ 0 w 1572"/>
                <a:gd name="T65" fmla="*/ 0 h 1430"/>
                <a:gd name="T66" fmla="*/ 0 w 1572"/>
                <a:gd name="T67" fmla="*/ 0 h 1430"/>
                <a:gd name="T68" fmla="*/ 0 w 1572"/>
                <a:gd name="T69" fmla="*/ 0 h 1430"/>
                <a:gd name="T70" fmla="*/ 0 w 1572"/>
                <a:gd name="T71" fmla="*/ 0 h 1430"/>
                <a:gd name="T72" fmla="*/ 0 w 1572"/>
                <a:gd name="T73" fmla="*/ 0 h 1430"/>
                <a:gd name="T74" fmla="*/ 0 w 1572"/>
                <a:gd name="T75" fmla="*/ 0 h 1430"/>
                <a:gd name="T76" fmla="*/ 0 w 1572"/>
                <a:gd name="T77" fmla="*/ 0 h 1430"/>
                <a:gd name="T78" fmla="*/ 0 w 1572"/>
                <a:gd name="T79" fmla="*/ 0 h 1430"/>
                <a:gd name="T80" fmla="*/ 0 w 1572"/>
                <a:gd name="T81" fmla="*/ 0 h 1430"/>
                <a:gd name="T82" fmla="*/ 0 w 1572"/>
                <a:gd name="T83" fmla="*/ 0 h 1430"/>
                <a:gd name="T84" fmla="*/ 0 w 1572"/>
                <a:gd name="T85" fmla="*/ 0 h 1430"/>
                <a:gd name="T86" fmla="*/ 0 w 1572"/>
                <a:gd name="T87" fmla="*/ 0 h 1430"/>
                <a:gd name="T88" fmla="*/ 0 w 1572"/>
                <a:gd name="T89" fmla="*/ 0 h 1430"/>
                <a:gd name="T90" fmla="*/ 0 w 1572"/>
                <a:gd name="T91" fmla="*/ 0 h 1430"/>
                <a:gd name="T92" fmla="*/ 0 w 1572"/>
                <a:gd name="T93" fmla="*/ 0 h 1430"/>
                <a:gd name="T94" fmla="*/ 0 w 1572"/>
                <a:gd name="T95" fmla="*/ 0 h 1430"/>
                <a:gd name="T96" fmla="*/ 0 w 1572"/>
                <a:gd name="T97" fmla="*/ 0 h 1430"/>
                <a:gd name="T98" fmla="*/ 0 w 1572"/>
                <a:gd name="T99" fmla="*/ 0 h 1430"/>
                <a:gd name="T100" fmla="*/ 0 w 1572"/>
                <a:gd name="T101" fmla="*/ 0 h 1430"/>
                <a:gd name="T102" fmla="*/ 0 w 1572"/>
                <a:gd name="T103" fmla="*/ 0 h 1430"/>
                <a:gd name="T104" fmla="*/ 0 w 1572"/>
                <a:gd name="T105" fmla="*/ 0 h 1430"/>
                <a:gd name="T106" fmla="*/ 0 w 1572"/>
                <a:gd name="T107" fmla="*/ 0 h 14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72"/>
                <a:gd name="T163" fmla="*/ 0 h 1430"/>
                <a:gd name="T164" fmla="*/ 1572 w 1572"/>
                <a:gd name="T165" fmla="*/ 1430 h 14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30" name="Freeform 64"/>
            <p:cNvSpPr>
              <a:spLocks/>
            </p:cNvSpPr>
            <p:nvPr/>
          </p:nvSpPr>
          <p:spPr bwMode="auto">
            <a:xfrm>
              <a:off x="4220" y="878"/>
              <a:ext cx="10" cy="8"/>
            </a:xfrm>
            <a:custGeom>
              <a:avLst/>
              <a:gdLst>
                <a:gd name="T0" fmla="*/ 0 w 52"/>
                <a:gd name="T1" fmla="*/ 0 h 42"/>
                <a:gd name="T2" fmla="*/ 0 w 52"/>
                <a:gd name="T3" fmla="*/ 0 h 42"/>
                <a:gd name="T4" fmla="*/ 0 w 52"/>
                <a:gd name="T5" fmla="*/ 0 h 42"/>
                <a:gd name="T6" fmla="*/ 0 w 52"/>
                <a:gd name="T7" fmla="*/ 0 h 42"/>
                <a:gd name="T8" fmla="*/ 0 w 52"/>
                <a:gd name="T9" fmla="*/ 0 h 42"/>
                <a:gd name="T10" fmla="*/ 0 w 52"/>
                <a:gd name="T11" fmla="*/ 0 h 42"/>
                <a:gd name="T12" fmla="*/ 0 w 52"/>
                <a:gd name="T13" fmla="*/ 0 h 42"/>
                <a:gd name="T14" fmla="*/ 0 w 52"/>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42"/>
                <a:gd name="T26" fmla="*/ 52 w 52"/>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31" name="Freeform 65"/>
            <p:cNvSpPr>
              <a:spLocks/>
            </p:cNvSpPr>
            <p:nvPr/>
          </p:nvSpPr>
          <p:spPr bwMode="auto">
            <a:xfrm>
              <a:off x="4081" y="893"/>
              <a:ext cx="27" cy="14"/>
            </a:xfrm>
            <a:custGeom>
              <a:avLst/>
              <a:gdLst>
                <a:gd name="T0" fmla="*/ 0 w 134"/>
                <a:gd name="T1" fmla="*/ 0 h 71"/>
                <a:gd name="T2" fmla="*/ 0 w 134"/>
                <a:gd name="T3" fmla="*/ 0 h 71"/>
                <a:gd name="T4" fmla="*/ 0 w 134"/>
                <a:gd name="T5" fmla="*/ 0 h 71"/>
                <a:gd name="T6" fmla="*/ 0 w 134"/>
                <a:gd name="T7" fmla="*/ 0 h 71"/>
                <a:gd name="T8" fmla="*/ 0 w 134"/>
                <a:gd name="T9" fmla="*/ 0 h 71"/>
                <a:gd name="T10" fmla="*/ 0 w 134"/>
                <a:gd name="T11" fmla="*/ 0 h 71"/>
                <a:gd name="T12" fmla="*/ 0 w 134"/>
                <a:gd name="T13" fmla="*/ 0 h 71"/>
                <a:gd name="T14" fmla="*/ 0 w 134"/>
                <a:gd name="T15" fmla="*/ 0 h 71"/>
                <a:gd name="T16" fmla="*/ 0 w 134"/>
                <a:gd name="T17" fmla="*/ 0 h 71"/>
                <a:gd name="T18" fmla="*/ 0 w 134"/>
                <a:gd name="T19" fmla="*/ 0 h 71"/>
                <a:gd name="T20" fmla="*/ 0 w 134"/>
                <a:gd name="T21" fmla="*/ 0 h 71"/>
                <a:gd name="T22" fmla="*/ 0 w 134"/>
                <a:gd name="T23" fmla="*/ 0 h 71"/>
                <a:gd name="T24" fmla="*/ 0 w 134"/>
                <a:gd name="T25" fmla="*/ 0 h 71"/>
                <a:gd name="T26" fmla="*/ 0 w 134"/>
                <a:gd name="T27" fmla="*/ 0 h 71"/>
                <a:gd name="T28" fmla="*/ 0 w 134"/>
                <a:gd name="T29" fmla="*/ 0 h 71"/>
                <a:gd name="T30" fmla="*/ 0 w 134"/>
                <a:gd name="T31" fmla="*/ 0 h 71"/>
                <a:gd name="T32" fmla="*/ 0 w 134"/>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4"/>
                <a:gd name="T52" fmla="*/ 0 h 71"/>
                <a:gd name="T53" fmla="*/ 134 w 134"/>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32" name="Freeform 66"/>
            <p:cNvSpPr>
              <a:spLocks/>
            </p:cNvSpPr>
            <p:nvPr/>
          </p:nvSpPr>
          <p:spPr bwMode="auto">
            <a:xfrm>
              <a:off x="4147" y="896"/>
              <a:ext cx="43" cy="37"/>
            </a:xfrm>
            <a:custGeom>
              <a:avLst/>
              <a:gdLst>
                <a:gd name="T0" fmla="*/ 0 w 214"/>
                <a:gd name="T1" fmla="*/ 0 h 185"/>
                <a:gd name="T2" fmla="*/ 0 w 214"/>
                <a:gd name="T3" fmla="*/ 0 h 185"/>
                <a:gd name="T4" fmla="*/ 0 w 214"/>
                <a:gd name="T5" fmla="*/ 0 h 185"/>
                <a:gd name="T6" fmla="*/ 0 w 214"/>
                <a:gd name="T7" fmla="*/ 0 h 185"/>
                <a:gd name="T8" fmla="*/ 0 w 214"/>
                <a:gd name="T9" fmla="*/ 0 h 185"/>
                <a:gd name="T10" fmla="*/ 0 w 214"/>
                <a:gd name="T11" fmla="*/ 0 h 185"/>
                <a:gd name="T12" fmla="*/ 0 w 214"/>
                <a:gd name="T13" fmla="*/ 0 h 185"/>
                <a:gd name="T14" fmla="*/ 0 w 214"/>
                <a:gd name="T15" fmla="*/ 0 h 185"/>
                <a:gd name="T16" fmla="*/ 0 w 214"/>
                <a:gd name="T17" fmla="*/ 0 h 185"/>
                <a:gd name="T18" fmla="*/ 0 w 214"/>
                <a:gd name="T19" fmla="*/ 0 h 185"/>
                <a:gd name="T20" fmla="*/ 0 w 214"/>
                <a:gd name="T21" fmla="*/ 0 h 185"/>
                <a:gd name="T22" fmla="*/ 0 w 214"/>
                <a:gd name="T23" fmla="*/ 0 h 185"/>
                <a:gd name="T24" fmla="*/ 0 w 214"/>
                <a:gd name="T25" fmla="*/ 0 h 185"/>
                <a:gd name="T26" fmla="*/ 0 w 214"/>
                <a:gd name="T27" fmla="*/ 0 h 185"/>
                <a:gd name="T28" fmla="*/ 0 w 214"/>
                <a:gd name="T29" fmla="*/ 0 h 185"/>
                <a:gd name="T30" fmla="*/ 0 w 214"/>
                <a:gd name="T31" fmla="*/ 0 h 185"/>
                <a:gd name="T32" fmla="*/ 0 w 214"/>
                <a:gd name="T33" fmla="*/ 0 h 185"/>
                <a:gd name="T34" fmla="*/ 0 w 214"/>
                <a:gd name="T35" fmla="*/ 0 h 185"/>
                <a:gd name="T36" fmla="*/ 0 w 214"/>
                <a:gd name="T37" fmla="*/ 0 h 185"/>
                <a:gd name="T38" fmla="*/ 0 w 214"/>
                <a:gd name="T39" fmla="*/ 0 h 185"/>
                <a:gd name="T40" fmla="*/ 0 w 214"/>
                <a:gd name="T41" fmla="*/ 0 h 185"/>
                <a:gd name="T42" fmla="*/ 0 w 214"/>
                <a:gd name="T43" fmla="*/ 0 h 185"/>
                <a:gd name="T44" fmla="*/ 0 w 214"/>
                <a:gd name="T45" fmla="*/ 0 h 185"/>
                <a:gd name="T46" fmla="*/ 0 w 214"/>
                <a:gd name="T47" fmla="*/ 0 h 185"/>
                <a:gd name="T48" fmla="*/ 0 w 214"/>
                <a:gd name="T49" fmla="*/ 0 h 185"/>
                <a:gd name="T50" fmla="*/ 0 w 214"/>
                <a:gd name="T51" fmla="*/ 0 h 185"/>
                <a:gd name="T52" fmla="*/ 0 w 214"/>
                <a:gd name="T53" fmla="*/ 0 h 185"/>
                <a:gd name="T54" fmla="*/ 0 w 214"/>
                <a:gd name="T55" fmla="*/ 0 h 185"/>
                <a:gd name="T56" fmla="*/ 0 w 214"/>
                <a:gd name="T57" fmla="*/ 0 h 185"/>
                <a:gd name="T58" fmla="*/ 0 w 214"/>
                <a:gd name="T59" fmla="*/ 0 h 185"/>
                <a:gd name="T60" fmla="*/ 0 w 214"/>
                <a:gd name="T61" fmla="*/ 0 h 185"/>
                <a:gd name="T62" fmla="*/ 0 w 214"/>
                <a:gd name="T63" fmla="*/ 0 h 185"/>
                <a:gd name="T64" fmla="*/ 0 w 214"/>
                <a:gd name="T65" fmla="*/ 0 h 1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4"/>
                <a:gd name="T100" fmla="*/ 0 h 185"/>
                <a:gd name="T101" fmla="*/ 214 w 214"/>
                <a:gd name="T102" fmla="*/ 185 h 1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33" name="Freeform 67"/>
            <p:cNvSpPr>
              <a:spLocks/>
            </p:cNvSpPr>
            <p:nvPr/>
          </p:nvSpPr>
          <p:spPr bwMode="auto">
            <a:xfrm>
              <a:off x="4170" y="904"/>
              <a:ext cx="9" cy="13"/>
            </a:xfrm>
            <a:custGeom>
              <a:avLst/>
              <a:gdLst>
                <a:gd name="T0" fmla="*/ 0 w 47"/>
                <a:gd name="T1" fmla="*/ 0 h 62"/>
                <a:gd name="T2" fmla="*/ 0 w 47"/>
                <a:gd name="T3" fmla="*/ 0 h 62"/>
                <a:gd name="T4" fmla="*/ 0 w 47"/>
                <a:gd name="T5" fmla="*/ 0 h 62"/>
                <a:gd name="T6" fmla="*/ 0 w 47"/>
                <a:gd name="T7" fmla="*/ 0 h 62"/>
                <a:gd name="T8" fmla="*/ 0 w 47"/>
                <a:gd name="T9" fmla="*/ 0 h 62"/>
                <a:gd name="T10" fmla="*/ 0 w 47"/>
                <a:gd name="T11" fmla="*/ 0 h 62"/>
                <a:gd name="T12" fmla="*/ 0 w 47"/>
                <a:gd name="T13" fmla="*/ 0 h 62"/>
                <a:gd name="T14" fmla="*/ 0 w 47"/>
                <a:gd name="T15" fmla="*/ 0 h 62"/>
                <a:gd name="T16" fmla="*/ 0 w 47"/>
                <a:gd name="T17" fmla="*/ 0 h 62"/>
                <a:gd name="T18" fmla="*/ 0 w 47"/>
                <a:gd name="T19" fmla="*/ 0 h 62"/>
                <a:gd name="T20" fmla="*/ 0 w 47"/>
                <a:gd name="T21" fmla="*/ 0 h 62"/>
                <a:gd name="T22" fmla="*/ 0 w 47"/>
                <a:gd name="T23" fmla="*/ 0 h 62"/>
                <a:gd name="T24" fmla="*/ 0 w 47"/>
                <a:gd name="T25" fmla="*/ 0 h 62"/>
                <a:gd name="T26" fmla="*/ 0 w 47"/>
                <a:gd name="T27" fmla="*/ 0 h 62"/>
                <a:gd name="T28" fmla="*/ 0 w 47"/>
                <a:gd name="T29" fmla="*/ 0 h 62"/>
                <a:gd name="T30" fmla="*/ 0 w 47"/>
                <a:gd name="T31" fmla="*/ 0 h 62"/>
                <a:gd name="T32" fmla="*/ 0 w 47"/>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2"/>
                <a:gd name="T53" fmla="*/ 47 w 47"/>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34" name="Freeform 68"/>
            <p:cNvSpPr>
              <a:spLocks/>
            </p:cNvSpPr>
            <p:nvPr/>
          </p:nvSpPr>
          <p:spPr bwMode="auto">
            <a:xfrm>
              <a:off x="4160" y="913"/>
              <a:ext cx="10" cy="10"/>
            </a:xfrm>
            <a:custGeom>
              <a:avLst/>
              <a:gdLst>
                <a:gd name="T0" fmla="*/ 0 w 52"/>
                <a:gd name="T1" fmla="*/ 0 h 52"/>
                <a:gd name="T2" fmla="*/ 0 w 52"/>
                <a:gd name="T3" fmla="*/ 0 h 52"/>
                <a:gd name="T4" fmla="*/ 0 w 52"/>
                <a:gd name="T5" fmla="*/ 0 h 52"/>
                <a:gd name="T6" fmla="*/ 0 w 52"/>
                <a:gd name="T7" fmla="*/ 0 h 52"/>
                <a:gd name="T8" fmla="*/ 0 w 52"/>
                <a:gd name="T9" fmla="*/ 0 h 52"/>
                <a:gd name="T10" fmla="*/ 0 w 52"/>
                <a:gd name="T11" fmla="*/ 0 h 52"/>
                <a:gd name="T12" fmla="*/ 0 w 52"/>
                <a:gd name="T13" fmla="*/ 0 h 52"/>
                <a:gd name="T14" fmla="*/ 0 w 52"/>
                <a:gd name="T15" fmla="*/ 0 h 52"/>
                <a:gd name="T16" fmla="*/ 0 w 52"/>
                <a:gd name="T17" fmla="*/ 0 h 52"/>
                <a:gd name="T18" fmla="*/ 0 w 52"/>
                <a:gd name="T19" fmla="*/ 0 h 52"/>
                <a:gd name="T20" fmla="*/ 0 w 52"/>
                <a:gd name="T21" fmla="*/ 0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52"/>
                <a:gd name="T35" fmla="*/ 52 w 52"/>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35" name="Freeform 69"/>
            <p:cNvSpPr>
              <a:spLocks/>
            </p:cNvSpPr>
            <p:nvPr/>
          </p:nvSpPr>
          <p:spPr bwMode="auto">
            <a:xfrm>
              <a:off x="4222" y="954"/>
              <a:ext cx="19"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w 94"/>
                <a:gd name="T47" fmla="*/ 0 h 63"/>
                <a:gd name="T48" fmla="*/ 0 w 94"/>
                <a:gd name="T49" fmla="*/ 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4"/>
                <a:gd name="T76" fmla="*/ 0 h 63"/>
                <a:gd name="T77" fmla="*/ 94 w 94"/>
                <a:gd name="T78" fmla="*/ 63 h 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36" name="Freeform 70"/>
            <p:cNvSpPr>
              <a:spLocks/>
            </p:cNvSpPr>
            <p:nvPr/>
          </p:nvSpPr>
          <p:spPr bwMode="auto">
            <a:xfrm>
              <a:off x="4222" y="958"/>
              <a:ext cx="102" cy="121"/>
            </a:xfrm>
            <a:custGeom>
              <a:avLst/>
              <a:gdLst>
                <a:gd name="T0" fmla="*/ 0 w 510"/>
                <a:gd name="T1" fmla="*/ 0 h 604"/>
                <a:gd name="T2" fmla="*/ 0 w 510"/>
                <a:gd name="T3" fmla="*/ 0 h 604"/>
                <a:gd name="T4" fmla="*/ 0 w 510"/>
                <a:gd name="T5" fmla="*/ 0 h 604"/>
                <a:gd name="T6" fmla="*/ 0 w 510"/>
                <a:gd name="T7" fmla="*/ 0 h 604"/>
                <a:gd name="T8" fmla="*/ 0 w 510"/>
                <a:gd name="T9" fmla="*/ 0 h 604"/>
                <a:gd name="T10" fmla="*/ 0 w 510"/>
                <a:gd name="T11" fmla="*/ 0 h 604"/>
                <a:gd name="T12" fmla="*/ 0 w 510"/>
                <a:gd name="T13" fmla="*/ 0 h 604"/>
                <a:gd name="T14" fmla="*/ 0 w 510"/>
                <a:gd name="T15" fmla="*/ 0 h 604"/>
                <a:gd name="T16" fmla="*/ 0 w 510"/>
                <a:gd name="T17" fmla="*/ 0 h 604"/>
                <a:gd name="T18" fmla="*/ 0 w 510"/>
                <a:gd name="T19" fmla="*/ 0 h 604"/>
                <a:gd name="T20" fmla="*/ 0 w 510"/>
                <a:gd name="T21" fmla="*/ 0 h 604"/>
                <a:gd name="T22" fmla="*/ 0 w 510"/>
                <a:gd name="T23" fmla="*/ 0 h 604"/>
                <a:gd name="T24" fmla="*/ 0 w 510"/>
                <a:gd name="T25" fmla="*/ 0 h 604"/>
                <a:gd name="T26" fmla="*/ 0 w 510"/>
                <a:gd name="T27" fmla="*/ 0 h 604"/>
                <a:gd name="T28" fmla="*/ 0 w 510"/>
                <a:gd name="T29" fmla="*/ 0 h 604"/>
                <a:gd name="T30" fmla="*/ 0 w 510"/>
                <a:gd name="T31" fmla="*/ 0 h 604"/>
                <a:gd name="T32" fmla="*/ 0 w 510"/>
                <a:gd name="T33" fmla="*/ 0 h 604"/>
                <a:gd name="T34" fmla="*/ 0 w 510"/>
                <a:gd name="T35" fmla="*/ 0 h 604"/>
                <a:gd name="T36" fmla="*/ 0 w 510"/>
                <a:gd name="T37" fmla="*/ 0 h 604"/>
                <a:gd name="T38" fmla="*/ 0 w 510"/>
                <a:gd name="T39" fmla="*/ 0 h 604"/>
                <a:gd name="T40" fmla="*/ 0 w 510"/>
                <a:gd name="T41" fmla="*/ 0 h 604"/>
                <a:gd name="T42" fmla="*/ 0 w 510"/>
                <a:gd name="T43" fmla="*/ 0 h 604"/>
                <a:gd name="T44" fmla="*/ 0 w 510"/>
                <a:gd name="T45" fmla="*/ 0 h 604"/>
                <a:gd name="T46" fmla="*/ 0 w 510"/>
                <a:gd name="T47" fmla="*/ 0 h 604"/>
                <a:gd name="T48" fmla="*/ 0 w 510"/>
                <a:gd name="T49" fmla="*/ 0 h 604"/>
                <a:gd name="T50" fmla="*/ 0 w 510"/>
                <a:gd name="T51" fmla="*/ 0 h 604"/>
                <a:gd name="T52" fmla="*/ 0 w 510"/>
                <a:gd name="T53" fmla="*/ 0 h 604"/>
                <a:gd name="T54" fmla="*/ 0 w 510"/>
                <a:gd name="T55" fmla="*/ 0 h 604"/>
                <a:gd name="T56" fmla="*/ 0 w 510"/>
                <a:gd name="T57" fmla="*/ 0 h 604"/>
                <a:gd name="T58" fmla="*/ 0 w 510"/>
                <a:gd name="T59" fmla="*/ 0 h 604"/>
                <a:gd name="T60" fmla="*/ 0 w 510"/>
                <a:gd name="T61" fmla="*/ 0 h 604"/>
                <a:gd name="T62" fmla="*/ 0 w 510"/>
                <a:gd name="T63" fmla="*/ 0 h 604"/>
                <a:gd name="T64" fmla="*/ 0 w 510"/>
                <a:gd name="T65" fmla="*/ 0 h 604"/>
                <a:gd name="T66" fmla="*/ 0 w 510"/>
                <a:gd name="T67" fmla="*/ 0 h 604"/>
                <a:gd name="T68" fmla="*/ 0 w 510"/>
                <a:gd name="T69" fmla="*/ 0 h 604"/>
                <a:gd name="T70" fmla="*/ 0 w 510"/>
                <a:gd name="T71" fmla="*/ 0 h 604"/>
                <a:gd name="T72" fmla="*/ 0 w 510"/>
                <a:gd name="T73" fmla="*/ 0 h 604"/>
                <a:gd name="T74" fmla="*/ 0 w 510"/>
                <a:gd name="T75" fmla="*/ 0 h 604"/>
                <a:gd name="T76" fmla="*/ 0 w 510"/>
                <a:gd name="T77" fmla="*/ 0 h 604"/>
                <a:gd name="T78" fmla="*/ 0 w 510"/>
                <a:gd name="T79" fmla="*/ 0 h 604"/>
                <a:gd name="T80" fmla="*/ 0 w 510"/>
                <a:gd name="T81" fmla="*/ 0 h 604"/>
                <a:gd name="T82" fmla="*/ 0 w 510"/>
                <a:gd name="T83" fmla="*/ 0 h 604"/>
                <a:gd name="T84" fmla="*/ 0 w 510"/>
                <a:gd name="T85" fmla="*/ 0 h 604"/>
                <a:gd name="T86" fmla="*/ 0 w 510"/>
                <a:gd name="T87" fmla="*/ 0 h 604"/>
                <a:gd name="T88" fmla="*/ 0 w 510"/>
                <a:gd name="T89" fmla="*/ 0 h 604"/>
                <a:gd name="T90" fmla="*/ 0 w 510"/>
                <a:gd name="T91" fmla="*/ 0 h 604"/>
                <a:gd name="T92" fmla="*/ 0 w 510"/>
                <a:gd name="T93" fmla="*/ 0 h 604"/>
                <a:gd name="T94" fmla="*/ 0 w 510"/>
                <a:gd name="T95" fmla="*/ 0 h 604"/>
                <a:gd name="T96" fmla="*/ 0 w 510"/>
                <a:gd name="T97" fmla="*/ 0 h 604"/>
                <a:gd name="T98" fmla="*/ 0 w 510"/>
                <a:gd name="T99" fmla="*/ 0 h 604"/>
                <a:gd name="T100" fmla="*/ 0 w 510"/>
                <a:gd name="T101" fmla="*/ 0 h 604"/>
                <a:gd name="T102" fmla="*/ 0 w 510"/>
                <a:gd name="T103" fmla="*/ 0 h 604"/>
                <a:gd name="T104" fmla="*/ 0 w 510"/>
                <a:gd name="T105" fmla="*/ 0 h 604"/>
                <a:gd name="T106" fmla="*/ 0 w 510"/>
                <a:gd name="T107" fmla="*/ 0 h 604"/>
                <a:gd name="T108" fmla="*/ 0 w 510"/>
                <a:gd name="T109" fmla="*/ 0 h 604"/>
                <a:gd name="T110" fmla="*/ 0 w 510"/>
                <a:gd name="T111" fmla="*/ 0 h 604"/>
                <a:gd name="T112" fmla="*/ 0 w 510"/>
                <a:gd name="T113" fmla="*/ 0 h 6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0"/>
                <a:gd name="T172" fmla="*/ 0 h 604"/>
                <a:gd name="T173" fmla="*/ 510 w 510"/>
                <a:gd name="T174" fmla="*/ 604 h 6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37" name="Freeform 71"/>
            <p:cNvSpPr>
              <a:spLocks/>
            </p:cNvSpPr>
            <p:nvPr/>
          </p:nvSpPr>
          <p:spPr bwMode="auto">
            <a:xfrm>
              <a:off x="4108" y="967"/>
              <a:ext cx="69" cy="92"/>
            </a:xfrm>
            <a:custGeom>
              <a:avLst/>
              <a:gdLst>
                <a:gd name="T0" fmla="*/ 0 w 345"/>
                <a:gd name="T1" fmla="*/ 0 h 460"/>
                <a:gd name="T2" fmla="*/ 0 w 345"/>
                <a:gd name="T3" fmla="*/ 0 h 460"/>
                <a:gd name="T4" fmla="*/ 0 w 345"/>
                <a:gd name="T5" fmla="*/ 0 h 460"/>
                <a:gd name="T6" fmla="*/ 0 w 345"/>
                <a:gd name="T7" fmla="*/ 0 h 460"/>
                <a:gd name="T8" fmla="*/ 0 w 345"/>
                <a:gd name="T9" fmla="*/ 0 h 460"/>
                <a:gd name="T10" fmla="*/ 0 w 345"/>
                <a:gd name="T11" fmla="*/ 0 h 460"/>
                <a:gd name="T12" fmla="*/ 0 w 345"/>
                <a:gd name="T13" fmla="*/ 0 h 460"/>
                <a:gd name="T14" fmla="*/ 0 w 345"/>
                <a:gd name="T15" fmla="*/ 0 h 460"/>
                <a:gd name="T16" fmla="*/ 0 w 345"/>
                <a:gd name="T17" fmla="*/ 0 h 460"/>
                <a:gd name="T18" fmla="*/ 0 w 345"/>
                <a:gd name="T19" fmla="*/ 0 h 460"/>
                <a:gd name="T20" fmla="*/ 0 w 345"/>
                <a:gd name="T21" fmla="*/ 0 h 460"/>
                <a:gd name="T22" fmla="*/ 0 w 345"/>
                <a:gd name="T23" fmla="*/ 0 h 460"/>
                <a:gd name="T24" fmla="*/ 0 w 345"/>
                <a:gd name="T25" fmla="*/ 0 h 460"/>
                <a:gd name="T26" fmla="*/ 0 w 345"/>
                <a:gd name="T27" fmla="*/ 0 h 460"/>
                <a:gd name="T28" fmla="*/ 0 w 345"/>
                <a:gd name="T29" fmla="*/ 0 h 460"/>
                <a:gd name="T30" fmla="*/ 0 w 345"/>
                <a:gd name="T31" fmla="*/ 0 h 460"/>
                <a:gd name="T32" fmla="*/ 0 w 345"/>
                <a:gd name="T33" fmla="*/ 0 h 460"/>
                <a:gd name="T34" fmla="*/ 0 w 345"/>
                <a:gd name="T35" fmla="*/ 0 h 460"/>
                <a:gd name="T36" fmla="*/ 0 w 345"/>
                <a:gd name="T37" fmla="*/ 0 h 460"/>
                <a:gd name="T38" fmla="*/ 0 w 345"/>
                <a:gd name="T39" fmla="*/ 0 h 460"/>
                <a:gd name="T40" fmla="*/ 0 w 345"/>
                <a:gd name="T41" fmla="*/ 0 h 460"/>
                <a:gd name="T42" fmla="*/ 0 w 345"/>
                <a:gd name="T43" fmla="*/ 0 h 460"/>
                <a:gd name="T44" fmla="*/ 0 w 345"/>
                <a:gd name="T45" fmla="*/ 0 h 460"/>
                <a:gd name="T46" fmla="*/ 0 w 345"/>
                <a:gd name="T47" fmla="*/ 0 h 460"/>
                <a:gd name="T48" fmla="*/ 0 w 345"/>
                <a:gd name="T49" fmla="*/ 0 h 460"/>
                <a:gd name="T50" fmla="*/ 0 w 345"/>
                <a:gd name="T51" fmla="*/ 0 h 460"/>
                <a:gd name="T52" fmla="*/ 0 w 345"/>
                <a:gd name="T53" fmla="*/ 0 h 460"/>
                <a:gd name="T54" fmla="*/ 0 w 345"/>
                <a:gd name="T55" fmla="*/ 0 h 460"/>
                <a:gd name="T56" fmla="*/ 0 w 345"/>
                <a:gd name="T57" fmla="*/ 0 h 460"/>
                <a:gd name="T58" fmla="*/ 0 w 345"/>
                <a:gd name="T59" fmla="*/ 0 h 460"/>
                <a:gd name="T60" fmla="*/ 0 w 345"/>
                <a:gd name="T61" fmla="*/ 0 h 460"/>
                <a:gd name="T62" fmla="*/ 0 w 345"/>
                <a:gd name="T63" fmla="*/ 0 h 460"/>
                <a:gd name="T64" fmla="*/ 0 w 345"/>
                <a:gd name="T65" fmla="*/ 0 h 460"/>
                <a:gd name="T66" fmla="*/ 0 w 345"/>
                <a:gd name="T67" fmla="*/ 0 h 460"/>
                <a:gd name="T68" fmla="*/ 0 w 345"/>
                <a:gd name="T69" fmla="*/ 0 h 460"/>
                <a:gd name="T70" fmla="*/ 0 w 345"/>
                <a:gd name="T71" fmla="*/ 0 h 460"/>
                <a:gd name="T72" fmla="*/ 0 w 345"/>
                <a:gd name="T73" fmla="*/ 0 h 460"/>
                <a:gd name="T74" fmla="*/ 0 w 345"/>
                <a:gd name="T75" fmla="*/ 0 h 460"/>
                <a:gd name="T76" fmla="*/ 0 w 345"/>
                <a:gd name="T77" fmla="*/ 0 h 460"/>
                <a:gd name="T78" fmla="*/ 0 w 345"/>
                <a:gd name="T79" fmla="*/ 0 h 460"/>
                <a:gd name="T80" fmla="*/ 0 w 345"/>
                <a:gd name="T81" fmla="*/ 0 h 460"/>
                <a:gd name="T82" fmla="*/ 0 w 345"/>
                <a:gd name="T83" fmla="*/ 0 h 460"/>
                <a:gd name="T84" fmla="*/ 0 w 345"/>
                <a:gd name="T85" fmla="*/ 0 h 460"/>
                <a:gd name="T86" fmla="*/ 0 w 345"/>
                <a:gd name="T87" fmla="*/ 0 h 460"/>
                <a:gd name="T88" fmla="*/ 0 w 345"/>
                <a:gd name="T89" fmla="*/ 0 h 460"/>
                <a:gd name="T90" fmla="*/ 0 w 345"/>
                <a:gd name="T91" fmla="*/ 0 h 460"/>
                <a:gd name="T92" fmla="*/ 0 w 345"/>
                <a:gd name="T93" fmla="*/ 0 h 460"/>
                <a:gd name="T94" fmla="*/ 0 w 345"/>
                <a:gd name="T95" fmla="*/ 0 h 460"/>
                <a:gd name="T96" fmla="*/ 0 w 345"/>
                <a:gd name="T97" fmla="*/ 0 h 460"/>
                <a:gd name="T98" fmla="*/ 0 w 345"/>
                <a:gd name="T99" fmla="*/ 0 h 460"/>
                <a:gd name="T100" fmla="*/ 0 w 345"/>
                <a:gd name="T101" fmla="*/ 0 h 460"/>
                <a:gd name="T102" fmla="*/ 0 w 345"/>
                <a:gd name="T103" fmla="*/ 0 h 460"/>
                <a:gd name="T104" fmla="*/ 0 w 345"/>
                <a:gd name="T105" fmla="*/ 0 h 460"/>
                <a:gd name="T106" fmla="*/ 0 w 345"/>
                <a:gd name="T107" fmla="*/ 0 h 460"/>
                <a:gd name="T108" fmla="*/ 0 w 345"/>
                <a:gd name="T109" fmla="*/ 0 h 460"/>
                <a:gd name="T110" fmla="*/ 0 w 345"/>
                <a:gd name="T111" fmla="*/ 0 h 460"/>
                <a:gd name="T112" fmla="*/ 0 w 345"/>
                <a:gd name="T113" fmla="*/ 0 h 460"/>
                <a:gd name="T114" fmla="*/ 0 w 345"/>
                <a:gd name="T115" fmla="*/ 0 h 460"/>
                <a:gd name="T116" fmla="*/ 0 w 345"/>
                <a:gd name="T117" fmla="*/ 0 h 460"/>
                <a:gd name="T118" fmla="*/ 0 w 345"/>
                <a:gd name="T119" fmla="*/ 0 h 4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5"/>
                <a:gd name="T181" fmla="*/ 0 h 460"/>
                <a:gd name="T182" fmla="*/ 345 w 345"/>
                <a:gd name="T183" fmla="*/ 460 h 4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38" name="Freeform 72"/>
            <p:cNvSpPr>
              <a:spLocks/>
            </p:cNvSpPr>
            <p:nvPr/>
          </p:nvSpPr>
          <p:spPr bwMode="auto">
            <a:xfrm>
              <a:off x="4170" y="989"/>
              <a:ext cx="44" cy="74"/>
            </a:xfrm>
            <a:custGeom>
              <a:avLst/>
              <a:gdLst>
                <a:gd name="T0" fmla="*/ 0 w 218"/>
                <a:gd name="T1" fmla="*/ 0 h 367"/>
                <a:gd name="T2" fmla="*/ 0 w 218"/>
                <a:gd name="T3" fmla="*/ 0 h 367"/>
                <a:gd name="T4" fmla="*/ 0 w 218"/>
                <a:gd name="T5" fmla="*/ 0 h 367"/>
                <a:gd name="T6" fmla="*/ 0 w 218"/>
                <a:gd name="T7" fmla="*/ 0 h 367"/>
                <a:gd name="T8" fmla="*/ 0 w 218"/>
                <a:gd name="T9" fmla="*/ 0 h 367"/>
                <a:gd name="T10" fmla="*/ 0 w 218"/>
                <a:gd name="T11" fmla="*/ 0 h 367"/>
                <a:gd name="T12" fmla="*/ 0 w 218"/>
                <a:gd name="T13" fmla="*/ 0 h 367"/>
                <a:gd name="T14" fmla="*/ 0 w 218"/>
                <a:gd name="T15" fmla="*/ 0 h 367"/>
                <a:gd name="T16" fmla="*/ 0 w 218"/>
                <a:gd name="T17" fmla="*/ 0 h 367"/>
                <a:gd name="T18" fmla="*/ 0 w 218"/>
                <a:gd name="T19" fmla="*/ 0 h 367"/>
                <a:gd name="T20" fmla="*/ 0 w 218"/>
                <a:gd name="T21" fmla="*/ 0 h 367"/>
                <a:gd name="T22" fmla="*/ 0 w 218"/>
                <a:gd name="T23" fmla="*/ 0 h 367"/>
                <a:gd name="T24" fmla="*/ 0 w 218"/>
                <a:gd name="T25" fmla="*/ 0 h 367"/>
                <a:gd name="T26" fmla="*/ 0 w 218"/>
                <a:gd name="T27" fmla="*/ 0 h 367"/>
                <a:gd name="T28" fmla="*/ 0 w 218"/>
                <a:gd name="T29" fmla="*/ 0 h 367"/>
                <a:gd name="T30" fmla="*/ 0 w 218"/>
                <a:gd name="T31" fmla="*/ 0 h 367"/>
                <a:gd name="T32" fmla="*/ 0 w 218"/>
                <a:gd name="T33" fmla="*/ 0 h 367"/>
                <a:gd name="T34" fmla="*/ 0 w 218"/>
                <a:gd name="T35" fmla="*/ 0 h 367"/>
                <a:gd name="T36" fmla="*/ 0 w 218"/>
                <a:gd name="T37" fmla="*/ 0 h 367"/>
                <a:gd name="T38" fmla="*/ 0 w 218"/>
                <a:gd name="T39" fmla="*/ 0 h 367"/>
                <a:gd name="T40" fmla="*/ 0 w 218"/>
                <a:gd name="T41" fmla="*/ 0 h 367"/>
                <a:gd name="T42" fmla="*/ 0 w 218"/>
                <a:gd name="T43" fmla="*/ 0 h 367"/>
                <a:gd name="T44" fmla="*/ 0 w 218"/>
                <a:gd name="T45" fmla="*/ 0 h 367"/>
                <a:gd name="T46" fmla="*/ 0 w 218"/>
                <a:gd name="T47" fmla="*/ 0 h 367"/>
                <a:gd name="T48" fmla="*/ 0 w 218"/>
                <a:gd name="T49" fmla="*/ 0 h 367"/>
                <a:gd name="T50" fmla="*/ 0 w 218"/>
                <a:gd name="T51" fmla="*/ 0 h 367"/>
                <a:gd name="T52" fmla="*/ 0 w 218"/>
                <a:gd name="T53" fmla="*/ 0 h 367"/>
                <a:gd name="T54" fmla="*/ 0 w 218"/>
                <a:gd name="T55" fmla="*/ 0 h 367"/>
                <a:gd name="T56" fmla="*/ 0 w 218"/>
                <a:gd name="T57" fmla="*/ 0 h 367"/>
                <a:gd name="T58" fmla="*/ 0 w 218"/>
                <a:gd name="T59" fmla="*/ 0 h 367"/>
                <a:gd name="T60" fmla="*/ 0 w 218"/>
                <a:gd name="T61" fmla="*/ 0 h 367"/>
                <a:gd name="T62" fmla="*/ 0 w 218"/>
                <a:gd name="T63" fmla="*/ 0 h 367"/>
                <a:gd name="T64" fmla="*/ 0 w 218"/>
                <a:gd name="T65" fmla="*/ 0 h 367"/>
                <a:gd name="T66" fmla="*/ 0 w 218"/>
                <a:gd name="T67" fmla="*/ 0 h 3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367"/>
                <a:gd name="T104" fmla="*/ 218 w 218"/>
                <a:gd name="T105" fmla="*/ 367 h 3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39" name="Freeform 73"/>
            <p:cNvSpPr>
              <a:spLocks/>
            </p:cNvSpPr>
            <p:nvPr/>
          </p:nvSpPr>
          <p:spPr bwMode="auto">
            <a:xfrm>
              <a:off x="4249" y="1006"/>
              <a:ext cx="46" cy="66"/>
            </a:xfrm>
            <a:custGeom>
              <a:avLst/>
              <a:gdLst>
                <a:gd name="T0" fmla="*/ 0 w 229"/>
                <a:gd name="T1" fmla="*/ 0 h 331"/>
                <a:gd name="T2" fmla="*/ 0 w 229"/>
                <a:gd name="T3" fmla="*/ 0 h 331"/>
                <a:gd name="T4" fmla="*/ 0 w 229"/>
                <a:gd name="T5" fmla="*/ 0 h 331"/>
                <a:gd name="T6" fmla="*/ 0 w 229"/>
                <a:gd name="T7" fmla="*/ 0 h 331"/>
                <a:gd name="T8" fmla="*/ 0 w 229"/>
                <a:gd name="T9" fmla="*/ 0 h 331"/>
                <a:gd name="T10" fmla="*/ 0 w 229"/>
                <a:gd name="T11" fmla="*/ 0 h 331"/>
                <a:gd name="T12" fmla="*/ 0 w 229"/>
                <a:gd name="T13" fmla="*/ 0 h 331"/>
                <a:gd name="T14" fmla="*/ 0 w 229"/>
                <a:gd name="T15" fmla="*/ 0 h 331"/>
                <a:gd name="T16" fmla="*/ 0 w 229"/>
                <a:gd name="T17" fmla="*/ 0 h 331"/>
                <a:gd name="T18" fmla="*/ 0 w 229"/>
                <a:gd name="T19" fmla="*/ 0 h 331"/>
                <a:gd name="T20" fmla="*/ 0 w 229"/>
                <a:gd name="T21" fmla="*/ 0 h 331"/>
                <a:gd name="T22" fmla="*/ 0 w 229"/>
                <a:gd name="T23" fmla="*/ 0 h 331"/>
                <a:gd name="T24" fmla="*/ 0 w 229"/>
                <a:gd name="T25" fmla="*/ 0 h 331"/>
                <a:gd name="T26" fmla="*/ 0 w 229"/>
                <a:gd name="T27" fmla="*/ 0 h 331"/>
                <a:gd name="T28" fmla="*/ 0 w 229"/>
                <a:gd name="T29" fmla="*/ 0 h 331"/>
                <a:gd name="T30" fmla="*/ 0 w 229"/>
                <a:gd name="T31" fmla="*/ 0 h 331"/>
                <a:gd name="T32" fmla="*/ 0 w 229"/>
                <a:gd name="T33" fmla="*/ 0 h 331"/>
                <a:gd name="T34" fmla="*/ 0 w 229"/>
                <a:gd name="T35" fmla="*/ 0 h 331"/>
                <a:gd name="T36" fmla="*/ 0 w 229"/>
                <a:gd name="T37" fmla="*/ 0 h 331"/>
                <a:gd name="T38" fmla="*/ 0 w 229"/>
                <a:gd name="T39" fmla="*/ 0 h 331"/>
                <a:gd name="T40" fmla="*/ 0 w 229"/>
                <a:gd name="T41" fmla="*/ 0 h 331"/>
                <a:gd name="T42" fmla="*/ 0 w 229"/>
                <a:gd name="T43" fmla="*/ 0 h 331"/>
                <a:gd name="T44" fmla="*/ 0 w 229"/>
                <a:gd name="T45" fmla="*/ 0 h 331"/>
                <a:gd name="T46" fmla="*/ 0 w 229"/>
                <a:gd name="T47" fmla="*/ 0 h 331"/>
                <a:gd name="T48" fmla="*/ 0 w 229"/>
                <a:gd name="T49" fmla="*/ 0 h 331"/>
                <a:gd name="T50" fmla="*/ 0 w 229"/>
                <a:gd name="T51" fmla="*/ 0 h 331"/>
                <a:gd name="T52" fmla="*/ 0 w 229"/>
                <a:gd name="T53" fmla="*/ 0 h 331"/>
                <a:gd name="T54" fmla="*/ 0 w 229"/>
                <a:gd name="T55" fmla="*/ 0 h 331"/>
                <a:gd name="T56" fmla="*/ 0 w 229"/>
                <a:gd name="T57" fmla="*/ 0 h 331"/>
                <a:gd name="T58" fmla="*/ 0 w 229"/>
                <a:gd name="T59" fmla="*/ 0 h 331"/>
                <a:gd name="T60" fmla="*/ 0 w 229"/>
                <a:gd name="T61" fmla="*/ 0 h 331"/>
                <a:gd name="T62" fmla="*/ 0 w 229"/>
                <a:gd name="T63" fmla="*/ 0 h 331"/>
                <a:gd name="T64" fmla="*/ 0 w 229"/>
                <a:gd name="T65" fmla="*/ 0 h 331"/>
                <a:gd name="T66" fmla="*/ 0 w 229"/>
                <a:gd name="T67" fmla="*/ 0 h 331"/>
                <a:gd name="T68" fmla="*/ 0 w 229"/>
                <a:gd name="T69" fmla="*/ 0 h 331"/>
                <a:gd name="T70" fmla="*/ 0 w 229"/>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9"/>
                <a:gd name="T109" fmla="*/ 0 h 331"/>
                <a:gd name="T110" fmla="*/ 229 w 229"/>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40" name="Freeform 74"/>
            <p:cNvSpPr>
              <a:spLocks/>
            </p:cNvSpPr>
            <p:nvPr/>
          </p:nvSpPr>
          <p:spPr bwMode="auto">
            <a:xfrm>
              <a:off x="4029" y="1022"/>
              <a:ext cx="116" cy="176"/>
            </a:xfrm>
            <a:custGeom>
              <a:avLst/>
              <a:gdLst>
                <a:gd name="T0" fmla="*/ 0 w 581"/>
                <a:gd name="T1" fmla="*/ 0 h 879"/>
                <a:gd name="T2" fmla="*/ 0 w 581"/>
                <a:gd name="T3" fmla="*/ 0 h 879"/>
                <a:gd name="T4" fmla="*/ 0 w 581"/>
                <a:gd name="T5" fmla="*/ 0 h 879"/>
                <a:gd name="T6" fmla="*/ 0 w 581"/>
                <a:gd name="T7" fmla="*/ 0 h 879"/>
                <a:gd name="T8" fmla="*/ 0 w 581"/>
                <a:gd name="T9" fmla="*/ 0 h 879"/>
                <a:gd name="T10" fmla="*/ 0 w 581"/>
                <a:gd name="T11" fmla="*/ 0 h 879"/>
                <a:gd name="T12" fmla="*/ 0 w 581"/>
                <a:gd name="T13" fmla="*/ 0 h 879"/>
                <a:gd name="T14" fmla="*/ 0 w 581"/>
                <a:gd name="T15" fmla="*/ 0 h 879"/>
                <a:gd name="T16" fmla="*/ 0 w 581"/>
                <a:gd name="T17" fmla="*/ 0 h 879"/>
                <a:gd name="T18" fmla="*/ 0 w 581"/>
                <a:gd name="T19" fmla="*/ 0 h 879"/>
                <a:gd name="T20" fmla="*/ 0 w 581"/>
                <a:gd name="T21" fmla="*/ 0 h 879"/>
                <a:gd name="T22" fmla="*/ 0 w 581"/>
                <a:gd name="T23" fmla="*/ 0 h 879"/>
                <a:gd name="T24" fmla="*/ 0 w 581"/>
                <a:gd name="T25" fmla="*/ 0 h 879"/>
                <a:gd name="T26" fmla="*/ 0 w 581"/>
                <a:gd name="T27" fmla="*/ 0 h 879"/>
                <a:gd name="T28" fmla="*/ 0 w 581"/>
                <a:gd name="T29" fmla="*/ 0 h 879"/>
                <a:gd name="T30" fmla="*/ 0 w 581"/>
                <a:gd name="T31" fmla="*/ 0 h 879"/>
                <a:gd name="T32" fmla="*/ 0 w 581"/>
                <a:gd name="T33" fmla="*/ 0 h 879"/>
                <a:gd name="T34" fmla="*/ 0 w 581"/>
                <a:gd name="T35" fmla="*/ 0 h 879"/>
                <a:gd name="T36" fmla="*/ 0 w 581"/>
                <a:gd name="T37" fmla="*/ 0 h 879"/>
                <a:gd name="T38" fmla="*/ 0 w 581"/>
                <a:gd name="T39" fmla="*/ 0 h 879"/>
                <a:gd name="T40" fmla="*/ 0 w 581"/>
                <a:gd name="T41" fmla="*/ 0 h 879"/>
                <a:gd name="T42" fmla="*/ 0 w 581"/>
                <a:gd name="T43" fmla="*/ 0 h 879"/>
                <a:gd name="T44" fmla="*/ 0 w 581"/>
                <a:gd name="T45" fmla="*/ 0 h 879"/>
                <a:gd name="T46" fmla="*/ 0 w 581"/>
                <a:gd name="T47" fmla="*/ 0 h 879"/>
                <a:gd name="T48" fmla="*/ 0 w 581"/>
                <a:gd name="T49" fmla="*/ 0 h 879"/>
                <a:gd name="T50" fmla="*/ 0 w 581"/>
                <a:gd name="T51" fmla="*/ 0 h 879"/>
                <a:gd name="T52" fmla="*/ 0 w 581"/>
                <a:gd name="T53" fmla="*/ 0 h 879"/>
                <a:gd name="T54" fmla="*/ 0 w 581"/>
                <a:gd name="T55" fmla="*/ 0 h 879"/>
                <a:gd name="T56" fmla="*/ 0 w 581"/>
                <a:gd name="T57" fmla="*/ 0 h 879"/>
                <a:gd name="T58" fmla="*/ 0 w 581"/>
                <a:gd name="T59" fmla="*/ 0 h 879"/>
                <a:gd name="T60" fmla="*/ 0 w 581"/>
                <a:gd name="T61" fmla="*/ 0 h 879"/>
                <a:gd name="T62" fmla="*/ 0 w 581"/>
                <a:gd name="T63" fmla="*/ 0 h 879"/>
                <a:gd name="T64" fmla="*/ 0 w 581"/>
                <a:gd name="T65" fmla="*/ 0 h 879"/>
                <a:gd name="T66" fmla="*/ 0 w 581"/>
                <a:gd name="T67" fmla="*/ 0 h 879"/>
                <a:gd name="T68" fmla="*/ 0 w 581"/>
                <a:gd name="T69" fmla="*/ 0 h 879"/>
                <a:gd name="T70" fmla="*/ 0 w 581"/>
                <a:gd name="T71" fmla="*/ 0 h 879"/>
                <a:gd name="T72" fmla="*/ 0 w 581"/>
                <a:gd name="T73" fmla="*/ 0 h 879"/>
                <a:gd name="T74" fmla="*/ 0 w 581"/>
                <a:gd name="T75" fmla="*/ 0 h 879"/>
                <a:gd name="T76" fmla="*/ 0 w 581"/>
                <a:gd name="T77" fmla="*/ 0 h 879"/>
                <a:gd name="T78" fmla="*/ 0 w 581"/>
                <a:gd name="T79" fmla="*/ 0 h 879"/>
                <a:gd name="T80" fmla="*/ 0 w 581"/>
                <a:gd name="T81" fmla="*/ 0 h 879"/>
                <a:gd name="T82" fmla="*/ 0 w 581"/>
                <a:gd name="T83" fmla="*/ 0 h 879"/>
                <a:gd name="T84" fmla="*/ 0 w 581"/>
                <a:gd name="T85" fmla="*/ 0 h 879"/>
                <a:gd name="T86" fmla="*/ 0 w 581"/>
                <a:gd name="T87" fmla="*/ 0 h 879"/>
                <a:gd name="T88" fmla="*/ 0 w 581"/>
                <a:gd name="T89" fmla="*/ 0 h 879"/>
                <a:gd name="T90" fmla="*/ 0 w 581"/>
                <a:gd name="T91" fmla="*/ 0 h 879"/>
                <a:gd name="T92" fmla="*/ 0 w 581"/>
                <a:gd name="T93" fmla="*/ 0 h 879"/>
                <a:gd name="T94" fmla="*/ 0 w 581"/>
                <a:gd name="T95" fmla="*/ 0 h 879"/>
                <a:gd name="T96" fmla="*/ 0 w 581"/>
                <a:gd name="T97" fmla="*/ 0 h 879"/>
                <a:gd name="T98" fmla="*/ 0 w 581"/>
                <a:gd name="T99" fmla="*/ 0 h 879"/>
                <a:gd name="T100" fmla="*/ 0 w 581"/>
                <a:gd name="T101" fmla="*/ 0 h 879"/>
                <a:gd name="T102" fmla="*/ 0 w 581"/>
                <a:gd name="T103" fmla="*/ 0 h 879"/>
                <a:gd name="T104" fmla="*/ 0 w 581"/>
                <a:gd name="T105" fmla="*/ 0 h 879"/>
                <a:gd name="T106" fmla="*/ 0 w 581"/>
                <a:gd name="T107" fmla="*/ 0 h 879"/>
                <a:gd name="T108" fmla="*/ 0 w 581"/>
                <a:gd name="T109" fmla="*/ 0 h 879"/>
                <a:gd name="T110" fmla="*/ 0 w 581"/>
                <a:gd name="T111" fmla="*/ 0 h 879"/>
                <a:gd name="T112" fmla="*/ 0 w 581"/>
                <a:gd name="T113" fmla="*/ 0 h 879"/>
                <a:gd name="T114" fmla="*/ 0 w 581"/>
                <a:gd name="T115" fmla="*/ 0 h 879"/>
                <a:gd name="T116" fmla="*/ 0 w 581"/>
                <a:gd name="T117" fmla="*/ 0 h 879"/>
                <a:gd name="T118" fmla="*/ 0 w 581"/>
                <a:gd name="T119" fmla="*/ 0 h 879"/>
                <a:gd name="T120" fmla="*/ 0 w 581"/>
                <a:gd name="T121" fmla="*/ 0 h 879"/>
                <a:gd name="T122" fmla="*/ 0 w 581"/>
                <a:gd name="T123" fmla="*/ 0 h 879"/>
                <a:gd name="T124" fmla="*/ 0 w 581"/>
                <a:gd name="T125" fmla="*/ 0 h 8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1"/>
                <a:gd name="T190" fmla="*/ 0 h 879"/>
                <a:gd name="T191" fmla="*/ 581 w 581"/>
                <a:gd name="T192" fmla="*/ 879 h 8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41" name="Freeform 75"/>
            <p:cNvSpPr>
              <a:spLocks/>
            </p:cNvSpPr>
            <p:nvPr/>
          </p:nvSpPr>
          <p:spPr bwMode="auto">
            <a:xfrm>
              <a:off x="4091" y="1068"/>
              <a:ext cx="119" cy="108"/>
            </a:xfrm>
            <a:custGeom>
              <a:avLst/>
              <a:gdLst>
                <a:gd name="T0" fmla="*/ 0 w 591"/>
                <a:gd name="T1" fmla="*/ 0 h 540"/>
                <a:gd name="T2" fmla="*/ 0 w 591"/>
                <a:gd name="T3" fmla="*/ 0 h 540"/>
                <a:gd name="T4" fmla="*/ 0 w 591"/>
                <a:gd name="T5" fmla="*/ 0 h 540"/>
                <a:gd name="T6" fmla="*/ 0 w 591"/>
                <a:gd name="T7" fmla="*/ 0 h 540"/>
                <a:gd name="T8" fmla="*/ 0 w 591"/>
                <a:gd name="T9" fmla="*/ 0 h 540"/>
                <a:gd name="T10" fmla="*/ 0 w 591"/>
                <a:gd name="T11" fmla="*/ 0 h 540"/>
                <a:gd name="T12" fmla="*/ 0 w 591"/>
                <a:gd name="T13" fmla="*/ 0 h 540"/>
                <a:gd name="T14" fmla="*/ 0 w 591"/>
                <a:gd name="T15" fmla="*/ 0 h 540"/>
                <a:gd name="T16" fmla="*/ 0 w 591"/>
                <a:gd name="T17" fmla="*/ 0 h 540"/>
                <a:gd name="T18" fmla="*/ 0 w 591"/>
                <a:gd name="T19" fmla="*/ 0 h 540"/>
                <a:gd name="T20" fmla="*/ 0 w 591"/>
                <a:gd name="T21" fmla="*/ 0 h 540"/>
                <a:gd name="T22" fmla="*/ 0 w 591"/>
                <a:gd name="T23" fmla="*/ 0 h 540"/>
                <a:gd name="T24" fmla="*/ 0 w 591"/>
                <a:gd name="T25" fmla="*/ 0 h 540"/>
                <a:gd name="T26" fmla="*/ 0 w 591"/>
                <a:gd name="T27" fmla="*/ 0 h 540"/>
                <a:gd name="T28" fmla="*/ 0 w 591"/>
                <a:gd name="T29" fmla="*/ 0 h 540"/>
                <a:gd name="T30" fmla="*/ 0 w 591"/>
                <a:gd name="T31" fmla="*/ 0 h 540"/>
                <a:gd name="T32" fmla="*/ 0 w 591"/>
                <a:gd name="T33" fmla="*/ 0 h 540"/>
                <a:gd name="T34" fmla="*/ 0 w 591"/>
                <a:gd name="T35" fmla="*/ 0 h 540"/>
                <a:gd name="T36" fmla="*/ 0 w 591"/>
                <a:gd name="T37" fmla="*/ 0 h 540"/>
                <a:gd name="T38" fmla="*/ 0 w 591"/>
                <a:gd name="T39" fmla="*/ 0 h 540"/>
                <a:gd name="T40" fmla="*/ 0 w 591"/>
                <a:gd name="T41" fmla="*/ 0 h 540"/>
                <a:gd name="T42" fmla="*/ 0 w 591"/>
                <a:gd name="T43" fmla="*/ 0 h 540"/>
                <a:gd name="T44" fmla="*/ 0 w 591"/>
                <a:gd name="T45" fmla="*/ 0 h 540"/>
                <a:gd name="T46" fmla="*/ 0 w 591"/>
                <a:gd name="T47" fmla="*/ 0 h 540"/>
                <a:gd name="T48" fmla="*/ 0 w 591"/>
                <a:gd name="T49" fmla="*/ 0 h 540"/>
                <a:gd name="T50" fmla="*/ 0 w 591"/>
                <a:gd name="T51" fmla="*/ 0 h 540"/>
                <a:gd name="T52" fmla="*/ 0 w 591"/>
                <a:gd name="T53" fmla="*/ 0 h 540"/>
                <a:gd name="T54" fmla="*/ 0 w 591"/>
                <a:gd name="T55" fmla="*/ 0 h 540"/>
                <a:gd name="T56" fmla="*/ 0 w 591"/>
                <a:gd name="T57" fmla="*/ 0 h 540"/>
                <a:gd name="T58" fmla="*/ 0 w 591"/>
                <a:gd name="T59" fmla="*/ 0 h 540"/>
                <a:gd name="T60" fmla="*/ 0 w 591"/>
                <a:gd name="T61" fmla="*/ 0 h 540"/>
                <a:gd name="T62" fmla="*/ 0 w 591"/>
                <a:gd name="T63" fmla="*/ 0 h 540"/>
                <a:gd name="T64" fmla="*/ 0 w 591"/>
                <a:gd name="T65" fmla="*/ 0 h 540"/>
                <a:gd name="T66" fmla="*/ 0 w 591"/>
                <a:gd name="T67" fmla="*/ 0 h 540"/>
                <a:gd name="T68" fmla="*/ 0 w 591"/>
                <a:gd name="T69" fmla="*/ 0 h 540"/>
                <a:gd name="T70" fmla="*/ 0 w 591"/>
                <a:gd name="T71" fmla="*/ 0 h 540"/>
                <a:gd name="T72" fmla="*/ 0 w 591"/>
                <a:gd name="T73" fmla="*/ 0 h 540"/>
                <a:gd name="T74" fmla="*/ 0 w 591"/>
                <a:gd name="T75" fmla="*/ 0 h 540"/>
                <a:gd name="T76" fmla="*/ 0 w 591"/>
                <a:gd name="T77" fmla="*/ 0 h 540"/>
                <a:gd name="T78" fmla="*/ 0 w 591"/>
                <a:gd name="T79" fmla="*/ 0 h 540"/>
                <a:gd name="T80" fmla="*/ 0 w 591"/>
                <a:gd name="T81" fmla="*/ 0 h 540"/>
                <a:gd name="T82" fmla="*/ 0 w 591"/>
                <a:gd name="T83" fmla="*/ 0 h 540"/>
                <a:gd name="T84" fmla="*/ 0 w 591"/>
                <a:gd name="T85" fmla="*/ 0 h 5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91"/>
                <a:gd name="T130" fmla="*/ 0 h 540"/>
                <a:gd name="T131" fmla="*/ 591 w 591"/>
                <a:gd name="T132" fmla="*/ 540 h 5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42" name="Freeform 76"/>
            <p:cNvSpPr>
              <a:spLocks/>
            </p:cNvSpPr>
            <p:nvPr/>
          </p:nvSpPr>
          <p:spPr bwMode="auto">
            <a:xfrm>
              <a:off x="4123" y="1101"/>
              <a:ext cx="47" cy="55"/>
            </a:xfrm>
            <a:custGeom>
              <a:avLst/>
              <a:gdLst>
                <a:gd name="T0" fmla="*/ 0 w 238"/>
                <a:gd name="T1" fmla="*/ 0 h 271"/>
                <a:gd name="T2" fmla="*/ 0 w 238"/>
                <a:gd name="T3" fmla="*/ 0 h 271"/>
                <a:gd name="T4" fmla="*/ 0 w 238"/>
                <a:gd name="T5" fmla="*/ 0 h 271"/>
                <a:gd name="T6" fmla="*/ 0 w 238"/>
                <a:gd name="T7" fmla="*/ 0 h 271"/>
                <a:gd name="T8" fmla="*/ 0 w 238"/>
                <a:gd name="T9" fmla="*/ 0 h 271"/>
                <a:gd name="T10" fmla="*/ 0 w 238"/>
                <a:gd name="T11" fmla="*/ 0 h 271"/>
                <a:gd name="T12" fmla="*/ 0 w 238"/>
                <a:gd name="T13" fmla="*/ 0 h 271"/>
                <a:gd name="T14" fmla="*/ 0 w 238"/>
                <a:gd name="T15" fmla="*/ 0 h 271"/>
                <a:gd name="T16" fmla="*/ 0 w 238"/>
                <a:gd name="T17" fmla="*/ 0 h 271"/>
                <a:gd name="T18" fmla="*/ 0 w 238"/>
                <a:gd name="T19" fmla="*/ 0 h 271"/>
                <a:gd name="T20" fmla="*/ 0 w 238"/>
                <a:gd name="T21" fmla="*/ 0 h 271"/>
                <a:gd name="T22" fmla="*/ 0 w 238"/>
                <a:gd name="T23" fmla="*/ 0 h 271"/>
                <a:gd name="T24" fmla="*/ 0 w 238"/>
                <a:gd name="T25" fmla="*/ 0 h 271"/>
                <a:gd name="T26" fmla="*/ 0 w 238"/>
                <a:gd name="T27" fmla="*/ 0 h 271"/>
                <a:gd name="T28" fmla="*/ 0 w 238"/>
                <a:gd name="T29" fmla="*/ 0 h 271"/>
                <a:gd name="T30" fmla="*/ 0 w 238"/>
                <a:gd name="T31" fmla="*/ 0 h 271"/>
                <a:gd name="T32" fmla="*/ 0 w 238"/>
                <a:gd name="T33" fmla="*/ 0 h 271"/>
                <a:gd name="T34" fmla="*/ 0 w 238"/>
                <a:gd name="T35" fmla="*/ 0 h 271"/>
                <a:gd name="T36" fmla="*/ 0 w 238"/>
                <a:gd name="T37" fmla="*/ 0 h 271"/>
                <a:gd name="T38" fmla="*/ 0 w 238"/>
                <a:gd name="T39" fmla="*/ 0 h 271"/>
                <a:gd name="T40" fmla="*/ 0 w 238"/>
                <a:gd name="T41" fmla="*/ 0 h 271"/>
                <a:gd name="T42" fmla="*/ 0 w 238"/>
                <a:gd name="T43" fmla="*/ 0 h 271"/>
                <a:gd name="T44" fmla="*/ 0 w 238"/>
                <a:gd name="T45" fmla="*/ 0 h 271"/>
                <a:gd name="T46" fmla="*/ 0 w 238"/>
                <a:gd name="T47" fmla="*/ 0 h 271"/>
                <a:gd name="T48" fmla="*/ 0 w 238"/>
                <a:gd name="T49" fmla="*/ 0 h 271"/>
                <a:gd name="T50" fmla="*/ 0 w 238"/>
                <a:gd name="T51" fmla="*/ 0 h 271"/>
                <a:gd name="T52" fmla="*/ 0 w 238"/>
                <a:gd name="T53" fmla="*/ 0 h 271"/>
                <a:gd name="T54" fmla="*/ 0 w 238"/>
                <a:gd name="T55" fmla="*/ 0 h 271"/>
                <a:gd name="T56" fmla="*/ 0 w 238"/>
                <a:gd name="T57" fmla="*/ 0 h 271"/>
                <a:gd name="T58" fmla="*/ 0 w 238"/>
                <a:gd name="T59" fmla="*/ 0 h 271"/>
                <a:gd name="T60" fmla="*/ 0 w 238"/>
                <a:gd name="T61" fmla="*/ 0 h 271"/>
                <a:gd name="T62" fmla="*/ 0 w 238"/>
                <a:gd name="T63" fmla="*/ 0 h 271"/>
                <a:gd name="T64" fmla="*/ 0 w 238"/>
                <a:gd name="T65" fmla="*/ 0 h 271"/>
                <a:gd name="T66" fmla="*/ 0 w 238"/>
                <a:gd name="T67" fmla="*/ 0 h 271"/>
                <a:gd name="T68" fmla="*/ 0 w 238"/>
                <a:gd name="T69" fmla="*/ 0 h 271"/>
                <a:gd name="T70" fmla="*/ 0 w 238"/>
                <a:gd name="T71" fmla="*/ 0 h 271"/>
                <a:gd name="T72" fmla="*/ 0 w 238"/>
                <a:gd name="T73" fmla="*/ 0 h 271"/>
                <a:gd name="T74" fmla="*/ 0 w 238"/>
                <a:gd name="T75" fmla="*/ 0 h 271"/>
                <a:gd name="T76" fmla="*/ 0 w 238"/>
                <a:gd name="T77" fmla="*/ 0 h 271"/>
                <a:gd name="T78" fmla="*/ 0 w 238"/>
                <a:gd name="T79" fmla="*/ 0 h 271"/>
                <a:gd name="T80" fmla="*/ 0 w 238"/>
                <a:gd name="T81" fmla="*/ 0 h 271"/>
                <a:gd name="T82" fmla="*/ 0 w 238"/>
                <a:gd name="T83" fmla="*/ 0 h 271"/>
                <a:gd name="T84" fmla="*/ 0 w 238"/>
                <a:gd name="T85" fmla="*/ 0 h 271"/>
                <a:gd name="T86" fmla="*/ 0 w 238"/>
                <a:gd name="T87" fmla="*/ 0 h 271"/>
                <a:gd name="T88" fmla="*/ 0 w 238"/>
                <a:gd name="T89" fmla="*/ 0 h 271"/>
                <a:gd name="T90" fmla="*/ 0 w 238"/>
                <a:gd name="T91" fmla="*/ 0 h 271"/>
                <a:gd name="T92" fmla="*/ 0 w 238"/>
                <a:gd name="T93" fmla="*/ 0 h 271"/>
                <a:gd name="T94" fmla="*/ 0 w 238"/>
                <a:gd name="T95" fmla="*/ 0 h 271"/>
                <a:gd name="T96" fmla="*/ 0 w 238"/>
                <a:gd name="T97" fmla="*/ 0 h 271"/>
                <a:gd name="T98" fmla="*/ 0 w 238"/>
                <a:gd name="T99" fmla="*/ 0 h 2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271"/>
                <a:gd name="T152" fmla="*/ 238 w 238"/>
                <a:gd name="T153" fmla="*/ 271 h 2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43" name="Freeform 77"/>
            <p:cNvSpPr>
              <a:spLocks/>
            </p:cNvSpPr>
            <p:nvPr/>
          </p:nvSpPr>
          <p:spPr bwMode="auto">
            <a:xfrm>
              <a:off x="4135" y="1141"/>
              <a:ext cx="161" cy="158"/>
            </a:xfrm>
            <a:custGeom>
              <a:avLst/>
              <a:gdLst>
                <a:gd name="T0" fmla="*/ 0 w 806"/>
                <a:gd name="T1" fmla="*/ 0 h 789"/>
                <a:gd name="T2" fmla="*/ 0 w 806"/>
                <a:gd name="T3" fmla="*/ 0 h 789"/>
                <a:gd name="T4" fmla="*/ 0 w 806"/>
                <a:gd name="T5" fmla="*/ 0 h 789"/>
                <a:gd name="T6" fmla="*/ 0 w 806"/>
                <a:gd name="T7" fmla="*/ 0 h 789"/>
                <a:gd name="T8" fmla="*/ 0 w 806"/>
                <a:gd name="T9" fmla="*/ 0 h 789"/>
                <a:gd name="T10" fmla="*/ 0 w 806"/>
                <a:gd name="T11" fmla="*/ 0 h 789"/>
                <a:gd name="T12" fmla="*/ 0 w 806"/>
                <a:gd name="T13" fmla="*/ 0 h 789"/>
                <a:gd name="T14" fmla="*/ 0 w 806"/>
                <a:gd name="T15" fmla="*/ 0 h 789"/>
                <a:gd name="T16" fmla="*/ 0 w 806"/>
                <a:gd name="T17" fmla="*/ 0 h 789"/>
                <a:gd name="T18" fmla="*/ 0 w 806"/>
                <a:gd name="T19" fmla="*/ 0 h 789"/>
                <a:gd name="T20" fmla="*/ 0 w 806"/>
                <a:gd name="T21" fmla="*/ 0 h 789"/>
                <a:gd name="T22" fmla="*/ 0 w 806"/>
                <a:gd name="T23" fmla="*/ 0 h 789"/>
                <a:gd name="T24" fmla="*/ 0 w 806"/>
                <a:gd name="T25" fmla="*/ 0 h 789"/>
                <a:gd name="T26" fmla="*/ 0 w 806"/>
                <a:gd name="T27" fmla="*/ 0 h 789"/>
                <a:gd name="T28" fmla="*/ 0 w 806"/>
                <a:gd name="T29" fmla="*/ 0 h 789"/>
                <a:gd name="T30" fmla="*/ 0 w 806"/>
                <a:gd name="T31" fmla="*/ 0 h 789"/>
                <a:gd name="T32" fmla="*/ 0 w 806"/>
                <a:gd name="T33" fmla="*/ 0 h 789"/>
                <a:gd name="T34" fmla="*/ 0 w 806"/>
                <a:gd name="T35" fmla="*/ 0 h 789"/>
                <a:gd name="T36" fmla="*/ 0 w 806"/>
                <a:gd name="T37" fmla="*/ 0 h 789"/>
                <a:gd name="T38" fmla="*/ 0 w 806"/>
                <a:gd name="T39" fmla="*/ 0 h 789"/>
                <a:gd name="T40" fmla="*/ 0 w 806"/>
                <a:gd name="T41" fmla="*/ 0 h 789"/>
                <a:gd name="T42" fmla="*/ 0 w 806"/>
                <a:gd name="T43" fmla="*/ 0 h 789"/>
                <a:gd name="T44" fmla="*/ 0 w 806"/>
                <a:gd name="T45" fmla="*/ 0 h 789"/>
                <a:gd name="T46" fmla="*/ 0 w 806"/>
                <a:gd name="T47" fmla="*/ 0 h 789"/>
                <a:gd name="T48" fmla="*/ 0 w 806"/>
                <a:gd name="T49" fmla="*/ 0 h 789"/>
                <a:gd name="T50" fmla="*/ 0 w 806"/>
                <a:gd name="T51" fmla="*/ 0 h 789"/>
                <a:gd name="T52" fmla="*/ 0 w 806"/>
                <a:gd name="T53" fmla="*/ 0 h 789"/>
                <a:gd name="T54" fmla="*/ 0 w 806"/>
                <a:gd name="T55" fmla="*/ 0 h 789"/>
                <a:gd name="T56" fmla="*/ 0 w 806"/>
                <a:gd name="T57" fmla="*/ 0 h 789"/>
                <a:gd name="T58" fmla="*/ 0 w 806"/>
                <a:gd name="T59" fmla="*/ 0 h 789"/>
                <a:gd name="T60" fmla="*/ 0 w 806"/>
                <a:gd name="T61" fmla="*/ 0 h 789"/>
                <a:gd name="T62" fmla="*/ 0 w 806"/>
                <a:gd name="T63" fmla="*/ 0 h 789"/>
                <a:gd name="T64" fmla="*/ 0 w 806"/>
                <a:gd name="T65" fmla="*/ 0 h 789"/>
                <a:gd name="T66" fmla="*/ 0 w 806"/>
                <a:gd name="T67" fmla="*/ 0 h 789"/>
                <a:gd name="T68" fmla="*/ 0 w 806"/>
                <a:gd name="T69" fmla="*/ 0 h 789"/>
                <a:gd name="T70" fmla="*/ 0 w 806"/>
                <a:gd name="T71" fmla="*/ 0 h 789"/>
                <a:gd name="T72" fmla="*/ 0 w 806"/>
                <a:gd name="T73" fmla="*/ 0 h 789"/>
                <a:gd name="T74" fmla="*/ 0 w 806"/>
                <a:gd name="T75" fmla="*/ 0 h 789"/>
                <a:gd name="T76" fmla="*/ 0 w 806"/>
                <a:gd name="T77" fmla="*/ 0 h 789"/>
                <a:gd name="T78" fmla="*/ 0 w 806"/>
                <a:gd name="T79" fmla="*/ 0 h 789"/>
                <a:gd name="T80" fmla="*/ 0 w 806"/>
                <a:gd name="T81" fmla="*/ 0 h 789"/>
                <a:gd name="T82" fmla="*/ 0 w 806"/>
                <a:gd name="T83" fmla="*/ 0 h 789"/>
                <a:gd name="T84" fmla="*/ 0 w 806"/>
                <a:gd name="T85" fmla="*/ 0 h 789"/>
                <a:gd name="T86" fmla="*/ 0 w 806"/>
                <a:gd name="T87" fmla="*/ 0 h 789"/>
                <a:gd name="T88" fmla="*/ 0 w 806"/>
                <a:gd name="T89" fmla="*/ 0 h 789"/>
                <a:gd name="T90" fmla="*/ 0 w 806"/>
                <a:gd name="T91" fmla="*/ 0 h 789"/>
                <a:gd name="T92" fmla="*/ 0 w 806"/>
                <a:gd name="T93" fmla="*/ 0 h 789"/>
                <a:gd name="T94" fmla="*/ 0 w 806"/>
                <a:gd name="T95" fmla="*/ 0 h 789"/>
                <a:gd name="T96" fmla="*/ 0 w 806"/>
                <a:gd name="T97" fmla="*/ 0 h 789"/>
                <a:gd name="T98" fmla="*/ 0 w 806"/>
                <a:gd name="T99" fmla="*/ 0 h 789"/>
                <a:gd name="T100" fmla="*/ 0 w 806"/>
                <a:gd name="T101" fmla="*/ 0 h 789"/>
                <a:gd name="T102" fmla="*/ 0 w 806"/>
                <a:gd name="T103" fmla="*/ 0 h 789"/>
                <a:gd name="T104" fmla="*/ 0 w 806"/>
                <a:gd name="T105" fmla="*/ 0 h 789"/>
                <a:gd name="T106" fmla="*/ 0 w 806"/>
                <a:gd name="T107" fmla="*/ 0 h 789"/>
                <a:gd name="T108" fmla="*/ 0 w 806"/>
                <a:gd name="T109" fmla="*/ 0 h 789"/>
                <a:gd name="T110" fmla="*/ 0 w 806"/>
                <a:gd name="T111" fmla="*/ 0 h 7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6"/>
                <a:gd name="T169" fmla="*/ 0 h 789"/>
                <a:gd name="T170" fmla="*/ 806 w 806"/>
                <a:gd name="T171" fmla="*/ 789 h 7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44" name="Freeform 78"/>
            <p:cNvSpPr>
              <a:spLocks/>
            </p:cNvSpPr>
            <p:nvPr/>
          </p:nvSpPr>
          <p:spPr bwMode="auto">
            <a:xfrm>
              <a:off x="4214" y="1168"/>
              <a:ext cx="81" cy="83"/>
            </a:xfrm>
            <a:custGeom>
              <a:avLst/>
              <a:gdLst>
                <a:gd name="T0" fmla="*/ 0 w 405"/>
                <a:gd name="T1" fmla="*/ 0 h 414"/>
                <a:gd name="T2" fmla="*/ 0 w 405"/>
                <a:gd name="T3" fmla="*/ 0 h 414"/>
                <a:gd name="T4" fmla="*/ 0 w 405"/>
                <a:gd name="T5" fmla="*/ 0 h 414"/>
                <a:gd name="T6" fmla="*/ 0 w 405"/>
                <a:gd name="T7" fmla="*/ 0 h 414"/>
                <a:gd name="T8" fmla="*/ 0 w 405"/>
                <a:gd name="T9" fmla="*/ 0 h 414"/>
                <a:gd name="T10" fmla="*/ 0 w 405"/>
                <a:gd name="T11" fmla="*/ 0 h 414"/>
                <a:gd name="T12" fmla="*/ 0 w 405"/>
                <a:gd name="T13" fmla="*/ 0 h 414"/>
                <a:gd name="T14" fmla="*/ 0 w 405"/>
                <a:gd name="T15" fmla="*/ 0 h 414"/>
                <a:gd name="T16" fmla="*/ 0 w 405"/>
                <a:gd name="T17" fmla="*/ 0 h 414"/>
                <a:gd name="T18" fmla="*/ 0 w 405"/>
                <a:gd name="T19" fmla="*/ 0 h 414"/>
                <a:gd name="T20" fmla="*/ 0 w 405"/>
                <a:gd name="T21" fmla="*/ 0 h 414"/>
                <a:gd name="T22" fmla="*/ 0 w 405"/>
                <a:gd name="T23" fmla="*/ 0 h 414"/>
                <a:gd name="T24" fmla="*/ 0 w 405"/>
                <a:gd name="T25" fmla="*/ 0 h 414"/>
                <a:gd name="T26" fmla="*/ 0 w 405"/>
                <a:gd name="T27" fmla="*/ 0 h 414"/>
                <a:gd name="T28" fmla="*/ 0 w 405"/>
                <a:gd name="T29" fmla="*/ 0 h 414"/>
                <a:gd name="T30" fmla="*/ 0 w 405"/>
                <a:gd name="T31" fmla="*/ 0 h 414"/>
                <a:gd name="T32" fmla="*/ 0 w 405"/>
                <a:gd name="T33" fmla="*/ 0 h 414"/>
                <a:gd name="T34" fmla="*/ 0 w 405"/>
                <a:gd name="T35" fmla="*/ 0 h 414"/>
                <a:gd name="T36" fmla="*/ 0 w 405"/>
                <a:gd name="T37" fmla="*/ 0 h 414"/>
                <a:gd name="T38" fmla="*/ 0 w 405"/>
                <a:gd name="T39" fmla="*/ 0 h 414"/>
                <a:gd name="T40" fmla="*/ 0 w 405"/>
                <a:gd name="T41" fmla="*/ 0 h 414"/>
                <a:gd name="T42" fmla="*/ 0 w 405"/>
                <a:gd name="T43" fmla="*/ 0 h 414"/>
                <a:gd name="T44" fmla="*/ 0 w 405"/>
                <a:gd name="T45" fmla="*/ 0 h 414"/>
                <a:gd name="T46" fmla="*/ 0 w 405"/>
                <a:gd name="T47" fmla="*/ 0 h 414"/>
                <a:gd name="T48" fmla="*/ 0 w 405"/>
                <a:gd name="T49" fmla="*/ 0 h 414"/>
                <a:gd name="T50" fmla="*/ 0 w 405"/>
                <a:gd name="T51" fmla="*/ 0 h 414"/>
                <a:gd name="T52" fmla="*/ 0 w 405"/>
                <a:gd name="T53" fmla="*/ 0 h 414"/>
                <a:gd name="T54" fmla="*/ 0 w 405"/>
                <a:gd name="T55" fmla="*/ 0 h 414"/>
                <a:gd name="T56" fmla="*/ 0 w 405"/>
                <a:gd name="T57" fmla="*/ 0 h 414"/>
                <a:gd name="T58" fmla="*/ 0 w 405"/>
                <a:gd name="T59" fmla="*/ 0 h 414"/>
                <a:gd name="T60" fmla="*/ 0 w 405"/>
                <a:gd name="T61" fmla="*/ 0 h 414"/>
                <a:gd name="T62" fmla="*/ 0 w 405"/>
                <a:gd name="T63" fmla="*/ 0 h 414"/>
                <a:gd name="T64" fmla="*/ 0 w 405"/>
                <a:gd name="T65" fmla="*/ 0 h 4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5"/>
                <a:gd name="T100" fmla="*/ 0 h 414"/>
                <a:gd name="T101" fmla="*/ 405 w 405"/>
                <a:gd name="T102" fmla="*/ 414 h 4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45" name="Freeform 79"/>
            <p:cNvSpPr>
              <a:spLocks/>
            </p:cNvSpPr>
            <p:nvPr/>
          </p:nvSpPr>
          <p:spPr bwMode="auto">
            <a:xfrm>
              <a:off x="4091" y="1180"/>
              <a:ext cx="50" cy="114"/>
            </a:xfrm>
            <a:custGeom>
              <a:avLst/>
              <a:gdLst>
                <a:gd name="T0" fmla="*/ 0 w 249"/>
                <a:gd name="T1" fmla="*/ 0 h 569"/>
                <a:gd name="T2" fmla="*/ 0 w 249"/>
                <a:gd name="T3" fmla="*/ 0 h 569"/>
                <a:gd name="T4" fmla="*/ 0 w 249"/>
                <a:gd name="T5" fmla="*/ 0 h 569"/>
                <a:gd name="T6" fmla="*/ 0 w 249"/>
                <a:gd name="T7" fmla="*/ 0 h 569"/>
                <a:gd name="T8" fmla="*/ 0 w 249"/>
                <a:gd name="T9" fmla="*/ 0 h 569"/>
                <a:gd name="T10" fmla="*/ 0 w 249"/>
                <a:gd name="T11" fmla="*/ 0 h 569"/>
                <a:gd name="T12" fmla="*/ 0 w 249"/>
                <a:gd name="T13" fmla="*/ 0 h 569"/>
                <a:gd name="T14" fmla="*/ 0 w 249"/>
                <a:gd name="T15" fmla="*/ 0 h 569"/>
                <a:gd name="T16" fmla="*/ 0 w 249"/>
                <a:gd name="T17" fmla="*/ 0 h 569"/>
                <a:gd name="T18" fmla="*/ 0 w 249"/>
                <a:gd name="T19" fmla="*/ 0 h 569"/>
                <a:gd name="T20" fmla="*/ 0 w 249"/>
                <a:gd name="T21" fmla="*/ 0 h 569"/>
                <a:gd name="T22" fmla="*/ 0 w 249"/>
                <a:gd name="T23" fmla="*/ 0 h 569"/>
                <a:gd name="T24" fmla="*/ 0 w 249"/>
                <a:gd name="T25" fmla="*/ 0 h 569"/>
                <a:gd name="T26" fmla="*/ 0 w 249"/>
                <a:gd name="T27" fmla="*/ 0 h 569"/>
                <a:gd name="T28" fmla="*/ 0 w 249"/>
                <a:gd name="T29" fmla="*/ 0 h 569"/>
                <a:gd name="T30" fmla="*/ 0 w 249"/>
                <a:gd name="T31" fmla="*/ 0 h 569"/>
                <a:gd name="T32" fmla="*/ 0 w 249"/>
                <a:gd name="T33" fmla="*/ 0 h 569"/>
                <a:gd name="T34" fmla="*/ 0 w 249"/>
                <a:gd name="T35" fmla="*/ 0 h 569"/>
                <a:gd name="T36" fmla="*/ 0 w 249"/>
                <a:gd name="T37" fmla="*/ 0 h 569"/>
                <a:gd name="T38" fmla="*/ 0 w 249"/>
                <a:gd name="T39" fmla="*/ 0 h 569"/>
                <a:gd name="T40" fmla="*/ 0 w 249"/>
                <a:gd name="T41" fmla="*/ 0 h 569"/>
                <a:gd name="T42" fmla="*/ 0 w 249"/>
                <a:gd name="T43" fmla="*/ 0 h 569"/>
                <a:gd name="T44" fmla="*/ 0 w 249"/>
                <a:gd name="T45" fmla="*/ 0 h 569"/>
                <a:gd name="T46" fmla="*/ 0 w 249"/>
                <a:gd name="T47" fmla="*/ 0 h 569"/>
                <a:gd name="T48" fmla="*/ 0 w 249"/>
                <a:gd name="T49" fmla="*/ 0 h 569"/>
                <a:gd name="T50" fmla="*/ 0 w 249"/>
                <a:gd name="T51" fmla="*/ 0 h 569"/>
                <a:gd name="T52" fmla="*/ 0 w 249"/>
                <a:gd name="T53" fmla="*/ 0 h 569"/>
                <a:gd name="T54" fmla="*/ 0 w 249"/>
                <a:gd name="T55" fmla="*/ 0 h 569"/>
                <a:gd name="T56" fmla="*/ 0 w 249"/>
                <a:gd name="T57" fmla="*/ 0 h 569"/>
                <a:gd name="T58" fmla="*/ 0 w 249"/>
                <a:gd name="T59" fmla="*/ 0 h 569"/>
                <a:gd name="T60" fmla="*/ 0 w 249"/>
                <a:gd name="T61" fmla="*/ 0 h 569"/>
                <a:gd name="T62" fmla="*/ 0 w 249"/>
                <a:gd name="T63" fmla="*/ 0 h 569"/>
                <a:gd name="T64" fmla="*/ 0 w 249"/>
                <a:gd name="T65" fmla="*/ 0 h 569"/>
                <a:gd name="T66" fmla="*/ 0 w 249"/>
                <a:gd name="T67" fmla="*/ 0 h 569"/>
                <a:gd name="T68" fmla="*/ 0 w 249"/>
                <a:gd name="T69" fmla="*/ 0 h 569"/>
                <a:gd name="T70" fmla="*/ 0 w 249"/>
                <a:gd name="T71" fmla="*/ 0 h 569"/>
                <a:gd name="T72" fmla="*/ 0 w 249"/>
                <a:gd name="T73" fmla="*/ 0 h 569"/>
                <a:gd name="T74" fmla="*/ 0 w 249"/>
                <a:gd name="T75" fmla="*/ 0 h 569"/>
                <a:gd name="T76" fmla="*/ 0 w 249"/>
                <a:gd name="T77" fmla="*/ 0 h 569"/>
                <a:gd name="T78" fmla="*/ 0 w 249"/>
                <a:gd name="T79" fmla="*/ 0 h 569"/>
                <a:gd name="T80" fmla="*/ 0 w 249"/>
                <a:gd name="T81" fmla="*/ 0 h 569"/>
                <a:gd name="T82" fmla="*/ 0 w 249"/>
                <a:gd name="T83" fmla="*/ 0 h 569"/>
                <a:gd name="T84" fmla="*/ 0 w 249"/>
                <a:gd name="T85" fmla="*/ 0 h 569"/>
                <a:gd name="T86" fmla="*/ 0 w 249"/>
                <a:gd name="T87" fmla="*/ 0 h 569"/>
                <a:gd name="T88" fmla="*/ 0 w 249"/>
                <a:gd name="T89" fmla="*/ 0 h 569"/>
                <a:gd name="T90" fmla="*/ 0 w 249"/>
                <a:gd name="T91" fmla="*/ 0 h 569"/>
                <a:gd name="T92" fmla="*/ 0 w 249"/>
                <a:gd name="T93" fmla="*/ 0 h 569"/>
                <a:gd name="T94" fmla="*/ 0 w 249"/>
                <a:gd name="T95" fmla="*/ 0 h 569"/>
                <a:gd name="T96" fmla="*/ 0 w 249"/>
                <a:gd name="T97" fmla="*/ 0 h 569"/>
                <a:gd name="T98" fmla="*/ 0 w 249"/>
                <a:gd name="T99" fmla="*/ 0 h 569"/>
                <a:gd name="T100" fmla="*/ 0 w 249"/>
                <a:gd name="T101" fmla="*/ 0 h 5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9"/>
                <a:gd name="T154" fmla="*/ 0 h 569"/>
                <a:gd name="T155" fmla="*/ 249 w 249"/>
                <a:gd name="T156" fmla="*/ 569 h 5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46" name="Freeform 80"/>
            <p:cNvSpPr>
              <a:spLocks/>
            </p:cNvSpPr>
            <p:nvPr/>
          </p:nvSpPr>
          <p:spPr bwMode="auto">
            <a:xfrm>
              <a:off x="4244" y="1188"/>
              <a:ext cx="34" cy="40"/>
            </a:xfrm>
            <a:custGeom>
              <a:avLst/>
              <a:gdLst>
                <a:gd name="T0" fmla="*/ 0 w 168"/>
                <a:gd name="T1" fmla="*/ 0 h 198"/>
                <a:gd name="T2" fmla="*/ 0 w 168"/>
                <a:gd name="T3" fmla="*/ 0 h 198"/>
                <a:gd name="T4" fmla="*/ 0 w 168"/>
                <a:gd name="T5" fmla="*/ 0 h 198"/>
                <a:gd name="T6" fmla="*/ 0 w 168"/>
                <a:gd name="T7" fmla="*/ 0 h 198"/>
                <a:gd name="T8" fmla="*/ 0 w 168"/>
                <a:gd name="T9" fmla="*/ 0 h 198"/>
                <a:gd name="T10" fmla="*/ 0 w 168"/>
                <a:gd name="T11" fmla="*/ 0 h 198"/>
                <a:gd name="T12" fmla="*/ 0 w 168"/>
                <a:gd name="T13" fmla="*/ 0 h 198"/>
                <a:gd name="T14" fmla="*/ 0 w 168"/>
                <a:gd name="T15" fmla="*/ 0 h 198"/>
                <a:gd name="T16" fmla="*/ 0 w 168"/>
                <a:gd name="T17" fmla="*/ 0 h 198"/>
                <a:gd name="T18" fmla="*/ 0 w 168"/>
                <a:gd name="T19" fmla="*/ 0 h 198"/>
                <a:gd name="T20" fmla="*/ 0 w 168"/>
                <a:gd name="T21" fmla="*/ 0 h 198"/>
                <a:gd name="T22" fmla="*/ 0 w 168"/>
                <a:gd name="T23" fmla="*/ 0 h 198"/>
                <a:gd name="T24" fmla="*/ 0 w 168"/>
                <a:gd name="T25" fmla="*/ 0 h 198"/>
                <a:gd name="T26" fmla="*/ 0 w 168"/>
                <a:gd name="T27" fmla="*/ 0 h 198"/>
                <a:gd name="T28" fmla="*/ 0 w 168"/>
                <a:gd name="T29" fmla="*/ 0 h 198"/>
                <a:gd name="T30" fmla="*/ 0 w 168"/>
                <a:gd name="T31" fmla="*/ 0 h 198"/>
                <a:gd name="T32" fmla="*/ 0 w 168"/>
                <a:gd name="T33" fmla="*/ 0 h 198"/>
                <a:gd name="T34" fmla="*/ 0 w 168"/>
                <a:gd name="T35" fmla="*/ 0 h 198"/>
                <a:gd name="T36" fmla="*/ 0 w 168"/>
                <a:gd name="T37" fmla="*/ 0 h 198"/>
                <a:gd name="T38" fmla="*/ 0 w 168"/>
                <a:gd name="T39" fmla="*/ 0 h 198"/>
                <a:gd name="T40" fmla="*/ 0 w 168"/>
                <a:gd name="T41" fmla="*/ 0 h 198"/>
                <a:gd name="T42" fmla="*/ 0 w 168"/>
                <a:gd name="T43" fmla="*/ 0 h 198"/>
                <a:gd name="T44" fmla="*/ 0 w 168"/>
                <a:gd name="T45" fmla="*/ 0 h 198"/>
                <a:gd name="T46" fmla="*/ 0 w 168"/>
                <a:gd name="T47" fmla="*/ 0 h 198"/>
                <a:gd name="T48" fmla="*/ 0 w 168"/>
                <a:gd name="T49" fmla="*/ 0 h 198"/>
                <a:gd name="T50" fmla="*/ 0 w 168"/>
                <a:gd name="T51" fmla="*/ 0 h 198"/>
                <a:gd name="T52" fmla="*/ 0 w 168"/>
                <a:gd name="T53" fmla="*/ 0 h 198"/>
                <a:gd name="T54" fmla="*/ 0 w 168"/>
                <a:gd name="T55" fmla="*/ 0 h 198"/>
                <a:gd name="T56" fmla="*/ 0 w 168"/>
                <a:gd name="T57" fmla="*/ 0 h 198"/>
                <a:gd name="T58" fmla="*/ 0 w 168"/>
                <a:gd name="T59" fmla="*/ 0 h 198"/>
                <a:gd name="T60" fmla="*/ 0 w 168"/>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98"/>
                <a:gd name="T95" fmla="*/ 168 w 168"/>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47" name="Freeform 81"/>
            <p:cNvSpPr>
              <a:spLocks/>
            </p:cNvSpPr>
            <p:nvPr/>
          </p:nvSpPr>
          <p:spPr bwMode="auto">
            <a:xfrm>
              <a:off x="4127" y="1191"/>
              <a:ext cx="50" cy="56"/>
            </a:xfrm>
            <a:custGeom>
              <a:avLst/>
              <a:gdLst>
                <a:gd name="T0" fmla="*/ 0 w 250"/>
                <a:gd name="T1" fmla="*/ 0 h 279"/>
                <a:gd name="T2" fmla="*/ 0 w 250"/>
                <a:gd name="T3" fmla="*/ 0 h 279"/>
                <a:gd name="T4" fmla="*/ 0 w 250"/>
                <a:gd name="T5" fmla="*/ 0 h 279"/>
                <a:gd name="T6" fmla="*/ 0 w 250"/>
                <a:gd name="T7" fmla="*/ 0 h 279"/>
                <a:gd name="T8" fmla="*/ 0 w 250"/>
                <a:gd name="T9" fmla="*/ 0 h 279"/>
                <a:gd name="T10" fmla="*/ 0 w 250"/>
                <a:gd name="T11" fmla="*/ 0 h 279"/>
                <a:gd name="T12" fmla="*/ 0 w 250"/>
                <a:gd name="T13" fmla="*/ 0 h 279"/>
                <a:gd name="T14" fmla="*/ 0 w 250"/>
                <a:gd name="T15" fmla="*/ 0 h 279"/>
                <a:gd name="T16" fmla="*/ 0 w 250"/>
                <a:gd name="T17" fmla="*/ 0 h 279"/>
                <a:gd name="T18" fmla="*/ 0 w 250"/>
                <a:gd name="T19" fmla="*/ 0 h 279"/>
                <a:gd name="T20" fmla="*/ 0 w 250"/>
                <a:gd name="T21" fmla="*/ 0 h 279"/>
                <a:gd name="T22" fmla="*/ 0 w 250"/>
                <a:gd name="T23" fmla="*/ 0 h 279"/>
                <a:gd name="T24" fmla="*/ 0 w 250"/>
                <a:gd name="T25" fmla="*/ 0 h 279"/>
                <a:gd name="T26" fmla="*/ 0 w 250"/>
                <a:gd name="T27" fmla="*/ 0 h 279"/>
                <a:gd name="T28" fmla="*/ 0 w 250"/>
                <a:gd name="T29" fmla="*/ 0 h 279"/>
                <a:gd name="T30" fmla="*/ 0 w 250"/>
                <a:gd name="T31" fmla="*/ 0 h 279"/>
                <a:gd name="T32" fmla="*/ 0 w 250"/>
                <a:gd name="T33" fmla="*/ 0 h 279"/>
                <a:gd name="T34" fmla="*/ 0 w 250"/>
                <a:gd name="T35" fmla="*/ 0 h 279"/>
                <a:gd name="T36" fmla="*/ 0 w 250"/>
                <a:gd name="T37" fmla="*/ 0 h 279"/>
                <a:gd name="T38" fmla="*/ 0 w 250"/>
                <a:gd name="T39" fmla="*/ 0 h 279"/>
                <a:gd name="T40" fmla="*/ 0 w 250"/>
                <a:gd name="T41" fmla="*/ 0 h 279"/>
                <a:gd name="T42" fmla="*/ 0 w 250"/>
                <a:gd name="T43" fmla="*/ 0 h 279"/>
                <a:gd name="T44" fmla="*/ 0 w 250"/>
                <a:gd name="T45" fmla="*/ 0 h 279"/>
                <a:gd name="T46" fmla="*/ 0 w 250"/>
                <a:gd name="T47" fmla="*/ 0 h 279"/>
                <a:gd name="T48" fmla="*/ 0 w 250"/>
                <a:gd name="T49" fmla="*/ 0 h 279"/>
                <a:gd name="T50" fmla="*/ 0 w 250"/>
                <a:gd name="T51" fmla="*/ 0 h 279"/>
                <a:gd name="T52" fmla="*/ 0 w 250"/>
                <a:gd name="T53" fmla="*/ 0 h 279"/>
                <a:gd name="T54" fmla="*/ 0 w 250"/>
                <a:gd name="T55" fmla="*/ 0 h 279"/>
                <a:gd name="T56" fmla="*/ 0 w 250"/>
                <a:gd name="T57" fmla="*/ 0 h 279"/>
                <a:gd name="T58" fmla="*/ 0 w 250"/>
                <a:gd name="T59" fmla="*/ 0 h 279"/>
                <a:gd name="T60" fmla="*/ 0 w 250"/>
                <a:gd name="T61" fmla="*/ 0 h 279"/>
                <a:gd name="T62" fmla="*/ 0 w 250"/>
                <a:gd name="T63" fmla="*/ 0 h 279"/>
                <a:gd name="T64" fmla="*/ 0 w 250"/>
                <a:gd name="T65" fmla="*/ 0 h 279"/>
                <a:gd name="T66" fmla="*/ 0 w 250"/>
                <a:gd name="T67" fmla="*/ 0 h 279"/>
                <a:gd name="T68" fmla="*/ 0 w 250"/>
                <a:gd name="T69" fmla="*/ 0 h 279"/>
                <a:gd name="T70" fmla="*/ 0 w 250"/>
                <a:gd name="T71" fmla="*/ 0 h 279"/>
                <a:gd name="T72" fmla="*/ 0 w 250"/>
                <a:gd name="T73" fmla="*/ 0 h 279"/>
                <a:gd name="T74" fmla="*/ 0 w 250"/>
                <a:gd name="T75" fmla="*/ 0 h 279"/>
                <a:gd name="T76" fmla="*/ 0 w 250"/>
                <a:gd name="T77" fmla="*/ 0 h 279"/>
                <a:gd name="T78" fmla="*/ 0 w 250"/>
                <a:gd name="T79" fmla="*/ 0 h 279"/>
                <a:gd name="T80" fmla="*/ 0 w 250"/>
                <a:gd name="T81" fmla="*/ 0 h 2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79"/>
                <a:gd name="T125" fmla="*/ 250 w 250"/>
                <a:gd name="T126" fmla="*/ 279 h 2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48" name="Freeform 82"/>
            <p:cNvSpPr>
              <a:spLocks/>
            </p:cNvSpPr>
            <p:nvPr/>
          </p:nvSpPr>
          <p:spPr bwMode="auto">
            <a:xfrm>
              <a:off x="4193" y="1267"/>
              <a:ext cx="21" cy="32"/>
            </a:xfrm>
            <a:custGeom>
              <a:avLst/>
              <a:gdLst>
                <a:gd name="T0" fmla="*/ 0 w 104"/>
                <a:gd name="T1" fmla="*/ 0 h 156"/>
                <a:gd name="T2" fmla="*/ 0 w 104"/>
                <a:gd name="T3" fmla="*/ 0 h 156"/>
                <a:gd name="T4" fmla="*/ 0 w 104"/>
                <a:gd name="T5" fmla="*/ 0 h 156"/>
                <a:gd name="T6" fmla="*/ 0 w 104"/>
                <a:gd name="T7" fmla="*/ 0 h 156"/>
                <a:gd name="T8" fmla="*/ 0 w 104"/>
                <a:gd name="T9" fmla="*/ 0 h 156"/>
                <a:gd name="T10" fmla="*/ 0 w 104"/>
                <a:gd name="T11" fmla="*/ 0 h 156"/>
                <a:gd name="T12" fmla="*/ 0 w 104"/>
                <a:gd name="T13" fmla="*/ 0 h 156"/>
                <a:gd name="T14" fmla="*/ 0 w 104"/>
                <a:gd name="T15" fmla="*/ 0 h 156"/>
                <a:gd name="T16" fmla="*/ 0 w 104"/>
                <a:gd name="T17" fmla="*/ 0 h 156"/>
                <a:gd name="T18" fmla="*/ 0 w 104"/>
                <a:gd name="T19" fmla="*/ 0 h 156"/>
                <a:gd name="T20" fmla="*/ 0 w 104"/>
                <a:gd name="T21" fmla="*/ 0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56"/>
                <a:gd name="T35" fmla="*/ 104 w 104"/>
                <a:gd name="T36" fmla="*/ 156 h 1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49" name="Freeform 83"/>
            <p:cNvSpPr>
              <a:spLocks/>
            </p:cNvSpPr>
            <p:nvPr/>
          </p:nvSpPr>
          <p:spPr bwMode="auto">
            <a:xfrm>
              <a:off x="4160" y="1288"/>
              <a:ext cx="12" cy="13"/>
            </a:xfrm>
            <a:custGeom>
              <a:avLst/>
              <a:gdLst>
                <a:gd name="T0" fmla="*/ 0 w 62"/>
                <a:gd name="T1" fmla="*/ 0 h 62"/>
                <a:gd name="T2" fmla="*/ 0 w 62"/>
                <a:gd name="T3" fmla="*/ 0 h 62"/>
                <a:gd name="T4" fmla="*/ 0 w 62"/>
                <a:gd name="T5" fmla="*/ 0 h 62"/>
                <a:gd name="T6" fmla="*/ 0 w 62"/>
                <a:gd name="T7" fmla="*/ 0 h 62"/>
                <a:gd name="T8" fmla="*/ 0 60000 65536"/>
                <a:gd name="T9" fmla="*/ 0 60000 65536"/>
                <a:gd name="T10" fmla="*/ 0 60000 65536"/>
                <a:gd name="T11" fmla="*/ 0 60000 65536"/>
                <a:gd name="T12" fmla="*/ 0 w 62"/>
                <a:gd name="T13" fmla="*/ 0 h 62"/>
                <a:gd name="T14" fmla="*/ 62 w 62"/>
                <a:gd name="T15" fmla="*/ 62 h 62"/>
              </a:gdLst>
              <a:ahLst/>
              <a:cxnLst>
                <a:cxn ang="T8">
                  <a:pos x="T0" y="T1"/>
                </a:cxn>
                <a:cxn ang="T9">
                  <a:pos x="T2" y="T3"/>
                </a:cxn>
                <a:cxn ang="T10">
                  <a:pos x="T4" y="T5"/>
                </a:cxn>
                <a:cxn ang="T11">
                  <a:pos x="T6" y="T7"/>
                </a:cxn>
              </a:cxnLst>
              <a:rect l="T12" t="T13" r="T14" b="T15"/>
              <a:pathLst>
                <a:path w="62" h="62">
                  <a:moveTo>
                    <a:pt x="0" y="52"/>
                  </a:moveTo>
                  <a:lnTo>
                    <a:pt x="22" y="0"/>
                  </a:lnTo>
                  <a:lnTo>
                    <a:pt x="62" y="62"/>
                  </a:lnTo>
                  <a:lnTo>
                    <a:pt x="0" y="5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50" name="Freeform 84"/>
            <p:cNvSpPr>
              <a:spLocks/>
            </p:cNvSpPr>
            <p:nvPr/>
          </p:nvSpPr>
          <p:spPr bwMode="auto">
            <a:xfrm>
              <a:off x="4118" y="1290"/>
              <a:ext cx="158" cy="33"/>
            </a:xfrm>
            <a:custGeom>
              <a:avLst/>
              <a:gdLst>
                <a:gd name="T0" fmla="*/ 0 w 788"/>
                <a:gd name="T1" fmla="*/ 0 h 165"/>
                <a:gd name="T2" fmla="*/ 0 w 788"/>
                <a:gd name="T3" fmla="*/ 0 h 165"/>
                <a:gd name="T4" fmla="*/ 0 w 788"/>
                <a:gd name="T5" fmla="*/ 0 h 165"/>
                <a:gd name="T6" fmla="*/ 0 w 788"/>
                <a:gd name="T7" fmla="*/ 0 h 165"/>
                <a:gd name="T8" fmla="*/ 0 w 788"/>
                <a:gd name="T9" fmla="*/ 0 h 165"/>
                <a:gd name="T10" fmla="*/ 0 w 788"/>
                <a:gd name="T11" fmla="*/ 0 h 165"/>
                <a:gd name="T12" fmla="*/ 0 w 788"/>
                <a:gd name="T13" fmla="*/ 0 h 165"/>
                <a:gd name="T14" fmla="*/ 0 w 788"/>
                <a:gd name="T15" fmla="*/ 0 h 165"/>
                <a:gd name="T16" fmla="*/ 0 w 788"/>
                <a:gd name="T17" fmla="*/ 0 h 165"/>
                <a:gd name="T18" fmla="*/ 0 w 788"/>
                <a:gd name="T19" fmla="*/ 0 h 165"/>
                <a:gd name="T20" fmla="*/ 0 w 788"/>
                <a:gd name="T21" fmla="*/ 0 h 165"/>
                <a:gd name="T22" fmla="*/ 0 w 788"/>
                <a:gd name="T23" fmla="*/ 0 h 165"/>
                <a:gd name="T24" fmla="*/ 0 w 788"/>
                <a:gd name="T25" fmla="*/ 0 h 165"/>
                <a:gd name="T26" fmla="*/ 0 w 788"/>
                <a:gd name="T27" fmla="*/ 0 h 165"/>
                <a:gd name="T28" fmla="*/ 0 w 788"/>
                <a:gd name="T29" fmla="*/ 0 h 165"/>
                <a:gd name="T30" fmla="*/ 0 w 788"/>
                <a:gd name="T31" fmla="*/ 0 h 165"/>
                <a:gd name="T32" fmla="*/ 0 w 788"/>
                <a:gd name="T33" fmla="*/ 0 h 165"/>
                <a:gd name="T34" fmla="*/ 0 w 788"/>
                <a:gd name="T35" fmla="*/ 0 h 165"/>
                <a:gd name="T36" fmla="*/ 0 w 788"/>
                <a:gd name="T37" fmla="*/ 0 h 165"/>
                <a:gd name="T38" fmla="*/ 0 w 788"/>
                <a:gd name="T39" fmla="*/ 0 h 165"/>
                <a:gd name="T40" fmla="*/ 0 w 788"/>
                <a:gd name="T41" fmla="*/ 0 h 165"/>
                <a:gd name="T42" fmla="*/ 0 w 788"/>
                <a:gd name="T43" fmla="*/ 0 h 165"/>
                <a:gd name="T44" fmla="*/ 0 w 788"/>
                <a:gd name="T45" fmla="*/ 0 h 165"/>
                <a:gd name="T46" fmla="*/ 0 w 788"/>
                <a:gd name="T47" fmla="*/ 0 h 165"/>
                <a:gd name="T48" fmla="*/ 0 w 788"/>
                <a:gd name="T49" fmla="*/ 0 h 165"/>
                <a:gd name="T50" fmla="*/ 0 w 788"/>
                <a:gd name="T51" fmla="*/ 0 h 1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8"/>
                <a:gd name="T79" fmla="*/ 0 h 165"/>
                <a:gd name="T80" fmla="*/ 788 w 788"/>
                <a:gd name="T81" fmla="*/ 165 h 1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51" name="Freeform 85"/>
            <p:cNvSpPr>
              <a:spLocks/>
            </p:cNvSpPr>
            <p:nvPr/>
          </p:nvSpPr>
          <p:spPr bwMode="auto">
            <a:xfrm>
              <a:off x="4064" y="1311"/>
              <a:ext cx="299" cy="429"/>
            </a:xfrm>
            <a:custGeom>
              <a:avLst/>
              <a:gdLst>
                <a:gd name="T0" fmla="*/ 0 w 1493"/>
                <a:gd name="T1" fmla="*/ 0 h 2145"/>
                <a:gd name="T2" fmla="*/ 0 w 1493"/>
                <a:gd name="T3" fmla="*/ 0 h 2145"/>
                <a:gd name="T4" fmla="*/ 0 w 1493"/>
                <a:gd name="T5" fmla="*/ 0 h 2145"/>
                <a:gd name="T6" fmla="*/ 0 w 1493"/>
                <a:gd name="T7" fmla="*/ 0 h 2145"/>
                <a:gd name="T8" fmla="*/ 0 w 1493"/>
                <a:gd name="T9" fmla="*/ 0 h 2145"/>
                <a:gd name="T10" fmla="*/ 0 w 1493"/>
                <a:gd name="T11" fmla="*/ 0 h 2145"/>
                <a:gd name="T12" fmla="*/ 0 w 1493"/>
                <a:gd name="T13" fmla="*/ 0 h 2145"/>
                <a:gd name="T14" fmla="*/ 0 w 1493"/>
                <a:gd name="T15" fmla="*/ 0 h 2145"/>
                <a:gd name="T16" fmla="*/ 0 w 1493"/>
                <a:gd name="T17" fmla="*/ 0 h 2145"/>
                <a:gd name="T18" fmla="*/ 0 w 1493"/>
                <a:gd name="T19" fmla="*/ 0 h 2145"/>
                <a:gd name="T20" fmla="*/ 0 w 1493"/>
                <a:gd name="T21" fmla="*/ 0 h 2145"/>
                <a:gd name="T22" fmla="*/ 0 w 1493"/>
                <a:gd name="T23" fmla="*/ 0 h 2145"/>
                <a:gd name="T24" fmla="*/ 0 w 1493"/>
                <a:gd name="T25" fmla="*/ 0 h 2145"/>
                <a:gd name="T26" fmla="*/ 0 w 1493"/>
                <a:gd name="T27" fmla="*/ 0 h 2145"/>
                <a:gd name="T28" fmla="*/ 0 w 1493"/>
                <a:gd name="T29" fmla="*/ 0 h 2145"/>
                <a:gd name="T30" fmla="*/ 0 w 1493"/>
                <a:gd name="T31" fmla="*/ 0 h 2145"/>
                <a:gd name="T32" fmla="*/ 0 w 1493"/>
                <a:gd name="T33" fmla="*/ 0 h 2145"/>
                <a:gd name="T34" fmla="*/ 0 w 1493"/>
                <a:gd name="T35" fmla="*/ 0 h 2145"/>
                <a:gd name="T36" fmla="*/ 0 w 1493"/>
                <a:gd name="T37" fmla="*/ 0 h 2145"/>
                <a:gd name="T38" fmla="*/ 0 w 1493"/>
                <a:gd name="T39" fmla="*/ 0 h 2145"/>
                <a:gd name="T40" fmla="*/ 0 w 1493"/>
                <a:gd name="T41" fmla="*/ 0 h 2145"/>
                <a:gd name="T42" fmla="*/ 0 w 1493"/>
                <a:gd name="T43" fmla="*/ 0 h 2145"/>
                <a:gd name="T44" fmla="*/ 0 w 1493"/>
                <a:gd name="T45" fmla="*/ 0 h 2145"/>
                <a:gd name="T46" fmla="*/ 0 w 1493"/>
                <a:gd name="T47" fmla="*/ 0 h 2145"/>
                <a:gd name="T48" fmla="*/ 0 w 1493"/>
                <a:gd name="T49" fmla="*/ 0 h 2145"/>
                <a:gd name="T50" fmla="*/ 0 w 1493"/>
                <a:gd name="T51" fmla="*/ 0 h 2145"/>
                <a:gd name="T52" fmla="*/ 0 w 1493"/>
                <a:gd name="T53" fmla="*/ 0 h 2145"/>
                <a:gd name="T54" fmla="*/ 0 w 1493"/>
                <a:gd name="T55" fmla="*/ 0 h 2145"/>
                <a:gd name="T56" fmla="*/ 0 w 1493"/>
                <a:gd name="T57" fmla="*/ 0 h 2145"/>
                <a:gd name="T58" fmla="*/ 0 w 1493"/>
                <a:gd name="T59" fmla="*/ 0 h 2145"/>
                <a:gd name="T60" fmla="*/ 0 w 1493"/>
                <a:gd name="T61" fmla="*/ 0 h 2145"/>
                <a:gd name="T62" fmla="*/ 0 w 1493"/>
                <a:gd name="T63" fmla="*/ 0 h 2145"/>
                <a:gd name="T64" fmla="*/ 0 w 1493"/>
                <a:gd name="T65" fmla="*/ 0 h 2145"/>
                <a:gd name="T66" fmla="*/ 0 w 1493"/>
                <a:gd name="T67" fmla="*/ 0 h 2145"/>
                <a:gd name="T68" fmla="*/ 0 w 1493"/>
                <a:gd name="T69" fmla="*/ 0 h 2145"/>
                <a:gd name="T70" fmla="*/ 0 w 1493"/>
                <a:gd name="T71" fmla="*/ 0 h 2145"/>
                <a:gd name="T72" fmla="*/ 0 w 1493"/>
                <a:gd name="T73" fmla="*/ 0 h 2145"/>
                <a:gd name="T74" fmla="*/ 0 w 1493"/>
                <a:gd name="T75" fmla="*/ 0 h 2145"/>
                <a:gd name="T76" fmla="*/ 0 w 1493"/>
                <a:gd name="T77" fmla="*/ 0 h 2145"/>
                <a:gd name="T78" fmla="*/ 0 w 1493"/>
                <a:gd name="T79" fmla="*/ 0 h 2145"/>
                <a:gd name="T80" fmla="*/ 0 w 1493"/>
                <a:gd name="T81" fmla="*/ 0 h 2145"/>
                <a:gd name="T82" fmla="*/ 0 w 1493"/>
                <a:gd name="T83" fmla="*/ 0 h 2145"/>
                <a:gd name="T84" fmla="*/ 0 w 1493"/>
                <a:gd name="T85" fmla="*/ 0 h 2145"/>
                <a:gd name="T86" fmla="*/ 0 w 1493"/>
                <a:gd name="T87" fmla="*/ 0 h 2145"/>
                <a:gd name="T88" fmla="*/ 0 w 1493"/>
                <a:gd name="T89" fmla="*/ 0 h 2145"/>
                <a:gd name="T90" fmla="*/ 0 w 1493"/>
                <a:gd name="T91" fmla="*/ 0 h 2145"/>
                <a:gd name="T92" fmla="*/ 0 w 1493"/>
                <a:gd name="T93" fmla="*/ 0 h 2145"/>
                <a:gd name="T94" fmla="*/ 0 w 1493"/>
                <a:gd name="T95" fmla="*/ 0 h 2145"/>
                <a:gd name="T96" fmla="*/ 0 w 1493"/>
                <a:gd name="T97" fmla="*/ 0 h 2145"/>
                <a:gd name="T98" fmla="*/ 0 w 1493"/>
                <a:gd name="T99" fmla="*/ 0 h 2145"/>
                <a:gd name="T100" fmla="*/ 0 w 1493"/>
                <a:gd name="T101" fmla="*/ 0 h 2145"/>
                <a:gd name="T102" fmla="*/ 0 w 1493"/>
                <a:gd name="T103" fmla="*/ 0 h 2145"/>
                <a:gd name="T104" fmla="*/ 0 w 1493"/>
                <a:gd name="T105" fmla="*/ 0 h 2145"/>
                <a:gd name="T106" fmla="*/ 0 w 1493"/>
                <a:gd name="T107" fmla="*/ 0 h 2145"/>
                <a:gd name="T108" fmla="*/ 0 w 1493"/>
                <a:gd name="T109" fmla="*/ 0 h 2145"/>
                <a:gd name="T110" fmla="*/ 0 w 1493"/>
                <a:gd name="T111" fmla="*/ 0 h 21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93"/>
                <a:gd name="T169" fmla="*/ 0 h 2145"/>
                <a:gd name="T170" fmla="*/ 1493 w 1493"/>
                <a:gd name="T171" fmla="*/ 2145 h 21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52" name="Freeform 86"/>
            <p:cNvSpPr>
              <a:spLocks/>
            </p:cNvSpPr>
            <p:nvPr/>
          </p:nvSpPr>
          <p:spPr bwMode="auto">
            <a:xfrm>
              <a:off x="4203" y="1342"/>
              <a:ext cx="87" cy="79"/>
            </a:xfrm>
            <a:custGeom>
              <a:avLst/>
              <a:gdLst>
                <a:gd name="T0" fmla="*/ 0 w 435"/>
                <a:gd name="T1" fmla="*/ 0 h 396"/>
                <a:gd name="T2" fmla="*/ 0 w 435"/>
                <a:gd name="T3" fmla="*/ 0 h 396"/>
                <a:gd name="T4" fmla="*/ 0 w 435"/>
                <a:gd name="T5" fmla="*/ 0 h 396"/>
                <a:gd name="T6" fmla="*/ 0 w 435"/>
                <a:gd name="T7" fmla="*/ 0 h 396"/>
                <a:gd name="T8" fmla="*/ 0 w 435"/>
                <a:gd name="T9" fmla="*/ 0 h 396"/>
                <a:gd name="T10" fmla="*/ 0 w 435"/>
                <a:gd name="T11" fmla="*/ 0 h 396"/>
                <a:gd name="T12" fmla="*/ 0 w 435"/>
                <a:gd name="T13" fmla="*/ 0 h 396"/>
                <a:gd name="T14" fmla="*/ 0 w 435"/>
                <a:gd name="T15" fmla="*/ 0 h 396"/>
                <a:gd name="T16" fmla="*/ 0 w 435"/>
                <a:gd name="T17" fmla="*/ 0 h 396"/>
                <a:gd name="T18" fmla="*/ 0 w 435"/>
                <a:gd name="T19" fmla="*/ 0 h 396"/>
                <a:gd name="T20" fmla="*/ 0 w 435"/>
                <a:gd name="T21" fmla="*/ 0 h 396"/>
                <a:gd name="T22" fmla="*/ 0 w 435"/>
                <a:gd name="T23" fmla="*/ 0 h 396"/>
                <a:gd name="T24" fmla="*/ 0 w 435"/>
                <a:gd name="T25" fmla="*/ 0 h 396"/>
                <a:gd name="T26" fmla="*/ 0 w 435"/>
                <a:gd name="T27" fmla="*/ 0 h 396"/>
                <a:gd name="T28" fmla="*/ 0 w 435"/>
                <a:gd name="T29" fmla="*/ 0 h 396"/>
                <a:gd name="T30" fmla="*/ 0 w 435"/>
                <a:gd name="T31" fmla="*/ 0 h 396"/>
                <a:gd name="T32" fmla="*/ 0 w 435"/>
                <a:gd name="T33" fmla="*/ 0 h 396"/>
                <a:gd name="T34" fmla="*/ 0 w 435"/>
                <a:gd name="T35" fmla="*/ 0 h 396"/>
                <a:gd name="T36" fmla="*/ 0 w 435"/>
                <a:gd name="T37" fmla="*/ 0 h 396"/>
                <a:gd name="T38" fmla="*/ 0 w 435"/>
                <a:gd name="T39" fmla="*/ 0 h 396"/>
                <a:gd name="T40" fmla="*/ 0 w 435"/>
                <a:gd name="T41" fmla="*/ 0 h 396"/>
                <a:gd name="T42" fmla="*/ 0 w 435"/>
                <a:gd name="T43" fmla="*/ 0 h 396"/>
                <a:gd name="T44" fmla="*/ 0 w 435"/>
                <a:gd name="T45" fmla="*/ 0 h 396"/>
                <a:gd name="T46" fmla="*/ 0 w 435"/>
                <a:gd name="T47" fmla="*/ 0 h 396"/>
                <a:gd name="T48" fmla="*/ 0 w 435"/>
                <a:gd name="T49" fmla="*/ 0 h 396"/>
                <a:gd name="T50" fmla="*/ 0 w 435"/>
                <a:gd name="T51" fmla="*/ 0 h 396"/>
                <a:gd name="T52" fmla="*/ 0 w 435"/>
                <a:gd name="T53" fmla="*/ 0 h 396"/>
                <a:gd name="T54" fmla="*/ 0 w 435"/>
                <a:gd name="T55" fmla="*/ 0 h 396"/>
                <a:gd name="T56" fmla="*/ 0 w 435"/>
                <a:gd name="T57" fmla="*/ 0 h 396"/>
                <a:gd name="T58" fmla="*/ 0 w 435"/>
                <a:gd name="T59" fmla="*/ 0 h 396"/>
                <a:gd name="T60" fmla="*/ 0 w 435"/>
                <a:gd name="T61" fmla="*/ 0 h 396"/>
                <a:gd name="T62" fmla="*/ 0 w 435"/>
                <a:gd name="T63" fmla="*/ 0 h 396"/>
                <a:gd name="T64" fmla="*/ 0 w 435"/>
                <a:gd name="T65" fmla="*/ 0 h 396"/>
                <a:gd name="T66" fmla="*/ 0 w 435"/>
                <a:gd name="T67" fmla="*/ 0 h 396"/>
                <a:gd name="T68" fmla="*/ 0 w 435"/>
                <a:gd name="T69" fmla="*/ 0 h 396"/>
                <a:gd name="T70" fmla="*/ 0 w 435"/>
                <a:gd name="T71" fmla="*/ 0 h 396"/>
                <a:gd name="T72" fmla="*/ 0 w 435"/>
                <a:gd name="T73" fmla="*/ 0 h 396"/>
                <a:gd name="T74" fmla="*/ 0 w 435"/>
                <a:gd name="T75" fmla="*/ 0 h 396"/>
                <a:gd name="T76" fmla="*/ 0 w 435"/>
                <a:gd name="T77" fmla="*/ 0 h 396"/>
                <a:gd name="T78" fmla="*/ 0 w 435"/>
                <a:gd name="T79" fmla="*/ 0 h 396"/>
                <a:gd name="T80" fmla="*/ 0 w 435"/>
                <a:gd name="T81" fmla="*/ 0 h 396"/>
                <a:gd name="T82" fmla="*/ 0 w 435"/>
                <a:gd name="T83" fmla="*/ 0 h 396"/>
                <a:gd name="T84" fmla="*/ 0 w 435"/>
                <a:gd name="T85" fmla="*/ 0 h 396"/>
                <a:gd name="T86" fmla="*/ 0 w 435"/>
                <a:gd name="T87" fmla="*/ 0 h 396"/>
                <a:gd name="T88" fmla="*/ 0 w 435"/>
                <a:gd name="T89" fmla="*/ 0 h 396"/>
                <a:gd name="T90" fmla="*/ 0 w 435"/>
                <a:gd name="T91" fmla="*/ 0 h 396"/>
                <a:gd name="T92" fmla="*/ 0 w 435"/>
                <a:gd name="T93" fmla="*/ 0 h 396"/>
                <a:gd name="T94" fmla="*/ 0 w 435"/>
                <a:gd name="T95" fmla="*/ 0 h 396"/>
                <a:gd name="T96" fmla="*/ 0 w 435"/>
                <a:gd name="T97" fmla="*/ 0 h 396"/>
                <a:gd name="T98" fmla="*/ 0 w 435"/>
                <a:gd name="T99" fmla="*/ 0 h 396"/>
                <a:gd name="T100" fmla="*/ 0 w 435"/>
                <a:gd name="T101" fmla="*/ 0 h 3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5"/>
                <a:gd name="T154" fmla="*/ 0 h 396"/>
                <a:gd name="T155" fmla="*/ 435 w 435"/>
                <a:gd name="T156" fmla="*/ 396 h 3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53" name="Freeform 87"/>
            <p:cNvSpPr>
              <a:spLocks/>
            </p:cNvSpPr>
            <p:nvPr/>
          </p:nvSpPr>
          <p:spPr bwMode="auto">
            <a:xfrm>
              <a:off x="4228" y="1363"/>
              <a:ext cx="52" cy="41"/>
            </a:xfrm>
            <a:custGeom>
              <a:avLst/>
              <a:gdLst>
                <a:gd name="T0" fmla="*/ 0 w 258"/>
                <a:gd name="T1" fmla="*/ 0 h 207"/>
                <a:gd name="T2" fmla="*/ 0 w 258"/>
                <a:gd name="T3" fmla="*/ 0 h 207"/>
                <a:gd name="T4" fmla="*/ 0 w 258"/>
                <a:gd name="T5" fmla="*/ 0 h 207"/>
                <a:gd name="T6" fmla="*/ 0 w 258"/>
                <a:gd name="T7" fmla="*/ 0 h 207"/>
                <a:gd name="T8" fmla="*/ 0 w 258"/>
                <a:gd name="T9" fmla="*/ 0 h 207"/>
                <a:gd name="T10" fmla="*/ 0 w 258"/>
                <a:gd name="T11" fmla="*/ 0 h 207"/>
                <a:gd name="T12" fmla="*/ 0 w 258"/>
                <a:gd name="T13" fmla="*/ 0 h 207"/>
                <a:gd name="T14" fmla="*/ 0 w 258"/>
                <a:gd name="T15" fmla="*/ 0 h 207"/>
                <a:gd name="T16" fmla="*/ 0 w 258"/>
                <a:gd name="T17" fmla="*/ 0 h 207"/>
                <a:gd name="T18" fmla="*/ 0 w 258"/>
                <a:gd name="T19" fmla="*/ 0 h 207"/>
                <a:gd name="T20" fmla="*/ 0 w 258"/>
                <a:gd name="T21" fmla="*/ 0 h 207"/>
                <a:gd name="T22" fmla="*/ 0 w 258"/>
                <a:gd name="T23" fmla="*/ 0 h 207"/>
                <a:gd name="T24" fmla="*/ 0 w 258"/>
                <a:gd name="T25" fmla="*/ 0 h 207"/>
                <a:gd name="T26" fmla="*/ 0 w 258"/>
                <a:gd name="T27" fmla="*/ 0 h 207"/>
                <a:gd name="T28" fmla="*/ 0 w 258"/>
                <a:gd name="T29" fmla="*/ 0 h 207"/>
                <a:gd name="T30" fmla="*/ 0 w 258"/>
                <a:gd name="T31" fmla="*/ 0 h 207"/>
                <a:gd name="T32" fmla="*/ 0 w 258"/>
                <a:gd name="T33" fmla="*/ 0 h 207"/>
                <a:gd name="T34" fmla="*/ 0 w 258"/>
                <a:gd name="T35" fmla="*/ 0 h 207"/>
                <a:gd name="T36" fmla="*/ 0 w 258"/>
                <a:gd name="T37" fmla="*/ 0 h 207"/>
                <a:gd name="T38" fmla="*/ 0 w 258"/>
                <a:gd name="T39" fmla="*/ 0 h 207"/>
                <a:gd name="T40" fmla="*/ 0 w 258"/>
                <a:gd name="T41" fmla="*/ 0 h 207"/>
                <a:gd name="T42" fmla="*/ 0 w 258"/>
                <a:gd name="T43" fmla="*/ 0 h 207"/>
                <a:gd name="T44" fmla="*/ 0 w 258"/>
                <a:gd name="T45" fmla="*/ 0 h 207"/>
                <a:gd name="T46" fmla="*/ 0 w 258"/>
                <a:gd name="T47" fmla="*/ 0 h 207"/>
                <a:gd name="T48" fmla="*/ 0 w 258"/>
                <a:gd name="T49" fmla="*/ 0 h 207"/>
                <a:gd name="T50" fmla="*/ 0 w 258"/>
                <a:gd name="T51" fmla="*/ 0 h 207"/>
                <a:gd name="T52" fmla="*/ 0 w 258"/>
                <a:gd name="T53" fmla="*/ 0 h 207"/>
                <a:gd name="T54" fmla="*/ 0 w 258"/>
                <a:gd name="T55" fmla="*/ 0 h 207"/>
                <a:gd name="T56" fmla="*/ 0 w 258"/>
                <a:gd name="T57" fmla="*/ 0 h 207"/>
                <a:gd name="T58" fmla="*/ 0 w 258"/>
                <a:gd name="T59" fmla="*/ 0 h 207"/>
                <a:gd name="T60" fmla="*/ 0 w 258"/>
                <a:gd name="T61" fmla="*/ 0 h 207"/>
                <a:gd name="T62" fmla="*/ 0 w 258"/>
                <a:gd name="T63" fmla="*/ 0 h 207"/>
                <a:gd name="T64" fmla="*/ 0 w 258"/>
                <a:gd name="T65" fmla="*/ 0 h 207"/>
                <a:gd name="T66" fmla="*/ 0 w 258"/>
                <a:gd name="T67" fmla="*/ 0 h 207"/>
                <a:gd name="T68" fmla="*/ 0 w 258"/>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
                <a:gd name="T106" fmla="*/ 0 h 207"/>
                <a:gd name="T107" fmla="*/ 258 w 258"/>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54" name="Freeform 88"/>
            <p:cNvSpPr>
              <a:spLocks/>
            </p:cNvSpPr>
            <p:nvPr/>
          </p:nvSpPr>
          <p:spPr bwMode="auto">
            <a:xfrm>
              <a:off x="4087" y="1373"/>
              <a:ext cx="87" cy="91"/>
            </a:xfrm>
            <a:custGeom>
              <a:avLst/>
              <a:gdLst>
                <a:gd name="T0" fmla="*/ 0 w 435"/>
                <a:gd name="T1" fmla="*/ 0 h 457"/>
                <a:gd name="T2" fmla="*/ 0 w 435"/>
                <a:gd name="T3" fmla="*/ 0 h 457"/>
                <a:gd name="T4" fmla="*/ 0 w 435"/>
                <a:gd name="T5" fmla="*/ 0 h 457"/>
                <a:gd name="T6" fmla="*/ 0 w 435"/>
                <a:gd name="T7" fmla="*/ 0 h 457"/>
                <a:gd name="T8" fmla="*/ 0 w 435"/>
                <a:gd name="T9" fmla="*/ 0 h 457"/>
                <a:gd name="T10" fmla="*/ 0 w 435"/>
                <a:gd name="T11" fmla="*/ 0 h 457"/>
                <a:gd name="T12" fmla="*/ 0 w 435"/>
                <a:gd name="T13" fmla="*/ 0 h 457"/>
                <a:gd name="T14" fmla="*/ 0 w 435"/>
                <a:gd name="T15" fmla="*/ 0 h 457"/>
                <a:gd name="T16" fmla="*/ 0 w 435"/>
                <a:gd name="T17" fmla="*/ 0 h 457"/>
                <a:gd name="T18" fmla="*/ 0 w 435"/>
                <a:gd name="T19" fmla="*/ 0 h 457"/>
                <a:gd name="T20" fmla="*/ 0 w 435"/>
                <a:gd name="T21" fmla="*/ 0 h 457"/>
                <a:gd name="T22" fmla="*/ 0 w 435"/>
                <a:gd name="T23" fmla="*/ 0 h 457"/>
                <a:gd name="T24" fmla="*/ 0 w 435"/>
                <a:gd name="T25" fmla="*/ 0 h 457"/>
                <a:gd name="T26" fmla="*/ 0 w 435"/>
                <a:gd name="T27" fmla="*/ 0 h 457"/>
                <a:gd name="T28" fmla="*/ 0 w 435"/>
                <a:gd name="T29" fmla="*/ 0 h 457"/>
                <a:gd name="T30" fmla="*/ 0 w 435"/>
                <a:gd name="T31" fmla="*/ 0 h 457"/>
                <a:gd name="T32" fmla="*/ 0 w 435"/>
                <a:gd name="T33" fmla="*/ 0 h 457"/>
                <a:gd name="T34" fmla="*/ 0 w 435"/>
                <a:gd name="T35" fmla="*/ 0 h 457"/>
                <a:gd name="T36" fmla="*/ 0 w 435"/>
                <a:gd name="T37" fmla="*/ 0 h 457"/>
                <a:gd name="T38" fmla="*/ 0 w 435"/>
                <a:gd name="T39" fmla="*/ 0 h 457"/>
                <a:gd name="T40" fmla="*/ 0 w 435"/>
                <a:gd name="T41" fmla="*/ 0 h 457"/>
                <a:gd name="T42" fmla="*/ 0 w 435"/>
                <a:gd name="T43" fmla="*/ 0 h 457"/>
                <a:gd name="T44" fmla="*/ 0 w 435"/>
                <a:gd name="T45" fmla="*/ 0 h 457"/>
                <a:gd name="T46" fmla="*/ 0 w 435"/>
                <a:gd name="T47" fmla="*/ 0 h 457"/>
                <a:gd name="T48" fmla="*/ 0 w 435"/>
                <a:gd name="T49" fmla="*/ 0 h 457"/>
                <a:gd name="T50" fmla="*/ 0 w 435"/>
                <a:gd name="T51" fmla="*/ 0 h 457"/>
                <a:gd name="T52" fmla="*/ 0 w 435"/>
                <a:gd name="T53" fmla="*/ 0 h 457"/>
                <a:gd name="T54" fmla="*/ 0 w 435"/>
                <a:gd name="T55" fmla="*/ 0 h 457"/>
                <a:gd name="T56" fmla="*/ 0 w 435"/>
                <a:gd name="T57" fmla="*/ 0 h 457"/>
                <a:gd name="T58" fmla="*/ 0 w 435"/>
                <a:gd name="T59" fmla="*/ 0 h 457"/>
                <a:gd name="T60" fmla="*/ 0 w 435"/>
                <a:gd name="T61" fmla="*/ 0 h 457"/>
                <a:gd name="T62" fmla="*/ 0 w 435"/>
                <a:gd name="T63" fmla="*/ 0 h 457"/>
                <a:gd name="T64" fmla="*/ 0 w 435"/>
                <a:gd name="T65" fmla="*/ 0 h 457"/>
                <a:gd name="T66" fmla="*/ 0 w 435"/>
                <a:gd name="T67" fmla="*/ 0 h 457"/>
                <a:gd name="T68" fmla="*/ 0 w 435"/>
                <a:gd name="T69" fmla="*/ 0 h 457"/>
                <a:gd name="T70" fmla="*/ 0 w 435"/>
                <a:gd name="T71" fmla="*/ 0 h 457"/>
                <a:gd name="T72" fmla="*/ 0 w 435"/>
                <a:gd name="T73" fmla="*/ 0 h 457"/>
                <a:gd name="T74" fmla="*/ 0 w 435"/>
                <a:gd name="T75" fmla="*/ 0 h 457"/>
                <a:gd name="T76" fmla="*/ 0 w 435"/>
                <a:gd name="T77" fmla="*/ 0 h 457"/>
                <a:gd name="T78" fmla="*/ 0 w 435"/>
                <a:gd name="T79" fmla="*/ 0 h 457"/>
                <a:gd name="T80" fmla="*/ 0 w 435"/>
                <a:gd name="T81" fmla="*/ 0 h 457"/>
                <a:gd name="T82" fmla="*/ 0 w 435"/>
                <a:gd name="T83" fmla="*/ 0 h 457"/>
                <a:gd name="T84" fmla="*/ 0 w 435"/>
                <a:gd name="T85" fmla="*/ 0 h 457"/>
                <a:gd name="T86" fmla="*/ 0 w 435"/>
                <a:gd name="T87" fmla="*/ 0 h 457"/>
                <a:gd name="T88" fmla="*/ 0 w 435"/>
                <a:gd name="T89" fmla="*/ 0 h 457"/>
                <a:gd name="T90" fmla="*/ 0 w 435"/>
                <a:gd name="T91" fmla="*/ 0 h 457"/>
                <a:gd name="T92" fmla="*/ 0 w 435"/>
                <a:gd name="T93" fmla="*/ 0 h 457"/>
                <a:gd name="T94" fmla="*/ 0 w 435"/>
                <a:gd name="T95" fmla="*/ 0 h 457"/>
                <a:gd name="T96" fmla="*/ 0 w 435"/>
                <a:gd name="T97" fmla="*/ 0 h 457"/>
                <a:gd name="T98" fmla="*/ 0 w 435"/>
                <a:gd name="T99" fmla="*/ 0 h 457"/>
                <a:gd name="T100" fmla="*/ 0 w 435"/>
                <a:gd name="T101" fmla="*/ 0 h 457"/>
                <a:gd name="T102" fmla="*/ 0 w 435"/>
                <a:gd name="T103" fmla="*/ 0 h 457"/>
                <a:gd name="T104" fmla="*/ 0 w 435"/>
                <a:gd name="T105" fmla="*/ 0 h 457"/>
                <a:gd name="T106" fmla="*/ 0 w 435"/>
                <a:gd name="T107" fmla="*/ 0 h 457"/>
                <a:gd name="T108" fmla="*/ 0 w 435"/>
                <a:gd name="T109" fmla="*/ 0 h 457"/>
                <a:gd name="T110" fmla="*/ 0 w 435"/>
                <a:gd name="T111" fmla="*/ 0 h 457"/>
                <a:gd name="T112" fmla="*/ 0 w 435"/>
                <a:gd name="T113" fmla="*/ 0 h 457"/>
                <a:gd name="T114" fmla="*/ 0 w 435"/>
                <a:gd name="T115" fmla="*/ 0 h 457"/>
                <a:gd name="T116" fmla="*/ 0 w 435"/>
                <a:gd name="T117" fmla="*/ 0 h 4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5"/>
                <a:gd name="T178" fmla="*/ 0 h 457"/>
                <a:gd name="T179" fmla="*/ 435 w 435"/>
                <a:gd name="T180" fmla="*/ 457 h 4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55" name="Freeform 89"/>
            <p:cNvSpPr>
              <a:spLocks/>
            </p:cNvSpPr>
            <p:nvPr/>
          </p:nvSpPr>
          <p:spPr bwMode="auto">
            <a:xfrm>
              <a:off x="4102" y="1386"/>
              <a:ext cx="62" cy="58"/>
            </a:xfrm>
            <a:custGeom>
              <a:avLst/>
              <a:gdLst>
                <a:gd name="T0" fmla="*/ 0 w 312"/>
                <a:gd name="T1" fmla="*/ 0 h 290"/>
                <a:gd name="T2" fmla="*/ 0 w 312"/>
                <a:gd name="T3" fmla="*/ 0 h 290"/>
                <a:gd name="T4" fmla="*/ 0 w 312"/>
                <a:gd name="T5" fmla="*/ 0 h 290"/>
                <a:gd name="T6" fmla="*/ 0 w 312"/>
                <a:gd name="T7" fmla="*/ 0 h 290"/>
                <a:gd name="T8" fmla="*/ 0 w 312"/>
                <a:gd name="T9" fmla="*/ 0 h 290"/>
                <a:gd name="T10" fmla="*/ 0 w 312"/>
                <a:gd name="T11" fmla="*/ 0 h 290"/>
                <a:gd name="T12" fmla="*/ 0 w 312"/>
                <a:gd name="T13" fmla="*/ 0 h 290"/>
                <a:gd name="T14" fmla="*/ 0 w 312"/>
                <a:gd name="T15" fmla="*/ 0 h 290"/>
                <a:gd name="T16" fmla="*/ 0 w 312"/>
                <a:gd name="T17" fmla="*/ 0 h 290"/>
                <a:gd name="T18" fmla="*/ 0 w 312"/>
                <a:gd name="T19" fmla="*/ 0 h 290"/>
                <a:gd name="T20" fmla="*/ 0 w 312"/>
                <a:gd name="T21" fmla="*/ 0 h 290"/>
                <a:gd name="T22" fmla="*/ 0 w 312"/>
                <a:gd name="T23" fmla="*/ 0 h 290"/>
                <a:gd name="T24" fmla="*/ 0 w 312"/>
                <a:gd name="T25" fmla="*/ 0 h 290"/>
                <a:gd name="T26" fmla="*/ 0 w 312"/>
                <a:gd name="T27" fmla="*/ 0 h 290"/>
                <a:gd name="T28" fmla="*/ 0 w 312"/>
                <a:gd name="T29" fmla="*/ 0 h 290"/>
                <a:gd name="T30" fmla="*/ 0 w 312"/>
                <a:gd name="T31" fmla="*/ 0 h 290"/>
                <a:gd name="T32" fmla="*/ 0 w 312"/>
                <a:gd name="T33" fmla="*/ 0 h 290"/>
                <a:gd name="T34" fmla="*/ 0 w 312"/>
                <a:gd name="T35" fmla="*/ 0 h 290"/>
                <a:gd name="T36" fmla="*/ 0 w 312"/>
                <a:gd name="T37" fmla="*/ 0 h 290"/>
                <a:gd name="T38" fmla="*/ 0 w 312"/>
                <a:gd name="T39" fmla="*/ 0 h 290"/>
                <a:gd name="T40" fmla="*/ 0 w 312"/>
                <a:gd name="T41" fmla="*/ 0 h 290"/>
                <a:gd name="T42" fmla="*/ 0 w 312"/>
                <a:gd name="T43" fmla="*/ 0 h 290"/>
                <a:gd name="T44" fmla="*/ 0 w 312"/>
                <a:gd name="T45" fmla="*/ 0 h 290"/>
                <a:gd name="T46" fmla="*/ 0 w 312"/>
                <a:gd name="T47" fmla="*/ 0 h 290"/>
                <a:gd name="T48" fmla="*/ 0 w 312"/>
                <a:gd name="T49" fmla="*/ 0 h 290"/>
                <a:gd name="T50" fmla="*/ 0 w 312"/>
                <a:gd name="T51" fmla="*/ 0 h 290"/>
                <a:gd name="T52" fmla="*/ 0 w 312"/>
                <a:gd name="T53" fmla="*/ 0 h 290"/>
                <a:gd name="T54" fmla="*/ 0 w 312"/>
                <a:gd name="T55" fmla="*/ 0 h 290"/>
                <a:gd name="T56" fmla="*/ 0 w 312"/>
                <a:gd name="T57" fmla="*/ 0 h 290"/>
                <a:gd name="T58" fmla="*/ 0 w 312"/>
                <a:gd name="T59" fmla="*/ 0 h 290"/>
                <a:gd name="T60" fmla="*/ 0 w 312"/>
                <a:gd name="T61" fmla="*/ 0 h 290"/>
                <a:gd name="T62" fmla="*/ 0 w 312"/>
                <a:gd name="T63" fmla="*/ 0 h 290"/>
                <a:gd name="T64" fmla="*/ 0 w 312"/>
                <a:gd name="T65" fmla="*/ 0 h 290"/>
                <a:gd name="T66" fmla="*/ 0 w 312"/>
                <a:gd name="T67" fmla="*/ 0 h 290"/>
                <a:gd name="T68" fmla="*/ 0 w 312"/>
                <a:gd name="T69" fmla="*/ 0 h 290"/>
                <a:gd name="T70" fmla="*/ 0 w 312"/>
                <a:gd name="T71" fmla="*/ 0 h 290"/>
                <a:gd name="T72" fmla="*/ 0 w 312"/>
                <a:gd name="T73" fmla="*/ 0 h 290"/>
                <a:gd name="T74" fmla="*/ 0 w 312"/>
                <a:gd name="T75" fmla="*/ 0 h 290"/>
                <a:gd name="T76" fmla="*/ 0 w 312"/>
                <a:gd name="T77" fmla="*/ 0 h 290"/>
                <a:gd name="T78" fmla="*/ 0 w 312"/>
                <a:gd name="T79" fmla="*/ 0 h 290"/>
                <a:gd name="T80" fmla="*/ 0 w 312"/>
                <a:gd name="T81" fmla="*/ 0 h 290"/>
                <a:gd name="T82" fmla="*/ 0 w 312"/>
                <a:gd name="T83" fmla="*/ 0 h 290"/>
                <a:gd name="T84" fmla="*/ 0 w 312"/>
                <a:gd name="T85" fmla="*/ 0 h 2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12"/>
                <a:gd name="T130" fmla="*/ 0 h 290"/>
                <a:gd name="T131" fmla="*/ 312 w 312"/>
                <a:gd name="T132" fmla="*/ 290 h 2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56" name="Freeform 90"/>
            <p:cNvSpPr>
              <a:spLocks/>
            </p:cNvSpPr>
            <p:nvPr/>
          </p:nvSpPr>
          <p:spPr bwMode="auto">
            <a:xfrm>
              <a:off x="4170" y="1417"/>
              <a:ext cx="77" cy="84"/>
            </a:xfrm>
            <a:custGeom>
              <a:avLst/>
              <a:gdLst>
                <a:gd name="T0" fmla="*/ 0 w 384"/>
                <a:gd name="T1" fmla="*/ 0 h 420"/>
                <a:gd name="T2" fmla="*/ 0 w 384"/>
                <a:gd name="T3" fmla="*/ 0 h 420"/>
                <a:gd name="T4" fmla="*/ 0 w 384"/>
                <a:gd name="T5" fmla="*/ 0 h 420"/>
                <a:gd name="T6" fmla="*/ 0 w 384"/>
                <a:gd name="T7" fmla="*/ 0 h 420"/>
                <a:gd name="T8" fmla="*/ 0 w 384"/>
                <a:gd name="T9" fmla="*/ 0 h 420"/>
                <a:gd name="T10" fmla="*/ 0 w 384"/>
                <a:gd name="T11" fmla="*/ 0 h 420"/>
                <a:gd name="T12" fmla="*/ 0 w 384"/>
                <a:gd name="T13" fmla="*/ 0 h 420"/>
                <a:gd name="T14" fmla="*/ 0 w 384"/>
                <a:gd name="T15" fmla="*/ 0 h 420"/>
                <a:gd name="T16" fmla="*/ 0 w 384"/>
                <a:gd name="T17" fmla="*/ 0 h 420"/>
                <a:gd name="T18" fmla="*/ 0 w 384"/>
                <a:gd name="T19" fmla="*/ 0 h 420"/>
                <a:gd name="T20" fmla="*/ 0 w 384"/>
                <a:gd name="T21" fmla="*/ 0 h 420"/>
                <a:gd name="T22" fmla="*/ 0 w 384"/>
                <a:gd name="T23" fmla="*/ 0 h 420"/>
                <a:gd name="T24" fmla="*/ 0 w 384"/>
                <a:gd name="T25" fmla="*/ 0 h 420"/>
                <a:gd name="T26" fmla="*/ 0 w 384"/>
                <a:gd name="T27" fmla="*/ 0 h 420"/>
                <a:gd name="T28" fmla="*/ 0 w 384"/>
                <a:gd name="T29" fmla="*/ 0 h 420"/>
                <a:gd name="T30" fmla="*/ 0 w 384"/>
                <a:gd name="T31" fmla="*/ 0 h 420"/>
                <a:gd name="T32" fmla="*/ 0 w 384"/>
                <a:gd name="T33" fmla="*/ 0 h 420"/>
                <a:gd name="T34" fmla="*/ 0 w 384"/>
                <a:gd name="T35" fmla="*/ 0 h 420"/>
                <a:gd name="T36" fmla="*/ 0 w 384"/>
                <a:gd name="T37" fmla="*/ 0 h 420"/>
                <a:gd name="T38" fmla="*/ 0 w 384"/>
                <a:gd name="T39" fmla="*/ 0 h 420"/>
                <a:gd name="T40" fmla="*/ 0 w 384"/>
                <a:gd name="T41" fmla="*/ 0 h 420"/>
                <a:gd name="T42" fmla="*/ 0 w 384"/>
                <a:gd name="T43" fmla="*/ 0 h 420"/>
                <a:gd name="T44" fmla="*/ 0 w 384"/>
                <a:gd name="T45" fmla="*/ 0 h 420"/>
                <a:gd name="T46" fmla="*/ 0 w 384"/>
                <a:gd name="T47" fmla="*/ 0 h 420"/>
                <a:gd name="T48" fmla="*/ 0 w 384"/>
                <a:gd name="T49" fmla="*/ 0 h 420"/>
                <a:gd name="T50" fmla="*/ 0 w 384"/>
                <a:gd name="T51" fmla="*/ 0 h 420"/>
                <a:gd name="T52" fmla="*/ 0 w 384"/>
                <a:gd name="T53" fmla="*/ 0 h 420"/>
                <a:gd name="T54" fmla="*/ 0 w 384"/>
                <a:gd name="T55" fmla="*/ 0 h 420"/>
                <a:gd name="T56" fmla="*/ 0 w 384"/>
                <a:gd name="T57" fmla="*/ 0 h 420"/>
                <a:gd name="T58" fmla="*/ 0 w 384"/>
                <a:gd name="T59" fmla="*/ 0 h 420"/>
                <a:gd name="T60" fmla="*/ 0 w 384"/>
                <a:gd name="T61" fmla="*/ 0 h 420"/>
                <a:gd name="T62" fmla="*/ 0 w 384"/>
                <a:gd name="T63" fmla="*/ 0 h 420"/>
                <a:gd name="T64" fmla="*/ 0 w 384"/>
                <a:gd name="T65" fmla="*/ 0 h 420"/>
                <a:gd name="T66" fmla="*/ 0 w 384"/>
                <a:gd name="T67" fmla="*/ 0 h 420"/>
                <a:gd name="T68" fmla="*/ 0 w 384"/>
                <a:gd name="T69" fmla="*/ 0 h 420"/>
                <a:gd name="T70" fmla="*/ 0 w 384"/>
                <a:gd name="T71" fmla="*/ 0 h 420"/>
                <a:gd name="T72" fmla="*/ 0 w 384"/>
                <a:gd name="T73" fmla="*/ 0 h 420"/>
                <a:gd name="T74" fmla="*/ 0 w 384"/>
                <a:gd name="T75" fmla="*/ 0 h 420"/>
                <a:gd name="T76" fmla="*/ 0 w 384"/>
                <a:gd name="T77" fmla="*/ 0 h 420"/>
                <a:gd name="T78" fmla="*/ 0 w 384"/>
                <a:gd name="T79" fmla="*/ 0 h 420"/>
                <a:gd name="T80" fmla="*/ 0 w 384"/>
                <a:gd name="T81" fmla="*/ 0 h 420"/>
                <a:gd name="T82" fmla="*/ 0 w 384"/>
                <a:gd name="T83" fmla="*/ 0 h 420"/>
                <a:gd name="T84" fmla="*/ 0 w 384"/>
                <a:gd name="T85" fmla="*/ 0 h 420"/>
                <a:gd name="T86" fmla="*/ 0 w 384"/>
                <a:gd name="T87" fmla="*/ 0 h 420"/>
                <a:gd name="T88" fmla="*/ 0 w 384"/>
                <a:gd name="T89" fmla="*/ 0 h 420"/>
                <a:gd name="T90" fmla="*/ 0 w 384"/>
                <a:gd name="T91" fmla="*/ 0 h 420"/>
                <a:gd name="T92" fmla="*/ 0 w 384"/>
                <a:gd name="T93" fmla="*/ 0 h 420"/>
                <a:gd name="T94" fmla="*/ 0 w 384"/>
                <a:gd name="T95" fmla="*/ 0 h 420"/>
                <a:gd name="T96" fmla="*/ 0 w 384"/>
                <a:gd name="T97" fmla="*/ 0 h 420"/>
                <a:gd name="T98" fmla="*/ 0 w 384"/>
                <a:gd name="T99" fmla="*/ 0 h 420"/>
                <a:gd name="T100" fmla="*/ 0 w 384"/>
                <a:gd name="T101" fmla="*/ 0 h 420"/>
                <a:gd name="T102" fmla="*/ 0 w 384"/>
                <a:gd name="T103" fmla="*/ 0 h 420"/>
                <a:gd name="T104" fmla="*/ 0 w 384"/>
                <a:gd name="T105" fmla="*/ 0 h 420"/>
                <a:gd name="T106" fmla="*/ 0 w 384"/>
                <a:gd name="T107" fmla="*/ 0 h 420"/>
                <a:gd name="T108" fmla="*/ 0 w 384"/>
                <a:gd name="T109" fmla="*/ 0 h 420"/>
                <a:gd name="T110" fmla="*/ 0 w 384"/>
                <a:gd name="T111" fmla="*/ 0 h 420"/>
                <a:gd name="T112" fmla="*/ 0 w 384"/>
                <a:gd name="T113" fmla="*/ 0 h 420"/>
                <a:gd name="T114" fmla="*/ 0 w 384"/>
                <a:gd name="T115" fmla="*/ 0 h 4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84"/>
                <a:gd name="T175" fmla="*/ 0 h 420"/>
                <a:gd name="T176" fmla="*/ 384 w 384"/>
                <a:gd name="T177" fmla="*/ 420 h 4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57" name="Freeform 91"/>
            <p:cNvSpPr>
              <a:spLocks/>
            </p:cNvSpPr>
            <p:nvPr/>
          </p:nvSpPr>
          <p:spPr bwMode="auto">
            <a:xfrm>
              <a:off x="4185" y="1435"/>
              <a:ext cx="47" cy="54"/>
            </a:xfrm>
            <a:custGeom>
              <a:avLst/>
              <a:gdLst>
                <a:gd name="T0" fmla="*/ 0 w 239"/>
                <a:gd name="T1" fmla="*/ 0 h 270"/>
                <a:gd name="T2" fmla="*/ 0 w 239"/>
                <a:gd name="T3" fmla="*/ 0 h 270"/>
                <a:gd name="T4" fmla="*/ 0 w 239"/>
                <a:gd name="T5" fmla="*/ 0 h 270"/>
                <a:gd name="T6" fmla="*/ 0 w 239"/>
                <a:gd name="T7" fmla="*/ 0 h 270"/>
                <a:gd name="T8" fmla="*/ 0 w 239"/>
                <a:gd name="T9" fmla="*/ 0 h 270"/>
                <a:gd name="T10" fmla="*/ 0 w 239"/>
                <a:gd name="T11" fmla="*/ 0 h 270"/>
                <a:gd name="T12" fmla="*/ 0 w 239"/>
                <a:gd name="T13" fmla="*/ 0 h 270"/>
                <a:gd name="T14" fmla="*/ 0 w 239"/>
                <a:gd name="T15" fmla="*/ 0 h 270"/>
                <a:gd name="T16" fmla="*/ 0 w 239"/>
                <a:gd name="T17" fmla="*/ 0 h 270"/>
                <a:gd name="T18" fmla="*/ 0 w 239"/>
                <a:gd name="T19" fmla="*/ 0 h 270"/>
                <a:gd name="T20" fmla="*/ 0 w 239"/>
                <a:gd name="T21" fmla="*/ 0 h 270"/>
                <a:gd name="T22" fmla="*/ 0 w 239"/>
                <a:gd name="T23" fmla="*/ 0 h 270"/>
                <a:gd name="T24" fmla="*/ 0 w 239"/>
                <a:gd name="T25" fmla="*/ 0 h 270"/>
                <a:gd name="T26" fmla="*/ 0 w 239"/>
                <a:gd name="T27" fmla="*/ 0 h 270"/>
                <a:gd name="T28" fmla="*/ 0 w 239"/>
                <a:gd name="T29" fmla="*/ 0 h 270"/>
                <a:gd name="T30" fmla="*/ 0 w 239"/>
                <a:gd name="T31" fmla="*/ 0 h 270"/>
                <a:gd name="T32" fmla="*/ 0 w 239"/>
                <a:gd name="T33" fmla="*/ 0 h 270"/>
                <a:gd name="T34" fmla="*/ 0 w 239"/>
                <a:gd name="T35" fmla="*/ 0 h 270"/>
                <a:gd name="T36" fmla="*/ 0 w 239"/>
                <a:gd name="T37" fmla="*/ 0 h 270"/>
                <a:gd name="T38" fmla="*/ 0 w 239"/>
                <a:gd name="T39" fmla="*/ 0 h 270"/>
                <a:gd name="T40" fmla="*/ 0 w 239"/>
                <a:gd name="T41" fmla="*/ 0 h 270"/>
                <a:gd name="T42" fmla="*/ 0 w 239"/>
                <a:gd name="T43" fmla="*/ 0 h 270"/>
                <a:gd name="T44" fmla="*/ 0 w 239"/>
                <a:gd name="T45" fmla="*/ 0 h 270"/>
                <a:gd name="T46" fmla="*/ 0 w 239"/>
                <a:gd name="T47" fmla="*/ 0 h 270"/>
                <a:gd name="T48" fmla="*/ 0 w 239"/>
                <a:gd name="T49" fmla="*/ 0 h 270"/>
                <a:gd name="T50" fmla="*/ 0 w 239"/>
                <a:gd name="T51" fmla="*/ 0 h 270"/>
                <a:gd name="T52" fmla="*/ 0 w 239"/>
                <a:gd name="T53" fmla="*/ 0 h 270"/>
                <a:gd name="T54" fmla="*/ 0 w 239"/>
                <a:gd name="T55" fmla="*/ 0 h 270"/>
                <a:gd name="T56" fmla="*/ 0 w 239"/>
                <a:gd name="T57" fmla="*/ 0 h 270"/>
                <a:gd name="T58" fmla="*/ 0 w 239"/>
                <a:gd name="T59" fmla="*/ 0 h 270"/>
                <a:gd name="T60" fmla="*/ 0 w 239"/>
                <a:gd name="T61" fmla="*/ 0 h 270"/>
                <a:gd name="T62" fmla="*/ 0 w 239"/>
                <a:gd name="T63" fmla="*/ 0 h 270"/>
                <a:gd name="T64" fmla="*/ 0 w 239"/>
                <a:gd name="T65" fmla="*/ 0 h 270"/>
                <a:gd name="T66" fmla="*/ 0 w 239"/>
                <a:gd name="T67" fmla="*/ 0 h 270"/>
                <a:gd name="T68" fmla="*/ 0 w 239"/>
                <a:gd name="T69" fmla="*/ 0 h 270"/>
                <a:gd name="T70" fmla="*/ 0 w 239"/>
                <a:gd name="T71" fmla="*/ 0 h 270"/>
                <a:gd name="T72" fmla="*/ 0 w 239"/>
                <a:gd name="T73" fmla="*/ 0 h 270"/>
                <a:gd name="T74" fmla="*/ 0 w 239"/>
                <a:gd name="T75" fmla="*/ 0 h 270"/>
                <a:gd name="T76" fmla="*/ 0 w 239"/>
                <a:gd name="T77" fmla="*/ 0 h 270"/>
                <a:gd name="T78" fmla="*/ 0 w 239"/>
                <a:gd name="T79" fmla="*/ 0 h 270"/>
                <a:gd name="T80" fmla="*/ 0 w 239"/>
                <a:gd name="T81" fmla="*/ 0 h 270"/>
                <a:gd name="T82" fmla="*/ 0 w 239"/>
                <a:gd name="T83" fmla="*/ 0 h 270"/>
                <a:gd name="T84" fmla="*/ 0 w 239"/>
                <a:gd name="T85" fmla="*/ 0 h 270"/>
                <a:gd name="T86" fmla="*/ 0 w 239"/>
                <a:gd name="T87" fmla="*/ 0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9"/>
                <a:gd name="T133" fmla="*/ 0 h 270"/>
                <a:gd name="T134" fmla="*/ 239 w 239"/>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58" name="Freeform 92"/>
            <p:cNvSpPr>
              <a:spLocks/>
            </p:cNvSpPr>
            <p:nvPr/>
          </p:nvSpPr>
          <p:spPr bwMode="auto">
            <a:xfrm>
              <a:off x="4297" y="1514"/>
              <a:ext cx="27" cy="50"/>
            </a:xfrm>
            <a:custGeom>
              <a:avLst/>
              <a:gdLst>
                <a:gd name="T0" fmla="*/ 0 w 134"/>
                <a:gd name="T1" fmla="*/ 0 h 249"/>
                <a:gd name="T2" fmla="*/ 0 w 134"/>
                <a:gd name="T3" fmla="*/ 0 h 249"/>
                <a:gd name="T4" fmla="*/ 0 w 134"/>
                <a:gd name="T5" fmla="*/ 0 h 249"/>
                <a:gd name="T6" fmla="*/ 0 w 134"/>
                <a:gd name="T7" fmla="*/ 0 h 249"/>
                <a:gd name="T8" fmla="*/ 0 w 134"/>
                <a:gd name="T9" fmla="*/ 0 h 249"/>
                <a:gd name="T10" fmla="*/ 0 w 134"/>
                <a:gd name="T11" fmla="*/ 0 h 249"/>
                <a:gd name="T12" fmla="*/ 0 w 134"/>
                <a:gd name="T13" fmla="*/ 0 h 249"/>
                <a:gd name="T14" fmla="*/ 0 w 134"/>
                <a:gd name="T15" fmla="*/ 0 h 249"/>
                <a:gd name="T16" fmla="*/ 0 w 134"/>
                <a:gd name="T17" fmla="*/ 0 h 249"/>
                <a:gd name="T18" fmla="*/ 0 w 134"/>
                <a:gd name="T19" fmla="*/ 0 h 249"/>
                <a:gd name="T20" fmla="*/ 0 w 134"/>
                <a:gd name="T21" fmla="*/ 0 h 249"/>
                <a:gd name="T22" fmla="*/ 0 w 134"/>
                <a:gd name="T23" fmla="*/ 0 h 249"/>
                <a:gd name="T24" fmla="*/ 0 w 134"/>
                <a:gd name="T25" fmla="*/ 0 h 249"/>
                <a:gd name="T26" fmla="*/ 0 w 134"/>
                <a:gd name="T27" fmla="*/ 0 h 249"/>
                <a:gd name="T28" fmla="*/ 0 w 134"/>
                <a:gd name="T29" fmla="*/ 0 h 249"/>
                <a:gd name="T30" fmla="*/ 0 w 134"/>
                <a:gd name="T31" fmla="*/ 0 h 249"/>
                <a:gd name="T32" fmla="*/ 0 w 134"/>
                <a:gd name="T33" fmla="*/ 0 h 249"/>
                <a:gd name="T34" fmla="*/ 0 w 134"/>
                <a:gd name="T35" fmla="*/ 0 h 249"/>
                <a:gd name="T36" fmla="*/ 0 w 134"/>
                <a:gd name="T37" fmla="*/ 0 h 249"/>
                <a:gd name="T38" fmla="*/ 0 w 134"/>
                <a:gd name="T39" fmla="*/ 0 h 249"/>
                <a:gd name="T40" fmla="*/ 0 w 134"/>
                <a:gd name="T41" fmla="*/ 0 h 249"/>
                <a:gd name="T42" fmla="*/ 0 w 134"/>
                <a:gd name="T43" fmla="*/ 0 h 249"/>
                <a:gd name="T44" fmla="*/ 0 w 134"/>
                <a:gd name="T45" fmla="*/ 0 h 249"/>
                <a:gd name="T46" fmla="*/ 0 w 134"/>
                <a:gd name="T47" fmla="*/ 0 h 249"/>
                <a:gd name="T48" fmla="*/ 0 w 134"/>
                <a:gd name="T49" fmla="*/ 0 h 249"/>
                <a:gd name="T50" fmla="*/ 0 w 134"/>
                <a:gd name="T51" fmla="*/ 0 h 249"/>
                <a:gd name="T52" fmla="*/ 0 w 134"/>
                <a:gd name="T53" fmla="*/ 0 h 249"/>
                <a:gd name="T54" fmla="*/ 0 w 134"/>
                <a:gd name="T55" fmla="*/ 0 h 249"/>
                <a:gd name="T56" fmla="*/ 0 w 134"/>
                <a:gd name="T57" fmla="*/ 0 h 249"/>
                <a:gd name="T58" fmla="*/ 0 w 134"/>
                <a:gd name="T59" fmla="*/ 0 h 249"/>
                <a:gd name="T60" fmla="*/ 0 w 134"/>
                <a:gd name="T61" fmla="*/ 0 h 249"/>
                <a:gd name="T62" fmla="*/ 0 w 134"/>
                <a:gd name="T63" fmla="*/ 0 h 249"/>
                <a:gd name="T64" fmla="*/ 0 w 134"/>
                <a:gd name="T65" fmla="*/ 0 h 249"/>
                <a:gd name="T66" fmla="*/ 0 w 134"/>
                <a:gd name="T67" fmla="*/ 0 h 2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4"/>
                <a:gd name="T103" fmla="*/ 0 h 249"/>
                <a:gd name="T104" fmla="*/ 134 w 134"/>
                <a:gd name="T105" fmla="*/ 249 h 2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59" name="Freeform 93"/>
            <p:cNvSpPr>
              <a:spLocks/>
            </p:cNvSpPr>
            <p:nvPr/>
          </p:nvSpPr>
          <p:spPr bwMode="auto">
            <a:xfrm>
              <a:off x="4145" y="1547"/>
              <a:ext cx="34" cy="42"/>
            </a:xfrm>
            <a:custGeom>
              <a:avLst/>
              <a:gdLst>
                <a:gd name="T0" fmla="*/ 0 w 166"/>
                <a:gd name="T1" fmla="*/ 0 h 206"/>
                <a:gd name="T2" fmla="*/ 0 w 166"/>
                <a:gd name="T3" fmla="*/ 0 h 206"/>
                <a:gd name="T4" fmla="*/ 0 w 166"/>
                <a:gd name="T5" fmla="*/ 0 h 206"/>
                <a:gd name="T6" fmla="*/ 0 w 166"/>
                <a:gd name="T7" fmla="*/ 0 h 206"/>
                <a:gd name="T8" fmla="*/ 0 w 166"/>
                <a:gd name="T9" fmla="*/ 0 h 206"/>
                <a:gd name="T10" fmla="*/ 0 w 166"/>
                <a:gd name="T11" fmla="*/ 0 h 206"/>
                <a:gd name="T12" fmla="*/ 0 w 166"/>
                <a:gd name="T13" fmla="*/ 0 h 206"/>
                <a:gd name="T14" fmla="*/ 0 w 166"/>
                <a:gd name="T15" fmla="*/ 0 h 206"/>
                <a:gd name="T16" fmla="*/ 0 w 166"/>
                <a:gd name="T17" fmla="*/ 0 h 206"/>
                <a:gd name="T18" fmla="*/ 0 w 166"/>
                <a:gd name="T19" fmla="*/ 0 h 206"/>
                <a:gd name="T20" fmla="*/ 0 w 166"/>
                <a:gd name="T21" fmla="*/ 0 h 206"/>
                <a:gd name="T22" fmla="*/ 0 w 166"/>
                <a:gd name="T23" fmla="*/ 0 h 206"/>
                <a:gd name="T24" fmla="*/ 0 w 166"/>
                <a:gd name="T25" fmla="*/ 0 h 206"/>
                <a:gd name="T26" fmla="*/ 0 w 166"/>
                <a:gd name="T27" fmla="*/ 0 h 206"/>
                <a:gd name="T28" fmla="*/ 0 w 166"/>
                <a:gd name="T29" fmla="*/ 0 h 206"/>
                <a:gd name="T30" fmla="*/ 0 w 166"/>
                <a:gd name="T31" fmla="*/ 0 h 206"/>
                <a:gd name="T32" fmla="*/ 0 w 166"/>
                <a:gd name="T33" fmla="*/ 0 h 206"/>
                <a:gd name="T34" fmla="*/ 0 w 166"/>
                <a:gd name="T35" fmla="*/ 0 h 206"/>
                <a:gd name="T36" fmla="*/ 0 w 166"/>
                <a:gd name="T37" fmla="*/ 0 h 206"/>
                <a:gd name="T38" fmla="*/ 0 w 166"/>
                <a:gd name="T39" fmla="*/ 0 h 206"/>
                <a:gd name="T40" fmla="*/ 0 w 166"/>
                <a:gd name="T41" fmla="*/ 0 h 206"/>
                <a:gd name="T42" fmla="*/ 0 w 166"/>
                <a:gd name="T43" fmla="*/ 0 h 206"/>
                <a:gd name="T44" fmla="*/ 0 w 166"/>
                <a:gd name="T45" fmla="*/ 0 h 206"/>
                <a:gd name="T46" fmla="*/ 0 w 166"/>
                <a:gd name="T47" fmla="*/ 0 h 206"/>
                <a:gd name="T48" fmla="*/ 0 w 166"/>
                <a:gd name="T49" fmla="*/ 0 h 206"/>
                <a:gd name="T50" fmla="*/ 0 w 166"/>
                <a:gd name="T51" fmla="*/ 0 h 206"/>
                <a:gd name="T52" fmla="*/ 0 w 166"/>
                <a:gd name="T53" fmla="*/ 0 h 206"/>
                <a:gd name="T54" fmla="*/ 0 w 166"/>
                <a:gd name="T55" fmla="*/ 0 h 20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6"/>
                <a:gd name="T85" fmla="*/ 0 h 206"/>
                <a:gd name="T86" fmla="*/ 166 w 166"/>
                <a:gd name="T87" fmla="*/ 206 h 20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60" name="Freeform 94"/>
            <p:cNvSpPr>
              <a:spLocks/>
            </p:cNvSpPr>
            <p:nvPr/>
          </p:nvSpPr>
          <p:spPr bwMode="auto">
            <a:xfrm>
              <a:off x="4063" y="1572"/>
              <a:ext cx="49" cy="66"/>
            </a:xfrm>
            <a:custGeom>
              <a:avLst/>
              <a:gdLst>
                <a:gd name="T0" fmla="*/ 0 w 246"/>
                <a:gd name="T1" fmla="*/ 0 h 331"/>
                <a:gd name="T2" fmla="*/ 0 w 246"/>
                <a:gd name="T3" fmla="*/ 0 h 331"/>
                <a:gd name="T4" fmla="*/ 0 w 246"/>
                <a:gd name="T5" fmla="*/ 0 h 331"/>
                <a:gd name="T6" fmla="*/ 0 w 246"/>
                <a:gd name="T7" fmla="*/ 0 h 331"/>
                <a:gd name="T8" fmla="*/ 0 w 246"/>
                <a:gd name="T9" fmla="*/ 0 h 331"/>
                <a:gd name="T10" fmla="*/ 0 w 246"/>
                <a:gd name="T11" fmla="*/ 0 h 331"/>
                <a:gd name="T12" fmla="*/ 0 w 246"/>
                <a:gd name="T13" fmla="*/ 0 h 331"/>
                <a:gd name="T14" fmla="*/ 0 w 246"/>
                <a:gd name="T15" fmla="*/ 0 h 331"/>
                <a:gd name="T16" fmla="*/ 0 w 246"/>
                <a:gd name="T17" fmla="*/ 0 h 331"/>
                <a:gd name="T18" fmla="*/ 0 w 246"/>
                <a:gd name="T19" fmla="*/ 0 h 331"/>
                <a:gd name="T20" fmla="*/ 0 w 246"/>
                <a:gd name="T21" fmla="*/ 0 h 331"/>
                <a:gd name="T22" fmla="*/ 0 w 246"/>
                <a:gd name="T23" fmla="*/ 0 h 331"/>
                <a:gd name="T24" fmla="*/ 0 w 246"/>
                <a:gd name="T25" fmla="*/ 0 h 331"/>
                <a:gd name="T26" fmla="*/ 0 w 246"/>
                <a:gd name="T27" fmla="*/ 0 h 331"/>
                <a:gd name="T28" fmla="*/ 0 w 246"/>
                <a:gd name="T29" fmla="*/ 0 h 331"/>
                <a:gd name="T30" fmla="*/ 0 w 246"/>
                <a:gd name="T31" fmla="*/ 0 h 331"/>
                <a:gd name="T32" fmla="*/ 0 w 246"/>
                <a:gd name="T33" fmla="*/ 0 h 331"/>
                <a:gd name="T34" fmla="*/ 0 w 246"/>
                <a:gd name="T35" fmla="*/ 0 h 331"/>
                <a:gd name="T36" fmla="*/ 0 w 246"/>
                <a:gd name="T37" fmla="*/ 0 h 331"/>
                <a:gd name="T38" fmla="*/ 0 w 246"/>
                <a:gd name="T39" fmla="*/ 0 h 331"/>
                <a:gd name="T40" fmla="*/ 0 w 246"/>
                <a:gd name="T41" fmla="*/ 0 h 331"/>
                <a:gd name="T42" fmla="*/ 0 w 246"/>
                <a:gd name="T43" fmla="*/ 0 h 331"/>
                <a:gd name="T44" fmla="*/ 0 w 246"/>
                <a:gd name="T45" fmla="*/ 0 h 331"/>
                <a:gd name="T46" fmla="*/ 0 w 246"/>
                <a:gd name="T47" fmla="*/ 0 h 331"/>
                <a:gd name="T48" fmla="*/ 0 w 246"/>
                <a:gd name="T49" fmla="*/ 0 h 331"/>
                <a:gd name="T50" fmla="*/ 0 w 246"/>
                <a:gd name="T51" fmla="*/ 0 h 331"/>
                <a:gd name="T52" fmla="*/ 0 w 246"/>
                <a:gd name="T53" fmla="*/ 0 h 331"/>
                <a:gd name="T54" fmla="*/ 0 w 246"/>
                <a:gd name="T55" fmla="*/ 0 h 331"/>
                <a:gd name="T56" fmla="*/ 0 w 246"/>
                <a:gd name="T57" fmla="*/ 0 h 331"/>
                <a:gd name="T58" fmla="*/ 0 w 246"/>
                <a:gd name="T59" fmla="*/ 0 h 331"/>
                <a:gd name="T60" fmla="*/ 0 w 246"/>
                <a:gd name="T61" fmla="*/ 0 h 331"/>
                <a:gd name="T62" fmla="*/ 0 w 246"/>
                <a:gd name="T63" fmla="*/ 0 h 331"/>
                <a:gd name="T64" fmla="*/ 0 w 246"/>
                <a:gd name="T65" fmla="*/ 0 h 331"/>
                <a:gd name="T66" fmla="*/ 0 w 246"/>
                <a:gd name="T67" fmla="*/ 0 h 331"/>
                <a:gd name="T68" fmla="*/ 0 w 246"/>
                <a:gd name="T69" fmla="*/ 0 h 331"/>
                <a:gd name="T70" fmla="*/ 0 w 246"/>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6"/>
                <a:gd name="T109" fmla="*/ 0 h 331"/>
                <a:gd name="T110" fmla="*/ 246 w 246"/>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61" name="Freeform 95"/>
            <p:cNvSpPr>
              <a:spLocks/>
            </p:cNvSpPr>
            <p:nvPr/>
          </p:nvSpPr>
          <p:spPr bwMode="auto">
            <a:xfrm>
              <a:off x="4046" y="1616"/>
              <a:ext cx="62" cy="122"/>
            </a:xfrm>
            <a:custGeom>
              <a:avLst/>
              <a:gdLst>
                <a:gd name="T0" fmla="*/ 0 w 311"/>
                <a:gd name="T1" fmla="*/ 0 h 611"/>
                <a:gd name="T2" fmla="*/ 0 w 311"/>
                <a:gd name="T3" fmla="*/ 0 h 611"/>
                <a:gd name="T4" fmla="*/ 0 w 311"/>
                <a:gd name="T5" fmla="*/ 0 h 611"/>
                <a:gd name="T6" fmla="*/ 0 w 311"/>
                <a:gd name="T7" fmla="*/ 0 h 611"/>
                <a:gd name="T8" fmla="*/ 0 w 311"/>
                <a:gd name="T9" fmla="*/ 0 h 611"/>
                <a:gd name="T10" fmla="*/ 0 w 311"/>
                <a:gd name="T11" fmla="*/ 0 h 611"/>
                <a:gd name="T12" fmla="*/ 0 w 311"/>
                <a:gd name="T13" fmla="*/ 0 h 611"/>
                <a:gd name="T14" fmla="*/ 0 w 311"/>
                <a:gd name="T15" fmla="*/ 0 h 611"/>
                <a:gd name="T16" fmla="*/ 0 w 311"/>
                <a:gd name="T17" fmla="*/ 0 h 611"/>
                <a:gd name="T18" fmla="*/ 0 w 311"/>
                <a:gd name="T19" fmla="*/ 0 h 611"/>
                <a:gd name="T20" fmla="*/ 0 w 311"/>
                <a:gd name="T21" fmla="*/ 0 h 611"/>
                <a:gd name="T22" fmla="*/ 0 w 311"/>
                <a:gd name="T23" fmla="*/ 0 h 611"/>
                <a:gd name="T24" fmla="*/ 0 w 311"/>
                <a:gd name="T25" fmla="*/ 0 h 611"/>
                <a:gd name="T26" fmla="*/ 0 w 311"/>
                <a:gd name="T27" fmla="*/ 0 h 611"/>
                <a:gd name="T28" fmla="*/ 0 w 311"/>
                <a:gd name="T29" fmla="*/ 0 h 611"/>
                <a:gd name="T30" fmla="*/ 0 w 311"/>
                <a:gd name="T31" fmla="*/ 0 h 611"/>
                <a:gd name="T32" fmla="*/ 0 w 311"/>
                <a:gd name="T33" fmla="*/ 0 h 611"/>
                <a:gd name="T34" fmla="*/ 0 w 311"/>
                <a:gd name="T35" fmla="*/ 0 h 611"/>
                <a:gd name="T36" fmla="*/ 0 w 311"/>
                <a:gd name="T37" fmla="*/ 0 h 611"/>
                <a:gd name="T38" fmla="*/ 0 w 311"/>
                <a:gd name="T39" fmla="*/ 0 h 611"/>
                <a:gd name="T40" fmla="*/ 0 w 311"/>
                <a:gd name="T41" fmla="*/ 0 h 611"/>
                <a:gd name="T42" fmla="*/ 0 w 311"/>
                <a:gd name="T43" fmla="*/ 0 h 611"/>
                <a:gd name="T44" fmla="*/ 0 w 311"/>
                <a:gd name="T45" fmla="*/ 0 h 611"/>
                <a:gd name="T46" fmla="*/ 0 w 311"/>
                <a:gd name="T47" fmla="*/ 0 h 611"/>
                <a:gd name="T48" fmla="*/ 0 w 311"/>
                <a:gd name="T49" fmla="*/ 0 h 611"/>
                <a:gd name="T50" fmla="*/ 0 w 311"/>
                <a:gd name="T51" fmla="*/ 0 h 611"/>
                <a:gd name="T52" fmla="*/ 0 w 311"/>
                <a:gd name="T53" fmla="*/ 0 h 611"/>
                <a:gd name="T54" fmla="*/ 0 w 311"/>
                <a:gd name="T55" fmla="*/ 0 h 611"/>
                <a:gd name="T56" fmla="*/ 0 w 311"/>
                <a:gd name="T57" fmla="*/ 0 h 611"/>
                <a:gd name="T58" fmla="*/ 0 w 311"/>
                <a:gd name="T59" fmla="*/ 0 h 611"/>
                <a:gd name="T60" fmla="*/ 0 w 311"/>
                <a:gd name="T61" fmla="*/ 0 h 611"/>
                <a:gd name="T62" fmla="*/ 0 w 311"/>
                <a:gd name="T63" fmla="*/ 0 h 611"/>
                <a:gd name="T64" fmla="*/ 0 w 311"/>
                <a:gd name="T65" fmla="*/ 0 h 611"/>
                <a:gd name="T66" fmla="*/ 0 w 311"/>
                <a:gd name="T67" fmla="*/ 0 h 611"/>
                <a:gd name="T68" fmla="*/ 0 w 311"/>
                <a:gd name="T69" fmla="*/ 0 h 611"/>
                <a:gd name="T70" fmla="*/ 0 w 311"/>
                <a:gd name="T71" fmla="*/ 0 h 611"/>
                <a:gd name="T72" fmla="*/ 0 w 311"/>
                <a:gd name="T73" fmla="*/ 0 h 611"/>
                <a:gd name="T74" fmla="*/ 0 w 311"/>
                <a:gd name="T75" fmla="*/ 0 h 611"/>
                <a:gd name="T76" fmla="*/ 0 w 311"/>
                <a:gd name="T77" fmla="*/ 0 h 611"/>
                <a:gd name="T78" fmla="*/ 0 w 311"/>
                <a:gd name="T79" fmla="*/ 0 h 611"/>
                <a:gd name="T80" fmla="*/ 0 w 311"/>
                <a:gd name="T81" fmla="*/ 0 h 611"/>
                <a:gd name="T82" fmla="*/ 0 w 311"/>
                <a:gd name="T83" fmla="*/ 0 h 611"/>
                <a:gd name="T84" fmla="*/ 0 w 311"/>
                <a:gd name="T85" fmla="*/ 0 h 611"/>
                <a:gd name="T86" fmla="*/ 0 w 311"/>
                <a:gd name="T87" fmla="*/ 0 h 611"/>
                <a:gd name="T88" fmla="*/ 0 w 311"/>
                <a:gd name="T89" fmla="*/ 0 h 611"/>
                <a:gd name="T90" fmla="*/ 0 w 311"/>
                <a:gd name="T91" fmla="*/ 0 h 611"/>
                <a:gd name="T92" fmla="*/ 0 w 311"/>
                <a:gd name="T93" fmla="*/ 0 h 611"/>
                <a:gd name="T94" fmla="*/ 0 w 311"/>
                <a:gd name="T95" fmla="*/ 0 h 611"/>
                <a:gd name="T96" fmla="*/ 0 w 311"/>
                <a:gd name="T97" fmla="*/ 0 h 6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
                <a:gd name="T148" fmla="*/ 0 h 611"/>
                <a:gd name="T149" fmla="*/ 311 w 311"/>
                <a:gd name="T150" fmla="*/ 611 h 6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62" name="Freeform 96"/>
            <p:cNvSpPr>
              <a:spLocks/>
            </p:cNvSpPr>
            <p:nvPr/>
          </p:nvSpPr>
          <p:spPr bwMode="auto">
            <a:xfrm>
              <a:off x="4232" y="1620"/>
              <a:ext cx="54" cy="60"/>
            </a:xfrm>
            <a:custGeom>
              <a:avLst/>
              <a:gdLst>
                <a:gd name="T0" fmla="*/ 0 w 270"/>
                <a:gd name="T1" fmla="*/ 0 h 301"/>
                <a:gd name="T2" fmla="*/ 0 w 270"/>
                <a:gd name="T3" fmla="*/ 0 h 301"/>
                <a:gd name="T4" fmla="*/ 0 w 270"/>
                <a:gd name="T5" fmla="*/ 0 h 301"/>
                <a:gd name="T6" fmla="*/ 0 w 270"/>
                <a:gd name="T7" fmla="*/ 0 h 301"/>
                <a:gd name="T8" fmla="*/ 0 w 270"/>
                <a:gd name="T9" fmla="*/ 0 h 301"/>
                <a:gd name="T10" fmla="*/ 0 w 270"/>
                <a:gd name="T11" fmla="*/ 0 h 301"/>
                <a:gd name="T12" fmla="*/ 0 w 270"/>
                <a:gd name="T13" fmla="*/ 0 h 301"/>
                <a:gd name="T14" fmla="*/ 0 w 270"/>
                <a:gd name="T15" fmla="*/ 0 h 301"/>
                <a:gd name="T16" fmla="*/ 0 w 270"/>
                <a:gd name="T17" fmla="*/ 0 h 301"/>
                <a:gd name="T18" fmla="*/ 0 w 270"/>
                <a:gd name="T19" fmla="*/ 0 h 301"/>
                <a:gd name="T20" fmla="*/ 0 w 270"/>
                <a:gd name="T21" fmla="*/ 0 h 301"/>
                <a:gd name="T22" fmla="*/ 0 w 270"/>
                <a:gd name="T23" fmla="*/ 0 h 301"/>
                <a:gd name="T24" fmla="*/ 0 w 270"/>
                <a:gd name="T25" fmla="*/ 0 h 301"/>
                <a:gd name="T26" fmla="*/ 0 w 270"/>
                <a:gd name="T27" fmla="*/ 0 h 301"/>
                <a:gd name="T28" fmla="*/ 0 w 270"/>
                <a:gd name="T29" fmla="*/ 0 h 301"/>
                <a:gd name="T30" fmla="*/ 0 w 270"/>
                <a:gd name="T31" fmla="*/ 0 h 301"/>
                <a:gd name="T32" fmla="*/ 0 w 270"/>
                <a:gd name="T33" fmla="*/ 0 h 301"/>
                <a:gd name="T34" fmla="*/ 0 w 270"/>
                <a:gd name="T35" fmla="*/ 0 h 301"/>
                <a:gd name="T36" fmla="*/ 0 w 270"/>
                <a:gd name="T37" fmla="*/ 0 h 301"/>
                <a:gd name="T38" fmla="*/ 0 w 270"/>
                <a:gd name="T39" fmla="*/ 0 h 301"/>
                <a:gd name="T40" fmla="*/ 0 w 270"/>
                <a:gd name="T41" fmla="*/ 0 h 301"/>
                <a:gd name="T42" fmla="*/ 0 w 270"/>
                <a:gd name="T43" fmla="*/ 0 h 301"/>
                <a:gd name="T44" fmla="*/ 0 w 270"/>
                <a:gd name="T45" fmla="*/ 0 h 301"/>
                <a:gd name="T46" fmla="*/ 0 w 270"/>
                <a:gd name="T47" fmla="*/ 0 h 301"/>
                <a:gd name="T48" fmla="*/ 0 w 270"/>
                <a:gd name="T49" fmla="*/ 0 h 301"/>
                <a:gd name="T50" fmla="*/ 0 w 270"/>
                <a:gd name="T51" fmla="*/ 0 h 301"/>
                <a:gd name="T52" fmla="*/ 0 w 270"/>
                <a:gd name="T53" fmla="*/ 0 h 301"/>
                <a:gd name="T54" fmla="*/ 0 w 270"/>
                <a:gd name="T55" fmla="*/ 0 h 301"/>
                <a:gd name="T56" fmla="*/ 0 w 270"/>
                <a:gd name="T57" fmla="*/ 0 h 301"/>
                <a:gd name="T58" fmla="*/ 0 w 270"/>
                <a:gd name="T59" fmla="*/ 0 h 301"/>
                <a:gd name="T60" fmla="*/ 0 w 270"/>
                <a:gd name="T61" fmla="*/ 0 h 301"/>
                <a:gd name="T62" fmla="*/ 0 w 270"/>
                <a:gd name="T63" fmla="*/ 0 h 301"/>
                <a:gd name="T64" fmla="*/ 0 w 270"/>
                <a:gd name="T65" fmla="*/ 0 h 301"/>
                <a:gd name="T66" fmla="*/ 0 w 270"/>
                <a:gd name="T67" fmla="*/ 0 h 301"/>
                <a:gd name="T68" fmla="*/ 0 w 270"/>
                <a:gd name="T69" fmla="*/ 0 h 301"/>
                <a:gd name="T70" fmla="*/ 0 w 270"/>
                <a:gd name="T71" fmla="*/ 0 h 301"/>
                <a:gd name="T72" fmla="*/ 0 w 270"/>
                <a:gd name="T73" fmla="*/ 0 h 301"/>
                <a:gd name="T74" fmla="*/ 0 w 270"/>
                <a:gd name="T75" fmla="*/ 0 h 301"/>
                <a:gd name="T76" fmla="*/ 0 w 270"/>
                <a:gd name="T77" fmla="*/ 0 h 301"/>
                <a:gd name="T78" fmla="*/ 0 w 270"/>
                <a:gd name="T79" fmla="*/ 0 h 301"/>
                <a:gd name="T80" fmla="*/ 0 w 270"/>
                <a:gd name="T81" fmla="*/ 0 h 301"/>
                <a:gd name="T82" fmla="*/ 0 w 270"/>
                <a:gd name="T83" fmla="*/ 0 h 301"/>
                <a:gd name="T84" fmla="*/ 0 w 270"/>
                <a:gd name="T85" fmla="*/ 0 h 301"/>
                <a:gd name="T86" fmla="*/ 0 w 270"/>
                <a:gd name="T87" fmla="*/ 0 h 301"/>
                <a:gd name="T88" fmla="*/ 0 w 270"/>
                <a:gd name="T89" fmla="*/ 0 h 301"/>
                <a:gd name="T90" fmla="*/ 0 w 270"/>
                <a:gd name="T91" fmla="*/ 0 h 301"/>
                <a:gd name="T92" fmla="*/ 0 w 270"/>
                <a:gd name="T93" fmla="*/ 0 h 301"/>
                <a:gd name="T94" fmla="*/ 0 w 270"/>
                <a:gd name="T95" fmla="*/ 0 h 301"/>
                <a:gd name="T96" fmla="*/ 0 w 270"/>
                <a:gd name="T97" fmla="*/ 0 h 301"/>
                <a:gd name="T98" fmla="*/ 0 w 270"/>
                <a:gd name="T99" fmla="*/ 0 h 301"/>
                <a:gd name="T100" fmla="*/ 0 w 270"/>
                <a:gd name="T101" fmla="*/ 0 h 3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0"/>
                <a:gd name="T154" fmla="*/ 0 h 301"/>
                <a:gd name="T155" fmla="*/ 270 w 270"/>
                <a:gd name="T156" fmla="*/ 301 h 3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63" name="Freeform 97"/>
            <p:cNvSpPr>
              <a:spLocks/>
            </p:cNvSpPr>
            <p:nvPr/>
          </p:nvSpPr>
          <p:spPr bwMode="auto">
            <a:xfrm>
              <a:off x="4322" y="1663"/>
              <a:ext cx="37" cy="44"/>
            </a:xfrm>
            <a:custGeom>
              <a:avLst/>
              <a:gdLst>
                <a:gd name="T0" fmla="*/ 0 w 187"/>
                <a:gd name="T1" fmla="*/ 0 h 217"/>
                <a:gd name="T2" fmla="*/ 0 w 187"/>
                <a:gd name="T3" fmla="*/ 0 h 217"/>
                <a:gd name="T4" fmla="*/ 0 w 187"/>
                <a:gd name="T5" fmla="*/ 0 h 217"/>
                <a:gd name="T6" fmla="*/ 0 w 187"/>
                <a:gd name="T7" fmla="*/ 0 h 217"/>
                <a:gd name="T8" fmla="*/ 0 w 187"/>
                <a:gd name="T9" fmla="*/ 0 h 217"/>
                <a:gd name="T10" fmla="*/ 0 w 187"/>
                <a:gd name="T11" fmla="*/ 0 h 217"/>
                <a:gd name="T12" fmla="*/ 0 w 187"/>
                <a:gd name="T13" fmla="*/ 0 h 217"/>
                <a:gd name="T14" fmla="*/ 0 w 187"/>
                <a:gd name="T15" fmla="*/ 0 h 217"/>
                <a:gd name="T16" fmla="*/ 0 w 187"/>
                <a:gd name="T17" fmla="*/ 0 h 217"/>
                <a:gd name="T18" fmla="*/ 0 w 187"/>
                <a:gd name="T19" fmla="*/ 0 h 217"/>
                <a:gd name="T20" fmla="*/ 0 w 187"/>
                <a:gd name="T21" fmla="*/ 0 h 217"/>
                <a:gd name="T22" fmla="*/ 0 w 187"/>
                <a:gd name="T23" fmla="*/ 0 h 217"/>
                <a:gd name="T24" fmla="*/ 0 w 187"/>
                <a:gd name="T25" fmla="*/ 0 h 217"/>
                <a:gd name="T26" fmla="*/ 0 w 187"/>
                <a:gd name="T27" fmla="*/ 0 h 217"/>
                <a:gd name="T28" fmla="*/ 0 w 187"/>
                <a:gd name="T29" fmla="*/ 0 h 217"/>
                <a:gd name="T30" fmla="*/ 0 w 187"/>
                <a:gd name="T31" fmla="*/ 0 h 217"/>
                <a:gd name="T32" fmla="*/ 0 w 187"/>
                <a:gd name="T33" fmla="*/ 0 h 217"/>
                <a:gd name="T34" fmla="*/ 0 w 187"/>
                <a:gd name="T35" fmla="*/ 0 h 217"/>
                <a:gd name="T36" fmla="*/ 0 w 187"/>
                <a:gd name="T37" fmla="*/ 0 h 217"/>
                <a:gd name="T38" fmla="*/ 0 w 187"/>
                <a:gd name="T39" fmla="*/ 0 h 217"/>
                <a:gd name="T40" fmla="*/ 0 w 187"/>
                <a:gd name="T41" fmla="*/ 0 h 217"/>
                <a:gd name="T42" fmla="*/ 0 w 187"/>
                <a:gd name="T43" fmla="*/ 0 h 217"/>
                <a:gd name="T44" fmla="*/ 0 w 187"/>
                <a:gd name="T45" fmla="*/ 0 h 217"/>
                <a:gd name="T46" fmla="*/ 0 w 187"/>
                <a:gd name="T47" fmla="*/ 0 h 217"/>
                <a:gd name="T48" fmla="*/ 0 w 187"/>
                <a:gd name="T49" fmla="*/ 0 h 217"/>
                <a:gd name="T50" fmla="*/ 0 w 187"/>
                <a:gd name="T51" fmla="*/ 0 h 217"/>
                <a:gd name="T52" fmla="*/ 0 w 187"/>
                <a:gd name="T53" fmla="*/ 0 h 217"/>
                <a:gd name="T54" fmla="*/ 0 w 187"/>
                <a:gd name="T55" fmla="*/ 0 h 217"/>
                <a:gd name="T56" fmla="*/ 0 w 187"/>
                <a:gd name="T57" fmla="*/ 0 h 217"/>
                <a:gd name="T58" fmla="*/ 0 w 187"/>
                <a:gd name="T59" fmla="*/ 0 h 217"/>
                <a:gd name="T60" fmla="*/ 0 w 187"/>
                <a:gd name="T61" fmla="*/ 0 h 217"/>
                <a:gd name="T62" fmla="*/ 0 w 187"/>
                <a:gd name="T63" fmla="*/ 0 h 217"/>
                <a:gd name="T64" fmla="*/ 0 w 187"/>
                <a:gd name="T65" fmla="*/ 0 h 217"/>
                <a:gd name="T66" fmla="*/ 0 w 187"/>
                <a:gd name="T67" fmla="*/ 0 h 217"/>
                <a:gd name="T68" fmla="*/ 0 w 187"/>
                <a:gd name="T69" fmla="*/ 0 h 217"/>
                <a:gd name="T70" fmla="*/ 0 w 187"/>
                <a:gd name="T71" fmla="*/ 0 h 217"/>
                <a:gd name="T72" fmla="*/ 0 w 187"/>
                <a:gd name="T73" fmla="*/ 0 h 217"/>
                <a:gd name="T74" fmla="*/ 0 w 187"/>
                <a:gd name="T75" fmla="*/ 0 h 217"/>
                <a:gd name="T76" fmla="*/ 0 w 187"/>
                <a:gd name="T77" fmla="*/ 0 h 217"/>
                <a:gd name="T78" fmla="*/ 0 w 187"/>
                <a:gd name="T79" fmla="*/ 0 h 217"/>
                <a:gd name="T80" fmla="*/ 0 w 187"/>
                <a:gd name="T81" fmla="*/ 0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7"/>
                <a:gd name="T124" fmla="*/ 0 h 217"/>
                <a:gd name="T125" fmla="*/ 187 w 187"/>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64" name="Freeform 98"/>
            <p:cNvSpPr>
              <a:spLocks/>
            </p:cNvSpPr>
            <p:nvPr/>
          </p:nvSpPr>
          <p:spPr bwMode="auto">
            <a:xfrm>
              <a:off x="4112" y="1663"/>
              <a:ext cx="52" cy="46"/>
            </a:xfrm>
            <a:custGeom>
              <a:avLst/>
              <a:gdLst>
                <a:gd name="T0" fmla="*/ 0 w 260"/>
                <a:gd name="T1" fmla="*/ 0 h 228"/>
                <a:gd name="T2" fmla="*/ 0 w 260"/>
                <a:gd name="T3" fmla="*/ 0 h 228"/>
                <a:gd name="T4" fmla="*/ 0 w 260"/>
                <a:gd name="T5" fmla="*/ 0 h 228"/>
                <a:gd name="T6" fmla="*/ 0 w 260"/>
                <a:gd name="T7" fmla="*/ 0 h 228"/>
                <a:gd name="T8" fmla="*/ 0 w 260"/>
                <a:gd name="T9" fmla="*/ 0 h 228"/>
                <a:gd name="T10" fmla="*/ 0 w 260"/>
                <a:gd name="T11" fmla="*/ 0 h 228"/>
                <a:gd name="T12" fmla="*/ 0 w 260"/>
                <a:gd name="T13" fmla="*/ 0 h 228"/>
                <a:gd name="T14" fmla="*/ 0 w 260"/>
                <a:gd name="T15" fmla="*/ 0 h 228"/>
                <a:gd name="T16" fmla="*/ 0 w 260"/>
                <a:gd name="T17" fmla="*/ 0 h 228"/>
                <a:gd name="T18" fmla="*/ 0 w 260"/>
                <a:gd name="T19" fmla="*/ 0 h 228"/>
                <a:gd name="T20" fmla="*/ 0 w 260"/>
                <a:gd name="T21" fmla="*/ 0 h 228"/>
                <a:gd name="T22" fmla="*/ 0 w 260"/>
                <a:gd name="T23" fmla="*/ 0 h 228"/>
                <a:gd name="T24" fmla="*/ 0 w 260"/>
                <a:gd name="T25" fmla="*/ 0 h 228"/>
                <a:gd name="T26" fmla="*/ 0 w 260"/>
                <a:gd name="T27" fmla="*/ 0 h 228"/>
                <a:gd name="T28" fmla="*/ 0 w 260"/>
                <a:gd name="T29" fmla="*/ 0 h 228"/>
                <a:gd name="T30" fmla="*/ 0 w 260"/>
                <a:gd name="T31" fmla="*/ 0 h 228"/>
                <a:gd name="T32" fmla="*/ 0 w 260"/>
                <a:gd name="T33" fmla="*/ 0 h 228"/>
                <a:gd name="T34" fmla="*/ 0 w 260"/>
                <a:gd name="T35" fmla="*/ 0 h 228"/>
                <a:gd name="T36" fmla="*/ 0 w 260"/>
                <a:gd name="T37" fmla="*/ 0 h 228"/>
                <a:gd name="T38" fmla="*/ 0 w 260"/>
                <a:gd name="T39" fmla="*/ 0 h 228"/>
                <a:gd name="T40" fmla="*/ 0 w 260"/>
                <a:gd name="T41" fmla="*/ 0 h 228"/>
                <a:gd name="T42" fmla="*/ 0 w 260"/>
                <a:gd name="T43" fmla="*/ 0 h 228"/>
                <a:gd name="T44" fmla="*/ 0 w 260"/>
                <a:gd name="T45" fmla="*/ 0 h 228"/>
                <a:gd name="T46" fmla="*/ 0 w 260"/>
                <a:gd name="T47" fmla="*/ 0 h 228"/>
                <a:gd name="T48" fmla="*/ 0 w 260"/>
                <a:gd name="T49" fmla="*/ 0 h 228"/>
                <a:gd name="T50" fmla="*/ 0 w 260"/>
                <a:gd name="T51" fmla="*/ 0 h 228"/>
                <a:gd name="T52" fmla="*/ 0 w 260"/>
                <a:gd name="T53" fmla="*/ 0 h 228"/>
                <a:gd name="T54" fmla="*/ 0 w 260"/>
                <a:gd name="T55" fmla="*/ 0 h 228"/>
                <a:gd name="T56" fmla="*/ 0 w 260"/>
                <a:gd name="T57" fmla="*/ 0 h 228"/>
                <a:gd name="T58" fmla="*/ 0 w 260"/>
                <a:gd name="T59" fmla="*/ 0 h 228"/>
                <a:gd name="T60" fmla="*/ 0 w 260"/>
                <a:gd name="T61" fmla="*/ 0 h 228"/>
                <a:gd name="T62" fmla="*/ 0 w 260"/>
                <a:gd name="T63" fmla="*/ 0 h 228"/>
                <a:gd name="T64" fmla="*/ 0 w 260"/>
                <a:gd name="T65" fmla="*/ 0 h 228"/>
                <a:gd name="T66" fmla="*/ 0 w 260"/>
                <a:gd name="T67" fmla="*/ 0 h 228"/>
                <a:gd name="T68" fmla="*/ 0 w 260"/>
                <a:gd name="T69" fmla="*/ 0 h 228"/>
                <a:gd name="T70" fmla="*/ 0 w 260"/>
                <a:gd name="T71" fmla="*/ 0 h 228"/>
                <a:gd name="T72" fmla="*/ 0 w 260"/>
                <a:gd name="T73" fmla="*/ 0 h 228"/>
                <a:gd name="T74" fmla="*/ 0 w 260"/>
                <a:gd name="T75" fmla="*/ 0 h 228"/>
                <a:gd name="T76" fmla="*/ 0 w 260"/>
                <a:gd name="T77" fmla="*/ 0 h 228"/>
                <a:gd name="T78" fmla="*/ 0 w 260"/>
                <a:gd name="T79" fmla="*/ 0 h 228"/>
                <a:gd name="T80" fmla="*/ 0 w 260"/>
                <a:gd name="T81" fmla="*/ 0 h 228"/>
                <a:gd name="T82" fmla="*/ 0 w 260"/>
                <a:gd name="T83" fmla="*/ 0 h 228"/>
                <a:gd name="T84" fmla="*/ 0 w 260"/>
                <a:gd name="T85" fmla="*/ 0 h 228"/>
                <a:gd name="T86" fmla="*/ 0 w 260"/>
                <a:gd name="T87" fmla="*/ 0 h 2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0"/>
                <a:gd name="T133" fmla="*/ 0 h 228"/>
                <a:gd name="T134" fmla="*/ 260 w 260"/>
                <a:gd name="T135" fmla="*/ 228 h 2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65" name="Freeform 99"/>
            <p:cNvSpPr>
              <a:spLocks/>
            </p:cNvSpPr>
            <p:nvPr/>
          </p:nvSpPr>
          <p:spPr bwMode="auto">
            <a:xfrm>
              <a:off x="4228" y="1668"/>
              <a:ext cx="60" cy="102"/>
            </a:xfrm>
            <a:custGeom>
              <a:avLst/>
              <a:gdLst>
                <a:gd name="T0" fmla="*/ 0 w 300"/>
                <a:gd name="T1" fmla="*/ 0 h 510"/>
                <a:gd name="T2" fmla="*/ 0 w 300"/>
                <a:gd name="T3" fmla="*/ 0 h 510"/>
                <a:gd name="T4" fmla="*/ 0 w 300"/>
                <a:gd name="T5" fmla="*/ 0 h 510"/>
                <a:gd name="T6" fmla="*/ 0 w 300"/>
                <a:gd name="T7" fmla="*/ 0 h 510"/>
                <a:gd name="T8" fmla="*/ 0 w 300"/>
                <a:gd name="T9" fmla="*/ 0 h 510"/>
                <a:gd name="T10" fmla="*/ 0 w 300"/>
                <a:gd name="T11" fmla="*/ 0 h 510"/>
                <a:gd name="T12" fmla="*/ 0 w 300"/>
                <a:gd name="T13" fmla="*/ 0 h 510"/>
                <a:gd name="T14" fmla="*/ 0 w 300"/>
                <a:gd name="T15" fmla="*/ 0 h 510"/>
                <a:gd name="T16" fmla="*/ 0 w 300"/>
                <a:gd name="T17" fmla="*/ 0 h 510"/>
                <a:gd name="T18" fmla="*/ 0 w 300"/>
                <a:gd name="T19" fmla="*/ 0 h 510"/>
                <a:gd name="T20" fmla="*/ 0 w 300"/>
                <a:gd name="T21" fmla="*/ 0 h 510"/>
                <a:gd name="T22" fmla="*/ 0 w 300"/>
                <a:gd name="T23" fmla="*/ 0 h 510"/>
                <a:gd name="T24" fmla="*/ 0 w 300"/>
                <a:gd name="T25" fmla="*/ 0 h 510"/>
                <a:gd name="T26" fmla="*/ 0 w 300"/>
                <a:gd name="T27" fmla="*/ 0 h 510"/>
                <a:gd name="T28" fmla="*/ 0 w 300"/>
                <a:gd name="T29" fmla="*/ 0 h 510"/>
                <a:gd name="T30" fmla="*/ 0 w 300"/>
                <a:gd name="T31" fmla="*/ 0 h 510"/>
                <a:gd name="T32" fmla="*/ 0 w 300"/>
                <a:gd name="T33" fmla="*/ 0 h 510"/>
                <a:gd name="T34" fmla="*/ 0 w 300"/>
                <a:gd name="T35" fmla="*/ 0 h 510"/>
                <a:gd name="T36" fmla="*/ 0 w 300"/>
                <a:gd name="T37" fmla="*/ 0 h 510"/>
                <a:gd name="T38" fmla="*/ 0 w 300"/>
                <a:gd name="T39" fmla="*/ 0 h 510"/>
                <a:gd name="T40" fmla="*/ 0 w 300"/>
                <a:gd name="T41" fmla="*/ 0 h 510"/>
                <a:gd name="T42" fmla="*/ 0 w 300"/>
                <a:gd name="T43" fmla="*/ 0 h 510"/>
                <a:gd name="T44" fmla="*/ 0 w 300"/>
                <a:gd name="T45" fmla="*/ 0 h 510"/>
                <a:gd name="T46" fmla="*/ 0 w 300"/>
                <a:gd name="T47" fmla="*/ 0 h 510"/>
                <a:gd name="T48" fmla="*/ 0 w 300"/>
                <a:gd name="T49" fmla="*/ 0 h 510"/>
                <a:gd name="T50" fmla="*/ 0 w 300"/>
                <a:gd name="T51" fmla="*/ 0 h 510"/>
                <a:gd name="T52" fmla="*/ 0 w 300"/>
                <a:gd name="T53" fmla="*/ 0 h 510"/>
                <a:gd name="T54" fmla="*/ 0 w 300"/>
                <a:gd name="T55" fmla="*/ 0 h 5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0"/>
                <a:gd name="T85" fmla="*/ 0 h 510"/>
                <a:gd name="T86" fmla="*/ 300 w 300"/>
                <a:gd name="T87" fmla="*/ 510 h 5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66" name="Freeform 100"/>
            <p:cNvSpPr>
              <a:spLocks/>
            </p:cNvSpPr>
            <p:nvPr/>
          </p:nvSpPr>
          <p:spPr bwMode="auto">
            <a:xfrm>
              <a:off x="4104" y="1684"/>
              <a:ext cx="74" cy="83"/>
            </a:xfrm>
            <a:custGeom>
              <a:avLst/>
              <a:gdLst>
                <a:gd name="T0" fmla="*/ 0 w 368"/>
                <a:gd name="T1" fmla="*/ 0 h 416"/>
                <a:gd name="T2" fmla="*/ 0 w 368"/>
                <a:gd name="T3" fmla="*/ 0 h 416"/>
                <a:gd name="T4" fmla="*/ 0 w 368"/>
                <a:gd name="T5" fmla="*/ 0 h 416"/>
                <a:gd name="T6" fmla="*/ 0 w 368"/>
                <a:gd name="T7" fmla="*/ 0 h 416"/>
                <a:gd name="T8" fmla="*/ 0 w 368"/>
                <a:gd name="T9" fmla="*/ 0 h 416"/>
                <a:gd name="T10" fmla="*/ 0 w 368"/>
                <a:gd name="T11" fmla="*/ 0 h 416"/>
                <a:gd name="T12" fmla="*/ 0 w 368"/>
                <a:gd name="T13" fmla="*/ 0 h 416"/>
                <a:gd name="T14" fmla="*/ 0 w 368"/>
                <a:gd name="T15" fmla="*/ 0 h 416"/>
                <a:gd name="T16" fmla="*/ 0 w 368"/>
                <a:gd name="T17" fmla="*/ 0 h 416"/>
                <a:gd name="T18" fmla="*/ 0 w 368"/>
                <a:gd name="T19" fmla="*/ 0 h 416"/>
                <a:gd name="T20" fmla="*/ 0 w 368"/>
                <a:gd name="T21" fmla="*/ 0 h 416"/>
                <a:gd name="T22" fmla="*/ 0 w 368"/>
                <a:gd name="T23" fmla="*/ 0 h 416"/>
                <a:gd name="T24" fmla="*/ 0 w 368"/>
                <a:gd name="T25" fmla="*/ 0 h 416"/>
                <a:gd name="T26" fmla="*/ 0 w 368"/>
                <a:gd name="T27" fmla="*/ 0 h 416"/>
                <a:gd name="T28" fmla="*/ 0 w 368"/>
                <a:gd name="T29" fmla="*/ 0 h 416"/>
                <a:gd name="T30" fmla="*/ 0 w 368"/>
                <a:gd name="T31" fmla="*/ 0 h 416"/>
                <a:gd name="T32" fmla="*/ 0 w 368"/>
                <a:gd name="T33" fmla="*/ 0 h 416"/>
                <a:gd name="T34" fmla="*/ 0 w 368"/>
                <a:gd name="T35" fmla="*/ 0 h 416"/>
                <a:gd name="T36" fmla="*/ 0 w 368"/>
                <a:gd name="T37" fmla="*/ 0 h 416"/>
                <a:gd name="T38" fmla="*/ 0 w 368"/>
                <a:gd name="T39" fmla="*/ 0 h 416"/>
                <a:gd name="T40" fmla="*/ 0 w 368"/>
                <a:gd name="T41" fmla="*/ 0 h 416"/>
                <a:gd name="T42" fmla="*/ 0 w 368"/>
                <a:gd name="T43" fmla="*/ 0 h 416"/>
                <a:gd name="T44" fmla="*/ 0 w 368"/>
                <a:gd name="T45" fmla="*/ 0 h 416"/>
                <a:gd name="T46" fmla="*/ 0 w 368"/>
                <a:gd name="T47" fmla="*/ 0 h 416"/>
                <a:gd name="T48" fmla="*/ 0 w 368"/>
                <a:gd name="T49" fmla="*/ 0 h 416"/>
                <a:gd name="T50" fmla="*/ 0 w 368"/>
                <a:gd name="T51" fmla="*/ 0 h 416"/>
                <a:gd name="T52" fmla="*/ 0 w 368"/>
                <a:gd name="T53" fmla="*/ 0 h 416"/>
                <a:gd name="T54" fmla="*/ 0 w 368"/>
                <a:gd name="T55" fmla="*/ 0 h 416"/>
                <a:gd name="T56" fmla="*/ 0 w 368"/>
                <a:gd name="T57" fmla="*/ 0 h 416"/>
                <a:gd name="T58" fmla="*/ 0 w 368"/>
                <a:gd name="T59" fmla="*/ 0 h 416"/>
                <a:gd name="T60" fmla="*/ 0 w 368"/>
                <a:gd name="T61" fmla="*/ 0 h 416"/>
                <a:gd name="T62" fmla="*/ 0 w 368"/>
                <a:gd name="T63" fmla="*/ 0 h 416"/>
                <a:gd name="T64" fmla="*/ 0 w 368"/>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8"/>
                <a:gd name="T100" fmla="*/ 0 h 416"/>
                <a:gd name="T101" fmla="*/ 368 w 368"/>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67" name="Freeform 101"/>
            <p:cNvSpPr>
              <a:spLocks/>
            </p:cNvSpPr>
            <p:nvPr/>
          </p:nvSpPr>
          <p:spPr bwMode="auto">
            <a:xfrm>
              <a:off x="4278" y="1767"/>
              <a:ext cx="31" cy="46"/>
            </a:xfrm>
            <a:custGeom>
              <a:avLst/>
              <a:gdLst>
                <a:gd name="T0" fmla="*/ 0 w 156"/>
                <a:gd name="T1" fmla="*/ 0 h 228"/>
                <a:gd name="T2" fmla="*/ 0 w 156"/>
                <a:gd name="T3" fmla="*/ 0 h 228"/>
                <a:gd name="T4" fmla="*/ 0 w 156"/>
                <a:gd name="T5" fmla="*/ 0 h 228"/>
                <a:gd name="T6" fmla="*/ 0 w 156"/>
                <a:gd name="T7" fmla="*/ 0 h 228"/>
                <a:gd name="T8" fmla="*/ 0 w 156"/>
                <a:gd name="T9" fmla="*/ 0 h 228"/>
                <a:gd name="T10" fmla="*/ 0 w 156"/>
                <a:gd name="T11" fmla="*/ 0 h 228"/>
                <a:gd name="T12" fmla="*/ 0 w 156"/>
                <a:gd name="T13" fmla="*/ 0 h 228"/>
                <a:gd name="T14" fmla="*/ 0 w 156"/>
                <a:gd name="T15" fmla="*/ 0 h 228"/>
                <a:gd name="T16" fmla="*/ 0 w 156"/>
                <a:gd name="T17" fmla="*/ 0 h 228"/>
                <a:gd name="T18" fmla="*/ 0 w 156"/>
                <a:gd name="T19" fmla="*/ 0 h 228"/>
                <a:gd name="T20" fmla="*/ 0 w 156"/>
                <a:gd name="T21" fmla="*/ 0 h 228"/>
                <a:gd name="T22" fmla="*/ 0 w 156"/>
                <a:gd name="T23" fmla="*/ 0 h 228"/>
                <a:gd name="T24" fmla="*/ 0 w 156"/>
                <a:gd name="T25" fmla="*/ 0 h 228"/>
                <a:gd name="T26" fmla="*/ 0 w 156"/>
                <a:gd name="T27" fmla="*/ 0 h 228"/>
                <a:gd name="T28" fmla="*/ 0 w 156"/>
                <a:gd name="T29" fmla="*/ 0 h 228"/>
                <a:gd name="T30" fmla="*/ 0 w 156"/>
                <a:gd name="T31" fmla="*/ 0 h 228"/>
                <a:gd name="T32" fmla="*/ 0 w 156"/>
                <a:gd name="T33" fmla="*/ 0 h 2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228"/>
                <a:gd name="T53" fmla="*/ 156 w 156"/>
                <a:gd name="T54" fmla="*/ 228 h 2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68" name="Freeform 102"/>
            <p:cNvSpPr>
              <a:spLocks/>
            </p:cNvSpPr>
            <p:nvPr/>
          </p:nvSpPr>
          <p:spPr bwMode="auto">
            <a:xfrm>
              <a:off x="4275" y="1773"/>
              <a:ext cx="11" cy="19"/>
            </a:xfrm>
            <a:custGeom>
              <a:avLst/>
              <a:gdLst>
                <a:gd name="T0" fmla="*/ 0 w 55"/>
                <a:gd name="T1" fmla="*/ 0 h 93"/>
                <a:gd name="T2" fmla="*/ 0 w 55"/>
                <a:gd name="T3" fmla="*/ 0 h 93"/>
                <a:gd name="T4" fmla="*/ 0 w 55"/>
                <a:gd name="T5" fmla="*/ 0 h 93"/>
                <a:gd name="T6" fmla="*/ 0 w 55"/>
                <a:gd name="T7" fmla="*/ 0 h 93"/>
                <a:gd name="T8" fmla="*/ 0 w 55"/>
                <a:gd name="T9" fmla="*/ 0 h 93"/>
                <a:gd name="T10" fmla="*/ 0 w 55"/>
                <a:gd name="T11" fmla="*/ 0 h 93"/>
                <a:gd name="T12" fmla="*/ 0 w 55"/>
                <a:gd name="T13" fmla="*/ 0 h 93"/>
                <a:gd name="T14" fmla="*/ 0 w 55"/>
                <a:gd name="T15" fmla="*/ 0 h 93"/>
                <a:gd name="T16" fmla="*/ 0 w 55"/>
                <a:gd name="T17" fmla="*/ 0 h 93"/>
                <a:gd name="T18" fmla="*/ 0 w 55"/>
                <a:gd name="T19" fmla="*/ 0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93"/>
                <a:gd name="T32" fmla="*/ 55 w 55"/>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69" name="Freeform 103"/>
            <p:cNvSpPr>
              <a:spLocks/>
            </p:cNvSpPr>
            <p:nvPr/>
          </p:nvSpPr>
          <p:spPr bwMode="auto">
            <a:xfrm>
              <a:off x="4131" y="1777"/>
              <a:ext cx="29" cy="44"/>
            </a:xfrm>
            <a:custGeom>
              <a:avLst/>
              <a:gdLst>
                <a:gd name="T0" fmla="*/ 0 w 145"/>
                <a:gd name="T1" fmla="*/ 0 h 218"/>
                <a:gd name="T2" fmla="*/ 0 w 145"/>
                <a:gd name="T3" fmla="*/ 0 h 218"/>
                <a:gd name="T4" fmla="*/ 0 w 145"/>
                <a:gd name="T5" fmla="*/ 0 h 218"/>
                <a:gd name="T6" fmla="*/ 0 w 145"/>
                <a:gd name="T7" fmla="*/ 0 h 218"/>
                <a:gd name="T8" fmla="*/ 0 w 145"/>
                <a:gd name="T9" fmla="*/ 0 h 218"/>
                <a:gd name="T10" fmla="*/ 0 w 145"/>
                <a:gd name="T11" fmla="*/ 0 h 218"/>
                <a:gd name="T12" fmla="*/ 0 w 145"/>
                <a:gd name="T13" fmla="*/ 0 h 218"/>
                <a:gd name="T14" fmla="*/ 0 w 145"/>
                <a:gd name="T15" fmla="*/ 0 h 218"/>
                <a:gd name="T16" fmla="*/ 0 w 145"/>
                <a:gd name="T17" fmla="*/ 0 h 218"/>
                <a:gd name="T18" fmla="*/ 0 w 145"/>
                <a:gd name="T19" fmla="*/ 0 h 218"/>
                <a:gd name="T20" fmla="*/ 0 w 145"/>
                <a:gd name="T21" fmla="*/ 0 h 218"/>
                <a:gd name="T22" fmla="*/ 0 w 145"/>
                <a:gd name="T23" fmla="*/ 0 h 218"/>
                <a:gd name="T24" fmla="*/ 0 w 145"/>
                <a:gd name="T25" fmla="*/ 0 h 218"/>
                <a:gd name="T26" fmla="*/ 0 w 145"/>
                <a:gd name="T27" fmla="*/ 0 h 218"/>
                <a:gd name="T28" fmla="*/ 0 w 145"/>
                <a:gd name="T29" fmla="*/ 0 h 218"/>
                <a:gd name="T30" fmla="*/ 0 w 145"/>
                <a:gd name="T31" fmla="*/ 0 h 218"/>
                <a:gd name="T32" fmla="*/ 0 w 145"/>
                <a:gd name="T33" fmla="*/ 0 h 218"/>
                <a:gd name="T34" fmla="*/ 0 w 145"/>
                <a:gd name="T35" fmla="*/ 0 h 218"/>
                <a:gd name="T36" fmla="*/ 0 w 145"/>
                <a:gd name="T37" fmla="*/ 0 h 218"/>
                <a:gd name="T38" fmla="*/ 0 w 145"/>
                <a:gd name="T39" fmla="*/ 0 h 218"/>
                <a:gd name="T40" fmla="*/ 0 w 145"/>
                <a:gd name="T41" fmla="*/ 0 h 218"/>
                <a:gd name="T42" fmla="*/ 0 w 145"/>
                <a:gd name="T43" fmla="*/ 0 h 218"/>
                <a:gd name="T44" fmla="*/ 0 w 145"/>
                <a:gd name="T45" fmla="*/ 0 h 218"/>
                <a:gd name="T46" fmla="*/ 0 w 145"/>
                <a:gd name="T47" fmla="*/ 0 h 218"/>
                <a:gd name="T48" fmla="*/ 0 w 145"/>
                <a:gd name="T49" fmla="*/ 0 h 2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5"/>
                <a:gd name="T76" fmla="*/ 0 h 218"/>
                <a:gd name="T77" fmla="*/ 145 w 145"/>
                <a:gd name="T78" fmla="*/ 218 h 2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70" name="Freeform 104"/>
            <p:cNvSpPr>
              <a:spLocks/>
            </p:cNvSpPr>
            <p:nvPr/>
          </p:nvSpPr>
          <p:spPr bwMode="auto">
            <a:xfrm>
              <a:off x="4139" y="1782"/>
              <a:ext cx="29" cy="53"/>
            </a:xfrm>
            <a:custGeom>
              <a:avLst/>
              <a:gdLst>
                <a:gd name="T0" fmla="*/ 0 w 146"/>
                <a:gd name="T1" fmla="*/ 0 h 269"/>
                <a:gd name="T2" fmla="*/ 0 w 146"/>
                <a:gd name="T3" fmla="*/ 0 h 269"/>
                <a:gd name="T4" fmla="*/ 0 w 146"/>
                <a:gd name="T5" fmla="*/ 0 h 269"/>
                <a:gd name="T6" fmla="*/ 0 w 146"/>
                <a:gd name="T7" fmla="*/ 0 h 269"/>
                <a:gd name="T8" fmla="*/ 0 w 146"/>
                <a:gd name="T9" fmla="*/ 0 h 269"/>
                <a:gd name="T10" fmla="*/ 0 w 146"/>
                <a:gd name="T11" fmla="*/ 0 h 269"/>
                <a:gd name="T12" fmla="*/ 0 w 146"/>
                <a:gd name="T13" fmla="*/ 0 h 269"/>
                <a:gd name="T14" fmla="*/ 0 w 146"/>
                <a:gd name="T15" fmla="*/ 0 h 269"/>
                <a:gd name="T16" fmla="*/ 0 w 146"/>
                <a:gd name="T17" fmla="*/ 0 h 269"/>
                <a:gd name="T18" fmla="*/ 0 w 146"/>
                <a:gd name="T19" fmla="*/ 0 h 269"/>
                <a:gd name="T20" fmla="*/ 0 w 146"/>
                <a:gd name="T21" fmla="*/ 0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6"/>
                <a:gd name="T34" fmla="*/ 0 h 269"/>
                <a:gd name="T35" fmla="*/ 146 w 146"/>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71" name="Freeform 105"/>
            <p:cNvSpPr>
              <a:spLocks/>
            </p:cNvSpPr>
            <p:nvPr/>
          </p:nvSpPr>
          <p:spPr bwMode="auto">
            <a:xfrm>
              <a:off x="4293" y="1782"/>
              <a:ext cx="30" cy="43"/>
            </a:xfrm>
            <a:custGeom>
              <a:avLst/>
              <a:gdLst>
                <a:gd name="T0" fmla="*/ 0 w 149"/>
                <a:gd name="T1" fmla="*/ 0 h 217"/>
                <a:gd name="T2" fmla="*/ 0 w 149"/>
                <a:gd name="T3" fmla="*/ 0 h 217"/>
                <a:gd name="T4" fmla="*/ 0 w 149"/>
                <a:gd name="T5" fmla="*/ 0 h 217"/>
                <a:gd name="T6" fmla="*/ 0 w 149"/>
                <a:gd name="T7" fmla="*/ 0 h 217"/>
                <a:gd name="T8" fmla="*/ 0 w 149"/>
                <a:gd name="T9" fmla="*/ 0 h 217"/>
                <a:gd name="T10" fmla="*/ 0 w 149"/>
                <a:gd name="T11" fmla="*/ 0 h 217"/>
                <a:gd name="T12" fmla="*/ 0 w 149"/>
                <a:gd name="T13" fmla="*/ 0 h 217"/>
                <a:gd name="T14" fmla="*/ 0 w 149"/>
                <a:gd name="T15" fmla="*/ 0 h 217"/>
                <a:gd name="T16" fmla="*/ 0 w 149"/>
                <a:gd name="T17" fmla="*/ 0 h 217"/>
                <a:gd name="T18" fmla="*/ 0 w 149"/>
                <a:gd name="T19" fmla="*/ 0 h 217"/>
                <a:gd name="T20" fmla="*/ 0 w 149"/>
                <a:gd name="T21" fmla="*/ 0 h 217"/>
                <a:gd name="T22" fmla="*/ 0 w 149"/>
                <a:gd name="T23" fmla="*/ 0 h 217"/>
                <a:gd name="T24" fmla="*/ 0 w 149"/>
                <a:gd name="T25" fmla="*/ 0 h 217"/>
                <a:gd name="T26" fmla="*/ 0 w 149"/>
                <a:gd name="T27" fmla="*/ 0 h 217"/>
                <a:gd name="T28" fmla="*/ 0 w 149"/>
                <a:gd name="T29" fmla="*/ 0 h 217"/>
                <a:gd name="T30" fmla="*/ 0 w 149"/>
                <a:gd name="T31" fmla="*/ 0 h 217"/>
                <a:gd name="T32" fmla="*/ 0 w 149"/>
                <a:gd name="T33" fmla="*/ 0 h 217"/>
                <a:gd name="T34" fmla="*/ 0 w 149"/>
                <a:gd name="T35" fmla="*/ 0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217"/>
                <a:gd name="T56" fmla="*/ 149 w 149"/>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72" name="Freeform 106"/>
            <p:cNvSpPr>
              <a:spLocks/>
            </p:cNvSpPr>
            <p:nvPr/>
          </p:nvSpPr>
          <p:spPr bwMode="auto">
            <a:xfrm>
              <a:off x="4313" y="1798"/>
              <a:ext cx="31" cy="37"/>
            </a:xfrm>
            <a:custGeom>
              <a:avLst/>
              <a:gdLst>
                <a:gd name="T0" fmla="*/ 0 w 156"/>
                <a:gd name="T1" fmla="*/ 0 h 186"/>
                <a:gd name="T2" fmla="*/ 0 w 156"/>
                <a:gd name="T3" fmla="*/ 0 h 186"/>
                <a:gd name="T4" fmla="*/ 0 w 156"/>
                <a:gd name="T5" fmla="*/ 0 h 186"/>
                <a:gd name="T6" fmla="*/ 0 w 156"/>
                <a:gd name="T7" fmla="*/ 0 h 186"/>
                <a:gd name="T8" fmla="*/ 0 w 156"/>
                <a:gd name="T9" fmla="*/ 0 h 186"/>
                <a:gd name="T10" fmla="*/ 0 w 156"/>
                <a:gd name="T11" fmla="*/ 0 h 186"/>
                <a:gd name="T12" fmla="*/ 0 w 156"/>
                <a:gd name="T13" fmla="*/ 0 h 186"/>
                <a:gd name="T14" fmla="*/ 0 w 156"/>
                <a:gd name="T15" fmla="*/ 0 h 186"/>
                <a:gd name="T16" fmla="*/ 0 w 156"/>
                <a:gd name="T17" fmla="*/ 0 h 186"/>
                <a:gd name="T18" fmla="*/ 0 w 156"/>
                <a:gd name="T19" fmla="*/ 0 h 186"/>
                <a:gd name="T20" fmla="*/ 0 w 156"/>
                <a:gd name="T21" fmla="*/ 0 h 186"/>
                <a:gd name="T22" fmla="*/ 0 w 156"/>
                <a:gd name="T23" fmla="*/ 0 h 1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186"/>
                <a:gd name="T38" fmla="*/ 156 w 156"/>
                <a:gd name="T39" fmla="*/ 186 h 1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73" name="Freeform 107"/>
            <p:cNvSpPr>
              <a:spLocks/>
            </p:cNvSpPr>
            <p:nvPr/>
          </p:nvSpPr>
          <p:spPr bwMode="auto">
            <a:xfrm>
              <a:off x="4154" y="1809"/>
              <a:ext cx="26" cy="43"/>
            </a:xfrm>
            <a:custGeom>
              <a:avLst/>
              <a:gdLst>
                <a:gd name="T0" fmla="*/ 0 w 130"/>
                <a:gd name="T1" fmla="*/ 0 h 218"/>
                <a:gd name="T2" fmla="*/ 0 w 130"/>
                <a:gd name="T3" fmla="*/ 0 h 218"/>
                <a:gd name="T4" fmla="*/ 0 w 130"/>
                <a:gd name="T5" fmla="*/ 0 h 218"/>
                <a:gd name="T6" fmla="*/ 0 w 130"/>
                <a:gd name="T7" fmla="*/ 0 h 218"/>
                <a:gd name="T8" fmla="*/ 0 w 130"/>
                <a:gd name="T9" fmla="*/ 0 h 218"/>
                <a:gd name="T10" fmla="*/ 0 w 130"/>
                <a:gd name="T11" fmla="*/ 0 h 218"/>
                <a:gd name="T12" fmla="*/ 0 w 130"/>
                <a:gd name="T13" fmla="*/ 0 h 218"/>
                <a:gd name="T14" fmla="*/ 0 w 130"/>
                <a:gd name="T15" fmla="*/ 0 h 218"/>
                <a:gd name="T16" fmla="*/ 0 w 130"/>
                <a:gd name="T17" fmla="*/ 0 h 218"/>
                <a:gd name="T18" fmla="*/ 0 w 130"/>
                <a:gd name="T19" fmla="*/ 0 h 218"/>
                <a:gd name="T20" fmla="*/ 0 w 130"/>
                <a:gd name="T21" fmla="*/ 0 h 218"/>
                <a:gd name="T22" fmla="*/ 0 w 130"/>
                <a:gd name="T23" fmla="*/ 0 h 218"/>
                <a:gd name="T24" fmla="*/ 0 w 130"/>
                <a:gd name="T25" fmla="*/ 0 h 218"/>
                <a:gd name="T26" fmla="*/ 0 w 130"/>
                <a:gd name="T27" fmla="*/ 0 h 218"/>
                <a:gd name="T28" fmla="*/ 0 w 130"/>
                <a:gd name="T29" fmla="*/ 0 h 2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0"/>
                <a:gd name="T46" fmla="*/ 0 h 218"/>
                <a:gd name="T47" fmla="*/ 130 w 130"/>
                <a:gd name="T48" fmla="*/ 218 h 2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74" name="Freeform 108"/>
            <p:cNvSpPr>
              <a:spLocks/>
            </p:cNvSpPr>
            <p:nvPr/>
          </p:nvSpPr>
          <p:spPr bwMode="auto">
            <a:xfrm>
              <a:off x="4336" y="1815"/>
              <a:ext cx="20" cy="29"/>
            </a:xfrm>
            <a:custGeom>
              <a:avLst/>
              <a:gdLst>
                <a:gd name="T0" fmla="*/ 0 w 97"/>
                <a:gd name="T1" fmla="*/ 0 h 146"/>
                <a:gd name="T2" fmla="*/ 0 w 97"/>
                <a:gd name="T3" fmla="*/ 0 h 146"/>
                <a:gd name="T4" fmla="*/ 0 w 97"/>
                <a:gd name="T5" fmla="*/ 0 h 146"/>
                <a:gd name="T6" fmla="*/ 0 w 97"/>
                <a:gd name="T7" fmla="*/ 0 h 146"/>
                <a:gd name="T8" fmla="*/ 0 w 97"/>
                <a:gd name="T9" fmla="*/ 0 h 146"/>
                <a:gd name="T10" fmla="*/ 0 w 97"/>
                <a:gd name="T11" fmla="*/ 0 h 146"/>
                <a:gd name="T12" fmla="*/ 0 w 97"/>
                <a:gd name="T13" fmla="*/ 0 h 146"/>
                <a:gd name="T14" fmla="*/ 0 w 97"/>
                <a:gd name="T15" fmla="*/ 0 h 146"/>
                <a:gd name="T16" fmla="*/ 0 w 97"/>
                <a:gd name="T17" fmla="*/ 0 h 146"/>
                <a:gd name="T18" fmla="*/ 0 w 97"/>
                <a:gd name="T19" fmla="*/ 0 h 146"/>
                <a:gd name="T20" fmla="*/ 0 w 97"/>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46"/>
                <a:gd name="T35" fmla="*/ 97 w 97"/>
                <a:gd name="T36" fmla="*/ 146 h 1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75" name="Freeform 109"/>
            <p:cNvSpPr>
              <a:spLocks/>
            </p:cNvSpPr>
            <p:nvPr/>
          </p:nvSpPr>
          <p:spPr bwMode="auto">
            <a:xfrm>
              <a:off x="4171" y="1827"/>
              <a:ext cx="24" cy="35"/>
            </a:xfrm>
            <a:custGeom>
              <a:avLst/>
              <a:gdLst>
                <a:gd name="T0" fmla="*/ 0 w 119"/>
                <a:gd name="T1" fmla="*/ 0 h 176"/>
                <a:gd name="T2" fmla="*/ 0 w 119"/>
                <a:gd name="T3" fmla="*/ 0 h 176"/>
                <a:gd name="T4" fmla="*/ 0 w 119"/>
                <a:gd name="T5" fmla="*/ 0 h 176"/>
                <a:gd name="T6" fmla="*/ 0 w 119"/>
                <a:gd name="T7" fmla="*/ 0 h 176"/>
                <a:gd name="T8" fmla="*/ 0 w 119"/>
                <a:gd name="T9" fmla="*/ 0 h 176"/>
                <a:gd name="T10" fmla="*/ 0 w 119"/>
                <a:gd name="T11" fmla="*/ 0 h 176"/>
                <a:gd name="T12" fmla="*/ 0 w 119"/>
                <a:gd name="T13" fmla="*/ 0 h 176"/>
                <a:gd name="T14" fmla="*/ 0 w 119"/>
                <a:gd name="T15" fmla="*/ 0 h 176"/>
                <a:gd name="T16" fmla="*/ 0 w 119"/>
                <a:gd name="T17" fmla="*/ 0 h 176"/>
                <a:gd name="T18" fmla="*/ 0 w 119"/>
                <a:gd name="T19" fmla="*/ 0 h 176"/>
                <a:gd name="T20" fmla="*/ 0 w 119"/>
                <a:gd name="T21" fmla="*/ 0 h 176"/>
                <a:gd name="T22" fmla="*/ 0 w 119"/>
                <a:gd name="T23" fmla="*/ 0 h 176"/>
                <a:gd name="T24" fmla="*/ 0 w 119"/>
                <a:gd name="T25" fmla="*/ 0 h 176"/>
                <a:gd name="T26" fmla="*/ 0 w 119"/>
                <a:gd name="T27" fmla="*/ 0 h 176"/>
                <a:gd name="T28" fmla="*/ 0 w 119"/>
                <a:gd name="T29" fmla="*/ 0 h 176"/>
                <a:gd name="T30" fmla="*/ 0 w 119"/>
                <a:gd name="T31" fmla="*/ 0 h 176"/>
                <a:gd name="T32" fmla="*/ 0 w 119"/>
                <a:gd name="T33" fmla="*/ 0 h 176"/>
                <a:gd name="T34" fmla="*/ 0 w 119"/>
                <a:gd name="T35" fmla="*/ 0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176"/>
                <a:gd name="T56" fmla="*/ 119 w 119"/>
                <a:gd name="T57" fmla="*/ 176 h 1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76" name="Freeform 110"/>
            <p:cNvSpPr>
              <a:spLocks/>
            </p:cNvSpPr>
            <p:nvPr/>
          </p:nvSpPr>
          <p:spPr bwMode="auto">
            <a:xfrm>
              <a:off x="4193" y="1846"/>
              <a:ext cx="17" cy="23"/>
            </a:xfrm>
            <a:custGeom>
              <a:avLst/>
              <a:gdLst>
                <a:gd name="T0" fmla="*/ 0 w 85"/>
                <a:gd name="T1" fmla="*/ 0 h 114"/>
                <a:gd name="T2" fmla="*/ 0 w 85"/>
                <a:gd name="T3" fmla="*/ 0 h 114"/>
                <a:gd name="T4" fmla="*/ 0 w 85"/>
                <a:gd name="T5" fmla="*/ 0 h 114"/>
                <a:gd name="T6" fmla="*/ 0 w 85"/>
                <a:gd name="T7" fmla="*/ 0 h 114"/>
                <a:gd name="T8" fmla="*/ 0 w 85"/>
                <a:gd name="T9" fmla="*/ 0 h 114"/>
                <a:gd name="T10" fmla="*/ 0 w 85"/>
                <a:gd name="T11" fmla="*/ 0 h 114"/>
                <a:gd name="T12" fmla="*/ 0 w 85"/>
                <a:gd name="T13" fmla="*/ 0 h 114"/>
                <a:gd name="T14" fmla="*/ 0 w 85"/>
                <a:gd name="T15" fmla="*/ 0 h 114"/>
                <a:gd name="T16" fmla="*/ 0 w 85"/>
                <a:gd name="T17" fmla="*/ 0 h 114"/>
                <a:gd name="T18" fmla="*/ 0 w 85"/>
                <a:gd name="T19" fmla="*/ 0 h 114"/>
                <a:gd name="T20" fmla="*/ 0 w 85"/>
                <a:gd name="T21" fmla="*/ 0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14"/>
                <a:gd name="T35" fmla="*/ 85 w 85"/>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77" name="Freeform 111"/>
            <p:cNvSpPr>
              <a:spLocks/>
            </p:cNvSpPr>
            <p:nvPr/>
          </p:nvSpPr>
          <p:spPr bwMode="auto">
            <a:xfrm>
              <a:off x="4212" y="884"/>
              <a:ext cx="12" cy="7"/>
            </a:xfrm>
            <a:custGeom>
              <a:avLst/>
              <a:gdLst>
                <a:gd name="T0" fmla="*/ 0 w 62"/>
                <a:gd name="T1" fmla="*/ 0 h 35"/>
                <a:gd name="T2" fmla="*/ 0 w 62"/>
                <a:gd name="T3" fmla="*/ 0 h 35"/>
                <a:gd name="T4" fmla="*/ 0 w 62"/>
                <a:gd name="T5" fmla="*/ 0 h 35"/>
                <a:gd name="T6" fmla="*/ 0 w 62"/>
                <a:gd name="T7" fmla="*/ 0 h 35"/>
                <a:gd name="T8" fmla="*/ 0 w 62"/>
                <a:gd name="T9" fmla="*/ 0 h 35"/>
                <a:gd name="T10" fmla="*/ 0 w 62"/>
                <a:gd name="T11" fmla="*/ 0 h 35"/>
                <a:gd name="T12" fmla="*/ 0 w 62"/>
                <a:gd name="T13" fmla="*/ 0 h 35"/>
                <a:gd name="T14" fmla="*/ 0 w 62"/>
                <a:gd name="T15" fmla="*/ 0 h 35"/>
                <a:gd name="T16" fmla="*/ 0 w 62"/>
                <a:gd name="T17" fmla="*/ 0 h 35"/>
                <a:gd name="T18" fmla="*/ 0 w 62"/>
                <a:gd name="T19" fmla="*/ 0 h 35"/>
                <a:gd name="T20" fmla="*/ 0 w 62"/>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35"/>
                <a:gd name="T35" fmla="*/ 62 w 62"/>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78" name="Freeform 112"/>
            <p:cNvSpPr>
              <a:spLocks/>
            </p:cNvSpPr>
            <p:nvPr/>
          </p:nvSpPr>
          <p:spPr bwMode="auto">
            <a:xfrm>
              <a:off x="4123" y="610"/>
              <a:ext cx="62" cy="66"/>
            </a:xfrm>
            <a:custGeom>
              <a:avLst/>
              <a:gdLst>
                <a:gd name="T0" fmla="*/ 0 w 310"/>
                <a:gd name="T1" fmla="*/ 0 h 332"/>
                <a:gd name="T2" fmla="*/ 0 w 310"/>
                <a:gd name="T3" fmla="*/ 0 h 332"/>
                <a:gd name="T4" fmla="*/ 0 w 310"/>
                <a:gd name="T5" fmla="*/ 0 h 332"/>
                <a:gd name="T6" fmla="*/ 0 w 310"/>
                <a:gd name="T7" fmla="*/ 0 h 332"/>
                <a:gd name="T8" fmla="*/ 0 w 310"/>
                <a:gd name="T9" fmla="*/ 0 h 332"/>
                <a:gd name="T10" fmla="*/ 0 w 310"/>
                <a:gd name="T11" fmla="*/ 0 h 332"/>
                <a:gd name="T12" fmla="*/ 0 w 310"/>
                <a:gd name="T13" fmla="*/ 0 h 332"/>
                <a:gd name="T14" fmla="*/ 0 w 310"/>
                <a:gd name="T15" fmla="*/ 0 h 332"/>
                <a:gd name="T16" fmla="*/ 0 w 310"/>
                <a:gd name="T17" fmla="*/ 0 h 332"/>
                <a:gd name="T18" fmla="*/ 0 w 310"/>
                <a:gd name="T19" fmla="*/ 0 h 332"/>
                <a:gd name="T20" fmla="*/ 0 w 310"/>
                <a:gd name="T21" fmla="*/ 0 h 332"/>
                <a:gd name="T22" fmla="*/ 0 w 310"/>
                <a:gd name="T23" fmla="*/ 0 h 332"/>
                <a:gd name="T24" fmla="*/ 0 w 310"/>
                <a:gd name="T25" fmla="*/ 0 h 332"/>
                <a:gd name="T26" fmla="*/ 0 w 310"/>
                <a:gd name="T27" fmla="*/ 0 h 332"/>
                <a:gd name="T28" fmla="*/ 0 w 310"/>
                <a:gd name="T29" fmla="*/ 0 h 332"/>
                <a:gd name="T30" fmla="*/ 0 w 310"/>
                <a:gd name="T31" fmla="*/ 0 h 332"/>
                <a:gd name="T32" fmla="*/ 0 w 310"/>
                <a:gd name="T33" fmla="*/ 0 h 332"/>
                <a:gd name="T34" fmla="*/ 0 w 310"/>
                <a:gd name="T35" fmla="*/ 0 h 332"/>
                <a:gd name="T36" fmla="*/ 0 w 310"/>
                <a:gd name="T37" fmla="*/ 0 h 332"/>
                <a:gd name="T38" fmla="*/ 0 w 310"/>
                <a:gd name="T39" fmla="*/ 0 h 332"/>
                <a:gd name="T40" fmla="*/ 0 w 310"/>
                <a:gd name="T41" fmla="*/ 0 h 332"/>
                <a:gd name="T42" fmla="*/ 0 w 310"/>
                <a:gd name="T43" fmla="*/ 0 h 332"/>
                <a:gd name="T44" fmla="*/ 0 w 310"/>
                <a:gd name="T45" fmla="*/ 0 h 332"/>
                <a:gd name="T46" fmla="*/ 0 w 310"/>
                <a:gd name="T47" fmla="*/ 0 h 332"/>
                <a:gd name="T48" fmla="*/ 0 w 310"/>
                <a:gd name="T49" fmla="*/ 0 h 332"/>
                <a:gd name="T50" fmla="*/ 0 w 310"/>
                <a:gd name="T51" fmla="*/ 0 h 332"/>
                <a:gd name="T52" fmla="*/ 0 w 310"/>
                <a:gd name="T53" fmla="*/ 0 h 332"/>
                <a:gd name="T54" fmla="*/ 0 w 310"/>
                <a:gd name="T55" fmla="*/ 0 h 332"/>
                <a:gd name="T56" fmla="*/ 0 w 310"/>
                <a:gd name="T57" fmla="*/ 0 h 332"/>
                <a:gd name="T58" fmla="*/ 0 w 310"/>
                <a:gd name="T59" fmla="*/ 0 h 332"/>
                <a:gd name="T60" fmla="*/ 0 w 310"/>
                <a:gd name="T61" fmla="*/ 0 h 332"/>
                <a:gd name="T62" fmla="*/ 0 w 310"/>
                <a:gd name="T63" fmla="*/ 0 h 332"/>
                <a:gd name="T64" fmla="*/ 0 w 310"/>
                <a:gd name="T65" fmla="*/ 0 h 332"/>
                <a:gd name="T66" fmla="*/ 0 w 310"/>
                <a:gd name="T67" fmla="*/ 0 h 332"/>
                <a:gd name="T68" fmla="*/ 0 w 310"/>
                <a:gd name="T69" fmla="*/ 0 h 332"/>
                <a:gd name="T70" fmla="*/ 0 w 310"/>
                <a:gd name="T71" fmla="*/ 0 h 332"/>
                <a:gd name="T72" fmla="*/ 0 w 310"/>
                <a:gd name="T73" fmla="*/ 0 h 332"/>
                <a:gd name="T74" fmla="*/ 0 w 310"/>
                <a:gd name="T75" fmla="*/ 0 h 332"/>
                <a:gd name="T76" fmla="*/ 0 w 310"/>
                <a:gd name="T77" fmla="*/ 0 h 332"/>
                <a:gd name="T78" fmla="*/ 0 w 310"/>
                <a:gd name="T79" fmla="*/ 0 h 332"/>
                <a:gd name="T80" fmla="*/ 0 w 310"/>
                <a:gd name="T81" fmla="*/ 0 h 332"/>
                <a:gd name="T82" fmla="*/ 0 w 310"/>
                <a:gd name="T83" fmla="*/ 0 h 332"/>
                <a:gd name="T84" fmla="*/ 0 w 310"/>
                <a:gd name="T85" fmla="*/ 0 h 332"/>
                <a:gd name="T86" fmla="*/ 0 w 310"/>
                <a:gd name="T87" fmla="*/ 0 h 332"/>
                <a:gd name="T88" fmla="*/ 0 w 310"/>
                <a:gd name="T89" fmla="*/ 0 h 332"/>
                <a:gd name="T90" fmla="*/ 0 w 310"/>
                <a:gd name="T91" fmla="*/ 0 h 332"/>
                <a:gd name="T92" fmla="*/ 0 w 310"/>
                <a:gd name="T93" fmla="*/ 0 h 332"/>
                <a:gd name="T94" fmla="*/ 0 w 310"/>
                <a:gd name="T95" fmla="*/ 0 h 332"/>
                <a:gd name="T96" fmla="*/ 0 w 310"/>
                <a:gd name="T97" fmla="*/ 0 h 332"/>
                <a:gd name="T98" fmla="*/ 0 w 310"/>
                <a:gd name="T99" fmla="*/ 0 h 332"/>
                <a:gd name="T100" fmla="*/ 0 w 310"/>
                <a:gd name="T101" fmla="*/ 0 h 332"/>
                <a:gd name="T102" fmla="*/ 0 w 310"/>
                <a:gd name="T103" fmla="*/ 0 h 332"/>
                <a:gd name="T104" fmla="*/ 0 w 310"/>
                <a:gd name="T105" fmla="*/ 0 h 332"/>
                <a:gd name="T106" fmla="*/ 0 w 310"/>
                <a:gd name="T107" fmla="*/ 0 h 332"/>
                <a:gd name="T108" fmla="*/ 0 w 310"/>
                <a:gd name="T109" fmla="*/ 0 h 332"/>
                <a:gd name="T110" fmla="*/ 0 w 310"/>
                <a:gd name="T111" fmla="*/ 0 h 332"/>
                <a:gd name="T112" fmla="*/ 0 w 310"/>
                <a:gd name="T113" fmla="*/ 0 h 332"/>
                <a:gd name="T114" fmla="*/ 0 w 310"/>
                <a:gd name="T115" fmla="*/ 0 h 332"/>
                <a:gd name="T116" fmla="*/ 0 w 310"/>
                <a:gd name="T117" fmla="*/ 0 h 332"/>
                <a:gd name="T118" fmla="*/ 0 w 310"/>
                <a:gd name="T119" fmla="*/ 0 h 332"/>
                <a:gd name="T120" fmla="*/ 0 w 310"/>
                <a:gd name="T121" fmla="*/ 0 h 332"/>
                <a:gd name="T122" fmla="*/ 0 w 310"/>
                <a:gd name="T123" fmla="*/ 0 h 3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0"/>
                <a:gd name="T187" fmla="*/ 0 h 332"/>
                <a:gd name="T188" fmla="*/ 310 w 310"/>
                <a:gd name="T189" fmla="*/ 332 h 3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79" name="Freeform 113"/>
            <p:cNvSpPr>
              <a:spLocks/>
            </p:cNvSpPr>
            <p:nvPr/>
          </p:nvSpPr>
          <p:spPr bwMode="auto">
            <a:xfrm>
              <a:off x="4131" y="618"/>
              <a:ext cx="46" cy="52"/>
            </a:xfrm>
            <a:custGeom>
              <a:avLst/>
              <a:gdLst>
                <a:gd name="T0" fmla="*/ 0 w 229"/>
                <a:gd name="T1" fmla="*/ 0 h 259"/>
                <a:gd name="T2" fmla="*/ 0 w 229"/>
                <a:gd name="T3" fmla="*/ 0 h 259"/>
                <a:gd name="T4" fmla="*/ 0 w 229"/>
                <a:gd name="T5" fmla="*/ 0 h 259"/>
                <a:gd name="T6" fmla="*/ 0 w 229"/>
                <a:gd name="T7" fmla="*/ 0 h 259"/>
                <a:gd name="T8" fmla="*/ 0 w 229"/>
                <a:gd name="T9" fmla="*/ 0 h 259"/>
                <a:gd name="T10" fmla="*/ 0 w 229"/>
                <a:gd name="T11" fmla="*/ 0 h 259"/>
                <a:gd name="T12" fmla="*/ 0 w 229"/>
                <a:gd name="T13" fmla="*/ 0 h 259"/>
                <a:gd name="T14" fmla="*/ 0 w 229"/>
                <a:gd name="T15" fmla="*/ 0 h 259"/>
                <a:gd name="T16" fmla="*/ 0 w 229"/>
                <a:gd name="T17" fmla="*/ 0 h 259"/>
                <a:gd name="T18" fmla="*/ 0 w 229"/>
                <a:gd name="T19" fmla="*/ 0 h 259"/>
                <a:gd name="T20" fmla="*/ 0 w 229"/>
                <a:gd name="T21" fmla="*/ 0 h 259"/>
                <a:gd name="T22" fmla="*/ 0 w 229"/>
                <a:gd name="T23" fmla="*/ 0 h 259"/>
                <a:gd name="T24" fmla="*/ 0 w 229"/>
                <a:gd name="T25" fmla="*/ 0 h 259"/>
                <a:gd name="T26" fmla="*/ 0 w 229"/>
                <a:gd name="T27" fmla="*/ 0 h 259"/>
                <a:gd name="T28" fmla="*/ 0 w 229"/>
                <a:gd name="T29" fmla="*/ 0 h 259"/>
                <a:gd name="T30" fmla="*/ 0 w 229"/>
                <a:gd name="T31" fmla="*/ 0 h 259"/>
                <a:gd name="T32" fmla="*/ 0 w 229"/>
                <a:gd name="T33" fmla="*/ 0 h 259"/>
                <a:gd name="T34" fmla="*/ 0 w 229"/>
                <a:gd name="T35" fmla="*/ 0 h 259"/>
                <a:gd name="T36" fmla="*/ 0 w 229"/>
                <a:gd name="T37" fmla="*/ 0 h 259"/>
                <a:gd name="T38" fmla="*/ 0 w 229"/>
                <a:gd name="T39" fmla="*/ 0 h 259"/>
                <a:gd name="T40" fmla="*/ 0 w 229"/>
                <a:gd name="T41" fmla="*/ 0 h 259"/>
                <a:gd name="T42" fmla="*/ 0 w 229"/>
                <a:gd name="T43" fmla="*/ 0 h 259"/>
                <a:gd name="T44" fmla="*/ 0 w 229"/>
                <a:gd name="T45" fmla="*/ 0 h 259"/>
                <a:gd name="T46" fmla="*/ 0 w 229"/>
                <a:gd name="T47" fmla="*/ 0 h 259"/>
                <a:gd name="T48" fmla="*/ 0 w 229"/>
                <a:gd name="T49" fmla="*/ 0 h 259"/>
                <a:gd name="T50" fmla="*/ 0 w 229"/>
                <a:gd name="T51" fmla="*/ 0 h 259"/>
                <a:gd name="T52" fmla="*/ 0 w 229"/>
                <a:gd name="T53" fmla="*/ 0 h 259"/>
                <a:gd name="T54" fmla="*/ 0 w 229"/>
                <a:gd name="T55" fmla="*/ 0 h 259"/>
                <a:gd name="T56" fmla="*/ 0 w 229"/>
                <a:gd name="T57" fmla="*/ 0 h 259"/>
                <a:gd name="T58" fmla="*/ 0 w 229"/>
                <a:gd name="T59" fmla="*/ 0 h 259"/>
                <a:gd name="T60" fmla="*/ 0 w 229"/>
                <a:gd name="T61" fmla="*/ 0 h 259"/>
                <a:gd name="T62" fmla="*/ 0 w 229"/>
                <a:gd name="T63" fmla="*/ 0 h 259"/>
                <a:gd name="T64" fmla="*/ 0 w 229"/>
                <a:gd name="T65" fmla="*/ 0 h 259"/>
                <a:gd name="T66" fmla="*/ 0 w 229"/>
                <a:gd name="T67" fmla="*/ 0 h 259"/>
                <a:gd name="T68" fmla="*/ 0 w 229"/>
                <a:gd name="T69" fmla="*/ 0 h 259"/>
                <a:gd name="T70" fmla="*/ 0 w 229"/>
                <a:gd name="T71" fmla="*/ 0 h 259"/>
                <a:gd name="T72" fmla="*/ 0 w 229"/>
                <a:gd name="T73" fmla="*/ 0 h 259"/>
                <a:gd name="T74" fmla="*/ 0 w 229"/>
                <a:gd name="T75" fmla="*/ 0 h 259"/>
                <a:gd name="T76" fmla="*/ 0 w 229"/>
                <a:gd name="T77" fmla="*/ 0 h 259"/>
                <a:gd name="T78" fmla="*/ 0 w 229"/>
                <a:gd name="T79" fmla="*/ 0 h 259"/>
                <a:gd name="T80" fmla="*/ 0 w 229"/>
                <a:gd name="T81" fmla="*/ 0 h 259"/>
                <a:gd name="T82" fmla="*/ 0 w 229"/>
                <a:gd name="T83" fmla="*/ 0 h 259"/>
                <a:gd name="T84" fmla="*/ 0 w 229"/>
                <a:gd name="T85" fmla="*/ 0 h 259"/>
                <a:gd name="T86" fmla="*/ 0 w 229"/>
                <a:gd name="T87" fmla="*/ 0 h 259"/>
                <a:gd name="T88" fmla="*/ 0 w 229"/>
                <a:gd name="T89" fmla="*/ 0 h 259"/>
                <a:gd name="T90" fmla="*/ 0 w 229"/>
                <a:gd name="T91" fmla="*/ 0 h 259"/>
                <a:gd name="T92" fmla="*/ 0 w 229"/>
                <a:gd name="T93" fmla="*/ 0 h 259"/>
                <a:gd name="T94" fmla="*/ 0 w 229"/>
                <a:gd name="T95" fmla="*/ 0 h 259"/>
                <a:gd name="T96" fmla="*/ 0 w 229"/>
                <a:gd name="T97" fmla="*/ 0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9"/>
                <a:gd name="T148" fmla="*/ 0 h 259"/>
                <a:gd name="T149" fmla="*/ 229 w 229"/>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80" name="Freeform 114"/>
            <p:cNvSpPr>
              <a:spLocks/>
            </p:cNvSpPr>
            <p:nvPr/>
          </p:nvSpPr>
          <p:spPr bwMode="auto">
            <a:xfrm>
              <a:off x="4249" y="726"/>
              <a:ext cx="62" cy="60"/>
            </a:xfrm>
            <a:custGeom>
              <a:avLst/>
              <a:gdLst>
                <a:gd name="T0" fmla="*/ 0 w 311"/>
                <a:gd name="T1" fmla="*/ 0 h 300"/>
                <a:gd name="T2" fmla="*/ 0 w 311"/>
                <a:gd name="T3" fmla="*/ 0 h 300"/>
                <a:gd name="T4" fmla="*/ 0 w 311"/>
                <a:gd name="T5" fmla="*/ 0 h 300"/>
                <a:gd name="T6" fmla="*/ 0 w 311"/>
                <a:gd name="T7" fmla="*/ 0 h 300"/>
                <a:gd name="T8" fmla="*/ 0 w 311"/>
                <a:gd name="T9" fmla="*/ 0 h 300"/>
                <a:gd name="T10" fmla="*/ 0 w 311"/>
                <a:gd name="T11" fmla="*/ 0 h 300"/>
                <a:gd name="T12" fmla="*/ 0 w 311"/>
                <a:gd name="T13" fmla="*/ 0 h 300"/>
                <a:gd name="T14" fmla="*/ 0 w 311"/>
                <a:gd name="T15" fmla="*/ 0 h 300"/>
                <a:gd name="T16" fmla="*/ 0 w 311"/>
                <a:gd name="T17" fmla="*/ 0 h 300"/>
                <a:gd name="T18" fmla="*/ 0 w 311"/>
                <a:gd name="T19" fmla="*/ 0 h 300"/>
                <a:gd name="T20" fmla="*/ 0 w 311"/>
                <a:gd name="T21" fmla="*/ 0 h 300"/>
                <a:gd name="T22" fmla="*/ 0 w 311"/>
                <a:gd name="T23" fmla="*/ 0 h 300"/>
                <a:gd name="T24" fmla="*/ 0 w 311"/>
                <a:gd name="T25" fmla="*/ 0 h 300"/>
                <a:gd name="T26" fmla="*/ 0 w 311"/>
                <a:gd name="T27" fmla="*/ 0 h 300"/>
                <a:gd name="T28" fmla="*/ 0 w 311"/>
                <a:gd name="T29" fmla="*/ 0 h 300"/>
                <a:gd name="T30" fmla="*/ 0 w 311"/>
                <a:gd name="T31" fmla="*/ 0 h 300"/>
                <a:gd name="T32" fmla="*/ 0 w 311"/>
                <a:gd name="T33" fmla="*/ 0 h 300"/>
                <a:gd name="T34" fmla="*/ 0 w 311"/>
                <a:gd name="T35" fmla="*/ 0 h 300"/>
                <a:gd name="T36" fmla="*/ 0 w 311"/>
                <a:gd name="T37" fmla="*/ 0 h 300"/>
                <a:gd name="T38" fmla="*/ 0 w 311"/>
                <a:gd name="T39" fmla="*/ 0 h 300"/>
                <a:gd name="T40" fmla="*/ 0 w 311"/>
                <a:gd name="T41" fmla="*/ 0 h 300"/>
                <a:gd name="T42" fmla="*/ 0 w 311"/>
                <a:gd name="T43" fmla="*/ 0 h 300"/>
                <a:gd name="T44" fmla="*/ 0 w 311"/>
                <a:gd name="T45" fmla="*/ 0 h 300"/>
                <a:gd name="T46" fmla="*/ 0 w 311"/>
                <a:gd name="T47" fmla="*/ 0 h 300"/>
                <a:gd name="T48" fmla="*/ 0 w 311"/>
                <a:gd name="T49" fmla="*/ 0 h 300"/>
                <a:gd name="T50" fmla="*/ 0 w 311"/>
                <a:gd name="T51" fmla="*/ 0 h 300"/>
                <a:gd name="T52" fmla="*/ 0 w 311"/>
                <a:gd name="T53" fmla="*/ 0 h 300"/>
                <a:gd name="T54" fmla="*/ 0 w 311"/>
                <a:gd name="T55" fmla="*/ 0 h 300"/>
                <a:gd name="T56" fmla="*/ 0 w 311"/>
                <a:gd name="T57" fmla="*/ 0 h 300"/>
                <a:gd name="T58" fmla="*/ 0 w 311"/>
                <a:gd name="T59" fmla="*/ 0 h 300"/>
                <a:gd name="T60" fmla="*/ 0 w 311"/>
                <a:gd name="T61" fmla="*/ 0 h 300"/>
                <a:gd name="T62" fmla="*/ 0 w 311"/>
                <a:gd name="T63" fmla="*/ 0 h 300"/>
                <a:gd name="T64" fmla="*/ 0 w 311"/>
                <a:gd name="T65" fmla="*/ 0 h 300"/>
                <a:gd name="T66" fmla="*/ 0 w 311"/>
                <a:gd name="T67" fmla="*/ 0 h 3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1"/>
                <a:gd name="T103" fmla="*/ 0 h 300"/>
                <a:gd name="T104" fmla="*/ 311 w 311"/>
                <a:gd name="T105" fmla="*/ 300 h 3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81" name="Freeform 115"/>
            <p:cNvSpPr>
              <a:spLocks/>
            </p:cNvSpPr>
            <p:nvPr/>
          </p:nvSpPr>
          <p:spPr bwMode="auto">
            <a:xfrm>
              <a:off x="4257" y="733"/>
              <a:ext cx="48" cy="47"/>
            </a:xfrm>
            <a:custGeom>
              <a:avLst/>
              <a:gdLst>
                <a:gd name="T0" fmla="*/ 0 w 239"/>
                <a:gd name="T1" fmla="*/ 0 h 238"/>
                <a:gd name="T2" fmla="*/ 0 w 239"/>
                <a:gd name="T3" fmla="*/ 0 h 238"/>
                <a:gd name="T4" fmla="*/ 0 w 239"/>
                <a:gd name="T5" fmla="*/ 0 h 238"/>
                <a:gd name="T6" fmla="*/ 0 w 239"/>
                <a:gd name="T7" fmla="*/ 0 h 238"/>
                <a:gd name="T8" fmla="*/ 0 w 239"/>
                <a:gd name="T9" fmla="*/ 0 h 238"/>
                <a:gd name="T10" fmla="*/ 0 w 239"/>
                <a:gd name="T11" fmla="*/ 0 h 238"/>
                <a:gd name="T12" fmla="*/ 0 w 239"/>
                <a:gd name="T13" fmla="*/ 0 h 238"/>
                <a:gd name="T14" fmla="*/ 0 w 239"/>
                <a:gd name="T15" fmla="*/ 0 h 238"/>
                <a:gd name="T16" fmla="*/ 0 w 239"/>
                <a:gd name="T17" fmla="*/ 0 h 238"/>
                <a:gd name="T18" fmla="*/ 0 w 239"/>
                <a:gd name="T19" fmla="*/ 0 h 238"/>
                <a:gd name="T20" fmla="*/ 0 w 239"/>
                <a:gd name="T21" fmla="*/ 0 h 238"/>
                <a:gd name="T22" fmla="*/ 0 w 239"/>
                <a:gd name="T23" fmla="*/ 0 h 238"/>
                <a:gd name="T24" fmla="*/ 0 w 239"/>
                <a:gd name="T25" fmla="*/ 0 h 238"/>
                <a:gd name="T26" fmla="*/ 0 w 239"/>
                <a:gd name="T27" fmla="*/ 0 h 238"/>
                <a:gd name="T28" fmla="*/ 0 w 239"/>
                <a:gd name="T29" fmla="*/ 0 h 238"/>
                <a:gd name="T30" fmla="*/ 0 w 239"/>
                <a:gd name="T31" fmla="*/ 0 h 238"/>
                <a:gd name="T32" fmla="*/ 0 w 239"/>
                <a:gd name="T33" fmla="*/ 0 h 238"/>
                <a:gd name="T34" fmla="*/ 0 w 239"/>
                <a:gd name="T35" fmla="*/ 0 h 238"/>
                <a:gd name="T36" fmla="*/ 0 w 239"/>
                <a:gd name="T37" fmla="*/ 0 h 238"/>
                <a:gd name="T38" fmla="*/ 0 w 239"/>
                <a:gd name="T39" fmla="*/ 0 h 238"/>
                <a:gd name="T40" fmla="*/ 0 w 239"/>
                <a:gd name="T41" fmla="*/ 0 h 238"/>
                <a:gd name="T42" fmla="*/ 0 w 239"/>
                <a:gd name="T43" fmla="*/ 0 h 238"/>
                <a:gd name="T44" fmla="*/ 0 w 239"/>
                <a:gd name="T45" fmla="*/ 0 h 238"/>
                <a:gd name="T46" fmla="*/ 0 w 239"/>
                <a:gd name="T47" fmla="*/ 0 h 238"/>
                <a:gd name="T48" fmla="*/ 0 w 239"/>
                <a:gd name="T49" fmla="*/ 0 h 238"/>
                <a:gd name="T50" fmla="*/ 0 w 239"/>
                <a:gd name="T51" fmla="*/ 0 h 238"/>
                <a:gd name="T52" fmla="*/ 0 w 239"/>
                <a:gd name="T53" fmla="*/ 0 h 238"/>
                <a:gd name="T54" fmla="*/ 0 w 239"/>
                <a:gd name="T55" fmla="*/ 0 h 238"/>
                <a:gd name="T56" fmla="*/ 0 w 239"/>
                <a:gd name="T57" fmla="*/ 0 h 238"/>
                <a:gd name="T58" fmla="*/ 0 w 239"/>
                <a:gd name="T59" fmla="*/ 0 h 238"/>
                <a:gd name="T60" fmla="*/ 0 w 239"/>
                <a:gd name="T61" fmla="*/ 0 h 238"/>
                <a:gd name="T62" fmla="*/ 0 w 239"/>
                <a:gd name="T63" fmla="*/ 0 h 238"/>
                <a:gd name="T64" fmla="*/ 0 w 239"/>
                <a:gd name="T65" fmla="*/ 0 h 238"/>
                <a:gd name="T66" fmla="*/ 0 w 239"/>
                <a:gd name="T67" fmla="*/ 0 h 238"/>
                <a:gd name="T68" fmla="*/ 0 w 239"/>
                <a:gd name="T69" fmla="*/ 0 h 238"/>
                <a:gd name="T70" fmla="*/ 0 w 239"/>
                <a:gd name="T71" fmla="*/ 0 h 238"/>
                <a:gd name="T72" fmla="*/ 0 w 239"/>
                <a:gd name="T73" fmla="*/ 0 h 238"/>
                <a:gd name="T74" fmla="*/ 0 w 239"/>
                <a:gd name="T75" fmla="*/ 0 h 238"/>
                <a:gd name="T76" fmla="*/ 0 w 239"/>
                <a:gd name="T77" fmla="*/ 0 h 238"/>
                <a:gd name="T78" fmla="*/ 0 w 239"/>
                <a:gd name="T79" fmla="*/ 0 h 238"/>
                <a:gd name="T80" fmla="*/ 0 w 239"/>
                <a:gd name="T81" fmla="*/ 0 h 238"/>
                <a:gd name="T82" fmla="*/ 0 w 239"/>
                <a:gd name="T83" fmla="*/ 0 h 238"/>
                <a:gd name="T84" fmla="*/ 0 w 239"/>
                <a:gd name="T85" fmla="*/ 0 h 238"/>
                <a:gd name="T86" fmla="*/ 0 w 239"/>
                <a:gd name="T87" fmla="*/ 0 h 238"/>
                <a:gd name="T88" fmla="*/ 0 w 239"/>
                <a:gd name="T89" fmla="*/ 0 h 238"/>
                <a:gd name="T90" fmla="*/ 0 w 239"/>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9"/>
                <a:gd name="T139" fmla="*/ 0 h 238"/>
                <a:gd name="T140" fmla="*/ 239 w 239"/>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82" name="Freeform 116"/>
            <p:cNvSpPr>
              <a:spLocks/>
            </p:cNvSpPr>
            <p:nvPr/>
          </p:nvSpPr>
          <p:spPr bwMode="auto">
            <a:xfrm>
              <a:off x="3969" y="730"/>
              <a:ext cx="69"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w 343"/>
                <a:gd name="T111" fmla="*/ 0 h 3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3"/>
                <a:gd name="T169" fmla="*/ 0 h 343"/>
                <a:gd name="T170" fmla="*/ 343 w 343"/>
                <a:gd name="T171" fmla="*/ 343 h 3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83" name="Freeform 117"/>
            <p:cNvSpPr>
              <a:spLocks/>
            </p:cNvSpPr>
            <p:nvPr/>
          </p:nvSpPr>
          <p:spPr bwMode="auto">
            <a:xfrm>
              <a:off x="3977" y="739"/>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84" name="Freeform 118"/>
            <p:cNvSpPr>
              <a:spLocks/>
            </p:cNvSpPr>
            <p:nvPr/>
          </p:nvSpPr>
          <p:spPr bwMode="auto">
            <a:xfrm>
              <a:off x="3973" y="542"/>
              <a:ext cx="58" cy="58"/>
            </a:xfrm>
            <a:custGeom>
              <a:avLst/>
              <a:gdLst>
                <a:gd name="T0" fmla="*/ 0 w 290"/>
                <a:gd name="T1" fmla="*/ 0 h 290"/>
                <a:gd name="T2" fmla="*/ 0 w 290"/>
                <a:gd name="T3" fmla="*/ 0 h 290"/>
                <a:gd name="T4" fmla="*/ 0 w 290"/>
                <a:gd name="T5" fmla="*/ 0 h 290"/>
                <a:gd name="T6" fmla="*/ 0 w 290"/>
                <a:gd name="T7" fmla="*/ 0 h 290"/>
                <a:gd name="T8" fmla="*/ 0 w 290"/>
                <a:gd name="T9" fmla="*/ 0 h 290"/>
                <a:gd name="T10" fmla="*/ 0 w 290"/>
                <a:gd name="T11" fmla="*/ 0 h 290"/>
                <a:gd name="T12" fmla="*/ 0 w 290"/>
                <a:gd name="T13" fmla="*/ 0 h 290"/>
                <a:gd name="T14" fmla="*/ 0 w 290"/>
                <a:gd name="T15" fmla="*/ 0 h 290"/>
                <a:gd name="T16" fmla="*/ 0 w 290"/>
                <a:gd name="T17" fmla="*/ 0 h 290"/>
                <a:gd name="T18" fmla="*/ 0 w 290"/>
                <a:gd name="T19" fmla="*/ 0 h 290"/>
                <a:gd name="T20" fmla="*/ 0 w 290"/>
                <a:gd name="T21" fmla="*/ 0 h 290"/>
                <a:gd name="T22" fmla="*/ 0 w 290"/>
                <a:gd name="T23" fmla="*/ 0 h 290"/>
                <a:gd name="T24" fmla="*/ 0 w 290"/>
                <a:gd name="T25" fmla="*/ 0 h 290"/>
                <a:gd name="T26" fmla="*/ 0 w 290"/>
                <a:gd name="T27" fmla="*/ 0 h 290"/>
                <a:gd name="T28" fmla="*/ 0 w 290"/>
                <a:gd name="T29" fmla="*/ 0 h 290"/>
                <a:gd name="T30" fmla="*/ 0 w 290"/>
                <a:gd name="T31" fmla="*/ 0 h 290"/>
                <a:gd name="T32" fmla="*/ 0 w 290"/>
                <a:gd name="T33" fmla="*/ 0 h 290"/>
                <a:gd name="T34" fmla="*/ 0 w 290"/>
                <a:gd name="T35" fmla="*/ 0 h 290"/>
                <a:gd name="T36" fmla="*/ 0 w 290"/>
                <a:gd name="T37" fmla="*/ 0 h 290"/>
                <a:gd name="T38" fmla="*/ 0 w 290"/>
                <a:gd name="T39" fmla="*/ 0 h 290"/>
                <a:gd name="T40" fmla="*/ 0 w 290"/>
                <a:gd name="T41" fmla="*/ 0 h 290"/>
                <a:gd name="T42" fmla="*/ 0 w 290"/>
                <a:gd name="T43" fmla="*/ 0 h 290"/>
                <a:gd name="T44" fmla="*/ 0 w 290"/>
                <a:gd name="T45" fmla="*/ 0 h 290"/>
                <a:gd name="T46" fmla="*/ 0 w 290"/>
                <a:gd name="T47" fmla="*/ 0 h 290"/>
                <a:gd name="T48" fmla="*/ 0 w 290"/>
                <a:gd name="T49" fmla="*/ 0 h 290"/>
                <a:gd name="T50" fmla="*/ 0 w 290"/>
                <a:gd name="T51" fmla="*/ 0 h 290"/>
                <a:gd name="T52" fmla="*/ 0 w 290"/>
                <a:gd name="T53" fmla="*/ 0 h 290"/>
                <a:gd name="T54" fmla="*/ 0 w 290"/>
                <a:gd name="T55" fmla="*/ 0 h 290"/>
                <a:gd name="T56" fmla="*/ 0 w 290"/>
                <a:gd name="T57" fmla="*/ 0 h 290"/>
                <a:gd name="T58" fmla="*/ 0 w 290"/>
                <a:gd name="T59" fmla="*/ 0 h 290"/>
                <a:gd name="T60" fmla="*/ 0 w 290"/>
                <a:gd name="T61" fmla="*/ 0 h 290"/>
                <a:gd name="T62" fmla="*/ 0 w 290"/>
                <a:gd name="T63" fmla="*/ 0 h 290"/>
                <a:gd name="T64" fmla="*/ 0 w 290"/>
                <a:gd name="T65" fmla="*/ 0 h 290"/>
                <a:gd name="T66" fmla="*/ 0 w 290"/>
                <a:gd name="T67" fmla="*/ 0 h 290"/>
                <a:gd name="T68" fmla="*/ 0 w 290"/>
                <a:gd name="T69" fmla="*/ 0 h 290"/>
                <a:gd name="T70" fmla="*/ 0 w 290"/>
                <a:gd name="T71" fmla="*/ 0 h 290"/>
                <a:gd name="T72" fmla="*/ 0 w 290"/>
                <a:gd name="T73" fmla="*/ 0 h 290"/>
                <a:gd name="T74" fmla="*/ 0 w 290"/>
                <a:gd name="T75" fmla="*/ 0 h 290"/>
                <a:gd name="T76" fmla="*/ 0 w 290"/>
                <a:gd name="T77" fmla="*/ 0 h 290"/>
                <a:gd name="T78" fmla="*/ 0 w 290"/>
                <a:gd name="T79" fmla="*/ 0 h 290"/>
                <a:gd name="T80" fmla="*/ 0 w 290"/>
                <a:gd name="T81" fmla="*/ 0 h 290"/>
                <a:gd name="T82" fmla="*/ 0 w 290"/>
                <a:gd name="T83" fmla="*/ 0 h 290"/>
                <a:gd name="T84" fmla="*/ 0 w 290"/>
                <a:gd name="T85" fmla="*/ 0 h 290"/>
                <a:gd name="T86" fmla="*/ 0 w 290"/>
                <a:gd name="T87" fmla="*/ 0 h 290"/>
                <a:gd name="T88" fmla="*/ 0 w 290"/>
                <a:gd name="T89" fmla="*/ 0 h 290"/>
                <a:gd name="T90" fmla="*/ 0 w 290"/>
                <a:gd name="T91" fmla="*/ 0 h 290"/>
                <a:gd name="T92" fmla="*/ 0 w 290"/>
                <a:gd name="T93" fmla="*/ 0 h 290"/>
                <a:gd name="T94" fmla="*/ 0 w 290"/>
                <a:gd name="T95" fmla="*/ 0 h 290"/>
                <a:gd name="T96" fmla="*/ 0 w 290"/>
                <a:gd name="T97" fmla="*/ 0 h 290"/>
                <a:gd name="T98" fmla="*/ 0 w 290"/>
                <a:gd name="T99" fmla="*/ 0 h 290"/>
                <a:gd name="T100" fmla="*/ 0 w 290"/>
                <a:gd name="T101" fmla="*/ 0 h 290"/>
                <a:gd name="T102" fmla="*/ 0 w 290"/>
                <a:gd name="T103" fmla="*/ 0 h 290"/>
                <a:gd name="T104" fmla="*/ 0 w 290"/>
                <a:gd name="T105" fmla="*/ 0 h 290"/>
                <a:gd name="T106" fmla="*/ 0 w 290"/>
                <a:gd name="T107" fmla="*/ 0 h 290"/>
                <a:gd name="T108" fmla="*/ 0 w 290"/>
                <a:gd name="T109" fmla="*/ 0 h 290"/>
                <a:gd name="T110" fmla="*/ 0 w 290"/>
                <a:gd name="T111" fmla="*/ 0 h 290"/>
                <a:gd name="T112" fmla="*/ 0 w 290"/>
                <a:gd name="T113" fmla="*/ 0 h 290"/>
                <a:gd name="T114" fmla="*/ 0 w 290"/>
                <a:gd name="T115" fmla="*/ 0 h 290"/>
                <a:gd name="T116" fmla="*/ 0 w 290"/>
                <a:gd name="T117" fmla="*/ 0 h 290"/>
                <a:gd name="T118" fmla="*/ 0 w 290"/>
                <a:gd name="T119" fmla="*/ 0 h 290"/>
                <a:gd name="T120" fmla="*/ 0 w 290"/>
                <a:gd name="T121" fmla="*/ 0 h 290"/>
                <a:gd name="T122" fmla="*/ 0 w 290"/>
                <a:gd name="T123" fmla="*/ 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290"/>
                <a:gd name="T188" fmla="*/ 290 w 290"/>
                <a:gd name="T189" fmla="*/ 290 h 2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85" name="Freeform 119"/>
            <p:cNvSpPr>
              <a:spLocks/>
            </p:cNvSpPr>
            <p:nvPr/>
          </p:nvSpPr>
          <p:spPr bwMode="auto">
            <a:xfrm>
              <a:off x="3981" y="548"/>
              <a:ext cx="42" cy="44"/>
            </a:xfrm>
            <a:custGeom>
              <a:avLst/>
              <a:gdLst>
                <a:gd name="T0" fmla="*/ 0 w 208"/>
                <a:gd name="T1" fmla="*/ 0 h 218"/>
                <a:gd name="T2" fmla="*/ 0 w 208"/>
                <a:gd name="T3" fmla="*/ 0 h 218"/>
                <a:gd name="T4" fmla="*/ 0 w 208"/>
                <a:gd name="T5" fmla="*/ 0 h 218"/>
                <a:gd name="T6" fmla="*/ 0 w 208"/>
                <a:gd name="T7" fmla="*/ 0 h 218"/>
                <a:gd name="T8" fmla="*/ 0 w 208"/>
                <a:gd name="T9" fmla="*/ 0 h 218"/>
                <a:gd name="T10" fmla="*/ 0 w 208"/>
                <a:gd name="T11" fmla="*/ 0 h 218"/>
                <a:gd name="T12" fmla="*/ 0 w 208"/>
                <a:gd name="T13" fmla="*/ 0 h 218"/>
                <a:gd name="T14" fmla="*/ 0 w 208"/>
                <a:gd name="T15" fmla="*/ 0 h 218"/>
                <a:gd name="T16" fmla="*/ 0 w 208"/>
                <a:gd name="T17" fmla="*/ 0 h 218"/>
                <a:gd name="T18" fmla="*/ 0 w 208"/>
                <a:gd name="T19" fmla="*/ 0 h 218"/>
                <a:gd name="T20" fmla="*/ 0 w 208"/>
                <a:gd name="T21" fmla="*/ 0 h 218"/>
                <a:gd name="T22" fmla="*/ 0 w 208"/>
                <a:gd name="T23" fmla="*/ 0 h 218"/>
                <a:gd name="T24" fmla="*/ 0 w 208"/>
                <a:gd name="T25" fmla="*/ 0 h 218"/>
                <a:gd name="T26" fmla="*/ 0 w 208"/>
                <a:gd name="T27" fmla="*/ 0 h 218"/>
                <a:gd name="T28" fmla="*/ 0 w 208"/>
                <a:gd name="T29" fmla="*/ 0 h 218"/>
                <a:gd name="T30" fmla="*/ 0 w 208"/>
                <a:gd name="T31" fmla="*/ 0 h 218"/>
                <a:gd name="T32" fmla="*/ 0 w 208"/>
                <a:gd name="T33" fmla="*/ 0 h 218"/>
                <a:gd name="T34" fmla="*/ 0 w 208"/>
                <a:gd name="T35" fmla="*/ 0 h 218"/>
                <a:gd name="T36" fmla="*/ 0 w 208"/>
                <a:gd name="T37" fmla="*/ 0 h 218"/>
                <a:gd name="T38" fmla="*/ 0 w 208"/>
                <a:gd name="T39" fmla="*/ 0 h 218"/>
                <a:gd name="T40" fmla="*/ 0 w 208"/>
                <a:gd name="T41" fmla="*/ 0 h 218"/>
                <a:gd name="T42" fmla="*/ 0 w 208"/>
                <a:gd name="T43" fmla="*/ 0 h 218"/>
                <a:gd name="T44" fmla="*/ 0 w 208"/>
                <a:gd name="T45" fmla="*/ 0 h 218"/>
                <a:gd name="T46" fmla="*/ 0 w 208"/>
                <a:gd name="T47" fmla="*/ 0 h 218"/>
                <a:gd name="T48" fmla="*/ 0 w 208"/>
                <a:gd name="T49" fmla="*/ 0 h 218"/>
                <a:gd name="T50" fmla="*/ 0 w 208"/>
                <a:gd name="T51" fmla="*/ 0 h 218"/>
                <a:gd name="T52" fmla="*/ 0 w 208"/>
                <a:gd name="T53" fmla="*/ 0 h 218"/>
                <a:gd name="T54" fmla="*/ 0 w 208"/>
                <a:gd name="T55" fmla="*/ 0 h 218"/>
                <a:gd name="T56" fmla="*/ 0 w 208"/>
                <a:gd name="T57" fmla="*/ 0 h 218"/>
                <a:gd name="T58" fmla="*/ 0 w 208"/>
                <a:gd name="T59" fmla="*/ 0 h 218"/>
                <a:gd name="T60" fmla="*/ 0 w 208"/>
                <a:gd name="T61" fmla="*/ 0 h 218"/>
                <a:gd name="T62" fmla="*/ 0 w 208"/>
                <a:gd name="T63" fmla="*/ 0 h 218"/>
                <a:gd name="T64" fmla="*/ 0 w 208"/>
                <a:gd name="T65" fmla="*/ 0 h 218"/>
                <a:gd name="T66" fmla="*/ 0 w 208"/>
                <a:gd name="T67" fmla="*/ 0 h 218"/>
                <a:gd name="T68" fmla="*/ 0 w 208"/>
                <a:gd name="T69" fmla="*/ 0 h 218"/>
                <a:gd name="T70" fmla="*/ 0 w 208"/>
                <a:gd name="T71" fmla="*/ 0 h 218"/>
                <a:gd name="T72" fmla="*/ 0 w 208"/>
                <a:gd name="T73" fmla="*/ 0 h 218"/>
                <a:gd name="T74" fmla="*/ 0 w 208"/>
                <a:gd name="T75" fmla="*/ 0 h 218"/>
                <a:gd name="T76" fmla="*/ 0 w 208"/>
                <a:gd name="T77" fmla="*/ 0 h 2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18"/>
                <a:gd name="T119" fmla="*/ 208 w 208"/>
                <a:gd name="T120" fmla="*/ 218 h 2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86" name="Freeform 120"/>
            <p:cNvSpPr>
              <a:spLocks/>
            </p:cNvSpPr>
            <p:nvPr/>
          </p:nvSpPr>
          <p:spPr bwMode="auto">
            <a:xfrm>
              <a:off x="4081" y="670"/>
              <a:ext cx="58" cy="58"/>
            </a:xfrm>
            <a:custGeom>
              <a:avLst/>
              <a:gdLst>
                <a:gd name="T0" fmla="*/ 0 w 289"/>
                <a:gd name="T1" fmla="*/ 0 h 290"/>
                <a:gd name="T2" fmla="*/ 0 w 289"/>
                <a:gd name="T3" fmla="*/ 0 h 290"/>
                <a:gd name="T4" fmla="*/ 0 w 289"/>
                <a:gd name="T5" fmla="*/ 0 h 290"/>
                <a:gd name="T6" fmla="*/ 0 w 289"/>
                <a:gd name="T7" fmla="*/ 0 h 290"/>
                <a:gd name="T8" fmla="*/ 0 w 289"/>
                <a:gd name="T9" fmla="*/ 0 h 290"/>
                <a:gd name="T10" fmla="*/ 0 w 289"/>
                <a:gd name="T11" fmla="*/ 0 h 290"/>
                <a:gd name="T12" fmla="*/ 0 w 289"/>
                <a:gd name="T13" fmla="*/ 0 h 290"/>
                <a:gd name="T14" fmla="*/ 0 w 289"/>
                <a:gd name="T15" fmla="*/ 0 h 290"/>
                <a:gd name="T16" fmla="*/ 0 w 289"/>
                <a:gd name="T17" fmla="*/ 0 h 290"/>
                <a:gd name="T18" fmla="*/ 0 w 289"/>
                <a:gd name="T19" fmla="*/ 0 h 290"/>
                <a:gd name="T20" fmla="*/ 0 w 289"/>
                <a:gd name="T21" fmla="*/ 0 h 290"/>
                <a:gd name="T22" fmla="*/ 0 w 289"/>
                <a:gd name="T23" fmla="*/ 0 h 290"/>
                <a:gd name="T24" fmla="*/ 0 w 289"/>
                <a:gd name="T25" fmla="*/ 0 h 290"/>
                <a:gd name="T26" fmla="*/ 0 w 289"/>
                <a:gd name="T27" fmla="*/ 0 h 290"/>
                <a:gd name="T28" fmla="*/ 0 w 289"/>
                <a:gd name="T29" fmla="*/ 0 h 290"/>
                <a:gd name="T30" fmla="*/ 0 w 289"/>
                <a:gd name="T31" fmla="*/ 0 h 290"/>
                <a:gd name="T32" fmla="*/ 0 w 289"/>
                <a:gd name="T33" fmla="*/ 0 h 290"/>
                <a:gd name="T34" fmla="*/ 0 w 289"/>
                <a:gd name="T35" fmla="*/ 0 h 290"/>
                <a:gd name="T36" fmla="*/ 0 w 289"/>
                <a:gd name="T37" fmla="*/ 0 h 290"/>
                <a:gd name="T38" fmla="*/ 0 w 289"/>
                <a:gd name="T39" fmla="*/ 0 h 290"/>
                <a:gd name="T40" fmla="*/ 0 w 289"/>
                <a:gd name="T41" fmla="*/ 0 h 290"/>
                <a:gd name="T42" fmla="*/ 0 w 289"/>
                <a:gd name="T43" fmla="*/ 0 h 290"/>
                <a:gd name="T44" fmla="*/ 0 w 289"/>
                <a:gd name="T45" fmla="*/ 0 h 290"/>
                <a:gd name="T46" fmla="*/ 0 w 289"/>
                <a:gd name="T47" fmla="*/ 0 h 290"/>
                <a:gd name="T48" fmla="*/ 0 w 289"/>
                <a:gd name="T49" fmla="*/ 0 h 290"/>
                <a:gd name="T50" fmla="*/ 0 w 289"/>
                <a:gd name="T51" fmla="*/ 0 h 290"/>
                <a:gd name="T52" fmla="*/ 0 w 289"/>
                <a:gd name="T53" fmla="*/ 0 h 290"/>
                <a:gd name="T54" fmla="*/ 0 w 289"/>
                <a:gd name="T55" fmla="*/ 0 h 290"/>
                <a:gd name="T56" fmla="*/ 0 w 289"/>
                <a:gd name="T57" fmla="*/ 0 h 290"/>
                <a:gd name="T58" fmla="*/ 0 w 289"/>
                <a:gd name="T59" fmla="*/ 0 h 290"/>
                <a:gd name="T60" fmla="*/ 0 w 289"/>
                <a:gd name="T61" fmla="*/ 0 h 290"/>
                <a:gd name="T62" fmla="*/ 0 w 289"/>
                <a:gd name="T63" fmla="*/ 0 h 290"/>
                <a:gd name="T64" fmla="*/ 0 w 289"/>
                <a:gd name="T65" fmla="*/ 0 h 290"/>
                <a:gd name="T66" fmla="*/ 0 w 289"/>
                <a:gd name="T67" fmla="*/ 0 h 290"/>
                <a:gd name="T68" fmla="*/ 0 w 289"/>
                <a:gd name="T69" fmla="*/ 0 h 290"/>
                <a:gd name="T70" fmla="*/ 0 w 289"/>
                <a:gd name="T71" fmla="*/ 0 h 290"/>
                <a:gd name="T72" fmla="*/ 0 w 289"/>
                <a:gd name="T73" fmla="*/ 0 h 290"/>
                <a:gd name="T74" fmla="*/ 0 w 289"/>
                <a:gd name="T75" fmla="*/ 0 h 290"/>
                <a:gd name="T76" fmla="*/ 0 w 289"/>
                <a:gd name="T77" fmla="*/ 0 h 290"/>
                <a:gd name="T78" fmla="*/ 0 w 289"/>
                <a:gd name="T79" fmla="*/ 0 h 290"/>
                <a:gd name="T80" fmla="*/ 0 w 289"/>
                <a:gd name="T81" fmla="*/ 0 h 290"/>
                <a:gd name="T82" fmla="*/ 0 w 289"/>
                <a:gd name="T83" fmla="*/ 0 h 290"/>
                <a:gd name="T84" fmla="*/ 0 w 289"/>
                <a:gd name="T85" fmla="*/ 0 h 290"/>
                <a:gd name="T86" fmla="*/ 0 w 289"/>
                <a:gd name="T87" fmla="*/ 0 h 290"/>
                <a:gd name="T88" fmla="*/ 0 w 289"/>
                <a:gd name="T89" fmla="*/ 0 h 290"/>
                <a:gd name="T90" fmla="*/ 0 w 289"/>
                <a:gd name="T91" fmla="*/ 0 h 290"/>
                <a:gd name="T92" fmla="*/ 0 w 289"/>
                <a:gd name="T93" fmla="*/ 0 h 290"/>
                <a:gd name="T94" fmla="*/ 0 w 289"/>
                <a:gd name="T95" fmla="*/ 0 h 290"/>
                <a:gd name="T96" fmla="*/ 0 w 289"/>
                <a:gd name="T97" fmla="*/ 0 h 290"/>
                <a:gd name="T98" fmla="*/ 0 w 289"/>
                <a:gd name="T99" fmla="*/ 0 h 290"/>
                <a:gd name="T100" fmla="*/ 0 w 289"/>
                <a:gd name="T101" fmla="*/ 0 h 290"/>
                <a:gd name="T102" fmla="*/ 0 w 289"/>
                <a:gd name="T103" fmla="*/ 0 h 290"/>
                <a:gd name="T104" fmla="*/ 0 w 289"/>
                <a:gd name="T105" fmla="*/ 0 h 290"/>
                <a:gd name="T106" fmla="*/ 0 w 289"/>
                <a:gd name="T107" fmla="*/ 0 h 290"/>
                <a:gd name="T108" fmla="*/ 0 w 289"/>
                <a:gd name="T109" fmla="*/ 0 h 290"/>
                <a:gd name="T110" fmla="*/ 0 w 289"/>
                <a:gd name="T111" fmla="*/ 0 h 290"/>
                <a:gd name="T112" fmla="*/ 0 w 289"/>
                <a:gd name="T113" fmla="*/ 0 h 290"/>
                <a:gd name="T114" fmla="*/ 0 w 289"/>
                <a:gd name="T115" fmla="*/ 0 h 290"/>
                <a:gd name="T116" fmla="*/ 0 w 289"/>
                <a:gd name="T117" fmla="*/ 0 h 290"/>
                <a:gd name="T118" fmla="*/ 0 w 289"/>
                <a:gd name="T119" fmla="*/ 0 h 290"/>
                <a:gd name="T120" fmla="*/ 0 w 289"/>
                <a:gd name="T121" fmla="*/ 0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9"/>
                <a:gd name="T184" fmla="*/ 0 h 290"/>
                <a:gd name="T185" fmla="*/ 289 w 289"/>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87" name="Freeform 121"/>
            <p:cNvSpPr>
              <a:spLocks/>
            </p:cNvSpPr>
            <p:nvPr/>
          </p:nvSpPr>
          <p:spPr bwMode="auto">
            <a:xfrm>
              <a:off x="4089" y="679"/>
              <a:ext cx="42" cy="41"/>
            </a:xfrm>
            <a:custGeom>
              <a:avLst/>
              <a:gdLst>
                <a:gd name="T0" fmla="*/ 0 w 208"/>
                <a:gd name="T1" fmla="*/ 0 h 207"/>
                <a:gd name="T2" fmla="*/ 0 w 208"/>
                <a:gd name="T3" fmla="*/ 0 h 207"/>
                <a:gd name="T4" fmla="*/ 0 w 208"/>
                <a:gd name="T5" fmla="*/ 0 h 207"/>
                <a:gd name="T6" fmla="*/ 0 w 208"/>
                <a:gd name="T7" fmla="*/ 0 h 207"/>
                <a:gd name="T8" fmla="*/ 0 w 208"/>
                <a:gd name="T9" fmla="*/ 0 h 207"/>
                <a:gd name="T10" fmla="*/ 0 w 208"/>
                <a:gd name="T11" fmla="*/ 0 h 207"/>
                <a:gd name="T12" fmla="*/ 0 w 208"/>
                <a:gd name="T13" fmla="*/ 0 h 207"/>
                <a:gd name="T14" fmla="*/ 0 w 208"/>
                <a:gd name="T15" fmla="*/ 0 h 207"/>
                <a:gd name="T16" fmla="*/ 0 w 208"/>
                <a:gd name="T17" fmla="*/ 0 h 207"/>
                <a:gd name="T18" fmla="*/ 0 w 208"/>
                <a:gd name="T19" fmla="*/ 0 h 207"/>
                <a:gd name="T20" fmla="*/ 0 w 208"/>
                <a:gd name="T21" fmla="*/ 0 h 207"/>
                <a:gd name="T22" fmla="*/ 0 w 208"/>
                <a:gd name="T23" fmla="*/ 0 h 207"/>
                <a:gd name="T24" fmla="*/ 0 w 208"/>
                <a:gd name="T25" fmla="*/ 0 h 207"/>
                <a:gd name="T26" fmla="*/ 0 w 208"/>
                <a:gd name="T27" fmla="*/ 0 h 207"/>
                <a:gd name="T28" fmla="*/ 0 w 208"/>
                <a:gd name="T29" fmla="*/ 0 h 207"/>
                <a:gd name="T30" fmla="*/ 0 w 208"/>
                <a:gd name="T31" fmla="*/ 0 h 207"/>
                <a:gd name="T32" fmla="*/ 0 w 208"/>
                <a:gd name="T33" fmla="*/ 0 h 207"/>
                <a:gd name="T34" fmla="*/ 0 w 208"/>
                <a:gd name="T35" fmla="*/ 0 h 207"/>
                <a:gd name="T36" fmla="*/ 0 w 208"/>
                <a:gd name="T37" fmla="*/ 0 h 207"/>
                <a:gd name="T38" fmla="*/ 0 w 208"/>
                <a:gd name="T39" fmla="*/ 0 h 207"/>
                <a:gd name="T40" fmla="*/ 0 w 208"/>
                <a:gd name="T41" fmla="*/ 0 h 207"/>
                <a:gd name="T42" fmla="*/ 0 w 208"/>
                <a:gd name="T43" fmla="*/ 0 h 207"/>
                <a:gd name="T44" fmla="*/ 0 w 208"/>
                <a:gd name="T45" fmla="*/ 0 h 207"/>
                <a:gd name="T46" fmla="*/ 0 w 208"/>
                <a:gd name="T47" fmla="*/ 0 h 207"/>
                <a:gd name="T48" fmla="*/ 0 w 208"/>
                <a:gd name="T49" fmla="*/ 0 h 207"/>
                <a:gd name="T50" fmla="*/ 0 w 208"/>
                <a:gd name="T51" fmla="*/ 0 h 207"/>
                <a:gd name="T52" fmla="*/ 0 w 208"/>
                <a:gd name="T53" fmla="*/ 0 h 207"/>
                <a:gd name="T54" fmla="*/ 0 w 208"/>
                <a:gd name="T55" fmla="*/ 0 h 207"/>
                <a:gd name="T56" fmla="*/ 0 w 208"/>
                <a:gd name="T57" fmla="*/ 0 h 207"/>
                <a:gd name="T58" fmla="*/ 0 w 208"/>
                <a:gd name="T59" fmla="*/ 0 h 207"/>
                <a:gd name="T60" fmla="*/ 0 w 208"/>
                <a:gd name="T61" fmla="*/ 0 h 207"/>
                <a:gd name="T62" fmla="*/ 0 w 208"/>
                <a:gd name="T63" fmla="*/ 0 h 207"/>
                <a:gd name="T64" fmla="*/ 0 w 208"/>
                <a:gd name="T65" fmla="*/ 0 h 207"/>
                <a:gd name="T66" fmla="*/ 0 w 208"/>
                <a:gd name="T67" fmla="*/ 0 h 207"/>
                <a:gd name="T68" fmla="*/ 0 w 208"/>
                <a:gd name="T69" fmla="*/ 0 h 207"/>
                <a:gd name="T70" fmla="*/ 0 w 208"/>
                <a:gd name="T71" fmla="*/ 0 h 207"/>
                <a:gd name="T72" fmla="*/ 0 w 208"/>
                <a:gd name="T73" fmla="*/ 0 h 207"/>
                <a:gd name="T74" fmla="*/ 0 w 208"/>
                <a:gd name="T75" fmla="*/ 0 h 207"/>
                <a:gd name="T76" fmla="*/ 0 w 208"/>
                <a:gd name="T77" fmla="*/ 0 h 2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07"/>
                <a:gd name="T119" fmla="*/ 208 w 208"/>
                <a:gd name="T120" fmla="*/ 207 h 2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88" name="Freeform 122"/>
            <p:cNvSpPr>
              <a:spLocks/>
            </p:cNvSpPr>
            <p:nvPr/>
          </p:nvSpPr>
          <p:spPr bwMode="auto">
            <a:xfrm>
              <a:off x="4407" y="645"/>
              <a:ext cx="68"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3"/>
                <a:gd name="T166" fmla="*/ 0 h 343"/>
                <a:gd name="T167" fmla="*/ 343 w 343"/>
                <a:gd name="T168" fmla="*/ 343 h 34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89" name="Freeform 123"/>
            <p:cNvSpPr>
              <a:spLocks/>
            </p:cNvSpPr>
            <p:nvPr/>
          </p:nvSpPr>
          <p:spPr bwMode="auto">
            <a:xfrm>
              <a:off x="4415" y="654"/>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90" name="Freeform 124"/>
            <p:cNvSpPr>
              <a:spLocks/>
            </p:cNvSpPr>
            <p:nvPr/>
          </p:nvSpPr>
          <p:spPr bwMode="auto">
            <a:xfrm>
              <a:off x="3915" y="882"/>
              <a:ext cx="77" cy="74"/>
            </a:xfrm>
            <a:custGeom>
              <a:avLst/>
              <a:gdLst>
                <a:gd name="T0" fmla="*/ 0 w 383"/>
                <a:gd name="T1" fmla="*/ 0 h 374"/>
                <a:gd name="T2" fmla="*/ 0 w 383"/>
                <a:gd name="T3" fmla="*/ 0 h 374"/>
                <a:gd name="T4" fmla="*/ 0 w 383"/>
                <a:gd name="T5" fmla="*/ 0 h 374"/>
                <a:gd name="T6" fmla="*/ 0 w 383"/>
                <a:gd name="T7" fmla="*/ 0 h 374"/>
                <a:gd name="T8" fmla="*/ 0 w 383"/>
                <a:gd name="T9" fmla="*/ 0 h 374"/>
                <a:gd name="T10" fmla="*/ 0 w 383"/>
                <a:gd name="T11" fmla="*/ 0 h 374"/>
                <a:gd name="T12" fmla="*/ 0 w 383"/>
                <a:gd name="T13" fmla="*/ 0 h 374"/>
                <a:gd name="T14" fmla="*/ 0 w 383"/>
                <a:gd name="T15" fmla="*/ 0 h 374"/>
                <a:gd name="T16" fmla="*/ 0 w 383"/>
                <a:gd name="T17" fmla="*/ 0 h 374"/>
                <a:gd name="T18" fmla="*/ 0 w 383"/>
                <a:gd name="T19" fmla="*/ 0 h 374"/>
                <a:gd name="T20" fmla="*/ 0 w 383"/>
                <a:gd name="T21" fmla="*/ 0 h 374"/>
                <a:gd name="T22" fmla="*/ 0 w 383"/>
                <a:gd name="T23" fmla="*/ 0 h 374"/>
                <a:gd name="T24" fmla="*/ 0 w 383"/>
                <a:gd name="T25" fmla="*/ 0 h 374"/>
                <a:gd name="T26" fmla="*/ 0 w 383"/>
                <a:gd name="T27" fmla="*/ 0 h 374"/>
                <a:gd name="T28" fmla="*/ 0 w 383"/>
                <a:gd name="T29" fmla="*/ 0 h 374"/>
                <a:gd name="T30" fmla="*/ 0 w 383"/>
                <a:gd name="T31" fmla="*/ 0 h 374"/>
                <a:gd name="T32" fmla="*/ 0 w 383"/>
                <a:gd name="T33" fmla="*/ 0 h 374"/>
                <a:gd name="T34" fmla="*/ 0 w 383"/>
                <a:gd name="T35" fmla="*/ 0 h 374"/>
                <a:gd name="T36" fmla="*/ 0 w 383"/>
                <a:gd name="T37" fmla="*/ 0 h 374"/>
                <a:gd name="T38" fmla="*/ 0 w 383"/>
                <a:gd name="T39" fmla="*/ 0 h 374"/>
                <a:gd name="T40" fmla="*/ 0 w 383"/>
                <a:gd name="T41" fmla="*/ 0 h 374"/>
                <a:gd name="T42" fmla="*/ 0 w 383"/>
                <a:gd name="T43" fmla="*/ 0 h 374"/>
                <a:gd name="T44" fmla="*/ 0 w 383"/>
                <a:gd name="T45" fmla="*/ 0 h 374"/>
                <a:gd name="T46" fmla="*/ 0 w 383"/>
                <a:gd name="T47" fmla="*/ 0 h 374"/>
                <a:gd name="T48" fmla="*/ 0 w 383"/>
                <a:gd name="T49" fmla="*/ 0 h 374"/>
                <a:gd name="T50" fmla="*/ 0 w 383"/>
                <a:gd name="T51" fmla="*/ 0 h 374"/>
                <a:gd name="T52" fmla="*/ 0 w 383"/>
                <a:gd name="T53" fmla="*/ 0 h 374"/>
                <a:gd name="T54" fmla="*/ 0 w 383"/>
                <a:gd name="T55" fmla="*/ 0 h 374"/>
                <a:gd name="T56" fmla="*/ 0 w 383"/>
                <a:gd name="T57" fmla="*/ 0 h 374"/>
                <a:gd name="T58" fmla="*/ 0 w 383"/>
                <a:gd name="T59" fmla="*/ 0 h 374"/>
                <a:gd name="T60" fmla="*/ 0 w 383"/>
                <a:gd name="T61" fmla="*/ 0 h 374"/>
                <a:gd name="T62" fmla="*/ 0 w 383"/>
                <a:gd name="T63" fmla="*/ 0 h 374"/>
                <a:gd name="T64" fmla="*/ 0 w 383"/>
                <a:gd name="T65" fmla="*/ 0 h 374"/>
                <a:gd name="T66" fmla="*/ 0 w 383"/>
                <a:gd name="T67" fmla="*/ 0 h 3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3"/>
                <a:gd name="T103" fmla="*/ 0 h 374"/>
                <a:gd name="T104" fmla="*/ 383 w 383"/>
                <a:gd name="T105" fmla="*/ 374 h 3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91" name="Freeform 125"/>
            <p:cNvSpPr>
              <a:spLocks/>
            </p:cNvSpPr>
            <p:nvPr/>
          </p:nvSpPr>
          <p:spPr bwMode="auto">
            <a:xfrm>
              <a:off x="3925" y="892"/>
              <a:ext cx="61" cy="58"/>
            </a:xfrm>
            <a:custGeom>
              <a:avLst/>
              <a:gdLst>
                <a:gd name="T0" fmla="*/ 0 w 301"/>
                <a:gd name="T1" fmla="*/ 0 h 291"/>
                <a:gd name="T2" fmla="*/ 0 w 301"/>
                <a:gd name="T3" fmla="*/ 0 h 291"/>
                <a:gd name="T4" fmla="*/ 0 w 301"/>
                <a:gd name="T5" fmla="*/ 0 h 291"/>
                <a:gd name="T6" fmla="*/ 0 w 301"/>
                <a:gd name="T7" fmla="*/ 0 h 291"/>
                <a:gd name="T8" fmla="*/ 0 w 301"/>
                <a:gd name="T9" fmla="*/ 0 h 291"/>
                <a:gd name="T10" fmla="*/ 0 w 301"/>
                <a:gd name="T11" fmla="*/ 0 h 291"/>
                <a:gd name="T12" fmla="*/ 0 w 301"/>
                <a:gd name="T13" fmla="*/ 0 h 291"/>
                <a:gd name="T14" fmla="*/ 0 w 301"/>
                <a:gd name="T15" fmla="*/ 0 h 291"/>
                <a:gd name="T16" fmla="*/ 0 w 301"/>
                <a:gd name="T17" fmla="*/ 0 h 291"/>
                <a:gd name="T18" fmla="*/ 0 w 301"/>
                <a:gd name="T19" fmla="*/ 0 h 291"/>
                <a:gd name="T20" fmla="*/ 0 w 301"/>
                <a:gd name="T21" fmla="*/ 0 h 291"/>
                <a:gd name="T22" fmla="*/ 0 w 301"/>
                <a:gd name="T23" fmla="*/ 0 h 291"/>
                <a:gd name="T24" fmla="*/ 0 w 301"/>
                <a:gd name="T25" fmla="*/ 0 h 291"/>
                <a:gd name="T26" fmla="*/ 0 w 301"/>
                <a:gd name="T27" fmla="*/ 0 h 291"/>
                <a:gd name="T28" fmla="*/ 0 w 301"/>
                <a:gd name="T29" fmla="*/ 0 h 291"/>
                <a:gd name="T30" fmla="*/ 0 w 301"/>
                <a:gd name="T31" fmla="*/ 0 h 291"/>
                <a:gd name="T32" fmla="*/ 0 w 301"/>
                <a:gd name="T33" fmla="*/ 0 h 291"/>
                <a:gd name="T34" fmla="*/ 0 w 301"/>
                <a:gd name="T35" fmla="*/ 0 h 291"/>
                <a:gd name="T36" fmla="*/ 0 w 301"/>
                <a:gd name="T37" fmla="*/ 0 h 291"/>
                <a:gd name="T38" fmla="*/ 0 w 301"/>
                <a:gd name="T39" fmla="*/ 0 h 291"/>
                <a:gd name="T40" fmla="*/ 0 w 301"/>
                <a:gd name="T41" fmla="*/ 0 h 291"/>
                <a:gd name="T42" fmla="*/ 0 w 301"/>
                <a:gd name="T43" fmla="*/ 0 h 291"/>
                <a:gd name="T44" fmla="*/ 0 w 301"/>
                <a:gd name="T45" fmla="*/ 0 h 291"/>
                <a:gd name="T46" fmla="*/ 0 w 301"/>
                <a:gd name="T47" fmla="*/ 0 h 291"/>
                <a:gd name="T48" fmla="*/ 0 w 301"/>
                <a:gd name="T49" fmla="*/ 0 h 291"/>
                <a:gd name="T50" fmla="*/ 0 w 301"/>
                <a:gd name="T51" fmla="*/ 0 h 291"/>
                <a:gd name="T52" fmla="*/ 0 w 301"/>
                <a:gd name="T53" fmla="*/ 0 h 291"/>
                <a:gd name="T54" fmla="*/ 0 w 301"/>
                <a:gd name="T55" fmla="*/ 0 h 291"/>
                <a:gd name="T56" fmla="*/ 0 w 301"/>
                <a:gd name="T57" fmla="*/ 0 h 291"/>
                <a:gd name="T58" fmla="*/ 0 w 301"/>
                <a:gd name="T59" fmla="*/ 0 h 291"/>
                <a:gd name="T60" fmla="*/ 0 w 301"/>
                <a:gd name="T61" fmla="*/ 0 h 291"/>
                <a:gd name="T62" fmla="*/ 0 w 301"/>
                <a:gd name="T63" fmla="*/ 0 h 291"/>
                <a:gd name="T64" fmla="*/ 0 w 301"/>
                <a:gd name="T65" fmla="*/ 0 h 291"/>
                <a:gd name="T66" fmla="*/ 0 w 301"/>
                <a:gd name="T67" fmla="*/ 0 h 291"/>
                <a:gd name="T68" fmla="*/ 0 w 301"/>
                <a:gd name="T69" fmla="*/ 0 h 291"/>
                <a:gd name="T70" fmla="*/ 0 w 301"/>
                <a:gd name="T71" fmla="*/ 0 h 291"/>
                <a:gd name="T72" fmla="*/ 0 w 301"/>
                <a:gd name="T73" fmla="*/ 0 h 291"/>
                <a:gd name="T74" fmla="*/ 0 w 301"/>
                <a:gd name="T75" fmla="*/ 0 h 291"/>
                <a:gd name="T76" fmla="*/ 0 w 301"/>
                <a:gd name="T77" fmla="*/ 0 h 291"/>
                <a:gd name="T78" fmla="*/ 0 w 301"/>
                <a:gd name="T79" fmla="*/ 0 h 291"/>
                <a:gd name="T80" fmla="*/ 0 w 301"/>
                <a:gd name="T81" fmla="*/ 0 h 291"/>
                <a:gd name="T82" fmla="*/ 0 w 301"/>
                <a:gd name="T83" fmla="*/ 0 h 291"/>
                <a:gd name="T84" fmla="*/ 0 w 301"/>
                <a:gd name="T85" fmla="*/ 0 h 291"/>
                <a:gd name="T86" fmla="*/ 0 w 301"/>
                <a:gd name="T87" fmla="*/ 0 h 291"/>
                <a:gd name="T88" fmla="*/ 0 w 301"/>
                <a:gd name="T89" fmla="*/ 0 h 291"/>
                <a:gd name="T90" fmla="*/ 0 w 301"/>
                <a:gd name="T91" fmla="*/ 0 h 2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1"/>
                <a:gd name="T139" fmla="*/ 0 h 291"/>
                <a:gd name="T140" fmla="*/ 301 w 301"/>
                <a:gd name="T141" fmla="*/ 291 h 2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92" name="Freeform 126"/>
            <p:cNvSpPr>
              <a:spLocks/>
            </p:cNvSpPr>
            <p:nvPr/>
          </p:nvSpPr>
          <p:spPr bwMode="auto">
            <a:xfrm>
              <a:off x="4245" y="544"/>
              <a:ext cx="48" cy="48"/>
            </a:xfrm>
            <a:custGeom>
              <a:avLst/>
              <a:gdLst>
                <a:gd name="T0" fmla="*/ 0 w 240"/>
                <a:gd name="T1" fmla="*/ 0 h 239"/>
                <a:gd name="T2" fmla="*/ 0 w 240"/>
                <a:gd name="T3" fmla="*/ 0 h 239"/>
                <a:gd name="T4" fmla="*/ 0 w 240"/>
                <a:gd name="T5" fmla="*/ 0 h 239"/>
                <a:gd name="T6" fmla="*/ 0 w 240"/>
                <a:gd name="T7" fmla="*/ 0 h 239"/>
                <a:gd name="T8" fmla="*/ 0 w 240"/>
                <a:gd name="T9" fmla="*/ 0 h 239"/>
                <a:gd name="T10" fmla="*/ 0 w 240"/>
                <a:gd name="T11" fmla="*/ 0 h 239"/>
                <a:gd name="T12" fmla="*/ 0 w 240"/>
                <a:gd name="T13" fmla="*/ 0 h 239"/>
                <a:gd name="T14" fmla="*/ 0 w 240"/>
                <a:gd name="T15" fmla="*/ 0 h 239"/>
                <a:gd name="T16" fmla="*/ 0 w 240"/>
                <a:gd name="T17" fmla="*/ 0 h 239"/>
                <a:gd name="T18" fmla="*/ 0 w 240"/>
                <a:gd name="T19" fmla="*/ 0 h 239"/>
                <a:gd name="T20" fmla="*/ 0 w 240"/>
                <a:gd name="T21" fmla="*/ 0 h 239"/>
                <a:gd name="T22" fmla="*/ 0 w 240"/>
                <a:gd name="T23" fmla="*/ 0 h 239"/>
                <a:gd name="T24" fmla="*/ 0 w 240"/>
                <a:gd name="T25" fmla="*/ 0 h 239"/>
                <a:gd name="T26" fmla="*/ 0 w 240"/>
                <a:gd name="T27" fmla="*/ 0 h 239"/>
                <a:gd name="T28" fmla="*/ 0 w 240"/>
                <a:gd name="T29" fmla="*/ 0 h 239"/>
                <a:gd name="T30" fmla="*/ 0 w 240"/>
                <a:gd name="T31" fmla="*/ 0 h 239"/>
                <a:gd name="T32" fmla="*/ 0 w 240"/>
                <a:gd name="T33" fmla="*/ 0 h 239"/>
                <a:gd name="T34" fmla="*/ 0 w 240"/>
                <a:gd name="T35" fmla="*/ 0 h 239"/>
                <a:gd name="T36" fmla="*/ 0 w 240"/>
                <a:gd name="T37" fmla="*/ 0 h 239"/>
                <a:gd name="T38" fmla="*/ 0 w 240"/>
                <a:gd name="T39" fmla="*/ 0 h 239"/>
                <a:gd name="T40" fmla="*/ 0 w 240"/>
                <a:gd name="T41" fmla="*/ 0 h 239"/>
                <a:gd name="T42" fmla="*/ 0 w 240"/>
                <a:gd name="T43" fmla="*/ 0 h 239"/>
                <a:gd name="T44" fmla="*/ 0 w 240"/>
                <a:gd name="T45" fmla="*/ 0 h 239"/>
                <a:gd name="T46" fmla="*/ 0 w 240"/>
                <a:gd name="T47" fmla="*/ 0 h 239"/>
                <a:gd name="T48" fmla="*/ 0 w 240"/>
                <a:gd name="T49" fmla="*/ 0 h 239"/>
                <a:gd name="T50" fmla="*/ 0 w 240"/>
                <a:gd name="T51" fmla="*/ 0 h 239"/>
                <a:gd name="T52" fmla="*/ 0 w 240"/>
                <a:gd name="T53" fmla="*/ 0 h 239"/>
                <a:gd name="T54" fmla="*/ 0 w 240"/>
                <a:gd name="T55" fmla="*/ 0 h 239"/>
                <a:gd name="T56" fmla="*/ 0 w 240"/>
                <a:gd name="T57" fmla="*/ 0 h 239"/>
                <a:gd name="T58" fmla="*/ 0 w 240"/>
                <a:gd name="T59" fmla="*/ 0 h 239"/>
                <a:gd name="T60" fmla="*/ 0 w 240"/>
                <a:gd name="T61" fmla="*/ 0 h 239"/>
                <a:gd name="T62" fmla="*/ 0 w 240"/>
                <a:gd name="T63" fmla="*/ 0 h 239"/>
                <a:gd name="T64" fmla="*/ 0 w 240"/>
                <a:gd name="T65" fmla="*/ 0 h 239"/>
                <a:gd name="T66" fmla="*/ 0 w 240"/>
                <a:gd name="T67" fmla="*/ 0 h 239"/>
                <a:gd name="T68" fmla="*/ 0 w 240"/>
                <a:gd name="T69" fmla="*/ 0 h 239"/>
                <a:gd name="T70" fmla="*/ 0 w 240"/>
                <a:gd name="T71" fmla="*/ 0 h 239"/>
                <a:gd name="T72" fmla="*/ 0 w 240"/>
                <a:gd name="T73" fmla="*/ 0 h 239"/>
                <a:gd name="T74" fmla="*/ 0 w 240"/>
                <a:gd name="T75" fmla="*/ 0 h 239"/>
                <a:gd name="T76" fmla="*/ 0 w 240"/>
                <a:gd name="T77" fmla="*/ 0 h 239"/>
                <a:gd name="T78" fmla="*/ 0 w 240"/>
                <a:gd name="T79" fmla="*/ 0 h 239"/>
                <a:gd name="T80" fmla="*/ 0 w 240"/>
                <a:gd name="T81" fmla="*/ 0 h 239"/>
                <a:gd name="T82" fmla="*/ 0 w 240"/>
                <a:gd name="T83" fmla="*/ 0 h 239"/>
                <a:gd name="T84" fmla="*/ 0 w 240"/>
                <a:gd name="T85" fmla="*/ 0 h 239"/>
                <a:gd name="T86" fmla="*/ 0 w 240"/>
                <a:gd name="T87" fmla="*/ 0 h 239"/>
                <a:gd name="T88" fmla="*/ 0 w 240"/>
                <a:gd name="T89" fmla="*/ 0 h 239"/>
                <a:gd name="T90" fmla="*/ 0 w 240"/>
                <a:gd name="T91" fmla="*/ 0 h 239"/>
                <a:gd name="T92" fmla="*/ 0 w 240"/>
                <a:gd name="T93" fmla="*/ 0 h 239"/>
                <a:gd name="T94" fmla="*/ 0 w 240"/>
                <a:gd name="T95" fmla="*/ 0 h 239"/>
                <a:gd name="T96" fmla="*/ 0 w 240"/>
                <a:gd name="T97" fmla="*/ 0 h 239"/>
                <a:gd name="T98" fmla="*/ 0 w 240"/>
                <a:gd name="T99" fmla="*/ 0 h 239"/>
                <a:gd name="T100" fmla="*/ 0 w 240"/>
                <a:gd name="T101" fmla="*/ 0 h 239"/>
                <a:gd name="T102" fmla="*/ 0 w 240"/>
                <a:gd name="T103" fmla="*/ 0 h 239"/>
                <a:gd name="T104" fmla="*/ 0 w 240"/>
                <a:gd name="T105" fmla="*/ 0 h 239"/>
                <a:gd name="T106" fmla="*/ 0 w 240"/>
                <a:gd name="T107" fmla="*/ 0 h 239"/>
                <a:gd name="T108" fmla="*/ 0 w 240"/>
                <a:gd name="T109" fmla="*/ 0 h 239"/>
                <a:gd name="T110" fmla="*/ 0 w 240"/>
                <a:gd name="T111" fmla="*/ 0 h 239"/>
                <a:gd name="T112" fmla="*/ 0 w 240"/>
                <a:gd name="T113" fmla="*/ 0 h 239"/>
                <a:gd name="T114" fmla="*/ 0 w 240"/>
                <a:gd name="T115" fmla="*/ 0 h 2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0"/>
                <a:gd name="T175" fmla="*/ 0 h 239"/>
                <a:gd name="T176" fmla="*/ 240 w 240"/>
                <a:gd name="T177" fmla="*/ 239 h 2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93" name="Freeform 127"/>
            <p:cNvSpPr>
              <a:spLocks/>
            </p:cNvSpPr>
            <p:nvPr/>
          </p:nvSpPr>
          <p:spPr bwMode="auto">
            <a:xfrm>
              <a:off x="4251" y="550"/>
              <a:ext cx="35" cy="33"/>
            </a:xfrm>
            <a:custGeom>
              <a:avLst/>
              <a:gdLst>
                <a:gd name="T0" fmla="*/ 0 w 176"/>
                <a:gd name="T1" fmla="*/ 0 h 166"/>
                <a:gd name="T2" fmla="*/ 0 w 176"/>
                <a:gd name="T3" fmla="*/ 0 h 166"/>
                <a:gd name="T4" fmla="*/ 0 w 176"/>
                <a:gd name="T5" fmla="*/ 0 h 166"/>
                <a:gd name="T6" fmla="*/ 0 w 176"/>
                <a:gd name="T7" fmla="*/ 0 h 166"/>
                <a:gd name="T8" fmla="*/ 0 w 176"/>
                <a:gd name="T9" fmla="*/ 0 h 166"/>
                <a:gd name="T10" fmla="*/ 0 w 176"/>
                <a:gd name="T11" fmla="*/ 0 h 166"/>
                <a:gd name="T12" fmla="*/ 0 w 176"/>
                <a:gd name="T13" fmla="*/ 0 h 166"/>
                <a:gd name="T14" fmla="*/ 0 w 176"/>
                <a:gd name="T15" fmla="*/ 0 h 166"/>
                <a:gd name="T16" fmla="*/ 0 w 176"/>
                <a:gd name="T17" fmla="*/ 0 h 166"/>
                <a:gd name="T18" fmla="*/ 0 w 176"/>
                <a:gd name="T19" fmla="*/ 0 h 166"/>
                <a:gd name="T20" fmla="*/ 0 w 176"/>
                <a:gd name="T21" fmla="*/ 0 h 166"/>
                <a:gd name="T22" fmla="*/ 0 w 176"/>
                <a:gd name="T23" fmla="*/ 0 h 166"/>
                <a:gd name="T24" fmla="*/ 0 w 176"/>
                <a:gd name="T25" fmla="*/ 0 h 166"/>
                <a:gd name="T26" fmla="*/ 0 w 176"/>
                <a:gd name="T27" fmla="*/ 0 h 166"/>
                <a:gd name="T28" fmla="*/ 0 w 176"/>
                <a:gd name="T29" fmla="*/ 0 h 166"/>
                <a:gd name="T30" fmla="*/ 0 w 176"/>
                <a:gd name="T31" fmla="*/ 0 h 166"/>
                <a:gd name="T32" fmla="*/ 0 w 176"/>
                <a:gd name="T33" fmla="*/ 0 h 166"/>
                <a:gd name="T34" fmla="*/ 0 w 176"/>
                <a:gd name="T35" fmla="*/ 0 h 166"/>
                <a:gd name="T36" fmla="*/ 0 w 176"/>
                <a:gd name="T37" fmla="*/ 0 h 166"/>
                <a:gd name="T38" fmla="*/ 0 w 176"/>
                <a:gd name="T39" fmla="*/ 0 h 166"/>
                <a:gd name="T40" fmla="*/ 0 w 176"/>
                <a:gd name="T41" fmla="*/ 0 h 166"/>
                <a:gd name="T42" fmla="*/ 0 w 176"/>
                <a:gd name="T43" fmla="*/ 0 h 166"/>
                <a:gd name="T44" fmla="*/ 0 w 176"/>
                <a:gd name="T45" fmla="*/ 0 h 166"/>
                <a:gd name="T46" fmla="*/ 0 w 176"/>
                <a:gd name="T47" fmla="*/ 0 h 166"/>
                <a:gd name="T48" fmla="*/ 0 w 176"/>
                <a:gd name="T49" fmla="*/ 0 h 166"/>
                <a:gd name="T50" fmla="*/ 0 w 176"/>
                <a:gd name="T51" fmla="*/ 0 h 166"/>
                <a:gd name="T52" fmla="*/ 0 w 176"/>
                <a:gd name="T53" fmla="*/ 0 h 166"/>
                <a:gd name="T54" fmla="*/ 0 w 176"/>
                <a:gd name="T55" fmla="*/ 0 h 166"/>
                <a:gd name="T56" fmla="*/ 0 w 176"/>
                <a:gd name="T57" fmla="*/ 0 h 166"/>
                <a:gd name="T58" fmla="*/ 0 w 176"/>
                <a:gd name="T59" fmla="*/ 0 h 166"/>
                <a:gd name="T60" fmla="*/ 0 w 176"/>
                <a:gd name="T61" fmla="*/ 0 h 166"/>
                <a:gd name="T62" fmla="*/ 0 w 176"/>
                <a:gd name="T63" fmla="*/ 0 h 166"/>
                <a:gd name="T64" fmla="*/ 0 w 176"/>
                <a:gd name="T65" fmla="*/ 0 h 166"/>
                <a:gd name="T66" fmla="*/ 0 w 176"/>
                <a:gd name="T67" fmla="*/ 0 h 166"/>
                <a:gd name="T68" fmla="*/ 0 w 176"/>
                <a:gd name="T69" fmla="*/ 0 h 166"/>
                <a:gd name="T70" fmla="*/ 0 w 176"/>
                <a:gd name="T71" fmla="*/ 0 h 166"/>
                <a:gd name="T72" fmla="*/ 0 w 176"/>
                <a:gd name="T73" fmla="*/ 0 h 166"/>
                <a:gd name="T74" fmla="*/ 0 w 176"/>
                <a:gd name="T75" fmla="*/ 0 h 166"/>
                <a:gd name="T76" fmla="*/ 0 w 176"/>
                <a:gd name="T77" fmla="*/ 0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66"/>
                <a:gd name="T119" fmla="*/ 176 w 176"/>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94" name="Freeform 128"/>
            <p:cNvSpPr>
              <a:spLocks/>
            </p:cNvSpPr>
            <p:nvPr/>
          </p:nvSpPr>
          <p:spPr bwMode="auto">
            <a:xfrm>
              <a:off x="4311" y="598"/>
              <a:ext cx="60" cy="62"/>
            </a:xfrm>
            <a:custGeom>
              <a:avLst/>
              <a:gdLst>
                <a:gd name="T0" fmla="*/ 0 w 301"/>
                <a:gd name="T1" fmla="*/ 0 h 312"/>
                <a:gd name="T2" fmla="*/ 0 w 301"/>
                <a:gd name="T3" fmla="*/ 0 h 312"/>
                <a:gd name="T4" fmla="*/ 0 w 301"/>
                <a:gd name="T5" fmla="*/ 0 h 312"/>
                <a:gd name="T6" fmla="*/ 0 w 301"/>
                <a:gd name="T7" fmla="*/ 0 h 312"/>
                <a:gd name="T8" fmla="*/ 0 w 301"/>
                <a:gd name="T9" fmla="*/ 0 h 312"/>
                <a:gd name="T10" fmla="*/ 0 w 301"/>
                <a:gd name="T11" fmla="*/ 0 h 312"/>
                <a:gd name="T12" fmla="*/ 0 w 301"/>
                <a:gd name="T13" fmla="*/ 0 h 312"/>
                <a:gd name="T14" fmla="*/ 0 w 301"/>
                <a:gd name="T15" fmla="*/ 0 h 312"/>
                <a:gd name="T16" fmla="*/ 0 w 301"/>
                <a:gd name="T17" fmla="*/ 0 h 312"/>
                <a:gd name="T18" fmla="*/ 0 w 301"/>
                <a:gd name="T19" fmla="*/ 0 h 312"/>
                <a:gd name="T20" fmla="*/ 0 w 301"/>
                <a:gd name="T21" fmla="*/ 0 h 312"/>
                <a:gd name="T22" fmla="*/ 0 w 301"/>
                <a:gd name="T23" fmla="*/ 0 h 312"/>
                <a:gd name="T24" fmla="*/ 0 w 301"/>
                <a:gd name="T25" fmla="*/ 0 h 312"/>
                <a:gd name="T26" fmla="*/ 0 w 301"/>
                <a:gd name="T27" fmla="*/ 0 h 312"/>
                <a:gd name="T28" fmla="*/ 0 w 301"/>
                <a:gd name="T29" fmla="*/ 0 h 312"/>
                <a:gd name="T30" fmla="*/ 0 w 301"/>
                <a:gd name="T31" fmla="*/ 0 h 312"/>
                <a:gd name="T32" fmla="*/ 0 w 301"/>
                <a:gd name="T33" fmla="*/ 0 h 312"/>
                <a:gd name="T34" fmla="*/ 0 w 301"/>
                <a:gd name="T35" fmla="*/ 0 h 312"/>
                <a:gd name="T36" fmla="*/ 0 w 301"/>
                <a:gd name="T37" fmla="*/ 0 h 312"/>
                <a:gd name="T38" fmla="*/ 0 w 301"/>
                <a:gd name="T39" fmla="*/ 0 h 312"/>
                <a:gd name="T40" fmla="*/ 0 w 301"/>
                <a:gd name="T41" fmla="*/ 0 h 312"/>
                <a:gd name="T42" fmla="*/ 0 w 301"/>
                <a:gd name="T43" fmla="*/ 0 h 312"/>
                <a:gd name="T44" fmla="*/ 0 w 301"/>
                <a:gd name="T45" fmla="*/ 0 h 312"/>
                <a:gd name="T46" fmla="*/ 0 w 301"/>
                <a:gd name="T47" fmla="*/ 0 h 312"/>
                <a:gd name="T48" fmla="*/ 0 w 301"/>
                <a:gd name="T49" fmla="*/ 0 h 312"/>
                <a:gd name="T50" fmla="*/ 0 w 301"/>
                <a:gd name="T51" fmla="*/ 0 h 312"/>
                <a:gd name="T52" fmla="*/ 0 w 301"/>
                <a:gd name="T53" fmla="*/ 0 h 312"/>
                <a:gd name="T54" fmla="*/ 0 w 301"/>
                <a:gd name="T55" fmla="*/ 0 h 312"/>
                <a:gd name="T56" fmla="*/ 0 w 301"/>
                <a:gd name="T57" fmla="*/ 0 h 312"/>
                <a:gd name="T58" fmla="*/ 0 w 301"/>
                <a:gd name="T59" fmla="*/ 0 h 312"/>
                <a:gd name="T60" fmla="*/ 0 w 301"/>
                <a:gd name="T61" fmla="*/ 0 h 312"/>
                <a:gd name="T62" fmla="*/ 0 w 301"/>
                <a:gd name="T63" fmla="*/ 0 h 312"/>
                <a:gd name="T64" fmla="*/ 0 w 301"/>
                <a:gd name="T65" fmla="*/ 0 h 312"/>
                <a:gd name="T66" fmla="*/ 0 w 301"/>
                <a:gd name="T67" fmla="*/ 0 h 3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1"/>
                <a:gd name="T103" fmla="*/ 0 h 312"/>
                <a:gd name="T104" fmla="*/ 301 w 301"/>
                <a:gd name="T105" fmla="*/ 312 h 3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595" name="Freeform 129"/>
            <p:cNvSpPr>
              <a:spLocks/>
            </p:cNvSpPr>
            <p:nvPr/>
          </p:nvSpPr>
          <p:spPr bwMode="auto">
            <a:xfrm>
              <a:off x="4318" y="606"/>
              <a:ext cx="47" cy="48"/>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w 238"/>
                <a:gd name="T75" fmla="*/ 0 h 238"/>
                <a:gd name="T76" fmla="*/ 0 w 238"/>
                <a:gd name="T77" fmla="*/ 0 h 238"/>
                <a:gd name="T78" fmla="*/ 0 w 238"/>
                <a:gd name="T79" fmla="*/ 0 h 238"/>
                <a:gd name="T80" fmla="*/ 0 w 238"/>
                <a:gd name="T81" fmla="*/ 0 h 238"/>
                <a:gd name="T82" fmla="*/ 0 w 238"/>
                <a:gd name="T83" fmla="*/ 0 h 238"/>
                <a:gd name="T84" fmla="*/ 0 w 238"/>
                <a:gd name="T85" fmla="*/ 0 h 238"/>
                <a:gd name="T86" fmla="*/ 0 w 238"/>
                <a:gd name="T87" fmla="*/ 0 h 238"/>
                <a:gd name="T88" fmla="*/ 0 w 238"/>
                <a:gd name="T89" fmla="*/ 0 h 238"/>
                <a:gd name="T90" fmla="*/ 0 w 238"/>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8"/>
                <a:gd name="T139" fmla="*/ 0 h 238"/>
                <a:gd name="T140" fmla="*/ 238 w 238"/>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09" name="Rectangle 108"/>
          <p:cNvSpPr>
            <a:spLocks noChangeArrowheads="1"/>
          </p:cNvSpPr>
          <p:nvPr/>
        </p:nvSpPr>
        <p:spPr bwMode="auto">
          <a:xfrm>
            <a:off x="1614488" y="6361113"/>
            <a:ext cx="3109912"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P(I) = </a:t>
            </a:r>
            <a:r>
              <a:rPr lang="en-US" altLang="en-US" sz="2800" i="1">
                <a:solidFill>
                  <a:schemeClr val="accent2"/>
                </a:solidFill>
                <a:latin typeface="Times New Roman" pitchFamily="18" charset="0"/>
                <a:sym typeface="Symbol" pitchFamily="18" charset="2"/>
              </a:rPr>
              <a:t></a:t>
            </a:r>
            <a:r>
              <a:rPr lang="en-US" altLang="en-US" sz="2800" i="1">
                <a:solidFill>
                  <a:schemeClr val="accent2"/>
                </a:solidFill>
                <a:latin typeface="Times New Roman" pitchFamily="18" charset="0"/>
              </a:rPr>
              <a:t> S Valid(I,S)</a:t>
            </a:r>
            <a:endParaRPr lang="en-CA" altLang="en-US" sz="2800">
              <a:latin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 calcmode="lin" valueType="num">
                                      <p:cBhvr additive="base">
                                        <p:cTn id="13" dur="500" fill="hold"/>
                                        <p:tgtEl>
                                          <p:spTgt spid="5">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
                                            <p:txEl>
                                              <p:pRg st="1" end="1"/>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0-#ppt_w/2"/>
                                          </p:val>
                                        </p:tav>
                                        <p:tav tm="100000">
                                          <p:val>
                                            <p:strVal val="#ppt_x"/>
                                          </p:val>
                                        </p:tav>
                                      </p:tavLst>
                                    </p:anim>
                                    <p:anim calcmode="lin" valueType="num">
                                      <p:cBhvr additive="base">
                                        <p:cTn id="1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5">
                                            <p:txEl>
                                              <p:pRg st="2" end="2"/>
                                            </p:txEl>
                                          </p:spTgt>
                                        </p:tgtEl>
                                        <p:attrNameLst>
                                          <p:attrName>style.visibility</p:attrName>
                                        </p:attrNameLst>
                                      </p:cBhvr>
                                      <p:to>
                                        <p:strVal val="visible"/>
                                      </p:to>
                                    </p:set>
                                    <p:anim calcmode="lin" valueType="num">
                                      <p:cBhvr additive="base">
                                        <p:cTn id="23" dur="500" fill="hold"/>
                                        <p:tgtEl>
                                          <p:spTgt spid="5">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5">
                                            <p:txEl>
                                              <p:pRg st="3" end="3"/>
                                            </p:txEl>
                                          </p:spTgt>
                                        </p:tgtEl>
                                        <p:attrNameLst>
                                          <p:attrName>style.visibility</p:attrName>
                                        </p:attrNameLst>
                                      </p:cBhvr>
                                      <p:to>
                                        <p:strVal val="visible"/>
                                      </p:to>
                                    </p:set>
                                    <p:anim calcmode="lin" valueType="num">
                                      <p:cBhvr additive="base">
                                        <p:cTn id="29" dur="500" fill="hold"/>
                                        <p:tgtEl>
                                          <p:spTgt spid="5">
                                            <p:txEl>
                                              <p:pRg st="3" end="3"/>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5">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5">
                                            <p:txEl>
                                              <p:pRg st="4" end="4"/>
                                            </p:txEl>
                                          </p:spTgt>
                                        </p:tgtEl>
                                        <p:attrNameLst>
                                          <p:attrName>style.visibility</p:attrName>
                                        </p:attrNameLst>
                                      </p:cBhvr>
                                      <p:to>
                                        <p:strVal val="visible"/>
                                      </p:to>
                                    </p:set>
                                    <p:anim calcmode="lin" valueType="num">
                                      <p:cBhvr additive="base">
                                        <p:cTn id="35" dur="500" fill="hold"/>
                                        <p:tgtEl>
                                          <p:spTgt spid="5">
                                            <p:txEl>
                                              <p:pRg st="4" end="4"/>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5">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5">
                                            <p:txEl>
                                              <p:pRg st="5" end="5"/>
                                            </p:txEl>
                                          </p:spTgt>
                                        </p:tgtEl>
                                        <p:attrNameLst>
                                          <p:attrName>style.visibility</p:attrName>
                                        </p:attrNameLst>
                                      </p:cBhvr>
                                      <p:to>
                                        <p:strVal val="visible"/>
                                      </p:to>
                                    </p:set>
                                    <p:anim calcmode="lin" valueType="num">
                                      <p:cBhvr additive="base">
                                        <p:cTn id="41" dur="500" fill="hold"/>
                                        <p:tgtEl>
                                          <p:spTgt spid="5">
                                            <p:txEl>
                                              <p:pRg st="5" end="5"/>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5">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8" fill="hold" grpId="0" nodeType="clickEffect">
                                  <p:stCondLst>
                                    <p:cond delay="0"/>
                                  </p:stCondLst>
                                  <p:childTnLst>
                                    <p:set>
                                      <p:cBhvr>
                                        <p:cTn id="46" dur="1" fill="hold">
                                          <p:stCondLst>
                                            <p:cond delay="0"/>
                                          </p:stCondLst>
                                        </p:cTn>
                                        <p:tgtEl>
                                          <p:spTgt spid="5">
                                            <p:txEl>
                                              <p:pRg st="6" end="6"/>
                                            </p:txEl>
                                          </p:spTgt>
                                        </p:tgtEl>
                                        <p:attrNameLst>
                                          <p:attrName>style.visibility</p:attrName>
                                        </p:attrNameLst>
                                      </p:cBhvr>
                                      <p:to>
                                        <p:strVal val="visible"/>
                                      </p:to>
                                    </p:set>
                                    <p:anim calcmode="lin" valueType="num">
                                      <p:cBhvr additive="base">
                                        <p:cTn id="47" dur="500" fill="hold"/>
                                        <p:tgtEl>
                                          <p:spTgt spid="5">
                                            <p:txEl>
                                              <p:pRg st="6" end="6"/>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5">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8" fill="hold" grpId="0" nodeType="clickEffect">
                                  <p:stCondLst>
                                    <p:cond delay="0"/>
                                  </p:stCondLst>
                                  <p:childTnLst>
                                    <p:set>
                                      <p:cBhvr>
                                        <p:cTn id="52" dur="1" fill="hold">
                                          <p:stCondLst>
                                            <p:cond delay="0"/>
                                          </p:stCondLst>
                                        </p:cTn>
                                        <p:tgtEl>
                                          <p:spTgt spid="5">
                                            <p:txEl>
                                              <p:pRg st="7" end="7"/>
                                            </p:txEl>
                                          </p:spTgt>
                                        </p:tgtEl>
                                        <p:attrNameLst>
                                          <p:attrName>style.visibility</p:attrName>
                                        </p:attrNameLst>
                                      </p:cBhvr>
                                      <p:to>
                                        <p:strVal val="visible"/>
                                      </p:to>
                                    </p:set>
                                    <p:anim calcmode="lin" valueType="num">
                                      <p:cBhvr additive="base">
                                        <p:cTn id="53" dur="500" fill="hold"/>
                                        <p:tgtEl>
                                          <p:spTgt spid="5">
                                            <p:txEl>
                                              <p:pRg st="7" end="7"/>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5">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5">
                                            <p:txEl>
                                              <p:pRg st="8" end="8"/>
                                            </p:txEl>
                                          </p:spTgt>
                                        </p:tgtEl>
                                        <p:attrNameLst>
                                          <p:attrName>style.visibility</p:attrName>
                                        </p:attrNameLst>
                                      </p:cBhvr>
                                      <p:to>
                                        <p:strVal val="visible"/>
                                      </p:to>
                                    </p:set>
                                    <p:anim calcmode="lin" valueType="num">
                                      <p:cBhvr additive="base">
                                        <p:cTn id="59" dur="500" fill="hold"/>
                                        <p:tgtEl>
                                          <p:spTgt spid="5">
                                            <p:txEl>
                                              <p:pRg st="8" end="8"/>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5">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8" fill="hold" grpId="0" nodeType="clickEffect">
                                  <p:stCondLst>
                                    <p:cond delay="0"/>
                                  </p:stCondLst>
                                  <p:childTnLst>
                                    <p:set>
                                      <p:cBhvr>
                                        <p:cTn id="64" dur="1" fill="hold">
                                          <p:stCondLst>
                                            <p:cond delay="0"/>
                                          </p:stCondLst>
                                        </p:cTn>
                                        <p:tgtEl>
                                          <p:spTgt spid="5">
                                            <p:txEl>
                                              <p:pRg st="9" end="9"/>
                                            </p:txEl>
                                          </p:spTgt>
                                        </p:tgtEl>
                                        <p:attrNameLst>
                                          <p:attrName>style.visibility</p:attrName>
                                        </p:attrNameLst>
                                      </p:cBhvr>
                                      <p:to>
                                        <p:strVal val="visible"/>
                                      </p:to>
                                    </p:set>
                                    <p:anim calcmode="lin" valueType="num">
                                      <p:cBhvr additive="base">
                                        <p:cTn id="65" dur="500" fill="hold"/>
                                        <p:tgtEl>
                                          <p:spTgt spid="5">
                                            <p:txEl>
                                              <p:pRg st="9" end="9"/>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5">
                                            <p:txEl>
                                              <p:pRg st="9" end="9"/>
                                            </p:txEl>
                                          </p:spTgt>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9"/>
                                        </p:tgtEl>
                                        <p:attrNameLst>
                                          <p:attrName>style.visibility</p:attrName>
                                        </p:attrNameLst>
                                      </p:cBhvr>
                                      <p:to>
                                        <p:strVal val="visible"/>
                                      </p:to>
                                    </p:set>
                                    <p:anim calcmode="lin" valueType="num">
                                      <p:cBhvr additive="base">
                                        <p:cTn id="71" dur="500" fill="hold"/>
                                        <p:tgtEl>
                                          <p:spTgt spid="109"/>
                                        </p:tgtEl>
                                        <p:attrNameLst>
                                          <p:attrName>ppt_x</p:attrName>
                                        </p:attrNameLst>
                                      </p:cBhvr>
                                      <p:tavLst>
                                        <p:tav tm="0">
                                          <p:val>
                                            <p:strVal val="#ppt_x"/>
                                          </p:val>
                                        </p:tav>
                                        <p:tav tm="100000">
                                          <p:val>
                                            <p:strVal val="#ppt_x"/>
                                          </p:val>
                                        </p:tav>
                                      </p:tavLst>
                                    </p:anim>
                                    <p:anim calcmode="lin" valueType="num">
                                      <p:cBhvr additive="base">
                                        <p:cTn id="72" dur="500" fill="hold"/>
                                        <p:tgtEl>
                                          <p:spTgt spid="10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bldLvl="2" autoUpdateAnimBg="0"/>
      <p:bldP spid="109" grpId="0"/>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3410" name="Text Box 2"/>
          <p:cNvSpPr txBox="1">
            <a:spLocks noChangeArrowheads="1"/>
          </p:cNvSpPr>
          <p:nvPr/>
        </p:nvSpPr>
        <p:spPr bwMode="auto">
          <a:xfrm>
            <a:off x="609600" y="484188"/>
            <a:ext cx="8534400" cy="310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buFontTx/>
              <a:buChar char="•"/>
            </a:pPr>
            <a:r>
              <a:rPr lang="en-US" altLang="en-US" sz="2800">
                <a:latin typeface="Times New Roman" pitchFamily="18" charset="0"/>
              </a:rPr>
              <a:t> Example: </a:t>
            </a:r>
            <a:r>
              <a:rPr lang="en-US" altLang="en-US" sz="2800">
                <a:solidFill>
                  <a:schemeClr val="tx2"/>
                </a:solidFill>
                <a:latin typeface="Times New Roman" pitchFamily="18" charset="0"/>
              </a:rPr>
              <a:t>Satisfiablity</a:t>
            </a:r>
            <a:r>
              <a:rPr lang="en-US" altLang="en-US" sz="2800">
                <a:latin typeface="Times New Roman" pitchFamily="18" charset="0"/>
              </a:rPr>
              <a:t>:</a:t>
            </a:r>
          </a:p>
          <a:p>
            <a:pPr lvl="1">
              <a:spcBef>
                <a:spcPct val="0"/>
              </a:spcBef>
            </a:pPr>
            <a:r>
              <a:rPr lang="en-US" altLang="en-US" sz="2800">
                <a:latin typeface="Times New Roman" pitchFamily="18" charset="0"/>
              </a:rPr>
              <a:t> Instance: A circuit </a:t>
            </a:r>
            <a:r>
              <a:rPr lang="en-US" altLang="en-US" sz="2800" i="1">
                <a:solidFill>
                  <a:schemeClr val="accent2"/>
                </a:solidFill>
                <a:latin typeface="Times New Roman" pitchFamily="18" charset="0"/>
              </a:rPr>
              <a:t>I</a:t>
            </a:r>
            <a:r>
              <a:rPr lang="en-US" altLang="en-US" sz="2800">
                <a:latin typeface="Times New Roman" pitchFamily="18" charset="0"/>
              </a:rPr>
              <a:t>.</a:t>
            </a:r>
          </a:p>
          <a:p>
            <a:pPr lvl="1">
              <a:spcBef>
                <a:spcPct val="0"/>
              </a:spcBef>
            </a:pPr>
            <a:r>
              <a:rPr lang="en-US" altLang="en-US" sz="2800">
                <a:latin typeface="Times New Roman" pitchFamily="18" charset="0"/>
              </a:rPr>
              <a:t> Solution: A satisfying assignment </a:t>
            </a:r>
            <a:r>
              <a:rPr lang="en-US" altLang="en-US" sz="2800" i="1">
                <a:solidFill>
                  <a:schemeClr val="accent2"/>
                </a:solidFill>
                <a:latin typeface="Times New Roman" pitchFamily="18" charset="0"/>
              </a:rPr>
              <a:t>S</a:t>
            </a:r>
            <a:r>
              <a:rPr lang="en-US" altLang="en-US" sz="2800">
                <a:latin typeface="Times New Roman" pitchFamily="18" charset="0"/>
              </a:rPr>
              <a:t>. </a:t>
            </a:r>
          </a:p>
          <a:p>
            <a:pPr lvl="1">
              <a:spcBef>
                <a:spcPct val="0"/>
              </a:spcBef>
            </a:pPr>
            <a:r>
              <a:rPr lang="en-US" altLang="en-US" sz="2800">
                <a:latin typeface="Times New Roman" pitchFamily="18" charset="0"/>
              </a:rPr>
              <a:t> </a:t>
            </a:r>
            <a:r>
              <a:rPr lang="en-US" altLang="en-US" sz="2800" i="1">
                <a:solidFill>
                  <a:schemeClr val="accent2"/>
                </a:solidFill>
                <a:latin typeface="Times New Roman" pitchFamily="18" charset="0"/>
              </a:rPr>
              <a:t>I </a:t>
            </a:r>
            <a:r>
              <a:rPr lang="en-US" altLang="en-US" sz="2800">
                <a:latin typeface="Times New Roman" pitchFamily="18" charset="0"/>
              </a:rPr>
              <a:t>is a </a:t>
            </a:r>
            <a:r>
              <a:rPr lang="en-US" altLang="en-US" sz="2800">
                <a:solidFill>
                  <a:schemeClr val="tx2"/>
                </a:solidFill>
                <a:latin typeface="Times New Roman" pitchFamily="18" charset="0"/>
              </a:rPr>
              <a:t>yes</a:t>
            </a:r>
            <a:r>
              <a:rPr lang="en-US" altLang="en-US" sz="2800">
                <a:latin typeface="Times New Roman" pitchFamily="18" charset="0"/>
              </a:rPr>
              <a:t> instance if there is such an assignment . </a:t>
            </a:r>
          </a:p>
          <a:p>
            <a:pPr lvl="1">
              <a:spcBef>
                <a:spcPct val="0"/>
              </a:spcBef>
            </a:pPr>
            <a:r>
              <a:rPr lang="en-US" altLang="en-US" sz="2800">
                <a:latin typeface="Times New Roman" pitchFamily="18" charset="0"/>
              </a:rPr>
              <a:t> Given an instance </a:t>
            </a:r>
            <a:r>
              <a:rPr lang="en-US" altLang="en-US" sz="2800" i="1">
                <a:solidFill>
                  <a:schemeClr val="accent2"/>
                </a:solidFill>
                <a:latin typeface="Times New Roman" pitchFamily="18" charset="0"/>
              </a:rPr>
              <a:t>I </a:t>
            </a:r>
            <a:r>
              <a:rPr lang="en-US" altLang="en-US" sz="2800">
                <a:latin typeface="Times New Roman" pitchFamily="18" charset="0"/>
              </a:rPr>
              <a:t>and a solution </a:t>
            </a:r>
            <a:r>
              <a:rPr lang="en-US" altLang="en-US" sz="2800" i="1">
                <a:solidFill>
                  <a:schemeClr val="accent2"/>
                </a:solidFill>
                <a:latin typeface="Times New Roman" pitchFamily="18" charset="0"/>
              </a:rPr>
              <a:t>S</a:t>
            </a:r>
            <a:r>
              <a:rPr lang="en-US" altLang="en-US" sz="2800">
                <a:latin typeface="Times New Roman" pitchFamily="18" charset="0"/>
              </a:rPr>
              <a:t>,</a:t>
            </a:r>
            <a:r>
              <a:rPr lang="en-US" altLang="en-US" sz="2800">
                <a:solidFill>
                  <a:srgbClr val="00FFCC"/>
                </a:solidFill>
                <a:latin typeface="Times New Roman" pitchFamily="18" charset="0"/>
              </a:rPr>
              <a:t/>
            </a:r>
            <a:br>
              <a:rPr lang="en-US" altLang="en-US" sz="2800">
                <a:solidFill>
                  <a:srgbClr val="00FFCC"/>
                </a:solidFill>
                <a:latin typeface="Times New Roman" pitchFamily="18" charset="0"/>
              </a:rPr>
            </a:br>
            <a:r>
              <a:rPr lang="en-US" altLang="en-US" sz="2800">
                <a:solidFill>
                  <a:srgbClr val="00FFCC"/>
                </a:solidFill>
                <a:latin typeface="Times New Roman" pitchFamily="18" charset="0"/>
              </a:rPr>
              <a:t>  </a:t>
            </a:r>
            <a:r>
              <a:rPr lang="en-US" altLang="en-US" sz="2800">
                <a:latin typeface="Times New Roman" pitchFamily="18" charset="0"/>
              </a:rPr>
              <a:t>there is a poly-time alg </a:t>
            </a:r>
            <a:r>
              <a:rPr lang="en-US" altLang="en-US" sz="2800" i="1">
                <a:solidFill>
                  <a:schemeClr val="accent2"/>
                </a:solidFill>
                <a:latin typeface="Times New Roman" pitchFamily="18" charset="0"/>
              </a:rPr>
              <a:t>Valid(I,S)</a:t>
            </a:r>
            <a:r>
              <a:rPr lang="en-US" altLang="en-US" sz="2800">
                <a:latin typeface="Times New Roman" pitchFamily="18" charset="0"/>
              </a:rPr>
              <a:t> to test </a:t>
            </a:r>
            <a:br>
              <a:rPr lang="en-US" altLang="en-US" sz="2800">
                <a:latin typeface="Times New Roman" pitchFamily="18" charset="0"/>
              </a:rPr>
            </a:br>
            <a:r>
              <a:rPr lang="en-US" altLang="en-US" sz="2800">
                <a:latin typeface="Times New Roman" pitchFamily="18" charset="0"/>
              </a:rPr>
              <a:t>  whether or not </a:t>
            </a:r>
            <a:r>
              <a:rPr lang="en-US" altLang="en-US" sz="2800" i="1">
                <a:solidFill>
                  <a:schemeClr val="accent2"/>
                </a:solidFill>
                <a:latin typeface="Times New Roman" pitchFamily="18" charset="0"/>
              </a:rPr>
              <a:t>S</a:t>
            </a:r>
            <a:r>
              <a:rPr lang="en-US" altLang="en-US" sz="2800">
                <a:latin typeface="Times New Roman" pitchFamily="18" charset="0"/>
              </a:rPr>
              <a:t> is a valid solution of </a:t>
            </a:r>
            <a:r>
              <a:rPr lang="en-US" altLang="en-US" sz="2800" i="1">
                <a:solidFill>
                  <a:schemeClr val="accent2"/>
                </a:solidFill>
                <a:latin typeface="Times New Roman" pitchFamily="18" charset="0"/>
              </a:rPr>
              <a:t>I</a:t>
            </a:r>
            <a:r>
              <a:rPr lang="en-US" altLang="en-US" sz="2800">
                <a:latin typeface="Times New Roman" pitchFamily="18" charset="0"/>
              </a:rPr>
              <a:t>.</a:t>
            </a:r>
          </a:p>
        </p:txBody>
      </p:sp>
      <p:grpSp>
        <p:nvGrpSpPr>
          <p:cNvPr id="192515" name="Group 28"/>
          <p:cNvGrpSpPr>
            <a:grpSpLocks/>
          </p:cNvGrpSpPr>
          <p:nvPr/>
        </p:nvGrpSpPr>
        <p:grpSpPr bwMode="auto">
          <a:xfrm flipH="1">
            <a:off x="7991475" y="4430713"/>
            <a:ext cx="1076325" cy="2274887"/>
            <a:chOff x="3915" y="446"/>
            <a:chExt cx="678" cy="1433"/>
          </a:xfrm>
        </p:grpSpPr>
        <p:sp>
          <p:nvSpPr>
            <p:cNvPr id="192526" name="Rectangle 29"/>
            <p:cNvSpPr>
              <a:spLocks noChangeArrowheads="1"/>
            </p:cNvSpPr>
            <p:nvPr/>
          </p:nvSpPr>
          <p:spPr bwMode="auto">
            <a:xfrm>
              <a:off x="3951" y="544"/>
              <a:ext cx="532" cy="11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92527" name="Freeform 30"/>
            <p:cNvSpPr>
              <a:spLocks/>
            </p:cNvSpPr>
            <p:nvPr/>
          </p:nvSpPr>
          <p:spPr bwMode="auto">
            <a:xfrm>
              <a:off x="3959" y="556"/>
              <a:ext cx="516" cy="448"/>
            </a:xfrm>
            <a:custGeom>
              <a:avLst/>
              <a:gdLst>
                <a:gd name="T0" fmla="*/ 0 w 2580"/>
                <a:gd name="T1" fmla="*/ 0 h 2240"/>
                <a:gd name="T2" fmla="*/ 0 w 2580"/>
                <a:gd name="T3" fmla="*/ 0 h 2240"/>
                <a:gd name="T4" fmla="*/ 0 w 2580"/>
                <a:gd name="T5" fmla="*/ 0 h 2240"/>
                <a:gd name="T6" fmla="*/ 0 w 2580"/>
                <a:gd name="T7" fmla="*/ 0 h 2240"/>
                <a:gd name="T8" fmla="*/ 0 w 2580"/>
                <a:gd name="T9" fmla="*/ 0 h 2240"/>
                <a:gd name="T10" fmla="*/ 0 w 2580"/>
                <a:gd name="T11" fmla="*/ 0 h 2240"/>
                <a:gd name="T12" fmla="*/ 0 w 2580"/>
                <a:gd name="T13" fmla="*/ 0 h 2240"/>
                <a:gd name="T14" fmla="*/ 0 w 2580"/>
                <a:gd name="T15" fmla="*/ 0 h 2240"/>
                <a:gd name="T16" fmla="*/ 0 w 2580"/>
                <a:gd name="T17" fmla="*/ 0 h 2240"/>
                <a:gd name="T18" fmla="*/ 0 w 2580"/>
                <a:gd name="T19" fmla="*/ 0 h 2240"/>
                <a:gd name="T20" fmla="*/ 0 w 2580"/>
                <a:gd name="T21" fmla="*/ 0 h 2240"/>
                <a:gd name="T22" fmla="*/ 0 w 2580"/>
                <a:gd name="T23" fmla="*/ 0 h 2240"/>
                <a:gd name="T24" fmla="*/ 0 w 2580"/>
                <a:gd name="T25" fmla="*/ 0 h 2240"/>
                <a:gd name="T26" fmla="*/ 0 w 2580"/>
                <a:gd name="T27" fmla="*/ 0 h 2240"/>
                <a:gd name="T28" fmla="*/ 0 w 2580"/>
                <a:gd name="T29" fmla="*/ 0 h 2240"/>
                <a:gd name="T30" fmla="*/ 0 w 2580"/>
                <a:gd name="T31" fmla="*/ 0 h 2240"/>
                <a:gd name="T32" fmla="*/ 0 w 2580"/>
                <a:gd name="T33" fmla="*/ 0 h 2240"/>
                <a:gd name="T34" fmla="*/ 0 w 2580"/>
                <a:gd name="T35" fmla="*/ 0 h 2240"/>
                <a:gd name="T36" fmla="*/ 0 w 2580"/>
                <a:gd name="T37" fmla="*/ 0 h 2240"/>
                <a:gd name="T38" fmla="*/ 0 w 2580"/>
                <a:gd name="T39" fmla="*/ 0 h 2240"/>
                <a:gd name="T40" fmla="*/ 0 w 2580"/>
                <a:gd name="T41" fmla="*/ 0 h 2240"/>
                <a:gd name="T42" fmla="*/ 0 w 2580"/>
                <a:gd name="T43" fmla="*/ 0 h 2240"/>
                <a:gd name="T44" fmla="*/ 0 w 2580"/>
                <a:gd name="T45" fmla="*/ 0 h 2240"/>
                <a:gd name="T46" fmla="*/ 0 w 2580"/>
                <a:gd name="T47" fmla="*/ 0 h 2240"/>
                <a:gd name="T48" fmla="*/ 0 w 2580"/>
                <a:gd name="T49" fmla="*/ 0 h 2240"/>
                <a:gd name="T50" fmla="*/ 0 w 2580"/>
                <a:gd name="T51" fmla="*/ 0 h 2240"/>
                <a:gd name="T52" fmla="*/ 0 w 2580"/>
                <a:gd name="T53" fmla="*/ 0 h 2240"/>
                <a:gd name="T54" fmla="*/ 0 w 2580"/>
                <a:gd name="T55" fmla="*/ 0 h 2240"/>
                <a:gd name="T56" fmla="*/ 0 w 2580"/>
                <a:gd name="T57" fmla="*/ 0 h 2240"/>
                <a:gd name="T58" fmla="*/ 0 w 2580"/>
                <a:gd name="T59" fmla="*/ 0 h 2240"/>
                <a:gd name="T60" fmla="*/ 0 w 2580"/>
                <a:gd name="T61" fmla="*/ 0 h 2240"/>
                <a:gd name="T62" fmla="*/ 0 w 2580"/>
                <a:gd name="T63" fmla="*/ 0 h 2240"/>
                <a:gd name="T64" fmla="*/ 0 w 2580"/>
                <a:gd name="T65" fmla="*/ 0 h 2240"/>
                <a:gd name="T66" fmla="*/ 0 w 2580"/>
                <a:gd name="T67" fmla="*/ 0 h 2240"/>
                <a:gd name="T68" fmla="*/ 0 w 2580"/>
                <a:gd name="T69" fmla="*/ 0 h 22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0"/>
                <a:gd name="T106" fmla="*/ 0 h 2240"/>
                <a:gd name="T107" fmla="*/ 2580 w 2580"/>
                <a:gd name="T108" fmla="*/ 2240 h 22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28" name="Freeform 31"/>
            <p:cNvSpPr>
              <a:spLocks/>
            </p:cNvSpPr>
            <p:nvPr/>
          </p:nvSpPr>
          <p:spPr bwMode="auto">
            <a:xfrm>
              <a:off x="4110" y="929"/>
              <a:ext cx="363" cy="136"/>
            </a:xfrm>
            <a:custGeom>
              <a:avLst/>
              <a:gdLst>
                <a:gd name="T0" fmla="*/ 0 w 1815"/>
                <a:gd name="T1" fmla="*/ 0 h 676"/>
                <a:gd name="T2" fmla="*/ 0 w 1815"/>
                <a:gd name="T3" fmla="*/ 0 h 676"/>
                <a:gd name="T4" fmla="*/ 0 w 1815"/>
                <a:gd name="T5" fmla="*/ 0 h 676"/>
                <a:gd name="T6" fmla="*/ 0 w 1815"/>
                <a:gd name="T7" fmla="*/ 0 h 676"/>
                <a:gd name="T8" fmla="*/ 0 w 1815"/>
                <a:gd name="T9" fmla="*/ 0 h 676"/>
                <a:gd name="T10" fmla="*/ 0 w 1815"/>
                <a:gd name="T11" fmla="*/ 0 h 676"/>
                <a:gd name="T12" fmla="*/ 0 w 1815"/>
                <a:gd name="T13" fmla="*/ 0 h 676"/>
                <a:gd name="T14" fmla="*/ 0 w 1815"/>
                <a:gd name="T15" fmla="*/ 0 h 676"/>
                <a:gd name="T16" fmla="*/ 0 w 1815"/>
                <a:gd name="T17" fmla="*/ 0 h 676"/>
                <a:gd name="T18" fmla="*/ 0 w 1815"/>
                <a:gd name="T19" fmla="*/ 0 h 676"/>
                <a:gd name="T20" fmla="*/ 0 w 1815"/>
                <a:gd name="T21" fmla="*/ 0 h 676"/>
                <a:gd name="T22" fmla="*/ 0 w 1815"/>
                <a:gd name="T23" fmla="*/ 0 h 676"/>
                <a:gd name="T24" fmla="*/ 0 w 1815"/>
                <a:gd name="T25" fmla="*/ 0 h 676"/>
                <a:gd name="T26" fmla="*/ 0 w 1815"/>
                <a:gd name="T27" fmla="*/ 0 h 676"/>
                <a:gd name="T28" fmla="*/ 0 w 1815"/>
                <a:gd name="T29" fmla="*/ 0 h 676"/>
                <a:gd name="T30" fmla="*/ 0 w 1815"/>
                <a:gd name="T31" fmla="*/ 0 h 676"/>
                <a:gd name="T32" fmla="*/ 0 w 1815"/>
                <a:gd name="T33" fmla="*/ 0 h 676"/>
                <a:gd name="T34" fmla="*/ 0 w 1815"/>
                <a:gd name="T35" fmla="*/ 0 h 676"/>
                <a:gd name="T36" fmla="*/ 0 w 1815"/>
                <a:gd name="T37" fmla="*/ 0 h 676"/>
                <a:gd name="T38" fmla="*/ 0 w 1815"/>
                <a:gd name="T39" fmla="*/ 0 h 676"/>
                <a:gd name="T40" fmla="*/ 0 w 1815"/>
                <a:gd name="T41" fmla="*/ 0 h 676"/>
                <a:gd name="T42" fmla="*/ 0 w 1815"/>
                <a:gd name="T43" fmla="*/ 0 h 676"/>
                <a:gd name="T44" fmla="*/ 0 w 1815"/>
                <a:gd name="T45" fmla="*/ 0 h 676"/>
                <a:gd name="T46" fmla="*/ 0 w 1815"/>
                <a:gd name="T47" fmla="*/ 0 h 676"/>
                <a:gd name="T48" fmla="*/ 0 w 1815"/>
                <a:gd name="T49" fmla="*/ 0 h 676"/>
                <a:gd name="T50" fmla="*/ 0 w 1815"/>
                <a:gd name="T51" fmla="*/ 0 h 676"/>
                <a:gd name="T52" fmla="*/ 0 w 1815"/>
                <a:gd name="T53" fmla="*/ 0 h 676"/>
                <a:gd name="T54" fmla="*/ 0 w 1815"/>
                <a:gd name="T55" fmla="*/ 0 h 676"/>
                <a:gd name="T56" fmla="*/ 0 w 1815"/>
                <a:gd name="T57" fmla="*/ 0 h 6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15"/>
                <a:gd name="T88" fmla="*/ 0 h 676"/>
                <a:gd name="T89" fmla="*/ 1815 w 1815"/>
                <a:gd name="T90" fmla="*/ 676 h 6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29" name="Freeform 32"/>
            <p:cNvSpPr>
              <a:spLocks/>
            </p:cNvSpPr>
            <p:nvPr/>
          </p:nvSpPr>
          <p:spPr bwMode="auto">
            <a:xfrm>
              <a:off x="3961" y="973"/>
              <a:ext cx="224" cy="137"/>
            </a:xfrm>
            <a:custGeom>
              <a:avLst/>
              <a:gdLst>
                <a:gd name="T0" fmla="*/ 0 w 1120"/>
                <a:gd name="T1" fmla="*/ 0 h 684"/>
                <a:gd name="T2" fmla="*/ 0 w 1120"/>
                <a:gd name="T3" fmla="*/ 0 h 684"/>
                <a:gd name="T4" fmla="*/ 0 w 1120"/>
                <a:gd name="T5" fmla="*/ 0 h 684"/>
                <a:gd name="T6" fmla="*/ 0 w 1120"/>
                <a:gd name="T7" fmla="*/ 0 h 684"/>
                <a:gd name="T8" fmla="*/ 0 w 1120"/>
                <a:gd name="T9" fmla="*/ 0 h 684"/>
                <a:gd name="T10" fmla="*/ 0 w 1120"/>
                <a:gd name="T11" fmla="*/ 0 h 684"/>
                <a:gd name="T12" fmla="*/ 0 w 1120"/>
                <a:gd name="T13" fmla="*/ 0 h 684"/>
                <a:gd name="T14" fmla="*/ 0 w 1120"/>
                <a:gd name="T15" fmla="*/ 0 h 684"/>
                <a:gd name="T16" fmla="*/ 0 w 1120"/>
                <a:gd name="T17" fmla="*/ 0 h 684"/>
                <a:gd name="T18" fmla="*/ 0 w 1120"/>
                <a:gd name="T19" fmla="*/ 0 h 684"/>
                <a:gd name="T20" fmla="*/ 0 w 1120"/>
                <a:gd name="T21" fmla="*/ 0 h 684"/>
                <a:gd name="T22" fmla="*/ 0 w 1120"/>
                <a:gd name="T23" fmla="*/ 0 h 684"/>
                <a:gd name="T24" fmla="*/ 0 w 1120"/>
                <a:gd name="T25" fmla="*/ 0 h 684"/>
                <a:gd name="T26" fmla="*/ 0 w 1120"/>
                <a:gd name="T27" fmla="*/ 0 h 684"/>
                <a:gd name="T28" fmla="*/ 0 w 1120"/>
                <a:gd name="T29" fmla="*/ 0 h 684"/>
                <a:gd name="T30" fmla="*/ 0 w 1120"/>
                <a:gd name="T31" fmla="*/ 0 h 684"/>
                <a:gd name="T32" fmla="*/ 0 w 1120"/>
                <a:gd name="T33" fmla="*/ 0 h 684"/>
                <a:gd name="T34" fmla="*/ 0 w 1120"/>
                <a:gd name="T35" fmla="*/ 0 h 684"/>
                <a:gd name="T36" fmla="*/ 0 w 1120"/>
                <a:gd name="T37" fmla="*/ 0 h 684"/>
                <a:gd name="T38" fmla="*/ 0 w 1120"/>
                <a:gd name="T39" fmla="*/ 0 h 684"/>
                <a:gd name="T40" fmla="*/ 0 w 1120"/>
                <a:gd name="T41" fmla="*/ 0 h 684"/>
                <a:gd name="T42" fmla="*/ 0 w 1120"/>
                <a:gd name="T43" fmla="*/ 0 h 684"/>
                <a:gd name="T44" fmla="*/ 0 w 1120"/>
                <a:gd name="T45" fmla="*/ 0 h 684"/>
                <a:gd name="T46" fmla="*/ 0 w 1120"/>
                <a:gd name="T47" fmla="*/ 0 h 684"/>
                <a:gd name="T48" fmla="*/ 0 w 1120"/>
                <a:gd name="T49" fmla="*/ 0 h 684"/>
                <a:gd name="T50" fmla="*/ 0 w 1120"/>
                <a:gd name="T51" fmla="*/ 0 h 684"/>
                <a:gd name="T52" fmla="*/ 0 w 1120"/>
                <a:gd name="T53" fmla="*/ 0 h 684"/>
                <a:gd name="T54" fmla="*/ 0 w 1120"/>
                <a:gd name="T55" fmla="*/ 0 h 684"/>
                <a:gd name="T56" fmla="*/ 0 w 1120"/>
                <a:gd name="T57" fmla="*/ 0 h 684"/>
                <a:gd name="T58" fmla="*/ 0 w 1120"/>
                <a:gd name="T59" fmla="*/ 0 h 684"/>
                <a:gd name="T60" fmla="*/ 0 w 1120"/>
                <a:gd name="T61" fmla="*/ 0 h 684"/>
                <a:gd name="T62" fmla="*/ 0 w 1120"/>
                <a:gd name="T63" fmla="*/ 0 h 684"/>
                <a:gd name="T64" fmla="*/ 0 w 1120"/>
                <a:gd name="T65" fmla="*/ 0 h 684"/>
                <a:gd name="T66" fmla="*/ 0 w 1120"/>
                <a:gd name="T67" fmla="*/ 0 h 6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0"/>
                <a:gd name="T103" fmla="*/ 0 h 684"/>
                <a:gd name="T104" fmla="*/ 1120 w 1120"/>
                <a:gd name="T105" fmla="*/ 684 h 6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30" name="Freeform 33"/>
            <p:cNvSpPr>
              <a:spLocks/>
            </p:cNvSpPr>
            <p:nvPr/>
          </p:nvSpPr>
          <p:spPr bwMode="auto">
            <a:xfrm>
              <a:off x="4133" y="1034"/>
              <a:ext cx="340" cy="109"/>
            </a:xfrm>
            <a:custGeom>
              <a:avLst/>
              <a:gdLst>
                <a:gd name="T0" fmla="*/ 0 w 1700"/>
                <a:gd name="T1" fmla="*/ 0 h 544"/>
                <a:gd name="T2" fmla="*/ 0 w 1700"/>
                <a:gd name="T3" fmla="*/ 0 h 544"/>
                <a:gd name="T4" fmla="*/ 0 w 1700"/>
                <a:gd name="T5" fmla="*/ 0 h 544"/>
                <a:gd name="T6" fmla="*/ 0 w 1700"/>
                <a:gd name="T7" fmla="*/ 0 h 544"/>
                <a:gd name="T8" fmla="*/ 0 w 1700"/>
                <a:gd name="T9" fmla="*/ 0 h 544"/>
                <a:gd name="T10" fmla="*/ 0 w 1700"/>
                <a:gd name="T11" fmla="*/ 0 h 544"/>
                <a:gd name="T12" fmla="*/ 0 w 1700"/>
                <a:gd name="T13" fmla="*/ 0 h 544"/>
                <a:gd name="T14" fmla="*/ 0 w 1700"/>
                <a:gd name="T15" fmla="*/ 0 h 544"/>
                <a:gd name="T16" fmla="*/ 0 w 1700"/>
                <a:gd name="T17" fmla="*/ 0 h 544"/>
                <a:gd name="T18" fmla="*/ 0 w 1700"/>
                <a:gd name="T19" fmla="*/ 0 h 544"/>
                <a:gd name="T20" fmla="*/ 0 w 1700"/>
                <a:gd name="T21" fmla="*/ 0 h 544"/>
                <a:gd name="T22" fmla="*/ 0 w 1700"/>
                <a:gd name="T23" fmla="*/ 0 h 544"/>
                <a:gd name="T24" fmla="*/ 0 w 1700"/>
                <a:gd name="T25" fmla="*/ 0 h 544"/>
                <a:gd name="T26" fmla="*/ 0 w 1700"/>
                <a:gd name="T27" fmla="*/ 0 h 544"/>
                <a:gd name="T28" fmla="*/ 0 w 1700"/>
                <a:gd name="T29" fmla="*/ 0 h 544"/>
                <a:gd name="T30" fmla="*/ 0 w 1700"/>
                <a:gd name="T31" fmla="*/ 0 h 544"/>
                <a:gd name="T32" fmla="*/ 0 w 1700"/>
                <a:gd name="T33" fmla="*/ 0 h 544"/>
                <a:gd name="T34" fmla="*/ 0 w 1700"/>
                <a:gd name="T35" fmla="*/ 0 h 544"/>
                <a:gd name="T36" fmla="*/ 0 w 1700"/>
                <a:gd name="T37" fmla="*/ 0 h 544"/>
                <a:gd name="T38" fmla="*/ 0 w 1700"/>
                <a:gd name="T39" fmla="*/ 0 h 544"/>
                <a:gd name="T40" fmla="*/ 0 w 1700"/>
                <a:gd name="T41" fmla="*/ 0 h 544"/>
                <a:gd name="T42" fmla="*/ 0 w 1700"/>
                <a:gd name="T43" fmla="*/ 0 h 544"/>
                <a:gd name="T44" fmla="*/ 0 w 1700"/>
                <a:gd name="T45" fmla="*/ 0 h 544"/>
                <a:gd name="T46" fmla="*/ 0 w 1700"/>
                <a:gd name="T47" fmla="*/ 0 h 544"/>
                <a:gd name="T48" fmla="*/ 0 w 1700"/>
                <a:gd name="T49" fmla="*/ 0 h 544"/>
                <a:gd name="T50" fmla="*/ 0 w 1700"/>
                <a:gd name="T51" fmla="*/ 0 h 544"/>
                <a:gd name="T52" fmla="*/ 0 w 1700"/>
                <a:gd name="T53" fmla="*/ 0 h 544"/>
                <a:gd name="T54" fmla="*/ 0 w 1700"/>
                <a:gd name="T55" fmla="*/ 0 h 544"/>
                <a:gd name="T56" fmla="*/ 0 w 1700"/>
                <a:gd name="T57" fmla="*/ 0 h 544"/>
                <a:gd name="T58" fmla="*/ 0 w 1700"/>
                <a:gd name="T59" fmla="*/ 0 h 544"/>
                <a:gd name="T60" fmla="*/ 0 w 1700"/>
                <a:gd name="T61" fmla="*/ 0 h 544"/>
                <a:gd name="T62" fmla="*/ 0 w 1700"/>
                <a:gd name="T63" fmla="*/ 0 h 544"/>
                <a:gd name="T64" fmla="*/ 0 w 1700"/>
                <a:gd name="T65" fmla="*/ 0 h 544"/>
                <a:gd name="T66" fmla="*/ 0 w 1700"/>
                <a:gd name="T67" fmla="*/ 0 h 544"/>
                <a:gd name="T68" fmla="*/ 0 w 1700"/>
                <a:gd name="T69" fmla="*/ 0 h 5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0"/>
                <a:gd name="T106" fmla="*/ 0 h 544"/>
                <a:gd name="T107" fmla="*/ 1700 w 1700"/>
                <a:gd name="T108" fmla="*/ 544 h 5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31" name="Freeform 34"/>
            <p:cNvSpPr>
              <a:spLocks/>
            </p:cNvSpPr>
            <p:nvPr/>
          </p:nvSpPr>
          <p:spPr bwMode="auto">
            <a:xfrm>
              <a:off x="3959" y="1075"/>
              <a:ext cx="516" cy="606"/>
            </a:xfrm>
            <a:custGeom>
              <a:avLst/>
              <a:gdLst>
                <a:gd name="T0" fmla="*/ 0 w 2583"/>
                <a:gd name="T1" fmla="*/ 0 h 3030"/>
                <a:gd name="T2" fmla="*/ 0 w 2583"/>
                <a:gd name="T3" fmla="*/ 0 h 3030"/>
                <a:gd name="T4" fmla="*/ 0 w 2583"/>
                <a:gd name="T5" fmla="*/ 0 h 3030"/>
                <a:gd name="T6" fmla="*/ 0 w 2583"/>
                <a:gd name="T7" fmla="*/ 0 h 3030"/>
                <a:gd name="T8" fmla="*/ 0 w 2583"/>
                <a:gd name="T9" fmla="*/ 0 h 3030"/>
                <a:gd name="T10" fmla="*/ 0 w 2583"/>
                <a:gd name="T11" fmla="*/ 0 h 3030"/>
                <a:gd name="T12" fmla="*/ 0 w 2583"/>
                <a:gd name="T13" fmla="*/ 0 h 3030"/>
                <a:gd name="T14" fmla="*/ 0 w 2583"/>
                <a:gd name="T15" fmla="*/ 0 h 3030"/>
                <a:gd name="T16" fmla="*/ 0 w 2583"/>
                <a:gd name="T17" fmla="*/ 0 h 3030"/>
                <a:gd name="T18" fmla="*/ 0 w 2583"/>
                <a:gd name="T19" fmla="*/ 0 h 3030"/>
                <a:gd name="T20" fmla="*/ 0 w 2583"/>
                <a:gd name="T21" fmla="*/ 0 h 3030"/>
                <a:gd name="T22" fmla="*/ 0 w 2583"/>
                <a:gd name="T23" fmla="*/ 0 h 3030"/>
                <a:gd name="T24" fmla="*/ 0 w 2583"/>
                <a:gd name="T25" fmla="*/ 0 h 3030"/>
                <a:gd name="T26" fmla="*/ 0 w 2583"/>
                <a:gd name="T27" fmla="*/ 0 h 3030"/>
                <a:gd name="T28" fmla="*/ 0 w 2583"/>
                <a:gd name="T29" fmla="*/ 0 h 3030"/>
                <a:gd name="T30" fmla="*/ 0 w 2583"/>
                <a:gd name="T31" fmla="*/ 0 h 3030"/>
                <a:gd name="T32" fmla="*/ 0 w 2583"/>
                <a:gd name="T33" fmla="*/ 0 h 3030"/>
                <a:gd name="T34" fmla="*/ 0 w 2583"/>
                <a:gd name="T35" fmla="*/ 0 h 3030"/>
                <a:gd name="T36" fmla="*/ 0 w 2583"/>
                <a:gd name="T37" fmla="*/ 0 h 3030"/>
                <a:gd name="T38" fmla="*/ 0 w 2583"/>
                <a:gd name="T39" fmla="*/ 0 h 3030"/>
                <a:gd name="T40" fmla="*/ 0 w 2583"/>
                <a:gd name="T41" fmla="*/ 0 h 3030"/>
                <a:gd name="T42" fmla="*/ 0 w 2583"/>
                <a:gd name="T43" fmla="*/ 0 h 3030"/>
                <a:gd name="T44" fmla="*/ 0 w 2583"/>
                <a:gd name="T45" fmla="*/ 0 h 3030"/>
                <a:gd name="T46" fmla="*/ 0 w 2583"/>
                <a:gd name="T47" fmla="*/ 0 h 3030"/>
                <a:gd name="T48" fmla="*/ 0 w 2583"/>
                <a:gd name="T49" fmla="*/ 0 h 3030"/>
                <a:gd name="T50" fmla="*/ 0 w 2583"/>
                <a:gd name="T51" fmla="*/ 0 h 3030"/>
                <a:gd name="T52" fmla="*/ 0 w 2583"/>
                <a:gd name="T53" fmla="*/ 0 h 3030"/>
                <a:gd name="T54" fmla="*/ 0 w 2583"/>
                <a:gd name="T55" fmla="*/ 0 h 3030"/>
                <a:gd name="T56" fmla="*/ 0 w 2583"/>
                <a:gd name="T57" fmla="*/ 0 h 3030"/>
                <a:gd name="T58" fmla="*/ 0 w 2583"/>
                <a:gd name="T59" fmla="*/ 0 h 3030"/>
                <a:gd name="T60" fmla="*/ 0 w 2583"/>
                <a:gd name="T61" fmla="*/ 0 h 3030"/>
                <a:gd name="T62" fmla="*/ 0 w 2583"/>
                <a:gd name="T63" fmla="*/ 0 h 3030"/>
                <a:gd name="T64" fmla="*/ 0 w 2583"/>
                <a:gd name="T65" fmla="*/ 0 h 3030"/>
                <a:gd name="T66" fmla="*/ 0 w 2583"/>
                <a:gd name="T67" fmla="*/ 0 h 3030"/>
                <a:gd name="T68" fmla="*/ 0 w 2583"/>
                <a:gd name="T69" fmla="*/ 0 h 3030"/>
                <a:gd name="T70" fmla="*/ 0 w 2583"/>
                <a:gd name="T71" fmla="*/ 0 h 3030"/>
                <a:gd name="T72" fmla="*/ 0 w 2583"/>
                <a:gd name="T73" fmla="*/ 0 h 3030"/>
                <a:gd name="T74" fmla="*/ 0 w 2583"/>
                <a:gd name="T75" fmla="*/ 0 h 3030"/>
                <a:gd name="T76" fmla="*/ 0 w 2583"/>
                <a:gd name="T77" fmla="*/ 0 h 3030"/>
                <a:gd name="T78" fmla="*/ 0 w 2583"/>
                <a:gd name="T79" fmla="*/ 0 h 3030"/>
                <a:gd name="T80" fmla="*/ 0 w 2583"/>
                <a:gd name="T81" fmla="*/ 0 h 3030"/>
                <a:gd name="T82" fmla="*/ 0 w 2583"/>
                <a:gd name="T83" fmla="*/ 0 h 3030"/>
                <a:gd name="T84" fmla="*/ 0 w 2583"/>
                <a:gd name="T85" fmla="*/ 0 h 3030"/>
                <a:gd name="T86" fmla="*/ 0 w 2583"/>
                <a:gd name="T87" fmla="*/ 0 h 3030"/>
                <a:gd name="T88" fmla="*/ 0 w 2583"/>
                <a:gd name="T89" fmla="*/ 0 h 3030"/>
                <a:gd name="T90" fmla="*/ 0 w 2583"/>
                <a:gd name="T91" fmla="*/ 0 h 3030"/>
                <a:gd name="T92" fmla="*/ 0 w 2583"/>
                <a:gd name="T93" fmla="*/ 0 h 3030"/>
                <a:gd name="T94" fmla="*/ 0 w 2583"/>
                <a:gd name="T95" fmla="*/ 0 h 3030"/>
                <a:gd name="T96" fmla="*/ 0 w 2583"/>
                <a:gd name="T97" fmla="*/ 0 h 3030"/>
                <a:gd name="T98" fmla="*/ 0 w 2583"/>
                <a:gd name="T99" fmla="*/ 0 h 3030"/>
                <a:gd name="T100" fmla="*/ 0 w 2583"/>
                <a:gd name="T101" fmla="*/ 0 h 3030"/>
                <a:gd name="T102" fmla="*/ 0 w 2583"/>
                <a:gd name="T103" fmla="*/ 0 h 3030"/>
                <a:gd name="T104" fmla="*/ 0 w 2583"/>
                <a:gd name="T105" fmla="*/ 0 h 3030"/>
                <a:gd name="T106" fmla="*/ 0 w 2583"/>
                <a:gd name="T107" fmla="*/ 0 h 3030"/>
                <a:gd name="T108" fmla="*/ 0 w 2583"/>
                <a:gd name="T109" fmla="*/ 0 h 3030"/>
                <a:gd name="T110" fmla="*/ 0 w 2583"/>
                <a:gd name="T111" fmla="*/ 0 h 3030"/>
                <a:gd name="T112" fmla="*/ 0 w 2583"/>
                <a:gd name="T113" fmla="*/ 0 h 30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83"/>
                <a:gd name="T172" fmla="*/ 0 h 3030"/>
                <a:gd name="T173" fmla="*/ 2583 w 2583"/>
                <a:gd name="T174" fmla="*/ 3030 h 30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32" name="Freeform 35"/>
            <p:cNvSpPr>
              <a:spLocks/>
            </p:cNvSpPr>
            <p:nvPr/>
          </p:nvSpPr>
          <p:spPr bwMode="auto">
            <a:xfrm>
              <a:off x="4519" y="446"/>
              <a:ext cx="29" cy="46"/>
            </a:xfrm>
            <a:custGeom>
              <a:avLst/>
              <a:gdLst>
                <a:gd name="T0" fmla="*/ 0 w 144"/>
                <a:gd name="T1" fmla="*/ 0 h 228"/>
                <a:gd name="T2" fmla="*/ 0 w 144"/>
                <a:gd name="T3" fmla="*/ 0 h 228"/>
                <a:gd name="T4" fmla="*/ 0 w 144"/>
                <a:gd name="T5" fmla="*/ 0 h 228"/>
                <a:gd name="T6" fmla="*/ 0 w 144"/>
                <a:gd name="T7" fmla="*/ 0 h 228"/>
                <a:gd name="T8" fmla="*/ 0 w 144"/>
                <a:gd name="T9" fmla="*/ 0 h 228"/>
                <a:gd name="T10" fmla="*/ 0 w 144"/>
                <a:gd name="T11" fmla="*/ 0 h 228"/>
                <a:gd name="T12" fmla="*/ 0 w 144"/>
                <a:gd name="T13" fmla="*/ 0 h 228"/>
                <a:gd name="T14" fmla="*/ 0 w 144"/>
                <a:gd name="T15" fmla="*/ 0 h 228"/>
                <a:gd name="T16" fmla="*/ 0 w 144"/>
                <a:gd name="T17" fmla="*/ 0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228"/>
                <a:gd name="T29" fmla="*/ 144 w 144"/>
                <a:gd name="T30" fmla="*/ 228 h 2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33" name="Freeform 36"/>
            <p:cNvSpPr>
              <a:spLocks/>
            </p:cNvSpPr>
            <p:nvPr/>
          </p:nvSpPr>
          <p:spPr bwMode="auto">
            <a:xfrm>
              <a:off x="4502" y="451"/>
              <a:ext cx="10" cy="28"/>
            </a:xfrm>
            <a:custGeom>
              <a:avLst/>
              <a:gdLst>
                <a:gd name="T0" fmla="*/ 0 w 52"/>
                <a:gd name="T1" fmla="*/ 0 h 144"/>
                <a:gd name="T2" fmla="*/ 0 w 52"/>
                <a:gd name="T3" fmla="*/ 0 h 144"/>
                <a:gd name="T4" fmla="*/ 0 w 52"/>
                <a:gd name="T5" fmla="*/ 0 h 144"/>
                <a:gd name="T6" fmla="*/ 0 w 52"/>
                <a:gd name="T7" fmla="*/ 0 h 144"/>
                <a:gd name="T8" fmla="*/ 0 w 52"/>
                <a:gd name="T9" fmla="*/ 0 h 144"/>
                <a:gd name="T10" fmla="*/ 0 w 52"/>
                <a:gd name="T11" fmla="*/ 0 h 144"/>
                <a:gd name="T12" fmla="*/ 0 w 52"/>
                <a:gd name="T13" fmla="*/ 0 h 144"/>
                <a:gd name="T14" fmla="*/ 0 w 52"/>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44"/>
                <a:gd name="T26" fmla="*/ 52 w 52"/>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34" name="Freeform 37"/>
            <p:cNvSpPr>
              <a:spLocks/>
            </p:cNvSpPr>
            <p:nvPr/>
          </p:nvSpPr>
          <p:spPr bwMode="auto">
            <a:xfrm>
              <a:off x="4452" y="453"/>
              <a:ext cx="17" cy="37"/>
            </a:xfrm>
            <a:custGeom>
              <a:avLst/>
              <a:gdLst>
                <a:gd name="T0" fmla="*/ 0 w 83"/>
                <a:gd name="T1" fmla="*/ 0 h 182"/>
                <a:gd name="T2" fmla="*/ 0 w 83"/>
                <a:gd name="T3" fmla="*/ 0 h 182"/>
                <a:gd name="T4" fmla="*/ 0 w 83"/>
                <a:gd name="T5" fmla="*/ 0 h 182"/>
                <a:gd name="T6" fmla="*/ 0 w 83"/>
                <a:gd name="T7" fmla="*/ 0 h 182"/>
                <a:gd name="T8" fmla="*/ 0 w 83"/>
                <a:gd name="T9" fmla="*/ 0 h 182"/>
                <a:gd name="T10" fmla="*/ 0 w 83"/>
                <a:gd name="T11" fmla="*/ 0 h 182"/>
                <a:gd name="T12" fmla="*/ 0 w 83"/>
                <a:gd name="T13" fmla="*/ 0 h 182"/>
                <a:gd name="T14" fmla="*/ 0 w 83"/>
                <a:gd name="T15" fmla="*/ 0 h 182"/>
                <a:gd name="T16" fmla="*/ 0 w 83"/>
                <a:gd name="T17" fmla="*/ 0 h 182"/>
                <a:gd name="T18" fmla="*/ 0 w 83"/>
                <a:gd name="T19" fmla="*/ 0 h 182"/>
                <a:gd name="T20" fmla="*/ 0 w 83"/>
                <a:gd name="T21" fmla="*/ 0 h 182"/>
                <a:gd name="T22" fmla="*/ 0 w 83"/>
                <a:gd name="T23" fmla="*/ 0 h 182"/>
                <a:gd name="T24" fmla="*/ 0 w 83"/>
                <a:gd name="T25" fmla="*/ 0 h 182"/>
                <a:gd name="T26" fmla="*/ 0 w 83"/>
                <a:gd name="T27" fmla="*/ 0 h 182"/>
                <a:gd name="T28" fmla="*/ 0 w 83"/>
                <a:gd name="T29" fmla="*/ 0 h 182"/>
                <a:gd name="T30" fmla="*/ 0 w 83"/>
                <a:gd name="T31" fmla="*/ 0 h 182"/>
                <a:gd name="T32" fmla="*/ 0 w 83"/>
                <a:gd name="T33" fmla="*/ 0 h 182"/>
                <a:gd name="T34" fmla="*/ 0 w 83"/>
                <a:gd name="T35" fmla="*/ 0 h 182"/>
                <a:gd name="T36" fmla="*/ 0 w 83"/>
                <a:gd name="T37" fmla="*/ 0 h 182"/>
                <a:gd name="T38" fmla="*/ 0 w 83"/>
                <a:gd name="T39" fmla="*/ 0 h 182"/>
                <a:gd name="T40" fmla="*/ 0 w 83"/>
                <a:gd name="T41" fmla="*/ 0 h 182"/>
                <a:gd name="T42" fmla="*/ 0 w 83"/>
                <a:gd name="T43" fmla="*/ 0 h 1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182"/>
                <a:gd name="T68" fmla="*/ 83 w 83"/>
                <a:gd name="T69" fmla="*/ 182 h 1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35" name="Freeform 38"/>
            <p:cNvSpPr>
              <a:spLocks/>
            </p:cNvSpPr>
            <p:nvPr/>
          </p:nvSpPr>
          <p:spPr bwMode="auto">
            <a:xfrm>
              <a:off x="4477" y="459"/>
              <a:ext cx="9" cy="16"/>
            </a:xfrm>
            <a:custGeom>
              <a:avLst/>
              <a:gdLst>
                <a:gd name="T0" fmla="*/ 0 w 42"/>
                <a:gd name="T1" fmla="*/ 0 h 84"/>
                <a:gd name="T2" fmla="*/ 0 w 42"/>
                <a:gd name="T3" fmla="*/ 0 h 84"/>
                <a:gd name="T4" fmla="*/ 0 w 42"/>
                <a:gd name="T5" fmla="*/ 0 h 84"/>
                <a:gd name="T6" fmla="*/ 0 w 42"/>
                <a:gd name="T7" fmla="*/ 0 h 84"/>
                <a:gd name="T8" fmla="*/ 0 w 42"/>
                <a:gd name="T9" fmla="*/ 0 h 84"/>
                <a:gd name="T10" fmla="*/ 0 w 42"/>
                <a:gd name="T11" fmla="*/ 0 h 84"/>
                <a:gd name="T12" fmla="*/ 0 w 42"/>
                <a:gd name="T13" fmla="*/ 0 h 84"/>
                <a:gd name="T14" fmla="*/ 0 w 42"/>
                <a:gd name="T15" fmla="*/ 0 h 84"/>
                <a:gd name="T16" fmla="*/ 0 w 42"/>
                <a:gd name="T17" fmla="*/ 0 h 84"/>
                <a:gd name="T18" fmla="*/ 0 w 42"/>
                <a:gd name="T19" fmla="*/ 0 h 84"/>
                <a:gd name="T20" fmla="*/ 0 w 42"/>
                <a:gd name="T21" fmla="*/ 0 h 84"/>
                <a:gd name="T22" fmla="*/ 0 w 42"/>
                <a:gd name="T23" fmla="*/ 0 h 84"/>
                <a:gd name="T24" fmla="*/ 0 w 42"/>
                <a:gd name="T25" fmla="*/ 0 h 84"/>
                <a:gd name="T26" fmla="*/ 0 w 42"/>
                <a:gd name="T27" fmla="*/ 0 h 84"/>
                <a:gd name="T28" fmla="*/ 0 w 42"/>
                <a:gd name="T29" fmla="*/ 0 h 84"/>
                <a:gd name="T30" fmla="*/ 0 w 42"/>
                <a:gd name="T31" fmla="*/ 0 h 84"/>
                <a:gd name="T32" fmla="*/ 0 w 42"/>
                <a:gd name="T33" fmla="*/ 0 h 84"/>
                <a:gd name="T34" fmla="*/ 0 w 42"/>
                <a:gd name="T35" fmla="*/ 0 h 84"/>
                <a:gd name="T36" fmla="*/ 0 w 42"/>
                <a:gd name="T37" fmla="*/ 0 h 84"/>
                <a:gd name="T38" fmla="*/ 0 w 42"/>
                <a:gd name="T39" fmla="*/ 0 h 84"/>
                <a:gd name="T40" fmla="*/ 0 w 42"/>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4"/>
                <a:gd name="T65" fmla="*/ 42 w 42"/>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36" name="Freeform 39"/>
            <p:cNvSpPr>
              <a:spLocks/>
            </p:cNvSpPr>
            <p:nvPr/>
          </p:nvSpPr>
          <p:spPr bwMode="auto">
            <a:xfrm>
              <a:off x="4542" y="485"/>
              <a:ext cx="20" cy="16"/>
            </a:xfrm>
            <a:custGeom>
              <a:avLst/>
              <a:gdLst>
                <a:gd name="T0" fmla="*/ 0 w 103"/>
                <a:gd name="T1" fmla="*/ 0 h 76"/>
                <a:gd name="T2" fmla="*/ 0 w 103"/>
                <a:gd name="T3" fmla="*/ 0 h 76"/>
                <a:gd name="T4" fmla="*/ 0 w 103"/>
                <a:gd name="T5" fmla="*/ 0 h 76"/>
                <a:gd name="T6" fmla="*/ 0 w 103"/>
                <a:gd name="T7" fmla="*/ 0 h 76"/>
                <a:gd name="T8" fmla="*/ 0 w 103"/>
                <a:gd name="T9" fmla="*/ 0 h 76"/>
                <a:gd name="T10" fmla="*/ 0 w 103"/>
                <a:gd name="T11" fmla="*/ 0 h 76"/>
                <a:gd name="T12" fmla="*/ 0 w 103"/>
                <a:gd name="T13" fmla="*/ 0 h 76"/>
                <a:gd name="T14" fmla="*/ 0 w 103"/>
                <a:gd name="T15" fmla="*/ 0 h 76"/>
                <a:gd name="T16" fmla="*/ 0 w 103"/>
                <a:gd name="T17" fmla="*/ 0 h 76"/>
                <a:gd name="T18" fmla="*/ 0 w 103"/>
                <a:gd name="T19" fmla="*/ 0 h 76"/>
                <a:gd name="T20" fmla="*/ 0 w 103"/>
                <a:gd name="T21" fmla="*/ 0 h 76"/>
                <a:gd name="T22" fmla="*/ 0 w 103"/>
                <a:gd name="T23" fmla="*/ 0 h 76"/>
                <a:gd name="T24" fmla="*/ 0 w 103"/>
                <a:gd name="T25" fmla="*/ 0 h 76"/>
                <a:gd name="T26" fmla="*/ 0 w 103"/>
                <a:gd name="T27" fmla="*/ 0 h 76"/>
                <a:gd name="T28" fmla="*/ 0 w 103"/>
                <a:gd name="T29" fmla="*/ 0 h 76"/>
                <a:gd name="T30" fmla="*/ 0 w 103"/>
                <a:gd name="T31" fmla="*/ 0 h 76"/>
                <a:gd name="T32" fmla="*/ 0 w 103"/>
                <a:gd name="T33" fmla="*/ 0 h 76"/>
                <a:gd name="T34" fmla="*/ 0 w 103"/>
                <a:gd name="T35" fmla="*/ 0 h 76"/>
                <a:gd name="T36" fmla="*/ 0 w 103"/>
                <a:gd name="T37" fmla="*/ 0 h 76"/>
                <a:gd name="T38" fmla="*/ 0 w 103"/>
                <a:gd name="T39" fmla="*/ 0 h 76"/>
                <a:gd name="T40" fmla="*/ 0 w 103"/>
                <a:gd name="T41" fmla="*/ 0 h 76"/>
                <a:gd name="T42" fmla="*/ 0 w 103"/>
                <a:gd name="T43" fmla="*/ 0 h 76"/>
                <a:gd name="T44" fmla="*/ 0 w 103"/>
                <a:gd name="T45" fmla="*/ 0 h 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3"/>
                <a:gd name="T70" fmla="*/ 0 h 76"/>
                <a:gd name="T71" fmla="*/ 103 w 103"/>
                <a:gd name="T72" fmla="*/ 76 h 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37" name="Freeform 40"/>
            <p:cNvSpPr>
              <a:spLocks/>
            </p:cNvSpPr>
            <p:nvPr/>
          </p:nvSpPr>
          <p:spPr bwMode="auto">
            <a:xfrm>
              <a:off x="4429" y="487"/>
              <a:ext cx="115" cy="115"/>
            </a:xfrm>
            <a:custGeom>
              <a:avLst/>
              <a:gdLst>
                <a:gd name="T0" fmla="*/ 0 w 571"/>
                <a:gd name="T1" fmla="*/ 0 h 573"/>
                <a:gd name="T2" fmla="*/ 0 w 571"/>
                <a:gd name="T3" fmla="*/ 0 h 573"/>
                <a:gd name="T4" fmla="*/ 0 w 571"/>
                <a:gd name="T5" fmla="*/ 0 h 573"/>
                <a:gd name="T6" fmla="*/ 0 w 571"/>
                <a:gd name="T7" fmla="*/ 0 h 573"/>
                <a:gd name="T8" fmla="*/ 0 w 571"/>
                <a:gd name="T9" fmla="*/ 0 h 573"/>
                <a:gd name="T10" fmla="*/ 0 w 571"/>
                <a:gd name="T11" fmla="*/ 0 h 573"/>
                <a:gd name="T12" fmla="*/ 0 w 571"/>
                <a:gd name="T13" fmla="*/ 0 h 573"/>
                <a:gd name="T14" fmla="*/ 0 w 571"/>
                <a:gd name="T15" fmla="*/ 0 h 573"/>
                <a:gd name="T16" fmla="*/ 0 w 571"/>
                <a:gd name="T17" fmla="*/ 0 h 573"/>
                <a:gd name="T18" fmla="*/ 0 w 571"/>
                <a:gd name="T19" fmla="*/ 0 h 573"/>
                <a:gd name="T20" fmla="*/ 0 w 571"/>
                <a:gd name="T21" fmla="*/ 0 h 573"/>
                <a:gd name="T22" fmla="*/ 0 w 571"/>
                <a:gd name="T23" fmla="*/ 0 h 573"/>
                <a:gd name="T24" fmla="*/ 0 w 571"/>
                <a:gd name="T25" fmla="*/ 0 h 573"/>
                <a:gd name="T26" fmla="*/ 0 w 571"/>
                <a:gd name="T27" fmla="*/ 0 h 573"/>
                <a:gd name="T28" fmla="*/ 0 w 571"/>
                <a:gd name="T29" fmla="*/ 0 h 573"/>
                <a:gd name="T30" fmla="*/ 0 w 571"/>
                <a:gd name="T31" fmla="*/ 0 h 573"/>
                <a:gd name="T32" fmla="*/ 0 w 571"/>
                <a:gd name="T33" fmla="*/ 0 h 573"/>
                <a:gd name="T34" fmla="*/ 0 w 571"/>
                <a:gd name="T35" fmla="*/ 0 h 573"/>
                <a:gd name="T36" fmla="*/ 0 w 571"/>
                <a:gd name="T37" fmla="*/ 0 h 573"/>
                <a:gd name="T38" fmla="*/ 0 w 571"/>
                <a:gd name="T39" fmla="*/ 0 h 573"/>
                <a:gd name="T40" fmla="*/ 0 w 571"/>
                <a:gd name="T41" fmla="*/ 0 h 573"/>
                <a:gd name="T42" fmla="*/ 0 w 571"/>
                <a:gd name="T43" fmla="*/ 0 h 573"/>
                <a:gd name="T44" fmla="*/ 0 w 571"/>
                <a:gd name="T45" fmla="*/ 0 h 573"/>
                <a:gd name="T46" fmla="*/ 0 w 571"/>
                <a:gd name="T47" fmla="*/ 0 h 573"/>
                <a:gd name="T48" fmla="*/ 0 w 571"/>
                <a:gd name="T49" fmla="*/ 0 h 573"/>
                <a:gd name="T50" fmla="*/ 0 w 571"/>
                <a:gd name="T51" fmla="*/ 0 h 573"/>
                <a:gd name="T52" fmla="*/ 0 w 571"/>
                <a:gd name="T53" fmla="*/ 0 h 573"/>
                <a:gd name="T54" fmla="*/ 0 w 571"/>
                <a:gd name="T55" fmla="*/ 0 h 573"/>
                <a:gd name="T56" fmla="*/ 0 w 571"/>
                <a:gd name="T57" fmla="*/ 0 h 573"/>
                <a:gd name="T58" fmla="*/ 0 w 571"/>
                <a:gd name="T59" fmla="*/ 0 h 573"/>
                <a:gd name="T60" fmla="*/ 0 w 571"/>
                <a:gd name="T61" fmla="*/ 0 h 573"/>
                <a:gd name="T62" fmla="*/ 0 w 571"/>
                <a:gd name="T63" fmla="*/ 0 h 573"/>
                <a:gd name="T64" fmla="*/ 0 w 571"/>
                <a:gd name="T65" fmla="*/ 0 h 573"/>
                <a:gd name="T66" fmla="*/ 0 w 571"/>
                <a:gd name="T67" fmla="*/ 0 h 573"/>
                <a:gd name="T68" fmla="*/ 0 w 571"/>
                <a:gd name="T69" fmla="*/ 0 h 573"/>
                <a:gd name="T70" fmla="*/ 0 w 571"/>
                <a:gd name="T71" fmla="*/ 0 h 573"/>
                <a:gd name="T72" fmla="*/ 0 w 571"/>
                <a:gd name="T73" fmla="*/ 0 h 573"/>
                <a:gd name="T74" fmla="*/ 0 w 571"/>
                <a:gd name="T75" fmla="*/ 0 h 573"/>
                <a:gd name="T76" fmla="*/ 0 w 571"/>
                <a:gd name="T77" fmla="*/ 0 h 573"/>
                <a:gd name="T78" fmla="*/ 0 w 571"/>
                <a:gd name="T79" fmla="*/ 0 h 573"/>
                <a:gd name="T80" fmla="*/ 0 w 571"/>
                <a:gd name="T81" fmla="*/ 0 h 573"/>
                <a:gd name="T82" fmla="*/ 0 w 571"/>
                <a:gd name="T83" fmla="*/ 0 h 573"/>
                <a:gd name="T84" fmla="*/ 0 w 571"/>
                <a:gd name="T85" fmla="*/ 0 h 573"/>
                <a:gd name="T86" fmla="*/ 0 w 571"/>
                <a:gd name="T87" fmla="*/ 0 h 573"/>
                <a:gd name="T88" fmla="*/ 0 w 571"/>
                <a:gd name="T89" fmla="*/ 0 h 573"/>
                <a:gd name="T90" fmla="*/ 0 w 571"/>
                <a:gd name="T91" fmla="*/ 0 h 573"/>
                <a:gd name="T92" fmla="*/ 0 w 571"/>
                <a:gd name="T93" fmla="*/ 0 h 573"/>
                <a:gd name="T94" fmla="*/ 0 w 571"/>
                <a:gd name="T95" fmla="*/ 0 h 573"/>
                <a:gd name="T96" fmla="*/ 0 w 571"/>
                <a:gd name="T97" fmla="*/ 0 h 573"/>
                <a:gd name="T98" fmla="*/ 0 w 571"/>
                <a:gd name="T99" fmla="*/ 0 h 573"/>
                <a:gd name="T100" fmla="*/ 0 w 571"/>
                <a:gd name="T101" fmla="*/ 0 h 573"/>
                <a:gd name="T102" fmla="*/ 0 w 571"/>
                <a:gd name="T103" fmla="*/ 0 h 573"/>
                <a:gd name="T104" fmla="*/ 0 w 571"/>
                <a:gd name="T105" fmla="*/ 0 h 573"/>
                <a:gd name="T106" fmla="*/ 0 w 571"/>
                <a:gd name="T107" fmla="*/ 0 h 57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71"/>
                <a:gd name="T163" fmla="*/ 0 h 573"/>
                <a:gd name="T164" fmla="*/ 571 w 571"/>
                <a:gd name="T165" fmla="*/ 573 h 57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38" name="Freeform 41"/>
            <p:cNvSpPr>
              <a:spLocks/>
            </p:cNvSpPr>
            <p:nvPr/>
          </p:nvSpPr>
          <p:spPr bwMode="auto">
            <a:xfrm>
              <a:off x="4432" y="490"/>
              <a:ext cx="16" cy="17"/>
            </a:xfrm>
            <a:custGeom>
              <a:avLst/>
              <a:gdLst>
                <a:gd name="T0" fmla="*/ 0 w 83"/>
                <a:gd name="T1" fmla="*/ 0 h 84"/>
                <a:gd name="T2" fmla="*/ 0 w 83"/>
                <a:gd name="T3" fmla="*/ 0 h 84"/>
                <a:gd name="T4" fmla="*/ 0 w 83"/>
                <a:gd name="T5" fmla="*/ 0 h 84"/>
                <a:gd name="T6" fmla="*/ 0 w 83"/>
                <a:gd name="T7" fmla="*/ 0 h 84"/>
                <a:gd name="T8" fmla="*/ 0 w 83"/>
                <a:gd name="T9" fmla="*/ 0 h 84"/>
                <a:gd name="T10" fmla="*/ 0 w 83"/>
                <a:gd name="T11" fmla="*/ 0 h 84"/>
                <a:gd name="T12" fmla="*/ 0 w 83"/>
                <a:gd name="T13" fmla="*/ 0 h 84"/>
                <a:gd name="T14" fmla="*/ 0 w 83"/>
                <a:gd name="T15" fmla="*/ 0 h 84"/>
                <a:gd name="T16" fmla="*/ 0 w 83"/>
                <a:gd name="T17" fmla="*/ 0 h 84"/>
                <a:gd name="T18" fmla="*/ 0 w 83"/>
                <a:gd name="T19" fmla="*/ 0 h 84"/>
                <a:gd name="T20" fmla="*/ 0 w 83"/>
                <a:gd name="T21" fmla="*/ 0 h 84"/>
                <a:gd name="T22" fmla="*/ 0 w 83"/>
                <a:gd name="T23" fmla="*/ 0 h 84"/>
                <a:gd name="T24" fmla="*/ 0 w 83"/>
                <a:gd name="T25" fmla="*/ 0 h 84"/>
                <a:gd name="T26" fmla="*/ 0 w 83"/>
                <a:gd name="T27" fmla="*/ 0 h 84"/>
                <a:gd name="T28" fmla="*/ 0 w 83"/>
                <a:gd name="T29" fmla="*/ 0 h 84"/>
                <a:gd name="T30" fmla="*/ 0 w 83"/>
                <a:gd name="T31" fmla="*/ 0 h 84"/>
                <a:gd name="T32" fmla="*/ 0 w 83"/>
                <a:gd name="T33" fmla="*/ 0 h 84"/>
                <a:gd name="T34" fmla="*/ 0 w 83"/>
                <a:gd name="T35" fmla="*/ 0 h 84"/>
                <a:gd name="T36" fmla="*/ 0 w 83"/>
                <a:gd name="T37" fmla="*/ 0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84"/>
                <a:gd name="T59" fmla="*/ 83 w 83"/>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39" name="Freeform 42"/>
            <p:cNvSpPr>
              <a:spLocks/>
            </p:cNvSpPr>
            <p:nvPr/>
          </p:nvSpPr>
          <p:spPr bwMode="auto">
            <a:xfrm>
              <a:off x="4392" y="498"/>
              <a:ext cx="35" cy="21"/>
            </a:xfrm>
            <a:custGeom>
              <a:avLst/>
              <a:gdLst>
                <a:gd name="T0" fmla="*/ 0 w 176"/>
                <a:gd name="T1" fmla="*/ 0 h 106"/>
                <a:gd name="T2" fmla="*/ 0 w 176"/>
                <a:gd name="T3" fmla="*/ 0 h 106"/>
                <a:gd name="T4" fmla="*/ 0 w 176"/>
                <a:gd name="T5" fmla="*/ 0 h 106"/>
                <a:gd name="T6" fmla="*/ 0 w 176"/>
                <a:gd name="T7" fmla="*/ 0 h 106"/>
                <a:gd name="T8" fmla="*/ 0 w 176"/>
                <a:gd name="T9" fmla="*/ 0 h 106"/>
                <a:gd name="T10" fmla="*/ 0 w 176"/>
                <a:gd name="T11" fmla="*/ 0 h 106"/>
                <a:gd name="T12" fmla="*/ 0 w 176"/>
                <a:gd name="T13" fmla="*/ 0 h 106"/>
                <a:gd name="T14" fmla="*/ 0 w 176"/>
                <a:gd name="T15" fmla="*/ 0 h 106"/>
                <a:gd name="T16" fmla="*/ 0 w 176"/>
                <a:gd name="T17" fmla="*/ 0 h 106"/>
                <a:gd name="T18" fmla="*/ 0 w 176"/>
                <a:gd name="T19" fmla="*/ 0 h 106"/>
                <a:gd name="T20" fmla="*/ 0 w 176"/>
                <a:gd name="T21" fmla="*/ 0 h 106"/>
                <a:gd name="T22" fmla="*/ 0 w 176"/>
                <a:gd name="T23" fmla="*/ 0 h 106"/>
                <a:gd name="T24" fmla="*/ 0 w 176"/>
                <a:gd name="T25" fmla="*/ 0 h 106"/>
                <a:gd name="T26" fmla="*/ 0 w 176"/>
                <a:gd name="T27" fmla="*/ 0 h 106"/>
                <a:gd name="T28" fmla="*/ 0 w 176"/>
                <a:gd name="T29" fmla="*/ 0 h 106"/>
                <a:gd name="T30" fmla="*/ 0 w 176"/>
                <a:gd name="T31" fmla="*/ 0 h 106"/>
                <a:gd name="T32" fmla="*/ 0 w 176"/>
                <a:gd name="T33" fmla="*/ 0 h 106"/>
                <a:gd name="T34" fmla="*/ 0 w 176"/>
                <a:gd name="T35" fmla="*/ 0 h 106"/>
                <a:gd name="T36" fmla="*/ 0 w 176"/>
                <a:gd name="T37" fmla="*/ 0 h 106"/>
                <a:gd name="T38" fmla="*/ 0 w 176"/>
                <a:gd name="T39" fmla="*/ 0 h 106"/>
                <a:gd name="T40" fmla="*/ 0 w 176"/>
                <a:gd name="T41" fmla="*/ 0 h 106"/>
                <a:gd name="T42" fmla="*/ 0 w 176"/>
                <a:gd name="T43" fmla="*/ 0 h 106"/>
                <a:gd name="T44" fmla="*/ 0 w 176"/>
                <a:gd name="T45" fmla="*/ 0 h 106"/>
                <a:gd name="T46" fmla="*/ 0 w 176"/>
                <a:gd name="T47" fmla="*/ 0 h 106"/>
                <a:gd name="T48" fmla="*/ 0 w 176"/>
                <a:gd name="T49" fmla="*/ 0 h 106"/>
                <a:gd name="T50" fmla="*/ 0 w 176"/>
                <a:gd name="T51" fmla="*/ 0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6"/>
                <a:gd name="T79" fmla="*/ 0 h 106"/>
                <a:gd name="T80" fmla="*/ 176 w 176"/>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40" name="Freeform 43"/>
            <p:cNvSpPr>
              <a:spLocks/>
            </p:cNvSpPr>
            <p:nvPr/>
          </p:nvSpPr>
          <p:spPr bwMode="auto">
            <a:xfrm>
              <a:off x="4438" y="498"/>
              <a:ext cx="97" cy="91"/>
            </a:xfrm>
            <a:custGeom>
              <a:avLst/>
              <a:gdLst>
                <a:gd name="T0" fmla="*/ 0 w 487"/>
                <a:gd name="T1" fmla="*/ 0 h 456"/>
                <a:gd name="T2" fmla="*/ 0 w 487"/>
                <a:gd name="T3" fmla="*/ 0 h 456"/>
                <a:gd name="T4" fmla="*/ 0 w 487"/>
                <a:gd name="T5" fmla="*/ 0 h 456"/>
                <a:gd name="T6" fmla="*/ 0 w 487"/>
                <a:gd name="T7" fmla="*/ 0 h 456"/>
                <a:gd name="T8" fmla="*/ 0 w 487"/>
                <a:gd name="T9" fmla="*/ 0 h 456"/>
                <a:gd name="T10" fmla="*/ 0 w 487"/>
                <a:gd name="T11" fmla="*/ 0 h 456"/>
                <a:gd name="T12" fmla="*/ 0 w 487"/>
                <a:gd name="T13" fmla="*/ 0 h 456"/>
                <a:gd name="T14" fmla="*/ 0 w 487"/>
                <a:gd name="T15" fmla="*/ 0 h 456"/>
                <a:gd name="T16" fmla="*/ 0 w 487"/>
                <a:gd name="T17" fmla="*/ 0 h 456"/>
                <a:gd name="T18" fmla="*/ 0 w 487"/>
                <a:gd name="T19" fmla="*/ 0 h 456"/>
                <a:gd name="T20" fmla="*/ 0 w 487"/>
                <a:gd name="T21" fmla="*/ 0 h 456"/>
                <a:gd name="T22" fmla="*/ 0 w 487"/>
                <a:gd name="T23" fmla="*/ 0 h 456"/>
                <a:gd name="T24" fmla="*/ 0 w 487"/>
                <a:gd name="T25" fmla="*/ 0 h 456"/>
                <a:gd name="T26" fmla="*/ 0 w 487"/>
                <a:gd name="T27" fmla="*/ 0 h 456"/>
                <a:gd name="T28" fmla="*/ 0 w 487"/>
                <a:gd name="T29" fmla="*/ 0 h 456"/>
                <a:gd name="T30" fmla="*/ 0 w 487"/>
                <a:gd name="T31" fmla="*/ 0 h 456"/>
                <a:gd name="T32" fmla="*/ 0 w 487"/>
                <a:gd name="T33" fmla="*/ 0 h 456"/>
                <a:gd name="T34" fmla="*/ 0 w 487"/>
                <a:gd name="T35" fmla="*/ 0 h 456"/>
                <a:gd name="T36" fmla="*/ 0 w 487"/>
                <a:gd name="T37" fmla="*/ 0 h 456"/>
                <a:gd name="T38" fmla="*/ 0 w 487"/>
                <a:gd name="T39" fmla="*/ 0 h 456"/>
                <a:gd name="T40" fmla="*/ 0 w 487"/>
                <a:gd name="T41" fmla="*/ 0 h 456"/>
                <a:gd name="T42" fmla="*/ 0 w 487"/>
                <a:gd name="T43" fmla="*/ 0 h 456"/>
                <a:gd name="T44" fmla="*/ 0 w 487"/>
                <a:gd name="T45" fmla="*/ 0 h 456"/>
                <a:gd name="T46" fmla="*/ 0 w 487"/>
                <a:gd name="T47" fmla="*/ 0 h 456"/>
                <a:gd name="T48" fmla="*/ 0 w 487"/>
                <a:gd name="T49" fmla="*/ 0 h 456"/>
                <a:gd name="T50" fmla="*/ 0 w 487"/>
                <a:gd name="T51" fmla="*/ 0 h 456"/>
                <a:gd name="T52" fmla="*/ 0 w 487"/>
                <a:gd name="T53" fmla="*/ 0 h 456"/>
                <a:gd name="T54" fmla="*/ 0 w 487"/>
                <a:gd name="T55" fmla="*/ 0 h 456"/>
                <a:gd name="T56" fmla="*/ 0 w 487"/>
                <a:gd name="T57" fmla="*/ 0 h 456"/>
                <a:gd name="T58" fmla="*/ 0 w 487"/>
                <a:gd name="T59" fmla="*/ 0 h 456"/>
                <a:gd name="T60" fmla="*/ 0 w 487"/>
                <a:gd name="T61" fmla="*/ 0 h 456"/>
                <a:gd name="T62" fmla="*/ 0 w 487"/>
                <a:gd name="T63" fmla="*/ 0 h 456"/>
                <a:gd name="T64" fmla="*/ 0 w 487"/>
                <a:gd name="T65" fmla="*/ 0 h 456"/>
                <a:gd name="T66" fmla="*/ 0 w 487"/>
                <a:gd name="T67" fmla="*/ 0 h 456"/>
                <a:gd name="T68" fmla="*/ 0 w 487"/>
                <a:gd name="T69" fmla="*/ 0 h 456"/>
                <a:gd name="T70" fmla="*/ 0 w 487"/>
                <a:gd name="T71" fmla="*/ 0 h 456"/>
                <a:gd name="T72" fmla="*/ 0 w 487"/>
                <a:gd name="T73" fmla="*/ 0 h 456"/>
                <a:gd name="T74" fmla="*/ 0 w 487"/>
                <a:gd name="T75" fmla="*/ 0 h 456"/>
                <a:gd name="T76" fmla="*/ 0 w 487"/>
                <a:gd name="T77" fmla="*/ 0 h 456"/>
                <a:gd name="T78" fmla="*/ 0 w 487"/>
                <a:gd name="T79" fmla="*/ 0 h 456"/>
                <a:gd name="T80" fmla="*/ 0 w 487"/>
                <a:gd name="T81" fmla="*/ 0 h 456"/>
                <a:gd name="T82" fmla="*/ 0 w 487"/>
                <a:gd name="T83" fmla="*/ 0 h 456"/>
                <a:gd name="T84" fmla="*/ 0 w 487"/>
                <a:gd name="T85" fmla="*/ 0 h 456"/>
                <a:gd name="T86" fmla="*/ 0 w 487"/>
                <a:gd name="T87" fmla="*/ 0 h 456"/>
                <a:gd name="T88" fmla="*/ 0 w 487"/>
                <a:gd name="T89" fmla="*/ 0 h 456"/>
                <a:gd name="T90" fmla="*/ 0 w 487"/>
                <a:gd name="T91" fmla="*/ 0 h 456"/>
                <a:gd name="T92" fmla="*/ 0 w 487"/>
                <a:gd name="T93" fmla="*/ 0 h 456"/>
                <a:gd name="T94" fmla="*/ 0 w 487"/>
                <a:gd name="T95" fmla="*/ 0 h 456"/>
                <a:gd name="T96" fmla="*/ 0 w 487"/>
                <a:gd name="T97" fmla="*/ 0 h 456"/>
                <a:gd name="T98" fmla="*/ 0 w 487"/>
                <a:gd name="T99" fmla="*/ 0 h 456"/>
                <a:gd name="T100" fmla="*/ 0 w 487"/>
                <a:gd name="T101" fmla="*/ 0 h 456"/>
                <a:gd name="T102" fmla="*/ 0 w 487"/>
                <a:gd name="T103" fmla="*/ 0 h 456"/>
                <a:gd name="T104" fmla="*/ 0 w 487"/>
                <a:gd name="T105" fmla="*/ 0 h 456"/>
                <a:gd name="T106" fmla="*/ 0 w 487"/>
                <a:gd name="T107" fmla="*/ 0 h 456"/>
                <a:gd name="T108" fmla="*/ 0 w 487"/>
                <a:gd name="T109" fmla="*/ 0 h 456"/>
                <a:gd name="T110" fmla="*/ 0 w 487"/>
                <a:gd name="T111" fmla="*/ 0 h 456"/>
                <a:gd name="T112" fmla="*/ 0 w 487"/>
                <a:gd name="T113" fmla="*/ 0 h 456"/>
                <a:gd name="T114" fmla="*/ 0 w 487"/>
                <a:gd name="T115" fmla="*/ 0 h 456"/>
                <a:gd name="T116" fmla="*/ 0 w 487"/>
                <a:gd name="T117" fmla="*/ 0 h 456"/>
                <a:gd name="T118" fmla="*/ 0 w 487"/>
                <a:gd name="T119" fmla="*/ 0 h 456"/>
                <a:gd name="T120" fmla="*/ 0 w 487"/>
                <a:gd name="T121" fmla="*/ 0 h 456"/>
                <a:gd name="T122" fmla="*/ 0 w 487"/>
                <a:gd name="T123" fmla="*/ 0 h 4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7"/>
                <a:gd name="T187" fmla="*/ 0 h 456"/>
                <a:gd name="T188" fmla="*/ 487 w 487"/>
                <a:gd name="T189" fmla="*/ 456 h 4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41" name="Freeform 44"/>
            <p:cNvSpPr>
              <a:spLocks/>
            </p:cNvSpPr>
            <p:nvPr/>
          </p:nvSpPr>
          <p:spPr bwMode="auto">
            <a:xfrm>
              <a:off x="4557" y="525"/>
              <a:ext cx="36" cy="10"/>
            </a:xfrm>
            <a:custGeom>
              <a:avLst/>
              <a:gdLst>
                <a:gd name="T0" fmla="*/ 0 w 182"/>
                <a:gd name="T1" fmla="*/ 0 h 52"/>
                <a:gd name="T2" fmla="*/ 0 w 182"/>
                <a:gd name="T3" fmla="*/ 0 h 52"/>
                <a:gd name="T4" fmla="*/ 0 w 182"/>
                <a:gd name="T5" fmla="*/ 0 h 52"/>
                <a:gd name="T6" fmla="*/ 0 w 182"/>
                <a:gd name="T7" fmla="*/ 0 h 52"/>
                <a:gd name="T8" fmla="*/ 0 w 182"/>
                <a:gd name="T9" fmla="*/ 0 h 52"/>
                <a:gd name="T10" fmla="*/ 0 w 182"/>
                <a:gd name="T11" fmla="*/ 0 h 52"/>
                <a:gd name="T12" fmla="*/ 0 w 182"/>
                <a:gd name="T13" fmla="*/ 0 h 52"/>
                <a:gd name="T14" fmla="*/ 0 w 182"/>
                <a:gd name="T15" fmla="*/ 0 h 52"/>
                <a:gd name="T16" fmla="*/ 0 w 182"/>
                <a:gd name="T17" fmla="*/ 0 h 52"/>
                <a:gd name="T18" fmla="*/ 0 w 182"/>
                <a:gd name="T19" fmla="*/ 0 h 52"/>
                <a:gd name="T20" fmla="*/ 0 w 182"/>
                <a:gd name="T21" fmla="*/ 0 h 52"/>
                <a:gd name="T22" fmla="*/ 0 w 182"/>
                <a:gd name="T23" fmla="*/ 0 h 52"/>
                <a:gd name="T24" fmla="*/ 0 w 182"/>
                <a:gd name="T25" fmla="*/ 0 h 52"/>
                <a:gd name="T26" fmla="*/ 0 w 182"/>
                <a:gd name="T27" fmla="*/ 0 h 52"/>
                <a:gd name="T28" fmla="*/ 0 w 182"/>
                <a:gd name="T29" fmla="*/ 0 h 52"/>
                <a:gd name="T30" fmla="*/ 0 w 182"/>
                <a:gd name="T31" fmla="*/ 0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
                <a:gd name="T49" fmla="*/ 0 h 52"/>
                <a:gd name="T50" fmla="*/ 182 w 182"/>
                <a:gd name="T51" fmla="*/ 52 h 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42" name="Freeform 45"/>
            <p:cNvSpPr>
              <a:spLocks/>
            </p:cNvSpPr>
            <p:nvPr/>
          </p:nvSpPr>
          <p:spPr bwMode="auto">
            <a:xfrm>
              <a:off x="4396" y="535"/>
              <a:ext cx="21" cy="9"/>
            </a:xfrm>
            <a:custGeom>
              <a:avLst/>
              <a:gdLst>
                <a:gd name="T0" fmla="*/ 0 w 104"/>
                <a:gd name="T1" fmla="*/ 0 h 43"/>
                <a:gd name="T2" fmla="*/ 0 w 104"/>
                <a:gd name="T3" fmla="*/ 0 h 43"/>
                <a:gd name="T4" fmla="*/ 0 w 104"/>
                <a:gd name="T5" fmla="*/ 0 h 43"/>
                <a:gd name="T6" fmla="*/ 0 w 104"/>
                <a:gd name="T7" fmla="*/ 0 h 43"/>
                <a:gd name="T8" fmla="*/ 0 w 104"/>
                <a:gd name="T9" fmla="*/ 0 h 43"/>
                <a:gd name="T10" fmla="*/ 0 w 104"/>
                <a:gd name="T11" fmla="*/ 0 h 43"/>
                <a:gd name="T12" fmla="*/ 0 w 104"/>
                <a:gd name="T13" fmla="*/ 0 h 43"/>
                <a:gd name="T14" fmla="*/ 0 w 104"/>
                <a:gd name="T15" fmla="*/ 0 h 43"/>
                <a:gd name="T16" fmla="*/ 0 w 104"/>
                <a:gd name="T17" fmla="*/ 0 h 43"/>
                <a:gd name="T18" fmla="*/ 0 w 104"/>
                <a:gd name="T19" fmla="*/ 0 h 43"/>
                <a:gd name="T20" fmla="*/ 0 w 104"/>
                <a:gd name="T21" fmla="*/ 0 h 43"/>
                <a:gd name="T22" fmla="*/ 0 w 104"/>
                <a:gd name="T23" fmla="*/ 0 h 43"/>
                <a:gd name="T24" fmla="*/ 0 w 104"/>
                <a:gd name="T25" fmla="*/ 0 h 43"/>
                <a:gd name="T26" fmla="*/ 0 w 104"/>
                <a:gd name="T27" fmla="*/ 0 h 43"/>
                <a:gd name="T28" fmla="*/ 0 w 104"/>
                <a:gd name="T29" fmla="*/ 0 h 43"/>
                <a:gd name="T30" fmla="*/ 0 w 104"/>
                <a:gd name="T31" fmla="*/ 0 h 43"/>
                <a:gd name="T32" fmla="*/ 0 w 104"/>
                <a:gd name="T33" fmla="*/ 0 h 43"/>
                <a:gd name="T34" fmla="*/ 0 w 104"/>
                <a:gd name="T35" fmla="*/ 0 h 43"/>
                <a:gd name="T36" fmla="*/ 0 w 104"/>
                <a:gd name="T37" fmla="*/ 0 h 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43"/>
                <a:gd name="T59" fmla="*/ 104 w 104"/>
                <a:gd name="T60" fmla="*/ 43 h 4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43" name="Freeform 46"/>
            <p:cNvSpPr>
              <a:spLocks/>
            </p:cNvSpPr>
            <p:nvPr/>
          </p:nvSpPr>
          <p:spPr bwMode="auto">
            <a:xfrm>
              <a:off x="4556" y="552"/>
              <a:ext cx="23" cy="5"/>
            </a:xfrm>
            <a:custGeom>
              <a:avLst/>
              <a:gdLst>
                <a:gd name="T0" fmla="*/ 0 w 114"/>
                <a:gd name="T1" fmla="*/ 0 h 27"/>
                <a:gd name="T2" fmla="*/ 0 w 114"/>
                <a:gd name="T3" fmla="*/ 0 h 27"/>
                <a:gd name="T4" fmla="*/ 0 w 114"/>
                <a:gd name="T5" fmla="*/ 0 h 27"/>
                <a:gd name="T6" fmla="*/ 0 w 114"/>
                <a:gd name="T7" fmla="*/ 0 h 27"/>
                <a:gd name="T8" fmla="*/ 0 w 114"/>
                <a:gd name="T9" fmla="*/ 0 h 27"/>
                <a:gd name="T10" fmla="*/ 0 w 114"/>
                <a:gd name="T11" fmla="*/ 0 h 27"/>
                <a:gd name="T12" fmla="*/ 0 w 114"/>
                <a:gd name="T13" fmla="*/ 0 h 27"/>
                <a:gd name="T14" fmla="*/ 0 w 114"/>
                <a:gd name="T15" fmla="*/ 0 h 27"/>
                <a:gd name="T16" fmla="*/ 0 w 114"/>
                <a:gd name="T17" fmla="*/ 0 h 27"/>
                <a:gd name="T18" fmla="*/ 0 w 114"/>
                <a:gd name="T19" fmla="*/ 0 h 27"/>
                <a:gd name="T20" fmla="*/ 0 w 114"/>
                <a:gd name="T21" fmla="*/ 0 h 27"/>
                <a:gd name="T22" fmla="*/ 0 w 114"/>
                <a:gd name="T23" fmla="*/ 0 h 27"/>
                <a:gd name="T24" fmla="*/ 0 w 114"/>
                <a:gd name="T25" fmla="*/ 0 h 27"/>
                <a:gd name="T26" fmla="*/ 0 w 114"/>
                <a:gd name="T27" fmla="*/ 0 h 27"/>
                <a:gd name="T28" fmla="*/ 0 w 114"/>
                <a:gd name="T29" fmla="*/ 0 h 27"/>
                <a:gd name="T30" fmla="*/ 0 w 114"/>
                <a:gd name="T31" fmla="*/ 0 h 27"/>
                <a:gd name="T32" fmla="*/ 0 w 114"/>
                <a:gd name="T33" fmla="*/ 0 h 27"/>
                <a:gd name="T34" fmla="*/ 0 w 114"/>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
                <a:gd name="T55" fmla="*/ 0 h 27"/>
                <a:gd name="T56" fmla="*/ 114 w 114"/>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44" name="Freeform 47"/>
            <p:cNvSpPr>
              <a:spLocks/>
            </p:cNvSpPr>
            <p:nvPr/>
          </p:nvSpPr>
          <p:spPr bwMode="auto">
            <a:xfrm>
              <a:off x="4380" y="562"/>
              <a:ext cx="49" cy="9"/>
            </a:xfrm>
            <a:custGeom>
              <a:avLst/>
              <a:gdLst>
                <a:gd name="T0" fmla="*/ 0 w 248"/>
                <a:gd name="T1" fmla="*/ 0 h 42"/>
                <a:gd name="T2" fmla="*/ 0 w 248"/>
                <a:gd name="T3" fmla="*/ 0 h 42"/>
                <a:gd name="T4" fmla="*/ 0 w 248"/>
                <a:gd name="T5" fmla="*/ 0 h 42"/>
                <a:gd name="T6" fmla="*/ 0 w 248"/>
                <a:gd name="T7" fmla="*/ 0 h 42"/>
                <a:gd name="T8" fmla="*/ 0 w 248"/>
                <a:gd name="T9" fmla="*/ 0 h 42"/>
                <a:gd name="T10" fmla="*/ 0 w 248"/>
                <a:gd name="T11" fmla="*/ 0 h 42"/>
                <a:gd name="T12" fmla="*/ 0 w 248"/>
                <a:gd name="T13" fmla="*/ 0 h 42"/>
                <a:gd name="T14" fmla="*/ 0 w 248"/>
                <a:gd name="T15" fmla="*/ 0 h 42"/>
                <a:gd name="T16" fmla="*/ 0 w 248"/>
                <a:gd name="T17" fmla="*/ 0 h 42"/>
                <a:gd name="T18" fmla="*/ 0 w 248"/>
                <a:gd name="T19" fmla="*/ 0 h 42"/>
                <a:gd name="T20" fmla="*/ 0 w 248"/>
                <a:gd name="T21" fmla="*/ 0 h 42"/>
                <a:gd name="T22" fmla="*/ 0 w 248"/>
                <a:gd name="T23" fmla="*/ 0 h 42"/>
                <a:gd name="T24" fmla="*/ 0 w 248"/>
                <a:gd name="T25" fmla="*/ 0 h 42"/>
                <a:gd name="T26" fmla="*/ 0 w 248"/>
                <a:gd name="T27" fmla="*/ 0 h 42"/>
                <a:gd name="T28" fmla="*/ 0 w 248"/>
                <a:gd name="T29" fmla="*/ 0 h 42"/>
                <a:gd name="T30" fmla="*/ 0 w 248"/>
                <a:gd name="T31" fmla="*/ 0 h 42"/>
                <a:gd name="T32" fmla="*/ 0 w 248"/>
                <a:gd name="T33" fmla="*/ 0 h 42"/>
                <a:gd name="T34" fmla="*/ 0 w 248"/>
                <a:gd name="T35" fmla="*/ 0 h 42"/>
                <a:gd name="T36" fmla="*/ 0 w 248"/>
                <a:gd name="T37" fmla="*/ 0 h 42"/>
                <a:gd name="T38" fmla="*/ 0 w 248"/>
                <a:gd name="T39" fmla="*/ 0 h 42"/>
                <a:gd name="T40" fmla="*/ 0 w 248"/>
                <a:gd name="T41" fmla="*/ 0 h 42"/>
                <a:gd name="T42" fmla="*/ 0 w 248"/>
                <a:gd name="T43" fmla="*/ 0 h 42"/>
                <a:gd name="T44" fmla="*/ 0 w 248"/>
                <a:gd name="T45" fmla="*/ 0 h 42"/>
                <a:gd name="T46" fmla="*/ 0 w 248"/>
                <a:gd name="T47" fmla="*/ 0 h 42"/>
                <a:gd name="T48" fmla="*/ 0 w 248"/>
                <a:gd name="T49" fmla="*/ 0 h 42"/>
                <a:gd name="T50" fmla="*/ 0 w 248"/>
                <a:gd name="T51" fmla="*/ 0 h 42"/>
                <a:gd name="T52" fmla="*/ 0 w 248"/>
                <a:gd name="T53" fmla="*/ 0 h 42"/>
                <a:gd name="T54" fmla="*/ 0 w 248"/>
                <a:gd name="T55" fmla="*/ 0 h 42"/>
                <a:gd name="T56" fmla="*/ 0 w 248"/>
                <a:gd name="T57" fmla="*/ 0 h 42"/>
                <a:gd name="T58" fmla="*/ 0 w 248"/>
                <a:gd name="T59" fmla="*/ 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8"/>
                <a:gd name="T91" fmla="*/ 0 h 42"/>
                <a:gd name="T92" fmla="*/ 248 w 248"/>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45" name="Freeform 48"/>
            <p:cNvSpPr>
              <a:spLocks/>
            </p:cNvSpPr>
            <p:nvPr/>
          </p:nvSpPr>
          <p:spPr bwMode="auto">
            <a:xfrm>
              <a:off x="4554" y="575"/>
              <a:ext cx="35" cy="19"/>
            </a:xfrm>
            <a:custGeom>
              <a:avLst/>
              <a:gdLst>
                <a:gd name="T0" fmla="*/ 0 w 176"/>
                <a:gd name="T1" fmla="*/ 0 h 94"/>
                <a:gd name="T2" fmla="*/ 0 w 176"/>
                <a:gd name="T3" fmla="*/ 0 h 94"/>
                <a:gd name="T4" fmla="*/ 0 w 176"/>
                <a:gd name="T5" fmla="*/ 0 h 94"/>
                <a:gd name="T6" fmla="*/ 0 w 176"/>
                <a:gd name="T7" fmla="*/ 0 h 94"/>
                <a:gd name="T8" fmla="*/ 0 w 176"/>
                <a:gd name="T9" fmla="*/ 0 h 94"/>
                <a:gd name="T10" fmla="*/ 0 w 176"/>
                <a:gd name="T11" fmla="*/ 0 h 94"/>
                <a:gd name="T12" fmla="*/ 0 w 176"/>
                <a:gd name="T13" fmla="*/ 0 h 94"/>
                <a:gd name="T14" fmla="*/ 0 w 176"/>
                <a:gd name="T15" fmla="*/ 0 h 94"/>
                <a:gd name="T16" fmla="*/ 0 w 176"/>
                <a:gd name="T17" fmla="*/ 0 h 94"/>
                <a:gd name="T18" fmla="*/ 0 w 176"/>
                <a:gd name="T19" fmla="*/ 0 h 94"/>
                <a:gd name="T20" fmla="*/ 0 w 176"/>
                <a:gd name="T21" fmla="*/ 0 h 94"/>
                <a:gd name="T22" fmla="*/ 0 w 176"/>
                <a:gd name="T23" fmla="*/ 0 h 94"/>
                <a:gd name="T24" fmla="*/ 0 w 176"/>
                <a:gd name="T25" fmla="*/ 0 h 94"/>
                <a:gd name="T26" fmla="*/ 0 w 176"/>
                <a:gd name="T27" fmla="*/ 0 h 94"/>
                <a:gd name="T28" fmla="*/ 0 w 176"/>
                <a:gd name="T29" fmla="*/ 0 h 94"/>
                <a:gd name="T30" fmla="*/ 0 w 176"/>
                <a:gd name="T31" fmla="*/ 0 h 94"/>
                <a:gd name="T32" fmla="*/ 0 w 176"/>
                <a:gd name="T33" fmla="*/ 0 h 94"/>
                <a:gd name="T34" fmla="*/ 0 w 176"/>
                <a:gd name="T35" fmla="*/ 0 h 94"/>
                <a:gd name="T36" fmla="*/ 0 w 176"/>
                <a:gd name="T37" fmla="*/ 0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94"/>
                <a:gd name="T59" fmla="*/ 176 w 176"/>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46" name="Freeform 49"/>
            <p:cNvSpPr>
              <a:spLocks/>
            </p:cNvSpPr>
            <p:nvPr/>
          </p:nvSpPr>
          <p:spPr bwMode="auto">
            <a:xfrm>
              <a:off x="4417" y="582"/>
              <a:ext cx="21" cy="14"/>
            </a:xfrm>
            <a:custGeom>
              <a:avLst/>
              <a:gdLst>
                <a:gd name="T0" fmla="*/ 0 w 104"/>
                <a:gd name="T1" fmla="*/ 0 h 68"/>
                <a:gd name="T2" fmla="*/ 0 w 104"/>
                <a:gd name="T3" fmla="*/ 0 h 68"/>
                <a:gd name="T4" fmla="*/ 0 w 104"/>
                <a:gd name="T5" fmla="*/ 0 h 68"/>
                <a:gd name="T6" fmla="*/ 0 w 104"/>
                <a:gd name="T7" fmla="*/ 0 h 68"/>
                <a:gd name="T8" fmla="*/ 0 w 104"/>
                <a:gd name="T9" fmla="*/ 0 h 68"/>
                <a:gd name="T10" fmla="*/ 0 w 104"/>
                <a:gd name="T11" fmla="*/ 0 h 68"/>
                <a:gd name="T12" fmla="*/ 0 w 104"/>
                <a:gd name="T13" fmla="*/ 0 h 68"/>
                <a:gd name="T14" fmla="*/ 0 w 104"/>
                <a:gd name="T15" fmla="*/ 0 h 68"/>
                <a:gd name="T16" fmla="*/ 0 w 104"/>
                <a:gd name="T17" fmla="*/ 0 h 68"/>
                <a:gd name="T18" fmla="*/ 0 w 104"/>
                <a:gd name="T19" fmla="*/ 0 h 68"/>
                <a:gd name="T20" fmla="*/ 0 w 104"/>
                <a:gd name="T21" fmla="*/ 0 h 68"/>
                <a:gd name="T22" fmla="*/ 0 w 104"/>
                <a:gd name="T23" fmla="*/ 0 h 68"/>
                <a:gd name="T24" fmla="*/ 0 w 104"/>
                <a:gd name="T25" fmla="*/ 0 h 68"/>
                <a:gd name="T26" fmla="*/ 0 w 104"/>
                <a:gd name="T27" fmla="*/ 0 h 68"/>
                <a:gd name="T28" fmla="*/ 0 w 104"/>
                <a:gd name="T29" fmla="*/ 0 h 68"/>
                <a:gd name="T30" fmla="*/ 0 w 104"/>
                <a:gd name="T31" fmla="*/ 0 h 68"/>
                <a:gd name="T32" fmla="*/ 0 w 104"/>
                <a:gd name="T33" fmla="*/ 0 h 68"/>
                <a:gd name="T34" fmla="*/ 0 w 104"/>
                <a:gd name="T35" fmla="*/ 0 h 68"/>
                <a:gd name="T36" fmla="*/ 0 w 104"/>
                <a:gd name="T37" fmla="*/ 0 h 68"/>
                <a:gd name="T38" fmla="*/ 0 w 104"/>
                <a:gd name="T39" fmla="*/ 0 h 68"/>
                <a:gd name="T40" fmla="*/ 0 w 104"/>
                <a:gd name="T41" fmla="*/ 0 h 68"/>
                <a:gd name="T42" fmla="*/ 0 w 104"/>
                <a:gd name="T43" fmla="*/ 0 h 68"/>
                <a:gd name="T44" fmla="*/ 0 w 104"/>
                <a:gd name="T45" fmla="*/ 0 h 68"/>
                <a:gd name="T46" fmla="*/ 0 w 104"/>
                <a:gd name="T47" fmla="*/ 0 h 68"/>
                <a:gd name="T48" fmla="*/ 0 w 104"/>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68"/>
                <a:gd name="T77" fmla="*/ 104 w 104"/>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47" name="Freeform 50"/>
            <p:cNvSpPr>
              <a:spLocks/>
            </p:cNvSpPr>
            <p:nvPr/>
          </p:nvSpPr>
          <p:spPr bwMode="auto">
            <a:xfrm>
              <a:off x="4550" y="602"/>
              <a:ext cx="18" cy="12"/>
            </a:xfrm>
            <a:custGeom>
              <a:avLst/>
              <a:gdLst>
                <a:gd name="T0" fmla="*/ 0 w 93"/>
                <a:gd name="T1" fmla="*/ 0 h 62"/>
                <a:gd name="T2" fmla="*/ 0 w 93"/>
                <a:gd name="T3" fmla="*/ 0 h 62"/>
                <a:gd name="T4" fmla="*/ 0 w 93"/>
                <a:gd name="T5" fmla="*/ 0 h 62"/>
                <a:gd name="T6" fmla="*/ 0 w 93"/>
                <a:gd name="T7" fmla="*/ 0 h 62"/>
                <a:gd name="T8" fmla="*/ 0 w 93"/>
                <a:gd name="T9" fmla="*/ 0 h 62"/>
                <a:gd name="T10" fmla="*/ 0 w 93"/>
                <a:gd name="T11" fmla="*/ 0 h 62"/>
                <a:gd name="T12" fmla="*/ 0 w 93"/>
                <a:gd name="T13" fmla="*/ 0 h 62"/>
                <a:gd name="T14" fmla="*/ 0 w 93"/>
                <a:gd name="T15" fmla="*/ 0 h 62"/>
                <a:gd name="T16" fmla="*/ 0 w 93"/>
                <a:gd name="T17" fmla="*/ 0 h 62"/>
                <a:gd name="T18" fmla="*/ 0 w 93"/>
                <a:gd name="T19" fmla="*/ 0 h 62"/>
                <a:gd name="T20" fmla="*/ 0 w 93"/>
                <a:gd name="T21" fmla="*/ 0 h 62"/>
                <a:gd name="T22" fmla="*/ 0 w 93"/>
                <a:gd name="T23" fmla="*/ 0 h 62"/>
                <a:gd name="T24" fmla="*/ 0 w 93"/>
                <a:gd name="T25" fmla="*/ 0 h 62"/>
                <a:gd name="T26" fmla="*/ 0 w 93"/>
                <a:gd name="T27" fmla="*/ 0 h 62"/>
                <a:gd name="T28" fmla="*/ 0 w 93"/>
                <a:gd name="T29" fmla="*/ 0 h 62"/>
                <a:gd name="T30" fmla="*/ 0 w 93"/>
                <a:gd name="T31" fmla="*/ 0 h 62"/>
                <a:gd name="T32" fmla="*/ 0 w 93"/>
                <a:gd name="T33" fmla="*/ 0 h 62"/>
                <a:gd name="T34" fmla="*/ 0 w 93"/>
                <a:gd name="T35" fmla="*/ 0 h 62"/>
                <a:gd name="T36" fmla="*/ 0 w 93"/>
                <a:gd name="T37" fmla="*/ 0 h 62"/>
                <a:gd name="T38" fmla="*/ 0 w 93"/>
                <a:gd name="T39" fmla="*/ 0 h 62"/>
                <a:gd name="T40" fmla="*/ 0 w 9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
                <a:gd name="T64" fmla="*/ 0 h 62"/>
                <a:gd name="T65" fmla="*/ 93 w 93"/>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48" name="Freeform 51"/>
            <p:cNvSpPr>
              <a:spLocks/>
            </p:cNvSpPr>
            <p:nvPr/>
          </p:nvSpPr>
          <p:spPr bwMode="auto">
            <a:xfrm>
              <a:off x="4401" y="604"/>
              <a:ext cx="41" cy="35"/>
            </a:xfrm>
            <a:custGeom>
              <a:avLst/>
              <a:gdLst>
                <a:gd name="T0" fmla="*/ 0 w 207"/>
                <a:gd name="T1" fmla="*/ 0 h 176"/>
                <a:gd name="T2" fmla="*/ 0 w 207"/>
                <a:gd name="T3" fmla="*/ 0 h 176"/>
                <a:gd name="T4" fmla="*/ 0 w 207"/>
                <a:gd name="T5" fmla="*/ 0 h 176"/>
                <a:gd name="T6" fmla="*/ 0 w 207"/>
                <a:gd name="T7" fmla="*/ 0 h 176"/>
                <a:gd name="T8" fmla="*/ 0 w 207"/>
                <a:gd name="T9" fmla="*/ 0 h 176"/>
                <a:gd name="T10" fmla="*/ 0 w 207"/>
                <a:gd name="T11" fmla="*/ 0 h 176"/>
                <a:gd name="T12" fmla="*/ 0 w 207"/>
                <a:gd name="T13" fmla="*/ 0 h 176"/>
                <a:gd name="T14" fmla="*/ 0 w 207"/>
                <a:gd name="T15" fmla="*/ 0 h 176"/>
                <a:gd name="T16" fmla="*/ 0 w 207"/>
                <a:gd name="T17" fmla="*/ 0 h 176"/>
                <a:gd name="T18" fmla="*/ 0 w 207"/>
                <a:gd name="T19" fmla="*/ 0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7"/>
                <a:gd name="T31" fmla="*/ 0 h 176"/>
                <a:gd name="T32" fmla="*/ 207 w 207"/>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49" name="Freeform 52"/>
            <p:cNvSpPr>
              <a:spLocks/>
            </p:cNvSpPr>
            <p:nvPr/>
          </p:nvSpPr>
          <p:spPr bwMode="auto">
            <a:xfrm>
              <a:off x="4469" y="606"/>
              <a:ext cx="12" cy="54"/>
            </a:xfrm>
            <a:custGeom>
              <a:avLst/>
              <a:gdLst>
                <a:gd name="T0" fmla="*/ 0 w 63"/>
                <a:gd name="T1" fmla="*/ 0 h 270"/>
                <a:gd name="T2" fmla="*/ 0 w 63"/>
                <a:gd name="T3" fmla="*/ 0 h 270"/>
                <a:gd name="T4" fmla="*/ 0 w 63"/>
                <a:gd name="T5" fmla="*/ 0 h 270"/>
                <a:gd name="T6" fmla="*/ 0 w 63"/>
                <a:gd name="T7" fmla="*/ 0 h 270"/>
                <a:gd name="T8" fmla="*/ 0 w 63"/>
                <a:gd name="T9" fmla="*/ 0 h 270"/>
                <a:gd name="T10" fmla="*/ 0 w 63"/>
                <a:gd name="T11" fmla="*/ 0 h 270"/>
                <a:gd name="T12" fmla="*/ 0 w 63"/>
                <a:gd name="T13" fmla="*/ 0 h 270"/>
                <a:gd name="T14" fmla="*/ 0 w 63"/>
                <a:gd name="T15" fmla="*/ 0 h 270"/>
                <a:gd name="T16" fmla="*/ 0 w 63"/>
                <a:gd name="T17" fmla="*/ 0 h 270"/>
                <a:gd name="T18" fmla="*/ 0 w 63"/>
                <a:gd name="T19" fmla="*/ 0 h 270"/>
                <a:gd name="T20" fmla="*/ 0 w 63"/>
                <a:gd name="T21" fmla="*/ 0 h 270"/>
                <a:gd name="T22" fmla="*/ 0 w 63"/>
                <a:gd name="T23" fmla="*/ 0 h 270"/>
                <a:gd name="T24" fmla="*/ 0 w 63"/>
                <a:gd name="T25" fmla="*/ 0 h 270"/>
                <a:gd name="T26" fmla="*/ 0 w 63"/>
                <a:gd name="T27" fmla="*/ 0 h 270"/>
                <a:gd name="T28" fmla="*/ 0 w 63"/>
                <a:gd name="T29" fmla="*/ 0 h 270"/>
                <a:gd name="T30" fmla="*/ 0 w 63"/>
                <a:gd name="T31" fmla="*/ 0 h 270"/>
                <a:gd name="T32" fmla="*/ 0 w 63"/>
                <a:gd name="T33" fmla="*/ 0 h 270"/>
                <a:gd name="T34" fmla="*/ 0 w 63"/>
                <a:gd name="T35" fmla="*/ 0 h 270"/>
                <a:gd name="T36" fmla="*/ 0 w 63"/>
                <a:gd name="T37" fmla="*/ 0 h 270"/>
                <a:gd name="T38" fmla="*/ 0 w 63"/>
                <a:gd name="T39" fmla="*/ 0 h 270"/>
                <a:gd name="T40" fmla="*/ 0 w 63"/>
                <a:gd name="T41" fmla="*/ 0 h 270"/>
                <a:gd name="T42" fmla="*/ 0 w 63"/>
                <a:gd name="T43" fmla="*/ 0 h 270"/>
                <a:gd name="T44" fmla="*/ 0 w 63"/>
                <a:gd name="T45" fmla="*/ 0 h 270"/>
                <a:gd name="T46" fmla="*/ 0 w 63"/>
                <a:gd name="T47" fmla="*/ 0 h 270"/>
                <a:gd name="T48" fmla="*/ 0 w 63"/>
                <a:gd name="T49" fmla="*/ 0 h 270"/>
                <a:gd name="T50" fmla="*/ 0 w 63"/>
                <a:gd name="T51" fmla="*/ 0 h 270"/>
                <a:gd name="T52" fmla="*/ 0 w 63"/>
                <a:gd name="T53" fmla="*/ 0 h 270"/>
                <a:gd name="T54" fmla="*/ 0 w 63"/>
                <a:gd name="T55" fmla="*/ 0 h 270"/>
                <a:gd name="T56" fmla="*/ 0 w 63"/>
                <a:gd name="T57" fmla="*/ 0 h 2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3"/>
                <a:gd name="T88" fmla="*/ 0 h 270"/>
                <a:gd name="T89" fmla="*/ 63 w 63"/>
                <a:gd name="T90" fmla="*/ 270 h 2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50" name="Freeform 53"/>
            <p:cNvSpPr>
              <a:spLocks/>
            </p:cNvSpPr>
            <p:nvPr/>
          </p:nvSpPr>
          <p:spPr bwMode="auto">
            <a:xfrm>
              <a:off x="4506" y="610"/>
              <a:ext cx="6" cy="24"/>
            </a:xfrm>
            <a:custGeom>
              <a:avLst/>
              <a:gdLst>
                <a:gd name="T0" fmla="*/ 0 w 30"/>
                <a:gd name="T1" fmla="*/ 0 h 118"/>
                <a:gd name="T2" fmla="*/ 0 w 30"/>
                <a:gd name="T3" fmla="*/ 0 h 118"/>
                <a:gd name="T4" fmla="*/ 0 w 30"/>
                <a:gd name="T5" fmla="*/ 0 h 118"/>
                <a:gd name="T6" fmla="*/ 0 w 30"/>
                <a:gd name="T7" fmla="*/ 0 h 118"/>
                <a:gd name="T8" fmla="*/ 0 w 30"/>
                <a:gd name="T9" fmla="*/ 0 h 118"/>
                <a:gd name="T10" fmla="*/ 0 w 30"/>
                <a:gd name="T11" fmla="*/ 0 h 118"/>
                <a:gd name="T12" fmla="*/ 0 w 30"/>
                <a:gd name="T13" fmla="*/ 0 h 118"/>
                <a:gd name="T14" fmla="*/ 0 w 30"/>
                <a:gd name="T15" fmla="*/ 0 h 118"/>
                <a:gd name="T16" fmla="*/ 0 w 30"/>
                <a:gd name="T17" fmla="*/ 0 h 118"/>
                <a:gd name="T18" fmla="*/ 0 w 30"/>
                <a:gd name="T19" fmla="*/ 0 h 118"/>
                <a:gd name="T20" fmla="*/ 0 w 30"/>
                <a:gd name="T21" fmla="*/ 0 h 118"/>
                <a:gd name="T22" fmla="*/ 0 w 30"/>
                <a:gd name="T23" fmla="*/ 0 h 118"/>
                <a:gd name="T24" fmla="*/ 0 w 30"/>
                <a:gd name="T25" fmla="*/ 0 h 118"/>
                <a:gd name="T26" fmla="*/ 0 w 30"/>
                <a:gd name="T27" fmla="*/ 0 h 1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118"/>
                <a:gd name="T44" fmla="*/ 30 w 30"/>
                <a:gd name="T45" fmla="*/ 118 h 1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51" name="Freeform 54"/>
            <p:cNvSpPr>
              <a:spLocks/>
            </p:cNvSpPr>
            <p:nvPr/>
          </p:nvSpPr>
          <p:spPr bwMode="auto">
            <a:xfrm>
              <a:off x="4446" y="612"/>
              <a:ext cx="10" cy="24"/>
            </a:xfrm>
            <a:custGeom>
              <a:avLst/>
              <a:gdLst>
                <a:gd name="T0" fmla="*/ 0 w 50"/>
                <a:gd name="T1" fmla="*/ 0 h 119"/>
                <a:gd name="T2" fmla="*/ 0 w 50"/>
                <a:gd name="T3" fmla="*/ 0 h 119"/>
                <a:gd name="T4" fmla="*/ 0 w 50"/>
                <a:gd name="T5" fmla="*/ 0 h 119"/>
                <a:gd name="T6" fmla="*/ 0 w 50"/>
                <a:gd name="T7" fmla="*/ 0 h 119"/>
                <a:gd name="T8" fmla="*/ 0 w 50"/>
                <a:gd name="T9" fmla="*/ 0 h 119"/>
                <a:gd name="T10" fmla="*/ 0 w 50"/>
                <a:gd name="T11" fmla="*/ 0 h 119"/>
                <a:gd name="T12" fmla="*/ 0 w 50"/>
                <a:gd name="T13" fmla="*/ 0 h 119"/>
                <a:gd name="T14" fmla="*/ 0 w 50"/>
                <a:gd name="T15" fmla="*/ 0 h 119"/>
                <a:gd name="T16" fmla="*/ 0 w 50"/>
                <a:gd name="T17" fmla="*/ 0 h 119"/>
                <a:gd name="T18" fmla="*/ 0 w 50"/>
                <a:gd name="T19" fmla="*/ 0 h 119"/>
                <a:gd name="T20" fmla="*/ 0 w 50"/>
                <a:gd name="T21" fmla="*/ 0 h 119"/>
                <a:gd name="T22" fmla="*/ 0 w 50"/>
                <a:gd name="T23" fmla="*/ 0 h 119"/>
                <a:gd name="T24" fmla="*/ 0 w 50"/>
                <a:gd name="T25" fmla="*/ 0 h 119"/>
                <a:gd name="T26" fmla="*/ 0 w 50"/>
                <a:gd name="T27" fmla="*/ 0 h 119"/>
                <a:gd name="T28" fmla="*/ 0 w 50"/>
                <a:gd name="T29" fmla="*/ 0 h 119"/>
                <a:gd name="T30" fmla="*/ 0 w 50"/>
                <a:gd name="T31" fmla="*/ 0 h 119"/>
                <a:gd name="T32" fmla="*/ 0 w 50"/>
                <a:gd name="T33" fmla="*/ 0 h 119"/>
                <a:gd name="T34" fmla="*/ 0 w 50"/>
                <a:gd name="T35" fmla="*/ 0 h 119"/>
                <a:gd name="T36" fmla="*/ 0 w 50"/>
                <a:gd name="T37" fmla="*/ 0 h 119"/>
                <a:gd name="T38" fmla="*/ 0 w 50"/>
                <a:gd name="T39" fmla="*/ 0 h 119"/>
                <a:gd name="T40" fmla="*/ 0 w 50"/>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119"/>
                <a:gd name="T65" fmla="*/ 50 w 50"/>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52" name="Freeform 55"/>
            <p:cNvSpPr>
              <a:spLocks/>
            </p:cNvSpPr>
            <p:nvPr/>
          </p:nvSpPr>
          <p:spPr bwMode="auto">
            <a:xfrm>
              <a:off x="4527" y="616"/>
              <a:ext cx="23" cy="39"/>
            </a:xfrm>
            <a:custGeom>
              <a:avLst/>
              <a:gdLst>
                <a:gd name="T0" fmla="*/ 0 w 115"/>
                <a:gd name="T1" fmla="*/ 0 h 198"/>
                <a:gd name="T2" fmla="*/ 0 w 115"/>
                <a:gd name="T3" fmla="*/ 0 h 198"/>
                <a:gd name="T4" fmla="*/ 0 w 115"/>
                <a:gd name="T5" fmla="*/ 0 h 198"/>
                <a:gd name="T6" fmla="*/ 0 w 115"/>
                <a:gd name="T7" fmla="*/ 0 h 198"/>
                <a:gd name="T8" fmla="*/ 0 w 115"/>
                <a:gd name="T9" fmla="*/ 0 h 198"/>
                <a:gd name="T10" fmla="*/ 0 w 115"/>
                <a:gd name="T11" fmla="*/ 0 h 198"/>
                <a:gd name="T12" fmla="*/ 0 w 115"/>
                <a:gd name="T13" fmla="*/ 0 h 198"/>
                <a:gd name="T14" fmla="*/ 0 w 115"/>
                <a:gd name="T15" fmla="*/ 0 h 198"/>
                <a:gd name="T16" fmla="*/ 0 w 115"/>
                <a:gd name="T17" fmla="*/ 0 h 198"/>
                <a:gd name="T18" fmla="*/ 0 w 115"/>
                <a:gd name="T19" fmla="*/ 0 h 198"/>
                <a:gd name="T20" fmla="*/ 0 w 115"/>
                <a:gd name="T21" fmla="*/ 0 h 198"/>
                <a:gd name="T22" fmla="*/ 0 w 115"/>
                <a:gd name="T23" fmla="*/ 0 h 198"/>
                <a:gd name="T24" fmla="*/ 0 w 115"/>
                <a:gd name="T25" fmla="*/ 0 h 198"/>
                <a:gd name="T26" fmla="*/ 0 w 115"/>
                <a:gd name="T27" fmla="*/ 0 h 198"/>
                <a:gd name="T28" fmla="*/ 0 w 115"/>
                <a:gd name="T29" fmla="*/ 0 h 198"/>
                <a:gd name="T30" fmla="*/ 0 w 115"/>
                <a:gd name="T31" fmla="*/ 0 h 198"/>
                <a:gd name="T32" fmla="*/ 0 w 115"/>
                <a:gd name="T33" fmla="*/ 0 h 198"/>
                <a:gd name="T34" fmla="*/ 0 w 115"/>
                <a:gd name="T35" fmla="*/ 0 h 198"/>
                <a:gd name="T36" fmla="*/ 0 w 115"/>
                <a:gd name="T37" fmla="*/ 0 h 198"/>
                <a:gd name="T38" fmla="*/ 0 w 115"/>
                <a:gd name="T39" fmla="*/ 0 h 198"/>
                <a:gd name="T40" fmla="*/ 0 w 115"/>
                <a:gd name="T41" fmla="*/ 0 h 198"/>
                <a:gd name="T42" fmla="*/ 0 w 115"/>
                <a:gd name="T43" fmla="*/ 0 h 198"/>
                <a:gd name="T44" fmla="*/ 0 w 115"/>
                <a:gd name="T45" fmla="*/ 0 h 198"/>
                <a:gd name="T46" fmla="*/ 0 w 115"/>
                <a:gd name="T47" fmla="*/ 0 h 198"/>
                <a:gd name="T48" fmla="*/ 0 w 115"/>
                <a:gd name="T49" fmla="*/ 0 h 198"/>
                <a:gd name="T50" fmla="*/ 0 w 115"/>
                <a:gd name="T51" fmla="*/ 0 h 198"/>
                <a:gd name="T52" fmla="*/ 0 w 115"/>
                <a:gd name="T53" fmla="*/ 0 h 198"/>
                <a:gd name="T54" fmla="*/ 0 w 115"/>
                <a:gd name="T55" fmla="*/ 0 h 198"/>
                <a:gd name="T56" fmla="*/ 0 w 115"/>
                <a:gd name="T57" fmla="*/ 0 h 198"/>
                <a:gd name="T58" fmla="*/ 0 w 115"/>
                <a:gd name="T59" fmla="*/ 0 h 198"/>
                <a:gd name="T60" fmla="*/ 0 w 115"/>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198"/>
                <a:gd name="T95" fmla="*/ 115 w 115"/>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53" name="Freeform 56"/>
            <p:cNvSpPr>
              <a:spLocks/>
            </p:cNvSpPr>
            <p:nvPr/>
          </p:nvSpPr>
          <p:spPr bwMode="auto">
            <a:xfrm>
              <a:off x="4014" y="695"/>
              <a:ext cx="523" cy="1184"/>
            </a:xfrm>
            <a:custGeom>
              <a:avLst/>
              <a:gdLst>
                <a:gd name="T0" fmla="*/ 0 w 2616"/>
                <a:gd name="T1" fmla="*/ 0 h 5921"/>
                <a:gd name="T2" fmla="*/ 0 w 2616"/>
                <a:gd name="T3" fmla="*/ 0 h 5921"/>
                <a:gd name="T4" fmla="*/ 0 w 2616"/>
                <a:gd name="T5" fmla="*/ 0 h 5921"/>
                <a:gd name="T6" fmla="*/ 0 w 2616"/>
                <a:gd name="T7" fmla="*/ 0 h 5921"/>
                <a:gd name="T8" fmla="*/ 0 w 2616"/>
                <a:gd name="T9" fmla="*/ 0 h 5921"/>
                <a:gd name="T10" fmla="*/ 0 w 2616"/>
                <a:gd name="T11" fmla="*/ 0 h 5921"/>
                <a:gd name="T12" fmla="*/ 0 w 2616"/>
                <a:gd name="T13" fmla="*/ 0 h 5921"/>
                <a:gd name="T14" fmla="*/ 0 w 2616"/>
                <a:gd name="T15" fmla="*/ 0 h 5921"/>
                <a:gd name="T16" fmla="*/ 0 w 2616"/>
                <a:gd name="T17" fmla="*/ 0 h 5921"/>
                <a:gd name="T18" fmla="*/ 0 w 2616"/>
                <a:gd name="T19" fmla="*/ 0 h 5921"/>
                <a:gd name="T20" fmla="*/ 0 w 2616"/>
                <a:gd name="T21" fmla="*/ 0 h 5921"/>
                <a:gd name="T22" fmla="*/ 0 w 2616"/>
                <a:gd name="T23" fmla="*/ 0 h 5921"/>
                <a:gd name="T24" fmla="*/ 0 w 2616"/>
                <a:gd name="T25" fmla="*/ 0 h 5921"/>
                <a:gd name="T26" fmla="*/ 0 w 2616"/>
                <a:gd name="T27" fmla="*/ 0 h 5921"/>
                <a:gd name="T28" fmla="*/ 0 w 2616"/>
                <a:gd name="T29" fmla="*/ 0 h 5921"/>
                <a:gd name="T30" fmla="*/ 0 w 2616"/>
                <a:gd name="T31" fmla="*/ 0 h 5921"/>
                <a:gd name="T32" fmla="*/ 0 w 2616"/>
                <a:gd name="T33" fmla="*/ 0 h 5921"/>
                <a:gd name="T34" fmla="*/ 0 w 2616"/>
                <a:gd name="T35" fmla="*/ 0 h 5921"/>
                <a:gd name="T36" fmla="*/ 0 w 2616"/>
                <a:gd name="T37" fmla="*/ 0 h 5921"/>
                <a:gd name="T38" fmla="*/ 0 w 2616"/>
                <a:gd name="T39" fmla="*/ 0 h 5921"/>
                <a:gd name="T40" fmla="*/ 0 w 2616"/>
                <a:gd name="T41" fmla="*/ 0 h 5921"/>
                <a:gd name="T42" fmla="*/ 0 w 2616"/>
                <a:gd name="T43" fmla="*/ 0 h 5921"/>
                <a:gd name="T44" fmla="*/ 0 w 2616"/>
                <a:gd name="T45" fmla="*/ 0 h 5921"/>
                <a:gd name="T46" fmla="*/ 0 w 2616"/>
                <a:gd name="T47" fmla="*/ 0 h 5921"/>
                <a:gd name="T48" fmla="*/ 0 w 2616"/>
                <a:gd name="T49" fmla="*/ 0 h 5921"/>
                <a:gd name="T50" fmla="*/ 0 w 2616"/>
                <a:gd name="T51" fmla="*/ 0 h 5921"/>
                <a:gd name="T52" fmla="*/ 0 w 2616"/>
                <a:gd name="T53" fmla="*/ 0 h 5921"/>
                <a:gd name="T54" fmla="*/ 0 w 2616"/>
                <a:gd name="T55" fmla="*/ 0 h 5921"/>
                <a:gd name="T56" fmla="*/ 0 w 2616"/>
                <a:gd name="T57" fmla="*/ 0 h 5921"/>
                <a:gd name="T58" fmla="*/ 0 w 2616"/>
                <a:gd name="T59" fmla="*/ 0 h 5921"/>
                <a:gd name="T60" fmla="*/ 0 w 2616"/>
                <a:gd name="T61" fmla="*/ 0 h 5921"/>
                <a:gd name="T62" fmla="*/ 0 w 2616"/>
                <a:gd name="T63" fmla="*/ 0 h 5921"/>
                <a:gd name="T64" fmla="*/ 0 w 2616"/>
                <a:gd name="T65" fmla="*/ 0 h 5921"/>
                <a:gd name="T66" fmla="*/ 0 w 2616"/>
                <a:gd name="T67" fmla="*/ 0 h 5921"/>
                <a:gd name="T68" fmla="*/ 0 w 2616"/>
                <a:gd name="T69" fmla="*/ 0 h 5921"/>
                <a:gd name="T70" fmla="*/ 0 w 2616"/>
                <a:gd name="T71" fmla="*/ 0 h 5921"/>
                <a:gd name="T72" fmla="*/ 0 w 2616"/>
                <a:gd name="T73" fmla="*/ 0 h 5921"/>
                <a:gd name="T74" fmla="*/ 0 w 2616"/>
                <a:gd name="T75" fmla="*/ 0 h 5921"/>
                <a:gd name="T76" fmla="*/ 0 w 2616"/>
                <a:gd name="T77" fmla="*/ 0 h 5921"/>
                <a:gd name="T78" fmla="*/ 0 w 2616"/>
                <a:gd name="T79" fmla="*/ 0 h 5921"/>
                <a:gd name="T80" fmla="*/ 0 w 2616"/>
                <a:gd name="T81" fmla="*/ 0 h 5921"/>
                <a:gd name="T82" fmla="*/ 0 w 2616"/>
                <a:gd name="T83" fmla="*/ 0 h 5921"/>
                <a:gd name="T84" fmla="*/ 0 w 2616"/>
                <a:gd name="T85" fmla="*/ 0 h 5921"/>
                <a:gd name="T86" fmla="*/ 0 w 2616"/>
                <a:gd name="T87" fmla="*/ 0 h 5921"/>
                <a:gd name="T88" fmla="*/ 0 w 2616"/>
                <a:gd name="T89" fmla="*/ 0 h 5921"/>
                <a:gd name="T90" fmla="*/ 0 w 2616"/>
                <a:gd name="T91" fmla="*/ 0 h 5921"/>
                <a:gd name="T92" fmla="*/ 0 w 2616"/>
                <a:gd name="T93" fmla="*/ 0 h 5921"/>
                <a:gd name="T94" fmla="*/ 0 w 2616"/>
                <a:gd name="T95" fmla="*/ 0 h 5921"/>
                <a:gd name="T96" fmla="*/ 0 w 2616"/>
                <a:gd name="T97" fmla="*/ 0 h 5921"/>
                <a:gd name="T98" fmla="*/ 0 w 2616"/>
                <a:gd name="T99" fmla="*/ 0 h 5921"/>
                <a:gd name="T100" fmla="*/ 0 w 2616"/>
                <a:gd name="T101" fmla="*/ 0 h 5921"/>
                <a:gd name="T102" fmla="*/ 0 w 2616"/>
                <a:gd name="T103" fmla="*/ 0 h 5921"/>
                <a:gd name="T104" fmla="*/ 0 w 2616"/>
                <a:gd name="T105" fmla="*/ 0 h 5921"/>
                <a:gd name="T106" fmla="*/ 0 w 2616"/>
                <a:gd name="T107" fmla="*/ 0 h 5921"/>
                <a:gd name="T108" fmla="*/ 0 w 2616"/>
                <a:gd name="T109" fmla="*/ 0 h 5921"/>
                <a:gd name="T110" fmla="*/ 0 w 2616"/>
                <a:gd name="T111" fmla="*/ 0 h 5921"/>
                <a:gd name="T112" fmla="*/ 0 w 2616"/>
                <a:gd name="T113" fmla="*/ 0 h 5921"/>
                <a:gd name="T114" fmla="*/ 0 w 2616"/>
                <a:gd name="T115" fmla="*/ 0 h 5921"/>
                <a:gd name="T116" fmla="*/ 0 w 2616"/>
                <a:gd name="T117" fmla="*/ 0 h 5921"/>
                <a:gd name="T118" fmla="*/ 0 w 2616"/>
                <a:gd name="T119" fmla="*/ 0 h 59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16"/>
                <a:gd name="T181" fmla="*/ 0 h 5921"/>
                <a:gd name="T182" fmla="*/ 2616 w 2616"/>
                <a:gd name="T183" fmla="*/ 5921 h 59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54" name="Freeform 57"/>
            <p:cNvSpPr>
              <a:spLocks/>
            </p:cNvSpPr>
            <p:nvPr/>
          </p:nvSpPr>
          <p:spPr bwMode="auto">
            <a:xfrm>
              <a:off x="4313" y="705"/>
              <a:ext cx="197" cy="305"/>
            </a:xfrm>
            <a:custGeom>
              <a:avLst/>
              <a:gdLst>
                <a:gd name="T0" fmla="*/ 0 w 986"/>
                <a:gd name="T1" fmla="*/ 0 h 1524"/>
                <a:gd name="T2" fmla="*/ 0 w 986"/>
                <a:gd name="T3" fmla="*/ 0 h 1524"/>
                <a:gd name="T4" fmla="*/ 0 w 986"/>
                <a:gd name="T5" fmla="*/ 0 h 1524"/>
                <a:gd name="T6" fmla="*/ 0 w 986"/>
                <a:gd name="T7" fmla="*/ 0 h 1524"/>
                <a:gd name="T8" fmla="*/ 0 w 986"/>
                <a:gd name="T9" fmla="*/ 0 h 1524"/>
                <a:gd name="T10" fmla="*/ 0 w 986"/>
                <a:gd name="T11" fmla="*/ 0 h 1524"/>
                <a:gd name="T12" fmla="*/ 0 w 986"/>
                <a:gd name="T13" fmla="*/ 0 h 1524"/>
                <a:gd name="T14" fmla="*/ 0 w 986"/>
                <a:gd name="T15" fmla="*/ 0 h 1524"/>
                <a:gd name="T16" fmla="*/ 0 w 986"/>
                <a:gd name="T17" fmla="*/ 0 h 1524"/>
                <a:gd name="T18" fmla="*/ 0 w 986"/>
                <a:gd name="T19" fmla="*/ 0 h 1524"/>
                <a:gd name="T20" fmla="*/ 0 w 986"/>
                <a:gd name="T21" fmla="*/ 0 h 1524"/>
                <a:gd name="T22" fmla="*/ 0 w 986"/>
                <a:gd name="T23" fmla="*/ 0 h 1524"/>
                <a:gd name="T24" fmla="*/ 0 w 986"/>
                <a:gd name="T25" fmla="*/ 0 h 1524"/>
                <a:gd name="T26" fmla="*/ 0 w 986"/>
                <a:gd name="T27" fmla="*/ 0 h 1524"/>
                <a:gd name="T28" fmla="*/ 0 w 986"/>
                <a:gd name="T29" fmla="*/ 0 h 1524"/>
                <a:gd name="T30" fmla="*/ 0 w 986"/>
                <a:gd name="T31" fmla="*/ 0 h 1524"/>
                <a:gd name="T32" fmla="*/ 0 w 986"/>
                <a:gd name="T33" fmla="*/ 0 h 1524"/>
                <a:gd name="T34" fmla="*/ 0 w 986"/>
                <a:gd name="T35" fmla="*/ 0 h 1524"/>
                <a:gd name="T36" fmla="*/ 0 w 986"/>
                <a:gd name="T37" fmla="*/ 0 h 1524"/>
                <a:gd name="T38" fmla="*/ 0 w 986"/>
                <a:gd name="T39" fmla="*/ 0 h 1524"/>
                <a:gd name="T40" fmla="*/ 0 w 986"/>
                <a:gd name="T41" fmla="*/ 0 h 1524"/>
                <a:gd name="T42" fmla="*/ 0 w 986"/>
                <a:gd name="T43" fmla="*/ 0 h 1524"/>
                <a:gd name="T44" fmla="*/ 0 w 986"/>
                <a:gd name="T45" fmla="*/ 0 h 1524"/>
                <a:gd name="T46" fmla="*/ 0 w 986"/>
                <a:gd name="T47" fmla="*/ 0 h 1524"/>
                <a:gd name="T48" fmla="*/ 0 w 986"/>
                <a:gd name="T49" fmla="*/ 0 h 1524"/>
                <a:gd name="T50" fmla="*/ 0 w 986"/>
                <a:gd name="T51" fmla="*/ 0 h 1524"/>
                <a:gd name="T52" fmla="*/ 0 w 986"/>
                <a:gd name="T53" fmla="*/ 0 h 1524"/>
                <a:gd name="T54" fmla="*/ 0 w 986"/>
                <a:gd name="T55" fmla="*/ 0 h 1524"/>
                <a:gd name="T56" fmla="*/ 0 w 986"/>
                <a:gd name="T57" fmla="*/ 0 h 1524"/>
                <a:gd name="T58" fmla="*/ 0 w 986"/>
                <a:gd name="T59" fmla="*/ 0 h 1524"/>
                <a:gd name="T60" fmla="*/ 0 w 986"/>
                <a:gd name="T61" fmla="*/ 0 h 1524"/>
                <a:gd name="T62" fmla="*/ 0 w 986"/>
                <a:gd name="T63" fmla="*/ 0 h 1524"/>
                <a:gd name="T64" fmla="*/ 0 w 986"/>
                <a:gd name="T65" fmla="*/ 0 h 1524"/>
                <a:gd name="T66" fmla="*/ 0 w 986"/>
                <a:gd name="T67" fmla="*/ 0 h 1524"/>
                <a:gd name="T68" fmla="*/ 0 w 986"/>
                <a:gd name="T69" fmla="*/ 0 h 1524"/>
                <a:gd name="T70" fmla="*/ 0 w 986"/>
                <a:gd name="T71" fmla="*/ 0 h 1524"/>
                <a:gd name="T72" fmla="*/ 0 w 986"/>
                <a:gd name="T73" fmla="*/ 0 h 1524"/>
                <a:gd name="T74" fmla="*/ 0 w 986"/>
                <a:gd name="T75" fmla="*/ 0 h 1524"/>
                <a:gd name="T76" fmla="*/ 0 w 986"/>
                <a:gd name="T77" fmla="*/ 0 h 1524"/>
                <a:gd name="T78" fmla="*/ 0 w 986"/>
                <a:gd name="T79" fmla="*/ 0 h 1524"/>
                <a:gd name="T80" fmla="*/ 0 w 986"/>
                <a:gd name="T81" fmla="*/ 0 h 1524"/>
                <a:gd name="T82" fmla="*/ 0 w 986"/>
                <a:gd name="T83" fmla="*/ 0 h 1524"/>
                <a:gd name="T84" fmla="*/ 0 w 986"/>
                <a:gd name="T85" fmla="*/ 0 h 1524"/>
                <a:gd name="T86" fmla="*/ 0 w 986"/>
                <a:gd name="T87" fmla="*/ 0 h 1524"/>
                <a:gd name="T88" fmla="*/ 0 w 986"/>
                <a:gd name="T89" fmla="*/ 0 h 1524"/>
                <a:gd name="T90" fmla="*/ 0 w 986"/>
                <a:gd name="T91" fmla="*/ 0 h 1524"/>
                <a:gd name="T92" fmla="*/ 0 w 986"/>
                <a:gd name="T93" fmla="*/ 0 h 1524"/>
                <a:gd name="T94" fmla="*/ 0 w 986"/>
                <a:gd name="T95" fmla="*/ 0 h 1524"/>
                <a:gd name="T96" fmla="*/ 0 w 986"/>
                <a:gd name="T97" fmla="*/ 0 h 1524"/>
                <a:gd name="T98" fmla="*/ 0 w 986"/>
                <a:gd name="T99" fmla="*/ 0 h 1524"/>
                <a:gd name="T100" fmla="*/ 0 w 986"/>
                <a:gd name="T101" fmla="*/ 0 h 1524"/>
                <a:gd name="T102" fmla="*/ 0 w 986"/>
                <a:gd name="T103" fmla="*/ 0 h 1524"/>
                <a:gd name="T104" fmla="*/ 0 w 986"/>
                <a:gd name="T105" fmla="*/ 0 h 1524"/>
                <a:gd name="T106" fmla="*/ 0 w 986"/>
                <a:gd name="T107" fmla="*/ 0 h 1524"/>
                <a:gd name="T108" fmla="*/ 0 w 986"/>
                <a:gd name="T109" fmla="*/ 0 h 1524"/>
                <a:gd name="T110" fmla="*/ 0 w 986"/>
                <a:gd name="T111" fmla="*/ 0 h 1524"/>
                <a:gd name="T112" fmla="*/ 0 w 986"/>
                <a:gd name="T113" fmla="*/ 0 h 1524"/>
                <a:gd name="T114" fmla="*/ 0 w 986"/>
                <a:gd name="T115" fmla="*/ 0 h 1524"/>
                <a:gd name="T116" fmla="*/ 0 w 986"/>
                <a:gd name="T117" fmla="*/ 0 h 15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6"/>
                <a:gd name="T178" fmla="*/ 0 h 1524"/>
                <a:gd name="T179" fmla="*/ 986 w 986"/>
                <a:gd name="T180" fmla="*/ 1524 h 15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55" name="Freeform 58"/>
            <p:cNvSpPr>
              <a:spLocks/>
            </p:cNvSpPr>
            <p:nvPr/>
          </p:nvSpPr>
          <p:spPr bwMode="auto">
            <a:xfrm>
              <a:off x="4023" y="778"/>
              <a:ext cx="167" cy="286"/>
            </a:xfrm>
            <a:custGeom>
              <a:avLst/>
              <a:gdLst>
                <a:gd name="T0" fmla="*/ 0 w 834"/>
                <a:gd name="T1" fmla="*/ 0 h 1430"/>
                <a:gd name="T2" fmla="*/ 0 w 834"/>
                <a:gd name="T3" fmla="*/ 0 h 1430"/>
                <a:gd name="T4" fmla="*/ 0 w 834"/>
                <a:gd name="T5" fmla="*/ 0 h 1430"/>
                <a:gd name="T6" fmla="*/ 0 w 834"/>
                <a:gd name="T7" fmla="*/ 0 h 1430"/>
                <a:gd name="T8" fmla="*/ 0 w 834"/>
                <a:gd name="T9" fmla="*/ 0 h 1430"/>
                <a:gd name="T10" fmla="*/ 0 w 834"/>
                <a:gd name="T11" fmla="*/ 0 h 1430"/>
                <a:gd name="T12" fmla="*/ 0 w 834"/>
                <a:gd name="T13" fmla="*/ 0 h 1430"/>
                <a:gd name="T14" fmla="*/ 0 w 834"/>
                <a:gd name="T15" fmla="*/ 0 h 1430"/>
                <a:gd name="T16" fmla="*/ 0 w 834"/>
                <a:gd name="T17" fmla="*/ 0 h 1430"/>
                <a:gd name="T18" fmla="*/ 0 w 834"/>
                <a:gd name="T19" fmla="*/ 0 h 1430"/>
                <a:gd name="T20" fmla="*/ 0 w 834"/>
                <a:gd name="T21" fmla="*/ 0 h 1430"/>
                <a:gd name="T22" fmla="*/ 0 w 834"/>
                <a:gd name="T23" fmla="*/ 0 h 1430"/>
                <a:gd name="T24" fmla="*/ 0 w 834"/>
                <a:gd name="T25" fmla="*/ 0 h 1430"/>
                <a:gd name="T26" fmla="*/ 0 w 834"/>
                <a:gd name="T27" fmla="*/ 0 h 1430"/>
                <a:gd name="T28" fmla="*/ 0 w 834"/>
                <a:gd name="T29" fmla="*/ 0 h 1430"/>
                <a:gd name="T30" fmla="*/ 0 w 834"/>
                <a:gd name="T31" fmla="*/ 0 h 1430"/>
                <a:gd name="T32" fmla="*/ 0 w 834"/>
                <a:gd name="T33" fmla="*/ 0 h 1430"/>
                <a:gd name="T34" fmla="*/ 0 w 834"/>
                <a:gd name="T35" fmla="*/ 0 h 1430"/>
                <a:gd name="T36" fmla="*/ 0 w 834"/>
                <a:gd name="T37" fmla="*/ 0 h 1430"/>
                <a:gd name="T38" fmla="*/ 0 w 834"/>
                <a:gd name="T39" fmla="*/ 0 h 1430"/>
                <a:gd name="T40" fmla="*/ 0 w 834"/>
                <a:gd name="T41" fmla="*/ 0 h 1430"/>
                <a:gd name="T42" fmla="*/ 0 w 834"/>
                <a:gd name="T43" fmla="*/ 0 h 1430"/>
                <a:gd name="T44" fmla="*/ 0 w 834"/>
                <a:gd name="T45" fmla="*/ 0 h 1430"/>
                <a:gd name="T46" fmla="*/ 0 w 834"/>
                <a:gd name="T47" fmla="*/ 0 h 1430"/>
                <a:gd name="T48" fmla="*/ 0 w 834"/>
                <a:gd name="T49" fmla="*/ 0 h 1430"/>
                <a:gd name="T50" fmla="*/ 0 w 834"/>
                <a:gd name="T51" fmla="*/ 0 h 1430"/>
                <a:gd name="T52" fmla="*/ 0 w 834"/>
                <a:gd name="T53" fmla="*/ 0 h 1430"/>
                <a:gd name="T54" fmla="*/ 0 w 834"/>
                <a:gd name="T55" fmla="*/ 0 h 1430"/>
                <a:gd name="T56" fmla="*/ 0 w 834"/>
                <a:gd name="T57" fmla="*/ 0 h 1430"/>
                <a:gd name="T58" fmla="*/ 0 w 834"/>
                <a:gd name="T59" fmla="*/ 0 h 1430"/>
                <a:gd name="T60" fmla="*/ 0 w 834"/>
                <a:gd name="T61" fmla="*/ 0 h 1430"/>
                <a:gd name="T62" fmla="*/ 0 w 834"/>
                <a:gd name="T63" fmla="*/ 0 h 1430"/>
                <a:gd name="T64" fmla="*/ 0 w 834"/>
                <a:gd name="T65" fmla="*/ 0 h 1430"/>
                <a:gd name="T66" fmla="*/ 0 w 834"/>
                <a:gd name="T67" fmla="*/ 0 h 1430"/>
                <a:gd name="T68" fmla="*/ 0 w 834"/>
                <a:gd name="T69" fmla="*/ 0 h 1430"/>
                <a:gd name="T70" fmla="*/ 0 w 834"/>
                <a:gd name="T71" fmla="*/ 0 h 1430"/>
                <a:gd name="T72" fmla="*/ 0 w 834"/>
                <a:gd name="T73" fmla="*/ 0 h 1430"/>
                <a:gd name="T74" fmla="*/ 0 w 834"/>
                <a:gd name="T75" fmla="*/ 0 h 1430"/>
                <a:gd name="T76" fmla="*/ 0 w 834"/>
                <a:gd name="T77" fmla="*/ 0 h 1430"/>
                <a:gd name="T78" fmla="*/ 0 w 834"/>
                <a:gd name="T79" fmla="*/ 0 h 1430"/>
                <a:gd name="T80" fmla="*/ 0 w 834"/>
                <a:gd name="T81" fmla="*/ 0 h 1430"/>
                <a:gd name="T82" fmla="*/ 0 w 834"/>
                <a:gd name="T83" fmla="*/ 0 h 1430"/>
                <a:gd name="T84" fmla="*/ 0 w 834"/>
                <a:gd name="T85" fmla="*/ 0 h 1430"/>
                <a:gd name="T86" fmla="*/ 0 w 834"/>
                <a:gd name="T87" fmla="*/ 0 h 1430"/>
                <a:gd name="T88" fmla="*/ 0 w 834"/>
                <a:gd name="T89" fmla="*/ 0 h 1430"/>
                <a:gd name="T90" fmla="*/ 0 w 834"/>
                <a:gd name="T91" fmla="*/ 0 h 1430"/>
                <a:gd name="T92" fmla="*/ 0 w 834"/>
                <a:gd name="T93" fmla="*/ 0 h 1430"/>
                <a:gd name="T94" fmla="*/ 0 w 834"/>
                <a:gd name="T95" fmla="*/ 0 h 1430"/>
                <a:gd name="T96" fmla="*/ 0 w 834"/>
                <a:gd name="T97" fmla="*/ 0 h 1430"/>
                <a:gd name="T98" fmla="*/ 0 w 834"/>
                <a:gd name="T99" fmla="*/ 0 h 1430"/>
                <a:gd name="T100" fmla="*/ 0 w 834"/>
                <a:gd name="T101" fmla="*/ 0 h 1430"/>
                <a:gd name="T102" fmla="*/ 0 w 834"/>
                <a:gd name="T103" fmla="*/ 0 h 1430"/>
                <a:gd name="T104" fmla="*/ 0 w 834"/>
                <a:gd name="T105" fmla="*/ 0 h 1430"/>
                <a:gd name="T106" fmla="*/ 0 w 834"/>
                <a:gd name="T107" fmla="*/ 0 h 1430"/>
                <a:gd name="T108" fmla="*/ 0 w 834"/>
                <a:gd name="T109" fmla="*/ 0 h 1430"/>
                <a:gd name="T110" fmla="*/ 0 w 834"/>
                <a:gd name="T111" fmla="*/ 0 h 1430"/>
                <a:gd name="T112" fmla="*/ 0 w 834"/>
                <a:gd name="T113" fmla="*/ 0 h 14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34"/>
                <a:gd name="T172" fmla="*/ 0 h 1430"/>
                <a:gd name="T173" fmla="*/ 834 w 834"/>
                <a:gd name="T174" fmla="*/ 1430 h 14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56" name="Freeform 59"/>
            <p:cNvSpPr>
              <a:spLocks/>
            </p:cNvSpPr>
            <p:nvPr/>
          </p:nvSpPr>
          <p:spPr bwMode="auto">
            <a:xfrm>
              <a:off x="4073" y="808"/>
              <a:ext cx="130" cy="165"/>
            </a:xfrm>
            <a:custGeom>
              <a:avLst/>
              <a:gdLst>
                <a:gd name="T0" fmla="*/ 0 w 653"/>
                <a:gd name="T1" fmla="*/ 0 h 823"/>
                <a:gd name="T2" fmla="*/ 0 w 653"/>
                <a:gd name="T3" fmla="*/ 0 h 823"/>
                <a:gd name="T4" fmla="*/ 0 w 653"/>
                <a:gd name="T5" fmla="*/ 0 h 823"/>
                <a:gd name="T6" fmla="*/ 0 w 653"/>
                <a:gd name="T7" fmla="*/ 0 h 823"/>
                <a:gd name="T8" fmla="*/ 0 w 653"/>
                <a:gd name="T9" fmla="*/ 0 h 823"/>
                <a:gd name="T10" fmla="*/ 0 w 653"/>
                <a:gd name="T11" fmla="*/ 0 h 823"/>
                <a:gd name="T12" fmla="*/ 0 w 653"/>
                <a:gd name="T13" fmla="*/ 0 h 823"/>
                <a:gd name="T14" fmla="*/ 0 w 653"/>
                <a:gd name="T15" fmla="*/ 0 h 823"/>
                <a:gd name="T16" fmla="*/ 0 w 653"/>
                <a:gd name="T17" fmla="*/ 0 h 823"/>
                <a:gd name="T18" fmla="*/ 0 w 653"/>
                <a:gd name="T19" fmla="*/ 0 h 823"/>
                <a:gd name="T20" fmla="*/ 0 w 653"/>
                <a:gd name="T21" fmla="*/ 0 h 823"/>
                <a:gd name="T22" fmla="*/ 0 w 653"/>
                <a:gd name="T23" fmla="*/ 0 h 823"/>
                <a:gd name="T24" fmla="*/ 0 w 653"/>
                <a:gd name="T25" fmla="*/ 0 h 823"/>
                <a:gd name="T26" fmla="*/ 0 w 653"/>
                <a:gd name="T27" fmla="*/ 0 h 823"/>
                <a:gd name="T28" fmla="*/ 0 w 653"/>
                <a:gd name="T29" fmla="*/ 0 h 823"/>
                <a:gd name="T30" fmla="*/ 0 w 653"/>
                <a:gd name="T31" fmla="*/ 0 h 823"/>
                <a:gd name="T32" fmla="*/ 0 w 653"/>
                <a:gd name="T33" fmla="*/ 0 h 823"/>
                <a:gd name="T34" fmla="*/ 0 w 653"/>
                <a:gd name="T35" fmla="*/ 0 h 823"/>
                <a:gd name="T36" fmla="*/ 0 w 653"/>
                <a:gd name="T37" fmla="*/ 0 h 823"/>
                <a:gd name="T38" fmla="*/ 0 w 653"/>
                <a:gd name="T39" fmla="*/ 0 h 823"/>
                <a:gd name="T40" fmla="*/ 0 w 653"/>
                <a:gd name="T41" fmla="*/ 0 h 823"/>
                <a:gd name="T42" fmla="*/ 0 w 653"/>
                <a:gd name="T43" fmla="*/ 0 h 823"/>
                <a:gd name="T44" fmla="*/ 0 w 653"/>
                <a:gd name="T45" fmla="*/ 0 h 823"/>
                <a:gd name="T46" fmla="*/ 0 w 653"/>
                <a:gd name="T47" fmla="*/ 0 h 823"/>
                <a:gd name="T48" fmla="*/ 0 w 653"/>
                <a:gd name="T49" fmla="*/ 0 h 823"/>
                <a:gd name="T50" fmla="*/ 0 w 653"/>
                <a:gd name="T51" fmla="*/ 0 h 823"/>
                <a:gd name="T52" fmla="*/ 0 w 653"/>
                <a:gd name="T53" fmla="*/ 0 h 823"/>
                <a:gd name="T54" fmla="*/ 0 w 653"/>
                <a:gd name="T55" fmla="*/ 0 h 823"/>
                <a:gd name="T56" fmla="*/ 0 w 653"/>
                <a:gd name="T57" fmla="*/ 0 h 823"/>
                <a:gd name="T58" fmla="*/ 0 w 653"/>
                <a:gd name="T59" fmla="*/ 0 h 823"/>
                <a:gd name="T60" fmla="*/ 0 w 653"/>
                <a:gd name="T61" fmla="*/ 0 h 823"/>
                <a:gd name="T62" fmla="*/ 0 w 653"/>
                <a:gd name="T63" fmla="*/ 0 h 823"/>
                <a:gd name="T64" fmla="*/ 0 w 653"/>
                <a:gd name="T65" fmla="*/ 0 h 823"/>
                <a:gd name="T66" fmla="*/ 0 w 653"/>
                <a:gd name="T67" fmla="*/ 0 h 823"/>
                <a:gd name="T68" fmla="*/ 0 w 653"/>
                <a:gd name="T69" fmla="*/ 0 h 823"/>
                <a:gd name="T70" fmla="*/ 0 w 653"/>
                <a:gd name="T71" fmla="*/ 0 h 823"/>
                <a:gd name="T72" fmla="*/ 0 w 653"/>
                <a:gd name="T73" fmla="*/ 0 h 823"/>
                <a:gd name="T74" fmla="*/ 0 w 653"/>
                <a:gd name="T75" fmla="*/ 0 h 823"/>
                <a:gd name="T76" fmla="*/ 0 w 653"/>
                <a:gd name="T77" fmla="*/ 0 h 823"/>
                <a:gd name="T78" fmla="*/ 0 w 653"/>
                <a:gd name="T79" fmla="*/ 0 h 823"/>
                <a:gd name="T80" fmla="*/ 0 w 653"/>
                <a:gd name="T81" fmla="*/ 0 h 823"/>
                <a:gd name="T82" fmla="*/ 0 w 653"/>
                <a:gd name="T83" fmla="*/ 0 h 823"/>
                <a:gd name="T84" fmla="*/ 0 w 653"/>
                <a:gd name="T85" fmla="*/ 0 h 823"/>
                <a:gd name="T86" fmla="*/ 0 w 653"/>
                <a:gd name="T87" fmla="*/ 0 h 823"/>
                <a:gd name="T88" fmla="*/ 0 w 653"/>
                <a:gd name="T89" fmla="*/ 0 h 823"/>
                <a:gd name="T90" fmla="*/ 0 w 653"/>
                <a:gd name="T91" fmla="*/ 0 h 823"/>
                <a:gd name="T92" fmla="*/ 0 w 653"/>
                <a:gd name="T93" fmla="*/ 0 h 823"/>
                <a:gd name="T94" fmla="*/ 0 w 653"/>
                <a:gd name="T95" fmla="*/ 0 h 823"/>
                <a:gd name="T96" fmla="*/ 0 w 653"/>
                <a:gd name="T97" fmla="*/ 0 h 823"/>
                <a:gd name="T98" fmla="*/ 0 w 653"/>
                <a:gd name="T99" fmla="*/ 0 h 823"/>
                <a:gd name="T100" fmla="*/ 0 w 653"/>
                <a:gd name="T101" fmla="*/ 0 h 823"/>
                <a:gd name="T102" fmla="*/ 0 w 653"/>
                <a:gd name="T103" fmla="*/ 0 h 823"/>
                <a:gd name="T104" fmla="*/ 0 w 653"/>
                <a:gd name="T105" fmla="*/ 0 h 823"/>
                <a:gd name="T106" fmla="*/ 0 w 653"/>
                <a:gd name="T107" fmla="*/ 0 h 8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3"/>
                <a:gd name="T163" fmla="*/ 0 h 823"/>
                <a:gd name="T164" fmla="*/ 653 w 653"/>
                <a:gd name="T165" fmla="*/ 823 h 8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57" name="Freeform 60"/>
            <p:cNvSpPr>
              <a:spLocks/>
            </p:cNvSpPr>
            <p:nvPr/>
          </p:nvSpPr>
          <p:spPr bwMode="auto">
            <a:xfrm>
              <a:off x="4205" y="822"/>
              <a:ext cx="88" cy="130"/>
            </a:xfrm>
            <a:custGeom>
              <a:avLst/>
              <a:gdLst>
                <a:gd name="T0" fmla="*/ 0 w 437"/>
                <a:gd name="T1" fmla="*/ 0 h 653"/>
                <a:gd name="T2" fmla="*/ 0 w 437"/>
                <a:gd name="T3" fmla="*/ 0 h 653"/>
                <a:gd name="T4" fmla="*/ 0 w 437"/>
                <a:gd name="T5" fmla="*/ 0 h 653"/>
                <a:gd name="T6" fmla="*/ 0 w 437"/>
                <a:gd name="T7" fmla="*/ 0 h 653"/>
                <a:gd name="T8" fmla="*/ 0 w 437"/>
                <a:gd name="T9" fmla="*/ 0 h 653"/>
                <a:gd name="T10" fmla="*/ 0 w 437"/>
                <a:gd name="T11" fmla="*/ 0 h 653"/>
                <a:gd name="T12" fmla="*/ 0 w 437"/>
                <a:gd name="T13" fmla="*/ 0 h 653"/>
                <a:gd name="T14" fmla="*/ 0 w 437"/>
                <a:gd name="T15" fmla="*/ 0 h 653"/>
                <a:gd name="T16" fmla="*/ 0 w 437"/>
                <a:gd name="T17" fmla="*/ 0 h 653"/>
                <a:gd name="T18" fmla="*/ 0 w 437"/>
                <a:gd name="T19" fmla="*/ 0 h 653"/>
                <a:gd name="T20" fmla="*/ 0 w 437"/>
                <a:gd name="T21" fmla="*/ 0 h 653"/>
                <a:gd name="T22" fmla="*/ 0 w 437"/>
                <a:gd name="T23" fmla="*/ 0 h 653"/>
                <a:gd name="T24" fmla="*/ 0 w 437"/>
                <a:gd name="T25" fmla="*/ 0 h 653"/>
                <a:gd name="T26" fmla="*/ 0 w 437"/>
                <a:gd name="T27" fmla="*/ 0 h 653"/>
                <a:gd name="T28" fmla="*/ 0 w 437"/>
                <a:gd name="T29" fmla="*/ 0 h 653"/>
                <a:gd name="T30" fmla="*/ 0 w 437"/>
                <a:gd name="T31" fmla="*/ 0 h 653"/>
                <a:gd name="T32" fmla="*/ 0 w 437"/>
                <a:gd name="T33" fmla="*/ 0 h 653"/>
                <a:gd name="T34" fmla="*/ 0 w 437"/>
                <a:gd name="T35" fmla="*/ 0 h 653"/>
                <a:gd name="T36" fmla="*/ 0 w 437"/>
                <a:gd name="T37" fmla="*/ 0 h 653"/>
                <a:gd name="T38" fmla="*/ 0 w 437"/>
                <a:gd name="T39" fmla="*/ 0 h 653"/>
                <a:gd name="T40" fmla="*/ 0 w 437"/>
                <a:gd name="T41" fmla="*/ 0 h 653"/>
                <a:gd name="T42" fmla="*/ 0 w 437"/>
                <a:gd name="T43" fmla="*/ 0 h 653"/>
                <a:gd name="T44" fmla="*/ 0 w 437"/>
                <a:gd name="T45" fmla="*/ 0 h 653"/>
                <a:gd name="T46" fmla="*/ 0 w 437"/>
                <a:gd name="T47" fmla="*/ 0 h 653"/>
                <a:gd name="T48" fmla="*/ 0 w 437"/>
                <a:gd name="T49" fmla="*/ 0 h 653"/>
                <a:gd name="T50" fmla="*/ 0 w 437"/>
                <a:gd name="T51" fmla="*/ 0 h 653"/>
                <a:gd name="T52" fmla="*/ 0 w 437"/>
                <a:gd name="T53" fmla="*/ 0 h 653"/>
                <a:gd name="T54" fmla="*/ 0 w 437"/>
                <a:gd name="T55" fmla="*/ 0 h 653"/>
                <a:gd name="T56" fmla="*/ 0 w 437"/>
                <a:gd name="T57" fmla="*/ 0 h 653"/>
                <a:gd name="T58" fmla="*/ 0 w 437"/>
                <a:gd name="T59" fmla="*/ 0 h 653"/>
                <a:gd name="T60" fmla="*/ 0 w 437"/>
                <a:gd name="T61" fmla="*/ 0 h 653"/>
                <a:gd name="T62" fmla="*/ 0 w 437"/>
                <a:gd name="T63" fmla="*/ 0 h 653"/>
                <a:gd name="T64" fmla="*/ 0 w 437"/>
                <a:gd name="T65" fmla="*/ 0 h 653"/>
                <a:gd name="T66" fmla="*/ 0 w 437"/>
                <a:gd name="T67" fmla="*/ 0 h 653"/>
                <a:gd name="T68" fmla="*/ 0 w 437"/>
                <a:gd name="T69" fmla="*/ 0 h 653"/>
                <a:gd name="T70" fmla="*/ 0 w 437"/>
                <a:gd name="T71" fmla="*/ 0 h 653"/>
                <a:gd name="T72" fmla="*/ 0 w 437"/>
                <a:gd name="T73" fmla="*/ 0 h 653"/>
                <a:gd name="T74" fmla="*/ 0 w 437"/>
                <a:gd name="T75" fmla="*/ 0 h 653"/>
                <a:gd name="T76" fmla="*/ 0 w 437"/>
                <a:gd name="T77" fmla="*/ 0 h 653"/>
                <a:gd name="T78" fmla="*/ 0 w 437"/>
                <a:gd name="T79" fmla="*/ 0 h 653"/>
                <a:gd name="T80" fmla="*/ 0 w 437"/>
                <a:gd name="T81" fmla="*/ 0 h 653"/>
                <a:gd name="T82" fmla="*/ 0 w 437"/>
                <a:gd name="T83" fmla="*/ 0 h 653"/>
                <a:gd name="T84" fmla="*/ 0 w 437"/>
                <a:gd name="T85" fmla="*/ 0 h 653"/>
                <a:gd name="T86" fmla="*/ 0 w 437"/>
                <a:gd name="T87" fmla="*/ 0 h 653"/>
                <a:gd name="T88" fmla="*/ 0 w 437"/>
                <a:gd name="T89" fmla="*/ 0 h 653"/>
                <a:gd name="T90" fmla="*/ 0 w 437"/>
                <a:gd name="T91" fmla="*/ 0 h 653"/>
                <a:gd name="T92" fmla="*/ 0 w 437"/>
                <a:gd name="T93" fmla="*/ 0 h 653"/>
                <a:gd name="T94" fmla="*/ 0 w 437"/>
                <a:gd name="T95" fmla="*/ 0 h 653"/>
                <a:gd name="T96" fmla="*/ 0 w 437"/>
                <a:gd name="T97" fmla="*/ 0 h 653"/>
                <a:gd name="T98" fmla="*/ 0 w 437"/>
                <a:gd name="T99" fmla="*/ 0 h 653"/>
                <a:gd name="T100" fmla="*/ 0 w 437"/>
                <a:gd name="T101" fmla="*/ 0 h 653"/>
                <a:gd name="T102" fmla="*/ 0 w 437"/>
                <a:gd name="T103" fmla="*/ 0 h 653"/>
                <a:gd name="T104" fmla="*/ 0 w 437"/>
                <a:gd name="T105" fmla="*/ 0 h 653"/>
                <a:gd name="T106" fmla="*/ 0 w 437"/>
                <a:gd name="T107" fmla="*/ 0 h 653"/>
                <a:gd name="T108" fmla="*/ 0 w 437"/>
                <a:gd name="T109" fmla="*/ 0 h 653"/>
                <a:gd name="T110" fmla="*/ 0 w 437"/>
                <a:gd name="T111" fmla="*/ 0 h 653"/>
                <a:gd name="T112" fmla="*/ 0 w 437"/>
                <a:gd name="T113" fmla="*/ 0 h 653"/>
                <a:gd name="T114" fmla="*/ 0 w 437"/>
                <a:gd name="T115" fmla="*/ 0 h 653"/>
                <a:gd name="T116" fmla="*/ 0 w 437"/>
                <a:gd name="T117" fmla="*/ 0 h 653"/>
                <a:gd name="T118" fmla="*/ 0 w 437"/>
                <a:gd name="T119" fmla="*/ 0 h 653"/>
                <a:gd name="T120" fmla="*/ 0 w 437"/>
                <a:gd name="T121" fmla="*/ 0 h 653"/>
                <a:gd name="T122" fmla="*/ 0 w 437"/>
                <a:gd name="T123" fmla="*/ 0 h 6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7"/>
                <a:gd name="T187" fmla="*/ 0 h 653"/>
                <a:gd name="T188" fmla="*/ 437 w 437"/>
                <a:gd name="T189" fmla="*/ 653 h 6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58" name="Freeform 61"/>
            <p:cNvSpPr>
              <a:spLocks/>
            </p:cNvSpPr>
            <p:nvPr/>
          </p:nvSpPr>
          <p:spPr bwMode="auto">
            <a:xfrm>
              <a:off x="4056" y="840"/>
              <a:ext cx="17" cy="4"/>
            </a:xfrm>
            <a:custGeom>
              <a:avLst/>
              <a:gdLst>
                <a:gd name="T0" fmla="*/ 0 w 86"/>
                <a:gd name="T1" fmla="*/ 0 h 23"/>
                <a:gd name="T2" fmla="*/ 0 w 86"/>
                <a:gd name="T3" fmla="*/ 0 h 23"/>
                <a:gd name="T4" fmla="*/ 0 w 86"/>
                <a:gd name="T5" fmla="*/ 0 h 23"/>
                <a:gd name="T6" fmla="*/ 0 w 86"/>
                <a:gd name="T7" fmla="*/ 0 h 23"/>
                <a:gd name="T8" fmla="*/ 0 w 86"/>
                <a:gd name="T9" fmla="*/ 0 h 23"/>
                <a:gd name="T10" fmla="*/ 0 w 86"/>
                <a:gd name="T11" fmla="*/ 0 h 23"/>
                <a:gd name="T12" fmla="*/ 0 w 86"/>
                <a:gd name="T13" fmla="*/ 0 h 23"/>
                <a:gd name="T14" fmla="*/ 0 w 86"/>
                <a:gd name="T15" fmla="*/ 0 h 23"/>
                <a:gd name="T16" fmla="*/ 0 w 86"/>
                <a:gd name="T17" fmla="*/ 0 h 23"/>
                <a:gd name="T18" fmla="*/ 0 w 86"/>
                <a:gd name="T19" fmla="*/ 0 h 23"/>
                <a:gd name="T20" fmla="*/ 0 w 86"/>
                <a:gd name="T21" fmla="*/ 0 h 23"/>
                <a:gd name="T22" fmla="*/ 0 w 86"/>
                <a:gd name="T23" fmla="*/ 0 h 23"/>
                <a:gd name="T24" fmla="*/ 0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23"/>
                <a:gd name="T53" fmla="*/ 86 w 8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59" name="Freeform 62"/>
            <p:cNvSpPr>
              <a:spLocks/>
            </p:cNvSpPr>
            <p:nvPr/>
          </p:nvSpPr>
          <p:spPr bwMode="auto">
            <a:xfrm>
              <a:off x="4127" y="844"/>
              <a:ext cx="130" cy="150"/>
            </a:xfrm>
            <a:custGeom>
              <a:avLst/>
              <a:gdLst>
                <a:gd name="T0" fmla="*/ 0 w 653"/>
                <a:gd name="T1" fmla="*/ 0 h 747"/>
                <a:gd name="T2" fmla="*/ 0 w 653"/>
                <a:gd name="T3" fmla="*/ 0 h 747"/>
                <a:gd name="T4" fmla="*/ 0 w 653"/>
                <a:gd name="T5" fmla="*/ 0 h 747"/>
                <a:gd name="T6" fmla="*/ 0 w 653"/>
                <a:gd name="T7" fmla="*/ 0 h 747"/>
                <a:gd name="T8" fmla="*/ 0 w 653"/>
                <a:gd name="T9" fmla="*/ 0 h 747"/>
                <a:gd name="T10" fmla="*/ 0 w 653"/>
                <a:gd name="T11" fmla="*/ 0 h 747"/>
                <a:gd name="T12" fmla="*/ 0 w 653"/>
                <a:gd name="T13" fmla="*/ 0 h 747"/>
                <a:gd name="T14" fmla="*/ 0 w 653"/>
                <a:gd name="T15" fmla="*/ 0 h 747"/>
                <a:gd name="T16" fmla="*/ 0 w 653"/>
                <a:gd name="T17" fmla="*/ 0 h 747"/>
                <a:gd name="T18" fmla="*/ 0 w 653"/>
                <a:gd name="T19" fmla="*/ 0 h 747"/>
                <a:gd name="T20" fmla="*/ 0 w 653"/>
                <a:gd name="T21" fmla="*/ 0 h 747"/>
                <a:gd name="T22" fmla="*/ 0 w 653"/>
                <a:gd name="T23" fmla="*/ 0 h 747"/>
                <a:gd name="T24" fmla="*/ 0 w 653"/>
                <a:gd name="T25" fmla="*/ 0 h 747"/>
                <a:gd name="T26" fmla="*/ 0 w 653"/>
                <a:gd name="T27" fmla="*/ 0 h 747"/>
                <a:gd name="T28" fmla="*/ 0 w 653"/>
                <a:gd name="T29" fmla="*/ 0 h 747"/>
                <a:gd name="T30" fmla="*/ 0 w 653"/>
                <a:gd name="T31" fmla="*/ 0 h 747"/>
                <a:gd name="T32" fmla="*/ 0 w 653"/>
                <a:gd name="T33" fmla="*/ 0 h 747"/>
                <a:gd name="T34" fmla="*/ 0 w 653"/>
                <a:gd name="T35" fmla="*/ 0 h 747"/>
                <a:gd name="T36" fmla="*/ 0 w 653"/>
                <a:gd name="T37" fmla="*/ 0 h 747"/>
                <a:gd name="T38" fmla="*/ 0 w 653"/>
                <a:gd name="T39" fmla="*/ 0 h 747"/>
                <a:gd name="T40" fmla="*/ 0 w 653"/>
                <a:gd name="T41" fmla="*/ 0 h 747"/>
                <a:gd name="T42" fmla="*/ 0 w 653"/>
                <a:gd name="T43" fmla="*/ 0 h 747"/>
                <a:gd name="T44" fmla="*/ 0 w 653"/>
                <a:gd name="T45" fmla="*/ 0 h 747"/>
                <a:gd name="T46" fmla="*/ 0 w 653"/>
                <a:gd name="T47" fmla="*/ 0 h 747"/>
                <a:gd name="T48" fmla="*/ 0 w 653"/>
                <a:gd name="T49" fmla="*/ 0 h 747"/>
                <a:gd name="T50" fmla="*/ 0 w 653"/>
                <a:gd name="T51" fmla="*/ 0 h 747"/>
                <a:gd name="T52" fmla="*/ 0 w 653"/>
                <a:gd name="T53" fmla="*/ 0 h 747"/>
                <a:gd name="T54" fmla="*/ 0 w 653"/>
                <a:gd name="T55" fmla="*/ 0 h 747"/>
                <a:gd name="T56" fmla="*/ 0 w 653"/>
                <a:gd name="T57" fmla="*/ 0 h 747"/>
                <a:gd name="T58" fmla="*/ 0 w 653"/>
                <a:gd name="T59" fmla="*/ 0 h 747"/>
                <a:gd name="T60" fmla="*/ 0 w 653"/>
                <a:gd name="T61" fmla="*/ 0 h 747"/>
                <a:gd name="T62" fmla="*/ 0 w 653"/>
                <a:gd name="T63" fmla="*/ 0 h 747"/>
                <a:gd name="T64" fmla="*/ 0 w 653"/>
                <a:gd name="T65" fmla="*/ 0 h 747"/>
                <a:gd name="T66" fmla="*/ 0 w 653"/>
                <a:gd name="T67" fmla="*/ 0 h 747"/>
                <a:gd name="T68" fmla="*/ 0 w 653"/>
                <a:gd name="T69" fmla="*/ 0 h 747"/>
                <a:gd name="T70" fmla="*/ 0 w 653"/>
                <a:gd name="T71" fmla="*/ 0 h 747"/>
                <a:gd name="T72" fmla="*/ 0 w 653"/>
                <a:gd name="T73" fmla="*/ 0 h 747"/>
                <a:gd name="T74" fmla="*/ 0 w 653"/>
                <a:gd name="T75" fmla="*/ 0 h 747"/>
                <a:gd name="T76" fmla="*/ 0 w 653"/>
                <a:gd name="T77" fmla="*/ 0 h 747"/>
                <a:gd name="T78" fmla="*/ 0 w 653"/>
                <a:gd name="T79" fmla="*/ 0 h 747"/>
                <a:gd name="T80" fmla="*/ 0 w 653"/>
                <a:gd name="T81" fmla="*/ 0 h 747"/>
                <a:gd name="T82" fmla="*/ 0 w 653"/>
                <a:gd name="T83" fmla="*/ 0 h 747"/>
                <a:gd name="T84" fmla="*/ 0 w 653"/>
                <a:gd name="T85" fmla="*/ 0 h 747"/>
                <a:gd name="T86" fmla="*/ 0 w 653"/>
                <a:gd name="T87" fmla="*/ 0 h 747"/>
                <a:gd name="T88" fmla="*/ 0 w 653"/>
                <a:gd name="T89" fmla="*/ 0 h 747"/>
                <a:gd name="T90" fmla="*/ 0 w 653"/>
                <a:gd name="T91" fmla="*/ 0 h 747"/>
                <a:gd name="T92" fmla="*/ 0 w 653"/>
                <a:gd name="T93" fmla="*/ 0 h 747"/>
                <a:gd name="T94" fmla="*/ 0 w 653"/>
                <a:gd name="T95" fmla="*/ 0 h 747"/>
                <a:gd name="T96" fmla="*/ 0 w 653"/>
                <a:gd name="T97" fmla="*/ 0 h 747"/>
                <a:gd name="T98" fmla="*/ 0 w 653"/>
                <a:gd name="T99" fmla="*/ 0 h 747"/>
                <a:gd name="T100" fmla="*/ 0 w 653"/>
                <a:gd name="T101" fmla="*/ 0 h 747"/>
                <a:gd name="T102" fmla="*/ 0 w 653"/>
                <a:gd name="T103" fmla="*/ 0 h 747"/>
                <a:gd name="T104" fmla="*/ 0 w 653"/>
                <a:gd name="T105" fmla="*/ 0 h 7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3"/>
                <a:gd name="T160" fmla="*/ 0 h 747"/>
                <a:gd name="T161" fmla="*/ 653 w 653"/>
                <a:gd name="T162" fmla="*/ 747 h 7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60" name="Freeform 63"/>
            <p:cNvSpPr>
              <a:spLocks/>
            </p:cNvSpPr>
            <p:nvPr/>
          </p:nvSpPr>
          <p:spPr bwMode="auto">
            <a:xfrm>
              <a:off x="4210" y="855"/>
              <a:ext cx="315" cy="286"/>
            </a:xfrm>
            <a:custGeom>
              <a:avLst/>
              <a:gdLst>
                <a:gd name="T0" fmla="*/ 0 w 1572"/>
                <a:gd name="T1" fmla="*/ 0 h 1430"/>
                <a:gd name="T2" fmla="*/ 0 w 1572"/>
                <a:gd name="T3" fmla="*/ 0 h 1430"/>
                <a:gd name="T4" fmla="*/ 0 w 1572"/>
                <a:gd name="T5" fmla="*/ 0 h 1430"/>
                <a:gd name="T6" fmla="*/ 0 w 1572"/>
                <a:gd name="T7" fmla="*/ 0 h 1430"/>
                <a:gd name="T8" fmla="*/ 0 w 1572"/>
                <a:gd name="T9" fmla="*/ 0 h 1430"/>
                <a:gd name="T10" fmla="*/ 0 w 1572"/>
                <a:gd name="T11" fmla="*/ 0 h 1430"/>
                <a:gd name="T12" fmla="*/ 0 w 1572"/>
                <a:gd name="T13" fmla="*/ 0 h 1430"/>
                <a:gd name="T14" fmla="*/ 0 w 1572"/>
                <a:gd name="T15" fmla="*/ 0 h 1430"/>
                <a:gd name="T16" fmla="*/ 0 w 1572"/>
                <a:gd name="T17" fmla="*/ 0 h 1430"/>
                <a:gd name="T18" fmla="*/ 0 w 1572"/>
                <a:gd name="T19" fmla="*/ 0 h 1430"/>
                <a:gd name="T20" fmla="*/ 0 w 1572"/>
                <a:gd name="T21" fmla="*/ 0 h 1430"/>
                <a:gd name="T22" fmla="*/ 0 w 1572"/>
                <a:gd name="T23" fmla="*/ 0 h 1430"/>
                <a:gd name="T24" fmla="*/ 0 w 1572"/>
                <a:gd name="T25" fmla="*/ 0 h 1430"/>
                <a:gd name="T26" fmla="*/ 0 w 1572"/>
                <a:gd name="T27" fmla="*/ 0 h 1430"/>
                <a:gd name="T28" fmla="*/ 0 w 1572"/>
                <a:gd name="T29" fmla="*/ 0 h 1430"/>
                <a:gd name="T30" fmla="*/ 0 w 1572"/>
                <a:gd name="T31" fmla="*/ 0 h 1430"/>
                <a:gd name="T32" fmla="*/ 0 w 1572"/>
                <a:gd name="T33" fmla="*/ 0 h 1430"/>
                <a:gd name="T34" fmla="*/ 0 w 1572"/>
                <a:gd name="T35" fmla="*/ 0 h 1430"/>
                <a:gd name="T36" fmla="*/ 0 w 1572"/>
                <a:gd name="T37" fmla="*/ 0 h 1430"/>
                <a:gd name="T38" fmla="*/ 0 w 1572"/>
                <a:gd name="T39" fmla="*/ 0 h 1430"/>
                <a:gd name="T40" fmla="*/ 0 w 1572"/>
                <a:gd name="T41" fmla="*/ 0 h 1430"/>
                <a:gd name="T42" fmla="*/ 0 w 1572"/>
                <a:gd name="T43" fmla="*/ 0 h 1430"/>
                <a:gd name="T44" fmla="*/ 0 w 1572"/>
                <a:gd name="T45" fmla="*/ 0 h 1430"/>
                <a:gd name="T46" fmla="*/ 0 w 1572"/>
                <a:gd name="T47" fmla="*/ 0 h 1430"/>
                <a:gd name="T48" fmla="*/ 0 w 1572"/>
                <a:gd name="T49" fmla="*/ 0 h 1430"/>
                <a:gd name="T50" fmla="*/ 0 w 1572"/>
                <a:gd name="T51" fmla="*/ 0 h 1430"/>
                <a:gd name="T52" fmla="*/ 0 w 1572"/>
                <a:gd name="T53" fmla="*/ 0 h 1430"/>
                <a:gd name="T54" fmla="*/ 0 w 1572"/>
                <a:gd name="T55" fmla="*/ 0 h 1430"/>
                <a:gd name="T56" fmla="*/ 0 w 1572"/>
                <a:gd name="T57" fmla="*/ 0 h 1430"/>
                <a:gd name="T58" fmla="*/ 0 w 1572"/>
                <a:gd name="T59" fmla="*/ 0 h 1430"/>
                <a:gd name="T60" fmla="*/ 0 w 1572"/>
                <a:gd name="T61" fmla="*/ 0 h 1430"/>
                <a:gd name="T62" fmla="*/ 0 w 1572"/>
                <a:gd name="T63" fmla="*/ 0 h 1430"/>
                <a:gd name="T64" fmla="*/ 0 w 1572"/>
                <a:gd name="T65" fmla="*/ 0 h 1430"/>
                <a:gd name="T66" fmla="*/ 0 w 1572"/>
                <a:gd name="T67" fmla="*/ 0 h 1430"/>
                <a:gd name="T68" fmla="*/ 0 w 1572"/>
                <a:gd name="T69" fmla="*/ 0 h 1430"/>
                <a:gd name="T70" fmla="*/ 0 w 1572"/>
                <a:gd name="T71" fmla="*/ 0 h 1430"/>
                <a:gd name="T72" fmla="*/ 0 w 1572"/>
                <a:gd name="T73" fmla="*/ 0 h 1430"/>
                <a:gd name="T74" fmla="*/ 0 w 1572"/>
                <a:gd name="T75" fmla="*/ 0 h 1430"/>
                <a:gd name="T76" fmla="*/ 0 w 1572"/>
                <a:gd name="T77" fmla="*/ 0 h 1430"/>
                <a:gd name="T78" fmla="*/ 0 w 1572"/>
                <a:gd name="T79" fmla="*/ 0 h 1430"/>
                <a:gd name="T80" fmla="*/ 0 w 1572"/>
                <a:gd name="T81" fmla="*/ 0 h 1430"/>
                <a:gd name="T82" fmla="*/ 0 w 1572"/>
                <a:gd name="T83" fmla="*/ 0 h 1430"/>
                <a:gd name="T84" fmla="*/ 0 w 1572"/>
                <a:gd name="T85" fmla="*/ 0 h 1430"/>
                <a:gd name="T86" fmla="*/ 0 w 1572"/>
                <a:gd name="T87" fmla="*/ 0 h 1430"/>
                <a:gd name="T88" fmla="*/ 0 w 1572"/>
                <a:gd name="T89" fmla="*/ 0 h 1430"/>
                <a:gd name="T90" fmla="*/ 0 w 1572"/>
                <a:gd name="T91" fmla="*/ 0 h 1430"/>
                <a:gd name="T92" fmla="*/ 0 w 1572"/>
                <a:gd name="T93" fmla="*/ 0 h 1430"/>
                <a:gd name="T94" fmla="*/ 0 w 1572"/>
                <a:gd name="T95" fmla="*/ 0 h 1430"/>
                <a:gd name="T96" fmla="*/ 0 w 1572"/>
                <a:gd name="T97" fmla="*/ 0 h 1430"/>
                <a:gd name="T98" fmla="*/ 0 w 1572"/>
                <a:gd name="T99" fmla="*/ 0 h 1430"/>
                <a:gd name="T100" fmla="*/ 0 w 1572"/>
                <a:gd name="T101" fmla="*/ 0 h 1430"/>
                <a:gd name="T102" fmla="*/ 0 w 1572"/>
                <a:gd name="T103" fmla="*/ 0 h 1430"/>
                <a:gd name="T104" fmla="*/ 0 w 1572"/>
                <a:gd name="T105" fmla="*/ 0 h 1430"/>
                <a:gd name="T106" fmla="*/ 0 w 1572"/>
                <a:gd name="T107" fmla="*/ 0 h 14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72"/>
                <a:gd name="T163" fmla="*/ 0 h 1430"/>
                <a:gd name="T164" fmla="*/ 1572 w 1572"/>
                <a:gd name="T165" fmla="*/ 1430 h 14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61" name="Freeform 64"/>
            <p:cNvSpPr>
              <a:spLocks/>
            </p:cNvSpPr>
            <p:nvPr/>
          </p:nvSpPr>
          <p:spPr bwMode="auto">
            <a:xfrm>
              <a:off x="4220" y="878"/>
              <a:ext cx="10" cy="8"/>
            </a:xfrm>
            <a:custGeom>
              <a:avLst/>
              <a:gdLst>
                <a:gd name="T0" fmla="*/ 0 w 52"/>
                <a:gd name="T1" fmla="*/ 0 h 42"/>
                <a:gd name="T2" fmla="*/ 0 w 52"/>
                <a:gd name="T3" fmla="*/ 0 h 42"/>
                <a:gd name="T4" fmla="*/ 0 w 52"/>
                <a:gd name="T5" fmla="*/ 0 h 42"/>
                <a:gd name="T6" fmla="*/ 0 w 52"/>
                <a:gd name="T7" fmla="*/ 0 h 42"/>
                <a:gd name="T8" fmla="*/ 0 w 52"/>
                <a:gd name="T9" fmla="*/ 0 h 42"/>
                <a:gd name="T10" fmla="*/ 0 w 52"/>
                <a:gd name="T11" fmla="*/ 0 h 42"/>
                <a:gd name="T12" fmla="*/ 0 w 52"/>
                <a:gd name="T13" fmla="*/ 0 h 42"/>
                <a:gd name="T14" fmla="*/ 0 w 52"/>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42"/>
                <a:gd name="T26" fmla="*/ 52 w 52"/>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62" name="Freeform 65"/>
            <p:cNvSpPr>
              <a:spLocks/>
            </p:cNvSpPr>
            <p:nvPr/>
          </p:nvSpPr>
          <p:spPr bwMode="auto">
            <a:xfrm>
              <a:off x="4081" y="893"/>
              <a:ext cx="27" cy="14"/>
            </a:xfrm>
            <a:custGeom>
              <a:avLst/>
              <a:gdLst>
                <a:gd name="T0" fmla="*/ 0 w 134"/>
                <a:gd name="T1" fmla="*/ 0 h 71"/>
                <a:gd name="T2" fmla="*/ 0 w 134"/>
                <a:gd name="T3" fmla="*/ 0 h 71"/>
                <a:gd name="T4" fmla="*/ 0 w 134"/>
                <a:gd name="T5" fmla="*/ 0 h 71"/>
                <a:gd name="T6" fmla="*/ 0 w 134"/>
                <a:gd name="T7" fmla="*/ 0 h 71"/>
                <a:gd name="T8" fmla="*/ 0 w 134"/>
                <a:gd name="T9" fmla="*/ 0 h 71"/>
                <a:gd name="T10" fmla="*/ 0 w 134"/>
                <a:gd name="T11" fmla="*/ 0 h 71"/>
                <a:gd name="T12" fmla="*/ 0 w 134"/>
                <a:gd name="T13" fmla="*/ 0 h 71"/>
                <a:gd name="T14" fmla="*/ 0 w 134"/>
                <a:gd name="T15" fmla="*/ 0 h 71"/>
                <a:gd name="T16" fmla="*/ 0 w 134"/>
                <a:gd name="T17" fmla="*/ 0 h 71"/>
                <a:gd name="T18" fmla="*/ 0 w 134"/>
                <a:gd name="T19" fmla="*/ 0 h 71"/>
                <a:gd name="T20" fmla="*/ 0 w 134"/>
                <a:gd name="T21" fmla="*/ 0 h 71"/>
                <a:gd name="T22" fmla="*/ 0 w 134"/>
                <a:gd name="T23" fmla="*/ 0 h 71"/>
                <a:gd name="T24" fmla="*/ 0 w 134"/>
                <a:gd name="T25" fmla="*/ 0 h 71"/>
                <a:gd name="T26" fmla="*/ 0 w 134"/>
                <a:gd name="T27" fmla="*/ 0 h 71"/>
                <a:gd name="T28" fmla="*/ 0 w 134"/>
                <a:gd name="T29" fmla="*/ 0 h 71"/>
                <a:gd name="T30" fmla="*/ 0 w 134"/>
                <a:gd name="T31" fmla="*/ 0 h 71"/>
                <a:gd name="T32" fmla="*/ 0 w 134"/>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4"/>
                <a:gd name="T52" fmla="*/ 0 h 71"/>
                <a:gd name="T53" fmla="*/ 134 w 134"/>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63" name="Freeform 66"/>
            <p:cNvSpPr>
              <a:spLocks/>
            </p:cNvSpPr>
            <p:nvPr/>
          </p:nvSpPr>
          <p:spPr bwMode="auto">
            <a:xfrm>
              <a:off x="4147" y="896"/>
              <a:ext cx="43" cy="37"/>
            </a:xfrm>
            <a:custGeom>
              <a:avLst/>
              <a:gdLst>
                <a:gd name="T0" fmla="*/ 0 w 214"/>
                <a:gd name="T1" fmla="*/ 0 h 185"/>
                <a:gd name="T2" fmla="*/ 0 w 214"/>
                <a:gd name="T3" fmla="*/ 0 h 185"/>
                <a:gd name="T4" fmla="*/ 0 w 214"/>
                <a:gd name="T5" fmla="*/ 0 h 185"/>
                <a:gd name="T6" fmla="*/ 0 w 214"/>
                <a:gd name="T7" fmla="*/ 0 h 185"/>
                <a:gd name="T8" fmla="*/ 0 w 214"/>
                <a:gd name="T9" fmla="*/ 0 h 185"/>
                <a:gd name="T10" fmla="*/ 0 w 214"/>
                <a:gd name="T11" fmla="*/ 0 h 185"/>
                <a:gd name="T12" fmla="*/ 0 w 214"/>
                <a:gd name="T13" fmla="*/ 0 h 185"/>
                <a:gd name="T14" fmla="*/ 0 w 214"/>
                <a:gd name="T15" fmla="*/ 0 h 185"/>
                <a:gd name="T16" fmla="*/ 0 w 214"/>
                <a:gd name="T17" fmla="*/ 0 h 185"/>
                <a:gd name="T18" fmla="*/ 0 w 214"/>
                <a:gd name="T19" fmla="*/ 0 h 185"/>
                <a:gd name="T20" fmla="*/ 0 w 214"/>
                <a:gd name="T21" fmla="*/ 0 h 185"/>
                <a:gd name="T22" fmla="*/ 0 w 214"/>
                <a:gd name="T23" fmla="*/ 0 h 185"/>
                <a:gd name="T24" fmla="*/ 0 w 214"/>
                <a:gd name="T25" fmla="*/ 0 h 185"/>
                <a:gd name="T26" fmla="*/ 0 w 214"/>
                <a:gd name="T27" fmla="*/ 0 h 185"/>
                <a:gd name="T28" fmla="*/ 0 w 214"/>
                <a:gd name="T29" fmla="*/ 0 h 185"/>
                <a:gd name="T30" fmla="*/ 0 w 214"/>
                <a:gd name="T31" fmla="*/ 0 h 185"/>
                <a:gd name="T32" fmla="*/ 0 w 214"/>
                <a:gd name="T33" fmla="*/ 0 h 185"/>
                <a:gd name="T34" fmla="*/ 0 w 214"/>
                <a:gd name="T35" fmla="*/ 0 h 185"/>
                <a:gd name="T36" fmla="*/ 0 w 214"/>
                <a:gd name="T37" fmla="*/ 0 h 185"/>
                <a:gd name="T38" fmla="*/ 0 w 214"/>
                <a:gd name="T39" fmla="*/ 0 h 185"/>
                <a:gd name="T40" fmla="*/ 0 w 214"/>
                <a:gd name="T41" fmla="*/ 0 h 185"/>
                <a:gd name="T42" fmla="*/ 0 w 214"/>
                <a:gd name="T43" fmla="*/ 0 h 185"/>
                <a:gd name="T44" fmla="*/ 0 w 214"/>
                <a:gd name="T45" fmla="*/ 0 h 185"/>
                <a:gd name="T46" fmla="*/ 0 w 214"/>
                <a:gd name="T47" fmla="*/ 0 h 185"/>
                <a:gd name="T48" fmla="*/ 0 w 214"/>
                <a:gd name="T49" fmla="*/ 0 h 185"/>
                <a:gd name="T50" fmla="*/ 0 w 214"/>
                <a:gd name="T51" fmla="*/ 0 h 185"/>
                <a:gd name="T52" fmla="*/ 0 w 214"/>
                <a:gd name="T53" fmla="*/ 0 h 185"/>
                <a:gd name="T54" fmla="*/ 0 w 214"/>
                <a:gd name="T55" fmla="*/ 0 h 185"/>
                <a:gd name="T56" fmla="*/ 0 w 214"/>
                <a:gd name="T57" fmla="*/ 0 h 185"/>
                <a:gd name="T58" fmla="*/ 0 w 214"/>
                <a:gd name="T59" fmla="*/ 0 h 185"/>
                <a:gd name="T60" fmla="*/ 0 w 214"/>
                <a:gd name="T61" fmla="*/ 0 h 185"/>
                <a:gd name="T62" fmla="*/ 0 w 214"/>
                <a:gd name="T63" fmla="*/ 0 h 185"/>
                <a:gd name="T64" fmla="*/ 0 w 214"/>
                <a:gd name="T65" fmla="*/ 0 h 1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4"/>
                <a:gd name="T100" fmla="*/ 0 h 185"/>
                <a:gd name="T101" fmla="*/ 214 w 214"/>
                <a:gd name="T102" fmla="*/ 185 h 1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64" name="Freeform 67"/>
            <p:cNvSpPr>
              <a:spLocks/>
            </p:cNvSpPr>
            <p:nvPr/>
          </p:nvSpPr>
          <p:spPr bwMode="auto">
            <a:xfrm>
              <a:off x="4170" y="904"/>
              <a:ext cx="9" cy="13"/>
            </a:xfrm>
            <a:custGeom>
              <a:avLst/>
              <a:gdLst>
                <a:gd name="T0" fmla="*/ 0 w 47"/>
                <a:gd name="T1" fmla="*/ 0 h 62"/>
                <a:gd name="T2" fmla="*/ 0 w 47"/>
                <a:gd name="T3" fmla="*/ 0 h 62"/>
                <a:gd name="T4" fmla="*/ 0 w 47"/>
                <a:gd name="T5" fmla="*/ 0 h 62"/>
                <a:gd name="T6" fmla="*/ 0 w 47"/>
                <a:gd name="T7" fmla="*/ 0 h 62"/>
                <a:gd name="T8" fmla="*/ 0 w 47"/>
                <a:gd name="T9" fmla="*/ 0 h 62"/>
                <a:gd name="T10" fmla="*/ 0 w 47"/>
                <a:gd name="T11" fmla="*/ 0 h 62"/>
                <a:gd name="T12" fmla="*/ 0 w 47"/>
                <a:gd name="T13" fmla="*/ 0 h 62"/>
                <a:gd name="T14" fmla="*/ 0 w 47"/>
                <a:gd name="T15" fmla="*/ 0 h 62"/>
                <a:gd name="T16" fmla="*/ 0 w 47"/>
                <a:gd name="T17" fmla="*/ 0 h 62"/>
                <a:gd name="T18" fmla="*/ 0 w 47"/>
                <a:gd name="T19" fmla="*/ 0 h 62"/>
                <a:gd name="T20" fmla="*/ 0 w 47"/>
                <a:gd name="T21" fmla="*/ 0 h 62"/>
                <a:gd name="T22" fmla="*/ 0 w 47"/>
                <a:gd name="T23" fmla="*/ 0 h 62"/>
                <a:gd name="T24" fmla="*/ 0 w 47"/>
                <a:gd name="T25" fmla="*/ 0 h 62"/>
                <a:gd name="T26" fmla="*/ 0 w 47"/>
                <a:gd name="T27" fmla="*/ 0 h 62"/>
                <a:gd name="T28" fmla="*/ 0 w 47"/>
                <a:gd name="T29" fmla="*/ 0 h 62"/>
                <a:gd name="T30" fmla="*/ 0 w 47"/>
                <a:gd name="T31" fmla="*/ 0 h 62"/>
                <a:gd name="T32" fmla="*/ 0 w 47"/>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2"/>
                <a:gd name="T53" fmla="*/ 47 w 47"/>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65" name="Freeform 68"/>
            <p:cNvSpPr>
              <a:spLocks/>
            </p:cNvSpPr>
            <p:nvPr/>
          </p:nvSpPr>
          <p:spPr bwMode="auto">
            <a:xfrm>
              <a:off x="4160" y="913"/>
              <a:ext cx="10" cy="10"/>
            </a:xfrm>
            <a:custGeom>
              <a:avLst/>
              <a:gdLst>
                <a:gd name="T0" fmla="*/ 0 w 52"/>
                <a:gd name="T1" fmla="*/ 0 h 52"/>
                <a:gd name="T2" fmla="*/ 0 w 52"/>
                <a:gd name="T3" fmla="*/ 0 h 52"/>
                <a:gd name="T4" fmla="*/ 0 w 52"/>
                <a:gd name="T5" fmla="*/ 0 h 52"/>
                <a:gd name="T6" fmla="*/ 0 w 52"/>
                <a:gd name="T7" fmla="*/ 0 h 52"/>
                <a:gd name="T8" fmla="*/ 0 w 52"/>
                <a:gd name="T9" fmla="*/ 0 h 52"/>
                <a:gd name="T10" fmla="*/ 0 w 52"/>
                <a:gd name="T11" fmla="*/ 0 h 52"/>
                <a:gd name="T12" fmla="*/ 0 w 52"/>
                <a:gd name="T13" fmla="*/ 0 h 52"/>
                <a:gd name="T14" fmla="*/ 0 w 52"/>
                <a:gd name="T15" fmla="*/ 0 h 52"/>
                <a:gd name="T16" fmla="*/ 0 w 52"/>
                <a:gd name="T17" fmla="*/ 0 h 52"/>
                <a:gd name="T18" fmla="*/ 0 w 52"/>
                <a:gd name="T19" fmla="*/ 0 h 52"/>
                <a:gd name="T20" fmla="*/ 0 w 52"/>
                <a:gd name="T21" fmla="*/ 0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52"/>
                <a:gd name="T35" fmla="*/ 52 w 52"/>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66" name="Freeform 69"/>
            <p:cNvSpPr>
              <a:spLocks/>
            </p:cNvSpPr>
            <p:nvPr/>
          </p:nvSpPr>
          <p:spPr bwMode="auto">
            <a:xfrm>
              <a:off x="4222" y="954"/>
              <a:ext cx="19"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w 94"/>
                <a:gd name="T47" fmla="*/ 0 h 63"/>
                <a:gd name="T48" fmla="*/ 0 w 94"/>
                <a:gd name="T49" fmla="*/ 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4"/>
                <a:gd name="T76" fmla="*/ 0 h 63"/>
                <a:gd name="T77" fmla="*/ 94 w 94"/>
                <a:gd name="T78" fmla="*/ 63 h 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67" name="Freeform 70"/>
            <p:cNvSpPr>
              <a:spLocks/>
            </p:cNvSpPr>
            <p:nvPr/>
          </p:nvSpPr>
          <p:spPr bwMode="auto">
            <a:xfrm>
              <a:off x="4222" y="958"/>
              <a:ext cx="102" cy="121"/>
            </a:xfrm>
            <a:custGeom>
              <a:avLst/>
              <a:gdLst>
                <a:gd name="T0" fmla="*/ 0 w 510"/>
                <a:gd name="T1" fmla="*/ 0 h 604"/>
                <a:gd name="T2" fmla="*/ 0 w 510"/>
                <a:gd name="T3" fmla="*/ 0 h 604"/>
                <a:gd name="T4" fmla="*/ 0 w 510"/>
                <a:gd name="T5" fmla="*/ 0 h 604"/>
                <a:gd name="T6" fmla="*/ 0 w 510"/>
                <a:gd name="T7" fmla="*/ 0 h 604"/>
                <a:gd name="T8" fmla="*/ 0 w 510"/>
                <a:gd name="T9" fmla="*/ 0 h 604"/>
                <a:gd name="T10" fmla="*/ 0 w 510"/>
                <a:gd name="T11" fmla="*/ 0 h 604"/>
                <a:gd name="T12" fmla="*/ 0 w 510"/>
                <a:gd name="T13" fmla="*/ 0 h 604"/>
                <a:gd name="T14" fmla="*/ 0 w 510"/>
                <a:gd name="T15" fmla="*/ 0 h 604"/>
                <a:gd name="T16" fmla="*/ 0 w 510"/>
                <a:gd name="T17" fmla="*/ 0 h 604"/>
                <a:gd name="T18" fmla="*/ 0 w 510"/>
                <a:gd name="T19" fmla="*/ 0 h 604"/>
                <a:gd name="T20" fmla="*/ 0 w 510"/>
                <a:gd name="T21" fmla="*/ 0 h 604"/>
                <a:gd name="T22" fmla="*/ 0 w 510"/>
                <a:gd name="T23" fmla="*/ 0 h 604"/>
                <a:gd name="T24" fmla="*/ 0 w 510"/>
                <a:gd name="T25" fmla="*/ 0 h 604"/>
                <a:gd name="T26" fmla="*/ 0 w 510"/>
                <a:gd name="T27" fmla="*/ 0 h 604"/>
                <a:gd name="T28" fmla="*/ 0 w 510"/>
                <a:gd name="T29" fmla="*/ 0 h 604"/>
                <a:gd name="T30" fmla="*/ 0 w 510"/>
                <a:gd name="T31" fmla="*/ 0 h 604"/>
                <a:gd name="T32" fmla="*/ 0 w 510"/>
                <a:gd name="T33" fmla="*/ 0 h 604"/>
                <a:gd name="T34" fmla="*/ 0 w 510"/>
                <a:gd name="T35" fmla="*/ 0 h 604"/>
                <a:gd name="T36" fmla="*/ 0 w 510"/>
                <a:gd name="T37" fmla="*/ 0 h 604"/>
                <a:gd name="T38" fmla="*/ 0 w 510"/>
                <a:gd name="T39" fmla="*/ 0 h 604"/>
                <a:gd name="T40" fmla="*/ 0 w 510"/>
                <a:gd name="T41" fmla="*/ 0 h 604"/>
                <a:gd name="T42" fmla="*/ 0 w 510"/>
                <a:gd name="T43" fmla="*/ 0 h 604"/>
                <a:gd name="T44" fmla="*/ 0 w 510"/>
                <a:gd name="T45" fmla="*/ 0 h 604"/>
                <a:gd name="T46" fmla="*/ 0 w 510"/>
                <a:gd name="T47" fmla="*/ 0 h 604"/>
                <a:gd name="T48" fmla="*/ 0 w 510"/>
                <a:gd name="T49" fmla="*/ 0 h 604"/>
                <a:gd name="T50" fmla="*/ 0 w 510"/>
                <a:gd name="T51" fmla="*/ 0 h 604"/>
                <a:gd name="T52" fmla="*/ 0 w 510"/>
                <a:gd name="T53" fmla="*/ 0 h 604"/>
                <a:gd name="T54" fmla="*/ 0 w 510"/>
                <a:gd name="T55" fmla="*/ 0 h 604"/>
                <a:gd name="T56" fmla="*/ 0 w 510"/>
                <a:gd name="T57" fmla="*/ 0 h 604"/>
                <a:gd name="T58" fmla="*/ 0 w 510"/>
                <a:gd name="T59" fmla="*/ 0 h 604"/>
                <a:gd name="T60" fmla="*/ 0 w 510"/>
                <a:gd name="T61" fmla="*/ 0 h 604"/>
                <a:gd name="T62" fmla="*/ 0 w 510"/>
                <a:gd name="T63" fmla="*/ 0 h 604"/>
                <a:gd name="T64" fmla="*/ 0 w 510"/>
                <a:gd name="T65" fmla="*/ 0 h 604"/>
                <a:gd name="T66" fmla="*/ 0 w 510"/>
                <a:gd name="T67" fmla="*/ 0 h 604"/>
                <a:gd name="T68" fmla="*/ 0 w 510"/>
                <a:gd name="T69" fmla="*/ 0 h 604"/>
                <a:gd name="T70" fmla="*/ 0 w 510"/>
                <a:gd name="T71" fmla="*/ 0 h 604"/>
                <a:gd name="T72" fmla="*/ 0 w 510"/>
                <a:gd name="T73" fmla="*/ 0 h 604"/>
                <a:gd name="T74" fmla="*/ 0 w 510"/>
                <a:gd name="T75" fmla="*/ 0 h 604"/>
                <a:gd name="T76" fmla="*/ 0 w 510"/>
                <a:gd name="T77" fmla="*/ 0 h 604"/>
                <a:gd name="T78" fmla="*/ 0 w 510"/>
                <a:gd name="T79" fmla="*/ 0 h 604"/>
                <a:gd name="T80" fmla="*/ 0 w 510"/>
                <a:gd name="T81" fmla="*/ 0 h 604"/>
                <a:gd name="T82" fmla="*/ 0 w 510"/>
                <a:gd name="T83" fmla="*/ 0 h 604"/>
                <a:gd name="T84" fmla="*/ 0 w 510"/>
                <a:gd name="T85" fmla="*/ 0 h 604"/>
                <a:gd name="T86" fmla="*/ 0 w 510"/>
                <a:gd name="T87" fmla="*/ 0 h 604"/>
                <a:gd name="T88" fmla="*/ 0 w 510"/>
                <a:gd name="T89" fmla="*/ 0 h 604"/>
                <a:gd name="T90" fmla="*/ 0 w 510"/>
                <a:gd name="T91" fmla="*/ 0 h 604"/>
                <a:gd name="T92" fmla="*/ 0 w 510"/>
                <a:gd name="T93" fmla="*/ 0 h 604"/>
                <a:gd name="T94" fmla="*/ 0 w 510"/>
                <a:gd name="T95" fmla="*/ 0 h 604"/>
                <a:gd name="T96" fmla="*/ 0 w 510"/>
                <a:gd name="T97" fmla="*/ 0 h 604"/>
                <a:gd name="T98" fmla="*/ 0 w 510"/>
                <a:gd name="T99" fmla="*/ 0 h 604"/>
                <a:gd name="T100" fmla="*/ 0 w 510"/>
                <a:gd name="T101" fmla="*/ 0 h 604"/>
                <a:gd name="T102" fmla="*/ 0 w 510"/>
                <a:gd name="T103" fmla="*/ 0 h 604"/>
                <a:gd name="T104" fmla="*/ 0 w 510"/>
                <a:gd name="T105" fmla="*/ 0 h 604"/>
                <a:gd name="T106" fmla="*/ 0 w 510"/>
                <a:gd name="T107" fmla="*/ 0 h 604"/>
                <a:gd name="T108" fmla="*/ 0 w 510"/>
                <a:gd name="T109" fmla="*/ 0 h 604"/>
                <a:gd name="T110" fmla="*/ 0 w 510"/>
                <a:gd name="T111" fmla="*/ 0 h 604"/>
                <a:gd name="T112" fmla="*/ 0 w 510"/>
                <a:gd name="T113" fmla="*/ 0 h 6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0"/>
                <a:gd name="T172" fmla="*/ 0 h 604"/>
                <a:gd name="T173" fmla="*/ 510 w 510"/>
                <a:gd name="T174" fmla="*/ 604 h 6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68" name="Freeform 71"/>
            <p:cNvSpPr>
              <a:spLocks/>
            </p:cNvSpPr>
            <p:nvPr/>
          </p:nvSpPr>
          <p:spPr bwMode="auto">
            <a:xfrm>
              <a:off x="4108" y="967"/>
              <a:ext cx="69" cy="92"/>
            </a:xfrm>
            <a:custGeom>
              <a:avLst/>
              <a:gdLst>
                <a:gd name="T0" fmla="*/ 0 w 345"/>
                <a:gd name="T1" fmla="*/ 0 h 460"/>
                <a:gd name="T2" fmla="*/ 0 w 345"/>
                <a:gd name="T3" fmla="*/ 0 h 460"/>
                <a:gd name="T4" fmla="*/ 0 w 345"/>
                <a:gd name="T5" fmla="*/ 0 h 460"/>
                <a:gd name="T6" fmla="*/ 0 w 345"/>
                <a:gd name="T7" fmla="*/ 0 h 460"/>
                <a:gd name="T8" fmla="*/ 0 w 345"/>
                <a:gd name="T9" fmla="*/ 0 h 460"/>
                <a:gd name="T10" fmla="*/ 0 w 345"/>
                <a:gd name="T11" fmla="*/ 0 h 460"/>
                <a:gd name="T12" fmla="*/ 0 w 345"/>
                <a:gd name="T13" fmla="*/ 0 h 460"/>
                <a:gd name="T14" fmla="*/ 0 w 345"/>
                <a:gd name="T15" fmla="*/ 0 h 460"/>
                <a:gd name="T16" fmla="*/ 0 w 345"/>
                <a:gd name="T17" fmla="*/ 0 h 460"/>
                <a:gd name="T18" fmla="*/ 0 w 345"/>
                <a:gd name="T19" fmla="*/ 0 h 460"/>
                <a:gd name="T20" fmla="*/ 0 w 345"/>
                <a:gd name="T21" fmla="*/ 0 h 460"/>
                <a:gd name="T22" fmla="*/ 0 w 345"/>
                <a:gd name="T23" fmla="*/ 0 h 460"/>
                <a:gd name="T24" fmla="*/ 0 w 345"/>
                <a:gd name="T25" fmla="*/ 0 h 460"/>
                <a:gd name="T26" fmla="*/ 0 w 345"/>
                <a:gd name="T27" fmla="*/ 0 h 460"/>
                <a:gd name="T28" fmla="*/ 0 w 345"/>
                <a:gd name="T29" fmla="*/ 0 h 460"/>
                <a:gd name="T30" fmla="*/ 0 w 345"/>
                <a:gd name="T31" fmla="*/ 0 h 460"/>
                <a:gd name="T32" fmla="*/ 0 w 345"/>
                <a:gd name="T33" fmla="*/ 0 h 460"/>
                <a:gd name="T34" fmla="*/ 0 w 345"/>
                <a:gd name="T35" fmla="*/ 0 h 460"/>
                <a:gd name="T36" fmla="*/ 0 w 345"/>
                <a:gd name="T37" fmla="*/ 0 h 460"/>
                <a:gd name="T38" fmla="*/ 0 w 345"/>
                <a:gd name="T39" fmla="*/ 0 h 460"/>
                <a:gd name="T40" fmla="*/ 0 w 345"/>
                <a:gd name="T41" fmla="*/ 0 h 460"/>
                <a:gd name="T42" fmla="*/ 0 w 345"/>
                <a:gd name="T43" fmla="*/ 0 h 460"/>
                <a:gd name="T44" fmla="*/ 0 w 345"/>
                <a:gd name="T45" fmla="*/ 0 h 460"/>
                <a:gd name="T46" fmla="*/ 0 w 345"/>
                <a:gd name="T47" fmla="*/ 0 h 460"/>
                <a:gd name="T48" fmla="*/ 0 w 345"/>
                <a:gd name="T49" fmla="*/ 0 h 460"/>
                <a:gd name="T50" fmla="*/ 0 w 345"/>
                <a:gd name="T51" fmla="*/ 0 h 460"/>
                <a:gd name="T52" fmla="*/ 0 w 345"/>
                <a:gd name="T53" fmla="*/ 0 h 460"/>
                <a:gd name="T54" fmla="*/ 0 w 345"/>
                <a:gd name="T55" fmla="*/ 0 h 460"/>
                <a:gd name="T56" fmla="*/ 0 w 345"/>
                <a:gd name="T57" fmla="*/ 0 h 460"/>
                <a:gd name="T58" fmla="*/ 0 w 345"/>
                <a:gd name="T59" fmla="*/ 0 h 460"/>
                <a:gd name="T60" fmla="*/ 0 w 345"/>
                <a:gd name="T61" fmla="*/ 0 h 460"/>
                <a:gd name="T62" fmla="*/ 0 w 345"/>
                <a:gd name="T63" fmla="*/ 0 h 460"/>
                <a:gd name="T64" fmla="*/ 0 w 345"/>
                <a:gd name="T65" fmla="*/ 0 h 460"/>
                <a:gd name="T66" fmla="*/ 0 w 345"/>
                <a:gd name="T67" fmla="*/ 0 h 460"/>
                <a:gd name="T68" fmla="*/ 0 w 345"/>
                <a:gd name="T69" fmla="*/ 0 h 460"/>
                <a:gd name="T70" fmla="*/ 0 w 345"/>
                <a:gd name="T71" fmla="*/ 0 h 460"/>
                <a:gd name="T72" fmla="*/ 0 w 345"/>
                <a:gd name="T73" fmla="*/ 0 h 460"/>
                <a:gd name="T74" fmla="*/ 0 w 345"/>
                <a:gd name="T75" fmla="*/ 0 h 460"/>
                <a:gd name="T76" fmla="*/ 0 w 345"/>
                <a:gd name="T77" fmla="*/ 0 h 460"/>
                <a:gd name="T78" fmla="*/ 0 w 345"/>
                <a:gd name="T79" fmla="*/ 0 h 460"/>
                <a:gd name="T80" fmla="*/ 0 w 345"/>
                <a:gd name="T81" fmla="*/ 0 h 460"/>
                <a:gd name="T82" fmla="*/ 0 w 345"/>
                <a:gd name="T83" fmla="*/ 0 h 460"/>
                <a:gd name="T84" fmla="*/ 0 w 345"/>
                <a:gd name="T85" fmla="*/ 0 h 460"/>
                <a:gd name="T86" fmla="*/ 0 w 345"/>
                <a:gd name="T87" fmla="*/ 0 h 460"/>
                <a:gd name="T88" fmla="*/ 0 w 345"/>
                <a:gd name="T89" fmla="*/ 0 h 460"/>
                <a:gd name="T90" fmla="*/ 0 w 345"/>
                <a:gd name="T91" fmla="*/ 0 h 460"/>
                <a:gd name="T92" fmla="*/ 0 w 345"/>
                <a:gd name="T93" fmla="*/ 0 h 460"/>
                <a:gd name="T94" fmla="*/ 0 w 345"/>
                <a:gd name="T95" fmla="*/ 0 h 460"/>
                <a:gd name="T96" fmla="*/ 0 w 345"/>
                <a:gd name="T97" fmla="*/ 0 h 460"/>
                <a:gd name="T98" fmla="*/ 0 w 345"/>
                <a:gd name="T99" fmla="*/ 0 h 460"/>
                <a:gd name="T100" fmla="*/ 0 w 345"/>
                <a:gd name="T101" fmla="*/ 0 h 460"/>
                <a:gd name="T102" fmla="*/ 0 w 345"/>
                <a:gd name="T103" fmla="*/ 0 h 460"/>
                <a:gd name="T104" fmla="*/ 0 w 345"/>
                <a:gd name="T105" fmla="*/ 0 h 460"/>
                <a:gd name="T106" fmla="*/ 0 w 345"/>
                <a:gd name="T107" fmla="*/ 0 h 460"/>
                <a:gd name="T108" fmla="*/ 0 w 345"/>
                <a:gd name="T109" fmla="*/ 0 h 460"/>
                <a:gd name="T110" fmla="*/ 0 w 345"/>
                <a:gd name="T111" fmla="*/ 0 h 460"/>
                <a:gd name="T112" fmla="*/ 0 w 345"/>
                <a:gd name="T113" fmla="*/ 0 h 460"/>
                <a:gd name="T114" fmla="*/ 0 w 345"/>
                <a:gd name="T115" fmla="*/ 0 h 460"/>
                <a:gd name="T116" fmla="*/ 0 w 345"/>
                <a:gd name="T117" fmla="*/ 0 h 460"/>
                <a:gd name="T118" fmla="*/ 0 w 345"/>
                <a:gd name="T119" fmla="*/ 0 h 4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5"/>
                <a:gd name="T181" fmla="*/ 0 h 460"/>
                <a:gd name="T182" fmla="*/ 345 w 345"/>
                <a:gd name="T183" fmla="*/ 460 h 4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69" name="Freeform 72"/>
            <p:cNvSpPr>
              <a:spLocks/>
            </p:cNvSpPr>
            <p:nvPr/>
          </p:nvSpPr>
          <p:spPr bwMode="auto">
            <a:xfrm>
              <a:off x="4170" y="989"/>
              <a:ext cx="44" cy="74"/>
            </a:xfrm>
            <a:custGeom>
              <a:avLst/>
              <a:gdLst>
                <a:gd name="T0" fmla="*/ 0 w 218"/>
                <a:gd name="T1" fmla="*/ 0 h 367"/>
                <a:gd name="T2" fmla="*/ 0 w 218"/>
                <a:gd name="T3" fmla="*/ 0 h 367"/>
                <a:gd name="T4" fmla="*/ 0 w 218"/>
                <a:gd name="T5" fmla="*/ 0 h 367"/>
                <a:gd name="T6" fmla="*/ 0 w 218"/>
                <a:gd name="T7" fmla="*/ 0 h 367"/>
                <a:gd name="T8" fmla="*/ 0 w 218"/>
                <a:gd name="T9" fmla="*/ 0 h 367"/>
                <a:gd name="T10" fmla="*/ 0 w 218"/>
                <a:gd name="T11" fmla="*/ 0 h 367"/>
                <a:gd name="T12" fmla="*/ 0 w 218"/>
                <a:gd name="T13" fmla="*/ 0 h 367"/>
                <a:gd name="T14" fmla="*/ 0 w 218"/>
                <a:gd name="T15" fmla="*/ 0 h 367"/>
                <a:gd name="T16" fmla="*/ 0 w 218"/>
                <a:gd name="T17" fmla="*/ 0 h 367"/>
                <a:gd name="T18" fmla="*/ 0 w 218"/>
                <a:gd name="T19" fmla="*/ 0 h 367"/>
                <a:gd name="T20" fmla="*/ 0 w 218"/>
                <a:gd name="T21" fmla="*/ 0 h 367"/>
                <a:gd name="T22" fmla="*/ 0 w 218"/>
                <a:gd name="T23" fmla="*/ 0 h 367"/>
                <a:gd name="T24" fmla="*/ 0 w 218"/>
                <a:gd name="T25" fmla="*/ 0 h 367"/>
                <a:gd name="T26" fmla="*/ 0 w 218"/>
                <a:gd name="T27" fmla="*/ 0 h 367"/>
                <a:gd name="T28" fmla="*/ 0 w 218"/>
                <a:gd name="T29" fmla="*/ 0 h 367"/>
                <a:gd name="T30" fmla="*/ 0 w 218"/>
                <a:gd name="T31" fmla="*/ 0 h 367"/>
                <a:gd name="T32" fmla="*/ 0 w 218"/>
                <a:gd name="T33" fmla="*/ 0 h 367"/>
                <a:gd name="T34" fmla="*/ 0 w 218"/>
                <a:gd name="T35" fmla="*/ 0 h 367"/>
                <a:gd name="T36" fmla="*/ 0 w 218"/>
                <a:gd name="T37" fmla="*/ 0 h 367"/>
                <a:gd name="T38" fmla="*/ 0 w 218"/>
                <a:gd name="T39" fmla="*/ 0 h 367"/>
                <a:gd name="T40" fmla="*/ 0 w 218"/>
                <a:gd name="T41" fmla="*/ 0 h 367"/>
                <a:gd name="T42" fmla="*/ 0 w 218"/>
                <a:gd name="T43" fmla="*/ 0 h 367"/>
                <a:gd name="T44" fmla="*/ 0 w 218"/>
                <a:gd name="T45" fmla="*/ 0 h 367"/>
                <a:gd name="T46" fmla="*/ 0 w 218"/>
                <a:gd name="T47" fmla="*/ 0 h 367"/>
                <a:gd name="T48" fmla="*/ 0 w 218"/>
                <a:gd name="T49" fmla="*/ 0 h 367"/>
                <a:gd name="T50" fmla="*/ 0 w 218"/>
                <a:gd name="T51" fmla="*/ 0 h 367"/>
                <a:gd name="T52" fmla="*/ 0 w 218"/>
                <a:gd name="T53" fmla="*/ 0 h 367"/>
                <a:gd name="T54" fmla="*/ 0 w 218"/>
                <a:gd name="T55" fmla="*/ 0 h 367"/>
                <a:gd name="T56" fmla="*/ 0 w 218"/>
                <a:gd name="T57" fmla="*/ 0 h 367"/>
                <a:gd name="T58" fmla="*/ 0 w 218"/>
                <a:gd name="T59" fmla="*/ 0 h 367"/>
                <a:gd name="T60" fmla="*/ 0 w 218"/>
                <a:gd name="T61" fmla="*/ 0 h 367"/>
                <a:gd name="T62" fmla="*/ 0 w 218"/>
                <a:gd name="T63" fmla="*/ 0 h 367"/>
                <a:gd name="T64" fmla="*/ 0 w 218"/>
                <a:gd name="T65" fmla="*/ 0 h 367"/>
                <a:gd name="T66" fmla="*/ 0 w 218"/>
                <a:gd name="T67" fmla="*/ 0 h 3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367"/>
                <a:gd name="T104" fmla="*/ 218 w 218"/>
                <a:gd name="T105" fmla="*/ 367 h 3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70" name="Freeform 73"/>
            <p:cNvSpPr>
              <a:spLocks/>
            </p:cNvSpPr>
            <p:nvPr/>
          </p:nvSpPr>
          <p:spPr bwMode="auto">
            <a:xfrm>
              <a:off x="4249" y="1006"/>
              <a:ext cx="46" cy="66"/>
            </a:xfrm>
            <a:custGeom>
              <a:avLst/>
              <a:gdLst>
                <a:gd name="T0" fmla="*/ 0 w 229"/>
                <a:gd name="T1" fmla="*/ 0 h 331"/>
                <a:gd name="T2" fmla="*/ 0 w 229"/>
                <a:gd name="T3" fmla="*/ 0 h 331"/>
                <a:gd name="T4" fmla="*/ 0 w 229"/>
                <a:gd name="T5" fmla="*/ 0 h 331"/>
                <a:gd name="T6" fmla="*/ 0 w 229"/>
                <a:gd name="T7" fmla="*/ 0 h 331"/>
                <a:gd name="T8" fmla="*/ 0 w 229"/>
                <a:gd name="T9" fmla="*/ 0 h 331"/>
                <a:gd name="T10" fmla="*/ 0 w 229"/>
                <a:gd name="T11" fmla="*/ 0 h 331"/>
                <a:gd name="T12" fmla="*/ 0 w 229"/>
                <a:gd name="T13" fmla="*/ 0 h 331"/>
                <a:gd name="T14" fmla="*/ 0 w 229"/>
                <a:gd name="T15" fmla="*/ 0 h 331"/>
                <a:gd name="T16" fmla="*/ 0 w 229"/>
                <a:gd name="T17" fmla="*/ 0 h 331"/>
                <a:gd name="T18" fmla="*/ 0 w 229"/>
                <a:gd name="T19" fmla="*/ 0 h 331"/>
                <a:gd name="T20" fmla="*/ 0 w 229"/>
                <a:gd name="T21" fmla="*/ 0 h 331"/>
                <a:gd name="T22" fmla="*/ 0 w 229"/>
                <a:gd name="T23" fmla="*/ 0 h 331"/>
                <a:gd name="T24" fmla="*/ 0 w 229"/>
                <a:gd name="T25" fmla="*/ 0 h 331"/>
                <a:gd name="T26" fmla="*/ 0 w 229"/>
                <a:gd name="T27" fmla="*/ 0 h 331"/>
                <a:gd name="T28" fmla="*/ 0 w 229"/>
                <a:gd name="T29" fmla="*/ 0 h 331"/>
                <a:gd name="T30" fmla="*/ 0 w 229"/>
                <a:gd name="T31" fmla="*/ 0 h 331"/>
                <a:gd name="T32" fmla="*/ 0 w 229"/>
                <a:gd name="T33" fmla="*/ 0 h 331"/>
                <a:gd name="T34" fmla="*/ 0 w 229"/>
                <a:gd name="T35" fmla="*/ 0 h 331"/>
                <a:gd name="T36" fmla="*/ 0 w 229"/>
                <a:gd name="T37" fmla="*/ 0 h 331"/>
                <a:gd name="T38" fmla="*/ 0 w 229"/>
                <a:gd name="T39" fmla="*/ 0 h 331"/>
                <a:gd name="T40" fmla="*/ 0 w 229"/>
                <a:gd name="T41" fmla="*/ 0 h 331"/>
                <a:gd name="T42" fmla="*/ 0 w 229"/>
                <a:gd name="T43" fmla="*/ 0 h 331"/>
                <a:gd name="T44" fmla="*/ 0 w 229"/>
                <a:gd name="T45" fmla="*/ 0 h 331"/>
                <a:gd name="T46" fmla="*/ 0 w 229"/>
                <a:gd name="T47" fmla="*/ 0 h 331"/>
                <a:gd name="T48" fmla="*/ 0 w 229"/>
                <a:gd name="T49" fmla="*/ 0 h 331"/>
                <a:gd name="T50" fmla="*/ 0 w 229"/>
                <a:gd name="T51" fmla="*/ 0 h 331"/>
                <a:gd name="T52" fmla="*/ 0 w 229"/>
                <a:gd name="T53" fmla="*/ 0 h 331"/>
                <a:gd name="T54" fmla="*/ 0 w 229"/>
                <a:gd name="T55" fmla="*/ 0 h 331"/>
                <a:gd name="T56" fmla="*/ 0 w 229"/>
                <a:gd name="T57" fmla="*/ 0 h 331"/>
                <a:gd name="T58" fmla="*/ 0 w 229"/>
                <a:gd name="T59" fmla="*/ 0 h 331"/>
                <a:gd name="T60" fmla="*/ 0 w 229"/>
                <a:gd name="T61" fmla="*/ 0 h 331"/>
                <a:gd name="T62" fmla="*/ 0 w 229"/>
                <a:gd name="T63" fmla="*/ 0 h 331"/>
                <a:gd name="T64" fmla="*/ 0 w 229"/>
                <a:gd name="T65" fmla="*/ 0 h 331"/>
                <a:gd name="T66" fmla="*/ 0 w 229"/>
                <a:gd name="T67" fmla="*/ 0 h 331"/>
                <a:gd name="T68" fmla="*/ 0 w 229"/>
                <a:gd name="T69" fmla="*/ 0 h 331"/>
                <a:gd name="T70" fmla="*/ 0 w 229"/>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9"/>
                <a:gd name="T109" fmla="*/ 0 h 331"/>
                <a:gd name="T110" fmla="*/ 229 w 229"/>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71" name="Freeform 74"/>
            <p:cNvSpPr>
              <a:spLocks/>
            </p:cNvSpPr>
            <p:nvPr/>
          </p:nvSpPr>
          <p:spPr bwMode="auto">
            <a:xfrm>
              <a:off x="4029" y="1022"/>
              <a:ext cx="116" cy="176"/>
            </a:xfrm>
            <a:custGeom>
              <a:avLst/>
              <a:gdLst>
                <a:gd name="T0" fmla="*/ 0 w 581"/>
                <a:gd name="T1" fmla="*/ 0 h 879"/>
                <a:gd name="T2" fmla="*/ 0 w 581"/>
                <a:gd name="T3" fmla="*/ 0 h 879"/>
                <a:gd name="T4" fmla="*/ 0 w 581"/>
                <a:gd name="T5" fmla="*/ 0 h 879"/>
                <a:gd name="T6" fmla="*/ 0 w 581"/>
                <a:gd name="T7" fmla="*/ 0 h 879"/>
                <a:gd name="T8" fmla="*/ 0 w 581"/>
                <a:gd name="T9" fmla="*/ 0 h 879"/>
                <a:gd name="T10" fmla="*/ 0 w 581"/>
                <a:gd name="T11" fmla="*/ 0 h 879"/>
                <a:gd name="T12" fmla="*/ 0 w 581"/>
                <a:gd name="T13" fmla="*/ 0 h 879"/>
                <a:gd name="T14" fmla="*/ 0 w 581"/>
                <a:gd name="T15" fmla="*/ 0 h 879"/>
                <a:gd name="T16" fmla="*/ 0 w 581"/>
                <a:gd name="T17" fmla="*/ 0 h 879"/>
                <a:gd name="T18" fmla="*/ 0 w 581"/>
                <a:gd name="T19" fmla="*/ 0 h 879"/>
                <a:gd name="T20" fmla="*/ 0 w 581"/>
                <a:gd name="T21" fmla="*/ 0 h 879"/>
                <a:gd name="T22" fmla="*/ 0 w 581"/>
                <a:gd name="T23" fmla="*/ 0 h 879"/>
                <a:gd name="T24" fmla="*/ 0 w 581"/>
                <a:gd name="T25" fmla="*/ 0 h 879"/>
                <a:gd name="T26" fmla="*/ 0 w 581"/>
                <a:gd name="T27" fmla="*/ 0 h 879"/>
                <a:gd name="T28" fmla="*/ 0 w 581"/>
                <a:gd name="T29" fmla="*/ 0 h 879"/>
                <a:gd name="T30" fmla="*/ 0 w 581"/>
                <a:gd name="T31" fmla="*/ 0 h 879"/>
                <a:gd name="T32" fmla="*/ 0 w 581"/>
                <a:gd name="T33" fmla="*/ 0 h 879"/>
                <a:gd name="T34" fmla="*/ 0 w 581"/>
                <a:gd name="T35" fmla="*/ 0 h 879"/>
                <a:gd name="T36" fmla="*/ 0 w 581"/>
                <a:gd name="T37" fmla="*/ 0 h 879"/>
                <a:gd name="T38" fmla="*/ 0 w 581"/>
                <a:gd name="T39" fmla="*/ 0 h 879"/>
                <a:gd name="T40" fmla="*/ 0 w 581"/>
                <a:gd name="T41" fmla="*/ 0 h 879"/>
                <a:gd name="T42" fmla="*/ 0 w 581"/>
                <a:gd name="T43" fmla="*/ 0 h 879"/>
                <a:gd name="T44" fmla="*/ 0 w 581"/>
                <a:gd name="T45" fmla="*/ 0 h 879"/>
                <a:gd name="T46" fmla="*/ 0 w 581"/>
                <a:gd name="T47" fmla="*/ 0 h 879"/>
                <a:gd name="T48" fmla="*/ 0 w 581"/>
                <a:gd name="T49" fmla="*/ 0 h 879"/>
                <a:gd name="T50" fmla="*/ 0 w 581"/>
                <a:gd name="T51" fmla="*/ 0 h 879"/>
                <a:gd name="T52" fmla="*/ 0 w 581"/>
                <a:gd name="T53" fmla="*/ 0 h 879"/>
                <a:gd name="T54" fmla="*/ 0 w 581"/>
                <a:gd name="T55" fmla="*/ 0 h 879"/>
                <a:gd name="T56" fmla="*/ 0 w 581"/>
                <a:gd name="T57" fmla="*/ 0 h 879"/>
                <a:gd name="T58" fmla="*/ 0 w 581"/>
                <a:gd name="T59" fmla="*/ 0 h 879"/>
                <a:gd name="T60" fmla="*/ 0 w 581"/>
                <a:gd name="T61" fmla="*/ 0 h 879"/>
                <a:gd name="T62" fmla="*/ 0 w 581"/>
                <a:gd name="T63" fmla="*/ 0 h 879"/>
                <a:gd name="T64" fmla="*/ 0 w 581"/>
                <a:gd name="T65" fmla="*/ 0 h 879"/>
                <a:gd name="T66" fmla="*/ 0 w 581"/>
                <a:gd name="T67" fmla="*/ 0 h 879"/>
                <a:gd name="T68" fmla="*/ 0 w 581"/>
                <a:gd name="T69" fmla="*/ 0 h 879"/>
                <a:gd name="T70" fmla="*/ 0 w 581"/>
                <a:gd name="T71" fmla="*/ 0 h 879"/>
                <a:gd name="T72" fmla="*/ 0 w 581"/>
                <a:gd name="T73" fmla="*/ 0 h 879"/>
                <a:gd name="T74" fmla="*/ 0 w 581"/>
                <a:gd name="T75" fmla="*/ 0 h 879"/>
                <a:gd name="T76" fmla="*/ 0 w 581"/>
                <a:gd name="T77" fmla="*/ 0 h 879"/>
                <a:gd name="T78" fmla="*/ 0 w 581"/>
                <a:gd name="T79" fmla="*/ 0 h 879"/>
                <a:gd name="T80" fmla="*/ 0 w 581"/>
                <a:gd name="T81" fmla="*/ 0 h 879"/>
                <a:gd name="T82" fmla="*/ 0 w 581"/>
                <a:gd name="T83" fmla="*/ 0 h 879"/>
                <a:gd name="T84" fmla="*/ 0 w 581"/>
                <a:gd name="T85" fmla="*/ 0 h 879"/>
                <a:gd name="T86" fmla="*/ 0 w 581"/>
                <a:gd name="T87" fmla="*/ 0 h 879"/>
                <a:gd name="T88" fmla="*/ 0 w 581"/>
                <a:gd name="T89" fmla="*/ 0 h 879"/>
                <a:gd name="T90" fmla="*/ 0 w 581"/>
                <a:gd name="T91" fmla="*/ 0 h 879"/>
                <a:gd name="T92" fmla="*/ 0 w 581"/>
                <a:gd name="T93" fmla="*/ 0 h 879"/>
                <a:gd name="T94" fmla="*/ 0 w 581"/>
                <a:gd name="T95" fmla="*/ 0 h 879"/>
                <a:gd name="T96" fmla="*/ 0 w 581"/>
                <a:gd name="T97" fmla="*/ 0 h 879"/>
                <a:gd name="T98" fmla="*/ 0 w 581"/>
                <a:gd name="T99" fmla="*/ 0 h 879"/>
                <a:gd name="T100" fmla="*/ 0 w 581"/>
                <a:gd name="T101" fmla="*/ 0 h 879"/>
                <a:gd name="T102" fmla="*/ 0 w 581"/>
                <a:gd name="T103" fmla="*/ 0 h 879"/>
                <a:gd name="T104" fmla="*/ 0 w 581"/>
                <a:gd name="T105" fmla="*/ 0 h 879"/>
                <a:gd name="T106" fmla="*/ 0 w 581"/>
                <a:gd name="T107" fmla="*/ 0 h 879"/>
                <a:gd name="T108" fmla="*/ 0 w 581"/>
                <a:gd name="T109" fmla="*/ 0 h 879"/>
                <a:gd name="T110" fmla="*/ 0 w 581"/>
                <a:gd name="T111" fmla="*/ 0 h 879"/>
                <a:gd name="T112" fmla="*/ 0 w 581"/>
                <a:gd name="T113" fmla="*/ 0 h 879"/>
                <a:gd name="T114" fmla="*/ 0 w 581"/>
                <a:gd name="T115" fmla="*/ 0 h 879"/>
                <a:gd name="T116" fmla="*/ 0 w 581"/>
                <a:gd name="T117" fmla="*/ 0 h 879"/>
                <a:gd name="T118" fmla="*/ 0 w 581"/>
                <a:gd name="T119" fmla="*/ 0 h 879"/>
                <a:gd name="T120" fmla="*/ 0 w 581"/>
                <a:gd name="T121" fmla="*/ 0 h 879"/>
                <a:gd name="T122" fmla="*/ 0 w 581"/>
                <a:gd name="T123" fmla="*/ 0 h 879"/>
                <a:gd name="T124" fmla="*/ 0 w 581"/>
                <a:gd name="T125" fmla="*/ 0 h 8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1"/>
                <a:gd name="T190" fmla="*/ 0 h 879"/>
                <a:gd name="T191" fmla="*/ 581 w 581"/>
                <a:gd name="T192" fmla="*/ 879 h 8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72" name="Freeform 75"/>
            <p:cNvSpPr>
              <a:spLocks/>
            </p:cNvSpPr>
            <p:nvPr/>
          </p:nvSpPr>
          <p:spPr bwMode="auto">
            <a:xfrm>
              <a:off x="4091" y="1068"/>
              <a:ext cx="119" cy="108"/>
            </a:xfrm>
            <a:custGeom>
              <a:avLst/>
              <a:gdLst>
                <a:gd name="T0" fmla="*/ 0 w 591"/>
                <a:gd name="T1" fmla="*/ 0 h 540"/>
                <a:gd name="T2" fmla="*/ 0 w 591"/>
                <a:gd name="T3" fmla="*/ 0 h 540"/>
                <a:gd name="T4" fmla="*/ 0 w 591"/>
                <a:gd name="T5" fmla="*/ 0 h 540"/>
                <a:gd name="T6" fmla="*/ 0 w 591"/>
                <a:gd name="T7" fmla="*/ 0 h 540"/>
                <a:gd name="T8" fmla="*/ 0 w 591"/>
                <a:gd name="T9" fmla="*/ 0 h 540"/>
                <a:gd name="T10" fmla="*/ 0 w 591"/>
                <a:gd name="T11" fmla="*/ 0 h 540"/>
                <a:gd name="T12" fmla="*/ 0 w 591"/>
                <a:gd name="T13" fmla="*/ 0 h 540"/>
                <a:gd name="T14" fmla="*/ 0 w 591"/>
                <a:gd name="T15" fmla="*/ 0 h 540"/>
                <a:gd name="T16" fmla="*/ 0 w 591"/>
                <a:gd name="T17" fmla="*/ 0 h 540"/>
                <a:gd name="T18" fmla="*/ 0 w 591"/>
                <a:gd name="T19" fmla="*/ 0 h 540"/>
                <a:gd name="T20" fmla="*/ 0 w 591"/>
                <a:gd name="T21" fmla="*/ 0 h 540"/>
                <a:gd name="T22" fmla="*/ 0 w 591"/>
                <a:gd name="T23" fmla="*/ 0 h 540"/>
                <a:gd name="T24" fmla="*/ 0 w 591"/>
                <a:gd name="T25" fmla="*/ 0 h 540"/>
                <a:gd name="T26" fmla="*/ 0 w 591"/>
                <a:gd name="T27" fmla="*/ 0 h 540"/>
                <a:gd name="T28" fmla="*/ 0 w 591"/>
                <a:gd name="T29" fmla="*/ 0 h 540"/>
                <a:gd name="T30" fmla="*/ 0 w 591"/>
                <a:gd name="T31" fmla="*/ 0 h 540"/>
                <a:gd name="T32" fmla="*/ 0 w 591"/>
                <a:gd name="T33" fmla="*/ 0 h 540"/>
                <a:gd name="T34" fmla="*/ 0 w 591"/>
                <a:gd name="T35" fmla="*/ 0 h 540"/>
                <a:gd name="T36" fmla="*/ 0 w 591"/>
                <a:gd name="T37" fmla="*/ 0 h 540"/>
                <a:gd name="T38" fmla="*/ 0 w 591"/>
                <a:gd name="T39" fmla="*/ 0 h 540"/>
                <a:gd name="T40" fmla="*/ 0 w 591"/>
                <a:gd name="T41" fmla="*/ 0 h 540"/>
                <a:gd name="T42" fmla="*/ 0 w 591"/>
                <a:gd name="T43" fmla="*/ 0 h 540"/>
                <a:gd name="T44" fmla="*/ 0 w 591"/>
                <a:gd name="T45" fmla="*/ 0 h 540"/>
                <a:gd name="T46" fmla="*/ 0 w 591"/>
                <a:gd name="T47" fmla="*/ 0 h 540"/>
                <a:gd name="T48" fmla="*/ 0 w 591"/>
                <a:gd name="T49" fmla="*/ 0 h 540"/>
                <a:gd name="T50" fmla="*/ 0 w 591"/>
                <a:gd name="T51" fmla="*/ 0 h 540"/>
                <a:gd name="T52" fmla="*/ 0 w 591"/>
                <a:gd name="T53" fmla="*/ 0 h 540"/>
                <a:gd name="T54" fmla="*/ 0 w 591"/>
                <a:gd name="T55" fmla="*/ 0 h 540"/>
                <a:gd name="T56" fmla="*/ 0 w 591"/>
                <a:gd name="T57" fmla="*/ 0 h 540"/>
                <a:gd name="T58" fmla="*/ 0 w 591"/>
                <a:gd name="T59" fmla="*/ 0 h 540"/>
                <a:gd name="T60" fmla="*/ 0 w 591"/>
                <a:gd name="T61" fmla="*/ 0 h 540"/>
                <a:gd name="T62" fmla="*/ 0 w 591"/>
                <a:gd name="T63" fmla="*/ 0 h 540"/>
                <a:gd name="T64" fmla="*/ 0 w 591"/>
                <a:gd name="T65" fmla="*/ 0 h 540"/>
                <a:gd name="T66" fmla="*/ 0 w 591"/>
                <a:gd name="T67" fmla="*/ 0 h 540"/>
                <a:gd name="T68" fmla="*/ 0 w 591"/>
                <a:gd name="T69" fmla="*/ 0 h 540"/>
                <a:gd name="T70" fmla="*/ 0 w 591"/>
                <a:gd name="T71" fmla="*/ 0 h 540"/>
                <a:gd name="T72" fmla="*/ 0 w 591"/>
                <a:gd name="T73" fmla="*/ 0 h 540"/>
                <a:gd name="T74" fmla="*/ 0 w 591"/>
                <a:gd name="T75" fmla="*/ 0 h 540"/>
                <a:gd name="T76" fmla="*/ 0 w 591"/>
                <a:gd name="T77" fmla="*/ 0 h 540"/>
                <a:gd name="T78" fmla="*/ 0 w 591"/>
                <a:gd name="T79" fmla="*/ 0 h 540"/>
                <a:gd name="T80" fmla="*/ 0 w 591"/>
                <a:gd name="T81" fmla="*/ 0 h 540"/>
                <a:gd name="T82" fmla="*/ 0 w 591"/>
                <a:gd name="T83" fmla="*/ 0 h 540"/>
                <a:gd name="T84" fmla="*/ 0 w 591"/>
                <a:gd name="T85" fmla="*/ 0 h 5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91"/>
                <a:gd name="T130" fmla="*/ 0 h 540"/>
                <a:gd name="T131" fmla="*/ 591 w 591"/>
                <a:gd name="T132" fmla="*/ 540 h 5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73" name="Freeform 76"/>
            <p:cNvSpPr>
              <a:spLocks/>
            </p:cNvSpPr>
            <p:nvPr/>
          </p:nvSpPr>
          <p:spPr bwMode="auto">
            <a:xfrm>
              <a:off x="4123" y="1101"/>
              <a:ext cx="47" cy="55"/>
            </a:xfrm>
            <a:custGeom>
              <a:avLst/>
              <a:gdLst>
                <a:gd name="T0" fmla="*/ 0 w 238"/>
                <a:gd name="T1" fmla="*/ 0 h 271"/>
                <a:gd name="T2" fmla="*/ 0 w 238"/>
                <a:gd name="T3" fmla="*/ 0 h 271"/>
                <a:gd name="T4" fmla="*/ 0 w 238"/>
                <a:gd name="T5" fmla="*/ 0 h 271"/>
                <a:gd name="T6" fmla="*/ 0 w 238"/>
                <a:gd name="T7" fmla="*/ 0 h 271"/>
                <a:gd name="T8" fmla="*/ 0 w 238"/>
                <a:gd name="T9" fmla="*/ 0 h 271"/>
                <a:gd name="T10" fmla="*/ 0 w 238"/>
                <a:gd name="T11" fmla="*/ 0 h 271"/>
                <a:gd name="T12" fmla="*/ 0 w 238"/>
                <a:gd name="T13" fmla="*/ 0 h 271"/>
                <a:gd name="T14" fmla="*/ 0 w 238"/>
                <a:gd name="T15" fmla="*/ 0 h 271"/>
                <a:gd name="T16" fmla="*/ 0 w 238"/>
                <a:gd name="T17" fmla="*/ 0 h 271"/>
                <a:gd name="T18" fmla="*/ 0 w 238"/>
                <a:gd name="T19" fmla="*/ 0 h 271"/>
                <a:gd name="T20" fmla="*/ 0 w 238"/>
                <a:gd name="T21" fmla="*/ 0 h 271"/>
                <a:gd name="T22" fmla="*/ 0 w 238"/>
                <a:gd name="T23" fmla="*/ 0 h 271"/>
                <a:gd name="T24" fmla="*/ 0 w 238"/>
                <a:gd name="T25" fmla="*/ 0 h 271"/>
                <a:gd name="T26" fmla="*/ 0 w 238"/>
                <a:gd name="T27" fmla="*/ 0 h 271"/>
                <a:gd name="T28" fmla="*/ 0 w 238"/>
                <a:gd name="T29" fmla="*/ 0 h 271"/>
                <a:gd name="T30" fmla="*/ 0 w 238"/>
                <a:gd name="T31" fmla="*/ 0 h 271"/>
                <a:gd name="T32" fmla="*/ 0 w 238"/>
                <a:gd name="T33" fmla="*/ 0 h 271"/>
                <a:gd name="T34" fmla="*/ 0 w 238"/>
                <a:gd name="T35" fmla="*/ 0 h 271"/>
                <a:gd name="T36" fmla="*/ 0 w 238"/>
                <a:gd name="T37" fmla="*/ 0 h 271"/>
                <a:gd name="T38" fmla="*/ 0 w 238"/>
                <a:gd name="T39" fmla="*/ 0 h 271"/>
                <a:gd name="T40" fmla="*/ 0 w 238"/>
                <a:gd name="T41" fmla="*/ 0 h 271"/>
                <a:gd name="T42" fmla="*/ 0 w 238"/>
                <a:gd name="T43" fmla="*/ 0 h 271"/>
                <a:gd name="T44" fmla="*/ 0 w 238"/>
                <a:gd name="T45" fmla="*/ 0 h 271"/>
                <a:gd name="T46" fmla="*/ 0 w 238"/>
                <a:gd name="T47" fmla="*/ 0 h 271"/>
                <a:gd name="T48" fmla="*/ 0 w 238"/>
                <a:gd name="T49" fmla="*/ 0 h 271"/>
                <a:gd name="T50" fmla="*/ 0 w 238"/>
                <a:gd name="T51" fmla="*/ 0 h 271"/>
                <a:gd name="T52" fmla="*/ 0 w 238"/>
                <a:gd name="T53" fmla="*/ 0 h 271"/>
                <a:gd name="T54" fmla="*/ 0 w 238"/>
                <a:gd name="T55" fmla="*/ 0 h 271"/>
                <a:gd name="T56" fmla="*/ 0 w 238"/>
                <a:gd name="T57" fmla="*/ 0 h 271"/>
                <a:gd name="T58" fmla="*/ 0 w 238"/>
                <a:gd name="T59" fmla="*/ 0 h 271"/>
                <a:gd name="T60" fmla="*/ 0 w 238"/>
                <a:gd name="T61" fmla="*/ 0 h 271"/>
                <a:gd name="T62" fmla="*/ 0 w 238"/>
                <a:gd name="T63" fmla="*/ 0 h 271"/>
                <a:gd name="T64" fmla="*/ 0 w 238"/>
                <a:gd name="T65" fmla="*/ 0 h 271"/>
                <a:gd name="T66" fmla="*/ 0 w 238"/>
                <a:gd name="T67" fmla="*/ 0 h 271"/>
                <a:gd name="T68" fmla="*/ 0 w 238"/>
                <a:gd name="T69" fmla="*/ 0 h 271"/>
                <a:gd name="T70" fmla="*/ 0 w 238"/>
                <a:gd name="T71" fmla="*/ 0 h 271"/>
                <a:gd name="T72" fmla="*/ 0 w 238"/>
                <a:gd name="T73" fmla="*/ 0 h 271"/>
                <a:gd name="T74" fmla="*/ 0 w 238"/>
                <a:gd name="T75" fmla="*/ 0 h 271"/>
                <a:gd name="T76" fmla="*/ 0 w 238"/>
                <a:gd name="T77" fmla="*/ 0 h 271"/>
                <a:gd name="T78" fmla="*/ 0 w 238"/>
                <a:gd name="T79" fmla="*/ 0 h 271"/>
                <a:gd name="T80" fmla="*/ 0 w 238"/>
                <a:gd name="T81" fmla="*/ 0 h 271"/>
                <a:gd name="T82" fmla="*/ 0 w 238"/>
                <a:gd name="T83" fmla="*/ 0 h 271"/>
                <a:gd name="T84" fmla="*/ 0 w 238"/>
                <a:gd name="T85" fmla="*/ 0 h 271"/>
                <a:gd name="T86" fmla="*/ 0 w 238"/>
                <a:gd name="T87" fmla="*/ 0 h 271"/>
                <a:gd name="T88" fmla="*/ 0 w 238"/>
                <a:gd name="T89" fmla="*/ 0 h 271"/>
                <a:gd name="T90" fmla="*/ 0 w 238"/>
                <a:gd name="T91" fmla="*/ 0 h 271"/>
                <a:gd name="T92" fmla="*/ 0 w 238"/>
                <a:gd name="T93" fmla="*/ 0 h 271"/>
                <a:gd name="T94" fmla="*/ 0 w 238"/>
                <a:gd name="T95" fmla="*/ 0 h 271"/>
                <a:gd name="T96" fmla="*/ 0 w 238"/>
                <a:gd name="T97" fmla="*/ 0 h 271"/>
                <a:gd name="T98" fmla="*/ 0 w 238"/>
                <a:gd name="T99" fmla="*/ 0 h 2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271"/>
                <a:gd name="T152" fmla="*/ 238 w 238"/>
                <a:gd name="T153" fmla="*/ 271 h 2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74" name="Freeform 77"/>
            <p:cNvSpPr>
              <a:spLocks/>
            </p:cNvSpPr>
            <p:nvPr/>
          </p:nvSpPr>
          <p:spPr bwMode="auto">
            <a:xfrm>
              <a:off x="4135" y="1141"/>
              <a:ext cx="161" cy="158"/>
            </a:xfrm>
            <a:custGeom>
              <a:avLst/>
              <a:gdLst>
                <a:gd name="T0" fmla="*/ 0 w 806"/>
                <a:gd name="T1" fmla="*/ 0 h 789"/>
                <a:gd name="T2" fmla="*/ 0 w 806"/>
                <a:gd name="T3" fmla="*/ 0 h 789"/>
                <a:gd name="T4" fmla="*/ 0 w 806"/>
                <a:gd name="T5" fmla="*/ 0 h 789"/>
                <a:gd name="T6" fmla="*/ 0 w 806"/>
                <a:gd name="T7" fmla="*/ 0 h 789"/>
                <a:gd name="T8" fmla="*/ 0 w 806"/>
                <a:gd name="T9" fmla="*/ 0 h 789"/>
                <a:gd name="T10" fmla="*/ 0 w 806"/>
                <a:gd name="T11" fmla="*/ 0 h 789"/>
                <a:gd name="T12" fmla="*/ 0 w 806"/>
                <a:gd name="T13" fmla="*/ 0 h 789"/>
                <a:gd name="T14" fmla="*/ 0 w 806"/>
                <a:gd name="T15" fmla="*/ 0 h 789"/>
                <a:gd name="T16" fmla="*/ 0 w 806"/>
                <a:gd name="T17" fmla="*/ 0 h 789"/>
                <a:gd name="T18" fmla="*/ 0 w 806"/>
                <a:gd name="T19" fmla="*/ 0 h 789"/>
                <a:gd name="T20" fmla="*/ 0 w 806"/>
                <a:gd name="T21" fmla="*/ 0 h 789"/>
                <a:gd name="T22" fmla="*/ 0 w 806"/>
                <a:gd name="T23" fmla="*/ 0 h 789"/>
                <a:gd name="T24" fmla="*/ 0 w 806"/>
                <a:gd name="T25" fmla="*/ 0 h 789"/>
                <a:gd name="T26" fmla="*/ 0 w 806"/>
                <a:gd name="T27" fmla="*/ 0 h 789"/>
                <a:gd name="T28" fmla="*/ 0 w 806"/>
                <a:gd name="T29" fmla="*/ 0 h 789"/>
                <a:gd name="T30" fmla="*/ 0 w 806"/>
                <a:gd name="T31" fmla="*/ 0 h 789"/>
                <a:gd name="T32" fmla="*/ 0 w 806"/>
                <a:gd name="T33" fmla="*/ 0 h 789"/>
                <a:gd name="T34" fmla="*/ 0 w 806"/>
                <a:gd name="T35" fmla="*/ 0 h 789"/>
                <a:gd name="T36" fmla="*/ 0 w 806"/>
                <a:gd name="T37" fmla="*/ 0 h 789"/>
                <a:gd name="T38" fmla="*/ 0 w 806"/>
                <a:gd name="T39" fmla="*/ 0 h 789"/>
                <a:gd name="T40" fmla="*/ 0 w 806"/>
                <a:gd name="T41" fmla="*/ 0 h 789"/>
                <a:gd name="T42" fmla="*/ 0 w 806"/>
                <a:gd name="T43" fmla="*/ 0 h 789"/>
                <a:gd name="T44" fmla="*/ 0 w 806"/>
                <a:gd name="T45" fmla="*/ 0 h 789"/>
                <a:gd name="T46" fmla="*/ 0 w 806"/>
                <a:gd name="T47" fmla="*/ 0 h 789"/>
                <a:gd name="T48" fmla="*/ 0 w 806"/>
                <a:gd name="T49" fmla="*/ 0 h 789"/>
                <a:gd name="T50" fmla="*/ 0 w 806"/>
                <a:gd name="T51" fmla="*/ 0 h 789"/>
                <a:gd name="T52" fmla="*/ 0 w 806"/>
                <a:gd name="T53" fmla="*/ 0 h 789"/>
                <a:gd name="T54" fmla="*/ 0 w 806"/>
                <a:gd name="T55" fmla="*/ 0 h 789"/>
                <a:gd name="T56" fmla="*/ 0 w 806"/>
                <a:gd name="T57" fmla="*/ 0 h 789"/>
                <a:gd name="T58" fmla="*/ 0 w 806"/>
                <a:gd name="T59" fmla="*/ 0 h 789"/>
                <a:gd name="T60" fmla="*/ 0 w 806"/>
                <a:gd name="T61" fmla="*/ 0 h 789"/>
                <a:gd name="T62" fmla="*/ 0 w 806"/>
                <a:gd name="T63" fmla="*/ 0 h 789"/>
                <a:gd name="T64" fmla="*/ 0 w 806"/>
                <a:gd name="T65" fmla="*/ 0 h 789"/>
                <a:gd name="T66" fmla="*/ 0 w 806"/>
                <a:gd name="T67" fmla="*/ 0 h 789"/>
                <a:gd name="T68" fmla="*/ 0 w 806"/>
                <a:gd name="T69" fmla="*/ 0 h 789"/>
                <a:gd name="T70" fmla="*/ 0 w 806"/>
                <a:gd name="T71" fmla="*/ 0 h 789"/>
                <a:gd name="T72" fmla="*/ 0 w 806"/>
                <a:gd name="T73" fmla="*/ 0 h 789"/>
                <a:gd name="T74" fmla="*/ 0 w 806"/>
                <a:gd name="T75" fmla="*/ 0 h 789"/>
                <a:gd name="T76" fmla="*/ 0 w 806"/>
                <a:gd name="T77" fmla="*/ 0 h 789"/>
                <a:gd name="T78" fmla="*/ 0 w 806"/>
                <a:gd name="T79" fmla="*/ 0 h 789"/>
                <a:gd name="T80" fmla="*/ 0 w 806"/>
                <a:gd name="T81" fmla="*/ 0 h 789"/>
                <a:gd name="T82" fmla="*/ 0 w 806"/>
                <a:gd name="T83" fmla="*/ 0 h 789"/>
                <a:gd name="T84" fmla="*/ 0 w 806"/>
                <a:gd name="T85" fmla="*/ 0 h 789"/>
                <a:gd name="T86" fmla="*/ 0 w 806"/>
                <a:gd name="T87" fmla="*/ 0 h 789"/>
                <a:gd name="T88" fmla="*/ 0 w 806"/>
                <a:gd name="T89" fmla="*/ 0 h 789"/>
                <a:gd name="T90" fmla="*/ 0 w 806"/>
                <a:gd name="T91" fmla="*/ 0 h 789"/>
                <a:gd name="T92" fmla="*/ 0 w 806"/>
                <a:gd name="T93" fmla="*/ 0 h 789"/>
                <a:gd name="T94" fmla="*/ 0 w 806"/>
                <a:gd name="T95" fmla="*/ 0 h 789"/>
                <a:gd name="T96" fmla="*/ 0 w 806"/>
                <a:gd name="T97" fmla="*/ 0 h 789"/>
                <a:gd name="T98" fmla="*/ 0 w 806"/>
                <a:gd name="T99" fmla="*/ 0 h 789"/>
                <a:gd name="T100" fmla="*/ 0 w 806"/>
                <a:gd name="T101" fmla="*/ 0 h 789"/>
                <a:gd name="T102" fmla="*/ 0 w 806"/>
                <a:gd name="T103" fmla="*/ 0 h 789"/>
                <a:gd name="T104" fmla="*/ 0 w 806"/>
                <a:gd name="T105" fmla="*/ 0 h 789"/>
                <a:gd name="T106" fmla="*/ 0 w 806"/>
                <a:gd name="T107" fmla="*/ 0 h 789"/>
                <a:gd name="T108" fmla="*/ 0 w 806"/>
                <a:gd name="T109" fmla="*/ 0 h 789"/>
                <a:gd name="T110" fmla="*/ 0 w 806"/>
                <a:gd name="T111" fmla="*/ 0 h 7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6"/>
                <a:gd name="T169" fmla="*/ 0 h 789"/>
                <a:gd name="T170" fmla="*/ 806 w 806"/>
                <a:gd name="T171" fmla="*/ 789 h 7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75" name="Freeform 78"/>
            <p:cNvSpPr>
              <a:spLocks/>
            </p:cNvSpPr>
            <p:nvPr/>
          </p:nvSpPr>
          <p:spPr bwMode="auto">
            <a:xfrm>
              <a:off x="4214" y="1168"/>
              <a:ext cx="81" cy="83"/>
            </a:xfrm>
            <a:custGeom>
              <a:avLst/>
              <a:gdLst>
                <a:gd name="T0" fmla="*/ 0 w 405"/>
                <a:gd name="T1" fmla="*/ 0 h 414"/>
                <a:gd name="T2" fmla="*/ 0 w 405"/>
                <a:gd name="T3" fmla="*/ 0 h 414"/>
                <a:gd name="T4" fmla="*/ 0 w 405"/>
                <a:gd name="T5" fmla="*/ 0 h 414"/>
                <a:gd name="T6" fmla="*/ 0 w 405"/>
                <a:gd name="T7" fmla="*/ 0 h 414"/>
                <a:gd name="T8" fmla="*/ 0 w 405"/>
                <a:gd name="T9" fmla="*/ 0 h 414"/>
                <a:gd name="T10" fmla="*/ 0 w 405"/>
                <a:gd name="T11" fmla="*/ 0 h 414"/>
                <a:gd name="T12" fmla="*/ 0 w 405"/>
                <a:gd name="T13" fmla="*/ 0 h 414"/>
                <a:gd name="T14" fmla="*/ 0 w 405"/>
                <a:gd name="T15" fmla="*/ 0 h 414"/>
                <a:gd name="T16" fmla="*/ 0 w 405"/>
                <a:gd name="T17" fmla="*/ 0 h 414"/>
                <a:gd name="T18" fmla="*/ 0 w 405"/>
                <a:gd name="T19" fmla="*/ 0 h 414"/>
                <a:gd name="T20" fmla="*/ 0 w 405"/>
                <a:gd name="T21" fmla="*/ 0 h 414"/>
                <a:gd name="T22" fmla="*/ 0 w 405"/>
                <a:gd name="T23" fmla="*/ 0 h 414"/>
                <a:gd name="T24" fmla="*/ 0 w 405"/>
                <a:gd name="T25" fmla="*/ 0 h 414"/>
                <a:gd name="T26" fmla="*/ 0 w 405"/>
                <a:gd name="T27" fmla="*/ 0 h 414"/>
                <a:gd name="T28" fmla="*/ 0 w 405"/>
                <a:gd name="T29" fmla="*/ 0 h 414"/>
                <a:gd name="T30" fmla="*/ 0 w 405"/>
                <a:gd name="T31" fmla="*/ 0 h 414"/>
                <a:gd name="T32" fmla="*/ 0 w 405"/>
                <a:gd name="T33" fmla="*/ 0 h 414"/>
                <a:gd name="T34" fmla="*/ 0 w 405"/>
                <a:gd name="T35" fmla="*/ 0 h 414"/>
                <a:gd name="T36" fmla="*/ 0 w 405"/>
                <a:gd name="T37" fmla="*/ 0 h 414"/>
                <a:gd name="T38" fmla="*/ 0 w 405"/>
                <a:gd name="T39" fmla="*/ 0 h 414"/>
                <a:gd name="T40" fmla="*/ 0 w 405"/>
                <a:gd name="T41" fmla="*/ 0 h 414"/>
                <a:gd name="T42" fmla="*/ 0 w 405"/>
                <a:gd name="T43" fmla="*/ 0 h 414"/>
                <a:gd name="T44" fmla="*/ 0 w 405"/>
                <a:gd name="T45" fmla="*/ 0 h 414"/>
                <a:gd name="T46" fmla="*/ 0 w 405"/>
                <a:gd name="T47" fmla="*/ 0 h 414"/>
                <a:gd name="T48" fmla="*/ 0 w 405"/>
                <a:gd name="T49" fmla="*/ 0 h 414"/>
                <a:gd name="T50" fmla="*/ 0 w 405"/>
                <a:gd name="T51" fmla="*/ 0 h 414"/>
                <a:gd name="T52" fmla="*/ 0 w 405"/>
                <a:gd name="T53" fmla="*/ 0 h 414"/>
                <a:gd name="T54" fmla="*/ 0 w 405"/>
                <a:gd name="T55" fmla="*/ 0 h 414"/>
                <a:gd name="T56" fmla="*/ 0 w 405"/>
                <a:gd name="T57" fmla="*/ 0 h 414"/>
                <a:gd name="T58" fmla="*/ 0 w 405"/>
                <a:gd name="T59" fmla="*/ 0 h 414"/>
                <a:gd name="T60" fmla="*/ 0 w 405"/>
                <a:gd name="T61" fmla="*/ 0 h 414"/>
                <a:gd name="T62" fmla="*/ 0 w 405"/>
                <a:gd name="T63" fmla="*/ 0 h 414"/>
                <a:gd name="T64" fmla="*/ 0 w 405"/>
                <a:gd name="T65" fmla="*/ 0 h 4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5"/>
                <a:gd name="T100" fmla="*/ 0 h 414"/>
                <a:gd name="T101" fmla="*/ 405 w 405"/>
                <a:gd name="T102" fmla="*/ 414 h 4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76" name="Freeform 79"/>
            <p:cNvSpPr>
              <a:spLocks/>
            </p:cNvSpPr>
            <p:nvPr/>
          </p:nvSpPr>
          <p:spPr bwMode="auto">
            <a:xfrm>
              <a:off x="4091" y="1180"/>
              <a:ext cx="50" cy="114"/>
            </a:xfrm>
            <a:custGeom>
              <a:avLst/>
              <a:gdLst>
                <a:gd name="T0" fmla="*/ 0 w 249"/>
                <a:gd name="T1" fmla="*/ 0 h 569"/>
                <a:gd name="T2" fmla="*/ 0 w 249"/>
                <a:gd name="T3" fmla="*/ 0 h 569"/>
                <a:gd name="T4" fmla="*/ 0 w 249"/>
                <a:gd name="T5" fmla="*/ 0 h 569"/>
                <a:gd name="T6" fmla="*/ 0 w 249"/>
                <a:gd name="T7" fmla="*/ 0 h 569"/>
                <a:gd name="T8" fmla="*/ 0 w 249"/>
                <a:gd name="T9" fmla="*/ 0 h 569"/>
                <a:gd name="T10" fmla="*/ 0 w 249"/>
                <a:gd name="T11" fmla="*/ 0 h 569"/>
                <a:gd name="T12" fmla="*/ 0 w 249"/>
                <a:gd name="T13" fmla="*/ 0 h 569"/>
                <a:gd name="T14" fmla="*/ 0 w 249"/>
                <a:gd name="T15" fmla="*/ 0 h 569"/>
                <a:gd name="T16" fmla="*/ 0 w 249"/>
                <a:gd name="T17" fmla="*/ 0 h 569"/>
                <a:gd name="T18" fmla="*/ 0 w 249"/>
                <a:gd name="T19" fmla="*/ 0 h 569"/>
                <a:gd name="T20" fmla="*/ 0 w 249"/>
                <a:gd name="T21" fmla="*/ 0 h 569"/>
                <a:gd name="T22" fmla="*/ 0 w 249"/>
                <a:gd name="T23" fmla="*/ 0 h 569"/>
                <a:gd name="T24" fmla="*/ 0 w 249"/>
                <a:gd name="T25" fmla="*/ 0 h 569"/>
                <a:gd name="T26" fmla="*/ 0 w 249"/>
                <a:gd name="T27" fmla="*/ 0 h 569"/>
                <a:gd name="T28" fmla="*/ 0 w 249"/>
                <a:gd name="T29" fmla="*/ 0 h 569"/>
                <a:gd name="T30" fmla="*/ 0 w 249"/>
                <a:gd name="T31" fmla="*/ 0 h 569"/>
                <a:gd name="T32" fmla="*/ 0 w 249"/>
                <a:gd name="T33" fmla="*/ 0 h 569"/>
                <a:gd name="T34" fmla="*/ 0 w 249"/>
                <a:gd name="T35" fmla="*/ 0 h 569"/>
                <a:gd name="T36" fmla="*/ 0 w 249"/>
                <a:gd name="T37" fmla="*/ 0 h 569"/>
                <a:gd name="T38" fmla="*/ 0 w 249"/>
                <a:gd name="T39" fmla="*/ 0 h 569"/>
                <a:gd name="T40" fmla="*/ 0 w 249"/>
                <a:gd name="T41" fmla="*/ 0 h 569"/>
                <a:gd name="T42" fmla="*/ 0 w 249"/>
                <a:gd name="T43" fmla="*/ 0 h 569"/>
                <a:gd name="T44" fmla="*/ 0 w 249"/>
                <a:gd name="T45" fmla="*/ 0 h 569"/>
                <a:gd name="T46" fmla="*/ 0 w 249"/>
                <a:gd name="T47" fmla="*/ 0 h 569"/>
                <a:gd name="T48" fmla="*/ 0 w 249"/>
                <a:gd name="T49" fmla="*/ 0 h 569"/>
                <a:gd name="T50" fmla="*/ 0 w 249"/>
                <a:gd name="T51" fmla="*/ 0 h 569"/>
                <a:gd name="T52" fmla="*/ 0 w 249"/>
                <a:gd name="T53" fmla="*/ 0 h 569"/>
                <a:gd name="T54" fmla="*/ 0 w 249"/>
                <a:gd name="T55" fmla="*/ 0 h 569"/>
                <a:gd name="T56" fmla="*/ 0 w 249"/>
                <a:gd name="T57" fmla="*/ 0 h 569"/>
                <a:gd name="T58" fmla="*/ 0 w 249"/>
                <a:gd name="T59" fmla="*/ 0 h 569"/>
                <a:gd name="T60" fmla="*/ 0 w 249"/>
                <a:gd name="T61" fmla="*/ 0 h 569"/>
                <a:gd name="T62" fmla="*/ 0 w 249"/>
                <a:gd name="T63" fmla="*/ 0 h 569"/>
                <a:gd name="T64" fmla="*/ 0 w 249"/>
                <a:gd name="T65" fmla="*/ 0 h 569"/>
                <a:gd name="T66" fmla="*/ 0 w 249"/>
                <a:gd name="T67" fmla="*/ 0 h 569"/>
                <a:gd name="T68" fmla="*/ 0 w 249"/>
                <a:gd name="T69" fmla="*/ 0 h 569"/>
                <a:gd name="T70" fmla="*/ 0 w 249"/>
                <a:gd name="T71" fmla="*/ 0 h 569"/>
                <a:gd name="T72" fmla="*/ 0 w 249"/>
                <a:gd name="T73" fmla="*/ 0 h 569"/>
                <a:gd name="T74" fmla="*/ 0 w 249"/>
                <a:gd name="T75" fmla="*/ 0 h 569"/>
                <a:gd name="T76" fmla="*/ 0 w 249"/>
                <a:gd name="T77" fmla="*/ 0 h 569"/>
                <a:gd name="T78" fmla="*/ 0 w 249"/>
                <a:gd name="T79" fmla="*/ 0 h 569"/>
                <a:gd name="T80" fmla="*/ 0 w 249"/>
                <a:gd name="T81" fmla="*/ 0 h 569"/>
                <a:gd name="T82" fmla="*/ 0 w 249"/>
                <a:gd name="T83" fmla="*/ 0 h 569"/>
                <a:gd name="T84" fmla="*/ 0 w 249"/>
                <a:gd name="T85" fmla="*/ 0 h 569"/>
                <a:gd name="T86" fmla="*/ 0 w 249"/>
                <a:gd name="T87" fmla="*/ 0 h 569"/>
                <a:gd name="T88" fmla="*/ 0 w 249"/>
                <a:gd name="T89" fmla="*/ 0 h 569"/>
                <a:gd name="T90" fmla="*/ 0 w 249"/>
                <a:gd name="T91" fmla="*/ 0 h 569"/>
                <a:gd name="T92" fmla="*/ 0 w 249"/>
                <a:gd name="T93" fmla="*/ 0 h 569"/>
                <a:gd name="T94" fmla="*/ 0 w 249"/>
                <a:gd name="T95" fmla="*/ 0 h 569"/>
                <a:gd name="T96" fmla="*/ 0 w 249"/>
                <a:gd name="T97" fmla="*/ 0 h 569"/>
                <a:gd name="T98" fmla="*/ 0 w 249"/>
                <a:gd name="T99" fmla="*/ 0 h 569"/>
                <a:gd name="T100" fmla="*/ 0 w 249"/>
                <a:gd name="T101" fmla="*/ 0 h 5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9"/>
                <a:gd name="T154" fmla="*/ 0 h 569"/>
                <a:gd name="T155" fmla="*/ 249 w 249"/>
                <a:gd name="T156" fmla="*/ 569 h 5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77" name="Freeform 80"/>
            <p:cNvSpPr>
              <a:spLocks/>
            </p:cNvSpPr>
            <p:nvPr/>
          </p:nvSpPr>
          <p:spPr bwMode="auto">
            <a:xfrm>
              <a:off x="4244" y="1188"/>
              <a:ext cx="34" cy="40"/>
            </a:xfrm>
            <a:custGeom>
              <a:avLst/>
              <a:gdLst>
                <a:gd name="T0" fmla="*/ 0 w 168"/>
                <a:gd name="T1" fmla="*/ 0 h 198"/>
                <a:gd name="T2" fmla="*/ 0 w 168"/>
                <a:gd name="T3" fmla="*/ 0 h 198"/>
                <a:gd name="T4" fmla="*/ 0 w 168"/>
                <a:gd name="T5" fmla="*/ 0 h 198"/>
                <a:gd name="T6" fmla="*/ 0 w 168"/>
                <a:gd name="T7" fmla="*/ 0 h 198"/>
                <a:gd name="T8" fmla="*/ 0 w 168"/>
                <a:gd name="T9" fmla="*/ 0 h 198"/>
                <a:gd name="T10" fmla="*/ 0 w 168"/>
                <a:gd name="T11" fmla="*/ 0 h 198"/>
                <a:gd name="T12" fmla="*/ 0 w 168"/>
                <a:gd name="T13" fmla="*/ 0 h 198"/>
                <a:gd name="T14" fmla="*/ 0 w 168"/>
                <a:gd name="T15" fmla="*/ 0 h 198"/>
                <a:gd name="T16" fmla="*/ 0 w 168"/>
                <a:gd name="T17" fmla="*/ 0 h 198"/>
                <a:gd name="T18" fmla="*/ 0 w 168"/>
                <a:gd name="T19" fmla="*/ 0 h 198"/>
                <a:gd name="T20" fmla="*/ 0 w 168"/>
                <a:gd name="T21" fmla="*/ 0 h 198"/>
                <a:gd name="T22" fmla="*/ 0 w 168"/>
                <a:gd name="T23" fmla="*/ 0 h 198"/>
                <a:gd name="T24" fmla="*/ 0 w 168"/>
                <a:gd name="T25" fmla="*/ 0 h 198"/>
                <a:gd name="T26" fmla="*/ 0 w 168"/>
                <a:gd name="T27" fmla="*/ 0 h 198"/>
                <a:gd name="T28" fmla="*/ 0 w 168"/>
                <a:gd name="T29" fmla="*/ 0 h 198"/>
                <a:gd name="T30" fmla="*/ 0 w 168"/>
                <a:gd name="T31" fmla="*/ 0 h 198"/>
                <a:gd name="T32" fmla="*/ 0 w 168"/>
                <a:gd name="T33" fmla="*/ 0 h 198"/>
                <a:gd name="T34" fmla="*/ 0 w 168"/>
                <a:gd name="T35" fmla="*/ 0 h 198"/>
                <a:gd name="T36" fmla="*/ 0 w 168"/>
                <a:gd name="T37" fmla="*/ 0 h 198"/>
                <a:gd name="T38" fmla="*/ 0 w 168"/>
                <a:gd name="T39" fmla="*/ 0 h 198"/>
                <a:gd name="T40" fmla="*/ 0 w 168"/>
                <a:gd name="T41" fmla="*/ 0 h 198"/>
                <a:gd name="T42" fmla="*/ 0 w 168"/>
                <a:gd name="T43" fmla="*/ 0 h 198"/>
                <a:gd name="T44" fmla="*/ 0 w 168"/>
                <a:gd name="T45" fmla="*/ 0 h 198"/>
                <a:gd name="T46" fmla="*/ 0 w 168"/>
                <a:gd name="T47" fmla="*/ 0 h 198"/>
                <a:gd name="T48" fmla="*/ 0 w 168"/>
                <a:gd name="T49" fmla="*/ 0 h 198"/>
                <a:gd name="T50" fmla="*/ 0 w 168"/>
                <a:gd name="T51" fmla="*/ 0 h 198"/>
                <a:gd name="T52" fmla="*/ 0 w 168"/>
                <a:gd name="T53" fmla="*/ 0 h 198"/>
                <a:gd name="T54" fmla="*/ 0 w 168"/>
                <a:gd name="T55" fmla="*/ 0 h 198"/>
                <a:gd name="T56" fmla="*/ 0 w 168"/>
                <a:gd name="T57" fmla="*/ 0 h 198"/>
                <a:gd name="T58" fmla="*/ 0 w 168"/>
                <a:gd name="T59" fmla="*/ 0 h 198"/>
                <a:gd name="T60" fmla="*/ 0 w 168"/>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98"/>
                <a:gd name="T95" fmla="*/ 168 w 168"/>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78" name="Freeform 81"/>
            <p:cNvSpPr>
              <a:spLocks/>
            </p:cNvSpPr>
            <p:nvPr/>
          </p:nvSpPr>
          <p:spPr bwMode="auto">
            <a:xfrm>
              <a:off x="4127" y="1191"/>
              <a:ext cx="50" cy="56"/>
            </a:xfrm>
            <a:custGeom>
              <a:avLst/>
              <a:gdLst>
                <a:gd name="T0" fmla="*/ 0 w 250"/>
                <a:gd name="T1" fmla="*/ 0 h 279"/>
                <a:gd name="T2" fmla="*/ 0 w 250"/>
                <a:gd name="T3" fmla="*/ 0 h 279"/>
                <a:gd name="T4" fmla="*/ 0 w 250"/>
                <a:gd name="T5" fmla="*/ 0 h 279"/>
                <a:gd name="T6" fmla="*/ 0 w 250"/>
                <a:gd name="T7" fmla="*/ 0 h 279"/>
                <a:gd name="T8" fmla="*/ 0 w 250"/>
                <a:gd name="T9" fmla="*/ 0 h 279"/>
                <a:gd name="T10" fmla="*/ 0 w 250"/>
                <a:gd name="T11" fmla="*/ 0 h 279"/>
                <a:gd name="T12" fmla="*/ 0 w 250"/>
                <a:gd name="T13" fmla="*/ 0 h 279"/>
                <a:gd name="T14" fmla="*/ 0 w 250"/>
                <a:gd name="T15" fmla="*/ 0 h 279"/>
                <a:gd name="T16" fmla="*/ 0 w 250"/>
                <a:gd name="T17" fmla="*/ 0 h 279"/>
                <a:gd name="T18" fmla="*/ 0 w 250"/>
                <a:gd name="T19" fmla="*/ 0 h 279"/>
                <a:gd name="T20" fmla="*/ 0 w 250"/>
                <a:gd name="T21" fmla="*/ 0 h 279"/>
                <a:gd name="T22" fmla="*/ 0 w 250"/>
                <a:gd name="T23" fmla="*/ 0 h 279"/>
                <a:gd name="T24" fmla="*/ 0 w 250"/>
                <a:gd name="T25" fmla="*/ 0 h 279"/>
                <a:gd name="T26" fmla="*/ 0 w 250"/>
                <a:gd name="T27" fmla="*/ 0 h 279"/>
                <a:gd name="T28" fmla="*/ 0 w 250"/>
                <a:gd name="T29" fmla="*/ 0 h 279"/>
                <a:gd name="T30" fmla="*/ 0 w 250"/>
                <a:gd name="T31" fmla="*/ 0 h 279"/>
                <a:gd name="T32" fmla="*/ 0 w 250"/>
                <a:gd name="T33" fmla="*/ 0 h 279"/>
                <a:gd name="T34" fmla="*/ 0 w 250"/>
                <a:gd name="T35" fmla="*/ 0 h 279"/>
                <a:gd name="T36" fmla="*/ 0 w 250"/>
                <a:gd name="T37" fmla="*/ 0 h 279"/>
                <a:gd name="T38" fmla="*/ 0 w 250"/>
                <a:gd name="T39" fmla="*/ 0 h 279"/>
                <a:gd name="T40" fmla="*/ 0 w 250"/>
                <a:gd name="T41" fmla="*/ 0 h 279"/>
                <a:gd name="T42" fmla="*/ 0 w 250"/>
                <a:gd name="T43" fmla="*/ 0 h 279"/>
                <a:gd name="T44" fmla="*/ 0 w 250"/>
                <a:gd name="T45" fmla="*/ 0 h 279"/>
                <a:gd name="T46" fmla="*/ 0 w 250"/>
                <a:gd name="T47" fmla="*/ 0 h 279"/>
                <a:gd name="T48" fmla="*/ 0 w 250"/>
                <a:gd name="T49" fmla="*/ 0 h 279"/>
                <a:gd name="T50" fmla="*/ 0 w 250"/>
                <a:gd name="T51" fmla="*/ 0 h 279"/>
                <a:gd name="T52" fmla="*/ 0 w 250"/>
                <a:gd name="T53" fmla="*/ 0 h 279"/>
                <a:gd name="T54" fmla="*/ 0 w 250"/>
                <a:gd name="T55" fmla="*/ 0 h 279"/>
                <a:gd name="T56" fmla="*/ 0 w 250"/>
                <a:gd name="T57" fmla="*/ 0 h 279"/>
                <a:gd name="T58" fmla="*/ 0 w 250"/>
                <a:gd name="T59" fmla="*/ 0 h 279"/>
                <a:gd name="T60" fmla="*/ 0 w 250"/>
                <a:gd name="T61" fmla="*/ 0 h 279"/>
                <a:gd name="T62" fmla="*/ 0 w 250"/>
                <a:gd name="T63" fmla="*/ 0 h 279"/>
                <a:gd name="T64" fmla="*/ 0 w 250"/>
                <a:gd name="T65" fmla="*/ 0 h 279"/>
                <a:gd name="T66" fmla="*/ 0 w 250"/>
                <a:gd name="T67" fmla="*/ 0 h 279"/>
                <a:gd name="T68" fmla="*/ 0 w 250"/>
                <a:gd name="T69" fmla="*/ 0 h 279"/>
                <a:gd name="T70" fmla="*/ 0 w 250"/>
                <a:gd name="T71" fmla="*/ 0 h 279"/>
                <a:gd name="T72" fmla="*/ 0 w 250"/>
                <a:gd name="T73" fmla="*/ 0 h 279"/>
                <a:gd name="T74" fmla="*/ 0 w 250"/>
                <a:gd name="T75" fmla="*/ 0 h 279"/>
                <a:gd name="T76" fmla="*/ 0 w 250"/>
                <a:gd name="T77" fmla="*/ 0 h 279"/>
                <a:gd name="T78" fmla="*/ 0 w 250"/>
                <a:gd name="T79" fmla="*/ 0 h 279"/>
                <a:gd name="T80" fmla="*/ 0 w 250"/>
                <a:gd name="T81" fmla="*/ 0 h 2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79"/>
                <a:gd name="T125" fmla="*/ 250 w 250"/>
                <a:gd name="T126" fmla="*/ 279 h 2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79" name="Freeform 82"/>
            <p:cNvSpPr>
              <a:spLocks/>
            </p:cNvSpPr>
            <p:nvPr/>
          </p:nvSpPr>
          <p:spPr bwMode="auto">
            <a:xfrm>
              <a:off x="4193" y="1267"/>
              <a:ext cx="21" cy="32"/>
            </a:xfrm>
            <a:custGeom>
              <a:avLst/>
              <a:gdLst>
                <a:gd name="T0" fmla="*/ 0 w 104"/>
                <a:gd name="T1" fmla="*/ 0 h 156"/>
                <a:gd name="T2" fmla="*/ 0 w 104"/>
                <a:gd name="T3" fmla="*/ 0 h 156"/>
                <a:gd name="T4" fmla="*/ 0 w 104"/>
                <a:gd name="T5" fmla="*/ 0 h 156"/>
                <a:gd name="T6" fmla="*/ 0 w 104"/>
                <a:gd name="T7" fmla="*/ 0 h 156"/>
                <a:gd name="T8" fmla="*/ 0 w 104"/>
                <a:gd name="T9" fmla="*/ 0 h 156"/>
                <a:gd name="T10" fmla="*/ 0 w 104"/>
                <a:gd name="T11" fmla="*/ 0 h 156"/>
                <a:gd name="T12" fmla="*/ 0 w 104"/>
                <a:gd name="T13" fmla="*/ 0 h 156"/>
                <a:gd name="T14" fmla="*/ 0 w 104"/>
                <a:gd name="T15" fmla="*/ 0 h 156"/>
                <a:gd name="T16" fmla="*/ 0 w 104"/>
                <a:gd name="T17" fmla="*/ 0 h 156"/>
                <a:gd name="T18" fmla="*/ 0 w 104"/>
                <a:gd name="T19" fmla="*/ 0 h 156"/>
                <a:gd name="T20" fmla="*/ 0 w 104"/>
                <a:gd name="T21" fmla="*/ 0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56"/>
                <a:gd name="T35" fmla="*/ 104 w 104"/>
                <a:gd name="T36" fmla="*/ 156 h 1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80" name="Freeform 83"/>
            <p:cNvSpPr>
              <a:spLocks/>
            </p:cNvSpPr>
            <p:nvPr/>
          </p:nvSpPr>
          <p:spPr bwMode="auto">
            <a:xfrm>
              <a:off x="4160" y="1288"/>
              <a:ext cx="12" cy="13"/>
            </a:xfrm>
            <a:custGeom>
              <a:avLst/>
              <a:gdLst>
                <a:gd name="T0" fmla="*/ 0 w 62"/>
                <a:gd name="T1" fmla="*/ 0 h 62"/>
                <a:gd name="T2" fmla="*/ 0 w 62"/>
                <a:gd name="T3" fmla="*/ 0 h 62"/>
                <a:gd name="T4" fmla="*/ 0 w 62"/>
                <a:gd name="T5" fmla="*/ 0 h 62"/>
                <a:gd name="T6" fmla="*/ 0 w 62"/>
                <a:gd name="T7" fmla="*/ 0 h 62"/>
                <a:gd name="T8" fmla="*/ 0 60000 65536"/>
                <a:gd name="T9" fmla="*/ 0 60000 65536"/>
                <a:gd name="T10" fmla="*/ 0 60000 65536"/>
                <a:gd name="T11" fmla="*/ 0 60000 65536"/>
                <a:gd name="T12" fmla="*/ 0 w 62"/>
                <a:gd name="T13" fmla="*/ 0 h 62"/>
                <a:gd name="T14" fmla="*/ 62 w 62"/>
                <a:gd name="T15" fmla="*/ 62 h 62"/>
              </a:gdLst>
              <a:ahLst/>
              <a:cxnLst>
                <a:cxn ang="T8">
                  <a:pos x="T0" y="T1"/>
                </a:cxn>
                <a:cxn ang="T9">
                  <a:pos x="T2" y="T3"/>
                </a:cxn>
                <a:cxn ang="T10">
                  <a:pos x="T4" y="T5"/>
                </a:cxn>
                <a:cxn ang="T11">
                  <a:pos x="T6" y="T7"/>
                </a:cxn>
              </a:cxnLst>
              <a:rect l="T12" t="T13" r="T14" b="T15"/>
              <a:pathLst>
                <a:path w="62" h="62">
                  <a:moveTo>
                    <a:pt x="0" y="52"/>
                  </a:moveTo>
                  <a:lnTo>
                    <a:pt x="22" y="0"/>
                  </a:lnTo>
                  <a:lnTo>
                    <a:pt x="62" y="62"/>
                  </a:lnTo>
                  <a:lnTo>
                    <a:pt x="0" y="5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81" name="Freeform 84"/>
            <p:cNvSpPr>
              <a:spLocks/>
            </p:cNvSpPr>
            <p:nvPr/>
          </p:nvSpPr>
          <p:spPr bwMode="auto">
            <a:xfrm>
              <a:off x="4118" y="1290"/>
              <a:ext cx="158" cy="33"/>
            </a:xfrm>
            <a:custGeom>
              <a:avLst/>
              <a:gdLst>
                <a:gd name="T0" fmla="*/ 0 w 788"/>
                <a:gd name="T1" fmla="*/ 0 h 165"/>
                <a:gd name="T2" fmla="*/ 0 w 788"/>
                <a:gd name="T3" fmla="*/ 0 h 165"/>
                <a:gd name="T4" fmla="*/ 0 w 788"/>
                <a:gd name="T5" fmla="*/ 0 h 165"/>
                <a:gd name="T6" fmla="*/ 0 w 788"/>
                <a:gd name="T7" fmla="*/ 0 h 165"/>
                <a:gd name="T8" fmla="*/ 0 w 788"/>
                <a:gd name="T9" fmla="*/ 0 h 165"/>
                <a:gd name="T10" fmla="*/ 0 w 788"/>
                <a:gd name="T11" fmla="*/ 0 h 165"/>
                <a:gd name="T12" fmla="*/ 0 w 788"/>
                <a:gd name="T13" fmla="*/ 0 h 165"/>
                <a:gd name="T14" fmla="*/ 0 w 788"/>
                <a:gd name="T15" fmla="*/ 0 h 165"/>
                <a:gd name="T16" fmla="*/ 0 w 788"/>
                <a:gd name="T17" fmla="*/ 0 h 165"/>
                <a:gd name="T18" fmla="*/ 0 w 788"/>
                <a:gd name="T19" fmla="*/ 0 h 165"/>
                <a:gd name="T20" fmla="*/ 0 w 788"/>
                <a:gd name="T21" fmla="*/ 0 h 165"/>
                <a:gd name="T22" fmla="*/ 0 w 788"/>
                <a:gd name="T23" fmla="*/ 0 h 165"/>
                <a:gd name="T24" fmla="*/ 0 w 788"/>
                <a:gd name="T25" fmla="*/ 0 h 165"/>
                <a:gd name="T26" fmla="*/ 0 w 788"/>
                <a:gd name="T27" fmla="*/ 0 h 165"/>
                <a:gd name="T28" fmla="*/ 0 w 788"/>
                <a:gd name="T29" fmla="*/ 0 h 165"/>
                <a:gd name="T30" fmla="*/ 0 w 788"/>
                <a:gd name="T31" fmla="*/ 0 h 165"/>
                <a:gd name="T32" fmla="*/ 0 w 788"/>
                <a:gd name="T33" fmla="*/ 0 h 165"/>
                <a:gd name="T34" fmla="*/ 0 w 788"/>
                <a:gd name="T35" fmla="*/ 0 h 165"/>
                <a:gd name="T36" fmla="*/ 0 w 788"/>
                <a:gd name="T37" fmla="*/ 0 h 165"/>
                <a:gd name="T38" fmla="*/ 0 w 788"/>
                <a:gd name="T39" fmla="*/ 0 h 165"/>
                <a:gd name="T40" fmla="*/ 0 w 788"/>
                <a:gd name="T41" fmla="*/ 0 h 165"/>
                <a:gd name="T42" fmla="*/ 0 w 788"/>
                <a:gd name="T43" fmla="*/ 0 h 165"/>
                <a:gd name="T44" fmla="*/ 0 w 788"/>
                <a:gd name="T45" fmla="*/ 0 h 165"/>
                <a:gd name="T46" fmla="*/ 0 w 788"/>
                <a:gd name="T47" fmla="*/ 0 h 165"/>
                <a:gd name="T48" fmla="*/ 0 w 788"/>
                <a:gd name="T49" fmla="*/ 0 h 165"/>
                <a:gd name="T50" fmla="*/ 0 w 788"/>
                <a:gd name="T51" fmla="*/ 0 h 1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8"/>
                <a:gd name="T79" fmla="*/ 0 h 165"/>
                <a:gd name="T80" fmla="*/ 788 w 788"/>
                <a:gd name="T81" fmla="*/ 165 h 1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82" name="Freeform 85"/>
            <p:cNvSpPr>
              <a:spLocks/>
            </p:cNvSpPr>
            <p:nvPr/>
          </p:nvSpPr>
          <p:spPr bwMode="auto">
            <a:xfrm>
              <a:off x="4064" y="1311"/>
              <a:ext cx="299" cy="429"/>
            </a:xfrm>
            <a:custGeom>
              <a:avLst/>
              <a:gdLst>
                <a:gd name="T0" fmla="*/ 0 w 1493"/>
                <a:gd name="T1" fmla="*/ 0 h 2145"/>
                <a:gd name="T2" fmla="*/ 0 w 1493"/>
                <a:gd name="T3" fmla="*/ 0 h 2145"/>
                <a:gd name="T4" fmla="*/ 0 w 1493"/>
                <a:gd name="T5" fmla="*/ 0 h 2145"/>
                <a:gd name="T6" fmla="*/ 0 w 1493"/>
                <a:gd name="T7" fmla="*/ 0 h 2145"/>
                <a:gd name="T8" fmla="*/ 0 w 1493"/>
                <a:gd name="T9" fmla="*/ 0 h 2145"/>
                <a:gd name="T10" fmla="*/ 0 w 1493"/>
                <a:gd name="T11" fmla="*/ 0 h 2145"/>
                <a:gd name="T12" fmla="*/ 0 w 1493"/>
                <a:gd name="T13" fmla="*/ 0 h 2145"/>
                <a:gd name="T14" fmla="*/ 0 w 1493"/>
                <a:gd name="T15" fmla="*/ 0 h 2145"/>
                <a:gd name="T16" fmla="*/ 0 w 1493"/>
                <a:gd name="T17" fmla="*/ 0 h 2145"/>
                <a:gd name="T18" fmla="*/ 0 w 1493"/>
                <a:gd name="T19" fmla="*/ 0 h 2145"/>
                <a:gd name="T20" fmla="*/ 0 w 1493"/>
                <a:gd name="T21" fmla="*/ 0 h 2145"/>
                <a:gd name="T22" fmla="*/ 0 w 1493"/>
                <a:gd name="T23" fmla="*/ 0 h 2145"/>
                <a:gd name="T24" fmla="*/ 0 w 1493"/>
                <a:gd name="T25" fmla="*/ 0 h 2145"/>
                <a:gd name="T26" fmla="*/ 0 w 1493"/>
                <a:gd name="T27" fmla="*/ 0 h 2145"/>
                <a:gd name="T28" fmla="*/ 0 w 1493"/>
                <a:gd name="T29" fmla="*/ 0 h 2145"/>
                <a:gd name="T30" fmla="*/ 0 w 1493"/>
                <a:gd name="T31" fmla="*/ 0 h 2145"/>
                <a:gd name="T32" fmla="*/ 0 w 1493"/>
                <a:gd name="T33" fmla="*/ 0 h 2145"/>
                <a:gd name="T34" fmla="*/ 0 w 1493"/>
                <a:gd name="T35" fmla="*/ 0 h 2145"/>
                <a:gd name="T36" fmla="*/ 0 w 1493"/>
                <a:gd name="T37" fmla="*/ 0 h 2145"/>
                <a:gd name="T38" fmla="*/ 0 w 1493"/>
                <a:gd name="T39" fmla="*/ 0 h 2145"/>
                <a:gd name="T40" fmla="*/ 0 w 1493"/>
                <a:gd name="T41" fmla="*/ 0 h 2145"/>
                <a:gd name="T42" fmla="*/ 0 w 1493"/>
                <a:gd name="T43" fmla="*/ 0 h 2145"/>
                <a:gd name="T44" fmla="*/ 0 w 1493"/>
                <a:gd name="T45" fmla="*/ 0 h 2145"/>
                <a:gd name="T46" fmla="*/ 0 w 1493"/>
                <a:gd name="T47" fmla="*/ 0 h 2145"/>
                <a:gd name="T48" fmla="*/ 0 w 1493"/>
                <a:gd name="T49" fmla="*/ 0 h 2145"/>
                <a:gd name="T50" fmla="*/ 0 w 1493"/>
                <a:gd name="T51" fmla="*/ 0 h 2145"/>
                <a:gd name="T52" fmla="*/ 0 w 1493"/>
                <a:gd name="T53" fmla="*/ 0 h 2145"/>
                <a:gd name="T54" fmla="*/ 0 w 1493"/>
                <a:gd name="T55" fmla="*/ 0 h 2145"/>
                <a:gd name="T56" fmla="*/ 0 w 1493"/>
                <a:gd name="T57" fmla="*/ 0 h 2145"/>
                <a:gd name="T58" fmla="*/ 0 w 1493"/>
                <a:gd name="T59" fmla="*/ 0 h 2145"/>
                <a:gd name="T60" fmla="*/ 0 w 1493"/>
                <a:gd name="T61" fmla="*/ 0 h 2145"/>
                <a:gd name="T62" fmla="*/ 0 w 1493"/>
                <a:gd name="T63" fmla="*/ 0 h 2145"/>
                <a:gd name="T64" fmla="*/ 0 w 1493"/>
                <a:gd name="T65" fmla="*/ 0 h 2145"/>
                <a:gd name="T66" fmla="*/ 0 w 1493"/>
                <a:gd name="T67" fmla="*/ 0 h 2145"/>
                <a:gd name="T68" fmla="*/ 0 w 1493"/>
                <a:gd name="T69" fmla="*/ 0 h 2145"/>
                <a:gd name="T70" fmla="*/ 0 w 1493"/>
                <a:gd name="T71" fmla="*/ 0 h 2145"/>
                <a:gd name="T72" fmla="*/ 0 w 1493"/>
                <a:gd name="T73" fmla="*/ 0 h 2145"/>
                <a:gd name="T74" fmla="*/ 0 w 1493"/>
                <a:gd name="T75" fmla="*/ 0 h 2145"/>
                <a:gd name="T76" fmla="*/ 0 w 1493"/>
                <a:gd name="T77" fmla="*/ 0 h 2145"/>
                <a:gd name="T78" fmla="*/ 0 w 1493"/>
                <a:gd name="T79" fmla="*/ 0 h 2145"/>
                <a:gd name="T80" fmla="*/ 0 w 1493"/>
                <a:gd name="T81" fmla="*/ 0 h 2145"/>
                <a:gd name="T82" fmla="*/ 0 w 1493"/>
                <a:gd name="T83" fmla="*/ 0 h 2145"/>
                <a:gd name="T84" fmla="*/ 0 w 1493"/>
                <a:gd name="T85" fmla="*/ 0 h 2145"/>
                <a:gd name="T86" fmla="*/ 0 w 1493"/>
                <a:gd name="T87" fmla="*/ 0 h 2145"/>
                <a:gd name="T88" fmla="*/ 0 w 1493"/>
                <a:gd name="T89" fmla="*/ 0 h 2145"/>
                <a:gd name="T90" fmla="*/ 0 w 1493"/>
                <a:gd name="T91" fmla="*/ 0 h 2145"/>
                <a:gd name="T92" fmla="*/ 0 w 1493"/>
                <a:gd name="T93" fmla="*/ 0 h 2145"/>
                <a:gd name="T94" fmla="*/ 0 w 1493"/>
                <a:gd name="T95" fmla="*/ 0 h 2145"/>
                <a:gd name="T96" fmla="*/ 0 w 1493"/>
                <a:gd name="T97" fmla="*/ 0 h 2145"/>
                <a:gd name="T98" fmla="*/ 0 w 1493"/>
                <a:gd name="T99" fmla="*/ 0 h 2145"/>
                <a:gd name="T100" fmla="*/ 0 w 1493"/>
                <a:gd name="T101" fmla="*/ 0 h 2145"/>
                <a:gd name="T102" fmla="*/ 0 w 1493"/>
                <a:gd name="T103" fmla="*/ 0 h 2145"/>
                <a:gd name="T104" fmla="*/ 0 w 1493"/>
                <a:gd name="T105" fmla="*/ 0 h 2145"/>
                <a:gd name="T106" fmla="*/ 0 w 1493"/>
                <a:gd name="T107" fmla="*/ 0 h 2145"/>
                <a:gd name="T108" fmla="*/ 0 w 1493"/>
                <a:gd name="T109" fmla="*/ 0 h 2145"/>
                <a:gd name="T110" fmla="*/ 0 w 1493"/>
                <a:gd name="T111" fmla="*/ 0 h 21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93"/>
                <a:gd name="T169" fmla="*/ 0 h 2145"/>
                <a:gd name="T170" fmla="*/ 1493 w 1493"/>
                <a:gd name="T171" fmla="*/ 2145 h 21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83" name="Freeform 86"/>
            <p:cNvSpPr>
              <a:spLocks/>
            </p:cNvSpPr>
            <p:nvPr/>
          </p:nvSpPr>
          <p:spPr bwMode="auto">
            <a:xfrm>
              <a:off x="4203" y="1342"/>
              <a:ext cx="87" cy="79"/>
            </a:xfrm>
            <a:custGeom>
              <a:avLst/>
              <a:gdLst>
                <a:gd name="T0" fmla="*/ 0 w 435"/>
                <a:gd name="T1" fmla="*/ 0 h 396"/>
                <a:gd name="T2" fmla="*/ 0 w 435"/>
                <a:gd name="T3" fmla="*/ 0 h 396"/>
                <a:gd name="T4" fmla="*/ 0 w 435"/>
                <a:gd name="T5" fmla="*/ 0 h 396"/>
                <a:gd name="T6" fmla="*/ 0 w 435"/>
                <a:gd name="T7" fmla="*/ 0 h 396"/>
                <a:gd name="T8" fmla="*/ 0 w 435"/>
                <a:gd name="T9" fmla="*/ 0 h 396"/>
                <a:gd name="T10" fmla="*/ 0 w 435"/>
                <a:gd name="T11" fmla="*/ 0 h 396"/>
                <a:gd name="T12" fmla="*/ 0 w 435"/>
                <a:gd name="T13" fmla="*/ 0 h 396"/>
                <a:gd name="T14" fmla="*/ 0 w 435"/>
                <a:gd name="T15" fmla="*/ 0 h 396"/>
                <a:gd name="T16" fmla="*/ 0 w 435"/>
                <a:gd name="T17" fmla="*/ 0 h 396"/>
                <a:gd name="T18" fmla="*/ 0 w 435"/>
                <a:gd name="T19" fmla="*/ 0 h 396"/>
                <a:gd name="T20" fmla="*/ 0 w 435"/>
                <a:gd name="T21" fmla="*/ 0 h 396"/>
                <a:gd name="T22" fmla="*/ 0 w 435"/>
                <a:gd name="T23" fmla="*/ 0 h 396"/>
                <a:gd name="T24" fmla="*/ 0 w 435"/>
                <a:gd name="T25" fmla="*/ 0 h 396"/>
                <a:gd name="T26" fmla="*/ 0 w 435"/>
                <a:gd name="T27" fmla="*/ 0 h 396"/>
                <a:gd name="T28" fmla="*/ 0 w 435"/>
                <a:gd name="T29" fmla="*/ 0 h 396"/>
                <a:gd name="T30" fmla="*/ 0 w 435"/>
                <a:gd name="T31" fmla="*/ 0 h 396"/>
                <a:gd name="T32" fmla="*/ 0 w 435"/>
                <a:gd name="T33" fmla="*/ 0 h 396"/>
                <a:gd name="T34" fmla="*/ 0 w 435"/>
                <a:gd name="T35" fmla="*/ 0 h 396"/>
                <a:gd name="T36" fmla="*/ 0 w 435"/>
                <a:gd name="T37" fmla="*/ 0 h 396"/>
                <a:gd name="T38" fmla="*/ 0 w 435"/>
                <a:gd name="T39" fmla="*/ 0 h 396"/>
                <a:gd name="T40" fmla="*/ 0 w 435"/>
                <a:gd name="T41" fmla="*/ 0 h 396"/>
                <a:gd name="T42" fmla="*/ 0 w 435"/>
                <a:gd name="T43" fmla="*/ 0 h 396"/>
                <a:gd name="T44" fmla="*/ 0 w 435"/>
                <a:gd name="T45" fmla="*/ 0 h 396"/>
                <a:gd name="T46" fmla="*/ 0 w 435"/>
                <a:gd name="T47" fmla="*/ 0 h 396"/>
                <a:gd name="T48" fmla="*/ 0 w 435"/>
                <a:gd name="T49" fmla="*/ 0 h 396"/>
                <a:gd name="T50" fmla="*/ 0 w 435"/>
                <a:gd name="T51" fmla="*/ 0 h 396"/>
                <a:gd name="T52" fmla="*/ 0 w 435"/>
                <a:gd name="T53" fmla="*/ 0 h 396"/>
                <a:gd name="T54" fmla="*/ 0 w 435"/>
                <a:gd name="T55" fmla="*/ 0 h 396"/>
                <a:gd name="T56" fmla="*/ 0 w 435"/>
                <a:gd name="T57" fmla="*/ 0 h 396"/>
                <a:gd name="T58" fmla="*/ 0 w 435"/>
                <a:gd name="T59" fmla="*/ 0 h 396"/>
                <a:gd name="T60" fmla="*/ 0 w 435"/>
                <a:gd name="T61" fmla="*/ 0 h 396"/>
                <a:gd name="T62" fmla="*/ 0 w 435"/>
                <a:gd name="T63" fmla="*/ 0 h 396"/>
                <a:gd name="T64" fmla="*/ 0 w 435"/>
                <a:gd name="T65" fmla="*/ 0 h 396"/>
                <a:gd name="T66" fmla="*/ 0 w 435"/>
                <a:gd name="T67" fmla="*/ 0 h 396"/>
                <a:gd name="T68" fmla="*/ 0 w 435"/>
                <a:gd name="T69" fmla="*/ 0 h 396"/>
                <a:gd name="T70" fmla="*/ 0 w 435"/>
                <a:gd name="T71" fmla="*/ 0 h 396"/>
                <a:gd name="T72" fmla="*/ 0 w 435"/>
                <a:gd name="T73" fmla="*/ 0 h 396"/>
                <a:gd name="T74" fmla="*/ 0 w 435"/>
                <a:gd name="T75" fmla="*/ 0 h 396"/>
                <a:gd name="T76" fmla="*/ 0 w 435"/>
                <a:gd name="T77" fmla="*/ 0 h 396"/>
                <a:gd name="T78" fmla="*/ 0 w 435"/>
                <a:gd name="T79" fmla="*/ 0 h 396"/>
                <a:gd name="T80" fmla="*/ 0 w 435"/>
                <a:gd name="T81" fmla="*/ 0 h 396"/>
                <a:gd name="T82" fmla="*/ 0 w 435"/>
                <a:gd name="T83" fmla="*/ 0 h 396"/>
                <a:gd name="T84" fmla="*/ 0 w 435"/>
                <a:gd name="T85" fmla="*/ 0 h 396"/>
                <a:gd name="T86" fmla="*/ 0 w 435"/>
                <a:gd name="T87" fmla="*/ 0 h 396"/>
                <a:gd name="T88" fmla="*/ 0 w 435"/>
                <a:gd name="T89" fmla="*/ 0 h 396"/>
                <a:gd name="T90" fmla="*/ 0 w 435"/>
                <a:gd name="T91" fmla="*/ 0 h 396"/>
                <a:gd name="T92" fmla="*/ 0 w 435"/>
                <a:gd name="T93" fmla="*/ 0 h 396"/>
                <a:gd name="T94" fmla="*/ 0 w 435"/>
                <a:gd name="T95" fmla="*/ 0 h 396"/>
                <a:gd name="T96" fmla="*/ 0 w 435"/>
                <a:gd name="T97" fmla="*/ 0 h 396"/>
                <a:gd name="T98" fmla="*/ 0 w 435"/>
                <a:gd name="T99" fmla="*/ 0 h 396"/>
                <a:gd name="T100" fmla="*/ 0 w 435"/>
                <a:gd name="T101" fmla="*/ 0 h 3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5"/>
                <a:gd name="T154" fmla="*/ 0 h 396"/>
                <a:gd name="T155" fmla="*/ 435 w 435"/>
                <a:gd name="T156" fmla="*/ 396 h 3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84" name="Freeform 87"/>
            <p:cNvSpPr>
              <a:spLocks/>
            </p:cNvSpPr>
            <p:nvPr/>
          </p:nvSpPr>
          <p:spPr bwMode="auto">
            <a:xfrm>
              <a:off x="4228" y="1363"/>
              <a:ext cx="52" cy="41"/>
            </a:xfrm>
            <a:custGeom>
              <a:avLst/>
              <a:gdLst>
                <a:gd name="T0" fmla="*/ 0 w 258"/>
                <a:gd name="T1" fmla="*/ 0 h 207"/>
                <a:gd name="T2" fmla="*/ 0 w 258"/>
                <a:gd name="T3" fmla="*/ 0 h 207"/>
                <a:gd name="T4" fmla="*/ 0 w 258"/>
                <a:gd name="T5" fmla="*/ 0 h 207"/>
                <a:gd name="T6" fmla="*/ 0 w 258"/>
                <a:gd name="T7" fmla="*/ 0 h 207"/>
                <a:gd name="T8" fmla="*/ 0 w 258"/>
                <a:gd name="T9" fmla="*/ 0 h 207"/>
                <a:gd name="T10" fmla="*/ 0 w 258"/>
                <a:gd name="T11" fmla="*/ 0 h 207"/>
                <a:gd name="T12" fmla="*/ 0 w 258"/>
                <a:gd name="T13" fmla="*/ 0 h 207"/>
                <a:gd name="T14" fmla="*/ 0 w 258"/>
                <a:gd name="T15" fmla="*/ 0 h 207"/>
                <a:gd name="T16" fmla="*/ 0 w 258"/>
                <a:gd name="T17" fmla="*/ 0 h 207"/>
                <a:gd name="T18" fmla="*/ 0 w 258"/>
                <a:gd name="T19" fmla="*/ 0 h 207"/>
                <a:gd name="T20" fmla="*/ 0 w 258"/>
                <a:gd name="T21" fmla="*/ 0 h 207"/>
                <a:gd name="T22" fmla="*/ 0 w 258"/>
                <a:gd name="T23" fmla="*/ 0 h 207"/>
                <a:gd name="T24" fmla="*/ 0 w 258"/>
                <a:gd name="T25" fmla="*/ 0 h 207"/>
                <a:gd name="T26" fmla="*/ 0 w 258"/>
                <a:gd name="T27" fmla="*/ 0 h 207"/>
                <a:gd name="T28" fmla="*/ 0 w 258"/>
                <a:gd name="T29" fmla="*/ 0 h 207"/>
                <a:gd name="T30" fmla="*/ 0 w 258"/>
                <a:gd name="T31" fmla="*/ 0 h 207"/>
                <a:gd name="T32" fmla="*/ 0 w 258"/>
                <a:gd name="T33" fmla="*/ 0 h 207"/>
                <a:gd name="T34" fmla="*/ 0 w 258"/>
                <a:gd name="T35" fmla="*/ 0 h 207"/>
                <a:gd name="T36" fmla="*/ 0 w 258"/>
                <a:gd name="T37" fmla="*/ 0 h 207"/>
                <a:gd name="T38" fmla="*/ 0 w 258"/>
                <a:gd name="T39" fmla="*/ 0 h 207"/>
                <a:gd name="T40" fmla="*/ 0 w 258"/>
                <a:gd name="T41" fmla="*/ 0 h 207"/>
                <a:gd name="T42" fmla="*/ 0 w 258"/>
                <a:gd name="T43" fmla="*/ 0 h 207"/>
                <a:gd name="T44" fmla="*/ 0 w 258"/>
                <a:gd name="T45" fmla="*/ 0 h 207"/>
                <a:gd name="T46" fmla="*/ 0 w 258"/>
                <a:gd name="T47" fmla="*/ 0 h 207"/>
                <a:gd name="T48" fmla="*/ 0 w 258"/>
                <a:gd name="T49" fmla="*/ 0 h 207"/>
                <a:gd name="T50" fmla="*/ 0 w 258"/>
                <a:gd name="T51" fmla="*/ 0 h 207"/>
                <a:gd name="T52" fmla="*/ 0 w 258"/>
                <a:gd name="T53" fmla="*/ 0 h 207"/>
                <a:gd name="T54" fmla="*/ 0 w 258"/>
                <a:gd name="T55" fmla="*/ 0 h 207"/>
                <a:gd name="T56" fmla="*/ 0 w 258"/>
                <a:gd name="T57" fmla="*/ 0 h 207"/>
                <a:gd name="T58" fmla="*/ 0 w 258"/>
                <a:gd name="T59" fmla="*/ 0 h 207"/>
                <a:gd name="T60" fmla="*/ 0 w 258"/>
                <a:gd name="T61" fmla="*/ 0 h 207"/>
                <a:gd name="T62" fmla="*/ 0 w 258"/>
                <a:gd name="T63" fmla="*/ 0 h 207"/>
                <a:gd name="T64" fmla="*/ 0 w 258"/>
                <a:gd name="T65" fmla="*/ 0 h 207"/>
                <a:gd name="T66" fmla="*/ 0 w 258"/>
                <a:gd name="T67" fmla="*/ 0 h 207"/>
                <a:gd name="T68" fmla="*/ 0 w 258"/>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
                <a:gd name="T106" fmla="*/ 0 h 207"/>
                <a:gd name="T107" fmla="*/ 258 w 258"/>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85" name="Freeform 88"/>
            <p:cNvSpPr>
              <a:spLocks/>
            </p:cNvSpPr>
            <p:nvPr/>
          </p:nvSpPr>
          <p:spPr bwMode="auto">
            <a:xfrm>
              <a:off x="4087" y="1373"/>
              <a:ext cx="87" cy="91"/>
            </a:xfrm>
            <a:custGeom>
              <a:avLst/>
              <a:gdLst>
                <a:gd name="T0" fmla="*/ 0 w 435"/>
                <a:gd name="T1" fmla="*/ 0 h 457"/>
                <a:gd name="T2" fmla="*/ 0 w 435"/>
                <a:gd name="T3" fmla="*/ 0 h 457"/>
                <a:gd name="T4" fmla="*/ 0 w 435"/>
                <a:gd name="T5" fmla="*/ 0 h 457"/>
                <a:gd name="T6" fmla="*/ 0 w 435"/>
                <a:gd name="T7" fmla="*/ 0 h 457"/>
                <a:gd name="T8" fmla="*/ 0 w 435"/>
                <a:gd name="T9" fmla="*/ 0 h 457"/>
                <a:gd name="T10" fmla="*/ 0 w 435"/>
                <a:gd name="T11" fmla="*/ 0 h 457"/>
                <a:gd name="T12" fmla="*/ 0 w 435"/>
                <a:gd name="T13" fmla="*/ 0 h 457"/>
                <a:gd name="T14" fmla="*/ 0 w 435"/>
                <a:gd name="T15" fmla="*/ 0 h 457"/>
                <a:gd name="T16" fmla="*/ 0 w 435"/>
                <a:gd name="T17" fmla="*/ 0 h 457"/>
                <a:gd name="T18" fmla="*/ 0 w 435"/>
                <a:gd name="T19" fmla="*/ 0 h 457"/>
                <a:gd name="T20" fmla="*/ 0 w 435"/>
                <a:gd name="T21" fmla="*/ 0 h 457"/>
                <a:gd name="T22" fmla="*/ 0 w 435"/>
                <a:gd name="T23" fmla="*/ 0 h 457"/>
                <a:gd name="T24" fmla="*/ 0 w 435"/>
                <a:gd name="T25" fmla="*/ 0 h 457"/>
                <a:gd name="T26" fmla="*/ 0 w 435"/>
                <a:gd name="T27" fmla="*/ 0 h 457"/>
                <a:gd name="T28" fmla="*/ 0 w 435"/>
                <a:gd name="T29" fmla="*/ 0 h 457"/>
                <a:gd name="T30" fmla="*/ 0 w 435"/>
                <a:gd name="T31" fmla="*/ 0 h 457"/>
                <a:gd name="T32" fmla="*/ 0 w 435"/>
                <a:gd name="T33" fmla="*/ 0 h 457"/>
                <a:gd name="T34" fmla="*/ 0 w 435"/>
                <a:gd name="T35" fmla="*/ 0 h 457"/>
                <a:gd name="T36" fmla="*/ 0 w 435"/>
                <a:gd name="T37" fmla="*/ 0 h 457"/>
                <a:gd name="T38" fmla="*/ 0 w 435"/>
                <a:gd name="T39" fmla="*/ 0 h 457"/>
                <a:gd name="T40" fmla="*/ 0 w 435"/>
                <a:gd name="T41" fmla="*/ 0 h 457"/>
                <a:gd name="T42" fmla="*/ 0 w 435"/>
                <a:gd name="T43" fmla="*/ 0 h 457"/>
                <a:gd name="T44" fmla="*/ 0 w 435"/>
                <a:gd name="T45" fmla="*/ 0 h 457"/>
                <a:gd name="T46" fmla="*/ 0 w 435"/>
                <a:gd name="T47" fmla="*/ 0 h 457"/>
                <a:gd name="T48" fmla="*/ 0 w 435"/>
                <a:gd name="T49" fmla="*/ 0 h 457"/>
                <a:gd name="T50" fmla="*/ 0 w 435"/>
                <a:gd name="T51" fmla="*/ 0 h 457"/>
                <a:gd name="T52" fmla="*/ 0 w 435"/>
                <a:gd name="T53" fmla="*/ 0 h 457"/>
                <a:gd name="T54" fmla="*/ 0 w 435"/>
                <a:gd name="T55" fmla="*/ 0 h 457"/>
                <a:gd name="T56" fmla="*/ 0 w 435"/>
                <a:gd name="T57" fmla="*/ 0 h 457"/>
                <a:gd name="T58" fmla="*/ 0 w 435"/>
                <a:gd name="T59" fmla="*/ 0 h 457"/>
                <a:gd name="T60" fmla="*/ 0 w 435"/>
                <a:gd name="T61" fmla="*/ 0 h 457"/>
                <a:gd name="T62" fmla="*/ 0 w 435"/>
                <a:gd name="T63" fmla="*/ 0 h 457"/>
                <a:gd name="T64" fmla="*/ 0 w 435"/>
                <a:gd name="T65" fmla="*/ 0 h 457"/>
                <a:gd name="T66" fmla="*/ 0 w 435"/>
                <a:gd name="T67" fmla="*/ 0 h 457"/>
                <a:gd name="T68" fmla="*/ 0 w 435"/>
                <a:gd name="T69" fmla="*/ 0 h 457"/>
                <a:gd name="T70" fmla="*/ 0 w 435"/>
                <a:gd name="T71" fmla="*/ 0 h 457"/>
                <a:gd name="T72" fmla="*/ 0 w 435"/>
                <a:gd name="T73" fmla="*/ 0 h 457"/>
                <a:gd name="T74" fmla="*/ 0 w 435"/>
                <a:gd name="T75" fmla="*/ 0 h 457"/>
                <a:gd name="T76" fmla="*/ 0 w 435"/>
                <a:gd name="T77" fmla="*/ 0 h 457"/>
                <a:gd name="T78" fmla="*/ 0 w 435"/>
                <a:gd name="T79" fmla="*/ 0 h 457"/>
                <a:gd name="T80" fmla="*/ 0 w 435"/>
                <a:gd name="T81" fmla="*/ 0 h 457"/>
                <a:gd name="T82" fmla="*/ 0 w 435"/>
                <a:gd name="T83" fmla="*/ 0 h 457"/>
                <a:gd name="T84" fmla="*/ 0 w 435"/>
                <a:gd name="T85" fmla="*/ 0 h 457"/>
                <a:gd name="T86" fmla="*/ 0 w 435"/>
                <a:gd name="T87" fmla="*/ 0 h 457"/>
                <a:gd name="T88" fmla="*/ 0 w 435"/>
                <a:gd name="T89" fmla="*/ 0 h 457"/>
                <a:gd name="T90" fmla="*/ 0 w 435"/>
                <a:gd name="T91" fmla="*/ 0 h 457"/>
                <a:gd name="T92" fmla="*/ 0 w 435"/>
                <a:gd name="T93" fmla="*/ 0 h 457"/>
                <a:gd name="T94" fmla="*/ 0 w 435"/>
                <a:gd name="T95" fmla="*/ 0 h 457"/>
                <a:gd name="T96" fmla="*/ 0 w 435"/>
                <a:gd name="T97" fmla="*/ 0 h 457"/>
                <a:gd name="T98" fmla="*/ 0 w 435"/>
                <a:gd name="T99" fmla="*/ 0 h 457"/>
                <a:gd name="T100" fmla="*/ 0 w 435"/>
                <a:gd name="T101" fmla="*/ 0 h 457"/>
                <a:gd name="T102" fmla="*/ 0 w 435"/>
                <a:gd name="T103" fmla="*/ 0 h 457"/>
                <a:gd name="T104" fmla="*/ 0 w 435"/>
                <a:gd name="T105" fmla="*/ 0 h 457"/>
                <a:gd name="T106" fmla="*/ 0 w 435"/>
                <a:gd name="T107" fmla="*/ 0 h 457"/>
                <a:gd name="T108" fmla="*/ 0 w 435"/>
                <a:gd name="T109" fmla="*/ 0 h 457"/>
                <a:gd name="T110" fmla="*/ 0 w 435"/>
                <a:gd name="T111" fmla="*/ 0 h 457"/>
                <a:gd name="T112" fmla="*/ 0 w 435"/>
                <a:gd name="T113" fmla="*/ 0 h 457"/>
                <a:gd name="T114" fmla="*/ 0 w 435"/>
                <a:gd name="T115" fmla="*/ 0 h 457"/>
                <a:gd name="T116" fmla="*/ 0 w 435"/>
                <a:gd name="T117" fmla="*/ 0 h 4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5"/>
                <a:gd name="T178" fmla="*/ 0 h 457"/>
                <a:gd name="T179" fmla="*/ 435 w 435"/>
                <a:gd name="T180" fmla="*/ 457 h 4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86" name="Freeform 89"/>
            <p:cNvSpPr>
              <a:spLocks/>
            </p:cNvSpPr>
            <p:nvPr/>
          </p:nvSpPr>
          <p:spPr bwMode="auto">
            <a:xfrm>
              <a:off x="4102" y="1386"/>
              <a:ext cx="62" cy="58"/>
            </a:xfrm>
            <a:custGeom>
              <a:avLst/>
              <a:gdLst>
                <a:gd name="T0" fmla="*/ 0 w 312"/>
                <a:gd name="T1" fmla="*/ 0 h 290"/>
                <a:gd name="T2" fmla="*/ 0 w 312"/>
                <a:gd name="T3" fmla="*/ 0 h 290"/>
                <a:gd name="T4" fmla="*/ 0 w 312"/>
                <a:gd name="T5" fmla="*/ 0 h 290"/>
                <a:gd name="T6" fmla="*/ 0 w 312"/>
                <a:gd name="T7" fmla="*/ 0 h 290"/>
                <a:gd name="T8" fmla="*/ 0 w 312"/>
                <a:gd name="T9" fmla="*/ 0 h 290"/>
                <a:gd name="T10" fmla="*/ 0 w 312"/>
                <a:gd name="T11" fmla="*/ 0 h 290"/>
                <a:gd name="T12" fmla="*/ 0 w 312"/>
                <a:gd name="T13" fmla="*/ 0 h 290"/>
                <a:gd name="T14" fmla="*/ 0 w 312"/>
                <a:gd name="T15" fmla="*/ 0 h 290"/>
                <a:gd name="T16" fmla="*/ 0 w 312"/>
                <a:gd name="T17" fmla="*/ 0 h 290"/>
                <a:gd name="T18" fmla="*/ 0 w 312"/>
                <a:gd name="T19" fmla="*/ 0 h 290"/>
                <a:gd name="T20" fmla="*/ 0 w 312"/>
                <a:gd name="T21" fmla="*/ 0 h 290"/>
                <a:gd name="T22" fmla="*/ 0 w 312"/>
                <a:gd name="T23" fmla="*/ 0 h 290"/>
                <a:gd name="T24" fmla="*/ 0 w 312"/>
                <a:gd name="T25" fmla="*/ 0 h 290"/>
                <a:gd name="T26" fmla="*/ 0 w 312"/>
                <a:gd name="T27" fmla="*/ 0 h 290"/>
                <a:gd name="T28" fmla="*/ 0 w 312"/>
                <a:gd name="T29" fmla="*/ 0 h 290"/>
                <a:gd name="T30" fmla="*/ 0 w 312"/>
                <a:gd name="T31" fmla="*/ 0 h 290"/>
                <a:gd name="T32" fmla="*/ 0 w 312"/>
                <a:gd name="T33" fmla="*/ 0 h 290"/>
                <a:gd name="T34" fmla="*/ 0 w 312"/>
                <a:gd name="T35" fmla="*/ 0 h 290"/>
                <a:gd name="T36" fmla="*/ 0 w 312"/>
                <a:gd name="T37" fmla="*/ 0 h 290"/>
                <a:gd name="T38" fmla="*/ 0 w 312"/>
                <a:gd name="T39" fmla="*/ 0 h 290"/>
                <a:gd name="T40" fmla="*/ 0 w 312"/>
                <a:gd name="T41" fmla="*/ 0 h 290"/>
                <a:gd name="T42" fmla="*/ 0 w 312"/>
                <a:gd name="T43" fmla="*/ 0 h 290"/>
                <a:gd name="T44" fmla="*/ 0 w 312"/>
                <a:gd name="T45" fmla="*/ 0 h 290"/>
                <a:gd name="T46" fmla="*/ 0 w 312"/>
                <a:gd name="T47" fmla="*/ 0 h 290"/>
                <a:gd name="T48" fmla="*/ 0 w 312"/>
                <a:gd name="T49" fmla="*/ 0 h 290"/>
                <a:gd name="T50" fmla="*/ 0 w 312"/>
                <a:gd name="T51" fmla="*/ 0 h 290"/>
                <a:gd name="T52" fmla="*/ 0 w 312"/>
                <a:gd name="T53" fmla="*/ 0 h 290"/>
                <a:gd name="T54" fmla="*/ 0 w 312"/>
                <a:gd name="T55" fmla="*/ 0 h 290"/>
                <a:gd name="T56" fmla="*/ 0 w 312"/>
                <a:gd name="T57" fmla="*/ 0 h 290"/>
                <a:gd name="T58" fmla="*/ 0 w 312"/>
                <a:gd name="T59" fmla="*/ 0 h 290"/>
                <a:gd name="T60" fmla="*/ 0 w 312"/>
                <a:gd name="T61" fmla="*/ 0 h 290"/>
                <a:gd name="T62" fmla="*/ 0 w 312"/>
                <a:gd name="T63" fmla="*/ 0 h 290"/>
                <a:gd name="T64" fmla="*/ 0 w 312"/>
                <a:gd name="T65" fmla="*/ 0 h 290"/>
                <a:gd name="T66" fmla="*/ 0 w 312"/>
                <a:gd name="T67" fmla="*/ 0 h 290"/>
                <a:gd name="T68" fmla="*/ 0 w 312"/>
                <a:gd name="T69" fmla="*/ 0 h 290"/>
                <a:gd name="T70" fmla="*/ 0 w 312"/>
                <a:gd name="T71" fmla="*/ 0 h 290"/>
                <a:gd name="T72" fmla="*/ 0 w 312"/>
                <a:gd name="T73" fmla="*/ 0 h 290"/>
                <a:gd name="T74" fmla="*/ 0 w 312"/>
                <a:gd name="T75" fmla="*/ 0 h 290"/>
                <a:gd name="T76" fmla="*/ 0 w 312"/>
                <a:gd name="T77" fmla="*/ 0 h 290"/>
                <a:gd name="T78" fmla="*/ 0 w 312"/>
                <a:gd name="T79" fmla="*/ 0 h 290"/>
                <a:gd name="T80" fmla="*/ 0 w 312"/>
                <a:gd name="T81" fmla="*/ 0 h 290"/>
                <a:gd name="T82" fmla="*/ 0 w 312"/>
                <a:gd name="T83" fmla="*/ 0 h 290"/>
                <a:gd name="T84" fmla="*/ 0 w 312"/>
                <a:gd name="T85" fmla="*/ 0 h 2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12"/>
                <a:gd name="T130" fmla="*/ 0 h 290"/>
                <a:gd name="T131" fmla="*/ 312 w 312"/>
                <a:gd name="T132" fmla="*/ 290 h 2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87" name="Freeform 90"/>
            <p:cNvSpPr>
              <a:spLocks/>
            </p:cNvSpPr>
            <p:nvPr/>
          </p:nvSpPr>
          <p:spPr bwMode="auto">
            <a:xfrm>
              <a:off x="4170" y="1417"/>
              <a:ext cx="77" cy="84"/>
            </a:xfrm>
            <a:custGeom>
              <a:avLst/>
              <a:gdLst>
                <a:gd name="T0" fmla="*/ 0 w 384"/>
                <a:gd name="T1" fmla="*/ 0 h 420"/>
                <a:gd name="T2" fmla="*/ 0 w 384"/>
                <a:gd name="T3" fmla="*/ 0 h 420"/>
                <a:gd name="T4" fmla="*/ 0 w 384"/>
                <a:gd name="T5" fmla="*/ 0 h 420"/>
                <a:gd name="T6" fmla="*/ 0 w 384"/>
                <a:gd name="T7" fmla="*/ 0 h 420"/>
                <a:gd name="T8" fmla="*/ 0 w 384"/>
                <a:gd name="T9" fmla="*/ 0 h 420"/>
                <a:gd name="T10" fmla="*/ 0 w 384"/>
                <a:gd name="T11" fmla="*/ 0 h 420"/>
                <a:gd name="T12" fmla="*/ 0 w 384"/>
                <a:gd name="T13" fmla="*/ 0 h 420"/>
                <a:gd name="T14" fmla="*/ 0 w 384"/>
                <a:gd name="T15" fmla="*/ 0 h 420"/>
                <a:gd name="T16" fmla="*/ 0 w 384"/>
                <a:gd name="T17" fmla="*/ 0 h 420"/>
                <a:gd name="T18" fmla="*/ 0 w 384"/>
                <a:gd name="T19" fmla="*/ 0 h 420"/>
                <a:gd name="T20" fmla="*/ 0 w 384"/>
                <a:gd name="T21" fmla="*/ 0 h 420"/>
                <a:gd name="T22" fmla="*/ 0 w 384"/>
                <a:gd name="T23" fmla="*/ 0 h 420"/>
                <a:gd name="T24" fmla="*/ 0 w 384"/>
                <a:gd name="T25" fmla="*/ 0 h 420"/>
                <a:gd name="T26" fmla="*/ 0 w 384"/>
                <a:gd name="T27" fmla="*/ 0 h 420"/>
                <a:gd name="T28" fmla="*/ 0 w 384"/>
                <a:gd name="T29" fmla="*/ 0 h 420"/>
                <a:gd name="T30" fmla="*/ 0 w 384"/>
                <a:gd name="T31" fmla="*/ 0 h 420"/>
                <a:gd name="T32" fmla="*/ 0 w 384"/>
                <a:gd name="T33" fmla="*/ 0 h 420"/>
                <a:gd name="T34" fmla="*/ 0 w 384"/>
                <a:gd name="T35" fmla="*/ 0 h 420"/>
                <a:gd name="T36" fmla="*/ 0 w 384"/>
                <a:gd name="T37" fmla="*/ 0 h 420"/>
                <a:gd name="T38" fmla="*/ 0 w 384"/>
                <a:gd name="T39" fmla="*/ 0 h 420"/>
                <a:gd name="T40" fmla="*/ 0 w 384"/>
                <a:gd name="T41" fmla="*/ 0 h 420"/>
                <a:gd name="T42" fmla="*/ 0 w 384"/>
                <a:gd name="T43" fmla="*/ 0 h 420"/>
                <a:gd name="T44" fmla="*/ 0 w 384"/>
                <a:gd name="T45" fmla="*/ 0 h 420"/>
                <a:gd name="T46" fmla="*/ 0 w 384"/>
                <a:gd name="T47" fmla="*/ 0 h 420"/>
                <a:gd name="T48" fmla="*/ 0 w 384"/>
                <a:gd name="T49" fmla="*/ 0 h 420"/>
                <a:gd name="T50" fmla="*/ 0 w 384"/>
                <a:gd name="T51" fmla="*/ 0 h 420"/>
                <a:gd name="T52" fmla="*/ 0 w 384"/>
                <a:gd name="T53" fmla="*/ 0 h 420"/>
                <a:gd name="T54" fmla="*/ 0 w 384"/>
                <a:gd name="T55" fmla="*/ 0 h 420"/>
                <a:gd name="T56" fmla="*/ 0 w 384"/>
                <a:gd name="T57" fmla="*/ 0 h 420"/>
                <a:gd name="T58" fmla="*/ 0 w 384"/>
                <a:gd name="T59" fmla="*/ 0 h 420"/>
                <a:gd name="T60" fmla="*/ 0 w 384"/>
                <a:gd name="T61" fmla="*/ 0 h 420"/>
                <a:gd name="T62" fmla="*/ 0 w 384"/>
                <a:gd name="T63" fmla="*/ 0 h 420"/>
                <a:gd name="T64" fmla="*/ 0 w 384"/>
                <a:gd name="T65" fmla="*/ 0 h 420"/>
                <a:gd name="T66" fmla="*/ 0 w 384"/>
                <a:gd name="T67" fmla="*/ 0 h 420"/>
                <a:gd name="T68" fmla="*/ 0 w 384"/>
                <a:gd name="T69" fmla="*/ 0 h 420"/>
                <a:gd name="T70" fmla="*/ 0 w 384"/>
                <a:gd name="T71" fmla="*/ 0 h 420"/>
                <a:gd name="T72" fmla="*/ 0 w 384"/>
                <a:gd name="T73" fmla="*/ 0 h 420"/>
                <a:gd name="T74" fmla="*/ 0 w 384"/>
                <a:gd name="T75" fmla="*/ 0 h 420"/>
                <a:gd name="T76" fmla="*/ 0 w 384"/>
                <a:gd name="T77" fmla="*/ 0 h 420"/>
                <a:gd name="T78" fmla="*/ 0 w 384"/>
                <a:gd name="T79" fmla="*/ 0 h 420"/>
                <a:gd name="T80" fmla="*/ 0 w 384"/>
                <a:gd name="T81" fmla="*/ 0 h 420"/>
                <a:gd name="T82" fmla="*/ 0 w 384"/>
                <a:gd name="T83" fmla="*/ 0 h 420"/>
                <a:gd name="T84" fmla="*/ 0 w 384"/>
                <a:gd name="T85" fmla="*/ 0 h 420"/>
                <a:gd name="T86" fmla="*/ 0 w 384"/>
                <a:gd name="T87" fmla="*/ 0 h 420"/>
                <a:gd name="T88" fmla="*/ 0 w 384"/>
                <a:gd name="T89" fmla="*/ 0 h 420"/>
                <a:gd name="T90" fmla="*/ 0 w 384"/>
                <a:gd name="T91" fmla="*/ 0 h 420"/>
                <a:gd name="T92" fmla="*/ 0 w 384"/>
                <a:gd name="T93" fmla="*/ 0 h 420"/>
                <a:gd name="T94" fmla="*/ 0 w 384"/>
                <a:gd name="T95" fmla="*/ 0 h 420"/>
                <a:gd name="T96" fmla="*/ 0 w 384"/>
                <a:gd name="T97" fmla="*/ 0 h 420"/>
                <a:gd name="T98" fmla="*/ 0 w 384"/>
                <a:gd name="T99" fmla="*/ 0 h 420"/>
                <a:gd name="T100" fmla="*/ 0 w 384"/>
                <a:gd name="T101" fmla="*/ 0 h 420"/>
                <a:gd name="T102" fmla="*/ 0 w 384"/>
                <a:gd name="T103" fmla="*/ 0 h 420"/>
                <a:gd name="T104" fmla="*/ 0 w 384"/>
                <a:gd name="T105" fmla="*/ 0 h 420"/>
                <a:gd name="T106" fmla="*/ 0 w 384"/>
                <a:gd name="T107" fmla="*/ 0 h 420"/>
                <a:gd name="T108" fmla="*/ 0 w 384"/>
                <a:gd name="T109" fmla="*/ 0 h 420"/>
                <a:gd name="T110" fmla="*/ 0 w 384"/>
                <a:gd name="T111" fmla="*/ 0 h 420"/>
                <a:gd name="T112" fmla="*/ 0 w 384"/>
                <a:gd name="T113" fmla="*/ 0 h 420"/>
                <a:gd name="T114" fmla="*/ 0 w 384"/>
                <a:gd name="T115" fmla="*/ 0 h 4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84"/>
                <a:gd name="T175" fmla="*/ 0 h 420"/>
                <a:gd name="T176" fmla="*/ 384 w 384"/>
                <a:gd name="T177" fmla="*/ 420 h 4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88" name="Freeform 91"/>
            <p:cNvSpPr>
              <a:spLocks/>
            </p:cNvSpPr>
            <p:nvPr/>
          </p:nvSpPr>
          <p:spPr bwMode="auto">
            <a:xfrm>
              <a:off x="4185" y="1435"/>
              <a:ext cx="47" cy="54"/>
            </a:xfrm>
            <a:custGeom>
              <a:avLst/>
              <a:gdLst>
                <a:gd name="T0" fmla="*/ 0 w 239"/>
                <a:gd name="T1" fmla="*/ 0 h 270"/>
                <a:gd name="T2" fmla="*/ 0 w 239"/>
                <a:gd name="T3" fmla="*/ 0 h 270"/>
                <a:gd name="T4" fmla="*/ 0 w 239"/>
                <a:gd name="T5" fmla="*/ 0 h 270"/>
                <a:gd name="T6" fmla="*/ 0 w 239"/>
                <a:gd name="T7" fmla="*/ 0 h 270"/>
                <a:gd name="T8" fmla="*/ 0 w 239"/>
                <a:gd name="T9" fmla="*/ 0 h 270"/>
                <a:gd name="T10" fmla="*/ 0 w 239"/>
                <a:gd name="T11" fmla="*/ 0 h 270"/>
                <a:gd name="T12" fmla="*/ 0 w 239"/>
                <a:gd name="T13" fmla="*/ 0 h 270"/>
                <a:gd name="T14" fmla="*/ 0 w 239"/>
                <a:gd name="T15" fmla="*/ 0 h 270"/>
                <a:gd name="T16" fmla="*/ 0 w 239"/>
                <a:gd name="T17" fmla="*/ 0 h 270"/>
                <a:gd name="T18" fmla="*/ 0 w 239"/>
                <a:gd name="T19" fmla="*/ 0 h 270"/>
                <a:gd name="T20" fmla="*/ 0 w 239"/>
                <a:gd name="T21" fmla="*/ 0 h 270"/>
                <a:gd name="T22" fmla="*/ 0 w 239"/>
                <a:gd name="T23" fmla="*/ 0 h 270"/>
                <a:gd name="T24" fmla="*/ 0 w 239"/>
                <a:gd name="T25" fmla="*/ 0 h 270"/>
                <a:gd name="T26" fmla="*/ 0 w 239"/>
                <a:gd name="T27" fmla="*/ 0 h 270"/>
                <a:gd name="T28" fmla="*/ 0 w 239"/>
                <a:gd name="T29" fmla="*/ 0 h 270"/>
                <a:gd name="T30" fmla="*/ 0 w 239"/>
                <a:gd name="T31" fmla="*/ 0 h 270"/>
                <a:gd name="T32" fmla="*/ 0 w 239"/>
                <a:gd name="T33" fmla="*/ 0 h 270"/>
                <a:gd name="T34" fmla="*/ 0 w 239"/>
                <a:gd name="T35" fmla="*/ 0 h 270"/>
                <a:gd name="T36" fmla="*/ 0 w 239"/>
                <a:gd name="T37" fmla="*/ 0 h 270"/>
                <a:gd name="T38" fmla="*/ 0 w 239"/>
                <a:gd name="T39" fmla="*/ 0 h 270"/>
                <a:gd name="T40" fmla="*/ 0 w 239"/>
                <a:gd name="T41" fmla="*/ 0 h 270"/>
                <a:gd name="T42" fmla="*/ 0 w 239"/>
                <a:gd name="T43" fmla="*/ 0 h 270"/>
                <a:gd name="T44" fmla="*/ 0 w 239"/>
                <a:gd name="T45" fmla="*/ 0 h 270"/>
                <a:gd name="T46" fmla="*/ 0 w 239"/>
                <a:gd name="T47" fmla="*/ 0 h 270"/>
                <a:gd name="T48" fmla="*/ 0 w 239"/>
                <a:gd name="T49" fmla="*/ 0 h 270"/>
                <a:gd name="T50" fmla="*/ 0 w 239"/>
                <a:gd name="T51" fmla="*/ 0 h 270"/>
                <a:gd name="T52" fmla="*/ 0 w 239"/>
                <a:gd name="T53" fmla="*/ 0 h 270"/>
                <a:gd name="T54" fmla="*/ 0 w 239"/>
                <a:gd name="T55" fmla="*/ 0 h 270"/>
                <a:gd name="T56" fmla="*/ 0 w 239"/>
                <a:gd name="T57" fmla="*/ 0 h 270"/>
                <a:gd name="T58" fmla="*/ 0 w 239"/>
                <a:gd name="T59" fmla="*/ 0 h 270"/>
                <a:gd name="T60" fmla="*/ 0 w 239"/>
                <a:gd name="T61" fmla="*/ 0 h 270"/>
                <a:gd name="T62" fmla="*/ 0 w 239"/>
                <a:gd name="T63" fmla="*/ 0 h 270"/>
                <a:gd name="T64" fmla="*/ 0 w 239"/>
                <a:gd name="T65" fmla="*/ 0 h 270"/>
                <a:gd name="T66" fmla="*/ 0 w 239"/>
                <a:gd name="T67" fmla="*/ 0 h 270"/>
                <a:gd name="T68" fmla="*/ 0 w 239"/>
                <a:gd name="T69" fmla="*/ 0 h 270"/>
                <a:gd name="T70" fmla="*/ 0 w 239"/>
                <a:gd name="T71" fmla="*/ 0 h 270"/>
                <a:gd name="T72" fmla="*/ 0 w 239"/>
                <a:gd name="T73" fmla="*/ 0 h 270"/>
                <a:gd name="T74" fmla="*/ 0 w 239"/>
                <a:gd name="T75" fmla="*/ 0 h 270"/>
                <a:gd name="T76" fmla="*/ 0 w 239"/>
                <a:gd name="T77" fmla="*/ 0 h 270"/>
                <a:gd name="T78" fmla="*/ 0 w 239"/>
                <a:gd name="T79" fmla="*/ 0 h 270"/>
                <a:gd name="T80" fmla="*/ 0 w 239"/>
                <a:gd name="T81" fmla="*/ 0 h 270"/>
                <a:gd name="T82" fmla="*/ 0 w 239"/>
                <a:gd name="T83" fmla="*/ 0 h 270"/>
                <a:gd name="T84" fmla="*/ 0 w 239"/>
                <a:gd name="T85" fmla="*/ 0 h 270"/>
                <a:gd name="T86" fmla="*/ 0 w 239"/>
                <a:gd name="T87" fmla="*/ 0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9"/>
                <a:gd name="T133" fmla="*/ 0 h 270"/>
                <a:gd name="T134" fmla="*/ 239 w 239"/>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89" name="Freeform 92"/>
            <p:cNvSpPr>
              <a:spLocks/>
            </p:cNvSpPr>
            <p:nvPr/>
          </p:nvSpPr>
          <p:spPr bwMode="auto">
            <a:xfrm>
              <a:off x="4297" y="1514"/>
              <a:ext cx="27" cy="50"/>
            </a:xfrm>
            <a:custGeom>
              <a:avLst/>
              <a:gdLst>
                <a:gd name="T0" fmla="*/ 0 w 134"/>
                <a:gd name="T1" fmla="*/ 0 h 249"/>
                <a:gd name="T2" fmla="*/ 0 w 134"/>
                <a:gd name="T3" fmla="*/ 0 h 249"/>
                <a:gd name="T4" fmla="*/ 0 w 134"/>
                <a:gd name="T5" fmla="*/ 0 h 249"/>
                <a:gd name="T6" fmla="*/ 0 w 134"/>
                <a:gd name="T7" fmla="*/ 0 h 249"/>
                <a:gd name="T8" fmla="*/ 0 w 134"/>
                <a:gd name="T9" fmla="*/ 0 h 249"/>
                <a:gd name="T10" fmla="*/ 0 w 134"/>
                <a:gd name="T11" fmla="*/ 0 h 249"/>
                <a:gd name="T12" fmla="*/ 0 w 134"/>
                <a:gd name="T13" fmla="*/ 0 h 249"/>
                <a:gd name="T14" fmla="*/ 0 w 134"/>
                <a:gd name="T15" fmla="*/ 0 h 249"/>
                <a:gd name="T16" fmla="*/ 0 w 134"/>
                <a:gd name="T17" fmla="*/ 0 h 249"/>
                <a:gd name="T18" fmla="*/ 0 w 134"/>
                <a:gd name="T19" fmla="*/ 0 h 249"/>
                <a:gd name="T20" fmla="*/ 0 w 134"/>
                <a:gd name="T21" fmla="*/ 0 h 249"/>
                <a:gd name="T22" fmla="*/ 0 w 134"/>
                <a:gd name="T23" fmla="*/ 0 h 249"/>
                <a:gd name="T24" fmla="*/ 0 w 134"/>
                <a:gd name="T25" fmla="*/ 0 h 249"/>
                <a:gd name="T26" fmla="*/ 0 w 134"/>
                <a:gd name="T27" fmla="*/ 0 h 249"/>
                <a:gd name="T28" fmla="*/ 0 w 134"/>
                <a:gd name="T29" fmla="*/ 0 h 249"/>
                <a:gd name="T30" fmla="*/ 0 w 134"/>
                <a:gd name="T31" fmla="*/ 0 h 249"/>
                <a:gd name="T32" fmla="*/ 0 w 134"/>
                <a:gd name="T33" fmla="*/ 0 h 249"/>
                <a:gd name="T34" fmla="*/ 0 w 134"/>
                <a:gd name="T35" fmla="*/ 0 h 249"/>
                <a:gd name="T36" fmla="*/ 0 w 134"/>
                <a:gd name="T37" fmla="*/ 0 h 249"/>
                <a:gd name="T38" fmla="*/ 0 w 134"/>
                <a:gd name="T39" fmla="*/ 0 h 249"/>
                <a:gd name="T40" fmla="*/ 0 w 134"/>
                <a:gd name="T41" fmla="*/ 0 h 249"/>
                <a:gd name="T42" fmla="*/ 0 w 134"/>
                <a:gd name="T43" fmla="*/ 0 h 249"/>
                <a:gd name="T44" fmla="*/ 0 w 134"/>
                <a:gd name="T45" fmla="*/ 0 h 249"/>
                <a:gd name="T46" fmla="*/ 0 w 134"/>
                <a:gd name="T47" fmla="*/ 0 h 249"/>
                <a:gd name="T48" fmla="*/ 0 w 134"/>
                <a:gd name="T49" fmla="*/ 0 h 249"/>
                <a:gd name="T50" fmla="*/ 0 w 134"/>
                <a:gd name="T51" fmla="*/ 0 h 249"/>
                <a:gd name="T52" fmla="*/ 0 w 134"/>
                <a:gd name="T53" fmla="*/ 0 h 249"/>
                <a:gd name="T54" fmla="*/ 0 w 134"/>
                <a:gd name="T55" fmla="*/ 0 h 249"/>
                <a:gd name="T56" fmla="*/ 0 w 134"/>
                <a:gd name="T57" fmla="*/ 0 h 249"/>
                <a:gd name="T58" fmla="*/ 0 w 134"/>
                <a:gd name="T59" fmla="*/ 0 h 249"/>
                <a:gd name="T60" fmla="*/ 0 w 134"/>
                <a:gd name="T61" fmla="*/ 0 h 249"/>
                <a:gd name="T62" fmla="*/ 0 w 134"/>
                <a:gd name="T63" fmla="*/ 0 h 249"/>
                <a:gd name="T64" fmla="*/ 0 w 134"/>
                <a:gd name="T65" fmla="*/ 0 h 249"/>
                <a:gd name="T66" fmla="*/ 0 w 134"/>
                <a:gd name="T67" fmla="*/ 0 h 2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4"/>
                <a:gd name="T103" fmla="*/ 0 h 249"/>
                <a:gd name="T104" fmla="*/ 134 w 134"/>
                <a:gd name="T105" fmla="*/ 249 h 2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90" name="Freeform 93"/>
            <p:cNvSpPr>
              <a:spLocks/>
            </p:cNvSpPr>
            <p:nvPr/>
          </p:nvSpPr>
          <p:spPr bwMode="auto">
            <a:xfrm>
              <a:off x="4145" y="1547"/>
              <a:ext cx="34" cy="42"/>
            </a:xfrm>
            <a:custGeom>
              <a:avLst/>
              <a:gdLst>
                <a:gd name="T0" fmla="*/ 0 w 166"/>
                <a:gd name="T1" fmla="*/ 0 h 206"/>
                <a:gd name="T2" fmla="*/ 0 w 166"/>
                <a:gd name="T3" fmla="*/ 0 h 206"/>
                <a:gd name="T4" fmla="*/ 0 w 166"/>
                <a:gd name="T5" fmla="*/ 0 h 206"/>
                <a:gd name="T6" fmla="*/ 0 w 166"/>
                <a:gd name="T7" fmla="*/ 0 h 206"/>
                <a:gd name="T8" fmla="*/ 0 w 166"/>
                <a:gd name="T9" fmla="*/ 0 h 206"/>
                <a:gd name="T10" fmla="*/ 0 w 166"/>
                <a:gd name="T11" fmla="*/ 0 h 206"/>
                <a:gd name="T12" fmla="*/ 0 w 166"/>
                <a:gd name="T13" fmla="*/ 0 h 206"/>
                <a:gd name="T14" fmla="*/ 0 w 166"/>
                <a:gd name="T15" fmla="*/ 0 h 206"/>
                <a:gd name="T16" fmla="*/ 0 w 166"/>
                <a:gd name="T17" fmla="*/ 0 h 206"/>
                <a:gd name="T18" fmla="*/ 0 w 166"/>
                <a:gd name="T19" fmla="*/ 0 h 206"/>
                <a:gd name="T20" fmla="*/ 0 w 166"/>
                <a:gd name="T21" fmla="*/ 0 h 206"/>
                <a:gd name="T22" fmla="*/ 0 w 166"/>
                <a:gd name="T23" fmla="*/ 0 h 206"/>
                <a:gd name="T24" fmla="*/ 0 w 166"/>
                <a:gd name="T25" fmla="*/ 0 h 206"/>
                <a:gd name="T26" fmla="*/ 0 w 166"/>
                <a:gd name="T27" fmla="*/ 0 h 206"/>
                <a:gd name="T28" fmla="*/ 0 w 166"/>
                <a:gd name="T29" fmla="*/ 0 h 206"/>
                <a:gd name="T30" fmla="*/ 0 w 166"/>
                <a:gd name="T31" fmla="*/ 0 h 206"/>
                <a:gd name="T32" fmla="*/ 0 w 166"/>
                <a:gd name="T33" fmla="*/ 0 h 206"/>
                <a:gd name="T34" fmla="*/ 0 w 166"/>
                <a:gd name="T35" fmla="*/ 0 h 206"/>
                <a:gd name="T36" fmla="*/ 0 w 166"/>
                <a:gd name="T37" fmla="*/ 0 h 206"/>
                <a:gd name="T38" fmla="*/ 0 w 166"/>
                <a:gd name="T39" fmla="*/ 0 h 206"/>
                <a:gd name="T40" fmla="*/ 0 w 166"/>
                <a:gd name="T41" fmla="*/ 0 h 206"/>
                <a:gd name="T42" fmla="*/ 0 w 166"/>
                <a:gd name="T43" fmla="*/ 0 h 206"/>
                <a:gd name="T44" fmla="*/ 0 w 166"/>
                <a:gd name="T45" fmla="*/ 0 h 206"/>
                <a:gd name="T46" fmla="*/ 0 w 166"/>
                <a:gd name="T47" fmla="*/ 0 h 206"/>
                <a:gd name="T48" fmla="*/ 0 w 166"/>
                <a:gd name="T49" fmla="*/ 0 h 206"/>
                <a:gd name="T50" fmla="*/ 0 w 166"/>
                <a:gd name="T51" fmla="*/ 0 h 206"/>
                <a:gd name="T52" fmla="*/ 0 w 166"/>
                <a:gd name="T53" fmla="*/ 0 h 206"/>
                <a:gd name="T54" fmla="*/ 0 w 166"/>
                <a:gd name="T55" fmla="*/ 0 h 20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6"/>
                <a:gd name="T85" fmla="*/ 0 h 206"/>
                <a:gd name="T86" fmla="*/ 166 w 166"/>
                <a:gd name="T87" fmla="*/ 206 h 20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91" name="Freeform 94"/>
            <p:cNvSpPr>
              <a:spLocks/>
            </p:cNvSpPr>
            <p:nvPr/>
          </p:nvSpPr>
          <p:spPr bwMode="auto">
            <a:xfrm>
              <a:off x="4063" y="1572"/>
              <a:ext cx="49" cy="66"/>
            </a:xfrm>
            <a:custGeom>
              <a:avLst/>
              <a:gdLst>
                <a:gd name="T0" fmla="*/ 0 w 246"/>
                <a:gd name="T1" fmla="*/ 0 h 331"/>
                <a:gd name="T2" fmla="*/ 0 w 246"/>
                <a:gd name="T3" fmla="*/ 0 h 331"/>
                <a:gd name="T4" fmla="*/ 0 w 246"/>
                <a:gd name="T5" fmla="*/ 0 h 331"/>
                <a:gd name="T6" fmla="*/ 0 w 246"/>
                <a:gd name="T7" fmla="*/ 0 h 331"/>
                <a:gd name="T8" fmla="*/ 0 w 246"/>
                <a:gd name="T9" fmla="*/ 0 h 331"/>
                <a:gd name="T10" fmla="*/ 0 w 246"/>
                <a:gd name="T11" fmla="*/ 0 h 331"/>
                <a:gd name="T12" fmla="*/ 0 w 246"/>
                <a:gd name="T13" fmla="*/ 0 h 331"/>
                <a:gd name="T14" fmla="*/ 0 w 246"/>
                <a:gd name="T15" fmla="*/ 0 h 331"/>
                <a:gd name="T16" fmla="*/ 0 w 246"/>
                <a:gd name="T17" fmla="*/ 0 h 331"/>
                <a:gd name="T18" fmla="*/ 0 w 246"/>
                <a:gd name="T19" fmla="*/ 0 h 331"/>
                <a:gd name="T20" fmla="*/ 0 w 246"/>
                <a:gd name="T21" fmla="*/ 0 h 331"/>
                <a:gd name="T22" fmla="*/ 0 w 246"/>
                <a:gd name="T23" fmla="*/ 0 h 331"/>
                <a:gd name="T24" fmla="*/ 0 w 246"/>
                <a:gd name="T25" fmla="*/ 0 h 331"/>
                <a:gd name="T26" fmla="*/ 0 w 246"/>
                <a:gd name="T27" fmla="*/ 0 h 331"/>
                <a:gd name="T28" fmla="*/ 0 w 246"/>
                <a:gd name="T29" fmla="*/ 0 h 331"/>
                <a:gd name="T30" fmla="*/ 0 w 246"/>
                <a:gd name="T31" fmla="*/ 0 h 331"/>
                <a:gd name="T32" fmla="*/ 0 w 246"/>
                <a:gd name="T33" fmla="*/ 0 h 331"/>
                <a:gd name="T34" fmla="*/ 0 w 246"/>
                <a:gd name="T35" fmla="*/ 0 h 331"/>
                <a:gd name="T36" fmla="*/ 0 w 246"/>
                <a:gd name="T37" fmla="*/ 0 h 331"/>
                <a:gd name="T38" fmla="*/ 0 w 246"/>
                <a:gd name="T39" fmla="*/ 0 h 331"/>
                <a:gd name="T40" fmla="*/ 0 w 246"/>
                <a:gd name="T41" fmla="*/ 0 h 331"/>
                <a:gd name="T42" fmla="*/ 0 w 246"/>
                <a:gd name="T43" fmla="*/ 0 h 331"/>
                <a:gd name="T44" fmla="*/ 0 w 246"/>
                <a:gd name="T45" fmla="*/ 0 h 331"/>
                <a:gd name="T46" fmla="*/ 0 w 246"/>
                <a:gd name="T47" fmla="*/ 0 h 331"/>
                <a:gd name="T48" fmla="*/ 0 w 246"/>
                <a:gd name="T49" fmla="*/ 0 h 331"/>
                <a:gd name="T50" fmla="*/ 0 w 246"/>
                <a:gd name="T51" fmla="*/ 0 h 331"/>
                <a:gd name="T52" fmla="*/ 0 w 246"/>
                <a:gd name="T53" fmla="*/ 0 h 331"/>
                <a:gd name="T54" fmla="*/ 0 w 246"/>
                <a:gd name="T55" fmla="*/ 0 h 331"/>
                <a:gd name="T56" fmla="*/ 0 w 246"/>
                <a:gd name="T57" fmla="*/ 0 h 331"/>
                <a:gd name="T58" fmla="*/ 0 w 246"/>
                <a:gd name="T59" fmla="*/ 0 h 331"/>
                <a:gd name="T60" fmla="*/ 0 w 246"/>
                <a:gd name="T61" fmla="*/ 0 h 331"/>
                <a:gd name="T62" fmla="*/ 0 w 246"/>
                <a:gd name="T63" fmla="*/ 0 h 331"/>
                <a:gd name="T64" fmla="*/ 0 w 246"/>
                <a:gd name="T65" fmla="*/ 0 h 331"/>
                <a:gd name="T66" fmla="*/ 0 w 246"/>
                <a:gd name="T67" fmla="*/ 0 h 331"/>
                <a:gd name="T68" fmla="*/ 0 w 246"/>
                <a:gd name="T69" fmla="*/ 0 h 331"/>
                <a:gd name="T70" fmla="*/ 0 w 246"/>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6"/>
                <a:gd name="T109" fmla="*/ 0 h 331"/>
                <a:gd name="T110" fmla="*/ 246 w 246"/>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92" name="Freeform 95"/>
            <p:cNvSpPr>
              <a:spLocks/>
            </p:cNvSpPr>
            <p:nvPr/>
          </p:nvSpPr>
          <p:spPr bwMode="auto">
            <a:xfrm>
              <a:off x="4046" y="1616"/>
              <a:ext cx="62" cy="122"/>
            </a:xfrm>
            <a:custGeom>
              <a:avLst/>
              <a:gdLst>
                <a:gd name="T0" fmla="*/ 0 w 311"/>
                <a:gd name="T1" fmla="*/ 0 h 611"/>
                <a:gd name="T2" fmla="*/ 0 w 311"/>
                <a:gd name="T3" fmla="*/ 0 h 611"/>
                <a:gd name="T4" fmla="*/ 0 w 311"/>
                <a:gd name="T5" fmla="*/ 0 h 611"/>
                <a:gd name="T6" fmla="*/ 0 w 311"/>
                <a:gd name="T7" fmla="*/ 0 h 611"/>
                <a:gd name="T8" fmla="*/ 0 w 311"/>
                <a:gd name="T9" fmla="*/ 0 h 611"/>
                <a:gd name="T10" fmla="*/ 0 w 311"/>
                <a:gd name="T11" fmla="*/ 0 h 611"/>
                <a:gd name="T12" fmla="*/ 0 w 311"/>
                <a:gd name="T13" fmla="*/ 0 h 611"/>
                <a:gd name="T14" fmla="*/ 0 w 311"/>
                <a:gd name="T15" fmla="*/ 0 h 611"/>
                <a:gd name="T16" fmla="*/ 0 w 311"/>
                <a:gd name="T17" fmla="*/ 0 h 611"/>
                <a:gd name="T18" fmla="*/ 0 w 311"/>
                <a:gd name="T19" fmla="*/ 0 h 611"/>
                <a:gd name="T20" fmla="*/ 0 w 311"/>
                <a:gd name="T21" fmla="*/ 0 h 611"/>
                <a:gd name="T22" fmla="*/ 0 w 311"/>
                <a:gd name="T23" fmla="*/ 0 h 611"/>
                <a:gd name="T24" fmla="*/ 0 w 311"/>
                <a:gd name="T25" fmla="*/ 0 h 611"/>
                <a:gd name="T26" fmla="*/ 0 w 311"/>
                <a:gd name="T27" fmla="*/ 0 h 611"/>
                <a:gd name="T28" fmla="*/ 0 w 311"/>
                <a:gd name="T29" fmla="*/ 0 h 611"/>
                <a:gd name="T30" fmla="*/ 0 w 311"/>
                <a:gd name="T31" fmla="*/ 0 h 611"/>
                <a:gd name="T32" fmla="*/ 0 w 311"/>
                <a:gd name="T33" fmla="*/ 0 h 611"/>
                <a:gd name="T34" fmla="*/ 0 w 311"/>
                <a:gd name="T35" fmla="*/ 0 h 611"/>
                <a:gd name="T36" fmla="*/ 0 w 311"/>
                <a:gd name="T37" fmla="*/ 0 h 611"/>
                <a:gd name="T38" fmla="*/ 0 w 311"/>
                <a:gd name="T39" fmla="*/ 0 h 611"/>
                <a:gd name="T40" fmla="*/ 0 w 311"/>
                <a:gd name="T41" fmla="*/ 0 h 611"/>
                <a:gd name="T42" fmla="*/ 0 w 311"/>
                <a:gd name="T43" fmla="*/ 0 h 611"/>
                <a:gd name="T44" fmla="*/ 0 w 311"/>
                <a:gd name="T45" fmla="*/ 0 h 611"/>
                <a:gd name="T46" fmla="*/ 0 w 311"/>
                <a:gd name="T47" fmla="*/ 0 h 611"/>
                <a:gd name="T48" fmla="*/ 0 w 311"/>
                <a:gd name="T49" fmla="*/ 0 h 611"/>
                <a:gd name="T50" fmla="*/ 0 w 311"/>
                <a:gd name="T51" fmla="*/ 0 h 611"/>
                <a:gd name="T52" fmla="*/ 0 w 311"/>
                <a:gd name="T53" fmla="*/ 0 h 611"/>
                <a:gd name="T54" fmla="*/ 0 w 311"/>
                <a:gd name="T55" fmla="*/ 0 h 611"/>
                <a:gd name="T56" fmla="*/ 0 w 311"/>
                <a:gd name="T57" fmla="*/ 0 h 611"/>
                <a:gd name="T58" fmla="*/ 0 w 311"/>
                <a:gd name="T59" fmla="*/ 0 h 611"/>
                <a:gd name="T60" fmla="*/ 0 w 311"/>
                <a:gd name="T61" fmla="*/ 0 h 611"/>
                <a:gd name="T62" fmla="*/ 0 w 311"/>
                <a:gd name="T63" fmla="*/ 0 h 611"/>
                <a:gd name="T64" fmla="*/ 0 w 311"/>
                <a:gd name="T65" fmla="*/ 0 h 611"/>
                <a:gd name="T66" fmla="*/ 0 w 311"/>
                <a:gd name="T67" fmla="*/ 0 h 611"/>
                <a:gd name="T68" fmla="*/ 0 w 311"/>
                <a:gd name="T69" fmla="*/ 0 h 611"/>
                <a:gd name="T70" fmla="*/ 0 w 311"/>
                <a:gd name="T71" fmla="*/ 0 h 611"/>
                <a:gd name="T72" fmla="*/ 0 w 311"/>
                <a:gd name="T73" fmla="*/ 0 h 611"/>
                <a:gd name="T74" fmla="*/ 0 w 311"/>
                <a:gd name="T75" fmla="*/ 0 h 611"/>
                <a:gd name="T76" fmla="*/ 0 w 311"/>
                <a:gd name="T77" fmla="*/ 0 h 611"/>
                <a:gd name="T78" fmla="*/ 0 w 311"/>
                <a:gd name="T79" fmla="*/ 0 h 611"/>
                <a:gd name="T80" fmla="*/ 0 w 311"/>
                <a:gd name="T81" fmla="*/ 0 h 611"/>
                <a:gd name="T82" fmla="*/ 0 w 311"/>
                <a:gd name="T83" fmla="*/ 0 h 611"/>
                <a:gd name="T84" fmla="*/ 0 w 311"/>
                <a:gd name="T85" fmla="*/ 0 h 611"/>
                <a:gd name="T86" fmla="*/ 0 w 311"/>
                <a:gd name="T87" fmla="*/ 0 h 611"/>
                <a:gd name="T88" fmla="*/ 0 w 311"/>
                <a:gd name="T89" fmla="*/ 0 h 611"/>
                <a:gd name="T90" fmla="*/ 0 w 311"/>
                <a:gd name="T91" fmla="*/ 0 h 611"/>
                <a:gd name="T92" fmla="*/ 0 w 311"/>
                <a:gd name="T93" fmla="*/ 0 h 611"/>
                <a:gd name="T94" fmla="*/ 0 w 311"/>
                <a:gd name="T95" fmla="*/ 0 h 611"/>
                <a:gd name="T96" fmla="*/ 0 w 311"/>
                <a:gd name="T97" fmla="*/ 0 h 6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
                <a:gd name="T148" fmla="*/ 0 h 611"/>
                <a:gd name="T149" fmla="*/ 311 w 311"/>
                <a:gd name="T150" fmla="*/ 611 h 6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93" name="Freeform 96"/>
            <p:cNvSpPr>
              <a:spLocks/>
            </p:cNvSpPr>
            <p:nvPr/>
          </p:nvSpPr>
          <p:spPr bwMode="auto">
            <a:xfrm>
              <a:off x="4232" y="1620"/>
              <a:ext cx="54" cy="60"/>
            </a:xfrm>
            <a:custGeom>
              <a:avLst/>
              <a:gdLst>
                <a:gd name="T0" fmla="*/ 0 w 270"/>
                <a:gd name="T1" fmla="*/ 0 h 301"/>
                <a:gd name="T2" fmla="*/ 0 w 270"/>
                <a:gd name="T3" fmla="*/ 0 h 301"/>
                <a:gd name="T4" fmla="*/ 0 w 270"/>
                <a:gd name="T5" fmla="*/ 0 h 301"/>
                <a:gd name="T6" fmla="*/ 0 w 270"/>
                <a:gd name="T7" fmla="*/ 0 h 301"/>
                <a:gd name="T8" fmla="*/ 0 w 270"/>
                <a:gd name="T9" fmla="*/ 0 h 301"/>
                <a:gd name="T10" fmla="*/ 0 w 270"/>
                <a:gd name="T11" fmla="*/ 0 h 301"/>
                <a:gd name="T12" fmla="*/ 0 w 270"/>
                <a:gd name="T13" fmla="*/ 0 h 301"/>
                <a:gd name="T14" fmla="*/ 0 w 270"/>
                <a:gd name="T15" fmla="*/ 0 h 301"/>
                <a:gd name="T16" fmla="*/ 0 w 270"/>
                <a:gd name="T17" fmla="*/ 0 h 301"/>
                <a:gd name="T18" fmla="*/ 0 w 270"/>
                <a:gd name="T19" fmla="*/ 0 h 301"/>
                <a:gd name="T20" fmla="*/ 0 w 270"/>
                <a:gd name="T21" fmla="*/ 0 h 301"/>
                <a:gd name="T22" fmla="*/ 0 w 270"/>
                <a:gd name="T23" fmla="*/ 0 h 301"/>
                <a:gd name="T24" fmla="*/ 0 w 270"/>
                <a:gd name="T25" fmla="*/ 0 h 301"/>
                <a:gd name="T26" fmla="*/ 0 w 270"/>
                <a:gd name="T27" fmla="*/ 0 h 301"/>
                <a:gd name="T28" fmla="*/ 0 w 270"/>
                <a:gd name="T29" fmla="*/ 0 h 301"/>
                <a:gd name="T30" fmla="*/ 0 w 270"/>
                <a:gd name="T31" fmla="*/ 0 h 301"/>
                <a:gd name="T32" fmla="*/ 0 w 270"/>
                <a:gd name="T33" fmla="*/ 0 h 301"/>
                <a:gd name="T34" fmla="*/ 0 w 270"/>
                <a:gd name="T35" fmla="*/ 0 h 301"/>
                <a:gd name="T36" fmla="*/ 0 w 270"/>
                <a:gd name="T37" fmla="*/ 0 h 301"/>
                <a:gd name="T38" fmla="*/ 0 w 270"/>
                <a:gd name="T39" fmla="*/ 0 h 301"/>
                <a:gd name="T40" fmla="*/ 0 w 270"/>
                <a:gd name="T41" fmla="*/ 0 h 301"/>
                <a:gd name="T42" fmla="*/ 0 w 270"/>
                <a:gd name="T43" fmla="*/ 0 h 301"/>
                <a:gd name="T44" fmla="*/ 0 w 270"/>
                <a:gd name="T45" fmla="*/ 0 h 301"/>
                <a:gd name="T46" fmla="*/ 0 w 270"/>
                <a:gd name="T47" fmla="*/ 0 h 301"/>
                <a:gd name="T48" fmla="*/ 0 w 270"/>
                <a:gd name="T49" fmla="*/ 0 h 301"/>
                <a:gd name="T50" fmla="*/ 0 w 270"/>
                <a:gd name="T51" fmla="*/ 0 h 301"/>
                <a:gd name="T52" fmla="*/ 0 w 270"/>
                <a:gd name="T53" fmla="*/ 0 h 301"/>
                <a:gd name="T54" fmla="*/ 0 w 270"/>
                <a:gd name="T55" fmla="*/ 0 h 301"/>
                <a:gd name="T56" fmla="*/ 0 w 270"/>
                <a:gd name="T57" fmla="*/ 0 h 301"/>
                <a:gd name="T58" fmla="*/ 0 w 270"/>
                <a:gd name="T59" fmla="*/ 0 h 301"/>
                <a:gd name="T60" fmla="*/ 0 w 270"/>
                <a:gd name="T61" fmla="*/ 0 h 301"/>
                <a:gd name="T62" fmla="*/ 0 w 270"/>
                <a:gd name="T63" fmla="*/ 0 h 301"/>
                <a:gd name="T64" fmla="*/ 0 w 270"/>
                <a:gd name="T65" fmla="*/ 0 h 301"/>
                <a:gd name="T66" fmla="*/ 0 w 270"/>
                <a:gd name="T67" fmla="*/ 0 h 301"/>
                <a:gd name="T68" fmla="*/ 0 w 270"/>
                <a:gd name="T69" fmla="*/ 0 h 301"/>
                <a:gd name="T70" fmla="*/ 0 w 270"/>
                <a:gd name="T71" fmla="*/ 0 h 301"/>
                <a:gd name="T72" fmla="*/ 0 w 270"/>
                <a:gd name="T73" fmla="*/ 0 h 301"/>
                <a:gd name="T74" fmla="*/ 0 w 270"/>
                <a:gd name="T75" fmla="*/ 0 h 301"/>
                <a:gd name="T76" fmla="*/ 0 w 270"/>
                <a:gd name="T77" fmla="*/ 0 h 301"/>
                <a:gd name="T78" fmla="*/ 0 w 270"/>
                <a:gd name="T79" fmla="*/ 0 h 301"/>
                <a:gd name="T80" fmla="*/ 0 w 270"/>
                <a:gd name="T81" fmla="*/ 0 h 301"/>
                <a:gd name="T82" fmla="*/ 0 w 270"/>
                <a:gd name="T83" fmla="*/ 0 h 301"/>
                <a:gd name="T84" fmla="*/ 0 w 270"/>
                <a:gd name="T85" fmla="*/ 0 h 301"/>
                <a:gd name="T86" fmla="*/ 0 w 270"/>
                <a:gd name="T87" fmla="*/ 0 h 301"/>
                <a:gd name="T88" fmla="*/ 0 w 270"/>
                <a:gd name="T89" fmla="*/ 0 h 301"/>
                <a:gd name="T90" fmla="*/ 0 w 270"/>
                <a:gd name="T91" fmla="*/ 0 h 301"/>
                <a:gd name="T92" fmla="*/ 0 w 270"/>
                <a:gd name="T93" fmla="*/ 0 h 301"/>
                <a:gd name="T94" fmla="*/ 0 w 270"/>
                <a:gd name="T95" fmla="*/ 0 h 301"/>
                <a:gd name="T96" fmla="*/ 0 w 270"/>
                <a:gd name="T97" fmla="*/ 0 h 301"/>
                <a:gd name="T98" fmla="*/ 0 w 270"/>
                <a:gd name="T99" fmla="*/ 0 h 301"/>
                <a:gd name="T100" fmla="*/ 0 w 270"/>
                <a:gd name="T101" fmla="*/ 0 h 3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0"/>
                <a:gd name="T154" fmla="*/ 0 h 301"/>
                <a:gd name="T155" fmla="*/ 270 w 270"/>
                <a:gd name="T156" fmla="*/ 301 h 3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94" name="Freeform 97"/>
            <p:cNvSpPr>
              <a:spLocks/>
            </p:cNvSpPr>
            <p:nvPr/>
          </p:nvSpPr>
          <p:spPr bwMode="auto">
            <a:xfrm>
              <a:off x="4322" y="1663"/>
              <a:ext cx="37" cy="44"/>
            </a:xfrm>
            <a:custGeom>
              <a:avLst/>
              <a:gdLst>
                <a:gd name="T0" fmla="*/ 0 w 187"/>
                <a:gd name="T1" fmla="*/ 0 h 217"/>
                <a:gd name="T2" fmla="*/ 0 w 187"/>
                <a:gd name="T3" fmla="*/ 0 h 217"/>
                <a:gd name="T4" fmla="*/ 0 w 187"/>
                <a:gd name="T5" fmla="*/ 0 h 217"/>
                <a:gd name="T6" fmla="*/ 0 w 187"/>
                <a:gd name="T7" fmla="*/ 0 h 217"/>
                <a:gd name="T8" fmla="*/ 0 w 187"/>
                <a:gd name="T9" fmla="*/ 0 h 217"/>
                <a:gd name="T10" fmla="*/ 0 w 187"/>
                <a:gd name="T11" fmla="*/ 0 h 217"/>
                <a:gd name="T12" fmla="*/ 0 w 187"/>
                <a:gd name="T13" fmla="*/ 0 h 217"/>
                <a:gd name="T14" fmla="*/ 0 w 187"/>
                <a:gd name="T15" fmla="*/ 0 h 217"/>
                <a:gd name="T16" fmla="*/ 0 w 187"/>
                <a:gd name="T17" fmla="*/ 0 h 217"/>
                <a:gd name="T18" fmla="*/ 0 w 187"/>
                <a:gd name="T19" fmla="*/ 0 h 217"/>
                <a:gd name="T20" fmla="*/ 0 w 187"/>
                <a:gd name="T21" fmla="*/ 0 h 217"/>
                <a:gd name="T22" fmla="*/ 0 w 187"/>
                <a:gd name="T23" fmla="*/ 0 h 217"/>
                <a:gd name="T24" fmla="*/ 0 w 187"/>
                <a:gd name="T25" fmla="*/ 0 h 217"/>
                <a:gd name="T26" fmla="*/ 0 w 187"/>
                <a:gd name="T27" fmla="*/ 0 h 217"/>
                <a:gd name="T28" fmla="*/ 0 w 187"/>
                <a:gd name="T29" fmla="*/ 0 h 217"/>
                <a:gd name="T30" fmla="*/ 0 w 187"/>
                <a:gd name="T31" fmla="*/ 0 h 217"/>
                <a:gd name="T32" fmla="*/ 0 w 187"/>
                <a:gd name="T33" fmla="*/ 0 h 217"/>
                <a:gd name="T34" fmla="*/ 0 w 187"/>
                <a:gd name="T35" fmla="*/ 0 h 217"/>
                <a:gd name="T36" fmla="*/ 0 w 187"/>
                <a:gd name="T37" fmla="*/ 0 h 217"/>
                <a:gd name="T38" fmla="*/ 0 w 187"/>
                <a:gd name="T39" fmla="*/ 0 h 217"/>
                <a:gd name="T40" fmla="*/ 0 w 187"/>
                <a:gd name="T41" fmla="*/ 0 h 217"/>
                <a:gd name="T42" fmla="*/ 0 w 187"/>
                <a:gd name="T43" fmla="*/ 0 h 217"/>
                <a:gd name="T44" fmla="*/ 0 w 187"/>
                <a:gd name="T45" fmla="*/ 0 h 217"/>
                <a:gd name="T46" fmla="*/ 0 w 187"/>
                <a:gd name="T47" fmla="*/ 0 h 217"/>
                <a:gd name="T48" fmla="*/ 0 w 187"/>
                <a:gd name="T49" fmla="*/ 0 h 217"/>
                <a:gd name="T50" fmla="*/ 0 w 187"/>
                <a:gd name="T51" fmla="*/ 0 h 217"/>
                <a:gd name="T52" fmla="*/ 0 w 187"/>
                <a:gd name="T53" fmla="*/ 0 h 217"/>
                <a:gd name="T54" fmla="*/ 0 w 187"/>
                <a:gd name="T55" fmla="*/ 0 h 217"/>
                <a:gd name="T56" fmla="*/ 0 w 187"/>
                <a:gd name="T57" fmla="*/ 0 h 217"/>
                <a:gd name="T58" fmla="*/ 0 w 187"/>
                <a:gd name="T59" fmla="*/ 0 h 217"/>
                <a:gd name="T60" fmla="*/ 0 w 187"/>
                <a:gd name="T61" fmla="*/ 0 h 217"/>
                <a:gd name="T62" fmla="*/ 0 w 187"/>
                <a:gd name="T63" fmla="*/ 0 h 217"/>
                <a:gd name="T64" fmla="*/ 0 w 187"/>
                <a:gd name="T65" fmla="*/ 0 h 217"/>
                <a:gd name="T66" fmla="*/ 0 w 187"/>
                <a:gd name="T67" fmla="*/ 0 h 217"/>
                <a:gd name="T68" fmla="*/ 0 w 187"/>
                <a:gd name="T69" fmla="*/ 0 h 217"/>
                <a:gd name="T70" fmla="*/ 0 w 187"/>
                <a:gd name="T71" fmla="*/ 0 h 217"/>
                <a:gd name="T72" fmla="*/ 0 w 187"/>
                <a:gd name="T73" fmla="*/ 0 h 217"/>
                <a:gd name="T74" fmla="*/ 0 w 187"/>
                <a:gd name="T75" fmla="*/ 0 h 217"/>
                <a:gd name="T76" fmla="*/ 0 w 187"/>
                <a:gd name="T77" fmla="*/ 0 h 217"/>
                <a:gd name="T78" fmla="*/ 0 w 187"/>
                <a:gd name="T79" fmla="*/ 0 h 217"/>
                <a:gd name="T80" fmla="*/ 0 w 187"/>
                <a:gd name="T81" fmla="*/ 0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7"/>
                <a:gd name="T124" fmla="*/ 0 h 217"/>
                <a:gd name="T125" fmla="*/ 187 w 187"/>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95" name="Freeform 98"/>
            <p:cNvSpPr>
              <a:spLocks/>
            </p:cNvSpPr>
            <p:nvPr/>
          </p:nvSpPr>
          <p:spPr bwMode="auto">
            <a:xfrm>
              <a:off x="4112" y="1663"/>
              <a:ext cx="52" cy="46"/>
            </a:xfrm>
            <a:custGeom>
              <a:avLst/>
              <a:gdLst>
                <a:gd name="T0" fmla="*/ 0 w 260"/>
                <a:gd name="T1" fmla="*/ 0 h 228"/>
                <a:gd name="T2" fmla="*/ 0 w 260"/>
                <a:gd name="T3" fmla="*/ 0 h 228"/>
                <a:gd name="T4" fmla="*/ 0 w 260"/>
                <a:gd name="T5" fmla="*/ 0 h 228"/>
                <a:gd name="T6" fmla="*/ 0 w 260"/>
                <a:gd name="T7" fmla="*/ 0 h 228"/>
                <a:gd name="T8" fmla="*/ 0 w 260"/>
                <a:gd name="T9" fmla="*/ 0 h 228"/>
                <a:gd name="T10" fmla="*/ 0 w 260"/>
                <a:gd name="T11" fmla="*/ 0 h 228"/>
                <a:gd name="T12" fmla="*/ 0 w 260"/>
                <a:gd name="T13" fmla="*/ 0 h 228"/>
                <a:gd name="T14" fmla="*/ 0 w 260"/>
                <a:gd name="T15" fmla="*/ 0 h 228"/>
                <a:gd name="T16" fmla="*/ 0 w 260"/>
                <a:gd name="T17" fmla="*/ 0 h 228"/>
                <a:gd name="T18" fmla="*/ 0 w 260"/>
                <a:gd name="T19" fmla="*/ 0 h 228"/>
                <a:gd name="T20" fmla="*/ 0 w 260"/>
                <a:gd name="T21" fmla="*/ 0 h 228"/>
                <a:gd name="T22" fmla="*/ 0 w 260"/>
                <a:gd name="T23" fmla="*/ 0 h 228"/>
                <a:gd name="T24" fmla="*/ 0 w 260"/>
                <a:gd name="T25" fmla="*/ 0 h 228"/>
                <a:gd name="T26" fmla="*/ 0 w 260"/>
                <a:gd name="T27" fmla="*/ 0 h 228"/>
                <a:gd name="T28" fmla="*/ 0 w 260"/>
                <a:gd name="T29" fmla="*/ 0 h 228"/>
                <a:gd name="T30" fmla="*/ 0 w 260"/>
                <a:gd name="T31" fmla="*/ 0 h 228"/>
                <a:gd name="T32" fmla="*/ 0 w 260"/>
                <a:gd name="T33" fmla="*/ 0 h 228"/>
                <a:gd name="T34" fmla="*/ 0 w 260"/>
                <a:gd name="T35" fmla="*/ 0 h 228"/>
                <a:gd name="T36" fmla="*/ 0 w 260"/>
                <a:gd name="T37" fmla="*/ 0 h 228"/>
                <a:gd name="T38" fmla="*/ 0 w 260"/>
                <a:gd name="T39" fmla="*/ 0 h 228"/>
                <a:gd name="T40" fmla="*/ 0 w 260"/>
                <a:gd name="T41" fmla="*/ 0 h 228"/>
                <a:gd name="T42" fmla="*/ 0 w 260"/>
                <a:gd name="T43" fmla="*/ 0 h 228"/>
                <a:gd name="T44" fmla="*/ 0 w 260"/>
                <a:gd name="T45" fmla="*/ 0 h 228"/>
                <a:gd name="T46" fmla="*/ 0 w 260"/>
                <a:gd name="T47" fmla="*/ 0 h 228"/>
                <a:gd name="T48" fmla="*/ 0 w 260"/>
                <a:gd name="T49" fmla="*/ 0 h 228"/>
                <a:gd name="T50" fmla="*/ 0 w 260"/>
                <a:gd name="T51" fmla="*/ 0 h 228"/>
                <a:gd name="T52" fmla="*/ 0 w 260"/>
                <a:gd name="T53" fmla="*/ 0 h 228"/>
                <a:gd name="T54" fmla="*/ 0 w 260"/>
                <a:gd name="T55" fmla="*/ 0 h 228"/>
                <a:gd name="T56" fmla="*/ 0 w 260"/>
                <a:gd name="T57" fmla="*/ 0 h 228"/>
                <a:gd name="T58" fmla="*/ 0 w 260"/>
                <a:gd name="T59" fmla="*/ 0 h 228"/>
                <a:gd name="T60" fmla="*/ 0 w 260"/>
                <a:gd name="T61" fmla="*/ 0 h 228"/>
                <a:gd name="T62" fmla="*/ 0 w 260"/>
                <a:gd name="T63" fmla="*/ 0 h 228"/>
                <a:gd name="T64" fmla="*/ 0 w 260"/>
                <a:gd name="T65" fmla="*/ 0 h 228"/>
                <a:gd name="T66" fmla="*/ 0 w 260"/>
                <a:gd name="T67" fmla="*/ 0 h 228"/>
                <a:gd name="T68" fmla="*/ 0 w 260"/>
                <a:gd name="T69" fmla="*/ 0 h 228"/>
                <a:gd name="T70" fmla="*/ 0 w 260"/>
                <a:gd name="T71" fmla="*/ 0 h 228"/>
                <a:gd name="T72" fmla="*/ 0 w 260"/>
                <a:gd name="T73" fmla="*/ 0 h 228"/>
                <a:gd name="T74" fmla="*/ 0 w 260"/>
                <a:gd name="T75" fmla="*/ 0 h 228"/>
                <a:gd name="T76" fmla="*/ 0 w 260"/>
                <a:gd name="T77" fmla="*/ 0 h 228"/>
                <a:gd name="T78" fmla="*/ 0 w 260"/>
                <a:gd name="T79" fmla="*/ 0 h 228"/>
                <a:gd name="T80" fmla="*/ 0 w 260"/>
                <a:gd name="T81" fmla="*/ 0 h 228"/>
                <a:gd name="T82" fmla="*/ 0 w 260"/>
                <a:gd name="T83" fmla="*/ 0 h 228"/>
                <a:gd name="T84" fmla="*/ 0 w 260"/>
                <a:gd name="T85" fmla="*/ 0 h 228"/>
                <a:gd name="T86" fmla="*/ 0 w 260"/>
                <a:gd name="T87" fmla="*/ 0 h 2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0"/>
                <a:gd name="T133" fmla="*/ 0 h 228"/>
                <a:gd name="T134" fmla="*/ 260 w 260"/>
                <a:gd name="T135" fmla="*/ 228 h 2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96" name="Freeform 99"/>
            <p:cNvSpPr>
              <a:spLocks/>
            </p:cNvSpPr>
            <p:nvPr/>
          </p:nvSpPr>
          <p:spPr bwMode="auto">
            <a:xfrm>
              <a:off x="4228" y="1668"/>
              <a:ext cx="60" cy="102"/>
            </a:xfrm>
            <a:custGeom>
              <a:avLst/>
              <a:gdLst>
                <a:gd name="T0" fmla="*/ 0 w 300"/>
                <a:gd name="T1" fmla="*/ 0 h 510"/>
                <a:gd name="T2" fmla="*/ 0 w 300"/>
                <a:gd name="T3" fmla="*/ 0 h 510"/>
                <a:gd name="T4" fmla="*/ 0 w 300"/>
                <a:gd name="T5" fmla="*/ 0 h 510"/>
                <a:gd name="T6" fmla="*/ 0 w 300"/>
                <a:gd name="T7" fmla="*/ 0 h 510"/>
                <a:gd name="T8" fmla="*/ 0 w 300"/>
                <a:gd name="T9" fmla="*/ 0 h 510"/>
                <a:gd name="T10" fmla="*/ 0 w 300"/>
                <a:gd name="T11" fmla="*/ 0 h 510"/>
                <a:gd name="T12" fmla="*/ 0 w 300"/>
                <a:gd name="T13" fmla="*/ 0 h 510"/>
                <a:gd name="T14" fmla="*/ 0 w 300"/>
                <a:gd name="T15" fmla="*/ 0 h 510"/>
                <a:gd name="T16" fmla="*/ 0 w 300"/>
                <a:gd name="T17" fmla="*/ 0 h 510"/>
                <a:gd name="T18" fmla="*/ 0 w 300"/>
                <a:gd name="T19" fmla="*/ 0 h 510"/>
                <a:gd name="T20" fmla="*/ 0 w 300"/>
                <a:gd name="T21" fmla="*/ 0 h 510"/>
                <a:gd name="T22" fmla="*/ 0 w 300"/>
                <a:gd name="T23" fmla="*/ 0 h 510"/>
                <a:gd name="T24" fmla="*/ 0 w 300"/>
                <a:gd name="T25" fmla="*/ 0 h 510"/>
                <a:gd name="T26" fmla="*/ 0 w 300"/>
                <a:gd name="T27" fmla="*/ 0 h 510"/>
                <a:gd name="T28" fmla="*/ 0 w 300"/>
                <a:gd name="T29" fmla="*/ 0 h 510"/>
                <a:gd name="T30" fmla="*/ 0 w 300"/>
                <a:gd name="T31" fmla="*/ 0 h 510"/>
                <a:gd name="T32" fmla="*/ 0 w 300"/>
                <a:gd name="T33" fmla="*/ 0 h 510"/>
                <a:gd name="T34" fmla="*/ 0 w 300"/>
                <a:gd name="T35" fmla="*/ 0 h 510"/>
                <a:gd name="T36" fmla="*/ 0 w 300"/>
                <a:gd name="T37" fmla="*/ 0 h 510"/>
                <a:gd name="T38" fmla="*/ 0 w 300"/>
                <a:gd name="T39" fmla="*/ 0 h 510"/>
                <a:gd name="T40" fmla="*/ 0 w 300"/>
                <a:gd name="T41" fmla="*/ 0 h 510"/>
                <a:gd name="T42" fmla="*/ 0 w 300"/>
                <a:gd name="T43" fmla="*/ 0 h 510"/>
                <a:gd name="T44" fmla="*/ 0 w 300"/>
                <a:gd name="T45" fmla="*/ 0 h 510"/>
                <a:gd name="T46" fmla="*/ 0 w 300"/>
                <a:gd name="T47" fmla="*/ 0 h 510"/>
                <a:gd name="T48" fmla="*/ 0 w 300"/>
                <a:gd name="T49" fmla="*/ 0 h 510"/>
                <a:gd name="T50" fmla="*/ 0 w 300"/>
                <a:gd name="T51" fmla="*/ 0 h 510"/>
                <a:gd name="T52" fmla="*/ 0 w 300"/>
                <a:gd name="T53" fmla="*/ 0 h 510"/>
                <a:gd name="T54" fmla="*/ 0 w 300"/>
                <a:gd name="T55" fmla="*/ 0 h 5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0"/>
                <a:gd name="T85" fmla="*/ 0 h 510"/>
                <a:gd name="T86" fmla="*/ 300 w 300"/>
                <a:gd name="T87" fmla="*/ 510 h 5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97" name="Freeform 100"/>
            <p:cNvSpPr>
              <a:spLocks/>
            </p:cNvSpPr>
            <p:nvPr/>
          </p:nvSpPr>
          <p:spPr bwMode="auto">
            <a:xfrm>
              <a:off x="4104" y="1684"/>
              <a:ext cx="74" cy="83"/>
            </a:xfrm>
            <a:custGeom>
              <a:avLst/>
              <a:gdLst>
                <a:gd name="T0" fmla="*/ 0 w 368"/>
                <a:gd name="T1" fmla="*/ 0 h 416"/>
                <a:gd name="T2" fmla="*/ 0 w 368"/>
                <a:gd name="T3" fmla="*/ 0 h 416"/>
                <a:gd name="T4" fmla="*/ 0 w 368"/>
                <a:gd name="T5" fmla="*/ 0 h 416"/>
                <a:gd name="T6" fmla="*/ 0 w 368"/>
                <a:gd name="T7" fmla="*/ 0 h 416"/>
                <a:gd name="T8" fmla="*/ 0 w 368"/>
                <a:gd name="T9" fmla="*/ 0 h 416"/>
                <a:gd name="T10" fmla="*/ 0 w 368"/>
                <a:gd name="T11" fmla="*/ 0 h 416"/>
                <a:gd name="T12" fmla="*/ 0 w 368"/>
                <a:gd name="T13" fmla="*/ 0 h 416"/>
                <a:gd name="T14" fmla="*/ 0 w 368"/>
                <a:gd name="T15" fmla="*/ 0 h 416"/>
                <a:gd name="T16" fmla="*/ 0 w 368"/>
                <a:gd name="T17" fmla="*/ 0 h 416"/>
                <a:gd name="T18" fmla="*/ 0 w 368"/>
                <a:gd name="T19" fmla="*/ 0 h 416"/>
                <a:gd name="T20" fmla="*/ 0 w 368"/>
                <a:gd name="T21" fmla="*/ 0 h 416"/>
                <a:gd name="T22" fmla="*/ 0 w 368"/>
                <a:gd name="T23" fmla="*/ 0 h 416"/>
                <a:gd name="T24" fmla="*/ 0 w 368"/>
                <a:gd name="T25" fmla="*/ 0 h 416"/>
                <a:gd name="T26" fmla="*/ 0 w 368"/>
                <a:gd name="T27" fmla="*/ 0 h 416"/>
                <a:gd name="T28" fmla="*/ 0 w 368"/>
                <a:gd name="T29" fmla="*/ 0 h 416"/>
                <a:gd name="T30" fmla="*/ 0 w 368"/>
                <a:gd name="T31" fmla="*/ 0 h 416"/>
                <a:gd name="T32" fmla="*/ 0 w 368"/>
                <a:gd name="T33" fmla="*/ 0 h 416"/>
                <a:gd name="T34" fmla="*/ 0 w 368"/>
                <a:gd name="T35" fmla="*/ 0 h 416"/>
                <a:gd name="T36" fmla="*/ 0 w 368"/>
                <a:gd name="T37" fmla="*/ 0 h 416"/>
                <a:gd name="T38" fmla="*/ 0 w 368"/>
                <a:gd name="T39" fmla="*/ 0 h 416"/>
                <a:gd name="T40" fmla="*/ 0 w 368"/>
                <a:gd name="T41" fmla="*/ 0 h 416"/>
                <a:gd name="T42" fmla="*/ 0 w 368"/>
                <a:gd name="T43" fmla="*/ 0 h 416"/>
                <a:gd name="T44" fmla="*/ 0 w 368"/>
                <a:gd name="T45" fmla="*/ 0 h 416"/>
                <a:gd name="T46" fmla="*/ 0 w 368"/>
                <a:gd name="T47" fmla="*/ 0 h 416"/>
                <a:gd name="T48" fmla="*/ 0 w 368"/>
                <a:gd name="T49" fmla="*/ 0 h 416"/>
                <a:gd name="T50" fmla="*/ 0 w 368"/>
                <a:gd name="T51" fmla="*/ 0 h 416"/>
                <a:gd name="T52" fmla="*/ 0 w 368"/>
                <a:gd name="T53" fmla="*/ 0 h 416"/>
                <a:gd name="T54" fmla="*/ 0 w 368"/>
                <a:gd name="T55" fmla="*/ 0 h 416"/>
                <a:gd name="T56" fmla="*/ 0 w 368"/>
                <a:gd name="T57" fmla="*/ 0 h 416"/>
                <a:gd name="T58" fmla="*/ 0 w 368"/>
                <a:gd name="T59" fmla="*/ 0 h 416"/>
                <a:gd name="T60" fmla="*/ 0 w 368"/>
                <a:gd name="T61" fmla="*/ 0 h 416"/>
                <a:gd name="T62" fmla="*/ 0 w 368"/>
                <a:gd name="T63" fmla="*/ 0 h 416"/>
                <a:gd name="T64" fmla="*/ 0 w 368"/>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8"/>
                <a:gd name="T100" fmla="*/ 0 h 416"/>
                <a:gd name="T101" fmla="*/ 368 w 368"/>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98" name="Freeform 101"/>
            <p:cNvSpPr>
              <a:spLocks/>
            </p:cNvSpPr>
            <p:nvPr/>
          </p:nvSpPr>
          <p:spPr bwMode="auto">
            <a:xfrm>
              <a:off x="4278" y="1767"/>
              <a:ext cx="31" cy="46"/>
            </a:xfrm>
            <a:custGeom>
              <a:avLst/>
              <a:gdLst>
                <a:gd name="T0" fmla="*/ 0 w 156"/>
                <a:gd name="T1" fmla="*/ 0 h 228"/>
                <a:gd name="T2" fmla="*/ 0 w 156"/>
                <a:gd name="T3" fmla="*/ 0 h 228"/>
                <a:gd name="T4" fmla="*/ 0 w 156"/>
                <a:gd name="T5" fmla="*/ 0 h 228"/>
                <a:gd name="T6" fmla="*/ 0 w 156"/>
                <a:gd name="T7" fmla="*/ 0 h 228"/>
                <a:gd name="T8" fmla="*/ 0 w 156"/>
                <a:gd name="T9" fmla="*/ 0 h 228"/>
                <a:gd name="T10" fmla="*/ 0 w 156"/>
                <a:gd name="T11" fmla="*/ 0 h 228"/>
                <a:gd name="T12" fmla="*/ 0 w 156"/>
                <a:gd name="T13" fmla="*/ 0 h 228"/>
                <a:gd name="T14" fmla="*/ 0 w 156"/>
                <a:gd name="T15" fmla="*/ 0 h 228"/>
                <a:gd name="T16" fmla="*/ 0 w 156"/>
                <a:gd name="T17" fmla="*/ 0 h 228"/>
                <a:gd name="T18" fmla="*/ 0 w 156"/>
                <a:gd name="T19" fmla="*/ 0 h 228"/>
                <a:gd name="T20" fmla="*/ 0 w 156"/>
                <a:gd name="T21" fmla="*/ 0 h 228"/>
                <a:gd name="T22" fmla="*/ 0 w 156"/>
                <a:gd name="T23" fmla="*/ 0 h 228"/>
                <a:gd name="T24" fmla="*/ 0 w 156"/>
                <a:gd name="T25" fmla="*/ 0 h 228"/>
                <a:gd name="T26" fmla="*/ 0 w 156"/>
                <a:gd name="T27" fmla="*/ 0 h 228"/>
                <a:gd name="T28" fmla="*/ 0 w 156"/>
                <a:gd name="T29" fmla="*/ 0 h 228"/>
                <a:gd name="T30" fmla="*/ 0 w 156"/>
                <a:gd name="T31" fmla="*/ 0 h 228"/>
                <a:gd name="T32" fmla="*/ 0 w 156"/>
                <a:gd name="T33" fmla="*/ 0 h 2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228"/>
                <a:gd name="T53" fmla="*/ 156 w 156"/>
                <a:gd name="T54" fmla="*/ 228 h 2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599" name="Freeform 102"/>
            <p:cNvSpPr>
              <a:spLocks/>
            </p:cNvSpPr>
            <p:nvPr/>
          </p:nvSpPr>
          <p:spPr bwMode="auto">
            <a:xfrm>
              <a:off x="4275" y="1773"/>
              <a:ext cx="11" cy="19"/>
            </a:xfrm>
            <a:custGeom>
              <a:avLst/>
              <a:gdLst>
                <a:gd name="T0" fmla="*/ 0 w 55"/>
                <a:gd name="T1" fmla="*/ 0 h 93"/>
                <a:gd name="T2" fmla="*/ 0 w 55"/>
                <a:gd name="T3" fmla="*/ 0 h 93"/>
                <a:gd name="T4" fmla="*/ 0 w 55"/>
                <a:gd name="T5" fmla="*/ 0 h 93"/>
                <a:gd name="T6" fmla="*/ 0 w 55"/>
                <a:gd name="T7" fmla="*/ 0 h 93"/>
                <a:gd name="T8" fmla="*/ 0 w 55"/>
                <a:gd name="T9" fmla="*/ 0 h 93"/>
                <a:gd name="T10" fmla="*/ 0 w 55"/>
                <a:gd name="T11" fmla="*/ 0 h 93"/>
                <a:gd name="T12" fmla="*/ 0 w 55"/>
                <a:gd name="T13" fmla="*/ 0 h 93"/>
                <a:gd name="T14" fmla="*/ 0 w 55"/>
                <a:gd name="T15" fmla="*/ 0 h 93"/>
                <a:gd name="T16" fmla="*/ 0 w 55"/>
                <a:gd name="T17" fmla="*/ 0 h 93"/>
                <a:gd name="T18" fmla="*/ 0 w 55"/>
                <a:gd name="T19" fmla="*/ 0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93"/>
                <a:gd name="T32" fmla="*/ 55 w 55"/>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600" name="Freeform 103"/>
            <p:cNvSpPr>
              <a:spLocks/>
            </p:cNvSpPr>
            <p:nvPr/>
          </p:nvSpPr>
          <p:spPr bwMode="auto">
            <a:xfrm>
              <a:off x="4131" y="1777"/>
              <a:ext cx="29" cy="44"/>
            </a:xfrm>
            <a:custGeom>
              <a:avLst/>
              <a:gdLst>
                <a:gd name="T0" fmla="*/ 0 w 145"/>
                <a:gd name="T1" fmla="*/ 0 h 218"/>
                <a:gd name="T2" fmla="*/ 0 w 145"/>
                <a:gd name="T3" fmla="*/ 0 h 218"/>
                <a:gd name="T4" fmla="*/ 0 w 145"/>
                <a:gd name="T5" fmla="*/ 0 h 218"/>
                <a:gd name="T6" fmla="*/ 0 w 145"/>
                <a:gd name="T7" fmla="*/ 0 h 218"/>
                <a:gd name="T8" fmla="*/ 0 w 145"/>
                <a:gd name="T9" fmla="*/ 0 h 218"/>
                <a:gd name="T10" fmla="*/ 0 w 145"/>
                <a:gd name="T11" fmla="*/ 0 h 218"/>
                <a:gd name="T12" fmla="*/ 0 w 145"/>
                <a:gd name="T13" fmla="*/ 0 h 218"/>
                <a:gd name="T14" fmla="*/ 0 w 145"/>
                <a:gd name="T15" fmla="*/ 0 h 218"/>
                <a:gd name="T16" fmla="*/ 0 w 145"/>
                <a:gd name="T17" fmla="*/ 0 h 218"/>
                <a:gd name="T18" fmla="*/ 0 w 145"/>
                <a:gd name="T19" fmla="*/ 0 h 218"/>
                <a:gd name="T20" fmla="*/ 0 w 145"/>
                <a:gd name="T21" fmla="*/ 0 h 218"/>
                <a:gd name="T22" fmla="*/ 0 w 145"/>
                <a:gd name="T23" fmla="*/ 0 h 218"/>
                <a:gd name="T24" fmla="*/ 0 w 145"/>
                <a:gd name="T25" fmla="*/ 0 h 218"/>
                <a:gd name="T26" fmla="*/ 0 w 145"/>
                <a:gd name="T27" fmla="*/ 0 h 218"/>
                <a:gd name="T28" fmla="*/ 0 w 145"/>
                <a:gd name="T29" fmla="*/ 0 h 218"/>
                <a:gd name="T30" fmla="*/ 0 w 145"/>
                <a:gd name="T31" fmla="*/ 0 h 218"/>
                <a:gd name="T32" fmla="*/ 0 w 145"/>
                <a:gd name="T33" fmla="*/ 0 h 218"/>
                <a:gd name="T34" fmla="*/ 0 w 145"/>
                <a:gd name="T35" fmla="*/ 0 h 218"/>
                <a:gd name="T36" fmla="*/ 0 w 145"/>
                <a:gd name="T37" fmla="*/ 0 h 218"/>
                <a:gd name="T38" fmla="*/ 0 w 145"/>
                <a:gd name="T39" fmla="*/ 0 h 218"/>
                <a:gd name="T40" fmla="*/ 0 w 145"/>
                <a:gd name="T41" fmla="*/ 0 h 218"/>
                <a:gd name="T42" fmla="*/ 0 w 145"/>
                <a:gd name="T43" fmla="*/ 0 h 218"/>
                <a:gd name="T44" fmla="*/ 0 w 145"/>
                <a:gd name="T45" fmla="*/ 0 h 218"/>
                <a:gd name="T46" fmla="*/ 0 w 145"/>
                <a:gd name="T47" fmla="*/ 0 h 218"/>
                <a:gd name="T48" fmla="*/ 0 w 145"/>
                <a:gd name="T49" fmla="*/ 0 h 2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5"/>
                <a:gd name="T76" fmla="*/ 0 h 218"/>
                <a:gd name="T77" fmla="*/ 145 w 145"/>
                <a:gd name="T78" fmla="*/ 218 h 2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601" name="Freeform 104"/>
            <p:cNvSpPr>
              <a:spLocks/>
            </p:cNvSpPr>
            <p:nvPr/>
          </p:nvSpPr>
          <p:spPr bwMode="auto">
            <a:xfrm>
              <a:off x="4139" y="1782"/>
              <a:ext cx="29" cy="53"/>
            </a:xfrm>
            <a:custGeom>
              <a:avLst/>
              <a:gdLst>
                <a:gd name="T0" fmla="*/ 0 w 146"/>
                <a:gd name="T1" fmla="*/ 0 h 269"/>
                <a:gd name="T2" fmla="*/ 0 w 146"/>
                <a:gd name="T3" fmla="*/ 0 h 269"/>
                <a:gd name="T4" fmla="*/ 0 w 146"/>
                <a:gd name="T5" fmla="*/ 0 h 269"/>
                <a:gd name="T6" fmla="*/ 0 w 146"/>
                <a:gd name="T7" fmla="*/ 0 h 269"/>
                <a:gd name="T8" fmla="*/ 0 w 146"/>
                <a:gd name="T9" fmla="*/ 0 h 269"/>
                <a:gd name="T10" fmla="*/ 0 w 146"/>
                <a:gd name="T11" fmla="*/ 0 h 269"/>
                <a:gd name="T12" fmla="*/ 0 w 146"/>
                <a:gd name="T13" fmla="*/ 0 h 269"/>
                <a:gd name="T14" fmla="*/ 0 w 146"/>
                <a:gd name="T15" fmla="*/ 0 h 269"/>
                <a:gd name="T16" fmla="*/ 0 w 146"/>
                <a:gd name="T17" fmla="*/ 0 h 269"/>
                <a:gd name="T18" fmla="*/ 0 w 146"/>
                <a:gd name="T19" fmla="*/ 0 h 269"/>
                <a:gd name="T20" fmla="*/ 0 w 146"/>
                <a:gd name="T21" fmla="*/ 0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6"/>
                <a:gd name="T34" fmla="*/ 0 h 269"/>
                <a:gd name="T35" fmla="*/ 146 w 146"/>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602" name="Freeform 105"/>
            <p:cNvSpPr>
              <a:spLocks/>
            </p:cNvSpPr>
            <p:nvPr/>
          </p:nvSpPr>
          <p:spPr bwMode="auto">
            <a:xfrm>
              <a:off x="4293" y="1782"/>
              <a:ext cx="30" cy="43"/>
            </a:xfrm>
            <a:custGeom>
              <a:avLst/>
              <a:gdLst>
                <a:gd name="T0" fmla="*/ 0 w 149"/>
                <a:gd name="T1" fmla="*/ 0 h 217"/>
                <a:gd name="T2" fmla="*/ 0 w 149"/>
                <a:gd name="T3" fmla="*/ 0 h 217"/>
                <a:gd name="T4" fmla="*/ 0 w 149"/>
                <a:gd name="T5" fmla="*/ 0 h 217"/>
                <a:gd name="T6" fmla="*/ 0 w 149"/>
                <a:gd name="T7" fmla="*/ 0 h 217"/>
                <a:gd name="T8" fmla="*/ 0 w 149"/>
                <a:gd name="T9" fmla="*/ 0 h 217"/>
                <a:gd name="T10" fmla="*/ 0 w 149"/>
                <a:gd name="T11" fmla="*/ 0 h 217"/>
                <a:gd name="T12" fmla="*/ 0 w 149"/>
                <a:gd name="T13" fmla="*/ 0 h 217"/>
                <a:gd name="T14" fmla="*/ 0 w 149"/>
                <a:gd name="T15" fmla="*/ 0 h 217"/>
                <a:gd name="T16" fmla="*/ 0 w 149"/>
                <a:gd name="T17" fmla="*/ 0 h 217"/>
                <a:gd name="T18" fmla="*/ 0 w 149"/>
                <a:gd name="T19" fmla="*/ 0 h 217"/>
                <a:gd name="T20" fmla="*/ 0 w 149"/>
                <a:gd name="T21" fmla="*/ 0 h 217"/>
                <a:gd name="T22" fmla="*/ 0 w 149"/>
                <a:gd name="T23" fmla="*/ 0 h 217"/>
                <a:gd name="T24" fmla="*/ 0 w 149"/>
                <a:gd name="T25" fmla="*/ 0 h 217"/>
                <a:gd name="T26" fmla="*/ 0 w 149"/>
                <a:gd name="T27" fmla="*/ 0 h 217"/>
                <a:gd name="T28" fmla="*/ 0 w 149"/>
                <a:gd name="T29" fmla="*/ 0 h 217"/>
                <a:gd name="T30" fmla="*/ 0 w 149"/>
                <a:gd name="T31" fmla="*/ 0 h 217"/>
                <a:gd name="T32" fmla="*/ 0 w 149"/>
                <a:gd name="T33" fmla="*/ 0 h 217"/>
                <a:gd name="T34" fmla="*/ 0 w 149"/>
                <a:gd name="T35" fmla="*/ 0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217"/>
                <a:gd name="T56" fmla="*/ 149 w 149"/>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603" name="Freeform 106"/>
            <p:cNvSpPr>
              <a:spLocks/>
            </p:cNvSpPr>
            <p:nvPr/>
          </p:nvSpPr>
          <p:spPr bwMode="auto">
            <a:xfrm>
              <a:off x="4313" y="1798"/>
              <a:ext cx="31" cy="37"/>
            </a:xfrm>
            <a:custGeom>
              <a:avLst/>
              <a:gdLst>
                <a:gd name="T0" fmla="*/ 0 w 156"/>
                <a:gd name="T1" fmla="*/ 0 h 186"/>
                <a:gd name="T2" fmla="*/ 0 w 156"/>
                <a:gd name="T3" fmla="*/ 0 h 186"/>
                <a:gd name="T4" fmla="*/ 0 w 156"/>
                <a:gd name="T5" fmla="*/ 0 h 186"/>
                <a:gd name="T6" fmla="*/ 0 w 156"/>
                <a:gd name="T7" fmla="*/ 0 h 186"/>
                <a:gd name="T8" fmla="*/ 0 w 156"/>
                <a:gd name="T9" fmla="*/ 0 h 186"/>
                <a:gd name="T10" fmla="*/ 0 w 156"/>
                <a:gd name="T11" fmla="*/ 0 h 186"/>
                <a:gd name="T12" fmla="*/ 0 w 156"/>
                <a:gd name="T13" fmla="*/ 0 h 186"/>
                <a:gd name="T14" fmla="*/ 0 w 156"/>
                <a:gd name="T15" fmla="*/ 0 h 186"/>
                <a:gd name="T16" fmla="*/ 0 w 156"/>
                <a:gd name="T17" fmla="*/ 0 h 186"/>
                <a:gd name="T18" fmla="*/ 0 w 156"/>
                <a:gd name="T19" fmla="*/ 0 h 186"/>
                <a:gd name="T20" fmla="*/ 0 w 156"/>
                <a:gd name="T21" fmla="*/ 0 h 186"/>
                <a:gd name="T22" fmla="*/ 0 w 156"/>
                <a:gd name="T23" fmla="*/ 0 h 1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186"/>
                <a:gd name="T38" fmla="*/ 156 w 156"/>
                <a:gd name="T39" fmla="*/ 186 h 1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604" name="Freeform 107"/>
            <p:cNvSpPr>
              <a:spLocks/>
            </p:cNvSpPr>
            <p:nvPr/>
          </p:nvSpPr>
          <p:spPr bwMode="auto">
            <a:xfrm>
              <a:off x="4154" y="1809"/>
              <a:ext cx="26" cy="43"/>
            </a:xfrm>
            <a:custGeom>
              <a:avLst/>
              <a:gdLst>
                <a:gd name="T0" fmla="*/ 0 w 130"/>
                <a:gd name="T1" fmla="*/ 0 h 218"/>
                <a:gd name="T2" fmla="*/ 0 w 130"/>
                <a:gd name="T3" fmla="*/ 0 h 218"/>
                <a:gd name="T4" fmla="*/ 0 w 130"/>
                <a:gd name="T5" fmla="*/ 0 h 218"/>
                <a:gd name="T6" fmla="*/ 0 w 130"/>
                <a:gd name="T7" fmla="*/ 0 h 218"/>
                <a:gd name="T8" fmla="*/ 0 w 130"/>
                <a:gd name="T9" fmla="*/ 0 h 218"/>
                <a:gd name="T10" fmla="*/ 0 w 130"/>
                <a:gd name="T11" fmla="*/ 0 h 218"/>
                <a:gd name="T12" fmla="*/ 0 w 130"/>
                <a:gd name="T13" fmla="*/ 0 h 218"/>
                <a:gd name="T14" fmla="*/ 0 w 130"/>
                <a:gd name="T15" fmla="*/ 0 h 218"/>
                <a:gd name="T16" fmla="*/ 0 w 130"/>
                <a:gd name="T17" fmla="*/ 0 h 218"/>
                <a:gd name="T18" fmla="*/ 0 w 130"/>
                <a:gd name="T19" fmla="*/ 0 h 218"/>
                <a:gd name="T20" fmla="*/ 0 w 130"/>
                <a:gd name="T21" fmla="*/ 0 h 218"/>
                <a:gd name="T22" fmla="*/ 0 w 130"/>
                <a:gd name="T23" fmla="*/ 0 h 218"/>
                <a:gd name="T24" fmla="*/ 0 w 130"/>
                <a:gd name="T25" fmla="*/ 0 h 218"/>
                <a:gd name="T26" fmla="*/ 0 w 130"/>
                <a:gd name="T27" fmla="*/ 0 h 218"/>
                <a:gd name="T28" fmla="*/ 0 w 130"/>
                <a:gd name="T29" fmla="*/ 0 h 2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0"/>
                <a:gd name="T46" fmla="*/ 0 h 218"/>
                <a:gd name="T47" fmla="*/ 130 w 130"/>
                <a:gd name="T48" fmla="*/ 218 h 2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605" name="Freeform 108"/>
            <p:cNvSpPr>
              <a:spLocks/>
            </p:cNvSpPr>
            <p:nvPr/>
          </p:nvSpPr>
          <p:spPr bwMode="auto">
            <a:xfrm>
              <a:off x="4336" y="1815"/>
              <a:ext cx="20" cy="29"/>
            </a:xfrm>
            <a:custGeom>
              <a:avLst/>
              <a:gdLst>
                <a:gd name="T0" fmla="*/ 0 w 97"/>
                <a:gd name="T1" fmla="*/ 0 h 146"/>
                <a:gd name="T2" fmla="*/ 0 w 97"/>
                <a:gd name="T3" fmla="*/ 0 h 146"/>
                <a:gd name="T4" fmla="*/ 0 w 97"/>
                <a:gd name="T5" fmla="*/ 0 h 146"/>
                <a:gd name="T6" fmla="*/ 0 w 97"/>
                <a:gd name="T7" fmla="*/ 0 h 146"/>
                <a:gd name="T8" fmla="*/ 0 w 97"/>
                <a:gd name="T9" fmla="*/ 0 h 146"/>
                <a:gd name="T10" fmla="*/ 0 w 97"/>
                <a:gd name="T11" fmla="*/ 0 h 146"/>
                <a:gd name="T12" fmla="*/ 0 w 97"/>
                <a:gd name="T13" fmla="*/ 0 h 146"/>
                <a:gd name="T14" fmla="*/ 0 w 97"/>
                <a:gd name="T15" fmla="*/ 0 h 146"/>
                <a:gd name="T16" fmla="*/ 0 w 97"/>
                <a:gd name="T17" fmla="*/ 0 h 146"/>
                <a:gd name="T18" fmla="*/ 0 w 97"/>
                <a:gd name="T19" fmla="*/ 0 h 146"/>
                <a:gd name="T20" fmla="*/ 0 w 97"/>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46"/>
                <a:gd name="T35" fmla="*/ 97 w 97"/>
                <a:gd name="T36" fmla="*/ 146 h 1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606" name="Freeform 109"/>
            <p:cNvSpPr>
              <a:spLocks/>
            </p:cNvSpPr>
            <p:nvPr/>
          </p:nvSpPr>
          <p:spPr bwMode="auto">
            <a:xfrm>
              <a:off x="4171" y="1827"/>
              <a:ext cx="24" cy="35"/>
            </a:xfrm>
            <a:custGeom>
              <a:avLst/>
              <a:gdLst>
                <a:gd name="T0" fmla="*/ 0 w 119"/>
                <a:gd name="T1" fmla="*/ 0 h 176"/>
                <a:gd name="T2" fmla="*/ 0 w 119"/>
                <a:gd name="T3" fmla="*/ 0 h 176"/>
                <a:gd name="T4" fmla="*/ 0 w 119"/>
                <a:gd name="T5" fmla="*/ 0 h 176"/>
                <a:gd name="T6" fmla="*/ 0 w 119"/>
                <a:gd name="T7" fmla="*/ 0 h 176"/>
                <a:gd name="T8" fmla="*/ 0 w 119"/>
                <a:gd name="T9" fmla="*/ 0 h 176"/>
                <a:gd name="T10" fmla="*/ 0 w 119"/>
                <a:gd name="T11" fmla="*/ 0 h 176"/>
                <a:gd name="T12" fmla="*/ 0 w 119"/>
                <a:gd name="T13" fmla="*/ 0 h 176"/>
                <a:gd name="T14" fmla="*/ 0 w 119"/>
                <a:gd name="T15" fmla="*/ 0 h 176"/>
                <a:gd name="T16" fmla="*/ 0 w 119"/>
                <a:gd name="T17" fmla="*/ 0 h 176"/>
                <a:gd name="T18" fmla="*/ 0 w 119"/>
                <a:gd name="T19" fmla="*/ 0 h 176"/>
                <a:gd name="T20" fmla="*/ 0 w 119"/>
                <a:gd name="T21" fmla="*/ 0 h 176"/>
                <a:gd name="T22" fmla="*/ 0 w 119"/>
                <a:gd name="T23" fmla="*/ 0 h 176"/>
                <a:gd name="T24" fmla="*/ 0 w 119"/>
                <a:gd name="T25" fmla="*/ 0 h 176"/>
                <a:gd name="T26" fmla="*/ 0 w 119"/>
                <a:gd name="T27" fmla="*/ 0 h 176"/>
                <a:gd name="T28" fmla="*/ 0 w 119"/>
                <a:gd name="T29" fmla="*/ 0 h 176"/>
                <a:gd name="T30" fmla="*/ 0 w 119"/>
                <a:gd name="T31" fmla="*/ 0 h 176"/>
                <a:gd name="T32" fmla="*/ 0 w 119"/>
                <a:gd name="T33" fmla="*/ 0 h 176"/>
                <a:gd name="T34" fmla="*/ 0 w 119"/>
                <a:gd name="T35" fmla="*/ 0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176"/>
                <a:gd name="T56" fmla="*/ 119 w 119"/>
                <a:gd name="T57" fmla="*/ 176 h 1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607" name="Freeform 110"/>
            <p:cNvSpPr>
              <a:spLocks/>
            </p:cNvSpPr>
            <p:nvPr/>
          </p:nvSpPr>
          <p:spPr bwMode="auto">
            <a:xfrm>
              <a:off x="4193" y="1846"/>
              <a:ext cx="17" cy="23"/>
            </a:xfrm>
            <a:custGeom>
              <a:avLst/>
              <a:gdLst>
                <a:gd name="T0" fmla="*/ 0 w 85"/>
                <a:gd name="T1" fmla="*/ 0 h 114"/>
                <a:gd name="T2" fmla="*/ 0 w 85"/>
                <a:gd name="T3" fmla="*/ 0 h 114"/>
                <a:gd name="T4" fmla="*/ 0 w 85"/>
                <a:gd name="T5" fmla="*/ 0 h 114"/>
                <a:gd name="T6" fmla="*/ 0 w 85"/>
                <a:gd name="T7" fmla="*/ 0 h 114"/>
                <a:gd name="T8" fmla="*/ 0 w 85"/>
                <a:gd name="T9" fmla="*/ 0 h 114"/>
                <a:gd name="T10" fmla="*/ 0 w 85"/>
                <a:gd name="T11" fmla="*/ 0 h 114"/>
                <a:gd name="T12" fmla="*/ 0 w 85"/>
                <a:gd name="T13" fmla="*/ 0 h 114"/>
                <a:gd name="T14" fmla="*/ 0 w 85"/>
                <a:gd name="T15" fmla="*/ 0 h 114"/>
                <a:gd name="T16" fmla="*/ 0 w 85"/>
                <a:gd name="T17" fmla="*/ 0 h 114"/>
                <a:gd name="T18" fmla="*/ 0 w 85"/>
                <a:gd name="T19" fmla="*/ 0 h 114"/>
                <a:gd name="T20" fmla="*/ 0 w 85"/>
                <a:gd name="T21" fmla="*/ 0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14"/>
                <a:gd name="T35" fmla="*/ 85 w 85"/>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608" name="Freeform 111"/>
            <p:cNvSpPr>
              <a:spLocks/>
            </p:cNvSpPr>
            <p:nvPr/>
          </p:nvSpPr>
          <p:spPr bwMode="auto">
            <a:xfrm>
              <a:off x="4212" y="884"/>
              <a:ext cx="12" cy="7"/>
            </a:xfrm>
            <a:custGeom>
              <a:avLst/>
              <a:gdLst>
                <a:gd name="T0" fmla="*/ 0 w 62"/>
                <a:gd name="T1" fmla="*/ 0 h 35"/>
                <a:gd name="T2" fmla="*/ 0 w 62"/>
                <a:gd name="T3" fmla="*/ 0 h 35"/>
                <a:gd name="T4" fmla="*/ 0 w 62"/>
                <a:gd name="T5" fmla="*/ 0 h 35"/>
                <a:gd name="T6" fmla="*/ 0 w 62"/>
                <a:gd name="T7" fmla="*/ 0 h 35"/>
                <a:gd name="T8" fmla="*/ 0 w 62"/>
                <a:gd name="T9" fmla="*/ 0 h 35"/>
                <a:gd name="T10" fmla="*/ 0 w 62"/>
                <a:gd name="T11" fmla="*/ 0 h 35"/>
                <a:gd name="T12" fmla="*/ 0 w 62"/>
                <a:gd name="T13" fmla="*/ 0 h 35"/>
                <a:gd name="T14" fmla="*/ 0 w 62"/>
                <a:gd name="T15" fmla="*/ 0 h 35"/>
                <a:gd name="T16" fmla="*/ 0 w 62"/>
                <a:gd name="T17" fmla="*/ 0 h 35"/>
                <a:gd name="T18" fmla="*/ 0 w 62"/>
                <a:gd name="T19" fmla="*/ 0 h 35"/>
                <a:gd name="T20" fmla="*/ 0 w 62"/>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35"/>
                <a:gd name="T35" fmla="*/ 62 w 62"/>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609" name="Freeform 112"/>
            <p:cNvSpPr>
              <a:spLocks/>
            </p:cNvSpPr>
            <p:nvPr/>
          </p:nvSpPr>
          <p:spPr bwMode="auto">
            <a:xfrm>
              <a:off x="4123" y="610"/>
              <a:ext cx="62" cy="66"/>
            </a:xfrm>
            <a:custGeom>
              <a:avLst/>
              <a:gdLst>
                <a:gd name="T0" fmla="*/ 0 w 310"/>
                <a:gd name="T1" fmla="*/ 0 h 332"/>
                <a:gd name="T2" fmla="*/ 0 w 310"/>
                <a:gd name="T3" fmla="*/ 0 h 332"/>
                <a:gd name="T4" fmla="*/ 0 w 310"/>
                <a:gd name="T5" fmla="*/ 0 h 332"/>
                <a:gd name="T6" fmla="*/ 0 w 310"/>
                <a:gd name="T7" fmla="*/ 0 h 332"/>
                <a:gd name="T8" fmla="*/ 0 w 310"/>
                <a:gd name="T9" fmla="*/ 0 h 332"/>
                <a:gd name="T10" fmla="*/ 0 w 310"/>
                <a:gd name="T11" fmla="*/ 0 h 332"/>
                <a:gd name="T12" fmla="*/ 0 w 310"/>
                <a:gd name="T13" fmla="*/ 0 h 332"/>
                <a:gd name="T14" fmla="*/ 0 w 310"/>
                <a:gd name="T15" fmla="*/ 0 h 332"/>
                <a:gd name="T16" fmla="*/ 0 w 310"/>
                <a:gd name="T17" fmla="*/ 0 h 332"/>
                <a:gd name="T18" fmla="*/ 0 w 310"/>
                <a:gd name="T19" fmla="*/ 0 h 332"/>
                <a:gd name="T20" fmla="*/ 0 w 310"/>
                <a:gd name="T21" fmla="*/ 0 h 332"/>
                <a:gd name="T22" fmla="*/ 0 w 310"/>
                <a:gd name="T23" fmla="*/ 0 h 332"/>
                <a:gd name="T24" fmla="*/ 0 w 310"/>
                <a:gd name="T25" fmla="*/ 0 h 332"/>
                <a:gd name="T26" fmla="*/ 0 w 310"/>
                <a:gd name="T27" fmla="*/ 0 h 332"/>
                <a:gd name="T28" fmla="*/ 0 w 310"/>
                <a:gd name="T29" fmla="*/ 0 h 332"/>
                <a:gd name="T30" fmla="*/ 0 w 310"/>
                <a:gd name="T31" fmla="*/ 0 h 332"/>
                <a:gd name="T32" fmla="*/ 0 w 310"/>
                <a:gd name="T33" fmla="*/ 0 h 332"/>
                <a:gd name="T34" fmla="*/ 0 w 310"/>
                <a:gd name="T35" fmla="*/ 0 h 332"/>
                <a:gd name="T36" fmla="*/ 0 w 310"/>
                <a:gd name="T37" fmla="*/ 0 h 332"/>
                <a:gd name="T38" fmla="*/ 0 w 310"/>
                <a:gd name="T39" fmla="*/ 0 h 332"/>
                <a:gd name="T40" fmla="*/ 0 w 310"/>
                <a:gd name="T41" fmla="*/ 0 h 332"/>
                <a:gd name="T42" fmla="*/ 0 w 310"/>
                <a:gd name="T43" fmla="*/ 0 h 332"/>
                <a:gd name="T44" fmla="*/ 0 w 310"/>
                <a:gd name="T45" fmla="*/ 0 h 332"/>
                <a:gd name="T46" fmla="*/ 0 w 310"/>
                <a:gd name="T47" fmla="*/ 0 h 332"/>
                <a:gd name="T48" fmla="*/ 0 w 310"/>
                <a:gd name="T49" fmla="*/ 0 h 332"/>
                <a:gd name="T50" fmla="*/ 0 w 310"/>
                <a:gd name="T51" fmla="*/ 0 h 332"/>
                <a:gd name="T52" fmla="*/ 0 w 310"/>
                <a:gd name="T53" fmla="*/ 0 h 332"/>
                <a:gd name="T54" fmla="*/ 0 w 310"/>
                <a:gd name="T55" fmla="*/ 0 h 332"/>
                <a:gd name="T56" fmla="*/ 0 w 310"/>
                <a:gd name="T57" fmla="*/ 0 h 332"/>
                <a:gd name="T58" fmla="*/ 0 w 310"/>
                <a:gd name="T59" fmla="*/ 0 h 332"/>
                <a:gd name="T60" fmla="*/ 0 w 310"/>
                <a:gd name="T61" fmla="*/ 0 h 332"/>
                <a:gd name="T62" fmla="*/ 0 w 310"/>
                <a:gd name="T63" fmla="*/ 0 h 332"/>
                <a:gd name="T64" fmla="*/ 0 w 310"/>
                <a:gd name="T65" fmla="*/ 0 h 332"/>
                <a:gd name="T66" fmla="*/ 0 w 310"/>
                <a:gd name="T67" fmla="*/ 0 h 332"/>
                <a:gd name="T68" fmla="*/ 0 w 310"/>
                <a:gd name="T69" fmla="*/ 0 h 332"/>
                <a:gd name="T70" fmla="*/ 0 w 310"/>
                <a:gd name="T71" fmla="*/ 0 h 332"/>
                <a:gd name="T72" fmla="*/ 0 w 310"/>
                <a:gd name="T73" fmla="*/ 0 h 332"/>
                <a:gd name="T74" fmla="*/ 0 w 310"/>
                <a:gd name="T75" fmla="*/ 0 h 332"/>
                <a:gd name="T76" fmla="*/ 0 w 310"/>
                <a:gd name="T77" fmla="*/ 0 h 332"/>
                <a:gd name="T78" fmla="*/ 0 w 310"/>
                <a:gd name="T79" fmla="*/ 0 h 332"/>
                <a:gd name="T80" fmla="*/ 0 w 310"/>
                <a:gd name="T81" fmla="*/ 0 h 332"/>
                <a:gd name="T82" fmla="*/ 0 w 310"/>
                <a:gd name="T83" fmla="*/ 0 h 332"/>
                <a:gd name="T84" fmla="*/ 0 w 310"/>
                <a:gd name="T85" fmla="*/ 0 h 332"/>
                <a:gd name="T86" fmla="*/ 0 w 310"/>
                <a:gd name="T87" fmla="*/ 0 h 332"/>
                <a:gd name="T88" fmla="*/ 0 w 310"/>
                <a:gd name="T89" fmla="*/ 0 h 332"/>
                <a:gd name="T90" fmla="*/ 0 w 310"/>
                <a:gd name="T91" fmla="*/ 0 h 332"/>
                <a:gd name="T92" fmla="*/ 0 w 310"/>
                <a:gd name="T93" fmla="*/ 0 h 332"/>
                <a:gd name="T94" fmla="*/ 0 w 310"/>
                <a:gd name="T95" fmla="*/ 0 h 332"/>
                <a:gd name="T96" fmla="*/ 0 w 310"/>
                <a:gd name="T97" fmla="*/ 0 h 332"/>
                <a:gd name="T98" fmla="*/ 0 w 310"/>
                <a:gd name="T99" fmla="*/ 0 h 332"/>
                <a:gd name="T100" fmla="*/ 0 w 310"/>
                <a:gd name="T101" fmla="*/ 0 h 332"/>
                <a:gd name="T102" fmla="*/ 0 w 310"/>
                <a:gd name="T103" fmla="*/ 0 h 332"/>
                <a:gd name="T104" fmla="*/ 0 w 310"/>
                <a:gd name="T105" fmla="*/ 0 h 332"/>
                <a:gd name="T106" fmla="*/ 0 w 310"/>
                <a:gd name="T107" fmla="*/ 0 h 332"/>
                <a:gd name="T108" fmla="*/ 0 w 310"/>
                <a:gd name="T109" fmla="*/ 0 h 332"/>
                <a:gd name="T110" fmla="*/ 0 w 310"/>
                <a:gd name="T111" fmla="*/ 0 h 332"/>
                <a:gd name="T112" fmla="*/ 0 w 310"/>
                <a:gd name="T113" fmla="*/ 0 h 332"/>
                <a:gd name="T114" fmla="*/ 0 w 310"/>
                <a:gd name="T115" fmla="*/ 0 h 332"/>
                <a:gd name="T116" fmla="*/ 0 w 310"/>
                <a:gd name="T117" fmla="*/ 0 h 332"/>
                <a:gd name="T118" fmla="*/ 0 w 310"/>
                <a:gd name="T119" fmla="*/ 0 h 332"/>
                <a:gd name="T120" fmla="*/ 0 w 310"/>
                <a:gd name="T121" fmla="*/ 0 h 332"/>
                <a:gd name="T122" fmla="*/ 0 w 310"/>
                <a:gd name="T123" fmla="*/ 0 h 3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0"/>
                <a:gd name="T187" fmla="*/ 0 h 332"/>
                <a:gd name="T188" fmla="*/ 310 w 310"/>
                <a:gd name="T189" fmla="*/ 332 h 3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610" name="Freeform 113"/>
            <p:cNvSpPr>
              <a:spLocks/>
            </p:cNvSpPr>
            <p:nvPr/>
          </p:nvSpPr>
          <p:spPr bwMode="auto">
            <a:xfrm>
              <a:off x="4131" y="618"/>
              <a:ext cx="46" cy="52"/>
            </a:xfrm>
            <a:custGeom>
              <a:avLst/>
              <a:gdLst>
                <a:gd name="T0" fmla="*/ 0 w 229"/>
                <a:gd name="T1" fmla="*/ 0 h 259"/>
                <a:gd name="T2" fmla="*/ 0 w 229"/>
                <a:gd name="T3" fmla="*/ 0 h 259"/>
                <a:gd name="T4" fmla="*/ 0 w 229"/>
                <a:gd name="T5" fmla="*/ 0 h 259"/>
                <a:gd name="T6" fmla="*/ 0 w 229"/>
                <a:gd name="T7" fmla="*/ 0 h 259"/>
                <a:gd name="T8" fmla="*/ 0 w 229"/>
                <a:gd name="T9" fmla="*/ 0 h 259"/>
                <a:gd name="T10" fmla="*/ 0 w 229"/>
                <a:gd name="T11" fmla="*/ 0 h 259"/>
                <a:gd name="T12" fmla="*/ 0 w 229"/>
                <a:gd name="T13" fmla="*/ 0 h 259"/>
                <a:gd name="T14" fmla="*/ 0 w 229"/>
                <a:gd name="T15" fmla="*/ 0 h 259"/>
                <a:gd name="T16" fmla="*/ 0 w 229"/>
                <a:gd name="T17" fmla="*/ 0 h 259"/>
                <a:gd name="T18" fmla="*/ 0 w 229"/>
                <a:gd name="T19" fmla="*/ 0 h 259"/>
                <a:gd name="T20" fmla="*/ 0 w 229"/>
                <a:gd name="T21" fmla="*/ 0 h 259"/>
                <a:gd name="T22" fmla="*/ 0 w 229"/>
                <a:gd name="T23" fmla="*/ 0 h 259"/>
                <a:gd name="T24" fmla="*/ 0 w 229"/>
                <a:gd name="T25" fmla="*/ 0 h 259"/>
                <a:gd name="T26" fmla="*/ 0 w 229"/>
                <a:gd name="T27" fmla="*/ 0 h 259"/>
                <a:gd name="T28" fmla="*/ 0 w 229"/>
                <a:gd name="T29" fmla="*/ 0 h 259"/>
                <a:gd name="T30" fmla="*/ 0 w 229"/>
                <a:gd name="T31" fmla="*/ 0 h 259"/>
                <a:gd name="T32" fmla="*/ 0 w 229"/>
                <a:gd name="T33" fmla="*/ 0 h 259"/>
                <a:gd name="T34" fmla="*/ 0 w 229"/>
                <a:gd name="T35" fmla="*/ 0 h 259"/>
                <a:gd name="T36" fmla="*/ 0 w 229"/>
                <a:gd name="T37" fmla="*/ 0 h 259"/>
                <a:gd name="T38" fmla="*/ 0 w 229"/>
                <a:gd name="T39" fmla="*/ 0 h 259"/>
                <a:gd name="T40" fmla="*/ 0 w 229"/>
                <a:gd name="T41" fmla="*/ 0 h 259"/>
                <a:gd name="T42" fmla="*/ 0 w 229"/>
                <a:gd name="T43" fmla="*/ 0 h 259"/>
                <a:gd name="T44" fmla="*/ 0 w 229"/>
                <a:gd name="T45" fmla="*/ 0 h 259"/>
                <a:gd name="T46" fmla="*/ 0 w 229"/>
                <a:gd name="T47" fmla="*/ 0 h 259"/>
                <a:gd name="T48" fmla="*/ 0 w 229"/>
                <a:gd name="T49" fmla="*/ 0 h 259"/>
                <a:gd name="T50" fmla="*/ 0 w 229"/>
                <a:gd name="T51" fmla="*/ 0 h 259"/>
                <a:gd name="T52" fmla="*/ 0 w 229"/>
                <a:gd name="T53" fmla="*/ 0 h 259"/>
                <a:gd name="T54" fmla="*/ 0 w 229"/>
                <a:gd name="T55" fmla="*/ 0 h 259"/>
                <a:gd name="T56" fmla="*/ 0 w 229"/>
                <a:gd name="T57" fmla="*/ 0 h 259"/>
                <a:gd name="T58" fmla="*/ 0 w 229"/>
                <a:gd name="T59" fmla="*/ 0 h 259"/>
                <a:gd name="T60" fmla="*/ 0 w 229"/>
                <a:gd name="T61" fmla="*/ 0 h 259"/>
                <a:gd name="T62" fmla="*/ 0 w 229"/>
                <a:gd name="T63" fmla="*/ 0 h 259"/>
                <a:gd name="T64" fmla="*/ 0 w 229"/>
                <a:gd name="T65" fmla="*/ 0 h 259"/>
                <a:gd name="T66" fmla="*/ 0 w 229"/>
                <a:gd name="T67" fmla="*/ 0 h 259"/>
                <a:gd name="T68" fmla="*/ 0 w 229"/>
                <a:gd name="T69" fmla="*/ 0 h 259"/>
                <a:gd name="T70" fmla="*/ 0 w 229"/>
                <a:gd name="T71" fmla="*/ 0 h 259"/>
                <a:gd name="T72" fmla="*/ 0 w 229"/>
                <a:gd name="T73" fmla="*/ 0 h 259"/>
                <a:gd name="T74" fmla="*/ 0 w 229"/>
                <a:gd name="T75" fmla="*/ 0 h 259"/>
                <a:gd name="T76" fmla="*/ 0 w 229"/>
                <a:gd name="T77" fmla="*/ 0 h 259"/>
                <a:gd name="T78" fmla="*/ 0 w 229"/>
                <a:gd name="T79" fmla="*/ 0 h 259"/>
                <a:gd name="T80" fmla="*/ 0 w 229"/>
                <a:gd name="T81" fmla="*/ 0 h 259"/>
                <a:gd name="T82" fmla="*/ 0 w 229"/>
                <a:gd name="T83" fmla="*/ 0 h 259"/>
                <a:gd name="T84" fmla="*/ 0 w 229"/>
                <a:gd name="T85" fmla="*/ 0 h 259"/>
                <a:gd name="T86" fmla="*/ 0 w 229"/>
                <a:gd name="T87" fmla="*/ 0 h 259"/>
                <a:gd name="T88" fmla="*/ 0 w 229"/>
                <a:gd name="T89" fmla="*/ 0 h 259"/>
                <a:gd name="T90" fmla="*/ 0 w 229"/>
                <a:gd name="T91" fmla="*/ 0 h 259"/>
                <a:gd name="T92" fmla="*/ 0 w 229"/>
                <a:gd name="T93" fmla="*/ 0 h 259"/>
                <a:gd name="T94" fmla="*/ 0 w 229"/>
                <a:gd name="T95" fmla="*/ 0 h 259"/>
                <a:gd name="T96" fmla="*/ 0 w 229"/>
                <a:gd name="T97" fmla="*/ 0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9"/>
                <a:gd name="T148" fmla="*/ 0 h 259"/>
                <a:gd name="T149" fmla="*/ 229 w 229"/>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611" name="Freeform 114"/>
            <p:cNvSpPr>
              <a:spLocks/>
            </p:cNvSpPr>
            <p:nvPr/>
          </p:nvSpPr>
          <p:spPr bwMode="auto">
            <a:xfrm>
              <a:off x="4249" y="726"/>
              <a:ext cx="62" cy="60"/>
            </a:xfrm>
            <a:custGeom>
              <a:avLst/>
              <a:gdLst>
                <a:gd name="T0" fmla="*/ 0 w 311"/>
                <a:gd name="T1" fmla="*/ 0 h 300"/>
                <a:gd name="T2" fmla="*/ 0 w 311"/>
                <a:gd name="T3" fmla="*/ 0 h 300"/>
                <a:gd name="T4" fmla="*/ 0 w 311"/>
                <a:gd name="T5" fmla="*/ 0 h 300"/>
                <a:gd name="T6" fmla="*/ 0 w 311"/>
                <a:gd name="T7" fmla="*/ 0 h 300"/>
                <a:gd name="T8" fmla="*/ 0 w 311"/>
                <a:gd name="T9" fmla="*/ 0 h 300"/>
                <a:gd name="T10" fmla="*/ 0 w 311"/>
                <a:gd name="T11" fmla="*/ 0 h 300"/>
                <a:gd name="T12" fmla="*/ 0 w 311"/>
                <a:gd name="T13" fmla="*/ 0 h 300"/>
                <a:gd name="T14" fmla="*/ 0 w 311"/>
                <a:gd name="T15" fmla="*/ 0 h 300"/>
                <a:gd name="T16" fmla="*/ 0 w 311"/>
                <a:gd name="T17" fmla="*/ 0 h 300"/>
                <a:gd name="T18" fmla="*/ 0 w 311"/>
                <a:gd name="T19" fmla="*/ 0 h 300"/>
                <a:gd name="T20" fmla="*/ 0 w 311"/>
                <a:gd name="T21" fmla="*/ 0 h 300"/>
                <a:gd name="T22" fmla="*/ 0 w 311"/>
                <a:gd name="T23" fmla="*/ 0 h 300"/>
                <a:gd name="T24" fmla="*/ 0 w 311"/>
                <a:gd name="T25" fmla="*/ 0 h 300"/>
                <a:gd name="T26" fmla="*/ 0 w 311"/>
                <a:gd name="T27" fmla="*/ 0 h 300"/>
                <a:gd name="T28" fmla="*/ 0 w 311"/>
                <a:gd name="T29" fmla="*/ 0 h 300"/>
                <a:gd name="T30" fmla="*/ 0 w 311"/>
                <a:gd name="T31" fmla="*/ 0 h 300"/>
                <a:gd name="T32" fmla="*/ 0 w 311"/>
                <a:gd name="T33" fmla="*/ 0 h 300"/>
                <a:gd name="T34" fmla="*/ 0 w 311"/>
                <a:gd name="T35" fmla="*/ 0 h 300"/>
                <a:gd name="T36" fmla="*/ 0 w 311"/>
                <a:gd name="T37" fmla="*/ 0 h 300"/>
                <a:gd name="T38" fmla="*/ 0 w 311"/>
                <a:gd name="T39" fmla="*/ 0 h 300"/>
                <a:gd name="T40" fmla="*/ 0 w 311"/>
                <a:gd name="T41" fmla="*/ 0 h 300"/>
                <a:gd name="T42" fmla="*/ 0 w 311"/>
                <a:gd name="T43" fmla="*/ 0 h 300"/>
                <a:gd name="T44" fmla="*/ 0 w 311"/>
                <a:gd name="T45" fmla="*/ 0 h 300"/>
                <a:gd name="T46" fmla="*/ 0 w 311"/>
                <a:gd name="T47" fmla="*/ 0 h 300"/>
                <a:gd name="T48" fmla="*/ 0 w 311"/>
                <a:gd name="T49" fmla="*/ 0 h 300"/>
                <a:gd name="T50" fmla="*/ 0 w 311"/>
                <a:gd name="T51" fmla="*/ 0 h 300"/>
                <a:gd name="T52" fmla="*/ 0 w 311"/>
                <a:gd name="T53" fmla="*/ 0 h 300"/>
                <a:gd name="T54" fmla="*/ 0 w 311"/>
                <a:gd name="T55" fmla="*/ 0 h 300"/>
                <a:gd name="T56" fmla="*/ 0 w 311"/>
                <a:gd name="T57" fmla="*/ 0 h 300"/>
                <a:gd name="T58" fmla="*/ 0 w 311"/>
                <a:gd name="T59" fmla="*/ 0 h 300"/>
                <a:gd name="T60" fmla="*/ 0 w 311"/>
                <a:gd name="T61" fmla="*/ 0 h 300"/>
                <a:gd name="T62" fmla="*/ 0 w 311"/>
                <a:gd name="T63" fmla="*/ 0 h 300"/>
                <a:gd name="T64" fmla="*/ 0 w 311"/>
                <a:gd name="T65" fmla="*/ 0 h 300"/>
                <a:gd name="T66" fmla="*/ 0 w 311"/>
                <a:gd name="T67" fmla="*/ 0 h 3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1"/>
                <a:gd name="T103" fmla="*/ 0 h 300"/>
                <a:gd name="T104" fmla="*/ 311 w 311"/>
                <a:gd name="T105" fmla="*/ 300 h 3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612" name="Freeform 115"/>
            <p:cNvSpPr>
              <a:spLocks/>
            </p:cNvSpPr>
            <p:nvPr/>
          </p:nvSpPr>
          <p:spPr bwMode="auto">
            <a:xfrm>
              <a:off x="4257" y="733"/>
              <a:ext cx="48" cy="47"/>
            </a:xfrm>
            <a:custGeom>
              <a:avLst/>
              <a:gdLst>
                <a:gd name="T0" fmla="*/ 0 w 239"/>
                <a:gd name="T1" fmla="*/ 0 h 238"/>
                <a:gd name="T2" fmla="*/ 0 w 239"/>
                <a:gd name="T3" fmla="*/ 0 h 238"/>
                <a:gd name="T4" fmla="*/ 0 w 239"/>
                <a:gd name="T5" fmla="*/ 0 h 238"/>
                <a:gd name="T6" fmla="*/ 0 w 239"/>
                <a:gd name="T7" fmla="*/ 0 h 238"/>
                <a:gd name="T8" fmla="*/ 0 w 239"/>
                <a:gd name="T9" fmla="*/ 0 h 238"/>
                <a:gd name="T10" fmla="*/ 0 w 239"/>
                <a:gd name="T11" fmla="*/ 0 h 238"/>
                <a:gd name="T12" fmla="*/ 0 w 239"/>
                <a:gd name="T13" fmla="*/ 0 h 238"/>
                <a:gd name="T14" fmla="*/ 0 w 239"/>
                <a:gd name="T15" fmla="*/ 0 h 238"/>
                <a:gd name="T16" fmla="*/ 0 w 239"/>
                <a:gd name="T17" fmla="*/ 0 h 238"/>
                <a:gd name="T18" fmla="*/ 0 w 239"/>
                <a:gd name="T19" fmla="*/ 0 h 238"/>
                <a:gd name="T20" fmla="*/ 0 w 239"/>
                <a:gd name="T21" fmla="*/ 0 h 238"/>
                <a:gd name="T22" fmla="*/ 0 w 239"/>
                <a:gd name="T23" fmla="*/ 0 h 238"/>
                <a:gd name="T24" fmla="*/ 0 w 239"/>
                <a:gd name="T25" fmla="*/ 0 h 238"/>
                <a:gd name="T26" fmla="*/ 0 w 239"/>
                <a:gd name="T27" fmla="*/ 0 h 238"/>
                <a:gd name="T28" fmla="*/ 0 w 239"/>
                <a:gd name="T29" fmla="*/ 0 h 238"/>
                <a:gd name="T30" fmla="*/ 0 w 239"/>
                <a:gd name="T31" fmla="*/ 0 h 238"/>
                <a:gd name="T32" fmla="*/ 0 w 239"/>
                <a:gd name="T33" fmla="*/ 0 h 238"/>
                <a:gd name="T34" fmla="*/ 0 w 239"/>
                <a:gd name="T35" fmla="*/ 0 h 238"/>
                <a:gd name="T36" fmla="*/ 0 w 239"/>
                <a:gd name="T37" fmla="*/ 0 h 238"/>
                <a:gd name="T38" fmla="*/ 0 w 239"/>
                <a:gd name="T39" fmla="*/ 0 h 238"/>
                <a:gd name="T40" fmla="*/ 0 w 239"/>
                <a:gd name="T41" fmla="*/ 0 h 238"/>
                <a:gd name="T42" fmla="*/ 0 w 239"/>
                <a:gd name="T43" fmla="*/ 0 h 238"/>
                <a:gd name="T44" fmla="*/ 0 w 239"/>
                <a:gd name="T45" fmla="*/ 0 h 238"/>
                <a:gd name="T46" fmla="*/ 0 w 239"/>
                <a:gd name="T47" fmla="*/ 0 h 238"/>
                <a:gd name="T48" fmla="*/ 0 w 239"/>
                <a:gd name="T49" fmla="*/ 0 h 238"/>
                <a:gd name="T50" fmla="*/ 0 w 239"/>
                <a:gd name="T51" fmla="*/ 0 h 238"/>
                <a:gd name="T52" fmla="*/ 0 w 239"/>
                <a:gd name="T53" fmla="*/ 0 h 238"/>
                <a:gd name="T54" fmla="*/ 0 w 239"/>
                <a:gd name="T55" fmla="*/ 0 h 238"/>
                <a:gd name="T56" fmla="*/ 0 w 239"/>
                <a:gd name="T57" fmla="*/ 0 h 238"/>
                <a:gd name="T58" fmla="*/ 0 w 239"/>
                <a:gd name="T59" fmla="*/ 0 h 238"/>
                <a:gd name="T60" fmla="*/ 0 w 239"/>
                <a:gd name="T61" fmla="*/ 0 h 238"/>
                <a:gd name="T62" fmla="*/ 0 w 239"/>
                <a:gd name="T63" fmla="*/ 0 h 238"/>
                <a:gd name="T64" fmla="*/ 0 w 239"/>
                <a:gd name="T65" fmla="*/ 0 h 238"/>
                <a:gd name="T66" fmla="*/ 0 w 239"/>
                <a:gd name="T67" fmla="*/ 0 h 238"/>
                <a:gd name="T68" fmla="*/ 0 w 239"/>
                <a:gd name="T69" fmla="*/ 0 h 238"/>
                <a:gd name="T70" fmla="*/ 0 w 239"/>
                <a:gd name="T71" fmla="*/ 0 h 238"/>
                <a:gd name="T72" fmla="*/ 0 w 239"/>
                <a:gd name="T73" fmla="*/ 0 h 238"/>
                <a:gd name="T74" fmla="*/ 0 w 239"/>
                <a:gd name="T75" fmla="*/ 0 h 238"/>
                <a:gd name="T76" fmla="*/ 0 w 239"/>
                <a:gd name="T77" fmla="*/ 0 h 238"/>
                <a:gd name="T78" fmla="*/ 0 w 239"/>
                <a:gd name="T79" fmla="*/ 0 h 238"/>
                <a:gd name="T80" fmla="*/ 0 w 239"/>
                <a:gd name="T81" fmla="*/ 0 h 238"/>
                <a:gd name="T82" fmla="*/ 0 w 239"/>
                <a:gd name="T83" fmla="*/ 0 h 238"/>
                <a:gd name="T84" fmla="*/ 0 w 239"/>
                <a:gd name="T85" fmla="*/ 0 h 238"/>
                <a:gd name="T86" fmla="*/ 0 w 239"/>
                <a:gd name="T87" fmla="*/ 0 h 238"/>
                <a:gd name="T88" fmla="*/ 0 w 239"/>
                <a:gd name="T89" fmla="*/ 0 h 238"/>
                <a:gd name="T90" fmla="*/ 0 w 239"/>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9"/>
                <a:gd name="T139" fmla="*/ 0 h 238"/>
                <a:gd name="T140" fmla="*/ 239 w 239"/>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613" name="Freeform 116"/>
            <p:cNvSpPr>
              <a:spLocks/>
            </p:cNvSpPr>
            <p:nvPr/>
          </p:nvSpPr>
          <p:spPr bwMode="auto">
            <a:xfrm>
              <a:off x="3969" y="730"/>
              <a:ext cx="69"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w 343"/>
                <a:gd name="T111" fmla="*/ 0 h 3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3"/>
                <a:gd name="T169" fmla="*/ 0 h 343"/>
                <a:gd name="T170" fmla="*/ 343 w 343"/>
                <a:gd name="T171" fmla="*/ 343 h 3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614" name="Freeform 117"/>
            <p:cNvSpPr>
              <a:spLocks/>
            </p:cNvSpPr>
            <p:nvPr/>
          </p:nvSpPr>
          <p:spPr bwMode="auto">
            <a:xfrm>
              <a:off x="3977" y="739"/>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615" name="Freeform 118"/>
            <p:cNvSpPr>
              <a:spLocks/>
            </p:cNvSpPr>
            <p:nvPr/>
          </p:nvSpPr>
          <p:spPr bwMode="auto">
            <a:xfrm>
              <a:off x="3973" y="542"/>
              <a:ext cx="58" cy="58"/>
            </a:xfrm>
            <a:custGeom>
              <a:avLst/>
              <a:gdLst>
                <a:gd name="T0" fmla="*/ 0 w 290"/>
                <a:gd name="T1" fmla="*/ 0 h 290"/>
                <a:gd name="T2" fmla="*/ 0 w 290"/>
                <a:gd name="T3" fmla="*/ 0 h 290"/>
                <a:gd name="T4" fmla="*/ 0 w 290"/>
                <a:gd name="T5" fmla="*/ 0 h 290"/>
                <a:gd name="T6" fmla="*/ 0 w 290"/>
                <a:gd name="T7" fmla="*/ 0 h 290"/>
                <a:gd name="T8" fmla="*/ 0 w 290"/>
                <a:gd name="T9" fmla="*/ 0 h 290"/>
                <a:gd name="T10" fmla="*/ 0 w 290"/>
                <a:gd name="T11" fmla="*/ 0 h 290"/>
                <a:gd name="T12" fmla="*/ 0 w 290"/>
                <a:gd name="T13" fmla="*/ 0 h 290"/>
                <a:gd name="T14" fmla="*/ 0 w 290"/>
                <a:gd name="T15" fmla="*/ 0 h 290"/>
                <a:gd name="T16" fmla="*/ 0 w 290"/>
                <a:gd name="T17" fmla="*/ 0 h 290"/>
                <a:gd name="T18" fmla="*/ 0 w 290"/>
                <a:gd name="T19" fmla="*/ 0 h 290"/>
                <a:gd name="T20" fmla="*/ 0 w 290"/>
                <a:gd name="T21" fmla="*/ 0 h 290"/>
                <a:gd name="T22" fmla="*/ 0 w 290"/>
                <a:gd name="T23" fmla="*/ 0 h 290"/>
                <a:gd name="T24" fmla="*/ 0 w 290"/>
                <a:gd name="T25" fmla="*/ 0 h 290"/>
                <a:gd name="T26" fmla="*/ 0 w 290"/>
                <a:gd name="T27" fmla="*/ 0 h 290"/>
                <a:gd name="T28" fmla="*/ 0 w 290"/>
                <a:gd name="T29" fmla="*/ 0 h 290"/>
                <a:gd name="T30" fmla="*/ 0 w 290"/>
                <a:gd name="T31" fmla="*/ 0 h 290"/>
                <a:gd name="T32" fmla="*/ 0 w 290"/>
                <a:gd name="T33" fmla="*/ 0 h 290"/>
                <a:gd name="T34" fmla="*/ 0 w 290"/>
                <a:gd name="T35" fmla="*/ 0 h 290"/>
                <a:gd name="T36" fmla="*/ 0 w 290"/>
                <a:gd name="T37" fmla="*/ 0 h 290"/>
                <a:gd name="T38" fmla="*/ 0 w 290"/>
                <a:gd name="T39" fmla="*/ 0 h 290"/>
                <a:gd name="T40" fmla="*/ 0 w 290"/>
                <a:gd name="T41" fmla="*/ 0 h 290"/>
                <a:gd name="T42" fmla="*/ 0 w 290"/>
                <a:gd name="T43" fmla="*/ 0 h 290"/>
                <a:gd name="T44" fmla="*/ 0 w 290"/>
                <a:gd name="T45" fmla="*/ 0 h 290"/>
                <a:gd name="T46" fmla="*/ 0 w 290"/>
                <a:gd name="T47" fmla="*/ 0 h 290"/>
                <a:gd name="T48" fmla="*/ 0 w 290"/>
                <a:gd name="T49" fmla="*/ 0 h 290"/>
                <a:gd name="T50" fmla="*/ 0 w 290"/>
                <a:gd name="T51" fmla="*/ 0 h 290"/>
                <a:gd name="T52" fmla="*/ 0 w 290"/>
                <a:gd name="T53" fmla="*/ 0 h 290"/>
                <a:gd name="T54" fmla="*/ 0 w 290"/>
                <a:gd name="T55" fmla="*/ 0 h 290"/>
                <a:gd name="T56" fmla="*/ 0 w 290"/>
                <a:gd name="T57" fmla="*/ 0 h 290"/>
                <a:gd name="T58" fmla="*/ 0 w 290"/>
                <a:gd name="T59" fmla="*/ 0 h 290"/>
                <a:gd name="T60" fmla="*/ 0 w 290"/>
                <a:gd name="T61" fmla="*/ 0 h 290"/>
                <a:gd name="T62" fmla="*/ 0 w 290"/>
                <a:gd name="T63" fmla="*/ 0 h 290"/>
                <a:gd name="T64" fmla="*/ 0 w 290"/>
                <a:gd name="T65" fmla="*/ 0 h 290"/>
                <a:gd name="T66" fmla="*/ 0 w 290"/>
                <a:gd name="T67" fmla="*/ 0 h 290"/>
                <a:gd name="T68" fmla="*/ 0 w 290"/>
                <a:gd name="T69" fmla="*/ 0 h 290"/>
                <a:gd name="T70" fmla="*/ 0 w 290"/>
                <a:gd name="T71" fmla="*/ 0 h 290"/>
                <a:gd name="T72" fmla="*/ 0 w 290"/>
                <a:gd name="T73" fmla="*/ 0 h 290"/>
                <a:gd name="T74" fmla="*/ 0 w 290"/>
                <a:gd name="T75" fmla="*/ 0 h 290"/>
                <a:gd name="T76" fmla="*/ 0 w 290"/>
                <a:gd name="T77" fmla="*/ 0 h 290"/>
                <a:gd name="T78" fmla="*/ 0 w 290"/>
                <a:gd name="T79" fmla="*/ 0 h 290"/>
                <a:gd name="T80" fmla="*/ 0 w 290"/>
                <a:gd name="T81" fmla="*/ 0 h 290"/>
                <a:gd name="T82" fmla="*/ 0 w 290"/>
                <a:gd name="T83" fmla="*/ 0 h 290"/>
                <a:gd name="T84" fmla="*/ 0 w 290"/>
                <a:gd name="T85" fmla="*/ 0 h 290"/>
                <a:gd name="T86" fmla="*/ 0 w 290"/>
                <a:gd name="T87" fmla="*/ 0 h 290"/>
                <a:gd name="T88" fmla="*/ 0 w 290"/>
                <a:gd name="T89" fmla="*/ 0 h 290"/>
                <a:gd name="T90" fmla="*/ 0 w 290"/>
                <a:gd name="T91" fmla="*/ 0 h 290"/>
                <a:gd name="T92" fmla="*/ 0 w 290"/>
                <a:gd name="T93" fmla="*/ 0 h 290"/>
                <a:gd name="T94" fmla="*/ 0 w 290"/>
                <a:gd name="T95" fmla="*/ 0 h 290"/>
                <a:gd name="T96" fmla="*/ 0 w 290"/>
                <a:gd name="T97" fmla="*/ 0 h 290"/>
                <a:gd name="T98" fmla="*/ 0 w 290"/>
                <a:gd name="T99" fmla="*/ 0 h 290"/>
                <a:gd name="T100" fmla="*/ 0 w 290"/>
                <a:gd name="T101" fmla="*/ 0 h 290"/>
                <a:gd name="T102" fmla="*/ 0 w 290"/>
                <a:gd name="T103" fmla="*/ 0 h 290"/>
                <a:gd name="T104" fmla="*/ 0 w 290"/>
                <a:gd name="T105" fmla="*/ 0 h 290"/>
                <a:gd name="T106" fmla="*/ 0 w 290"/>
                <a:gd name="T107" fmla="*/ 0 h 290"/>
                <a:gd name="T108" fmla="*/ 0 w 290"/>
                <a:gd name="T109" fmla="*/ 0 h 290"/>
                <a:gd name="T110" fmla="*/ 0 w 290"/>
                <a:gd name="T111" fmla="*/ 0 h 290"/>
                <a:gd name="T112" fmla="*/ 0 w 290"/>
                <a:gd name="T113" fmla="*/ 0 h 290"/>
                <a:gd name="T114" fmla="*/ 0 w 290"/>
                <a:gd name="T115" fmla="*/ 0 h 290"/>
                <a:gd name="T116" fmla="*/ 0 w 290"/>
                <a:gd name="T117" fmla="*/ 0 h 290"/>
                <a:gd name="T118" fmla="*/ 0 w 290"/>
                <a:gd name="T119" fmla="*/ 0 h 290"/>
                <a:gd name="T120" fmla="*/ 0 w 290"/>
                <a:gd name="T121" fmla="*/ 0 h 290"/>
                <a:gd name="T122" fmla="*/ 0 w 290"/>
                <a:gd name="T123" fmla="*/ 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290"/>
                <a:gd name="T188" fmla="*/ 290 w 290"/>
                <a:gd name="T189" fmla="*/ 290 h 2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616" name="Freeform 119"/>
            <p:cNvSpPr>
              <a:spLocks/>
            </p:cNvSpPr>
            <p:nvPr/>
          </p:nvSpPr>
          <p:spPr bwMode="auto">
            <a:xfrm>
              <a:off x="3981" y="548"/>
              <a:ext cx="42" cy="44"/>
            </a:xfrm>
            <a:custGeom>
              <a:avLst/>
              <a:gdLst>
                <a:gd name="T0" fmla="*/ 0 w 208"/>
                <a:gd name="T1" fmla="*/ 0 h 218"/>
                <a:gd name="T2" fmla="*/ 0 w 208"/>
                <a:gd name="T3" fmla="*/ 0 h 218"/>
                <a:gd name="T4" fmla="*/ 0 w 208"/>
                <a:gd name="T5" fmla="*/ 0 h 218"/>
                <a:gd name="T6" fmla="*/ 0 w 208"/>
                <a:gd name="T7" fmla="*/ 0 h 218"/>
                <a:gd name="T8" fmla="*/ 0 w 208"/>
                <a:gd name="T9" fmla="*/ 0 h 218"/>
                <a:gd name="T10" fmla="*/ 0 w 208"/>
                <a:gd name="T11" fmla="*/ 0 h 218"/>
                <a:gd name="T12" fmla="*/ 0 w 208"/>
                <a:gd name="T13" fmla="*/ 0 h 218"/>
                <a:gd name="T14" fmla="*/ 0 w 208"/>
                <a:gd name="T15" fmla="*/ 0 h 218"/>
                <a:gd name="T16" fmla="*/ 0 w 208"/>
                <a:gd name="T17" fmla="*/ 0 h 218"/>
                <a:gd name="T18" fmla="*/ 0 w 208"/>
                <a:gd name="T19" fmla="*/ 0 h 218"/>
                <a:gd name="T20" fmla="*/ 0 w 208"/>
                <a:gd name="T21" fmla="*/ 0 h 218"/>
                <a:gd name="T22" fmla="*/ 0 w 208"/>
                <a:gd name="T23" fmla="*/ 0 h 218"/>
                <a:gd name="T24" fmla="*/ 0 w 208"/>
                <a:gd name="T25" fmla="*/ 0 h 218"/>
                <a:gd name="T26" fmla="*/ 0 w 208"/>
                <a:gd name="T27" fmla="*/ 0 h 218"/>
                <a:gd name="T28" fmla="*/ 0 w 208"/>
                <a:gd name="T29" fmla="*/ 0 h 218"/>
                <a:gd name="T30" fmla="*/ 0 w 208"/>
                <a:gd name="T31" fmla="*/ 0 h 218"/>
                <a:gd name="T32" fmla="*/ 0 w 208"/>
                <a:gd name="T33" fmla="*/ 0 h 218"/>
                <a:gd name="T34" fmla="*/ 0 w 208"/>
                <a:gd name="T35" fmla="*/ 0 h 218"/>
                <a:gd name="T36" fmla="*/ 0 w 208"/>
                <a:gd name="T37" fmla="*/ 0 h 218"/>
                <a:gd name="T38" fmla="*/ 0 w 208"/>
                <a:gd name="T39" fmla="*/ 0 h 218"/>
                <a:gd name="T40" fmla="*/ 0 w 208"/>
                <a:gd name="T41" fmla="*/ 0 h 218"/>
                <a:gd name="T42" fmla="*/ 0 w 208"/>
                <a:gd name="T43" fmla="*/ 0 h 218"/>
                <a:gd name="T44" fmla="*/ 0 w 208"/>
                <a:gd name="T45" fmla="*/ 0 h 218"/>
                <a:gd name="T46" fmla="*/ 0 w 208"/>
                <a:gd name="T47" fmla="*/ 0 h 218"/>
                <a:gd name="T48" fmla="*/ 0 w 208"/>
                <a:gd name="T49" fmla="*/ 0 h 218"/>
                <a:gd name="T50" fmla="*/ 0 w 208"/>
                <a:gd name="T51" fmla="*/ 0 h 218"/>
                <a:gd name="T52" fmla="*/ 0 w 208"/>
                <a:gd name="T53" fmla="*/ 0 h 218"/>
                <a:gd name="T54" fmla="*/ 0 w 208"/>
                <a:gd name="T55" fmla="*/ 0 h 218"/>
                <a:gd name="T56" fmla="*/ 0 w 208"/>
                <a:gd name="T57" fmla="*/ 0 h 218"/>
                <a:gd name="T58" fmla="*/ 0 w 208"/>
                <a:gd name="T59" fmla="*/ 0 h 218"/>
                <a:gd name="T60" fmla="*/ 0 w 208"/>
                <a:gd name="T61" fmla="*/ 0 h 218"/>
                <a:gd name="T62" fmla="*/ 0 w 208"/>
                <a:gd name="T63" fmla="*/ 0 h 218"/>
                <a:gd name="T64" fmla="*/ 0 w 208"/>
                <a:gd name="T65" fmla="*/ 0 h 218"/>
                <a:gd name="T66" fmla="*/ 0 w 208"/>
                <a:gd name="T67" fmla="*/ 0 h 218"/>
                <a:gd name="T68" fmla="*/ 0 w 208"/>
                <a:gd name="T69" fmla="*/ 0 h 218"/>
                <a:gd name="T70" fmla="*/ 0 w 208"/>
                <a:gd name="T71" fmla="*/ 0 h 218"/>
                <a:gd name="T72" fmla="*/ 0 w 208"/>
                <a:gd name="T73" fmla="*/ 0 h 218"/>
                <a:gd name="T74" fmla="*/ 0 w 208"/>
                <a:gd name="T75" fmla="*/ 0 h 218"/>
                <a:gd name="T76" fmla="*/ 0 w 208"/>
                <a:gd name="T77" fmla="*/ 0 h 2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18"/>
                <a:gd name="T119" fmla="*/ 208 w 208"/>
                <a:gd name="T120" fmla="*/ 218 h 2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617" name="Freeform 120"/>
            <p:cNvSpPr>
              <a:spLocks/>
            </p:cNvSpPr>
            <p:nvPr/>
          </p:nvSpPr>
          <p:spPr bwMode="auto">
            <a:xfrm>
              <a:off x="4081" y="670"/>
              <a:ext cx="58" cy="58"/>
            </a:xfrm>
            <a:custGeom>
              <a:avLst/>
              <a:gdLst>
                <a:gd name="T0" fmla="*/ 0 w 289"/>
                <a:gd name="T1" fmla="*/ 0 h 290"/>
                <a:gd name="T2" fmla="*/ 0 w 289"/>
                <a:gd name="T3" fmla="*/ 0 h 290"/>
                <a:gd name="T4" fmla="*/ 0 w 289"/>
                <a:gd name="T5" fmla="*/ 0 h 290"/>
                <a:gd name="T6" fmla="*/ 0 w 289"/>
                <a:gd name="T7" fmla="*/ 0 h 290"/>
                <a:gd name="T8" fmla="*/ 0 w 289"/>
                <a:gd name="T9" fmla="*/ 0 h 290"/>
                <a:gd name="T10" fmla="*/ 0 w 289"/>
                <a:gd name="T11" fmla="*/ 0 h 290"/>
                <a:gd name="T12" fmla="*/ 0 w 289"/>
                <a:gd name="T13" fmla="*/ 0 h 290"/>
                <a:gd name="T14" fmla="*/ 0 w 289"/>
                <a:gd name="T15" fmla="*/ 0 h 290"/>
                <a:gd name="T16" fmla="*/ 0 w 289"/>
                <a:gd name="T17" fmla="*/ 0 h 290"/>
                <a:gd name="T18" fmla="*/ 0 w 289"/>
                <a:gd name="T19" fmla="*/ 0 h 290"/>
                <a:gd name="T20" fmla="*/ 0 w 289"/>
                <a:gd name="T21" fmla="*/ 0 h 290"/>
                <a:gd name="T22" fmla="*/ 0 w 289"/>
                <a:gd name="T23" fmla="*/ 0 h 290"/>
                <a:gd name="T24" fmla="*/ 0 w 289"/>
                <a:gd name="T25" fmla="*/ 0 h 290"/>
                <a:gd name="T26" fmla="*/ 0 w 289"/>
                <a:gd name="T27" fmla="*/ 0 h 290"/>
                <a:gd name="T28" fmla="*/ 0 w 289"/>
                <a:gd name="T29" fmla="*/ 0 h 290"/>
                <a:gd name="T30" fmla="*/ 0 w 289"/>
                <a:gd name="T31" fmla="*/ 0 h 290"/>
                <a:gd name="T32" fmla="*/ 0 w 289"/>
                <a:gd name="T33" fmla="*/ 0 h 290"/>
                <a:gd name="T34" fmla="*/ 0 w 289"/>
                <a:gd name="T35" fmla="*/ 0 h 290"/>
                <a:gd name="T36" fmla="*/ 0 w 289"/>
                <a:gd name="T37" fmla="*/ 0 h 290"/>
                <a:gd name="T38" fmla="*/ 0 w 289"/>
                <a:gd name="T39" fmla="*/ 0 h 290"/>
                <a:gd name="T40" fmla="*/ 0 w 289"/>
                <a:gd name="T41" fmla="*/ 0 h 290"/>
                <a:gd name="T42" fmla="*/ 0 w 289"/>
                <a:gd name="T43" fmla="*/ 0 h 290"/>
                <a:gd name="T44" fmla="*/ 0 w 289"/>
                <a:gd name="T45" fmla="*/ 0 h 290"/>
                <a:gd name="T46" fmla="*/ 0 w 289"/>
                <a:gd name="T47" fmla="*/ 0 h 290"/>
                <a:gd name="T48" fmla="*/ 0 w 289"/>
                <a:gd name="T49" fmla="*/ 0 h 290"/>
                <a:gd name="T50" fmla="*/ 0 w 289"/>
                <a:gd name="T51" fmla="*/ 0 h 290"/>
                <a:gd name="T52" fmla="*/ 0 w 289"/>
                <a:gd name="T53" fmla="*/ 0 h 290"/>
                <a:gd name="T54" fmla="*/ 0 w 289"/>
                <a:gd name="T55" fmla="*/ 0 h 290"/>
                <a:gd name="T56" fmla="*/ 0 w 289"/>
                <a:gd name="T57" fmla="*/ 0 h 290"/>
                <a:gd name="T58" fmla="*/ 0 w 289"/>
                <a:gd name="T59" fmla="*/ 0 h 290"/>
                <a:gd name="T60" fmla="*/ 0 w 289"/>
                <a:gd name="T61" fmla="*/ 0 h 290"/>
                <a:gd name="T62" fmla="*/ 0 w 289"/>
                <a:gd name="T63" fmla="*/ 0 h 290"/>
                <a:gd name="T64" fmla="*/ 0 w 289"/>
                <a:gd name="T65" fmla="*/ 0 h 290"/>
                <a:gd name="T66" fmla="*/ 0 w 289"/>
                <a:gd name="T67" fmla="*/ 0 h 290"/>
                <a:gd name="T68" fmla="*/ 0 w 289"/>
                <a:gd name="T69" fmla="*/ 0 h 290"/>
                <a:gd name="T70" fmla="*/ 0 w 289"/>
                <a:gd name="T71" fmla="*/ 0 h 290"/>
                <a:gd name="T72" fmla="*/ 0 w 289"/>
                <a:gd name="T73" fmla="*/ 0 h 290"/>
                <a:gd name="T74" fmla="*/ 0 w 289"/>
                <a:gd name="T75" fmla="*/ 0 h 290"/>
                <a:gd name="T76" fmla="*/ 0 w 289"/>
                <a:gd name="T77" fmla="*/ 0 h 290"/>
                <a:gd name="T78" fmla="*/ 0 w 289"/>
                <a:gd name="T79" fmla="*/ 0 h 290"/>
                <a:gd name="T80" fmla="*/ 0 w 289"/>
                <a:gd name="T81" fmla="*/ 0 h 290"/>
                <a:gd name="T82" fmla="*/ 0 w 289"/>
                <a:gd name="T83" fmla="*/ 0 h 290"/>
                <a:gd name="T84" fmla="*/ 0 w 289"/>
                <a:gd name="T85" fmla="*/ 0 h 290"/>
                <a:gd name="T86" fmla="*/ 0 w 289"/>
                <a:gd name="T87" fmla="*/ 0 h 290"/>
                <a:gd name="T88" fmla="*/ 0 w 289"/>
                <a:gd name="T89" fmla="*/ 0 h 290"/>
                <a:gd name="T90" fmla="*/ 0 w 289"/>
                <a:gd name="T91" fmla="*/ 0 h 290"/>
                <a:gd name="T92" fmla="*/ 0 w 289"/>
                <a:gd name="T93" fmla="*/ 0 h 290"/>
                <a:gd name="T94" fmla="*/ 0 w 289"/>
                <a:gd name="T95" fmla="*/ 0 h 290"/>
                <a:gd name="T96" fmla="*/ 0 w 289"/>
                <a:gd name="T97" fmla="*/ 0 h 290"/>
                <a:gd name="T98" fmla="*/ 0 w 289"/>
                <a:gd name="T99" fmla="*/ 0 h 290"/>
                <a:gd name="T100" fmla="*/ 0 w 289"/>
                <a:gd name="T101" fmla="*/ 0 h 290"/>
                <a:gd name="T102" fmla="*/ 0 w 289"/>
                <a:gd name="T103" fmla="*/ 0 h 290"/>
                <a:gd name="T104" fmla="*/ 0 w 289"/>
                <a:gd name="T105" fmla="*/ 0 h 290"/>
                <a:gd name="T106" fmla="*/ 0 w 289"/>
                <a:gd name="T107" fmla="*/ 0 h 290"/>
                <a:gd name="T108" fmla="*/ 0 w 289"/>
                <a:gd name="T109" fmla="*/ 0 h 290"/>
                <a:gd name="T110" fmla="*/ 0 w 289"/>
                <a:gd name="T111" fmla="*/ 0 h 290"/>
                <a:gd name="T112" fmla="*/ 0 w 289"/>
                <a:gd name="T113" fmla="*/ 0 h 290"/>
                <a:gd name="T114" fmla="*/ 0 w 289"/>
                <a:gd name="T115" fmla="*/ 0 h 290"/>
                <a:gd name="T116" fmla="*/ 0 w 289"/>
                <a:gd name="T117" fmla="*/ 0 h 290"/>
                <a:gd name="T118" fmla="*/ 0 w 289"/>
                <a:gd name="T119" fmla="*/ 0 h 290"/>
                <a:gd name="T120" fmla="*/ 0 w 289"/>
                <a:gd name="T121" fmla="*/ 0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9"/>
                <a:gd name="T184" fmla="*/ 0 h 290"/>
                <a:gd name="T185" fmla="*/ 289 w 289"/>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618" name="Freeform 121"/>
            <p:cNvSpPr>
              <a:spLocks/>
            </p:cNvSpPr>
            <p:nvPr/>
          </p:nvSpPr>
          <p:spPr bwMode="auto">
            <a:xfrm>
              <a:off x="4089" y="679"/>
              <a:ext cx="42" cy="41"/>
            </a:xfrm>
            <a:custGeom>
              <a:avLst/>
              <a:gdLst>
                <a:gd name="T0" fmla="*/ 0 w 208"/>
                <a:gd name="T1" fmla="*/ 0 h 207"/>
                <a:gd name="T2" fmla="*/ 0 w 208"/>
                <a:gd name="T3" fmla="*/ 0 h 207"/>
                <a:gd name="T4" fmla="*/ 0 w 208"/>
                <a:gd name="T5" fmla="*/ 0 h 207"/>
                <a:gd name="T6" fmla="*/ 0 w 208"/>
                <a:gd name="T7" fmla="*/ 0 h 207"/>
                <a:gd name="T8" fmla="*/ 0 w 208"/>
                <a:gd name="T9" fmla="*/ 0 h 207"/>
                <a:gd name="T10" fmla="*/ 0 w 208"/>
                <a:gd name="T11" fmla="*/ 0 h 207"/>
                <a:gd name="T12" fmla="*/ 0 w 208"/>
                <a:gd name="T13" fmla="*/ 0 h 207"/>
                <a:gd name="T14" fmla="*/ 0 w 208"/>
                <a:gd name="T15" fmla="*/ 0 h 207"/>
                <a:gd name="T16" fmla="*/ 0 w 208"/>
                <a:gd name="T17" fmla="*/ 0 h 207"/>
                <a:gd name="T18" fmla="*/ 0 w 208"/>
                <a:gd name="T19" fmla="*/ 0 h 207"/>
                <a:gd name="T20" fmla="*/ 0 w 208"/>
                <a:gd name="T21" fmla="*/ 0 h 207"/>
                <a:gd name="T22" fmla="*/ 0 w 208"/>
                <a:gd name="T23" fmla="*/ 0 h 207"/>
                <a:gd name="T24" fmla="*/ 0 w 208"/>
                <a:gd name="T25" fmla="*/ 0 h 207"/>
                <a:gd name="T26" fmla="*/ 0 w 208"/>
                <a:gd name="T27" fmla="*/ 0 h 207"/>
                <a:gd name="T28" fmla="*/ 0 w 208"/>
                <a:gd name="T29" fmla="*/ 0 h 207"/>
                <a:gd name="T30" fmla="*/ 0 w 208"/>
                <a:gd name="T31" fmla="*/ 0 h 207"/>
                <a:gd name="T32" fmla="*/ 0 w 208"/>
                <a:gd name="T33" fmla="*/ 0 h 207"/>
                <a:gd name="T34" fmla="*/ 0 w 208"/>
                <a:gd name="T35" fmla="*/ 0 h 207"/>
                <a:gd name="T36" fmla="*/ 0 w 208"/>
                <a:gd name="T37" fmla="*/ 0 h 207"/>
                <a:gd name="T38" fmla="*/ 0 w 208"/>
                <a:gd name="T39" fmla="*/ 0 h 207"/>
                <a:gd name="T40" fmla="*/ 0 w 208"/>
                <a:gd name="T41" fmla="*/ 0 h 207"/>
                <a:gd name="T42" fmla="*/ 0 w 208"/>
                <a:gd name="T43" fmla="*/ 0 h 207"/>
                <a:gd name="T44" fmla="*/ 0 w 208"/>
                <a:gd name="T45" fmla="*/ 0 h 207"/>
                <a:gd name="T46" fmla="*/ 0 w 208"/>
                <a:gd name="T47" fmla="*/ 0 h 207"/>
                <a:gd name="T48" fmla="*/ 0 w 208"/>
                <a:gd name="T49" fmla="*/ 0 h 207"/>
                <a:gd name="T50" fmla="*/ 0 w 208"/>
                <a:gd name="T51" fmla="*/ 0 h 207"/>
                <a:gd name="T52" fmla="*/ 0 w 208"/>
                <a:gd name="T53" fmla="*/ 0 h 207"/>
                <a:gd name="T54" fmla="*/ 0 w 208"/>
                <a:gd name="T55" fmla="*/ 0 h 207"/>
                <a:gd name="T56" fmla="*/ 0 w 208"/>
                <a:gd name="T57" fmla="*/ 0 h 207"/>
                <a:gd name="T58" fmla="*/ 0 w 208"/>
                <a:gd name="T59" fmla="*/ 0 h 207"/>
                <a:gd name="T60" fmla="*/ 0 w 208"/>
                <a:gd name="T61" fmla="*/ 0 h 207"/>
                <a:gd name="T62" fmla="*/ 0 w 208"/>
                <a:gd name="T63" fmla="*/ 0 h 207"/>
                <a:gd name="T64" fmla="*/ 0 w 208"/>
                <a:gd name="T65" fmla="*/ 0 h 207"/>
                <a:gd name="T66" fmla="*/ 0 w 208"/>
                <a:gd name="T67" fmla="*/ 0 h 207"/>
                <a:gd name="T68" fmla="*/ 0 w 208"/>
                <a:gd name="T69" fmla="*/ 0 h 207"/>
                <a:gd name="T70" fmla="*/ 0 w 208"/>
                <a:gd name="T71" fmla="*/ 0 h 207"/>
                <a:gd name="T72" fmla="*/ 0 w 208"/>
                <a:gd name="T73" fmla="*/ 0 h 207"/>
                <a:gd name="T74" fmla="*/ 0 w 208"/>
                <a:gd name="T75" fmla="*/ 0 h 207"/>
                <a:gd name="T76" fmla="*/ 0 w 208"/>
                <a:gd name="T77" fmla="*/ 0 h 2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07"/>
                <a:gd name="T119" fmla="*/ 208 w 208"/>
                <a:gd name="T120" fmla="*/ 207 h 2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619" name="Freeform 122"/>
            <p:cNvSpPr>
              <a:spLocks/>
            </p:cNvSpPr>
            <p:nvPr/>
          </p:nvSpPr>
          <p:spPr bwMode="auto">
            <a:xfrm>
              <a:off x="4407" y="645"/>
              <a:ext cx="68"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3"/>
                <a:gd name="T166" fmla="*/ 0 h 343"/>
                <a:gd name="T167" fmla="*/ 343 w 343"/>
                <a:gd name="T168" fmla="*/ 343 h 34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620" name="Freeform 123"/>
            <p:cNvSpPr>
              <a:spLocks/>
            </p:cNvSpPr>
            <p:nvPr/>
          </p:nvSpPr>
          <p:spPr bwMode="auto">
            <a:xfrm>
              <a:off x="4415" y="654"/>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621" name="Freeform 124"/>
            <p:cNvSpPr>
              <a:spLocks/>
            </p:cNvSpPr>
            <p:nvPr/>
          </p:nvSpPr>
          <p:spPr bwMode="auto">
            <a:xfrm>
              <a:off x="3915" y="882"/>
              <a:ext cx="77" cy="74"/>
            </a:xfrm>
            <a:custGeom>
              <a:avLst/>
              <a:gdLst>
                <a:gd name="T0" fmla="*/ 0 w 383"/>
                <a:gd name="T1" fmla="*/ 0 h 374"/>
                <a:gd name="T2" fmla="*/ 0 w 383"/>
                <a:gd name="T3" fmla="*/ 0 h 374"/>
                <a:gd name="T4" fmla="*/ 0 w 383"/>
                <a:gd name="T5" fmla="*/ 0 h 374"/>
                <a:gd name="T6" fmla="*/ 0 w 383"/>
                <a:gd name="T7" fmla="*/ 0 h 374"/>
                <a:gd name="T8" fmla="*/ 0 w 383"/>
                <a:gd name="T9" fmla="*/ 0 h 374"/>
                <a:gd name="T10" fmla="*/ 0 w 383"/>
                <a:gd name="T11" fmla="*/ 0 h 374"/>
                <a:gd name="T12" fmla="*/ 0 w 383"/>
                <a:gd name="T13" fmla="*/ 0 h 374"/>
                <a:gd name="T14" fmla="*/ 0 w 383"/>
                <a:gd name="T15" fmla="*/ 0 h 374"/>
                <a:gd name="T16" fmla="*/ 0 w 383"/>
                <a:gd name="T17" fmla="*/ 0 h 374"/>
                <a:gd name="T18" fmla="*/ 0 w 383"/>
                <a:gd name="T19" fmla="*/ 0 h 374"/>
                <a:gd name="T20" fmla="*/ 0 w 383"/>
                <a:gd name="T21" fmla="*/ 0 h 374"/>
                <a:gd name="T22" fmla="*/ 0 w 383"/>
                <a:gd name="T23" fmla="*/ 0 h 374"/>
                <a:gd name="T24" fmla="*/ 0 w 383"/>
                <a:gd name="T25" fmla="*/ 0 h 374"/>
                <a:gd name="T26" fmla="*/ 0 w 383"/>
                <a:gd name="T27" fmla="*/ 0 h 374"/>
                <a:gd name="T28" fmla="*/ 0 w 383"/>
                <a:gd name="T29" fmla="*/ 0 h 374"/>
                <a:gd name="T30" fmla="*/ 0 w 383"/>
                <a:gd name="T31" fmla="*/ 0 h 374"/>
                <a:gd name="T32" fmla="*/ 0 w 383"/>
                <a:gd name="T33" fmla="*/ 0 h 374"/>
                <a:gd name="T34" fmla="*/ 0 w 383"/>
                <a:gd name="T35" fmla="*/ 0 h 374"/>
                <a:gd name="T36" fmla="*/ 0 w 383"/>
                <a:gd name="T37" fmla="*/ 0 h 374"/>
                <a:gd name="T38" fmla="*/ 0 w 383"/>
                <a:gd name="T39" fmla="*/ 0 h 374"/>
                <a:gd name="T40" fmla="*/ 0 w 383"/>
                <a:gd name="T41" fmla="*/ 0 h 374"/>
                <a:gd name="T42" fmla="*/ 0 w 383"/>
                <a:gd name="T43" fmla="*/ 0 h 374"/>
                <a:gd name="T44" fmla="*/ 0 w 383"/>
                <a:gd name="T45" fmla="*/ 0 h 374"/>
                <a:gd name="T46" fmla="*/ 0 w 383"/>
                <a:gd name="T47" fmla="*/ 0 h 374"/>
                <a:gd name="T48" fmla="*/ 0 w 383"/>
                <a:gd name="T49" fmla="*/ 0 h 374"/>
                <a:gd name="T50" fmla="*/ 0 w 383"/>
                <a:gd name="T51" fmla="*/ 0 h 374"/>
                <a:gd name="T52" fmla="*/ 0 w 383"/>
                <a:gd name="T53" fmla="*/ 0 h 374"/>
                <a:gd name="T54" fmla="*/ 0 w 383"/>
                <a:gd name="T55" fmla="*/ 0 h 374"/>
                <a:gd name="T56" fmla="*/ 0 w 383"/>
                <a:gd name="T57" fmla="*/ 0 h 374"/>
                <a:gd name="T58" fmla="*/ 0 w 383"/>
                <a:gd name="T59" fmla="*/ 0 h 374"/>
                <a:gd name="T60" fmla="*/ 0 w 383"/>
                <a:gd name="T61" fmla="*/ 0 h 374"/>
                <a:gd name="T62" fmla="*/ 0 w 383"/>
                <a:gd name="T63" fmla="*/ 0 h 374"/>
                <a:gd name="T64" fmla="*/ 0 w 383"/>
                <a:gd name="T65" fmla="*/ 0 h 374"/>
                <a:gd name="T66" fmla="*/ 0 w 383"/>
                <a:gd name="T67" fmla="*/ 0 h 3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3"/>
                <a:gd name="T103" fmla="*/ 0 h 374"/>
                <a:gd name="T104" fmla="*/ 383 w 383"/>
                <a:gd name="T105" fmla="*/ 374 h 3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622" name="Freeform 125"/>
            <p:cNvSpPr>
              <a:spLocks/>
            </p:cNvSpPr>
            <p:nvPr/>
          </p:nvSpPr>
          <p:spPr bwMode="auto">
            <a:xfrm>
              <a:off x="3925" y="892"/>
              <a:ext cx="61" cy="58"/>
            </a:xfrm>
            <a:custGeom>
              <a:avLst/>
              <a:gdLst>
                <a:gd name="T0" fmla="*/ 0 w 301"/>
                <a:gd name="T1" fmla="*/ 0 h 291"/>
                <a:gd name="T2" fmla="*/ 0 w 301"/>
                <a:gd name="T3" fmla="*/ 0 h 291"/>
                <a:gd name="T4" fmla="*/ 0 w 301"/>
                <a:gd name="T5" fmla="*/ 0 h 291"/>
                <a:gd name="T6" fmla="*/ 0 w 301"/>
                <a:gd name="T7" fmla="*/ 0 h 291"/>
                <a:gd name="T8" fmla="*/ 0 w 301"/>
                <a:gd name="T9" fmla="*/ 0 h 291"/>
                <a:gd name="T10" fmla="*/ 0 w 301"/>
                <a:gd name="T11" fmla="*/ 0 h 291"/>
                <a:gd name="T12" fmla="*/ 0 w 301"/>
                <a:gd name="T13" fmla="*/ 0 h 291"/>
                <a:gd name="T14" fmla="*/ 0 w 301"/>
                <a:gd name="T15" fmla="*/ 0 h 291"/>
                <a:gd name="T16" fmla="*/ 0 w 301"/>
                <a:gd name="T17" fmla="*/ 0 h 291"/>
                <a:gd name="T18" fmla="*/ 0 w 301"/>
                <a:gd name="T19" fmla="*/ 0 h 291"/>
                <a:gd name="T20" fmla="*/ 0 w 301"/>
                <a:gd name="T21" fmla="*/ 0 h 291"/>
                <a:gd name="T22" fmla="*/ 0 w 301"/>
                <a:gd name="T23" fmla="*/ 0 h 291"/>
                <a:gd name="T24" fmla="*/ 0 w 301"/>
                <a:gd name="T25" fmla="*/ 0 h 291"/>
                <a:gd name="T26" fmla="*/ 0 w 301"/>
                <a:gd name="T27" fmla="*/ 0 h 291"/>
                <a:gd name="T28" fmla="*/ 0 w 301"/>
                <a:gd name="T29" fmla="*/ 0 h 291"/>
                <a:gd name="T30" fmla="*/ 0 w 301"/>
                <a:gd name="T31" fmla="*/ 0 h 291"/>
                <a:gd name="T32" fmla="*/ 0 w 301"/>
                <a:gd name="T33" fmla="*/ 0 h 291"/>
                <a:gd name="T34" fmla="*/ 0 w 301"/>
                <a:gd name="T35" fmla="*/ 0 h 291"/>
                <a:gd name="T36" fmla="*/ 0 w 301"/>
                <a:gd name="T37" fmla="*/ 0 h 291"/>
                <a:gd name="T38" fmla="*/ 0 w 301"/>
                <a:gd name="T39" fmla="*/ 0 h 291"/>
                <a:gd name="T40" fmla="*/ 0 w 301"/>
                <a:gd name="T41" fmla="*/ 0 h 291"/>
                <a:gd name="T42" fmla="*/ 0 w 301"/>
                <a:gd name="T43" fmla="*/ 0 h 291"/>
                <a:gd name="T44" fmla="*/ 0 w 301"/>
                <a:gd name="T45" fmla="*/ 0 h 291"/>
                <a:gd name="T46" fmla="*/ 0 w 301"/>
                <a:gd name="T47" fmla="*/ 0 h 291"/>
                <a:gd name="T48" fmla="*/ 0 w 301"/>
                <a:gd name="T49" fmla="*/ 0 h 291"/>
                <a:gd name="T50" fmla="*/ 0 w 301"/>
                <a:gd name="T51" fmla="*/ 0 h 291"/>
                <a:gd name="T52" fmla="*/ 0 w 301"/>
                <a:gd name="T53" fmla="*/ 0 h 291"/>
                <a:gd name="T54" fmla="*/ 0 w 301"/>
                <a:gd name="T55" fmla="*/ 0 h 291"/>
                <a:gd name="T56" fmla="*/ 0 w 301"/>
                <a:gd name="T57" fmla="*/ 0 h 291"/>
                <a:gd name="T58" fmla="*/ 0 w 301"/>
                <a:gd name="T59" fmla="*/ 0 h 291"/>
                <a:gd name="T60" fmla="*/ 0 w 301"/>
                <a:gd name="T61" fmla="*/ 0 h 291"/>
                <a:gd name="T62" fmla="*/ 0 w 301"/>
                <a:gd name="T63" fmla="*/ 0 h 291"/>
                <a:gd name="T64" fmla="*/ 0 w 301"/>
                <a:gd name="T65" fmla="*/ 0 h 291"/>
                <a:gd name="T66" fmla="*/ 0 w 301"/>
                <a:gd name="T67" fmla="*/ 0 h 291"/>
                <a:gd name="T68" fmla="*/ 0 w 301"/>
                <a:gd name="T69" fmla="*/ 0 h 291"/>
                <a:gd name="T70" fmla="*/ 0 w 301"/>
                <a:gd name="T71" fmla="*/ 0 h 291"/>
                <a:gd name="T72" fmla="*/ 0 w 301"/>
                <a:gd name="T73" fmla="*/ 0 h 291"/>
                <a:gd name="T74" fmla="*/ 0 w 301"/>
                <a:gd name="T75" fmla="*/ 0 h 291"/>
                <a:gd name="T76" fmla="*/ 0 w 301"/>
                <a:gd name="T77" fmla="*/ 0 h 291"/>
                <a:gd name="T78" fmla="*/ 0 w 301"/>
                <a:gd name="T79" fmla="*/ 0 h 291"/>
                <a:gd name="T80" fmla="*/ 0 w 301"/>
                <a:gd name="T81" fmla="*/ 0 h 291"/>
                <a:gd name="T82" fmla="*/ 0 w 301"/>
                <a:gd name="T83" fmla="*/ 0 h 291"/>
                <a:gd name="T84" fmla="*/ 0 w 301"/>
                <a:gd name="T85" fmla="*/ 0 h 291"/>
                <a:gd name="T86" fmla="*/ 0 w 301"/>
                <a:gd name="T87" fmla="*/ 0 h 291"/>
                <a:gd name="T88" fmla="*/ 0 w 301"/>
                <a:gd name="T89" fmla="*/ 0 h 291"/>
                <a:gd name="T90" fmla="*/ 0 w 301"/>
                <a:gd name="T91" fmla="*/ 0 h 2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1"/>
                <a:gd name="T139" fmla="*/ 0 h 291"/>
                <a:gd name="T140" fmla="*/ 301 w 301"/>
                <a:gd name="T141" fmla="*/ 291 h 2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623" name="Freeform 126"/>
            <p:cNvSpPr>
              <a:spLocks/>
            </p:cNvSpPr>
            <p:nvPr/>
          </p:nvSpPr>
          <p:spPr bwMode="auto">
            <a:xfrm>
              <a:off x="4245" y="544"/>
              <a:ext cx="48" cy="48"/>
            </a:xfrm>
            <a:custGeom>
              <a:avLst/>
              <a:gdLst>
                <a:gd name="T0" fmla="*/ 0 w 240"/>
                <a:gd name="T1" fmla="*/ 0 h 239"/>
                <a:gd name="T2" fmla="*/ 0 w 240"/>
                <a:gd name="T3" fmla="*/ 0 h 239"/>
                <a:gd name="T4" fmla="*/ 0 w 240"/>
                <a:gd name="T5" fmla="*/ 0 h 239"/>
                <a:gd name="T6" fmla="*/ 0 w 240"/>
                <a:gd name="T7" fmla="*/ 0 h 239"/>
                <a:gd name="T8" fmla="*/ 0 w 240"/>
                <a:gd name="T9" fmla="*/ 0 h 239"/>
                <a:gd name="T10" fmla="*/ 0 w 240"/>
                <a:gd name="T11" fmla="*/ 0 h 239"/>
                <a:gd name="T12" fmla="*/ 0 w 240"/>
                <a:gd name="T13" fmla="*/ 0 h 239"/>
                <a:gd name="T14" fmla="*/ 0 w 240"/>
                <a:gd name="T15" fmla="*/ 0 h 239"/>
                <a:gd name="T16" fmla="*/ 0 w 240"/>
                <a:gd name="T17" fmla="*/ 0 h 239"/>
                <a:gd name="T18" fmla="*/ 0 w 240"/>
                <a:gd name="T19" fmla="*/ 0 h 239"/>
                <a:gd name="T20" fmla="*/ 0 w 240"/>
                <a:gd name="T21" fmla="*/ 0 h 239"/>
                <a:gd name="T22" fmla="*/ 0 w 240"/>
                <a:gd name="T23" fmla="*/ 0 h 239"/>
                <a:gd name="T24" fmla="*/ 0 w 240"/>
                <a:gd name="T25" fmla="*/ 0 h 239"/>
                <a:gd name="T26" fmla="*/ 0 w 240"/>
                <a:gd name="T27" fmla="*/ 0 h 239"/>
                <a:gd name="T28" fmla="*/ 0 w 240"/>
                <a:gd name="T29" fmla="*/ 0 h 239"/>
                <a:gd name="T30" fmla="*/ 0 w 240"/>
                <a:gd name="T31" fmla="*/ 0 h 239"/>
                <a:gd name="T32" fmla="*/ 0 w 240"/>
                <a:gd name="T33" fmla="*/ 0 h 239"/>
                <a:gd name="T34" fmla="*/ 0 w 240"/>
                <a:gd name="T35" fmla="*/ 0 h 239"/>
                <a:gd name="T36" fmla="*/ 0 w 240"/>
                <a:gd name="T37" fmla="*/ 0 h 239"/>
                <a:gd name="T38" fmla="*/ 0 w 240"/>
                <a:gd name="T39" fmla="*/ 0 h 239"/>
                <a:gd name="T40" fmla="*/ 0 w 240"/>
                <a:gd name="T41" fmla="*/ 0 h 239"/>
                <a:gd name="T42" fmla="*/ 0 w 240"/>
                <a:gd name="T43" fmla="*/ 0 h 239"/>
                <a:gd name="T44" fmla="*/ 0 w 240"/>
                <a:gd name="T45" fmla="*/ 0 h 239"/>
                <a:gd name="T46" fmla="*/ 0 w 240"/>
                <a:gd name="T47" fmla="*/ 0 h 239"/>
                <a:gd name="T48" fmla="*/ 0 w 240"/>
                <a:gd name="T49" fmla="*/ 0 h 239"/>
                <a:gd name="T50" fmla="*/ 0 w 240"/>
                <a:gd name="T51" fmla="*/ 0 h 239"/>
                <a:gd name="T52" fmla="*/ 0 w 240"/>
                <a:gd name="T53" fmla="*/ 0 h 239"/>
                <a:gd name="T54" fmla="*/ 0 w 240"/>
                <a:gd name="T55" fmla="*/ 0 h 239"/>
                <a:gd name="T56" fmla="*/ 0 w 240"/>
                <a:gd name="T57" fmla="*/ 0 h 239"/>
                <a:gd name="T58" fmla="*/ 0 w 240"/>
                <a:gd name="T59" fmla="*/ 0 h 239"/>
                <a:gd name="T60" fmla="*/ 0 w 240"/>
                <a:gd name="T61" fmla="*/ 0 h 239"/>
                <a:gd name="T62" fmla="*/ 0 w 240"/>
                <a:gd name="T63" fmla="*/ 0 h 239"/>
                <a:gd name="T64" fmla="*/ 0 w 240"/>
                <a:gd name="T65" fmla="*/ 0 h 239"/>
                <a:gd name="T66" fmla="*/ 0 w 240"/>
                <a:gd name="T67" fmla="*/ 0 h 239"/>
                <a:gd name="T68" fmla="*/ 0 w 240"/>
                <a:gd name="T69" fmla="*/ 0 h 239"/>
                <a:gd name="T70" fmla="*/ 0 w 240"/>
                <a:gd name="T71" fmla="*/ 0 h 239"/>
                <a:gd name="T72" fmla="*/ 0 w 240"/>
                <a:gd name="T73" fmla="*/ 0 h 239"/>
                <a:gd name="T74" fmla="*/ 0 w 240"/>
                <a:gd name="T75" fmla="*/ 0 h 239"/>
                <a:gd name="T76" fmla="*/ 0 w 240"/>
                <a:gd name="T77" fmla="*/ 0 h 239"/>
                <a:gd name="T78" fmla="*/ 0 w 240"/>
                <a:gd name="T79" fmla="*/ 0 h 239"/>
                <a:gd name="T80" fmla="*/ 0 w 240"/>
                <a:gd name="T81" fmla="*/ 0 h 239"/>
                <a:gd name="T82" fmla="*/ 0 w 240"/>
                <a:gd name="T83" fmla="*/ 0 h 239"/>
                <a:gd name="T84" fmla="*/ 0 w 240"/>
                <a:gd name="T85" fmla="*/ 0 h 239"/>
                <a:gd name="T86" fmla="*/ 0 w 240"/>
                <a:gd name="T87" fmla="*/ 0 h 239"/>
                <a:gd name="T88" fmla="*/ 0 w 240"/>
                <a:gd name="T89" fmla="*/ 0 h 239"/>
                <a:gd name="T90" fmla="*/ 0 w 240"/>
                <a:gd name="T91" fmla="*/ 0 h 239"/>
                <a:gd name="T92" fmla="*/ 0 w 240"/>
                <a:gd name="T93" fmla="*/ 0 h 239"/>
                <a:gd name="T94" fmla="*/ 0 w 240"/>
                <a:gd name="T95" fmla="*/ 0 h 239"/>
                <a:gd name="T96" fmla="*/ 0 w 240"/>
                <a:gd name="T97" fmla="*/ 0 h 239"/>
                <a:gd name="T98" fmla="*/ 0 w 240"/>
                <a:gd name="T99" fmla="*/ 0 h 239"/>
                <a:gd name="T100" fmla="*/ 0 w 240"/>
                <a:gd name="T101" fmla="*/ 0 h 239"/>
                <a:gd name="T102" fmla="*/ 0 w 240"/>
                <a:gd name="T103" fmla="*/ 0 h 239"/>
                <a:gd name="T104" fmla="*/ 0 w 240"/>
                <a:gd name="T105" fmla="*/ 0 h 239"/>
                <a:gd name="T106" fmla="*/ 0 w 240"/>
                <a:gd name="T107" fmla="*/ 0 h 239"/>
                <a:gd name="T108" fmla="*/ 0 w 240"/>
                <a:gd name="T109" fmla="*/ 0 h 239"/>
                <a:gd name="T110" fmla="*/ 0 w 240"/>
                <a:gd name="T111" fmla="*/ 0 h 239"/>
                <a:gd name="T112" fmla="*/ 0 w 240"/>
                <a:gd name="T113" fmla="*/ 0 h 239"/>
                <a:gd name="T114" fmla="*/ 0 w 240"/>
                <a:gd name="T115" fmla="*/ 0 h 2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0"/>
                <a:gd name="T175" fmla="*/ 0 h 239"/>
                <a:gd name="T176" fmla="*/ 240 w 240"/>
                <a:gd name="T177" fmla="*/ 239 h 2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624" name="Freeform 127"/>
            <p:cNvSpPr>
              <a:spLocks/>
            </p:cNvSpPr>
            <p:nvPr/>
          </p:nvSpPr>
          <p:spPr bwMode="auto">
            <a:xfrm>
              <a:off x="4251" y="550"/>
              <a:ext cx="35" cy="33"/>
            </a:xfrm>
            <a:custGeom>
              <a:avLst/>
              <a:gdLst>
                <a:gd name="T0" fmla="*/ 0 w 176"/>
                <a:gd name="T1" fmla="*/ 0 h 166"/>
                <a:gd name="T2" fmla="*/ 0 w 176"/>
                <a:gd name="T3" fmla="*/ 0 h 166"/>
                <a:gd name="T4" fmla="*/ 0 w 176"/>
                <a:gd name="T5" fmla="*/ 0 h 166"/>
                <a:gd name="T6" fmla="*/ 0 w 176"/>
                <a:gd name="T7" fmla="*/ 0 h 166"/>
                <a:gd name="T8" fmla="*/ 0 w 176"/>
                <a:gd name="T9" fmla="*/ 0 h 166"/>
                <a:gd name="T10" fmla="*/ 0 w 176"/>
                <a:gd name="T11" fmla="*/ 0 h 166"/>
                <a:gd name="T12" fmla="*/ 0 w 176"/>
                <a:gd name="T13" fmla="*/ 0 h 166"/>
                <a:gd name="T14" fmla="*/ 0 w 176"/>
                <a:gd name="T15" fmla="*/ 0 h 166"/>
                <a:gd name="T16" fmla="*/ 0 w 176"/>
                <a:gd name="T17" fmla="*/ 0 h 166"/>
                <a:gd name="T18" fmla="*/ 0 w 176"/>
                <a:gd name="T19" fmla="*/ 0 h 166"/>
                <a:gd name="T20" fmla="*/ 0 w 176"/>
                <a:gd name="T21" fmla="*/ 0 h 166"/>
                <a:gd name="T22" fmla="*/ 0 w 176"/>
                <a:gd name="T23" fmla="*/ 0 h 166"/>
                <a:gd name="T24" fmla="*/ 0 w 176"/>
                <a:gd name="T25" fmla="*/ 0 h 166"/>
                <a:gd name="T26" fmla="*/ 0 w 176"/>
                <a:gd name="T27" fmla="*/ 0 h 166"/>
                <a:gd name="T28" fmla="*/ 0 w 176"/>
                <a:gd name="T29" fmla="*/ 0 h 166"/>
                <a:gd name="T30" fmla="*/ 0 w 176"/>
                <a:gd name="T31" fmla="*/ 0 h 166"/>
                <a:gd name="T32" fmla="*/ 0 w 176"/>
                <a:gd name="T33" fmla="*/ 0 h 166"/>
                <a:gd name="T34" fmla="*/ 0 w 176"/>
                <a:gd name="T35" fmla="*/ 0 h 166"/>
                <a:gd name="T36" fmla="*/ 0 w 176"/>
                <a:gd name="T37" fmla="*/ 0 h 166"/>
                <a:gd name="T38" fmla="*/ 0 w 176"/>
                <a:gd name="T39" fmla="*/ 0 h 166"/>
                <a:gd name="T40" fmla="*/ 0 w 176"/>
                <a:gd name="T41" fmla="*/ 0 h 166"/>
                <a:gd name="T42" fmla="*/ 0 w 176"/>
                <a:gd name="T43" fmla="*/ 0 h 166"/>
                <a:gd name="T44" fmla="*/ 0 w 176"/>
                <a:gd name="T45" fmla="*/ 0 h 166"/>
                <a:gd name="T46" fmla="*/ 0 w 176"/>
                <a:gd name="T47" fmla="*/ 0 h 166"/>
                <a:gd name="T48" fmla="*/ 0 w 176"/>
                <a:gd name="T49" fmla="*/ 0 h 166"/>
                <a:gd name="T50" fmla="*/ 0 w 176"/>
                <a:gd name="T51" fmla="*/ 0 h 166"/>
                <a:gd name="T52" fmla="*/ 0 w 176"/>
                <a:gd name="T53" fmla="*/ 0 h 166"/>
                <a:gd name="T54" fmla="*/ 0 w 176"/>
                <a:gd name="T55" fmla="*/ 0 h 166"/>
                <a:gd name="T56" fmla="*/ 0 w 176"/>
                <a:gd name="T57" fmla="*/ 0 h 166"/>
                <a:gd name="T58" fmla="*/ 0 w 176"/>
                <a:gd name="T59" fmla="*/ 0 h 166"/>
                <a:gd name="T60" fmla="*/ 0 w 176"/>
                <a:gd name="T61" fmla="*/ 0 h 166"/>
                <a:gd name="T62" fmla="*/ 0 w 176"/>
                <a:gd name="T63" fmla="*/ 0 h 166"/>
                <a:gd name="T64" fmla="*/ 0 w 176"/>
                <a:gd name="T65" fmla="*/ 0 h 166"/>
                <a:gd name="T66" fmla="*/ 0 w 176"/>
                <a:gd name="T67" fmla="*/ 0 h 166"/>
                <a:gd name="T68" fmla="*/ 0 w 176"/>
                <a:gd name="T69" fmla="*/ 0 h 166"/>
                <a:gd name="T70" fmla="*/ 0 w 176"/>
                <a:gd name="T71" fmla="*/ 0 h 166"/>
                <a:gd name="T72" fmla="*/ 0 w 176"/>
                <a:gd name="T73" fmla="*/ 0 h 166"/>
                <a:gd name="T74" fmla="*/ 0 w 176"/>
                <a:gd name="T75" fmla="*/ 0 h 166"/>
                <a:gd name="T76" fmla="*/ 0 w 176"/>
                <a:gd name="T77" fmla="*/ 0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66"/>
                <a:gd name="T119" fmla="*/ 176 w 176"/>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625" name="Freeform 128"/>
            <p:cNvSpPr>
              <a:spLocks/>
            </p:cNvSpPr>
            <p:nvPr/>
          </p:nvSpPr>
          <p:spPr bwMode="auto">
            <a:xfrm>
              <a:off x="4311" y="598"/>
              <a:ext cx="60" cy="62"/>
            </a:xfrm>
            <a:custGeom>
              <a:avLst/>
              <a:gdLst>
                <a:gd name="T0" fmla="*/ 0 w 301"/>
                <a:gd name="T1" fmla="*/ 0 h 312"/>
                <a:gd name="T2" fmla="*/ 0 w 301"/>
                <a:gd name="T3" fmla="*/ 0 h 312"/>
                <a:gd name="T4" fmla="*/ 0 w 301"/>
                <a:gd name="T5" fmla="*/ 0 h 312"/>
                <a:gd name="T6" fmla="*/ 0 w 301"/>
                <a:gd name="T7" fmla="*/ 0 h 312"/>
                <a:gd name="T8" fmla="*/ 0 w 301"/>
                <a:gd name="T9" fmla="*/ 0 h 312"/>
                <a:gd name="T10" fmla="*/ 0 w 301"/>
                <a:gd name="T11" fmla="*/ 0 h 312"/>
                <a:gd name="T12" fmla="*/ 0 w 301"/>
                <a:gd name="T13" fmla="*/ 0 h 312"/>
                <a:gd name="T14" fmla="*/ 0 w 301"/>
                <a:gd name="T15" fmla="*/ 0 h 312"/>
                <a:gd name="T16" fmla="*/ 0 w 301"/>
                <a:gd name="T17" fmla="*/ 0 h 312"/>
                <a:gd name="T18" fmla="*/ 0 w 301"/>
                <a:gd name="T19" fmla="*/ 0 h 312"/>
                <a:gd name="T20" fmla="*/ 0 w 301"/>
                <a:gd name="T21" fmla="*/ 0 h 312"/>
                <a:gd name="T22" fmla="*/ 0 w 301"/>
                <a:gd name="T23" fmla="*/ 0 h 312"/>
                <a:gd name="T24" fmla="*/ 0 w 301"/>
                <a:gd name="T25" fmla="*/ 0 h 312"/>
                <a:gd name="T26" fmla="*/ 0 w 301"/>
                <a:gd name="T27" fmla="*/ 0 h 312"/>
                <a:gd name="T28" fmla="*/ 0 w 301"/>
                <a:gd name="T29" fmla="*/ 0 h 312"/>
                <a:gd name="T30" fmla="*/ 0 w 301"/>
                <a:gd name="T31" fmla="*/ 0 h 312"/>
                <a:gd name="T32" fmla="*/ 0 w 301"/>
                <a:gd name="T33" fmla="*/ 0 h 312"/>
                <a:gd name="T34" fmla="*/ 0 w 301"/>
                <a:gd name="T35" fmla="*/ 0 h 312"/>
                <a:gd name="T36" fmla="*/ 0 w 301"/>
                <a:gd name="T37" fmla="*/ 0 h 312"/>
                <a:gd name="T38" fmla="*/ 0 w 301"/>
                <a:gd name="T39" fmla="*/ 0 h 312"/>
                <a:gd name="T40" fmla="*/ 0 w 301"/>
                <a:gd name="T41" fmla="*/ 0 h 312"/>
                <a:gd name="T42" fmla="*/ 0 w 301"/>
                <a:gd name="T43" fmla="*/ 0 h 312"/>
                <a:gd name="T44" fmla="*/ 0 w 301"/>
                <a:gd name="T45" fmla="*/ 0 h 312"/>
                <a:gd name="T46" fmla="*/ 0 w 301"/>
                <a:gd name="T47" fmla="*/ 0 h 312"/>
                <a:gd name="T48" fmla="*/ 0 w 301"/>
                <a:gd name="T49" fmla="*/ 0 h 312"/>
                <a:gd name="T50" fmla="*/ 0 w 301"/>
                <a:gd name="T51" fmla="*/ 0 h 312"/>
                <a:gd name="T52" fmla="*/ 0 w 301"/>
                <a:gd name="T53" fmla="*/ 0 h 312"/>
                <a:gd name="T54" fmla="*/ 0 w 301"/>
                <a:gd name="T55" fmla="*/ 0 h 312"/>
                <a:gd name="T56" fmla="*/ 0 w 301"/>
                <a:gd name="T57" fmla="*/ 0 h 312"/>
                <a:gd name="T58" fmla="*/ 0 w 301"/>
                <a:gd name="T59" fmla="*/ 0 h 312"/>
                <a:gd name="T60" fmla="*/ 0 w 301"/>
                <a:gd name="T61" fmla="*/ 0 h 312"/>
                <a:gd name="T62" fmla="*/ 0 w 301"/>
                <a:gd name="T63" fmla="*/ 0 h 312"/>
                <a:gd name="T64" fmla="*/ 0 w 301"/>
                <a:gd name="T65" fmla="*/ 0 h 312"/>
                <a:gd name="T66" fmla="*/ 0 w 301"/>
                <a:gd name="T67" fmla="*/ 0 h 3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1"/>
                <a:gd name="T103" fmla="*/ 0 h 312"/>
                <a:gd name="T104" fmla="*/ 301 w 301"/>
                <a:gd name="T105" fmla="*/ 312 h 3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2626" name="Freeform 129"/>
            <p:cNvSpPr>
              <a:spLocks/>
            </p:cNvSpPr>
            <p:nvPr/>
          </p:nvSpPr>
          <p:spPr bwMode="auto">
            <a:xfrm>
              <a:off x="4318" y="606"/>
              <a:ext cx="47" cy="48"/>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w 238"/>
                <a:gd name="T75" fmla="*/ 0 h 238"/>
                <a:gd name="T76" fmla="*/ 0 w 238"/>
                <a:gd name="T77" fmla="*/ 0 h 238"/>
                <a:gd name="T78" fmla="*/ 0 w 238"/>
                <a:gd name="T79" fmla="*/ 0 h 238"/>
                <a:gd name="T80" fmla="*/ 0 w 238"/>
                <a:gd name="T81" fmla="*/ 0 h 238"/>
                <a:gd name="T82" fmla="*/ 0 w 238"/>
                <a:gd name="T83" fmla="*/ 0 h 238"/>
                <a:gd name="T84" fmla="*/ 0 w 238"/>
                <a:gd name="T85" fmla="*/ 0 h 238"/>
                <a:gd name="T86" fmla="*/ 0 w 238"/>
                <a:gd name="T87" fmla="*/ 0 h 238"/>
                <a:gd name="T88" fmla="*/ 0 w 238"/>
                <a:gd name="T89" fmla="*/ 0 h 238"/>
                <a:gd name="T90" fmla="*/ 0 w 238"/>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8"/>
                <a:gd name="T139" fmla="*/ 0 h 238"/>
                <a:gd name="T140" fmla="*/ 238 w 238"/>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34" name="Rectangle 9"/>
          <p:cNvSpPr>
            <a:spLocks noChangeArrowheads="1"/>
          </p:cNvSpPr>
          <p:nvPr/>
        </p:nvSpPr>
        <p:spPr bwMode="auto">
          <a:xfrm>
            <a:off x="5334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Non-Deterministic </a:t>
            </a:r>
            <a:r>
              <a:rPr lang="en-US" sz="3600" b="1" dirty="0">
                <a:solidFill>
                  <a:schemeClr val="tx2"/>
                </a:solidFill>
                <a:effectLst>
                  <a:outerShdw blurRad="38100" dist="38100" dir="2700000" algn="tl">
                    <a:srgbClr val="000000"/>
                  </a:outerShdw>
                </a:effectLst>
                <a:latin typeface="Arial Rounded MT Bold" pitchFamily="34" charset="0"/>
                <a:cs typeface="+mn-cs"/>
              </a:rPr>
              <a:t>Machines</a:t>
            </a:r>
          </a:p>
        </p:txBody>
      </p:sp>
      <p:grpSp>
        <p:nvGrpSpPr>
          <p:cNvPr id="3" name="Group 259"/>
          <p:cNvGrpSpPr>
            <a:grpSpLocks/>
          </p:cNvGrpSpPr>
          <p:nvPr/>
        </p:nvGrpSpPr>
        <p:grpSpPr bwMode="auto">
          <a:xfrm>
            <a:off x="3232150" y="4318000"/>
            <a:ext cx="2913063" cy="1752600"/>
            <a:chOff x="1743973" y="4572000"/>
            <a:chExt cx="2912165" cy="1752600"/>
          </a:xfrm>
        </p:grpSpPr>
        <p:sp>
          <p:nvSpPr>
            <p:cNvPr id="192524" name="Text Box 128"/>
            <p:cNvSpPr txBox="1">
              <a:spLocks noChangeArrowheads="1"/>
            </p:cNvSpPr>
            <p:nvPr/>
          </p:nvSpPr>
          <p:spPr bwMode="auto">
            <a:xfrm>
              <a:off x="1743973" y="5115580"/>
              <a:ext cx="185884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Circuit </a:t>
              </a:r>
              <a:r>
                <a:rPr lang="en-US" altLang="en-US" sz="2800" i="1">
                  <a:solidFill>
                    <a:schemeClr val="accent2"/>
                  </a:solidFill>
                  <a:latin typeface="Times New Roman" pitchFamily="18" charset="0"/>
                </a:rPr>
                <a:t>I</a:t>
              </a:r>
              <a:r>
                <a:rPr lang="en-US" altLang="en-US" sz="2800">
                  <a:latin typeface="Times New Roman" pitchFamily="18" charset="0"/>
                </a:rPr>
                <a:t>:</a:t>
              </a:r>
              <a:endParaRPr lang="en-US" altLang="en-US" sz="2800" i="1">
                <a:solidFill>
                  <a:schemeClr val="accent2"/>
                </a:solidFill>
                <a:latin typeface="Times New Roman" pitchFamily="18" charset="0"/>
              </a:endParaRPr>
            </a:p>
          </p:txBody>
        </p:sp>
        <p:graphicFrame>
          <p:nvGraphicFramePr>
            <p:cNvPr id="192525" name="Object 2"/>
            <p:cNvGraphicFramePr>
              <a:graphicFrameLocks noChangeAspect="1"/>
            </p:cNvGraphicFramePr>
            <p:nvPr/>
          </p:nvGraphicFramePr>
          <p:xfrm>
            <a:off x="3543300" y="4572000"/>
            <a:ext cx="1112838" cy="1752600"/>
          </p:xfrm>
          <a:graphic>
            <a:graphicData uri="http://schemas.openxmlformats.org/presentationml/2006/ole">
              <mc:AlternateContent xmlns:mc="http://schemas.openxmlformats.org/markup-compatibility/2006">
                <mc:Choice xmlns:v="urn:schemas-microsoft-com:vml" Requires="v">
                  <p:oleObj spid="_x0000_s192627" name="Clip" r:id="rId3" imgW="2659048" imgH="4191363" progId="MS_ClipArt_Gallery.2">
                    <p:embed/>
                  </p:oleObj>
                </mc:Choice>
                <mc:Fallback>
                  <p:oleObj name="Clip" r:id="rId3" imgW="2659048" imgH="4191363" progId="MS_ClipArt_Gallery.2">
                    <p:embed/>
                    <p:pic>
                      <p:nvPicPr>
                        <p:cNvPr id="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43300" y="4572000"/>
                          <a:ext cx="1112838" cy="1752600"/>
                        </a:xfrm>
                        <a:prstGeom prst="rect">
                          <a:avLst/>
                        </a:prstGeom>
                        <a:noFill/>
                        <a:ln w="9525">
                          <a:solidFill>
                            <a:schemeClr val="bg2"/>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4" name="Group 261"/>
          <p:cNvGrpSpPr>
            <a:grpSpLocks/>
          </p:cNvGrpSpPr>
          <p:nvPr/>
        </p:nvGrpSpPr>
        <p:grpSpPr bwMode="auto">
          <a:xfrm>
            <a:off x="2438400" y="3930650"/>
            <a:ext cx="4121150" cy="2393950"/>
            <a:chOff x="949796" y="4192554"/>
            <a:chExt cx="4120534" cy="2394400"/>
          </a:xfrm>
        </p:grpSpPr>
        <p:sp>
          <p:nvSpPr>
            <p:cNvPr id="192520" name="Text Box 32"/>
            <p:cNvSpPr txBox="1">
              <a:spLocks noChangeArrowheads="1"/>
            </p:cNvSpPr>
            <p:nvPr/>
          </p:nvSpPr>
          <p:spPr bwMode="auto">
            <a:xfrm>
              <a:off x="3285226" y="4309646"/>
              <a:ext cx="178510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1600">
                  <a:solidFill>
                    <a:schemeClr val="accent2"/>
                  </a:solidFill>
                  <a:latin typeface="Times New Roman" pitchFamily="18" charset="0"/>
                </a:rPr>
                <a:t> 0 1 1 0 1 0 1   </a:t>
              </a:r>
            </a:p>
          </p:txBody>
        </p:sp>
        <p:sp>
          <p:nvSpPr>
            <p:cNvPr id="192521" name="Text Box 140"/>
            <p:cNvSpPr txBox="1">
              <a:spLocks noChangeArrowheads="1"/>
            </p:cNvSpPr>
            <p:nvPr/>
          </p:nvSpPr>
          <p:spPr bwMode="auto">
            <a:xfrm>
              <a:off x="949796" y="4192554"/>
              <a:ext cx="274690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Assignment </a:t>
              </a:r>
              <a:r>
                <a:rPr lang="en-US" altLang="en-US" sz="2800">
                  <a:solidFill>
                    <a:schemeClr val="accent2"/>
                  </a:solidFill>
                  <a:latin typeface="Times New Roman" pitchFamily="18" charset="0"/>
                </a:rPr>
                <a:t>S</a:t>
              </a:r>
              <a:r>
                <a:rPr lang="en-US" altLang="en-US" sz="2800">
                  <a:latin typeface="Times New Roman" pitchFamily="18" charset="0"/>
                </a:rPr>
                <a:t>:</a:t>
              </a:r>
              <a:endParaRPr lang="en-US" altLang="en-US" sz="2800">
                <a:solidFill>
                  <a:schemeClr val="accent2"/>
                </a:solidFill>
                <a:latin typeface="Times New Roman" pitchFamily="18" charset="0"/>
              </a:endParaRPr>
            </a:p>
          </p:txBody>
        </p:sp>
        <p:sp>
          <p:nvSpPr>
            <p:cNvPr id="192522" name="Rectangle 38"/>
            <p:cNvSpPr>
              <a:spLocks noChangeArrowheads="1"/>
            </p:cNvSpPr>
            <p:nvPr/>
          </p:nvSpPr>
          <p:spPr bwMode="auto">
            <a:xfrm flipH="1">
              <a:off x="3590924" y="4353580"/>
              <a:ext cx="1065214" cy="252000"/>
            </a:xfrm>
            <a:prstGeom prst="rect">
              <a:avLst/>
            </a:prstGeom>
            <a:noFill/>
            <a:ln w="12700" cap="sq">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1600">
                <a:latin typeface="Times New Roman" pitchFamily="18" charset="0"/>
              </a:endParaRPr>
            </a:p>
          </p:txBody>
        </p:sp>
        <p:sp>
          <p:nvSpPr>
            <p:cNvPr id="192523" name="Text Box 32"/>
            <p:cNvSpPr txBox="1">
              <a:spLocks noChangeArrowheads="1"/>
            </p:cNvSpPr>
            <p:nvPr/>
          </p:nvSpPr>
          <p:spPr bwMode="auto">
            <a:xfrm>
              <a:off x="3778828" y="6248400"/>
              <a:ext cx="65659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1600">
                  <a:solidFill>
                    <a:schemeClr val="accent2"/>
                  </a:solidFill>
                  <a:latin typeface="Times New Roman" pitchFamily="18" charset="0"/>
                </a:rPr>
                <a:t>1</a:t>
              </a:r>
            </a:p>
          </p:txBody>
        </p:sp>
      </p:grpSp>
      <p:sp>
        <p:nvSpPr>
          <p:cNvPr id="192519" name="Rectangle 262"/>
          <p:cNvSpPr>
            <a:spLocks noChangeArrowheads="1"/>
          </p:cNvSpPr>
          <p:nvPr/>
        </p:nvSpPr>
        <p:spPr bwMode="auto">
          <a:xfrm>
            <a:off x="1614488" y="6361113"/>
            <a:ext cx="3109912"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P(I) = </a:t>
            </a:r>
            <a:r>
              <a:rPr lang="en-US" altLang="en-US" sz="2800" i="1">
                <a:solidFill>
                  <a:schemeClr val="accent2"/>
                </a:solidFill>
                <a:latin typeface="Times New Roman" pitchFamily="18" charset="0"/>
                <a:sym typeface="Symbol" pitchFamily="18" charset="2"/>
              </a:rPr>
              <a:t></a:t>
            </a:r>
            <a:r>
              <a:rPr lang="en-US" altLang="en-US" sz="2800" i="1">
                <a:solidFill>
                  <a:schemeClr val="accent2"/>
                </a:solidFill>
                <a:latin typeface="Times New Roman" pitchFamily="18" charset="0"/>
              </a:rPr>
              <a:t> S Valid(I,S)</a:t>
            </a:r>
            <a:endParaRPr lang="en-CA" altLang="en-US" sz="2800">
              <a:latin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913410">
                                            <p:txEl>
                                              <p:pRg st="0" end="0"/>
                                            </p:txEl>
                                          </p:spTgt>
                                        </p:tgtEl>
                                        <p:attrNameLst>
                                          <p:attrName>style.visibility</p:attrName>
                                        </p:attrNameLst>
                                      </p:cBhvr>
                                      <p:to>
                                        <p:strVal val="visible"/>
                                      </p:to>
                                    </p:set>
                                    <p:anim calcmode="lin" valueType="num">
                                      <p:cBhvr additive="base">
                                        <p:cTn id="7" dur="500" fill="hold"/>
                                        <p:tgtEl>
                                          <p:spTgt spid="91341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134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913410">
                                            <p:txEl>
                                              <p:pRg st="1" end="1"/>
                                            </p:txEl>
                                          </p:spTgt>
                                        </p:tgtEl>
                                        <p:attrNameLst>
                                          <p:attrName>style.visibility</p:attrName>
                                        </p:attrNameLst>
                                      </p:cBhvr>
                                      <p:to>
                                        <p:strVal val="visible"/>
                                      </p:to>
                                    </p:set>
                                    <p:anim calcmode="lin" valueType="num">
                                      <p:cBhvr additive="base">
                                        <p:cTn id="13" dur="500" fill="hold"/>
                                        <p:tgtEl>
                                          <p:spTgt spid="913410">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13410">
                                            <p:txEl>
                                              <p:pRg st="1" end="1"/>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0-#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913410">
                                            <p:txEl>
                                              <p:pRg st="2" end="2"/>
                                            </p:txEl>
                                          </p:spTgt>
                                        </p:tgtEl>
                                        <p:attrNameLst>
                                          <p:attrName>style.visibility</p:attrName>
                                        </p:attrNameLst>
                                      </p:cBhvr>
                                      <p:to>
                                        <p:strVal val="visible"/>
                                      </p:to>
                                    </p:set>
                                    <p:anim calcmode="lin" valueType="num">
                                      <p:cBhvr additive="base">
                                        <p:cTn id="23" dur="500" fill="hold"/>
                                        <p:tgtEl>
                                          <p:spTgt spid="913410">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913410">
                                            <p:txEl>
                                              <p:pRg st="2" end="2"/>
                                            </p:txEl>
                                          </p:spTgt>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4"/>
                                        </p:tgtEl>
                                        <p:attrNameLst>
                                          <p:attrName>style.visibility</p:attrName>
                                        </p:attrNameLst>
                                      </p:cBhvr>
                                      <p:to>
                                        <p:strVal val="visible"/>
                                      </p:to>
                                    </p:set>
                                    <p:anim calcmode="lin" valueType="num">
                                      <p:cBhvr additive="base">
                                        <p:cTn id="27" dur="500" fill="hold"/>
                                        <p:tgtEl>
                                          <p:spTgt spid="4"/>
                                        </p:tgtEl>
                                        <p:attrNameLst>
                                          <p:attrName>ppt_x</p:attrName>
                                        </p:attrNameLst>
                                      </p:cBhvr>
                                      <p:tavLst>
                                        <p:tav tm="0">
                                          <p:val>
                                            <p:strVal val="0-#ppt_w/2"/>
                                          </p:val>
                                        </p:tav>
                                        <p:tav tm="100000">
                                          <p:val>
                                            <p:strVal val="#ppt_x"/>
                                          </p:val>
                                        </p:tav>
                                      </p:tavLst>
                                    </p:anim>
                                    <p:anim calcmode="lin" valueType="num">
                                      <p:cBhvr additive="base">
                                        <p:cTn id="2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913410">
                                            <p:txEl>
                                              <p:pRg st="3" end="3"/>
                                            </p:txEl>
                                          </p:spTgt>
                                        </p:tgtEl>
                                        <p:attrNameLst>
                                          <p:attrName>style.visibility</p:attrName>
                                        </p:attrNameLst>
                                      </p:cBhvr>
                                      <p:to>
                                        <p:strVal val="visible"/>
                                      </p:to>
                                    </p:set>
                                    <p:anim calcmode="lin" valueType="num">
                                      <p:cBhvr additive="base">
                                        <p:cTn id="33" dur="500" fill="hold"/>
                                        <p:tgtEl>
                                          <p:spTgt spid="913410">
                                            <p:txEl>
                                              <p:pRg st="3" end="3"/>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91341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8" fill="hold" grpId="0" nodeType="clickEffect">
                                  <p:stCondLst>
                                    <p:cond delay="0"/>
                                  </p:stCondLst>
                                  <p:childTnLst>
                                    <p:set>
                                      <p:cBhvr>
                                        <p:cTn id="38" dur="1" fill="hold">
                                          <p:stCondLst>
                                            <p:cond delay="0"/>
                                          </p:stCondLst>
                                        </p:cTn>
                                        <p:tgtEl>
                                          <p:spTgt spid="913410">
                                            <p:txEl>
                                              <p:pRg st="4" end="4"/>
                                            </p:txEl>
                                          </p:spTgt>
                                        </p:tgtEl>
                                        <p:attrNameLst>
                                          <p:attrName>style.visibility</p:attrName>
                                        </p:attrNameLst>
                                      </p:cBhvr>
                                      <p:to>
                                        <p:strVal val="visible"/>
                                      </p:to>
                                    </p:set>
                                    <p:anim calcmode="lin" valueType="num">
                                      <p:cBhvr additive="base">
                                        <p:cTn id="39" dur="500" fill="hold"/>
                                        <p:tgtEl>
                                          <p:spTgt spid="913410">
                                            <p:txEl>
                                              <p:pRg st="4" end="4"/>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913410">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3410" grpId="0" build="p" bldLvl="2" autoUpdateAnimBg="0"/>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3410" name="Text Box 2"/>
          <p:cNvSpPr txBox="1">
            <a:spLocks noChangeArrowheads="1"/>
          </p:cNvSpPr>
          <p:nvPr/>
        </p:nvSpPr>
        <p:spPr bwMode="auto">
          <a:xfrm>
            <a:off x="76200" y="484188"/>
            <a:ext cx="8534400" cy="224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buFontTx/>
              <a:buChar char="•"/>
            </a:pPr>
            <a:r>
              <a:rPr lang="en-US" altLang="en-US" sz="2800">
                <a:latin typeface="Times New Roman" pitchFamily="18" charset="0"/>
              </a:rPr>
              <a:t> Suppose you and your boss only have polynomial time</a:t>
            </a:r>
          </a:p>
          <a:p>
            <a:pPr>
              <a:spcBef>
                <a:spcPct val="0"/>
              </a:spcBef>
            </a:pPr>
            <a:r>
              <a:rPr lang="en-US" altLang="en-US" sz="2800">
                <a:latin typeface="Times New Roman" pitchFamily="18" charset="0"/>
              </a:rPr>
              <a:t>      i.e. </a:t>
            </a:r>
            <a:r>
              <a:rPr lang="en-US" altLang="en-US" sz="2800" i="1">
                <a:solidFill>
                  <a:schemeClr val="accent2"/>
                </a:solidFill>
                <a:latin typeface="Times New Roman" pitchFamily="18" charset="0"/>
              </a:rPr>
              <a:t>Time(Valid(I,S)) </a:t>
            </a:r>
            <a:r>
              <a:rPr lang="en-US" altLang="en-US" sz="2800">
                <a:solidFill>
                  <a:schemeClr val="accent2"/>
                </a:solidFill>
                <a:latin typeface="Times New Roman" pitchFamily="18" charset="0"/>
                <a:sym typeface="Symbol" pitchFamily="18" charset="2"/>
              </a:rPr>
              <a:t> </a:t>
            </a:r>
            <a:r>
              <a:rPr lang="en-US" altLang="en-US" sz="2800" i="1">
                <a:solidFill>
                  <a:schemeClr val="accent2"/>
                </a:solidFill>
                <a:latin typeface="Times New Roman" pitchFamily="18" charset="0"/>
                <a:sym typeface="Symbol" pitchFamily="18" charset="2"/>
              </a:rPr>
              <a:t>n</a:t>
            </a:r>
            <a:r>
              <a:rPr lang="en-US" altLang="en-US" sz="2800" baseline="30000">
                <a:solidFill>
                  <a:schemeClr val="accent2"/>
                </a:solidFill>
                <a:latin typeface="Times New Roman" pitchFamily="18" charset="0"/>
                <a:sym typeface="Symbol" pitchFamily="18" charset="2"/>
              </a:rPr>
              <a:t>1000</a:t>
            </a:r>
            <a:r>
              <a:rPr lang="en-US" altLang="en-US" sz="2800">
                <a:latin typeface="Times New Roman" pitchFamily="18" charset="0"/>
                <a:sym typeface="Symbol" pitchFamily="18" charset="2"/>
              </a:rPr>
              <a:t>, where </a:t>
            </a:r>
            <a:r>
              <a:rPr lang="en-US" altLang="en-US" sz="2800" i="1">
                <a:solidFill>
                  <a:schemeClr val="accent2"/>
                </a:solidFill>
                <a:latin typeface="Times New Roman" pitchFamily="18" charset="0"/>
                <a:sym typeface="Symbol" pitchFamily="18" charset="2"/>
              </a:rPr>
              <a:t>n = |I|</a:t>
            </a:r>
            <a:r>
              <a:rPr lang="en-US" altLang="en-US" sz="2800" i="1">
                <a:latin typeface="Times New Roman" pitchFamily="18" charset="0"/>
                <a:sym typeface="Symbol" pitchFamily="18" charset="2"/>
              </a:rPr>
              <a:t>. </a:t>
            </a:r>
            <a:endParaRPr lang="en-US" altLang="en-US" sz="2800" baseline="30000">
              <a:solidFill>
                <a:schemeClr val="accent2"/>
              </a:solidFill>
              <a:latin typeface="Times New Roman" pitchFamily="18" charset="0"/>
              <a:sym typeface="Symbol" pitchFamily="18" charset="2"/>
            </a:endParaRPr>
          </a:p>
          <a:p>
            <a:pPr>
              <a:spcBef>
                <a:spcPct val="0"/>
              </a:spcBef>
            </a:pPr>
            <a:r>
              <a:rPr lang="en-US" altLang="en-US" sz="2800" baseline="30000">
                <a:solidFill>
                  <a:schemeClr val="accent2"/>
                </a:solidFill>
                <a:latin typeface="Times New Roman" pitchFamily="18" charset="0"/>
                <a:sym typeface="Symbol" pitchFamily="18" charset="2"/>
              </a:rPr>
              <a:t> </a:t>
            </a:r>
            <a:r>
              <a:rPr lang="en-US" altLang="en-US" sz="2800">
                <a:solidFill>
                  <a:schemeClr val="accent2"/>
                </a:solidFill>
                <a:latin typeface="Times New Roman" pitchFamily="18" charset="0"/>
                <a:sym typeface="Symbol" pitchFamily="18" charset="2"/>
              </a:rPr>
              <a:t> </a:t>
            </a:r>
            <a:r>
              <a:rPr lang="en-US" altLang="en-US" sz="2800">
                <a:latin typeface="Times New Roman" pitchFamily="18" charset="0"/>
                <a:sym typeface="Symbol" pitchFamily="18" charset="2"/>
              </a:rPr>
              <a:t>    Note</a:t>
            </a:r>
            <a:r>
              <a:rPr lang="en-US" altLang="en-US" sz="2800" baseline="30000">
                <a:solidFill>
                  <a:schemeClr val="accent2"/>
                </a:solidFill>
                <a:latin typeface="Times New Roman" pitchFamily="18" charset="0"/>
                <a:sym typeface="Symbol" pitchFamily="18" charset="2"/>
              </a:rPr>
              <a:t>              </a:t>
            </a:r>
            <a:r>
              <a:rPr lang="en-US" altLang="en-US" sz="2800">
                <a:solidFill>
                  <a:schemeClr val="accent2"/>
                </a:solidFill>
                <a:latin typeface="Times New Roman" pitchFamily="18" charset="0"/>
                <a:sym typeface="Symbol" pitchFamily="18" charset="2"/>
              </a:rPr>
              <a:t>|S|</a:t>
            </a:r>
            <a:r>
              <a:rPr lang="en-US" altLang="en-US" sz="2800" i="1">
                <a:solidFill>
                  <a:schemeClr val="accent2"/>
                </a:solidFill>
                <a:latin typeface="Times New Roman" pitchFamily="18" charset="0"/>
              </a:rPr>
              <a:t> </a:t>
            </a:r>
            <a:r>
              <a:rPr lang="en-US" altLang="en-US" sz="2800">
                <a:solidFill>
                  <a:schemeClr val="accent2"/>
                </a:solidFill>
                <a:latin typeface="Times New Roman" pitchFamily="18" charset="0"/>
                <a:sym typeface="Symbol" pitchFamily="18" charset="2"/>
              </a:rPr>
              <a:t> </a:t>
            </a:r>
            <a:r>
              <a:rPr lang="en-US" altLang="en-US" sz="2800" i="1">
                <a:solidFill>
                  <a:schemeClr val="accent2"/>
                </a:solidFill>
                <a:latin typeface="Times New Roman" pitchFamily="18" charset="0"/>
                <a:sym typeface="Symbol" pitchFamily="18" charset="2"/>
              </a:rPr>
              <a:t>n</a:t>
            </a:r>
            <a:r>
              <a:rPr lang="en-US" altLang="en-US" sz="2800" baseline="30000">
                <a:solidFill>
                  <a:schemeClr val="accent2"/>
                </a:solidFill>
                <a:latin typeface="Times New Roman" pitchFamily="18" charset="0"/>
                <a:sym typeface="Symbol" pitchFamily="18" charset="2"/>
              </a:rPr>
              <a:t>1000</a:t>
            </a:r>
            <a:r>
              <a:rPr lang="en-US" altLang="en-US" sz="2800" i="1">
                <a:latin typeface="Times New Roman" pitchFamily="18" charset="0"/>
                <a:sym typeface="Symbol" pitchFamily="18" charset="2"/>
              </a:rPr>
              <a:t>.</a:t>
            </a:r>
          </a:p>
          <a:p>
            <a:pPr>
              <a:spcBef>
                <a:spcPct val="0"/>
              </a:spcBef>
            </a:pPr>
            <a:r>
              <a:rPr lang="en-US" altLang="en-US" sz="2800" i="1">
                <a:latin typeface="Times New Roman" pitchFamily="18" charset="0"/>
                <a:sym typeface="Symbol" pitchFamily="18" charset="2"/>
              </a:rPr>
              <a:t>      </a:t>
            </a:r>
            <a:r>
              <a:rPr lang="en-US" altLang="en-US" sz="2800">
                <a:latin typeface="Times New Roman" pitchFamily="18" charset="0"/>
                <a:sym typeface="Symbol" pitchFamily="18" charset="2"/>
              </a:rPr>
              <a:t>Then the problem </a:t>
            </a:r>
            <a:r>
              <a:rPr lang="en-US" altLang="en-US" sz="2800" i="1">
                <a:solidFill>
                  <a:schemeClr val="accent2"/>
                </a:solidFill>
                <a:latin typeface="Times New Roman" pitchFamily="18" charset="0"/>
                <a:sym typeface="Symbol" pitchFamily="18" charset="2"/>
              </a:rPr>
              <a:t>P</a:t>
            </a:r>
            <a:r>
              <a:rPr lang="en-US" altLang="en-US" sz="2800">
                <a:latin typeface="Times New Roman" pitchFamily="18" charset="0"/>
                <a:sym typeface="Symbol" pitchFamily="18" charset="2"/>
              </a:rPr>
              <a:t> is said to be in </a:t>
            </a:r>
            <a:r>
              <a:rPr lang="en-US" altLang="en-US" sz="2800" i="1">
                <a:latin typeface="Times New Roman" pitchFamily="18" charset="0"/>
                <a:sym typeface="Symbol" pitchFamily="18" charset="2"/>
              </a:rPr>
              <a:t/>
            </a:r>
            <a:br>
              <a:rPr lang="en-US" altLang="en-US" sz="2800" i="1">
                <a:latin typeface="Times New Roman" pitchFamily="18" charset="0"/>
                <a:sym typeface="Symbol" pitchFamily="18" charset="2"/>
              </a:rPr>
            </a:br>
            <a:r>
              <a:rPr lang="en-US" altLang="en-US" sz="2800" i="1">
                <a:latin typeface="Times New Roman" pitchFamily="18" charset="0"/>
                <a:sym typeface="Symbol" pitchFamily="18" charset="2"/>
              </a:rPr>
              <a:t>          </a:t>
            </a:r>
            <a:r>
              <a:rPr lang="en-US" altLang="en-US" sz="2800" i="1">
                <a:solidFill>
                  <a:srgbClr val="00FFFF"/>
                </a:solidFill>
                <a:latin typeface="Times New Roman" pitchFamily="18" charset="0"/>
                <a:sym typeface="Symbol" pitchFamily="18" charset="2"/>
              </a:rPr>
              <a:t>Non-Deterministic Polynomial Time (NP).</a:t>
            </a:r>
            <a:endParaRPr lang="en-US" altLang="en-US" sz="2800">
              <a:solidFill>
                <a:srgbClr val="00FFFF"/>
              </a:solidFill>
              <a:latin typeface="Times New Roman" pitchFamily="18" charset="0"/>
            </a:endParaRPr>
          </a:p>
        </p:txBody>
      </p:sp>
      <p:grpSp>
        <p:nvGrpSpPr>
          <p:cNvPr id="193539" name="Group 28"/>
          <p:cNvGrpSpPr>
            <a:grpSpLocks/>
          </p:cNvGrpSpPr>
          <p:nvPr/>
        </p:nvGrpSpPr>
        <p:grpSpPr bwMode="auto">
          <a:xfrm flipH="1">
            <a:off x="7991475" y="4430713"/>
            <a:ext cx="1076325" cy="2274887"/>
            <a:chOff x="3915" y="446"/>
            <a:chExt cx="678" cy="1433"/>
          </a:xfrm>
        </p:grpSpPr>
        <p:sp>
          <p:nvSpPr>
            <p:cNvPr id="193556" name="Rectangle 29"/>
            <p:cNvSpPr>
              <a:spLocks noChangeArrowheads="1"/>
            </p:cNvSpPr>
            <p:nvPr/>
          </p:nvSpPr>
          <p:spPr bwMode="auto">
            <a:xfrm>
              <a:off x="3951" y="544"/>
              <a:ext cx="532" cy="11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93557" name="Freeform 30"/>
            <p:cNvSpPr>
              <a:spLocks/>
            </p:cNvSpPr>
            <p:nvPr/>
          </p:nvSpPr>
          <p:spPr bwMode="auto">
            <a:xfrm>
              <a:off x="3959" y="556"/>
              <a:ext cx="516" cy="448"/>
            </a:xfrm>
            <a:custGeom>
              <a:avLst/>
              <a:gdLst>
                <a:gd name="T0" fmla="*/ 0 w 2580"/>
                <a:gd name="T1" fmla="*/ 0 h 2240"/>
                <a:gd name="T2" fmla="*/ 0 w 2580"/>
                <a:gd name="T3" fmla="*/ 0 h 2240"/>
                <a:gd name="T4" fmla="*/ 0 w 2580"/>
                <a:gd name="T5" fmla="*/ 0 h 2240"/>
                <a:gd name="T6" fmla="*/ 0 w 2580"/>
                <a:gd name="T7" fmla="*/ 0 h 2240"/>
                <a:gd name="T8" fmla="*/ 0 w 2580"/>
                <a:gd name="T9" fmla="*/ 0 h 2240"/>
                <a:gd name="T10" fmla="*/ 0 w 2580"/>
                <a:gd name="T11" fmla="*/ 0 h 2240"/>
                <a:gd name="T12" fmla="*/ 0 w 2580"/>
                <a:gd name="T13" fmla="*/ 0 h 2240"/>
                <a:gd name="T14" fmla="*/ 0 w 2580"/>
                <a:gd name="T15" fmla="*/ 0 h 2240"/>
                <a:gd name="T16" fmla="*/ 0 w 2580"/>
                <a:gd name="T17" fmla="*/ 0 h 2240"/>
                <a:gd name="T18" fmla="*/ 0 w 2580"/>
                <a:gd name="T19" fmla="*/ 0 h 2240"/>
                <a:gd name="T20" fmla="*/ 0 w 2580"/>
                <a:gd name="T21" fmla="*/ 0 h 2240"/>
                <a:gd name="T22" fmla="*/ 0 w 2580"/>
                <a:gd name="T23" fmla="*/ 0 h 2240"/>
                <a:gd name="T24" fmla="*/ 0 w 2580"/>
                <a:gd name="T25" fmla="*/ 0 h 2240"/>
                <a:gd name="T26" fmla="*/ 0 w 2580"/>
                <a:gd name="T27" fmla="*/ 0 h 2240"/>
                <a:gd name="T28" fmla="*/ 0 w 2580"/>
                <a:gd name="T29" fmla="*/ 0 h 2240"/>
                <a:gd name="T30" fmla="*/ 0 w 2580"/>
                <a:gd name="T31" fmla="*/ 0 h 2240"/>
                <a:gd name="T32" fmla="*/ 0 w 2580"/>
                <a:gd name="T33" fmla="*/ 0 h 2240"/>
                <a:gd name="T34" fmla="*/ 0 w 2580"/>
                <a:gd name="T35" fmla="*/ 0 h 2240"/>
                <a:gd name="T36" fmla="*/ 0 w 2580"/>
                <a:gd name="T37" fmla="*/ 0 h 2240"/>
                <a:gd name="T38" fmla="*/ 0 w 2580"/>
                <a:gd name="T39" fmla="*/ 0 h 2240"/>
                <a:gd name="T40" fmla="*/ 0 w 2580"/>
                <a:gd name="T41" fmla="*/ 0 h 2240"/>
                <a:gd name="T42" fmla="*/ 0 w 2580"/>
                <a:gd name="T43" fmla="*/ 0 h 2240"/>
                <a:gd name="T44" fmla="*/ 0 w 2580"/>
                <a:gd name="T45" fmla="*/ 0 h 2240"/>
                <a:gd name="T46" fmla="*/ 0 w 2580"/>
                <a:gd name="T47" fmla="*/ 0 h 2240"/>
                <a:gd name="T48" fmla="*/ 0 w 2580"/>
                <a:gd name="T49" fmla="*/ 0 h 2240"/>
                <a:gd name="T50" fmla="*/ 0 w 2580"/>
                <a:gd name="T51" fmla="*/ 0 h 2240"/>
                <a:gd name="T52" fmla="*/ 0 w 2580"/>
                <a:gd name="T53" fmla="*/ 0 h 2240"/>
                <a:gd name="T54" fmla="*/ 0 w 2580"/>
                <a:gd name="T55" fmla="*/ 0 h 2240"/>
                <a:gd name="T56" fmla="*/ 0 w 2580"/>
                <a:gd name="T57" fmla="*/ 0 h 2240"/>
                <a:gd name="T58" fmla="*/ 0 w 2580"/>
                <a:gd name="T59" fmla="*/ 0 h 2240"/>
                <a:gd name="T60" fmla="*/ 0 w 2580"/>
                <a:gd name="T61" fmla="*/ 0 h 2240"/>
                <a:gd name="T62" fmla="*/ 0 w 2580"/>
                <a:gd name="T63" fmla="*/ 0 h 2240"/>
                <a:gd name="T64" fmla="*/ 0 w 2580"/>
                <a:gd name="T65" fmla="*/ 0 h 2240"/>
                <a:gd name="T66" fmla="*/ 0 w 2580"/>
                <a:gd name="T67" fmla="*/ 0 h 2240"/>
                <a:gd name="T68" fmla="*/ 0 w 2580"/>
                <a:gd name="T69" fmla="*/ 0 h 22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0"/>
                <a:gd name="T106" fmla="*/ 0 h 2240"/>
                <a:gd name="T107" fmla="*/ 2580 w 2580"/>
                <a:gd name="T108" fmla="*/ 2240 h 22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558" name="Freeform 31"/>
            <p:cNvSpPr>
              <a:spLocks/>
            </p:cNvSpPr>
            <p:nvPr/>
          </p:nvSpPr>
          <p:spPr bwMode="auto">
            <a:xfrm>
              <a:off x="4110" y="929"/>
              <a:ext cx="363" cy="136"/>
            </a:xfrm>
            <a:custGeom>
              <a:avLst/>
              <a:gdLst>
                <a:gd name="T0" fmla="*/ 0 w 1815"/>
                <a:gd name="T1" fmla="*/ 0 h 676"/>
                <a:gd name="T2" fmla="*/ 0 w 1815"/>
                <a:gd name="T3" fmla="*/ 0 h 676"/>
                <a:gd name="T4" fmla="*/ 0 w 1815"/>
                <a:gd name="T5" fmla="*/ 0 h 676"/>
                <a:gd name="T6" fmla="*/ 0 w 1815"/>
                <a:gd name="T7" fmla="*/ 0 h 676"/>
                <a:gd name="T8" fmla="*/ 0 w 1815"/>
                <a:gd name="T9" fmla="*/ 0 h 676"/>
                <a:gd name="T10" fmla="*/ 0 w 1815"/>
                <a:gd name="T11" fmla="*/ 0 h 676"/>
                <a:gd name="T12" fmla="*/ 0 w 1815"/>
                <a:gd name="T13" fmla="*/ 0 h 676"/>
                <a:gd name="T14" fmla="*/ 0 w 1815"/>
                <a:gd name="T15" fmla="*/ 0 h 676"/>
                <a:gd name="T16" fmla="*/ 0 w 1815"/>
                <a:gd name="T17" fmla="*/ 0 h 676"/>
                <a:gd name="T18" fmla="*/ 0 w 1815"/>
                <a:gd name="T19" fmla="*/ 0 h 676"/>
                <a:gd name="T20" fmla="*/ 0 w 1815"/>
                <a:gd name="T21" fmla="*/ 0 h 676"/>
                <a:gd name="T22" fmla="*/ 0 w 1815"/>
                <a:gd name="T23" fmla="*/ 0 h 676"/>
                <a:gd name="T24" fmla="*/ 0 w 1815"/>
                <a:gd name="T25" fmla="*/ 0 h 676"/>
                <a:gd name="T26" fmla="*/ 0 w 1815"/>
                <a:gd name="T27" fmla="*/ 0 h 676"/>
                <a:gd name="T28" fmla="*/ 0 w 1815"/>
                <a:gd name="T29" fmla="*/ 0 h 676"/>
                <a:gd name="T30" fmla="*/ 0 w 1815"/>
                <a:gd name="T31" fmla="*/ 0 h 676"/>
                <a:gd name="T32" fmla="*/ 0 w 1815"/>
                <a:gd name="T33" fmla="*/ 0 h 676"/>
                <a:gd name="T34" fmla="*/ 0 w 1815"/>
                <a:gd name="T35" fmla="*/ 0 h 676"/>
                <a:gd name="T36" fmla="*/ 0 w 1815"/>
                <a:gd name="T37" fmla="*/ 0 h 676"/>
                <a:gd name="T38" fmla="*/ 0 w 1815"/>
                <a:gd name="T39" fmla="*/ 0 h 676"/>
                <a:gd name="T40" fmla="*/ 0 w 1815"/>
                <a:gd name="T41" fmla="*/ 0 h 676"/>
                <a:gd name="T42" fmla="*/ 0 w 1815"/>
                <a:gd name="T43" fmla="*/ 0 h 676"/>
                <a:gd name="T44" fmla="*/ 0 w 1815"/>
                <a:gd name="T45" fmla="*/ 0 h 676"/>
                <a:gd name="T46" fmla="*/ 0 w 1815"/>
                <a:gd name="T47" fmla="*/ 0 h 676"/>
                <a:gd name="T48" fmla="*/ 0 w 1815"/>
                <a:gd name="T49" fmla="*/ 0 h 676"/>
                <a:gd name="T50" fmla="*/ 0 w 1815"/>
                <a:gd name="T51" fmla="*/ 0 h 676"/>
                <a:gd name="T52" fmla="*/ 0 w 1815"/>
                <a:gd name="T53" fmla="*/ 0 h 676"/>
                <a:gd name="T54" fmla="*/ 0 w 1815"/>
                <a:gd name="T55" fmla="*/ 0 h 676"/>
                <a:gd name="T56" fmla="*/ 0 w 1815"/>
                <a:gd name="T57" fmla="*/ 0 h 6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15"/>
                <a:gd name="T88" fmla="*/ 0 h 676"/>
                <a:gd name="T89" fmla="*/ 1815 w 1815"/>
                <a:gd name="T90" fmla="*/ 676 h 6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559" name="Freeform 32"/>
            <p:cNvSpPr>
              <a:spLocks/>
            </p:cNvSpPr>
            <p:nvPr/>
          </p:nvSpPr>
          <p:spPr bwMode="auto">
            <a:xfrm>
              <a:off x="3961" y="973"/>
              <a:ext cx="224" cy="137"/>
            </a:xfrm>
            <a:custGeom>
              <a:avLst/>
              <a:gdLst>
                <a:gd name="T0" fmla="*/ 0 w 1120"/>
                <a:gd name="T1" fmla="*/ 0 h 684"/>
                <a:gd name="T2" fmla="*/ 0 w 1120"/>
                <a:gd name="T3" fmla="*/ 0 h 684"/>
                <a:gd name="T4" fmla="*/ 0 w 1120"/>
                <a:gd name="T5" fmla="*/ 0 h 684"/>
                <a:gd name="T6" fmla="*/ 0 w 1120"/>
                <a:gd name="T7" fmla="*/ 0 h 684"/>
                <a:gd name="T8" fmla="*/ 0 w 1120"/>
                <a:gd name="T9" fmla="*/ 0 h 684"/>
                <a:gd name="T10" fmla="*/ 0 w 1120"/>
                <a:gd name="T11" fmla="*/ 0 h 684"/>
                <a:gd name="T12" fmla="*/ 0 w 1120"/>
                <a:gd name="T13" fmla="*/ 0 h 684"/>
                <a:gd name="T14" fmla="*/ 0 w 1120"/>
                <a:gd name="T15" fmla="*/ 0 h 684"/>
                <a:gd name="T16" fmla="*/ 0 w 1120"/>
                <a:gd name="T17" fmla="*/ 0 h 684"/>
                <a:gd name="T18" fmla="*/ 0 w 1120"/>
                <a:gd name="T19" fmla="*/ 0 h 684"/>
                <a:gd name="T20" fmla="*/ 0 w 1120"/>
                <a:gd name="T21" fmla="*/ 0 h 684"/>
                <a:gd name="T22" fmla="*/ 0 w 1120"/>
                <a:gd name="T23" fmla="*/ 0 h 684"/>
                <a:gd name="T24" fmla="*/ 0 w 1120"/>
                <a:gd name="T25" fmla="*/ 0 h 684"/>
                <a:gd name="T26" fmla="*/ 0 w 1120"/>
                <a:gd name="T27" fmla="*/ 0 h 684"/>
                <a:gd name="T28" fmla="*/ 0 w 1120"/>
                <a:gd name="T29" fmla="*/ 0 h 684"/>
                <a:gd name="T30" fmla="*/ 0 w 1120"/>
                <a:gd name="T31" fmla="*/ 0 h 684"/>
                <a:gd name="T32" fmla="*/ 0 w 1120"/>
                <a:gd name="T33" fmla="*/ 0 h 684"/>
                <a:gd name="T34" fmla="*/ 0 w 1120"/>
                <a:gd name="T35" fmla="*/ 0 h 684"/>
                <a:gd name="T36" fmla="*/ 0 w 1120"/>
                <a:gd name="T37" fmla="*/ 0 h 684"/>
                <a:gd name="T38" fmla="*/ 0 w 1120"/>
                <a:gd name="T39" fmla="*/ 0 h 684"/>
                <a:gd name="T40" fmla="*/ 0 w 1120"/>
                <a:gd name="T41" fmla="*/ 0 h 684"/>
                <a:gd name="T42" fmla="*/ 0 w 1120"/>
                <a:gd name="T43" fmla="*/ 0 h 684"/>
                <a:gd name="T44" fmla="*/ 0 w 1120"/>
                <a:gd name="T45" fmla="*/ 0 h 684"/>
                <a:gd name="T46" fmla="*/ 0 w 1120"/>
                <a:gd name="T47" fmla="*/ 0 h 684"/>
                <a:gd name="T48" fmla="*/ 0 w 1120"/>
                <a:gd name="T49" fmla="*/ 0 h 684"/>
                <a:gd name="T50" fmla="*/ 0 w 1120"/>
                <a:gd name="T51" fmla="*/ 0 h 684"/>
                <a:gd name="T52" fmla="*/ 0 w 1120"/>
                <a:gd name="T53" fmla="*/ 0 h 684"/>
                <a:gd name="T54" fmla="*/ 0 w 1120"/>
                <a:gd name="T55" fmla="*/ 0 h 684"/>
                <a:gd name="T56" fmla="*/ 0 w 1120"/>
                <a:gd name="T57" fmla="*/ 0 h 684"/>
                <a:gd name="T58" fmla="*/ 0 w 1120"/>
                <a:gd name="T59" fmla="*/ 0 h 684"/>
                <a:gd name="T60" fmla="*/ 0 w 1120"/>
                <a:gd name="T61" fmla="*/ 0 h 684"/>
                <a:gd name="T62" fmla="*/ 0 w 1120"/>
                <a:gd name="T63" fmla="*/ 0 h 684"/>
                <a:gd name="T64" fmla="*/ 0 w 1120"/>
                <a:gd name="T65" fmla="*/ 0 h 684"/>
                <a:gd name="T66" fmla="*/ 0 w 1120"/>
                <a:gd name="T67" fmla="*/ 0 h 6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0"/>
                <a:gd name="T103" fmla="*/ 0 h 684"/>
                <a:gd name="T104" fmla="*/ 1120 w 1120"/>
                <a:gd name="T105" fmla="*/ 684 h 6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560" name="Freeform 33"/>
            <p:cNvSpPr>
              <a:spLocks/>
            </p:cNvSpPr>
            <p:nvPr/>
          </p:nvSpPr>
          <p:spPr bwMode="auto">
            <a:xfrm>
              <a:off x="4133" y="1034"/>
              <a:ext cx="340" cy="109"/>
            </a:xfrm>
            <a:custGeom>
              <a:avLst/>
              <a:gdLst>
                <a:gd name="T0" fmla="*/ 0 w 1700"/>
                <a:gd name="T1" fmla="*/ 0 h 544"/>
                <a:gd name="T2" fmla="*/ 0 w 1700"/>
                <a:gd name="T3" fmla="*/ 0 h 544"/>
                <a:gd name="T4" fmla="*/ 0 w 1700"/>
                <a:gd name="T5" fmla="*/ 0 h 544"/>
                <a:gd name="T6" fmla="*/ 0 w 1700"/>
                <a:gd name="T7" fmla="*/ 0 h 544"/>
                <a:gd name="T8" fmla="*/ 0 w 1700"/>
                <a:gd name="T9" fmla="*/ 0 h 544"/>
                <a:gd name="T10" fmla="*/ 0 w 1700"/>
                <a:gd name="T11" fmla="*/ 0 h 544"/>
                <a:gd name="T12" fmla="*/ 0 w 1700"/>
                <a:gd name="T13" fmla="*/ 0 h 544"/>
                <a:gd name="T14" fmla="*/ 0 w 1700"/>
                <a:gd name="T15" fmla="*/ 0 h 544"/>
                <a:gd name="T16" fmla="*/ 0 w 1700"/>
                <a:gd name="T17" fmla="*/ 0 h 544"/>
                <a:gd name="T18" fmla="*/ 0 w 1700"/>
                <a:gd name="T19" fmla="*/ 0 h 544"/>
                <a:gd name="T20" fmla="*/ 0 w 1700"/>
                <a:gd name="T21" fmla="*/ 0 h 544"/>
                <a:gd name="T22" fmla="*/ 0 w 1700"/>
                <a:gd name="T23" fmla="*/ 0 h 544"/>
                <a:gd name="T24" fmla="*/ 0 w 1700"/>
                <a:gd name="T25" fmla="*/ 0 h 544"/>
                <a:gd name="T26" fmla="*/ 0 w 1700"/>
                <a:gd name="T27" fmla="*/ 0 h 544"/>
                <a:gd name="T28" fmla="*/ 0 w 1700"/>
                <a:gd name="T29" fmla="*/ 0 h 544"/>
                <a:gd name="T30" fmla="*/ 0 w 1700"/>
                <a:gd name="T31" fmla="*/ 0 h 544"/>
                <a:gd name="T32" fmla="*/ 0 w 1700"/>
                <a:gd name="T33" fmla="*/ 0 h 544"/>
                <a:gd name="T34" fmla="*/ 0 w 1700"/>
                <a:gd name="T35" fmla="*/ 0 h 544"/>
                <a:gd name="T36" fmla="*/ 0 w 1700"/>
                <a:gd name="T37" fmla="*/ 0 h 544"/>
                <a:gd name="T38" fmla="*/ 0 w 1700"/>
                <a:gd name="T39" fmla="*/ 0 h 544"/>
                <a:gd name="T40" fmla="*/ 0 w 1700"/>
                <a:gd name="T41" fmla="*/ 0 h 544"/>
                <a:gd name="T42" fmla="*/ 0 w 1700"/>
                <a:gd name="T43" fmla="*/ 0 h 544"/>
                <a:gd name="T44" fmla="*/ 0 w 1700"/>
                <a:gd name="T45" fmla="*/ 0 h 544"/>
                <a:gd name="T46" fmla="*/ 0 w 1700"/>
                <a:gd name="T47" fmla="*/ 0 h 544"/>
                <a:gd name="T48" fmla="*/ 0 w 1700"/>
                <a:gd name="T49" fmla="*/ 0 h 544"/>
                <a:gd name="T50" fmla="*/ 0 w 1700"/>
                <a:gd name="T51" fmla="*/ 0 h 544"/>
                <a:gd name="T52" fmla="*/ 0 w 1700"/>
                <a:gd name="T53" fmla="*/ 0 h 544"/>
                <a:gd name="T54" fmla="*/ 0 w 1700"/>
                <a:gd name="T55" fmla="*/ 0 h 544"/>
                <a:gd name="T56" fmla="*/ 0 w 1700"/>
                <a:gd name="T57" fmla="*/ 0 h 544"/>
                <a:gd name="T58" fmla="*/ 0 w 1700"/>
                <a:gd name="T59" fmla="*/ 0 h 544"/>
                <a:gd name="T60" fmla="*/ 0 w 1700"/>
                <a:gd name="T61" fmla="*/ 0 h 544"/>
                <a:gd name="T62" fmla="*/ 0 w 1700"/>
                <a:gd name="T63" fmla="*/ 0 h 544"/>
                <a:gd name="T64" fmla="*/ 0 w 1700"/>
                <a:gd name="T65" fmla="*/ 0 h 544"/>
                <a:gd name="T66" fmla="*/ 0 w 1700"/>
                <a:gd name="T67" fmla="*/ 0 h 544"/>
                <a:gd name="T68" fmla="*/ 0 w 1700"/>
                <a:gd name="T69" fmla="*/ 0 h 5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0"/>
                <a:gd name="T106" fmla="*/ 0 h 544"/>
                <a:gd name="T107" fmla="*/ 1700 w 1700"/>
                <a:gd name="T108" fmla="*/ 544 h 5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561" name="Freeform 34"/>
            <p:cNvSpPr>
              <a:spLocks/>
            </p:cNvSpPr>
            <p:nvPr/>
          </p:nvSpPr>
          <p:spPr bwMode="auto">
            <a:xfrm>
              <a:off x="3959" y="1075"/>
              <a:ext cx="516" cy="606"/>
            </a:xfrm>
            <a:custGeom>
              <a:avLst/>
              <a:gdLst>
                <a:gd name="T0" fmla="*/ 0 w 2583"/>
                <a:gd name="T1" fmla="*/ 0 h 3030"/>
                <a:gd name="T2" fmla="*/ 0 w 2583"/>
                <a:gd name="T3" fmla="*/ 0 h 3030"/>
                <a:gd name="T4" fmla="*/ 0 w 2583"/>
                <a:gd name="T5" fmla="*/ 0 h 3030"/>
                <a:gd name="T6" fmla="*/ 0 w 2583"/>
                <a:gd name="T7" fmla="*/ 0 h 3030"/>
                <a:gd name="T8" fmla="*/ 0 w 2583"/>
                <a:gd name="T9" fmla="*/ 0 h 3030"/>
                <a:gd name="T10" fmla="*/ 0 w 2583"/>
                <a:gd name="T11" fmla="*/ 0 h 3030"/>
                <a:gd name="T12" fmla="*/ 0 w 2583"/>
                <a:gd name="T13" fmla="*/ 0 h 3030"/>
                <a:gd name="T14" fmla="*/ 0 w 2583"/>
                <a:gd name="T15" fmla="*/ 0 h 3030"/>
                <a:gd name="T16" fmla="*/ 0 w 2583"/>
                <a:gd name="T17" fmla="*/ 0 h 3030"/>
                <a:gd name="T18" fmla="*/ 0 w 2583"/>
                <a:gd name="T19" fmla="*/ 0 h 3030"/>
                <a:gd name="T20" fmla="*/ 0 w 2583"/>
                <a:gd name="T21" fmla="*/ 0 h 3030"/>
                <a:gd name="T22" fmla="*/ 0 w 2583"/>
                <a:gd name="T23" fmla="*/ 0 h 3030"/>
                <a:gd name="T24" fmla="*/ 0 w 2583"/>
                <a:gd name="T25" fmla="*/ 0 h 3030"/>
                <a:gd name="T26" fmla="*/ 0 w 2583"/>
                <a:gd name="T27" fmla="*/ 0 h 3030"/>
                <a:gd name="T28" fmla="*/ 0 w 2583"/>
                <a:gd name="T29" fmla="*/ 0 h 3030"/>
                <a:gd name="T30" fmla="*/ 0 w 2583"/>
                <a:gd name="T31" fmla="*/ 0 h 3030"/>
                <a:gd name="T32" fmla="*/ 0 w 2583"/>
                <a:gd name="T33" fmla="*/ 0 h 3030"/>
                <a:gd name="T34" fmla="*/ 0 w 2583"/>
                <a:gd name="T35" fmla="*/ 0 h 3030"/>
                <a:gd name="T36" fmla="*/ 0 w 2583"/>
                <a:gd name="T37" fmla="*/ 0 h 3030"/>
                <a:gd name="T38" fmla="*/ 0 w 2583"/>
                <a:gd name="T39" fmla="*/ 0 h 3030"/>
                <a:gd name="T40" fmla="*/ 0 w 2583"/>
                <a:gd name="T41" fmla="*/ 0 h 3030"/>
                <a:gd name="T42" fmla="*/ 0 w 2583"/>
                <a:gd name="T43" fmla="*/ 0 h 3030"/>
                <a:gd name="T44" fmla="*/ 0 w 2583"/>
                <a:gd name="T45" fmla="*/ 0 h 3030"/>
                <a:gd name="T46" fmla="*/ 0 w 2583"/>
                <a:gd name="T47" fmla="*/ 0 h 3030"/>
                <a:gd name="T48" fmla="*/ 0 w 2583"/>
                <a:gd name="T49" fmla="*/ 0 h 3030"/>
                <a:gd name="T50" fmla="*/ 0 w 2583"/>
                <a:gd name="T51" fmla="*/ 0 h 3030"/>
                <a:gd name="T52" fmla="*/ 0 w 2583"/>
                <a:gd name="T53" fmla="*/ 0 h 3030"/>
                <a:gd name="T54" fmla="*/ 0 w 2583"/>
                <a:gd name="T55" fmla="*/ 0 h 3030"/>
                <a:gd name="T56" fmla="*/ 0 w 2583"/>
                <a:gd name="T57" fmla="*/ 0 h 3030"/>
                <a:gd name="T58" fmla="*/ 0 w 2583"/>
                <a:gd name="T59" fmla="*/ 0 h 3030"/>
                <a:gd name="T60" fmla="*/ 0 w 2583"/>
                <a:gd name="T61" fmla="*/ 0 h 3030"/>
                <a:gd name="T62" fmla="*/ 0 w 2583"/>
                <a:gd name="T63" fmla="*/ 0 h 3030"/>
                <a:gd name="T64" fmla="*/ 0 w 2583"/>
                <a:gd name="T65" fmla="*/ 0 h 3030"/>
                <a:gd name="T66" fmla="*/ 0 w 2583"/>
                <a:gd name="T67" fmla="*/ 0 h 3030"/>
                <a:gd name="T68" fmla="*/ 0 w 2583"/>
                <a:gd name="T69" fmla="*/ 0 h 3030"/>
                <a:gd name="T70" fmla="*/ 0 w 2583"/>
                <a:gd name="T71" fmla="*/ 0 h 3030"/>
                <a:gd name="T72" fmla="*/ 0 w 2583"/>
                <a:gd name="T73" fmla="*/ 0 h 3030"/>
                <a:gd name="T74" fmla="*/ 0 w 2583"/>
                <a:gd name="T75" fmla="*/ 0 h 3030"/>
                <a:gd name="T76" fmla="*/ 0 w 2583"/>
                <a:gd name="T77" fmla="*/ 0 h 3030"/>
                <a:gd name="T78" fmla="*/ 0 w 2583"/>
                <a:gd name="T79" fmla="*/ 0 h 3030"/>
                <a:gd name="T80" fmla="*/ 0 w 2583"/>
                <a:gd name="T81" fmla="*/ 0 h 3030"/>
                <a:gd name="T82" fmla="*/ 0 w 2583"/>
                <a:gd name="T83" fmla="*/ 0 h 3030"/>
                <a:gd name="T84" fmla="*/ 0 w 2583"/>
                <a:gd name="T85" fmla="*/ 0 h 3030"/>
                <a:gd name="T86" fmla="*/ 0 w 2583"/>
                <a:gd name="T87" fmla="*/ 0 h 3030"/>
                <a:gd name="T88" fmla="*/ 0 w 2583"/>
                <a:gd name="T89" fmla="*/ 0 h 3030"/>
                <a:gd name="T90" fmla="*/ 0 w 2583"/>
                <a:gd name="T91" fmla="*/ 0 h 3030"/>
                <a:gd name="T92" fmla="*/ 0 w 2583"/>
                <a:gd name="T93" fmla="*/ 0 h 3030"/>
                <a:gd name="T94" fmla="*/ 0 w 2583"/>
                <a:gd name="T95" fmla="*/ 0 h 3030"/>
                <a:gd name="T96" fmla="*/ 0 w 2583"/>
                <a:gd name="T97" fmla="*/ 0 h 3030"/>
                <a:gd name="T98" fmla="*/ 0 w 2583"/>
                <a:gd name="T99" fmla="*/ 0 h 3030"/>
                <a:gd name="T100" fmla="*/ 0 w 2583"/>
                <a:gd name="T101" fmla="*/ 0 h 3030"/>
                <a:gd name="T102" fmla="*/ 0 w 2583"/>
                <a:gd name="T103" fmla="*/ 0 h 3030"/>
                <a:gd name="T104" fmla="*/ 0 w 2583"/>
                <a:gd name="T105" fmla="*/ 0 h 3030"/>
                <a:gd name="T106" fmla="*/ 0 w 2583"/>
                <a:gd name="T107" fmla="*/ 0 h 3030"/>
                <a:gd name="T108" fmla="*/ 0 w 2583"/>
                <a:gd name="T109" fmla="*/ 0 h 3030"/>
                <a:gd name="T110" fmla="*/ 0 w 2583"/>
                <a:gd name="T111" fmla="*/ 0 h 3030"/>
                <a:gd name="T112" fmla="*/ 0 w 2583"/>
                <a:gd name="T113" fmla="*/ 0 h 30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83"/>
                <a:gd name="T172" fmla="*/ 0 h 3030"/>
                <a:gd name="T173" fmla="*/ 2583 w 2583"/>
                <a:gd name="T174" fmla="*/ 3030 h 30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562" name="Freeform 35"/>
            <p:cNvSpPr>
              <a:spLocks/>
            </p:cNvSpPr>
            <p:nvPr/>
          </p:nvSpPr>
          <p:spPr bwMode="auto">
            <a:xfrm>
              <a:off x="4519" y="446"/>
              <a:ext cx="29" cy="46"/>
            </a:xfrm>
            <a:custGeom>
              <a:avLst/>
              <a:gdLst>
                <a:gd name="T0" fmla="*/ 0 w 144"/>
                <a:gd name="T1" fmla="*/ 0 h 228"/>
                <a:gd name="T2" fmla="*/ 0 w 144"/>
                <a:gd name="T3" fmla="*/ 0 h 228"/>
                <a:gd name="T4" fmla="*/ 0 w 144"/>
                <a:gd name="T5" fmla="*/ 0 h 228"/>
                <a:gd name="T6" fmla="*/ 0 w 144"/>
                <a:gd name="T7" fmla="*/ 0 h 228"/>
                <a:gd name="T8" fmla="*/ 0 w 144"/>
                <a:gd name="T9" fmla="*/ 0 h 228"/>
                <a:gd name="T10" fmla="*/ 0 w 144"/>
                <a:gd name="T11" fmla="*/ 0 h 228"/>
                <a:gd name="T12" fmla="*/ 0 w 144"/>
                <a:gd name="T13" fmla="*/ 0 h 228"/>
                <a:gd name="T14" fmla="*/ 0 w 144"/>
                <a:gd name="T15" fmla="*/ 0 h 228"/>
                <a:gd name="T16" fmla="*/ 0 w 144"/>
                <a:gd name="T17" fmla="*/ 0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228"/>
                <a:gd name="T29" fmla="*/ 144 w 144"/>
                <a:gd name="T30" fmla="*/ 228 h 2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563" name="Freeform 36"/>
            <p:cNvSpPr>
              <a:spLocks/>
            </p:cNvSpPr>
            <p:nvPr/>
          </p:nvSpPr>
          <p:spPr bwMode="auto">
            <a:xfrm>
              <a:off x="4502" y="451"/>
              <a:ext cx="10" cy="28"/>
            </a:xfrm>
            <a:custGeom>
              <a:avLst/>
              <a:gdLst>
                <a:gd name="T0" fmla="*/ 0 w 52"/>
                <a:gd name="T1" fmla="*/ 0 h 144"/>
                <a:gd name="T2" fmla="*/ 0 w 52"/>
                <a:gd name="T3" fmla="*/ 0 h 144"/>
                <a:gd name="T4" fmla="*/ 0 w 52"/>
                <a:gd name="T5" fmla="*/ 0 h 144"/>
                <a:gd name="T6" fmla="*/ 0 w 52"/>
                <a:gd name="T7" fmla="*/ 0 h 144"/>
                <a:gd name="T8" fmla="*/ 0 w 52"/>
                <a:gd name="T9" fmla="*/ 0 h 144"/>
                <a:gd name="T10" fmla="*/ 0 w 52"/>
                <a:gd name="T11" fmla="*/ 0 h 144"/>
                <a:gd name="T12" fmla="*/ 0 w 52"/>
                <a:gd name="T13" fmla="*/ 0 h 144"/>
                <a:gd name="T14" fmla="*/ 0 w 52"/>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44"/>
                <a:gd name="T26" fmla="*/ 52 w 52"/>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564" name="Freeform 37"/>
            <p:cNvSpPr>
              <a:spLocks/>
            </p:cNvSpPr>
            <p:nvPr/>
          </p:nvSpPr>
          <p:spPr bwMode="auto">
            <a:xfrm>
              <a:off x="4452" y="453"/>
              <a:ext cx="17" cy="37"/>
            </a:xfrm>
            <a:custGeom>
              <a:avLst/>
              <a:gdLst>
                <a:gd name="T0" fmla="*/ 0 w 83"/>
                <a:gd name="T1" fmla="*/ 0 h 182"/>
                <a:gd name="T2" fmla="*/ 0 w 83"/>
                <a:gd name="T3" fmla="*/ 0 h 182"/>
                <a:gd name="T4" fmla="*/ 0 w 83"/>
                <a:gd name="T5" fmla="*/ 0 h 182"/>
                <a:gd name="T6" fmla="*/ 0 w 83"/>
                <a:gd name="T7" fmla="*/ 0 h 182"/>
                <a:gd name="T8" fmla="*/ 0 w 83"/>
                <a:gd name="T9" fmla="*/ 0 h 182"/>
                <a:gd name="T10" fmla="*/ 0 w 83"/>
                <a:gd name="T11" fmla="*/ 0 h 182"/>
                <a:gd name="T12" fmla="*/ 0 w 83"/>
                <a:gd name="T13" fmla="*/ 0 h 182"/>
                <a:gd name="T14" fmla="*/ 0 w 83"/>
                <a:gd name="T15" fmla="*/ 0 h 182"/>
                <a:gd name="T16" fmla="*/ 0 w 83"/>
                <a:gd name="T17" fmla="*/ 0 h 182"/>
                <a:gd name="T18" fmla="*/ 0 w 83"/>
                <a:gd name="T19" fmla="*/ 0 h 182"/>
                <a:gd name="T20" fmla="*/ 0 w 83"/>
                <a:gd name="T21" fmla="*/ 0 h 182"/>
                <a:gd name="T22" fmla="*/ 0 w 83"/>
                <a:gd name="T23" fmla="*/ 0 h 182"/>
                <a:gd name="T24" fmla="*/ 0 w 83"/>
                <a:gd name="T25" fmla="*/ 0 h 182"/>
                <a:gd name="T26" fmla="*/ 0 w 83"/>
                <a:gd name="T27" fmla="*/ 0 h 182"/>
                <a:gd name="T28" fmla="*/ 0 w 83"/>
                <a:gd name="T29" fmla="*/ 0 h 182"/>
                <a:gd name="T30" fmla="*/ 0 w 83"/>
                <a:gd name="T31" fmla="*/ 0 h 182"/>
                <a:gd name="T32" fmla="*/ 0 w 83"/>
                <a:gd name="T33" fmla="*/ 0 h 182"/>
                <a:gd name="T34" fmla="*/ 0 w 83"/>
                <a:gd name="T35" fmla="*/ 0 h 182"/>
                <a:gd name="T36" fmla="*/ 0 w 83"/>
                <a:gd name="T37" fmla="*/ 0 h 182"/>
                <a:gd name="T38" fmla="*/ 0 w 83"/>
                <a:gd name="T39" fmla="*/ 0 h 182"/>
                <a:gd name="T40" fmla="*/ 0 w 83"/>
                <a:gd name="T41" fmla="*/ 0 h 182"/>
                <a:gd name="T42" fmla="*/ 0 w 83"/>
                <a:gd name="T43" fmla="*/ 0 h 1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182"/>
                <a:gd name="T68" fmla="*/ 83 w 83"/>
                <a:gd name="T69" fmla="*/ 182 h 1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565" name="Freeform 38"/>
            <p:cNvSpPr>
              <a:spLocks/>
            </p:cNvSpPr>
            <p:nvPr/>
          </p:nvSpPr>
          <p:spPr bwMode="auto">
            <a:xfrm>
              <a:off x="4477" y="459"/>
              <a:ext cx="9" cy="16"/>
            </a:xfrm>
            <a:custGeom>
              <a:avLst/>
              <a:gdLst>
                <a:gd name="T0" fmla="*/ 0 w 42"/>
                <a:gd name="T1" fmla="*/ 0 h 84"/>
                <a:gd name="T2" fmla="*/ 0 w 42"/>
                <a:gd name="T3" fmla="*/ 0 h 84"/>
                <a:gd name="T4" fmla="*/ 0 w 42"/>
                <a:gd name="T5" fmla="*/ 0 h 84"/>
                <a:gd name="T6" fmla="*/ 0 w 42"/>
                <a:gd name="T7" fmla="*/ 0 h 84"/>
                <a:gd name="T8" fmla="*/ 0 w 42"/>
                <a:gd name="T9" fmla="*/ 0 h 84"/>
                <a:gd name="T10" fmla="*/ 0 w 42"/>
                <a:gd name="T11" fmla="*/ 0 h 84"/>
                <a:gd name="T12" fmla="*/ 0 w 42"/>
                <a:gd name="T13" fmla="*/ 0 h 84"/>
                <a:gd name="T14" fmla="*/ 0 w 42"/>
                <a:gd name="T15" fmla="*/ 0 h 84"/>
                <a:gd name="T16" fmla="*/ 0 w 42"/>
                <a:gd name="T17" fmla="*/ 0 h 84"/>
                <a:gd name="T18" fmla="*/ 0 w 42"/>
                <a:gd name="T19" fmla="*/ 0 h 84"/>
                <a:gd name="T20" fmla="*/ 0 w 42"/>
                <a:gd name="T21" fmla="*/ 0 h 84"/>
                <a:gd name="T22" fmla="*/ 0 w 42"/>
                <a:gd name="T23" fmla="*/ 0 h 84"/>
                <a:gd name="T24" fmla="*/ 0 w 42"/>
                <a:gd name="T25" fmla="*/ 0 h 84"/>
                <a:gd name="T26" fmla="*/ 0 w 42"/>
                <a:gd name="T27" fmla="*/ 0 h 84"/>
                <a:gd name="T28" fmla="*/ 0 w 42"/>
                <a:gd name="T29" fmla="*/ 0 h 84"/>
                <a:gd name="T30" fmla="*/ 0 w 42"/>
                <a:gd name="T31" fmla="*/ 0 h 84"/>
                <a:gd name="T32" fmla="*/ 0 w 42"/>
                <a:gd name="T33" fmla="*/ 0 h 84"/>
                <a:gd name="T34" fmla="*/ 0 w 42"/>
                <a:gd name="T35" fmla="*/ 0 h 84"/>
                <a:gd name="T36" fmla="*/ 0 w 42"/>
                <a:gd name="T37" fmla="*/ 0 h 84"/>
                <a:gd name="T38" fmla="*/ 0 w 42"/>
                <a:gd name="T39" fmla="*/ 0 h 84"/>
                <a:gd name="T40" fmla="*/ 0 w 42"/>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4"/>
                <a:gd name="T65" fmla="*/ 42 w 42"/>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566" name="Freeform 39"/>
            <p:cNvSpPr>
              <a:spLocks/>
            </p:cNvSpPr>
            <p:nvPr/>
          </p:nvSpPr>
          <p:spPr bwMode="auto">
            <a:xfrm>
              <a:off x="4542" y="485"/>
              <a:ext cx="20" cy="16"/>
            </a:xfrm>
            <a:custGeom>
              <a:avLst/>
              <a:gdLst>
                <a:gd name="T0" fmla="*/ 0 w 103"/>
                <a:gd name="T1" fmla="*/ 0 h 76"/>
                <a:gd name="T2" fmla="*/ 0 w 103"/>
                <a:gd name="T3" fmla="*/ 0 h 76"/>
                <a:gd name="T4" fmla="*/ 0 w 103"/>
                <a:gd name="T5" fmla="*/ 0 h 76"/>
                <a:gd name="T6" fmla="*/ 0 w 103"/>
                <a:gd name="T7" fmla="*/ 0 h 76"/>
                <a:gd name="T8" fmla="*/ 0 w 103"/>
                <a:gd name="T9" fmla="*/ 0 h 76"/>
                <a:gd name="T10" fmla="*/ 0 w 103"/>
                <a:gd name="T11" fmla="*/ 0 h 76"/>
                <a:gd name="T12" fmla="*/ 0 w 103"/>
                <a:gd name="T13" fmla="*/ 0 h 76"/>
                <a:gd name="T14" fmla="*/ 0 w 103"/>
                <a:gd name="T15" fmla="*/ 0 h 76"/>
                <a:gd name="T16" fmla="*/ 0 w 103"/>
                <a:gd name="T17" fmla="*/ 0 h 76"/>
                <a:gd name="T18" fmla="*/ 0 w 103"/>
                <a:gd name="T19" fmla="*/ 0 h 76"/>
                <a:gd name="T20" fmla="*/ 0 w 103"/>
                <a:gd name="T21" fmla="*/ 0 h 76"/>
                <a:gd name="T22" fmla="*/ 0 w 103"/>
                <a:gd name="T23" fmla="*/ 0 h 76"/>
                <a:gd name="T24" fmla="*/ 0 w 103"/>
                <a:gd name="T25" fmla="*/ 0 h 76"/>
                <a:gd name="T26" fmla="*/ 0 w 103"/>
                <a:gd name="T27" fmla="*/ 0 h 76"/>
                <a:gd name="T28" fmla="*/ 0 w 103"/>
                <a:gd name="T29" fmla="*/ 0 h 76"/>
                <a:gd name="T30" fmla="*/ 0 w 103"/>
                <a:gd name="T31" fmla="*/ 0 h 76"/>
                <a:gd name="T32" fmla="*/ 0 w 103"/>
                <a:gd name="T33" fmla="*/ 0 h 76"/>
                <a:gd name="T34" fmla="*/ 0 w 103"/>
                <a:gd name="T35" fmla="*/ 0 h 76"/>
                <a:gd name="T36" fmla="*/ 0 w 103"/>
                <a:gd name="T37" fmla="*/ 0 h 76"/>
                <a:gd name="T38" fmla="*/ 0 w 103"/>
                <a:gd name="T39" fmla="*/ 0 h 76"/>
                <a:gd name="T40" fmla="*/ 0 w 103"/>
                <a:gd name="T41" fmla="*/ 0 h 76"/>
                <a:gd name="T42" fmla="*/ 0 w 103"/>
                <a:gd name="T43" fmla="*/ 0 h 76"/>
                <a:gd name="T44" fmla="*/ 0 w 103"/>
                <a:gd name="T45" fmla="*/ 0 h 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3"/>
                <a:gd name="T70" fmla="*/ 0 h 76"/>
                <a:gd name="T71" fmla="*/ 103 w 103"/>
                <a:gd name="T72" fmla="*/ 76 h 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567" name="Freeform 40"/>
            <p:cNvSpPr>
              <a:spLocks/>
            </p:cNvSpPr>
            <p:nvPr/>
          </p:nvSpPr>
          <p:spPr bwMode="auto">
            <a:xfrm>
              <a:off x="4429" y="487"/>
              <a:ext cx="115" cy="115"/>
            </a:xfrm>
            <a:custGeom>
              <a:avLst/>
              <a:gdLst>
                <a:gd name="T0" fmla="*/ 0 w 571"/>
                <a:gd name="T1" fmla="*/ 0 h 573"/>
                <a:gd name="T2" fmla="*/ 0 w 571"/>
                <a:gd name="T3" fmla="*/ 0 h 573"/>
                <a:gd name="T4" fmla="*/ 0 w 571"/>
                <a:gd name="T5" fmla="*/ 0 h 573"/>
                <a:gd name="T6" fmla="*/ 0 w 571"/>
                <a:gd name="T7" fmla="*/ 0 h 573"/>
                <a:gd name="T8" fmla="*/ 0 w 571"/>
                <a:gd name="T9" fmla="*/ 0 h 573"/>
                <a:gd name="T10" fmla="*/ 0 w 571"/>
                <a:gd name="T11" fmla="*/ 0 h 573"/>
                <a:gd name="T12" fmla="*/ 0 w 571"/>
                <a:gd name="T13" fmla="*/ 0 h 573"/>
                <a:gd name="T14" fmla="*/ 0 w 571"/>
                <a:gd name="T15" fmla="*/ 0 h 573"/>
                <a:gd name="T16" fmla="*/ 0 w 571"/>
                <a:gd name="T17" fmla="*/ 0 h 573"/>
                <a:gd name="T18" fmla="*/ 0 w 571"/>
                <a:gd name="T19" fmla="*/ 0 h 573"/>
                <a:gd name="T20" fmla="*/ 0 w 571"/>
                <a:gd name="T21" fmla="*/ 0 h 573"/>
                <a:gd name="T22" fmla="*/ 0 w 571"/>
                <a:gd name="T23" fmla="*/ 0 h 573"/>
                <a:gd name="T24" fmla="*/ 0 w 571"/>
                <a:gd name="T25" fmla="*/ 0 h 573"/>
                <a:gd name="T26" fmla="*/ 0 w 571"/>
                <a:gd name="T27" fmla="*/ 0 h 573"/>
                <a:gd name="T28" fmla="*/ 0 w 571"/>
                <a:gd name="T29" fmla="*/ 0 h 573"/>
                <a:gd name="T30" fmla="*/ 0 w 571"/>
                <a:gd name="T31" fmla="*/ 0 h 573"/>
                <a:gd name="T32" fmla="*/ 0 w 571"/>
                <a:gd name="T33" fmla="*/ 0 h 573"/>
                <a:gd name="T34" fmla="*/ 0 w 571"/>
                <a:gd name="T35" fmla="*/ 0 h 573"/>
                <a:gd name="T36" fmla="*/ 0 w 571"/>
                <a:gd name="T37" fmla="*/ 0 h 573"/>
                <a:gd name="T38" fmla="*/ 0 w 571"/>
                <a:gd name="T39" fmla="*/ 0 h 573"/>
                <a:gd name="T40" fmla="*/ 0 w 571"/>
                <a:gd name="T41" fmla="*/ 0 h 573"/>
                <a:gd name="T42" fmla="*/ 0 w 571"/>
                <a:gd name="T43" fmla="*/ 0 h 573"/>
                <a:gd name="T44" fmla="*/ 0 w 571"/>
                <a:gd name="T45" fmla="*/ 0 h 573"/>
                <a:gd name="T46" fmla="*/ 0 w 571"/>
                <a:gd name="T47" fmla="*/ 0 h 573"/>
                <a:gd name="T48" fmla="*/ 0 w 571"/>
                <a:gd name="T49" fmla="*/ 0 h 573"/>
                <a:gd name="T50" fmla="*/ 0 w 571"/>
                <a:gd name="T51" fmla="*/ 0 h 573"/>
                <a:gd name="T52" fmla="*/ 0 w 571"/>
                <a:gd name="T53" fmla="*/ 0 h 573"/>
                <a:gd name="T54" fmla="*/ 0 w 571"/>
                <a:gd name="T55" fmla="*/ 0 h 573"/>
                <a:gd name="T56" fmla="*/ 0 w 571"/>
                <a:gd name="T57" fmla="*/ 0 h 573"/>
                <a:gd name="T58" fmla="*/ 0 w 571"/>
                <a:gd name="T59" fmla="*/ 0 h 573"/>
                <a:gd name="T60" fmla="*/ 0 w 571"/>
                <a:gd name="T61" fmla="*/ 0 h 573"/>
                <a:gd name="T62" fmla="*/ 0 w 571"/>
                <a:gd name="T63" fmla="*/ 0 h 573"/>
                <a:gd name="T64" fmla="*/ 0 w 571"/>
                <a:gd name="T65" fmla="*/ 0 h 573"/>
                <a:gd name="T66" fmla="*/ 0 w 571"/>
                <a:gd name="T67" fmla="*/ 0 h 573"/>
                <a:gd name="T68" fmla="*/ 0 w 571"/>
                <a:gd name="T69" fmla="*/ 0 h 573"/>
                <a:gd name="T70" fmla="*/ 0 w 571"/>
                <a:gd name="T71" fmla="*/ 0 h 573"/>
                <a:gd name="T72" fmla="*/ 0 w 571"/>
                <a:gd name="T73" fmla="*/ 0 h 573"/>
                <a:gd name="T74" fmla="*/ 0 w 571"/>
                <a:gd name="T75" fmla="*/ 0 h 573"/>
                <a:gd name="T76" fmla="*/ 0 w 571"/>
                <a:gd name="T77" fmla="*/ 0 h 573"/>
                <a:gd name="T78" fmla="*/ 0 w 571"/>
                <a:gd name="T79" fmla="*/ 0 h 573"/>
                <a:gd name="T80" fmla="*/ 0 w 571"/>
                <a:gd name="T81" fmla="*/ 0 h 573"/>
                <a:gd name="T82" fmla="*/ 0 w 571"/>
                <a:gd name="T83" fmla="*/ 0 h 573"/>
                <a:gd name="T84" fmla="*/ 0 w 571"/>
                <a:gd name="T85" fmla="*/ 0 h 573"/>
                <a:gd name="T86" fmla="*/ 0 w 571"/>
                <a:gd name="T87" fmla="*/ 0 h 573"/>
                <a:gd name="T88" fmla="*/ 0 w 571"/>
                <a:gd name="T89" fmla="*/ 0 h 573"/>
                <a:gd name="T90" fmla="*/ 0 w 571"/>
                <a:gd name="T91" fmla="*/ 0 h 573"/>
                <a:gd name="T92" fmla="*/ 0 w 571"/>
                <a:gd name="T93" fmla="*/ 0 h 573"/>
                <a:gd name="T94" fmla="*/ 0 w 571"/>
                <a:gd name="T95" fmla="*/ 0 h 573"/>
                <a:gd name="T96" fmla="*/ 0 w 571"/>
                <a:gd name="T97" fmla="*/ 0 h 573"/>
                <a:gd name="T98" fmla="*/ 0 w 571"/>
                <a:gd name="T99" fmla="*/ 0 h 573"/>
                <a:gd name="T100" fmla="*/ 0 w 571"/>
                <a:gd name="T101" fmla="*/ 0 h 573"/>
                <a:gd name="T102" fmla="*/ 0 w 571"/>
                <a:gd name="T103" fmla="*/ 0 h 573"/>
                <a:gd name="T104" fmla="*/ 0 w 571"/>
                <a:gd name="T105" fmla="*/ 0 h 573"/>
                <a:gd name="T106" fmla="*/ 0 w 571"/>
                <a:gd name="T107" fmla="*/ 0 h 57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71"/>
                <a:gd name="T163" fmla="*/ 0 h 573"/>
                <a:gd name="T164" fmla="*/ 571 w 571"/>
                <a:gd name="T165" fmla="*/ 573 h 57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568" name="Freeform 41"/>
            <p:cNvSpPr>
              <a:spLocks/>
            </p:cNvSpPr>
            <p:nvPr/>
          </p:nvSpPr>
          <p:spPr bwMode="auto">
            <a:xfrm>
              <a:off x="4432" y="490"/>
              <a:ext cx="16" cy="17"/>
            </a:xfrm>
            <a:custGeom>
              <a:avLst/>
              <a:gdLst>
                <a:gd name="T0" fmla="*/ 0 w 83"/>
                <a:gd name="T1" fmla="*/ 0 h 84"/>
                <a:gd name="T2" fmla="*/ 0 w 83"/>
                <a:gd name="T3" fmla="*/ 0 h 84"/>
                <a:gd name="T4" fmla="*/ 0 w 83"/>
                <a:gd name="T5" fmla="*/ 0 h 84"/>
                <a:gd name="T6" fmla="*/ 0 w 83"/>
                <a:gd name="T7" fmla="*/ 0 h 84"/>
                <a:gd name="T8" fmla="*/ 0 w 83"/>
                <a:gd name="T9" fmla="*/ 0 h 84"/>
                <a:gd name="T10" fmla="*/ 0 w 83"/>
                <a:gd name="T11" fmla="*/ 0 h 84"/>
                <a:gd name="T12" fmla="*/ 0 w 83"/>
                <a:gd name="T13" fmla="*/ 0 h 84"/>
                <a:gd name="T14" fmla="*/ 0 w 83"/>
                <a:gd name="T15" fmla="*/ 0 h 84"/>
                <a:gd name="T16" fmla="*/ 0 w 83"/>
                <a:gd name="T17" fmla="*/ 0 h 84"/>
                <a:gd name="T18" fmla="*/ 0 w 83"/>
                <a:gd name="T19" fmla="*/ 0 h 84"/>
                <a:gd name="T20" fmla="*/ 0 w 83"/>
                <a:gd name="T21" fmla="*/ 0 h 84"/>
                <a:gd name="T22" fmla="*/ 0 w 83"/>
                <a:gd name="T23" fmla="*/ 0 h 84"/>
                <a:gd name="T24" fmla="*/ 0 w 83"/>
                <a:gd name="T25" fmla="*/ 0 h 84"/>
                <a:gd name="T26" fmla="*/ 0 w 83"/>
                <a:gd name="T27" fmla="*/ 0 h 84"/>
                <a:gd name="T28" fmla="*/ 0 w 83"/>
                <a:gd name="T29" fmla="*/ 0 h 84"/>
                <a:gd name="T30" fmla="*/ 0 w 83"/>
                <a:gd name="T31" fmla="*/ 0 h 84"/>
                <a:gd name="T32" fmla="*/ 0 w 83"/>
                <a:gd name="T33" fmla="*/ 0 h 84"/>
                <a:gd name="T34" fmla="*/ 0 w 83"/>
                <a:gd name="T35" fmla="*/ 0 h 84"/>
                <a:gd name="T36" fmla="*/ 0 w 83"/>
                <a:gd name="T37" fmla="*/ 0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84"/>
                <a:gd name="T59" fmla="*/ 83 w 83"/>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569" name="Freeform 42"/>
            <p:cNvSpPr>
              <a:spLocks/>
            </p:cNvSpPr>
            <p:nvPr/>
          </p:nvSpPr>
          <p:spPr bwMode="auto">
            <a:xfrm>
              <a:off x="4392" y="498"/>
              <a:ext cx="35" cy="21"/>
            </a:xfrm>
            <a:custGeom>
              <a:avLst/>
              <a:gdLst>
                <a:gd name="T0" fmla="*/ 0 w 176"/>
                <a:gd name="T1" fmla="*/ 0 h 106"/>
                <a:gd name="T2" fmla="*/ 0 w 176"/>
                <a:gd name="T3" fmla="*/ 0 h 106"/>
                <a:gd name="T4" fmla="*/ 0 w 176"/>
                <a:gd name="T5" fmla="*/ 0 h 106"/>
                <a:gd name="T6" fmla="*/ 0 w 176"/>
                <a:gd name="T7" fmla="*/ 0 h 106"/>
                <a:gd name="T8" fmla="*/ 0 w 176"/>
                <a:gd name="T9" fmla="*/ 0 h 106"/>
                <a:gd name="T10" fmla="*/ 0 w 176"/>
                <a:gd name="T11" fmla="*/ 0 h 106"/>
                <a:gd name="T12" fmla="*/ 0 w 176"/>
                <a:gd name="T13" fmla="*/ 0 h 106"/>
                <a:gd name="T14" fmla="*/ 0 w 176"/>
                <a:gd name="T15" fmla="*/ 0 h 106"/>
                <a:gd name="T16" fmla="*/ 0 w 176"/>
                <a:gd name="T17" fmla="*/ 0 h 106"/>
                <a:gd name="T18" fmla="*/ 0 w 176"/>
                <a:gd name="T19" fmla="*/ 0 h 106"/>
                <a:gd name="T20" fmla="*/ 0 w 176"/>
                <a:gd name="T21" fmla="*/ 0 h 106"/>
                <a:gd name="T22" fmla="*/ 0 w 176"/>
                <a:gd name="T23" fmla="*/ 0 h 106"/>
                <a:gd name="T24" fmla="*/ 0 w 176"/>
                <a:gd name="T25" fmla="*/ 0 h 106"/>
                <a:gd name="T26" fmla="*/ 0 w 176"/>
                <a:gd name="T27" fmla="*/ 0 h 106"/>
                <a:gd name="T28" fmla="*/ 0 w 176"/>
                <a:gd name="T29" fmla="*/ 0 h 106"/>
                <a:gd name="T30" fmla="*/ 0 w 176"/>
                <a:gd name="T31" fmla="*/ 0 h 106"/>
                <a:gd name="T32" fmla="*/ 0 w 176"/>
                <a:gd name="T33" fmla="*/ 0 h 106"/>
                <a:gd name="T34" fmla="*/ 0 w 176"/>
                <a:gd name="T35" fmla="*/ 0 h 106"/>
                <a:gd name="T36" fmla="*/ 0 w 176"/>
                <a:gd name="T37" fmla="*/ 0 h 106"/>
                <a:gd name="T38" fmla="*/ 0 w 176"/>
                <a:gd name="T39" fmla="*/ 0 h 106"/>
                <a:gd name="T40" fmla="*/ 0 w 176"/>
                <a:gd name="T41" fmla="*/ 0 h 106"/>
                <a:gd name="T42" fmla="*/ 0 w 176"/>
                <a:gd name="T43" fmla="*/ 0 h 106"/>
                <a:gd name="T44" fmla="*/ 0 w 176"/>
                <a:gd name="T45" fmla="*/ 0 h 106"/>
                <a:gd name="T46" fmla="*/ 0 w 176"/>
                <a:gd name="T47" fmla="*/ 0 h 106"/>
                <a:gd name="T48" fmla="*/ 0 w 176"/>
                <a:gd name="T49" fmla="*/ 0 h 106"/>
                <a:gd name="T50" fmla="*/ 0 w 176"/>
                <a:gd name="T51" fmla="*/ 0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6"/>
                <a:gd name="T79" fmla="*/ 0 h 106"/>
                <a:gd name="T80" fmla="*/ 176 w 176"/>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570" name="Freeform 43"/>
            <p:cNvSpPr>
              <a:spLocks/>
            </p:cNvSpPr>
            <p:nvPr/>
          </p:nvSpPr>
          <p:spPr bwMode="auto">
            <a:xfrm>
              <a:off x="4438" y="498"/>
              <a:ext cx="97" cy="91"/>
            </a:xfrm>
            <a:custGeom>
              <a:avLst/>
              <a:gdLst>
                <a:gd name="T0" fmla="*/ 0 w 487"/>
                <a:gd name="T1" fmla="*/ 0 h 456"/>
                <a:gd name="T2" fmla="*/ 0 w 487"/>
                <a:gd name="T3" fmla="*/ 0 h 456"/>
                <a:gd name="T4" fmla="*/ 0 w 487"/>
                <a:gd name="T5" fmla="*/ 0 h 456"/>
                <a:gd name="T6" fmla="*/ 0 w 487"/>
                <a:gd name="T7" fmla="*/ 0 h 456"/>
                <a:gd name="T8" fmla="*/ 0 w 487"/>
                <a:gd name="T9" fmla="*/ 0 h 456"/>
                <a:gd name="T10" fmla="*/ 0 w 487"/>
                <a:gd name="T11" fmla="*/ 0 h 456"/>
                <a:gd name="T12" fmla="*/ 0 w 487"/>
                <a:gd name="T13" fmla="*/ 0 h 456"/>
                <a:gd name="T14" fmla="*/ 0 w 487"/>
                <a:gd name="T15" fmla="*/ 0 h 456"/>
                <a:gd name="T16" fmla="*/ 0 w 487"/>
                <a:gd name="T17" fmla="*/ 0 h 456"/>
                <a:gd name="T18" fmla="*/ 0 w 487"/>
                <a:gd name="T19" fmla="*/ 0 h 456"/>
                <a:gd name="T20" fmla="*/ 0 w 487"/>
                <a:gd name="T21" fmla="*/ 0 h 456"/>
                <a:gd name="T22" fmla="*/ 0 w 487"/>
                <a:gd name="T23" fmla="*/ 0 h 456"/>
                <a:gd name="T24" fmla="*/ 0 w 487"/>
                <a:gd name="T25" fmla="*/ 0 h 456"/>
                <a:gd name="T26" fmla="*/ 0 w 487"/>
                <a:gd name="T27" fmla="*/ 0 h 456"/>
                <a:gd name="T28" fmla="*/ 0 w 487"/>
                <a:gd name="T29" fmla="*/ 0 h 456"/>
                <a:gd name="T30" fmla="*/ 0 w 487"/>
                <a:gd name="T31" fmla="*/ 0 h 456"/>
                <a:gd name="T32" fmla="*/ 0 w 487"/>
                <a:gd name="T33" fmla="*/ 0 h 456"/>
                <a:gd name="T34" fmla="*/ 0 w 487"/>
                <a:gd name="T35" fmla="*/ 0 h 456"/>
                <a:gd name="T36" fmla="*/ 0 w 487"/>
                <a:gd name="T37" fmla="*/ 0 h 456"/>
                <a:gd name="T38" fmla="*/ 0 w 487"/>
                <a:gd name="T39" fmla="*/ 0 h 456"/>
                <a:gd name="T40" fmla="*/ 0 w 487"/>
                <a:gd name="T41" fmla="*/ 0 h 456"/>
                <a:gd name="T42" fmla="*/ 0 w 487"/>
                <a:gd name="T43" fmla="*/ 0 h 456"/>
                <a:gd name="T44" fmla="*/ 0 w 487"/>
                <a:gd name="T45" fmla="*/ 0 h 456"/>
                <a:gd name="T46" fmla="*/ 0 w 487"/>
                <a:gd name="T47" fmla="*/ 0 h 456"/>
                <a:gd name="T48" fmla="*/ 0 w 487"/>
                <a:gd name="T49" fmla="*/ 0 h 456"/>
                <a:gd name="T50" fmla="*/ 0 w 487"/>
                <a:gd name="T51" fmla="*/ 0 h 456"/>
                <a:gd name="T52" fmla="*/ 0 w 487"/>
                <a:gd name="T53" fmla="*/ 0 h 456"/>
                <a:gd name="T54" fmla="*/ 0 w 487"/>
                <a:gd name="T55" fmla="*/ 0 h 456"/>
                <a:gd name="T56" fmla="*/ 0 w 487"/>
                <a:gd name="T57" fmla="*/ 0 h 456"/>
                <a:gd name="T58" fmla="*/ 0 w 487"/>
                <a:gd name="T59" fmla="*/ 0 h 456"/>
                <a:gd name="T60" fmla="*/ 0 w 487"/>
                <a:gd name="T61" fmla="*/ 0 h 456"/>
                <a:gd name="T62" fmla="*/ 0 w 487"/>
                <a:gd name="T63" fmla="*/ 0 h 456"/>
                <a:gd name="T64" fmla="*/ 0 w 487"/>
                <a:gd name="T65" fmla="*/ 0 h 456"/>
                <a:gd name="T66" fmla="*/ 0 w 487"/>
                <a:gd name="T67" fmla="*/ 0 h 456"/>
                <a:gd name="T68" fmla="*/ 0 w 487"/>
                <a:gd name="T69" fmla="*/ 0 h 456"/>
                <a:gd name="T70" fmla="*/ 0 w 487"/>
                <a:gd name="T71" fmla="*/ 0 h 456"/>
                <a:gd name="T72" fmla="*/ 0 w 487"/>
                <a:gd name="T73" fmla="*/ 0 h 456"/>
                <a:gd name="T74" fmla="*/ 0 w 487"/>
                <a:gd name="T75" fmla="*/ 0 h 456"/>
                <a:gd name="T76" fmla="*/ 0 w 487"/>
                <a:gd name="T77" fmla="*/ 0 h 456"/>
                <a:gd name="T78" fmla="*/ 0 w 487"/>
                <a:gd name="T79" fmla="*/ 0 h 456"/>
                <a:gd name="T80" fmla="*/ 0 w 487"/>
                <a:gd name="T81" fmla="*/ 0 h 456"/>
                <a:gd name="T82" fmla="*/ 0 w 487"/>
                <a:gd name="T83" fmla="*/ 0 h 456"/>
                <a:gd name="T84" fmla="*/ 0 w 487"/>
                <a:gd name="T85" fmla="*/ 0 h 456"/>
                <a:gd name="T86" fmla="*/ 0 w 487"/>
                <a:gd name="T87" fmla="*/ 0 h 456"/>
                <a:gd name="T88" fmla="*/ 0 w 487"/>
                <a:gd name="T89" fmla="*/ 0 h 456"/>
                <a:gd name="T90" fmla="*/ 0 w 487"/>
                <a:gd name="T91" fmla="*/ 0 h 456"/>
                <a:gd name="T92" fmla="*/ 0 w 487"/>
                <a:gd name="T93" fmla="*/ 0 h 456"/>
                <a:gd name="T94" fmla="*/ 0 w 487"/>
                <a:gd name="T95" fmla="*/ 0 h 456"/>
                <a:gd name="T96" fmla="*/ 0 w 487"/>
                <a:gd name="T97" fmla="*/ 0 h 456"/>
                <a:gd name="T98" fmla="*/ 0 w 487"/>
                <a:gd name="T99" fmla="*/ 0 h 456"/>
                <a:gd name="T100" fmla="*/ 0 w 487"/>
                <a:gd name="T101" fmla="*/ 0 h 456"/>
                <a:gd name="T102" fmla="*/ 0 w 487"/>
                <a:gd name="T103" fmla="*/ 0 h 456"/>
                <a:gd name="T104" fmla="*/ 0 w 487"/>
                <a:gd name="T105" fmla="*/ 0 h 456"/>
                <a:gd name="T106" fmla="*/ 0 w 487"/>
                <a:gd name="T107" fmla="*/ 0 h 456"/>
                <a:gd name="T108" fmla="*/ 0 w 487"/>
                <a:gd name="T109" fmla="*/ 0 h 456"/>
                <a:gd name="T110" fmla="*/ 0 w 487"/>
                <a:gd name="T111" fmla="*/ 0 h 456"/>
                <a:gd name="T112" fmla="*/ 0 w 487"/>
                <a:gd name="T113" fmla="*/ 0 h 456"/>
                <a:gd name="T114" fmla="*/ 0 w 487"/>
                <a:gd name="T115" fmla="*/ 0 h 456"/>
                <a:gd name="T116" fmla="*/ 0 w 487"/>
                <a:gd name="T117" fmla="*/ 0 h 456"/>
                <a:gd name="T118" fmla="*/ 0 w 487"/>
                <a:gd name="T119" fmla="*/ 0 h 456"/>
                <a:gd name="T120" fmla="*/ 0 w 487"/>
                <a:gd name="T121" fmla="*/ 0 h 456"/>
                <a:gd name="T122" fmla="*/ 0 w 487"/>
                <a:gd name="T123" fmla="*/ 0 h 4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7"/>
                <a:gd name="T187" fmla="*/ 0 h 456"/>
                <a:gd name="T188" fmla="*/ 487 w 487"/>
                <a:gd name="T189" fmla="*/ 456 h 4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571" name="Freeform 44"/>
            <p:cNvSpPr>
              <a:spLocks/>
            </p:cNvSpPr>
            <p:nvPr/>
          </p:nvSpPr>
          <p:spPr bwMode="auto">
            <a:xfrm>
              <a:off x="4557" y="525"/>
              <a:ext cx="36" cy="10"/>
            </a:xfrm>
            <a:custGeom>
              <a:avLst/>
              <a:gdLst>
                <a:gd name="T0" fmla="*/ 0 w 182"/>
                <a:gd name="T1" fmla="*/ 0 h 52"/>
                <a:gd name="T2" fmla="*/ 0 w 182"/>
                <a:gd name="T3" fmla="*/ 0 h 52"/>
                <a:gd name="T4" fmla="*/ 0 w 182"/>
                <a:gd name="T5" fmla="*/ 0 h 52"/>
                <a:gd name="T6" fmla="*/ 0 w 182"/>
                <a:gd name="T7" fmla="*/ 0 h 52"/>
                <a:gd name="T8" fmla="*/ 0 w 182"/>
                <a:gd name="T9" fmla="*/ 0 h 52"/>
                <a:gd name="T10" fmla="*/ 0 w 182"/>
                <a:gd name="T11" fmla="*/ 0 h 52"/>
                <a:gd name="T12" fmla="*/ 0 w 182"/>
                <a:gd name="T13" fmla="*/ 0 h 52"/>
                <a:gd name="T14" fmla="*/ 0 w 182"/>
                <a:gd name="T15" fmla="*/ 0 h 52"/>
                <a:gd name="T16" fmla="*/ 0 w 182"/>
                <a:gd name="T17" fmla="*/ 0 h 52"/>
                <a:gd name="T18" fmla="*/ 0 w 182"/>
                <a:gd name="T19" fmla="*/ 0 h 52"/>
                <a:gd name="T20" fmla="*/ 0 w 182"/>
                <a:gd name="T21" fmla="*/ 0 h 52"/>
                <a:gd name="T22" fmla="*/ 0 w 182"/>
                <a:gd name="T23" fmla="*/ 0 h 52"/>
                <a:gd name="T24" fmla="*/ 0 w 182"/>
                <a:gd name="T25" fmla="*/ 0 h 52"/>
                <a:gd name="T26" fmla="*/ 0 w 182"/>
                <a:gd name="T27" fmla="*/ 0 h 52"/>
                <a:gd name="T28" fmla="*/ 0 w 182"/>
                <a:gd name="T29" fmla="*/ 0 h 52"/>
                <a:gd name="T30" fmla="*/ 0 w 182"/>
                <a:gd name="T31" fmla="*/ 0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
                <a:gd name="T49" fmla="*/ 0 h 52"/>
                <a:gd name="T50" fmla="*/ 182 w 182"/>
                <a:gd name="T51" fmla="*/ 52 h 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572" name="Freeform 45"/>
            <p:cNvSpPr>
              <a:spLocks/>
            </p:cNvSpPr>
            <p:nvPr/>
          </p:nvSpPr>
          <p:spPr bwMode="auto">
            <a:xfrm>
              <a:off x="4396" y="535"/>
              <a:ext cx="21" cy="9"/>
            </a:xfrm>
            <a:custGeom>
              <a:avLst/>
              <a:gdLst>
                <a:gd name="T0" fmla="*/ 0 w 104"/>
                <a:gd name="T1" fmla="*/ 0 h 43"/>
                <a:gd name="T2" fmla="*/ 0 w 104"/>
                <a:gd name="T3" fmla="*/ 0 h 43"/>
                <a:gd name="T4" fmla="*/ 0 w 104"/>
                <a:gd name="T5" fmla="*/ 0 h 43"/>
                <a:gd name="T6" fmla="*/ 0 w 104"/>
                <a:gd name="T7" fmla="*/ 0 h 43"/>
                <a:gd name="T8" fmla="*/ 0 w 104"/>
                <a:gd name="T9" fmla="*/ 0 h 43"/>
                <a:gd name="T10" fmla="*/ 0 w 104"/>
                <a:gd name="T11" fmla="*/ 0 h 43"/>
                <a:gd name="T12" fmla="*/ 0 w 104"/>
                <a:gd name="T13" fmla="*/ 0 h 43"/>
                <a:gd name="T14" fmla="*/ 0 w 104"/>
                <a:gd name="T15" fmla="*/ 0 h 43"/>
                <a:gd name="T16" fmla="*/ 0 w 104"/>
                <a:gd name="T17" fmla="*/ 0 h 43"/>
                <a:gd name="T18" fmla="*/ 0 w 104"/>
                <a:gd name="T19" fmla="*/ 0 h 43"/>
                <a:gd name="T20" fmla="*/ 0 w 104"/>
                <a:gd name="T21" fmla="*/ 0 h 43"/>
                <a:gd name="T22" fmla="*/ 0 w 104"/>
                <a:gd name="T23" fmla="*/ 0 h 43"/>
                <a:gd name="T24" fmla="*/ 0 w 104"/>
                <a:gd name="T25" fmla="*/ 0 h 43"/>
                <a:gd name="T26" fmla="*/ 0 w 104"/>
                <a:gd name="T27" fmla="*/ 0 h 43"/>
                <a:gd name="T28" fmla="*/ 0 w 104"/>
                <a:gd name="T29" fmla="*/ 0 h 43"/>
                <a:gd name="T30" fmla="*/ 0 w 104"/>
                <a:gd name="T31" fmla="*/ 0 h 43"/>
                <a:gd name="T32" fmla="*/ 0 w 104"/>
                <a:gd name="T33" fmla="*/ 0 h 43"/>
                <a:gd name="T34" fmla="*/ 0 w 104"/>
                <a:gd name="T35" fmla="*/ 0 h 43"/>
                <a:gd name="T36" fmla="*/ 0 w 104"/>
                <a:gd name="T37" fmla="*/ 0 h 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43"/>
                <a:gd name="T59" fmla="*/ 104 w 104"/>
                <a:gd name="T60" fmla="*/ 43 h 4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573" name="Freeform 46"/>
            <p:cNvSpPr>
              <a:spLocks/>
            </p:cNvSpPr>
            <p:nvPr/>
          </p:nvSpPr>
          <p:spPr bwMode="auto">
            <a:xfrm>
              <a:off x="4556" y="552"/>
              <a:ext cx="23" cy="5"/>
            </a:xfrm>
            <a:custGeom>
              <a:avLst/>
              <a:gdLst>
                <a:gd name="T0" fmla="*/ 0 w 114"/>
                <a:gd name="T1" fmla="*/ 0 h 27"/>
                <a:gd name="T2" fmla="*/ 0 w 114"/>
                <a:gd name="T3" fmla="*/ 0 h 27"/>
                <a:gd name="T4" fmla="*/ 0 w 114"/>
                <a:gd name="T5" fmla="*/ 0 h 27"/>
                <a:gd name="T6" fmla="*/ 0 w 114"/>
                <a:gd name="T7" fmla="*/ 0 h 27"/>
                <a:gd name="T8" fmla="*/ 0 w 114"/>
                <a:gd name="T9" fmla="*/ 0 h 27"/>
                <a:gd name="T10" fmla="*/ 0 w 114"/>
                <a:gd name="T11" fmla="*/ 0 h 27"/>
                <a:gd name="T12" fmla="*/ 0 w 114"/>
                <a:gd name="T13" fmla="*/ 0 h 27"/>
                <a:gd name="T14" fmla="*/ 0 w 114"/>
                <a:gd name="T15" fmla="*/ 0 h 27"/>
                <a:gd name="T16" fmla="*/ 0 w 114"/>
                <a:gd name="T17" fmla="*/ 0 h 27"/>
                <a:gd name="T18" fmla="*/ 0 w 114"/>
                <a:gd name="T19" fmla="*/ 0 h 27"/>
                <a:gd name="T20" fmla="*/ 0 w 114"/>
                <a:gd name="T21" fmla="*/ 0 h 27"/>
                <a:gd name="T22" fmla="*/ 0 w 114"/>
                <a:gd name="T23" fmla="*/ 0 h 27"/>
                <a:gd name="T24" fmla="*/ 0 w 114"/>
                <a:gd name="T25" fmla="*/ 0 h 27"/>
                <a:gd name="T26" fmla="*/ 0 w 114"/>
                <a:gd name="T27" fmla="*/ 0 h 27"/>
                <a:gd name="T28" fmla="*/ 0 w 114"/>
                <a:gd name="T29" fmla="*/ 0 h 27"/>
                <a:gd name="T30" fmla="*/ 0 w 114"/>
                <a:gd name="T31" fmla="*/ 0 h 27"/>
                <a:gd name="T32" fmla="*/ 0 w 114"/>
                <a:gd name="T33" fmla="*/ 0 h 27"/>
                <a:gd name="T34" fmla="*/ 0 w 114"/>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
                <a:gd name="T55" fmla="*/ 0 h 27"/>
                <a:gd name="T56" fmla="*/ 114 w 114"/>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574" name="Freeform 47"/>
            <p:cNvSpPr>
              <a:spLocks/>
            </p:cNvSpPr>
            <p:nvPr/>
          </p:nvSpPr>
          <p:spPr bwMode="auto">
            <a:xfrm>
              <a:off x="4380" y="562"/>
              <a:ext cx="49" cy="9"/>
            </a:xfrm>
            <a:custGeom>
              <a:avLst/>
              <a:gdLst>
                <a:gd name="T0" fmla="*/ 0 w 248"/>
                <a:gd name="T1" fmla="*/ 0 h 42"/>
                <a:gd name="T2" fmla="*/ 0 w 248"/>
                <a:gd name="T3" fmla="*/ 0 h 42"/>
                <a:gd name="T4" fmla="*/ 0 w 248"/>
                <a:gd name="T5" fmla="*/ 0 h 42"/>
                <a:gd name="T6" fmla="*/ 0 w 248"/>
                <a:gd name="T7" fmla="*/ 0 h 42"/>
                <a:gd name="T8" fmla="*/ 0 w 248"/>
                <a:gd name="T9" fmla="*/ 0 h 42"/>
                <a:gd name="T10" fmla="*/ 0 w 248"/>
                <a:gd name="T11" fmla="*/ 0 h 42"/>
                <a:gd name="T12" fmla="*/ 0 w 248"/>
                <a:gd name="T13" fmla="*/ 0 h 42"/>
                <a:gd name="T14" fmla="*/ 0 w 248"/>
                <a:gd name="T15" fmla="*/ 0 h 42"/>
                <a:gd name="T16" fmla="*/ 0 w 248"/>
                <a:gd name="T17" fmla="*/ 0 h 42"/>
                <a:gd name="T18" fmla="*/ 0 w 248"/>
                <a:gd name="T19" fmla="*/ 0 h 42"/>
                <a:gd name="T20" fmla="*/ 0 w 248"/>
                <a:gd name="T21" fmla="*/ 0 h 42"/>
                <a:gd name="T22" fmla="*/ 0 w 248"/>
                <a:gd name="T23" fmla="*/ 0 h 42"/>
                <a:gd name="T24" fmla="*/ 0 w 248"/>
                <a:gd name="T25" fmla="*/ 0 h 42"/>
                <a:gd name="T26" fmla="*/ 0 w 248"/>
                <a:gd name="T27" fmla="*/ 0 h 42"/>
                <a:gd name="T28" fmla="*/ 0 w 248"/>
                <a:gd name="T29" fmla="*/ 0 h 42"/>
                <a:gd name="T30" fmla="*/ 0 w 248"/>
                <a:gd name="T31" fmla="*/ 0 h 42"/>
                <a:gd name="T32" fmla="*/ 0 w 248"/>
                <a:gd name="T33" fmla="*/ 0 h 42"/>
                <a:gd name="T34" fmla="*/ 0 w 248"/>
                <a:gd name="T35" fmla="*/ 0 h 42"/>
                <a:gd name="T36" fmla="*/ 0 w 248"/>
                <a:gd name="T37" fmla="*/ 0 h 42"/>
                <a:gd name="T38" fmla="*/ 0 w 248"/>
                <a:gd name="T39" fmla="*/ 0 h 42"/>
                <a:gd name="T40" fmla="*/ 0 w 248"/>
                <a:gd name="T41" fmla="*/ 0 h 42"/>
                <a:gd name="T42" fmla="*/ 0 w 248"/>
                <a:gd name="T43" fmla="*/ 0 h 42"/>
                <a:gd name="T44" fmla="*/ 0 w 248"/>
                <a:gd name="T45" fmla="*/ 0 h 42"/>
                <a:gd name="T46" fmla="*/ 0 w 248"/>
                <a:gd name="T47" fmla="*/ 0 h 42"/>
                <a:gd name="T48" fmla="*/ 0 w 248"/>
                <a:gd name="T49" fmla="*/ 0 h 42"/>
                <a:gd name="T50" fmla="*/ 0 w 248"/>
                <a:gd name="T51" fmla="*/ 0 h 42"/>
                <a:gd name="T52" fmla="*/ 0 w 248"/>
                <a:gd name="T53" fmla="*/ 0 h 42"/>
                <a:gd name="T54" fmla="*/ 0 w 248"/>
                <a:gd name="T55" fmla="*/ 0 h 42"/>
                <a:gd name="T56" fmla="*/ 0 w 248"/>
                <a:gd name="T57" fmla="*/ 0 h 42"/>
                <a:gd name="T58" fmla="*/ 0 w 248"/>
                <a:gd name="T59" fmla="*/ 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8"/>
                <a:gd name="T91" fmla="*/ 0 h 42"/>
                <a:gd name="T92" fmla="*/ 248 w 248"/>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575" name="Freeform 48"/>
            <p:cNvSpPr>
              <a:spLocks/>
            </p:cNvSpPr>
            <p:nvPr/>
          </p:nvSpPr>
          <p:spPr bwMode="auto">
            <a:xfrm>
              <a:off x="4554" y="575"/>
              <a:ext cx="35" cy="19"/>
            </a:xfrm>
            <a:custGeom>
              <a:avLst/>
              <a:gdLst>
                <a:gd name="T0" fmla="*/ 0 w 176"/>
                <a:gd name="T1" fmla="*/ 0 h 94"/>
                <a:gd name="T2" fmla="*/ 0 w 176"/>
                <a:gd name="T3" fmla="*/ 0 h 94"/>
                <a:gd name="T4" fmla="*/ 0 w 176"/>
                <a:gd name="T5" fmla="*/ 0 h 94"/>
                <a:gd name="T6" fmla="*/ 0 w 176"/>
                <a:gd name="T7" fmla="*/ 0 h 94"/>
                <a:gd name="T8" fmla="*/ 0 w 176"/>
                <a:gd name="T9" fmla="*/ 0 h 94"/>
                <a:gd name="T10" fmla="*/ 0 w 176"/>
                <a:gd name="T11" fmla="*/ 0 h 94"/>
                <a:gd name="T12" fmla="*/ 0 w 176"/>
                <a:gd name="T13" fmla="*/ 0 h 94"/>
                <a:gd name="T14" fmla="*/ 0 w 176"/>
                <a:gd name="T15" fmla="*/ 0 h 94"/>
                <a:gd name="T16" fmla="*/ 0 w 176"/>
                <a:gd name="T17" fmla="*/ 0 h 94"/>
                <a:gd name="T18" fmla="*/ 0 w 176"/>
                <a:gd name="T19" fmla="*/ 0 h 94"/>
                <a:gd name="T20" fmla="*/ 0 w 176"/>
                <a:gd name="T21" fmla="*/ 0 h 94"/>
                <a:gd name="T22" fmla="*/ 0 w 176"/>
                <a:gd name="T23" fmla="*/ 0 h 94"/>
                <a:gd name="T24" fmla="*/ 0 w 176"/>
                <a:gd name="T25" fmla="*/ 0 h 94"/>
                <a:gd name="T26" fmla="*/ 0 w 176"/>
                <a:gd name="T27" fmla="*/ 0 h 94"/>
                <a:gd name="T28" fmla="*/ 0 w 176"/>
                <a:gd name="T29" fmla="*/ 0 h 94"/>
                <a:gd name="T30" fmla="*/ 0 w 176"/>
                <a:gd name="T31" fmla="*/ 0 h 94"/>
                <a:gd name="T32" fmla="*/ 0 w 176"/>
                <a:gd name="T33" fmla="*/ 0 h 94"/>
                <a:gd name="T34" fmla="*/ 0 w 176"/>
                <a:gd name="T35" fmla="*/ 0 h 94"/>
                <a:gd name="T36" fmla="*/ 0 w 176"/>
                <a:gd name="T37" fmla="*/ 0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94"/>
                <a:gd name="T59" fmla="*/ 176 w 176"/>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576" name="Freeform 49"/>
            <p:cNvSpPr>
              <a:spLocks/>
            </p:cNvSpPr>
            <p:nvPr/>
          </p:nvSpPr>
          <p:spPr bwMode="auto">
            <a:xfrm>
              <a:off x="4417" y="582"/>
              <a:ext cx="21" cy="14"/>
            </a:xfrm>
            <a:custGeom>
              <a:avLst/>
              <a:gdLst>
                <a:gd name="T0" fmla="*/ 0 w 104"/>
                <a:gd name="T1" fmla="*/ 0 h 68"/>
                <a:gd name="T2" fmla="*/ 0 w 104"/>
                <a:gd name="T3" fmla="*/ 0 h 68"/>
                <a:gd name="T4" fmla="*/ 0 w 104"/>
                <a:gd name="T5" fmla="*/ 0 h 68"/>
                <a:gd name="T6" fmla="*/ 0 w 104"/>
                <a:gd name="T7" fmla="*/ 0 h 68"/>
                <a:gd name="T8" fmla="*/ 0 w 104"/>
                <a:gd name="T9" fmla="*/ 0 h 68"/>
                <a:gd name="T10" fmla="*/ 0 w 104"/>
                <a:gd name="T11" fmla="*/ 0 h 68"/>
                <a:gd name="T12" fmla="*/ 0 w 104"/>
                <a:gd name="T13" fmla="*/ 0 h 68"/>
                <a:gd name="T14" fmla="*/ 0 w 104"/>
                <a:gd name="T15" fmla="*/ 0 h 68"/>
                <a:gd name="T16" fmla="*/ 0 w 104"/>
                <a:gd name="T17" fmla="*/ 0 h 68"/>
                <a:gd name="T18" fmla="*/ 0 w 104"/>
                <a:gd name="T19" fmla="*/ 0 h 68"/>
                <a:gd name="T20" fmla="*/ 0 w 104"/>
                <a:gd name="T21" fmla="*/ 0 h 68"/>
                <a:gd name="T22" fmla="*/ 0 w 104"/>
                <a:gd name="T23" fmla="*/ 0 h 68"/>
                <a:gd name="T24" fmla="*/ 0 w 104"/>
                <a:gd name="T25" fmla="*/ 0 h 68"/>
                <a:gd name="T26" fmla="*/ 0 w 104"/>
                <a:gd name="T27" fmla="*/ 0 h 68"/>
                <a:gd name="T28" fmla="*/ 0 w 104"/>
                <a:gd name="T29" fmla="*/ 0 h 68"/>
                <a:gd name="T30" fmla="*/ 0 w 104"/>
                <a:gd name="T31" fmla="*/ 0 h 68"/>
                <a:gd name="T32" fmla="*/ 0 w 104"/>
                <a:gd name="T33" fmla="*/ 0 h 68"/>
                <a:gd name="T34" fmla="*/ 0 w 104"/>
                <a:gd name="T35" fmla="*/ 0 h 68"/>
                <a:gd name="T36" fmla="*/ 0 w 104"/>
                <a:gd name="T37" fmla="*/ 0 h 68"/>
                <a:gd name="T38" fmla="*/ 0 w 104"/>
                <a:gd name="T39" fmla="*/ 0 h 68"/>
                <a:gd name="T40" fmla="*/ 0 w 104"/>
                <a:gd name="T41" fmla="*/ 0 h 68"/>
                <a:gd name="T42" fmla="*/ 0 w 104"/>
                <a:gd name="T43" fmla="*/ 0 h 68"/>
                <a:gd name="T44" fmla="*/ 0 w 104"/>
                <a:gd name="T45" fmla="*/ 0 h 68"/>
                <a:gd name="T46" fmla="*/ 0 w 104"/>
                <a:gd name="T47" fmla="*/ 0 h 68"/>
                <a:gd name="T48" fmla="*/ 0 w 104"/>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68"/>
                <a:gd name="T77" fmla="*/ 104 w 104"/>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577" name="Freeform 50"/>
            <p:cNvSpPr>
              <a:spLocks/>
            </p:cNvSpPr>
            <p:nvPr/>
          </p:nvSpPr>
          <p:spPr bwMode="auto">
            <a:xfrm>
              <a:off x="4550" y="602"/>
              <a:ext cx="18" cy="12"/>
            </a:xfrm>
            <a:custGeom>
              <a:avLst/>
              <a:gdLst>
                <a:gd name="T0" fmla="*/ 0 w 93"/>
                <a:gd name="T1" fmla="*/ 0 h 62"/>
                <a:gd name="T2" fmla="*/ 0 w 93"/>
                <a:gd name="T3" fmla="*/ 0 h 62"/>
                <a:gd name="T4" fmla="*/ 0 w 93"/>
                <a:gd name="T5" fmla="*/ 0 h 62"/>
                <a:gd name="T6" fmla="*/ 0 w 93"/>
                <a:gd name="T7" fmla="*/ 0 h 62"/>
                <a:gd name="T8" fmla="*/ 0 w 93"/>
                <a:gd name="T9" fmla="*/ 0 h 62"/>
                <a:gd name="T10" fmla="*/ 0 w 93"/>
                <a:gd name="T11" fmla="*/ 0 h 62"/>
                <a:gd name="T12" fmla="*/ 0 w 93"/>
                <a:gd name="T13" fmla="*/ 0 h 62"/>
                <a:gd name="T14" fmla="*/ 0 w 93"/>
                <a:gd name="T15" fmla="*/ 0 h 62"/>
                <a:gd name="T16" fmla="*/ 0 w 93"/>
                <a:gd name="T17" fmla="*/ 0 h 62"/>
                <a:gd name="T18" fmla="*/ 0 w 93"/>
                <a:gd name="T19" fmla="*/ 0 h 62"/>
                <a:gd name="T20" fmla="*/ 0 w 93"/>
                <a:gd name="T21" fmla="*/ 0 h 62"/>
                <a:gd name="T22" fmla="*/ 0 w 93"/>
                <a:gd name="T23" fmla="*/ 0 h 62"/>
                <a:gd name="T24" fmla="*/ 0 w 93"/>
                <a:gd name="T25" fmla="*/ 0 h 62"/>
                <a:gd name="T26" fmla="*/ 0 w 93"/>
                <a:gd name="T27" fmla="*/ 0 h 62"/>
                <a:gd name="T28" fmla="*/ 0 w 93"/>
                <a:gd name="T29" fmla="*/ 0 h 62"/>
                <a:gd name="T30" fmla="*/ 0 w 93"/>
                <a:gd name="T31" fmla="*/ 0 h 62"/>
                <a:gd name="T32" fmla="*/ 0 w 93"/>
                <a:gd name="T33" fmla="*/ 0 h 62"/>
                <a:gd name="T34" fmla="*/ 0 w 93"/>
                <a:gd name="T35" fmla="*/ 0 h 62"/>
                <a:gd name="T36" fmla="*/ 0 w 93"/>
                <a:gd name="T37" fmla="*/ 0 h 62"/>
                <a:gd name="T38" fmla="*/ 0 w 93"/>
                <a:gd name="T39" fmla="*/ 0 h 62"/>
                <a:gd name="T40" fmla="*/ 0 w 9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
                <a:gd name="T64" fmla="*/ 0 h 62"/>
                <a:gd name="T65" fmla="*/ 93 w 93"/>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578" name="Freeform 51"/>
            <p:cNvSpPr>
              <a:spLocks/>
            </p:cNvSpPr>
            <p:nvPr/>
          </p:nvSpPr>
          <p:spPr bwMode="auto">
            <a:xfrm>
              <a:off x="4401" y="604"/>
              <a:ext cx="41" cy="35"/>
            </a:xfrm>
            <a:custGeom>
              <a:avLst/>
              <a:gdLst>
                <a:gd name="T0" fmla="*/ 0 w 207"/>
                <a:gd name="T1" fmla="*/ 0 h 176"/>
                <a:gd name="T2" fmla="*/ 0 w 207"/>
                <a:gd name="T3" fmla="*/ 0 h 176"/>
                <a:gd name="T4" fmla="*/ 0 w 207"/>
                <a:gd name="T5" fmla="*/ 0 h 176"/>
                <a:gd name="T6" fmla="*/ 0 w 207"/>
                <a:gd name="T7" fmla="*/ 0 h 176"/>
                <a:gd name="T8" fmla="*/ 0 w 207"/>
                <a:gd name="T9" fmla="*/ 0 h 176"/>
                <a:gd name="T10" fmla="*/ 0 w 207"/>
                <a:gd name="T11" fmla="*/ 0 h 176"/>
                <a:gd name="T12" fmla="*/ 0 w 207"/>
                <a:gd name="T13" fmla="*/ 0 h 176"/>
                <a:gd name="T14" fmla="*/ 0 w 207"/>
                <a:gd name="T15" fmla="*/ 0 h 176"/>
                <a:gd name="T16" fmla="*/ 0 w 207"/>
                <a:gd name="T17" fmla="*/ 0 h 176"/>
                <a:gd name="T18" fmla="*/ 0 w 207"/>
                <a:gd name="T19" fmla="*/ 0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7"/>
                <a:gd name="T31" fmla="*/ 0 h 176"/>
                <a:gd name="T32" fmla="*/ 207 w 207"/>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579" name="Freeform 52"/>
            <p:cNvSpPr>
              <a:spLocks/>
            </p:cNvSpPr>
            <p:nvPr/>
          </p:nvSpPr>
          <p:spPr bwMode="auto">
            <a:xfrm>
              <a:off x="4469" y="606"/>
              <a:ext cx="12" cy="54"/>
            </a:xfrm>
            <a:custGeom>
              <a:avLst/>
              <a:gdLst>
                <a:gd name="T0" fmla="*/ 0 w 63"/>
                <a:gd name="T1" fmla="*/ 0 h 270"/>
                <a:gd name="T2" fmla="*/ 0 w 63"/>
                <a:gd name="T3" fmla="*/ 0 h 270"/>
                <a:gd name="T4" fmla="*/ 0 w 63"/>
                <a:gd name="T5" fmla="*/ 0 h 270"/>
                <a:gd name="T6" fmla="*/ 0 w 63"/>
                <a:gd name="T7" fmla="*/ 0 h 270"/>
                <a:gd name="T8" fmla="*/ 0 w 63"/>
                <a:gd name="T9" fmla="*/ 0 h 270"/>
                <a:gd name="T10" fmla="*/ 0 w 63"/>
                <a:gd name="T11" fmla="*/ 0 h 270"/>
                <a:gd name="T12" fmla="*/ 0 w 63"/>
                <a:gd name="T13" fmla="*/ 0 h 270"/>
                <a:gd name="T14" fmla="*/ 0 w 63"/>
                <a:gd name="T15" fmla="*/ 0 h 270"/>
                <a:gd name="T16" fmla="*/ 0 w 63"/>
                <a:gd name="T17" fmla="*/ 0 h 270"/>
                <a:gd name="T18" fmla="*/ 0 w 63"/>
                <a:gd name="T19" fmla="*/ 0 h 270"/>
                <a:gd name="T20" fmla="*/ 0 w 63"/>
                <a:gd name="T21" fmla="*/ 0 h 270"/>
                <a:gd name="T22" fmla="*/ 0 w 63"/>
                <a:gd name="T23" fmla="*/ 0 h 270"/>
                <a:gd name="T24" fmla="*/ 0 w 63"/>
                <a:gd name="T25" fmla="*/ 0 h 270"/>
                <a:gd name="T26" fmla="*/ 0 w 63"/>
                <a:gd name="T27" fmla="*/ 0 h 270"/>
                <a:gd name="T28" fmla="*/ 0 w 63"/>
                <a:gd name="T29" fmla="*/ 0 h 270"/>
                <a:gd name="T30" fmla="*/ 0 w 63"/>
                <a:gd name="T31" fmla="*/ 0 h 270"/>
                <a:gd name="T32" fmla="*/ 0 w 63"/>
                <a:gd name="T33" fmla="*/ 0 h 270"/>
                <a:gd name="T34" fmla="*/ 0 w 63"/>
                <a:gd name="T35" fmla="*/ 0 h 270"/>
                <a:gd name="T36" fmla="*/ 0 w 63"/>
                <a:gd name="T37" fmla="*/ 0 h 270"/>
                <a:gd name="T38" fmla="*/ 0 w 63"/>
                <a:gd name="T39" fmla="*/ 0 h 270"/>
                <a:gd name="T40" fmla="*/ 0 w 63"/>
                <a:gd name="T41" fmla="*/ 0 h 270"/>
                <a:gd name="T42" fmla="*/ 0 w 63"/>
                <a:gd name="T43" fmla="*/ 0 h 270"/>
                <a:gd name="T44" fmla="*/ 0 w 63"/>
                <a:gd name="T45" fmla="*/ 0 h 270"/>
                <a:gd name="T46" fmla="*/ 0 w 63"/>
                <a:gd name="T47" fmla="*/ 0 h 270"/>
                <a:gd name="T48" fmla="*/ 0 w 63"/>
                <a:gd name="T49" fmla="*/ 0 h 270"/>
                <a:gd name="T50" fmla="*/ 0 w 63"/>
                <a:gd name="T51" fmla="*/ 0 h 270"/>
                <a:gd name="T52" fmla="*/ 0 w 63"/>
                <a:gd name="T53" fmla="*/ 0 h 270"/>
                <a:gd name="T54" fmla="*/ 0 w 63"/>
                <a:gd name="T55" fmla="*/ 0 h 270"/>
                <a:gd name="T56" fmla="*/ 0 w 63"/>
                <a:gd name="T57" fmla="*/ 0 h 2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3"/>
                <a:gd name="T88" fmla="*/ 0 h 270"/>
                <a:gd name="T89" fmla="*/ 63 w 63"/>
                <a:gd name="T90" fmla="*/ 270 h 2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580" name="Freeform 53"/>
            <p:cNvSpPr>
              <a:spLocks/>
            </p:cNvSpPr>
            <p:nvPr/>
          </p:nvSpPr>
          <p:spPr bwMode="auto">
            <a:xfrm>
              <a:off x="4506" y="610"/>
              <a:ext cx="6" cy="24"/>
            </a:xfrm>
            <a:custGeom>
              <a:avLst/>
              <a:gdLst>
                <a:gd name="T0" fmla="*/ 0 w 30"/>
                <a:gd name="T1" fmla="*/ 0 h 118"/>
                <a:gd name="T2" fmla="*/ 0 w 30"/>
                <a:gd name="T3" fmla="*/ 0 h 118"/>
                <a:gd name="T4" fmla="*/ 0 w 30"/>
                <a:gd name="T5" fmla="*/ 0 h 118"/>
                <a:gd name="T6" fmla="*/ 0 w 30"/>
                <a:gd name="T7" fmla="*/ 0 h 118"/>
                <a:gd name="T8" fmla="*/ 0 w 30"/>
                <a:gd name="T9" fmla="*/ 0 h 118"/>
                <a:gd name="T10" fmla="*/ 0 w 30"/>
                <a:gd name="T11" fmla="*/ 0 h 118"/>
                <a:gd name="T12" fmla="*/ 0 w 30"/>
                <a:gd name="T13" fmla="*/ 0 h 118"/>
                <a:gd name="T14" fmla="*/ 0 w 30"/>
                <a:gd name="T15" fmla="*/ 0 h 118"/>
                <a:gd name="T16" fmla="*/ 0 w 30"/>
                <a:gd name="T17" fmla="*/ 0 h 118"/>
                <a:gd name="T18" fmla="*/ 0 w 30"/>
                <a:gd name="T19" fmla="*/ 0 h 118"/>
                <a:gd name="T20" fmla="*/ 0 w 30"/>
                <a:gd name="T21" fmla="*/ 0 h 118"/>
                <a:gd name="T22" fmla="*/ 0 w 30"/>
                <a:gd name="T23" fmla="*/ 0 h 118"/>
                <a:gd name="T24" fmla="*/ 0 w 30"/>
                <a:gd name="T25" fmla="*/ 0 h 118"/>
                <a:gd name="T26" fmla="*/ 0 w 30"/>
                <a:gd name="T27" fmla="*/ 0 h 1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118"/>
                <a:gd name="T44" fmla="*/ 30 w 30"/>
                <a:gd name="T45" fmla="*/ 118 h 1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581" name="Freeform 54"/>
            <p:cNvSpPr>
              <a:spLocks/>
            </p:cNvSpPr>
            <p:nvPr/>
          </p:nvSpPr>
          <p:spPr bwMode="auto">
            <a:xfrm>
              <a:off x="4446" y="612"/>
              <a:ext cx="10" cy="24"/>
            </a:xfrm>
            <a:custGeom>
              <a:avLst/>
              <a:gdLst>
                <a:gd name="T0" fmla="*/ 0 w 50"/>
                <a:gd name="T1" fmla="*/ 0 h 119"/>
                <a:gd name="T2" fmla="*/ 0 w 50"/>
                <a:gd name="T3" fmla="*/ 0 h 119"/>
                <a:gd name="T4" fmla="*/ 0 w 50"/>
                <a:gd name="T5" fmla="*/ 0 h 119"/>
                <a:gd name="T6" fmla="*/ 0 w 50"/>
                <a:gd name="T7" fmla="*/ 0 h 119"/>
                <a:gd name="T8" fmla="*/ 0 w 50"/>
                <a:gd name="T9" fmla="*/ 0 h 119"/>
                <a:gd name="T10" fmla="*/ 0 w 50"/>
                <a:gd name="T11" fmla="*/ 0 h 119"/>
                <a:gd name="T12" fmla="*/ 0 w 50"/>
                <a:gd name="T13" fmla="*/ 0 h 119"/>
                <a:gd name="T14" fmla="*/ 0 w 50"/>
                <a:gd name="T15" fmla="*/ 0 h 119"/>
                <a:gd name="T16" fmla="*/ 0 w 50"/>
                <a:gd name="T17" fmla="*/ 0 h 119"/>
                <a:gd name="T18" fmla="*/ 0 w 50"/>
                <a:gd name="T19" fmla="*/ 0 h 119"/>
                <a:gd name="T20" fmla="*/ 0 w 50"/>
                <a:gd name="T21" fmla="*/ 0 h 119"/>
                <a:gd name="T22" fmla="*/ 0 w 50"/>
                <a:gd name="T23" fmla="*/ 0 h 119"/>
                <a:gd name="T24" fmla="*/ 0 w 50"/>
                <a:gd name="T25" fmla="*/ 0 h 119"/>
                <a:gd name="T26" fmla="*/ 0 w 50"/>
                <a:gd name="T27" fmla="*/ 0 h 119"/>
                <a:gd name="T28" fmla="*/ 0 w 50"/>
                <a:gd name="T29" fmla="*/ 0 h 119"/>
                <a:gd name="T30" fmla="*/ 0 w 50"/>
                <a:gd name="T31" fmla="*/ 0 h 119"/>
                <a:gd name="T32" fmla="*/ 0 w 50"/>
                <a:gd name="T33" fmla="*/ 0 h 119"/>
                <a:gd name="T34" fmla="*/ 0 w 50"/>
                <a:gd name="T35" fmla="*/ 0 h 119"/>
                <a:gd name="T36" fmla="*/ 0 w 50"/>
                <a:gd name="T37" fmla="*/ 0 h 119"/>
                <a:gd name="T38" fmla="*/ 0 w 50"/>
                <a:gd name="T39" fmla="*/ 0 h 119"/>
                <a:gd name="T40" fmla="*/ 0 w 50"/>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119"/>
                <a:gd name="T65" fmla="*/ 50 w 50"/>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582" name="Freeform 55"/>
            <p:cNvSpPr>
              <a:spLocks/>
            </p:cNvSpPr>
            <p:nvPr/>
          </p:nvSpPr>
          <p:spPr bwMode="auto">
            <a:xfrm>
              <a:off x="4527" y="616"/>
              <a:ext cx="23" cy="39"/>
            </a:xfrm>
            <a:custGeom>
              <a:avLst/>
              <a:gdLst>
                <a:gd name="T0" fmla="*/ 0 w 115"/>
                <a:gd name="T1" fmla="*/ 0 h 198"/>
                <a:gd name="T2" fmla="*/ 0 w 115"/>
                <a:gd name="T3" fmla="*/ 0 h 198"/>
                <a:gd name="T4" fmla="*/ 0 w 115"/>
                <a:gd name="T5" fmla="*/ 0 h 198"/>
                <a:gd name="T6" fmla="*/ 0 w 115"/>
                <a:gd name="T7" fmla="*/ 0 h 198"/>
                <a:gd name="T8" fmla="*/ 0 w 115"/>
                <a:gd name="T9" fmla="*/ 0 h 198"/>
                <a:gd name="T10" fmla="*/ 0 w 115"/>
                <a:gd name="T11" fmla="*/ 0 h 198"/>
                <a:gd name="T12" fmla="*/ 0 w 115"/>
                <a:gd name="T13" fmla="*/ 0 h 198"/>
                <a:gd name="T14" fmla="*/ 0 w 115"/>
                <a:gd name="T15" fmla="*/ 0 h 198"/>
                <a:gd name="T16" fmla="*/ 0 w 115"/>
                <a:gd name="T17" fmla="*/ 0 h 198"/>
                <a:gd name="T18" fmla="*/ 0 w 115"/>
                <a:gd name="T19" fmla="*/ 0 h 198"/>
                <a:gd name="T20" fmla="*/ 0 w 115"/>
                <a:gd name="T21" fmla="*/ 0 h 198"/>
                <a:gd name="T22" fmla="*/ 0 w 115"/>
                <a:gd name="T23" fmla="*/ 0 h 198"/>
                <a:gd name="T24" fmla="*/ 0 w 115"/>
                <a:gd name="T25" fmla="*/ 0 h 198"/>
                <a:gd name="T26" fmla="*/ 0 w 115"/>
                <a:gd name="T27" fmla="*/ 0 h 198"/>
                <a:gd name="T28" fmla="*/ 0 w 115"/>
                <a:gd name="T29" fmla="*/ 0 h 198"/>
                <a:gd name="T30" fmla="*/ 0 w 115"/>
                <a:gd name="T31" fmla="*/ 0 h 198"/>
                <a:gd name="T32" fmla="*/ 0 w 115"/>
                <a:gd name="T33" fmla="*/ 0 h 198"/>
                <a:gd name="T34" fmla="*/ 0 w 115"/>
                <a:gd name="T35" fmla="*/ 0 h 198"/>
                <a:gd name="T36" fmla="*/ 0 w 115"/>
                <a:gd name="T37" fmla="*/ 0 h 198"/>
                <a:gd name="T38" fmla="*/ 0 w 115"/>
                <a:gd name="T39" fmla="*/ 0 h 198"/>
                <a:gd name="T40" fmla="*/ 0 w 115"/>
                <a:gd name="T41" fmla="*/ 0 h 198"/>
                <a:gd name="T42" fmla="*/ 0 w 115"/>
                <a:gd name="T43" fmla="*/ 0 h 198"/>
                <a:gd name="T44" fmla="*/ 0 w 115"/>
                <a:gd name="T45" fmla="*/ 0 h 198"/>
                <a:gd name="T46" fmla="*/ 0 w 115"/>
                <a:gd name="T47" fmla="*/ 0 h 198"/>
                <a:gd name="T48" fmla="*/ 0 w 115"/>
                <a:gd name="T49" fmla="*/ 0 h 198"/>
                <a:gd name="T50" fmla="*/ 0 w 115"/>
                <a:gd name="T51" fmla="*/ 0 h 198"/>
                <a:gd name="T52" fmla="*/ 0 w 115"/>
                <a:gd name="T53" fmla="*/ 0 h 198"/>
                <a:gd name="T54" fmla="*/ 0 w 115"/>
                <a:gd name="T55" fmla="*/ 0 h 198"/>
                <a:gd name="T56" fmla="*/ 0 w 115"/>
                <a:gd name="T57" fmla="*/ 0 h 198"/>
                <a:gd name="T58" fmla="*/ 0 w 115"/>
                <a:gd name="T59" fmla="*/ 0 h 198"/>
                <a:gd name="T60" fmla="*/ 0 w 115"/>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198"/>
                <a:gd name="T95" fmla="*/ 115 w 115"/>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583" name="Freeform 56"/>
            <p:cNvSpPr>
              <a:spLocks/>
            </p:cNvSpPr>
            <p:nvPr/>
          </p:nvSpPr>
          <p:spPr bwMode="auto">
            <a:xfrm>
              <a:off x="4014" y="695"/>
              <a:ext cx="523" cy="1184"/>
            </a:xfrm>
            <a:custGeom>
              <a:avLst/>
              <a:gdLst>
                <a:gd name="T0" fmla="*/ 0 w 2616"/>
                <a:gd name="T1" fmla="*/ 0 h 5921"/>
                <a:gd name="T2" fmla="*/ 0 w 2616"/>
                <a:gd name="T3" fmla="*/ 0 h 5921"/>
                <a:gd name="T4" fmla="*/ 0 w 2616"/>
                <a:gd name="T5" fmla="*/ 0 h 5921"/>
                <a:gd name="T6" fmla="*/ 0 w 2616"/>
                <a:gd name="T7" fmla="*/ 0 h 5921"/>
                <a:gd name="T8" fmla="*/ 0 w 2616"/>
                <a:gd name="T9" fmla="*/ 0 h 5921"/>
                <a:gd name="T10" fmla="*/ 0 w 2616"/>
                <a:gd name="T11" fmla="*/ 0 h 5921"/>
                <a:gd name="T12" fmla="*/ 0 w 2616"/>
                <a:gd name="T13" fmla="*/ 0 h 5921"/>
                <a:gd name="T14" fmla="*/ 0 w 2616"/>
                <a:gd name="T15" fmla="*/ 0 h 5921"/>
                <a:gd name="T16" fmla="*/ 0 w 2616"/>
                <a:gd name="T17" fmla="*/ 0 h 5921"/>
                <a:gd name="T18" fmla="*/ 0 w 2616"/>
                <a:gd name="T19" fmla="*/ 0 h 5921"/>
                <a:gd name="T20" fmla="*/ 0 w 2616"/>
                <a:gd name="T21" fmla="*/ 0 h 5921"/>
                <a:gd name="T22" fmla="*/ 0 w 2616"/>
                <a:gd name="T23" fmla="*/ 0 h 5921"/>
                <a:gd name="T24" fmla="*/ 0 w 2616"/>
                <a:gd name="T25" fmla="*/ 0 h 5921"/>
                <a:gd name="T26" fmla="*/ 0 w 2616"/>
                <a:gd name="T27" fmla="*/ 0 h 5921"/>
                <a:gd name="T28" fmla="*/ 0 w 2616"/>
                <a:gd name="T29" fmla="*/ 0 h 5921"/>
                <a:gd name="T30" fmla="*/ 0 w 2616"/>
                <a:gd name="T31" fmla="*/ 0 h 5921"/>
                <a:gd name="T32" fmla="*/ 0 w 2616"/>
                <a:gd name="T33" fmla="*/ 0 h 5921"/>
                <a:gd name="T34" fmla="*/ 0 w 2616"/>
                <a:gd name="T35" fmla="*/ 0 h 5921"/>
                <a:gd name="T36" fmla="*/ 0 w 2616"/>
                <a:gd name="T37" fmla="*/ 0 h 5921"/>
                <a:gd name="T38" fmla="*/ 0 w 2616"/>
                <a:gd name="T39" fmla="*/ 0 h 5921"/>
                <a:gd name="T40" fmla="*/ 0 w 2616"/>
                <a:gd name="T41" fmla="*/ 0 h 5921"/>
                <a:gd name="T42" fmla="*/ 0 w 2616"/>
                <a:gd name="T43" fmla="*/ 0 h 5921"/>
                <a:gd name="T44" fmla="*/ 0 w 2616"/>
                <a:gd name="T45" fmla="*/ 0 h 5921"/>
                <a:gd name="T46" fmla="*/ 0 w 2616"/>
                <a:gd name="T47" fmla="*/ 0 h 5921"/>
                <a:gd name="T48" fmla="*/ 0 w 2616"/>
                <a:gd name="T49" fmla="*/ 0 h 5921"/>
                <a:gd name="T50" fmla="*/ 0 w 2616"/>
                <a:gd name="T51" fmla="*/ 0 h 5921"/>
                <a:gd name="T52" fmla="*/ 0 w 2616"/>
                <a:gd name="T53" fmla="*/ 0 h 5921"/>
                <a:gd name="T54" fmla="*/ 0 w 2616"/>
                <a:gd name="T55" fmla="*/ 0 h 5921"/>
                <a:gd name="T56" fmla="*/ 0 w 2616"/>
                <a:gd name="T57" fmla="*/ 0 h 5921"/>
                <a:gd name="T58" fmla="*/ 0 w 2616"/>
                <a:gd name="T59" fmla="*/ 0 h 5921"/>
                <a:gd name="T60" fmla="*/ 0 w 2616"/>
                <a:gd name="T61" fmla="*/ 0 h 5921"/>
                <a:gd name="T62" fmla="*/ 0 w 2616"/>
                <a:gd name="T63" fmla="*/ 0 h 5921"/>
                <a:gd name="T64" fmla="*/ 0 w 2616"/>
                <a:gd name="T65" fmla="*/ 0 h 5921"/>
                <a:gd name="T66" fmla="*/ 0 w 2616"/>
                <a:gd name="T67" fmla="*/ 0 h 5921"/>
                <a:gd name="T68" fmla="*/ 0 w 2616"/>
                <a:gd name="T69" fmla="*/ 0 h 5921"/>
                <a:gd name="T70" fmla="*/ 0 w 2616"/>
                <a:gd name="T71" fmla="*/ 0 h 5921"/>
                <a:gd name="T72" fmla="*/ 0 w 2616"/>
                <a:gd name="T73" fmla="*/ 0 h 5921"/>
                <a:gd name="T74" fmla="*/ 0 w 2616"/>
                <a:gd name="T75" fmla="*/ 0 h 5921"/>
                <a:gd name="T76" fmla="*/ 0 w 2616"/>
                <a:gd name="T77" fmla="*/ 0 h 5921"/>
                <a:gd name="T78" fmla="*/ 0 w 2616"/>
                <a:gd name="T79" fmla="*/ 0 h 5921"/>
                <a:gd name="T80" fmla="*/ 0 w 2616"/>
                <a:gd name="T81" fmla="*/ 0 h 5921"/>
                <a:gd name="T82" fmla="*/ 0 w 2616"/>
                <a:gd name="T83" fmla="*/ 0 h 5921"/>
                <a:gd name="T84" fmla="*/ 0 w 2616"/>
                <a:gd name="T85" fmla="*/ 0 h 5921"/>
                <a:gd name="T86" fmla="*/ 0 w 2616"/>
                <a:gd name="T87" fmla="*/ 0 h 5921"/>
                <a:gd name="T88" fmla="*/ 0 w 2616"/>
                <a:gd name="T89" fmla="*/ 0 h 5921"/>
                <a:gd name="T90" fmla="*/ 0 w 2616"/>
                <a:gd name="T91" fmla="*/ 0 h 5921"/>
                <a:gd name="T92" fmla="*/ 0 w 2616"/>
                <a:gd name="T93" fmla="*/ 0 h 5921"/>
                <a:gd name="T94" fmla="*/ 0 w 2616"/>
                <a:gd name="T95" fmla="*/ 0 h 5921"/>
                <a:gd name="T96" fmla="*/ 0 w 2616"/>
                <a:gd name="T97" fmla="*/ 0 h 5921"/>
                <a:gd name="T98" fmla="*/ 0 w 2616"/>
                <a:gd name="T99" fmla="*/ 0 h 5921"/>
                <a:gd name="T100" fmla="*/ 0 w 2616"/>
                <a:gd name="T101" fmla="*/ 0 h 5921"/>
                <a:gd name="T102" fmla="*/ 0 w 2616"/>
                <a:gd name="T103" fmla="*/ 0 h 5921"/>
                <a:gd name="T104" fmla="*/ 0 w 2616"/>
                <a:gd name="T105" fmla="*/ 0 h 5921"/>
                <a:gd name="T106" fmla="*/ 0 w 2616"/>
                <a:gd name="T107" fmla="*/ 0 h 5921"/>
                <a:gd name="T108" fmla="*/ 0 w 2616"/>
                <a:gd name="T109" fmla="*/ 0 h 5921"/>
                <a:gd name="T110" fmla="*/ 0 w 2616"/>
                <a:gd name="T111" fmla="*/ 0 h 5921"/>
                <a:gd name="T112" fmla="*/ 0 w 2616"/>
                <a:gd name="T113" fmla="*/ 0 h 5921"/>
                <a:gd name="T114" fmla="*/ 0 w 2616"/>
                <a:gd name="T115" fmla="*/ 0 h 5921"/>
                <a:gd name="T116" fmla="*/ 0 w 2616"/>
                <a:gd name="T117" fmla="*/ 0 h 5921"/>
                <a:gd name="T118" fmla="*/ 0 w 2616"/>
                <a:gd name="T119" fmla="*/ 0 h 59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16"/>
                <a:gd name="T181" fmla="*/ 0 h 5921"/>
                <a:gd name="T182" fmla="*/ 2616 w 2616"/>
                <a:gd name="T183" fmla="*/ 5921 h 59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584" name="Freeform 57"/>
            <p:cNvSpPr>
              <a:spLocks/>
            </p:cNvSpPr>
            <p:nvPr/>
          </p:nvSpPr>
          <p:spPr bwMode="auto">
            <a:xfrm>
              <a:off x="4313" y="705"/>
              <a:ext cx="197" cy="305"/>
            </a:xfrm>
            <a:custGeom>
              <a:avLst/>
              <a:gdLst>
                <a:gd name="T0" fmla="*/ 0 w 986"/>
                <a:gd name="T1" fmla="*/ 0 h 1524"/>
                <a:gd name="T2" fmla="*/ 0 w 986"/>
                <a:gd name="T3" fmla="*/ 0 h 1524"/>
                <a:gd name="T4" fmla="*/ 0 w 986"/>
                <a:gd name="T5" fmla="*/ 0 h 1524"/>
                <a:gd name="T6" fmla="*/ 0 w 986"/>
                <a:gd name="T7" fmla="*/ 0 h 1524"/>
                <a:gd name="T8" fmla="*/ 0 w 986"/>
                <a:gd name="T9" fmla="*/ 0 h 1524"/>
                <a:gd name="T10" fmla="*/ 0 w 986"/>
                <a:gd name="T11" fmla="*/ 0 h 1524"/>
                <a:gd name="T12" fmla="*/ 0 w 986"/>
                <a:gd name="T13" fmla="*/ 0 h 1524"/>
                <a:gd name="T14" fmla="*/ 0 w 986"/>
                <a:gd name="T15" fmla="*/ 0 h 1524"/>
                <a:gd name="T16" fmla="*/ 0 w 986"/>
                <a:gd name="T17" fmla="*/ 0 h 1524"/>
                <a:gd name="T18" fmla="*/ 0 w 986"/>
                <a:gd name="T19" fmla="*/ 0 h 1524"/>
                <a:gd name="T20" fmla="*/ 0 w 986"/>
                <a:gd name="T21" fmla="*/ 0 h 1524"/>
                <a:gd name="T22" fmla="*/ 0 w 986"/>
                <a:gd name="T23" fmla="*/ 0 h 1524"/>
                <a:gd name="T24" fmla="*/ 0 w 986"/>
                <a:gd name="T25" fmla="*/ 0 h 1524"/>
                <a:gd name="T26" fmla="*/ 0 w 986"/>
                <a:gd name="T27" fmla="*/ 0 h 1524"/>
                <a:gd name="T28" fmla="*/ 0 w 986"/>
                <a:gd name="T29" fmla="*/ 0 h 1524"/>
                <a:gd name="T30" fmla="*/ 0 w 986"/>
                <a:gd name="T31" fmla="*/ 0 h 1524"/>
                <a:gd name="T32" fmla="*/ 0 w 986"/>
                <a:gd name="T33" fmla="*/ 0 h 1524"/>
                <a:gd name="T34" fmla="*/ 0 w 986"/>
                <a:gd name="T35" fmla="*/ 0 h 1524"/>
                <a:gd name="T36" fmla="*/ 0 w 986"/>
                <a:gd name="T37" fmla="*/ 0 h 1524"/>
                <a:gd name="T38" fmla="*/ 0 w 986"/>
                <a:gd name="T39" fmla="*/ 0 h 1524"/>
                <a:gd name="T40" fmla="*/ 0 w 986"/>
                <a:gd name="T41" fmla="*/ 0 h 1524"/>
                <a:gd name="T42" fmla="*/ 0 w 986"/>
                <a:gd name="T43" fmla="*/ 0 h 1524"/>
                <a:gd name="T44" fmla="*/ 0 w 986"/>
                <a:gd name="T45" fmla="*/ 0 h 1524"/>
                <a:gd name="T46" fmla="*/ 0 w 986"/>
                <a:gd name="T47" fmla="*/ 0 h 1524"/>
                <a:gd name="T48" fmla="*/ 0 w 986"/>
                <a:gd name="T49" fmla="*/ 0 h 1524"/>
                <a:gd name="T50" fmla="*/ 0 w 986"/>
                <a:gd name="T51" fmla="*/ 0 h 1524"/>
                <a:gd name="T52" fmla="*/ 0 w 986"/>
                <a:gd name="T53" fmla="*/ 0 h 1524"/>
                <a:gd name="T54" fmla="*/ 0 w 986"/>
                <a:gd name="T55" fmla="*/ 0 h 1524"/>
                <a:gd name="T56" fmla="*/ 0 w 986"/>
                <a:gd name="T57" fmla="*/ 0 h 1524"/>
                <a:gd name="T58" fmla="*/ 0 w 986"/>
                <a:gd name="T59" fmla="*/ 0 h 1524"/>
                <a:gd name="T60" fmla="*/ 0 w 986"/>
                <a:gd name="T61" fmla="*/ 0 h 1524"/>
                <a:gd name="T62" fmla="*/ 0 w 986"/>
                <a:gd name="T63" fmla="*/ 0 h 1524"/>
                <a:gd name="T64" fmla="*/ 0 w 986"/>
                <a:gd name="T65" fmla="*/ 0 h 1524"/>
                <a:gd name="T66" fmla="*/ 0 w 986"/>
                <a:gd name="T67" fmla="*/ 0 h 1524"/>
                <a:gd name="T68" fmla="*/ 0 w 986"/>
                <a:gd name="T69" fmla="*/ 0 h 1524"/>
                <a:gd name="T70" fmla="*/ 0 w 986"/>
                <a:gd name="T71" fmla="*/ 0 h 1524"/>
                <a:gd name="T72" fmla="*/ 0 w 986"/>
                <a:gd name="T73" fmla="*/ 0 h 1524"/>
                <a:gd name="T74" fmla="*/ 0 w 986"/>
                <a:gd name="T75" fmla="*/ 0 h 1524"/>
                <a:gd name="T76" fmla="*/ 0 w 986"/>
                <a:gd name="T77" fmla="*/ 0 h 1524"/>
                <a:gd name="T78" fmla="*/ 0 w 986"/>
                <a:gd name="T79" fmla="*/ 0 h 1524"/>
                <a:gd name="T80" fmla="*/ 0 w 986"/>
                <a:gd name="T81" fmla="*/ 0 h 1524"/>
                <a:gd name="T82" fmla="*/ 0 w 986"/>
                <a:gd name="T83" fmla="*/ 0 h 1524"/>
                <a:gd name="T84" fmla="*/ 0 w 986"/>
                <a:gd name="T85" fmla="*/ 0 h 1524"/>
                <a:gd name="T86" fmla="*/ 0 w 986"/>
                <a:gd name="T87" fmla="*/ 0 h 1524"/>
                <a:gd name="T88" fmla="*/ 0 w 986"/>
                <a:gd name="T89" fmla="*/ 0 h 1524"/>
                <a:gd name="T90" fmla="*/ 0 w 986"/>
                <a:gd name="T91" fmla="*/ 0 h 1524"/>
                <a:gd name="T92" fmla="*/ 0 w 986"/>
                <a:gd name="T93" fmla="*/ 0 h 1524"/>
                <a:gd name="T94" fmla="*/ 0 w 986"/>
                <a:gd name="T95" fmla="*/ 0 h 1524"/>
                <a:gd name="T96" fmla="*/ 0 w 986"/>
                <a:gd name="T97" fmla="*/ 0 h 1524"/>
                <a:gd name="T98" fmla="*/ 0 w 986"/>
                <a:gd name="T99" fmla="*/ 0 h 1524"/>
                <a:gd name="T100" fmla="*/ 0 w 986"/>
                <a:gd name="T101" fmla="*/ 0 h 1524"/>
                <a:gd name="T102" fmla="*/ 0 w 986"/>
                <a:gd name="T103" fmla="*/ 0 h 1524"/>
                <a:gd name="T104" fmla="*/ 0 w 986"/>
                <a:gd name="T105" fmla="*/ 0 h 1524"/>
                <a:gd name="T106" fmla="*/ 0 w 986"/>
                <a:gd name="T107" fmla="*/ 0 h 1524"/>
                <a:gd name="T108" fmla="*/ 0 w 986"/>
                <a:gd name="T109" fmla="*/ 0 h 1524"/>
                <a:gd name="T110" fmla="*/ 0 w 986"/>
                <a:gd name="T111" fmla="*/ 0 h 1524"/>
                <a:gd name="T112" fmla="*/ 0 w 986"/>
                <a:gd name="T113" fmla="*/ 0 h 1524"/>
                <a:gd name="T114" fmla="*/ 0 w 986"/>
                <a:gd name="T115" fmla="*/ 0 h 1524"/>
                <a:gd name="T116" fmla="*/ 0 w 986"/>
                <a:gd name="T117" fmla="*/ 0 h 15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6"/>
                <a:gd name="T178" fmla="*/ 0 h 1524"/>
                <a:gd name="T179" fmla="*/ 986 w 986"/>
                <a:gd name="T180" fmla="*/ 1524 h 15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585" name="Freeform 58"/>
            <p:cNvSpPr>
              <a:spLocks/>
            </p:cNvSpPr>
            <p:nvPr/>
          </p:nvSpPr>
          <p:spPr bwMode="auto">
            <a:xfrm>
              <a:off x="4023" y="778"/>
              <a:ext cx="167" cy="286"/>
            </a:xfrm>
            <a:custGeom>
              <a:avLst/>
              <a:gdLst>
                <a:gd name="T0" fmla="*/ 0 w 834"/>
                <a:gd name="T1" fmla="*/ 0 h 1430"/>
                <a:gd name="T2" fmla="*/ 0 w 834"/>
                <a:gd name="T3" fmla="*/ 0 h 1430"/>
                <a:gd name="T4" fmla="*/ 0 w 834"/>
                <a:gd name="T5" fmla="*/ 0 h 1430"/>
                <a:gd name="T6" fmla="*/ 0 w 834"/>
                <a:gd name="T7" fmla="*/ 0 h 1430"/>
                <a:gd name="T8" fmla="*/ 0 w 834"/>
                <a:gd name="T9" fmla="*/ 0 h 1430"/>
                <a:gd name="T10" fmla="*/ 0 w 834"/>
                <a:gd name="T11" fmla="*/ 0 h 1430"/>
                <a:gd name="T12" fmla="*/ 0 w 834"/>
                <a:gd name="T13" fmla="*/ 0 h 1430"/>
                <a:gd name="T14" fmla="*/ 0 w 834"/>
                <a:gd name="T15" fmla="*/ 0 h 1430"/>
                <a:gd name="T16" fmla="*/ 0 w 834"/>
                <a:gd name="T17" fmla="*/ 0 h 1430"/>
                <a:gd name="T18" fmla="*/ 0 w 834"/>
                <a:gd name="T19" fmla="*/ 0 h 1430"/>
                <a:gd name="T20" fmla="*/ 0 w 834"/>
                <a:gd name="T21" fmla="*/ 0 h 1430"/>
                <a:gd name="T22" fmla="*/ 0 w 834"/>
                <a:gd name="T23" fmla="*/ 0 h 1430"/>
                <a:gd name="T24" fmla="*/ 0 w 834"/>
                <a:gd name="T25" fmla="*/ 0 h 1430"/>
                <a:gd name="T26" fmla="*/ 0 w 834"/>
                <a:gd name="T27" fmla="*/ 0 h 1430"/>
                <a:gd name="T28" fmla="*/ 0 w 834"/>
                <a:gd name="T29" fmla="*/ 0 h 1430"/>
                <a:gd name="T30" fmla="*/ 0 w 834"/>
                <a:gd name="T31" fmla="*/ 0 h 1430"/>
                <a:gd name="T32" fmla="*/ 0 w 834"/>
                <a:gd name="T33" fmla="*/ 0 h 1430"/>
                <a:gd name="T34" fmla="*/ 0 w 834"/>
                <a:gd name="T35" fmla="*/ 0 h 1430"/>
                <a:gd name="T36" fmla="*/ 0 w 834"/>
                <a:gd name="T37" fmla="*/ 0 h 1430"/>
                <a:gd name="T38" fmla="*/ 0 w 834"/>
                <a:gd name="T39" fmla="*/ 0 h 1430"/>
                <a:gd name="T40" fmla="*/ 0 w 834"/>
                <a:gd name="T41" fmla="*/ 0 h 1430"/>
                <a:gd name="T42" fmla="*/ 0 w 834"/>
                <a:gd name="T43" fmla="*/ 0 h 1430"/>
                <a:gd name="T44" fmla="*/ 0 w 834"/>
                <a:gd name="T45" fmla="*/ 0 h 1430"/>
                <a:gd name="T46" fmla="*/ 0 w 834"/>
                <a:gd name="T47" fmla="*/ 0 h 1430"/>
                <a:gd name="T48" fmla="*/ 0 w 834"/>
                <a:gd name="T49" fmla="*/ 0 h 1430"/>
                <a:gd name="T50" fmla="*/ 0 w 834"/>
                <a:gd name="T51" fmla="*/ 0 h 1430"/>
                <a:gd name="T52" fmla="*/ 0 w 834"/>
                <a:gd name="T53" fmla="*/ 0 h 1430"/>
                <a:gd name="T54" fmla="*/ 0 w 834"/>
                <a:gd name="T55" fmla="*/ 0 h 1430"/>
                <a:gd name="T56" fmla="*/ 0 w 834"/>
                <a:gd name="T57" fmla="*/ 0 h 1430"/>
                <a:gd name="T58" fmla="*/ 0 w 834"/>
                <a:gd name="T59" fmla="*/ 0 h 1430"/>
                <a:gd name="T60" fmla="*/ 0 w 834"/>
                <a:gd name="T61" fmla="*/ 0 h 1430"/>
                <a:gd name="T62" fmla="*/ 0 w 834"/>
                <a:gd name="T63" fmla="*/ 0 h 1430"/>
                <a:gd name="T64" fmla="*/ 0 w 834"/>
                <a:gd name="T65" fmla="*/ 0 h 1430"/>
                <a:gd name="T66" fmla="*/ 0 w 834"/>
                <a:gd name="T67" fmla="*/ 0 h 1430"/>
                <a:gd name="T68" fmla="*/ 0 w 834"/>
                <a:gd name="T69" fmla="*/ 0 h 1430"/>
                <a:gd name="T70" fmla="*/ 0 w 834"/>
                <a:gd name="T71" fmla="*/ 0 h 1430"/>
                <a:gd name="T72" fmla="*/ 0 w 834"/>
                <a:gd name="T73" fmla="*/ 0 h 1430"/>
                <a:gd name="T74" fmla="*/ 0 w 834"/>
                <a:gd name="T75" fmla="*/ 0 h 1430"/>
                <a:gd name="T76" fmla="*/ 0 w 834"/>
                <a:gd name="T77" fmla="*/ 0 h 1430"/>
                <a:gd name="T78" fmla="*/ 0 w 834"/>
                <a:gd name="T79" fmla="*/ 0 h 1430"/>
                <a:gd name="T80" fmla="*/ 0 w 834"/>
                <a:gd name="T81" fmla="*/ 0 h 1430"/>
                <a:gd name="T82" fmla="*/ 0 w 834"/>
                <a:gd name="T83" fmla="*/ 0 h 1430"/>
                <a:gd name="T84" fmla="*/ 0 w 834"/>
                <a:gd name="T85" fmla="*/ 0 h 1430"/>
                <a:gd name="T86" fmla="*/ 0 w 834"/>
                <a:gd name="T87" fmla="*/ 0 h 1430"/>
                <a:gd name="T88" fmla="*/ 0 w 834"/>
                <a:gd name="T89" fmla="*/ 0 h 1430"/>
                <a:gd name="T90" fmla="*/ 0 w 834"/>
                <a:gd name="T91" fmla="*/ 0 h 1430"/>
                <a:gd name="T92" fmla="*/ 0 w 834"/>
                <a:gd name="T93" fmla="*/ 0 h 1430"/>
                <a:gd name="T94" fmla="*/ 0 w 834"/>
                <a:gd name="T95" fmla="*/ 0 h 1430"/>
                <a:gd name="T96" fmla="*/ 0 w 834"/>
                <a:gd name="T97" fmla="*/ 0 h 1430"/>
                <a:gd name="T98" fmla="*/ 0 w 834"/>
                <a:gd name="T99" fmla="*/ 0 h 1430"/>
                <a:gd name="T100" fmla="*/ 0 w 834"/>
                <a:gd name="T101" fmla="*/ 0 h 1430"/>
                <a:gd name="T102" fmla="*/ 0 w 834"/>
                <a:gd name="T103" fmla="*/ 0 h 1430"/>
                <a:gd name="T104" fmla="*/ 0 w 834"/>
                <a:gd name="T105" fmla="*/ 0 h 1430"/>
                <a:gd name="T106" fmla="*/ 0 w 834"/>
                <a:gd name="T107" fmla="*/ 0 h 1430"/>
                <a:gd name="T108" fmla="*/ 0 w 834"/>
                <a:gd name="T109" fmla="*/ 0 h 1430"/>
                <a:gd name="T110" fmla="*/ 0 w 834"/>
                <a:gd name="T111" fmla="*/ 0 h 1430"/>
                <a:gd name="T112" fmla="*/ 0 w 834"/>
                <a:gd name="T113" fmla="*/ 0 h 14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34"/>
                <a:gd name="T172" fmla="*/ 0 h 1430"/>
                <a:gd name="T173" fmla="*/ 834 w 834"/>
                <a:gd name="T174" fmla="*/ 1430 h 14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586" name="Freeform 59"/>
            <p:cNvSpPr>
              <a:spLocks/>
            </p:cNvSpPr>
            <p:nvPr/>
          </p:nvSpPr>
          <p:spPr bwMode="auto">
            <a:xfrm>
              <a:off x="4073" y="808"/>
              <a:ext cx="130" cy="165"/>
            </a:xfrm>
            <a:custGeom>
              <a:avLst/>
              <a:gdLst>
                <a:gd name="T0" fmla="*/ 0 w 653"/>
                <a:gd name="T1" fmla="*/ 0 h 823"/>
                <a:gd name="T2" fmla="*/ 0 w 653"/>
                <a:gd name="T3" fmla="*/ 0 h 823"/>
                <a:gd name="T4" fmla="*/ 0 w 653"/>
                <a:gd name="T5" fmla="*/ 0 h 823"/>
                <a:gd name="T6" fmla="*/ 0 w 653"/>
                <a:gd name="T7" fmla="*/ 0 h 823"/>
                <a:gd name="T8" fmla="*/ 0 w 653"/>
                <a:gd name="T9" fmla="*/ 0 h 823"/>
                <a:gd name="T10" fmla="*/ 0 w 653"/>
                <a:gd name="T11" fmla="*/ 0 h 823"/>
                <a:gd name="T12" fmla="*/ 0 w 653"/>
                <a:gd name="T13" fmla="*/ 0 h 823"/>
                <a:gd name="T14" fmla="*/ 0 w 653"/>
                <a:gd name="T15" fmla="*/ 0 h 823"/>
                <a:gd name="T16" fmla="*/ 0 w 653"/>
                <a:gd name="T17" fmla="*/ 0 h 823"/>
                <a:gd name="T18" fmla="*/ 0 w 653"/>
                <a:gd name="T19" fmla="*/ 0 h 823"/>
                <a:gd name="T20" fmla="*/ 0 w 653"/>
                <a:gd name="T21" fmla="*/ 0 h 823"/>
                <a:gd name="T22" fmla="*/ 0 w 653"/>
                <a:gd name="T23" fmla="*/ 0 h 823"/>
                <a:gd name="T24" fmla="*/ 0 w 653"/>
                <a:gd name="T25" fmla="*/ 0 h 823"/>
                <a:gd name="T26" fmla="*/ 0 w 653"/>
                <a:gd name="T27" fmla="*/ 0 h 823"/>
                <a:gd name="T28" fmla="*/ 0 w 653"/>
                <a:gd name="T29" fmla="*/ 0 h 823"/>
                <a:gd name="T30" fmla="*/ 0 w 653"/>
                <a:gd name="T31" fmla="*/ 0 h 823"/>
                <a:gd name="T32" fmla="*/ 0 w 653"/>
                <a:gd name="T33" fmla="*/ 0 h 823"/>
                <a:gd name="T34" fmla="*/ 0 w 653"/>
                <a:gd name="T35" fmla="*/ 0 h 823"/>
                <a:gd name="T36" fmla="*/ 0 w 653"/>
                <a:gd name="T37" fmla="*/ 0 h 823"/>
                <a:gd name="T38" fmla="*/ 0 w 653"/>
                <a:gd name="T39" fmla="*/ 0 h 823"/>
                <a:gd name="T40" fmla="*/ 0 w 653"/>
                <a:gd name="T41" fmla="*/ 0 h 823"/>
                <a:gd name="T42" fmla="*/ 0 w 653"/>
                <a:gd name="T43" fmla="*/ 0 h 823"/>
                <a:gd name="T44" fmla="*/ 0 w 653"/>
                <a:gd name="T45" fmla="*/ 0 h 823"/>
                <a:gd name="T46" fmla="*/ 0 w 653"/>
                <a:gd name="T47" fmla="*/ 0 h 823"/>
                <a:gd name="T48" fmla="*/ 0 w 653"/>
                <a:gd name="T49" fmla="*/ 0 h 823"/>
                <a:gd name="T50" fmla="*/ 0 w 653"/>
                <a:gd name="T51" fmla="*/ 0 h 823"/>
                <a:gd name="T52" fmla="*/ 0 w 653"/>
                <a:gd name="T53" fmla="*/ 0 h 823"/>
                <a:gd name="T54" fmla="*/ 0 w 653"/>
                <a:gd name="T55" fmla="*/ 0 h 823"/>
                <a:gd name="T56" fmla="*/ 0 w 653"/>
                <a:gd name="T57" fmla="*/ 0 h 823"/>
                <a:gd name="T58" fmla="*/ 0 w 653"/>
                <a:gd name="T59" fmla="*/ 0 h 823"/>
                <a:gd name="T60" fmla="*/ 0 w 653"/>
                <a:gd name="T61" fmla="*/ 0 h 823"/>
                <a:gd name="T62" fmla="*/ 0 w 653"/>
                <a:gd name="T63" fmla="*/ 0 h 823"/>
                <a:gd name="T64" fmla="*/ 0 w 653"/>
                <a:gd name="T65" fmla="*/ 0 h 823"/>
                <a:gd name="T66" fmla="*/ 0 w 653"/>
                <a:gd name="T67" fmla="*/ 0 h 823"/>
                <a:gd name="T68" fmla="*/ 0 w 653"/>
                <a:gd name="T69" fmla="*/ 0 h 823"/>
                <a:gd name="T70" fmla="*/ 0 w 653"/>
                <a:gd name="T71" fmla="*/ 0 h 823"/>
                <a:gd name="T72" fmla="*/ 0 w 653"/>
                <a:gd name="T73" fmla="*/ 0 h 823"/>
                <a:gd name="T74" fmla="*/ 0 w 653"/>
                <a:gd name="T75" fmla="*/ 0 h 823"/>
                <a:gd name="T76" fmla="*/ 0 w 653"/>
                <a:gd name="T77" fmla="*/ 0 h 823"/>
                <a:gd name="T78" fmla="*/ 0 w 653"/>
                <a:gd name="T79" fmla="*/ 0 h 823"/>
                <a:gd name="T80" fmla="*/ 0 w 653"/>
                <a:gd name="T81" fmla="*/ 0 h 823"/>
                <a:gd name="T82" fmla="*/ 0 w 653"/>
                <a:gd name="T83" fmla="*/ 0 h 823"/>
                <a:gd name="T84" fmla="*/ 0 w 653"/>
                <a:gd name="T85" fmla="*/ 0 h 823"/>
                <a:gd name="T86" fmla="*/ 0 w 653"/>
                <a:gd name="T87" fmla="*/ 0 h 823"/>
                <a:gd name="T88" fmla="*/ 0 w 653"/>
                <a:gd name="T89" fmla="*/ 0 h 823"/>
                <a:gd name="T90" fmla="*/ 0 w 653"/>
                <a:gd name="T91" fmla="*/ 0 h 823"/>
                <a:gd name="T92" fmla="*/ 0 w 653"/>
                <a:gd name="T93" fmla="*/ 0 h 823"/>
                <a:gd name="T94" fmla="*/ 0 w 653"/>
                <a:gd name="T95" fmla="*/ 0 h 823"/>
                <a:gd name="T96" fmla="*/ 0 w 653"/>
                <a:gd name="T97" fmla="*/ 0 h 823"/>
                <a:gd name="T98" fmla="*/ 0 w 653"/>
                <a:gd name="T99" fmla="*/ 0 h 823"/>
                <a:gd name="T100" fmla="*/ 0 w 653"/>
                <a:gd name="T101" fmla="*/ 0 h 823"/>
                <a:gd name="T102" fmla="*/ 0 w 653"/>
                <a:gd name="T103" fmla="*/ 0 h 823"/>
                <a:gd name="T104" fmla="*/ 0 w 653"/>
                <a:gd name="T105" fmla="*/ 0 h 823"/>
                <a:gd name="T106" fmla="*/ 0 w 653"/>
                <a:gd name="T107" fmla="*/ 0 h 8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3"/>
                <a:gd name="T163" fmla="*/ 0 h 823"/>
                <a:gd name="T164" fmla="*/ 653 w 653"/>
                <a:gd name="T165" fmla="*/ 823 h 8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587" name="Freeform 60"/>
            <p:cNvSpPr>
              <a:spLocks/>
            </p:cNvSpPr>
            <p:nvPr/>
          </p:nvSpPr>
          <p:spPr bwMode="auto">
            <a:xfrm>
              <a:off x="4205" y="822"/>
              <a:ext cx="88" cy="130"/>
            </a:xfrm>
            <a:custGeom>
              <a:avLst/>
              <a:gdLst>
                <a:gd name="T0" fmla="*/ 0 w 437"/>
                <a:gd name="T1" fmla="*/ 0 h 653"/>
                <a:gd name="T2" fmla="*/ 0 w 437"/>
                <a:gd name="T3" fmla="*/ 0 h 653"/>
                <a:gd name="T4" fmla="*/ 0 w 437"/>
                <a:gd name="T5" fmla="*/ 0 h 653"/>
                <a:gd name="T6" fmla="*/ 0 w 437"/>
                <a:gd name="T7" fmla="*/ 0 h 653"/>
                <a:gd name="T8" fmla="*/ 0 w 437"/>
                <a:gd name="T9" fmla="*/ 0 h 653"/>
                <a:gd name="T10" fmla="*/ 0 w 437"/>
                <a:gd name="T11" fmla="*/ 0 h 653"/>
                <a:gd name="T12" fmla="*/ 0 w 437"/>
                <a:gd name="T13" fmla="*/ 0 h 653"/>
                <a:gd name="T14" fmla="*/ 0 w 437"/>
                <a:gd name="T15" fmla="*/ 0 h 653"/>
                <a:gd name="T16" fmla="*/ 0 w 437"/>
                <a:gd name="T17" fmla="*/ 0 h 653"/>
                <a:gd name="T18" fmla="*/ 0 w 437"/>
                <a:gd name="T19" fmla="*/ 0 h 653"/>
                <a:gd name="T20" fmla="*/ 0 w 437"/>
                <a:gd name="T21" fmla="*/ 0 h 653"/>
                <a:gd name="T22" fmla="*/ 0 w 437"/>
                <a:gd name="T23" fmla="*/ 0 h 653"/>
                <a:gd name="T24" fmla="*/ 0 w 437"/>
                <a:gd name="T25" fmla="*/ 0 h 653"/>
                <a:gd name="T26" fmla="*/ 0 w 437"/>
                <a:gd name="T27" fmla="*/ 0 h 653"/>
                <a:gd name="T28" fmla="*/ 0 w 437"/>
                <a:gd name="T29" fmla="*/ 0 h 653"/>
                <a:gd name="T30" fmla="*/ 0 w 437"/>
                <a:gd name="T31" fmla="*/ 0 h 653"/>
                <a:gd name="T32" fmla="*/ 0 w 437"/>
                <a:gd name="T33" fmla="*/ 0 h 653"/>
                <a:gd name="T34" fmla="*/ 0 w 437"/>
                <a:gd name="T35" fmla="*/ 0 h 653"/>
                <a:gd name="T36" fmla="*/ 0 w 437"/>
                <a:gd name="T37" fmla="*/ 0 h 653"/>
                <a:gd name="T38" fmla="*/ 0 w 437"/>
                <a:gd name="T39" fmla="*/ 0 h 653"/>
                <a:gd name="T40" fmla="*/ 0 w 437"/>
                <a:gd name="T41" fmla="*/ 0 h 653"/>
                <a:gd name="T42" fmla="*/ 0 w 437"/>
                <a:gd name="T43" fmla="*/ 0 h 653"/>
                <a:gd name="T44" fmla="*/ 0 w 437"/>
                <a:gd name="T45" fmla="*/ 0 h 653"/>
                <a:gd name="T46" fmla="*/ 0 w 437"/>
                <a:gd name="T47" fmla="*/ 0 h 653"/>
                <a:gd name="T48" fmla="*/ 0 w 437"/>
                <a:gd name="T49" fmla="*/ 0 h 653"/>
                <a:gd name="T50" fmla="*/ 0 w 437"/>
                <a:gd name="T51" fmla="*/ 0 h 653"/>
                <a:gd name="T52" fmla="*/ 0 w 437"/>
                <a:gd name="T53" fmla="*/ 0 h 653"/>
                <a:gd name="T54" fmla="*/ 0 w 437"/>
                <a:gd name="T55" fmla="*/ 0 h 653"/>
                <a:gd name="T56" fmla="*/ 0 w 437"/>
                <a:gd name="T57" fmla="*/ 0 h 653"/>
                <a:gd name="T58" fmla="*/ 0 w 437"/>
                <a:gd name="T59" fmla="*/ 0 h 653"/>
                <a:gd name="T60" fmla="*/ 0 w 437"/>
                <a:gd name="T61" fmla="*/ 0 h 653"/>
                <a:gd name="T62" fmla="*/ 0 w 437"/>
                <a:gd name="T63" fmla="*/ 0 h 653"/>
                <a:gd name="T64" fmla="*/ 0 w 437"/>
                <a:gd name="T65" fmla="*/ 0 h 653"/>
                <a:gd name="T66" fmla="*/ 0 w 437"/>
                <a:gd name="T67" fmla="*/ 0 h 653"/>
                <a:gd name="T68" fmla="*/ 0 w 437"/>
                <a:gd name="T69" fmla="*/ 0 h 653"/>
                <a:gd name="T70" fmla="*/ 0 w 437"/>
                <a:gd name="T71" fmla="*/ 0 h 653"/>
                <a:gd name="T72" fmla="*/ 0 w 437"/>
                <a:gd name="T73" fmla="*/ 0 h 653"/>
                <a:gd name="T74" fmla="*/ 0 w 437"/>
                <a:gd name="T75" fmla="*/ 0 h 653"/>
                <a:gd name="T76" fmla="*/ 0 w 437"/>
                <a:gd name="T77" fmla="*/ 0 h 653"/>
                <a:gd name="T78" fmla="*/ 0 w 437"/>
                <a:gd name="T79" fmla="*/ 0 h 653"/>
                <a:gd name="T80" fmla="*/ 0 w 437"/>
                <a:gd name="T81" fmla="*/ 0 h 653"/>
                <a:gd name="T82" fmla="*/ 0 w 437"/>
                <a:gd name="T83" fmla="*/ 0 h 653"/>
                <a:gd name="T84" fmla="*/ 0 w 437"/>
                <a:gd name="T85" fmla="*/ 0 h 653"/>
                <a:gd name="T86" fmla="*/ 0 w 437"/>
                <a:gd name="T87" fmla="*/ 0 h 653"/>
                <a:gd name="T88" fmla="*/ 0 w 437"/>
                <a:gd name="T89" fmla="*/ 0 h 653"/>
                <a:gd name="T90" fmla="*/ 0 w 437"/>
                <a:gd name="T91" fmla="*/ 0 h 653"/>
                <a:gd name="T92" fmla="*/ 0 w 437"/>
                <a:gd name="T93" fmla="*/ 0 h 653"/>
                <a:gd name="T94" fmla="*/ 0 w 437"/>
                <a:gd name="T95" fmla="*/ 0 h 653"/>
                <a:gd name="T96" fmla="*/ 0 w 437"/>
                <a:gd name="T97" fmla="*/ 0 h 653"/>
                <a:gd name="T98" fmla="*/ 0 w 437"/>
                <a:gd name="T99" fmla="*/ 0 h 653"/>
                <a:gd name="T100" fmla="*/ 0 w 437"/>
                <a:gd name="T101" fmla="*/ 0 h 653"/>
                <a:gd name="T102" fmla="*/ 0 w 437"/>
                <a:gd name="T103" fmla="*/ 0 h 653"/>
                <a:gd name="T104" fmla="*/ 0 w 437"/>
                <a:gd name="T105" fmla="*/ 0 h 653"/>
                <a:gd name="T106" fmla="*/ 0 w 437"/>
                <a:gd name="T107" fmla="*/ 0 h 653"/>
                <a:gd name="T108" fmla="*/ 0 w 437"/>
                <a:gd name="T109" fmla="*/ 0 h 653"/>
                <a:gd name="T110" fmla="*/ 0 w 437"/>
                <a:gd name="T111" fmla="*/ 0 h 653"/>
                <a:gd name="T112" fmla="*/ 0 w 437"/>
                <a:gd name="T113" fmla="*/ 0 h 653"/>
                <a:gd name="T114" fmla="*/ 0 w 437"/>
                <a:gd name="T115" fmla="*/ 0 h 653"/>
                <a:gd name="T116" fmla="*/ 0 w 437"/>
                <a:gd name="T117" fmla="*/ 0 h 653"/>
                <a:gd name="T118" fmla="*/ 0 w 437"/>
                <a:gd name="T119" fmla="*/ 0 h 653"/>
                <a:gd name="T120" fmla="*/ 0 w 437"/>
                <a:gd name="T121" fmla="*/ 0 h 653"/>
                <a:gd name="T122" fmla="*/ 0 w 437"/>
                <a:gd name="T123" fmla="*/ 0 h 6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7"/>
                <a:gd name="T187" fmla="*/ 0 h 653"/>
                <a:gd name="T188" fmla="*/ 437 w 437"/>
                <a:gd name="T189" fmla="*/ 653 h 6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588" name="Freeform 61"/>
            <p:cNvSpPr>
              <a:spLocks/>
            </p:cNvSpPr>
            <p:nvPr/>
          </p:nvSpPr>
          <p:spPr bwMode="auto">
            <a:xfrm>
              <a:off x="4056" y="840"/>
              <a:ext cx="17" cy="4"/>
            </a:xfrm>
            <a:custGeom>
              <a:avLst/>
              <a:gdLst>
                <a:gd name="T0" fmla="*/ 0 w 86"/>
                <a:gd name="T1" fmla="*/ 0 h 23"/>
                <a:gd name="T2" fmla="*/ 0 w 86"/>
                <a:gd name="T3" fmla="*/ 0 h 23"/>
                <a:gd name="T4" fmla="*/ 0 w 86"/>
                <a:gd name="T5" fmla="*/ 0 h 23"/>
                <a:gd name="T6" fmla="*/ 0 w 86"/>
                <a:gd name="T7" fmla="*/ 0 h 23"/>
                <a:gd name="T8" fmla="*/ 0 w 86"/>
                <a:gd name="T9" fmla="*/ 0 h 23"/>
                <a:gd name="T10" fmla="*/ 0 w 86"/>
                <a:gd name="T11" fmla="*/ 0 h 23"/>
                <a:gd name="T12" fmla="*/ 0 w 86"/>
                <a:gd name="T13" fmla="*/ 0 h 23"/>
                <a:gd name="T14" fmla="*/ 0 w 86"/>
                <a:gd name="T15" fmla="*/ 0 h 23"/>
                <a:gd name="T16" fmla="*/ 0 w 86"/>
                <a:gd name="T17" fmla="*/ 0 h 23"/>
                <a:gd name="T18" fmla="*/ 0 w 86"/>
                <a:gd name="T19" fmla="*/ 0 h 23"/>
                <a:gd name="T20" fmla="*/ 0 w 86"/>
                <a:gd name="T21" fmla="*/ 0 h 23"/>
                <a:gd name="T22" fmla="*/ 0 w 86"/>
                <a:gd name="T23" fmla="*/ 0 h 23"/>
                <a:gd name="T24" fmla="*/ 0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23"/>
                <a:gd name="T53" fmla="*/ 86 w 8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589" name="Freeform 62"/>
            <p:cNvSpPr>
              <a:spLocks/>
            </p:cNvSpPr>
            <p:nvPr/>
          </p:nvSpPr>
          <p:spPr bwMode="auto">
            <a:xfrm>
              <a:off x="4127" y="844"/>
              <a:ext cx="130" cy="150"/>
            </a:xfrm>
            <a:custGeom>
              <a:avLst/>
              <a:gdLst>
                <a:gd name="T0" fmla="*/ 0 w 653"/>
                <a:gd name="T1" fmla="*/ 0 h 747"/>
                <a:gd name="T2" fmla="*/ 0 w 653"/>
                <a:gd name="T3" fmla="*/ 0 h 747"/>
                <a:gd name="T4" fmla="*/ 0 w 653"/>
                <a:gd name="T5" fmla="*/ 0 h 747"/>
                <a:gd name="T6" fmla="*/ 0 w 653"/>
                <a:gd name="T7" fmla="*/ 0 h 747"/>
                <a:gd name="T8" fmla="*/ 0 w 653"/>
                <a:gd name="T9" fmla="*/ 0 h 747"/>
                <a:gd name="T10" fmla="*/ 0 w 653"/>
                <a:gd name="T11" fmla="*/ 0 h 747"/>
                <a:gd name="T12" fmla="*/ 0 w 653"/>
                <a:gd name="T13" fmla="*/ 0 h 747"/>
                <a:gd name="T14" fmla="*/ 0 w 653"/>
                <a:gd name="T15" fmla="*/ 0 h 747"/>
                <a:gd name="T16" fmla="*/ 0 w 653"/>
                <a:gd name="T17" fmla="*/ 0 h 747"/>
                <a:gd name="T18" fmla="*/ 0 w 653"/>
                <a:gd name="T19" fmla="*/ 0 h 747"/>
                <a:gd name="T20" fmla="*/ 0 w 653"/>
                <a:gd name="T21" fmla="*/ 0 h 747"/>
                <a:gd name="T22" fmla="*/ 0 w 653"/>
                <a:gd name="T23" fmla="*/ 0 h 747"/>
                <a:gd name="T24" fmla="*/ 0 w 653"/>
                <a:gd name="T25" fmla="*/ 0 h 747"/>
                <a:gd name="T26" fmla="*/ 0 w 653"/>
                <a:gd name="T27" fmla="*/ 0 h 747"/>
                <a:gd name="T28" fmla="*/ 0 w 653"/>
                <a:gd name="T29" fmla="*/ 0 h 747"/>
                <a:gd name="T30" fmla="*/ 0 w 653"/>
                <a:gd name="T31" fmla="*/ 0 h 747"/>
                <a:gd name="T32" fmla="*/ 0 w 653"/>
                <a:gd name="T33" fmla="*/ 0 h 747"/>
                <a:gd name="T34" fmla="*/ 0 w 653"/>
                <a:gd name="T35" fmla="*/ 0 h 747"/>
                <a:gd name="T36" fmla="*/ 0 w 653"/>
                <a:gd name="T37" fmla="*/ 0 h 747"/>
                <a:gd name="T38" fmla="*/ 0 w 653"/>
                <a:gd name="T39" fmla="*/ 0 h 747"/>
                <a:gd name="T40" fmla="*/ 0 w 653"/>
                <a:gd name="T41" fmla="*/ 0 h 747"/>
                <a:gd name="T42" fmla="*/ 0 w 653"/>
                <a:gd name="T43" fmla="*/ 0 h 747"/>
                <a:gd name="T44" fmla="*/ 0 w 653"/>
                <a:gd name="T45" fmla="*/ 0 h 747"/>
                <a:gd name="T46" fmla="*/ 0 w 653"/>
                <a:gd name="T47" fmla="*/ 0 h 747"/>
                <a:gd name="T48" fmla="*/ 0 w 653"/>
                <a:gd name="T49" fmla="*/ 0 h 747"/>
                <a:gd name="T50" fmla="*/ 0 w 653"/>
                <a:gd name="T51" fmla="*/ 0 h 747"/>
                <a:gd name="T52" fmla="*/ 0 w 653"/>
                <a:gd name="T53" fmla="*/ 0 h 747"/>
                <a:gd name="T54" fmla="*/ 0 w 653"/>
                <a:gd name="T55" fmla="*/ 0 h 747"/>
                <a:gd name="T56" fmla="*/ 0 w 653"/>
                <a:gd name="T57" fmla="*/ 0 h 747"/>
                <a:gd name="T58" fmla="*/ 0 w 653"/>
                <a:gd name="T59" fmla="*/ 0 h 747"/>
                <a:gd name="T60" fmla="*/ 0 w 653"/>
                <a:gd name="T61" fmla="*/ 0 h 747"/>
                <a:gd name="T62" fmla="*/ 0 w 653"/>
                <a:gd name="T63" fmla="*/ 0 h 747"/>
                <a:gd name="T64" fmla="*/ 0 w 653"/>
                <a:gd name="T65" fmla="*/ 0 h 747"/>
                <a:gd name="T66" fmla="*/ 0 w 653"/>
                <a:gd name="T67" fmla="*/ 0 h 747"/>
                <a:gd name="T68" fmla="*/ 0 w 653"/>
                <a:gd name="T69" fmla="*/ 0 h 747"/>
                <a:gd name="T70" fmla="*/ 0 w 653"/>
                <a:gd name="T71" fmla="*/ 0 h 747"/>
                <a:gd name="T72" fmla="*/ 0 w 653"/>
                <a:gd name="T73" fmla="*/ 0 h 747"/>
                <a:gd name="T74" fmla="*/ 0 w 653"/>
                <a:gd name="T75" fmla="*/ 0 h 747"/>
                <a:gd name="T76" fmla="*/ 0 w 653"/>
                <a:gd name="T77" fmla="*/ 0 h 747"/>
                <a:gd name="T78" fmla="*/ 0 w 653"/>
                <a:gd name="T79" fmla="*/ 0 h 747"/>
                <a:gd name="T80" fmla="*/ 0 w 653"/>
                <a:gd name="T81" fmla="*/ 0 h 747"/>
                <a:gd name="T82" fmla="*/ 0 w 653"/>
                <a:gd name="T83" fmla="*/ 0 h 747"/>
                <a:gd name="T84" fmla="*/ 0 w 653"/>
                <a:gd name="T85" fmla="*/ 0 h 747"/>
                <a:gd name="T86" fmla="*/ 0 w 653"/>
                <a:gd name="T87" fmla="*/ 0 h 747"/>
                <a:gd name="T88" fmla="*/ 0 w 653"/>
                <a:gd name="T89" fmla="*/ 0 h 747"/>
                <a:gd name="T90" fmla="*/ 0 w 653"/>
                <a:gd name="T91" fmla="*/ 0 h 747"/>
                <a:gd name="T92" fmla="*/ 0 w 653"/>
                <a:gd name="T93" fmla="*/ 0 h 747"/>
                <a:gd name="T94" fmla="*/ 0 w 653"/>
                <a:gd name="T95" fmla="*/ 0 h 747"/>
                <a:gd name="T96" fmla="*/ 0 w 653"/>
                <a:gd name="T97" fmla="*/ 0 h 747"/>
                <a:gd name="T98" fmla="*/ 0 w 653"/>
                <a:gd name="T99" fmla="*/ 0 h 747"/>
                <a:gd name="T100" fmla="*/ 0 w 653"/>
                <a:gd name="T101" fmla="*/ 0 h 747"/>
                <a:gd name="T102" fmla="*/ 0 w 653"/>
                <a:gd name="T103" fmla="*/ 0 h 747"/>
                <a:gd name="T104" fmla="*/ 0 w 653"/>
                <a:gd name="T105" fmla="*/ 0 h 7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3"/>
                <a:gd name="T160" fmla="*/ 0 h 747"/>
                <a:gd name="T161" fmla="*/ 653 w 653"/>
                <a:gd name="T162" fmla="*/ 747 h 7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590" name="Freeform 63"/>
            <p:cNvSpPr>
              <a:spLocks/>
            </p:cNvSpPr>
            <p:nvPr/>
          </p:nvSpPr>
          <p:spPr bwMode="auto">
            <a:xfrm>
              <a:off x="4210" y="855"/>
              <a:ext cx="315" cy="286"/>
            </a:xfrm>
            <a:custGeom>
              <a:avLst/>
              <a:gdLst>
                <a:gd name="T0" fmla="*/ 0 w 1572"/>
                <a:gd name="T1" fmla="*/ 0 h 1430"/>
                <a:gd name="T2" fmla="*/ 0 w 1572"/>
                <a:gd name="T3" fmla="*/ 0 h 1430"/>
                <a:gd name="T4" fmla="*/ 0 w 1572"/>
                <a:gd name="T5" fmla="*/ 0 h 1430"/>
                <a:gd name="T6" fmla="*/ 0 w 1572"/>
                <a:gd name="T7" fmla="*/ 0 h 1430"/>
                <a:gd name="T8" fmla="*/ 0 w 1572"/>
                <a:gd name="T9" fmla="*/ 0 h 1430"/>
                <a:gd name="T10" fmla="*/ 0 w 1572"/>
                <a:gd name="T11" fmla="*/ 0 h 1430"/>
                <a:gd name="T12" fmla="*/ 0 w 1572"/>
                <a:gd name="T13" fmla="*/ 0 h 1430"/>
                <a:gd name="T14" fmla="*/ 0 w 1572"/>
                <a:gd name="T15" fmla="*/ 0 h 1430"/>
                <a:gd name="T16" fmla="*/ 0 w 1572"/>
                <a:gd name="T17" fmla="*/ 0 h 1430"/>
                <a:gd name="T18" fmla="*/ 0 w 1572"/>
                <a:gd name="T19" fmla="*/ 0 h 1430"/>
                <a:gd name="T20" fmla="*/ 0 w 1572"/>
                <a:gd name="T21" fmla="*/ 0 h 1430"/>
                <a:gd name="T22" fmla="*/ 0 w 1572"/>
                <a:gd name="T23" fmla="*/ 0 h 1430"/>
                <a:gd name="T24" fmla="*/ 0 w 1572"/>
                <a:gd name="T25" fmla="*/ 0 h 1430"/>
                <a:gd name="T26" fmla="*/ 0 w 1572"/>
                <a:gd name="T27" fmla="*/ 0 h 1430"/>
                <a:gd name="T28" fmla="*/ 0 w 1572"/>
                <a:gd name="T29" fmla="*/ 0 h 1430"/>
                <a:gd name="T30" fmla="*/ 0 w 1572"/>
                <a:gd name="T31" fmla="*/ 0 h 1430"/>
                <a:gd name="T32" fmla="*/ 0 w 1572"/>
                <a:gd name="T33" fmla="*/ 0 h 1430"/>
                <a:gd name="T34" fmla="*/ 0 w 1572"/>
                <a:gd name="T35" fmla="*/ 0 h 1430"/>
                <a:gd name="T36" fmla="*/ 0 w 1572"/>
                <a:gd name="T37" fmla="*/ 0 h 1430"/>
                <a:gd name="T38" fmla="*/ 0 w 1572"/>
                <a:gd name="T39" fmla="*/ 0 h 1430"/>
                <a:gd name="T40" fmla="*/ 0 w 1572"/>
                <a:gd name="T41" fmla="*/ 0 h 1430"/>
                <a:gd name="T42" fmla="*/ 0 w 1572"/>
                <a:gd name="T43" fmla="*/ 0 h 1430"/>
                <a:gd name="T44" fmla="*/ 0 w 1572"/>
                <a:gd name="T45" fmla="*/ 0 h 1430"/>
                <a:gd name="T46" fmla="*/ 0 w 1572"/>
                <a:gd name="T47" fmla="*/ 0 h 1430"/>
                <a:gd name="T48" fmla="*/ 0 w 1572"/>
                <a:gd name="T49" fmla="*/ 0 h 1430"/>
                <a:gd name="T50" fmla="*/ 0 w 1572"/>
                <a:gd name="T51" fmla="*/ 0 h 1430"/>
                <a:gd name="T52" fmla="*/ 0 w 1572"/>
                <a:gd name="T53" fmla="*/ 0 h 1430"/>
                <a:gd name="T54" fmla="*/ 0 w 1572"/>
                <a:gd name="T55" fmla="*/ 0 h 1430"/>
                <a:gd name="T56" fmla="*/ 0 w 1572"/>
                <a:gd name="T57" fmla="*/ 0 h 1430"/>
                <a:gd name="T58" fmla="*/ 0 w 1572"/>
                <a:gd name="T59" fmla="*/ 0 h 1430"/>
                <a:gd name="T60" fmla="*/ 0 w 1572"/>
                <a:gd name="T61" fmla="*/ 0 h 1430"/>
                <a:gd name="T62" fmla="*/ 0 w 1572"/>
                <a:gd name="T63" fmla="*/ 0 h 1430"/>
                <a:gd name="T64" fmla="*/ 0 w 1572"/>
                <a:gd name="T65" fmla="*/ 0 h 1430"/>
                <a:gd name="T66" fmla="*/ 0 w 1572"/>
                <a:gd name="T67" fmla="*/ 0 h 1430"/>
                <a:gd name="T68" fmla="*/ 0 w 1572"/>
                <a:gd name="T69" fmla="*/ 0 h 1430"/>
                <a:gd name="T70" fmla="*/ 0 w 1572"/>
                <a:gd name="T71" fmla="*/ 0 h 1430"/>
                <a:gd name="T72" fmla="*/ 0 w 1572"/>
                <a:gd name="T73" fmla="*/ 0 h 1430"/>
                <a:gd name="T74" fmla="*/ 0 w 1572"/>
                <a:gd name="T75" fmla="*/ 0 h 1430"/>
                <a:gd name="T76" fmla="*/ 0 w 1572"/>
                <a:gd name="T77" fmla="*/ 0 h 1430"/>
                <a:gd name="T78" fmla="*/ 0 w 1572"/>
                <a:gd name="T79" fmla="*/ 0 h 1430"/>
                <a:gd name="T80" fmla="*/ 0 w 1572"/>
                <a:gd name="T81" fmla="*/ 0 h 1430"/>
                <a:gd name="T82" fmla="*/ 0 w 1572"/>
                <a:gd name="T83" fmla="*/ 0 h 1430"/>
                <a:gd name="T84" fmla="*/ 0 w 1572"/>
                <a:gd name="T85" fmla="*/ 0 h 1430"/>
                <a:gd name="T86" fmla="*/ 0 w 1572"/>
                <a:gd name="T87" fmla="*/ 0 h 1430"/>
                <a:gd name="T88" fmla="*/ 0 w 1572"/>
                <a:gd name="T89" fmla="*/ 0 h 1430"/>
                <a:gd name="T90" fmla="*/ 0 w 1572"/>
                <a:gd name="T91" fmla="*/ 0 h 1430"/>
                <a:gd name="T92" fmla="*/ 0 w 1572"/>
                <a:gd name="T93" fmla="*/ 0 h 1430"/>
                <a:gd name="T94" fmla="*/ 0 w 1572"/>
                <a:gd name="T95" fmla="*/ 0 h 1430"/>
                <a:gd name="T96" fmla="*/ 0 w 1572"/>
                <a:gd name="T97" fmla="*/ 0 h 1430"/>
                <a:gd name="T98" fmla="*/ 0 w 1572"/>
                <a:gd name="T99" fmla="*/ 0 h 1430"/>
                <a:gd name="T100" fmla="*/ 0 w 1572"/>
                <a:gd name="T101" fmla="*/ 0 h 1430"/>
                <a:gd name="T102" fmla="*/ 0 w 1572"/>
                <a:gd name="T103" fmla="*/ 0 h 1430"/>
                <a:gd name="T104" fmla="*/ 0 w 1572"/>
                <a:gd name="T105" fmla="*/ 0 h 1430"/>
                <a:gd name="T106" fmla="*/ 0 w 1572"/>
                <a:gd name="T107" fmla="*/ 0 h 14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72"/>
                <a:gd name="T163" fmla="*/ 0 h 1430"/>
                <a:gd name="T164" fmla="*/ 1572 w 1572"/>
                <a:gd name="T165" fmla="*/ 1430 h 14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591" name="Freeform 64"/>
            <p:cNvSpPr>
              <a:spLocks/>
            </p:cNvSpPr>
            <p:nvPr/>
          </p:nvSpPr>
          <p:spPr bwMode="auto">
            <a:xfrm>
              <a:off x="4220" y="878"/>
              <a:ext cx="10" cy="8"/>
            </a:xfrm>
            <a:custGeom>
              <a:avLst/>
              <a:gdLst>
                <a:gd name="T0" fmla="*/ 0 w 52"/>
                <a:gd name="T1" fmla="*/ 0 h 42"/>
                <a:gd name="T2" fmla="*/ 0 w 52"/>
                <a:gd name="T3" fmla="*/ 0 h 42"/>
                <a:gd name="T4" fmla="*/ 0 w 52"/>
                <a:gd name="T5" fmla="*/ 0 h 42"/>
                <a:gd name="T6" fmla="*/ 0 w 52"/>
                <a:gd name="T7" fmla="*/ 0 h 42"/>
                <a:gd name="T8" fmla="*/ 0 w 52"/>
                <a:gd name="T9" fmla="*/ 0 h 42"/>
                <a:gd name="T10" fmla="*/ 0 w 52"/>
                <a:gd name="T11" fmla="*/ 0 h 42"/>
                <a:gd name="T12" fmla="*/ 0 w 52"/>
                <a:gd name="T13" fmla="*/ 0 h 42"/>
                <a:gd name="T14" fmla="*/ 0 w 52"/>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42"/>
                <a:gd name="T26" fmla="*/ 52 w 52"/>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592" name="Freeform 65"/>
            <p:cNvSpPr>
              <a:spLocks/>
            </p:cNvSpPr>
            <p:nvPr/>
          </p:nvSpPr>
          <p:spPr bwMode="auto">
            <a:xfrm>
              <a:off x="4081" y="893"/>
              <a:ext cx="27" cy="14"/>
            </a:xfrm>
            <a:custGeom>
              <a:avLst/>
              <a:gdLst>
                <a:gd name="T0" fmla="*/ 0 w 134"/>
                <a:gd name="T1" fmla="*/ 0 h 71"/>
                <a:gd name="T2" fmla="*/ 0 w 134"/>
                <a:gd name="T3" fmla="*/ 0 h 71"/>
                <a:gd name="T4" fmla="*/ 0 w 134"/>
                <a:gd name="T5" fmla="*/ 0 h 71"/>
                <a:gd name="T6" fmla="*/ 0 w 134"/>
                <a:gd name="T7" fmla="*/ 0 h 71"/>
                <a:gd name="T8" fmla="*/ 0 w 134"/>
                <a:gd name="T9" fmla="*/ 0 h 71"/>
                <a:gd name="T10" fmla="*/ 0 w 134"/>
                <a:gd name="T11" fmla="*/ 0 h 71"/>
                <a:gd name="T12" fmla="*/ 0 w 134"/>
                <a:gd name="T13" fmla="*/ 0 h 71"/>
                <a:gd name="T14" fmla="*/ 0 w 134"/>
                <a:gd name="T15" fmla="*/ 0 h 71"/>
                <a:gd name="T16" fmla="*/ 0 w 134"/>
                <a:gd name="T17" fmla="*/ 0 h 71"/>
                <a:gd name="T18" fmla="*/ 0 w 134"/>
                <a:gd name="T19" fmla="*/ 0 h 71"/>
                <a:gd name="T20" fmla="*/ 0 w 134"/>
                <a:gd name="T21" fmla="*/ 0 h 71"/>
                <a:gd name="T22" fmla="*/ 0 w 134"/>
                <a:gd name="T23" fmla="*/ 0 h 71"/>
                <a:gd name="T24" fmla="*/ 0 w 134"/>
                <a:gd name="T25" fmla="*/ 0 h 71"/>
                <a:gd name="T26" fmla="*/ 0 w 134"/>
                <a:gd name="T27" fmla="*/ 0 h 71"/>
                <a:gd name="T28" fmla="*/ 0 w 134"/>
                <a:gd name="T29" fmla="*/ 0 h 71"/>
                <a:gd name="T30" fmla="*/ 0 w 134"/>
                <a:gd name="T31" fmla="*/ 0 h 71"/>
                <a:gd name="T32" fmla="*/ 0 w 134"/>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4"/>
                <a:gd name="T52" fmla="*/ 0 h 71"/>
                <a:gd name="T53" fmla="*/ 134 w 134"/>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593" name="Freeform 66"/>
            <p:cNvSpPr>
              <a:spLocks/>
            </p:cNvSpPr>
            <p:nvPr/>
          </p:nvSpPr>
          <p:spPr bwMode="auto">
            <a:xfrm>
              <a:off x="4147" y="896"/>
              <a:ext cx="43" cy="37"/>
            </a:xfrm>
            <a:custGeom>
              <a:avLst/>
              <a:gdLst>
                <a:gd name="T0" fmla="*/ 0 w 214"/>
                <a:gd name="T1" fmla="*/ 0 h 185"/>
                <a:gd name="T2" fmla="*/ 0 w 214"/>
                <a:gd name="T3" fmla="*/ 0 h 185"/>
                <a:gd name="T4" fmla="*/ 0 w 214"/>
                <a:gd name="T5" fmla="*/ 0 h 185"/>
                <a:gd name="T6" fmla="*/ 0 w 214"/>
                <a:gd name="T7" fmla="*/ 0 h 185"/>
                <a:gd name="T8" fmla="*/ 0 w 214"/>
                <a:gd name="T9" fmla="*/ 0 h 185"/>
                <a:gd name="T10" fmla="*/ 0 w 214"/>
                <a:gd name="T11" fmla="*/ 0 h 185"/>
                <a:gd name="T12" fmla="*/ 0 w 214"/>
                <a:gd name="T13" fmla="*/ 0 h 185"/>
                <a:gd name="T14" fmla="*/ 0 w 214"/>
                <a:gd name="T15" fmla="*/ 0 h 185"/>
                <a:gd name="T16" fmla="*/ 0 w 214"/>
                <a:gd name="T17" fmla="*/ 0 h 185"/>
                <a:gd name="T18" fmla="*/ 0 w 214"/>
                <a:gd name="T19" fmla="*/ 0 h 185"/>
                <a:gd name="T20" fmla="*/ 0 w 214"/>
                <a:gd name="T21" fmla="*/ 0 h 185"/>
                <a:gd name="T22" fmla="*/ 0 w 214"/>
                <a:gd name="T23" fmla="*/ 0 h 185"/>
                <a:gd name="T24" fmla="*/ 0 w 214"/>
                <a:gd name="T25" fmla="*/ 0 h 185"/>
                <a:gd name="T26" fmla="*/ 0 w 214"/>
                <a:gd name="T27" fmla="*/ 0 h 185"/>
                <a:gd name="T28" fmla="*/ 0 w 214"/>
                <a:gd name="T29" fmla="*/ 0 h 185"/>
                <a:gd name="T30" fmla="*/ 0 w 214"/>
                <a:gd name="T31" fmla="*/ 0 h 185"/>
                <a:gd name="T32" fmla="*/ 0 w 214"/>
                <a:gd name="T33" fmla="*/ 0 h 185"/>
                <a:gd name="T34" fmla="*/ 0 w 214"/>
                <a:gd name="T35" fmla="*/ 0 h 185"/>
                <a:gd name="T36" fmla="*/ 0 w 214"/>
                <a:gd name="T37" fmla="*/ 0 h 185"/>
                <a:gd name="T38" fmla="*/ 0 w 214"/>
                <a:gd name="T39" fmla="*/ 0 h 185"/>
                <a:gd name="T40" fmla="*/ 0 w 214"/>
                <a:gd name="T41" fmla="*/ 0 h 185"/>
                <a:gd name="T42" fmla="*/ 0 w 214"/>
                <a:gd name="T43" fmla="*/ 0 h 185"/>
                <a:gd name="T44" fmla="*/ 0 w 214"/>
                <a:gd name="T45" fmla="*/ 0 h 185"/>
                <a:gd name="T46" fmla="*/ 0 w 214"/>
                <a:gd name="T47" fmla="*/ 0 h 185"/>
                <a:gd name="T48" fmla="*/ 0 w 214"/>
                <a:gd name="T49" fmla="*/ 0 h 185"/>
                <a:gd name="T50" fmla="*/ 0 w 214"/>
                <a:gd name="T51" fmla="*/ 0 h 185"/>
                <a:gd name="T52" fmla="*/ 0 w 214"/>
                <a:gd name="T53" fmla="*/ 0 h 185"/>
                <a:gd name="T54" fmla="*/ 0 w 214"/>
                <a:gd name="T55" fmla="*/ 0 h 185"/>
                <a:gd name="T56" fmla="*/ 0 w 214"/>
                <a:gd name="T57" fmla="*/ 0 h 185"/>
                <a:gd name="T58" fmla="*/ 0 w 214"/>
                <a:gd name="T59" fmla="*/ 0 h 185"/>
                <a:gd name="T60" fmla="*/ 0 w 214"/>
                <a:gd name="T61" fmla="*/ 0 h 185"/>
                <a:gd name="T62" fmla="*/ 0 w 214"/>
                <a:gd name="T63" fmla="*/ 0 h 185"/>
                <a:gd name="T64" fmla="*/ 0 w 214"/>
                <a:gd name="T65" fmla="*/ 0 h 1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4"/>
                <a:gd name="T100" fmla="*/ 0 h 185"/>
                <a:gd name="T101" fmla="*/ 214 w 214"/>
                <a:gd name="T102" fmla="*/ 185 h 1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594" name="Freeform 67"/>
            <p:cNvSpPr>
              <a:spLocks/>
            </p:cNvSpPr>
            <p:nvPr/>
          </p:nvSpPr>
          <p:spPr bwMode="auto">
            <a:xfrm>
              <a:off x="4170" y="904"/>
              <a:ext cx="9" cy="13"/>
            </a:xfrm>
            <a:custGeom>
              <a:avLst/>
              <a:gdLst>
                <a:gd name="T0" fmla="*/ 0 w 47"/>
                <a:gd name="T1" fmla="*/ 0 h 62"/>
                <a:gd name="T2" fmla="*/ 0 w 47"/>
                <a:gd name="T3" fmla="*/ 0 h 62"/>
                <a:gd name="T4" fmla="*/ 0 w 47"/>
                <a:gd name="T5" fmla="*/ 0 h 62"/>
                <a:gd name="T6" fmla="*/ 0 w 47"/>
                <a:gd name="T7" fmla="*/ 0 h 62"/>
                <a:gd name="T8" fmla="*/ 0 w 47"/>
                <a:gd name="T9" fmla="*/ 0 h 62"/>
                <a:gd name="T10" fmla="*/ 0 w 47"/>
                <a:gd name="T11" fmla="*/ 0 h 62"/>
                <a:gd name="T12" fmla="*/ 0 w 47"/>
                <a:gd name="T13" fmla="*/ 0 h 62"/>
                <a:gd name="T14" fmla="*/ 0 w 47"/>
                <a:gd name="T15" fmla="*/ 0 h 62"/>
                <a:gd name="T16" fmla="*/ 0 w 47"/>
                <a:gd name="T17" fmla="*/ 0 h 62"/>
                <a:gd name="T18" fmla="*/ 0 w 47"/>
                <a:gd name="T19" fmla="*/ 0 h 62"/>
                <a:gd name="T20" fmla="*/ 0 w 47"/>
                <a:gd name="T21" fmla="*/ 0 h 62"/>
                <a:gd name="T22" fmla="*/ 0 w 47"/>
                <a:gd name="T23" fmla="*/ 0 h 62"/>
                <a:gd name="T24" fmla="*/ 0 w 47"/>
                <a:gd name="T25" fmla="*/ 0 h 62"/>
                <a:gd name="T26" fmla="*/ 0 w 47"/>
                <a:gd name="T27" fmla="*/ 0 h 62"/>
                <a:gd name="T28" fmla="*/ 0 w 47"/>
                <a:gd name="T29" fmla="*/ 0 h 62"/>
                <a:gd name="T30" fmla="*/ 0 w 47"/>
                <a:gd name="T31" fmla="*/ 0 h 62"/>
                <a:gd name="T32" fmla="*/ 0 w 47"/>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2"/>
                <a:gd name="T53" fmla="*/ 47 w 47"/>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595" name="Freeform 68"/>
            <p:cNvSpPr>
              <a:spLocks/>
            </p:cNvSpPr>
            <p:nvPr/>
          </p:nvSpPr>
          <p:spPr bwMode="auto">
            <a:xfrm>
              <a:off x="4160" y="913"/>
              <a:ext cx="10" cy="10"/>
            </a:xfrm>
            <a:custGeom>
              <a:avLst/>
              <a:gdLst>
                <a:gd name="T0" fmla="*/ 0 w 52"/>
                <a:gd name="T1" fmla="*/ 0 h 52"/>
                <a:gd name="T2" fmla="*/ 0 w 52"/>
                <a:gd name="T3" fmla="*/ 0 h 52"/>
                <a:gd name="T4" fmla="*/ 0 w 52"/>
                <a:gd name="T5" fmla="*/ 0 h 52"/>
                <a:gd name="T6" fmla="*/ 0 w 52"/>
                <a:gd name="T7" fmla="*/ 0 h 52"/>
                <a:gd name="T8" fmla="*/ 0 w 52"/>
                <a:gd name="T9" fmla="*/ 0 h 52"/>
                <a:gd name="T10" fmla="*/ 0 w 52"/>
                <a:gd name="T11" fmla="*/ 0 h 52"/>
                <a:gd name="T12" fmla="*/ 0 w 52"/>
                <a:gd name="T13" fmla="*/ 0 h 52"/>
                <a:gd name="T14" fmla="*/ 0 w 52"/>
                <a:gd name="T15" fmla="*/ 0 h 52"/>
                <a:gd name="T16" fmla="*/ 0 w 52"/>
                <a:gd name="T17" fmla="*/ 0 h 52"/>
                <a:gd name="T18" fmla="*/ 0 w 52"/>
                <a:gd name="T19" fmla="*/ 0 h 52"/>
                <a:gd name="T20" fmla="*/ 0 w 52"/>
                <a:gd name="T21" fmla="*/ 0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52"/>
                <a:gd name="T35" fmla="*/ 52 w 52"/>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596" name="Freeform 69"/>
            <p:cNvSpPr>
              <a:spLocks/>
            </p:cNvSpPr>
            <p:nvPr/>
          </p:nvSpPr>
          <p:spPr bwMode="auto">
            <a:xfrm>
              <a:off x="4222" y="954"/>
              <a:ext cx="19"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w 94"/>
                <a:gd name="T47" fmla="*/ 0 h 63"/>
                <a:gd name="T48" fmla="*/ 0 w 94"/>
                <a:gd name="T49" fmla="*/ 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4"/>
                <a:gd name="T76" fmla="*/ 0 h 63"/>
                <a:gd name="T77" fmla="*/ 94 w 94"/>
                <a:gd name="T78" fmla="*/ 63 h 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597" name="Freeform 70"/>
            <p:cNvSpPr>
              <a:spLocks/>
            </p:cNvSpPr>
            <p:nvPr/>
          </p:nvSpPr>
          <p:spPr bwMode="auto">
            <a:xfrm>
              <a:off x="4222" y="958"/>
              <a:ext cx="102" cy="121"/>
            </a:xfrm>
            <a:custGeom>
              <a:avLst/>
              <a:gdLst>
                <a:gd name="T0" fmla="*/ 0 w 510"/>
                <a:gd name="T1" fmla="*/ 0 h 604"/>
                <a:gd name="T2" fmla="*/ 0 w 510"/>
                <a:gd name="T3" fmla="*/ 0 h 604"/>
                <a:gd name="T4" fmla="*/ 0 w 510"/>
                <a:gd name="T5" fmla="*/ 0 h 604"/>
                <a:gd name="T6" fmla="*/ 0 w 510"/>
                <a:gd name="T7" fmla="*/ 0 h 604"/>
                <a:gd name="T8" fmla="*/ 0 w 510"/>
                <a:gd name="T9" fmla="*/ 0 h 604"/>
                <a:gd name="T10" fmla="*/ 0 w 510"/>
                <a:gd name="T11" fmla="*/ 0 h 604"/>
                <a:gd name="T12" fmla="*/ 0 w 510"/>
                <a:gd name="T13" fmla="*/ 0 h 604"/>
                <a:gd name="T14" fmla="*/ 0 w 510"/>
                <a:gd name="T15" fmla="*/ 0 h 604"/>
                <a:gd name="T16" fmla="*/ 0 w 510"/>
                <a:gd name="T17" fmla="*/ 0 h 604"/>
                <a:gd name="T18" fmla="*/ 0 w 510"/>
                <a:gd name="T19" fmla="*/ 0 h 604"/>
                <a:gd name="T20" fmla="*/ 0 w 510"/>
                <a:gd name="T21" fmla="*/ 0 h 604"/>
                <a:gd name="T22" fmla="*/ 0 w 510"/>
                <a:gd name="T23" fmla="*/ 0 h 604"/>
                <a:gd name="T24" fmla="*/ 0 w 510"/>
                <a:gd name="T25" fmla="*/ 0 h 604"/>
                <a:gd name="T26" fmla="*/ 0 w 510"/>
                <a:gd name="T27" fmla="*/ 0 h 604"/>
                <a:gd name="T28" fmla="*/ 0 w 510"/>
                <a:gd name="T29" fmla="*/ 0 h 604"/>
                <a:gd name="T30" fmla="*/ 0 w 510"/>
                <a:gd name="T31" fmla="*/ 0 h 604"/>
                <a:gd name="T32" fmla="*/ 0 w 510"/>
                <a:gd name="T33" fmla="*/ 0 h 604"/>
                <a:gd name="T34" fmla="*/ 0 w 510"/>
                <a:gd name="T35" fmla="*/ 0 h 604"/>
                <a:gd name="T36" fmla="*/ 0 w 510"/>
                <a:gd name="T37" fmla="*/ 0 h 604"/>
                <a:gd name="T38" fmla="*/ 0 w 510"/>
                <a:gd name="T39" fmla="*/ 0 h 604"/>
                <a:gd name="T40" fmla="*/ 0 w 510"/>
                <a:gd name="T41" fmla="*/ 0 h 604"/>
                <a:gd name="T42" fmla="*/ 0 w 510"/>
                <a:gd name="T43" fmla="*/ 0 h 604"/>
                <a:gd name="T44" fmla="*/ 0 w 510"/>
                <a:gd name="T45" fmla="*/ 0 h 604"/>
                <a:gd name="T46" fmla="*/ 0 w 510"/>
                <a:gd name="T47" fmla="*/ 0 h 604"/>
                <a:gd name="T48" fmla="*/ 0 w 510"/>
                <a:gd name="T49" fmla="*/ 0 h 604"/>
                <a:gd name="T50" fmla="*/ 0 w 510"/>
                <a:gd name="T51" fmla="*/ 0 h 604"/>
                <a:gd name="T52" fmla="*/ 0 w 510"/>
                <a:gd name="T53" fmla="*/ 0 h 604"/>
                <a:gd name="T54" fmla="*/ 0 w 510"/>
                <a:gd name="T55" fmla="*/ 0 h 604"/>
                <a:gd name="T56" fmla="*/ 0 w 510"/>
                <a:gd name="T57" fmla="*/ 0 h 604"/>
                <a:gd name="T58" fmla="*/ 0 w 510"/>
                <a:gd name="T59" fmla="*/ 0 h 604"/>
                <a:gd name="T60" fmla="*/ 0 w 510"/>
                <a:gd name="T61" fmla="*/ 0 h 604"/>
                <a:gd name="T62" fmla="*/ 0 w 510"/>
                <a:gd name="T63" fmla="*/ 0 h 604"/>
                <a:gd name="T64" fmla="*/ 0 w 510"/>
                <a:gd name="T65" fmla="*/ 0 h 604"/>
                <a:gd name="T66" fmla="*/ 0 w 510"/>
                <a:gd name="T67" fmla="*/ 0 h 604"/>
                <a:gd name="T68" fmla="*/ 0 w 510"/>
                <a:gd name="T69" fmla="*/ 0 h 604"/>
                <a:gd name="T70" fmla="*/ 0 w 510"/>
                <a:gd name="T71" fmla="*/ 0 h 604"/>
                <a:gd name="T72" fmla="*/ 0 w 510"/>
                <a:gd name="T73" fmla="*/ 0 h 604"/>
                <a:gd name="T74" fmla="*/ 0 w 510"/>
                <a:gd name="T75" fmla="*/ 0 h 604"/>
                <a:gd name="T76" fmla="*/ 0 w 510"/>
                <a:gd name="T77" fmla="*/ 0 h 604"/>
                <a:gd name="T78" fmla="*/ 0 w 510"/>
                <a:gd name="T79" fmla="*/ 0 h 604"/>
                <a:gd name="T80" fmla="*/ 0 w 510"/>
                <a:gd name="T81" fmla="*/ 0 h 604"/>
                <a:gd name="T82" fmla="*/ 0 w 510"/>
                <a:gd name="T83" fmla="*/ 0 h 604"/>
                <a:gd name="T84" fmla="*/ 0 w 510"/>
                <a:gd name="T85" fmla="*/ 0 h 604"/>
                <a:gd name="T86" fmla="*/ 0 w 510"/>
                <a:gd name="T87" fmla="*/ 0 h 604"/>
                <a:gd name="T88" fmla="*/ 0 w 510"/>
                <a:gd name="T89" fmla="*/ 0 h 604"/>
                <a:gd name="T90" fmla="*/ 0 w 510"/>
                <a:gd name="T91" fmla="*/ 0 h 604"/>
                <a:gd name="T92" fmla="*/ 0 w 510"/>
                <a:gd name="T93" fmla="*/ 0 h 604"/>
                <a:gd name="T94" fmla="*/ 0 w 510"/>
                <a:gd name="T95" fmla="*/ 0 h 604"/>
                <a:gd name="T96" fmla="*/ 0 w 510"/>
                <a:gd name="T97" fmla="*/ 0 h 604"/>
                <a:gd name="T98" fmla="*/ 0 w 510"/>
                <a:gd name="T99" fmla="*/ 0 h 604"/>
                <a:gd name="T100" fmla="*/ 0 w 510"/>
                <a:gd name="T101" fmla="*/ 0 h 604"/>
                <a:gd name="T102" fmla="*/ 0 w 510"/>
                <a:gd name="T103" fmla="*/ 0 h 604"/>
                <a:gd name="T104" fmla="*/ 0 w 510"/>
                <a:gd name="T105" fmla="*/ 0 h 604"/>
                <a:gd name="T106" fmla="*/ 0 w 510"/>
                <a:gd name="T107" fmla="*/ 0 h 604"/>
                <a:gd name="T108" fmla="*/ 0 w 510"/>
                <a:gd name="T109" fmla="*/ 0 h 604"/>
                <a:gd name="T110" fmla="*/ 0 w 510"/>
                <a:gd name="T111" fmla="*/ 0 h 604"/>
                <a:gd name="T112" fmla="*/ 0 w 510"/>
                <a:gd name="T113" fmla="*/ 0 h 6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0"/>
                <a:gd name="T172" fmla="*/ 0 h 604"/>
                <a:gd name="T173" fmla="*/ 510 w 510"/>
                <a:gd name="T174" fmla="*/ 604 h 6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598" name="Freeform 71"/>
            <p:cNvSpPr>
              <a:spLocks/>
            </p:cNvSpPr>
            <p:nvPr/>
          </p:nvSpPr>
          <p:spPr bwMode="auto">
            <a:xfrm>
              <a:off x="4108" y="967"/>
              <a:ext cx="69" cy="92"/>
            </a:xfrm>
            <a:custGeom>
              <a:avLst/>
              <a:gdLst>
                <a:gd name="T0" fmla="*/ 0 w 345"/>
                <a:gd name="T1" fmla="*/ 0 h 460"/>
                <a:gd name="T2" fmla="*/ 0 w 345"/>
                <a:gd name="T3" fmla="*/ 0 h 460"/>
                <a:gd name="T4" fmla="*/ 0 w 345"/>
                <a:gd name="T5" fmla="*/ 0 h 460"/>
                <a:gd name="T6" fmla="*/ 0 w 345"/>
                <a:gd name="T7" fmla="*/ 0 h 460"/>
                <a:gd name="T8" fmla="*/ 0 w 345"/>
                <a:gd name="T9" fmla="*/ 0 h 460"/>
                <a:gd name="T10" fmla="*/ 0 w 345"/>
                <a:gd name="T11" fmla="*/ 0 h 460"/>
                <a:gd name="T12" fmla="*/ 0 w 345"/>
                <a:gd name="T13" fmla="*/ 0 h 460"/>
                <a:gd name="T14" fmla="*/ 0 w 345"/>
                <a:gd name="T15" fmla="*/ 0 h 460"/>
                <a:gd name="T16" fmla="*/ 0 w 345"/>
                <a:gd name="T17" fmla="*/ 0 h 460"/>
                <a:gd name="T18" fmla="*/ 0 w 345"/>
                <a:gd name="T19" fmla="*/ 0 h 460"/>
                <a:gd name="T20" fmla="*/ 0 w 345"/>
                <a:gd name="T21" fmla="*/ 0 h 460"/>
                <a:gd name="T22" fmla="*/ 0 w 345"/>
                <a:gd name="T23" fmla="*/ 0 h 460"/>
                <a:gd name="T24" fmla="*/ 0 w 345"/>
                <a:gd name="T25" fmla="*/ 0 h 460"/>
                <a:gd name="T26" fmla="*/ 0 w 345"/>
                <a:gd name="T27" fmla="*/ 0 h 460"/>
                <a:gd name="T28" fmla="*/ 0 w 345"/>
                <a:gd name="T29" fmla="*/ 0 h 460"/>
                <a:gd name="T30" fmla="*/ 0 w 345"/>
                <a:gd name="T31" fmla="*/ 0 h 460"/>
                <a:gd name="T32" fmla="*/ 0 w 345"/>
                <a:gd name="T33" fmla="*/ 0 h 460"/>
                <a:gd name="T34" fmla="*/ 0 w 345"/>
                <a:gd name="T35" fmla="*/ 0 h 460"/>
                <a:gd name="T36" fmla="*/ 0 w 345"/>
                <a:gd name="T37" fmla="*/ 0 h 460"/>
                <a:gd name="T38" fmla="*/ 0 w 345"/>
                <a:gd name="T39" fmla="*/ 0 h 460"/>
                <a:gd name="T40" fmla="*/ 0 w 345"/>
                <a:gd name="T41" fmla="*/ 0 h 460"/>
                <a:gd name="T42" fmla="*/ 0 w 345"/>
                <a:gd name="T43" fmla="*/ 0 h 460"/>
                <a:gd name="T44" fmla="*/ 0 w 345"/>
                <a:gd name="T45" fmla="*/ 0 h 460"/>
                <a:gd name="T46" fmla="*/ 0 w 345"/>
                <a:gd name="T47" fmla="*/ 0 h 460"/>
                <a:gd name="T48" fmla="*/ 0 w 345"/>
                <a:gd name="T49" fmla="*/ 0 h 460"/>
                <a:gd name="T50" fmla="*/ 0 w 345"/>
                <a:gd name="T51" fmla="*/ 0 h 460"/>
                <a:gd name="T52" fmla="*/ 0 w 345"/>
                <a:gd name="T53" fmla="*/ 0 h 460"/>
                <a:gd name="T54" fmla="*/ 0 w 345"/>
                <a:gd name="T55" fmla="*/ 0 h 460"/>
                <a:gd name="T56" fmla="*/ 0 w 345"/>
                <a:gd name="T57" fmla="*/ 0 h 460"/>
                <a:gd name="T58" fmla="*/ 0 w 345"/>
                <a:gd name="T59" fmla="*/ 0 h 460"/>
                <a:gd name="T60" fmla="*/ 0 w 345"/>
                <a:gd name="T61" fmla="*/ 0 h 460"/>
                <a:gd name="T62" fmla="*/ 0 w 345"/>
                <a:gd name="T63" fmla="*/ 0 h 460"/>
                <a:gd name="T64" fmla="*/ 0 w 345"/>
                <a:gd name="T65" fmla="*/ 0 h 460"/>
                <a:gd name="T66" fmla="*/ 0 w 345"/>
                <a:gd name="T67" fmla="*/ 0 h 460"/>
                <a:gd name="T68" fmla="*/ 0 w 345"/>
                <a:gd name="T69" fmla="*/ 0 h 460"/>
                <a:gd name="T70" fmla="*/ 0 w 345"/>
                <a:gd name="T71" fmla="*/ 0 h 460"/>
                <a:gd name="T72" fmla="*/ 0 w 345"/>
                <a:gd name="T73" fmla="*/ 0 h 460"/>
                <a:gd name="T74" fmla="*/ 0 w 345"/>
                <a:gd name="T75" fmla="*/ 0 h 460"/>
                <a:gd name="T76" fmla="*/ 0 w 345"/>
                <a:gd name="T77" fmla="*/ 0 h 460"/>
                <a:gd name="T78" fmla="*/ 0 w 345"/>
                <a:gd name="T79" fmla="*/ 0 h 460"/>
                <a:gd name="T80" fmla="*/ 0 w 345"/>
                <a:gd name="T81" fmla="*/ 0 h 460"/>
                <a:gd name="T82" fmla="*/ 0 w 345"/>
                <a:gd name="T83" fmla="*/ 0 h 460"/>
                <a:gd name="T84" fmla="*/ 0 w 345"/>
                <a:gd name="T85" fmla="*/ 0 h 460"/>
                <a:gd name="T86" fmla="*/ 0 w 345"/>
                <a:gd name="T87" fmla="*/ 0 h 460"/>
                <a:gd name="T88" fmla="*/ 0 w 345"/>
                <a:gd name="T89" fmla="*/ 0 h 460"/>
                <a:gd name="T90" fmla="*/ 0 w 345"/>
                <a:gd name="T91" fmla="*/ 0 h 460"/>
                <a:gd name="T92" fmla="*/ 0 w 345"/>
                <a:gd name="T93" fmla="*/ 0 h 460"/>
                <a:gd name="T94" fmla="*/ 0 w 345"/>
                <a:gd name="T95" fmla="*/ 0 h 460"/>
                <a:gd name="T96" fmla="*/ 0 w 345"/>
                <a:gd name="T97" fmla="*/ 0 h 460"/>
                <a:gd name="T98" fmla="*/ 0 w 345"/>
                <a:gd name="T99" fmla="*/ 0 h 460"/>
                <a:gd name="T100" fmla="*/ 0 w 345"/>
                <a:gd name="T101" fmla="*/ 0 h 460"/>
                <a:gd name="T102" fmla="*/ 0 w 345"/>
                <a:gd name="T103" fmla="*/ 0 h 460"/>
                <a:gd name="T104" fmla="*/ 0 w 345"/>
                <a:gd name="T105" fmla="*/ 0 h 460"/>
                <a:gd name="T106" fmla="*/ 0 w 345"/>
                <a:gd name="T107" fmla="*/ 0 h 460"/>
                <a:gd name="T108" fmla="*/ 0 w 345"/>
                <a:gd name="T109" fmla="*/ 0 h 460"/>
                <a:gd name="T110" fmla="*/ 0 w 345"/>
                <a:gd name="T111" fmla="*/ 0 h 460"/>
                <a:gd name="T112" fmla="*/ 0 w 345"/>
                <a:gd name="T113" fmla="*/ 0 h 460"/>
                <a:gd name="T114" fmla="*/ 0 w 345"/>
                <a:gd name="T115" fmla="*/ 0 h 460"/>
                <a:gd name="T116" fmla="*/ 0 w 345"/>
                <a:gd name="T117" fmla="*/ 0 h 460"/>
                <a:gd name="T118" fmla="*/ 0 w 345"/>
                <a:gd name="T119" fmla="*/ 0 h 4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5"/>
                <a:gd name="T181" fmla="*/ 0 h 460"/>
                <a:gd name="T182" fmla="*/ 345 w 345"/>
                <a:gd name="T183" fmla="*/ 460 h 4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599" name="Freeform 72"/>
            <p:cNvSpPr>
              <a:spLocks/>
            </p:cNvSpPr>
            <p:nvPr/>
          </p:nvSpPr>
          <p:spPr bwMode="auto">
            <a:xfrm>
              <a:off x="4170" y="989"/>
              <a:ext cx="44" cy="74"/>
            </a:xfrm>
            <a:custGeom>
              <a:avLst/>
              <a:gdLst>
                <a:gd name="T0" fmla="*/ 0 w 218"/>
                <a:gd name="T1" fmla="*/ 0 h 367"/>
                <a:gd name="T2" fmla="*/ 0 w 218"/>
                <a:gd name="T3" fmla="*/ 0 h 367"/>
                <a:gd name="T4" fmla="*/ 0 w 218"/>
                <a:gd name="T5" fmla="*/ 0 h 367"/>
                <a:gd name="T6" fmla="*/ 0 w 218"/>
                <a:gd name="T7" fmla="*/ 0 h 367"/>
                <a:gd name="T8" fmla="*/ 0 w 218"/>
                <a:gd name="T9" fmla="*/ 0 h 367"/>
                <a:gd name="T10" fmla="*/ 0 w 218"/>
                <a:gd name="T11" fmla="*/ 0 h 367"/>
                <a:gd name="T12" fmla="*/ 0 w 218"/>
                <a:gd name="T13" fmla="*/ 0 h 367"/>
                <a:gd name="T14" fmla="*/ 0 w 218"/>
                <a:gd name="T15" fmla="*/ 0 h 367"/>
                <a:gd name="T16" fmla="*/ 0 w 218"/>
                <a:gd name="T17" fmla="*/ 0 h 367"/>
                <a:gd name="T18" fmla="*/ 0 w 218"/>
                <a:gd name="T19" fmla="*/ 0 h 367"/>
                <a:gd name="T20" fmla="*/ 0 w 218"/>
                <a:gd name="T21" fmla="*/ 0 h 367"/>
                <a:gd name="T22" fmla="*/ 0 w 218"/>
                <a:gd name="T23" fmla="*/ 0 h 367"/>
                <a:gd name="T24" fmla="*/ 0 w 218"/>
                <a:gd name="T25" fmla="*/ 0 h 367"/>
                <a:gd name="T26" fmla="*/ 0 w 218"/>
                <a:gd name="T27" fmla="*/ 0 h 367"/>
                <a:gd name="T28" fmla="*/ 0 w 218"/>
                <a:gd name="T29" fmla="*/ 0 h 367"/>
                <a:gd name="T30" fmla="*/ 0 w 218"/>
                <a:gd name="T31" fmla="*/ 0 h 367"/>
                <a:gd name="T32" fmla="*/ 0 w 218"/>
                <a:gd name="T33" fmla="*/ 0 h 367"/>
                <a:gd name="T34" fmla="*/ 0 w 218"/>
                <a:gd name="T35" fmla="*/ 0 h 367"/>
                <a:gd name="T36" fmla="*/ 0 w 218"/>
                <a:gd name="T37" fmla="*/ 0 h 367"/>
                <a:gd name="T38" fmla="*/ 0 w 218"/>
                <a:gd name="T39" fmla="*/ 0 h 367"/>
                <a:gd name="T40" fmla="*/ 0 w 218"/>
                <a:gd name="T41" fmla="*/ 0 h 367"/>
                <a:gd name="T42" fmla="*/ 0 w 218"/>
                <a:gd name="T43" fmla="*/ 0 h 367"/>
                <a:gd name="T44" fmla="*/ 0 w 218"/>
                <a:gd name="T45" fmla="*/ 0 h 367"/>
                <a:gd name="T46" fmla="*/ 0 w 218"/>
                <a:gd name="T47" fmla="*/ 0 h 367"/>
                <a:gd name="T48" fmla="*/ 0 w 218"/>
                <a:gd name="T49" fmla="*/ 0 h 367"/>
                <a:gd name="T50" fmla="*/ 0 w 218"/>
                <a:gd name="T51" fmla="*/ 0 h 367"/>
                <a:gd name="T52" fmla="*/ 0 w 218"/>
                <a:gd name="T53" fmla="*/ 0 h 367"/>
                <a:gd name="T54" fmla="*/ 0 w 218"/>
                <a:gd name="T55" fmla="*/ 0 h 367"/>
                <a:gd name="T56" fmla="*/ 0 w 218"/>
                <a:gd name="T57" fmla="*/ 0 h 367"/>
                <a:gd name="T58" fmla="*/ 0 w 218"/>
                <a:gd name="T59" fmla="*/ 0 h 367"/>
                <a:gd name="T60" fmla="*/ 0 w 218"/>
                <a:gd name="T61" fmla="*/ 0 h 367"/>
                <a:gd name="T62" fmla="*/ 0 w 218"/>
                <a:gd name="T63" fmla="*/ 0 h 367"/>
                <a:gd name="T64" fmla="*/ 0 w 218"/>
                <a:gd name="T65" fmla="*/ 0 h 367"/>
                <a:gd name="T66" fmla="*/ 0 w 218"/>
                <a:gd name="T67" fmla="*/ 0 h 3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367"/>
                <a:gd name="T104" fmla="*/ 218 w 218"/>
                <a:gd name="T105" fmla="*/ 367 h 3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600" name="Freeform 73"/>
            <p:cNvSpPr>
              <a:spLocks/>
            </p:cNvSpPr>
            <p:nvPr/>
          </p:nvSpPr>
          <p:spPr bwMode="auto">
            <a:xfrm>
              <a:off x="4249" y="1006"/>
              <a:ext cx="46" cy="66"/>
            </a:xfrm>
            <a:custGeom>
              <a:avLst/>
              <a:gdLst>
                <a:gd name="T0" fmla="*/ 0 w 229"/>
                <a:gd name="T1" fmla="*/ 0 h 331"/>
                <a:gd name="T2" fmla="*/ 0 w 229"/>
                <a:gd name="T3" fmla="*/ 0 h 331"/>
                <a:gd name="T4" fmla="*/ 0 w 229"/>
                <a:gd name="T5" fmla="*/ 0 h 331"/>
                <a:gd name="T6" fmla="*/ 0 w 229"/>
                <a:gd name="T7" fmla="*/ 0 h 331"/>
                <a:gd name="T8" fmla="*/ 0 w 229"/>
                <a:gd name="T9" fmla="*/ 0 h 331"/>
                <a:gd name="T10" fmla="*/ 0 w 229"/>
                <a:gd name="T11" fmla="*/ 0 h 331"/>
                <a:gd name="T12" fmla="*/ 0 w 229"/>
                <a:gd name="T13" fmla="*/ 0 h 331"/>
                <a:gd name="T14" fmla="*/ 0 w 229"/>
                <a:gd name="T15" fmla="*/ 0 h 331"/>
                <a:gd name="T16" fmla="*/ 0 w 229"/>
                <a:gd name="T17" fmla="*/ 0 h 331"/>
                <a:gd name="T18" fmla="*/ 0 w 229"/>
                <a:gd name="T19" fmla="*/ 0 h 331"/>
                <a:gd name="T20" fmla="*/ 0 w 229"/>
                <a:gd name="T21" fmla="*/ 0 h 331"/>
                <a:gd name="T22" fmla="*/ 0 w 229"/>
                <a:gd name="T23" fmla="*/ 0 h 331"/>
                <a:gd name="T24" fmla="*/ 0 w 229"/>
                <a:gd name="T25" fmla="*/ 0 h 331"/>
                <a:gd name="T26" fmla="*/ 0 w 229"/>
                <a:gd name="T27" fmla="*/ 0 h 331"/>
                <a:gd name="T28" fmla="*/ 0 w 229"/>
                <a:gd name="T29" fmla="*/ 0 h 331"/>
                <a:gd name="T30" fmla="*/ 0 w 229"/>
                <a:gd name="T31" fmla="*/ 0 h 331"/>
                <a:gd name="T32" fmla="*/ 0 w 229"/>
                <a:gd name="T33" fmla="*/ 0 h 331"/>
                <a:gd name="T34" fmla="*/ 0 w 229"/>
                <a:gd name="T35" fmla="*/ 0 h 331"/>
                <a:gd name="T36" fmla="*/ 0 w 229"/>
                <a:gd name="T37" fmla="*/ 0 h 331"/>
                <a:gd name="T38" fmla="*/ 0 w 229"/>
                <a:gd name="T39" fmla="*/ 0 h 331"/>
                <a:gd name="T40" fmla="*/ 0 w 229"/>
                <a:gd name="T41" fmla="*/ 0 h 331"/>
                <a:gd name="T42" fmla="*/ 0 w 229"/>
                <a:gd name="T43" fmla="*/ 0 h 331"/>
                <a:gd name="T44" fmla="*/ 0 w 229"/>
                <a:gd name="T45" fmla="*/ 0 h 331"/>
                <a:gd name="T46" fmla="*/ 0 w 229"/>
                <a:gd name="T47" fmla="*/ 0 h 331"/>
                <a:gd name="T48" fmla="*/ 0 w 229"/>
                <a:gd name="T49" fmla="*/ 0 h 331"/>
                <a:gd name="T50" fmla="*/ 0 w 229"/>
                <a:gd name="T51" fmla="*/ 0 h 331"/>
                <a:gd name="T52" fmla="*/ 0 w 229"/>
                <a:gd name="T53" fmla="*/ 0 h 331"/>
                <a:gd name="T54" fmla="*/ 0 w 229"/>
                <a:gd name="T55" fmla="*/ 0 h 331"/>
                <a:gd name="T56" fmla="*/ 0 w 229"/>
                <a:gd name="T57" fmla="*/ 0 h 331"/>
                <a:gd name="T58" fmla="*/ 0 w 229"/>
                <a:gd name="T59" fmla="*/ 0 h 331"/>
                <a:gd name="T60" fmla="*/ 0 w 229"/>
                <a:gd name="T61" fmla="*/ 0 h 331"/>
                <a:gd name="T62" fmla="*/ 0 w 229"/>
                <a:gd name="T63" fmla="*/ 0 h 331"/>
                <a:gd name="T64" fmla="*/ 0 w 229"/>
                <a:gd name="T65" fmla="*/ 0 h 331"/>
                <a:gd name="T66" fmla="*/ 0 w 229"/>
                <a:gd name="T67" fmla="*/ 0 h 331"/>
                <a:gd name="T68" fmla="*/ 0 w 229"/>
                <a:gd name="T69" fmla="*/ 0 h 331"/>
                <a:gd name="T70" fmla="*/ 0 w 229"/>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9"/>
                <a:gd name="T109" fmla="*/ 0 h 331"/>
                <a:gd name="T110" fmla="*/ 229 w 229"/>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601" name="Freeform 74"/>
            <p:cNvSpPr>
              <a:spLocks/>
            </p:cNvSpPr>
            <p:nvPr/>
          </p:nvSpPr>
          <p:spPr bwMode="auto">
            <a:xfrm>
              <a:off x="4029" y="1022"/>
              <a:ext cx="116" cy="176"/>
            </a:xfrm>
            <a:custGeom>
              <a:avLst/>
              <a:gdLst>
                <a:gd name="T0" fmla="*/ 0 w 581"/>
                <a:gd name="T1" fmla="*/ 0 h 879"/>
                <a:gd name="T2" fmla="*/ 0 w 581"/>
                <a:gd name="T3" fmla="*/ 0 h 879"/>
                <a:gd name="T4" fmla="*/ 0 w 581"/>
                <a:gd name="T5" fmla="*/ 0 h 879"/>
                <a:gd name="T6" fmla="*/ 0 w 581"/>
                <a:gd name="T7" fmla="*/ 0 h 879"/>
                <a:gd name="T8" fmla="*/ 0 w 581"/>
                <a:gd name="T9" fmla="*/ 0 h 879"/>
                <a:gd name="T10" fmla="*/ 0 w 581"/>
                <a:gd name="T11" fmla="*/ 0 h 879"/>
                <a:gd name="T12" fmla="*/ 0 w 581"/>
                <a:gd name="T13" fmla="*/ 0 h 879"/>
                <a:gd name="T14" fmla="*/ 0 w 581"/>
                <a:gd name="T15" fmla="*/ 0 h 879"/>
                <a:gd name="T16" fmla="*/ 0 w 581"/>
                <a:gd name="T17" fmla="*/ 0 h 879"/>
                <a:gd name="T18" fmla="*/ 0 w 581"/>
                <a:gd name="T19" fmla="*/ 0 h 879"/>
                <a:gd name="T20" fmla="*/ 0 w 581"/>
                <a:gd name="T21" fmla="*/ 0 h 879"/>
                <a:gd name="T22" fmla="*/ 0 w 581"/>
                <a:gd name="T23" fmla="*/ 0 h 879"/>
                <a:gd name="T24" fmla="*/ 0 w 581"/>
                <a:gd name="T25" fmla="*/ 0 h 879"/>
                <a:gd name="T26" fmla="*/ 0 w 581"/>
                <a:gd name="T27" fmla="*/ 0 h 879"/>
                <a:gd name="T28" fmla="*/ 0 w 581"/>
                <a:gd name="T29" fmla="*/ 0 h 879"/>
                <a:gd name="T30" fmla="*/ 0 w 581"/>
                <a:gd name="T31" fmla="*/ 0 h 879"/>
                <a:gd name="T32" fmla="*/ 0 w 581"/>
                <a:gd name="T33" fmla="*/ 0 h 879"/>
                <a:gd name="T34" fmla="*/ 0 w 581"/>
                <a:gd name="T35" fmla="*/ 0 h 879"/>
                <a:gd name="T36" fmla="*/ 0 w 581"/>
                <a:gd name="T37" fmla="*/ 0 h 879"/>
                <a:gd name="T38" fmla="*/ 0 w 581"/>
                <a:gd name="T39" fmla="*/ 0 h 879"/>
                <a:gd name="T40" fmla="*/ 0 w 581"/>
                <a:gd name="T41" fmla="*/ 0 h 879"/>
                <a:gd name="T42" fmla="*/ 0 w 581"/>
                <a:gd name="T43" fmla="*/ 0 h 879"/>
                <a:gd name="T44" fmla="*/ 0 w 581"/>
                <a:gd name="T45" fmla="*/ 0 h 879"/>
                <a:gd name="T46" fmla="*/ 0 w 581"/>
                <a:gd name="T47" fmla="*/ 0 h 879"/>
                <a:gd name="T48" fmla="*/ 0 w 581"/>
                <a:gd name="T49" fmla="*/ 0 h 879"/>
                <a:gd name="T50" fmla="*/ 0 w 581"/>
                <a:gd name="T51" fmla="*/ 0 h 879"/>
                <a:gd name="T52" fmla="*/ 0 w 581"/>
                <a:gd name="T53" fmla="*/ 0 h 879"/>
                <a:gd name="T54" fmla="*/ 0 w 581"/>
                <a:gd name="T55" fmla="*/ 0 h 879"/>
                <a:gd name="T56" fmla="*/ 0 w 581"/>
                <a:gd name="T57" fmla="*/ 0 h 879"/>
                <a:gd name="T58" fmla="*/ 0 w 581"/>
                <a:gd name="T59" fmla="*/ 0 h 879"/>
                <a:gd name="T60" fmla="*/ 0 w 581"/>
                <a:gd name="T61" fmla="*/ 0 h 879"/>
                <a:gd name="T62" fmla="*/ 0 w 581"/>
                <a:gd name="T63" fmla="*/ 0 h 879"/>
                <a:gd name="T64" fmla="*/ 0 w 581"/>
                <a:gd name="T65" fmla="*/ 0 h 879"/>
                <a:gd name="T66" fmla="*/ 0 w 581"/>
                <a:gd name="T67" fmla="*/ 0 h 879"/>
                <a:gd name="T68" fmla="*/ 0 w 581"/>
                <a:gd name="T69" fmla="*/ 0 h 879"/>
                <a:gd name="T70" fmla="*/ 0 w 581"/>
                <a:gd name="T71" fmla="*/ 0 h 879"/>
                <a:gd name="T72" fmla="*/ 0 w 581"/>
                <a:gd name="T73" fmla="*/ 0 h 879"/>
                <a:gd name="T74" fmla="*/ 0 w 581"/>
                <a:gd name="T75" fmla="*/ 0 h 879"/>
                <a:gd name="T76" fmla="*/ 0 w 581"/>
                <a:gd name="T77" fmla="*/ 0 h 879"/>
                <a:gd name="T78" fmla="*/ 0 w 581"/>
                <a:gd name="T79" fmla="*/ 0 h 879"/>
                <a:gd name="T80" fmla="*/ 0 w 581"/>
                <a:gd name="T81" fmla="*/ 0 h 879"/>
                <a:gd name="T82" fmla="*/ 0 w 581"/>
                <a:gd name="T83" fmla="*/ 0 h 879"/>
                <a:gd name="T84" fmla="*/ 0 w 581"/>
                <a:gd name="T85" fmla="*/ 0 h 879"/>
                <a:gd name="T86" fmla="*/ 0 w 581"/>
                <a:gd name="T87" fmla="*/ 0 h 879"/>
                <a:gd name="T88" fmla="*/ 0 w 581"/>
                <a:gd name="T89" fmla="*/ 0 h 879"/>
                <a:gd name="T90" fmla="*/ 0 w 581"/>
                <a:gd name="T91" fmla="*/ 0 h 879"/>
                <a:gd name="T92" fmla="*/ 0 w 581"/>
                <a:gd name="T93" fmla="*/ 0 h 879"/>
                <a:gd name="T94" fmla="*/ 0 w 581"/>
                <a:gd name="T95" fmla="*/ 0 h 879"/>
                <a:gd name="T96" fmla="*/ 0 w 581"/>
                <a:gd name="T97" fmla="*/ 0 h 879"/>
                <a:gd name="T98" fmla="*/ 0 w 581"/>
                <a:gd name="T99" fmla="*/ 0 h 879"/>
                <a:gd name="T100" fmla="*/ 0 w 581"/>
                <a:gd name="T101" fmla="*/ 0 h 879"/>
                <a:gd name="T102" fmla="*/ 0 w 581"/>
                <a:gd name="T103" fmla="*/ 0 h 879"/>
                <a:gd name="T104" fmla="*/ 0 w 581"/>
                <a:gd name="T105" fmla="*/ 0 h 879"/>
                <a:gd name="T106" fmla="*/ 0 w 581"/>
                <a:gd name="T107" fmla="*/ 0 h 879"/>
                <a:gd name="T108" fmla="*/ 0 w 581"/>
                <a:gd name="T109" fmla="*/ 0 h 879"/>
                <a:gd name="T110" fmla="*/ 0 w 581"/>
                <a:gd name="T111" fmla="*/ 0 h 879"/>
                <a:gd name="T112" fmla="*/ 0 w 581"/>
                <a:gd name="T113" fmla="*/ 0 h 879"/>
                <a:gd name="T114" fmla="*/ 0 w 581"/>
                <a:gd name="T115" fmla="*/ 0 h 879"/>
                <a:gd name="T116" fmla="*/ 0 w 581"/>
                <a:gd name="T117" fmla="*/ 0 h 879"/>
                <a:gd name="T118" fmla="*/ 0 w 581"/>
                <a:gd name="T119" fmla="*/ 0 h 879"/>
                <a:gd name="T120" fmla="*/ 0 w 581"/>
                <a:gd name="T121" fmla="*/ 0 h 879"/>
                <a:gd name="T122" fmla="*/ 0 w 581"/>
                <a:gd name="T123" fmla="*/ 0 h 879"/>
                <a:gd name="T124" fmla="*/ 0 w 581"/>
                <a:gd name="T125" fmla="*/ 0 h 8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1"/>
                <a:gd name="T190" fmla="*/ 0 h 879"/>
                <a:gd name="T191" fmla="*/ 581 w 581"/>
                <a:gd name="T192" fmla="*/ 879 h 8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602" name="Freeform 75"/>
            <p:cNvSpPr>
              <a:spLocks/>
            </p:cNvSpPr>
            <p:nvPr/>
          </p:nvSpPr>
          <p:spPr bwMode="auto">
            <a:xfrm>
              <a:off x="4091" y="1068"/>
              <a:ext cx="119" cy="108"/>
            </a:xfrm>
            <a:custGeom>
              <a:avLst/>
              <a:gdLst>
                <a:gd name="T0" fmla="*/ 0 w 591"/>
                <a:gd name="T1" fmla="*/ 0 h 540"/>
                <a:gd name="T2" fmla="*/ 0 w 591"/>
                <a:gd name="T3" fmla="*/ 0 h 540"/>
                <a:gd name="T4" fmla="*/ 0 w 591"/>
                <a:gd name="T5" fmla="*/ 0 h 540"/>
                <a:gd name="T6" fmla="*/ 0 w 591"/>
                <a:gd name="T7" fmla="*/ 0 h 540"/>
                <a:gd name="T8" fmla="*/ 0 w 591"/>
                <a:gd name="T9" fmla="*/ 0 h 540"/>
                <a:gd name="T10" fmla="*/ 0 w 591"/>
                <a:gd name="T11" fmla="*/ 0 h 540"/>
                <a:gd name="T12" fmla="*/ 0 w 591"/>
                <a:gd name="T13" fmla="*/ 0 h 540"/>
                <a:gd name="T14" fmla="*/ 0 w 591"/>
                <a:gd name="T15" fmla="*/ 0 h 540"/>
                <a:gd name="T16" fmla="*/ 0 w 591"/>
                <a:gd name="T17" fmla="*/ 0 h 540"/>
                <a:gd name="T18" fmla="*/ 0 w 591"/>
                <a:gd name="T19" fmla="*/ 0 h 540"/>
                <a:gd name="T20" fmla="*/ 0 w 591"/>
                <a:gd name="T21" fmla="*/ 0 h 540"/>
                <a:gd name="T22" fmla="*/ 0 w 591"/>
                <a:gd name="T23" fmla="*/ 0 h 540"/>
                <a:gd name="T24" fmla="*/ 0 w 591"/>
                <a:gd name="T25" fmla="*/ 0 h 540"/>
                <a:gd name="T26" fmla="*/ 0 w 591"/>
                <a:gd name="T27" fmla="*/ 0 h 540"/>
                <a:gd name="T28" fmla="*/ 0 w 591"/>
                <a:gd name="T29" fmla="*/ 0 h 540"/>
                <a:gd name="T30" fmla="*/ 0 w 591"/>
                <a:gd name="T31" fmla="*/ 0 h 540"/>
                <a:gd name="T32" fmla="*/ 0 w 591"/>
                <a:gd name="T33" fmla="*/ 0 h 540"/>
                <a:gd name="T34" fmla="*/ 0 w 591"/>
                <a:gd name="T35" fmla="*/ 0 h 540"/>
                <a:gd name="T36" fmla="*/ 0 w 591"/>
                <a:gd name="T37" fmla="*/ 0 h 540"/>
                <a:gd name="T38" fmla="*/ 0 w 591"/>
                <a:gd name="T39" fmla="*/ 0 h 540"/>
                <a:gd name="T40" fmla="*/ 0 w 591"/>
                <a:gd name="T41" fmla="*/ 0 h 540"/>
                <a:gd name="T42" fmla="*/ 0 w 591"/>
                <a:gd name="T43" fmla="*/ 0 h 540"/>
                <a:gd name="T44" fmla="*/ 0 w 591"/>
                <a:gd name="T45" fmla="*/ 0 h 540"/>
                <a:gd name="T46" fmla="*/ 0 w 591"/>
                <a:gd name="T47" fmla="*/ 0 h 540"/>
                <a:gd name="T48" fmla="*/ 0 w 591"/>
                <a:gd name="T49" fmla="*/ 0 h 540"/>
                <a:gd name="T50" fmla="*/ 0 w 591"/>
                <a:gd name="T51" fmla="*/ 0 h 540"/>
                <a:gd name="T52" fmla="*/ 0 w 591"/>
                <a:gd name="T53" fmla="*/ 0 h 540"/>
                <a:gd name="T54" fmla="*/ 0 w 591"/>
                <a:gd name="T55" fmla="*/ 0 h 540"/>
                <a:gd name="T56" fmla="*/ 0 w 591"/>
                <a:gd name="T57" fmla="*/ 0 h 540"/>
                <a:gd name="T58" fmla="*/ 0 w 591"/>
                <a:gd name="T59" fmla="*/ 0 h 540"/>
                <a:gd name="T60" fmla="*/ 0 w 591"/>
                <a:gd name="T61" fmla="*/ 0 h 540"/>
                <a:gd name="T62" fmla="*/ 0 w 591"/>
                <a:gd name="T63" fmla="*/ 0 h 540"/>
                <a:gd name="T64" fmla="*/ 0 w 591"/>
                <a:gd name="T65" fmla="*/ 0 h 540"/>
                <a:gd name="T66" fmla="*/ 0 w 591"/>
                <a:gd name="T67" fmla="*/ 0 h 540"/>
                <a:gd name="T68" fmla="*/ 0 w 591"/>
                <a:gd name="T69" fmla="*/ 0 h 540"/>
                <a:gd name="T70" fmla="*/ 0 w 591"/>
                <a:gd name="T71" fmla="*/ 0 h 540"/>
                <a:gd name="T72" fmla="*/ 0 w 591"/>
                <a:gd name="T73" fmla="*/ 0 h 540"/>
                <a:gd name="T74" fmla="*/ 0 w 591"/>
                <a:gd name="T75" fmla="*/ 0 h 540"/>
                <a:gd name="T76" fmla="*/ 0 w 591"/>
                <a:gd name="T77" fmla="*/ 0 h 540"/>
                <a:gd name="T78" fmla="*/ 0 w 591"/>
                <a:gd name="T79" fmla="*/ 0 h 540"/>
                <a:gd name="T80" fmla="*/ 0 w 591"/>
                <a:gd name="T81" fmla="*/ 0 h 540"/>
                <a:gd name="T82" fmla="*/ 0 w 591"/>
                <a:gd name="T83" fmla="*/ 0 h 540"/>
                <a:gd name="T84" fmla="*/ 0 w 591"/>
                <a:gd name="T85" fmla="*/ 0 h 5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91"/>
                <a:gd name="T130" fmla="*/ 0 h 540"/>
                <a:gd name="T131" fmla="*/ 591 w 591"/>
                <a:gd name="T132" fmla="*/ 540 h 5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603" name="Freeform 76"/>
            <p:cNvSpPr>
              <a:spLocks/>
            </p:cNvSpPr>
            <p:nvPr/>
          </p:nvSpPr>
          <p:spPr bwMode="auto">
            <a:xfrm>
              <a:off x="4123" y="1101"/>
              <a:ext cx="47" cy="55"/>
            </a:xfrm>
            <a:custGeom>
              <a:avLst/>
              <a:gdLst>
                <a:gd name="T0" fmla="*/ 0 w 238"/>
                <a:gd name="T1" fmla="*/ 0 h 271"/>
                <a:gd name="T2" fmla="*/ 0 w 238"/>
                <a:gd name="T3" fmla="*/ 0 h 271"/>
                <a:gd name="T4" fmla="*/ 0 w 238"/>
                <a:gd name="T5" fmla="*/ 0 h 271"/>
                <a:gd name="T6" fmla="*/ 0 w 238"/>
                <a:gd name="T7" fmla="*/ 0 h 271"/>
                <a:gd name="T8" fmla="*/ 0 w 238"/>
                <a:gd name="T9" fmla="*/ 0 h 271"/>
                <a:gd name="T10" fmla="*/ 0 w 238"/>
                <a:gd name="T11" fmla="*/ 0 h 271"/>
                <a:gd name="T12" fmla="*/ 0 w 238"/>
                <a:gd name="T13" fmla="*/ 0 h 271"/>
                <a:gd name="T14" fmla="*/ 0 w 238"/>
                <a:gd name="T15" fmla="*/ 0 h 271"/>
                <a:gd name="T16" fmla="*/ 0 w 238"/>
                <a:gd name="T17" fmla="*/ 0 h 271"/>
                <a:gd name="T18" fmla="*/ 0 w 238"/>
                <a:gd name="T19" fmla="*/ 0 h 271"/>
                <a:gd name="T20" fmla="*/ 0 w 238"/>
                <a:gd name="T21" fmla="*/ 0 h 271"/>
                <a:gd name="T22" fmla="*/ 0 w 238"/>
                <a:gd name="T23" fmla="*/ 0 h 271"/>
                <a:gd name="T24" fmla="*/ 0 w 238"/>
                <a:gd name="T25" fmla="*/ 0 h 271"/>
                <a:gd name="T26" fmla="*/ 0 w 238"/>
                <a:gd name="T27" fmla="*/ 0 h 271"/>
                <a:gd name="T28" fmla="*/ 0 w 238"/>
                <a:gd name="T29" fmla="*/ 0 h 271"/>
                <a:gd name="T30" fmla="*/ 0 w 238"/>
                <a:gd name="T31" fmla="*/ 0 h 271"/>
                <a:gd name="T32" fmla="*/ 0 w 238"/>
                <a:gd name="T33" fmla="*/ 0 h 271"/>
                <a:gd name="T34" fmla="*/ 0 w 238"/>
                <a:gd name="T35" fmla="*/ 0 h 271"/>
                <a:gd name="T36" fmla="*/ 0 w 238"/>
                <a:gd name="T37" fmla="*/ 0 h 271"/>
                <a:gd name="T38" fmla="*/ 0 w 238"/>
                <a:gd name="T39" fmla="*/ 0 h 271"/>
                <a:gd name="T40" fmla="*/ 0 w 238"/>
                <a:gd name="T41" fmla="*/ 0 h 271"/>
                <a:gd name="T42" fmla="*/ 0 w 238"/>
                <a:gd name="T43" fmla="*/ 0 h 271"/>
                <a:gd name="T44" fmla="*/ 0 w 238"/>
                <a:gd name="T45" fmla="*/ 0 h 271"/>
                <a:gd name="T46" fmla="*/ 0 w 238"/>
                <a:gd name="T47" fmla="*/ 0 h 271"/>
                <a:gd name="T48" fmla="*/ 0 w 238"/>
                <a:gd name="T49" fmla="*/ 0 h 271"/>
                <a:gd name="T50" fmla="*/ 0 w 238"/>
                <a:gd name="T51" fmla="*/ 0 h 271"/>
                <a:gd name="T52" fmla="*/ 0 w 238"/>
                <a:gd name="T53" fmla="*/ 0 h 271"/>
                <a:gd name="T54" fmla="*/ 0 w 238"/>
                <a:gd name="T55" fmla="*/ 0 h 271"/>
                <a:gd name="T56" fmla="*/ 0 w 238"/>
                <a:gd name="T57" fmla="*/ 0 h 271"/>
                <a:gd name="T58" fmla="*/ 0 w 238"/>
                <a:gd name="T59" fmla="*/ 0 h 271"/>
                <a:gd name="T60" fmla="*/ 0 w 238"/>
                <a:gd name="T61" fmla="*/ 0 h 271"/>
                <a:gd name="T62" fmla="*/ 0 w 238"/>
                <a:gd name="T63" fmla="*/ 0 h 271"/>
                <a:gd name="T64" fmla="*/ 0 w 238"/>
                <a:gd name="T65" fmla="*/ 0 h 271"/>
                <a:gd name="T66" fmla="*/ 0 w 238"/>
                <a:gd name="T67" fmla="*/ 0 h 271"/>
                <a:gd name="T68" fmla="*/ 0 w 238"/>
                <a:gd name="T69" fmla="*/ 0 h 271"/>
                <a:gd name="T70" fmla="*/ 0 w 238"/>
                <a:gd name="T71" fmla="*/ 0 h 271"/>
                <a:gd name="T72" fmla="*/ 0 w 238"/>
                <a:gd name="T73" fmla="*/ 0 h 271"/>
                <a:gd name="T74" fmla="*/ 0 w 238"/>
                <a:gd name="T75" fmla="*/ 0 h 271"/>
                <a:gd name="T76" fmla="*/ 0 w 238"/>
                <a:gd name="T77" fmla="*/ 0 h 271"/>
                <a:gd name="T78" fmla="*/ 0 w 238"/>
                <a:gd name="T79" fmla="*/ 0 h 271"/>
                <a:gd name="T80" fmla="*/ 0 w 238"/>
                <a:gd name="T81" fmla="*/ 0 h 271"/>
                <a:gd name="T82" fmla="*/ 0 w 238"/>
                <a:gd name="T83" fmla="*/ 0 h 271"/>
                <a:gd name="T84" fmla="*/ 0 w 238"/>
                <a:gd name="T85" fmla="*/ 0 h 271"/>
                <a:gd name="T86" fmla="*/ 0 w 238"/>
                <a:gd name="T87" fmla="*/ 0 h 271"/>
                <a:gd name="T88" fmla="*/ 0 w 238"/>
                <a:gd name="T89" fmla="*/ 0 h 271"/>
                <a:gd name="T90" fmla="*/ 0 w 238"/>
                <a:gd name="T91" fmla="*/ 0 h 271"/>
                <a:gd name="T92" fmla="*/ 0 w 238"/>
                <a:gd name="T93" fmla="*/ 0 h 271"/>
                <a:gd name="T94" fmla="*/ 0 w 238"/>
                <a:gd name="T95" fmla="*/ 0 h 271"/>
                <a:gd name="T96" fmla="*/ 0 w 238"/>
                <a:gd name="T97" fmla="*/ 0 h 271"/>
                <a:gd name="T98" fmla="*/ 0 w 238"/>
                <a:gd name="T99" fmla="*/ 0 h 2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271"/>
                <a:gd name="T152" fmla="*/ 238 w 238"/>
                <a:gd name="T153" fmla="*/ 271 h 2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604" name="Freeform 77"/>
            <p:cNvSpPr>
              <a:spLocks/>
            </p:cNvSpPr>
            <p:nvPr/>
          </p:nvSpPr>
          <p:spPr bwMode="auto">
            <a:xfrm>
              <a:off x="4135" y="1141"/>
              <a:ext cx="161" cy="158"/>
            </a:xfrm>
            <a:custGeom>
              <a:avLst/>
              <a:gdLst>
                <a:gd name="T0" fmla="*/ 0 w 806"/>
                <a:gd name="T1" fmla="*/ 0 h 789"/>
                <a:gd name="T2" fmla="*/ 0 w 806"/>
                <a:gd name="T3" fmla="*/ 0 h 789"/>
                <a:gd name="T4" fmla="*/ 0 w 806"/>
                <a:gd name="T5" fmla="*/ 0 h 789"/>
                <a:gd name="T6" fmla="*/ 0 w 806"/>
                <a:gd name="T7" fmla="*/ 0 h 789"/>
                <a:gd name="T8" fmla="*/ 0 w 806"/>
                <a:gd name="T9" fmla="*/ 0 h 789"/>
                <a:gd name="T10" fmla="*/ 0 w 806"/>
                <a:gd name="T11" fmla="*/ 0 h 789"/>
                <a:gd name="T12" fmla="*/ 0 w 806"/>
                <a:gd name="T13" fmla="*/ 0 h 789"/>
                <a:gd name="T14" fmla="*/ 0 w 806"/>
                <a:gd name="T15" fmla="*/ 0 h 789"/>
                <a:gd name="T16" fmla="*/ 0 w 806"/>
                <a:gd name="T17" fmla="*/ 0 h 789"/>
                <a:gd name="T18" fmla="*/ 0 w 806"/>
                <a:gd name="T19" fmla="*/ 0 h 789"/>
                <a:gd name="T20" fmla="*/ 0 w 806"/>
                <a:gd name="T21" fmla="*/ 0 h 789"/>
                <a:gd name="T22" fmla="*/ 0 w 806"/>
                <a:gd name="T23" fmla="*/ 0 h 789"/>
                <a:gd name="T24" fmla="*/ 0 w 806"/>
                <a:gd name="T25" fmla="*/ 0 h 789"/>
                <a:gd name="T26" fmla="*/ 0 w 806"/>
                <a:gd name="T27" fmla="*/ 0 h 789"/>
                <a:gd name="T28" fmla="*/ 0 w 806"/>
                <a:gd name="T29" fmla="*/ 0 h 789"/>
                <a:gd name="T30" fmla="*/ 0 w 806"/>
                <a:gd name="T31" fmla="*/ 0 h 789"/>
                <a:gd name="T32" fmla="*/ 0 w 806"/>
                <a:gd name="T33" fmla="*/ 0 h 789"/>
                <a:gd name="T34" fmla="*/ 0 w 806"/>
                <a:gd name="T35" fmla="*/ 0 h 789"/>
                <a:gd name="T36" fmla="*/ 0 w 806"/>
                <a:gd name="T37" fmla="*/ 0 h 789"/>
                <a:gd name="T38" fmla="*/ 0 w 806"/>
                <a:gd name="T39" fmla="*/ 0 h 789"/>
                <a:gd name="T40" fmla="*/ 0 w 806"/>
                <a:gd name="T41" fmla="*/ 0 h 789"/>
                <a:gd name="T42" fmla="*/ 0 w 806"/>
                <a:gd name="T43" fmla="*/ 0 h 789"/>
                <a:gd name="T44" fmla="*/ 0 w 806"/>
                <a:gd name="T45" fmla="*/ 0 h 789"/>
                <a:gd name="T46" fmla="*/ 0 w 806"/>
                <a:gd name="T47" fmla="*/ 0 h 789"/>
                <a:gd name="T48" fmla="*/ 0 w 806"/>
                <a:gd name="T49" fmla="*/ 0 h 789"/>
                <a:gd name="T50" fmla="*/ 0 w 806"/>
                <a:gd name="T51" fmla="*/ 0 h 789"/>
                <a:gd name="T52" fmla="*/ 0 w 806"/>
                <a:gd name="T53" fmla="*/ 0 h 789"/>
                <a:gd name="T54" fmla="*/ 0 w 806"/>
                <a:gd name="T55" fmla="*/ 0 h 789"/>
                <a:gd name="T56" fmla="*/ 0 w 806"/>
                <a:gd name="T57" fmla="*/ 0 h 789"/>
                <a:gd name="T58" fmla="*/ 0 w 806"/>
                <a:gd name="T59" fmla="*/ 0 h 789"/>
                <a:gd name="T60" fmla="*/ 0 w 806"/>
                <a:gd name="T61" fmla="*/ 0 h 789"/>
                <a:gd name="T62" fmla="*/ 0 w 806"/>
                <a:gd name="T63" fmla="*/ 0 h 789"/>
                <a:gd name="T64" fmla="*/ 0 w 806"/>
                <a:gd name="T65" fmla="*/ 0 h 789"/>
                <a:gd name="T66" fmla="*/ 0 w 806"/>
                <a:gd name="T67" fmla="*/ 0 h 789"/>
                <a:gd name="T68" fmla="*/ 0 w 806"/>
                <a:gd name="T69" fmla="*/ 0 h 789"/>
                <a:gd name="T70" fmla="*/ 0 w 806"/>
                <a:gd name="T71" fmla="*/ 0 h 789"/>
                <a:gd name="T72" fmla="*/ 0 w 806"/>
                <a:gd name="T73" fmla="*/ 0 h 789"/>
                <a:gd name="T74" fmla="*/ 0 w 806"/>
                <a:gd name="T75" fmla="*/ 0 h 789"/>
                <a:gd name="T76" fmla="*/ 0 w 806"/>
                <a:gd name="T77" fmla="*/ 0 h 789"/>
                <a:gd name="T78" fmla="*/ 0 w 806"/>
                <a:gd name="T79" fmla="*/ 0 h 789"/>
                <a:gd name="T80" fmla="*/ 0 w 806"/>
                <a:gd name="T81" fmla="*/ 0 h 789"/>
                <a:gd name="T82" fmla="*/ 0 w 806"/>
                <a:gd name="T83" fmla="*/ 0 h 789"/>
                <a:gd name="T84" fmla="*/ 0 w 806"/>
                <a:gd name="T85" fmla="*/ 0 h 789"/>
                <a:gd name="T86" fmla="*/ 0 w 806"/>
                <a:gd name="T87" fmla="*/ 0 h 789"/>
                <a:gd name="T88" fmla="*/ 0 w 806"/>
                <a:gd name="T89" fmla="*/ 0 h 789"/>
                <a:gd name="T90" fmla="*/ 0 w 806"/>
                <a:gd name="T91" fmla="*/ 0 h 789"/>
                <a:gd name="T92" fmla="*/ 0 w 806"/>
                <a:gd name="T93" fmla="*/ 0 h 789"/>
                <a:gd name="T94" fmla="*/ 0 w 806"/>
                <a:gd name="T95" fmla="*/ 0 h 789"/>
                <a:gd name="T96" fmla="*/ 0 w 806"/>
                <a:gd name="T97" fmla="*/ 0 h 789"/>
                <a:gd name="T98" fmla="*/ 0 w 806"/>
                <a:gd name="T99" fmla="*/ 0 h 789"/>
                <a:gd name="T100" fmla="*/ 0 w 806"/>
                <a:gd name="T101" fmla="*/ 0 h 789"/>
                <a:gd name="T102" fmla="*/ 0 w 806"/>
                <a:gd name="T103" fmla="*/ 0 h 789"/>
                <a:gd name="T104" fmla="*/ 0 w 806"/>
                <a:gd name="T105" fmla="*/ 0 h 789"/>
                <a:gd name="T106" fmla="*/ 0 w 806"/>
                <a:gd name="T107" fmla="*/ 0 h 789"/>
                <a:gd name="T108" fmla="*/ 0 w 806"/>
                <a:gd name="T109" fmla="*/ 0 h 789"/>
                <a:gd name="T110" fmla="*/ 0 w 806"/>
                <a:gd name="T111" fmla="*/ 0 h 7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6"/>
                <a:gd name="T169" fmla="*/ 0 h 789"/>
                <a:gd name="T170" fmla="*/ 806 w 806"/>
                <a:gd name="T171" fmla="*/ 789 h 7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605" name="Freeform 78"/>
            <p:cNvSpPr>
              <a:spLocks/>
            </p:cNvSpPr>
            <p:nvPr/>
          </p:nvSpPr>
          <p:spPr bwMode="auto">
            <a:xfrm>
              <a:off x="4214" y="1168"/>
              <a:ext cx="81" cy="83"/>
            </a:xfrm>
            <a:custGeom>
              <a:avLst/>
              <a:gdLst>
                <a:gd name="T0" fmla="*/ 0 w 405"/>
                <a:gd name="T1" fmla="*/ 0 h 414"/>
                <a:gd name="T2" fmla="*/ 0 w 405"/>
                <a:gd name="T3" fmla="*/ 0 h 414"/>
                <a:gd name="T4" fmla="*/ 0 w 405"/>
                <a:gd name="T5" fmla="*/ 0 h 414"/>
                <a:gd name="T6" fmla="*/ 0 w 405"/>
                <a:gd name="T7" fmla="*/ 0 h 414"/>
                <a:gd name="T8" fmla="*/ 0 w 405"/>
                <a:gd name="T9" fmla="*/ 0 h 414"/>
                <a:gd name="T10" fmla="*/ 0 w 405"/>
                <a:gd name="T11" fmla="*/ 0 h 414"/>
                <a:gd name="T12" fmla="*/ 0 w 405"/>
                <a:gd name="T13" fmla="*/ 0 h 414"/>
                <a:gd name="T14" fmla="*/ 0 w 405"/>
                <a:gd name="T15" fmla="*/ 0 h 414"/>
                <a:gd name="T16" fmla="*/ 0 w 405"/>
                <a:gd name="T17" fmla="*/ 0 h 414"/>
                <a:gd name="T18" fmla="*/ 0 w 405"/>
                <a:gd name="T19" fmla="*/ 0 h 414"/>
                <a:gd name="T20" fmla="*/ 0 w 405"/>
                <a:gd name="T21" fmla="*/ 0 h 414"/>
                <a:gd name="T22" fmla="*/ 0 w 405"/>
                <a:gd name="T23" fmla="*/ 0 h 414"/>
                <a:gd name="T24" fmla="*/ 0 w 405"/>
                <a:gd name="T25" fmla="*/ 0 h 414"/>
                <a:gd name="T26" fmla="*/ 0 w 405"/>
                <a:gd name="T27" fmla="*/ 0 h 414"/>
                <a:gd name="T28" fmla="*/ 0 w 405"/>
                <a:gd name="T29" fmla="*/ 0 h 414"/>
                <a:gd name="T30" fmla="*/ 0 w 405"/>
                <a:gd name="T31" fmla="*/ 0 h 414"/>
                <a:gd name="T32" fmla="*/ 0 w 405"/>
                <a:gd name="T33" fmla="*/ 0 h 414"/>
                <a:gd name="T34" fmla="*/ 0 w 405"/>
                <a:gd name="T35" fmla="*/ 0 h 414"/>
                <a:gd name="T36" fmla="*/ 0 w 405"/>
                <a:gd name="T37" fmla="*/ 0 h 414"/>
                <a:gd name="T38" fmla="*/ 0 w 405"/>
                <a:gd name="T39" fmla="*/ 0 h 414"/>
                <a:gd name="T40" fmla="*/ 0 w 405"/>
                <a:gd name="T41" fmla="*/ 0 h 414"/>
                <a:gd name="T42" fmla="*/ 0 w 405"/>
                <a:gd name="T43" fmla="*/ 0 h 414"/>
                <a:gd name="T44" fmla="*/ 0 w 405"/>
                <a:gd name="T45" fmla="*/ 0 h 414"/>
                <a:gd name="T46" fmla="*/ 0 w 405"/>
                <a:gd name="T47" fmla="*/ 0 h 414"/>
                <a:gd name="T48" fmla="*/ 0 w 405"/>
                <a:gd name="T49" fmla="*/ 0 h 414"/>
                <a:gd name="T50" fmla="*/ 0 w 405"/>
                <a:gd name="T51" fmla="*/ 0 h 414"/>
                <a:gd name="T52" fmla="*/ 0 w 405"/>
                <a:gd name="T53" fmla="*/ 0 h 414"/>
                <a:gd name="T54" fmla="*/ 0 w 405"/>
                <a:gd name="T55" fmla="*/ 0 h 414"/>
                <a:gd name="T56" fmla="*/ 0 w 405"/>
                <a:gd name="T57" fmla="*/ 0 h 414"/>
                <a:gd name="T58" fmla="*/ 0 w 405"/>
                <a:gd name="T59" fmla="*/ 0 h 414"/>
                <a:gd name="T60" fmla="*/ 0 w 405"/>
                <a:gd name="T61" fmla="*/ 0 h 414"/>
                <a:gd name="T62" fmla="*/ 0 w 405"/>
                <a:gd name="T63" fmla="*/ 0 h 414"/>
                <a:gd name="T64" fmla="*/ 0 w 405"/>
                <a:gd name="T65" fmla="*/ 0 h 4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5"/>
                <a:gd name="T100" fmla="*/ 0 h 414"/>
                <a:gd name="T101" fmla="*/ 405 w 405"/>
                <a:gd name="T102" fmla="*/ 414 h 4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606" name="Freeform 79"/>
            <p:cNvSpPr>
              <a:spLocks/>
            </p:cNvSpPr>
            <p:nvPr/>
          </p:nvSpPr>
          <p:spPr bwMode="auto">
            <a:xfrm>
              <a:off x="4091" y="1180"/>
              <a:ext cx="50" cy="114"/>
            </a:xfrm>
            <a:custGeom>
              <a:avLst/>
              <a:gdLst>
                <a:gd name="T0" fmla="*/ 0 w 249"/>
                <a:gd name="T1" fmla="*/ 0 h 569"/>
                <a:gd name="T2" fmla="*/ 0 w 249"/>
                <a:gd name="T3" fmla="*/ 0 h 569"/>
                <a:gd name="T4" fmla="*/ 0 w 249"/>
                <a:gd name="T5" fmla="*/ 0 h 569"/>
                <a:gd name="T6" fmla="*/ 0 w 249"/>
                <a:gd name="T7" fmla="*/ 0 h 569"/>
                <a:gd name="T8" fmla="*/ 0 w 249"/>
                <a:gd name="T9" fmla="*/ 0 h 569"/>
                <a:gd name="T10" fmla="*/ 0 w 249"/>
                <a:gd name="T11" fmla="*/ 0 h 569"/>
                <a:gd name="T12" fmla="*/ 0 w 249"/>
                <a:gd name="T13" fmla="*/ 0 h 569"/>
                <a:gd name="T14" fmla="*/ 0 w 249"/>
                <a:gd name="T15" fmla="*/ 0 h 569"/>
                <a:gd name="T16" fmla="*/ 0 w 249"/>
                <a:gd name="T17" fmla="*/ 0 h 569"/>
                <a:gd name="T18" fmla="*/ 0 w 249"/>
                <a:gd name="T19" fmla="*/ 0 h 569"/>
                <a:gd name="T20" fmla="*/ 0 w 249"/>
                <a:gd name="T21" fmla="*/ 0 h 569"/>
                <a:gd name="T22" fmla="*/ 0 w 249"/>
                <a:gd name="T23" fmla="*/ 0 h 569"/>
                <a:gd name="T24" fmla="*/ 0 w 249"/>
                <a:gd name="T25" fmla="*/ 0 h 569"/>
                <a:gd name="T26" fmla="*/ 0 w 249"/>
                <a:gd name="T27" fmla="*/ 0 h 569"/>
                <a:gd name="T28" fmla="*/ 0 w 249"/>
                <a:gd name="T29" fmla="*/ 0 h 569"/>
                <a:gd name="T30" fmla="*/ 0 w 249"/>
                <a:gd name="T31" fmla="*/ 0 h 569"/>
                <a:gd name="T32" fmla="*/ 0 w 249"/>
                <a:gd name="T33" fmla="*/ 0 h 569"/>
                <a:gd name="T34" fmla="*/ 0 w 249"/>
                <a:gd name="T35" fmla="*/ 0 h 569"/>
                <a:gd name="T36" fmla="*/ 0 w 249"/>
                <a:gd name="T37" fmla="*/ 0 h 569"/>
                <a:gd name="T38" fmla="*/ 0 w 249"/>
                <a:gd name="T39" fmla="*/ 0 h 569"/>
                <a:gd name="T40" fmla="*/ 0 w 249"/>
                <a:gd name="T41" fmla="*/ 0 h 569"/>
                <a:gd name="T42" fmla="*/ 0 w 249"/>
                <a:gd name="T43" fmla="*/ 0 h 569"/>
                <a:gd name="T44" fmla="*/ 0 w 249"/>
                <a:gd name="T45" fmla="*/ 0 h 569"/>
                <a:gd name="T46" fmla="*/ 0 w 249"/>
                <a:gd name="T47" fmla="*/ 0 h 569"/>
                <a:gd name="T48" fmla="*/ 0 w 249"/>
                <a:gd name="T49" fmla="*/ 0 h 569"/>
                <a:gd name="T50" fmla="*/ 0 w 249"/>
                <a:gd name="T51" fmla="*/ 0 h 569"/>
                <a:gd name="T52" fmla="*/ 0 w 249"/>
                <a:gd name="T53" fmla="*/ 0 h 569"/>
                <a:gd name="T54" fmla="*/ 0 w 249"/>
                <a:gd name="T55" fmla="*/ 0 h 569"/>
                <a:gd name="T56" fmla="*/ 0 w 249"/>
                <a:gd name="T57" fmla="*/ 0 h 569"/>
                <a:gd name="T58" fmla="*/ 0 w 249"/>
                <a:gd name="T59" fmla="*/ 0 h 569"/>
                <a:gd name="T60" fmla="*/ 0 w 249"/>
                <a:gd name="T61" fmla="*/ 0 h 569"/>
                <a:gd name="T62" fmla="*/ 0 w 249"/>
                <a:gd name="T63" fmla="*/ 0 h 569"/>
                <a:gd name="T64" fmla="*/ 0 w 249"/>
                <a:gd name="T65" fmla="*/ 0 h 569"/>
                <a:gd name="T66" fmla="*/ 0 w 249"/>
                <a:gd name="T67" fmla="*/ 0 h 569"/>
                <a:gd name="T68" fmla="*/ 0 w 249"/>
                <a:gd name="T69" fmla="*/ 0 h 569"/>
                <a:gd name="T70" fmla="*/ 0 w 249"/>
                <a:gd name="T71" fmla="*/ 0 h 569"/>
                <a:gd name="T72" fmla="*/ 0 w 249"/>
                <a:gd name="T73" fmla="*/ 0 h 569"/>
                <a:gd name="T74" fmla="*/ 0 w 249"/>
                <a:gd name="T75" fmla="*/ 0 h 569"/>
                <a:gd name="T76" fmla="*/ 0 w 249"/>
                <a:gd name="T77" fmla="*/ 0 h 569"/>
                <a:gd name="T78" fmla="*/ 0 w 249"/>
                <a:gd name="T79" fmla="*/ 0 h 569"/>
                <a:gd name="T80" fmla="*/ 0 w 249"/>
                <a:gd name="T81" fmla="*/ 0 h 569"/>
                <a:gd name="T82" fmla="*/ 0 w 249"/>
                <a:gd name="T83" fmla="*/ 0 h 569"/>
                <a:gd name="T84" fmla="*/ 0 w 249"/>
                <a:gd name="T85" fmla="*/ 0 h 569"/>
                <a:gd name="T86" fmla="*/ 0 w 249"/>
                <a:gd name="T87" fmla="*/ 0 h 569"/>
                <a:gd name="T88" fmla="*/ 0 w 249"/>
                <a:gd name="T89" fmla="*/ 0 h 569"/>
                <a:gd name="T90" fmla="*/ 0 w 249"/>
                <a:gd name="T91" fmla="*/ 0 h 569"/>
                <a:gd name="T92" fmla="*/ 0 w 249"/>
                <a:gd name="T93" fmla="*/ 0 h 569"/>
                <a:gd name="T94" fmla="*/ 0 w 249"/>
                <a:gd name="T95" fmla="*/ 0 h 569"/>
                <a:gd name="T96" fmla="*/ 0 w 249"/>
                <a:gd name="T97" fmla="*/ 0 h 569"/>
                <a:gd name="T98" fmla="*/ 0 w 249"/>
                <a:gd name="T99" fmla="*/ 0 h 569"/>
                <a:gd name="T100" fmla="*/ 0 w 249"/>
                <a:gd name="T101" fmla="*/ 0 h 5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9"/>
                <a:gd name="T154" fmla="*/ 0 h 569"/>
                <a:gd name="T155" fmla="*/ 249 w 249"/>
                <a:gd name="T156" fmla="*/ 569 h 5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607" name="Freeform 80"/>
            <p:cNvSpPr>
              <a:spLocks/>
            </p:cNvSpPr>
            <p:nvPr/>
          </p:nvSpPr>
          <p:spPr bwMode="auto">
            <a:xfrm>
              <a:off x="4244" y="1188"/>
              <a:ext cx="34" cy="40"/>
            </a:xfrm>
            <a:custGeom>
              <a:avLst/>
              <a:gdLst>
                <a:gd name="T0" fmla="*/ 0 w 168"/>
                <a:gd name="T1" fmla="*/ 0 h 198"/>
                <a:gd name="T2" fmla="*/ 0 w 168"/>
                <a:gd name="T3" fmla="*/ 0 h 198"/>
                <a:gd name="T4" fmla="*/ 0 w 168"/>
                <a:gd name="T5" fmla="*/ 0 h 198"/>
                <a:gd name="T6" fmla="*/ 0 w 168"/>
                <a:gd name="T7" fmla="*/ 0 h 198"/>
                <a:gd name="T8" fmla="*/ 0 w 168"/>
                <a:gd name="T9" fmla="*/ 0 h 198"/>
                <a:gd name="T10" fmla="*/ 0 w 168"/>
                <a:gd name="T11" fmla="*/ 0 h 198"/>
                <a:gd name="T12" fmla="*/ 0 w 168"/>
                <a:gd name="T13" fmla="*/ 0 h 198"/>
                <a:gd name="T14" fmla="*/ 0 w 168"/>
                <a:gd name="T15" fmla="*/ 0 h 198"/>
                <a:gd name="T16" fmla="*/ 0 w 168"/>
                <a:gd name="T17" fmla="*/ 0 h 198"/>
                <a:gd name="T18" fmla="*/ 0 w 168"/>
                <a:gd name="T19" fmla="*/ 0 h 198"/>
                <a:gd name="T20" fmla="*/ 0 w 168"/>
                <a:gd name="T21" fmla="*/ 0 h 198"/>
                <a:gd name="T22" fmla="*/ 0 w 168"/>
                <a:gd name="T23" fmla="*/ 0 h 198"/>
                <a:gd name="T24" fmla="*/ 0 w 168"/>
                <a:gd name="T25" fmla="*/ 0 h 198"/>
                <a:gd name="T26" fmla="*/ 0 w 168"/>
                <a:gd name="T27" fmla="*/ 0 h 198"/>
                <a:gd name="T28" fmla="*/ 0 w 168"/>
                <a:gd name="T29" fmla="*/ 0 h 198"/>
                <a:gd name="T30" fmla="*/ 0 w 168"/>
                <a:gd name="T31" fmla="*/ 0 h 198"/>
                <a:gd name="T32" fmla="*/ 0 w 168"/>
                <a:gd name="T33" fmla="*/ 0 h 198"/>
                <a:gd name="T34" fmla="*/ 0 w 168"/>
                <a:gd name="T35" fmla="*/ 0 h 198"/>
                <a:gd name="T36" fmla="*/ 0 w 168"/>
                <a:gd name="T37" fmla="*/ 0 h 198"/>
                <a:gd name="T38" fmla="*/ 0 w 168"/>
                <a:gd name="T39" fmla="*/ 0 h 198"/>
                <a:gd name="T40" fmla="*/ 0 w 168"/>
                <a:gd name="T41" fmla="*/ 0 h 198"/>
                <a:gd name="T42" fmla="*/ 0 w 168"/>
                <a:gd name="T43" fmla="*/ 0 h 198"/>
                <a:gd name="T44" fmla="*/ 0 w 168"/>
                <a:gd name="T45" fmla="*/ 0 h 198"/>
                <a:gd name="T46" fmla="*/ 0 w 168"/>
                <a:gd name="T47" fmla="*/ 0 h 198"/>
                <a:gd name="T48" fmla="*/ 0 w 168"/>
                <a:gd name="T49" fmla="*/ 0 h 198"/>
                <a:gd name="T50" fmla="*/ 0 w 168"/>
                <a:gd name="T51" fmla="*/ 0 h 198"/>
                <a:gd name="T52" fmla="*/ 0 w 168"/>
                <a:gd name="T53" fmla="*/ 0 h 198"/>
                <a:gd name="T54" fmla="*/ 0 w 168"/>
                <a:gd name="T55" fmla="*/ 0 h 198"/>
                <a:gd name="T56" fmla="*/ 0 w 168"/>
                <a:gd name="T57" fmla="*/ 0 h 198"/>
                <a:gd name="T58" fmla="*/ 0 w 168"/>
                <a:gd name="T59" fmla="*/ 0 h 198"/>
                <a:gd name="T60" fmla="*/ 0 w 168"/>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98"/>
                <a:gd name="T95" fmla="*/ 168 w 168"/>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608" name="Freeform 81"/>
            <p:cNvSpPr>
              <a:spLocks/>
            </p:cNvSpPr>
            <p:nvPr/>
          </p:nvSpPr>
          <p:spPr bwMode="auto">
            <a:xfrm>
              <a:off x="4127" y="1191"/>
              <a:ext cx="50" cy="56"/>
            </a:xfrm>
            <a:custGeom>
              <a:avLst/>
              <a:gdLst>
                <a:gd name="T0" fmla="*/ 0 w 250"/>
                <a:gd name="T1" fmla="*/ 0 h 279"/>
                <a:gd name="T2" fmla="*/ 0 w 250"/>
                <a:gd name="T3" fmla="*/ 0 h 279"/>
                <a:gd name="T4" fmla="*/ 0 w 250"/>
                <a:gd name="T5" fmla="*/ 0 h 279"/>
                <a:gd name="T6" fmla="*/ 0 w 250"/>
                <a:gd name="T7" fmla="*/ 0 h 279"/>
                <a:gd name="T8" fmla="*/ 0 w 250"/>
                <a:gd name="T9" fmla="*/ 0 h 279"/>
                <a:gd name="T10" fmla="*/ 0 w 250"/>
                <a:gd name="T11" fmla="*/ 0 h 279"/>
                <a:gd name="T12" fmla="*/ 0 w 250"/>
                <a:gd name="T13" fmla="*/ 0 h 279"/>
                <a:gd name="T14" fmla="*/ 0 w 250"/>
                <a:gd name="T15" fmla="*/ 0 h 279"/>
                <a:gd name="T16" fmla="*/ 0 w 250"/>
                <a:gd name="T17" fmla="*/ 0 h 279"/>
                <a:gd name="T18" fmla="*/ 0 w 250"/>
                <a:gd name="T19" fmla="*/ 0 h 279"/>
                <a:gd name="T20" fmla="*/ 0 w 250"/>
                <a:gd name="T21" fmla="*/ 0 h 279"/>
                <a:gd name="T22" fmla="*/ 0 w 250"/>
                <a:gd name="T23" fmla="*/ 0 h 279"/>
                <a:gd name="T24" fmla="*/ 0 w 250"/>
                <a:gd name="T25" fmla="*/ 0 h 279"/>
                <a:gd name="T26" fmla="*/ 0 w 250"/>
                <a:gd name="T27" fmla="*/ 0 h 279"/>
                <a:gd name="T28" fmla="*/ 0 w 250"/>
                <a:gd name="T29" fmla="*/ 0 h 279"/>
                <a:gd name="T30" fmla="*/ 0 w 250"/>
                <a:gd name="T31" fmla="*/ 0 h 279"/>
                <a:gd name="T32" fmla="*/ 0 w 250"/>
                <a:gd name="T33" fmla="*/ 0 h 279"/>
                <a:gd name="T34" fmla="*/ 0 w 250"/>
                <a:gd name="T35" fmla="*/ 0 h 279"/>
                <a:gd name="T36" fmla="*/ 0 w 250"/>
                <a:gd name="T37" fmla="*/ 0 h 279"/>
                <a:gd name="T38" fmla="*/ 0 w 250"/>
                <a:gd name="T39" fmla="*/ 0 h 279"/>
                <a:gd name="T40" fmla="*/ 0 w 250"/>
                <a:gd name="T41" fmla="*/ 0 h 279"/>
                <a:gd name="T42" fmla="*/ 0 w 250"/>
                <a:gd name="T43" fmla="*/ 0 h 279"/>
                <a:gd name="T44" fmla="*/ 0 w 250"/>
                <a:gd name="T45" fmla="*/ 0 h 279"/>
                <a:gd name="T46" fmla="*/ 0 w 250"/>
                <a:gd name="T47" fmla="*/ 0 h 279"/>
                <a:gd name="T48" fmla="*/ 0 w 250"/>
                <a:gd name="T49" fmla="*/ 0 h 279"/>
                <a:gd name="T50" fmla="*/ 0 w 250"/>
                <a:gd name="T51" fmla="*/ 0 h 279"/>
                <a:gd name="T52" fmla="*/ 0 w 250"/>
                <a:gd name="T53" fmla="*/ 0 h 279"/>
                <a:gd name="T54" fmla="*/ 0 w 250"/>
                <a:gd name="T55" fmla="*/ 0 h 279"/>
                <a:gd name="T56" fmla="*/ 0 w 250"/>
                <a:gd name="T57" fmla="*/ 0 h 279"/>
                <a:gd name="T58" fmla="*/ 0 w 250"/>
                <a:gd name="T59" fmla="*/ 0 h 279"/>
                <a:gd name="T60" fmla="*/ 0 w 250"/>
                <a:gd name="T61" fmla="*/ 0 h 279"/>
                <a:gd name="T62" fmla="*/ 0 w 250"/>
                <a:gd name="T63" fmla="*/ 0 h 279"/>
                <a:gd name="T64" fmla="*/ 0 w 250"/>
                <a:gd name="T65" fmla="*/ 0 h 279"/>
                <a:gd name="T66" fmla="*/ 0 w 250"/>
                <a:gd name="T67" fmla="*/ 0 h 279"/>
                <a:gd name="T68" fmla="*/ 0 w 250"/>
                <a:gd name="T69" fmla="*/ 0 h 279"/>
                <a:gd name="T70" fmla="*/ 0 w 250"/>
                <a:gd name="T71" fmla="*/ 0 h 279"/>
                <a:gd name="T72" fmla="*/ 0 w 250"/>
                <a:gd name="T73" fmla="*/ 0 h 279"/>
                <a:gd name="T74" fmla="*/ 0 w 250"/>
                <a:gd name="T75" fmla="*/ 0 h 279"/>
                <a:gd name="T76" fmla="*/ 0 w 250"/>
                <a:gd name="T77" fmla="*/ 0 h 279"/>
                <a:gd name="T78" fmla="*/ 0 w 250"/>
                <a:gd name="T79" fmla="*/ 0 h 279"/>
                <a:gd name="T80" fmla="*/ 0 w 250"/>
                <a:gd name="T81" fmla="*/ 0 h 2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79"/>
                <a:gd name="T125" fmla="*/ 250 w 250"/>
                <a:gd name="T126" fmla="*/ 279 h 2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609" name="Freeform 82"/>
            <p:cNvSpPr>
              <a:spLocks/>
            </p:cNvSpPr>
            <p:nvPr/>
          </p:nvSpPr>
          <p:spPr bwMode="auto">
            <a:xfrm>
              <a:off x="4193" y="1267"/>
              <a:ext cx="21" cy="32"/>
            </a:xfrm>
            <a:custGeom>
              <a:avLst/>
              <a:gdLst>
                <a:gd name="T0" fmla="*/ 0 w 104"/>
                <a:gd name="T1" fmla="*/ 0 h 156"/>
                <a:gd name="T2" fmla="*/ 0 w 104"/>
                <a:gd name="T3" fmla="*/ 0 h 156"/>
                <a:gd name="T4" fmla="*/ 0 w 104"/>
                <a:gd name="T5" fmla="*/ 0 h 156"/>
                <a:gd name="T6" fmla="*/ 0 w 104"/>
                <a:gd name="T7" fmla="*/ 0 h 156"/>
                <a:gd name="T8" fmla="*/ 0 w 104"/>
                <a:gd name="T9" fmla="*/ 0 h 156"/>
                <a:gd name="T10" fmla="*/ 0 w 104"/>
                <a:gd name="T11" fmla="*/ 0 h 156"/>
                <a:gd name="T12" fmla="*/ 0 w 104"/>
                <a:gd name="T13" fmla="*/ 0 h 156"/>
                <a:gd name="T14" fmla="*/ 0 w 104"/>
                <a:gd name="T15" fmla="*/ 0 h 156"/>
                <a:gd name="T16" fmla="*/ 0 w 104"/>
                <a:gd name="T17" fmla="*/ 0 h 156"/>
                <a:gd name="T18" fmla="*/ 0 w 104"/>
                <a:gd name="T19" fmla="*/ 0 h 156"/>
                <a:gd name="T20" fmla="*/ 0 w 104"/>
                <a:gd name="T21" fmla="*/ 0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56"/>
                <a:gd name="T35" fmla="*/ 104 w 104"/>
                <a:gd name="T36" fmla="*/ 156 h 1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610" name="Freeform 83"/>
            <p:cNvSpPr>
              <a:spLocks/>
            </p:cNvSpPr>
            <p:nvPr/>
          </p:nvSpPr>
          <p:spPr bwMode="auto">
            <a:xfrm>
              <a:off x="4160" y="1288"/>
              <a:ext cx="12" cy="13"/>
            </a:xfrm>
            <a:custGeom>
              <a:avLst/>
              <a:gdLst>
                <a:gd name="T0" fmla="*/ 0 w 62"/>
                <a:gd name="T1" fmla="*/ 0 h 62"/>
                <a:gd name="T2" fmla="*/ 0 w 62"/>
                <a:gd name="T3" fmla="*/ 0 h 62"/>
                <a:gd name="T4" fmla="*/ 0 w 62"/>
                <a:gd name="T5" fmla="*/ 0 h 62"/>
                <a:gd name="T6" fmla="*/ 0 w 62"/>
                <a:gd name="T7" fmla="*/ 0 h 62"/>
                <a:gd name="T8" fmla="*/ 0 60000 65536"/>
                <a:gd name="T9" fmla="*/ 0 60000 65536"/>
                <a:gd name="T10" fmla="*/ 0 60000 65536"/>
                <a:gd name="T11" fmla="*/ 0 60000 65536"/>
                <a:gd name="T12" fmla="*/ 0 w 62"/>
                <a:gd name="T13" fmla="*/ 0 h 62"/>
                <a:gd name="T14" fmla="*/ 62 w 62"/>
                <a:gd name="T15" fmla="*/ 62 h 62"/>
              </a:gdLst>
              <a:ahLst/>
              <a:cxnLst>
                <a:cxn ang="T8">
                  <a:pos x="T0" y="T1"/>
                </a:cxn>
                <a:cxn ang="T9">
                  <a:pos x="T2" y="T3"/>
                </a:cxn>
                <a:cxn ang="T10">
                  <a:pos x="T4" y="T5"/>
                </a:cxn>
                <a:cxn ang="T11">
                  <a:pos x="T6" y="T7"/>
                </a:cxn>
              </a:cxnLst>
              <a:rect l="T12" t="T13" r="T14" b="T15"/>
              <a:pathLst>
                <a:path w="62" h="62">
                  <a:moveTo>
                    <a:pt x="0" y="52"/>
                  </a:moveTo>
                  <a:lnTo>
                    <a:pt x="22" y="0"/>
                  </a:lnTo>
                  <a:lnTo>
                    <a:pt x="62" y="62"/>
                  </a:lnTo>
                  <a:lnTo>
                    <a:pt x="0" y="5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611" name="Freeform 84"/>
            <p:cNvSpPr>
              <a:spLocks/>
            </p:cNvSpPr>
            <p:nvPr/>
          </p:nvSpPr>
          <p:spPr bwMode="auto">
            <a:xfrm>
              <a:off x="4118" y="1290"/>
              <a:ext cx="158" cy="33"/>
            </a:xfrm>
            <a:custGeom>
              <a:avLst/>
              <a:gdLst>
                <a:gd name="T0" fmla="*/ 0 w 788"/>
                <a:gd name="T1" fmla="*/ 0 h 165"/>
                <a:gd name="T2" fmla="*/ 0 w 788"/>
                <a:gd name="T3" fmla="*/ 0 h 165"/>
                <a:gd name="T4" fmla="*/ 0 w 788"/>
                <a:gd name="T5" fmla="*/ 0 h 165"/>
                <a:gd name="T6" fmla="*/ 0 w 788"/>
                <a:gd name="T7" fmla="*/ 0 h 165"/>
                <a:gd name="T8" fmla="*/ 0 w 788"/>
                <a:gd name="T9" fmla="*/ 0 h 165"/>
                <a:gd name="T10" fmla="*/ 0 w 788"/>
                <a:gd name="T11" fmla="*/ 0 h 165"/>
                <a:gd name="T12" fmla="*/ 0 w 788"/>
                <a:gd name="T13" fmla="*/ 0 h 165"/>
                <a:gd name="T14" fmla="*/ 0 w 788"/>
                <a:gd name="T15" fmla="*/ 0 h 165"/>
                <a:gd name="T16" fmla="*/ 0 w 788"/>
                <a:gd name="T17" fmla="*/ 0 h 165"/>
                <a:gd name="T18" fmla="*/ 0 w 788"/>
                <a:gd name="T19" fmla="*/ 0 h 165"/>
                <a:gd name="T20" fmla="*/ 0 w 788"/>
                <a:gd name="T21" fmla="*/ 0 h 165"/>
                <a:gd name="T22" fmla="*/ 0 w 788"/>
                <a:gd name="T23" fmla="*/ 0 h 165"/>
                <a:gd name="T24" fmla="*/ 0 w 788"/>
                <a:gd name="T25" fmla="*/ 0 h 165"/>
                <a:gd name="T26" fmla="*/ 0 w 788"/>
                <a:gd name="T27" fmla="*/ 0 h 165"/>
                <a:gd name="T28" fmla="*/ 0 w 788"/>
                <a:gd name="T29" fmla="*/ 0 h 165"/>
                <a:gd name="T30" fmla="*/ 0 w 788"/>
                <a:gd name="T31" fmla="*/ 0 h 165"/>
                <a:gd name="T32" fmla="*/ 0 w 788"/>
                <a:gd name="T33" fmla="*/ 0 h 165"/>
                <a:gd name="T34" fmla="*/ 0 w 788"/>
                <a:gd name="T35" fmla="*/ 0 h 165"/>
                <a:gd name="T36" fmla="*/ 0 w 788"/>
                <a:gd name="T37" fmla="*/ 0 h 165"/>
                <a:gd name="T38" fmla="*/ 0 w 788"/>
                <a:gd name="T39" fmla="*/ 0 h 165"/>
                <a:gd name="T40" fmla="*/ 0 w 788"/>
                <a:gd name="T41" fmla="*/ 0 h 165"/>
                <a:gd name="T42" fmla="*/ 0 w 788"/>
                <a:gd name="T43" fmla="*/ 0 h 165"/>
                <a:gd name="T44" fmla="*/ 0 w 788"/>
                <a:gd name="T45" fmla="*/ 0 h 165"/>
                <a:gd name="T46" fmla="*/ 0 w 788"/>
                <a:gd name="T47" fmla="*/ 0 h 165"/>
                <a:gd name="T48" fmla="*/ 0 w 788"/>
                <a:gd name="T49" fmla="*/ 0 h 165"/>
                <a:gd name="T50" fmla="*/ 0 w 788"/>
                <a:gd name="T51" fmla="*/ 0 h 1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8"/>
                <a:gd name="T79" fmla="*/ 0 h 165"/>
                <a:gd name="T80" fmla="*/ 788 w 788"/>
                <a:gd name="T81" fmla="*/ 165 h 1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612" name="Freeform 85"/>
            <p:cNvSpPr>
              <a:spLocks/>
            </p:cNvSpPr>
            <p:nvPr/>
          </p:nvSpPr>
          <p:spPr bwMode="auto">
            <a:xfrm>
              <a:off x="4064" y="1311"/>
              <a:ext cx="299" cy="429"/>
            </a:xfrm>
            <a:custGeom>
              <a:avLst/>
              <a:gdLst>
                <a:gd name="T0" fmla="*/ 0 w 1493"/>
                <a:gd name="T1" fmla="*/ 0 h 2145"/>
                <a:gd name="T2" fmla="*/ 0 w 1493"/>
                <a:gd name="T3" fmla="*/ 0 h 2145"/>
                <a:gd name="T4" fmla="*/ 0 w 1493"/>
                <a:gd name="T5" fmla="*/ 0 h 2145"/>
                <a:gd name="T6" fmla="*/ 0 w 1493"/>
                <a:gd name="T7" fmla="*/ 0 h 2145"/>
                <a:gd name="T8" fmla="*/ 0 w 1493"/>
                <a:gd name="T9" fmla="*/ 0 h 2145"/>
                <a:gd name="T10" fmla="*/ 0 w 1493"/>
                <a:gd name="T11" fmla="*/ 0 h 2145"/>
                <a:gd name="T12" fmla="*/ 0 w 1493"/>
                <a:gd name="T13" fmla="*/ 0 h 2145"/>
                <a:gd name="T14" fmla="*/ 0 w 1493"/>
                <a:gd name="T15" fmla="*/ 0 h 2145"/>
                <a:gd name="T16" fmla="*/ 0 w 1493"/>
                <a:gd name="T17" fmla="*/ 0 h 2145"/>
                <a:gd name="T18" fmla="*/ 0 w 1493"/>
                <a:gd name="T19" fmla="*/ 0 h 2145"/>
                <a:gd name="T20" fmla="*/ 0 w 1493"/>
                <a:gd name="T21" fmla="*/ 0 h 2145"/>
                <a:gd name="T22" fmla="*/ 0 w 1493"/>
                <a:gd name="T23" fmla="*/ 0 h 2145"/>
                <a:gd name="T24" fmla="*/ 0 w 1493"/>
                <a:gd name="T25" fmla="*/ 0 h 2145"/>
                <a:gd name="T26" fmla="*/ 0 w 1493"/>
                <a:gd name="T27" fmla="*/ 0 h 2145"/>
                <a:gd name="T28" fmla="*/ 0 w 1493"/>
                <a:gd name="T29" fmla="*/ 0 h 2145"/>
                <a:gd name="T30" fmla="*/ 0 w 1493"/>
                <a:gd name="T31" fmla="*/ 0 h 2145"/>
                <a:gd name="T32" fmla="*/ 0 w 1493"/>
                <a:gd name="T33" fmla="*/ 0 h 2145"/>
                <a:gd name="T34" fmla="*/ 0 w 1493"/>
                <a:gd name="T35" fmla="*/ 0 h 2145"/>
                <a:gd name="T36" fmla="*/ 0 w 1493"/>
                <a:gd name="T37" fmla="*/ 0 h 2145"/>
                <a:gd name="T38" fmla="*/ 0 w 1493"/>
                <a:gd name="T39" fmla="*/ 0 h 2145"/>
                <a:gd name="T40" fmla="*/ 0 w 1493"/>
                <a:gd name="T41" fmla="*/ 0 h 2145"/>
                <a:gd name="T42" fmla="*/ 0 w 1493"/>
                <a:gd name="T43" fmla="*/ 0 h 2145"/>
                <a:gd name="T44" fmla="*/ 0 w 1493"/>
                <a:gd name="T45" fmla="*/ 0 h 2145"/>
                <a:gd name="T46" fmla="*/ 0 w 1493"/>
                <a:gd name="T47" fmla="*/ 0 h 2145"/>
                <a:gd name="T48" fmla="*/ 0 w 1493"/>
                <a:gd name="T49" fmla="*/ 0 h 2145"/>
                <a:gd name="T50" fmla="*/ 0 w 1493"/>
                <a:gd name="T51" fmla="*/ 0 h 2145"/>
                <a:gd name="T52" fmla="*/ 0 w 1493"/>
                <a:gd name="T53" fmla="*/ 0 h 2145"/>
                <a:gd name="T54" fmla="*/ 0 w 1493"/>
                <a:gd name="T55" fmla="*/ 0 h 2145"/>
                <a:gd name="T56" fmla="*/ 0 w 1493"/>
                <a:gd name="T57" fmla="*/ 0 h 2145"/>
                <a:gd name="T58" fmla="*/ 0 w 1493"/>
                <a:gd name="T59" fmla="*/ 0 h 2145"/>
                <a:gd name="T60" fmla="*/ 0 w 1493"/>
                <a:gd name="T61" fmla="*/ 0 h 2145"/>
                <a:gd name="T62" fmla="*/ 0 w 1493"/>
                <a:gd name="T63" fmla="*/ 0 h 2145"/>
                <a:gd name="T64" fmla="*/ 0 w 1493"/>
                <a:gd name="T65" fmla="*/ 0 h 2145"/>
                <a:gd name="T66" fmla="*/ 0 w 1493"/>
                <a:gd name="T67" fmla="*/ 0 h 2145"/>
                <a:gd name="T68" fmla="*/ 0 w 1493"/>
                <a:gd name="T69" fmla="*/ 0 h 2145"/>
                <a:gd name="T70" fmla="*/ 0 w 1493"/>
                <a:gd name="T71" fmla="*/ 0 h 2145"/>
                <a:gd name="T72" fmla="*/ 0 w 1493"/>
                <a:gd name="T73" fmla="*/ 0 h 2145"/>
                <a:gd name="T74" fmla="*/ 0 w 1493"/>
                <a:gd name="T75" fmla="*/ 0 h 2145"/>
                <a:gd name="T76" fmla="*/ 0 w 1493"/>
                <a:gd name="T77" fmla="*/ 0 h 2145"/>
                <a:gd name="T78" fmla="*/ 0 w 1493"/>
                <a:gd name="T79" fmla="*/ 0 h 2145"/>
                <a:gd name="T80" fmla="*/ 0 w 1493"/>
                <a:gd name="T81" fmla="*/ 0 h 2145"/>
                <a:gd name="T82" fmla="*/ 0 w 1493"/>
                <a:gd name="T83" fmla="*/ 0 h 2145"/>
                <a:gd name="T84" fmla="*/ 0 w 1493"/>
                <a:gd name="T85" fmla="*/ 0 h 2145"/>
                <a:gd name="T86" fmla="*/ 0 w 1493"/>
                <a:gd name="T87" fmla="*/ 0 h 2145"/>
                <a:gd name="T88" fmla="*/ 0 w 1493"/>
                <a:gd name="T89" fmla="*/ 0 h 2145"/>
                <a:gd name="T90" fmla="*/ 0 w 1493"/>
                <a:gd name="T91" fmla="*/ 0 h 2145"/>
                <a:gd name="T92" fmla="*/ 0 w 1493"/>
                <a:gd name="T93" fmla="*/ 0 h 2145"/>
                <a:gd name="T94" fmla="*/ 0 w 1493"/>
                <a:gd name="T95" fmla="*/ 0 h 2145"/>
                <a:gd name="T96" fmla="*/ 0 w 1493"/>
                <a:gd name="T97" fmla="*/ 0 h 2145"/>
                <a:gd name="T98" fmla="*/ 0 w 1493"/>
                <a:gd name="T99" fmla="*/ 0 h 2145"/>
                <a:gd name="T100" fmla="*/ 0 w 1493"/>
                <a:gd name="T101" fmla="*/ 0 h 2145"/>
                <a:gd name="T102" fmla="*/ 0 w 1493"/>
                <a:gd name="T103" fmla="*/ 0 h 2145"/>
                <a:gd name="T104" fmla="*/ 0 w 1493"/>
                <a:gd name="T105" fmla="*/ 0 h 2145"/>
                <a:gd name="T106" fmla="*/ 0 w 1493"/>
                <a:gd name="T107" fmla="*/ 0 h 2145"/>
                <a:gd name="T108" fmla="*/ 0 w 1493"/>
                <a:gd name="T109" fmla="*/ 0 h 2145"/>
                <a:gd name="T110" fmla="*/ 0 w 1493"/>
                <a:gd name="T111" fmla="*/ 0 h 21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93"/>
                <a:gd name="T169" fmla="*/ 0 h 2145"/>
                <a:gd name="T170" fmla="*/ 1493 w 1493"/>
                <a:gd name="T171" fmla="*/ 2145 h 21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613" name="Freeform 86"/>
            <p:cNvSpPr>
              <a:spLocks/>
            </p:cNvSpPr>
            <p:nvPr/>
          </p:nvSpPr>
          <p:spPr bwMode="auto">
            <a:xfrm>
              <a:off x="4203" y="1342"/>
              <a:ext cx="87" cy="79"/>
            </a:xfrm>
            <a:custGeom>
              <a:avLst/>
              <a:gdLst>
                <a:gd name="T0" fmla="*/ 0 w 435"/>
                <a:gd name="T1" fmla="*/ 0 h 396"/>
                <a:gd name="T2" fmla="*/ 0 w 435"/>
                <a:gd name="T3" fmla="*/ 0 h 396"/>
                <a:gd name="T4" fmla="*/ 0 w 435"/>
                <a:gd name="T5" fmla="*/ 0 h 396"/>
                <a:gd name="T6" fmla="*/ 0 w 435"/>
                <a:gd name="T7" fmla="*/ 0 h 396"/>
                <a:gd name="T8" fmla="*/ 0 w 435"/>
                <a:gd name="T9" fmla="*/ 0 h 396"/>
                <a:gd name="T10" fmla="*/ 0 w 435"/>
                <a:gd name="T11" fmla="*/ 0 h 396"/>
                <a:gd name="T12" fmla="*/ 0 w 435"/>
                <a:gd name="T13" fmla="*/ 0 h 396"/>
                <a:gd name="T14" fmla="*/ 0 w 435"/>
                <a:gd name="T15" fmla="*/ 0 h 396"/>
                <a:gd name="T16" fmla="*/ 0 w 435"/>
                <a:gd name="T17" fmla="*/ 0 h 396"/>
                <a:gd name="T18" fmla="*/ 0 w 435"/>
                <a:gd name="T19" fmla="*/ 0 h 396"/>
                <a:gd name="T20" fmla="*/ 0 w 435"/>
                <a:gd name="T21" fmla="*/ 0 h 396"/>
                <a:gd name="T22" fmla="*/ 0 w 435"/>
                <a:gd name="T23" fmla="*/ 0 h 396"/>
                <a:gd name="T24" fmla="*/ 0 w 435"/>
                <a:gd name="T25" fmla="*/ 0 h 396"/>
                <a:gd name="T26" fmla="*/ 0 w 435"/>
                <a:gd name="T27" fmla="*/ 0 h 396"/>
                <a:gd name="T28" fmla="*/ 0 w 435"/>
                <a:gd name="T29" fmla="*/ 0 h 396"/>
                <a:gd name="T30" fmla="*/ 0 w 435"/>
                <a:gd name="T31" fmla="*/ 0 h 396"/>
                <a:gd name="T32" fmla="*/ 0 w 435"/>
                <a:gd name="T33" fmla="*/ 0 h 396"/>
                <a:gd name="T34" fmla="*/ 0 w 435"/>
                <a:gd name="T35" fmla="*/ 0 h 396"/>
                <a:gd name="T36" fmla="*/ 0 w 435"/>
                <a:gd name="T37" fmla="*/ 0 h 396"/>
                <a:gd name="T38" fmla="*/ 0 w 435"/>
                <a:gd name="T39" fmla="*/ 0 h 396"/>
                <a:gd name="T40" fmla="*/ 0 w 435"/>
                <a:gd name="T41" fmla="*/ 0 h 396"/>
                <a:gd name="T42" fmla="*/ 0 w 435"/>
                <a:gd name="T43" fmla="*/ 0 h 396"/>
                <a:gd name="T44" fmla="*/ 0 w 435"/>
                <a:gd name="T45" fmla="*/ 0 h 396"/>
                <a:gd name="T46" fmla="*/ 0 w 435"/>
                <a:gd name="T47" fmla="*/ 0 h 396"/>
                <a:gd name="T48" fmla="*/ 0 w 435"/>
                <a:gd name="T49" fmla="*/ 0 h 396"/>
                <a:gd name="T50" fmla="*/ 0 w 435"/>
                <a:gd name="T51" fmla="*/ 0 h 396"/>
                <a:gd name="T52" fmla="*/ 0 w 435"/>
                <a:gd name="T53" fmla="*/ 0 h 396"/>
                <a:gd name="T54" fmla="*/ 0 w 435"/>
                <a:gd name="T55" fmla="*/ 0 h 396"/>
                <a:gd name="T56" fmla="*/ 0 w 435"/>
                <a:gd name="T57" fmla="*/ 0 h 396"/>
                <a:gd name="T58" fmla="*/ 0 w 435"/>
                <a:gd name="T59" fmla="*/ 0 h 396"/>
                <a:gd name="T60" fmla="*/ 0 w 435"/>
                <a:gd name="T61" fmla="*/ 0 h 396"/>
                <a:gd name="T62" fmla="*/ 0 w 435"/>
                <a:gd name="T63" fmla="*/ 0 h 396"/>
                <a:gd name="T64" fmla="*/ 0 w 435"/>
                <a:gd name="T65" fmla="*/ 0 h 396"/>
                <a:gd name="T66" fmla="*/ 0 w 435"/>
                <a:gd name="T67" fmla="*/ 0 h 396"/>
                <a:gd name="T68" fmla="*/ 0 w 435"/>
                <a:gd name="T69" fmla="*/ 0 h 396"/>
                <a:gd name="T70" fmla="*/ 0 w 435"/>
                <a:gd name="T71" fmla="*/ 0 h 396"/>
                <a:gd name="T72" fmla="*/ 0 w 435"/>
                <a:gd name="T73" fmla="*/ 0 h 396"/>
                <a:gd name="T74" fmla="*/ 0 w 435"/>
                <a:gd name="T75" fmla="*/ 0 h 396"/>
                <a:gd name="T76" fmla="*/ 0 w 435"/>
                <a:gd name="T77" fmla="*/ 0 h 396"/>
                <a:gd name="T78" fmla="*/ 0 w 435"/>
                <a:gd name="T79" fmla="*/ 0 h 396"/>
                <a:gd name="T80" fmla="*/ 0 w 435"/>
                <a:gd name="T81" fmla="*/ 0 h 396"/>
                <a:gd name="T82" fmla="*/ 0 w 435"/>
                <a:gd name="T83" fmla="*/ 0 h 396"/>
                <a:gd name="T84" fmla="*/ 0 w 435"/>
                <a:gd name="T85" fmla="*/ 0 h 396"/>
                <a:gd name="T86" fmla="*/ 0 w 435"/>
                <a:gd name="T87" fmla="*/ 0 h 396"/>
                <a:gd name="T88" fmla="*/ 0 w 435"/>
                <a:gd name="T89" fmla="*/ 0 h 396"/>
                <a:gd name="T90" fmla="*/ 0 w 435"/>
                <a:gd name="T91" fmla="*/ 0 h 396"/>
                <a:gd name="T92" fmla="*/ 0 w 435"/>
                <a:gd name="T93" fmla="*/ 0 h 396"/>
                <a:gd name="T94" fmla="*/ 0 w 435"/>
                <a:gd name="T95" fmla="*/ 0 h 396"/>
                <a:gd name="T96" fmla="*/ 0 w 435"/>
                <a:gd name="T97" fmla="*/ 0 h 396"/>
                <a:gd name="T98" fmla="*/ 0 w 435"/>
                <a:gd name="T99" fmla="*/ 0 h 396"/>
                <a:gd name="T100" fmla="*/ 0 w 435"/>
                <a:gd name="T101" fmla="*/ 0 h 3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5"/>
                <a:gd name="T154" fmla="*/ 0 h 396"/>
                <a:gd name="T155" fmla="*/ 435 w 435"/>
                <a:gd name="T156" fmla="*/ 396 h 3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614" name="Freeform 87"/>
            <p:cNvSpPr>
              <a:spLocks/>
            </p:cNvSpPr>
            <p:nvPr/>
          </p:nvSpPr>
          <p:spPr bwMode="auto">
            <a:xfrm>
              <a:off x="4228" y="1363"/>
              <a:ext cx="52" cy="41"/>
            </a:xfrm>
            <a:custGeom>
              <a:avLst/>
              <a:gdLst>
                <a:gd name="T0" fmla="*/ 0 w 258"/>
                <a:gd name="T1" fmla="*/ 0 h 207"/>
                <a:gd name="T2" fmla="*/ 0 w 258"/>
                <a:gd name="T3" fmla="*/ 0 h 207"/>
                <a:gd name="T4" fmla="*/ 0 w 258"/>
                <a:gd name="T5" fmla="*/ 0 h 207"/>
                <a:gd name="T6" fmla="*/ 0 w 258"/>
                <a:gd name="T7" fmla="*/ 0 h 207"/>
                <a:gd name="T8" fmla="*/ 0 w 258"/>
                <a:gd name="T9" fmla="*/ 0 h 207"/>
                <a:gd name="T10" fmla="*/ 0 w 258"/>
                <a:gd name="T11" fmla="*/ 0 h 207"/>
                <a:gd name="T12" fmla="*/ 0 w 258"/>
                <a:gd name="T13" fmla="*/ 0 h 207"/>
                <a:gd name="T14" fmla="*/ 0 w 258"/>
                <a:gd name="T15" fmla="*/ 0 h 207"/>
                <a:gd name="T16" fmla="*/ 0 w 258"/>
                <a:gd name="T17" fmla="*/ 0 h 207"/>
                <a:gd name="T18" fmla="*/ 0 w 258"/>
                <a:gd name="T19" fmla="*/ 0 h 207"/>
                <a:gd name="T20" fmla="*/ 0 w 258"/>
                <a:gd name="T21" fmla="*/ 0 h 207"/>
                <a:gd name="T22" fmla="*/ 0 w 258"/>
                <a:gd name="T23" fmla="*/ 0 h 207"/>
                <a:gd name="T24" fmla="*/ 0 w 258"/>
                <a:gd name="T25" fmla="*/ 0 h 207"/>
                <a:gd name="T26" fmla="*/ 0 w 258"/>
                <a:gd name="T27" fmla="*/ 0 h 207"/>
                <a:gd name="T28" fmla="*/ 0 w 258"/>
                <a:gd name="T29" fmla="*/ 0 h 207"/>
                <a:gd name="T30" fmla="*/ 0 w 258"/>
                <a:gd name="T31" fmla="*/ 0 h 207"/>
                <a:gd name="T32" fmla="*/ 0 w 258"/>
                <a:gd name="T33" fmla="*/ 0 h 207"/>
                <a:gd name="T34" fmla="*/ 0 w 258"/>
                <a:gd name="T35" fmla="*/ 0 h 207"/>
                <a:gd name="T36" fmla="*/ 0 w 258"/>
                <a:gd name="T37" fmla="*/ 0 h 207"/>
                <a:gd name="T38" fmla="*/ 0 w 258"/>
                <a:gd name="T39" fmla="*/ 0 h 207"/>
                <a:gd name="T40" fmla="*/ 0 w 258"/>
                <a:gd name="T41" fmla="*/ 0 h 207"/>
                <a:gd name="T42" fmla="*/ 0 w 258"/>
                <a:gd name="T43" fmla="*/ 0 h 207"/>
                <a:gd name="T44" fmla="*/ 0 w 258"/>
                <a:gd name="T45" fmla="*/ 0 h 207"/>
                <a:gd name="T46" fmla="*/ 0 w 258"/>
                <a:gd name="T47" fmla="*/ 0 h 207"/>
                <a:gd name="T48" fmla="*/ 0 w 258"/>
                <a:gd name="T49" fmla="*/ 0 h 207"/>
                <a:gd name="T50" fmla="*/ 0 w 258"/>
                <a:gd name="T51" fmla="*/ 0 h 207"/>
                <a:gd name="T52" fmla="*/ 0 w 258"/>
                <a:gd name="T53" fmla="*/ 0 h 207"/>
                <a:gd name="T54" fmla="*/ 0 w 258"/>
                <a:gd name="T55" fmla="*/ 0 h 207"/>
                <a:gd name="T56" fmla="*/ 0 w 258"/>
                <a:gd name="T57" fmla="*/ 0 h 207"/>
                <a:gd name="T58" fmla="*/ 0 w 258"/>
                <a:gd name="T59" fmla="*/ 0 h 207"/>
                <a:gd name="T60" fmla="*/ 0 w 258"/>
                <a:gd name="T61" fmla="*/ 0 h 207"/>
                <a:gd name="T62" fmla="*/ 0 w 258"/>
                <a:gd name="T63" fmla="*/ 0 h 207"/>
                <a:gd name="T64" fmla="*/ 0 w 258"/>
                <a:gd name="T65" fmla="*/ 0 h 207"/>
                <a:gd name="T66" fmla="*/ 0 w 258"/>
                <a:gd name="T67" fmla="*/ 0 h 207"/>
                <a:gd name="T68" fmla="*/ 0 w 258"/>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
                <a:gd name="T106" fmla="*/ 0 h 207"/>
                <a:gd name="T107" fmla="*/ 258 w 258"/>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615" name="Freeform 88"/>
            <p:cNvSpPr>
              <a:spLocks/>
            </p:cNvSpPr>
            <p:nvPr/>
          </p:nvSpPr>
          <p:spPr bwMode="auto">
            <a:xfrm>
              <a:off x="4087" y="1373"/>
              <a:ext cx="87" cy="91"/>
            </a:xfrm>
            <a:custGeom>
              <a:avLst/>
              <a:gdLst>
                <a:gd name="T0" fmla="*/ 0 w 435"/>
                <a:gd name="T1" fmla="*/ 0 h 457"/>
                <a:gd name="T2" fmla="*/ 0 w 435"/>
                <a:gd name="T3" fmla="*/ 0 h 457"/>
                <a:gd name="T4" fmla="*/ 0 w 435"/>
                <a:gd name="T5" fmla="*/ 0 h 457"/>
                <a:gd name="T6" fmla="*/ 0 w 435"/>
                <a:gd name="T7" fmla="*/ 0 h 457"/>
                <a:gd name="T8" fmla="*/ 0 w 435"/>
                <a:gd name="T9" fmla="*/ 0 h 457"/>
                <a:gd name="T10" fmla="*/ 0 w 435"/>
                <a:gd name="T11" fmla="*/ 0 h 457"/>
                <a:gd name="T12" fmla="*/ 0 w 435"/>
                <a:gd name="T13" fmla="*/ 0 h 457"/>
                <a:gd name="T14" fmla="*/ 0 w 435"/>
                <a:gd name="T15" fmla="*/ 0 h 457"/>
                <a:gd name="T16" fmla="*/ 0 w 435"/>
                <a:gd name="T17" fmla="*/ 0 h 457"/>
                <a:gd name="T18" fmla="*/ 0 w 435"/>
                <a:gd name="T19" fmla="*/ 0 h 457"/>
                <a:gd name="T20" fmla="*/ 0 w 435"/>
                <a:gd name="T21" fmla="*/ 0 h 457"/>
                <a:gd name="T22" fmla="*/ 0 w 435"/>
                <a:gd name="T23" fmla="*/ 0 h 457"/>
                <a:gd name="T24" fmla="*/ 0 w 435"/>
                <a:gd name="T25" fmla="*/ 0 h 457"/>
                <a:gd name="T26" fmla="*/ 0 w 435"/>
                <a:gd name="T27" fmla="*/ 0 h 457"/>
                <a:gd name="T28" fmla="*/ 0 w 435"/>
                <a:gd name="T29" fmla="*/ 0 h 457"/>
                <a:gd name="T30" fmla="*/ 0 w 435"/>
                <a:gd name="T31" fmla="*/ 0 h 457"/>
                <a:gd name="T32" fmla="*/ 0 w 435"/>
                <a:gd name="T33" fmla="*/ 0 h 457"/>
                <a:gd name="T34" fmla="*/ 0 w 435"/>
                <a:gd name="T35" fmla="*/ 0 h 457"/>
                <a:gd name="T36" fmla="*/ 0 w 435"/>
                <a:gd name="T37" fmla="*/ 0 h 457"/>
                <a:gd name="T38" fmla="*/ 0 w 435"/>
                <a:gd name="T39" fmla="*/ 0 h 457"/>
                <a:gd name="T40" fmla="*/ 0 w 435"/>
                <a:gd name="T41" fmla="*/ 0 h 457"/>
                <a:gd name="T42" fmla="*/ 0 w 435"/>
                <a:gd name="T43" fmla="*/ 0 h 457"/>
                <a:gd name="T44" fmla="*/ 0 w 435"/>
                <a:gd name="T45" fmla="*/ 0 h 457"/>
                <a:gd name="T46" fmla="*/ 0 w 435"/>
                <a:gd name="T47" fmla="*/ 0 h 457"/>
                <a:gd name="T48" fmla="*/ 0 w 435"/>
                <a:gd name="T49" fmla="*/ 0 h 457"/>
                <a:gd name="T50" fmla="*/ 0 w 435"/>
                <a:gd name="T51" fmla="*/ 0 h 457"/>
                <a:gd name="T52" fmla="*/ 0 w 435"/>
                <a:gd name="T53" fmla="*/ 0 h 457"/>
                <a:gd name="T54" fmla="*/ 0 w 435"/>
                <a:gd name="T55" fmla="*/ 0 h 457"/>
                <a:gd name="T56" fmla="*/ 0 w 435"/>
                <a:gd name="T57" fmla="*/ 0 h 457"/>
                <a:gd name="T58" fmla="*/ 0 w 435"/>
                <a:gd name="T59" fmla="*/ 0 h 457"/>
                <a:gd name="T60" fmla="*/ 0 w 435"/>
                <a:gd name="T61" fmla="*/ 0 h 457"/>
                <a:gd name="T62" fmla="*/ 0 w 435"/>
                <a:gd name="T63" fmla="*/ 0 h 457"/>
                <a:gd name="T64" fmla="*/ 0 w 435"/>
                <a:gd name="T65" fmla="*/ 0 h 457"/>
                <a:gd name="T66" fmla="*/ 0 w 435"/>
                <a:gd name="T67" fmla="*/ 0 h 457"/>
                <a:gd name="T68" fmla="*/ 0 w 435"/>
                <a:gd name="T69" fmla="*/ 0 h 457"/>
                <a:gd name="T70" fmla="*/ 0 w 435"/>
                <a:gd name="T71" fmla="*/ 0 h 457"/>
                <a:gd name="T72" fmla="*/ 0 w 435"/>
                <a:gd name="T73" fmla="*/ 0 h 457"/>
                <a:gd name="T74" fmla="*/ 0 w 435"/>
                <a:gd name="T75" fmla="*/ 0 h 457"/>
                <a:gd name="T76" fmla="*/ 0 w 435"/>
                <a:gd name="T77" fmla="*/ 0 h 457"/>
                <a:gd name="T78" fmla="*/ 0 w 435"/>
                <a:gd name="T79" fmla="*/ 0 h 457"/>
                <a:gd name="T80" fmla="*/ 0 w 435"/>
                <a:gd name="T81" fmla="*/ 0 h 457"/>
                <a:gd name="T82" fmla="*/ 0 w 435"/>
                <a:gd name="T83" fmla="*/ 0 h 457"/>
                <a:gd name="T84" fmla="*/ 0 w 435"/>
                <a:gd name="T85" fmla="*/ 0 h 457"/>
                <a:gd name="T86" fmla="*/ 0 w 435"/>
                <a:gd name="T87" fmla="*/ 0 h 457"/>
                <a:gd name="T88" fmla="*/ 0 w 435"/>
                <a:gd name="T89" fmla="*/ 0 h 457"/>
                <a:gd name="T90" fmla="*/ 0 w 435"/>
                <a:gd name="T91" fmla="*/ 0 h 457"/>
                <a:gd name="T92" fmla="*/ 0 w 435"/>
                <a:gd name="T93" fmla="*/ 0 h 457"/>
                <a:gd name="T94" fmla="*/ 0 w 435"/>
                <a:gd name="T95" fmla="*/ 0 h 457"/>
                <a:gd name="T96" fmla="*/ 0 w 435"/>
                <a:gd name="T97" fmla="*/ 0 h 457"/>
                <a:gd name="T98" fmla="*/ 0 w 435"/>
                <a:gd name="T99" fmla="*/ 0 h 457"/>
                <a:gd name="T100" fmla="*/ 0 w 435"/>
                <a:gd name="T101" fmla="*/ 0 h 457"/>
                <a:gd name="T102" fmla="*/ 0 w 435"/>
                <a:gd name="T103" fmla="*/ 0 h 457"/>
                <a:gd name="T104" fmla="*/ 0 w 435"/>
                <a:gd name="T105" fmla="*/ 0 h 457"/>
                <a:gd name="T106" fmla="*/ 0 w 435"/>
                <a:gd name="T107" fmla="*/ 0 h 457"/>
                <a:gd name="T108" fmla="*/ 0 w 435"/>
                <a:gd name="T109" fmla="*/ 0 h 457"/>
                <a:gd name="T110" fmla="*/ 0 w 435"/>
                <a:gd name="T111" fmla="*/ 0 h 457"/>
                <a:gd name="T112" fmla="*/ 0 w 435"/>
                <a:gd name="T113" fmla="*/ 0 h 457"/>
                <a:gd name="T114" fmla="*/ 0 w 435"/>
                <a:gd name="T115" fmla="*/ 0 h 457"/>
                <a:gd name="T116" fmla="*/ 0 w 435"/>
                <a:gd name="T117" fmla="*/ 0 h 4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5"/>
                <a:gd name="T178" fmla="*/ 0 h 457"/>
                <a:gd name="T179" fmla="*/ 435 w 435"/>
                <a:gd name="T180" fmla="*/ 457 h 4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616" name="Freeform 89"/>
            <p:cNvSpPr>
              <a:spLocks/>
            </p:cNvSpPr>
            <p:nvPr/>
          </p:nvSpPr>
          <p:spPr bwMode="auto">
            <a:xfrm>
              <a:off x="4102" y="1386"/>
              <a:ext cx="62" cy="58"/>
            </a:xfrm>
            <a:custGeom>
              <a:avLst/>
              <a:gdLst>
                <a:gd name="T0" fmla="*/ 0 w 312"/>
                <a:gd name="T1" fmla="*/ 0 h 290"/>
                <a:gd name="T2" fmla="*/ 0 w 312"/>
                <a:gd name="T3" fmla="*/ 0 h 290"/>
                <a:gd name="T4" fmla="*/ 0 w 312"/>
                <a:gd name="T5" fmla="*/ 0 h 290"/>
                <a:gd name="T6" fmla="*/ 0 w 312"/>
                <a:gd name="T7" fmla="*/ 0 h 290"/>
                <a:gd name="T8" fmla="*/ 0 w 312"/>
                <a:gd name="T9" fmla="*/ 0 h 290"/>
                <a:gd name="T10" fmla="*/ 0 w 312"/>
                <a:gd name="T11" fmla="*/ 0 h 290"/>
                <a:gd name="T12" fmla="*/ 0 w 312"/>
                <a:gd name="T13" fmla="*/ 0 h 290"/>
                <a:gd name="T14" fmla="*/ 0 w 312"/>
                <a:gd name="T15" fmla="*/ 0 h 290"/>
                <a:gd name="T16" fmla="*/ 0 w 312"/>
                <a:gd name="T17" fmla="*/ 0 h 290"/>
                <a:gd name="T18" fmla="*/ 0 w 312"/>
                <a:gd name="T19" fmla="*/ 0 h 290"/>
                <a:gd name="T20" fmla="*/ 0 w 312"/>
                <a:gd name="T21" fmla="*/ 0 h 290"/>
                <a:gd name="T22" fmla="*/ 0 w 312"/>
                <a:gd name="T23" fmla="*/ 0 h 290"/>
                <a:gd name="T24" fmla="*/ 0 w 312"/>
                <a:gd name="T25" fmla="*/ 0 h 290"/>
                <a:gd name="T26" fmla="*/ 0 w 312"/>
                <a:gd name="T27" fmla="*/ 0 h 290"/>
                <a:gd name="T28" fmla="*/ 0 w 312"/>
                <a:gd name="T29" fmla="*/ 0 h 290"/>
                <a:gd name="T30" fmla="*/ 0 w 312"/>
                <a:gd name="T31" fmla="*/ 0 h 290"/>
                <a:gd name="T32" fmla="*/ 0 w 312"/>
                <a:gd name="T33" fmla="*/ 0 h 290"/>
                <a:gd name="T34" fmla="*/ 0 w 312"/>
                <a:gd name="T35" fmla="*/ 0 h 290"/>
                <a:gd name="T36" fmla="*/ 0 w 312"/>
                <a:gd name="T37" fmla="*/ 0 h 290"/>
                <a:gd name="T38" fmla="*/ 0 w 312"/>
                <a:gd name="T39" fmla="*/ 0 h 290"/>
                <a:gd name="T40" fmla="*/ 0 w 312"/>
                <a:gd name="T41" fmla="*/ 0 h 290"/>
                <a:gd name="T42" fmla="*/ 0 w 312"/>
                <a:gd name="T43" fmla="*/ 0 h 290"/>
                <a:gd name="T44" fmla="*/ 0 w 312"/>
                <a:gd name="T45" fmla="*/ 0 h 290"/>
                <a:gd name="T46" fmla="*/ 0 w 312"/>
                <a:gd name="T47" fmla="*/ 0 h 290"/>
                <a:gd name="T48" fmla="*/ 0 w 312"/>
                <a:gd name="T49" fmla="*/ 0 h 290"/>
                <a:gd name="T50" fmla="*/ 0 w 312"/>
                <a:gd name="T51" fmla="*/ 0 h 290"/>
                <a:gd name="T52" fmla="*/ 0 w 312"/>
                <a:gd name="T53" fmla="*/ 0 h 290"/>
                <a:gd name="T54" fmla="*/ 0 w 312"/>
                <a:gd name="T55" fmla="*/ 0 h 290"/>
                <a:gd name="T56" fmla="*/ 0 w 312"/>
                <a:gd name="T57" fmla="*/ 0 h 290"/>
                <a:gd name="T58" fmla="*/ 0 w 312"/>
                <a:gd name="T59" fmla="*/ 0 h 290"/>
                <a:gd name="T60" fmla="*/ 0 w 312"/>
                <a:gd name="T61" fmla="*/ 0 h 290"/>
                <a:gd name="T62" fmla="*/ 0 w 312"/>
                <a:gd name="T63" fmla="*/ 0 h 290"/>
                <a:gd name="T64" fmla="*/ 0 w 312"/>
                <a:gd name="T65" fmla="*/ 0 h 290"/>
                <a:gd name="T66" fmla="*/ 0 w 312"/>
                <a:gd name="T67" fmla="*/ 0 h 290"/>
                <a:gd name="T68" fmla="*/ 0 w 312"/>
                <a:gd name="T69" fmla="*/ 0 h 290"/>
                <a:gd name="T70" fmla="*/ 0 w 312"/>
                <a:gd name="T71" fmla="*/ 0 h 290"/>
                <a:gd name="T72" fmla="*/ 0 w 312"/>
                <a:gd name="T73" fmla="*/ 0 h 290"/>
                <a:gd name="T74" fmla="*/ 0 w 312"/>
                <a:gd name="T75" fmla="*/ 0 h 290"/>
                <a:gd name="T76" fmla="*/ 0 w 312"/>
                <a:gd name="T77" fmla="*/ 0 h 290"/>
                <a:gd name="T78" fmla="*/ 0 w 312"/>
                <a:gd name="T79" fmla="*/ 0 h 290"/>
                <a:gd name="T80" fmla="*/ 0 w 312"/>
                <a:gd name="T81" fmla="*/ 0 h 290"/>
                <a:gd name="T82" fmla="*/ 0 w 312"/>
                <a:gd name="T83" fmla="*/ 0 h 290"/>
                <a:gd name="T84" fmla="*/ 0 w 312"/>
                <a:gd name="T85" fmla="*/ 0 h 2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12"/>
                <a:gd name="T130" fmla="*/ 0 h 290"/>
                <a:gd name="T131" fmla="*/ 312 w 312"/>
                <a:gd name="T132" fmla="*/ 290 h 2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617" name="Freeform 90"/>
            <p:cNvSpPr>
              <a:spLocks/>
            </p:cNvSpPr>
            <p:nvPr/>
          </p:nvSpPr>
          <p:spPr bwMode="auto">
            <a:xfrm>
              <a:off x="4170" y="1417"/>
              <a:ext cx="77" cy="84"/>
            </a:xfrm>
            <a:custGeom>
              <a:avLst/>
              <a:gdLst>
                <a:gd name="T0" fmla="*/ 0 w 384"/>
                <a:gd name="T1" fmla="*/ 0 h 420"/>
                <a:gd name="T2" fmla="*/ 0 w 384"/>
                <a:gd name="T3" fmla="*/ 0 h 420"/>
                <a:gd name="T4" fmla="*/ 0 w 384"/>
                <a:gd name="T5" fmla="*/ 0 h 420"/>
                <a:gd name="T6" fmla="*/ 0 w 384"/>
                <a:gd name="T7" fmla="*/ 0 h 420"/>
                <a:gd name="T8" fmla="*/ 0 w 384"/>
                <a:gd name="T9" fmla="*/ 0 h 420"/>
                <a:gd name="T10" fmla="*/ 0 w 384"/>
                <a:gd name="T11" fmla="*/ 0 h 420"/>
                <a:gd name="T12" fmla="*/ 0 w 384"/>
                <a:gd name="T13" fmla="*/ 0 h 420"/>
                <a:gd name="T14" fmla="*/ 0 w 384"/>
                <a:gd name="T15" fmla="*/ 0 h 420"/>
                <a:gd name="T16" fmla="*/ 0 w 384"/>
                <a:gd name="T17" fmla="*/ 0 h 420"/>
                <a:gd name="T18" fmla="*/ 0 w 384"/>
                <a:gd name="T19" fmla="*/ 0 h 420"/>
                <a:gd name="T20" fmla="*/ 0 w 384"/>
                <a:gd name="T21" fmla="*/ 0 h 420"/>
                <a:gd name="T22" fmla="*/ 0 w 384"/>
                <a:gd name="T23" fmla="*/ 0 h 420"/>
                <a:gd name="T24" fmla="*/ 0 w 384"/>
                <a:gd name="T25" fmla="*/ 0 h 420"/>
                <a:gd name="T26" fmla="*/ 0 w 384"/>
                <a:gd name="T27" fmla="*/ 0 h 420"/>
                <a:gd name="T28" fmla="*/ 0 w 384"/>
                <a:gd name="T29" fmla="*/ 0 h 420"/>
                <a:gd name="T30" fmla="*/ 0 w 384"/>
                <a:gd name="T31" fmla="*/ 0 h 420"/>
                <a:gd name="T32" fmla="*/ 0 w 384"/>
                <a:gd name="T33" fmla="*/ 0 h 420"/>
                <a:gd name="T34" fmla="*/ 0 w 384"/>
                <a:gd name="T35" fmla="*/ 0 h 420"/>
                <a:gd name="T36" fmla="*/ 0 w 384"/>
                <a:gd name="T37" fmla="*/ 0 h 420"/>
                <a:gd name="T38" fmla="*/ 0 w 384"/>
                <a:gd name="T39" fmla="*/ 0 h 420"/>
                <a:gd name="T40" fmla="*/ 0 w 384"/>
                <a:gd name="T41" fmla="*/ 0 h 420"/>
                <a:gd name="T42" fmla="*/ 0 w 384"/>
                <a:gd name="T43" fmla="*/ 0 h 420"/>
                <a:gd name="T44" fmla="*/ 0 w 384"/>
                <a:gd name="T45" fmla="*/ 0 h 420"/>
                <a:gd name="T46" fmla="*/ 0 w 384"/>
                <a:gd name="T47" fmla="*/ 0 h 420"/>
                <a:gd name="T48" fmla="*/ 0 w 384"/>
                <a:gd name="T49" fmla="*/ 0 h 420"/>
                <a:gd name="T50" fmla="*/ 0 w 384"/>
                <a:gd name="T51" fmla="*/ 0 h 420"/>
                <a:gd name="T52" fmla="*/ 0 w 384"/>
                <a:gd name="T53" fmla="*/ 0 h 420"/>
                <a:gd name="T54" fmla="*/ 0 w 384"/>
                <a:gd name="T55" fmla="*/ 0 h 420"/>
                <a:gd name="T56" fmla="*/ 0 w 384"/>
                <a:gd name="T57" fmla="*/ 0 h 420"/>
                <a:gd name="T58" fmla="*/ 0 w 384"/>
                <a:gd name="T59" fmla="*/ 0 h 420"/>
                <a:gd name="T60" fmla="*/ 0 w 384"/>
                <a:gd name="T61" fmla="*/ 0 h 420"/>
                <a:gd name="T62" fmla="*/ 0 w 384"/>
                <a:gd name="T63" fmla="*/ 0 h 420"/>
                <a:gd name="T64" fmla="*/ 0 w 384"/>
                <a:gd name="T65" fmla="*/ 0 h 420"/>
                <a:gd name="T66" fmla="*/ 0 w 384"/>
                <a:gd name="T67" fmla="*/ 0 h 420"/>
                <a:gd name="T68" fmla="*/ 0 w 384"/>
                <a:gd name="T69" fmla="*/ 0 h 420"/>
                <a:gd name="T70" fmla="*/ 0 w 384"/>
                <a:gd name="T71" fmla="*/ 0 h 420"/>
                <a:gd name="T72" fmla="*/ 0 w 384"/>
                <a:gd name="T73" fmla="*/ 0 h 420"/>
                <a:gd name="T74" fmla="*/ 0 w 384"/>
                <a:gd name="T75" fmla="*/ 0 h 420"/>
                <a:gd name="T76" fmla="*/ 0 w 384"/>
                <a:gd name="T77" fmla="*/ 0 h 420"/>
                <a:gd name="T78" fmla="*/ 0 w 384"/>
                <a:gd name="T79" fmla="*/ 0 h 420"/>
                <a:gd name="T80" fmla="*/ 0 w 384"/>
                <a:gd name="T81" fmla="*/ 0 h 420"/>
                <a:gd name="T82" fmla="*/ 0 w 384"/>
                <a:gd name="T83" fmla="*/ 0 h 420"/>
                <a:gd name="T84" fmla="*/ 0 w 384"/>
                <a:gd name="T85" fmla="*/ 0 h 420"/>
                <a:gd name="T86" fmla="*/ 0 w 384"/>
                <a:gd name="T87" fmla="*/ 0 h 420"/>
                <a:gd name="T88" fmla="*/ 0 w 384"/>
                <a:gd name="T89" fmla="*/ 0 h 420"/>
                <a:gd name="T90" fmla="*/ 0 w 384"/>
                <a:gd name="T91" fmla="*/ 0 h 420"/>
                <a:gd name="T92" fmla="*/ 0 w 384"/>
                <a:gd name="T93" fmla="*/ 0 h 420"/>
                <a:gd name="T94" fmla="*/ 0 w 384"/>
                <a:gd name="T95" fmla="*/ 0 h 420"/>
                <a:gd name="T96" fmla="*/ 0 w 384"/>
                <a:gd name="T97" fmla="*/ 0 h 420"/>
                <a:gd name="T98" fmla="*/ 0 w 384"/>
                <a:gd name="T99" fmla="*/ 0 h 420"/>
                <a:gd name="T100" fmla="*/ 0 w 384"/>
                <a:gd name="T101" fmla="*/ 0 h 420"/>
                <a:gd name="T102" fmla="*/ 0 w 384"/>
                <a:gd name="T103" fmla="*/ 0 h 420"/>
                <a:gd name="T104" fmla="*/ 0 w 384"/>
                <a:gd name="T105" fmla="*/ 0 h 420"/>
                <a:gd name="T106" fmla="*/ 0 w 384"/>
                <a:gd name="T107" fmla="*/ 0 h 420"/>
                <a:gd name="T108" fmla="*/ 0 w 384"/>
                <a:gd name="T109" fmla="*/ 0 h 420"/>
                <a:gd name="T110" fmla="*/ 0 w 384"/>
                <a:gd name="T111" fmla="*/ 0 h 420"/>
                <a:gd name="T112" fmla="*/ 0 w 384"/>
                <a:gd name="T113" fmla="*/ 0 h 420"/>
                <a:gd name="T114" fmla="*/ 0 w 384"/>
                <a:gd name="T115" fmla="*/ 0 h 4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84"/>
                <a:gd name="T175" fmla="*/ 0 h 420"/>
                <a:gd name="T176" fmla="*/ 384 w 384"/>
                <a:gd name="T177" fmla="*/ 420 h 4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618" name="Freeform 91"/>
            <p:cNvSpPr>
              <a:spLocks/>
            </p:cNvSpPr>
            <p:nvPr/>
          </p:nvSpPr>
          <p:spPr bwMode="auto">
            <a:xfrm>
              <a:off x="4185" y="1435"/>
              <a:ext cx="47" cy="54"/>
            </a:xfrm>
            <a:custGeom>
              <a:avLst/>
              <a:gdLst>
                <a:gd name="T0" fmla="*/ 0 w 239"/>
                <a:gd name="T1" fmla="*/ 0 h 270"/>
                <a:gd name="T2" fmla="*/ 0 w 239"/>
                <a:gd name="T3" fmla="*/ 0 h 270"/>
                <a:gd name="T4" fmla="*/ 0 w 239"/>
                <a:gd name="T5" fmla="*/ 0 h 270"/>
                <a:gd name="T6" fmla="*/ 0 w 239"/>
                <a:gd name="T7" fmla="*/ 0 h 270"/>
                <a:gd name="T8" fmla="*/ 0 w 239"/>
                <a:gd name="T9" fmla="*/ 0 h 270"/>
                <a:gd name="T10" fmla="*/ 0 w 239"/>
                <a:gd name="T11" fmla="*/ 0 h 270"/>
                <a:gd name="T12" fmla="*/ 0 w 239"/>
                <a:gd name="T13" fmla="*/ 0 h 270"/>
                <a:gd name="T14" fmla="*/ 0 w 239"/>
                <a:gd name="T15" fmla="*/ 0 h 270"/>
                <a:gd name="T16" fmla="*/ 0 w 239"/>
                <a:gd name="T17" fmla="*/ 0 h 270"/>
                <a:gd name="T18" fmla="*/ 0 w 239"/>
                <a:gd name="T19" fmla="*/ 0 h 270"/>
                <a:gd name="T20" fmla="*/ 0 w 239"/>
                <a:gd name="T21" fmla="*/ 0 h 270"/>
                <a:gd name="T22" fmla="*/ 0 w 239"/>
                <a:gd name="T23" fmla="*/ 0 h 270"/>
                <a:gd name="T24" fmla="*/ 0 w 239"/>
                <a:gd name="T25" fmla="*/ 0 h 270"/>
                <a:gd name="T26" fmla="*/ 0 w 239"/>
                <a:gd name="T27" fmla="*/ 0 h 270"/>
                <a:gd name="T28" fmla="*/ 0 w 239"/>
                <a:gd name="T29" fmla="*/ 0 h 270"/>
                <a:gd name="T30" fmla="*/ 0 w 239"/>
                <a:gd name="T31" fmla="*/ 0 h 270"/>
                <a:gd name="T32" fmla="*/ 0 w 239"/>
                <a:gd name="T33" fmla="*/ 0 h 270"/>
                <a:gd name="T34" fmla="*/ 0 w 239"/>
                <a:gd name="T35" fmla="*/ 0 h 270"/>
                <a:gd name="T36" fmla="*/ 0 w 239"/>
                <a:gd name="T37" fmla="*/ 0 h 270"/>
                <a:gd name="T38" fmla="*/ 0 w 239"/>
                <a:gd name="T39" fmla="*/ 0 h 270"/>
                <a:gd name="T40" fmla="*/ 0 w 239"/>
                <a:gd name="T41" fmla="*/ 0 h 270"/>
                <a:gd name="T42" fmla="*/ 0 w 239"/>
                <a:gd name="T43" fmla="*/ 0 h 270"/>
                <a:gd name="T44" fmla="*/ 0 w 239"/>
                <a:gd name="T45" fmla="*/ 0 h 270"/>
                <a:gd name="T46" fmla="*/ 0 w 239"/>
                <a:gd name="T47" fmla="*/ 0 h 270"/>
                <a:gd name="T48" fmla="*/ 0 w 239"/>
                <a:gd name="T49" fmla="*/ 0 h 270"/>
                <a:gd name="T50" fmla="*/ 0 w 239"/>
                <a:gd name="T51" fmla="*/ 0 h 270"/>
                <a:gd name="T52" fmla="*/ 0 w 239"/>
                <a:gd name="T53" fmla="*/ 0 h 270"/>
                <a:gd name="T54" fmla="*/ 0 w 239"/>
                <a:gd name="T55" fmla="*/ 0 h 270"/>
                <a:gd name="T56" fmla="*/ 0 w 239"/>
                <a:gd name="T57" fmla="*/ 0 h 270"/>
                <a:gd name="T58" fmla="*/ 0 w 239"/>
                <a:gd name="T59" fmla="*/ 0 h 270"/>
                <a:gd name="T60" fmla="*/ 0 w 239"/>
                <a:gd name="T61" fmla="*/ 0 h 270"/>
                <a:gd name="T62" fmla="*/ 0 w 239"/>
                <a:gd name="T63" fmla="*/ 0 h 270"/>
                <a:gd name="T64" fmla="*/ 0 w 239"/>
                <a:gd name="T65" fmla="*/ 0 h 270"/>
                <a:gd name="T66" fmla="*/ 0 w 239"/>
                <a:gd name="T67" fmla="*/ 0 h 270"/>
                <a:gd name="T68" fmla="*/ 0 w 239"/>
                <a:gd name="T69" fmla="*/ 0 h 270"/>
                <a:gd name="T70" fmla="*/ 0 w 239"/>
                <a:gd name="T71" fmla="*/ 0 h 270"/>
                <a:gd name="T72" fmla="*/ 0 w 239"/>
                <a:gd name="T73" fmla="*/ 0 h 270"/>
                <a:gd name="T74" fmla="*/ 0 w 239"/>
                <a:gd name="T75" fmla="*/ 0 h 270"/>
                <a:gd name="T76" fmla="*/ 0 w 239"/>
                <a:gd name="T77" fmla="*/ 0 h 270"/>
                <a:gd name="T78" fmla="*/ 0 w 239"/>
                <a:gd name="T79" fmla="*/ 0 h 270"/>
                <a:gd name="T80" fmla="*/ 0 w 239"/>
                <a:gd name="T81" fmla="*/ 0 h 270"/>
                <a:gd name="T82" fmla="*/ 0 w 239"/>
                <a:gd name="T83" fmla="*/ 0 h 270"/>
                <a:gd name="T84" fmla="*/ 0 w 239"/>
                <a:gd name="T85" fmla="*/ 0 h 270"/>
                <a:gd name="T86" fmla="*/ 0 w 239"/>
                <a:gd name="T87" fmla="*/ 0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9"/>
                <a:gd name="T133" fmla="*/ 0 h 270"/>
                <a:gd name="T134" fmla="*/ 239 w 239"/>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619" name="Freeform 92"/>
            <p:cNvSpPr>
              <a:spLocks/>
            </p:cNvSpPr>
            <p:nvPr/>
          </p:nvSpPr>
          <p:spPr bwMode="auto">
            <a:xfrm>
              <a:off x="4297" y="1514"/>
              <a:ext cx="27" cy="50"/>
            </a:xfrm>
            <a:custGeom>
              <a:avLst/>
              <a:gdLst>
                <a:gd name="T0" fmla="*/ 0 w 134"/>
                <a:gd name="T1" fmla="*/ 0 h 249"/>
                <a:gd name="T2" fmla="*/ 0 w 134"/>
                <a:gd name="T3" fmla="*/ 0 h 249"/>
                <a:gd name="T4" fmla="*/ 0 w 134"/>
                <a:gd name="T5" fmla="*/ 0 h 249"/>
                <a:gd name="T6" fmla="*/ 0 w 134"/>
                <a:gd name="T7" fmla="*/ 0 h 249"/>
                <a:gd name="T8" fmla="*/ 0 w 134"/>
                <a:gd name="T9" fmla="*/ 0 h 249"/>
                <a:gd name="T10" fmla="*/ 0 w 134"/>
                <a:gd name="T11" fmla="*/ 0 h 249"/>
                <a:gd name="T12" fmla="*/ 0 w 134"/>
                <a:gd name="T13" fmla="*/ 0 h 249"/>
                <a:gd name="T14" fmla="*/ 0 w 134"/>
                <a:gd name="T15" fmla="*/ 0 h 249"/>
                <a:gd name="T16" fmla="*/ 0 w 134"/>
                <a:gd name="T17" fmla="*/ 0 h 249"/>
                <a:gd name="T18" fmla="*/ 0 w 134"/>
                <a:gd name="T19" fmla="*/ 0 h 249"/>
                <a:gd name="T20" fmla="*/ 0 w 134"/>
                <a:gd name="T21" fmla="*/ 0 h 249"/>
                <a:gd name="T22" fmla="*/ 0 w 134"/>
                <a:gd name="T23" fmla="*/ 0 h 249"/>
                <a:gd name="T24" fmla="*/ 0 w 134"/>
                <a:gd name="T25" fmla="*/ 0 h 249"/>
                <a:gd name="T26" fmla="*/ 0 w 134"/>
                <a:gd name="T27" fmla="*/ 0 h 249"/>
                <a:gd name="T28" fmla="*/ 0 w 134"/>
                <a:gd name="T29" fmla="*/ 0 h 249"/>
                <a:gd name="T30" fmla="*/ 0 w 134"/>
                <a:gd name="T31" fmla="*/ 0 h 249"/>
                <a:gd name="T32" fmla="*/ 0 w 134"/>
                <a:gd name="T33" fmla="*/ 0 h 249"/>
                <a:gd name="T34" fmla="*/ 0 w 134"/>
                <a:gd name="T35" fmla="*/ 0 h 249"/>
                <a:gd name="T36" fmla="*/ 0 w 134"/>
                <a:gd name="T37" fmla="*/ 0 h 249"/>
                <a:gd name="T38" fmla="*/ 0 w 134"/>
                <a:gd name="T39" fmla="*/ 0 h 249"/>
                <a:gd name="T40" fmla="*/ 0 w 134"/>
                <a:gd name="T41" fmla="*/ 0 h 249"/>
                <a:gd name="T42" fmla="*/ 0 w 134"/>
                <a:gd name="T43" fmla="*/ 0 h 249"/>
                <a:gd name="T44" fmla="*/ 0 w 134"/>
                <a:gd name="T45" fmla="*/ 0 h 249"/>
                <a:gd name="T46" fmla="*/ 0 w 134"/>
                <a:gd name="T47" fmla="*/ 0 h 249"/>
                <a:gd name="T48" fmla="*/ 0 w 134"/>
                <a:gd name="T49" fmla="*/ 0 h 249"/>
                <a:gd name="T50" fmla="*/ 0 w 134"/>
                <a:gd name="T51" fmla="*/ 0 h 249"/>
                <a:gd name="T52" fmla="*/ 0 w 134"/>
                <a:gd name="T53" fmla="*/ 0 h 249"/>
                <a:gd name="T54" fmla="*/ 0 w 134"/>
                <a:gd name="T55" fmla="*/ 0 h 249"/>
                <a:gd name="T56" fmla="*/ 0 w 134"/>
                <a:gd name="T57" fmla="*/ 0 h 249"/>
                <a:gd name="T58" fmla="*/ 0 w 134"/>
                <a:gd name="T59" fmla="*/ 0 h 249"/>
                <a:gd name="T60" fmla="*/ 0 w 134"/>
                <a:gd name="T61" fmla="*/ 0 h 249"/>
                <a:gd name="T62" fmla="*/ 0 w 134"/>
                <a:gd name="T63" fmla="*/ 0 h 249"/>
                <a:gd name="T64" fmla="*/ 0 w 134"/>
                <a:gd name="T65" fmla="*/ 0 h 249"/>
                <a:gd name="T66" fmla="*/ 0 w 134"/>
                <a:gd name="T67" fmla="*/ 0 h 2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4"/>
                <a:gd name="T103" fmla="*/ 0 h 249"/>
                <a:gd name="T104" fmla="*/ 134 w 134"/>
                <a:gd name="T105" fmla="*/ 249 h 2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620" name="Freeform 93"/>
            <p:cNvSpPr>
              <a:spLocks/>
            </p:cNvSpPr>
            <p:nvPr/>
          </p:nvSpPr>
          <p:spPr bwMode="auto">
            <a:xfrm>
              <a:off x="4145" y="1547"/>
              <a:ext cx="34" cy="42"/>
            </a:xfrm>
            <a:custGeom>
              <a:avLst/>
              <a:gdLst>
                <a:gd name="T0" fmla="*/ 0 w 166"/>
                <a:gd name="T1" fmla="*/ 0 h 206"/>
                <a:gd name="T2" fmla="*/ 0 w 166"/>
                <a:gd name="T3" fmla="*/ 0 h 206"/>
                <a:gd name="T4" fmla="*/ 0 w 166"/>
                <a:gd name="T5" fmla="*/ 0 h 206"/>
                <a:gd name="T6" fmla="*/ 0 w 166"/>
                <a:gd name="T7" fmla="*/ 0 h 206"/>
                <a:gd name="T8" fmla="*/ 0 w 166"/>
                <a:gd name="T9" fmla="*/ 0 h 206"/>
                <a:gd name="T10" fmla="*/ 0 w 166"/>
                <a:gd name="T11" fmla="*/ 0 h 206"/>
                <a:gd name="T12" fmla="*/ 0 w 166"/>
                <a:gd name="T13" fmla="*/ 0 h 206"/>
                <a:gd name="T14" fmla="*/ 0 w 166"/>
                <a:gd name="T15" fmla="*/ 0 h 206"/>
                <a:gd name="T16" fmla="*/ 0 w 166"/>
                <a:gd name="T17" fmla="*/ 0 h 206"/>
                <a:gd name="T18" fmla="*/ 0 w 166"/>
                <a:gd name="T19" fmla="*/ 0 h 206"/>
                <a:gd name="T20" fmla="*/ 0 w 166"/>
                <a:gd name="T21" fmla="*/ 0 h 206"/>
                <a:gd name="T22" fmla="*/ 0 w 166"/>
                <a:gd name="T23" fmla="*/ 0 h 206"/>
                <a:gd name="T24" fmla="*/ 0 w 166"/>
                <a:gd name="T25" fmla="*/ 0 h 206"/>
                <a:gd name="T26" fmla="*/ 0 w 166"/>
                <a:gd name="T27" fmla="*/ 0 h 206"/>
                <a:gd name="T28" fmla="*/ 0 w 166"/>
                <a:gd name="T29" fmla="*/ 0 h 206"/>
                <a:gd name="T30" fmla="*/ 0 w 166"/>
                <a:gd name="T31" fmla="*/ 0 h 206"/>
                <a:gd name="T32" fmla="*/ 0 w 166"/>
                <a:gd name="T33" fmla="*/ 0 h 206"/>
                <a:gd name="T34" fmla="*/ 0 w 166"/>
                <a:gd name="T35" fmla="*/ 0 h 206"/>
                <a:gd name="T36" fmla="*/ 0 w 166"/>
                <a:gd name="T37" fmla="*/ 0 h 206"/>
                <a:gd name="T38" fmla="*/ 0 w 166"/>
                <a:gd name="T39" fmla="*/ 0 h 206"/>
                <a:gd name="T40" fmla="*/ 0 w 166"/>
                <a:gd name="T41" fmla="*/ 0 h 206"/>
                <a:gd name="T42" fmla="*/ 0 w 166"/>
                <a:gd name="T43" fmla="*/ 0 h 206"/>
                <a:gd name="T44" fmla="*/ 0 w 166"/>
                <a:gd name="T45" fmla="*/ 0 h 206"/>
                <a:gd name="T46" fmla="*/ 0 w 166"/>
                <a:gd name="T47" fmla="*/ 0 h 206"/>
                <a:gd name="T48" fmla="*/ 0 w 166"/>
                <a:gd name="T49" fmla="*/ 0 h 206"/>
                <a:gd name="T50" fmla="*/ 0 w 166"/>
                <a:gd name="T51" fmla="*/ 0 h 206"/>
                <a:gd name="T52" fmla="*/ 0 w 166"/>
                <a:gd name="T53" fmla="*/ 0 h 206"/>
                <a:gd name="T54" fmla="*/ 0 w 166"/>
                <a:gd name="T55" fmla="*/ 0 h 20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6"/>
                <a:gd name="T85" fmla="*/ 0 h 206"/>
                <a:gd name="T86" fmla="*/ 166 w 166"/>
                <a:gd name="T87" fmla="*/ 206 h 20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621" name="Freeform 94"/>
            <p:cNvSpPr>
              <a:spLocks/>
            </p:cNvSpPr>
            <p:nvPr/>
          </p:nvSpPr>
          <p:spPr bwMode="auto">
            <a:xfrm>
              <a:off x="4063" y="1572"/>
              <a:ext cx="49" cy="66"/>
            </a:xfrm>
            <a:custGeom>
              <a:avLst/>
              <a:gdLst>
                <a:gd name="T0" fmla="*/ 0 w 246"/>
                <a:gd name="T1" fmla="*/ 0 h 331"/>
                <a:gd name="T2" fmla="*/ 0 w 246"/>
                <a:gd name="T3" fmla="*/ 0 h 331"/>
                <a:gd name="T4" fmla="*/ 0 w 246"/>
                <a:gd name="T5" fmla="*/ 0 h 331"/>
                <a:gd name="T6" fmla="*/ 0 w 246"/>
                <a:gd name="T7" fmla="*/ 0 h 331"/>
                <a:gd name="T8" fmla="*/ 0 w 246"/>
                <a:gd name="T9" fmla="*/ 0 h 331"/>
                <a:gd name="T10" fmla="*/ 0 w 246"/>
                <a:gd name="T11" fmla="*/ 0 h 331"/>
                <a:gd name="T12" fmla="*/ 0 w 246"/>
                <a:gd name="T13" fmla="*/ 0 h 331"/>
                <a:gd name="T14" fmla="*/ 0 w 246"/>
                <a:gd name="T15" fmla="*/ 0 h 331"/>
                <a:gd name="T16" fmla="*/ 0 w 246"/>
                <a:gd name="T17" fmla="*/ 0 h 331"/>
                <a:gd name="T18" fmla="*/ 0 w 246"/>
                <a:gd name="T19" fmla="*/ 0 h 331"/>
                <a:gd name="T20" fmla="*/ 0 w 246"/>
                <a:gd name="T21" fmla="*/ 0 h 331"/>
                <a:gd name="T22" fmla="*/ 0 w 246"/>
                <a:gd name="T23" fmla="*/ 0 h 331"/>
                <a:gd name="T24" fmla="*/ 0 w 246"/>
                <a:gd name="T25" fmla="*/ 0 h 331"/>
                <a:gd name="T26" fmla="*/ 0 w 246"/>
                <a:gd name="T27" fmla="*/ 0 h 331"/>
                <a:gd name="T28" fmla="*/ 0 w 246"/>
                <a:gd name="T29" fmla="*/ 0 h 331"/>
                <a:gd name="T30" fmla="*/ 0 w 246"/>
                <a:gd name="T31" fmla="*/ 0 h 331"/>
                <a:gd name="T32" fmla="*/ 0 w 246"/>
                <a:gd name="T33" fmla="*/ 0 h 331"/>
                <a:gd name="T34" fmla="*/ 0 w 246"/>
                <a:gd name="T35" fmla="*/ 0 h 331"/>
                <a:gd name="T36" fmla="*/ 0 w 246"/>
                <a:gd name="T37" fmla="*/ 0 h 331"/>
                <a:gd name="T38" fmla="*/ 0 w 246"/>
                <a:gd name="T39" fmla="*/ 0 h 331"/>
                <a:gd name="T40" fmla="*/ 0 w 246"/>
                <a:gd name="T41" fmla="*/ 0 h 331"/>
                <a:gd name="T42" fmla="*/ 0 w 246"/>
                <a:gd name="T43" fmla="*/ 0 h 331"/>
                <a:gd name="T44" fmla="*/ 0 w 246"/>
                <a:gd name="T45" fmla="*/ 0 h 331"/>
                <a:gd name="T46" fmla="*/ 0 w 246"/>
                <a:gd name="T47" fmla="*/ 0 h 331"/>
                <a:gd name="T48" fmla="*/ 0 w 246"/>
                <a:gd name="T49" fmla="*/ 0 h 331"/>
                <a:gd name="T50" fmla="*/ 0 w 246"/>
                <a:gd name="T51" fmla="*/ 0 h 331"/>
                <a:gd name="T52" fmla="*/ 0 w 246"/>
                <a:gd name="T53" fmla="*/ 0 h 331"/>
                <a:gd name="T54" fmla="*/ 0 w 246"/>
                <a:gd name="T55" fmla="*/ 0 h 331"/>
                <a:gd name="T56" fmla="*/ 0 w 246"/>
                <a:gd name="T57" fmla="*/ 0 h 331"/>
                <a:gd name="T58" fmla="*/ 0 w 246"/>
                <a:gd name="T59" fmla="*/ 0 h 331"/>
                <a:gd name="T60" fmla="*/ 0 w 246"/>
                <a:gd name="T61" fmla="*/ 0 h 331"/>
                <a:gd name="T62" fmla="*/ 0 w 246"/>
                <a:gd name="T63" fmla="*/ 0 h 331"/>
                <a:gd name="T64" fmla="*/ 0 w 246"/>
                <a:gd name="T65" fmla="*/ 0 h 331"/>
                <a:gd name="T66" fmla="*/ 0 w 246"/>
                <a:gd name="T67" fmla="*/ 0 h 331"/>
                <a:gd name="T68" fmla="*/ 0 w 246"/>
                <a:gd name="T69" fmla="*/ 0 h 331"/>
                <a:gd name="T70" fmla="*/ 0 w 246"/>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6"/>
                <a:gd name="T109" fmla="*/ 0 h 331"/>
                <a:gd name="T110" fmla="*/ 246 w 246"/>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622" name="Freeform 95"/>
            <p:cNvSpPr>
              <a:spLocks/>
            </p:cNvSpPr>
            <p:nvPr/>
          </p:nvSpPr>
          <p:spPr bwMode="auto">
            <a:xfrm>
              <a:off x="4046" y="1616"/>
              <a:ext cx="62" cy="122"/>
            </a:xfrm>
            <a:custGeom>
              <a:avLst/>
              <a:gdLst>
                <a:gd name="T0" fmla="*/ 0 w 311"/>
                <a:gd name="T1" fmla="*/ 0 h 611"/>
                <a:gd name="T2" fmla="*/ 0 w 311"/>
                <a:gd name="T3" fmla="*/ 0 h 611"/>
                <a:gd name="T4" fmla="*/ 0 w 311"/>
                <a:gd name="T5" fmla="*/ 0 h 611"/>
                <a:gd name="T6" fmla="*/ 0 w 311"/>
                <a:gd name="T7" fmla="*/ 0 h 611"/>
                <a:gd name="T8" fmla="*/ 0 w 311"/>
                <a:gd name="T9" fmla="*/ 0 h 611"/>
                <a:gd name="T10" fmla="*/ 0 w 311"/>
                <a:gd name="T11" fmla="*/ 0 h 611"/>
                <a:gd name="T12" fmla="*/ 0 w 311"/>
                <a:gd name="T13" fmla="*/ 0 h 611"/>
                <a:gd name="T14" fmla="*/ 0 w 311"/>
                <a:gd name="T15" fmla="*/ 0 h 611"/>
                <a:gd name="T16" fmla="*/ 0 w 311"/>
                <a:gd name="T17" fmla="*/ 0 h 611"/>
                <a:gd name="T18" fmla="*/ 0 w 311"/>
                <a:gd name="T19" fmla="*/ 0 h 611"/>
                <a:gd name="T20" fmla="*/ 0 w 311"/>
                <a:gd name="T21" fmla="*/ 0 h 611"/>
                <a:gd name="T22" fmla="*/ 0 w 311"/>
                <a:gd name="T23" fmla="*/ 0 h 611"/>
                <a:gd name="T24" fmla="*/ 0 w 311"/>
                <a:gd name="T25" fmla="*/ 0 h 611"/>
                <a:gd name="T26" fmla="*/ 0 w 311"/>
                <a:gd name="T27" fmla="*/ 0 h 611"/>
                <a:gd name="T28" fmla="*/ 0 w 311"/>
                <a:gd name="T29" fmla="*/ 0 h 611"/>
                <a:gd name="T30" fmla="*/ 0 w 311"/>
                <a:gd name="T31" fmla="*/ 0 h 611"/>
                <a:gd name="T32" fmla="*/ 0 w 311"/>
                <a:gd name="T33" fmla="*/ 0 h 611"/>
                <a:gd name="T34" fmla="*/ 0 w 311"/>
                <a:gd name="T35" fmla="*/ 0 h 611"/>
                <a:gd name="T36" fmla="*/ 0 w 311"/>
                <a:gd name="T37" fmla="*/ 0 h 611"/>
                <a:gd name="T38" fmla="*/ 0 w 311"/>
                <a:gd name="T39" fmla="*/ 0 h 611"/>
                <a:gd name="T40" fmla="*/ 0 w 311"/>
                <a:gd name="T41" fmla="*/ 0 h 611"/>
                <a:gd name="T42" fmla="*/ 0 w 311"/>
                <a:gd name="T43" fmla="*/ 0 h 611"/>
                <a:gd name="T44" fmla="*/ 0 w 311"/>
                <a:gd name="T45" fmla="*/ 0 h 611"/>
                <a:gd name="T46" fmla="*/ 0 w 311"/>
                <a:gd name="T47" fmla="*/ 0 h 611"/>
                <a:gd name="T48" fmla="*/ 0 w 311"/>
                <a:gd name="T49" fmla="*/ 0 h 611"/>
                <a:gd name="T50" fmla="*/ 0 w 311"/>
                <a:gd name="T51" fmla="*/ 0 h 611"/>
                <a:gd name="T52" fmla="*/ 0 w 311"/>
                <a:gd name="T53" fmla="*/ 0 h 611"/>
                <a:gd name="T54" fmla="*/ 0 w 311"/>
                <a:gd name="T55" fmla="*/ 0 h 611"/>
                <a:gd name="T56" fmla="*/ 0 w 311"/>
                <a:gd name="T57" fmla="*/ 0 h 611"/>
                <a:gd name="T58" fmla="*/ 0 w 311"/>
                <a:gd name="T59" fmla="*/ 0 h 611"/>
                <a:gd name="T60" fmla="*/ 0 w 311"/>
                <a:gd name="T61" fmla="*/ 0 h 611"/>
                <a:gd name="T62" fmla="*/ 0 w 311"/>
                <a:gd name="T63" fmla="*/ 0 h 611"/>
                <a:gd name="T64" fmla="*/ 0 w 311"/>
                <a:gd name="T65" fmla="*/ 0 h 611"/>
                <a:gd name="T66" fmla="*/ 0 w 311"/>
                <a:gd name="T67" fmla="*/ 0 h 611"/>
                <a:gd name="T68" fmla="*/ 0 w 311"/>
                <a:gd name="T69" fmla="*/ 0 h 611"/>
                <a:gd name="T70" fmla="*/ 0 w 311"/>
                <a:gd name="T71" fmla="*/ 0 h 611"/>
                <a:gd name="T72" fmla="*/ 0 w 311"/>
                <a:gd name="T73" fmla="*/ 0 h 611"/>
                <a:gd name="T74" fmla="*/ 0 w 311"/>
                <a:gd name="T75" fmla="*/ 0 h 611"/>
                <a:gd name="T76" fmla="*/ 0 w 311"/>
                <a:gd name="T77" fmla="*/ 0 h 611"/>
                <a:gd name="T78" fmla="*/ 0 w 311"/>
                <a:gd name="T79" fmla="*/ 0 h 611"/>
                <a:gd name="T80" fmla="*/ 0 w 311"/>
                <a:gd name="T81" fmla="*/ 0 h 611"/>
                <a:gd name="T82" fmla="*/ 0 w 311"/>
                <a:gd name="T83" fmla="*/ 0 h 611"/>
                <a:gd name="T84" fmla="*/ 0 w 311"/>
                <a:gd name="T85" fmla="*/ 0 h 611"/>
                <a:gd name="T86" fmla="*/ 0 w 311"/>
                <a:gd name="T87" fmla="*/ 0 h 611"/>
                <a:gd name="T88" fmla="*/ 0 w 311"/>
                <a:gd name="T89" fmla="*/ 0 h 611"/>
                <a:gd name="T90" fmla="*/ 0 w 311"/>
                <a:gd name="T91" fmla="*/ 0 h 611"/>
                <a:gd name="T92" fmla="*/ 0 w 311"/>
                <a:gd name="T93" fmla="*/ 0 h 611"/>
                <a:gd name="T94" fmla="*/ 0 w 311"/>
                <a:gd name="T95" fmla="*/ 0 h 611"/>
                <a:gd name="T96" fmla="*/ 0 w 311"/>
                <a:gd name="T97" fmla="*/ 0 h 6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
                <a:gd name="T148" fmla="*/ 0 h 611"/>
                <a:gd name="T149" fmla="*/ 311 w 311"/>
                <a:gd name="T150" fmla="*/ 611 h 6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623" name="Freeform 96"/>
            <p:cNvSpPr>
              <a:spLocks/>
            </p:cNvSpPr>
            <p:nvPr/>
          </p:nvSpPr>
          <p:spPr bwMode="auto">
            <a:xfrm>
              <a:off x="4232" y="1620"/>
              <a:ext cx="54" cy="60"/>
            </a:xfrm>
            <a:custGeom>
              <a:avLst/>
              <a:gdLst>
                <a:gd name="T0" fmla="*/ 0 w 270"/>
                <a:gd name="T1" fmla="*/ 0 h 301"/>
                <a:gd name="T2" fmla="*/ 0 w 270"/>
                <a:gd name="T3" fmla="*/ 0 h 301"/>
                <a:gd name="T4" fmla="*/ 0 w 270"/>
                <a:gd name="T5" fmla="*/ 0 h 301"/>
                <a:gd name="T6" fmla="*/ 0 w 270"/>
                <a:gd name="T7" fmla="*/ 0 h 301"/>
                <a:gd name="T8" fmla="*/ 0 w 270"/>
                <a:gd name="T9" fmla="*/ 0 h 301"/>
                <a:gd name="T10" fmla="*/ 0 w 270"/>
                <a:gd name="T11" fmla="*/ 0 h 301"/>
                <a:gd name="T12" fmla="*/ 0 w 270"/>
                <a:gd name="T13" fmla="*/ 0 h 301"/>
                <a:gd name="T14" fmla="*/ 0 w 270"/>
                <a:gd name="T15" fmla="*/ 0 h 301"/>
                <a:gd name="T16" fmla="*/ 0 w 270"/>
                <a:gd name="T17" fmla="*/ 0 h 301"/>
                <a:gd name="T18" fmla="*/ 0 w 270"/>
                <a:gd name="T19" fmla="*/ 0 h 301"/>
                <a:gd name="T20" fmla="*/ 0 w 270"/>
                <a:gd name="T21" fmla="*/ 0 h 301"/>
                <a:gd name="T22" fmla="*/ 0 w 270"/>
                <a:gd name="T23" fmla="*/ 0 h 301"/>
                <a:gd name="T24" fmla="*/ 0 w 270"/>
                <a:gd name="T25" fmla="*/ 0 h 301"/>
                <a:gd name="T26" fmla="*/ 0 w 270"/>
                <a:gd name="T27" fmla="*/ 0 h 301"/>
                <a:gd name="T28" fmla="*/ 0 w 270"/>
                <a:gd name="T29" fmla="*/ 0 h 301"/>
                <a:gd name="T30" fmla="*/ 0 w 270"/>
                <a:gd name="T31" fmla="*/ 0 h 301"/>
                <a:gd name="T32" fmla="*/ 0 w 270"/>
                <a:gd name="T33" fmla="*/ 0 h 301"/>
                <a:gd name="T34" fmla="*/ 0 w 270"/>
                <a:gd name="T35" fmla="*/ 0 h 301"/>
                <a:gd name="T36" fmla="*/ 0 w 270"/>
                <a:gd name="T37" fmla="*/ 0 h 301"/>
                <a:gd name="T38" fmla="*/ 0 w 270"/>
                <a:gd name="T39" fmla="*/ 0 h 301"/>
                <a:gd name="T40" fmla="*/ 0 w 270"/>
                <a:gd name="T41" fmla="*/ 0 h 301"/>
                <a:gd name="T42" fmla="*/ 0 w 270"/>
                <a:gd name="T43" fmla="*/ 0 h 301"/>
                <a:gd name="T44" fmla="*/ 0 w 270"/>
                <a:gd name="T45" fmla="*/ 0 h 301"/>
                <a:gd name="T46" fmla="*/ 0 w 270"/>
                <a:gd name="T47" fmla="*/ 0 h 301"/>
                <a:gd name="T48" fmla="*/ 0 w 270"/>
                <a:gd name="T49" fmla="*/ 0 h 301"/>
                <a:gd name="T50" fmla="*/ 0 w 270"/>
                <a:gd name="T51" fmla="*/ 0 h 301"/>
                <a:gd name="T52" fmla="*/ 0 w 270"/>
                <a:gd name="T53" fmla="*/ 0 h 301"/>
                <a:gd name="T54" fmla="*/ 0 w 270"/>
                <a:gd name="T55" fmla="*/ 0 h 301"/>
                <a:gd name="T56" fmla="*/ 0 w 270"/>
                <a:gd name="T57" fmla="*/ 0 h 301"/>
                <a:gd name="T58" fmla="*/ 0 w 270"/>
                <a:gd name="T59" fmla="*/ 0 h 301"/>
                <a:gd name="T60" fmla="*/ 0 w 270"/>
                <a:gd name="T61" fmla="*/ 0 h 301"/>
                <a:gd name="T62" fmla="*/ 0 w 270"/>
                <a:gd name="T63" fmla="*/ 0 h 301"/>
                <a:gd name="T64" fmla="*/ 0 w 270"/>
                <a:gd name="T65" fmla="*/ 0 h 301"/>
                <a:gd name="T66" fmla="*/ 0 w 270"/>
                <a:gd name="T67" fmla="*/ 0 h 301"/>
                <a:gd name="T68" fmla="*/ 0 w 270"/>
                <a:gd name="T69" fmla="*/ 0 h 301"/>
                <a:gd name="T70" fmla="*/ 0 w 270"/>
                <a:gd name="T71" fmla="*/ 0 h 301"/>
                <a:gd name="T72" fmla="*/ 0 w 270"/>
                <a:gd name="T73" fmla="*/ 0 h 301"/>
                <a:gd name="T74" fmla="*/ 0 w 270"/>
                <a:gd name="T75" fmla="*/ 0 h 301"/>
                <a:gd name="T76" fmla="*/ 0 w 270"/>
                <a:gd name="T77" fmla="*/ 0 h 301"/>
                <a:gd name="T78" fmla="*/ 0 w 270"/>
                <a:gd name="T79" fmla="*/ 0 h 301"/>
                <a:gd name="T80" fmla="*/ 0 w 270"/>
                <a:gd name="T81" fmla="*/ 0 h 301"/>
                <a:gd name="T82" fmla="*/ 0 w 270"/>
                <a:gd name="T83" fmla="*/ 0 h 301"/>
                <a:gd name="T84" fmla="*/ 0 w 270"/>
                <a:gd name="T85" fmla="*/ 0 h 301"/>
                <a:gd name="T86" fmla="*/ 0 w 270"/>
                <a:gd name="T87" fmla="*/ 0 h 301"/>
                <a:gd name="T88" fmla="*/ 0 w 270"/>
                <a:gd name="T89" fmla="*/ 0 h 301"/>
                <a:gd name="T90" fmla="*/ 0 w 270"/>
                <a:gd name="T91" fmla="*/ 0 h 301"/>
                <a:gd name="T92" fmla="*/ 0 w 270"/>
                <a:gd name="T93" fmla="*/ 0 h 301"/>
                <a:gd name="T94" fmla="*/ 0 w 270"/>
                <a:gd name="T95" fmla="*/ 0 h 301"/>
                <a:gd name="T96" fmla="*/ 0 w 270"/>
                <a:gd name="T97" fmla="*/ 0 h 301"/>
                <a:gd name="T98" fmla="*/ 0 w 270"/>
                <a:gd name="T99" fmla="*/ 0 h 301"/>
                <a:gd name="T100" fmla="*/ 0 w 270"/>
                <a:gd name="T101" fmla="*/ 0 h 3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0"/>
                <a:gd name="T154" fmla="*/ 0 h 301"/>
                <a:gd name="T155" fmla="*/ 270 w 270"/>
                <a:gd name="T156" fmla="*/ 301 h 3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624" name="Freeform 97"/>
            <p:cNvSpPr>
              <a:spLocks/>
            </p:cNvSpPr>
            <p:nvPr/>
          </p:nvSpPr>
          <p:spPr bwMode="auto">
            <a:xfrm>
              <a:off x="4322" y="1663"/>
              <a:ext cx="37" cy="44"/>
            </a:xfrm>
            <a:custGeom>
              <a:avLst/>
              <a:gdLst>
                <a:gd name="T0" fmla="*/ 0 w 187"/>
                <a:gd name="T1" fmla="*/ 0 h 217"/>
                <a:gd name="T2" fmla="*/ 0 w 187"/>
                <a:gd name="T3" fmla="*/ 0 h 217"/>
                <a:gd name="T4" fmla="*/ 0 w 187"/>
                <a:gd name="T5" fmla="*/ 0 h 217"/>
                <a:gd name="T6" fmla="*/ 0 w 187"/>
                <a:gd name="T7" fmla="*/ 0 h 217"/>
                <a:gd name="T8" fmla="*/ 0 w 187"/>
                <a:gd name="T9" fmla="*/ 0 h 217"/>
                <a:gd name="T10" fmla="*/ 0 w 187"/>
                <a:gd name="T11" fmla="*/ 0 h 217"/>
                <a:gd name="T12" fmla="*/ 0 w 187"/>
                <a:gd name="T13" fmla="*/ 0 h 217"/>
                <a:gd name="T14" fmla="*/ 0 w 187"/>
                <a:gd name="T15" fmla="*/ 0 h 217"/>
                <a:gd name="T16" fmla="*/ 0 w 187"/>
                <a:gd name="T17" fmla="*/ 0 h 217"/>
                <a:gd name="T18" fmla="*/ 0 w 187"/>
                <a:gd name="T19" fmla="*/ 0 h 217"/>
                <a:gd name="T20" fmla="*/ 0 w 187"/>
                <a:gd name="T21" fmla="*/ 0 h 217"/>
                <a:gd name="T22" fmla="*/ 0 w 187"/>
                <a:gd name="T23" fmla="*/ 0 h 217"/>
                <a:gd name="T24" fmla="*/ 0 w 187"/>
                <a:gd name="T25" fmla="*/ 0 h 217"/>
                <a:gd name="T26" fmla="*/ 0 w 187"/>
                <a:gd name="T27" fmla="*/ 0 h 217"/>
                <a:gd name="T28" fmla="*/ 0 w 187"/>
                <a:gd name="T29" fmla="*/ 0 h 217"/>
                <a:gd name="T30" fmla="*/ 0 w 187"/>
                <a:gd name="T31" fmla="*/ 0 h 217"/>
                <a:gd name="T32" fmla="*/ 0 w 187"/>
                <a:gd name="T33" fmla="*/ 0 h 217"/>
                <a:gd name="T34" fmla="*/ 0 w 187"/>
                <a:gd name="T35" fmla="*/ 0 h 217"/>
                <a:gd name="T36" fmla="*/ 0 w 187"/>
                <a:gd name="T37" fmla="*/ 0 h 217"/>
                <a:gd name="T38" fmla="*/ 0 w 187"/>
                <a:gd name="T39" fmla="*/ 0 h 217"/>
                <a:gd name="T40" fmla="*/ 0 w 187"/>
                <a:gd name="T41" fmla="*/ 0 h 217"/>
                <a:gd name="T42" fmla="*/ 0 w 187"/>
                <a:gd name="T43" fmla="*/ 0 h 217"/>
                <a:gd name="T44" fmla="*/ 0 w 187"/>
                <a:gd name="T45" fmla="*/ 0 h 217"/>
                <a:gd name="T46" fmla="*/ 0 w 187"/>
                <a:gd name="T47" fmla="*/ 0 h 217"/>
                <a:gd name="T48" fmla="*/ 0 w 187"/>
                <a:gd name="T49" fmla="*/ 0 h 217"/>
                <a:gd name="T50" fmla="*/ 0 w 187"/>
                <a:gd name="T51" fmla="*/ 0 h 217"/>
                <a:gd name="T52" fmla="*/ 0 w 187"/>
                <a:gd name="T53" fmla="*/ 0 h 217"/>
                <a:gd name="T54" fmla="*/ 0 w 187"/>
                <a:gd name="T55" fmla="*/ 0 h 217"/>
                <a:gd name="T56" fmla="*/ 0 w 187"/>
                <a:gd name="T57" fmla="*/ 0 h 217"/>
                <a:gd name="T58" fmla="*/ 0 w 187"/>
                <a:gd name="T59" fmla="*/ 0 h 217"/>
                <a:gd name="T60" fmla="*/ 0 w 187"/>
                <a:gd name="T61" fmla="*/ 0 h 217"/>
                <a:gd name="T62" fmla="*/ 0 w 187"/>
                <a:gd name="T63" fmla="*/ 0 h 217"/>
                <a:gd name="T64" fmla="*/ 0 w 187"/>
                <a:gd name="T65" fmla="*/ 0 h 217"/>
                <a:gd name="T66" fmla="*/ 0 w 187"/>
                <a:gd name="T67" fmla="*/ 0 h 217"/>
                <a:gd name="T68" fmla="*/ 0 w 187"/>
                <a:gd name="T69" fmla="*/ 0 h 217"/>
                <a:gd name="T70" fmla="*/ 0 w 187"/>
                <a:gd name="T71" fmla="*/ 0 h 217"/>
                <a:gd name="T72" fmla="*/ 0 w 187"/>
                <a:gd name="T73" fmla="*/ 0 h 217"/>
                <a:gd name="T74" fmla="*/ 0 w 187"/>
                <a:gd name="T75" fmla="*/ 0 h 217"/>
                <a:gd name="T76" fmla="*/ 0 w 187"/>
                <a:gd name="T77" fmla="*/ 0 h 217"/>
                <a:gd name="T78" fmla="*/ 0 w 187"/>
                <a:gd name="T79" fmla="*/ 0 h 217"/>
                <a:gd name="T80" fmla="*/ 0 w 187"/>
                <a:gd name="T81" fmla="*/ 0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7"/>
                <a:gd name="T124" fmla="*/ 0 h 217"/>
                <a:gd name="T125" fmla="*/ 187 w 187"/>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625" name="Freeform 98"/>
            <p:cNvSpPr>
              <a:spLocks/>
            </p:cNvSpPr>
            <p:nvPr/>
          </p:nvSpPr>
          <p:spPr bwMode="auto">
            <a:xfrm>
              <a:off x="4112" y="1663"/>
              <a:ext cx="52" cy="46"/>
            </a:xfrm>
            <a:custGeom>
              <a:avLst/>
              <a:gdLst>
                <a:gd name="T0" fmla="*/ 0 w 260"/>
                <a:gd name="T1" fmla="*/ 0 h 228"/>
                <a:gd name="T2" fmla="*/ 0 w 260"/>
                <a:gd name="T3" fmla="*/ 0 h 228"/>
                <a:gd name="T4" fmla="*/ 0 w 260"/>
                <a:gd name="T5" fmla="*/ 0 h 228"/>
                <a:gd name="T6" fmla="*/ 0 w 260"/>
                <a:gd name="T7" fmla="*/ 0 h 228"/>
                <a:gd name="T8" fmla="*/ 0 w 260"/>
                <a:gd name="T9" fmla="*/ 0 h 228"/>
                <a:gd name="T10" fmla="*/ 0 w 260"/>
                <a:gd name="T11" fmla="*/ 0 h 228"/>
                <a:gd name="T12" fmla="*/ 0 w 260"/>
                <a:gd name="T13" fmla="*/ 0 h 228"/>
                <a:gd name="T14" fmla="*/ 0 w 260"/>
                <a:gd name="T15" fmla="*/ 0 h 228"/>
                <a:gd name="T16" fmla="*/ 0 w 260"/>
                <a:gd name="T17" fmla="*/ 0 h 228"/>
                <a:gd name="T18" fmla="*/ 0 w 260"/>
                <a:gd name="T19" fmla="*/ 0 h 228"/>
                <a:gd name="T20" fmla="*/ 0 w 260"/>
                <a:gd name="T21" fmla="*/ 0 h 228"/>
                <a:gd name="T22" fmla="*/ 0 w 260"/>
                <a:gd name="T23" fmla="*/ 0 h 228"/>
                <a:gd name="T24" fmla="*/ 0 w 260"/>
                <a:gd name="T25" fmla="*/ 0 h 228"/>
                <a:gd name="T26" fmla="*/ 0 w 260"/>
                <a:gd name="T27" fmla="*/ 0 h 228"/>
                <a:gd name="T28" fmla="*/ 0 w 260"/>
                <a:gd name="T29" fmla="*/ 0 h 228"/>
                <a:gd name="T30" fmla="*/ 0 w 260"/>
                <a:gd name="T31" fmla="*/ 0 h 228"/>
                <a:gd name="T32" fmla="*/ 0 w 260"/>
                <a:gd name="T33" fmla="*/ 0 h 228"/>
                <a:gd name="T34" fmla="*/ 0 w 260"/>
                <a:gd name="T35" fmla="*/ 0 h 228"/>
                <a:gd name="T36" fmla="*/ 0 w 260"/>
                <a:gd name="T37" fmla="*/ 0 h 228"/>
                <a:gd name="T38" fmla="*/ 0 w 260"/>
                <a:gd name="T39" fmla="*/ 0 h 228"/>
                <a:gd name="T40" fmla="*/ 0 w 260"/>
                <a:gd name="T41" fmla="*/ 0 h 228"/>
                <a:gd name="T42" fmla="*/ 0 w 260"/>
                <a:gd name="T43" fmla="*/ 0 h 228"/>
                <a:gd name="T44" fmla="*/ 0 w 260"/>
                <a:gd name="T45" fmla="*/ 0 h 228"/>
                <a:gd name="T46" fmla="*/ 0 w 260"/>
                <a:gd name="T47" fmla="*/ 0 h 228"/>
                <a:gd name="T48" fmla="*/ 0 w 260"/>
                <a:gd name="T49" fmla="*/ 0 h 228"/>
                <a:gd name="T50" fmla="*/ 0 w 260"/>
                <a:gd name="T51" fmla="*/ 0 h 228"/>
                <a:gd name="T52" fmla="*/ 0 w 260"/>
                <a:gd name="T53" fmla="*/ 0 h 228"/>
                <a:gd name="T54" fmla="*/ 0 w 260"/>
                <a:gd name="T55" fmla="*/ 0 h 228"/>
                <a:gd name="T56" fmla="*/ 0 w 260"/>
                <a:gd name="T57" fmla="*/ 0 h 228"/>
                <a:gd name="T58" fmla="*/ 0 w 260"/>
                <a:gd name="T59" fmla="*/ 0 h 228"/>
                <a:gd name="T60" fmla="*/ 0 w 260"/>
                <a:gd name="T61" fmla="*/ 0 h 228"/>
                <a:gd name="T62" fmla="*/ 0 w 260"/>
                <a:gd name="T63" fmla="*/ 0 h 228"/>
                <a:gd name="T64" fmla="*/ 0 w 260"/>
                <a:gd name="T65" fmla="*/ 0 h 228"/>
                <a:gd name="T66" fmla="*/ 0 w 260"/>
                <a:gd name="T67" fmla="*/ 0 h 228"/>
                <a:gd name="T68" fmla="*/ 0 w 260"/>
                <a:gd name="T69" fmla="*/ 0 h 228"/>
                <a:gd name="T70" fmla="*/ 0 w 260"/>
                <a:gd name="T71" fmla="*/ 0 h 228"/>
                <a:gd name="T72" fmla="*/ 0 w 260"/>
                <a:gd name="T73" fmla="*/ 0 h 228"/>
                <a:gd name="T74" fmla="*/ 0 w 260"/>
                <a:gd name="T75" fmla="*/ 0 h 228"/>
                <a:gd name="T76" fmla="*/ 0 w 260"/>
                <a:gd name="T77" fmla="*/ 0 h 228"/>
                <a:gd name="T78" fmla="*/ 0 w 260"/>
                <a:gd name="T79" fmla="*/ 0 h 228"/>
                <a:gd name="T80" fmla="*/ 0 w 260"/>
                <a:gd name="T81" fmla="*/ 0 h 228"/>
                <a:gd name="T82" fmla="*/ 0 w 260"/>
                <a:gd name="T83" fmla="*/ 0 h 228"/>
                <a:gd name="T84" fmla="*/ 0 w 260"/>
                <a:gd name="T85" fmla="*/ 0 h 228"/>
                <a:gd name="T86" fmla="*/ 0 w 260"/>
                <a:gd name="T87" fmla="*/ 0 h 2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0"/>
                <a:gd name="T133" fmla="*/ 0 h 228"/>
                <a:gd name="T134" fmla="*/ 260 w 260"/>
                <a:gd name="T135" fmla="*/ 228 h 2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626" name="Freeform 99"/>
            <p:cNvSpPr>
              <a:spLocks/>
            </p:cNvSpPr>
            <p:nvPr/>
          </p:nvSpPr>
          <p:spPr bwMode="auto">
            <a:xfrm>
              <a:off x="4228" y="1668"/>
              <a:ext cx="60" cy="102"/>
            </a:xfrm>
            <a:custGeom>
              <a:avLst/>
              <a:gdLst>
                <a:gd name="T0" fmla="*/ 0 w 300"/>
                <a:gd name="T1" fmla="*/ 0 h 510"/>
                <a:gd name="T2" fmla="*/ 0 w 300"/>
                <a:gd name="T3" fmla="*/ 0 h 510"/>
                <a:gd name="T4" fmla="*/ 0 w 300"/>
                <a:gd name="T5" fmla="*/ 0 h 510"/>
                <a:gd name="T6" fmla="*/ 0 w 300"/>
                <a:gd name="T7" fmla="*/ 0 h 510"/>
                <a:gd name="T8" fmla="*/ 0 w 300"/>
                <a:gd name="T9" fmla="*/ 0 h 510"/>
                <a:gd name="T10" fmla="*/ 0 w 300"/>
                <a:gd name="T11" fmla="*/ 0 h 510"/>
                <a:gd name="T12" fmla="*/ 0 w 300"/>
                <a:gd name="T13" fmla="*/ 0 h 510"/>
                <a:gd name="T14" fmla="*/ 0 w 300"/>
                <a:gd name="T15" fmla="*/ 0 h 510"/>
                <a:gd name="T16" fmla="*/ 0 w 300"/>
                <a:gd name="T17" fmla="*/ 0 h 510"/>
                <a:gd name="T18" fmla="*/ 0 w 300"/>
                <a:gd name="T19" fmla="*/ 0 h 510"/>
                <a:gd name="T20" fmla="*/ 0 w 300"/>
                <a:gd name="T21" fmla="*/ 0 h 510"/>
                <a:gd name="T22" fmla="*/ 0 w 300"/>
                <a:gd name="T23" fmla="*/ 0 h 510"/>
                <a:gd name="T24" fmla="*/ 0 w 300"/>
                <a:gd name="T25" fmla="*/ 0 h 510"/>
                <a:gd name="T26" fmla="*/ 0 w 300"/>
                <a:gd name="T27" fmla="*/ 0 h 510"/>
                <a:gd name="T28" fmla="*/ 0 w 300"/>
                <a:gd name="T29" fmla="*/ 0 h 510"/>
                <a:gd name="T30" fmla="*/ 0 w 300"/>
                <a:gd name="T31" fmla="*/ 0 h 510"/>
                <a:gd name="T32" fmla="*/ 0 w 300"/>
                <a:gd name="T33" fmla="*/ 0 h 510"/>
                <a:gd name="T34" fmla="*/ 0 w 300"/>
                <a:gd name="T35" fmla="*/ 0 h 510"/>
                <a:gd name="T36" fmla="*/ 0 w 300"/>
                <a:gd name="T37" fmla="*/ 0 h 510"/>
                <a:gd name="T38" fmla="*/ 0 w 300"/>
                <a:gd name="T39" fmla="*/ 0 h 510"/>
                <a:gd name="T40" fmla="*/ 0 w 300"/>
                <a:gd name="T41" fmla="*/ 0 h 510"/>
                <a:gd name="T42" fmla="*/ 0 w 300"/>
                <a:gd name="T43" fmla="*/ 0 h 510"/>
                <a:gd name="T44" fmla="*/ 0 w 300"/>
                <a:gd name="T45" fmla="*/ 0 h 510"/>
                <a:gd name="T46" fmla="*/ 0 w 300"/>
                <a:gd name="T47" fmla="*/ 0 h 510"/>
                <a:gd name="T48" fmla="*/ 0 w 300"/>
                <a:gd name="T49" fmla="*/ 0 h 510"/>
                <a:gd name="T50" fmla="*/ 0 w 300"/>
                <a:gd name="T51" fmla="*/ 0 h 510"/>
                <a:gd name="T52" fmla="*/ 0 w 300"/>
                <a:gd name="T53" fmla="*/ 0 h 510"/>
                <a:gd name="T54" fmla="*/ 0 w 300"/>
                <a:gd name="T55" fmla="*/ 0 h 5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0"/>
                <a:gd name="T85" fmla="*/ 0 h 510"/>
                <a:gd name="T86" fmla="*/ 300 w 300"/>
                <a:gd name="T87" fmla="*/ 510 h 5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627" name="Freeform 100"/>
            <p:cNvSpPr>
              <a:spLocks/>
            </p:cNvSpPr>
            <p:nvPr/>
          </p:nvSpPr>
          <p:spPr bwMode="auto">
            <a:xfrm>
              <a:off x="4104" y="1684"/>
              <a:ext cx="74" cy="83"/>
            </a:xfrm>
            <a:custGeom>
              <a:avLst/>
              <a:gdLst>
                <a:gd name="T0" fmla="*/ 0 w 368"/>
                <a:gd name="T1" fmla="*/ 0 h 416"/>
                <a:gd name="T2" fmla="*/ 0 w 368"/>
                <a:gd name="T3" fmla="*/ 0 h 416"/>
                <a:gd name="T4" fmla="*/ 0 w 368"/>
                <a:gd name="T5" fmla="*/ 0 h 416"/>
                <a:gd name="T6" fmla="*/ 0 w 368"/>
                <a:gd name="T7" fmla="*/ 0 h 416"/>
                <a:gd name="T8" fmla="*/ 0 w 368"/>
                <a:gd name="T9" fmla="*/ 0 h 416"/>
                <a:gd name="T10" fmla="*/ 0 w 368"/>
                <a:gd name="T11" fmla="*/ 0 h 416"/>
                <a:gd name="T12" fmla="*/ 0 w 368"/>
                <a:gd name="T13" fmla="*/ 0 h 416"/>
                <a:gd name="T14" fmla="*/ 0 w 368"/>
                <a:gd name="T15" fmla="*/ 0 h 416"/>
                <a:gd name="T16" fmla="*/ 0 w 368"/>
                <a:gd name="T17" fmla="*/ 0 h 416"/>
                <a:gd name="T18" fmla="*/ 0 w 368"/>
                <a:gd name="T19" fmla="*/ 0 h 416"/>
                <a:gd name="T20" fmla="*/ 0 w 368"/>
                <a:gd name="T21" fmla="*/ 0 h 416"/>
                <a:gd name="T22" fmla="*/ 0 w 368"/>
                <a:gd name="T23" fmla="*/ 0 h 416"/>
                <a:gd name="T24" fmla="*/ 0 w 368"/>
                <a:gd name="T25" fmla="*/ 0 h 416"/>
                <a:gd name="T26" fmla="*/ 0 w 368"/>
                <a:gd name="T27" fmla="*/ 0 h 416"/>
                <a:gd name="T28" fmla="*/ 0 w 368"/>
                <a:gd name="T29" fmla="*/ 0 h 416"/>
                <a:gd name="T30" fmla="*/ 0 w 368"/>
                <a:gd name="T31" fmla="*/ 0 h 416"/>
                <a:gd name="T32" fmla="*/ 0 w 368"/>
                <a:gd name="T33" fmla="*/ 0 h 416"/>
                <a:gd name="T34" fmla="*/ 0 w 368"/>
                <a:gd name="T35" fmla="*/ 0 h 416"/>
                <a:gd name="T36" fmla="*/ 0 w 368"/>
                <a:gd name="T37" fmla="*/ 0 h 416"/>
                <a:gd name="T38" fmla="*/ 0 w 368"/>
                <a:gd name="T39" fmla="*/ 0 h 416"/>
                <a:gd name="T40" fmla="*/ 0 w 368"/>
                <a:gd name="T41" fmla="*/ 0 h 416"/>
                <a:gd name="T42" fmla="*/ 0 w 368"/>
                <a:gd name="T43" fmla="*/ 0 h 416"/>
                <a:gd name="T44" fmla="*/ 0 w 368"/>
                <a:gd name="T45" fmla="*/ 0 h 416"/>
                <a:gd name="T46" fmla="*/ 0 w 368"/>
                <a:gd name="T47" fmla="*/ 0 h 416"/>
                <a:gd name="T48" fmla="*/ 0 w 368"/>
                <a:gd name="T49" fmla="*/ 0 h 416"/>
                <a:gd name="T50" fmla="*/ 0 w 368"/>
                <a:gd name="T51" fmla="*/ 0 h 416"/>
                <a:gd name="T52" fmla="*/ 0 w 368"/>
                <a:gd name="T53" fmla="*/ 0 h 416"/>
                <a:gd name="T54" fmla="*/ 0 w 368"/>
                <a:gd name="T55" fmla="*/ 0 h 416"/>
                <a:gd name="T56" fmla="*/ 0 w 368"/>
                <a:gd name="T57" fmla="*/ 0 h 416"/>
                <a:gd name="T58" fmla="*/ 0 w 368"/>
                <a:gd name="T59" fmla="*/ 0 h 416"/>
                <a:gd name="T60" fmla="*/ 0 w 368"/>
                <a:gd name="T61" fmla="*/ 0 h 416"/>
                <a:gd name="T62" fmla="*/ 0 w 368"/>
                <a:gd name="T63" fmla="*/ 0 h 416"/>
                <a:gd name="T64" fmla="*/ 0 w 368"/>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8"/>
                <a:gd name="T100" fmla="*/ 0 h 416"/>
                <a:gd name="T101" fmla="*/ 368 w 368"/>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628" name="Freeform 101"/>
            <p:cNvSpPr>
              <a:spLocks/>
            </p:cNvSpPr>
            <p:nvPr/>
          </p:nvSpPr>
          <p:spPr bwMode="auto">
            <a:xfrm>
              <a:off x="4278" y="1767"/>
              <a:ext cx="31" cy="46"/>
            </a:xfrm>
            <a:custGeom>
              <a:avLst/>
              <a:gdLst>
                <a:gd name="T0" fmla="*/ 0 w 156"/>
                <a:gd name="T1" fmla="*/ 0 h 228"/>
                <a:gd name="T2" fmla="*/ 0 w 156"/>
                <a:gd name="T3" fmla="*/ 0 h 228"/>
                <a:gd name="T4" fmla="*/ 0 w 156"/>
                <a:gd name="T5" fmla="*/ 0 h 228"/>
                <a:gd name="T6" fmla="*/ 0 w 156"/>
                <a:gd name="T7" fmla="*/ 0 h 228"/>
                <a:gd name="T8" fmla="*/ 0 w 156"/>
                <a:gd name="T9" fmla="*/ 0 h 228"/>
                <a:gd name="T10" fmla="*/ 0 w 156"/>
                <a:gd name="T11" fmla="*/ 0 h 228"/>
                <a:gd name="T12" fmla="*/ 0 w 156"/>
                <a:gd name="T13" fmla="*/ 0 h 228"/>
                <a:gd name="T14" fmla="*/ 0 w 156"/>
                <a:gd name="T15" fmla="*/ 0 h 228"/>
                <a:gd name="T16" fmla="*/ 0 w 156"/>
                <a:gd name="T17" fmla="*/ 0 h 228"/>
                <a:gd name="T18" fmla="*/ 0 w 156"/>
                <a:gd name="T19" fmla="*/ 0 h 228"/>
                <a:gd name="T20" fmla="*/ 0 w 156"/>
                <a:gd name="T21" fmla="*/ 0 h 228"/>
                <a:gd name="T22" fmla="*/ 0 w 156"/>
                <a:gd name="T23" fmla="*/ 0 h 228"/>
                <a:gd name="T24" fmla="*/ 0 w 156"/>
                <a:gd name="T25" fmla="*/ 0 h 228"/>
                <a:gd name="T26" fmla="*/ 0 w 156"/>
                <a:gd name="T27" fmla="*/ 0 h 228"/>
                <a:gd name="T28" fmla="*/ 0 w 156"/>
                <a:gd name="T29" fmla="*/ 0 h 228"/>
                <a:gd name="T30" fmla="*/ 0 w 156"/>
                <a:gd name="T31" fmla="*/ 0 h 228"/>
                <a:gd name="T32" fmla="*/ 0 w 156"/>
                <a:gd name="T33" fmla="*/ 0 h 2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228"/>
                <a:gd name="T53" fmla="*/ 156 w 156"/>
                <a:gd name="T54" fmla="*/ 228 h 2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629" name="Freeform 102"/>
            <p:cNvSpPr>
              <a:spLocks/>
            </p:cNvSpPr>
            <p:nvPr/>
          </p:nvSpPr>
          <p:spPr bwMode="auto">
            <a:xfrm>
              <a:off x="4275" y="1773"/>
              <a:ext cx="11" cy="19"/>
            </a:xfrm>
            <a:custGeom>
              <a:avLst/>
              <a:gdLst>
                <a:gd name="T0" fmla="*/ 0 w 55"/>
                <a:gd name="T1" fmla="*/ 0 h 93"/>
                <a:gd name="T2" fmla="*/ 0 w 55"/>
                <a:gd name="T3" fmla="*/ 0 h 93"/>
                <a:gd name="T4" fmla="*/ 0 w 55"/>
                <a:gd name="T5" fmla="*/ 0 h 93"/>
                <a:gd name="T6" fmla="*/ 0 w 55"/>
                <a:gd name="T7" fmla="*/ 0 h 93"/>
                <a:gd name="T8" fmla="*/ 0 w 55"/>
                <a:gd name="T9" fmla="*/ 0 h 93"/>
                <a:gd name="T10" fmla="*/ 0 w 55"/>
                <a:gd name="T11" fmla="*/ 0 h 93"/>
                <a:gd name="T12" fmla="*/ 0 w 55"/>
                <a:gd name="T13" fmla="*/ 0 h 93"/>
                <a:gd name="T14" fmla="*/ 0 w 55"/>
                <a:gd name="T15" fmla="*/ 0 h 93"/>
                <a:gd name="T16" fmla="*/ 0 w 55"/>
                <a:gd name="T17" fmla="*/ 0 h 93"/>
                <a:gd name="T18" fmla="*/ 0 w 55"/>
                <a:gd name="T19" fmla="*/ 0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93"/>
                <a:gd name="T32" fmla="*/ 55 w 55"/>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630" name="Freeform 103"/>
            <p:cNvSpPr>
              <a:spLocks/>
            </p:cNvSpPr>
            <p:nvPr/>
          </p:nvSpPr>
          <p:spPr bwMode="auto">
            <a:xfrm>
              <a:off x="4131" y="1777"/>
              <a:ext cx="29" cy="44"/>
            </a:xfrm>
            <a:custGeom>
              <a:avLst/>
              <a:gdLst>
                <a:gd name="T0" fmla="*/ 0 w 145"/>
                <a:gd name="T1" fmla="*/ 0 h 218"/>
                <a:gd name="T2" fmla="*/ 0 w 145"/>
                <a:gd name="T3" fmla="*/ 0 h 218"/>
                <a:gd name="T4" fmla="*/ 0 w 145"/>
                <a:gd name="T5" fmla="*/ 0 h 218"/>
                <a:gd name="T6" fmla="*/ 0 w 145"/>
                <a:gd name="T7" fmla="*/ 0 h 218"/>
                <a:gd name="T8" fmla="*/ 0 w 145"/>
                <a:gd name="T9" fmla="*/ 0 h 218"/>
                <a:gd name="T10" fmla="*/ 0 w 145"/>
                <a:gd name="T11" fmla="*/ 0 h 218"/>
                <a:gd name="T12" fmla="*/ 0 w 145"/>
                <a:gd name="T13" fmla="*/ 0 h 218"/>
                <a:gd name="T14" fmla="*/ 0 w 145"/>
                <a:gd name="T15" fmla="*/ 0 h 218"/>
                <a:gd name="T16" fmla="*/ 0 w 145"/>
                <a:gd name="T17" fmla="*/ 0 h 218"/>
                <a:gd name="T18" fmla="*/ 0 w 145"/>
                <a:gd name="T19" fmla="*/ 0 h 218"/>
                <a:gd name="T20" fmla="*/ 0 w 145"/>
                <a:gd name="T21" fmla="*/ 0 h 218"/>
                <a:gd name="T22" fmla="*/ 0 w 145"/>
                <a:gd name="T23" fmla="*/ 0 h 218"/>
                <a:gd name="T24" fmla="*/ 0 w 145"/>
                <a:gd name="T25" fmla="*/ 0 h 218"/>
                <a:gd name="T26" fmla="*/ 0 w 145"/>
                <a:gd name="T27" fmla="*/ 0 h 218"/>
                <a:gd name="T28" fmla="*/ 0 w 145"/>
                <a:gd name="T29" fmla="*/ 0 h 218"/>
                <a:gd name="T30" fmla="*/ 0 w 145"/>
                <a:gd name="T31" fmla="*/ 0 h 218"/>
                <a:gd name="T32" fmla="*/ 0 w 145"/>
                <a:gd name="T33" fmla="*/ 0 h 218"/>
                <a:gd name="T34" fmla="*/ 0 w 145"/>
                <a:gd name="T35" fmla="*/ 0 h 218"/>
                <a:gd name="T36" fmla="*/ 0 w 145"/>
                <a:gd name="T37" fmla="*/ 0 h 218"/>
                <a:gd name="T38" fmla="*/ 0 w 145"/>
                <a:gd name="T39" fmla="*/ 0 h 218"/>
                <a:gd name="T40" fmla="*/ 0 w 145"/>
                <a:gd name="T41" fmla="*/ 0 h 218"/>
                <a:gd name="T42" fmla="*/ 0 w 145"/>
                <a:gd name="T43" fmla="*/ 0 h 218"/>
                <a:gd name="T44" fmla="*/ 0 w 145"/>
                <a:gd name="T45" fmla="*/ 0 h 218"/>
                <a:gd name="T46" fmla="*/ 0 w 145"/>
                <a:gd name="T47" fmla="*/ 0 h 218"/>
                <a:gd name="T48" fmla="*/ 0 w 145"/>
                <a:gd name="T49" fmla="*/ 0 h 2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5"/>
                <a:gd name="T76" fmla="*/ 0 h 218"/>
                <a:gd name="T77" fmla="*/ 145 w 145"/>
                <a:gd name="T78" fmla="*/ 218 h 2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631" name="Freeform 104"/>
            <p:cNvSpPr>
              <a:spLocks/>
            </p:cNvSpPr>
            <p:nvPr/>
          </p:nvSpPr>
          <p:spPr bwMode="auto">
            <a:xfrm>
              <a:off x="4139" y="1782"/>
              <a:ext cx="29" cy="53"/>
            </a:xfrm>
            <a:custGeom>
              <a:avLst/>
              <a:gdLst>
                <a:gd name="T0" fmla="*/ 0 w 146"/>
                <a:gd name="T1" fmla="*/ 0 h 269"/>
                <a:gd name="T2" fmla="*/ 0 w 146"/>
                <a:gd name="T3" fmla="*/ 0 h 269"/>
                <a:gd name="T4" fmla="*/ 0 w 146"/>
                <a:gd name="T5" fmla="*/ 0 h 269"/>
                <a:gd name="T6" fmla="*/ 0 w 146"/>
                <a:gd name="T7" fmla="*/ 0 h 269"/>
                <a:gd name="T8" fmla="*/ 0 w 146"/>
                <a:gd name="T9" fmla="*/ 0 h 269"/>
                <a:gd name="T10" fmla="*/ 0 w 146"/>
                <a:gd name="T11" fmla="*/ 0 h 269"/>
                <a:gd name="T12" fmla="*/ 0 w 146"/>
                <a:gd name="T13" fmla="*/ 0 h 269"/>
                <a:gd name="T14" fmla="*/ 0 w 146"/>
                <a:gd name="T15" fmla="*/ 0 h 269"/>
                <a:gd name="T16" fmla="*/ 0 w 146"/>
                <a:gd name="T17" fmla="*/ 0 h 269"/>
                <a:gd name="T18" fmla="*/ 0 w 146"/>
                <a:gd name="T19" fmla="*/ 0 h 269"/>
                <a:gd name="T20" fmla="*/ 0 w 146"/>
                <a:gd name="T21" fmla="*/ 0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6"/>
                <a:gd name="T34" fmla="*/ 0 h 269"/>
                <a:gd name="T35" fmla="*/ 146 w 146"/>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632" name="Freeform 105"/>
            <p:cNvSpPr>
              <a:spLocks/>
            </p:cNvSpPr>
            <p:nvPr/>
          </p:nvSpPr>
          <p:spPr bwMode="auto">
            <a:xfrm>
              <a:off x="4293" y="1782"/>
              <a:ext cx="30" cy="43"/>
            </a:xfrm>
            <a:custGeom>
              <a:avLst/>
              <a:gdLst>
                <a:gd name="T0" fmla="*/ 0 w 149"/>
                <a:gd name="T1" fmla="*/ 0 h 217"/>
                <a:gd name="T2" fmla="*/ 0 w 149"/>
                <a:gd name="T3" fmla="*/ 0 h 217"/>
                <a:gd name="T4" fmla="*/ 0 w 149"/>
                <a:gd name="T5" fmla="*/ 0 h 217"/>
                <a:gd name="T6" fmla="*/ 0 w 149"/>
                <a:gd name="T7" fmla="*/ 0 h 217"/>
                <a:gd name="T8" fmla="*/ 0 w 149"/>
                <a:gd name="T9" fmla="*/ 0 h 217"/>
                <a:gd name="T10" fmla="*/ 0 w 149"/>
                <a:gd name="T11" fmla="*/ 0 h 217"/>
                <a:gd name="T12" fmla="*/ 0 w 149"/>
                <a:gd name="T13" fmla="*/ 0 h 217"/>
                <a:gd name="T14" fmla="*/ 0 w 149"/>
                <a:gd name="T15" fmla="*/ 0 h 217"/>
                <a:gd name="T16" fmla="*/ 0 w 149"/>
                <a:gd name="T17" fmla="*/ 0 h 217"/>
                <a:gd name="T18" fmla="*/ 0 w 149"/>
                <a:gd name="T19" fmla="*/ 0 h 217"/>
                <a:gd name="T20" fmla="*/ 0 w 149"/>
                <a:gd name="T21" fmla="*/ 0 h 217"/>
                <a:gd name="T22" fmla="*/ 0 w 149"/>
                <a:gd name="T23" fmla="*/ 0 h 217"/>
                <a:gd name="T24" fmla="*/ 0 w 149"/>
                <a:gd name="T25" fmla="*/ 0 h 217"/>
                <a:gd name="T26" fmla="*/ 0 w 149"/>
                <a:gd name="T27" fmla="*/ 0 h 217"/>
                <a:gd name="T28" fmla="*/ 0 w 149"/>
                <a:gd name="T29" fmla="*/ 0 h 217"/>
                <a:gd name="T30" fmla="*/ 0 w 149"/>
                <a:gd name="T31" fmla="*/ 0 h 217"/>
                <a:gd name="T32" fmla="*/ 0 w 149"/>
                <a:gd name="T33" fmla="*/ 0 h 217"/>
                <a:gd name="T34" fmla="*/ 0 w 149"/>
                <a:gd name="T35" fmla="*/ 0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217"/>
                <a:gd name="T56" fmla="*/ 149 w 149"/>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633" name="Freeform 106"/>
            <p:cNvSpPr>
              <a:spLocks/>
            </p:cNvSpPr>
            <p:nvPr/>
          </p:nvSpPr>
          <p:spPr bwMode="auto">
            <a:xfrm>
              <a:off x="4313" y="1798"/>
              <a:ext cx="31" cy="37"/>
            </a:xfrm>
            <a:custGeom>
              <a:avLst/>
              <a:gdLst>
                <a:gd name="T0" fmla="*/ 0 w 156"/>
                <a:gd name="T1" fmla="*/ 0 h 186"/>
                <a:gd name="T2" fmla="*/ 0 w 156"/>
                <a:gd name="T3" fmla="*/ 0 h 186"/>
                <a:gd name="T4" fmla="*/ 0 w 156"/>
                <a:gd name="T5" fmla="*/ 0 h 186"/>
                <a:gd name="T6" fmla="*/ 0 w 156"/>
                <a:gd name="T7" fmla="*/ 0 h 186"/>
                <a:gd name="T8" fmla="*/ 0 w 156"/>
                <a:gd name="T9" fmla="*/ 0 h 186"/>
                <a:gd name="T10" fmla="*/ 0 w 156"/>
                <a:gd name="T11" fmla="*/ 0 h 186"/>
                <a:gd name="T12" fmla="*/ 0 w 156"/>
                <a:gd name="T13" fmla="*/ 0 h 186"/>
                <a:gd name="T14" fmla="*/ 0 w 156"/>
                <a:gd name="T15" fmla="*/ 0 h 186"/>
                <a:gd name="T16" fmla="*/ 0 w 156"/>
                <a:gd name="T17" fmla="*/ 0 h 186"/>
                <a:gd name="T18" fmla="*/ 0 w 156"/>
                <a:gd name="T19" fmla="*/ 0 h 186"/>
                <a:gd name="T20" fmla="*/ 0 w 156"/>
                <a:gd name="T21" fmla="*/ 0 h 186"/>
                <a:gd name="T22" fmla="*/ 0 w 156"/>
                <a:gd name="T23" fmla="*/ 0 h 1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186"/>
                <a:gd name="T38" fmla="*/ 156 w 156"/>
                <a:gd name="T39" fmla="*/ 186 h 1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634" name="Freeform 107"/>
            <p:cNvSpPr>
              <a:spLocks/>
            </p:cNvSpPr>
            <p:nvPr/>
          </p:nvSpPr>
          <p:spPr bwMode="auto">
            <a:xfrm>
              <a:off x="4154" y="1809"/>
              <a:ext cx="26" cy="43"/>
            </a:xfrm>
            <a:custGeom>
              <a:avLst/>
              <a:gdLst>
                <a:gd name="T0" fmla="*/ 0 w 130"/>
                <a:gd name="T1" fmla="*/ 0 h 218"/>
                <a:gd name="T2" fmla="*/ 0 w 130"/>
                <a:gd name="T3" fmla="*/ 0 h 218"/>
                <a:gd name="T4" fmla="*/ 0 w 130"/>
                <a:gd name="T5" fmla="*/ 0 h 218"/>
                <a:gd name="T6" fmla="*/ 0 w 130"/>
                <a:gd name="T7" fmla="*/ 0 h 218"/>
                <a:gd name="T8" fmla="*/ 0 w 130"/>
                <a:gd name="T9" fmla="*/ 0 h 218"/>
                <a:gd name="T10" fmla="*/ 0 w 130"/>
                <a:gd name="T11" fmla="*/ 0 h 218"/>
                <a:gd name="T12" fmla="*/ 0 w 130"/>
                <a:gd name="T13" fmla="*/ 0 h 218"/>
                <a:gd name="T14" fmla="*/ 0 w 130"/>
                <a:gd name="T15" fmla="*/ 0 h 218"/>
                <a:gd name="T16" fmla="*/ 0 w 130"/>
                <a:gd name="T17" fmla="*/ 0 h 218"/>
                <a:gd name="T18" fmla="*/ 0 w 130"/>
                <a:gd name="T19" fmla="*/ 0 h 218"/>
                <a:gd name="T20" fmla="*/ 0 w 130"/>
                <a:gd name="T21" fmla="*/ 0 h 218"/>
                <a:gd name="T22" fmla="*/ 0 w 130"/>
                <a:gd name="T23" fmla="*/ 0 h 218"/>
                <a:gd name="T24" fmla="*/ 0 w 130"/>
                <a:gd name="T25" fmla="*/ 0 h 218"/>
                <a:gd name="T26" fmla="*/ 0 w 130"/>
                <a:gd name="T27" fmla="*/ 0 h 218"/>
                <a:gd name="T28" fmla="*/ 0 w 130"/>
                <a:gd name="T29" fmla="*/ 0 h 2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0"/>
                <a:gd name="T46" fmla="*/ 0 h 218"/>
                <a:gd name="T47" fmla="*/ 130 w 130"/>
                <a:gd name="T48" fmla="*/ 218 h 2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635" name="Freeform 108"/>
            <p:cNvSpPr>
              <a:spLocks/>
            </p:cNvSpPr>
            <p:nvPr/>
          </p:nvSpPr>
          <p:spPr bwMode="auto">
            <a:xfrm>
              <a:off x="4336" y="1815"/>
              <a:ext cx="20" cy="29"/>
            </a:xfrm>
            <a:custGeom>
              <a:avLst/>
              <a:gdLst>
                <a:gd name="T0" fmla="*/ 0 w 97"/>
                <a:gd name="T1" fmla="*/ 0 h 146"/>
                <a:gd name="T2" fmla="*/ 0 w 97"/>
                <a:gd name="T3" fmla="*/ 0 h 146"/>
                <a:gd name="T4" fmla="*/ 0 w 97"/>
                <a:gd name="T5" fmla="*/ 0 h 146"/>
                <a:gd name="T6" fmla="*/ 0 w 97"/>
                <a:gd name="T7" fmla="*/ 0 h 146"/>
                <a:gd name="T8" fmla="*/ 0 w 97"/>
                <a:gd name="T9" fmla="*/ 0 h 146"/>
                <a:gd name="T10" fmla="*/ 0 w 97"/>
                <a:gd name="T11" fmla="*/ 0 h 146"/>
                <a:gd name="T12" fmla="*/ 0 w 97"/>
                <a:gd name="T13" fmla="*/ 0 h 146"/>
                <a:gd name="T14" fmla="*/ 0 w 97"/>
                <a:gd name="T15" fmla="*/ 0 h 146"/>
                <a:gd name="T16" fmla="*/ 0 w 97"/>
                <a:gd name="T17" fmla="*/ 0 h 146"/>
                <a:gd name="T18" fmla="*/ 0 w 97"/>
                <a:gd name="T19" fmla="*/ 0 h 146"/>
                <a:gd name="T20" fmla="*/ 0 w 97"/>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46"/>
                <a:gd name="T35" fmla="*/ 97 w 97"/>
                <a:gd name="T36" fmla="*/ 146 h 1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636" name="Freeform 109"/>
            <p:cNvSpPr>
              <a:spLocks/>
            </p:cNvSpPr>
            <p:nvPr/>
          </p:nvSpPr>
          <p:spPr bwMode="auto">
            <a:xfrm>
              <a:off x="4171" y="1827"/>
              <a:ext cx="24" cy="35"/>
            </a:xfrm>
            <a:custGeom>
              <a:avLst/>
              <a:gdLst>
                <a:gd name="T0" fmla="*/ 0 w 119"/>
                <a:gd name="T1" fmla="*/ 0 h 176"/>
                <a:gd name="T2" fmla="*/ 0 w 119"/>
                <a:gd name="T3" fmla="*/ 0 h 176"/>
                <a:gd name="T4" fmla="*/ 0 w 119"/>
                <a:gd name="T5" fmla="*/ 0 h 176"/>
                <a:gd name="T6" fmla="*/ 0 w 119"/>
                <a:gd name="T7" fmla="*/ 0 h 176"/>
                <a:gd name="T8" fmla="*/ 0 w 119"/>
                <a:gd name="T9" fmla="*/ 0 h 176"/>
                <a:gd name="T10" fmla="*/ 0 w 119"/>
                <a:gd name="T11" fmla="*/ 0 h 176"/>
                <a:gd name="T12" fmla="*/ 0 w 119"/>
                <a:gd name="T13" fmla="*/ 0 h 176"/>
                <a:gd name="T14" fmla="*/ 0 w 119"/>
                <a:gd name="T15" fmla="*/ 0 h 176"/>
                <a:gd name="T16" fmla="*/ 0 w 119"/>
                <a:gd name="T17" fmla="*/ 0 h 176"/>
                <a:gd name="T18" fmla="*/ 0 w 119"/>
                <a:gd name="T19" fmla="*/ 0 h 176"/>
                <a:gd name="T20" fmla="*/ 0 w 119"/>
                <a:gd name="T21" fmla="*/ 0 h 176"/>
                <a:gd name="T22" fmla="*/ 0 w 119"/>
                <a:gd name="T23" fmla="*/ 0 h 176"/>
                <a:gd name="T24" fmla="*/ 0 w 119"/>
                <a:gd name="T25" fmla="*/ 0 h 176"/>
                <a:gd name="T26" fmla="*/ 0 w 119"/>
                <a:gd name="T27" fmla="*/ 0 h 176"/>
                <a:gd name="T28" fmla="*/ 0 w 119"/>
                <a:gd name="T29" fmla="*/ 0 h 176"/>
                <a:gd name="T30" fmla="*/ 0 w 119"/>
                <a:gd name="T31" fmla="*/ 0 h 176"/>
                <a:gd name="T32" fmla="*/ 0 w 119"/>
                <a:gd name="T33" fmla="*/ 0 h 176"/>
                <a:gd name="T34" fmla="*/ 0 w 119"/>
                <a:gd name="T35" fmla="*/ 0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176"/>
                <a:gd name="T56" fmla="*/ 119 w 119"/>
                <a:gd name="T57" fmla="*/ 176 h 1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637" name="Freeform 110"/>
            <p:cNvSpPr>
              <a:spLocks/>
            </p:cNvSpPr>
            <p:nvPr/>
          </p:nvSpPr>
          <p:spPr bwMode="auto">
            <a:xfrm>
              <a:off x="4193" y="1846"/>
              <a:ext cx="17" cy="23"/>
            </a:xfrm>
            <a:custGeom>
              <a:avLst/>
              <a:gdLst>
                <a:gd name="T0" fmla="*/ 0 w 85"/>
                <a:gd name="T1" fmla="*/ 0 h 114"/>
                <a:gd name="T2" fmla="*/ 0 w 85"/>
                <a:gd name="T3" fmla="*/ 0 h 114"/>
                <a:gd name="T4" fmla="*/ 0 w 85"/>
                <a:gd name="T5" fmla="*/ 0 h 114"/>
                <a:gd name="T6" fmla="*/ 0 w 85"/>
                <a:gd name="T7" fmla="*/ 0 h 114"/>
                <a:gd name="T8" fmla="*/ 0 w 85"/>
                <a:gd name="T9" fmla="*/ 0 h 114"/>
                <a:gd name="T10" fmla="*/ 0 w 85"/>
                <a:gd name="T11" fmla="*/ 0 h 114"/>
                <a:gd name="T12" fmla="*/ 0 w 85"/>
                <a:gd name="T13" fmla="*/ 0 h 114"/>
                <a:gd name="T14" fmla="*/ 0 w 85"/>
                <a:gd name="T15" fmla="*/ 0 h 114"/>
                <a:gd name="T16" fmla="*/ 0 w 85"/>
                <a:gd name="T17" fmla="*/ 0 h 114"/>
                <a:gd name="T18" fmla="*/ 0 w 85"/>
                <a:gd name="T19" fmla="*/ 0 h 114"/>
                <a:gd name="T20" fmla="*/ 0 w 85"/>
                <a:gd name="T21" fmla="*/ 0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14"/>
                <a:gd name="T35" fmla="*/ 85 w 85"/>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638" name="Freeform 111"/>
            <p:cNvSpPr>
              <a:spLocks/>
            </p:cNvSpPr>
            <p:nvPr/>
          </p:nvSpPr>
          <p:spPr bwMode="auto">
            <a:xfrm>
              <a:off x="4212" y="884"/>
              <a:ext cx="12" cy="7"/>
            </a:xfrm>
            <a:custGeom>
              <a:avLst/>
              <a:gdLst>
                <a:gd name="T0" fmla="*/ 0 w 62"/>
                <a:gd name="T1" fmla="*/ 0 h 35"/>
                <a:gd name="T2" fmla="*/ 0 w 62"/>
                <a:gd name="T3" fmla="*/ 0 h 35"/>
                <a:gd name="T4" fmla="*/ 0 w 62"/>
                <a:gd name="T5" fmla="*/ 0 h 35"/>
                <a:gd name="T6" fmla="*/ 0 w 62"/>
                <a:gd name="T7" fmla="*/ 0 h 35"/>
                <a:gd name="T8" fmla="*/ 0 w 62"/>
                <a:gd name="T9" fmla="*/ 0 h 35"/>
                <a:gd name="T10" fmla="*/ 0 w 62"/>
                <a:gd name="T11" fmla="*/ 0 h 35"/>
                <a:gd name="T12" fmla="*/ 0 w 62"/>
                <a:gd name="T13" fmla="*/ 0 h 35"/>
                <a:gd name="T14" fmla="*/ 0 w 62"/>
                <a:gd name="T15" fmla="*/ 0 h 35"/>
                <a:gd name="T16" fmla="*/ 0 w 62"/>
                <a:gd name="T17" fmla="*/ 0 h 35"/>
                <a:gd name="T18" fmla="*/ 0 w 62"/>
                <a:gd name="T19" fmla="*/ 0 h 35"/>
                <a:gd name="T20" fmla="*/ 0 w 62"/>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35"/>
                <a:gd name="T35" fmla="*/ 62 w 62"/>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639" name="Freeform 112"/>
            <p:cNvSpPr>
              <a:spLocks/>
            </p:cNvSpPr>
            <p:nvPr/>
          </p:nvSpPr>
          <p:spPr bwMode="auto">
            <a:xfrm>
              <a:off x="4123" y="610"/>
              <a:ext cx="62" cy="66"/>
            </a:xfrm>
            <a:custGeom>
              <a:avLst/>
              <a:gdLst>
                <a:gd name="T0" fmla="*/ 0 w 310"/>
                <a:gd name="T1" fmla="*/ 0 h 332"/>
                <a:gd name="T2" fmla="*/ 0 w 310"/>
                <a:gd name="T3" fmla="*/ 0 h 332"/>
                <a:gd name="T4" fmla="*/ 0 w 310"/>
                <a:gd name="T5" fmla="*/ 0 h 332"/>
                <a:gd name="T6" fmla="*/ 0 w 310"/>
                <a:gd name="T7" fmla="*/ 0 h 332"/>
                <a:gd name="T8" fmla="*/ 0 w 310"/>
                <a:gd name="T9" fmla="*/ 0 h 332"/>
                <a:gd name="T10" fmla="*/ 0 w 310"/>
                <a:gd name="T11" fmla="*/ 0 h 332"/>
                <a:gd name="T12" fmla="*/ 0 w 310"/>
                <a:gd name="T13" fmla="*/ 0 h 332"/>
                <a:gd name="T14" fmla="*/ 0 w 310"/>
                <a:gd name="T15" fmla="*/ 0 h 332"/>
                <a:gd name="T16" fmla="*/ 0 w 310"/>
                <a:gd name="T17" fmla="*/ 0 h 332"/>
                <a:gd name="T18" fmla="*/ 0 w 310"/>
                <a:gd name="T19" fmla="*/ 0 h 332"/>
                <a:gd name="T20" fmla="*/ 0 w 310"/>
                <a:gd name="T21" fmla="*/ 0 h 332"/>
                <a:gd name="T22" fmla="*/ 0 w 310"/>
                <a:gd name="T23" fmla="*/ 0 h 332"/>
                <a:gd name="T24" fmla="*/ 0 w 310"/>
                <a:gd name="T25" fmla="*/ 0 h 332"/>
                <a:gd name="T26" fmla="*/ 0 w 310"/>
                <a:gd name="T27" fmla="*/ 0 h 332"/>
                <a:gd name="T28" fmla="*/ 0 w 310"/>
                <a:gd name="T29" fmla="*/ 0 h 332"/>
                <a:gd name="T30" fmla="*/ 0 w 310"/>
                <a:gd name="T31" fmla="*/ 0 h 332"/>
                <a:gd name="T32" fmla="*/ 0 w 310"/>
                <a:gd name="T33" fmla="*/ 0 h 332"/>
                <a:gd name="T34" fmla="*/ 0 w 310"/>
                <a:gd name="T35" fmla="*/ 0 h 332"/>
                <a:gd name="T36" fmla="*/ 0 w 310"/>
                <a:gd name="T37" fmla="*/ 0 h 332"/>
                <a:gd name="T38" fmla="*/ 0 w 310"/>
                <a:gd name="T39" fmla="*/ 0 h 332"/>
                <a:gd name="T40" fmla="*/ 0 w 310"/>
                <a:gd name="T41" fmla="*/ 0 h 332"/>
                <a:gd name="T42" fmla="*/ 0 w 310"/>
                <a:gd name="T43" fmla="*/ 0 h 332"/>
                <a:gd name="T44" fmla="*/ 0 w 310"/>
                <a:gd name="T45" fmla="*/ 0 h 332"/>
                <a:gd name="T46" fmla="*/ 0 w 310"/>
                <a:gd name="T47" fmla="*/ 0 h 332"/>
                <a:gd name="T48" fmla="*/ 0 w 310"/>
                <a:gd name="T49" fmla="*/ 0 h 332"/>
                <a:gd name="T50" fmla="*/ 0 w 310"/>
                <a:gd name="T51" fmla="*/ 0 h 332"/>
                <a:gd name="T52" fmla="*/ 0 w 310"/>
                <a:gd name="T53" fmla="*/ 0 h 332"/>
                <a:gd name="T54" fmla="*/ 0 w 310"/>
                <a:gd name="T55" fmla="*/ 0 h 332"/>
                <a:gd name="T56" fmla="*/ 0 w 310"/>
                <a:gd name="T57" fmla="*/ 0 h 332"/>
                <a:gd name="T58" fmla="*/ 0 w 310"/>
                <a:gd name="T59" fmla="*/ 0 h 332"/>
                <a:gd name="T60" fmla="*/ 0 w 310"/>
                <a:gd name="T61" fmla="*/ 0 h 332"/>
                <a:gd name="T62" fmla="*/ 0 w 310"/>
                <a:gd name="T63" fmla="*/ 0 h 332"/>
                <a:gd name="T64" fmla="*/ 0 w 310"/>
                <a:gd name="T65" fmla="*/ 0 h 332"/>
                <a:gd name="T66" fmla="*/ 0 w 310"/>
                <a:gd name="T67" fmla="*/ 0 h 332"/>
                <a:gd name="T68" fmla="*/ 0 w 310"/>
                <a:gd name="T69" fmla="*/ 0 h 332"/>
                <a:gd name="T70" fmla="*/ 0 w 310"/>
                <a:gd name="T71" fmla="*/ 0 h 332"/>
                <a:gd name="T72" fmla="*/ 0 w 310"/>
                <a:gd name="T73" fmla="*/ 0 h 332"/>
                <a:gd name="T74" fmla="*/ 0 w 310"/>
                <a:gd name="T75" fmla="*/ 0 h 332"/>
                <a:gd name="T76" fmla="*/ 0 w 310"/>
                <a:gd name="T77" fmla="*/ 0 h 332"/>
                <a:gd name="T78" fmla="*/ 0 w 310"/>
                <a:gd name="T79" fmla="*/ 0 h 332"/>
                <a:gd name="T80" fmla="*/ 0 w 310"/>
                <a:gd name="T81" fmla="*/ 0 h 332"/>
                <a:gd name="T82" fmla="*/ 0 w 310"/>
                <a:gd name="T83" fmla="*/ 0 h 332"/>
                <a:gd name="T84" fmla="*/ 0 w 310"/>
                <a:gd name="T85" fmla="*/ 0 h 332"/>
                <a:gd name="T86" fmla="*/ 0 w 310"/>
                <a:gd name="T87" fmla="*/ 0 h 332"/>
                <a:gd name="T88" fmla="*/ 0 w 310"/>
                <a:gd name="T89" fmla="*/ 0 h 332"/>
                <a:gd name="T90" fmla="*/ 0 w 310"/>
                <a:gd name="T91" fmla="*/ 0 h 332"/>
                <a:gd name="T92" fmla="*/ 0 w 310"/>
                <a:gd name="T93" fmla="*/ 0 h 332"/>
                <a:gd name="T94" fmla="*/ 0 w 310"/>
                <a:gd name="T95" fmla="*/ 0 h 332"/>
                <a:gd name="T96" fmla="*/ 0 w 310"/>
                <a:gd name="T97" fmla="*/ 0 h 332"/>
                <a:gd name="T98" fmla="*/ 0 w 310"/>
                <a:gd name="T99" fmla="*/ 0 h 332"/>
                <a:gd name="T100" fmla="*/ 0 w 310"/>
                <a:gd name="T101" fmla="*/ 0 h 332"/>
                <a:gd name="T102" fmla="*/ 0 w 310"/>
                <a:gd name="T103" fmla="*/ 0 h 332"/>
                <a:gd name="T104" fmla="*/ 0 w 310"/>
                <a:gd name="T105" fmla="*/ 0 h 332"/>
                <a:gd name="T106" fmla="*/ 0 w 310"/>
                <a:gd name="T107" fmla="*/ 0 h 332"/>
                <a:gd name="T108" fmla="*/ 0 w 310"/>
                <a:gd name="T109" fmla="*/ 0 h 332"/>
                <a:gd name="T110" fmla="*/ 0 w 310"/>
                <a:gd name="T111" fmla="*/ 0 h 332"/>
                <a:gd name="T112" fmla="*/ 0 w 310"/>
                <a:gd name="T113" fmla="*/ 0 h 332"/>
                <a:gd name="T114" fmla="*/ 0 w 310"/>
                <a:gd name="T115" fmla="*/ 0 h 332"/>
                <a:gd name="T116" fmla="*/ 0 w 310"/>
                <a:gd name="T117" fmla="*/ 0 h 332"/>
                <a:gd name="T118" fmla="*/ 0 w 310"/>
                <a:gd name="T119" fmla="*/ 0 h 332"/>
                <a:gd name="T120" fmla="*/ 0 w 310"/>
                <a:gd name="T121" fmla="*/ 0 h 332"/>
                <a:gd name="T122" fmla="*/ 0 w 310"/>
                <a:gd name="T123" fmla="*/ 0 h 3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0"/>
                <a:gd name="T187" fmla="*/ 0 h 332"/>
                <a:gd name="T188" fmla="*/ 310 w 310"/>
                <a:gd name="T189" fmla="*/ 332 h 3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640" name="Freeform 113"/>
            <p:cNvSpPr>
              <a:spLocks/>
            </p:cNvSpPr>
            <p:nvPr/>
          </p:nvSpPr>
          <p:spPr bwMode="auto">
            <a:xfrm>
              <a:off x="4131" y="618"/>
              <a:ext cx="46" cy="52"/>
            </a:xfrm>
            <a:custGeom>
              <a:avLst/>
              <a:gdLst>
                <a:gd name="T0" fmla="*/ 0 w 229"/>
                <a:gd name="T1" fmla="*/ 0 h 259"/>
                <a:gd name="T2" fmla="*/ 0 w 229"/>
                <a:gd name="T3" fmla="*/ 0 h 259"/>
                <a:gd name="T4" fmla="*/ 0 w 229"/>
                <a:gd name="T5" fmla="*/ 0 h 259"/>
                <a:gd name="T6" fmla="*/ 0 w 229"/>
                <a:gd name="T7" fmla="*/ 0 h 259"/>
                <a:gd name="T8" fmla="*/ 0 w 229"/>
                <a:gd name="T9" fmla="*/ 0 h 259"/>
                <a:gd name="T10" fmla="*/ 0 w 229"/>
                <a:gd name="T11" fmla="*/ 0 h 259"/>
                <a:gd name="T12" fmla="*/ 0 w 229"/>
                <a:gd name="T13" fmla="*/ 0 h 259"/>
                <a:gd name="T14" fmla="*/ 0 w 229"/>
                <a:gd name="T15" fmla="*/ 0 h 259"/>
                <a:gd name="T16" fmla="*/ 0 w 229"/>
                <a:gd name="T17" fmla="*/ 0 h 259"/>
                <a:gd name="T18" fmla="*/ 0 w 229"/>
                <a:gd name="T19" fmla="*/ 0 h 259"/>
                <a:gd name="T20" fmla="*/ 0 w 229"/>
                <a:gd name="T21" fmla="*/ 0 h 259"/>
                <a:gd name="T22" fmla="*/ 0 w 229"/>
                <a:gd name="T23" fmla="*/ 0 h 259"/>
                <a:gd name="T24" fmla="*/ 0 w 229"/>
                <a:gd name="T25" fmla="*/ 0 h 259"/>
                <a:gd name="T26" fmla="*/ 0 w 229"/>
                <a:gd name="T27" fmla="*/ 0 h 259"/>
                <a:gd name="T28" fmla="*/ 0 w 229"/>
                <a:gd name="T29" fmla="*/ 0 h 259"/>
                <a:gd name="T30" fmla="*/ 0 w 229"/>
                <a:gd name="T31" fmla="*/ 0 h 259"/>
                <a:gd name="T32" fmla="*/ 0 w 229"/>
                <a:gd name="T33" fmla="*/ 0 h 259"/>
                <a:gd name="T34" fmla="*/ 0 w 229"/>
                <a:gd name="T35" fmla="*/ 0 h 259"/>
                <a:gd name="T36" fmla="*/ 0 w 229"/>
                <a:gd name="T37" fmla="*/ 0 h 259"/>
                <a:gd name="T38" fmla="*/ 0 w 229"/>
                <a:gd name="T39" fmla="*/ 0 h 259"/>
                <a:gd name="T40" fmla="*/ 0 w 229"/>
                <a:gd name="T41" fmla="*/ 0 h 259"/>
                <a:gd name="T42" fmla="*/ 0 w 229"/>
                <a:gd name="T43" fmla="*/ 0 h 259"/>
                <a:gd name="T44" fmla="*/ 0 w 229"/>
                <a:gd name="T45" fmla="*/ 0 h 259"/>
                <a:gd name="T46" fmla="*/ 0 w 229"/>
                <a:gd name="T47" fmla="*/ 0 h 259"/>
                <a:gd name="T48" fmla="*/ 0 w 229"/>
                <a:gd name="T49" fmla="*/ 0 h 259"/>
                <a:gd name="T50" fmla="*/ 0 w 229"/>
                <a:gd name="T51" fmla="*/ 0 h 259"/>
                <a:gd name="T52" fmla="*/ 0 w 229"/>
                <a:gd name="T53" fmla="*/ 0 h 259"/>
                <a:gd name="T54" fmla="*/ 0 w 229"/>
                <a:gd name="T55" fmla="*/ 0 h 259"/>
                <a:gd name="T56" fmla="*/ 0 w 229"/>
                <a:gd name="T57" fmla="*/ 0 h 259"/>
                <a:gd name="T58" fmla="*/ 0 w 229"/>
                <a:gd name="T59" fmla="*/ 0 h 259"/>
                <a:gd name="T60" fmla="*/ 0 w 229"/>
                <a:gd name="T61" fmla="*/ 0 h 259"/>
                <a:gd name="T62" fmla="*/ 0 w 229"/>
                <a:gd name="T63" fmla="*/ 0 h 259"/>
                <a:gd name="T64" fmla="*/ 0 w 229"/>
                <a:gd name="T65" fmla="*/ 0 h 259"/>
                <a:gd name="T66" fmla="*/ 0 w 229"/>
                <a:gd name="T67" fmla="*/ 0 h 259"/>
                <a:gd name="T68" fmla="*/ 0 w 229"/>
                <a:gd name="T69" fmla="*/ 0 h 259"/>
                <a:gd name="T70" fmla="*/ 0 w 229"/>
                <a:gd name="T71" fmla="*/ 0 h 259"/>
                <a:gd name="T72" fmla="*/ 0 w 229"/>
                <a:gd name="T73" fmla="*/ 0 h 259"/>
                <a:gd name="T74" fmla="*/ 0 w 229"/>
                <a:gd name="T75" fmla="*/ 0 h 259"/>
                <a:gd name="T76" fmla="*/ 0 w 229"/>
                <a:gd name="T77" fmla="*/ 0 h 259"/>
                <a:gd name="T78" fmla="*/ 0 w 229"/>
                <a:gd name="T79" fmla="*/ 0 h 259"/>
                <a:gd name="T80" fmla="*/ 0 w 229"/>
                <a:gd name="T81" fmla="*/ 0 h 259"/>
                <a:gd name="T82" fmla="*/ 0 w 229"/>
                <a:gd name="T83" fmla="*/ 0 h 259"/>
                <a:gd name="T84" fmla="*/ 0 w 229"/>
                <a:gd name="T85" fmla="*/ 0 h 259"/>
                <a:gd name="T86" fmla="*/ 0 w 229"/>
                <a:gd name="T87" fmla="*/ 0 h 259"/>
                <a:gd name="T88" fmla="*/ 0 w 229"/>
                <a:gd name="T89" fmla="*/ 0 h 259"/>
                <a:gd name="T90" fmla="*/ 0 w 229"/>
                <a:gd name="T91" fmla="*/ 0 h 259"/>
                <a:gd name="T92" fmla="*/ 0 w 229"/>
                <a:gd name="T93" fmla="*/ 0 h 259"/>
                <a:gd name="T94" fmla="*/ 0 w 229"/>
                <a:gd name="T95" fmla="*/ 0 h 259"/>
                <a:gd name="T96" fmla="*/ 0 w 229"/>
                <a:gd name="T97" fmla="*/ 0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9"/>
                <a:gd name="T148" fmla="*/ 0 h 259"/>
                <a:gd name="T149" fmla="*/ 229 w 229"/>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641" name="Freeform 114"/>
            <p:cNvSpPr>
              <a:spLocks/>
            </p:cNvSpPr>
            <p:nvPr/>
          </p:nvSpPr>
          <p:spPr bwMode="auto">
            <a:xfrm>
              <a:off x="4249" y="726"/>
              <a:ext cx="62" cy="60"/>
            </a:xfrm>
            <a:custGeom>
              <a:avLst/>
              <a:gdLst>
                <a:gd name="T0" fmla="*/ 0 w 311"/>
                <a:gd name="T1" fmla="*/ 0 h 300"/>
                <a:gd name="T2" fmla="*/ 0 w 311"/>
                <a:gd name="T3" fmla="*/ 0 h 300"/>
                <a:gd name="T4" fmla="*/ 0 w 311"/>
                <a:gd name="T5" fmla="*/ 0 h 300"/>
                <a:gd name="T6" fmla="*/ 0 w 311"/>
                <a:gd name="T7" fmla="*/ 0 h 300"/>
                <a:gd name="T8" fmla="*/ 0 w 311"/>
                <a:gd name="T9" fmla="*/ 0 h 300"/>
                <a:gd name="T10" fmla="*/ 0 w 311"/>
                <a:gd name="T11" fmla="*/ 0 h 300"/>
                <a:gd name="T12" fmla="*/ 0 w 311"/>
                <a:gd name="T13" fmla="*/ 0 h 300"/>
                <a:gd name="T14" fmla="*/ 0 w 311"/>
                <a:gd name="T15" fmla="*/ 0 h 300"/>
                <a:gd name="T16" fmla="*/ 0 w 311"/>
                <a:gd name="T17" fmla="*/ 0 h 300"/>
                <a:gd name="T18" fmla="*/ 0 w 311"/>
                <a:gd name="T19" fmla="*/ 0 h 300"/>
                <a:gd name="T20" fmla="*/ 0 w 311"/>
                <a:gd name="T21" fmla="*/ 0 h 300"/>
                <a:gd name="T22" fmla="*/ 0 w 311"/>
                <a:gd name="T23" fmla="*/ 0 h 300"/>
                <a:gd name="T24" fmla="*/ 0 w 311"/>
                <a:gd name="T25" fmla="*/ 0 h 300"/>
                <a:gd name="T26" fmla="*/ 0 w 311"/>
                <a:gd name="T27" fmla="*/ 0 h 300"/>
                <a:gd name="T28" fmla="*/ 0 w 311"/>
                <a:gd name="T29" fmla="*/ 0 h 300"/>
                <a:gd name="T30" fmla="*/ 0 w 311"/>
                <a:gd name="T31" fmla="*/ 0 h 300"/>
                <a:gd name="T32" fmla="*/ 0 w 311"/>
                <a:gd name="T33" fmla="*/ 0 h 300"/>
                <a:gd name="T34" fmla="*/ 0 w 311"/>
                <a:gd name="T35" fmla="*/ 0 h 300"/>
                <a:gd name="T36" fmla="*/ 0 w 311"/>
                <a:gd name="T37" fmla="*/ 0 h 300"/>
                <a:gd name="T38" fmla="*/ 0 w 311"/>
                <a:gd name="T39" fmla="*/ 0 h 300"/>
                <a:gd name="T40" fmla="*/ 0 w 311"/>
                <a:gd name="T41" fmla="*/ 0 h 300"/>
                <a:gd name="T42" fmla="*/ 0 w 311"/>
                <a:gd name="T43" fmla="*/ 0 h 300"/>
                <a:gd name="T44" fmla="*/ 0 w 311"/>
                <a:gd name="T45" fmla="*/ 0 h 300"/>
                <a:gd name="T46" fmla="*/ 0 w 311"/>
                <a:gd name="T47" fmla="*/ 0 h 300"/>
                <a:gd name="T48" fmla="*/ 0 w 311"/>
                <a:gd name="T49" fmla="*/ 0 h 300"/>
                <a:gd name="T50" fmla="*/ 0 w 311"/>
                <a:gd name="T51" fmla="*/ 0 h 300"/>
                <a:gd name="T52" fmla="*/ 0 w 311"/>
                <a:gd name="T53" fmla="*/ 0 h 300"/>
                <a:gd name="T54" fmla="*/ 0 w 311"/>
                <a:gd name="T55" fmla="*/ 0 h 300"/>
                <a:gd name="T56" fmla="*/ 0 w 311"/>
                <a:gd name="T57" fmla="*/ 0 h 300"/>
                <a:gd name="T58" fmla="*/ 0 w 311"/>
                <a:gd name="T59" fmla="*/ 0 h 300"/>
                <a:gd name="T60" fmla="*/ 0 w 311"/>
                <a:gd name="T61" fmla="*/ 0 h 300"/>
                <a:gd name="T62" fmla="*/ 0 w 311"/>
                <a:gd name="T63" fmla="*/ 0 h 300"/>
                <a:gd name="T64" fmla="*/ 0 w 311"/>
                <a:gd name="T65" fmla="*/ 0 h 300"/>
                <a:gd name="T66" fmla="*/ 0 w 311"/>
                <a:gd name="T67" fmla="*/ 0 h 3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1"/>
                <a:gd name="T103" fmla="*/ 0 h 300"/>
                <a:gd name="T104" fmla="*/ 311 w 311"/>
                <a:gd name="T105" fmla="*/ 300 h 3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642" name="Freeform 115"/>
            <p:cNvSpPr>
              <a:spLocks/>
            </p:cNvSpPr>
            <p:nvPr/>
          </p:nvSpPr>
          <p:spPr bwMode="auto">
            <a:xfrm>
              <a:off x="4257" y="733"/>
              <a:ext cx="48" cy="47"/>
            </a:xfrm>
            <a:custGeom>
              <a:avLst/>
              <a:gdLst>
                <a:gd name="T0" fmla="*/ 0 w 239"/>
                <a:gd name="T1" fmla="*/ 0 h 238"/>
                <a:gd name="T2" fmla="*/ 0 w 239"/>
                <a:gd name="T3" fmla="*/ 0 h 238"/>
                <a:gd name="T4" fmla="*/ 0 w 239"/>
                <a:gd name="T5" fmla="*/ 0 h 238"/>
                <a:gd name="T6" fmla="*/ 0 w 239"/>
                <a:gd name="T7" fmla="*/ 0 h 238"/>
                <a:gd name="T8" fmla="*/ 0 w 239"/>
                <a:gd name="T9" fmla="*/ 0 h 238"/>
                <a:gd name="T10" fmla="*/ 0 w 239"/>
                <a:gd name="T11" fmla="*/ 0 h 238"/>
                <a:gd name="T12" fmla="*/ 0 w 239"/>
                <a:gd name="T13" fmla="*/ 0 h 238"/>
                <a:gd name="T14" fmla="*/ 0 w 239"/>
                <a:gd name="T15" fmla="*/ 0 h 238"/>
                <a:gd name="T16" fmla="*/ 0 w 239"/>
                <a:gd name="T17" fmla="*/ 0 h 238"/>
                <a:gd name="T18" fmla="*/ 0 w 239"/>
                <a:gd name="T19" fmla="*/ 0 h 238"/>
                <a:gd name="T20" fmla="*/ 0 w 239"/>
                <a:gd name="T21" fmla="*/ 0 h 238"/>
                <a:gd name="T22" fmla="*/ 0 w 239"/>
                <a:gd name="T23" fmla="*/ 0 h 238"/>
                <a:gd name="T24" fmla="*/ 0 w 239"/>
                <a:gd name="T25" fmla="*/ 0 h 238"/>
                <a:gd name="T26" fmla="*/ 0 w 239"/>
                <a:gd name="T27" fmla="*/ 0 h 238"/>
                <a:gd name="T28" fmla="*/ 0 w 239"/>
                <a:gd name="T29" fmla="*/ 0 h 238"/>
                <a:gd name="T30" fmla="*/ 0 w 239"/>
                <a:gd name="T31" fmla="*/ 0 h 238"/>
                <a:gd name="T32" fmla="*/ 0 w 239"/>
                <a:gd name="T33" fmla="*/ 0 h 238"/>
                <a:gd name="T34" fmla="*/ 0 w 239"/>
                <a:gd name="T35" fmla="*/ 0 h 238"/>
                <a:gd name="T36" fmla="*/ 0 w 239"/>
                <a:gd name="T37" fmla="*/ 0 h 238"/>
                <a:gd name="T38" fmla="*/ 0 w 239"/>
                <a:gd name="T39" fmla="*/ 0 h 238"/>
                <a:gd name="T40" fmla="*/ 0 w 239"/>
                <a:gd name="T41" fmla="*/ 0 h 238"/>
                <a:gd name="T42" fmla="*/ 0 w 239"/>
                <a:gd name="T43" fmla="*/ 0 h 238"/>
                <a:gd name="T44" fmla="*/ 0 w 239"/>
                <a:gd name="T45" fmla="*/ 0 h 238"/>
                <a:gd name="T46" fmla="*/ 0 w 239"/>
                <a:gd name="T47" fmla="*/ 0 h 238"/>
                <a:gd name="T48" fmla="*/ 0 w 239"/>
                <a:gd name="T49" fmla="*/ 0 h 238"/>
                <a:gd name="T50" fmla="*/ 0 w 239"/>
                <a:gd name="T51" fmla="*/ 0 h 238"/>
                <a:gd name="T52" fmla="*/ 0 w 239"/>
                <a:gd name="T53" fmla="*/ 0 h 238"/>
                <a:gd name="T54" fmla="*/ 0 w 239"/>
                <a:gd name="T55" fmla="*/ 0 h 238"/>
                <a:gd name="T56" fmla="*/ 0 w 239"/>
                <a:gd name="T57" fmla="*/ 0 h 238"/>
                <a:gd name="T58" fmla="*/ 0 w 239"/>
                <a:gd name="T59" fmla="*/ 0 h 238"/>
                <a:gd name="T60" fmla="*/ 0 w 239"/>
                <a:gd name="T61" fmla="*/ 0 h 238"/>
                <a:gd name="T62" fmla="*/ 0 w 239"/>
                <a:gd name="T63" fmla="*/ 0 h 238"/>
                <a:gd name="T64" fmla="*/ 0 w 239"/>
                <a:gd name="T65" fmla="*/ 0 h 238"/>
                <a:gd name="T66" fmla="*/ 0 w 239"/>
                <a:gd name="T67" fmla="*/ 0 h 238"/>
                <a:gd name="T68" fmla="*/ 0 w 239"/>
                <a:gd name="T69" fmla="*/ 0 h 238"/>
                <a:gd name="T70" fmla="*/ 0 w 239"/>
                <a:gd name="T71" fmla="*/ 0 h 238"/>
                <a:gd name="T72" fmla="*/ 0 w 239"/>
                <a:gd name="T73" fmla="*/ 0 h 238"/>
                <a:gd name="T74" fmla="*/ 0 w 239"/>
                <a:gd name="T75" fmla="*/ 0 h 238"/>
                <a:gd name="T76" fmla="*/ 0 w 239"/>
                <a:gd name="T77" fmla="*/ 0 h 238"/>
                <a:gd name="T78" fmla="*/ 0 w 239"/>
                <a:gd name="T79" fmla="*/ 0 h 238"/>
                <a:gd name="T80" fmla="*/ 0 w 239"/>
                <a:gd name="T81" fmla="*/ 0 h 238"/>
                <a:gd name="T82" fmla="*/ 0 w 239"/>
                <a:gd name="T83" fmla="*/ 0 h 238"/>
                <a:gd name="T84" fmla="*/ 0 w 239"/>
                <a:gd name="T85" fmla="*/ 0 h 238"/>
                <a:gd name="T86" fmla="*/ 0 w 239"/>
                <a:gd name="T87" fmla="*/ 0 h 238"/>
                <a:gd name="T88" fmla="*/ 0 w 239"/>
                <a:gd name="T89" fmla="*/ 0 h 238"/>
                <a:gd name="T90" fmla="*/ 0 w 239"/>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9"/>
                <a:gd name="T139" fmla="*/ 0 h 238"/>
                <a:gd name="T140" fmla="*/ 239 w 239"/>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643" name="Freeform 116"/>
            <p:cNvSpPr>
              <a:spLocks/>
            </p:cNvSpPr>
            <p:nvPr/>
          </p:nvSpPr>
          <p:spPr bwMode="auto">
            <a:xfrm>
              <a:off x="3969" y="730"/>
              <a:ext cx="69"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w 343"/>
                <a:gd name="T111" fmla="*/ 0 h 3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3"/>
                <a:gd name="T169" fmla="*/ 0 h 343"/>
                <a:gd name="T170" fmla="*/ 343 w 343"/>
                <a:gd name="T171" fmla="*/ 343 h 3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644" name="Freeform 117"/>
            <p:cNvSpPr>
              <a:spLocks/>
            </p:cNvSpPr>
            <p:nvPr/>
          </p:nvSpPr>
          <p:spPr bwMode="auto">
            <a:xfrm>
              <a:off x="3977" y="739"/>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645" name="Freeform 118"/>
            <p:cNvSpPr>
              <a:spLocks/>
            </p:cNvSpPr>
            <p:nvPr/>
          </p:nvSpPr>
          <p:spPr bwMode="auto">
            <a:xfrm>
              <a:off x="3973" y="542"/>
              <a:ext cx="58" cy="58"/>
            </a:xfrm>
            <a:custGeom>
              <a:avLst/>
              <a:gdLst>
                <a:gd name="T0" fmla="*/ 0 w 290"/>
                <a:gd name="T1" fmla="*/ 0 h 290"/>
                <a:gd name="T2" fmla="*/ 0 w 290"/>
                <a:gd name="T3" fmla="*/ 0 h 290"/>
                <a:gd name="T4" fmla="*/ 0 w 290"/>
                <a:gd name="T5" fmla="*/ 0 h 290"/>
                <a:gd name="T6" fmla="*/ 0 w 290"/>
                <a:gd name="T7" fmla="*/ 0 h 290"/>
                <a:gd name="T8" fmla="*/ 0 w 290"/>
                <a:gd name="T9" fmla="*/ 0 h 290"/>
                <a:gd name="T10" fmla="*/ 0 w 290"/>
                <a:gd name="T11" fmla="*/ 0 h 290"/>
                <a:gd name="T12" fmla="*/ 0 w 290"/>
                <a:gd name="T13" fmla="*/ 0 h 290"/>
                <a:gd name="T14" fmla="*/ 0 w 290"/>
                <a:gd name="T15" fmla="*/ 0 h 290"/>
                <a:gd name="T16" fmla="*/ 0 w 290"/>
                <a:gd name="T17" fmla="*/ 0 h 290"/>
                <a:gd name="T18" fmla="*/ 0 w 290"/>
                <a:gd name="T19" fmla="*/ 0 h 290"/>
                <a:gd name="T20" fmla="*/ 0 w 290"/>
                <a:gd name="T21" fmla="*/ 0 h 290"/>
                <a:gd name="T22" fmla="*/ 0 w 290"/>
                <a:gd name="T23" fmla="*/ 0 h 290"/>
                <a:gd name="T24" fmla="*/ 0 w 290"/>
                <a:gd name="T25" fmla="*/ 0 h 290"/>
                <a:gd name="T26" fmla="*/ 0 w 290"/>
                <a:gd name="T27" fmla="*/ 0 h 290"/>
                <a:gd name="T28" fmla="*/ 0 w 290"/>
                <a:gd name="T29" fmla="*/ 0 h 290"/>
                <a:gd name="T30" fmla="*/ 0 w 290"/>
                <a:gd name="T31" fmla="*/ 0 h 290"/>
                <a:gd name="T32" fmla="*/ 0 w 290"/>
                <a:gd name="T33" fmla="*/ 0 h 290"/>
                <a:gd name="T34" fmla="*/ 0 w 290"/>
                <a:gd name="T35" fmla="*/ 0 h 290"/>
                <a:gd name="T36" fmla="*/ 0 w 290"/>
                <a:gd name="T37" fmla="*/ 0 h 290"/>
                <a:gd name="T38" fmla="*/ 0 w 290"/>
                <a:gd name="T39" fmla="*/ 0 h 290"/>
                <a:gd name="T40" fmla="*/ 0 w 290"/>
                <a:gd name="T41" fmla="*/ 0 h 290"/>
                <a:gd name="T42" fmla="*/ 0 w 290"/>
                <a:gd name="T43" fmla="*/ 0 h 290"/>
                <a:gd name="T44" fmla="*/ 0 w 290"/>
                <a:gd name="T45" fmla="*/ 0 h 290"/>
                <a:gd name="T46" fmla="*/ 0 w 290"/>
                <a:gd name="T47" fmla="*/ 0 h 290"/>
                <a:gd name="T48" fmla="*/ 0 w 290"/>
                <a:gd name="T49" fmla="*/ 0 h 290"/>
                <a:gd name="T50" fmla="*/ 0 w 290"/>
                <a:gd name="T51" fmla="*/ 0 h 290"/>
                <a:gd name="T52" fmla="*/ 0 w 290"/>
                <a:gd name="T53" fmla="*/ 0 h 290"/>
                <a:gd name="T54" fmla="*/ 0 w 290"/>
                <a:gd name="T55" fmla="*/ 0 h 290"/>
                <a:gd name="T56" fmla="*/ 0 w 290"/>
                <a:gd name="T57" fmla="*/ 0 h 290"/>
                <a:gd name="T58" fmla="*/ 0 w 290"/>
                <a:gd name="T59" fmla="*/ 0 h 290"/>
                <a:gd name="T60" fmla="*/ 0 w 290"/>
                <a:gd name="T61" fmla="*/ 0 h 290"/>
                <a:gd name="T62" fmla="*/ 0 w 290"/>
                <a:gd name="T63" fmla="*/ 0 h 290"/>
                <a:gd name="T64" fmla="*/ 0 w 290"/>
                <a:gd name="T65" fmla="*/ 0 h 290"/>
                <a:gd name="T66" fmla="*/ 0 w 290"/>
                <a:gd name="T67" fmla="*/ 0 h 290"/>
                <a:gd name="T68" fmla="*/ 0 w 290"/>
                <a:gd name="T69" fmla="*/ 0 h 290"/>
                <a:gd name="T70" fmla="*/ 0 w 290"/>
                <a:gd name="T71" fmla="*/ 0 h 290"/>
                <a:gd name="T72" fmla="*/ 0 w 290"/>
                <a:gd name="T73" fmla="*/ 0 h 290"/>
                <a:gd name="T74" fmla="*/ 0 w 290"/>
                <a:gd name="T75" fmla="*/ 0 h 290"/>
                <a:gd name="T76" fmla="*/ 0 w 290"/>
                <a:gd name="T77" fmla="*/ 0 h 290"/>
                <a:gd name="T78" fmla="*/ 0 w 290"/>
                <a:gd name="T79" fmla="*/ 0 h 290"/>
                <a:gd name="T80" fmla="*/ 0 w 290"/>
                <a:gd name="T81" fmla="*/ 0 h 290"/>
                <a:gd name="T82" fmla="*/ 0 w 290"/>
                <a:gd name="T83" fmla="*/ 0 h 290"/>
                <a:gd name="T84" fmla="*/ 0 w 290"/>
                <a:gd name="T85" fmla="*/ 0 h 290"/>
                <a:gd name="T86" fmla="*/ 0 w 290"/>
                <a:gd name="T87" fmla="*/ 0 h 290"/>
                <a:gd name="T88" fmla="*/ 0 w 290"/>
                <a:gd name="T89" fmla="*/ 0 h 290"/>
                <a:gd name="T90" fmla="*/ 0 w 290"/>
                <a:gd name="T91" fmla="*/ 0 h 290"/>
                <a:gd name="T92" fmla="*/ 0 w 290"/>
                <a:gd name="T93" fmla="*/ 0 h 290"/>
                <a:gd name="T94" fmla="*/ 0 w 290"/>
                <a:gd name="T95" fmla="*/ 0 h 290"/>
                <a:gd name="T96" fmla="*/ 0 w 290"/>
                <a:gd name="T97" fmla="*/ 0 h 290"/>
                <a:gd name="T98" fmla="*/ 0 w 290"/>
                <a:gd name="T99" fmla="*/ 0 h 290"/>
                <a:gd name="T100" fmla="*/ 0 w 290"/>
                <a:gd name="T101" fmla="*/ 0 h 290"/>
                <a:gd name="T102" fmla="*/ 0 w 290"/>
                <a:gd name="T103" fmla="*/ 0 h 290"/>
                <a:gd name="T104" fmla="*/ 0 w 290"/>
                <a:gd name="T105" fmla="*/ 0 h 290"/>
                <a:gd name="T106" fmla="*/ 0 w 290"/>
                <a:gd name="T107" fmla="*/ 0 h 290"/>
                <a:gd name="T108" fmla="*/ 0 w 290"/>
                <a:gd name="T109" fmla="*/ 0 h 290"/>
                <a:gd name="T110" fmla="*/ 0 w 290"/>
                <a:gd name="T111" fmla="*/ 0 h 290"/>
                <a:gd name="T112" fmla="*/ 0 w 290"/>
                <a:gd name="T113" fmla="*/ 0 h 290"/>
                <a:gd name="T114" fmla="*/ 0 w 290"/>
                <a:gd name="T115" fmla="*/ 0 h 290"/>
                <a:gd name="T116" fmla="*/ 0 w 290"/>
                <a:gd name="T117" fmla="*/ 0 h 290"/>
                <a:gd name="T118" fmla="*/ 0 w 290"/>
                <a:gd name="T119" fmla="*/ 0 h 290"/>
                <a:gd name="T120" fmla="*/ 0 w 290"/>
                <a:gd name="T121" fmla="*/ 0 h 290"/>
                <a:gd name="T122" fmla="*/ 0 w 290"/>
                <a:gd name="T123" fmla="*/ 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290"/>
                <a:gd name="T188" fmla="*/ 290 w 290"/>
                <a:gd name="T189" fmla="*/ 290 h 2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646" name="Freeform 119"/>
            <p:cNvSpPr>
              <a:spLocks/>
            </p:cNvSpPr>
            <p:nvPr/>
          </p:nvSpPr>
          <p:spPr bwMode="auto">
            <a:xfrm>
              <a:off x="3981" y="548"/>
              <a:ext cx="42" cy="44"/>
            </a:xfrm>
            <a:custGeom>
              <a:avLst/>
              <a:gdLst>
                <a:gd name="T0" fmla="*/ 0 w 208"/>
                <a:gd name="T1" fmla="*/ 0 h 218"/>
                <a:gd name="T2" fmla="*/ 0 w 208"/>
                <a:gd name="T3" fmla="*/ 0 h 218"/>
                <a:gd name="T4" fmla="*/ 0 w 208"/>
                <a:gd name="T5" fmla="*/ 0 h 218"/>
                <a:gd name="T6" fmla="*/ 0 w 208"/>
                <a:gd name="T7" fmla="*/ 0 h 218"/>
                <a:gd name="T8" fmla="*/ 0 w 208"/>
                <a:gd name="T9" fmla="*/ 0 h 218"/>
                <a:gd name="T10" fmla="*/ 0 w 208"/>
                <a:gd name="T11" fmla="*/ 0 h 218"/>
                <a:gd name="T12" fmla="*/ 0 w 208"/>
                <a:gd name="T13" fmla="*/ 0 h 218"/>
                <a:gd name="T14" fmla="*/ 0 w 208"/>
                <a:gd name="T15" fmla="*/ 0 h 218"/>
                <a:gd name="T16" fmla="*/ 0 w 208"/>
                <a:gd name="T17" fmla="*/ 0 h 218"/>
                <a:gd name="T18" fmla="*/ 0 w 208"/>
                <a:gd name="T19" fmla="*/ 0 h 218"/>
                <a:gd name="T20" fmla="*/ 0 w 208"/>
                <a:gd name="T21" fmla="*/ 0 h 218"/>
                <a:gd name="T22" fmla="*/ 0 w 208"/>
                <a:gd name="T23" fmla="*/ 0 h 218"/>
                <a:gd name="T24" fmla="*/ 0 w 208"/>
                <a:gd name="T25" fmla="*/ 0 h 218"/>
                <a:gd name="T26" fmla="*/ 0 w 208"/>
                <a:gd name="T27" fmla="*/ 0 h 218"/>
                <a:gd name="T28" fmla="*/ 0 w 208"/>
                <a:gd name="T29" fmla="*/ 0 h 218"/>
                <a:gd name="T30" fmla="*/ 0 w 208"/>
                <a:gd name="T31" fmla="*/ 0 h 218"/>
                <a:gd name="T32" fmla="*/ 0 w 208"/>
                <a:gd name="T33" fmla="*/ 0 h 218"/>
                <a:gd name="T34" fmla="*/ 0 w 208"/>
                <a:gd name="T35" fmla="*/ 0 h 218"/>
                <a:gd name="T36" fmla="*/ 0 w 208"/>
                <a:gd name="T37" fmla="*/ 0 h 218"/>
                <a:gd name="T38" fmla="*/ 0 w 208"/>
                <a:gd name="T39" fmla="*/ 0 h 218"/>
                <a:gd name="T40" fmla="*/ 0 w 208"/>
                <a:gd name="T41" fmla="*/ 0 h 218"/>
                <a:gd name="T42" fmla="*/ 0 w 208"/>
                <a:gd name="T43" fmla="*/ 0 h 218"/>
                <a:gd name="T44" fmla="*/ 0 w 208"/>
                <a:gd name="T45" fmla="*/ 0 h 218"/>
                <a:gd name="T46" fmla="*/ 0 w 208"/>
                <a:gd name="T47" fmla="*/ 0 h 218"/>
                <a:gd name="T48" fmla="*/ 0 w 208"/>
                <a:gd name="T49" fmla="*/ 0 h 218"/>
                <a:gd name="T50" fmla="*/ 0 w 208"/>
                <a:gd name="T51" fmla="*/ 0 h 218"/>
                <a:gd name="T52" fmla="*/ 0 w 208"/>
                <a:gd name="T53" fmla="*/ 0 h 218"/>
                <a:gd name="T54" fmla="*/ 0 w 208"/>
                <a:gd name="T55" fmla="*/ 0 h 218"/>
                <a:gd name="T56" fmla="*/ 0 w 208"/>
                <a:gd name="T57" fmla="*/ 0 h 218"/>
                <a:gd name="T58" fmla="*/ 0 w 208"/>
                <a:gd name="T59" fmla="*/ 0 h 218"/>
                <a:gd name="T60" fmla="*/ 0 w 208"/>
                <a:gd name="T61" fmla="*/ 0 h 218"/>
                <a:gd name="T62" fmla="*/ 0 w 208"/>
                <a:gd name="T63" fmla="*/ 0 h 218"/>
                <a:gd name="T64" fmla="*/ 0 w 208"/>
                <a:gd name="T65" fmla="*/ 0 h 218"/>
                <a:gd name="T66" fmla="*/ 0 w 208"/>
                <a:gd name="T67" fmla="*/ 0 h 218"/>
                <a:gd name="T68" fmla="*/ 0 w 208"/>
                <a:gd name="T69" fmla="*/ 0 h 218"/>
                <a:gd name="T70" fmla="*/ 0 w 208"/>
                <a:gd name="T71" fmla="*/ 0 h 218"/>
                <a:gd name="T72" fmla="*/ 0 w 208"/>
                <a:gd name="T73" fmla="*/ 0 h 218"/>
                <a:gd name="T74" fmla="*/ 0 w 208"/>
                <a:gd name="T75" fmla="*/ 0 h 218"/>
                <a:gd name="T76" fmla="*/ 0 w 208"/>
                <a:gd name="T77" fmla="*/ 0 h 2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18"/>
                <a:gd name="T119" fmla="*/ 208 w 208"/>
                <a:gd name="T120" fmla="*/ 218 h 2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647" name="Freeform 120"/>
            <p:cNvSpPr>
              <a:spLocks/>
            </p:cNvSpPr>
            <p:nvPr/>
          </p:nvSpPr>
          <p:spPr bwMode="auto">
            <a:xfrm>
              <a:off x="4081" y="670"/>
              <a:ext cx="58" cy="58"/>
            </a:xfrm>
            <a:custGeom>
              <a:avLst/>
              <a:gdLst>
                <a:gd name="T0" fmla="*/ 0 w 289"/>
                <a:gd name="T1" fmla="*/ 0 h 290"/>
                <a:gd name="T2" fmla="*/ 0 w 289"/>
                <a:gd name="T3" fmla="*/ 0 h 290"/>
                <a:gd name="T4" fmla="*/ 0 w 289"/>
                <a:gd name="T5" fmla="*/ 0 h 290"/>
                <a:gd name="T6" fmla="*/ 0 w 289"/>
                <a:gd name="T7" fmla="*/ 0 h 290"/>
                <a:gd name="T8" fmla="*/ 0 w 289"/>
                <a:gd name="T9" fmla="*/ 0 h 290"/>
                <a:gd name="T10" fmla="*/ 0 w 289"/>
                <a:gd name="T11" fmla="*/ 0 h 290"/>
                <a:gd name="T12" fmla="*/ 0 w 289"/>
                <a:gd name="T13" fmla="*/ 0 h 290"/>
                <a:gd name="T14" fmla="*/ 0 w 289"/>
                <a:gd name="T15" fmla="*/ 0 h 290"/>
                <a:gd name="T16" fmla="*/ 0 w 289"/>
                <a:gd name="T17" fmla="*/ 0 h 290"/>
                <a:gd name="T18" fmla="*/ 0 w 289"/>
                <a:gd name="T19" fmla="*/ 0 h 290"/>
                <a:gd name="T20" fmla="*/ 0 w 289"/>
                <a:gd name="T21" fmla="*/ 0 h 290"/>
                <a:gd name="T22" fmla="*/ 0 w 289"/>
                <a:gd name="T23" fmla="*/ 0 h 290"/>
                <a:gd name="T24" fmla="*/ 0 w 289"/>
                <a:gd name="T25" fmla="*/ 0 h 290"/>
                <a:gd name="T26" fmla="*/ 0 w 289"/>
                <a:gd name="T27" fmla="*/ 0 h 290"/>
                <a:gd name="T28" fmla="*/ 0 w 289"/>
                <a:gd name="T29" fmla="*/ 0 h 290"/>
                <a:gd name="T30" fmla="*/ 0 w 289"/>
                <a:gd name="T31" fmla="*/ 0 h 290"/>
                <a:gd name="T32" fmla="*/ 0 w 289"/>
                <a:gd name="T33" fmla="*/ 0 h 290"/>
                <a:gd name="T34" fmla="*/ 0 w 289"/>
                <a:gd name="T35" fmla="*/ 0 h 290"/>
                <a:gd name="T36" fmla="*/ 0 w 289"/>
                <a:gd name="T37" fmla="*/ 0 h 290"/>
                <a:gd name="T38" fmla="*/ 0 w 289"/>
                <a:gd name="T39" fmla="*/ 0 h 290"/>
                <a:gd name="T40" fmla="*/ 0 w 289"/>
                <a:gd name="T41" fmla="*/ 0 h 290"/>
                <a:gd name="T42" fmla="*/ 0 w 289"/>
                <a:gd name="T43" fmla="*/ 0 h 290"/>
                <a:gd name="T44" fmla="*/ 0 w 289"/>
                <a:gd name="T45" fmla="*/ 0 h 290"/>
                <a:gd name="T46" fmla="*/ 0 w 289"/>
                <a:gd name="T47" fmla="*/ 0 h 290"/>
                <a:gd name="T48" fmla="*/ 0 w 289"/>
                <a:gd name="T49" fmla="*/ 0 h 290"/>
                <a:gd name="T50" fmla="*/ 0 w 289"/>
                <a:gd name="T51" fmla="*/ 0 h 290"/>
                <a:gd name="T52" fmla="*/ 0 w 289"/>
                <a:gd name="T53" fmla="*/ 0 h 290"/>
                <a:gd name="T54" fmla="*/ 0 w 289"/>
                <a:gd name="T55" fmla="*/ 0 h 290"/>
                <a:gd name="T56" fmla="*/ 0 w 289"/>
                <a:gd name="T57" fmla="*/ 0 h 290"/>
                <a:gd name="T58" fmla="*/ 0 w 289"/>
                <a:gd name="T59" fmla="*/ 0 h 290"/>
                <a:gd name="T60" fmla="*/ 0 w 289"/>
                <a:gd name="T61" fmla="*/ 0 h 290"/>
                <a:gd name="T62" fmla="*/ 0 w 289"/>
                <a:gd name="T63" fmla="*/ 0 h 290"/>
                <a:gd name="T64" fmla="*/ 0 w 289"/>
                <a:gd name="T65" fmla="*/ 0 h 290"/>
                <a:gd name="T66" fmla="*/ 0 w 289"/>
                <a:gd name="T67" fmla="*/ 0 h 290"/>
                <a:gd name="T68" fmla="*/ 0 w 289"/>
                <a:gd name="T69" fmla="*/ 0 h 290"/>
                <a:gd name="T70" fmla="*/ 0 w 289"/>
                <a:gd name="T71" fmla="*/ 0 h 290"/>
                <a:gd name="T72" fmla="*/ 0 w 289"/>
                <a:gd name="T73" fmla="*/ 0 h 290"/>
                <a:gd name="T74" fmla="*/ 0 w 289"/>
                <a:gd name="T75" fmla="*/ 0 h 290"/>
                <a:gd name="T76" fmla="*/ 0 w 289"/>
                <a:gd name="T77" fmla="*/ 0 h 290"/>
                <a:gd name="T78" fmla="*/ 0 w 289"/>
                <a:gd name="T79" fmla="*/ 0 h 290"/>
                <a:gd name="T80" fmla="*/ 0 w 289"/>
                <a:gd name="T81" fmla="*/ 0 h 290"/>
                <a:gd name="T82" fmla="*/ 0 w 289"/>
                <a:gd name="T83" fmla="*/ 0 h 290"/>
                <a:gd name="T84" fmla="*/ 0 w 289"/>
                <a:gd name="T85" fmla="*/ 0 h 290"/>
                <a:gd name="T86" fmla="*/ 0 w 289"/>
                <a:gd name="T87" fmla="*/ 0 h 290"/>
                <a:gd name="T88" fmla="*/ 0 w 289"/>
                <a:gd name="T89" fmla="*/ 0 h 290"/>
                <a:gd name="T90" fmla="*/ 0 w 289"/>
                <a:gd name="T91" fmla="*/ 0 h 290"/>
                <a:gd name="T92" fmla="*/ 0 w 289"/>
                <a:gd name="T93" fmla="*/ 0 h 290"/>
                <a:gd name="T94" fmla="*/ 0 w 289"/>
                <a:gd name="T95" fmla="*/ 0 h 290"/>
                <a:gd name="T96" fmla="*/ 0 w 289"/>
                <a:gd name="T97" fmla="*/ 0 h 290"/>
                <a:gd name="T98" fmla="*/ 0 w 289"/>
                <a:gd name="T99" fmla="*/ 0 h 290"/>
                <a:gd name="T100" fmla="*/ 0 w 289"/>
                <a:gd name="T101" fmla="*/ 0 h 290"/>
                <a:gd name="T102" fmla="*/ 0 w 289"/>
                <a:gd name="T103" fmla="*/ 0 h 290"/>
                <a:gd name="T104" fmla="*/ 0 w 289"/>
                <a:gd name="T105" fmla="*/ 0 h 290"/>
                <a:gd name="T106" fmla="*/ 0 w 289"/>
                <a:gd name="T107" fmla="*/ 0 h 290"/>
                <a:gd name="T108" fmla="*/ 0 w 289"/>
                <a:gd name="T109" fmla="*/ 0 h 290"/>
                <a:gd name="T110" fmla="*/ 0 w 289"/>
                <a:gd name="T111" fmla="*/ 0 h 290"/>
                <a:gd name="T112" fmla="*/ 0 w 289"/>
                <a:gd name="T113" fmla="*/ 0 h 290"/>
                <a:gd name="T114" fmla="*/ 0 w 289"/>
                <a:gd name="T115" fmla="*/ 0 h 290"/>
                <a:gd name="T116" fmla="*/ 0 w 289"/>
                <a:gd name="T117" fmla="*/ 0 h 290"/>
                <a:gd name="T118" fmla="*/ 0 w 289"/>
                <a:gd name="T119" fmla="*/ 0 h 290"/>
                <a:gd name="T120" fmla="*/ 0 w 289"/>
                <a:gd name="T121" fmla="*/ 0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9"/>
                <a:gd name="T184" fmla="*/ 0 h 290"/>
                <a:gd name="T185" fmla="*/ 289 w 289"/>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648" name="Freeform 121"/>
            <p:cNvSpPr>
              <a:spLocks/>
            </p:cNvSpPr>
            <p:nvPr/>
          </p:nvSpPr>
          <p:spPr bwMode="auto">
            <a:xfrm>
              <a:off x="4089" y="679"/>
              <a:ext cx="42" cy="41"/>
            </a:xfrm>
            <a:custGeom>
              <a:avLst/>
              <a:gdLst>
                <a:gd name="T0" fmla="*/ 0 w 208"/>
                <a:gd name="T1" fmla="*/ 0 h 207"/>
                <a:gd name="T2" fmla="*/ 0 w 208"/>
                <a:gd name="T3" fmla="*/ 0 h 207"/>
                <a:gd name="T4" fmla="*/ 0 w 208"/>
                <a:gd name="T5" fmla="*/ 0 h 207"/>
                <a:gd name="T6" fmla="*/ 0 w 208"/>
                <a:gd name="T7" fmla="*/ 0 h 207"/>
                <a:gd name="T8" fmla="*/ 0 w 208"/>
                <a:gd name="T9" fmla="*/ 0 h 207"/>
                <a:gd name="T10" fmla="*/ 0 w 208"/>
                <a:gd name="T11" fmla="*/ 0 h 207"/>
                <a:gd name="T12" fmla="*/ 0 w 208"/>
                <a:gd name="T13" fmla="*/ 0 h 207"/>
                <a:gd name="T14" fmla="*/ 0 w 208"/>
                <a:gd name="T15" fmla="*/ 0 h 207"/>
                <a:gd name="T16" fmla="*/ 0 w 208"/>
                <a:gd name="T17" fmla="*/ 0 h 207"/>
                <a:gd name="T18" fmla="*/ 0 w 208"/>
                <a:gd name="T19" fmla="*/ 0 h 207"/>
                <a:gd name="T20" fmla="*/ 0 w 208"/>
                <a:gd name="T21" fmla="*/ 0 h 207"/>
                <a:gd name="T22" fmla="*/ 0 w 208"/>
                <a:gd name="T23" fmla="*/ 0 h 207"/>
                <a:gd name="T24" fmla="*/ 0 w 208"/>
                <a:gd name="T25" fmla="*/ 0 h 207"/>
                <a:gd name="T26" fmla="*/ 0 w 208"/>
                <a:gd name="T27" fmla="*/ 0 h 207"/>
                <a:gd name="T28" fmla="*/ 0 w 208"/>
                <a:gd name="T29" fmla="*/ 0 h 207"/>
                <a:gd name="T30" fmla="*/ 0 w 208"/>
                <a:gd name="T31" fmla="*/ 0 h 207"/>
                <a:gd name="T32" fmla="*/ 0 w 208"/>
                <a:gd name="T33" fmla="*/ 0 h 207"/>
                <a:gd name="T34" fmla="*/ 0 w 208"/>
                <a:gd name="T35" fmla="*/ 0 h 207"/>
                <a:gd name="T36" fmla="*/ 0 w 208"/>
                <a:gd name="T37" fmla="*/ 0 h 207"/>
                <a:gd name="T38" fmla="*/ 0 w 208"/>
                <a:gd name="T39" fmla="*/ 0 h 207"/>
                <a:gd name="T40" fmla="*/ 0 w 208"/>
                <a:gd name="T41" fmla="*/ 0 h 207"/>
                <a:gd name="T42" fmla="*/ 0 w 208"/>
                <a:gd name="T43" fmla="*/ 0 h 207"/>
                <a:gd name="T44" fmla="*/ 0 w 208"/>
                <a:gd name="T45" fmla="*/ 0 h 207"/>
                <a:gd name="T46" fmla="*/ 0 w 208"/>
                <a:gd name="T47" fmla="*/ 0 h 207"/>
                <a:gd name="T48" fmla="*/ 0 w 208"/>
                <a:gd name="T49" fmla="*/ 0 h 207"/>
                <a:gd name="T50" fmla="*/ 0 w 208"/>
                <a:gd name="T51" fmla="*/ 0 h 207"/>
                <a:gd name="T52" fmla="*/ 0 w 208"/>
                <a:gd name="T53" fmla="*/ 0 h 207"/>
                <a:gd name="T54" fmla="*/ 0 w 208"/>
                <a:gd name="T55" fmla="*/ 0 h 207"/>
                <a:gd name="T56" fmla="*/ 0 w 208"/>
                <a:gd name="T57" fmla="*/ 0 h 207"/>
                <a:gd name="T58" fmla="*/ 0 w 208"/>
                <a:gd name="T59" fmla="*/ 0 h 207"/>
                <a:gd name="T60" fmla="*/ 0 w 208"/>
                <a:gd name="T61" fmla="*/ 0 h 207"/>
                <a:gd name="T62" fmla="*/ 0 w 208"/>
                <a:gd name="T63" fmla="*/ 0 h 207"/>
                <a:gd name="T64" fmla="*/ 0 w 208"/>
                <a:gd name="T65" fmla="*/ 0 h 207"/>
                <a:gd name="T66" fmla="*/ 0 w 208"/>
                <a:gd name="T67" fmla="*/ 0 h 207"/>
                <a:gd name="T68" fmla="*/ 0 w 208"/>
                <a:gd name="T69" fmla="*/ 0 h 207"/>
                <a:gd name="T70" fmla="*/ 0 w 208"/>
                <a:gd name="T71" fmla="*/ 0 h 207"/>
                <a:gd name="T72" fmla="*/ 0 w 208"/>
                <a:gd name="T73" fmla="*/ 0 h 207"/>
                <a:gd name="T74" fmla="*/ 0 w 208"/>
                <a:gd name="T75" fmla="*/ 0 h 207"/>
                <a:gd name="T76" fmla="*/ 0 w 208"/>
                <a:gd name="T77" fmla="*/ 0 h 2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07"/>
                <a:gd name="T119" fmla="*/ 208 w 208"/>
                <a:gd name="T120" fmla="*/ 207 h 2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649" name="Freeform 122"/>
            <p:cNvSpPr>
              <a:spLocks/>
            </p:cNvSpPr>
            <p:nvPr/>
          </p:nvSpPr>
          <p:spPr bwMode="auto">
            <a:xfrm>
              <a:off x="4407" y="645"/>
              <a:ext cx="68"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3"/>
                <a:gd name="T166" fmla="*/ 0 h 343"/>
                <a:gd name="T167" fmla="*/ 343 w 343"/>
                <a:gd name="T168" fmla="*/ 343 h 34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650" name="Freeform 123"/>
            <p:cNvSpPr>
              <a:spLocks/>
            </p:cNvSpPr>
            <p:nvPr/>
          </p:nvSpPr>
          <p:spPr bwMode="auto">
            <a:xfrm>
              <a:off x="4415" y="654"/>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651" name="Freeform 124"/>
            <p:cNvSpPr>
              <a:spLocks/>
            </p:cNvSpPr>
            <p:nvPr/>
          </p:nvSpPr>
          <p:spPr bwMode="auto">
            <a:xfrm>
              <a:off x="3915" y="882"/>
              <a:ext cx="77" cy="74"/>
            </a:xfrm>
            <a:custGeom>
              <a:avLst/>
              <a:gdLst>
                <a:gd name="T0" fmla="*/ 0 w 383"/>
                <a:gd name="T1" fmla="*/ 0 h 374"/>
                <a:gd name="T2" fmla="*/ 0 w 383"/>
                <a:gd name="T3" fmla="*/ 0 h 374"/>
                <a:gd name="T4" fmla="*/ 0 w 383"/>
                <a:gd name="T5" fmla="*/ 0 h 374"/>
                <a:gd name="T6" fmla="*/ 0 w 383"/>
                <a:gd name="T7" fmla="*/ 0 h 374"/>
                <a:gd name="T8" fmla="*/ 0 w 383"/>
                <a:gd name="T9" fmla="*/ 0 h 374"/>
                <a:gd name="T10" fmla="*/ 0 w 383"/>
                <a:gd name="T11" fmla="*/ 0 h 374"/>
                <a:gd name="T12" fmla="*/ 0 w 383"/>
                <a:gd name="T13" fmla="*/ 0 h 374"/>
                <a:gd name="T14" fmla="*/ 0 w 383"/>
                <a:gd name="T15" fmla="*/ 0 h 374"/>
                <a:gd name="T16" fmla="*/ 0 w 383"/>
                <a:gd name="T17" fmla="*/ 0 h 374"/>
                <a:gd name="T18" fmla="*/ 0 w 383"/>
                <a:gd name="T19" fmla="*/ 0 h 374"/>
                <a:gd name="T20" fmla="*/ 0 w 383"/>
                <a:gd name="T21" fmla="*/ 0 h 374"/>
                <a:gd name="T22" fmla="*/ 0 w 383"/>
                <a:gd name="T23" fmla="*/ 0 h 374"/>
                <a:gd name="T24" fmla="*/ 0 w 383"/>
                <a:gd name="T25" fmla="*/ 0 h 374"/>
                <a:gd name="T26" fmla="*/ 0 w 383"/>
                <a:gd name="T27" fmla="*/ 0 h 374"/>
                <a:gd name="T28" fmla="*/ 0 w 383"/>
                <a:gd name="T29" fmla="*/ 0 h 374"/>
                <a:gd name="T30" fmla="*/ 0 w 383"/>
                <a:gd name="T31" fmla="*/ 0 h 374"/>
                <a:gd name="T32" fmla="*/ 0 w 383"/>
                <a:gd name="T33" fmla="*/ 0 h 374"/>
                <a:gd name="T34" fmla="*/ 0 w 383"/>
                <a:gd name="T35" fmla="*/ 0 h 374"/>
                <a:gd name="T36" fmla="*/ 0 w 383"/>
                <a:gd name="T37" fmla="*/ 0 h 374"/>
                <a:gd name="T38" fmla="*/ 0 w 383"/>
                <a:gd name="T39" fmla="*/ 0 h 374"/>
                <a:gd name="T40" fmla="*/ 0 w 383"/>
                <a:gd name="T41" fmla="*/ 0 h 374"/>
                <a:gd name="T42" fmla="*/ 0 w 383"/>
                <a:gd name="T43" fmla="*/ 0 h 374"/>
                <a:gd name="T44" fmla="*/ 0 w 383"/>
                <a:gd name="T45" fmla="*/ 0 h 374"/>
                <a:gd name="T46" fmla="*/ 0 w 383"/>
                <a:gd name="T47" fmla="*/ 0 h 374"/>
                <a:gd name="T48" fmla="*/ 0 w 383"/>
                <a:gd name="T49" fmla="*/ 0 h 374"/>
                <a:gd name="T50" fmla="*/ 0 w 383"/>
                <a:gd name="T51" fmla="*/ 0 h 374"/>
                <a:gd name="T52" fmla="*/ 0 w 383"/>
                <a:gd name="T53" fmla="*/ 0 h 374"/>
                <a:gd name="T54" fmla="*/ 0 w 383"/>
                <a:gd name="T55" fmla="*/ 0 h 374"/>
                <a:gd name="T56" fmla="*/ 0 w 383"/>
                <a:gd name="T57" fmla="*/ 0 h 374"/>
                <a:gd name="T58" fmla="*/ 0 w 383"/>
                <a:gd name="T59" fmla="*/ 0 h 374"/>
                <a:gd name="T60" fmla="*/ 0 w 383"/>
                <a:gd name="T61" fmla="*/ 0 h 374"/>
                <a:gd name="T62" fmla="*/ 0 w 383"/>
                <a:gd name="T63" fmla="*/ 0 h 374"/>
                <a:gd name="T64" fmla="*/ 0 w 383"/>
                <a:gd name="T65" fmla="*/ 0 h 374"/>
                <a:gd name="T66" fmla="*/ 0 w 383"/>
                <a:gd name="T67" fmla="*/ 0 h 3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3"/>
                <a:gd name="T103" fmla="*/ 0 h 374"/>
                <a:gd name="T104" fmla="*/ 383 w 383"/>
                <a:gd name="T105" fmla="*/ 374 h 3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652" name="Freeform 125"/>
            <p:cNvSpPr>
              <a:spLocks/>
            </p:cNvSpPr>
            <p:nvPr/>
          </p:nvSpPr>
          <p:spPr bwMode="auto">
            <a:xfrm>
              <a:off x="3925" y="892"/>
              <a:ext cx="61" cy="58"/>
            </a:xfrm>
            <a:custGeom>
              <a:avLst/>
              <a:gdLst>
                <a:gd name="T0" fmla="*/ 0 w 301"/>
                <a:gd name="T1" fmla="*/ 0 h 291"/>
                <a:gd name="T2" fmla="*/ 0 w 301"/>
                <a:gd name="T3" fmla="*/ 0 h 291"/>
                <a:gd name="T4" fmla="*/ 0 w 301"/>
                <a:gd name="T5" fmla="*/ 0 h 291"/>
                <a:gd name="T6" fmla="*/ 0 w 301"/>
                <a:gd name="T7" fmla="*/ 0 h 291"/>
                <a:gd name="T8" fmla="*/ 0 w 301"/>
                <a:gd name="T9" fmla="*/ 0 h 291"/>
                <a:gd name="T10" fmla="*/ 0 w 301"/>
                <a:gd name="T11" fmla="*/ 0 h 291"/>
                <a:gd name="T12" fmla="*/ 0 w 301"/>
                <a:gd name="T13" fmla="*/ 0 h 291"/>
                <a:gd name="T14" fmla="*/ 0 w 301"/>
                <a:gd name="T15" fmla="*/ 0 h 291"/>
                <a:gd name="T16" fmla="*/ 0 w 301"/>
                <a:gd name="T17" fmla="*/ 0 h 291"/>
                <a:gd name="T18" fmla="*/ 0 w 301"/>
                <a:gd name="T19" fmla="*/ 0 h 291"/>
                <a:gd name="T20" fmla="*/ 0 w 301"/>
                <a:gd name="T21" fmla="*/ 0 h 291"/>
                <a:gd name="T22" fmla="*/ 0 w 301"/>
                <a:gd name="T23" fmla="*/ 0 h 291"/>
                <a:gd name="T24" fmla="*/ 0 w 301"/>
                <a:gd name="T25" fmla="*/ 0 h 291"/>
                <a:gd name="T26" fmla="*/ 0 w 301"/>
                <a:gd name="T27" fmla="*/ 0 h 291"/>
                <a:gd name="T28" fmla="*/ 0 w 301"/>
                <a:gd name="T29" fmla="*/ 0 h 291"/>
                <a:gd name="T30" fmla="*/ 0 w 301"/>
                <a:gd name="T31" fmla="*/ 0 h 291"/>
                <a:gd name="T32" fmla="*/ 0 w 301"/>
                <a:gd name="T33" fmla="*/ 0 h 291"/>
                <a:gd name="T34" fmla="*/ 0 w 301"/>
                <a:gd name="T35" fmla="*/ 0 h 291"/>
                <a:gd name="T36" fmla="*/ 0 w 301"/>
                <a:gd name="T37" fmla="*/ 0 h 291"/>
                <a:gd name="T38" fmla="*/ 0 w 301"/>
                <a:gd name="T39" fmla="*/ 0 h 291"/>
                <a:gd name="T40" fmla="*/ 0 w 301"/>
                <a:gd name="T41" fmla="*/ 0 h 291"/>
                <a:gd name="T42" fmla="*/ 0 w 301"/>
                <a:gd name="T43" fmla="*/ 0 h 291"/>
                <a:gd name="T44" fmla="*/ 0 w 301"/>
                <a:gd name="T45" fmla="*/ 0 h 291"/>
                <a:gd name="T46" fmla="*/ 0 w 301"/>
                <a:gd name="T47" fmla="*/ 0 h 291"/>
                <a:gd name="T48" fmla="*/ 0 w 301"/>
                <a:gd name="T49" fmla="*/ 0 h 291"/>
                <a:gd name="T50" fmla="*/ 0 w 301"/>
                <a:gd name="T51" fmla="*/ 0 h 291"/>
                <a:gd name="T52" fmla="*/ 0 w 301"/>
                <a:gd name="T53" fmla="*/ 0 h 291"/>
                <a:gd name="T54" fmla="*/ 0 w 301"/>
                <a:gd name="T55" fmla="*/ 0 h 291"/>
                <a:gd name="T56" fmla="*/ 0 w 301"/>
                <a:gd name="T57" fmla="*/ 0 h 291"/>
                <a:gd name="T58" fmla="*/ 0 w 301"/>
                <a:gd name="T59" fmla="*/ 0 h 291"/>
                <a:gd name="T60" fmla="*/ 0 w 301"/>
                <a:gd name="T61" fmla="*/ 0 h 291"/>
                <a:gd name="T62" fmla="*/ 0 w 301"/>
                <a:gd name="T63" fmla="*/ 0 h 291"/>
                <a:gd name="T64" fmla="*/ 0 w 301"/>
                <a:gd name="T65" fmla="*/ 0 h 291"/>
                <a:gd name="T66" fmla="*/ 0 w 301"/>
                <a:gd name="T67" fmla="*/ 0 h 291"/>
                <a:gd name="T68" fmla="*/ 0 w 301"/>
                <a:gd name="T69" fmla="*/ 0 h 291"/>
                <a:gd name="T70" fmla="*/ 0 w 301"/>
                <a:gd name="T71" fmla="*/ 0 h 291"/>
                <a:gd name="T72" fmla="*/ 0 w 301"/>
                <a:gd name="T73" fmla="*/ 0 h 291"/>
                <a:gd name="T74" fmla="*/ 0 w 301"/>
                <a:gd name="T75" fmla="*/ 0 h 291"/>
                <a:gd name="T76" fmla="*/ 0 w 301"/>
                <a:gd name="T77" fmla="*/ 0 h 291"/>
                <a:gd name="T78" fmla="*/ 0 w 301"/>
                <a:gd name="T79" fmla="*/ 0 h 291"/>
                <a:gd name="T80" fmla="*/ 0 w 301"/>
                <a:gd name="T81" fmla="*/ 0 h 291"/>
                <a:gd name="T82" fmla="*/ 0 w 301"/>
                <a:gd name="T83" fmla="*/ 0 h 291"/>
                <a:gd name="T84" fmla="*/ 0 w 301"/>
                <a:gd name="T85" fmla="*/ 0 h 291"/>
                <a:gd name="T86" fmla="*/ 0 w 301"/>
                <a:gd name="T87" fmla="*/ 0 h 291"/>
                <a:gd name="T88" fmla="*/ 0 w 301"/>
                <a:gd name="T89" fmla="*/ 0 h 291"/>
                <a:gd name="T90" fmla="*/ 0 w 301"/>
                <a:gd name="T91" fmla="*/ 0 h 2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1"/>
                <a:gd name="T139" fmla="*/ 0 h 291"/>
                <a:gd name="T140" fmla="*/ 301 w 301"/>
                <a:gd name="T141" fmla="*/ 291 h 2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653" name="Freeform 126"/>
            <p:cNvSpPr>
              <a:spLocks/>
            </p:cNvSpPr>
            <p:nvPr/>
          </p:nvSpPr>
          <p:spPr bwMode="auto">
            <a:xfrm>
              <a:off x="4245" y="544"/>
              <a:ext cx="48" cy="48"/>
            </a:xfrm>
            <a:custGeom>
              <a:avLst/>
              <a:gdLst>
                <a:gd name="T0" fmla="*/ 0 w 240"/>
                <a:gd name="T1" fmla="*/ 0 h 239"/>
                <a:gd name="T2" fmla="*/ 0 w 240"/>
                <a:gd name="T3" fmla="*/ 0 h 239"/>
                <a:gd name="T4" fmla="*/ 0 w 240"/>
                <a:gd name="T5" fmla="*/ 0 h 239"/>
                <a:gd name="T6" fmla="*/ 0 w 240"/>
                <a:gd name="T7" fmla="*/ 0 h 239"/>
                <a:gd name="T8" fmla="*/ 0 w 240"/>
                <a:gd name="T9" fmla="*/ 0 h 239"/>
                <a:gd name="T10" fmla="*/ 0 w 240"/>
                <a:gd name="T11" fmla="*/ 0 h 239"/>
                <a:gd name="T12" fmla="*/ 0 w 240"/>
                <a:gd name="T13" fmla="*/ 0 h 239"/>
                <a:gd name="T14" fmla="*/ 0 w 240"/>
                <a:gd name="T15" fmla="*/ 0 h 239"/>
                <a:gd name="T16" fmla="*/ 0 w 240"/>
                <a:gd name="T17" fmla="*/ 0 h 239"/>
                <a:gd name="T18" fmla="*/ 0 w 240"/>
                <a:gd name="T19" fmla="*/ 0 h 239"/>
                <a:gd name="T20" fmla="*/ 0 w 240"/>
                <a:gd name="T21" fmla="*/ 0 h 239"/>
                <a:gd name="T22" fmla="*/ 0 w 240"/>
                <a:gd name="T23" fmla="*/ 0 h 239"/>
                <a:gd name="T24" fmla="*/ 0 w 240"/>
                <a:gd name="T25" fmla="*/ 0 h 239"/>
                <a:gd name="T26" fmla="*/ 0 w 240"/>
                <a:gd name="T27" fmla="*/ 0 h 239"/>
                <a:gd name="T28" fmla="*/ 0 w 240"/>
                <a:gd name="T29" fmla="*/ 0 h 239"/>
                <a:gd name="T30" fmla="*/ 0 w 240"/>
                <a:gd name="T31" fmla="*/ 0 h 239"/>
                <a:gd name="T32" fmla="*/ 0 w 240"/>
                <a:gd name="T33" fmla="*/ 0 h 239"/>
                <a:gd name="T34" fmla="*/ 0 w 240"/>
                <a:gd name="T35" fmla="*/ 0 h 239"/>
                <a:gd name="T36" fmla="*/ 0 w 240"/>
                <a:gd name="T37" fmla="*/ 0 h 239"/>
                <a:gd name="T38" fmla="*/ 0 w 240"/>
                <a:gd name="T39" fmla="*/ 0 h 239"/>
                <a:gd name="T40" fmla="*/ 0 w 240"/>
                <a:gd name="T41" fmla="*/ 0 h 239"/>
                <a:gd name="T42" fmla="*/ 0 w 240"/>
                <a:gd name="T43" fmla="*/ 0 h 239"/>
                <a:gd name="T44" fmla="*/ 0 w 240"/>
                <a:gd name="T45" fmla="*/ 0 h 239"/>
                <a:gd name="T46" fmla="*/ 0 w 240"/>
                <a:gd name="T47" fmla="*/ 0 h 239"/>
                <a:gd name="T48" fmla="*/ 0 w 240"/>
                <a:gd name="T49" fmla="*/ 0 h 239"/>
                <a:gd name="T50" fmla="*/ 0 w 240"/>
                <a:gd name="T51" fmla="*/ 0 h 239"/>
                <a:gd name="T52" fmla="*/ 0 w 240"/>
                <a:gd name="T53" fmla="*/ 0 h 239"/>
                <a:gd name="T54" fmla="*/ 0 w 240"/>
                <a:gd name="T55" fmla="*/ 0 h 239"/>
                <a:gd name="T56" fmla="*/ 0 w 240"/>
                <a:gd name="T57" fmla="*/ 0 h 239"/>
                <a:gd name="T58" fmla="*/ 0 w 240"/>
                <a:gd name="T59" fmla="*/ 0 h 239"/>
                <a:gd name="T60" fmla="*/ 0 w 240"/>
                <a:gd name="T61" fmla="*/ 0 h 239"/>
                <a:gd name="T62" fmla="*/ 0 w 240"/>
                <a:gd name="T63" fmla="*/ 0 h 239"/>
                <a:gd name="T64" fmla="*/ 0 w 240"/>
                <a:gd name="T65" fmla="*/ 0 h 239"/>
                <a:gd name="T66" fmla="*/ 0 w 240"/>
                <a:gd name="T67" fmla="*/ 0 h 239"/>
                <a:gd name="T68" fmla="*/ 0 w 240"/>
                <a:gd name="T69" fmla="*/ 0 h 239"/>
                <a:gd name="T70" fmla="*/ 0 w 240"/>
                <a:gd name="T71" fmla="*/ 0 h 239"/>
                <a:gd name="T72" fmla="*/ 0 w 240"/>
                <a:gd name="T73" fmla="*/ 0 h 239"/>
                <a:gd name="T74" fmla="*/ 0 w 240"/>
                <a:gd name="T75" fmla="*/ 0 h 239"/>
                <a:gd name="T76" fmla="*/ 0 w 240"/>
                <a:gd name="T77" fmla="*/ 0 h 239"/>
                <a:gd name="T78" fmla="*/ 0 w 240"/>
                <a:gd name="T79" fmla="*/ 0 h 239"/>
                <a:gd name="T80" fmla="*/ 0 w 240"/>
                <a:gd name="T81" fmla="*/ 0 h 239"/>
                <a:gd name="T82" fmla="*/ 0 w 240"/>
                <a:gd name="T83" fmla="*/ 0 h 239"/>
                <a:gd name="T84" fmla="*/ 0 w 240"/>
                <a:gd name="T85" fmla="*/ 0 h 239"/>
                <a:gd name="T86" fmla="*/ 0 w 240"/>
                <a:gd name="T87" fmla="*/ 0 h 239"/>
                <a:gd name="T88" fmla="*/ 0 w 240"/>
                <a:gd name="T89" fmla="*/ 0 h 239"/>
                <a:gd name="T90" fmla="*/ 0 w 240"/>
                <a:gd name="T91" fmla="*/ 0 h 239"/>
                <a:gd name="T92" fmla="*/ 0 w 240"/>
                <a:gd name="T93" fmla="*/ 0 h 239"/>
                <a:gd name="T94" fmla="*/ 0 w 240"/>
                <a:gd name="T95" fmla="*/ 0 h 239"/>
                <a:gd name="T96" fmla="*/ 0 w 240"/>
                <a:gd name="T97" fmla="*/ 0 h 239"/>
                <a:gd name="T98" fmla="*/ 0 w 240"/>
                <a:gd name="T99" fmla="*/ 0 h 239"/>
                <a:gd name="T100" fmla="*/ 0 w 240"/>
                <a:gd name="T101" fmla="*/ 0 h 239"/>
                <a:gd name="T102" fmla="*/ 0 w 240"/>
                <a:gd name="T103" fmla="*/ 0 h 239"/>
                <a:gd name="T104" fmla="*/ 0 w 240"/>
                <a:gd name="T105" fmla="*/ 0 h 239"/>
                <a:gd name="T106" fmla="*/ 0 w 240"/>
                <a:gd name="T107" fmla="*/ 0 h 239"/>
                <a:gd name="T108" fmla="*/ 0 w 240"/>
                <a:gd name="T109" fmla="*/ 0 h 239"/>
                <a:gd name="T110" fmla="*/ 0 w 240"/>
                <a:gd name="T111" fmla="*/ 0 h 239"/>
                <a:gd name="T112" fmla="*/ 0 w 240"/>
                <a:gd name="T113" fmla="*/ 0 h 239"/>
                <a:gd name="T114" fmla="*/ 0 w 240"/>
                <a:gd name="T115" fmla="*/ 0 h 2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0"/>
                <a:gd name="T175" fmla="*/ 0 h 239"/>
                <a:gd name="T176" fmla="*/ 240 w 240"/>
                <a:gd name="T177" fmla="*/ 239 h 2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654" name="Freeform 127"/>
            <p:cNvSpPr>
              <a:spLocks/>
            </p:cNvSpPr>
            <p:nvPr/>
          </p:nvSpPr>
          <p:spPr bwMode="auto">
            <a:xfrm>
              <a:off x="4251" y="550"/>
              <a:ext cx="35" cy="33"/>
            </a:xfrm>
            <a:custGeom>
              <a:avLst/>
              <a:gdLst>
                <a:gd name="T0" fmla="*/ 0 w 176"/>
                <a:gd name="T1" fmla="*/ 0 h 166"/>
                <a:gd name="T2" fmla="*/ 0 w 176"/>
                <a:gd name="T3" fmla="*/ 0 h 166"/>
                <a:gd name="T4" fmla="*/ 0 w 176"/>
                <a:gd name="T5" fmla="*/ 0 h 166"/>
                <a:gd name="T6" fmla="*/ 0 w 176"/>
                <a:gd name="T7" fmla="*/ 0 h 166"/>
                <a:gd name="T8" fmla="*/ 0 w 176"/>
                <a:gd name="T9" fmla="*/ 0 h 166"/>
                <a:gd name="T10" fmla="*/ 0 w 176"/>
                <a:gd name="T11" fmla="*/ 0 h 166"/>
                <a:gd name="T12" fmla="*/ 0 w 176"/>
                <a:gd name="T13" fmla="*/ 0 h 166"/>
                <a:gd name="T14" fmla="*/ 0 w 176"/>
                <a:gd name="T15" fmla="*/ 0 h 166"/>
                <a:gd name="T16" fmla="*/ 0 w 176"/>
                <a:gd name="T17" fmla="*/ 0 h 166"/>
                <a:gd name="T18" fmla="*/ 0 w 176"/>
                <a:gd name="T19" fmla="*/ 0 h 166"/>
                <a:gd name="T20" fmla="*/ 0 w 176"/>
                <a:gd name="T21" fmla="*/ 0 h 166"/>
                <a:gd name="T22" fmla="*/ 0 w 176"/>
                <a:gd name="T23" fmla="*/ 0 h 166"/>
                <a:gd name="T24" fmla="*/ 0 w 176"/>
                <a:gd name="T25" fmla="*/ 0 h 166"/>
                <a:gd name="T26" fmla="*/ 0 w 176"/>
                <a:gd name="T27" fmla="*/ 0 h 166"/>
                <a:gd name="T28" fmla="*/ 0 w 176"/>
                <a:gd name="T29" fmla="*/ 0 h 166"/>
                <a:gd name="T30" fmla="*/ 0 w 176"/>
                <a:gd name="T31" fmla="*/ 0 h 166"/>
                <a:gd name="T32" fmla="*/ 0 w 176"/>
                <a:gd name="T33" fmla="*/ 0 h 166"/>
                <a:gd name="T34" fmla="*/ 0 w 176"/>
                <a:gd name="T35" fmla="*/ 0 h 166"/>
                <a:gd name="T36" fmla="*/ 0 w 176"/>
                <a:gd name="T37" fmla="*/ 0 h 166"/>
                <a:gd name="T38" fmla="*/ 0 w 176"/>
                <a:gd name="T39" fmla="*/ 0 h 166"/>
                <a:gd name="T40" fmla="*/ 0 w 176"/>
                <a:gd name="T41" fmla="*/ 0 h 166"/>
                <a:gd name="T42" fmla="*/ 0 w 176"/>
                <a:gd name="T43" fmla="*/ 0 h 166"/>
                <a:gd name="T44" fmla="*/ 0 w 176"/>
                <a:gd name="T45" fmla="*/ 0 h 166"/>
                <a:gd name="T46" fmla="*/ 0 w 176"/>
                <a:gd name="T47" fmla="*/ 0 h 166"/>
                <a:gd name="T48" fmla="*/ 0 w 176"/>
                <a:gd name="T49" fmla="*/ 0 h 166"/>
                <a:gd name="T50" fmla="*/ 0 w 176"/>
                <a:gd name="T51" fmla="*/ 0 h 166"/>
                <a:gd name="T52" fmla="*/ 0 w 176"/>
                <a:gd name="T53" fmla="*/ 0 h 166"/>
                <a:gd name="T54" fmla="*/ 0 w 176"/>
                <a:gd name="T55" fmla="*/ 0 h 166"/>
                <a:gd name="T56" fmla="*/ 0 w 176"/>
                <a:gd name="T57" fmla="*/ 0 h 166"/>
                <a:gd name="T58" fmla="*/ 0 w 176"/>
                <a:gd name="T59" fmla="*/ 0 h 166"/>
                <a:gd name="T60" fmla="*/ 0 w 176"/>
                <a:gd name="T61" fmla="*/ 0 h 166"/>
                <a:gd name="T62" fmla="*/ 0 w 176"/>
                <a:gd name="T63" fmla="*/ 0 h 166"/>
                <a:gd name="T64" fmla="*/ 0 w 176"/>
                <a:gd name="T65" fmla="*/ 0 h 166"/>
                <a:gd name="T66" fmla="*/ 0 w 176"/>
                <a:gd name="T67" fmla="*/ 0 h 166"/>
                <a:gd name="T68" fmla="*/ 0 w 176"/>
                <a:gd name="T69" fmla="*/ 0 h 166"/>
                <a:gd name="T70" fmla="*/ 0 w 176"/>
                <a:gd name="T71" fmla="*/ 0 h 166"/>
                <a:gd name="T72" fmla="*/ 0 w 176"/>
                <a:gd name="T73" fmla="*/ 0 h 166"/>
                <a:gd name="T74" fmla="*/ 0 w 176"/>
                <a:gd name="T75" fmla="*/ 0 h 166"/>
                <a:gd name="T76" fmla="*/ 0 w 176"/>
                <a:gd name="T77" fmla="*/ 0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66"/>
                <a:gd name="T119" fmla="*/ 176 w 176"/>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655" name="Freeform 128"/>
            <p:cNvSpPr>
              <a:spLocks/>
            </p:cNvSpPr>
            <p:nvPr/>
          </p:nvSpPr>
          <p:spPr bwMode="auto">
            <a:xfrm>
              <a:off x="4311" y="598"/>
              <a:ext cx="60" cy="62"/>
            </a:xfrm>
            <a:custGeom>
              <a:avLst/>
              <a:gdLst>
                <a:gd name="T0" fmla="*/ 0 w 301"/>
                <a:gd name="T1" fmla="*/ 0 h 312"/>
                <a:gd name="T2" fmla="*/ 0 w 301"/>
                <a:gd name="T3" fmla="*/ 0 h 312"/>
                <a:gd name="T4" fmla="*/ 0 w 301"/>
                <a:gd name="T5" fmla="*/ 0 h 312"/>
                <a:gd name="T6" fmla="*/ 0 w 301"/>
                <a:gd name="T7" fmla="*/ 0 h 312"/>
                <a:gd name="T8" fmla="*/ 0 w 301"/>
                <a:gd name="T9" fmla="*/ 0 h 312"/>
                <a:gd name="T10" fmla="*/ 0 w 301"/>
                <a:gd name="T11" fmla="*/ 0 h 312"/>
                <a:gd name="T12" fmla="*/ 0 w 301"/>
                <a:gd name="T13" fmla="*/ 0 h 312"/>
                <a:gd name="T14" fmla="*/ 0 w 301"/>
                <a:gd name="T15" fmla="*/ 0 h 312"/>
                <a:gd name="T16" fmla="*/ 0 w 301"/>
                <a:gd name="T17" fmla="*/ 0 h 312"/>
                <a:gd name="T18" fmla="*/ 0 w 301"/>
                <a:gd name="T19" fmla="*/ 0 h 312"/>
                <a:gd name="T20" fmla="*/ 0 w 301"/>
                <a:gd name="T21" fmla="*/ 0 h 312"/>
                <a:gd name="T22" fmla="*/ 0 w 301"/>
                <a:gd name="T23" fmla="*/ 0 h 312"/>
                <a:gd name="T24" fmla="*/ 0 w 301"/>
                <a:gd name="T25" fmla="*/ 0 h 312"/>
                <a:gd name="T26" fmla="*/ 0 w 301"/>
                <a:gd name="T27" fmla="*/ 0 h 312"/>
                <a:gd name="T28" fmla="*/ 0 w 301"/>
                <a:gd name="T29" fmla="*/ 0 h 312"/>
                <a:gd name="T30" fmla="*/ 0 w 301"/>
                <a:gd name="T31" fmla="*/ 0 h 312"/>
                <a:gd name="T32" fmla="*/ 0 w 301"/>
                <a:gd name="T33" fmla="*/ 0 h 312"/>
                <a:gd name="T34" fmla="*/ 0 w 301"/>
                <a:gd name="T35" fmla="*/ 0 h 312"/>
                <a:gd name="T36" fmla="*/ 0 w 301"/>
                <a:gd name="T37" fmla="*/ 0 h 312"/>
                <a:gd name="T38" fmla="*/ 0 w 301"/>
                <a:gd name="T39" fmla="*/ 0 h 312"/>
                <a:gd name="T40" fmla="*/ 0 w 301"/>
                <a:gd name="T41" fmla="*/ 0 h 312"/>
                <a:gd name="T42" fmla="*/ 0 w 301"/>
                <a:gd name="T43" fmla="*/ 0 h 312"/>
                <a:gd name="T44" fmla="*/ 0 w 301"/>
                <a:gd name="T45" fmla="*/ 0 h 312"/>
                <a:gd name="T46" fmla="*/ 0 w 301"/>
                <a:gd name="T47" fmla="*/ 0 h 312"/>
                <a:gd name="T48" fmla="*/ 0 w 301"/>
                <a:gd name="T49" fmla="*/ 0 h 312"/>
                <a:gd name="T50" fmla="*/ 0 w 301"/>
                <a:gd name="T51" fmla="*/ 0 h 312"/>
                <a:gd name="T52" fmla="*/ 0 w 301"/>
                <a:gd name="T53" fmla="*/ 0 h 312"/>
                <a:gd name="T54" fmla="*/ 0 w 301"/>
                <a:gd name="T55" fmla="*/ 0 h 312"/>
                <a:gd name="T56" fmla="*/ 0 w 301"/>
                <a:gd name="T57" fmla="*/ 0 h 312"/>
                <a:gd name="T58" fmla="*/ 0 w 301"/>
                <a:gd name="T59" fmla="*/ 0 h 312"/>
                <a:gd name="T60" fmla="*/ 0 w 301"/>
                <a:gd name="T61" fmla="*/ 0 h 312"/>
                <a:gd name="T62" fmla="*/ 0 w 301"/>
                <a:gd name="T63" fmla="*/ 0 h 312"/>
                <a:gd name="T64" fmla="*/ 0 w 301"/>
                <a:gd name="T65" fmla="*/ 0 h 312"/>
                <a:gd name="T66" fmla="*/ 0 w 301"/>
                <a:gd name="T67" fmla="*/ 0 h 3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1"/>
                <a:gd name="T103" fmla="*/ 0 h 312"/>
                <a:gd name="T104" fmla="*/ 301 w 301"/>
                <a:gd name="T105" fmla="*/ 312 h 3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656" name="Freeform 129"/>
            <p:cNvSpPr>
              <a:spLocks/>
            </p:cNvSpPr>
            <p:nvPr/>
          </p:nvSpPr>
          <p:spPr bwMode="auto">
            <a:xfrm>
              <a:off x="4318" y="606"/>
              <a:ext cx="47" cy="48"/>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w 238"/>
                <a:gd name="T75" fmla="*/ 0 h 238"/>
                <a:gd name="T76" fmla="*/ 0 w 238"/>
                <a:gd name="T77" fmla="*/ 0 h 238"/>
                <a:gd name="T78" fmla="*/ 0 w 238"/>
                <a:gd name="T79" fmla="*/ 0 h 238"/>
                <a:gd name="T80" fmla="*/ 0 w 238"/>
                <a:gd name="T81" fmla="*/ 0 h 238"/>
                <a:gd name="T82" fmla="*/ 0 w 238"/>
                <a:gd name="T83" fmla="*/ 0 h 238"/>
                <a:gd name="T84" fmla="*/ 0 w 238"/>
                <a:gd name="T85" fmla="*/ 0 h 238"/>
                <a:gd name="T86" fmla="*/ 0 w 238"/>
                <a:gd name="T87" fmla="*/ 0 h 238"/>
                <a:gd name="T88" fmla="*/ 0 w 238"/>
                <a:gd name="T89" fmla="*/ 0 h 238"/>
                <a:gd name="T90" fmla="*/ 0 w 238"/>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8"/>
                <a:gd name="T139" fmla="*/ 0 h 238"/>
                <a:gd name="T140" fmla="*/ 238 w 238"/>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34" name="Rectangle 9"/>
          <p:cNvSpPr>
            <a:spLocks noChangeArrowheads="1"/>
          </p:cNvSpPr>
          <p:nvPr/>
        </p:nvSpPr>
        <p:spPr bwMode="auto">
          <a:xfrm>
            <a:off x="5334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Non-Deterministic </a:t>
            </a:r>
            <a:r>
              <a:rPr lang="en-US" sz="3600" b="1" dirty="0">
                <a:solidFill>
                  <a:schemeClr val="tx2"/>
                </a:solidFill>
                <a:effectLst>
                  <a:outerShdw blurRad="38100" dist="38100" dir="2700000" algn="tl">
                    <a:srgbClr val="000000"/>
                  </a:outerShdw>
                </a:effectLst>
                <a:latin typeface="Arial Rounded MT Bold" pitchFamily="34" charset="0"/>
                <a:cs typeface="+mn-cs"/>
              </a:rPr>
              <a:t>Machines</a:t>
            </a:r>
          </a:p>
        </p:txBody>
      </p:sp>
      <p:sp>
        <p:nvSpPr>
          <p:cNvPr id="193541" name="Rectangle 262"/>
          <p:cNvSpPr>
            <a:spLocks noChangeArrowheads="1"/>
          </p:cNvSpPr>
          <p:nvPr/>
        </p:nvSpPr>
        <p:spPr bwMode="auto">
          <a:xfrm>
            <a:off x="1614488" y="6361113"/>
            <a:ext cx="3109912"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P(I) = </a:t>
            </a:r>
            <a:r>
              <a:rPr lang="en-US" altLang="en-US" sz="2800" i="1">
                <a:solidFill>
                  <a:schemeClr val="accent2"/>
                </a:solidFill>
                <a:latin typeface="Times New Roman" pitchFamily="18" charset="0"/>
                <a:sym typeface="Symbol" pitchFamily="18" charset="2"/>
              </a:rPr>
              <a:t></a:t>
            </a:r>
            <a:r>
              <a:rPr lang="en-US" altLang="en-US" sz="2800" i="1">
                <a:solidFill>
                  <a:schemeClr val="accent2"/>
                </a:solidFill>
                <a:latin typeface="Times New Roman" pitchFamily="18" charset="0"/>
              </a:rPr>
              <a:t> S Valid(I,S)</a:t>
            </a:r>
            <a:endParaRPr lang="en-CA" altLang="en-US" sz="2800">
              <a:latin typeface="Times New Roman" pitchFamily="18" charset="0"/>
            </a:endParaRPr>
          </a:p>
        </p:txBody>
      </p:sp>
      <p:grpSp>
        <p:nvGrpSpPr>
          <p:cNvPr id="3" name="Group 14"/>
          <p:cNvGrpSpPr>
            <a:grpSpLocks/>
          </p:cNvGrpSpPr>
          <p:nvPr/>
        </p:nvGrpSpPr>
        <p:grpSpPr bwMode="auto">
          <a:xfrm>
            <a:off x="3657600" y="3087688"/>
            <a:ext cx="4202113" cy="3254375"/>
            <a:chOff x="2304" y="1945"/>
            <a:chExt cx="2647" cy="2050"/>
          </a:xfrm>
        </p:grpSpPr>
        <p:sp>
          <p:nvSpPr>
            <p:cNvPr id="193554" name="Oval 15"/>
            <p:cNvSpPr>
              <a:spLocks noChangeArrowheads="1"/>
            </p:cNvSpPr>
            <p:nvPr/>
          </p:nvSpPr>
          <p:spPr bwMode="auto">
            <a:xfrm rot="2528719">
              <a:off x="2304" y="2256"/>
              <a:ext cx="2647" cy="1739"/>
            </a:xfrm>
            <a:prstGeom prst="ellipse">
              <a:avLst/>
            </a:prstGeom>
            <a:noFill/>
            <a:ln w="38100" cap="sq">
              <a:solidFill>
                <a:srgbClr val="00FF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93555" name="Text Box 16"/>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00FFFF"/>
                  </a:solidFill>
                  <a:latin typeface="Times New Roman" pitchFamily="18" charset="0"/>
                </a:rPr>
                <a:t>NP</a:t>
              </a:r>
            </a:p>
          </p:txBody>
        </p:sp>
      </p:grpSp>
      <p:sp>
        <p:nvSpPr>
          <p:cNvPr id="118" name="Text Box 2"/>
          <p:cNvSpPr txBox="1">
            <a:spLocks noChangeArrowheads="1"/>
          </p:cNvSpPr>
          <p:nvPr/>
        </p:nvSpPr>
        <p:spPr bwMode="auto">
          <a:xfrm>
            <a:off x="76200" y="2654300"/>
            <a:ext cx="8534400" cy="1814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If </a:t>
            </a:r>
            <a:r>
              <a:rPr lang="en-US" altLang="en-US" sz="2800" i="1">
                <a:solidFill>
                  <a:srgbClr val="FFC000"/>
                </a:solidFill>
                <a:latin typeface="Times New Roman" pitchFamily="18" charset="0"/>
              </a:rPr>
              <a:t>P</a:t>
            </a:r>
            <a:r>
              <a:rPr lang="en-US" altLang="en-US" sz="2800" i="1">
                <a:solidFill>
                  <a:srgbClr val="FFC000"/>
                </a:solidFill>
                <a:latin typeface="Times New Roman" pitchFamily="18" charset="0"/>
                <a:sym typeface="Symbol" pitchFamily="18" charset="2"/>
              </a:rPr>
              <a:t> </a:t>
            </a:r>
            <a:r>
              <a:rPr lang="en-US" altLang="en-US" sz="2800" i="1">
                <a:solidFill>
                  <a:srgbClr val="00FFFF"/>
                </a:solidFill>
                <a:latin typeface="Times New Roman" pitchFamily="18" charset="0"/>
                <a:sym typeface="Symbol" pitchFamily="18" charset="2"/>
              </a:rPr>
              <a:t>NP</a:t>
            </a:r>
            <a:r>
              <a:rPr lang="en-US" altLang="en-US" sz="2800">
                <a:latin typeface="Times New Roman" pitchFamily="18" charset="0"/>
                <a:sym typeface="Symbol" pitchFamily="18" charset="2"/>
              </a:rPr>
              <a:t/>
            </a:r>
            <a:br>
              <a:rPr lang="en-US" altLang="en-US" sz="2800">
                <a:latin typeface="Times New Roman" pitchFamily="18" charset="0"/>
                <a:sym typeface="Symbol" pitchFamily="18" charset="2"/>
              </a:rPr>
            </a:br>
            <a:r>
              <a:rPr lang="en-US" altLang="en-US" sz="2800">
                <a:latin typeface="Times New Roman" pitchFamily="18" charset="0"/>
              </a:rPr>
              <a:t>  </a:t>
            </a:r>
            <a:r>
              <a:rPr lang="en-US" altLang="en-US" sz="2800">
                <a:latin typeface="Times New Roman" pitchFamily="18" charset="0"/>
                <a:sym typeface="Wingdings" pitchFamily="2" charset="2"/>
              </a:rPr>
              <a:t> Deterministic Time is?</a:t>
            </a:r>
          </a:p>
          <a:p>
            <a:pPr>
              <a:spcBef>
                <a:spcPct val="0"/>
              </a:spcBef>
            </a:pPr>
            <a:r>
              <a:rPr lang="en-US" altLang="en-US" sz="2800">
                <a:latin typeface="Times New Roman" pitchFamily="18" charset="0"/>
                <a:sym typeface="Wingdings" pitchFamily="2" charset="2"/>
              </a:rPr>
              <a:t>  Given an input </a:t>
            </a:r>
            <a:r>
              <a:rPr lang="en-US" altLang="en-US" sz="2800" i="1">
                <a:solidFill>
                  <a:schemeClr val="accent2"/>
                </a:solidFill>
                <a:latin typeface="Times New Roman" pitchFamily="18" charset="0"/>
                <a:sym typeface="Wingdings" pitchFamily="2" charset="2"/>
              </a:rPr>
              <a:t>I</a:t>
            </a:r>
            <a:r>
              <a:rPr lang="en-US" altLang="en-US" sz="2800">
                <a:latin typeface="Times New Roman" pitchFamily="18" charset="0"/>
                <a:sym typeface="Wingdings" pitchFamily="2" charset="2"/>
              </a:rPr>
              <a:t>, </a:t>
            </a:r>
            <a:br>
              <a:rPr lang="en-US" altLang="en-US" sz="2800">
                <a:latin typeface="Times New Roman" pitchFamily="18" charset="0"/>
                <a:sym typeface="Wingdings" pitchFamily="2" charset="2"/>
              </a:rPr>
            </a:br>
            <a:r>
              <a:rPr lang="en-US" altLang="en-US" sz="2800">
                <a:latin typeface="Times New Roman" pitchFamily="18" charset="0"/>
                <a:sym typeface="Wingdings" pitchFamily="2" charset="2"/>
              </a:rPr>
              <a:t>  try all         witnesses </a:t>
            </a:r>
            <a:r>
              <a:rPr lang="en-US" altLang="en-US" sz="2800" i="1">
                <a:solidFill>
                  <a:schemeClr val="accent2"/>
                </a:solidFill>
                <a:latin typeface="Times New Roman" pitchFamily="18" charset="0"/>
                <a:sym typeface="Wingdings" pitchFamily="2" charset="2"/>
              </a:rPr>
              <a:t>S.</a:t>
            </a:r>
          </a:p>
        </p:txBody>
      </p:sp>
      <p:grpSp>
        <p:nvGrpSpPr>
          <p:cNvPr id="4" name="Group 120"/>
          <p:cNvGrpSpPr>
            <a:grpSpLocks/>
          </p:cNvGrpSpPr>
          <p:nvPr/>
        </p:nvGrpSpPr>
        <p:grpSpPr bwMode="auto">
          <a:xfrm>
            <a:off x="1150938" y="3846513"/>
            <a:ext cx="835025" cy="657225"/>
            <a:chOff x="2831250" y="4751832"/>
            <a:chExt cx="834976" cy="658368"/>
          </a:xfrm>
        </p:grpSpPr>
        <p:sp>
          <p:nvSpPr>
            <p:cNvPr id="193552" name="Rectangle 118"/>
            <p:cNvSpPr>
              <a:spLocks noChangeArrowheads="1"/>
            </p:cNvSpPr>
            <p:nvPr/>
          </p:nvSpPr>
          <p:spPr bwMode="auto">
            <a:xfrm>
              <a:off x="3013483" y="4751832"/>
              <a:ext cx="65274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000" i="1">
                  <a:solidFill>
                    <a:srgbClr val="66FF33"/>
                  </a:solidFill>
                  <a:latin typeface="Times New Roman" pitchFamily="18" charset="0"/>
                  <a:sym typeface="Symbol" pitchFamily="18" charset="2"/>
                </a:rPr>
                <a:t>n</a:t>
              </a:r>
              <a:r>
                <a:rPr lang="en-US" altLang="en-US" sz="2000" baseline="30000">
                  <a:solidFill>
                    <a:srgbClr val="66FF33"/>
                  </a:solidFill>
                  <a:latin typeface="Times New Roman" pitchFamily="18" charset="0"/>
                  <a:sym typeface="Symbol" pitchFamily="18" charset="2"/>
                </a:rPr>
                <a:t>1000</a:t>
              </a:r>
              <a:endParaRPr lang="en-CA" altLang="en-US" sz="2000">
                <a:solidFill>
                  <a:srgbClr val="66FF33"/>
                </a:solidFill>
                <a:latin typeface="Times New Roman" pitchFamily="18" charset="0"/>
              </a:endParaRPr>
            </a:p>
          </p:txBody>
        </p:sp>
        <p:sp>
          <p:nvSpPr>
            <p:cNvPr id="193553" name="Rectangle 119"/>
            <p:cNvSpPr>
              <a:spLocks noChangeArrowheads="1"/>
            </p:cNvSpPr>
            <p:nvPr/>
          </p:nvSpPr>
          <p:spPr bwMode="auto">
            <a:xfrm>
              <a:off x="2831250" y="4886980"/>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rgbClr val="66FF33"/>
                  </a:solidFill>
                  <a:latin typeface="Times New Roman" pitchFamily="18" charset="0"/>
                  <a:sym typeface="Symbol" pitchFamily="18" charset="2"/>
                </a:rPr>
                <a:t>2</a:t>
              </a:r>
              <a:endParaRPr lang="en-CA" altLang="en-US" sz="2800">
                <a:solidFill>
                  <a:srgbClr val="66FF33"/>
                </a:solidFill>
                <a:latin typeface="Times New Roman" pitchFamily="18" charset="0"/>
              </a:endParaRPr>
            </a:p>
          </p:txBody>
        </p:sp>
      </p:grpSp>
      <p:grpSp>
        <p:nvGrpSpPr>
          <p:cNvPr id="5" name="Group 7"/>
          <p:cNvGrpSpPr>
            <a:grpSpLocks/>
          </p:cNvGrpSpPr>
          <p:nvPr/>
        </p:nvGrpSpPr>
        <p:grpSpPr bwMode="auto">
          <a:xfrm>
            <a:off x="3916363" y="1830388"/>
            <a:ext cx="4986337" cy="4887912"/>
            <a:chOff x="2467" y="1153"/>
            <a:chExt cx="3141" cy="3079"/>
          </a:xfrm>
        </p:grpSpPr>
        <p:sp>
          <p:nvSpPr>
            <p:cNvPr id="193550" name="Oval 8"/>
            <p:cNvSpPr>
              <a:spLocks noChangeArrowheads="1"/>
            </p:cNvSpPr>
            <p:nvPr/>
          </p:nvSpPr>
          <p:spPr bwMode="auto">
            <a:xfrm>
              <a:off x="2467" y="1240"/>
              <a:ext cx="3141" cy="2992"/>
            </a:xfrm>
            <a:prstGeom prst="ellipse">
              <a:avLst/>
            </a:prstGeom>
            <a:noFill/>
            <a:ln w="38100" cap="sq">
              <a:solidFill>
                <a:srgbClr val="00FF00"/>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93551" name="Text Box 9"/>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66FF33"/>
                  </a:solidFill>
                  <a:latin typeface="Times New Roman" pitchFamily="18" charset="0"/>
                </a:rPr>
                <a:t>Exp</a:t>
              </a:r>
            </a:p>
          </p:txBody>
        </p:sp>
      </p:grpSp>
      <p:grpSp>
        <p:nvGrpSpPr>
          <p:cNvPr id="6" name="Group 125"/>
          <p:cNvGrpSpPr>
            <a:grpSpLocks/>
          </p:cNvGrpSpPr>
          <p:nvPr/>
        </p:nvGrpSpPr>
        <p:grpSpPr bwMode="auto">
          <a:xfrm>
            <a:off x="5245100" y="4370388"/>
            <a:ext cx="2286000" cy="2386012"/>
            <a:chOff x="5245100" y="4370388"/>
            <a:chExt cx="2286000" cy="2386012"/>
          </a:xfrm>
        </p:grpSpPr>
        <p:sp>
          <p:nvSpPr>
            <p:cNvPr id="193548" name="Oval 3"/>
            <p:cNvSpPr>
              <a:spLocks noChangeArrowheads="1"/>
            </p:cNvSpPr>
            <p:nvPr/>
          </p:nvSpPr>
          <p:spPr bwMode="auto">
            <a:xfrm>
              <a:off x="5245100" y="4470400"/>
              <a:ext cx="2286000" cy="228600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193549" name="Text Box 10"/>
            <p:cNvSpPr txBox="1">
              <a:spLocks noChangeArrowheads="1"/>
            </p:cNvSpPr>
            <p:nvPr/>
          </p:nvSpPr>
          <p:spPr bwMode="auto">
            <a:xfrm>
              <a:off x="5791200" y="4370388"/>
              <a:ext cx="12017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CC99FF"/>
                  </a:solidFill>
                  <a:latin typeface="Times New Roman" pitchFamily="18" charset="0"/>
                </a:rPr>
                <a:t>Poly</a:t>
              </a:r>
            </a:p>
          </p:txBody>
        </p:sp>
      </p:grpSp>
      <p:sp>
        <p:nvSpPr>
          <p:cNvPr id="130" name="Text Box 22"/>
          <p:cNvSpPr txBox="1">
            <a:spLocks noChangeArrowheads="1"/>
          </p:cNvSpPr>
          <p:nvPr/>
        </p:nvSpPr>
        <p:spPr bwMode="auto">
          <a:xfrm>
            <a:off x="4319588" y="3441700"/>
            <a:ext cx="11255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a:latin typeface="Times New Roman" pitchFamily="18" charset="0"/>
              </a:rPr>
              <a:t>SAT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913410">
                                            <p:txEl>
                                              <p:pRg st="0" end="0"/>
                                            </p:txEl>
                                          </p:spTgt>
                                        </p:tgtEl>
                                        <p:attrNameLst>
                                          <p:attrName>style.visibility</p:attrName>
                                        </p:attrNameLst>
                                      </p:cBhvr>
                                      <p:to>
                                        <p:strVal val="visible"/>
                                      </p:to>
                                    </p:set>
                                    <p:anim calcmode="lin" valueType="num">
                                      <p:cBhvr additive="base">
                                        <p:cTn id="7" dur="500" fill="hold"/>
                                        <p:tgtEl>
                                          <p:spTgt spid="913410">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913410">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913410">
                                            <p:txEl>
                                              <p:pRg st="1" end="1"/>
                                            </p:txEl>
                                          </p:spTgt>
                                        </p:tgtEl>
                                        <p:attrNameLst>
                                          <p:attrName>style.visibility</p:attrName>
                                        </p:attrNameLst>
                                      </p:cBhvr>
                                      <p:to>
                                        <p:strVal val="visible"/>
                                      </p:to>
                                    </p:set>
                                    <p:anim calcmode="lin" valueType="num">
                                      <p:cBhvr additive="base">
                                        <p:cTn id="17" dur="500" fill="hold"/>
                                        <p:tgtEl>
                                          <p:spTgt spid="913410">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91341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913410">
                                            <p:txEl>
                                              <p:pRg st="2" end="2"/>
                                            </p:txEl>
                                          </p:spTgt>
                                        </p:tgtEl>
                                        <p:attrNameLst>
                                          <p:attrName>style.visibility</p:attrName>
                                        </p:attrNameLst>
                                      </p:cBhvr>
                                      <p:to>
                                        <p:strVal val="visible"/>
                                      </p:to>
                                    </p:set>
                                    <p:anim calcmode="lin" valueType="num">
                                      <p:cBhvr additive="base">
                                        <p:cTn id="23" dur="500" fill="hold"/>
                                        <p:tgtEl>
                                          <p:spTgt spid="913410">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913410">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913410">
                                            <p:txEl>
                                              <p:pRg st="3" end="3"/>
                                            </p:txEl>
                                          </p:spTgt>
                                        </p:tgtEl>
                                        <p:attrNameLst>
                                          <p:attrName>style.visibility</p:attrName>
                                        </p:attrNameLst>
                                      </p:cBhvr>
                                      <p:to>
                                        <p:strVal val="visible"/>
                                      </p:to>
                                    </p:set>
                                    <p:anim calcmode="lin" valueType="num">
                                      <p:cBhvr additive="base">
                                        <p:cTn id="29" dur="500" fill="hold"/>
                                        <p:tgtEl>
                                          <p:spTgt spid="913410">
                                            <p:txEl>
                                              <p:pRg st="3" end="3"/>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913410">
                                            <p:txEl>
                                              <p:pRg st="3" end="3"/>
                                            </p:txEl>
                                          </p:spTgt>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3"/>
                                        </p:tgtEl>
                                        <p:attrNameLst>
                                          <p:attrName>style.visibility</p:attrName>
                                        </p:attrNameLst>
                                      </p:cBhvr>
                                      <p:to>
                                        <p:strVal val="visible"/>
                                      </p:to>
                                    </p:set>
                                    <p:anim calcmode="lin" valueType="num">
                                      <p:cBhvr additive="base">
                                        <p:cTn id="33" dur="500" fill="hold"/>
                                        <p:tgtEl>
                                          <p:spTgt spid="3"/>
                                        </p:tgtEl>
                                        <p:attrNameLst>
                                          <p:attrName>ppt_x</p:attrName>
                                        </p:attrNameLst>
                                      </p:cBhvr>
                                      <p:tavLst>
                                        <p:tav tm="0">
                                          <p:val>
                                            <p:strVal val="#ppt_x"/>
                                          </p:val>
                                        </p:tav>
                                        <p:tav tm="100000">
                                          <p:val>
                                            <p:strVal val="#ppt_x"/>
                                          </p:val>
                                        </p:tav>
                                      </p:tavLst>
                                    </p:anim>
                                    <p:anim calcmode="lin" valueType="num">
                                      <p:cBhvr additive="base">
                                        <p:cTn id="3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118">
                                            <p:txEl>
                                              <p:pRg st="0" end="0"/>
                                            </p:txEl>
                                          </p:spTgt>
                                        </p:tgtEl>
                                        <p:attrNameLst>
                                          <p:attrName>style.visibility</p:attrName>
                                        </p:attrNameLst>
                                      </p:cBhvr>
                                      <p:to>
                                        <p:strVal val="visible"/>
                                      </p:to>
                                    </p:set>
                                    <p:anim calcmode="lin" valueType="num">
                                      <p:cBhvr additive="base">
                                        <p:cTn id="39" dur="500" fill="hold"/>
                                        <p:tgtEl>
                                          <p:spTgt spid="118">
                                            <p:txEl>
                                              <p:pRg st="0" end="0"/>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118">
                                            <p:txEl>
                                              <p:pRg st="0" end="0"/>
                                            </p:txEl>
                                          </p:spTgt>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0"/>
                                        </p:tgtEl>
                                        <p:attrNameLst>
                                          <p:attrName>style.visibility</p:attrName>
                                        </p:attrNameLst>
                                      </p:cBhvr>
                                      <p:to>
                                        <p:strVal val="visible"/>
                                      </p:to>
                                    </p:set>
                                    <p:anim calcmode="lin" valueType="num">
                                      <p:cBhvr additive="base">
                                        <p:cTn id="43" dur="500" fill="hold"/>
                                        <p:tgtEl>
                                          <p:spTgt spid="130"/>
                                        </p:tgtEl>
                                        <p:attrNameLst>
                                          <p:attrName>ppt_x</p:attrName>
                                        </p:attrNameLst>
                                      </p:cBhvr>
                                      <p:tavLst>
                                        <p:tav tm="0">
                                          <p:val>
                                            <p:strVal val="#ppt_x"/>
                                          </p:val>
                                        </p:tav>
                                        <p:tav tm="100000">
                                          <p:val>
                                            <p:strVal val="#ppt_x"/>
                                          </p:val>
                                        </p:tav>
                                      </p:tavLst>
                                    </p:anim>
                                    <p:anim calcmode="lin" valueType="num">
                                      <p:cBhvr additive="base">
                                        <p:cTn id="44" dur="500" fill="hold"/>
                                        <p:tgtEl>
                                          <p:spTgt spid="130"/>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118">
                                            <p:txEl>
                                              <p:pRg st="1" end="1"/>
                                            </p:txEl>
                                          </p:spTgt>
                                        </p:tgtEl>
                                        <p:attrNameLst>
                                          <p:attrName>style.visibility</p:attrName>
                                        </p:attrNameLst>
                                      </p:cBhvr>
                                      <p:to>
                                        <p:strVal val="visible"/>
                                      </p:to>
                                    </p:set>
                                    <p:anim calcmode="lin" valueType="num">
                                      <p:cBhvr additive="base">
                                        <p:cTn id="49" dur="500" fill="hold"/>
                                        <p:tgtEl>
                                          <p:spTgt spid="118">
                                            <p:txEl>
                                              <p:pRg st="1" end="1"/>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118">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nodeType="clickEffect">
                                  <p:stCondLst>
                                    <p:cond delay="0"/>
                                  </p:stCondLst>
                                  <p:childTnLst>
                                    <p:set>
                                      <p:cBhvr>
                                        <p:cTn id="54" dur="1" fill="hold">
                                          <p:stCondLst>
                                            <p:cond delay="0"/>
                                          </p:stCondLst>
                                        </p:cTn>
                                        <p:tgtEl>
                                          <p:spTgt spid="4"/>
                                        </p:tgtEl>
                                        <p:attrNameLst>
                                          <p:attrName>style.visibility</p:attrName>
                                        </p:attrNameLst>
                                      </p:cBhvr>
                                      <p:to>
                                        <p:strVal val="visible"/>
                                      </p:to>
                                    </p:set>
                                    <p:anim calcmode="lin" valueType="num">
                                      <p:cBhvr additive="base">
                                        <p:cTn id="55" dur="500" fill="hold"/>
                                        <p:tgtEl>
                                          <p:spTgt spid="4"/>
                                        </p:tgtEl>
                                        <p:attrNameLst>
                                          <p:attrName>ppt_x</p:attrName>
                                        </p:attrNameLst>
                                      </p:cBhvr>
                                      <p:tavLst>
                                        <p:tav tm="0">
                                          <p:val>
                                            <p:strVal val="#ppt_x"/>
                                          </p:val>
                                        </p:tav>
                                        <p:tav tm="100000">
                                          <p:val>
                                            <p:strVal val="#ppt_x"/>
                                          </p:val>
                                        </p:tav>
                                      </p:tavLst>
                                    </p:anim>
                                    <p:anim calcmode="lin" valueType="num">
                                      <p:cBhvr additive="base">
                                        <p:cTn id="5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4" fill="hold" nodeType="clickEffect">
                                  <p:stCondLst>
                                    <p:cond delay="0"/>
                                  </p:stCondLst>
                                  <p:childTnLst>
                                    <p:set>
                                      <p:cBhvr>
                                        <p:cTn id="60" dur="1" fill="hold">
                                          <p:stCondLst>
                                            <p:cond delay="0"/>
                                          </p:stCondLst>
                                        </p:cTn>
                                        <p:tgtEl>
                                          <p:spTgt spid="5"/>
                                        </p:tgtEl>
                                        <p:attrNameLst>
                                          <p:attrName>style.visibility</p:attrName>
                                        </p:attrNameLst>
                                      </p:cBhvr>
                                      <p:to>
                                        <p:strVal val="visible"/>
                                      </p:to>
                                    </p:set>
                                    <p:anim calcmode="lin" valueType="num">
                                      <p:cBhvr additive="base">
                                        <p:cTn id="61" dur="500" fill="hold"/>
                                        <p:tgtEl>
                                          <p:spTgt spid="5"/>
                                        </p:tgtEl>
                                        <p:attrNameLst>
                                          <p:attrName>ppt_x</p:attrName>
                                        </p:attrNameLst>
                                      </p:cBhvr>
                                      <p:tavLst>
                                        <p:tav tm="0">
                                          <p:val>
                                            <p:strVal val="#ppt_x"/>
                                          </p:val>
                                        </p:tav>
                                        <p:tav tm="100000">
                                          <p:val>
                                            <p:strVal val="#ppt_x"/>
                                          </p:val>
                                        </p:tav>
                                      </p:tavLst>
                                    </p:anim>
                                    <p:anim calcmode="lin" valueType="num">
                                      <p:cBhvr additive="base">
                                        <p:cTn id="6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 grpId="0" build="p" bldLvl="2" autoUpdateAnimBg="0"/>
      <p:bldP spid="130" grpId="0"/>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Text Box 2"/>
          <p:cNvSpPr txBox="1">
            <a:spLocks noChangeArrowheads="1"/>
          </p:cNvSpPr>
          <p:nvPr/>
        </p:nvSpPr>
        <p:spPr bwMode="auto">
          <a:xfrm>
            <a:off x="76200" y="484188"/>
            <a:ext cx="8534400" cy="224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buFontTx/>
              <a:buChar char="•"/>
            </a:pPr>
            <a:r>
              <a:rPr lang="en-US" altLang="en-US" sz="2800">
                <a:latin typeface="Times New Roman" pitchFamily="18" charset="0"/>
              </a:rPr>
              <a:t> Suppose you and your boss only have polynomial time</a:t>
            </a:r>
          </a:p>
          <a:p>
            <a:pPr>
              <a:spcBef>
                <a:spcPct val="0"/>
              </a:spcBef>
            </a:pPr>
            <a:r>
              <a:rPr lang="en-US" altLang="en-US" sz="2800">
                <a:latin typeface="Times New Roman" pitchFamily="18" charset="0"/>
              </a:rPr>
              <a:t>      i.e. </a:t>
            </a:r>
            <a:r>
              <a:rPr lang="en-US" altLang="en-US" sz="2800" i="1">
                <a:solidFill>
                  <a:schemeClr val="accent2"/>
                </a:solidFill>
                <a:latin typeface="Times New Roman" pitchFamily="18" charset="0"/>
              </a:rPr>
              <a:t>Time(Valid(I,S)) </a:t>
            </a:r>
            <a:r>
              <a:rPr lang="en-US" altLang="en-US" sz="2800">
                <a:solidFill>
                  <a:schemeClr val="accent2"/>
                </a:solidFill>
                <a:latin typeface="Times New Roman" pitchFamily="18" charset="0"/>
                <a:sym typeface="Symbol" pitchFamily="18" charset="2"/>
              </a:rPr>
              <a:t> </a:t>
            </a:r>
            <a:r>
              <a:rPr lang="en-US" altLang="en-US" sz="2800" i="1">
                <a:solidFill>
                  <a:schemeClr val="accent2"/>
                </a:solidFill>
                <a:latin typeface="Times New Roman" pitchFamily="18" charset="0"/>
                <a:sym typeface="Symbol" pitchFamily="18" charset="2"/>
              </a:rPr>
              <a:t>n</a:t>
            </a:r>
            <a:r>
              <a:rPr lang="en-US" altLang="en-US" sz="2800" baseline="30000">
                <a:solidFill>
                  <a:schemeClr val="accent2"/>
                </a:solidFill>
                <a:latin typeface="Times New Roman" pitchFamily="18" charset="0"/>
                <a:sym typeface="Symbol" pitchFamily="18" charset="2"/>
              </a:rPr>
              <a:t>1000</a:t>
            </a:r>
            <a:r>
              <a:rPr lang="en-US" altLang="en-US" sz="2800">
                <a:latin typeface="Times New Roman" pitchFamily="18" charset="0"/>
                <a:sym typeface="Symbol" pitchFamily="18" charset="2"/>
              </a:rPr>
              <a:t>, where </a:t>
            </a:r>
            <a:r>
              <a:rPr lang="en-US" altLang="en-US" sz="2800" i="1">
                <a:solidFill>
                  <a:schemeClr val="accent2"/>
                </a:solidFill>
                <a:latin typeface="Times New Roman" pitchFamily="18" charset="0"/>
                <a:sym typeface="Symbol" pitchFamily="18" charset="2"/>
              </a:rPr>
              <a:t>n = |I|</a:t>
            </a:r>
            <a:r>
              <a:rPr lang="en-US" altLang="en-US" sz="2800" i="1">
                <a:latin typeface="Times New Roman" pitchFamily="18" charset="0"/>
                <a:sym typeface="Symbol" pitchFamily="18" charset="2"/>
              </a:rPr>
              <a:t>. </a:t>
            </a:r>
            <a:endParaRPr lang="en-US" altLang="en-US" sz="2800" baseline="30000">
              <a:solidFill>
                <a:schemeClr val="accent2"/>
              </a:solidFill>
              <a:latin typeface="Times New Roman" pitchFamily="18" charset="0"/>
              <a:sym typeface="Symbol" pitchFamily="18" charset="2"/>
            </a:endParaRPr>
          </a:p>
          <a:p>
            <a:pPr>
              <a:spcBef>
                <a:spcPct val="0"/>
              </a:spcBef>
            </a:pPr>
            <a:r>
              <a:rPr lang="en-US" altLang="en-US" sz="2800" baseline="30000">
                <a:solidFill>
                  <a:schemeClr val="accent2"/>
                </a:solidFill>
                <a:latin typeface="Times New Roman" pitchFamily="18" charset="0"/>
                <a:sym typeface="Symbol" pitchFamily="18" charset="2"/>
              </a:rPr>
              <a:t> </a:t>
            </a:r>
            <a:r>
              <a:rPr lang="en-US" altLang="en-US" sz="2800">
                <a:solidFill>
                  <a:schemeClr val="accent2"/>
                </a:solidFill>
                <a:latin typeface="Times New Roman" pitchFamily="18" charset="0"/>
                <a:sym typeface="Symbol" pitchFamily="18" charset="2"/>
              </a:rPr>
              <a:t> </a:t>
            </a:r>
            <a:r>
              <a:rPr lang="en-US" altLang="en-US" sz="2800">
                <a:latin typeface="Times New Roman" pitchFamily="18" charset="0"/>
                <a:sym typeface="Symbol" pitchFamily="18" charset="2"/>
              </a:rPr>
              <a:t>    Note</a:t>
            </a:r>
            <a:r>
              <a:rPr lang="en-US" altLang="en-US" sz="2800" baseline="30000">
                <a:solidFill>
                  <a:schemeClr val="accent2"/>
                </a:solidFill>
                <a:latin typeface="Times New Roman" pitchFamily="18" charset="0"/>
                <a:sym typeface="Symbol" pitchFamily="18" charset="2"/>
              </a:rPr>
              <a:t>              </a:t>
            </a:r>
            <a:r>
              <a:rPr lang="en-US" altLang="en-US" sz="2800">
                <a:solidFill>
                  <a:schemeClr val="accent2"/>
                </a:solidFill>
                <a:latin typeface="Times New Roman" pitchFamily="18" charset="0"/>
                <a:sym typeface="Symbol" pitchFamily="18" charset="2"/>
              </a:rPr>
              <a:t>|S|</a:t>
            </a:r>
            <a:r>
              <a:rPr lang="en-US" altLang="en-US" sz="2800" i="1">
                <a:solidFill>
                  <a:schemeClr val="accent2"/>
                </a:solidFill>
                <a:latin typeface="Times New Roman" pitchFamily="18" charset="0"/>
              </a:rPr>
              <a:t> </a:t>
            </a:r>
            <a:r>
              <a:rPr lang="en-US" altLang="en-US" sz="2800">
                <a:solidFill>
                  <a:schemeClr val="accent2"/>
                </a:solidFill>
                <a:latin typeface="Times New Roman" pitchFamily="18" charset="0"/>
                <a:sym typeface="Symbol" pitchFamily="18" charset="2"/>
              </a:rPr>
              <a:t> </a:t>
            </a:r>
            <a:r>
              <a:rPr lang="en-US" altLang="en-US" sz="2800" i="1">
                <a:solidFill>
                  <a:schemeClr val="accent2"/>
                </a:solidFill>
                <a:latin typeface="Times New Roman" pitchFamily="18" charset="0"/>
                <a:sym typeface="Symbol" pitchFamily="18" charset="2"/>
              </a:rPr>
              <a:t>n</a:t>
            </a:r>
            <a:r>
              <a:rPr lang="en-US" altLang="en-US" sz="2800" baseline="30000">
                <a:solidFill>
                  <a:schemeClr val="accent2"/>
                </a:solidFill>
                <a:latin typeface="Times New Roman" pitchFamily="18" charset="0"/>
                <a:sym typeface="Symbol" pitchFamily="18" charset="2"/>
              </a:rPr>
              <a:t>1000</a:t>
            </a:r>
            <a:r>
              <a:rPr lang="en-US" altLang="en-US" sz="2800" i="1">
                <a:latin typeface="Times New Roman" pitchFamily="18" charset="0"/>
                <a:sym typeface="Symbol" pitchFamily="18" charset="2"/>
              </a:rPr>
              <a:t>.</a:t>
            </a:r>
          </a:p>
          <a:p>
            <a:pPr>
              <a:spcBef>
                <a:spcPct val="0"/>
              </a:spcBef>
            </a:pPr>
            <a:r>
              <a:rPr lang="en-US" altLang="en-US" sz="2800" i="1">
                <a:latin typeface="Times New Roman" pitchFamily="18" charset="0"/>
                <a:sym typeface="Symbol" pitchFamily="18" charset="2"/>
              </a:rPr>
              <a:t>      </a:t>
            </a:r>
            <a:r>
              <a:rPr lang="en-US" altLang="en-US" sz="2800">
                <a:latin typeface="Times New Roman" pitchFamily="18" charset="0"/>
                <a:sym typeface="Symbol" pitchFamily="18" charset="2"/>
              </a:rPr>
              <a:t>Then the problem </a:t>
            </a:r>
            <a:r>
              <a:rPr lang="en-US" altLang="en-US" sz="2800" i="1">
                <a:solidFill>
                  <a:schemeClr val="accent2"/>
                </a:solidFill>
                <a:latin typeface="Times New Roman" pitchFamily="18" charset="0"/>
                <a:sym typeface="Symbol" pitchFamily="18" charset="2"/>
              </a:rPr>
              <a:t>P</a:t>
            </a:r>
            <a:r>
              <a:rPr lang="en-US" altLang="en-US" sz="2800">
                <a:latin typeface="Times New Roman" pitchFamily="18" charset="0"/>
                <a:sym typeface="Symbol" pitchFamily="18" charset="2"/>
              </a:rPr>
              <a:t> is said to be in </a:t>
            </a:r>
            <a:r>
              <a:rPr lang="en-US" altLang="en-US" sz="2800" i="1">
                <a:latin typeface="Times New Roman" pitchFamily="18" charset="0"/>
                <a:sym typeface="Symbol" pitchFamily="18" charset="2"/>
              </a:rPr>
              <a:t/>
            </a:r>
            <a:br>
              <a:rPr lang="en-US" altLang="en-US" sz="2800" i="1">
                <a:latin typeface="Times New Roman" pitchFamily="18" charset="0"/>
                <a:sym typeface="Symbol" pitchFamily="18" charset="2"/>
              </a:rPr>
            </a:br>
            <a:r>
              <a:rPr lang="en-US" altLang="en-US" sz="2800" i="1">
                <a:latin typeface="Times New Roman" pitchFamily="18" charset="0"/>
                <a:sym typeface="Symbol" pitchFamily="18" charset="2"/>
              </a:rPr>
              <a:t>          </a:t>
            </a:r>
            <a:r>
              <a:rPr lang="en-US" altLang="en-US" sz="2800" i="1">
                <a:solidFill>
                  <a:srgbClr val="00FFFF"/>
                </a:solidFill>
                <a:latin typeface="Times New Roman" pitchFamily="18" charset="0"/>
                <a:sym typeface="Symbol" pitchFamily="18" charset="2"/>
              </a:rPr>
              <a:t>Non-Deterministic Polynomial Time (NP).</a:t>
            </a:r>
            <a:endParaRPr lang="en-US" altLang="en-US" sz="2800">
              <a:solidFill>
                <a:srgbClr val="00FFFF"/>
              </a:solidFill>
              <a:latin typeface="Times New Roman" pitchFamily="18" charset="0"/>
            </a:endParaRPr>
          </a:p>
        </p:txBody>
      </p:sp>
      <p:grpSp>
        <p:nvGrpSpPr>
          <p:cNvPr id="194563" name="Group 28"/>
          <p:cNvGrpSpPr>
            <a:grpSpLocks/>
          </p:cNvGrpSpPr>
          <p:nvPr/>
        </p:nvGrpSpPr>
        <p:grpSpPr bwMode="auto">
          <a:xfrm flipH="1">
            <a:off x="7991475" y="4430713"/>
            <a:ext cx="1076325" cy="2274887"/>
            <a:chOff x="3915" y="446"/>
            <a:chExt cx="678" cy="1433"/>
          </a:xfrm>
        </p:grpSpPr>
        <p:sp>
          <p:nvSpPr>
            <p:cNvPr id="194578" name="Rectangle 29"/>
            <p:cNvSpPr>
              <a:spLocks noChangeArrowheads="1"/>
            </p:cNvSpPr>
            <p:nvPr/>
          </p:nvSpPr>
          <p:spPr bwMode="auto">
            <a:xfrm>
              <a:off x="3951" y="544"/>
              <a:ext cx="532" cy="11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94579" name="Freeform 30"/>
            <p:cNvSpPr>
              <a:spLocks/>
            </p:cNvSpPr>
            <p:nvPr/>
          </p:nvSpPr>
          <p:spPr bwMode="auto">
            <a:xfrm>
              <a:off x="3959" y="556"/>
              <a:ext cx="516" cy="448"/>
            </a:xfrm>
            <a:custGeom>
              <a:avLst/>
              <a:gdLst>
                <a:gd name="T0" fmla="*/ 0 w 2580"/>
                <a:gd name="T1" fmla="*/ 0 h 2240"/>
                <a:gd name="T2" fmla="*/ 0 w 2580"/>
                <a:gd name="T3" fmla="*/ 0 h 2240"/>
                <a:gd name="T4" fmla="*/ 0 w 2580"/>
                <a:gd name="T5" fmla="*/ 0 h 2240"/>
                <a:gd name="T6" fmla="*/ 0 w 2580"/>
                <a:gd name="T7" fmla="*/ 0 h 2240"/>
                <a:gd name="T8" fmla="*/ 0 w 2580"/>
                <a:gd name="T9" fmla="*/ 0 h 2240"/>
                <a:gd name="T10" fmla="*/ 0 w 2580"/>
                <a:gd name="T11" fmla="*/ 0 h 2240"/>
                <a:gd name="T12" fmla="*/ 0 w 2580"/>
                <a:gd name="T13" fmla="*/ 0 h 2240"/>
                <a:gd name="T14" fmla="*/ 0 w 2580"/>
                <a:gd name="T15" fmla="*/ 0 h 2240"/>
                <a:gd name="T16" fmla="*/ 0 w 2580"/>
                <a:gd name="T17" fmla="*/ 0 h 2240"/>
                <a:gd name="T18" fmla="*/ 0 w 2580"/>
                <a:gd name="T19" fmla="*/ 0 h 2240"/>
                <a:gd name="T20" fmla="*/ 0 w 2580"/>
                <a:gd name="T21" fmla="*/ 0 h 2240"/>
                <a:gd name="T22" fmla="*/ 0 w 2580"/>
                <a:gd name="T23" fmla="*/ 0 h 2240"/>
                <a:gd name="T24" fmla="*/ 0 w 2580"/>
                <a:gd name="T25" fmla="*/ 0 h 2240"/>
                <a:gd name="T26" fmla="*/ 0 w 2580"/>
                <a:gd name="T27" fmla="*/ 0 h 2240"/>
                <a:gd name="T28" fmla="*/ 0 w 2580"/>
                <a:gd name="T29" fmla="*/ 0 h 2240"/>
                <a:gd name="T30" fmla="*/ 0 w 2580"/>
                <a:gd name="T31" fmla="*/ 0 h 2240"/>
                <a:gd name="T32" fmla="*/ 0 w 2580"/>
                <a:gd name="T33" fmla="*/ 0 h 2240"/>
                <a:gd name="T34" fmla="*/ 0 w 2580"/>
                <a:gd name="T35" fmla="*/ 0 h 2240"/>
                <a:gd name="T36" fmla="*/ 0 w 2580"/>
                <a:gd name="T37" fmla="*/ 0 h 2240"/>
                <a:gd name="T38" fmla="*/ 0 w 2580"/>
                <a:gd name="T39" fmla="*/ 0 h 2240"/>
                <a:gd name="T40" fmla="*/ 0 w 2580"/>
                <a:gd name="T41" fmla="*/ 0 h 2240"/>
                <a:gd name="T42" fmla="*/ 0 w 2580"/>
                <a:gd name="T43" fmla="*/ 0 h 2240"/>
                <a:gd name="T44" fmla="*/ 0 w 2580"/>
                <a:gd name="T45" fmla="*/ 0 h 2240"/>
                <a:gd name="T46" fmla="*/ 0 w 2580"/>
                <a:gd name="T47" fmla="*/ 0 h 2240"/>
                <a:gd name="T48" fmla="*/ 0 w 2580"/>
                <a:gd name="T49" fmla="*/ 0 h 2240"/>
                <a:gd name="T50" fmla="*/ 0 w 2580"/>
                <a:gd name="T51" fmla="*/ 0 h 2240"/>
                <a:gd name="T52" fmla="*/ 0 w 2580"/>
                <a:gd name="T53" fmla="*/ 0 h 2240"/>
                <a:gd name="T54" fmla="*/ 0 w 2580"/>
                <a:gd name="T55" fmla="*/ 0 h 2240"/>
                <a:gd name="T56" fmla="*/ 0 w 2580"/>
                <a:gd name="T57" fmla="*/ 0 h 2240"/>
                <a:gd name="T58" fmla="*/ 0 w 2580"/>
                <a:gd name="T59" fmla="*/ 0 h 2240"/>
                <a:gd name="T60" fmla="*/ 0 w 2580"/>
                <a:gd name="T61" fmla="*/ 0 h 2240"/>
                <a:gd name="T62" fmla="*/ 0 w 2580"/>
                <a:gd name="T63" fmla="*/ 0 h 2240"/>
                <a:gd name="T64" fmla="*/ 0 w 2580"/>
                <a:gd name="T65" fmla="*/ 0 h 2240"/>
                <a:gd name="T66" fmla="*/ 0 w 2580"/>
                <a:gd name="T67" fmla="*/ 0 h 2240"/>
                <a:gd name="T68" fmla="*/ 0 w 2580"/>
                <a:gd name="T69" fmla="*/ 0 h 22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0"/>
                <a:gd name="T106" fmla="*/ 0 h 2240"/>
                <a:gd name="T107" fmla="*/ 2580 w 2580"/>
                <a:gd name="T108" fmla="*/ 2240 h 22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580" name="Freeform 31"/>
            <p:cNvSpPr>
              <a:spLocks/>
            </p:cNvSpPr>
            <p:nvPr/>
          </p:nvSpPr>
          <p:spPr bwMode="auto">
            <a:xfrm>
              <a:off x="4110" y="929"/>
              <a:ext cx="363" cy="136"/>
            </a:xfrm>
            <a:custGeom>
              <a:avLst/>
              <a:gdLst>
                <a:gd name="T0" fmla="*/ 0 w 1815"/>
                <a:gd name="T1" fmla="*/ 0 h 676"/>
                <a:gd name="T2" fmla="*/ 0 w 1815"/>
                <a:gd name="T3" fmla="*/ 0 h 676"/>
                <a:gd name="T4" fmla="*/ 0 w 1815"/>
                <a:gd name="T5" fmla="*/ 0 h 676"/>
                <a:gd name="T6" fmla="*/ 0 w 1815"/>
                <a:gd name="T7" fmla="*/ 0 h 676"/>
                <a:gd name="T8" fmla="*/ 0 w 1815"/>
                <a:gd name="T9" fmla="*/ 0 h 676"/>
                <a:gd name="T10" fmla="*/ 0 w 1815"/>
                <a:gd name="T11" fmla="*/ 0 h 676"/>
                <a:gd name="T12" fmla="*/ 0 w 1815"/>
                <a:gd name="T13" fmla="*/ 0 h 676"/>
                <a:gd name="T14" fmla="*/ 0 w 1815"/>
                <a:gd name="T15" fmla="*/ 0 h 676"/>
                <a:gd name="T16" fmla="*/ 0 w 1815"/>
                <a:gd name="T17" fmla="*/ 0 h 676"/>
                <a:gd name="T18" fmla="*/ 0 w 1815"/>
                <a:gd name="T19" fmla="*/ 0 h 676"/>
                <a:gd name="T20" fmla="*/ 0 w 1815"/>
                <a:gd name="T21" fmla="*/ 0 h 676"/>
                <a:gd name="T22" fmla="*/ 0 w 1815"/>
                <a:gd name="T23" fmla="*/ 0 h 676"/>
                <a:gd name="T24" fmla="*/ 0 w 1815"/>
                <a:gd name="T25" fmla="*/ 0 h 676"/>
                <a:gd name="T26" fmla="*/ 0 w 1815"/>
                <a:gd name="T27" fmla="*/ 0 h 676"/>
                <a:gd name="T28" fmla="*/ 0 w 1815"/>
                <a:gd name="T29" fmla="*/ 0 h 676"/>
                <a:gd name="T30" fmla="*/ 0 w 1815"/>
                <a:gd name="T31" fmla="*/ 0 h 676"/>
                <a:gd name="T32" fmla="*/ 0 w 1815"/>
                <a:gd name="T33" fmla="*/ 0 h 676"/>
                <a:gd name="T34" fmla="*/ 0 w 1815"/>
                <a:gd name="T35" fmla="*/ 0 h 676"/>
                <a:gd name="T36" fmla="*/ 0 w 1815"/>
                <a:gd name="T37" fmla="*/ 0 h 676"/>
                <a:gd name="T38" fmla="*/ 0 w 1815"/>
                <a:gd name="T39" fmla="*/ 0 h 676"/>
                <a:gd name="T40" fmla="*/ 0 w 1815"/>
                <a:gd name="T41" fmla="*/ 0 h 676"/>
                <a:gd name="T42" fmla="*/ 0 w 1815"/>
                <a:gd name="T43" fmla="*/ 0 h 676"/>
                <a:gd name="T44" fmla="*/ 0 w 1815"/>
                <a:gd name="T45" fmla="*/ 0 h 676"/>
                <a:gd name="T46" fmla="*/ 0 w 1815"/>
                <a:gd name="T47" fmla="*/ 0 h 676"/>
                <a:gd name="T48" fmla="*/ 0 w 1815"/>
                <a:gd name="T49" fmla="*/ 0 h 676"/>
                <a:gd name="T50" fmla="*/ 0 w 1815"/>
                <a:gd name="T51" fmla="*/ 0 h 676"/>
                <a:gd name="T52" fmla="*/ 0 w 1815"/>
                <a:gd name="T53" fmla="*/ 0 h 676"/>
                <a:gd name="T54" fmla="*/ 0 w 1815"/>
                <a:gd name="T55" fmla="*/ 0 h 676"/>
                <a:gd name="T56" fmla="*/ 0 w 1815"/>
                <a:gd name="T57" fmla="*/ 0 h 6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15"/>
                <a:gd name="T88" fmla="*/ 0 h 676"/>
                <a:gd name="T89" fmla="*/ 1815 w 1815"/>
                <a:gd name="T90" fmla="*/ 676 h 6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581" name="Freeform 32"/>
            <p:cNvSpPr>
              <a:spLocks/>
            </p:cNvSpPr>
            <p:nvPr/>
          </p:nvSpPr>
          <p:spPr bwMode="auto">
            <a:xfrm>
              <a:off x="3961" y="973"/>
              <a:ext cx="224" cy="137"/>
            </a:xfrm>
            <a:custGeom>
              <a:avLst/>
              <a:gdLst>
                <a:gd name="T0" fmla="*/ 0 w 1120"/>
                <a:gd name="T1" fmla="*/ 0 h 684"/>
                <a:gd name="T2" fmla="*/ 0 w 1120"/>
                <a:gd name="T3" fmla="*/ 0 h 684"/>
                <a:gd name="T4" fmla="*/ 0 w 1120"/>
                <a:gd name="T5" fmla="*/ 0 h 684"/>
                <a:gd name="T6" fmla="*/ 0 w 1120"/>
                <a:gd name="T7" fmla="*/ 0 h 684"/>
                <a:gd name="T8" fmla="*/ 0 w 1120"/>
                <a:gd name="T9" fmla="*/ 0 h 684"/>
                <a:gd name="T10" fmla="*/ 0 w 1120"/>
                <a:gd name="T11" fmla="*/ 0 h 684"/>
                <a:gd name="T12" fmla="*/ 0 w 1120"/>
                <a:gd name="T13" fmla="*/ 0 h 684"/>
                <a:gd name="T14" fmla="*/ 0 w 1120"/>
                <a:gd name="T15" fmla="*/ 0 h 684"/>
                <a:gd name="T16" fmla="*/ 0 w 1120"/>
                <a:gd name="T17" fmla="*/ 0 h 684"/>
                <a:gd name="T18" fmla="*/ 0 w 1120"/>
                <a:gd name="T19" fmla="*/ 0 h 684"/>
                <a:gd name="T20" fmla="*/ 0 w 1120"/>
                <a:gd name="T21" fmla="*/ 0 h 684"/>
                <a:gd name="T22" fmla="*/ 0 w 1120"/>
                <a:gd name="T23" fmla="*/ 0 h 684"/>
                <a:gd name="T24" fmla="*/ 0 w 1120"/>
                <a:gd name="T25" fmla="*/ 0 h 684"/>
                <a:gd name="T26" fmla="*/ 0 w 1120"/>
                <a:gd name="T27" fmla="*/ 0 h 684"/>
                <a:gd name="T28" fmla="*/ 0 w 1120"/>
                <a:gd name="T29" fmla="*/ 0 h 684"/>
                <a:gd name="T30" fmla="*/ 0 w 1120"/>
                <a:gd name="T31" fmla="*/ 0 h 684"/>
                <a:gd name="T32" fmla="*/ 0 w 1120"/>
                <a:gd name="T33" fmla="*/ 0 h 684"/>
                <a:gd name="T34" fmla="*/ 0 w 1120"/>
                <a:gd name="T35" fmla="*/ 0 h 684"/>
                <a:gd name="T36" fmla="*/ 0 w 1120"/>
                <a:gd name="T37" fmla="*/ 0 h 684"/>
                <a:gd name="T38" fmla="*/ 0 w 1120"/>
                <a:gd name="T39" fmla="*/ 0 h 684"/>
                <a:gd name="T40" fmla="*/ 0 w 1120"/>
                <a:gd name="T41" fmla="*/ 0 h 684"/>
                <a:gd name="T42" fmla="*/ 0 w 1120"/>
                <a:gd name="T43" fmla="*/ 0 h 684"/>
                <a:gd name="T44" fmla="*/ 0 w 1120"/>
                <a:gd name="T45" fmla="*/ 0 h 684"/>
                <a:gd name="T46" fmla="*/ 0 w 1120"/>
                <a:gd name="T47" fmla="*/ 0 h 684"/>
                <a:gd name="T48" fmla="*/ 0 w 1120"/>
                <a:gd name="T49" fmla="*/ 0 h 684"/>
                <a:gd name="T50" fmla="*/ 0 w 1120"/>
                <a:gd name="T51" fmla="*/ 0 h 684"/>
                <a:gd name="T52" fmla="*/ 0 w 1120"/>
                <a:gd name="T53" fmla="*/ 0 h 684"/>
                <a:gd name="T54" fmla="*/ 0 w 1120"/>
                <a:gd name="T55" fmla="*/ 0 h 684"/>
                <a:gd name="T56" fmla="*/ 0 w 1120"/>
                <a:gd name="T57" fmla="*/ 0 h 684"/>
                <a:gd name="T58" fmla="*/ 0 w 1120"/>
                <a:gd name="T59" fmla="*/ 0 h 684"/>
                <a:gd name="T60" fmla="*/ 0 w 1120"/>
                <a:gd name="T61" fmla="*/ 0 h 684"/>
                <a:gd name="T62" fmla="*/ 0 w 1120"/>
                <a:gd name="T63" fmla="*/ 0 h 684"/>
                <a:gd name="T64" fmla="*/ 0 w 1120"/>
                <a:gd name="T65" fmla="*/ 0 h 684"/>
                <a:gd name="T66" fmla="*/ 0 w 1120"/>
                <a:gd name="T67" fmla="*/ 0 h 6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0"/>
                <a:gd name="T103" fmla="*/ 0 h 684"/>
                <a:gd name="T104" fmla="*/ 1120 w 1120"/>
                <a:gd name="T105" fmla="*/ 684 h 6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582" name="Freeform 33"/>
            <p:cNvSpPr>
              <a:spLocks/>
            </p:cNvSpPr>
            <p:nvPr/>
          </p:nvSpPr>
          <p:spPr bwMode="auto">
            <a:xfrm>
              <a:off x="4133" y="1034"/>
              <a:ext cx="340" cy="109"/>
            </a:xfrm>
            <a:custGeom>
              <a:avLst/>
              <a:gdLst>
                <a:gd name="T0" fmla="*/ 0 w 1700"/>
                <a:gd name="T1" fmla="*/ 0 h 544"/>
                <a:gd name="T2" fmla="*/ 0 w 1700"/>
                <a:gd name="T3" fmla="*/ 0 h 544"/>
                <a:gd name="T4" fmla="*/ 0 w 1700"/>
                <a:gd name="T5" fmla="*/ 0 h 544"/>
                <a:gd name="T6" fmla="*/ 0 w 1700"/>
                <a:gd name="T7" fmla="*/ 0 h 544"/>
                <a:gd name="T8" fmla="*/ 0 w 1700"/>
                <a:gd name="T9" fmla="*/ 0 h 544"/>
                <a:gd name="T10" fmla="*/ 0 w 1700"/>
                <a:gd name="T11" fmla="*/ 0 h 544"/>
                <a:gd name="T12" fmla="*/ 0 w 1700"/>
                <a:gd name="T13" fmla="*/ 0 h 544"/>
                <a:gd name="T14" fmla="*/ 0 w 1700"/>
                <a:gd name="T15" fmla="*/ 0 h 544"/>
                <a:gd name="T16" fmla="*/ 0 w 1700"/>
                <a:gd name="T17" fmla="*/ 0 h 544"/>
                <a:gd name="T18" fmla="*/ 0 w 1700"/>
                <a:gd name="T19" fmla="*/ 0 h 544"/>
                <a:gd name="T20" fmla="*/ 0 w 1700"/>
                <a:gd name="T21" fmla="*/ 0 h 544"/>
                <a:gd name="T22" fmla="*/ 0 w 1700"/>
                <a:gd name="T23" fmla="*/ 0 h 544"/>
                <a:gd name="T24" fmla="*/ 0 w 1700"/>
                <a:gd name="T25" fmla="*/ 0 h 544"/>
                <a:gd name="T26" fmla="*/ 0 w 1700"/>
                <a:gd name="T27" fmla="*/ 0 h 544"/>
                <a:gd name="T28" fmla="*/ 0 w 1700"/>
                <a:gd name="T29" fmla="*/ 0 h 544"/>
                <a:gd name="T30" fmla="*/ 0 w 1700"/>
                <a:gd name="T31" fmla="*/ 0 h 544"/>
                <a:gd name="T32" fmla="*/ 0 w 1700"/>
                <a:gd name="T33" fmla="*/ 0 h 544"/>
                <a:gd name="T34" fmla="*/ 0 w 1700"/>
                <a:gd name="T35" fmla="*/ 0 h 544"/>
                <a:gd name="T36" fmla="*/ 0 w 1700"/>
                <a:gd name="T37" fmla="*/ 0 h 544"/>
                <a:gd name="T38" fmla="*/ 0 w 1700"/>
                <a:gd name="T39" fmla="*/ 0 h 544"/>
                <a:gd name="T40" fmla="*/ 0 w 1700"/>
                <a:gd name="T41" fmla="*/ 0 h 544"/>
                <a:gd name="T42" fmla="*/ 0 w 1700"/>
                <a:gd name="T43" fmla="*/ 0 h 544"/>
                <a:gd name="T44" fmla="*/ 0 w 1700"/>
                <a:gd name="T45" fmla="*/ 0 h 544"/>
                <a:gd name="T46" fmla="*/ 0 w 1700"/>
                <a:gd name="T47" fmla="*/ 0 h 544"/>
                <a:gd name="T48" fmla="*/ 0 w 1700"/>
                <a:gd name="T49" fmla="*/ 0 h 544"/>
                <a:gd name="T50" fmla="*/ 0 w 1700"/>
                <a:gd name="T51" fmla="*/ 0 h 544"/>
                <a:gd name="T52" fmla="*/ 0 w 1700"/>
                <a:gd name="T53" fmla="*/ 0 h 544"/>
                <a:gd name="T54" fmla="*/ 0 w 1700"/>
                <a:gd name="T55" fmla="*/ 0 h 544"/>
                <a:gd name="T56" fmla="*/ 0 w 1700"/>
                <a:gd name="T57" fmla="*/ 0 h 544"/>
                <a:gd name="T58" fmla="*/ 0 w 1700"/>
                <a:gd name="T59" fmla="*/ 0 h 544"/>
                <a:gd name="T60" fmla="*/ 0 w 1700"/>
                <a:gd name="T61" fmla="*/ 0 h 544"/>
                <a:gd name="T62" fmla="*/ 0 w 1700"/>
                <a:gd name="T63" fmla="*/ 0 h 544"/>
                <a:gd name="T64" fmla="*/ 0 w 1700"/>
                <a:gd name="T65" fmla="*/ 0 h 544"/>
                <a:gd name="T66" fmla="*/ 0 w 1700"/>
                <a:gd name="T67" fmla="*/ 0 h 544"/>
                <a:gd name="T68" fmla="*/ 0 w 1700"/>
                <a:gd name="T69" fmla="*/ 0 h 5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0"/>
                <a:gd name="T106" fmla="*/ 0 h 544"/>
                <a:gd name="T107" fmla="*/ 1700 w 1700"/>
                <a:gd name="T108" fmla="*/ 544 h 5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583" name="Freeform 34"/>
            <p:cNvSpPr>
              <a:spLocks/>
            </p:cNvSpPr>
            <p:nvPr/>
          </p:nvSpPr>
          <p:spPr bwMode="auto">
            <a:xfrm>
              <a:off x="3959" y="1075"/>
              <a:ext cx="516" cy="606"/>
            </a:xfrm>
            <a:custGeom>
              <a:avLst/>
              <a:gdLst>
                <a:gd name="T0" fmla="*/ 0 w 2583"/>
                <a:gd name="T1" fmla="*/ 0 h 3030"/>
                <a:gd name="T2" fmla="*/ 0 w 2583"/>
                <a:gd name="T3" fmla="*/ 0 h 3030"/>
                <a:gd name="T4" fmla="*/ 0 w 2583"/>
                <a:gd name="T5" fmla="*/ 0 h 3030"/>
                <a:gd name="T6" fmla="*/ 0 w 2583"/>
                <a:gd name="T7" fmla="*/ 0 h 3030"/>
                <a:gd name="T8" fmla="*/ 0 w 2583"/>
                <a:gd name="T9" fmla="*/ 0 h 3030"/>
                <a:gd name="T10" fmla="*/ 0 w 2583"/>
                <a:gd name="T11" fmla="*/ 0 h 3030"/>
                <a:gd name="T12" fmla="*/ 0 w 2583"/>
                <a:gd name="T13" fmla="*/ 0 h 3030"/>
                <a:gd name="T14" fmla="*/ 0 w 2583"/>
                <a:gd name="T15" fmla="*/ 0 h 3030"/>
                <a:gd name="T16" fmla="*/ 0 w 2583"/>
                <a:gd name="T17" fmla="*/ 0 h 3030"/>
                <a:gd name="T18" fmla="*/ 0 w 2583"/>
                <a:gd name="T19" fmla="*/ 0 h 3030"/>
                <a:gd name="T20" fmla="*/ 0 w 2583"/>
                <a:gd name="T21" fmla="*/ 0 h 3030"/>
                <a:gd name="T22" fmla="*/ 0 w 2583"/>
                <a:gd name="T23" fmla="*/ 0 h 3030"/>
                <a:gd name="T24" fmla="*/ 0 w 2583"/>
                <a:gd name="T25" fmla="*/ 0 h 3030"/>
                <a:gd name="T26" fmla="*/ 0 w 2583"/>
                <a:gd name="T27" fmla="*/ 0 h 3030"/>
                <a:gd name="T28" fmla="*/ 0 w 2583"/>
                <a:gd name="T29" fmla="*/ 0 h 3030"/>
                <a:gd name="T30" fmla="*/ 0 w 2583"/>
                <a:gd name="T31" fmla="*/ 0 h 3030"/>
                <a:gd name="T32" fmla="*/ 0 w 2583"/>
                <a:gd name="T33" fmla="*/ 0 h 3030"/>
                <a:gd name="T34" fmla="*/ 0 w 2583"/>
                <a:gd name="T35" fmla="*/ 0 h 3030"/>
                <a:gd name="T36" fmla="*/ 0 w 2583"/>
                <a:gd name="T37" fmla="*/ 0 h 3030"/>
                <a:gd name="T38" fmla="*/ 0 w 2583"/>
                <a:gd name="T39" fmla="*/ 0 h 3030"/>
                <a:gd name="T40" fmla="*/ 0 w 2583"/>
                <a:gd name="T41" fmla="*/ 0 h 3030"/>
                <a:gd name="T42" fmla="*/ 0 w 2583"/>
                <a:gd name="T43" fmla="*/ 0 h 3030"/>
                <a:gd name="T44" fmla="*/ 0 w 2583"/>
                <a:gd name="T45" fmla="*/ 0 h 3030"/>
                <a:gd name="T46" fmla="*/ 0 w 2583"/>
                <a:gd name="T47" fmla="*/ 0 h 3030"/>
                <a:gd name="T48" fmla="*/ 0 w 2583"/>
                <a:gd name="T49" fmla="*/ 0 h 3030"/>
                <a:gd name="T50" fmla="*/ 0 w 2583"/>
                <a:gd name="T51" fmla="*/ 0 h 3030"/>
                <a:gd name="T52" fmla="*/ 0 w 2583"/>
                <a:gd name="T53" fmla="*/ 0 h 3030"/>
                <a:gd name="T54" fmla="*/ 0 w 2583"/>
                <a:gd name="T55" fmla="*/ 0 h 3030"/>
                <a:gd name="T56" fmla="*/ 0 w 2583"/>
                <a:gd name="T57" fmla="*/ 0 h 3030"/>
                <a:gd name="T58" fmla="*/ 0 w 2583"/>
                <a:gd name="T59" fmla="*/ 0 h 3030"/>
                <a:gd name="T60" fmla="*/ 0 w 2583"/>
                <a:gd name="T61" fmla="*/ 0 h 3030"/>
                <a:gd name="T62" fmla="*/ 0 w 2583"/>
                <a:gd name="T63" fmla="*/ 0 h 3030"/>
                <a:gd name="T64" fmla="*/ 0 w 2583"/>
                <a:gd name="T65" fmla="*/ 0 h 3030"/>
                <a:gd name="T66" fmla="*/ 0 w 2583"/>
                <a:gd name="T67" fmla="*/ 0 h 3030"/>
                <a:gd name="T68" fmla="*/ 0 w 2583"/>
                <a:gd name="T69" fmla="*/ 0 h 3030"/>
                <a:gd name="T70" fmla="*/ 0 w 2583"/>
                <a:gd name="T71" fmla="*/ 0 h 3030"/>
                <a:gd name="T72" fmla="*/ 0 w 2583"/>
                <a:gd name="T73" fmla="*/ 0 h 3030"/>
                <a:gd name="T74" fmla="*/ 0 w 2583"/>
                <a:gd name="T75" fmla="*/ 0 h 3030"/>
                <a:gd name="T76" fmla="*/ 0 w 2583"/>
                <a:gd name="T77" fmla="*/ 0 h 3030"/>
                <a:gd name="T78" fmla="*/ 0 w 2583"/>
                <a:gd name="T79" fmla="*/ 0 h 3030"/>
                <a:gd name="T80" fmla="*/ 0 w 2583"/>
                <a:gd name="T81" fmla="*/ 0 h 3030"/>
                <a:gd name="T82" fmla="*/ 0 w 2583"/>
                <a:gd name="T83" fmla="*/ 0 h 3030"/>
                <a:gd name="T84" fmla="*/ 0 w 2583"/>
                <a:gd name="T85" fmla="*/ 0 h 3030"/>
                <a:gd name="T86" fmla="*/ 0 w 2583"/>
                <a:gd name="T87" fmla="*/ 0 h 3030"/>
                <a:gd name="T88" fmla="*/ 0 w 2583"/>
                <a:gd name="T89" fmla="*/ 0 h 3030"/>
                <a:gd name="T90" fmla="*/ 0 w 2583"/>
                <a:gd name="T91" fmla="*/ 0 h 3030"/>
                <a:gd name="T92" fmla="*/ 0 w 2583"/>
                <a:gd name="T93" fmla="*/ 0 h 3030"/>
                <a:gd name="T94" fmla="*/ 0 w 2583"/>
                <a:gd name="T95" fmla="*/ 0 h 3030"/>
                <a:gd name="T96" fmla="*/ 0 w 2583"/>
                <a:gd name="T97" fmla="*/ 0 h 3030"/>
                <a:gd name="T98" fmla="*/ 0 w 2583"/>
                <a:gd name="T99" fmla="*/ 0 h 3030"/>
                <a:gd name="T100" fmla="*/ 0 w 2583"/>
                <a:gd name="T101" fmla="*/ 0 h 3030"/>
                <a:gd name="T102" fmla="*/ 0 w 2583"/>
                <a:gd name="T103" fmla="*/ 0 h 3030"/>
                <a:gd name="T104" fmla="*/ 0 w 2583"/>
                <a:gd name="T105" fmla="*/ 0 h 3030"/>
                <a:gd name="T106" fmla="*/ 0 w 2583"/>
                <a:gd name="T107" fmla="*/ 0 h 3030"/>
                <a:gd name="T108" fmla="*/ 0 w 2583"/>
                <a:gd name="T109" fmla="*/ 0 h 3030"/>
                <a:gd name="T110" fmla="*/ 0 w 2583"/>
                <a:gd name="T111" fmla="*/ 0 h 3030"/>
                <a:gd name="T112" fmla="*/ 0 w 2583"/>
                <a:gd name="T113" fmla="*/ 0 h 30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83"/>
                <a:gd name="T172" fmla="*/ 0 h 3030"/>
                <a:gd name="T173" fmla="*/ 2583 w 2583"/>
                <a:gd name="T174" fmla="*/ 3030 h 30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584" name="Freeform 35"/>
            <p:cNvSpPr>
              <a:spLocks/>
            </p:cNvSpPr>
            <p:nvPr/>
          </p:nvSpPr>
          <p:spPr bwMode="auto">
            <a:xfrm>
              <a:off x="4519" y="446"/>
              <a:ext cx="29" cy="46"/>
            </a:xfrm>
            <a:custGeom>
              <a:avLst/>
              <a:gdLst>
                <a:gd name="T0" fmla="*/ 0 w 144"/>
                <a:gd name="T1" fmla="*/ 0 h 228"/>
                <a:gd name="T2" fmla="*/ 0 w 144"/>
                <a:gd name="T3" fmla="*/ 0 h 228"/>
                <a:gd name="T4" fmla="*/ 0 w 144"/>
                <a:gd name="T5" fmla="*/ 0 h 228"/>
                <a:gd name="T6" fmla="*/ 0 w 144"/>
                <a:gd name="T7" fmla="*/ 0 h 228"/>
                <a:gd name="T8" fmla="*/ 0 w 144"/>
                <a:gd name="T9" fmla="*/ 0 h 228"/>
                <a:gd name="T10" fmla="*/ 0 w 144"/>
                <a:gd name="T11" fmla="*/ 0 h 228"/>
                <a:gd name="T12" fmla="*/ 0 w 144"/>
                <a:gd name="T13" fmla="*/ 0 h 228"/>
                <a:gd name="T14" fmla="*/ 0 w 144"/>
                <a:gd name="T15" fmla="*/ 0 h 228"/>
                <a:gd name="T16" fmla="*/ 0 w 144"/>
                <a:gd name="T17" fmla="*/ 0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228"/>
                <a:gd name="T29" fmla="*/ 144 w 144"/>
                <a:gd name="T30" fmla="*/ 228 h 2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585" name="Freeform 36"/>
            <p:cNvSpPr>
              <a:spLocks/>
            </p:cNvSpPr>
            <p:nvPr/>
          </p:nvSpPr>
          <p:spPr bwMode="auto">
            <a:xfrm>
              <a:off x="4502" y="451"/>
              <a:ext cx="10" cy="28"/>
            </a:xfrm>
            <a:custGeom>
              <a:avLst/>
              <a:gdLst>
                <a:gd name="T0" fmla="*/ 0 w 52"/>
                <a:gd name="T1" fmla="*/ 0 h 144"/>
                <a:gd name="T2" fmla="*/ 0 w 52"/>
                <a:gd name="T3" fmla="*/ 0 h 144"/>
                <a:gd name="T4" fmla="*/ 0 w 52"/>
                <a:gd name="T5" fmla="*/ 0 h 144"/>
                <a:gd name="T6" fmla="*/ 0 w 52"/>
                <a:gd name="T7" fmla="*/ 0 h 144"/>
                <a:gd name="T8" fmla="*/ 0 w 52"/>
                <a:gd name="T9" fmla="*/ 0 h 144"/>
                <a:gd name="T10" fmla="*/ 0 w 52"/>
                <a:gd name="T11" fmla="*/ 0 h 144"/>
                <a:gd name="T12" fmla="*/ 0 w 52"/>
                <a:gd name="T13" fmla="*/ 0 h 144"/>
                <a:gd name="T14" fmla="*/ 0 w 52"/>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44"/>
                <a:gd name="T26" fmla="*/ 52 w 52"/>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586" name="Freeform 37"/>
            <p:cNvSpPr>
              <a:spLocks/>
            </p:cNvSpPr>
            <p:nvPr/>
          </p:nvSpPr>
          <p:spPr bwMode="auto">
            <a:xfrm>
              <a:off x="4452" y="453"/>
              <a:ext cx="17" cy="37"/>
            </a:xfrm>
            <a:custGeom>
              <a:avLst/>
              <a:gdLst>
                <a:gd name="T0" fmla="*/ 0 w 83"/>
                <a:gd name="T1" fmla="*/ 0 h 182"/>
                <a:gd name="T2" fmla="*/ 0 w 83"/>
                <a:gd name="T3" fmla="*/ 0 h 182"/>
                <a:gd name="T4" fmla="*/ 0 w 83"/>
                <a:gd name="T5" fmla="*/ 0 h 182"/>
                <a:gd name="T6" fmla="*/ 0 w 83"/>
                <a:gd name="T7" fmla="*/ 0 h 182"/>
                <a:gd name="T8" fmla="*/ 0 w 83"/>
                <a:gd name="T9" fmla="*/ 0 h 182"/>
                <a:gd name="T10" fmla="*/ 0 w 83"/>
                <a:gd name="T11" fmla="*/ 0 h 182"/>
                <a:gd name="T12" fmla="*/ 0 w 83"/>
                <a:gd name="T13" fmla="*/ 0 h 182"/>
                <a:gd name="T14" fmla="*/ 0 w 83"/>
                <a:gd name="T15" fmla="*/ 0 h 182"/>
                <a:gd name="T16" fmla="*/ 0 w 83"/>
                <a:gd name="T17" fmla="*/ 0 h 182"/>
                <a:gd name="T18" fmla="*/ 0 w 83"/>
                <a:gd name="T19" fmla="*/ 0 h 182"/>
                <a:gd name="T20" fmla="*/ 0 w 83"/>
                <a:gd name="T21" fmla="*/ 0 h 182"/>
                <a:gd name="T22" fmla="*/ 0 w 83"/>
                <a:gd name="T23" fmla="*/ 0 h 182"/>
                <a:gd name="T24" fmla="*/ 0 w 83"/>
                <a:gd name="T25" fmla="*/ 0 h 182"/>
                <a:gd name="T26" fmla="*/ 0 w 83"/>
                <a:gd name="T27" fmla="*/ 0 h 182"/>
                <a:gd name="T28" fmla="*/ 0 w 83"/>
                <a:gd name="T29" fmla="*/ 0 h 182"/>
                <a:gd name="T30" fmla="*/ 0 w 83"/>
                <a:gd name="T31" fmla="*/ 0 h 182"/>
                <a:gd name="T32" fmla="*/ 0 w 83"/>
                <a:gd name="T33" fmla="*/ 0 h 182"/>
                <a:gd name="T34" fmla="*/ 0 w 83"/>
                <a:gd name="T35" fmla="*/ 0 h 182"/>
                <a:gd name="T36" fmla="*/ 0 w 83"/>
                <a:gd name="T37" fmla="*/ 0 h 182"/>
                <a:gd name="T38" fmla="*/ 0 w 83"/>
                <a:gd name="T39" fmla="*/ 0 h 182"/>
                <a:gd name="T40" fmla="*/ 0 w 83"/>
                <a:gd name="T41" fmla="*/ 0 h 182"/>
                <a:gd name="T42" fmla="*/ 0 w 83"/>
                <a:gd name="T43" fmla="*/ 0 h 1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182"/>
                <a:gd name="T68" fmla="*/ 83 w 83"/>
                <a:gd name="T69" fmla="*/ 182 h 1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587" name="Freeform 38"/>
            <p:cNvSpPr>
              <a:spLocks/>
            </p:cNvSpPr>
            <p:nvPr/>
          </p:nvSpPr>
          <p:spPr bwMode="auto">
            <a:xfrm>
              <a:off x="4477" y="459"/>
              <a:ext cx="9" cy="16"/>
            </a:xfrm>
            <a:custGeom>
              <a:avLst/>
              <a:gdLst>
                <a:gd name="T0" fmla="*/ 0 w 42"/>
                <a:gd name="T1" fmla="*/ 0 h 84"/>
                <a:gd name="T2" fmla="*/ 0 w 42"/>
                <a:gd name="T3" fmla="*/ 0 h 84"/>
                <a:gd name="T4" fmla="*/ 0 w 42"/>
                <a:gd name="T5" fmla="*/ 0 h 84"/>
                <a:gd name="T6" fmla="*/ 0 w 42"/>
                <a:gd name="T7" fmla="*/ 0 h 84"/>
                <a:gd name="T8" fmla="*/ 0 w 42"/>
                <a:gd name="T9" fmla="*/ 0 h 84"/>
                <a:gd name="T10" fmla="*/ 0 w 42"/>
                <a:gd name="T11" fmla="*/ 0 h 84"/>
                <a:gd name="T12" fmla="*/ 0 w 42"/>
                <a:gd name="T13" fmla="*/ 0 h 84"/>
                <a:gd name="T14" fmla="*/ 0 w 42"/>
                <a:gd name="T15" fmla="*/ 0 h 84"/>
                <a:gd name="T16" fmla="*/ 0 w 42"/>
                <a:gd name="T17" fmla="*/ 0 h 84"/>
                <a:gd name="T18" fmla="*/ 0 w 42"/>
                <a:gd name="T19" fmla="*/ 0 h 84"/>
                <a:gd name="T20" fmla="*/ 0 w 42"/>
                <a:gd name="T21" fmla="*/ 0 h 84"/>
                <a:gd name="T22" fmla="*/ 0 w 42"/>
                <a:gd name="T23" fmla="*/ 0 h 84"/>
                <a:gd name="T24" fmla="*/ 0 w 42"/>
                <a:gd name="T25" fmla="*/ 0 h 84"/>
                <a:gd name="T26" fmla="*/ 0 w 42"/>
                <a:gd name="T27" fmla="*/ 0 h 84"/>
                <a:gd name="T28" fmla="*/ 0 w 42"/>
                <a:gd name="T29" fmla="*/ 0 h 84"/>
                <a:gd name="T30" fmla="*/ 0 w 42"/>
                <a:gd name="T31" fmla="*/ 0 h 84"/>
                <a:gd name="T32" fmla="*/ 0 w 42"/>
                <a:gd name="T33" fmla="*/ 0 h 84"/>
                <a:gd name="T34" fmla="*/ 0 w 42"/>
                <a:gd name="T35" fmla="*/ 0 h 84"/>
                <a:gd name="T36" fmla="*/ 0 w 42"/>
                <a:gd name="T37" fmla="*/ 0 h 84"/>
                <a:gd name="T38" fmla="*/ 0 w 42"/>
                <a:gd name="T39" fmla="*/ 0 h 84"/>
                <a:gd name="T40" fmla="*/ 0 w 42"/>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4"/>
                <a:gd name="T65" fmla="*/ 42 w 42"/>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588" name="Freeform 39"/>
            <p:cNvSpPr>
              <a:spLocks/>
            </p:cNvSpPr>
            <p:nvPr/>
          </p:nvSpPr>
          <p:spPr bwMode="auto">
            <a:xfrm>
              <a:off x="4542" y="485"/>
              <a:ext cx="20" cy="16"/>
            </a:xfrm>
            <a:custGeom>
              <a:avLst/>
              <a:gdLst>
                <a:gd name="T0" fmla="*/ 0 w 103"/>
                <a:gd name="T1" fmla="*/ 0 h 76"/>
                <a:gd name="T2" fmla="*/ 0 w 103"/>
                <a:gd name="T3" fmla="*/ 0 h 76"/>
                <a:gd name="T4" fmla="*/ 0 w 103"/>
                <a:gd name="T5" fmla="*/ 0 h 76"/>
                <a:gd name="T6" fmla="*/ 0 w 103"/>
                <a:gd name="T7" fmla="*/ 0 h 76"/>
                <a:gd name="T8" fmla="*/ 0 w 103"/>
                <a:gd name="T9" fmla="*/ 0 h 76"/>
                <a:gd name="T10" fmla="*/ 0 w 103"/>
                <a:gd name="T11" fmla="*/ 0 h 76"/>
                <a:gd name="T12" fmla="*/ 0 w 103"/>
                <a:gd name="T13" fmla="*/ 0 h 76"/>
                <a:gd name="T14" fmla="*/ 0 w 103"/>
                <a:gd name="T15" fmla="*/ 0 h 76"/>
                <a:gd name="T16" fmla="*/ 0 w 103"/>
                <a:gd name="T17" fmla="*/ 0 h 76"/>
                <a:gd name="T18" fmla="*/ 0 w 103"/>
                <a:gd name="T19" fmla="*/ 0 h 76"/>
                <a:gd name="T20" fmla="*/ 0 w 103"/>
                <a:gd name="T21" fmla="*/ 0 h 76"/>
                <a:gd name="T22" fmla="*/ 0 w 103"/>
                <a:gd name="T23" fmla="*/ 0 h 76"/>
                <a:gd name="T24" fmla="*/ 0 w 103"/>
                <a:gd name="T25" fmla="*/ 0 h 76"/>
                <a:gd name="T26" fmla="*/ 0 w 103"/>
                <a:gd name="T27" fmla="*/ 0 h 76"/>
                <a:gd name="T28" fmla="*/ 0 w 103"/>
                <a:gd name="T29" fmla="*/ 0 h 76"/>
                <a:gd name="T30" fmla="*/ 0 w 103"/>
                <a:gd name="T31" fmla="*/ 0 h 76"/>
                <a:gd name="T32" fmla="*/ 0 w 103"/>
                <a:gd name="T33" fmla="*/ 0 h 76"/>
                <a:gd name="T34" fmla="*/ 0 w 103"/>
                <a:gd name="T35" fmla="*/ 0 h 76"/>
                <a:gd name="T36" fmla="*/ 0 w 103"/>
                <a:gd name="T37" fmla="*/ 0 h 76"/>
                <a:gd name="T38" fmla="*/ 0 w 103"/>
                <a:gd name="T39" fmla="*/ 0 h 76"/>
                <a:gd name="T40" fmla="*/ 0 w 103"/>
                <a:gd name="T41" fmla="*/ 0 h 76"/>
                <a:gd name="T42" fmla="*/ 0 w 103"/>
                <a:gd name="T43" fmla="*/ 0 h 76"/>
                <a:gd name="T44" fmla="*/ 0 w 103"/>
                <a:gd name="T45" fmla="*/ 0 h 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3"/>
                <a:gd name="T70" fmla="*/ 0 h 76"/>
                <a:gd name="T71" fmla="*/ 103 w 103"/>
                <a:gd name="T72" fmla="*/ 76 h 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589" name="Freeform 40"/>
            <p:cNvSpPr>
              <a:spLocks/>
            </p:cNvSpPr>
            <p:nvPr/>
          </p:nvSpPr>
          <p:spPr bwMode="auto">
            <a:xfrm>
              <a:off x="4429" y="487"/>
              <a:ext cx="115" cy="115"/>
            </a:xfrm>
            <a:custGeom>
              <a:avLst/>
              <a:gdLst>
                <a:gd name="T0" fmla="*/ 0 w 571"/>
                <a:gd name="T1" fmla="*/ 0 h 573"/>
                <a:gd name="T2" fmla="*/ 0 w 571"/>
                <a:gd name="T3" fmla="*/ 0 h 573"/>
                <a:gd name="T4" fmla="*/ 0 w 571"/>
                <a:gd name="T5" fmla="*/ 0 h 573"/>
                <a:gd name="T6" fmla="*/ 0 w 571"/>
                <a:gd name="T7" fmla="*/ 0 h 573"/>
                <a:gd name="T8" fmla="*/ 0 w 571"/>
                <a:gd name="T9" fmla="*/ 0 h 573"/>
                <a:gd name="T10" fmla="*/ 0 w 571"/>
                <a:gd name="T11" fmla="*/ 0 h 573"/>
                <a:gd name="T12" fmla="*/ 0 w 571"/>
                <a:gd name="T13" fmla="*/ 0 h 573"/>
                <a:gd name="T14" fmla="*/ 0 w 571"/>
                <a:gd name="T15" fmla="*/ 0 h 573"/>
                <a:gd name="T16" fmla="*/ 0 w 571"/>
                <a:gd name="T17" fmla="*/ 0 h 573"/>
                <a:gd name="T18" fmla="*/ 0 w 571"/>
                <a:gd name="T19" fmla="*/ 0 h 573"/>
                <a:gd name="T20" fmla="*/ 0 w 571"/>
                <a:gd name="T21" fmla="*/ 0 h 573"/>
                <a:gd name="T22" fmla="*/ 0 w 571"/>
                <a:gd name="T23" fmla="*/ 0 h 573"/>
                <a:gd name="T24" fmla="*/ 0 w 571"/>
                <a:gd name="T25" fmla="*/ 0 h 573"/>
                <a:gd name="T26" fmla="*/ 0 w 571"/>
                <a:gd name="T27" fmla="*/ 0 h 573"/>
                <a:gd name="T28" fmla="*/ 0 w 571"/>
                <a:gd name="T29" fmla="*/ 0 h 573"/>
                <a:gd name="T30" fmla="*/ 0 w 571"/>
                <a:gd name="T31" fmla="*/ 0 h 573"/>
                <a:gd name="T32" fmla="*/ 0 w 571"/>
                <a:gd name="T33" fmla="*/ 0 h 573"/>
                <a:gd name="T34" fmla="*/ 0 w 571"/>
                <a:gd name="T35" fmla="*/ 0 h 573"/>
                <a:gd name="T36" fmla="*/ 0 w 571"/>
                <a:gd name="T37" fmla="*/ 0 h 573"/>
                <a:gd name="T38" fmla="*/ 0 w 571"/>
                <a:gd name="T39" fmla="*/ 0 h 573"/>
                <a:gd name="T40" fmla="*/ 0 w 571"/>
                <a:gd name="T41" fmla="*/ 0 h 573"/>
                <a:gd name="T42" fmla="*/ 0 w 571"/>
                <a:gd name="T43" fmla="*/ 0 h 573"/>
                <a:gd name="T44" fmla="*/ 0 w 571"/>
                <a:gd name="T45" fmla="*/ 0 h 573"/>
                <a:gd name="T46" fmla="*/ 0 w 571"/>
                <a:gd name="T47" fmla="*/ 0 h 573"/>
                <a:gd name="T48" fmla="*/ 0 w 571"/>
                <a:gd name="T49" fmla="*/ 0 h 573"/>
                <a:gd name="T50" fmla="*/ 0 w 571"/>
                <a:gd name="T51" fmla="*/ 0 h 573"/>
                <a:gd name="T52" fmla="*/ 0 w 571"/>
                <a:gd name="T53" fmla="*/ 0 h 573"/>
                <a:gd name="T54" fmla="*/ 0 w 571"/>
                <a:gd name="T55" fmla="*/ 0 h 573"/>
                <a:gd name="T56" fmla="*/ 0 w 571"/>
                <a:gd name="T57" fmla="*/ 0 h 573"/>
                <a:gd name="T58" fmla="*/ 0 w 571"/>
                <a:gd name="T59" fmla="*/ 0 h 573"/>
                <a:gd name="T60" fmla="*/ 0 w 571"/>
                <a:gd name="T61" fmla="*/ 0 h 573"/>
                <a:gd name="T62" fmla="*/ 0 w 571"/>
                <a:gd name="T63" fmla="*/ 0 h 573"/>
                <a:gd name="T64" fmla="*/ 0 w 571"/>
                <a:gd name="T65" fmla="*/ 0 h 573"/>
                <a:gd name="T66" fmla="*/ 0 w 571"/>
                <a:gd name="T67" fmla="*/ 0 h 573"/>
                <a:gd name="T68" fmla="*/ 0 w 571"/>
                <a:gd name="T69" fmla="*/ 0 h 573"/>
                <a:gd name="T70" fmla="*/ 0 w 571"/>
                <a:gd name="T71" fmla="*/ 0 h 573"/>
                <a:gd name="T72" fmla="*/ 0 w 571"/>
                <a:gd name="T73" fmla="*/ 0 h 573"/>
                <a:gd name="T74" fmla="*/ 0 w 571"/>
                <a:gd name="T75" fmla="*/ 0 h 573"/>
                <a:gd name="T76" fmla="*/ 0 w 571"/>
                <a:gd name="T77" fmla="*/ 0 h 573"/>
                <a:gd name="T78" fmla="*/ 0 w 571"/>
                <a:gd name="T79" fmla="*/ 0 h 573"/>
                <a:gd name="T80" fmla="*/ 0 w 571"/>
                <a:gd name="T81" fmla="*/ 0 h 573"/>
                <a:gd name="T82" fmla="*/ 0 w 571"/>
                <a:gd name="T83" fmla="*/ 0 h 573"/>
                <a:gd name="T84" fmla="*/ 0 w 571"/>
                <a:gd name="T85" fmla="*/ 0 h 573"/>
                <a:gd name="T86" fmla="*/ 0 w 571"/>
                <a:gd name="T87" fmla="*/ 0 h 573"/>
                <a:gd name="T88" fmla="*/ 0 w 571"/>
                <a:gd name="T89" fmla="*/ 0 h 573"/>
                <a:gd name="T90" fmla="*/ 0 w 571"/>
                <a:gd name="T91" fmla="*/ 0 h 573"/>
                <a:gd name="T92" fmla="*/ 0 w 571"/>
                <a:gd name="T93" fmla="*/ 0 h 573"/>
                <a:gd name="T94" fmla="*/ 0 w 571"/>
                <a:gd name="T95" fmla="*/ 0 h 573"/>
                <a:gd name="T96" fmla="*/ 0 w 571"/>
                <a:gd name="T97" fmla="*/ 0 h 573"/>
                <a:gd name="T98" fmla="*/ 0 w 571"/>
                <a:gd name="T99" fmla="*/ 0 h 573"/>
                <a:gd name="T100" fmla="*/ 0 w 571"/>
                <a:gd name="T101" fmla="*/ 0 h 573"/>
                <a:gd name="T102" fmla="*/ 0 w 571"/>
                <a:gd name="T103" fmla="*/ 0 h 573"/>
                <a:gd name="T104" fmla="*/ 0 w 571"/>
                <a:gd name="T105" fmla="*/ 0 h 573"/>
                <a:gd name="T106" fmla="*/ 0 w 571"/>
                <a:gd name="T107" fmla="*/ 0 h 57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71"/>
                <a:gd name="T163" fmla="*/ 0 h 573"/>
                <a:gd name="T164" fmla="*/ 571 w 571"/>
                <a:gd name="T165" fmla="*/ 573 h 57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590" name="Freeform 41"/>
            <p:cNvSpPr>
              <a:spLocks/>
            </p:cNvSpPr>
            <p:nvPr/>
          </p:nvSpPr>
          <p:spPr bwMode="auto">
            <a:xfrm>
              <a:off x="4432" y="490"/>
              <a:ext cx="16" cy="17"/>
            </a:xfrm>
            <a:custGeom>
              <a:avLst/>
              <a:gdLst>
                <a:gd name="T0" fmla="*/ 0 w 83"/>
                <a:gd name="T1" fmla="*/ 0 h 84"/>
                <a:gd name="T2" fmla="*/ 0 w 83"/>
                <a:gd name="T3" fmla="*/ 0 h 84"/>
                <a:gd name="T4" fmla="*/ 0 w 83"/>
                <a:gd name="T5" fmla="*/ 0 h 84"/>
                <a:gd name="T6" fmla="*/ 0 w 83"/>
                <a:gd name="T7" fmla="*/ 0 h 84"/>
                <a:gd name="T8" fmla="*/ 0 w 83"/>
                <a:gd name="T9" fmla="*/ 0 h 84"/>
                <a:gd name="T10" fmla="*/ 0 w 83"/>
                <a:gd name="T11" fmla="*/ 0 h 84"/>
                <a:gd name="T12" fmla="*/ 0 w 83"/>
                <a:gd name="T13" fmla="*/ 0 h 84"/>
                <a:gd name="T14" fmla="*/ 0 w 83"/>
                <a:gd name="T15" fmla="*/ 0 h 84"/>
                <a:gd name="T16" fmla="*/ 0 w 83"/>
                <a:gd name="T17" fmla="*/ 0 h 84"/>
                <a:gd name="T18" fmla="*/ 0 w 83"/>
                <a:gd name="T19" fmla="*/ 0 h 84"/>
                <a:gd name="T20" fmla="*/ 0 w 83"/>
                <a:gd name="T21" fmla="*/ 0 h 84"/>
                <a:gd name="T22" fmla="*/ 0 w 83"/>
                <a:gd name="T23" fmla="*/ 0 h 84"/>
                <a:gd name="T24" fmla="*/ 0 w 83"/>
                <a:gd name="T25" fmla="*/ 0 h 84"/>
                <a:gd name="T26" fmla="*/ 0 w 83"/>
                <a:gd name="T27" fmla="*/ 0 h 84"/>
                <a:gd name="T28" fmla="*/ 0 w 83"/>
                <a:gd name="T29" fmla="*/ 0 h 84"/>
                <a:gd name="T30" fmla="*/ 0 w 83"/>
                <a:gd name="T31" fmla="*/ 0 h 84"/>
                <a:gd name="T32" fmla="*/ 0 w 83"/>
                <a:gd name="T33" fmla="*/ 0 h 84"/>
                <a:gd name="T34" fmla="*/ 0 w 83"/>
                <a:gd name="T35" fmla="*/ 0 h 84"/>
                <a:gd name="T36" fmla="*/ 0 w 83"/>
                <a:gd name="T37" fmla="*/ 0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84"/>
                <a:gd name="T59" fmla="*/ 83 w 83"/>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591" name="Freeform 42"/>
            <p:cNvSpPr>
              <a:spLocks/>
            </p:cNvSpPr>
            <p:nvPr/>
          </p:nvSpPr>
          <p:spPr bwMode="auto">
            <a:xfrm>
              <a:off x="4392" y="498"/>
              <a:ext cx="35" cy="21"/>
            </a:xfrm>
            <a:custGeom>
              <a:avLst/>
              <a:gdLst>
                <a:gd name="T0" fmla="*/ 0 w 176"/>
                <a:gd name="T1" fmla="*/ 0 h 106"/>
                <a:gd name="T2" fmla="*/ 0 w 176"/>
                <a:gd name="T3" fmla="*/ 0 h 106"/>
                <a:gd name="T4" fmla="*/ 0 w 176"/>
                <a:gd name="T5" fmla="*/ 0 h 106"/>
                <a:gd name="T6" fmla="*/ 0 w 176"/>
                <a:gd name="T7" fmla="*/ 0 h 106"/>
                <a:gd name="T8" fmla="*/ 0 w 176"/>
                <a:gd name="T9" fmla="*/ 0 h 106"/>
                <a:gd name="T10" fmla="*/ 0 w 176"/>
                <a:gd name="T11" fmla="*/ 0 h 106"/>
                <a:gd name="T12" fmla="*/ 0 w 176"/>
                <a:gd name="T13" fmla="*/ 0 h 106"/>
                <a:gd name="T14" fmla="*/ 0 w 176"/>
                <a:gd name="T15" fmla="*/ 0 h 106"/>
                <a:gd name="T16" fmla="*/ 0 w 176"/>
                <a:gd name="T17" fmla="*/ 0 h 106"/>
                <a:gd name="T18" fmla="*/ 0 w 176"/>
                <a:gd name="T19" fmla="*/ 0 h 106"/>
                <a:gd name="T20" fmla="*/ 0 w 176"/>
                <a:gd name="T21" fmla="*/ 0 h 106"/>
                <a:gd name="T22" fmla="*/ 0 w 176"/>
                <a:gd name="T23" fmla="*/ 0 h 106"/>
                <a:gd name="T24" fmla="*/ 0 w 176"/>
                <a:gd name="T25" fmla="*/ 0 h 106"/>
                <a:gd name="T26" fmla="*/ 0 w 176"/>
                <a:gd name="T27" fmla="*/ 0 h 106"/>
                <a:gd name="T28" fmla="*/ 0 w 176"/>
                <a:gd name="T29" fmla="*/ 0 h 106"/>
                <a:gd name="T30" fmla="*/ 0 w 176"/>
                <a:gd name="T31" fmla="*/ 0 h 106"/>
                <a:gd name="T32" fmla="*/ 0 w 176"/>
                <a:gd name="T33" fmla="*/ 0 h 106"/>
                <a:gd name="T34" fmla="*/ 0 w 176"/>
                <a:gd name="T35" fmla="*/ 0 h 106"/>
                <a:gd name="T36" fmla="*/ 0 w 176"/>
                <a:gd name="T37" fmla="*/ 0 h 106"/>
                <a:gd name="T38" fmla="*/ 0 w 176"/>
                <a:gd name="T39" fmla="*/ 0 h 106"/>
                <a:gd name="T40" fmla="*/ 0 w 176"/>
                <a:gd name="T41" fmla="*/ 0 h 106"/>
                <a:gd name="T42" fmla="*/ 0 w 176"/>
                <a:gd name="T43" fmla="*/ 0 h 106"/>
                <a:gd name="T44" fmla="*/ 0 w 176"/>
                <a:gd name="T45" fmla="*/ 0 h 106"/>
                <a:gd name="T46" fmla="*/ 0 w 176"/>
                <a:gd name="T47" fmla="*/ 0 h 106"/>
                <a:gd name="T48" fmla="*/ 0 w 176"/>
                <a:gd name="T49" fmla="*/ 0 h 106"/>
                <a:gd name="T50" fmla="*/ 0 w 176"/>
                <a:gd name="T51" fmla="*/ 0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6"/>
                <a:gd name="T79" fmla="*/ 0 h 106"/>
                <a:gd name="T80" fmla="*/ 176 w 176"/>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592" name="Freeform 43"/>
            <p:cNvSpPr>
              <a:spLocks/>
            </p:cNvSpPr>
            <p:nvPr/>
          </p:nvSpPr>
          <p:spPr bwMode="auto">
            <a:xfrm>
              <a:off x="4438" y="498"/>
              <a:ext cx="97" cy="91"/>
            </a:xfrm>
            <a:custGeom>
              <a:avLst/>
              <a:gdLst>
                <a:gd name="T0" fmla="*/ 0 w 487"/>
                <a:gd name="T1" fmla="*/ 0 h 456"/>
                <a:gd name="T2" fmla="*/ 0 w 487"/>
                <a:gd name="T3" fmla="*/ 0 h 456"/>
                <a:gd name="T4" fmla="*/ 0 w 487"/>
                <a:gd name="T5" fmla="*/ 0 h 456"/>
                <a:gd name="T6" fmla="*/ 0 w 487"/>
                <a:gd name="T7" fmla="*/ 0 h 456"/>
                <a:gd name="T8" fmla="*/ 0 w 487"/>
                <a:gd name="T9" fmla="*/ 0 h 456"/>
                <a:gd name="T10" fmla="*/ 0 w 487"/>
                <a:gd name="T11" fmla="*/ 0 h 456"/>
                <a:gd name="T12" fmla="*/ 0 w 487"/>
                <a:gd name="T13" fmla="*/ 0 h 456"/>
                <a:gd name="T14" fmla="*/ 0 w 487"/>
                <a:gd name="T15" fmla="*/ 0 h 456"/>
                <a:gd name="T16" fmla="*/ 0 w 487"/>
                <a:gd name="T17" fmla="*/ 0 h 456"/>
                <a:gd name="T18" fmla="*/ 0 w 487"/>
                <a:gd name="T19" fmla="*/ 0 h 456"/>
                <a:gd name="T20" fmla="*/ 0 w 487"/>
                <a:gd name="T21" fmla="*/ 0 h 456"/>
                <a:gd name="T22" fmla="*/ 0 w 487"/>
                <a:gd name="T23" fmla="*/ 0 h 456"/>
                <a:gd name="T24" fmla="*/ 0 w 487"/>
                <a:gd name="T25" fmla="*/ 0 h 456"/>
                <a:gd name="T26" fmla="*/ 0 w 487"/>
                <a:gd name="T27" fmla="*/ 0 h 456"/>
                <a:gd name="T28" fmla="*/ 0 w 487"/>
                <a:gd name="T29" fmla="*/ 0 h 456"/>
                <a:gd name="T30" fmla="*/ 0 w 487"/>
                <a:gd name="T31" fmla="*/ 0 h 456"/>
                <a:gd name="T32" fmla="*/ 0 w 487"/>
                <a:gd name="T33" fmla="*/ 0 h 456"/>
                <a:gd name="T34" fmla="*/ 0 w 487"/>
                <a:gd name="T35" fmla="*/ 0 h 456"/>
                <a:gd name="T36" fmla="*/ 0 w 487"/>
                <a:gd name="T37" fmla="*/ 0 h 456"/>
                <a:gd name="T38" fmla="*/ 0 w 487"/>
                <a:gd name="T39" fmla="*/ 0 h 456"/>
                <a:gd name="T40" fmla="*/ 0 w 487"/>
                <a:gd name="T41" fmla="*/ 0 h 456"/>
                <a:gd name="T42" fmla="*/ 0 w 487"/>
                <a:gd name="T43" fmla="*/ 0 h 456"/>
                <a:gd name="T44" fmla="*/ 0 w 487"/>
                <a:gd name="T45" fmla="*/ 0 h 456"/>
                <a:gd name="T46" fmla="*/ 0 w 487"/>
                <a:gd name="T47" fmla="*/ 0 h 456"/>
                <a:gd name="T48" fmla="*/ 0 w 487"/>
                <a:gd name="T49" fmla="*/ 0 h 456"/>
                <a:gd name="T50" fmla="*/ 0 w 487"/>
                <a:gd name="T51" fmla="*/ 0 h 456"/>
                <a:gd name="T52" fmla="*/ 0 w 487"/>
                <a:gd name="T53" fmla="*/ 0 h 456"/>
                <a:gd name="T54" fmla="*/ 0 w 487"/>
                <a:gd name="T55" fmla="*/ 0 h 456"/>
                <a:gd name="T56" fmla="*/ 0 w 487"/>
                <a:gd name="T57" fmla="*/ 0 h 456"/>
                <a:gd name="T58" fmla="*/ 0 w 487"/>
                <a:gd name="T59" fmla="*/ 0 h 456"/>
                <a:gd name="T60" fmla="*/ 0 w 487"/>
                <a:gd name="T61" fmla="*/ 0 h 456"/>
                <a:gd name="T62" fmla="*/ 0 w 487"/>
                <a:gd name="T63" fmla="*/ 0 h 456"/>
                <a:gd name="T64" fmla="*/ 0 w 487"/>
                <a:gd name="T65" fmla="*/ 0 h 456"/>
                <a:gd name="T66" fmla="*/ 0 w 487"/>
                <a:gd name="T67" fmla="*/ 0 h 456"/>
                <a:gd name="T68" fmla="*/ 0 w 487"/>
                <a:gd name="T69" fmla="*/ 0 h 456"/>
                <a:gd name="T70" fmla="*/ 0 w 487"/>
                <a:gd name="T71" fmla="*/ 0 h 456"/>
                <a:gd name="T72" fmla="*/ 0 w 487"/>
                <a:gd name="T73" fmla="*/ 0 h 456"/>
                <a:gd name="T74" fmla="*/ 0 w 487"/>
                <a:gd name="T75" fmla="*/ 0 h 456"/>
                <a:gd name="T76" fmla="*/ 0 w 487"/>
                <a:gd name="T77" fmla="*/ 0 h 456"/>
                <a:gd name="T78" fmla="*/ 0 w 487"/>
                <a:gd name="T79" fmla="*/ 0 h 456"/>
                <a:gd name="T80" fmla="*/ 0 w 487"/>
                <a:gd name="T81" fmla="*/ 0 h 456"/>
                <a:gd name="T82" fmla="*/ 0 w 487"/>
                <a:gd name="T83" fmla="*/ 0 h 456"/>
                <a:gd name="T84" fmla="*/ 0 w 487"/>
                <a:gd name="T85" fmla="*/ 0 h 456"/>
                <a:gd name="T86" fmla="*/ 0 w 487"/>
                <a:gd name="T87" fmla="*/ 0 h 456"/>
                <a:gd name="T88" fmla="*/ 0 w 487"/>
                <a:gd name="T89" fmla="*/ 0 h 456"/>
                <a:gd name="T90" fmla="*/ 0 w 487"/>
                <a:gd name="T91" fmla="*/ 0 h 456"/>
                <a:gd name="T92" fmla="*/ 0 w 487"/>
                <a:gd name="T93" fmla="*/ 0 h 456"/>
                <a:gd name="T94" fmla="*/ 0 w 487"/>
                <a:gd name="T95" fmla="*/ 0 h 456"/>
                <a:gd name="T96" fmla="*/ 0 w 487"/>
                <a:gd name="T97" fmla="*/ 0 h 456"/>
                <a:gd name="T98" fmla="*/ 0 w 487"/>
                <a:gd name="T99" fmla="*/ 0 h 456"/>
                <a:gd name="T100" fmla="*/ 0 w 487"/>
                <a:gd name="T101" fmla="*/ 0 h 456"/>
                <a:gd name="T102" fmla="*/ 0 w 487"/>
                <a:gd name="T103" fmla="*/ 0 h 456"/>
                <a:gd name="T104" fmla="*/ 0 w 487"/>
                <a:gd name="T105" fmla="*/ 0 h 456"/>
                <a:gd name="T106" fmla="*/ 0 w 487"/>
                <a:gd name="T107" fmla="*/ 0 h 456"/>
                <a:gd name="T108" fmla="*/ 0 w 487"/>
                <a:gd name="T109" fmla="*/ 0 h 456"/>
                <a:gd name="T110" fmla="*/ 0 w 487"/>
                <a:gd name="T111" fmla="*/ 0 h 456"/>
                <a:gd name="T112" fmla="*/ 0 w 487"/>
                <a:gd name="T113" fmla="*/ 0 h 456"/>
                <a:gd name="T114" fmla="*/ 0 w 487"/>
                <a:gd name="T115" fmla="*/ 0 h 456"/>
                <a:gd name="T116" fmla="*/ 0 w 487"/>
                <a:gd name="T117" fmla="*/ 0 h 456"/>
                <a:gd name="T118" fmla="*/ 0 w 487"/>
                <a:gd name="T119" fmla="*/ 0 h 456"/>
                <a:gd name="T120" fmla="*/ 0 w 487"/>
                <a:gd name="T121" fmla="*/ 0 h 456"/>
                <a:gd name="T122" fmla="*/ 0 w 487"/>
                <a:gd name="T123" fmla="*/ 0 h 4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7"/>
                <a:gd name="T187" fmla="*/ 0 h 456"/>
                <a:gd name="T188" fmla="*/ 487 w 487"/>
                <a:gd name="T189" fmla="*/ 456 h 4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593" name="Freeform 44"/>
            <p:cNvSpPr>
              <a:spLocks/>
            </p:cNvSpPr>
            <p:nvPr/>
          </p:nvSpPr>
          <p:spPr bwMode="auto">
            <a:xfrm>
              <a:off x="4557" y="525"/>
              <a:ext cx="36" cy="10"/>
            </a:xfrm>
            <a:custGeom>
              <a:avLst/>
              <a:gdLst>
                <a:gd name="T0" fmla="*/ 0 w 182"/>
                <a:gd name="T1" fmla="*/ 0 h 52"/>
                <a:gd name="T2" fmla="*/ 0 w 182"/>
                <a:gd name="T3" fmla="*/ 0 h 52"/>
                <a:gd name="T4" fmla="*/ 0 w 182"/>
                <a:gd name="T5" fmla="*/ 0 h 52"/>
                <a:gd name="T6" fmla="*/ 0 w 182"/>
                <a:gd name="T7" fmla="*/ 0 h 52"/>
                <a:gd name="T8" fmla="*/ 0 w 182"/>
                <a:gd name="T9" fmla="*/ 0 h 52"/>
                <a:gd name="T10" fmla="*/ 0 w 182"/>
                <a:gd name="T11" fmla="*/ 0 h 52"/>
                <a:gd name="T12" fmla="*/ 0 w 182"/>
                <a:gd name="T13" fmla="*/ 0 h 52"/>
                <a:gd name="T14" fmla="*/ 0 w 182"/>
                <a:gd name="T15" fmla="*/ 0 h 52"/>
                <a:gd name="T16" fmla="*/ 0 w 182"/>
                <a:gd name="T17" fmla="*/ 0 h 52"/>
                <a:gd name="T18" fmla="*/ 0 w 182"/>
                <a:gd name="T19" fmla="*/ 0 h 52"/>
                <a:gd name="T20" fmla="*/ 0 w 182"/>
                <a:gd name="T21" fmla="*/ 0 h 52"/>
                <a:gd name="T22" fmla="*/ 0 w 182"/>
                <a:gd name="T23" fmla="*/ 0 h 52"/>
                <a:gd name="T24" fmla="*/ 0 w 182"/>
                <a:gd name="T25" fmla="*/ 0 h 52"/>
                <a:gd name="T26" fmla="*/ 0 w 182"/>
                <a:gd name="T27" fmla="*/ 0 h 52"/>
                <a:gd name="T28" fmla="*/ 0 w 182"/>
                <a:gd name="T29" fmla="*/ 0 h 52"/>
                <a:gd name="T30" fmla="*/ 0 w 182"/>
                <a:gd name="T31" fmla="*/ 0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
                <a:gd name="T49" fmla="*/ 0 h 52"/>
                <a:gd name="T50" fmla="*/ 182 w 182"/>
                <a:gd name="T51" fmla="*/ 52 h 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594" name="Freeform 45"/>
            <p:cNvSpPr>
              <a:spLocks/>
            </p:cNvSpPr>
            <p:nvPr/>
          </p:nvSpPr>
          <p:spPr bwMode="auto">
            <a:xfrm>
              <a:off x="4396" y="535"/>
              <a:ext cx="21" cy="9"/>
            </a:xfrm>
            <a:custGeom>
              <a:avLst/>
              <a:gdLst>
                <a:gd name="T0" fmla="*/ 0 w 104"/>
                <a:gd name="T1" fmla="*/ 0 h 43"/>
                <a:gd name="T2" fmla="*/ 0 w 104"/>
                <a:gd name="T3" fmla="*/ 0 h 43"/>
                <a:gd name="T4" fmla="*/ 0 w 104"/>
                <a:gd name="T5" fmla="*/ 0 h 43"/>
                <a:gd name="T6" fmla="*/ 0 w 104"/>
                <a:gd name="T7" fmla="*/ 0 h 43"/>
                <a:gd name="T8" fmla="*/ 0 w 104"/>
                <a:gd name="T9" fmla="*/ 0 h 43"/>
                <a:gd name="T10" fmla="*/ 0 w 104"/>
                <a:gd name="T11" fmla="*/ 0 h 43"/>
                <a:gd name="T12" fmla="*/ 0 w 104"/>
                <a:gd name="T13" fmla="*/ 0 h 43"/>
                <a:gd name="T14" fmla="*/ 0 w 104"/>
                <a:gd name="T15" fmla="*/ 0 h 43"/>
                <a:gd name="T16" fmla="*/ 0 w 104"/>
                <a:gd name="T17" fmla="*/ 0 h 43"/>
                <a:gd name="T18" fmla="*/ 0 w 104"/>
                <a:gd name="T19" fmla="*/ 0 h 43"/>
                <a:gd name="T20" fmla="*/ 0 w 104"/>
                <a:gd name="T21" fmla="*/ 0 h 43"/>
                <a:gd name="T22" fmla="*/ 0 w 104"/>
                <a:gd name="T23" fmla="*/ 0 h 43"/>
                <a:gd name="T24" fmla="*/ 0 w 104"/>
                <a:gd name="T25" fmla="*/ 0 h 43"/>
                <a:gd name="T26" fmla="*/ 0 w 104"/>
                <a:gd name="T27" fmla="*/ 0 h 43"/>
                <a:gd name="T28" fmla="*/ 0 w 104"/>
                <a:gd name="T29" fmla="*/ 0 h 43"/>
                <a:gd name="T30" fmla="*/ 0 w 104"/>
                <a:gd name="T31" fmla="*/ 0 h 43"/>
                <a:gd name="T32" fmla="*/ 0 w 104"/>
                <a:gd name="T33" fmla="*/ 0 h 43"/>
                <a:gd name="T34" fmla="*/ 0 w 104"/>
                <a:gd name="T35" fmla="*/ 0 h 43"/>
                <a:gd name="T36" fmla="*/ 0 w 104"/>
                <a:gd name="T37" fmla="*/ 0 h 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43"/>
                <a:gd name="T59" fmla="*/ 104 w 104"/>
                <a:gd name="T60" fmla="*/ 43 h 4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595" name="Freeform 46"/>
            <p:cNvSpPr>
              <a:spLocks/>
            </p:cNvSpPr>
            <p:nvPr/>
          </p:nvSpPr>
          <p:spPr bwMode="auto">
            <a:xfrm>
              <a:off x="4556" y="552"/>
              <a:ext cx="23" cy="5"/>
            </a:xfrm>
            <a:custGeom>
              <a:avLst/>
              <a:gdLst>
                <a:gd name="T0" fmla="*/ 0 w 114"/>
                <a:gd name="T1" fmla="*/ 0 h 27"/>
                <a:gd name="T2" fmla="*/ 0 w 114"/>
                <a:gd name="T3" fmla="*/ 0 h 27"/>
                <a:gd name="T4" fmla="*/ 0 w 114"/>
                <a:gd name="T5" fmla="*/ 0 h 27"/>
                <a:gd name="T6" fmla="*/ 0 w 114"/>
                <a:gd name="T7" fmla="*/ 0 h 27"/>
                <a:gd name="T8" fmla="*/ 0 w 114"/>
                <a:gd name="T9" fmla="*/ 0 h 27"/>
                <a:gd name="T10" fmla="*/ 0 w 114"/>
                <a:gd name="T11" fmla="*/ 0 h 27"/>
                <a:gd name="T12" fmla="*/ 0 w 114"/>
                <a:gd name="T13" fmla="*/ 0 h 27"/>
                <a:gd name="T14" fmla="*/ 0 w 114"/>
                <a:gd name="T15" fmla="*/ 0 h 27"/>
                <a:gd name="T16" fmla="*/ 0 w 114"/>
                <a:gd name="T17" fmla="*/ 0 h 27"/>
                <a:gd name="T18" fmla="*/ 0 w 114"/>
                <a:gd name="T19" fmla="*/ 0 h 27"/>
                <a:gd name="T20" fmla="*/ 0 w 114"/>
                <a:gd name="T21" fmla="*/ 0 h 27"/>
                <a:gd name="T22" fmla="*/ 0 w 114"/>
                <a:gd name="T23" fmla="*/ 0 h 27"/>
                <a:gd name="T24" fmla="*/ 0 w 114"/>
                <a:gd name="T25" fmla="*/ 0 h 27"/>
                <a:gd name="T26" fmla="*/ 0 w 114"/>
                <a:gd name="T27" fmla="*/ 0 h 27"/>
                <a:gd name="T28" fmla="*/ 0 w 114"/>
                <a:gd name="T29" fmla="*/ 0 h 27"/>
                <a:gd name="T30" fmla="*/ 0 w 114"/>
                <a:gd name="T31" fmla="*/ 0 h 27"/>
                <a:gd name="T32" fmla="*/ 0 w 114"/>
                <a:gd name="T33" fmla="*/ 0 h 27"/>
                <a:gd name="T34" fmla="*/ 0 w 114"/>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
                <a:gd name="T55" fmla="*/ 0 h 27"/>
                <a:gd name="T56" fmla="*/ 114 w 114"/>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596" name="Freeform 47"/>
            <p:cNvSpPr>
              <a:spLocks/>
            </p:cNvSpPr>
            <p:nvPr/>
          </p:nvSpPr>
          <p:spPr bwMode="auto">
            <a:xfrm>
              <a:off x="4380" y="562"/>
              <a:ext cx="49" cy="9"/>
            </a:xfrm>
            <a:custGeom>
              <a:avLst/>
              <a:gdLst>
                <a:gd name="T0" fmla="*/ 0 w 248"/>
                <a:gd name="T1" fmla="*/ 0 h 42"/>
                <a:gd name="T2" fmla="*/ 0 w 248"/>
                <a:gd name="T3" fmla="*/ 0 h 42"/>
                <a:gd name="T4" fmla="*/ 0 w 248"/>
                <a:gd name="T5" fmla="*/ 0 h 42"/>
                <a:gd name="T6" fmla="*/ 0 w 248"/>
                <a:gd name="T7" fmla="*/ 0 h 42"/>
                <a:gd name="T8" fmla="*/ 0 w 248"/>
                <a:gd name="T9" fmla="*/ 0 h 42"/>
                <a:gd name="T10" fmla="*/ 0 w 248"/>
                <a:gd name="T11" fmla="*/ 0 h 42"/>
                <a:gd name="T12" fmla="*/ 0 w 248"/>
                <a:gd name="T13" fmla="*/ 0 h 42"/>
                <a:gd name="T14" fmla="*/ 0 w 248"/>
                <a:gd name="T15" fmla="*/ 0 h 42"/>
                <a:gd name="T16" fmla="*/ 0 w 248"/>
                <a:gd name="T17" fmla="*/ 0 h 42"/>
                <a:gd name="T18" fmla="*/ 0 w 248"/>
                <a:gd name="T19" fmla="*/ 0 h 42"/>
                <a:gd name="T20" fmla="*/ 0 w 248"/>
                <a:gd name="T21" fmla="*/ 0 h 42"/>
                <a:gd name="T22" fmla="*/ 0 w 248"/>
                <a:gd name="T23" fmla="*/ 0 h 42"/>
                <a:gd name="T24" fmla="*/ 0 w 248"/>
                <a:gd name="T25" fmla="*/ 0 h 42"/>
                <a:gd name="T26" fmla="*/ 0 w 248"/>
                <a:gd name="T27" fmla="*/ 0 h 42"/>
                <a:gd name="T28" fmla="*/ 0 w 248"/>
                <a:gd name="T29" fmla="*/ 0 h 42"/>
                <a:gd name="T30" fmla="*/ 0 w 248"/>
                <a:gd name="T31" fmla="*/ 0 h 42"/>
                <a:gd name="T32" fmla="*/ 0 w 248"/>
                <a:gd name="T33" fmla="*/ 0 h 42"/>
                <a:gd name="T34" fmla="*/ 0 w 248"/>
                <a:gd name="T35" fmla="*/ 0 h 42"/>
                <a:gd name="T36" fmla="*/ 0 w 248"/>
                <a:gd name="T37" fmla="*/ 0 h 42"/>
                <a:gd name="T38" fmla="*/ 0 w 248"/>
                <a:gd name="T39" fmla="*/ 0 h 42"/>
                <a:gd name="T40" fmla="*/ 0 w 248"/>
                <a:gd name="T41" fmla="*/ 0 h 42"/>
                <a:gd name="T42" fmla="*/ 0 w 248"/>
                <a:gd name="T43" fmla="*/ 0 h 42"/>
                <a:gd name="T44" fmla="*/ 0 w 248"/>
                <a:gd name="T45" fmla="*/ 0 h 42"/>
                <a:gd name="T46" fmla="*/ 0 w 248"/>
                <a:gd name="T47" fmla="*/ 0 h 42"/>
                <a:gd name="T48" fmla="*/ 0 w 248"/>
                <a:gd name="T49" fmla="*/ 0 h 42"/>
                <a:gd name="T50" fmla="*/ 0 w 248"/>
                <a:gd name="T51" fmla="*/ 0 h 42"/>
                <a:gd name="T52" fmla="*/ 0 w 248"/>
                <a:gd name="T53" fmla="*/ 0 h 42"/>
                <a:gd name="T54" fmla="*/ 0 w 248"/>
                <a:gd name="T55" fmla="*/ 0 h 42"/>
                <a:gd name="T56" fmla="*/ 0 w 248"/>
                <a:gd name="T57" fmla="*/ 0 h 42"/>
                <a:gd name="T58" fmla="*/ 0 w 248"/>
                <a:gd name="T59" fmla="*/ 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8"/>
                <a:gd name="T91" fmla="*/ 0 h 42"/>
                <a:gd name="T92" fmla="*/ 248 w 248"/>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597" name="Freeform 48"/>
            <p:cNvSpPr>
              <a:spLocks/>
            </p:cNvSpPr>
            <p:nvPr/>
          </p:nvSpPr>
          <p:spPr bwMode="auto">
            <a:xfrm>
              <a:off x="4554" y="575"/>
              <a:ext cx="35" cy="19"/>
            </a:xfrm>
            <a:custGeom>
              <a:avLst/>
              <a:gdLst>
                <a:gd name="T0" fmla="*/ 0 w 176"/>
                <a:gd name="T1" fmla="*/ 0 h 94"/>
                <a:gd name="T2" fmla="*/ 0 w 176"/>
                <a:gd name="T3" fmla="*/ 0 h 94"/>
                <a:gd name="T4" fmla="*/ 0 w 176"/>
                <a:gd name="T5" fmla="*/ 0 h 94"/>
                <a:gd name="T6" fmla="*/ 0 w 176"/>
                <a:gd name="T7" fmla="*/ 0 h 94"/>
                <a:gd name="T8" fmla="*/ 0 w 176"/>
                <a:gd name="T9" fmla="*/ 0 h 94"/>
                <a:gd name="T10" fmla="*/ 0 w 176"/>
                <a:gd name="T11" fmla="*/ 0 h 94"/>
                <a:gd name="T12" fmla="*/ 0 w 176"/>
                <a:gd name="T13" fmla="*/ 0 h 94"/>
                <a:gd name="T14" fmla="*/ 0 w 176"/>
                <a:gd name="T15" fmla="*/ 0 h 94"/>
                <a:gd name="T16" fmla="*/ 0 w 176"/>
                <a:gd name="T17" fmla="*/ 0 h 94"/>
                <a:gd name="T18" fmla="*/ 0 w 176"/>
                <a:gd name="T19" fmla="*/ 0 h 94"/>
                <a:gd name="T20" fmla="*/ 0 w 176"/>
                <a:gd name="T21" fmla="*/ 0 h 94"/>
                <a:gd name="T22" fmla="*/ 0 w 176"/>
                <a:gd name="T23" fmla="*/ 0 h 94"/>
                <a:gd name="T24" fmla="*/ 0 w 176"/>
                <a:gd name="T25" fmla="*/ 0 h 94"/>
                <a:gd name="T26" fmla="*/ 0 w 176"/>
                <a:gd name="T27" fmla="*/ 0 h 94"/>
                <a:gd name="T28" fmla="*/ 0 w 176"/>
                <a:gd name="T29" fmla="*/ 0 h 94"/>
                <a:gd name="T30" fmla="*/ 0 w 176"/>
                <a:gd name="T31" fmla="*/ 0 h 94"/>
                <a:gd name="T32" fmla="*/ 0 w 176"/>
                <a:gd name="T33" fmla="*/ 0 h 94"/>
                <a:gd name="T34" fmla="*/ 0 w 176"/>
                <a:gd name="T35" fmla="*/ 0 h 94"/>
                <a:gd name="T36" fmla="*/ 0 w 176"/>
                <a:gd name="T37" fmla="*/ 0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94"/>
                <a:gd name="T59" fmla="*/ 176 w 176"/>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598" name="Freeform 49"/>
            <p:cNvSpPr>
              <a:spLocks/>
            </p:cNvSpPr>
            <p:nvPr/>
          </p:nvSpPr>
          <p:spPr bwMode="auto">
            <a:xfrm>
              <a:off x="4417" y="582"/>
              <a:ext cx="21" cy="14"/>
            </a:xfrm>
            <a:custGeom>
              <a:avLst/>
              <a:gdLst>
                <a:gd name="T0" fmla="*/ 0 w 104"/>
                <a:gd name="T1" fmla="*/ 0 h 68"/>
                <a:gd name="T2" fmla="*/ 0 w 104"/>
                <a:gd name="T3" fmla="*/ 0 h 68"/>
                <a:gd name="T4" fmla="*/ 0 w 104"/>
                <a:gd name="T5" fmla="*/ 0 h 68"/>
                <a:gd name="T6" fmla="*/ 0 w 104"/>
                <a:gd name="T7" fmla="*/ 0 h 68"/>
                <a:gd name="T8" fmla="*/ 0 w 104"/>
                <a:gd name="T9" fmla="*/ 0 h 68"/>
                <a:gd name="T10" fmla="*/ 0 w 104"/>
                <a:gd name="T11" fmla="*/ 0 h 68"/>
                <a:gd name="T12" fmla="*/ 0 w 104"/>
                <a:gd name="T13" fmla="*/ 0 h 68"/>
                <a:gd name="T14" fmla="*/ 0 w 104"/>
                <a:gd name="T15" fmla="*/ 0 h 68"/>
                <a:gd name="T16" fmla="*/ 0 w 104"/>
                <a:gd name="T17" fmla="*/ 0 h 68"/>
                <a:gd name="T18" fmla="*/ 0 w 104"/>
                <a:gd name="T19" fmla="*/ 0 h 68"/>
                <a:gd name="T20" fmla="*/ 0 w 104"/>
                <a:gd name="T21" fmla="*/ 0 h 68"/>
                <a:gd name="T22" fmla="*/ 0 w 104"/>
                <a:gd name="T23" fmla="*/ 0 h 68"/>
                <a:gd name="T24" fmla="*/ 0 w 104"/>
                <a:gd name="T25" fmla="*/ 0 h 68"/>
                <a:gd name="T26" fmla="*/ 0 w 104"/>
                <a:gd name="T27" fmla="*/ 0 h 68"/>
                <a:gd name="T28" fmla="*/ 0 w 104"/>
                <a:gd name="T29" fmla="*/ 0 h 68"/>
                <a:gd name="T30" fmla="*/ 0 w 104"/>
                <a:gd name="T31" fmla="*/ 0 h 68"/>
                <a:gd name="T32" fmla="*/ 0 w 104"/>
                <a:gd name="T33" fmla="*/ 0 h 68"/>
                <a:gd name="T34" fmla="*/ 0 w 104"/>
                <a:gd name="T35" fmla="*/ 0 h 68"/>
                <a:gd name="T36" fmla="*/ 0 w 104"/>
                <a:gd name="T37" fmla="*/ 0 h 68"/>
                <a:gd name="T38" fmla="*/ 0 w 104"/>
                <a:gd name="T39" fmla="*/ 0 h 68"/>
                <a:gd name="T40" fmla="*/ 0 w 104"/>
                <a:gd name="T41" fmla="*/ 0 h 68"/>
                <a:gd name="T42" fmla="*/ 0 w 104"/>
                <a:gd name="T43" fmla="*/ 0 h 68"/>
                <a:gd name="T44" fmla="*/ 0 w 104"/>
                <a:gd name="T45" fmla="*/ 0 h 68"/>
                <a:gd name="T46" fmla="*/ 0 w 104"/>
                <a:gd name="T47" fmla="*/ 0 h 68"/>
                <a:gd name="T48" fmla="*/ 0 w 104"/>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68"/>
                <a:gd name="T77" fmla="*/ 104 w 104"/>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599" name="Freeform 50"/>
            <p:cNvSpPr>
              <a:spLocks/>
            </p:cNvSpPr>
            <p:nvPr/>
          </p:nvSpPr>
          <p:spPr bwMode="auto">
            <a:xfrm>
              <a:off x="4550" y="602"/>
              <a:ext cx="18" cy="12"/>
            </a:xfrm>
            <a:custGeom>
              <a:avLst/>
              <a:gdLst>
                <a:gd name="T0" fmla="*/ 0 w 93"/>
                <a:gd name="T1" fmla="*/ 0 h 62"/>
                <a:gd name="T2" fmla="*/ 0 w 93"/>
                <a:gd name="T3" fmla="*/ 0 h 62"/>
                <a:gd name="T4" fmla="*/ 0 w 93"/>
                <a:gd name="T5" fmla="*/ 0 h 62"/>
                <a:gd name="T6" fmla="*/ 0 w 93"/>
                <a:gd name="T7" fmla="*/ 0 h 62"/>
                <a:gd name="T8" fmla="*/ 0 w 93"/>
                <a:gd name="T9" fmla="*/ 0 h 62"/>
                <a:gd name="T10" fmla="*/ 0 w 93"/>
                <a:gd name="T11" fmla="*/ 0 h 62"/>
                <a:gd name="T12" fmla="*/ 0 w 93"/>
                <a:gd name="T13" fmla="*/ 0 h 62"/>
                <a:gd name="T14" fmla="*/ 0 w 93"/>
                <a:gd name="T15" fmla="*/ 0 h 62"/>
                <a:gd name="T16" fmla="*/ 0 w 93"/>
                <a:gd name="T17" fmla="*/ 0 h 62"/>
                <a:gd name="T18" fmla="*/ 0 w 93"/>
                <a:gd name="T19" fmla="*/ 0 h 62"/>
                <a:gd name="T20" fmla="*/ 0 w 93"/>
                <a:gd name="T21" fmla="*/ 0 h 62"/>
                <a:gd name="T22" fmla="*/ 0 w 93"/>
                <a:gd name="T23" fmla="*/ 0 h 62"/>
                <a:gd name="T24" fmla="*/ 0 w 93"/>
                <a:gd name="T25" fmla="*/ 0 h 62"/>
                <a:gd name="T26" fmla="*/ 0 w 93"/>
                <a:gd name="T27" fmla="*/ 0 h 62"/>
                <a:gd name="T28" fmla="*/ 0 w 93"/>
                <a:gd name="T29" fmla="*/ 0 h 62"/>
                <a:gd name="T30" fmla="*/ 0 w 93"/>
                <a:gd name="T31" fmla="*/ 0 h 62"/>
                <a:gd name="T32" fmla="*/ 0 w 93"/>
                <a:gd name="T33" fmla="*/ 0 h 62"/>
                <a:gd name="T34" fmla="*/ 0 w 93"/>
                <a:gd name="T35" fmla="*/ 0 h 62"/>
                <a:gd name="T36" fmla="*/ 0 w 93"/>
                <a:gd name="T37" fmla="*/ 0 h 62"/>
                <a:gd name="T38" fmla="*/ 0 w 93"/>
                <a:gd name="T39" fmla="*/ 0 h 62"/>
                <a:gd name="T40" fmla="*/ 0 w 9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
                <a:gd name="T64" fmla="*/ 0 h 62"/>
                <a:gd name="T65" fmla="*/ 93 w 93"/>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00" name="Freeform 51"/>
            <p:cNvSpPr>
              <a:spLocks/>
            </p:cNvSpPr>
            <p:nvPr/>
          </p:nvSpPr>
          <p:spPr bwMode="auto">
            <a:xfrm>
              <a:off x="4401" y="604"/>
              <a:ext cx="41" cy="35"/>
            </a:xfrm>
            <a:custGeom>
              <a:avLst/>
              <a:gdLst>
                <a:gd name="T0" fmla="*/ 0 w 207"/>
                <a:gd name="T1" fmla="*/ 0 h 176"/>
                <a:gd name="T2" fmla="*/ 0 w 207"/>
                <a:gd name="T3" fmla="*/ 0 h 176"/>
                <a:gd name="T4" fmla="*/ 0 w 207"/>
                <a:gd name="T5" fmla="*/ 0 h 176"/>
                <a:gd name="T6" fmla="*/ 0 w 207"/>
                <a:gd name="T7" fmla="*/ 0 h 176"/>
                <a:gd name="T8" fmla="*/ 0 w 207"/>
                <a:gd name="T9" fmla="*/ 0 h 176"/>
                <a:gd name="T10" fmla="*/ 0 w 207"/>
                <a:gd name="T11" fmla="*/ 0 h 176"/>
                <a:gd name="T12" fmla="*/ 0 w 207"/>
                <a:gd name="T13" fmla="*/ 0 h 176"/>
                <a:gd name="T14" fmla="*/ 0 w 207"/>
                <a:gd name="T15" fmla="*/ 0 h 176"/>
                <a:gd name="T16" fmla="*/ 0 w 207"/>
                <a:gd name="T17" fmla="*/ 0 h 176"/>
                <a:gd name="T18" fmla="*/ 0 w 207"/>
                <a:gd name="T19" fmla="*/ 0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7"/>
                <a:gd name="T31" fmla="*/ 0 h 176"/>
                <a:gd name="T32" fmla="*/ 207 w 207"/>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01" name="Freeform 52"/>
            <p:cNvSpPr>
              <a:spLocks/>
            </p:cNvSpPr>
            <p:nvPr/>
          </p:nvSpPr>
          <p:spPr bwMode="auto">
            <a:xfrm>
              <a:off x="4469" y="606"/>
              <a:ext cx="12" cy="54"/>
            </a:xfrm>
            <a:custGeom>
              <a:avLst/>
              <a:gdLst>
                <a:gd name="T0" fmla="*/ 0 w 63"/>
                <a:gd name="T1" fmla="*/ 0 h 270"/>
                <a:gd name="T2" fmla="*/ 0 w 63"/>
                <a:gd name="T3" fmla="*/ 0 h 270"/>
                <a:gd name="T4" fmla="*/ 0 w 63"/>
                <a:gd name="T5" fmla="*/ 0 h 270"/>
                <a:gd name="T6" fmla="*/ 0 w 63"/>
                <a:gd name="T7" fmla="*/ 0 h 270"/>
                <a:gd name="T8" fmla="*/ 0 w 63"/>
                <a:gd name="T9" fmla="*/ 0 h 270"/>
                <a:gd name="T10" fmla="*/ 0 w 63"/>
                <a:gd name="T11" fmla="*/ 0 h 270"/>
                <a:gd name="T12" fmla="*/ 0 w 63"/>
                <a:gd name="T13" fmla="*/ 0 h 270"/>
                <a:gd name="T14" fmla="*/ 0 w 63"/>
                <a:gd name="T15" fmla="*/ 0 h 270"/>
                <a:gd name="T16" fmla="*/ 0 w 63"/>
                <a:gd name="T17" fmla="*/ 0 h 270"/>
                <a:gd name="T18" fmla="*/ 0 w 63"/>
                <a:gd name="T19" fmla="*/ 0 h 270"/>
                <a:gd name="T20" fmla="*/ 0 w 63"/>
                <a:gd name="T21" fmla="*/ 0 h 270"/>
                <a:gd name="T22" fmla="*/ 0 w 63"/>
                <a:gd name="T23" fmla="*/ 0 h 270"/>
                <a:gd name="T24" fmla="*/ 0 w 63"/>
                <a:gd name="T25" fmla="*/ 0 h 270"/>
                <a:gd name="T26" fmla="*/ 0 w 63"/>
                <a:gd name="T27" fmla="*/ 0 h 270"/>
                <a:gd name="T28" fmla="*/ 0 w 63"/>
                <a:gd name="T29" fmla="*/ 0 h 270"/>
                <a:gd name="T30" fmla="*/ 0 w 63"/>
                <a:gd name="T31" fmla="*/ 0 h 270"/>
                <a:gd name="T32" fmla="*/ 0 w 63"/>
                <a:gd name="T33" fmla="*/ 0 h 270"/>
                <a:gd name="T34" fmla="*/ 0 w 63"/>
                <a:gd name="T35" fmla="*/ 0 h 270"/>
                <a:gd name="T36" fmla="*/ 0 w 63"/>
                <a:gd name="T37" fmla="*/ 0 h 270"/>
                <a:gd name="T38" fmla="*/ 0 w 63"/>
                <a:gd name="T39" fmla="*/ 0 h 270"/>
                <a:gd name="T40" fmla="*/ 0 w 63"/>
                <a:gd name="T41" fmla="*/ 0 h 270"/>
                <a:gd name="T42" fmla="*/ 0 w 63"/>
                <a:gd name="T43" fmla="*/ 0 h 270"/>
                <a:gd name="T44" fmla="*/ 0 w 63"/>
                <a:gd name="T45" fmla="*/ 0 h 270"/>
                <a:gd name="T46" fmla="*/ 0 w 63"/>
                <a:gd name="T47" fmla="*/ 0 h 270"/>
                <a:gd name="T48" fmla="*/ 0 w 63"/>
                <a:gd name="T49" fmla="*/ 0 h 270"/>
                <a:gd name="T50" fmla="*/ 0 w 63"/>
                <a:gd name="T51" fmla="*/ 0 h 270"/>
                <a:gd name="T52" fmla="*/ 0 w 63"/>
                <a:gd name="T53" fmla="*/ 0 h 270"/>
                <a:gd name="T54" fmla="*/ 0 w 63"/>
                <a:gd name="T55" fmla="*/ 0 h 270"/>
                <a:gd name="T56" fmla="*/ 0 w 63"/>
                <a:gd name="T57" fmla="*/ 0 h 2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3"/>
                <a:gd name="T88" fmla="*/ 0 h 270"/>
                <a:gd name="T89" fmla="*/ 63 w 63"/>
                <a:gd name="T90" fmla="*/ 270 h 2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02" name="Freeform 53"/>
            <p:cNvSpPr>
              <a:spLocks/>
            </p:cNvSpPr>
            <p:nvPr/>
          </p:nvSpPr>
          <p:spPr bwMode="auto">
            <a:xfrm>
              <a:off x="4506" y="610"/>
              <a:ext cx="6" cy="24"/>
            </a:xfrm>
            <a:custGeom>
              <a:avLst/>
              <a:gdLst>
                <a:gd name="T0" fmla="*/ 0 w 30"/>
                <a:gd name="T1" fmla="*/ 0 h 118"/>
                <a:gd name="T2" fmla="*/ 0 w 30"/>
                <a:gd name="T3" fmla="*/ 0 h 118"/>
                <a:gd name="T4" fmla="*/ 0 w 30"/>
                <a:gd name="T5" fmla="*/ 0 h 118"/>
                <a:gd name="T6" fmla="*/ 0 w 30"/>
                <a:gd name="T7" fmla="*/ 0 h 118"/>
                <a:gd name="T8" fmla="*/ 0 w 30"/>
                <a:gd name="T9" fmla="*/ 0 h 118"/>
                <a:gd name="T10" fmla="*/ 0 w 30"/>
                <a:gd name="T11" fmla="*/ 0 h 118"/>
                <a:gd name="T12" fmla="*/ 0 w 30"/>
                <a:gd name="T13" fmla="*/ 0 h 118"/>
                <a:gd name="T14" fmla="*/ 0 w 30"/>
                <a:gd name="T15" fmla="*/ 0 h 118"/>
                <a:gd name="T16" fmla="*/ 0 w 30"/>
                <a:gd name="T17" fmla="*/ 0 h 118"/>
                <a:gd name="T18" fmla="*/ 0 w 30"/>
                <a:gd name="T19" fmla="*/ 0 h 118"/>
                <a:gd name="T20" fmla="*/ 0 w 30"/>
                <a:gd name="T21" fmla="*/ 0 h 118"/>
                <a:gd name="T22" fmla="*/ 0 w 30"/>
                <a:gd name="T23" fmla="*/ 0 h 118"/>
                <a:gd name="T24" fmla="*/ 0 w 30"/>
                <a:gd name="T25" fmla="*/ 0 h 118"/>
                <a:gd name="T26" fmla="*/ 0 w 30"/>
                <a:gd name="T27" fmla="*/ 0 h 1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118"/>
                <a:gd name="T44" fmla="*/ 30 w 30"/>
                <a:gd name="T45" fmla="*/ 118 h 1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03" name="Freeform 54"/>
            <p:cNvSpPr>
              <a:spLocks/>
            </p:cNvSpPr>
            <p:nvPr/>
          </p:nvSpPr>
          <p:spPr bwMode="auto">
            <a:xfrm>
              <a:off x="4446" y="612"/>
              <a:ext cx="10" cy="24"/>
            </a:xfrm>
            <a:custGeom>
              <a:avLst/>
              <a:gdLst>
                <a:gd name="T0" fmla="*/ 0 w 50"/>
                <a:gd name="T1" fmla="*/ 0 h 119"/>
                <a:gd name="T2" fmla="*/ 0 w 50"/>
                <a:gd name="T3" fmla="*/ 0 h 119"/>
                <a:gd name="T4" fmla="*/ 0 w 50"/>
                <a:gd name="T5" fmla="*/ 0 h 119"/>
                <a:gd name="T6" fmla="*/ 0 w 50"/>
                <a:gd name="T7" fmla="*/ 0 h 119"/>
                <a:gd name="T8" fmla="*/ 0 w 50"/>
                <a:gd name="T9" fmla="*/ 0 h 119"/>
                <a:gd name="T10" fmla="*/ 0 w 50"/>
                <a:gd name="T11" fmla="*/ 0 h 119"/>
                <a:gd name="T12" fmla="*/ 0 w 50"/>
                <a:gd name="T13" fmla="*/ 0 h 119"/>
                <a:gd name="T14" fmla="*/ 0 w 50"/>
                <a:gd name="T15" fmla="*/ 0 h 119"/>
                <a:gd name="T16" fmla="*/ 0 w 50"/>
                <a:gd name="T17" fmla="*/ 0 h 119"/>
                <a:gd name="T18" fmla="*/ 0 w 50"/>
                <a:gd name="T19" fmla="*/ 0 h 119"/>
                <a:gd name="T20" fmla="*/ 0 w 50"/>
                <a:gd name="T21" fmla="*/ 0 h 119"/>
                <a:gd name="T22" fmla="*/ 0 w 50"/>
                <a:gd name="T23" fmla="*/ 0 h 119"/>
                <a:gd name="T24" fmla="*/ 0 w 50"/>
                <a:gd name="T25" fmla="*/ 0 h 119"/>
                <a:gd name="T26" fmla="*/ 0 w 50"/>
                <a:gd name="T27" fmla="*/ 0 h 119"/>
                <a:gd name="T28" fmla="*/ 0 w 50"/>
                <a:gd name="T29" fmla="*/ 0 h 119"/>
                <a:gd name="T30" fmla="*/ 0 w 50"/>
                <a:gd name="T31" fmla="*/ 0 h 119"/>
                <a:gd name="T32" fmla="*/ 0 w 50"/>
                <a:gd name="T33" fmla="*/ 0 h 119"/>
                <a:gd name="T34" fmla="*/ 0 w 50"/>
                <a:gd name="T35" fmla="*/ 0 h 119"/>
                <a:gd name="T36" fmla="*/ 0 w 50"/>
                <a:gd name="T37" fmla="*/ 0 h 119"/>
                <a:gd name="T38" fmla="*/ 0 w 50"/>
                <a:gd name="T39" fmla="*/ 0 h 119"/>
                <a:gd name="T40" fmla="*/ 0 w 50"/>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119"/>
                <a:gd name="T65" fmla="*/ 50 w 50"/>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04" name="Freeform 55"/>
            <p:cNvSpPr>
              <a:spLocks/>
            </p:cNvSpPr>
            <p:nvPr/>
          </p:nvSpPr>
          <p:spPr bwMode="auto">
            <a:xfrm>
              <a:off x="4527" y="616"/>
              <a:ext cx="23" cy="39"/>
            </a:xfrm>
            <a:custGeom>
              <a:avLst/>
              <a:gdLst>
                <a:gd name="T0" fmla="*/ 0 w 115"/>
                <a:gd name="T1" fmla="*/ 0 h 198"/>
                <a:gd name="T2" fmla="*/ 0 w 115"/>
                <a:gd name="T3" fmla="*/ 0 h 198"/>
                <a:gd name="T4" fmla="*/ 0 w 115"/>
                <a:gd name="T5" fmla="*/ 0 h 198"/>
                <a:gd name="T6" fmla="*/ 0 w 115"/>
                <a:gd name="T7" fmla="*/ 0 h 198"/>
                <a:gd name="T8" fmla="*/ 0 w 115"/>
                <a:gd name="T9" fmla="*/ 0 h 198"/>
                <a:gd name="T10" fmla="*/ 0 w 115"/>
                <a:gd name="T11" fmla="*/ 0 h 198"/>
                <a:gd name="T12" fmla="*/ 0 w 115"/>
                <a:gd name="T13" fmla="*/ 0 h 198"/>
                <a:gd name="T14" fmla="*/ 0 w 115"/>
                <a:gd name="T15" fmla="*/ 0 h 198"/>
                <a:gd name="T16" fmla="*/ 0 w 115"/>
                <a:gd name="T17" fmla="*/ 0 h 198"/>
                <a:gd name="T18" fmla="*/ 0 w 115"/>
                <a:gd name="T19" fmla="*/ 0 h 198"/>
                <a:gd name="T20" fmla="*/ 0 w 115"/>
                <a:gd name="T21" fmla="*/ 0 h 198"/>
                <a:gd name="T22" fmla="*/ 0 w 115"/>
                <a:gd name="T23" fmla="*/ 0 h 198"/>
                <a:gd name="T24" fmla="*/ 0 w 115"/>
                <a:gd name="T25" fmla="*/ 0 h 198"/>
                <a:gd name="T26" fmla="*/ 0 w 115"/>
                <a:gd name="T27" fmla="*/ 0 h 198"/>
                <a:gd name="T28" fmla="*/ 0 w 115"/>
                <a:gd name="T29" fmla="*/ 0 h 198"/>
                <a:gd name="T30" fmla="*/ 0 w 115"/>
                <a:gd name="T31" fmla="*/ 0 h 198"/>
                <a:gd name="T32" fmla="*/ 0 w 115"/>
                <a:gd name="T33" fmla="*/ 0 h 198"/>
                <a:gd name="T34" fmla="*/ 0 w 115"/>
                <a:gd name="T35" fmla="*/ 0 h 198"/>
                <a:gd name="T36" fmla="*/ 0 w 115"/>
                <a:gd name="T37" fmla="*/ 0 h 198"/>
                <a:gd name="T38" fmla="*/ 0 w 115"/>
                <a:gd name="T39" fmla="*/ 0 h 198"/>
                <a:gd name="T40" fmla="*/ 0 w 115"/>
                <a:gd name="T41" fmla="*/ 0 h 198"/>
                <a:gd name="T42" fmla="*/ 0 w 115"/>
                <a:gd name="T43" fmla="*/ 0 h 198"/>
                <a:gd name="T44" fmla="*/ 0 w 115"/>
                <a:gd name="T45" fmla="*/ 0 h 198"/>
                <a:gd name="T46" fmla="*/ 0 w 115"/>
                <a:gd name="T47" fmla="*/ 0 h 198"/>
                <a:gd name="T48" fmla="*/ 0 w 115"/>
                <a:gd name="T49" fmla="*/ 0 h 198"/>
                <a:gd name="T50" fmla="*/ 0 w 115"/>
                <a:gd name="T51" fmla="*/ 0 h 198"/>
                <a:gd name="T52" fmla="*/ 0 w 115"/>
                <a:gd name="T53" fmla="*/ 0 h 198"/>
                <a:gd name="T54" fmla="*/ 0 w 115"/>
                <a:gd name="T55" fmla="*/ 0 h 198"/>
                <a:gd name="T56" fmla="*/ 0 w 115"/>
                <a:gd name="T57" fmla="*/ 0 h 198"/>
                <a:gd name="T58" fmla="*/ 0 w 115"/>
                <a:gd name="T59" fmla="*/ 0 h 198"/>
                <a:gd name="T60" fmla="*/ 0 w 115"/>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198"/>
                <a:gd name="T95" fmla="*/ 115 w 115"/>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05" name="Freeform 56"/>
            <p:cNvSpPr>
              <a:spLocks/>
            </p:cNvSpPr>
            <p:nvPr/>
          </p:nvSpPr>
          <p:spPr bwMode="auto">
            <a:xfrm>
              <a:off x="4014" y="695"/>
              <a:ext cx="523" cy="1184"/>
            </a:xfrm>
            <a:custGeom>
              <a:avLst/>
              <a:gdLst>
                <a:gd name="T0" fmla="*/ 0 w 2616"/>
                <a:gd name="T1" fmla="*/ 0 h 5921"/>
                <a:gd name="T2" fmla="*/ 0 w 2616"/>
                <a:gd name="T3" fmla="*/ 0 h 5921"/>
                <a:gd name="T4" fmla="*/ 0 w 2616"/>
                <a:gd name="T5" fmla="*/ 0 h 5921"/>
                <a:gd name="T6" fmla="*/ 0 w 2616"/>
                <a:gd name="T7" fmla="*/ 0 h 5921"/>
                <a:gd name="T8" fmla="*/ 0 w 2616"/>
                <a:gd name="T9" fmla="*/ 0 h 5921"/>
                <a:gd name="T10" fmla="*/ 0 w 2616"/>
                <a:gd name="T11" fmla="*/ 0 h 5921"/>
                <a:gd name="T12" fmla="*/ 0 w 2616"/>
                <a:gd name="T13" fmla="*/ 0 h 5921"/>
                <a:gd name="T14" fmla="*/ 0 w 2616"/>
                <a:gd name="T15" fmla="*/ 0 h 5921"/>
                <a:gd name="T16" fmla="*/ 0 w 2616"/>
                <a:gd name="T17" fmla="*/ 0 h 5921"/>
                <a:gd name="T18" fmla="*/ 0 w 2616"/>
                <a:gd name="T19" fmla="*/ 0 h 5921"/>
                <a:gd name="T20" fmla="*/ 0 w 2616"/>
                <a:gd name="T21" fmla="*/ 0 h 5921"/>
                <a:gd name="T22" fmla="*/ 0 w 2616"/>
                <a:gd name="T23" fmla="*/ 0 h 5921"/>
                <a:gd name="T24" fmla="*/ 0 w 2616"/>
                <a:gd name="T25" fmla="*/ 0 h 5921"/>
                <a:gd name="T26" fmla="*/ 0 w 2616"/>
                <a:gd name="T27" fmla="*/ 0 h 5921"/>
                <a:gd name="T28" fmla="*/ 0 w 2616"/>
                <a:gd name="T29" fmla="*/ 0 h 5921"/>
                <a:gd name="T30" fmla="*/ 0 w 2616"/>
                <a:gd name="T31" fmla="*/ 0 h 5921"/>
                <a:gd name="T32" fmla="*/ 0 w 2616"/>
                <a:gd name="T33" fmla="*/ 0 h 5921"/>
                <a:gd name="T34" fmla="*/ 0 w 2616"/>
                <a:gd name="T35" fmla="*/ 0 h 5921"/>
                <a:gd name="T36" fmla="*/ 0 w 2616"/>
                <a:gd name="T37" fmla="*/ 0 h 5921"/>
                <a:gd name="T38" fmla="*/ 0 w 2616"/>
                <a:gd name="T39" fmla="*/ 0 h 5921"/>
                <a:gd name="T40" fmla="*/ 0 w 2616"/>
                <a:gd name="T41" fmla="*/ 0 h 5921"/>
                <a:gd name="T42" fmla="*/ 0 w 2616"/>
                <a:gd name="T43" fmla="*/ 0 h 5921"/>
                <a:gd name="T44" fmla="*/ 0 w 2616"/>
                <a:gd name="T45" fmla="*/ 0 h 5921"/>
                <a:gd name="T46" fmla="*/ 0 w 2616"/>
                <a:gd name="T47" fmla="*/ 0 h 5921"/>
                <a:gd name="T48" fmla="*/ 0 w 2616"/>
                <a:gd name="T49" fmla="*/ 0 h 5921"/>
                <a:gd name="T50" fmla="*/ 0 w 2616"/>
                <a:gd name="T51" fmla="*/ 0 h 5921"/>
                <a:gd name="T52" fmla="*/ 0 w 2616"/>
                <a:gd name="T53" fmla="*/ 0 h 5921"/>
                <a:gd name="T54" fmla="*/ 0 w 2616"/>
                <a:gd name="T55" fmla="*/ 0 h 5921"/>
                <a:gd name="T56" fmla="*/ 0 w 2616"/>
                <a:gd name="T57" fmla="*/ 0 h 5921"/>
                <a:gd name="T58" fmla="*/ 0 w 2616"/>
                <a:gd name="T59" fmla="*/ 0 h 5921"/>
                <a:gd name="T60" fmla="*/ 0 w 2616"/>
                <a:gd name="T61" fmla="*/ 0 h 5921"/>
                <a:gd name="T62" fmla="*/ 0 w 2616"/>
                <a:gd name="T63" fmla="*/ 0 h 5921"/>
                <a:gd name="T64" fmla="*/ 0 w 2616"/>
                <a:gd name="T65" fmla="*/ 0 h 5921"/>
                <a:gd name="T66" fmla="*/ 0 w 2616"/>
                <a:gd name="T67" fmla="*/ 0 h 5921"/>
                <a:gd name="T68" fmla="*/ 0 w 2616"/>
                <a:gd name="T69" fmla="*/ 0 h 5921"/>
                <a:gd name="T70" fmla="*/ 0 w 2616"/>
                <a:gd name="T71" fmla="*/ 0 h 5921"/>
                <a:gd name="T72" fmla="*/ 0 w 2616"/>
                <a:gd name="T73" fmla="*/ 0 h 5921"/>
                <a:gd name="T74" fmla="*/ 0 w 2616"/>
                <a:gd name="T75" fmla="*/ 0 h 5921"/>
                <a:gd name="T76" fmla="*/ 0 w 2616"/>
                <a:gd name="T77" fmla="*/ 0 h 5921"/>
                <a:gd name="T78" fmla="*/ 0 w 2616"/>
                <a:gd name="T79" fmla="*/ 0 h 5921"/>
                <a:gd name="T80" fmla="*/ 0 w 2616"/>
                <a:gd name="T81" fmla="*/ 0 h 5921"/>
                <a:gd name="T82" fmla="*/ 0 w 2616"/>
                <a:gd name="T83" fmla="*/ 0 h 5921"/>
                <a:gd name="T84" fmla="*/ 0 w 2616"/>
                <a:gd name="T85" fmla="*/ 0 h 5921"/>
                <a:gd name="T86" fmla="*/ 0 w 2616"/>
                <a:gd name="T87" fmla="*/ 0 h 5921"/>
                <a:gd name="T88" fmla="*/ 0 w 2616"/>
                <a:gd name="T89" fmla="*/ 0 h 5921"/>
                <a:gd name="T90" fmla="*/ 0 w 2616"/>
                <a:gd name="T91" fmla="*/ 0 h 5921"/>
                <a:gd name="T92" fmla="*/ 0 w 2616"/>
                <a:gd name="T93" fmla="*/ 0 h 5921"/>
                <a:gd name="T94" fmla="*/ 0 w 2616"/>
                <a:gd name="T95" fmla="*/ 0 h 5921"/>
                <a:gd name="T96" fmla="*/ 0 w 2616"/>
                <a:gd name="T97" fmla="*/ 0 h 5921"/>
                <a:gd name="T98" fmla="*/ 0 w 2616"/>
                <a:gd name="T99" fmla="*/ 0 h 5921"/>
                <a:gd name="T100" fmla="*/ 0 w 2616"/>
                <a:gd name="T101" fmla="*/ 0 h 5921"/>
                <a:gd name="T102" fmla="*/ 0 w 2616"/>
                <a:gd name="T103" fmla="*/ 0 h 5921"/>
                <a:gd name="T104" fmla="*/ 0 w 2616"/>
                <a:gd name="T105" fmla="*/ 0 h 5921"/>
                <a:gd name="T106" fmla="*/ 0 w 2616"/>
                <a:gd name="T107" fmla="*/ 0 h 5921"/>
                <a:gd name="T108" fmla="*/ 0 w 2616"/>
                <a:gd name="T109" fmla="*/ 0 h 5921"/>
                <a:gd name="T110" fmla="*/ 0 w 2616"/>
                <a:gd name="T111" fmla="*/ 0 h 5921"/>
                <a:gd name="T112" fmla="*/ 0 w 2616"/>
                <a:gd name="T113" fmla="*/ 0 h 5921"/>
                <a:gd name="T114" fmla="*/ 0 w 2616"/>
                <a:gd name="T115" fmla="*/ 0 h 5921"/>
                <a:gd name="T116" fmla="*/ 0 w 2616"/>
                <a:gd name="T117" fmla="*/ 0 h 5921"/>
                <a:gd name="T118" fmla="*/ 0 w 2616"/>
                <a:gd name="T119" fmla="*/ 0 h 59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16"/>
                <a:gd name="T181" fmla="*/ 0 h 5921"/>
                <a:gd name="T182" fmla="*/ 2616 w 2616"/>
                <a:gd name="T183" fmla="*/ 5921 h 59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06" name="Freeform 57"/>
            <p:cNvSpPr>
              <a:spLocks/>
            </p:cNvSpPr>
            <p:nvPr/>
          </p:nvSpPr>
          <p:spPr bwMode="auto">
            <a:xfrm>
              <a:off x="4313" y="705"/>
              <a:ext cx="197" cy="305"/>
            </a:xfrm>
            <a:custGeom>
              <a:avLst/>
              <a:gdLst>
                <a:gd name="T0" fmla="*/ 0 w 986"/>
                <a:gd name="T1" fmla="*/ 0 h 1524"/>
                <a:gd name="T2" fmla="*/ 0 w 986"/>
                <a:gd name="T3" fmla="*/ 0 h 1524"/>
                <a:gd name="T4" fmla="*/ 0 w 986"/>
                <a:gd name="T5" fmla="*/ 0 h 1524"/>
                <a:gd name="T6" fmla="*/ 0 w 986"/>
                <a:gd name="T7" fmla="*/ 0 h 1524"/>
                <a:gd name="T8" fmla="*/ 0 w 986"/>
                <a:gd name="T9" fmla="*/ 0 h 1524"/>
                <a:gd name="T10" fmla="*/ 0 w 986"/>
                <a:gd name="T11" fmla="*/ 0 h 1524"/>
                <a:gd name="T12" fmla="*/ 0 w 986"/>
                <a:gd name="T13" fmla="*/ 0 h 1524"/>
                <a:gd name="T14" fmla="*/ 0 w 986"/>
                <a:gd name="T15" fmla="*/ 0 h 1524"/>
                <a:gd name="T16" fmla="*/ 0 w 986"/>
                <a:gd name="T17" fmla="*/ 0 h 1524"/>
                <a:gd name="T18" fmla="*/ 0 w 986"/>
                <a:gd name="T19" fmla="*/ 0 h 1524"/>
                <a:gd name="T20" fmla="*/ 0 w 986"/>
                <a:gd name="T21" fmla="*/ 0 h 1524"/>
                <a:gd name="T22" fmla="*/ 0 w 986"/>
                <a:gd name="T23" fmla="*/ 0 h 1524"/>
                <a:gd name="T24" fmla="*/ 0 w 986"/>
                <a:gd name="T25" fmla="*/ 0 h 1524"/>
                <a:gd name="T26" fmla="*/ 0 w 986"/>
                <a:gd name="T27" fmla="*/ 0 h 1524"/>
                <a:gd name="T28" fmla="*/ 0 w 986"/>
                <a:gd name="T29" fmla="*/ 0 h 1524"/>
                <a:gd name="T30" fmla="*/ 0 w 986"/>
                <a:gd name="T31" fmla="*/ 0 h 1524"/>
                <a:gd name="T32" fmla="*/ 0 w 986"/>
                <a:gd name="T33" fmla="*/ 0 h 1524"/>
                <a:gd name="T34" fmla="*/ 0 w 986"/>
                <a:gd name="T35" fmla="*/ 0 h 1524"/>
                <a:gd name="T36" fmla="*/ 0 w 986"/>
                <a:gd name="T37" fmla="*/ 0 h 1524"/>
                <a:gd name="T38" fmla="*/ 0 w 986"/>
                <a:gd name="T39" fmla="*/ 0 h 1524"/>
                <a:gd name="T40" fmla="*/ 0 w 986"/>
                <a:gd name="T41" fmla="*/ 0 h 1524"/>
                <a:gd name="T42" fmla="*/ 0 w 986"/>
                <a:gd name="T43" fmla="*/ 0 h 1524"/>
                <a:gd name="T44" fmla="*/ 0 w 986"/>
                <a:gd name="T45" fmla="*/ 0 h 1524"/>
                <a:gd name="T46" fmla="*/ 0 w 986"/>
                <a:gd name="T47" fmla="*/ 0 h 1524"/>
                <a:gd name="T48" fmla="*/ 0 w 986"/>
                <a:gd name="T49" fmla="*/ 0 h 1524"/>
                <a:gd name="T50" fmla="*/ 0 w 986"/>
                <a:gd name="T51" fmla="*/ 0 h 1524"/>
                <a:gd name="T52" fmla="*/ 0 w 986"/>
                <a:gd name="T53" fmla="*/ 0 h 1524"/>
                <a:gd name="T54" fmla="*/ 0 w 986"/>
                <a:gd name="T55" fmla="*/ 0 h 1524"/>
                <a:gd name="T56" fmla="*/ 0 w 986"/>
                <a:gd name="T57" fmla="*/ 0 h 1524"/>
                <a:gd name="T58" fmla="*/ 0 w 986"/>
                <a:gd name="T59" fmla="*/ 0 h 1524"/>
                <a:gd name="T60" fmla="*/ 0 w 986"/>
                <a:gd name="T61" fmla="*/ 0 h 1524"/>
                <a:gd name="T62" fmla="*/ 0 w 986"/>
                <a:gd name="T63" fmla="*/ 0 h 1524"/>
                <a:gd name="T64" fmla="*/ 0 w 986"/>
                <a:gd name="T65" fmla="*/ 0 h 1524"/>
                <a:gd name="T66" fmla="*/ 0 w 986"/>
                <a:gd name="T67" fmla="*/ 0 h 1524"/>
                <a:gd name="T68" fmla="*/ 0 w 986"/>
                <a:gd name="T69" fmla="*/ 0 h 1524"/>
                <a:gd name="T70" fmla="*/ 0 w 986"/>
                <a:gd name="T71" fmla="*/ 0 h 1524"/>
                <a:gd name="T72" fmla="*/ 0 w 986"/>
                <a:gd name="T73" fmla="*/ 0 h 1524"/>
                <a:gd name="T74" fmla="*/ 0 w 986"/>
                <a:gd name="T75" fmla="*/ 0 h 1524"/>
                <a:gd name="T76" fmla="*/ 0 w 986"/>
                <a:gd name="T77" fmla="*/ 0 h 1524"/>
                <a:gd name="T78" fmla="*/ 0 w 986"/>
                <a:gd name="T79" fmla="*/ 0 h 1524"/>
                <a:gd name="T80" fmla="*/ 0 w 986"/>
                <a:gd name="T81" fmla="*/ 0 h 1524"/>
                <a:gd name="T82" fmla="*/ 0 w 986"/>
                <a:gd name="T83" fmla="*/ 0 h 1524"/>
                <a:gd name="T84" fmla="*/ 0 w 986"/>
                <a:gd name="T85" fmla="*/ 0 h 1524"/>
                <a:gd name="T86" fmla="*/ 0 w 986"/>
                <a:gd name="T87" fmla="*/ 0 h 1524"/>
                <a:gd name="T88" fmla="*/ 0 w 986"/>
                <a:gd name="T89" fmla="*/ 0 h 1524"/>
                <a:gd name="T90" fmla="*/ 0 w 986"/>
                <a:gd name="T91" fmla="*/ 0 h 1524"/>
                <a:gd name="T92" fmla="*/ 0 w 986"/>
                <a:gd name="T93" fmla="*/ 0 h 1524"/>
                <a:gd name="T94" fmla="*/ 0 w 986"/>
                <a:gd name="T95" fmla="*/ 0 h 1524"/>
                <a:gd name="T96" fmla="*/ 0 w 986"/>
                <a:gd name="T97" fmla="*/ 0 h 1524"/>
                <a:gd name="T98" fmla="*/ 0 w 986"/>
                <a:gd name="T99" fmla="*/ 0 h 1524"/>
                <a:gd name="T100" fmla="*/ 0 w 986"/>
                <a:gd name="T101" fmla="*/ 0 h 1524"/>
                <a:gd name="T102" fmla="*/ 0 w 986"/>
                <a:gd name="T103" fmla="*/ 0 h 1524"/>
                <a:gd name="T104" fmla="*/ 0 w 986"/>
                <a:gd name="T105" fmla="*/ 0 h 1524"/>
                <a:gd name="T106" fmla="*/ 0 w 986"/>
                <a:gd name="T107" fmla="*/ 0 h 1524"/>
                <a:gd name="T108" fmla="*/ 0 w 986"/>
                <a:gd name="T109" fmla="*/ 0 h 1524"/>
                <a:gd name="T110" fmla="*/ 0 w 986"/>
                <a:gd name="T111" fmla="*/ 0 h 1524"/>
                <a:gd name="T112" fmla="*/ 0 w 986"/>
                <a:gd name="T113" fmla="*/ 0 h 1524"/>
                <a:gd name="T114" fmla="*/ 0 w 986"/>
                <a:gd name="T115" fmla="*/ 0 h 1524"/>
                <a:gd name="T116" fmla="*/ 0 w 986"/>
                <a:gd name="T117" fmla="*/ 0 h 15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6"/>
                <a:gd name="T178" fmla="*/ 0 h 1524"/>
                <a:gd name="T179" fmla="*/ 986 w 986"/>
                <a:gd name="T180" fmla="*/ 1524 h 15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07" name="Freeform 58"/>
            <p:cNvSpPr>
              <a:spLocks/>
            </p:cNvSpPr>
            <p:nvPr/>
          </p:nvSpPr>
          <p:spPr bwMode="auto">
            <a:xfrm>
              <a:off x="4023" y="778"/>
              <a:ext cx="167" cy="286"/>
            </a:xfrm>
            <a:custGeom>
              <a:avLst/>
              <a:gdLst>
                <a:gd name="T0" fmla="*/ 0 w 834"/>
                <a:gd name="T1" fmla="*/ 0 h 1430"/>
                <a:gd name="T2" fmla="*/ 0 w 834"/>
                <a:gd name="T3" fmla="*/ 0 h 1430"/>
                <a:gd name="T4" fmla="*/ 0 w 834"/>
                <a:gd name="T5" fmla="*/ 0 h 1430"/>
                <a:gd name="T6" fmla="*/ 0 w 834"/>
                <a:gd name="T7" fmla="*/ 0 h 1430"/>
                <a:gd name="T8" fmla="*/ 0 w 834"/>
                <a:gd name="T9" fmla="*/ 0 h 1430"/>
                <a:gd name="T10" fmla="*/ 0 w 834"/>
                <a:gd name="T11" fmla="*/ 0 h 1430"/>
                <a:gd name="T12" fmla="*/ 0 w 834"/>
                <a:gd name="T13" fmla="*/ 0 h 1430"/>
                <a:gd name="T14" fmla="*/ 0 w 834"/>
                <a:gd name="T15" fmla="*/ 0 h 1430"/>
                <a:gd name="T16" fmla="*/ 0 w 834"/>
                <a:gd name="T17" fmla="*/ 0 h 1430"/>
                <a:gd name="T18" fmla="*/ 0 w 834"/>
                <a:gd name="T19" fmla="*/ 0 h 1430"/>
                <a:gd name="T20" fmla="*/ 0 w 834"/>
                <a:gd name="T21" fmla="*/ 0 h 1430"/>
                <a:gd name="T22" fmla="*/ 0 w 834"/>
                <a:gd name="T23" fmla="*/ 0 h 1430"/>
                <a:gd name="T24" fmla="*/ 0 w 834"/>
                <a:gd name="T25" fmla="*/ 0 h 1430"/>
                <a:gd name="T26" fmla="*/ 0 w 834"/>
                <a:gd name="T27" fmla="*/ 0 h 1430"/>
                <a:gd name="T28" fmla="*/ 0 w 834"/>
                <a:gd name="T29" fmla="*/ 0 h 1430"/>
                <a:gd name="T30" fmla="*/ 0 w 834"/>
                <a:gd name="T31" fmla="*/ 0 h 1430"/>
                <a:gd name="T32" fmla="*/ 0 w 834"/>
                <a:gd name="T33" fmla="*/ 0 h 1430"/>
                <a:gd name="T34" fmla="*/ 0 w 834"/>
                <a:gd name="T35" fmla="*/ 0 h 1430"/>
                <a:gd name="T36" fmla="*/ 0 w 834"/>
                <a:gd name="T37" fmla="*/ 0 h 1430"/>
                <a:gd name="T38" fmla="*/ 0 w 834"/>
                <a:gd name="T39" fmla="*/ 0 h 1430"/>
                <a:gd name="T40" fmla="*/ 0 w 834"/>
                <a:gd name="T41" fmla="*/ 0 h 1430"/>
                <a:gd name="T42" fmla="*/ 0 w 834"/>
                <a:gd name="T43" fmla="*/ 0 h 1430"/>
                <a:gd name="T44" fmla="*/ 0 w 834"/>
                <a:gd name="T45" fmla="*/ 0 h 1430"/>
                <a:gd name="T46" fmla="*/ 0 w 834"/>
                <a:gd name="T47" fmla="*/ 0 h 1430"/>
                <a:gd name="T48" fmla="*/ 0 w 834"/>
                <a:gd name="T49" fmla="*/ 0 h 1430"/>
                <a:gd name="T50" fmla="*/ 0 w 834"/>
                <a:gd name="T51" fmla="*/ 0 h 1430"/>
                <a:gd name="T52" fmla="*/ 0 w 834"/>
                <a:gd name="T53" fmla="*/ 0 h 1430"/>
                <a:gd name="T54" fmla="*/ 0 w 834"/>
                <a:gd name="T55" fmla="*/ 0 h 1430"/>
                <a:gd name="T56" fmla="*/ 0 w 834"/>
                <a:gd name="T57" fmla="*/ 0 h 1430"/>
                <a:gd name="T58" fmla="*/ 0 w 834"/>
                <a:gd name="T59" fmla="*/ 0 h 1430"/>
                <a:gd name="T60" fmla="*/ 0 w 834"/>
                <a:gd name="T61" fmla="*/ 0 h 1430"/>
                <a:gd name="T62" fmla="*/ 0 w 834"/>
                <a:gd name="T63" fmla="*/ 0 h 1430"/>
                <a:gd name="T64" fmla="*/ 0 w 834"/>
                <a:gd name="T65" fmla="*/ 0 h 1430"/>
                <a:gd name="T66" fmla="*/ 0 w 834"/>
                <a:gd name="T67" fmla="*/ 0 h 1430"/>
                <a:gd name="T68" fmla="*/ 0 w 834"/>
                <a:gd name="T69" fmla="*/ 0 h 1430"/>
                <a:gd name="T70" fmla="*/ 0 w 834"/>
                <a:gd name="T71" fmla="*/ 0 h 1430"/>
                <a:gd name="T72" fmla="*/ 0 w 834"/>
                <a:gd name="T73" fmla="*/ 0 h 1430"/>
                <a:gd name="T74" fmla="*/ 0 w 834"/>
                <a:gd name="T75" fmla="*/ 0 h 1430"/>
                <a:gd name="T76" fmla="*/ 0 w 834"/>
                <a:gd name="T77" fmla="*/ 0 h 1430"/>
                <a:gd name="T78" fmla="*/ 0 w 834"/>
                <a:gd name="T79" fmla="*/ 0 h 1430"/>
                <a:gd name="T80" fmla="*/ 0 w 834"/>
                <a:gd name="T81" fmla="*/ 0 h 1430"/>
                <a:gd name="T82" fmla="*/ 0 w 834"/>
                <a:gd name="T83" fmla="*/ 0 h 1430"/>
                <a:gd name="T84" fmla="*/ 0 w 834"/>
                <a:gd name="T85" fmla="*/ 0 h 1430"/>
                <a:gd name="T86" fmla="*/ 0 w 834"/>
                <a:gd name="T87" fmla="*/ 0 h 1430"/>
                <a:gd name="T88" fmla="*/ 0 w 834"/>
                <a:gd name="T89" fmla="*/ 0 h 1430"/>
                <a:gd name="T90" fmla="*/ 0 w 834"/>
                <a:gd name="T91" fmla="*/ 0 h 1430"/>
                <a:gd name="T92" fmla="*/ 0 w 834"/>
                <a:gd name="T93" fmla="*/ 0 h 1430"/>
                <a:gd name="T94" fmla="*/ 0 w 834"/>
                <a:gd name="T95" fmla="*/ 0 h 1430"/>
                <a:gd name="T96" fmla="*/ 0 w 834"/>
                <a:gd name="T97" fmla="*/ 0 h 1430"/>
                <a:gd name="T98" fmla="*/ 0 w 834"/>
                <a:gd name="T99" fmla="*/ 0 h 1430"/>
                <a:gd name="T100" fmla="*/ 0 w 834"/>
                <a:gd name="T101" fmla="*/ 0 h 1430"/>
                <a:gd name="T102" fmla="*/ 0 w 834"/>
                <a:gd name="T103" fmla="*/ 0 h 1430"/>
                <a:gd name="T104" fmla="*/ 0 w 834"/>
                <a:gd name="T105" fmla="*/ 0 h 1430"/>
                <a:gd name="T106" fmla="*/ 0 w 834"/>
                <a:gd name="T107" fmla="*/ 0 h 1430"/>
                <a:gd name="T108" fmla="*/ 0 w 834"/>
                <a:gd name="T109" fmla="*/ 0 h 1430"/>
                <a:gd name="T110" fmla="*/ 0 w 834"/>
                <a:gd name="T111" fmla="*/ 0 h 1430"/>
                <a:gd name="T112" fmla="*/ 0 w 834"/>
                <a:gd name="T113" fmla="*/ 0 h 14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34"/>
                <a:gd name="T172" fmla="*/ 0 h 1430"/>
                <a:gd name="T173" fmla="*/ 834 w 834"/>
                <a:gd name="T174" fmla="*/ 1430 h 14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08" name="Freeform 59"/>
            <p:cNvSpPr>
              <a:spLocks/>
            </p:cNvSpPr>
            <p:nvPr/>
          </p:nvSpPr>
          <p:spPr bwMode="auto">
            <a:xfrm>
              <a:off x="4073" y="808"/>
              <a:ext cx="130" cy="165"/>
            </a:xfrm>
            <a:custGeom>
              <a:avLst/>
              <a:gdLst>
                <a:gd name="T0" fmla="*/ 0 w 653"/>
                <a:gd name="T1" fmla="*/ 0 h 823"/>
                <a:gd name="T2" fmla="*/ 0 w 653"/>
                <a:gd name="T3" fmla="*/ 0 h 823"/>
                <a:gd name="T4" fmla="*/ 0 w 653"/>
                <a:gd name="T5" fmla="*/ 0 h 823"/>
                <a:gd name="T6" fmla="*/ 0 w 653"/>
                <a:gd name="T7" fmla="*/ 0 h 823"/>
                <a:gd name="T8" fmla="*/ 0 w 653"/>
                <a:gd name="T9" fmla="*/ 0 h 823"/>
                <a:gd name="T10" fmla="*/ 0 w 653"/>
                <a:gd name="T11" fmla="*/ 0 h 823"/>
                <a:gd name="T12" fmla="*/ 0 w 653"/>
                <a:gd name="T13" fmla="*/ 0 h 823"/>
                <a:gd name="T14" fmla="*/ 0 w 653"/>
                <a:gd name="T15" fmla="*/ 0 h 823"/>
                <a:gd name="T16" fmla="*/ 0 w 653"/>
                <a:gd name="T17" fmla="*/ 0 h 823"/>
                <a:gd name="T18" fmla="*/ 0 w 653"/>
                <a:gd name="T19" fmla="*/ 0 h 823"/>
                <a:gd name="T20" fmla="*/ 0 w 653"/>
                <a:gd name="T21" fmla="*/ 0 h 823"/>
                <a:gd name="T22" fmla="*/ 0 w 653"/>
                <a:gd name="T23" fmla="*/ 0 h 823"/>
                <a:gd name="T24" fmla="*/ 0 w 653"/>
                <a:gd name="T25" fmla="*/ 0 h 823"/>
                <a:gd name="T26" fmla="*/ 0 w 653"/>
                <a:gd name="T27" fmla="*/ 0 h 823"/>
                <a:gd name="T28" fmla="*/ 0 w 653"/>
                <a:gd name="T29" fmla="*/ 0 h 823"/>
                <a:gd name="T30" fmla="*/ 0 w 653"/>
                <a:gd name="T31" fmla="*/ 0 h 823"/>
                <a:gd name="T32" fmla="*/ 0 w 653"/>
                <a:gd name="T33" fmla="*/ 0 h 823"/>
                <a:gd name="T34" fmla="*/ 0 w 653"/>
                <a:gd name="T35" fmla="*/ 0 h 823"/>
                <a:gd name="T36" fmla="*/ 0 w 653"/>
                <a:gd name="T37" fmla="*/ 0 h 823"/>
                <a:gd name="T38" fmla="*/ 0 w 653"/>
                <a:gd name="T39" fmla="*/ 0 h 823"/>
                <a:gd name="T40" fmla="*/ 0 w 653"/>
                <a:gd name="T41" fmla="*/ 0 h 823"/>
                <a:gd name="T42" fmla="*/ 0 w 653"/>
                <a:gd name="T43" fmla="*/ 0 h 823"/>
                <a:gd name="T44" fmla="*/ 0 w 653"/>
                <a:gd name="T45" fmla="*/ 0 h 823"/>
                <a:gd name="T46" fmla="*/ 0 w 653"/>
                <a:gd name="T47" fmla="*/ 0 h 823"/>
                <a:gd name="T48" fmla="*/ 0 w 653"/>
                <a:gd name="T49" fmla="*/ 0 h 823"/>
                <a:gd name="T50" fmla="*/ 0 w 653"/>
                <a:gd name="T51" fmla="*/ 0 h 823"/>
                <a:gd name="T52" fmla="*/ 0 w 653"/>
                <a:gd name="T53" fmla="*/ 0 h 823"/>
                <a:gd name="T54" fmla="*/ 0 w 653"/>
                <a:gd name="T55" fmla="*/ 0 h 823"/>
                <a:gd name="T56" fmla="*/ 0 w 653"/>
                <a:gd name="T57" fmla="*/ 0 h 823"/>
                <a:gd name="T58" fmla="*/ 0 w 653"/>
                <a:gd name="T59" fmla="*/ 0 h 823"/>
                <a:gd name="T60" fmla="*/ 0 w 653"/>
                <a:gd name="T61" fmla="*/ 0 h 823"/>
                <a:gd name="T62" fmla="*/ 0 w 653"/>
                <a:gd name="T63" fmla="*/ 0 h 823"/>
                <a:gd name="T64" fmla="*/ 0 w 653"/>
                <a:gd name="T65" fmla="*/ 0 h 823"/>
                <a:gd name="T66" fmla="*/ 0 w 653"/>
                <a:gd name="T67" fmla="*/ 0 h 823"/>
                <a:gd name="T68" fmla="*/ 0 w 653"/>
                <a:gd name="T69" fmla="*/ 0 h 823"/>
                <a:gd name="T70" fmla="*/ 0 w 653"/>
                <a:gd name="T71" fmla="*/ 0 h 823"/>
                <a:gd name="T72" fmla="*/ 0 w 653"/>
                <a:gd name="T73" fmla="*/ 0 h 823"/>
                <a:gd name="T74" fmla="*/ 0 w 653"/>
                <a:gd name="T75" fmla="*/ 0 h 823"/>
                <a:gd name="T76" fmla="*/ 0 w 653"/>
                <a:gd name="T77" fmla="*/ 0 h 823"/>
                <a:gd name="T78" fmla="*/ 0 w 653"/>
                <a:gd name="T79" fmla="*/ 0 h 823"/>
                <a:gd name="T80" fmla="*/ 0 w 653"/>
                <a:gd name="T81" fmla="*/ 0 h 823"/>
                <a:gd name="T82" fmla="*/ 0 w 653"/>
                <a:gd name="T83" fmla="*/ 0 h 823"/>
                <a:gd name="T84" fmla="*/ 0 w 653"/>
                <a:gd name="T85" fmla="*/ 0 h 823"/>
                <a:gd name="T86" fmla="*/ 0 w 653"/>
                <a:gd name="T87" fmla="*/ 0 h 823"/>
                <a:gd name="T88" fmla="*/ 0 w 653"/>
                <a:gd name="T89" fmla="*/ 0 h 823"/>
                <a:gd name="T90" fmla="*/ 0 w 653"/>
                <a:gd name="T91" fmla="*/ 0 h 823"/>
                <a:gd name="T92" fmla="*/ 0 w 653"/>
                <a:gd name="T93" fmla="*/ 0 h 823"/>
                <a:gd name="T94" fmla="*/ 0 w 653"/>
                <a:gd name="T95" fmla="*/ 0 h 823"/>
                <a:gd name="T96" fmla="*/ 0 w 653"/>
                <a:gd name="T97" fmla="*/ 0 h 823"/>
                <a:gd name="T98" fmla="*/ 0 w 653"/>
                <a:gd name="T99" fmla="*/ 0 h 823"/>
                <a:gd name="T100" fmla="*/ 0 w 653"/>
                <a:gd name="T101" fmla="*/ 0 h 823"/>
                <a:gd name="T102" fmla="*/ 0 w 653"/>
                <a:gd name="T103" fmla="*/ 0 h 823"/>
                <a:gd name="T104" fmla="*/ 0 w 653"/>
                <a:gd name="T105" fmla="*/ 0 h 823"/>
                <a:gd name="T106" fmla="*/ 0 w 653"/>
                <a:gd name="T107" fmla="*/ 0 h 8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3"/>
                <a:gd name="T163" fmla="*/ 0 h 823"/>
                <a:gd name="T164" fmla="*/ 653 w 653"/>
                <a:gd name="T165" fmla="*/ 823 h 8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09" name="Freeform 60"/>
            <p:cNvSpPr>
              <a:spLocks/>
            </p:cNvSpPr>
            <p:nvPr/>
          </p:nvSpPr>
          <p:spPr bwMode="auto">
            <a:xfrm>
              <a:off x="4205" y="822"/>
              <a:ext cx="88" cy="130"/>
            </a:xfrm>
            <a:custGeom>
              <a:avLst/>
              <a:gdLst>
                <a:gd name="T0" fmla="*/ 0 w 437"/>
                <a:gd name="T1" fmla="*/ 0 h 653"/>
                <a:gd name="T2" fmla="*/ 0 w 437"/>
                <a:gd name="T3" fmla="*/ 0 h 653"/>
                <a:gd name="T4" fmla="*/ 0 w 437"/>
                <a:gd name="T5" fmla="*/ 0 h 653"/>
                <a:gd name="T6" fmla="*/ 0 w 437"/>
                <a:gd name="T7" fmla="*/ 0 h 653"/>
                <a:gd name="T8" fmla="*/ 0 w 437"/>
                <a:gd name="T9" fmla="*/ 0 h 653"/>
                <a:gd name="T10" fmla="*/ 0 w 437"/>
                <a:gd name="T11" fmla="*/ 0 h 653"/>
                <a:gd name="T12" fmla="*/ 0 w 437"/>
                <a:gd name="T13" fmla="*/ 0 h 653"/>
                <a:gd name="T14" fmla="*/ 0 w 437"/>
                <a:gd name="T15" fmla="*/ 0 h 653"/>
                <a:gd name="T16" fmla="*/ 0 w 437"/>
                <a:gd name="T17" fmla="*/ 0 h 653"/>
                <a:gd name="T18" fmla="*/ 0 w 437"/>
                <a:gd name="T19" fmla="*/ 0 h 653"/>
                <a:gd name="T20" fmla="*/ 0 w 437"/>
                <a:gd name="T21" fmla="*/ 0 h 653"/>
                <a:gd name="T22" fmla="*/ 0 w 437"/>
                <a:gd name="T23" fmla="*/ 0 h 653"/>
                <a:gd name="T24" fmla="*/ 0 w 437"/>
                <a:gd name="T25" fmla="*/ 0 h 653"/>
                <a:gd name="T26" fmla="*/ 0 w 437"/>
                <a:gd name="T27" fmla="*/ 0 h 653"/>
                <a:gd name="T28" fmla="*/ 0 w 437"/>
                <a:gd name="T29" fmla="*/ 0 h 653"/>
                <a:gd name="T30" fmla="*/ 0 w 437"/>
                <a:gd name="T31" fmla="*/ 0 h 653"/>
                <a:gd name="T32" fmla="*/ 0 w 437"/>
                <a:gd name="T33" fmla="*/ 0 h 653"/>
                <a:gd name="T34" fmla="*/ 0 w 437"/>
                <a:gd name="T35" fmla="*/ 0 h 653"/>
                <a:gd name="T36" fmla="*/ 0 w 437"/>
                <a:gd name="T37" fmla="*/ 0 h 653"/>
                <a:gd name="T38" fmla="*/ 0 w 437"/>
                <a:gd name="T39" fmla="*/ 0 h 653"/>
                <a:gd name="T40" fmla="*/ 0 w 437"/>
                <a:gd name="T41" fmla="*/ 0 h 653"/>
                <a:gd name="T42" fmla="*/ 0 w 437"/>
                <a:gd name="T43" fmla="*/ 0 h 653"/>
                <a:gd name="T44" fmla="*/ 0 w 437"/>
                <a:gd name="T45" fmla="*/ 0 h 653"/>
                <a:gd name="T46" fmla="*/ 0 w 437"/>
                <a:gd name="T47" fmla="*/ 0 h 653"/>
                <a:gd name="T48" fmla="*/ 0 w 437"/>
                <a:gd name="T49" fmla="*/ 0 h 653"/>
                <a:gd name="T50" fmla="*/ 0 w 437"/>
                <a:gd name="T51" fmla="*/ 0 h 653"/>
                <a:gd name="T52" fmla="*/ 0 w 437"/>
                <a:gd name="T53" fmla="*/ 0 h 653"/>
                <a:gd name="T54" fmla="*/ 0 w 437"/>
                <a:gd name="T55" fmla="*/ 0 h 653"/>
                <a:gd name="T56" fmla="*/ 0 w 437"/>
                <a:gd name="T57" fmla="*/ 0 h 653"/>
                <a:gd name="T58" fmla="*/ 0 w 437"/>
                <a:gd name="T59" fmla="*/ 0 h 653"/>
                <a:gd name="T60" fmla="*/ 0 w 437"/>
                <a:gd name="T61" fmla="*/ 0 h 653"/>
                <a:gd name="T62" fmla="*/ 0 w 437"/>
                <a:gd name="T63" fmla="*/ 0 h 653"/>
                <a:gd name="T64" fmla="*/ 0 w 437"/>
                <a:gd name="T65" fmla="*/ 0 h 653"/>
                <a:gd name="T66" fmla="*/ 0 w 437"/>
                <a:gd name="T67" fmla="*/ 0 h 653"/>
                <a:gd name="T68" fmla="*/ 0 w 437"/>
                <a:gd name="T69" fmla="*/ 0 h 653"/>
                <a:gd name="T70" fmla="*/ 0 w 437"/>
                <a:gd name="T71" fmla="*/ 0 h 653"/>
                <a:gd name="T72" fmla="*/ 0 w 437"/>
                <a:gd name="T73" fmla="*/ 0 h 653"/>
                <a:gd name="T74" fmla="*/ 0 w 437"/>
                <a:gd name="T75" fmla="*/ 0 h 653"/>
                <a:gd name="T76" fmla="*/ 0 w 437"/>
                <a:gd name="T77" fmla="*/ 0 h 653"/>
                <a:gd name="T78" fmla="*/ 0 w 437"/>
                <a:gd name="T79" fmla="*/ 0 h 653"/>
                <a:gd name="T80" fmla="*/ 0 w 437"/>
                <a:gd name="T81" fmla="*/ 0 h 653"/>
                <a:gd name="T82" fmla="*/ 0 w 437"/>
                <a:gd name="T83" fmla="*/ 0 h 653"/>
                <a:gd name="T84" fmla="*/ 0 w 437"/>
                <a:gd name="T85" fmla="*/ 0 h 653"/>
                <a:gd name="T86" fmla="*/ 0 w 437"/>
                <a:gd name="T87" fmla="*/ 0 h 653"/>
                <a:gd name="T88" fmla="*/ 0 w 437"/>
                <a:gd name="T89" fmla="*/ 0 h 653"/>
                <a:gd name="T90" fmla="*/ 0 w 437"/>
                <a:gd name="T91" fmla="*/ 0 h 653"/>
                <a:gd name="T92" fmla="*/ 0 w 437"/>
                <a:gd name="T93" fmla="*/ 0 h 653"/>
                <a:gd name="T94" fmla="*/ 0 w 437"/>
                <a:gd name="T95" fmla="*/ 0 h 653"/>
                <a:gd name="T96" fmla="*/ 0 w 437"/>
                <a:gd name="T97" fmla="*/ 0 h 653"/>
                <a:gd name="T98" fmla="*/ 0 w 437"/>
                <a:gd name="T99" fmla="*/ 0 h 653"/>
                <a:gd name="T100" fmla="*/ 0 w 437"/>
                <a:gd name="T101" fmla="*/ 0 h 653"/>
                <a:gd name="T102" fmla="*/ 0 w 437"/>
                <a:gd name="T103" fmla="*/ 0 h 653"/>
                <a:gd name="T104" fmla="*/ 0 w 437"/>
                <a:gd name="T105" fmla="*/ 0 h 653"/>
                <a:gd name="T106" fmla="*/ 0 w 437"/>
                <a:gd name="T107" fmla="*/ 0 h 653"/>
                <a:gd name="T108" fmla="*/ 0 w 437"/>
                <a:gd name="T109" fmla="*/ 0 h 653"/>
                <a:gd name="T110" fmla="*/ 0 w 437"/>
                <a:gd name="T111" fmla="*/ 0 h 653"/>
                <a:gd name="T112" fmla="*/ 0 w 437"/>
                <a:gd name="T113" fmla="*/ 0 h 653"/>
                <a:gd name="T114" fmla="*/ 0 w 437"/>
                <a:gd name="T115" fmla="*/ 0 h 653"/>
                <a:gd name="T116" fmla="*/ 0 w 437"/>
                <a:gd name="T117" fmla="*/ 0 h 653"/>
                <a:gd name="T118" fmla="*/ 0 w 437"/>
                <a:gd name="T119" fmla="*/ 0 h 653"/>
                <a:gd name="T120" fmla="*/ 0 w 437"/>
                <a:gd name="T121" fmla="*/ 0 h 653"/>
                <a:gd name="T122" fmla="*/ 0 w 437"/>
                <a:gd name="T123" fmla="*/ 0 h 6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7"/>
                <a:gd name="T187" fmla="*/ 0 h 653"/>
                <a:gd name="T188" fmla="*/ 437 w 437"/>
                <a:gd name="T189" fmla="*/ 653 h 6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10" name="Freeform 61"/>
            <p:cNvSpPr>
              <a:spLocks/>
            </p:cNvSpPr>
            <p:nvPr/>
          </p:nvSpPr>
          <p:spPr bwMode="auto">
            <a:xfrm>
              <a:off x="4056" y="840"/>
              <a:ext cx="17" cy="4"/>
            </a:xfrm>
            <a:custGeom>
              <a:avLst/>
              <a:gdLst>
                <a:gd name="T0" fmla="*/ 0 w 86"/>
                <a:gd name="T1" fmla="*/ 0 h 23"/>
                <a:gd name="T2" fmla="*/ 0 w 86"/>
                <a:gd name="T3" fmla="*/ 0 h 23"/>
                <a:gd name="T4" fmla="*/ 0 w 86"/>
                <a:gd name="T5" fmla="*/ 0 h 23"/>
                <a:gd name="T6" fmla="*/ 0 w 86"/>
                <a:gd name="T7" fmla="*/ 0 h 23"/>
                <a:gd name="T8" fmla="*/ 0 w 86"/>
                <a:gd name="T9" fmla="*/ 0 h 23"/>
                <a:gd name="T10" fmla="*/ 0 w 86"/>
                <a:gd name="T11" fmla="*/ 0 h 23"/>
                <a:gd name="T12" fmla="*/ 0 w 86"/>
                <a:gd name="T13" fmla="*/ 0 h 23"/>
                <a:gd name="T14" fmla="*/ 0 w 86"/>
                <a:gd name="T15" fmla="*/ 0 h 23"/>
                <a:gd name="T16" fmla="*/ 0 w 86"/>
                <a:gd name="T17" fmla="*/ 0 h 23"/>
                <a:gd name="T18" fmla="*/ 0 w 86"/>
                <a:gd name="T19" fmla="*/ 0 h 23"/>
                <a:gd name="T20" fmla="*/ 0 w 86"/>
                <a:gd name="T21" fmla="*/ 0 h 23"/>
                <a:gd name="T22" fmla="*/ 0 w 86"/>
                <a:gd name="T23" fmla="*/ 0 h 23"/>
                <a:gd name="T24" fmla="*/ 0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23"/>
                <a:gd name="T53" fmla="*/ 86 w 8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11" name="Freeform 62"/>
            <p:cNvSpPr>
              <a:spLocks/>
            </p:cNvSpPr>
            <p:nvPr/>
          </p:nvSpPr>
          <p:spPr bwMode="auto">
            <a:xfrm>
              <a:off x="4127" y="844"/>
              <a:ext cx="130" cy="150"/>
            </a:xfrm>
            <a:custGeom>
              <a:avLst/>
              <a:gdLst>
                <a:gd name="T0" fmla="*/ 0 w 653"/>
                <a:gd name="T1" fmla="*/ 0 h 747"/>
                <a:gd name="T2" fmla="*/ 0 w 653"/>
                <a:gd name="T3" fmla="*/ 0 h 747"/>
                <a:gd name="T4" fmla="*/ 0 w 653"/>
                <a:gd name="T5" fmla="*/ 0 h 747"/>
                <a:gd name="T6" fmla="*/ 0 w 653"/>
                <a:gd name="T7" fmla="*/ 0 h 747"/>
                <a:gd name="T8" fmla="*/ 0 w 653"/>
                <a:gd name="T9" fmla="*/ 0 h 747"/>
                <a:gd name="T10" fmla="*/ 0 w 653"/>
                <a:gd name="T11" fmla="*/ 0 h 747"/>
                <a:gd name="T12" fmla="*/ 0 w 653"/>
                <a:gd name="T13" fmla="*/ 0 h 747"/>
                <a:gd name="T14" fmla="*/ 0 w 653"/>
                <a:gd name="T15" fmla="*/ 0 h 747"/>
                <a:gd name="T16" fmla="*/ 0 w 653"/>
                <a:gd name="T17" fmla="*/ 0 h 747"/>
                <a:gd name="T18" fmla="*/ 0 w 653"/>
                <a:gd name="T19" fmla="*/ 0 h 747"/>
                <a:gd name="T20" fmla="*/ 0 w 653"/>
                <a:gd name="T21" fmla="*/ 0 h 747"/>
                <a:gd name="T22" fmla="*/ 0 w 653"/>
                <a:gd name="T23" fmla="*/ 0 h 747"/>
                <a:gd name="T24" fmla="*/ 0 w 653"/>
                <a:gd name="T25" fmla="*/ 0 h 747"/>
                <a:gd name="T26" fmla="*/ 0 w 653"/>
                <a:gd name="T27" fmla="*/ 0 h 747"/>
                <a:gd name="T28" fmla="*/ 0 w 653"/>
                <a:gd name="T29" fmla="*/ 0 h 747"/>
                <a:gd name="T30" fmla="*/ 0 w 653"/>
                <a:gd name="T31" fmla="*/ 0 h 747"/>
                <a:gd name="T32" fmla="*/ 0 w 653"/>
                <a:gd name="T33" fmla="*/ 0 h 747"/>
                <a:gd name="T34" fmla="*/ 0 w 653"/>
                <a:gd name="T35" fmla="*/ 0 h 747"/>
                <a:gd name="T36" fmla="*/ 0 w 653"/>
                <a:gd name="T37" fmla="*/ 0 h 747"/>
                <a:gd name="T38" fmla="*/ 0 w 653"/>
                <a:gd name="T39" fmla="*/ 0 h 747"/>
                <a:gd name="T40" fmla="*/ 0 w 653"/>
                <a:gd name="T41" fmla="*/ 0 h 747"/>
                <a:gd name="T42" fmla="*/ 0 w 653"/>
                <a:gd name="T43" fmla="*/ 0 h 747"/>
                <a:gd name="T44" fmla="*/ 0 w 653"/>
                <a:gd name="T45" fmla="*/ 0 h 747"/>
                <a:gd name="T46" fmla="*/ 0 w 653"/>
                <a:gd name="T47" fmla="*/ 0 h 747"/>
                <a:gd name="T48" fmla="*/ 0 w 653"/>
                <a:gd name="T49" fmla="*/ 0 h 747"/>
                <a:gd name="T50" fmla="*/ 0 w 653"/>
                <a:gd name="T51" fmla="*/ 0 h 747"/>
                <a:gd name="T52" fmla="*/ 0 w 653"/>
                <a:gd name="T53" fmla="*/ 0 h 747"/>
                <a:gd name="T54" fmla="*/ 0 w 653"/>
                <a:gd name="T55" fmla="*/ 0 h 747"/>
                <a:gd name="T56" fmla="*/ 0 w 653"/>
                <a:gd name="T57" fmla="*/ 0 h 747"/>
                <a:gd name="T58" fmla="*/ 0 w 653"/>
                <a:gd name="T59" fmla="*/ 0 h 747"/>
                <a:gd name="T60" fmla="*/ 0 w 653"/>
                <a:gd name="T61" fmla="*/ 0 h 747"/>
                <a:gd name="T62" fmla="*/ 0 w 653"/>
                <a:gd name="T63" fmla="*/ 0 h 747"/>
                <a:gd name="T64" fmla="*/ 0 w 653"/>
                <a:gd name="T65" fmla="*/ 0 h 747"/>
                <a:gd name="T66" fmla="*/ 0 w 653"/>
                <a:gd name="T67" fmla="*/ 0 h 747"/>
                <a:gd name="T68" fmla="*/ 0 w 653"/>
                <a:gd name="T69" fmla="*/ 0 h 747"/>
                <a:gd name="T70" fmla="*/ 0 w 653"/>
                <a:gd name="T71" fmla="*/ 0 h 747"/>
                <a:gd name="T72" fmla="*/ 0 w 653"/>
                <a:gd name="T73" fmla="*/ 0 h 747"/>
                <a:gd name="T74" fmla="*/ 0 w 653"/>
                <a:gd name="T75" fmla="*/ 0 h 747"/>
                <a:gd name="T76" fmla="*/ 0 w 653"/>
                <a:gd name="T77" fmla="*/ 0 h 747"/>
                <a:gd name="T78" fmla="*/ 0 w 653"/>
                <a:gd name="T79" fmla="*/ 0 h 747"/>
                <a:gd name="T80" fmla="*/ 0 w 653"/>
                <a:gd name="T81" fmla="*/ 0 h 747"/>
                <a:gd name="T82" fmla="*/ 0 w 653"/>
                <a:gd name="T83" fmla="*/ 0 h 747"/>
                <a:gd name="T84" fmla="*/ 0 w 653"/>
                <a:gd name="T85" fmla="*/ 0 h 747"/>
                <a:gd name="T86" fmla="*/ 0 w 653"/>
                <a:gd name="T87" fmla="*/ 0 h 747"/>
                <a:gd name="T88" fmla="*/ 0 w 653"/>
                <a:gd name="T89" fmla="*/ 0 h 747"/>
                <a:gd name="T90" fmla="*/ 0 w 653"/>
                <a:gd name="T91" fmla="*/ 0 h 747"/>
                <a:gd name="T92" fmla="*/ 0 w 653"/>
                <a:gd name="T93" fmla="*/ 0 h 747"/>
                <a:gd name="T94" fmla="*/ 0 w 653"/>
                <a:gd name="T95" fmla="*/ 0 h 747"/>
                <a:gd name="T96" fmla="*/ 0 w 653"/>
                <a:gd name="T97" fmla="*/ 0 h 747"/>
                <a:gd name="T98" fmla="*/ 0 w 653"/>
                <a:gd name="T99" fmla="*/ 0 h 747"/>
                <a:gd name="T100" fmla="*/ 0 w 653"/>
                <a:gd name="T101" fmla="*/ 0 h 747"/>
                <a:gd name="T102" fmla="*/ 0 w 653"/>
                <a:gd name="T103" fmla="*/ 0 h 747"/>
                <a:gd name="T104" fmla="*/ 0 w 653"/>
                <a:gd name="T105" fmla="*/ 0 h 7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3"/>
                <a:gd name="T160" fmla="*/ 0 h 747"/>
                <a:gd name="T161" fmla="*/ 653 w 653"/>
                <a:gd name="T162" fmla="*/ 747 h 7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12" name="Freeform 63"/>
            <p:cNvSpPr>
              <a:spLocks/>
            </p:cNvSpPr>
            <p:nvPr/>
          </p:nvSpPr>
          <p:spPr bwMode="auto">
            <a:xfrm>
              <a:off x="4210" y="855"/>
              <a:ext cx="315" cy="286"/>
            </a:xfrm>
            <a:custGeom>
              <a:avLst/>
              <a:gdLst>
                <a:gd name="T0" fmla="*/ 0 w 1572"/>
                <a:gd name="T1" fmla="*/ 0 h 1430"/>
                <a:gd name="T2" fmla="*/ 0 w 1572"/>
                <a:gd name="T3" fmla="*/ 0 h 1430"/>
                <a:gd name="T4" fmla="*/ 0 w 1572"/>
                <a:gd name="T5" fmla="*/ 0 h 1430"/>
                <a:gd name="T6" fmla="*/ 0 w 1572"/>
                <a:gd name="T7" fmla="*/ 0 h 1430"/>
                <a:gd name="T8" fmla="*/ 0 w 1572"/>
                <a:gd name="T9" fmla="*/ 0 h 1430"/>
                <a:gd name="T10" fmla="*/ 0 w 1572"/>
                <a:gd name="T11" fmla="*/ 0 h 1430"/>
                <a:gd name="T12" fmla="*/ 0 w 1572"/>
                <a:gd name="T13" fmla="*/ 0 h 1430"/>
                <a:gd name="T14" fmla="*/ 0 w 1572"/>
                <a:gd name="T15" fmla="*/ 0 h 1430"/>
                <a:gd name="T16" fmla="*/ 0 w 1572"/>
                <a:gd name="T17" fmla="*/ 0 h 1430"/>
                <a:gd name="T18" fmla="*/ 0 w 1572"/>
                <a:gd name="T19" fmla="*/ 0 h 1430"/>
                <a:gd name="T20" fmla="*/ 0 w 1572"/>
                <a:gd name="T21" fmla="*/ 0 h 1430"/>
                <a:gd name="T22" fmla="*/ 0 w 1572"/>
                <a:gd name="T23" fmla="*/ 0 h 1430"/>
                <a:gd name="T24" fmla="*/ 0 w 1572"/>
                <a:gd name="T25" fmla="*/ 0 h 1430"/>
                <a:gd name="T26" fmla="*/ 0 w 1572"/>
                <a:gd name="T27" fmla="*/ 0 h 1430"/>
                <a:gd name="T28" fmla="*/ 0 w 1572"/>
                <a:gd name="T29" fmla="*/ 0 h 1430"/>
                <a:gd name="T30" fmla="*/ 0 w 1572"/>
                <a:gd name="T31" fmla="*/ 0 h 1430"/>
                <a:gd name="T32" fmla="*/ 0 w 1572"/>
                <a:gd name="T33" fmla="*/ 0 h 1430"/>
                <a:gd name="T34" fmla="*/ 0 w 1572"/>
                <a:gd name="T35" fmla="*/ 0 h 1430"/>
                <a:gd name="T36" fmla="*/ 0 w 1572"/>
                <a:gd name="T37" fmla="*/ 0 h 1430"/>
                <a:gd name="T38" fmla="*/ 0 w 1572"/>
                <a:gd name="T39" fmla="*/ 0 h 1430"/>
                <a:gd name="T40" fmla="*/ 0 w 1572"/>
                <a:gd name="T41" fmla="*/ 0 h 1430"/>
                <a:gd name="T42" fmla="*/ 0 w 1572"/>
                <a:gd name="T43" fmla="*/ 0 h 1430"/>
                <a:gd name="T44" fmla="*/ 0 w 1572"/>
                <a:gd name="T45" fmla="*/ 0 h 1430"/>
                <a:gd name="T46" fmla="*/ 0 w 1572"/>
                <a:gd name="T47" fmla="*/ 0 h 1430"/>
                <a:gd name="T48" fmla="*/ 0 w 1572"/>
                <a:gd name="T49" fmla="*/ 0 h 1430"/>
                <a:gd name="T50" fmla="*/ 0 w 1572"/>
                <a:gd name="T51" fmla="*/ 0 h 1430"/>
                <a:gd name="T52" fmla="*/ 0 w 1572"/>
                <a:gd name="T53" fmla="*/ 0 h 1430"/>
                <a:gd name="T54" fmla="*/ 0 w 1572"/>
                <a:gd name="T55" fmla="*/ 0 h 1430"/>
                <a:gd name="T56" fmla="*/ 0 w 1572"/>
                <a:gd name="T57" fmla="*/ 0 h 1430"/>
                <a:gd name="T58" fmla="*/ 0 w 1572"/>
                <a:gd name="T59" fmla="*/ 0 h 1430"/>
                <a:gd name="T60" fmla="*/ 0 w 1572"/>
                <a:gd name="T61" fmla="*/ 0 h 1430"/>
                <a:gd name="T62" fmla="*/ 0 w 1572"/>
                <a:gd name="T63" fmla="*/ 0 h 1430"/>
                <a:gd name="T64" fmla="*/ 0 w 1572"/>
                <a:gd name="T65" fmla="*/ 0 h 1430"/>
                <a:gd name="T66" fmla="*/ 0 w 1572"/>
                <a:gd name="T67" fmla="*/ 0 h 1430"/>
                <a:gd name="T68" fmla="*/ 0 w 1572"/>
                <a:gd name="T69" fmla="*/ 0 h 1430"/>
                <a:gd name="T70" fmla="*/ 0 w 1572"/>
                <a:gd name="T71" fmla="*/ 0 h 1430"/>
                <a:gd name="T72" fmla="*/ 0 w 1572"/>
                <a:gd name="T73" fmla="*/ 0 h 1430"/>
                <a:gd name="T74" fmla="*/ 0 w 1572"/>
                <a:gd name="T75" fmla="*/ 0 h 1430"/>
                <a:gd name="T76" fmla="*/ 0 w 1572"/>
                <a:gd name="T77" fmla="*/ 0 h 1430"/>
                <a:gd name="T78" fmla="*/ 0 w 1572"/>
                <a:gd name="T79" fmla="*/ 0 h 1430"/>
                <a:gd name="T80" fmla="*/ 0 w 1572"/>
                <a:gd name="T81" fmla="*/ 0 h 1430"/>
                <a:gd name="T82" fmla="*/ 0 w 1572"/>
                <a:gd name="T83" fmla="*/ 0 h 1430"/>
                <a:gd name="T84" fmla="*/ 0 w 1572"/>
                <a:gd name="T85" fmla="*/ 0 h 1430"/>
                <a:gd name="T86" fmla="*/ 0 w 1572"/>
                <a:gd name="T87" fmla="*/ 0 h 1430"/>
                <a:gd name="T88" fmla="*/ 0 w 1572"/>
                <a:gd name="T89" fmla="*/ 0 h 1430"/>
                <a:gd name="T90" fmla="*/ 0 w 1572"/>
                <a:gd name="T91" fmla="*/ 0 h 1430"/>
                <a:gd name="T92" fmla="*/ 0 w 1572"/>
                <a:gd name="T93" fmla="*/ 0 h 1430"/>
                <a:gd name="T94" fmla="*/ 0 w 1572"/>
                <a:gd name="T95" fmla="*/ 0 h 1430"/>
                <a:gd name="T96" fmla="*/ 0 w 1572"/>
                <a:gd name="T97" fmla="*/ 0 h 1430"/>
                <a:gd name="T98" fmla="*/ 0 w 1572"/>
                <a:gd name="T99" fmla="*/ 0 h 1430"/>
                <a:gd name="T100" fmla="*/ 0 w 1572"/>
                <a:gd name="T101" fmla="*/ 0 h 1430"/>
                <a:gd name="T102" fmla="*/ 0 w 1572"/>
                <a:gd name="T103" fmla="*/ 0 h 1430"/>
                <a:gd name="T104" fmla="*/ 0 w 1572"/>
                <a:gd name="T105" fmla="*/ 0 h 1430"/>
                <a:gd name="T106" fmla="*/ 0 w 1572"/>
                <a:gd name="T107" fmla="*/ 0 h 14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72"/>
                <a:gd name="T163" fmla="*/ 0 h 1430"/>
                <a:gd name="T164" fmla="*/ 1572 w 1572"/>
                <a:gd name="T165" fmla="*/ 1430 h 14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13" name="Freeform 64"/>
            <p:cNvSpPr>
              <a:spLocks/>
            </p:cNvSpPr>
            <p:nvPr/>
          </p:nvSpPr>
          <p:spPr bwMode="auto">
            <a:xfrm>
              <a:off x="4220" y="878"/>
              <a:ext cx="10" cy="8"/>
            </a:xfrm>
            <a:custGeom>
              <a:avLst/>
              <a:gdLst>
                <a:gd name="T0" fmla="*/ 0 w 52"/>
                <a:gd name="T1" fmla="*/ 0 h 42"/>
                <a:gd name="T2" fmla="*/ 0 w 52"/>
                <a:gd name="T3" fmla="*/ 0 h 42"/>
                <a:gd name="T4" fmla="*/ 0 w 52"/>
                <a:gd name="T5" fmla="*/ 0 h 42"/>
                <a:gd name="T6" fmla="*/ 0 w 52"/>
                <a:gd name="T7" fmla="*/ 0 h 42"/>
                <a:gd name="T8" fmla="*/ 0 w 52"/>
                <a:gd name="T9" fmla="*/ 0 h 42"/>
                <a:gd name="T10" fmla="*/ 0 w 52"/>
                <a:gd name="T11" fmla="*/ 0 h 42"/>
                <a:gd name="T12" fmla="*/ 0 w 52"/>
                <a:gd name="T13" fmla="*/ 0 h 42"/>
                <a:gd name="T14" fmla="*/ 0 w 52"/>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42"/>
                <a:gd name="T26" fmla="*/ 52 w 52"/>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14" name="Freeform 65"/>
            <p:cNvSpPr>
              <a:spLocks/>
            </p:cNvSpPr>
            <p:nvPr/>
          </p:nvSpPr>
          <p:spPr bwMode="auto">
            <a:xfrm>
              <a:off x="4081" y="893"/>
              <a:ext cx="27" cy="14"/>
            </a:xfrm>
            <a:custGeom>
              <a:avLst/>
              <a:gdLst>
                <a:gd name="T0" fmla="*/ 0 w 134"/>
                <a:gd name="T1" fmla="*/ 0 h 71"/>
                <a:gd name="T2" fmla="*/ 0 w 134"/>
                <a:gd name="T3" fmla="*/ 0 h 71"/>
                <a:gd name="T4" fmla="*/ 0 w 134"/>
                <a:gd name="T5" fmla="*/ 0 h 71"/>
                <a:gd name="T6" fmla="*/ 0 w 134"/>
                <a:gd name="T7" fmla="*/ 0 h 71"/>
                <a:gd name="T8" fmla="*/ 0 w 134"/>
                <a:gd name="T9" fmla="*/ 0 h 71"/>
                <a:gd name="T10" fmla="*/ 0 w 134"/>
                <a:gd name="T11" fmla="*/ 0 h 71"/>
                <a:gd name="T12" fmla="*/ 0 w 134"/>
                <a:gd name="T13" fmla="*/ 0 h 71"/>
                <a:gd name="T14" fmla="*/ 0 w 134"/>
                <a:gd name="T15" fmla="*/ 0 h 71"/>
                <a:gd name="T16" fmla="*/ 0 w 134"/>
                <a:gd name="T17" fmla="*/ 0 h 71"/>
                <a:gd name="T18" fmla="*/ 0 w 134"/>
                <a:gd name="T19" fmla="*/ 0 h 71"/>
                <a:gd name="T20" fmla="*/ 0 w 134"/>
                <a:gd name="T21" fmla="*/ 0 h 71"/>
                <a:gd name="T22" fmla="*/ 0 w 134"/>
                <a:gd name="T23" fmla="*/ 0 h 71"/>
                <a:gd name="T24" fmla="*/ 0 w 134"/>
                <a:gd name="T25" fmla="*/ 0 h 71"/>
                <a:gd name="T26" fmla="*/ 0 w 134"/>
                <a:gd name="T27" fmla="*/ 0 h 71"/>
                <a:gd name="T28" fmla="*/ 0 w 134"/>
                <a:gd name="T29" fmla="*/ 0 h 71"/>
                <a:gd name="T30" fmla="*/ 0 w 134"/>
                <a:gd name="T31" fmla="*/ 0 h 71"/>
                <a:gd name="T32" fmla="*/ 0 w 134"/>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4"/>
                <a:gd name="T52" fmla="*/ 0 h 71"/>
                <a:gd name="T53" fmla="*/ 134 w 134"/>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15" name="Freeform 66"/>
            <p:cNvSpPr>
              <a:spLocks/>
            </p:cNvSpPr>
            <p:nvPr/>
          </p:nvSpPr>
          <p:spPr bwMode="auto">
            <a:xfrm>
              <a:off x="4147" y="896"/>
              <a:ext cx="43" cy="37"/>
            </a:xfrm>
            <a:custGeom>
              <a:avLst/>
              <a:gdLst>
                <a:gd name="T0" fmla="*/ 0 w 214"/>
                <a:gd name="T1" fmla="*/ 0 h 185"/>
                <a:gd name="T2" fmla="*/ 0 w 214"/>
                <a:gd name="T3" fmla="*/ 0 h 185"/>
                <a:gd name="T4" fmla="*/ 0 w 214"/>
                <a:gd name="T5" fmla="*/ 0 h 185"/>
                <a:gd name="T6" fmla="*/ 0 w 214"/>
                <a:gd name="T7" fmla="*/ 0 h 185"/>
                <a:gd name="T8" fmla="*/ 0 w 214"/>
                <a:gd name="T9" fmla="*/ 0 h 185"/>
                <a:gd name="T10" fmla="*/ 0 w 214"/>
                <a:gd name="T11" fmla="*/ 0 h 185"/>
                <a:gd name="T12" fmla="*/ 0 w 214"/>
                <a:gd name="T13" fmla="*/ 0 h 185"/>
                <a:gd name="T14" fmla="*/ 0 w 214"/>
                <a:gd name="T15" fmla="*/ 0 h 185"/>
                <a:gd name="T16" fmla="*/ 0 w 214"/>
                <a:gd name="T17" fmla="*/ 0 h 185"/>
                <a:gd name="T18" fmla="*/ 0 w 214"/>
                <a:gd name="T19" fmla="*/ 0 h 185"/>
                <a:gd name="T20" fmla="*/ 0 w 214"/>
                <a:gd name="T21" fmla="*/ 0 h 185"/>
                <a:gd name="T22" fmla="*/ 0 w 214"/>
                <a:gd name="T23" fmla="*/ 0 h 185"/>
                <a:gd name="T24" fmla="*/ 0 w 214"/>
                <a:gd name="T25" fmla="*/ 0 h 185"/>
                <a:gd name="T26" fmla="*/ 0 w 214"/>
                <a:gd name="T27" fmla="*/ 0 h 185"/>
                <a:gd name="T28" fmla="*/ 0 w 214"/>
                <a:gd name="T29" fmla="*/ 0 h 185"/>
                <a:gd name="T30" fmla="*/ 0 w 214"/>
                <a:gd name="T31" fmla="*/ 0 h 185"/>
                <a:gd name="T32" fmla="*/ 0 w 214"/>
                <a:gd name="T33" fmla="*/ 0 h 185"/>
                <a:gd name="T34" fmla="*/ 0 w 214"/>
                <a:gd name="T35" fmla="*/ 0 h 185"/>
                <a:gd name="T36" fmla="*/ 0 w 214"/>
                <a:gd name="T37" fmla="*/ 0 h 185"/>
                <a:gd name="T38" fmla="*/ 0 w 214"/>
                <a:gd name="T39" fmla="*/ 0 h 185"/>
                <a:gd name="T40" fmla="*/ 0 w 214"/>
                <a:gd name="T41" fmla="*/ 0 h 185"/>
                <a:gd name="T42" fmla="*/ 0 w 214"/>
                <a:gd name="T43" fmla="*/ 0 h 185"/>
                <a:gd name="T44" fmla="*/ 0 w 214"/>
                <a:gd name="T45" fmla="*/ 0 h 185"/>
                <a:gd name="T46" fmla="*/ 0 w 214"/>
                <a:gd name="T47" fmla="*/ 0 h 185"/>
                <a:gd name="T48" fmla="*/ 0 w 214"/>
                <a:gd name="T49" fmla="*/ 0 h 185"/>
                <a:gd name="T50" fmla="*/ 0 w 214"/>
                <a:gd name="T51" fmla="*/ 0 h 185"/>
                <a:gd name="T52" fmla="*/ 0 w 214"/>
                <a:gd name="T53" fmla="*/ 0 h 185"/>
                <a:gd name="T54" fmla="*/ 0 w 214"/>
                <a:gd name="T55" fmla="*/ 0 h 185"/>
                <a:gd name="T56" fmla="*/ 0 w 214"/>
                <a:gd name="T57" fmla="*/ 0 h 185"/>
                <a:gd name="T58" fmla="*/ 0 w 214"/>
                <a:gd name="T59" fmla="*/ 0 h 185"/>
                <a:gd name="T60" fmla="*/ 0 w 214"/>
                <a:gd name="T61" fmla="*/ 0 h 185"/>
                <a:gd name="T62" fmla="*/ 0 w 214"/>
                <a:gd name="T63" fmla="*/ 0 h 185"/>
                <a:gd name="T64" fmla="*/ 0 w 214"/>
                <a:gd name="T65" fmla="*/ 0 h 1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4"/>
                <a:gd name="T100" fmla="*/ 0 h 185"/>
                <a:gd name="T101" fmla="*/ 214 w 214"/>
                <a:gd name="T102" fmla="*/ 185 h 1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16" name="Freeform 67"/>
            <p:cNvSpPr>
              <a:spLocks/>
            </p:cNvSpPr>
            <p:nvPr/>
          </p:nvSpPr>
          <p:spPr bwMode="auto">
            <a:xfrm>
              <a:off x="4170" y="904"/>
              <a:ext cx="9" cy="13"/>
            </a:xfrm>
            <a:custGeom>
              <a:avLst/>
              <a:gdLst>
                <a:gd name="T0" fmla="*/ 0 w 47"/>
                <a:gd name="T1" fmla="*/ 0 h 62"/>
                <a:gd name="T2" fmla="*/ 0 w 47"/>
                <a:gd name="T3" fmla="*/ 0 h 62"/>
                <a:gd name="T4" fmla="*/ 0 w 47"/>
                <a:gd name="T5" fmla="*/ 0 h 62"/>
                <a:gd name="T6" fmla="*/ 0 w 47"/>
                <a:gd name="T7" fmla="*/ 0 h 62"/>
                <a:gd name="T8" fmla="*/ 0 w 47"/>
                <a:gd name="T9" fmla="*/ 0 h 62"/>
                <a:gd name="T10" fmla="*/ 0 w 47"/>
                <a:gd name="T11" fmla="*/ 0 h 62"/>
                <a:gd name="T12" fmla="*/ 0 w 47"/>
                <a:gd name="T13" fmla="*/ 0 h 62"/>
                <a:gd name="T14" fmla="*/ 0 w 47"/>
                <a:gd name="T15" fmla="*/ 0 h 62"/>
                <a:gd name="T16" fmla="*/ 0 w 47"/>
                <a:gd name="T17" fmla="*/ 0 h 62"/>
                <a:gd name="T18" fmla="*/ 0 w 47"/>
                <a:gd name="T19" fmla="*/ 0 h 62"/>
                <a:gd name="T20" fmla="*/ 0 w 47"/>
                <a:gd name="T21" fmla="*/ 0 h 62"/>
                <a:gd name="T22" fmla="*/ 0 w 47"/>
                <a:gd name="T23" fmla="*/ 0 h 62"/>
                <a:gd name="T24" fmla="*/ 0 w 47"/>
                <a:gd name="T25" fmla="*/ 0 h 62"/>
                <a:gd name="T26" fmla="*/ 0 w 47"/>
                <a:gd name="T27" fmla="*/ 0 h 62"/>
                <a:gd name="T28" fmla="*/ 0 w 47"/>
                <a:gd name="T29" fmla="*/ 0 h 62"/>
                <a:gd name="T30" fmla="*/ 0 w 47"/>
                <a:gd name="T31" fmla="*/ 0 h 62"/>
                <a:gd name="T32" fmla="*/ 0 w 47"/>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2"/>
                <a:gd name="T53" fmla="*/ 47 w 47"/>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17" name="Freeform 68"/>
            <p:cNvSpPr>
              <a:spLocks/>
            </p:cNvSpPr>
            <p:nvPr/>
          </p:nvSpPr>
          <p:spPr bwMode="auto">
            <a:xfrm>
              <a:off x="4160" y="913"/>
              <a:ext cx="10" cy="10"/>
            </a:xfrm>
            <a:custGeom>
              <a:avLst/>
              <a:gdLst>
                <a:gd name="T0" fmla="*/ 0 w 52"/>
                <a:gd name="T1" fmla="*/ 0 h 52"/>
                <a:gd name="T2" fmla="*/ 0 w 52"/>
                <a:gd name="T3" fmla="*/ 0 h 52"/>
                <a:gd name="T4" fmla="*/ 0 w 52"/>
                <a:gd name="T5" fmla="*/ 0 h 52"/>
                <a:gd name="T6" fmla="*/ 0 w 52"/>
                <a:gd name="T7" fmla="*/ 0 h 52"/>
                <a:gd name="T8" fmla="*/ 0 w 52"/>
                <a:gd name="T9" fmla="*/ 0 h 52"/>
                <a:gd name="T10" fmla="*/ 0 w 52"/>
                <a:gd name="T11" fmla="*/ 0 h 52"/>
                <a:gd name="T12" fmla="*/ 0 w 52"/>
                <a:gd name="T13" fmla="*/ 0 h 52"/>
                <a:gd name="T14" fmla="*/ 0 w 52"/>
                <a:gd name="T15" fmla="*/ 0 h 52"/>
                <a:gd name="T16" fmla="*/ 0 w 52"/>
                <a:gd name="T17" fmla="*/ 0 h 52"/>
                <a:gd name="T18" fmla="*/ 0 w 52"/>
                <a:gd name="T19" fmla="*/ 0 h 52"/>
                <a:gd name="T20" fmla="*/ 0 w 52"/>
                <a:gd name="T21" fmla="*/ 0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52"/>
                <a:gd name="T35" fmla="*/ 52 w 52"/>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18" name="Freeform 69"/>
            <p:cNvSpPr>
              <a:spLocks/>
            </p:cNvSpPr>
            <p:nvPr/>
          </p:nvSpPr>
          <p:spPr bwMode="auto">
            <a:xfrm>
              <a:off x="4222" y="954"/>
              <a:ext cx="19"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w 94"/>
                <a:gd name="T47" fmla="*/ 0 h 63"/>
                <a:gd name="T48" fmla="*/ 0 w 94"/>
                <a:gd name="T49" fmla="*/ 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4"/>
                <a:gd name="T76" fmla="*/ 0 h 63"/>
                <a:gd name="T77" fmla="*/ 94 w 94"/>
                <a:gd name="T78" fmla="*/ 63 h 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19" name="Freeform 70"/>
            <p:cNvSpPr>
              <a:spLocks/>
            </p:cNvSpPr>
            <p:nvPr/>
          </p:nvSpPr>
          <p:spPr bwMode="auto">
            <a:xfrm>
              <a:off x="4222" y="958"/>
              <a:ext cx="102" cy="121"/>
            </a:xfrm>
            <a:custGeom>
              <a:avLst/>
              <a:gdLst>
                <a:gd name="T0" fmla="*/ 0 w 510"/>
                <a:gd name="T1" fmla="*/ 0 h 604"/>
                <a:gd name="T2" fmla="*/ 0 w 510"/>
                <a:gd name="T3" fmla="*/ 0 h 604"/>
                <a:gd name="T4" fmla="*/ 0 w 510"/>
                <a:gd name="T5" fmla="*/ 0 h 604"/>
                <a:gd name="T6" fmla="*/ 0 w 510"/>
                <a:gd name="T7" fmla="*/ 0 h 604"/>
                <a:gd name="T8" fmla="*/ 0 w 510"/>
                <a:gd name="T9" fmla="*/ 0 h 604"/>
                <a:gd name="T10" fmla="*/ 0 w 510"/>
                <a:gd name="T11" fmla="*/ 0 h 604"/>
                <a:gd name="T12" fmla="*/ 0 w 510"/>
                <a:gd name="T13" fmla="*/ 0 h 604"/>
                <a:gd name="T14" fmla="*/ 0 w 510"/>
                <a:gd name="T15" fmla="*/ 0 h 604"/>
                <a:gd name="T16" fmla="*/ 0 w 510"/>
                <a:gd name="T17" fmla="*/ 0 h 604"/>
                <a:gd name="T18" fmla="*/ 0 w 510"/>
                <a:gd name="T19" fmla="*/ 0 h 604"/>
                <a:gd name="T20" fmla="*/ 0 w 510"/>
                <a:gd name="T21" fmla="*/ 0 h 604"/>
                <a:gd name="T22" fmla="*/ 0 w 510"/>
                <a:gd name="T23" fmla="*/ 0 h 604"/>
                <a:gd name="T24" fmla="*/ 0 w 510"/>
                <a:gd name="T25" fmla="*/ 0 h 604"/>
                <a:gd name="T26" fmla="*/ 0 w 510"/>
                <a:gd name="T27" fmla="*/ 0 h 604"/>
                <a:gd name="T28" fmla="*/ 0 w 510"/>
                <a:gd name="T29" fmla="*/ 0 h 604"/>
                <a:gd name="T30" fmla="*/ 0 w 510"/>
                <a:gd name="T31" fmla="*/ 0 h 604"/>
                <a:gd name="T32" fmla="*/ 0 w 510"/>
                <a:gd name="T33" fmla="*/ 0 h 604"/>
                <a:gd name="T34" fmla="*/ 0 w 510"/>
                <a:gd name="T35" fmla="*/ 0 h 604"/>
                <a:gd name="T36" fmla="*/ 0 w 510"/>
                <a:gd name="T37" fmla="*/ 0 h 604"/>
                <a:gd name="T38" fmla="*/ 0 w 510"/>
                <a:gd name="T39" fmla="*/ 0 h 604"/>
                <a:gd name="T40" fmla="*/ 0 w 510"/>
                <a:gd name="T41" fmla="*/ 0 h 604"/>
                <a:gd name="T42" fmla="*/ 0 w 510"/>
                <a:gd name="T43" fmla="*/ 0 h 604"/>
                <a:gd name="T44" fmla="*/ 0 w 510"/>
                <a:gd name="T45" fmla="*/ 0 h 604"/>
                <a:gd name="T46" fmla="*/ 0 w 510"/>
                <a:gd name="T47" fmla="*/ 0 h 604"/>
                <a:gd name="T48" fmla="*/ 0 w 510"/>
                <a:gd name="T49" fmla="*/ 0 h 604"/>
                <a:gd name="T50" fmla="*/ 0 w 510"/>
                <a:gd name="T51" fmla="*/ 0 h 604"/>
                <a:gd name="T52" fmla="*/ 0 w 510"/>
                <a:gd name="T53" fmla="*/ 0 h 604"/>
                <a:gd name="T54" fmla="*/ 0 w 510"/>
                <a:gd name="T55" fmla="*/ 0 h 604"/>
                <a:gd name="T56" fmla="*/ 0 w 510"/>
                <a:gd name="T57" fmla="*/ 0 h 604"/>
                <a:gd name="T58" fmla="*/ 0 w 510"/>
                <a:gd name="T59" fmla="*/ 0 h 604"/>
                <a:gd name="T60" fmla="*/ 0 w 510"/>
                <a:gd name="T61" fmla="*/ 0 h 604"/>
                <a:gd name="T62" fmla="*/ 0 w 510"/>
                <a:gd name="T63" fmla="*/ 0 h 604"/>
                <a:gd name="T64" fmla="*/ 0 w 510"/>
                <a:gd name="T65" fmla="*/ 0 h 604"/>
                <a:gd name="T66" fmla="*/ 0 w 510"/>
                <a:gd name="T67" fmla="*/ 0 h 604"/>
                <a:gd name="T68" fmla="*/ 0 w 510"/>
                <a:gd name="T69" fmla="*/ 0 h 604"/>
                <a:gd name="T70" fmla="*/ 0 w 510"/>
                <a:gd name="T71" fmla="*/ 0 h 604"/>
                <a:gd name="T72" fmla="*/ 0 w 510"/>
                <a:gd name="T73" fmla="*/ 0 h 604"/>
                <a:gd name="T74" fmla="*/ 0 w 510"/>
                <a:gd name="T75" fmla="*/ 0 h 604"/>
                <a:gd name="T76" fmla="*/ 0 w 510"/>
                <a:gd name="T77" fmla="*/ 0 h 604"/>
                <a:gd name="T78" fmla="*/ 0 w 510"/>
                <a:gd name="T79" fmla="*/ 0 h 604"/>
                <a:gd name="T80" fmla="*/ 0 w 510"/>
                <a:gd name="T81" fmla="*/ 0 h 604"/>
                <a:gd name="T82" fmla="*/ 0 w 510"/>
                <a:gd name="T83" fmla="*/ 0 h 604"/>
                <a:gd name="T84" fmla="*/ 0 w 510"/>
                <a:gd name="T85" fmla="*/ 0 h 604"/>
                <a:gd name="T86" fmla="*/ 0 w 510"/>
                <a:gd name="T87" fmla="*/ 0 h 604"/>
                <a:gd name="T88" fmla="*/ 0 w 510"/>
                <a:gd name="T89" fmla="*/ 0 h 604"/>
                <a:gd name="T90" fmla="*/ 0 w 510"/>
                <a:gd name="T91" fmla="*/ 0 h 604"/>
                <a:gd name="T92" fmla="*/ 0 w 510"/>
                <a:gd name="T93" fmla="*/ 0 h 604"/>
                <a:gd name="T94" fmla="*/ 0 w 510"/>
                <a:gd name="T95" fmla="*/ 0 h 604"/>
                <a:gd name="T96" fmla="*/ 0 w 510"/>
                <a:gd name="T97" fmla="*/ 0 h 604"/>
                <a:gd name="T98" fmla="*/ 0 w 510"/>
                <a:gd name="T99" fmla="*/ 0 h 604"/>
                <a:gd name="T100" fmla="*/ 0 w 510"/>
                <a:gd name="T101" fmla="*/ 0 h 604"/>
                <a:gd name="T102" fmla="*/ 0 w 510"/>
                <a:gd name="T103" fmla="*/ 0 h 604"/>
                <a:gd name="T104" fmla="*/ 0 w 510"/>
                <a:gd name="T105" fmla="*/ 0 h 604"/>
                <a:gd name="T106" fmla="*/ 0 w 510"/>
                <a:gd name="T107" fmla="*/ 0 h 604"/>
                <a:gd name="T108" fmla="*/ 0 w 510"/>
                <a:gd name="T109" fmla="*/ 0 h 604"/>
                <a:gd name="T110" fmla="*/ 0 w 510"/>
                <a:gd name="T111" fmla="*/ 0 h 604"/>
                <a:gd name="T112" fmla="*/ 0 w 510"/>
                <a:gd name="T113" fmla="*/ 0 h 6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0"/>
                <a:gd name="T172" fmla="*/ 0 h 604"/>
                <a:gd name="T173" fmla="*/ 510 w 510"/>
                <a:gd name="T174" fmla="*/ 604 h 6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20" name="Freeform 71"/>
            <p:cNvSpPr>
              <a:spLocks/>
            </p:cNvSpPr>
            <p:nvPr/>
          </p:nvSpPr>
          <p:spPr bwMode="auto">
            <a:xfrm>
              <a:off x="4108" y="967"/>
              <a:ext cx="69" cy="92"/>
            </a:xfrm>
            <a:custGeom>
              <a:avLst/>
              <a:gdLst>
                <a:gd name="T0" fmla="*/ 0 w 345"/>
                <a:gd name="T1" fmla="*/ 0 h 460"/>
                <a:gd name="T2" fmla="*/ 0 w 345"/>
                <a:gd name="T3" fmla="*/ 0 h 460"/>
                <a:gd name="T4" fmla="*/ 0 w 345"/>
                <a:gd name="T5" fmla="*/ 0 h 460"/>
                <a:gd name="T6" fmla="*/ 0 w 345"/>
                <a:gd name="T7" fmla="*/ 0 h 460"/>
                <a:gd name="T8" fmla="*/ 0 w 345"/>
                <a:gd name="T9" fmla="*/ 0 h 460"/>
                <a:gd name="T10" fmla="*/ 0 w 345"/>
                <a:gd name="T11" fmla="*/ 0 h 460"/>
                <a:gd name="T12" fmla="*/ 0 w 345"/>
                <a:gd name="T13" fmla="*/ 0 h 460"/>
                <a:gd name="T14" fmla="*/ 0 w 345"/>
                <a:gd name="T15" fmla="*/ 0 h 460"/>
                <a:gd name="T16" fmla="*/ 0 w 345"/>
                <a:gd name="T17" fmla="*/ 0 h 460"/>
                <a:gd name="T18" fmla="*/ 0 w 345"/>
                <a:gd name="T19" fmla="*/ 0 h 460"/>
                <a:gd name="T20" fmla="*/ 0 w 345"/>
                <a:gd name="T21" fmla="*/ 0 h 460"/>
                <a:gd name="T22" fmla="*/ 0 w 345"/>
                <a:gd name="T23" fmla="*/ 0 h 460"/>
                <a:gd name="T24" fmla="*/ 0 w 345"/>
                <a:gd name="T25" fmla="*/ 0 h 460"/>
                <a:gd name="T26" fmla="*/ 0 w 345"/>
                <a:gd name="T27" fmla="*/ 0 h 460"/>
                <a:gd name="T28" fmla="*/ 0 w 345"/>
                <a:gd name="T29" fmla="*/ 0 h 460"/>
                <a:gd name="T30" fmla="*/ 0 w 345"/>
                <a:gd name="T31" fmla="*/ 0 h 460"/>
                <a:gd name="T32" fmla="*/ 0 w 345"/>
                <a:gd name="T33" fmla="*/ 0 h 460"/>
                <a:gd name="T34" fmla="*/ 0 w 345"/>
                <a:gd name="T35" fmla="*/ 0 h 460"/>
                <a:gd name="T36" fmla="*/ 0 w 345"/>
                <a:gd name="T37" fmla="*/ 0 h 460"/>
                <a:gd name="T38" fmla="*/ 0 w 345"/>
                <a:gd name="T39" fmla="*/ 0 h 460"/>
                <a:gd name="T40" fmla="*/ 0 w 345"/>
                <a:gd name="T41" fmla="*/ 0 h 460"/>
                <a:gd name="T42" fmla="*/ 0 w 345"/>
                <a:gd name="T43" fmla="*/ 0 h 460"/>
                <a:gd name="T44" fmla="*/ 0 w 345"/>
                <a:gd name="T45" fmla="*/ 0 h 460"/>
                <a:gd name="T46" fmla="*/ 0 w 345"/>
                <a:gd name="T47" fmla="*/ 0 h 460"/>
                <a:gd name="T48" fmla="*/ 0 w 345"/>
                <a:gd name="T49" fmla="*/ 0 h 460"/>
                <a:gd name="T50" fmla="*/ 0 w 345"/>
                <a:gd name="T51" fmla="*/ 0 h 460"/>
                <a:gd name="T52" fmla="*/ 0 w 345"/>
                <a:gd name="T53" fmla="*/ 0 h 460"/>
                <a:gd name="T54" fmla="*/ 0 w 345"/>
                <a:gd name="T55" fmla="*/ 0 h 460"/>
                <a:gd name="T56" fmla="*/ 0 w 345"/>
                <a:gd name="T57" fmla="*/ 0 h 460"/>
                <a:gd name="T58" fmla="*/ 0 w 345"/>
                <a:gd name="T59" fmla="*/ 0 h 460"/>
                <a:gd name="T60" fmla="*/ 0 w 345"/>
                <a:gd name="T61" fmla="*/ 0 h 460"/>
                <a:gd name="T62" fmla="*/ 0 w 345"/>
                <a:gd name="T63" fmla="*/ 0 h 460"/>
                <a:gd name="T64" fmla="*/ 0 w 345"/>
                <a:gd name="T65" fmla="*/ 0 h 460"/>
                <a:gd name="T66" fmla="*/ 0 w 345"/>
                <a:gd name="T67" fmla="*/ 0 h 460"/>
                <a:gd name="T68" fmla="*/ 0 w 345"/>
                <a:gd name="T69" fmla="*/ 0 h 460"/>
                <a:gd name="T70" fmla="*/ 0 w 345"/>
                <a:gd name="T71" fmla="*/ 0 h 460"/>
                <a:gd name="T72" fmla="*/ 0 w 345"/>
                <a:gd name="T73" fmla="*/ 0 h 460"/>
                <a:gd name="T74" fmla="*/ 0 w 345"/>
                <a:gd name="T75" fmla="*/ 0 h 460"/>
                <a:gd name="T76" fmla="*/ 0 w 345"/>
                <a:gd name="T77" fmla="*/ 0 h 460"/>
                <a:gd name="T78" fmla="*/ 0 w 345"/>
                <a:gd name="T79" fmla="*/ 0 h 460"/>
                <a:gd name="T80" fmla="*/ 0 w 345"/>
                <a:gd name="T81" fmla="*/ 0 h 460"/>
                <a:gd name="T82" fmla="*/ 0 w 345"/>
                <a:gd name="T83" fmla="*/ 0 h 460"/>
                <a:gd name="T84" fmla="*/ 0 w 345"/>
                <a:gd name="T85" fmla="*/ 0 h 460"/>
                <a:gd name="T86" fmla="*/ 0 w 345"/>
                <a:gd name="T87" fmla="*/ 0 h 460"/>
                <a:gd name="T88" fmla="*/ 0 w 345"/>
                <a:gd name="T89" fmla="*/ 0 h 460"/>
                <a:gd name="T90" fmla="*/ 0 w 345"/>
                <a:gd name="T91" fmla="*/ 0 h 460"/>
                <a:gd name="T92" fmla="*/ 0 w 345"/>
                <a:gd name="T93" fmla="*/ 0 h 460"/>
                <a:gd name="T94" fmla="*/ 0 w 345"/>
                <a:gd name="T95" fmla="*/ 0 h 460"/>
                <a:gd name="T96" fmla="*/ 0 w 345"/>
                <a:gd name="T97" fmla="*/ 0 h 460"/>
                <a:gd name="T98" fmla="*/ 0 w 345"/>
                <a:gd name="T99" fmla="*/ 0 h 460"/>
                <a:gd name="T100" fmla="*/ 0 w 345"/>
                <a:gd name="T101" fmla="*/ 0 h 460"/>
                <a:gd name="T102" fmla="*/ 0 w 345"/>
                <a:gd name="T103" fmla="*/ 0 h 460"/>
                <a:gd name="T104" fmla="*/ 0 w 345"/>
                <a:gd name="T105" fmla="*/ 0 h 460"/>
                <a:gd name="T106" fmla="*/ 0 w 345"/>
                <a:gd name="T107" fmla="*/ 0 h 460"/>
                <a:gd name="T108" fmla="*/ 0 w 345"/>
                <a:gd name="T109" fmla="*/ 0 h 460"/>
                <a:gd name="T110" fmla="*/ 0 w 345"/>
                <a:gd name="T111" fmla="*/ 0 h 460"/>
                <a:gd name="T112" fmla="*/ 0 w 345"/>
                <a:gd name="T113" fmla="*/ 0 h 460"/>
                <a:gd name="T114" fmla="*/ 0 w 345"/>
                <a:gd name="T115" fmla="*/ 0 h 460"/>
                <a:gd name="T116" fmla="*/ 0 w 345"/>
                <a:gd name="T117" fmla="*/ 0 h 460"/>
                <a:gd name="T118" fmla="*/ 0 w 345"/>
                <a:gd name="T119" fmla="*/ 0 h 4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5"/>
                <a:gd name="T181" fmla="*/ 0 h 460"/>
                <a:gd name="T182" fmla="*/ 345 w 345"/>
                <a:gd name="T183" fmla="*/ 460 h 4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21" name="Freeform 72"/>
            <p:cNvSpPr>
              <a:spLocks/>
            </p:cNvSpPr>
            <p:nvPr/>
          </p:nvSpPr>
          <p:spPr bwMode="auto">
            <a:xfrm>
              <a:off x="4170" y="989"/>
              <a:ext cx="44" cy="74"/>
            </a:xfrm>
            <a:custGeom>
              <a:avLst/>
              <a:gdLst>
                <a:gd name="T0" fmla="*/ 0 w 218"/>
                <a:gd name="T1" fmla="*/ 0 h 367"/>
                <a:gd name="T2" fmla="*/ 0 w 218"/>
                <a:gd name="T3" fmla="*/ 0 h 367"/>
                <a:gd name="T4" fmla="*/ 0 w 218"/>
                <a:gd name="T5" fmla="*/ 0 h 367"/>
                <a:gd name="T6" fmla="*/ 0 w 218"/>
                <a:gd name="T7" fmla="*/ 0 h 367"/>
                <a:gd name="T8" fmla="*/ 0 w 218"/>
                <a:gd name="T9" fmla="*/ 0 h 367"/>
                <a:gd name="T10" fmla="*/ 0 w 218"/>
                <a:gd name="T11" fmla="*/ 0 h 367"/>
                <a:gd name="T12" fmla="*/ 0 w 218"/>
                <a:gd name="T13" fmla="*/ 0 h 367"/>
                <a:gd name="T14" fmla="*/ 0 w 218"/>
                <a:gd name="T15" fmla="*/ 0 h 367"/>
                <a:gd name="T16" fmla="*/ 0 w 218"/>
                <a:gd name="T17" fmla="*/ 0 h 367"/>
                <a:gd name="T18" fmla="*/ 0 w 218"/>
                <a:gd name="T19" fmla="*/ 0 h 367"/>
                <a:gd name="T20" fmla="*/ 0 w 218"/>
                <a:gd name="T21" fmla="*/ 0 h 367"/>
                <a:gd name="T22" fmla="*/ 0 w 218"/>
                <a:gd name="T23" fmla="*/ 0 h 367"/>
                <a:gd name="T24" fmla="*/ 0 w 218"/>
                <a:gd name="T25" fmla="*/ 0 h 367"/>
                <a:gd name="T26" fmla="*/ 0 w 218"/>
                <a:gd name="T27" fmla="*/ 0 h 367"/>
                <a:gd name="T28" fmla="*/ 0 w 218"/>
                <a:gd name="T29" fmla="*/ 0 h 367"/>
                <a:gd name="T30" fmla="*/ 0 w 218"/>
                <a:gd name="T31" fmla="*/ 0 h 367"/>
                <a:gd name="T32" fmla="*/ 0 w 218"/>
                <a:gd name="T33" fmla="*/ 0 h 367"/>
                <a:gd name="T34" fmla="*/ 0 w 218"/>
                <a:gd name="T35" fmla="*/ 0 h 367"/>
                <a:gd name="T36" fmla="*/ 0 w 218"/>
                <a:gd name="T37" fmla="*/ 0 h 367"/>
                <a:gd name="T38" fmla="*/ 0 w 218"/>
                <a:gd name="T39" fmla="*/ 0 h 367"/>
                <a:gd name="T40" fmla="*/ 0 w 218"/>
                <a:gd name="T41" fmla="*/ 0 h 367"/>
                <a:gd name="T42" fmla="*/ 0 w 218"/>
                <a:gd name="T43" fmla="*/ 0 h 367"/>
                <a:gd name="T44" fmla="*/ 0 w 218"/>
                <a:gd name="T45" fmla="*/ 0 h 367"/>
                <a:gd name="T46" fmla="*/ 0 w 218"/>
                <a:gd name="T47" fmla="*/ 0 h 367"/>
                <a:gd name="T48" fmla="*/ 0 w 218"/>
                <a:gd name="T49" fmla="*/ 0 h 367"/>
                <a:gd name="T50" fmla="*/ 0 w 218"/>
                <a:gd name="T51" fmla="*/ 0 h 367"/>
                <a:gd name="T52" fmla="*/ 0 w 218"/>
                <a:gd name="T53" fmla="*/ 0 h 367"/>
                <a:gd name="T54" fmla="*/ 0 w 218"/>
                <a:gd name="T55" fmla="*/ 0 h 367"/>
                <a:gd name="T56" fmla="*/ 0 w 218"/>
                <a:gd name="T57" fmla="*/ 0 h 367"/>
                <a:gd name="T58" fmla="*/ 0 w 218"/>
                <a:gd name="T59" fmla="*/ 0 h 367"/>
                <a:gd name="T60" fmla="*/ 0 w 218"/>
                <a:gd name="T61" fmla="*/ 0 h 367"/>
                <a:gd name="T62" fmla="*/ 0 w 218"/>
                <a:gd name="T63" fmla="*/ 0 h 367"/>
                <a:gd name="T64" fmla="*/ 0 w 218"/>
                <a:gd name="T65" fmla="*/ 0 h 367"/>
                <a:gd name="T66" fmla="*/ 0 w 218"/>
                <a:gd name="T67" fmla="*/ 0 h 3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367"/>
                <a:gd name="T104" fmla="*/ 218 w 218"/>
                <a:gd name="T105" fmla="*/ 367 h 3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22" name="Freeform 73"/>
            <p:cNvSpPr>
              <a:spLocks/>
            </p:cNvSpPr>
            <p:nvPr/>
          </p:nvSpPr>
          <p:spPr bwMode="auto">
            <a:xfrm>
              <a:off x="4249" y="1006"/>
              <a:ext cx="46" cy="66"/>
            </a:xfrm>
            <a:custGeom>
              <a:avLst/>
              <a:gdLst>
                <a:gd name="T0" fmla="*/ 0 w 229"/>
                <a:gd name="T1" fmla="*/ 0 h 331"/>
                <a:gd name="T2" fmla="*/ 0 w 229"/>
                <a:gd name="T3" fmla="*/ 0 h 331"/>
                <a:gd name="T4" fmla="*/ 0 w 229"/>
                <a:gd name="T5" fmla="*/ 0 h 331"/>
                <a:gd name="T6" fmla="*/ 0 w 229"/>
                <a:gd name="T7" fmla="*/ 0 h 331"/>
                <a:gd name="T8" fmla="*/ 0 w 229"/>
                <a:gd name="T9" fmla="*/ 0 h 331"/>
                <a:gd name="T10" fmla="*/ 0 w 229"/>
                <a:gd name="T11" fmla="*/ 0 h 331"/>
                <a:gd name="T12" fmla="*/ 0 w 229"/>
                <a:gd name="T13" fmla="*/ 0 h 331"/>
                <a:gd name="T14" fmla="*/ 0 w 229"/>
                <a:gd name="T15" fmla="*/ 0 h 331"/>
                <a:gd name="T16" fmla="*/ 0 w 229"/>
                <a:gd name="T17" fmla="*/ 0 h 331"/>
                <a:gd name="T18" fmla="*/ 0 w 229"/>
                <a:gd name="T19" fmla="*/ 0 h 331"/>
                <a:gd name="T20" fmla="*/ 0 w 229"/>
                <a:gd name="T21" fmla="*/ 0 h 331"/>
                <a:gd name="T22" fmla="*/ 0 w 229"/>
                <a:gd name="T23" fmla="*/ 0 h 331"/>
                <a:gd name="T24" fmla="*/ 0 w 229"/>
                <a:gd name="T25" fmla="*/ 0 h 331"/>
                <a:gd name="T26" fmla="*/ 0 w 229"/>
                <a:gd name="T27" fmla="*/ 0 h 331"/>
                <a:gd name="T28" fmla="*/ 0 w 229"/>
                <a:gd name="T29" fmla="*/ 0 h 331"/>
                <a:gd name="T30" fmla="*/ 0 w 229"/>
                <a:gd name="T31" fmla="*/ 0 h 331"/>
                <a:gd name="T32" fmla="*/ 0 w 229"/>
                <a:gd name="T33" fmla="*/ 0 h 331"/>
                <a:gd name="T34" fmla="*/ 0 w 229"/>
                <a:gd name="T35" fmla="*/ 0 h 331"/>
                <a:gd name="T36" fmla="*/ 0 w 229"/>
                <a:gd name="T37" fmla="*/ 0 h 331"/>
                <a:gd name="T38" fmla="*/ 0 w 229"/>
                <a:gd name="T39" fmla="*/ 0 h 331"/>
                <a:gd name="T40" fmla="*/ 0 w 229"/>
                <a:gd name="T41" fmla="*/ 0 h 331"/>
                <a:gd name="T42" fmla="*/ 0 w 229"/>
                <a:gd name="T43" fmla="*/ 0 h 331"/>
                <a:gd name="T44" fmla="*/ 0 w 229"/>
                <a:gd name="T45" fmla="*/ 0 h 331"/>
                <a:gd name="T46" fmla="*/ 0 w 229"/>
                <a:gd name="T47" fmla="*/ 0 h 331"/>
                <a:gd name="T48" fmla="*/ 0 w 229"/>
                <a:gd name="T49" fmla="*/ 0 h 331"/>
                <a:gd name="T50" fmla="*/ 0 w 229"/>
                <a:gd name="T51" fmla="*/ 0 h 331"/>
                <a:gd name="T52" fmla="*/ 0 w 229"/>
                <a:gd name="T53" fmla="*/ 0 h 331"/>
                <a:gd name="T54" fmla="*/ 0 w 229"/>
                <a:gd name="T55" fmla="*/ 0 h 331"/>
                <a:gd name="T56" fmla="*/ 0 w 229"/>
                <a:gd name="T57" fmla="*/ 0 h 331"/>
                <a:gd name="T58" fmla="*/ 0 w 229"/>
                <a:gd name="T59" fmla="*/ 0 h 331"/>
                <a:gd name="T60" fmla="*/ 0 w 229"/>
                <a:gd name="T61" fmla="*/ 0 h 331"/>
                <a:gd name="T62" fmla="*/ 0 w 229"/>
                <a:gd name="T63" fmla="*/ 0 h 331"/>
                <a:gd name="T64" fmla="*/ 0 w 229"/>
                <a:gd name="T65" fmla="*/ 0 h 331"/>
                <a:gd name="T66" fmla="*/ 0 w 229"/>
                <a:gd name="T67" fmla="*/ 0 h 331"/>
                <a:gd name="T68" fmla="*/ 0 w 229"/>
                <a:gd name="T69" fmla="*/ 0 h 331"/>
                <a:gd name="T70" fmla="*/ 0 w 229"/>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9"/>
                <a:gd name="T109" fmla="*/ 0 h 331"/>
                <a:gd name="T110" fmla="*/ 229 w 229"/>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23" name="Freeform 74"/>
            <p:cNvSpPr>
              <a:spLocks/>
            </p:cNvSpPr>
            <p:nvPr/>
          </p:nvSpPr>
          <p:spPr bwMode="auto">
            <a:xfrm>
              <a:off x="4029" y="1022"/>
              <a:ext cx="116" cy="176"/>
            </a:xfrm>
            <a:custGeom>
              <a:avLst/>
              <a:gdLst>
                <a:gd name="T0" fmla="*/ 0 w 581"/>
                <a:gd name="T1" fmla="*/ 0 h 879"/>
                <a:gd name="T2" fmla="*/ 0 w 581"/>
                <a:gd name="T3" fmla="*/ 0 h 879"/>
                <a:gd name="T4" fmla="*/ 0 w 581"/>
                <a:gd name="T5" fmla="*/ 0 h 879"/>
                <a:gd name="T6" fmla="*/ 0 w 581"/>
                <a:gd name="T7" fmla="*/ 0 h 879"/>
                <a:gd name="T8" fmla="*/ 0 w 581"/>
                <a:gd name="T9" fmla="*/ 0 h 879"/>
                <a:gd name="T10" fmla="*/ 0 w 581"/>
                <a:gd name="T11" fmla="*/ 0 h 879"/>
                <a:gd name="T12" fmla="*/ 0 w 581"/>
                <a:gd name="T13" fmla="*/ 0 h 879"/>
                <a:gd name="T14" fmla="*/ 0 w 581"/>
                <a:gd name="T15" fmla="*/ 0 h 879"/>
                <a:gd name="T16" fmla="*/ 0 w 581"/>
                <a:gd name="T17" fmla="*/ 0 h 879"/>
                <a:gd name="T18" fmla="*/ 0 w 581"/>
                <a:gd name="T19" fmla="*/ 0 h 879"/>
                <a:gd name="T20" fmla="*/ 0 w 581"/>
                <a:gd name="T21" fmla="*/ 0 h 879"/>
                <a:gd name="T22" fmla="*/ 0 w 581"/>
                <a:gd name="T23" fmla="*/ 0 h 879"/>
                <a:gd name="T24" fmla="*/ 0 w 581"/>
                <a:gd name="T25" fmla="*/ 0 h 879"/>
                <a:gd name="T26" fmla="*/ 0 w 581"/>
                <a:gd name="T27" fmla="*/ 0 h 879"/>
                <a:gd name="T28" fmla="*/ 0 w 581"/>
                <a:gd name="T29" fmla="*/ 0 h 879"/>
                <a:gd name="T30" fmla="*/ 0 w 581"/>
                <a:gd name="T31" fmla="*/ 0 h 879"/>
                <a:gd name="T32" fmla="*/ 0 w 581"/>
                <a:gd name="T33" fmla="*/ 0 h 879"/>
                <a:gd name="T34" fmla="*/ 0 w 581"/>
                <a:gd name="T35" fmla="*/ 0 h 879"/>
                <a:gd name="T36" fmla="*/ 0 w 581"/>
                <a:gd name="T37" fmla="*/ 0 h 879"/>
                <a:gd name="T38" fmla="*/ 0 w 581"/>
                <a:gd name="T39" fmla="*/ 0 h 879"/>
                <a:gd name="T40" fmla="*/ 0 w 581"/>
                <a:gd name="T41" fmla="*/ 0 h 879"/>
                <a:gd name="T42" fmla="*/ 0 w 581"/>
                <a:gd name="T43" fmla="*/ 0 h 879"/>
                <a:gd name="T44" fmla="*/ 0 w 581"/>
                <a:gd name="T45" fmla="*/ 0 h 879"/>
                <a:gd name="T46" fmla="*/ 0 w 581"/>
                <a:gd name="T47" fmla="*/ 0 h 879"/>
                <a:gd name="T48" fmla="*/ 0 w 581"/>
                <a:gd name="T49" fmla="*/ 0 h 879"/>
                <a:gd name="T50" fmla="*/ 0 w 581"/>
                <a:gd name="T51" fmla="*/ 0 h 879"/>
                <a:gd name="T52" fmla="*/ 0 w 581"/>
                <a:gd name="T53" fmla="*/ 0 h 879"/>
                <a:gd name="T54" fmla="*/ 0 w 581"/>
                <a:gd name="T55" fmla="*/ 0 h 879"/>
                <a:gd name="T56" fmla="*/ 0 w 581"/>
                <a:gd name="T57" fmla="*/ 0 h 879"/>
                <a:gd name="T58" fmla="*/ 0 w 581"/>
                <a:gd name="T59" fmla="*/ 0 h 879"/>
                <a:gd name="T60" fmla="*/ 0 w 581"/>
                <a:gd name="T61" fmla="*/ 0 h 879"/>
                <a:gd name="T62" fmla="*/ 0 w 581"/>
                <a:gd name="T63" fmla="*/ 0 h 879"/>
                <a:gd name="T64" fmla="*/ 0 w 581"/>
                <a:gd name="T65" fmla="*/ 0 h 879"/>
                <a:gd name="T66" fmla="*/ 0 w 581"/>
                <a:gd name="T67" fmla="*/ 0 h 879"/>
                <a:gd name="T68" fmla="*/ 0 w 581"/>
                <a:gd name="T69" fmla="*/ 0 h 879"/>
                <a:gd name="T70" fmla="*/ 0 w 581"/>
                <a:gd name="T71" fmla="*/ 0 h 879"/>
                <a:gd name="T72" fmla="*/ 0 w 581"/>
                <a:gd name="T73" fmla="*/ 0 h 879"/>
                <a:gd name="T74" fmla="*/ 0 w 581"/>
                <a:gd name="T75" fmla="*/ 0 h 879"/>
                <a:gd name="T76" fmla="*/ 0 w 581"/>
                <a:gd name="T77" fmla="*/ 0 h 879"/>
                <a:gd name="T78" fmla="*/ 0 w 581"/>
                <a:gd name="T79" fmla="*/ 0 h 879"/>
                <a:gd name="T80" fmla="*/ 0 w 581"/>
                <a:gd name="T81" fmla="*/ 0 h 879"/>
                <a:gd name="T82" fmla="*/ 0 w 581"/>
                <a:gd name="T83" fmla="*/ 0 h 879"/>
                <a:gd name="T84" fmla="*/ 0 w 581"/>
                <a:gd name="T85" fmla="*/ 0 h 879"/>
                <a:gd name="T86" fmla="*/ 0 w 581"/>
                <a:gd name="T87" fmla="*/ 0 h 879"/>
                <a:gd name="T88" fmla="*/ 0 w 581"/>
                <a:gd name="T89" fmla="*/ 0 h 879"/>
                <a:gd name="T90" fmla="*/ 0 w 581"/>
                <a:gd name="T91" fmla="*/ 0 h 879"/>
                <a:gd name="T92" fmla="*/ 0 w 581"/>
                <a:gd name="T93" fmla="*/ 0 h 879"/>
                <a:gd name="T94" fmla="*/ 0 w 581"/>
                <a:gd name="T95" fmla="*/ 0 h 879"/>
                <a:gd name="T96" fmla="*/ 0 w 581"/>
                <a:gd name="T97" fmla="*/ 0 h 879"/>
                <a:gd name="T98" fmla="*/ 0 w 581"/>
                <a:gd name="T99" fmla="*/ 0 h 879"/>
                <a:gd name="T100" fmla="*/ 0 w 581"/>
                <a:gd name="T101" fmla="*/ 0 h 879"/>
                <a:gd name="T102" fmla="*/ 0 w 581"/>
                <a:gd name="T103" fmla="*/ 0 h 879"/>
                <a:gd name="T104" fmla="*/ 0 w 581"/>
                <a:gd name="T105" fmla="*/ 0 h 879"/>
                <a:gd name="T106" fmla="*/ 0 w 581"/>
                <a:gd name="T107" fmla="*/ 0 h 879"/>
                <a:gd name="T108" fmla="*/ 0 w 581"/>
                <a:gd name="T109" fmla="*/ 0 h 879"/>
                <a:gd name="T110" fmla="*/ 0 w 581"/>
                <a:gd name="T111" fmla="*/ 0 h 879"/>
                <a:gd name="T112" fmla="*/ 0 w 581"/>
                <a:gd name="T113" fmla="*/ 0 h 879"/>
                <a:gd name="T114" fmla="*/ 0 w 581"/>
                <a:gd name="T115" fmla="*/ 0 h 879"/>
                <a:gd name="T116" fmla="*/ 0 w 581"/>
                <a:gd name="T117" fmla="*/ 0 h 879"/>
                <a:gd name="T118" fmla="*/ 0 w 581"/>
                <a:gd name="T119" fmla="*/ 0 h 879"/>
                <a:gd name="T120" fmla="*/ 0 w 581"/>
                <a:gd name="T121" fmla="*/ 0 h 879"/>
                <a:gd name="T122" fmla="*/ 0 w 581"/>
                <a:gd name="T123" fmla="*/ 0 h 879"/>
                <a:gd name="T124" fmla="*/ 0 w 581"/>
                <a:gd name="T125" fmla="*/ 0 h 8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1"/>
                <a:gd name="T190" fmla="*/ 0 h 879"/>
                <a:gd name="T191" fmla="*/ 581 w 581"/>
                <a:gd name="T192" fmla="*/ 879 h 8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24" name="Freeform 75"/>
            <p:cNvSpPr>
              <a:spLocks/>
            </p:cNvSpPr>
            <p:nvPr/>
          </p:nvSpPr>
          <p:spPr bwMode="auto">
            <a:xfrm>
              <a:off x="4091" y="1068"/>
              <a:ext cx="119" cy="108"/>
            </a:xfrm>
            <a:custGeom>
              <a:avLst/>
              <a:gdLst>
                <a:gd name="T0" fmla="*/ 0 w 591"/>
                <a:gd name="T1" fmla="*/ 0 h 540"/>
                <a:gd name="T2" fmla="*/ 0 w 591"/>
                <a:gd name="T3" fmla="*/ 0 h 540"/>
                <a:gd name="T4" fmla="*/ 0 w 591"/>
                <a:gd name="T5" fmla="*/ 0 h 540"/>
                <a:gd name="T6" fmla="*/ 0 w 591"/>
                <a:gd name="T7" fmla="*/ 0 h 540"/>
                <a:gd name="T8" fmla="*/ 0 w 591"/>
                <a:gd name="T9" fmla="*/ 0 h 540"/>
                <a:gd name="T10" fmla="*/ 0 w 591"/>
                <a:gd name="T11" fmla="*/ 0 h 540"/>
                <a:gd name="T12" fmla="*/ 0 w 591"/>
                <a:gd name="T13" fmla="*/ 0 h 540"/>
                <a:gd name="T14" fmla="*/ 0 w 591"/>
                <a:gd name="T15" fmla="*/ 0 h 540"/>
                <a:gd name="T16" fmla="*/ 0 w 591"/>
                <a:gd name="T17" fmla="*/ 0 h 540"/>
                <a:gd name="T18" fmla="*/ 0 w 591"/>
                <a:gd name="T19" fmla="*/ 0 h 540"/>
                <a:gd name="T20" fmla="*/ 0 w 591"/>
                <a:gd name="T21" fmla="*/ 0 h 540"/>
                <a:gd name="T22" fmla="*/ 0 w 591"/>
                <a:gd name="T23" fmla="*/ 0 h 540"/>
                <a:gd name="T24" fmla="*/ 0 w 591"/>
                <a:gd name="T25" fmla="*/ 0 h 540"/>
                <a:gd name="T26" fmla="*/ 0 w 591"/>
                <a:gd name="T27" fmla="*/ 0 h 540"/>
                <a:gd name="T28" fmla="*/ 0 w 591"/>
                <a:gd name="T29" fmla="*/ 0 h 540"/>
                <a:gd name="T30" fmla="*/ 0 w 591"/>
                <a:gd name="T31" fmla="*/ 0 h 540"/>
                <a:gd name="T32" fmla="*/ 0 w 591"/>
                <a:gd name="T33" fmla="*/ 0 h 540"/>
                <a:gd name="T34" fmla="*/ 0 w 591"/>
                <a:gd name="T35" fmla="*/ 0 h 540"/>
                <a:gd name="T36" fmla="*/ 0 w 591"/>
                <a:gd name="T37" fmla="*/ 0 h 540"/>
                <a:gd name="T38" fmla="*/ 0 w 591"/>
                <a:gd name="T39" fmla="*/ 0 h 540"/>
                <a:gd name="T40" fmla="*/ 0 w 591"/>
                <a:gd name="T41" fmla="*/ 0 h 540"/>
                <a:gd name="T42" fmla="*/ 0 w 591"/>
                <a:gd name="T43" fmla="*/ 0 h 540"/>
                <a:gd name="T44" fmla="*/ 0 w 591"/>
                <a:gd name="T45" fmla="*/ 0 h 540"/>
                <a:gd name="T46" fmla="*/ 0 w 591"/>
                <a:gd name="T47" fmla="*/ 0 h 540"/>
                <a:gd name="T48" fmla="*/ 0 w 591"/>
                <a:gd name="T49" fmla="*/ 0 h 540"/>
                <a:gd name="T50" fmla="*/ 0 w 591"/>
                <a:gd name="T51" fmla="*/ 0 h 540"/>
                <a:gd name="T52" fmla="*/ 0 w 591"/>
                <a:gd name="T53" fmla="*/ 0 h 540"/>
                <a:gd name="T54" fmla="*/ 0 w 591"/>
                <a:gd name="T55" fmla="*/ 0 h 540"/>
                <a:gd name="T56" fmla="*/ 0 w 591"/>
                <a:gd name="T57" fmla="*/ 0 h 540"/>
                <a:gd name="T58" fmla="*/ 0 w 591"/>
                <a:gd name="T59" fmla="*/ 0 h 540"/>
                <a:gd name="T60" fmla="*/ 0 w 591"/>
                <a:gd name="T61" fmla="*/ 0 h 540"/>
                <a:gd name="T62" fmla="*/ 0 w 591"/>
                <a:gd name="T63" fmla="*/ 0 h 540"/>
                <a:gd name="T64" fmla="*/ 0 w 591"/>
                <a:gd name="T65" fmla="*/ 0 h 540"/>
                <a:gd name="T66" fmla="*/ 0 w 591"/>
                <a:gd name="T67" fmla="*/ 0 h 540"/>
                <a:gd name="T68" fmla="*/ 0 w 591"/>
                <a:gd name="T69" fmla="*/ 0 h 540"/>
                <a:gd name="T70" fmla="*/ 0 w 591"/>
                <a:gd name="T71" fmla="*/ 0 h 540"/>
                <a:gd name="T72" fmla="*/ 0 w 591"/>
                <a:gd name="T73" fmla="*/ 0 h 540"/>
                <a:gd name="T74" fmla="*/ 0 w 591"/>
                <a:gd name="T75" fmla="*/ 0 h 540"/>
                <a:gd name="T76" fmla="*/ 0 w 591"/>
                <a:gd name="T77" fmla="*/ 0 h 540"/>
                <a:gd name="T78" fmla="*/ 0 w 591"/>
                <a:gd name="T79" fmla="*/ 0 h 540"/>
                <a:gd name="T80" fmla="*/ 0 w 591"/>
                <a:gd name="T81" fmla="*/ 0 h 540"/>
                <a:gd name="T82" fmla="*/ 0 w 591"/>
                <a:gd name="T83" fmla="*/ 0 h 540"/>
                <a:gd name="T84" fmla="*/ 0 w 591"/>
                <a:gd name="T85" fmla="*/ 0 h 5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91"/>
                <a:gd name="T130" fmla="*/ 0 h 540"/>
                <a:gd name="T131" fmla="*/ 591 w 591"/>
                <a:gd name="T132" fmla="*/ 540 h 5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25" name="Freeform 76"/>
            <p:cNvSpPr>
              <a:spLocks/>
            </p:cNvSpPr>
            <p:nvPr/>
          </p:nvSpPr>
          <p:spPr bwMode="auto">
            <a:xfrm>
              <a:off x="4123" y="1101"/>
              <a:ext cx="47" cy="55"/>
            </a:xfrm>
            <a:custGeom>
              <a:avLst/>
              <a:gdLst>
                <a:gd name="T0" fmla="*/ 0 w 238"/>
                <a:gd name="T1" fmla="*/ 0 h 271"/>
                <a:gd name="T2" fmla="*/ 0 w 238"/>
                <a:gd name="T3" fmla="*/ 0 h 271"/>
                <a:gd name="T4" fmla="*/ 0 w 238"/>
                <a:gd name="T5" fmla="*/ 0 h 271"/>
                <a:gd name="T6" fmla="*/ 0 w 238"/>
                <a:gd name="T7" fmla="*/ 0 h 271"/>
                <a:gd name="T8" fmla="*/ 0 w 238"/>
                <a:gd name="T9" fmla="*/ 0 h 271"/>
                <a:gd name="T10" fmla="*/ 0 w 238"/>
                <a:gd name="T11" fmla="*/ 0 h 271"/>
                <a:gd name="T12" fmla="*/ 0 w 238"/>
                <a:gd name="T13" fmla="*/ 0 h 271"/>
                <a:gd name="T14" fmla="*/ 0 w 238"/>
                <a:gd name="T15" fmla="*/ 0 h 271"/>
                <a:gd name="T16" fmla="*/ 0 w 238"/>
                <a:gd name="T17" fmla="*/ 0 h 271"/>
                <a:gd name="T18" fmla="*/ 0 w 238"/>
                <a:gd name="T19" fmla="*/ 0 h 271"/>
                <a:gd name="T20" fmla="*/ 0 w 238"/>
                <a:gd name="T21" fmla="*/ 0 h 271"/>
                <a:gd name="T22" fmla="*/ 0 w 238"/>
                <a:gd name="T23" fmla="*/ 0 h 271"/>
                <a:gd name="T24" fmla="*/ 0 w 238"/>
                <a:gd name="T25" fmla="*/ 0 h 271"/>
                <a:gd name="T26" fmla="*/ 0 w 238"/>
                <a:gd name="T27" fmla="*/ 0 h 271"/>
                <a:gd name="T28" fmla="*/ 0 w 238"/>
                <a:gd name="T29" fmla="*/ 0 h 271"/>
                <a:gd name="T30" fmla="*/ 0 w 238"/>
                <a:gd name="T31" fmla="*/ 0 h 271"/>
                <a:gd name="T32" fmla="*/ 0 w 238"/>
                <a:gd name="T33" fmla="*/ 0 h 271"/>
                <a:gd name="T34" fmla="*/ 0 w 238"/>
                <a:gd name="T35" fmla="*/ 0 h 271"/>
                <a:gd name="T36" fmla="*/ 0 w 238"/>
                <a:gd name="T37" fmla="*/ 0 h 271"/>
                <a:gd name="T38" fmla="*/ 0 w 238"/>
                <a:gd name="T39" fmla="*/ 0 h 271"/>
                <a:gd name="T40" fmla="*/ 0 w 238"/>
                <a:gd name="T41" fmla="*/ 0 h 271"/>
                <a:gd name="T42" fmla="*/ 0 w 238"/>
                <a:gd name="T43" fmla="*/ 0 h 271"/>
                <a:gd name="T44" fmla="*/ 0 w 238"/>
                <a:gd name="T45" fmla="*/ 0 h 271"/>
                <a:gd name="T46" fmla="*/ 0 w 238"/>
                <a:gd name="T47" fmla="*/ 0 h 271"/>
                <a:gd name="T48" fmla="*/ 0 w 238"/>
                <a:gd name="T49" fmla="*/ 0 h 271"/>
                <a:gd name="T50" fmla="*/ 0 w 238"/>
                <a:gd name="T51" fmla="*/ 0 h 271"/>
                <a:gd name="T52" fmla="*/ 0 w 238"/>
                <a:gd name="T53" fmla="*/ 0 h 271"/>
                <a:gd name="T54" fmla="*/ 0 w 238"/>
                <a:gd name="T55" fmla="*/ 0 h 271"/>
                <a:gd name="T56" fmla="*/ 0 w 238"/>
                <a:gd name="T57" fmla="*/ 0 h 271"/>
                <a:gd name="T58" fmla="*/ 0 w 238"/>
                <a:gd name="T59" fmla="*/ 0 h 271"/>
                <a:gd name="T60" fmla="*/ 0 w 238"/>
                <a:gd name="T61" fmla="*/ 0 h 271"/>
                <a:gd name="T62" fmla="*/ 0 w 238"/>
                <a:gd name="T63" fmla="*/ 0 h 271"/>
                <a:gd name="T64" fmla="*/ 0 w 238"/>
                <a:gd name="T65" fmla="*/ 0 h 271"/>
                <a:gd name="T66" fmla="*/ 0 w 238"/>
                <a:gd name="T67" fmla="*/ 0 h 271"/>
                <a:gd name="T68" fmla="*/ 0 w 238"/>
                <a:gd name="T69" fmla="*/ 0 h 271"/>
                <a:gd name="T70" fmla="*/ 0 w 238"/>
                <a:gd name="T71" fmla="*/ 0 h 271"/>
                <a:gd name="T72" fmla="*/ 0 w 238"/>
                <a:gd name="T73" fmla="*/ 0 h 271"/>
                <a:gd name="T74" fmla="*/ 0 w 238"/>
                <a:gd name="T75" fmla="*/ 0 h 271"/>
                <a:gd name="T76" fmla="*/ 0 w 238"/>
                <a:gd name="T77" fmla="*/ 0 h 271"/>
                <a:gd name="T78" fmla="*/ 0 w 238"/>
                <a:gd name="T79" fmla="*/ 0 h 271"/>
                <a:gd name="T80" fmla="*/ 0 w 238"/>
                <a:gd name="T81" fmla="*/ 0 h 271"/>
                <a:gd name="T82" fmla="*/ 0 w 238"/>
                <a:gd name="T83" fmla="*/ 0 h 271"/>
                <a:gd name="T84" fmla="*/ 0 w 238"/>
                <a:gd name="T85" fmla="*/ 0 h 271"/>
                <a:gd name="T86" fmla="*/ 0 w 238"/>
                <a:gd name="T87" fmla="*/ 0 h 271"/>
                <a:gd name="T88" fmla="*/ 0 w 238"/>
                <a:gd name="T89" fmla="*/ 0 h 271"/>
                <a:gd name="T90" fmla="*/ 0 w 238"/>
                <a:gd name="T91" fmla="*/ 0 h 271"/>
                <a:gd name="T92" fmla="*/ 0 w 238"/>
                <a:gd name="T93" fmla="*/ 0 h 271"/>
                <a:gd name="T94" fmla="*/ 0 w 238"/>
                <a:gd name="T95" fmla="*/ 0 h 271"/>
                <a:gd name="T96" fmla="*/ 0 w 238"/>
                <a:gd name="T97" fmla="*/ 0 h 271"/>
                <a:gd name="T98" fmla="*/ 0 w 238"/>
                <a:gd name="T99" fmla="*/ 0 h 2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271"/>
                <a:gd name="T152" fmla="*/ 238 w 238"/>
                <a:gd name="T153" fmla="*/ 271 h 2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26" name="Freeform 77"/>
            <p:cNvSpPr>
              <a:spLocks/>
            </p:cNvSpPr>
            <p:nvPr/>
          </p:nvSpPr>
          <p:spPr bwMode="auto">
            <a:xfrm>
              <a:off x="4135" y="1141"/>
              <a:ext cx="161" cy="158"/>
            </a:xfrm>
            <a:custGeom>
              <a:avLst/>
              <a:gdLst>
                <a:gd name="T0" fmla="*/ 0 w 806"/>
                <a:gd name="T1" fmla="*/ 0 h 789"/>
                <a:gd name="T2" fmla="*/ 0 w 806"/>
                <a:gd name="T3" fmla="*/ 0 h 789"/>
                <a:gd name="T4" fmla="*/ 0 w 806"/>
                <a:gd name="T5" fmla="*/ 0 h 789"/>
                <a:gd name="T6" fmla="*/ 0 w 806"/>
                <a:gd name="T7" fmla="*/ 0 h 789"/>
                <a:gd name="T8" fmla="*/ 0 w 806"/>
                <a:gd name="T9" fmla="*/ 0 h 789"/>
                <a:gd name="T10" fmla="*/ 0 w 806"/>
                <a:gd name="T11" fmla="*/ 0 h 789"/>
                <a:gd name="T12" fmla="*/ 0 w 806"/>
                <a:gd name="T13" fmla="*/ 0 h 789"/>
                <a:gd name="T14" fmla="*/ 0 w 806"/>
                <a:gd name="T15" fmla="*/ 0 h 789"/>
                <a:gd name="T16" fmla="*/ 0 w 806"/>
                <a:gd name="T17" fmla="*/ 0 h 789"/>
                <a:gd name="T18" fmla="*/ 0 w 806"/>
                <a:gd name="T19" fmla="*/ 0 h 789"/>
                <a:gd name="T20" fmla="*/ 0 w 806"/>
                <a:gd name="T21" fmla="*/ 0 h 789"/>
                <a:gd name="T22" fmla="*/ 0 w 806"/>
                <a:gd name="T23" fmla="*/ 0 h 789"/>
                <a:gd name="T24" fmla="*/ 0 w 806"/>
                <a:gd name="T25" fmla="*/ 0 h 789"/>
                <a:gd name="T26" fmla="*/ 0 w 806"/>
                <a:gd name="T27" fmla="*/ 0 h 789"/>
                <a:gd name="T28" fmla="*/ 0 w 806"/>
                <a:gd name="T29" fmla="*/ 0 h 789"/>
                <a:gd name="T30" fmla="*/ 0 w 806"/>
                <a:gd name="T31" fmla="*/ 0 h 789"/>
                <a:gd name="T32" fmla="*/ 0 w 806"/>
                <a:gd name="T33" fmla="*/ 0 h 789"/>
                <a:gd name="T34" fmla="*/ 0 w 806"/>
                <a:gd name="T35" fmla="*/ 0 h 789"/>
                <a:gd name="T36" fmla="*/ 0 w 806"/>
                <a:gd name="T37" fmla="*/ 0 h 789"/>
                <a:gd name="T38" fmla="*/ 0 w 806"/>
                <a:gd name="T39" fmla="*/ 0 h 789"/>
                <a:gd name="T40" fmla="*/ 0 w 806"/>
                <a:gd name="T41" fmla="*/ 0 h 789"/>
                <a:gd name="T42" fmla="*/ 0 w 806"/>
                <a:gd name="T43" fmla="*/ 0 h 789"/>
                <a:gd name="T44" fmla="*/ 0 w 806"/>
                <a:gd name="T45" fmla="*/ 0 h 789"/>
                <a:gd name="T46" fmla="*/ 0 w 806"/>
                <a:gd name="T47" fmla="*/ 0 h 789"/>
                <a:gd name="T48" fmla="*/ 0 w 806"/>
                <a:gd name="T49" fmla="*/ 0 h 789"/>
                <a:gd name="T50" fmla="*/ 0 w 806"/>
                <a:gd name="T51" fmla="*/ 0 h 789"/>
                <a:gd name="T52" fmla="*/ 0 w 806"/>
                <a:gd name="T53" fmla="*/ 0 h 789"/>
                <a:gd name="T54" fmla="*/ 0 w 806"/>
                <a:gd name="T55" fmla="*/ 0 h 789"/>
                <a:gd name="T56" fmla="*/ 0 w 806"/>
                <a:gd name="T57" fmla="*/ 0 h 789"/>
                <a:gd name="T58" fmla="*/ 0 w 806"/>
                <a:gd name="T59" fmla="*/ 0 h 789"/>
                <a:gd name="T60" fmla="*/ 0 w 806"/>
                <a:gd name="T61" fmla="*/ 0 h 789"/>
                <a:gd name="T62" fmla="*/ 0 w 806"/>
                <a:gd name="T63" fmla="*/ 0 h 789"/>
                <a:gd name="T64" fmla="*/ 0 w 806"/>
                <a:gd name="T65" fmla="*/ 0 h 789"/>
                <a:gd name="T66" fmla="*/ 0 w 806"/>
                <a:gd name="T67" fmla="*/ 0 h 789"/>
                <a:gd name="T68" fmla="*/ 0 w 806"/>
                <a:gd name="T69" fmla="*/ 0 h 789"/>
                <a:gd name="T70" fmla="*/ 0 w 806"/>
                <a:gd name="T71" fmla="*/ 0 h 789"/>
                <a:gd name="T72" fmla="*/ 0 w 806"/>
                <a:gd name="T73" fmla="*/ 0 h 789"/>
                <a:gd name="T74" fmla="*/ 0 w 806"/>
                <a:gd name="T75" fmla="*/ 0 h 789"/>
                <a:gd name="T76" fmla="*/ 0 w 806"/>
                <a:gd name="T77" fmla="*/ 0 h 789"/>
                <a:gd name="T78" fmla="*/ 0 w 806"/>
                <a:gd name="T79" fmla="*/ 0 h 789"/>
                <a:gd name="T80" fmla="*/ 0 w 806"/>
                <a:gd name="T81" fmla="*/ 0 h 789"/>
                <a:gd name="T82" fmla="*/ 0 w 806"/>
                <a:gd name="T83" fmla="*/ 0 h 789"/>
                <a:gd name="T84" fmla="*/ 0 w 806"/>
                <a:gd name="T85" fmla="*/ 0 h 789"/>
                <a:gd name="T86" fmla="*/ 0 w 806"/>
                <a:gd name="T87" fmla="*/ 0 h 789"/>
                <a:gd name="T88" fmla="*/ 0 w 806"/>
                <a:gd name="T89" fmla="*/ 0 h 789"/>
                <a:gd name="T90" fmla="*/ 0 w 806"/>
                <a:gd name="T91" fmla="*/ 0 h 789"/>
                <a:gd name="T92" fmla="*/ 0 w 806"/>
                <a:gd name="T93" fmla="*/ 0 h 789"/>
                <a:gd name="T94" fmla="*/ 0 w 806"/>
                <a:gd name="T95" fmla="*/ 0 h 789"/>
                <a:gd name="T96" fmla="*/ 0 w 806"/>
                <a:gd name="T97" fmla="*/ 0 h 789"/>
                <a:gd name="T98" fmla="*/ 0 w 806"/>
                <a:gd name="T99" fmla="*/ 0 h 789"/>
                <a:gd name="T100" fmla="*/ 0 w 806"/>
                <a:gd name="T101" fmla="*/ 0 h 789"/>
                <a:gd name="T102" fmla="*/ 0 w 806"/>
                <a:gd name="T103" fmla="*/ 0 h 789"/>
                <a:gd name="T104" fmla="*/ 0 w 806"/>
                <a:gd name="T105" fmla="*/ 0 h 789"/>
                <a:gd name="T106" fmla="*/ 0 w 806"/>
                <a:gd name="T107" fmla="*/ 0 h 789"/>
                <a:gd name="T108" fmla="*/ 0 w 806"/>
                <a:gd name="T109" fmla="*/ 0 h 789"/>
                <a:gd name="T110" fmla="*/ 0 w 806"/>
                <a:gd name="T111" fmla="*/ 0 h 7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6"/>
                <a:gd name="T169" fmla="*/ 0 h 789"/>
                <a:gd name="T170" fmla="*/ 806 w 806"/>
                <a:gd name="T171" fmla="*/ 789 h 7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27" name="Freeform 78"/>
            <p:cNvSpPr>
              <a:spLocks/>
            </p:cNvSpPr>
            <p:nvPr/>
          </p:nvSpPr>
          <p:spPr bwMode="auto">
            <a:xfrm>
              <a:off x="4214" y="1168"/>
              <a:ext cx="81" cy="83"/>
            </a:xfrm>
            <a:custGeom>
              <a:avLst/>
              <a:gdLst>
                <a:gd name="T0" fmla="*/ 0 w 405"/>
                <a:gd name="T1" fmla="*/ 0 h 414"/>
                <a:gd name="T2" fmla="*/ 0 w 405"/>
                <a:gd name="T3" fmla="*/ 0 h 414"/>
                <a:gd name="T4" fmla="*/ 0 w 405"/>
                <a:gd name="T5" fmla="*/ 0 h 414"/>
                <a:gd name="T6" fmla="*/ 0 w 405"/>
                <a:gd name="T7" fmla="*/ 0 h 414"/>
                <a:gd name="T8" fmla="*/ 0 w 405"/>
                <a:gd name="T9" fmla="*/ 0 h 414"/>
                <a:gd name="T10" fmla="*/ 0 w 405"/>
                <a:gd name="T11" fmla="*/ 0 h 414"/>
                <a:gd name="T12" fmla="*/ 0 w 405"/>
                <a:gd name="T13" fmla="*/ 0 h 414"/>
                <a:gd name="T14" fmla="*/ 0 w 405"/>
                <a:gd name="T15" fmla="*/ 0 h 414"/>
                <a:gd name="T16" fmla="*/ 0 w 405"/>
                <a:gd name="T17" fmla="*/ 0 h 414"/>
                <a:gd name="T18" fmla="*/ 0 w 405"/>
                <a:gd name="T19" fmla="*/ 0 h 414"/>
                <a:gd name="T20" fmla="*/ 0 w 405"/>
                <a:gd name="T21" fmla="*/ 0 h 414"/>
                <a:gd name="T22" fmla="*/ 0 w 405"/>
                <a:gd name="T23" fmla="*/ 0 h 414"/>
                <a:gd name="T24" fmla="*/ 0 w 405"/>
                <a:gd name="T25" fmla="*/ 0 h 414"/>
                <a:gd name="T26" fmla="*/ 0 w 405"/>
                <a:gd name="T27" fmla="*/ 0 h 414"/>
                <a:gd name="T28" fmla="*/ 0 w 405"/>
                <a:gd name="T29" fmla="*/ 0 h 414"/>
                <a:gd name="T30" fmla="*/ 0 w 405"/>
                <a:gd name="T31" fmla="*/ 0 h 414"/>
                <a:gd name="T32" fmla="*/ 0 w 405"/>
                <a:gd name="T33" fmla="*/ 0 h 414"/>
                <a:gd name="T34" fmla="*/ 0 w 405"/>
                <a:gd name="T35" fmla="*/ 0 h 414"/>
                <a:gd name="T36" fmla="*/ 0 w 405"/>
                <a:gd name="T37" fmla="*/ 0 h 414"/>
                <a:gd name="T38" fmla="*/ 0 w 405"/>
                <a:gd name="T39" fmla="*/ 0 h 414"/>
                <a:gd name="T40" fmla="*/ 0 w 405"/>
                <a:gd name="T41" fmla="*/ 0 h 414"/>
                <a:gd name="T42" fmla="*/ 0 w 405"/>
                <a:gd name="T43" fmla="*/ 0 h 414"/>
                <a:gd name="T44" fmla="*/ 0 w 405"/>
                <a:gd name="T45" fmla="*/ 0 h 414"/>
                <a:gd name="T46" fmla="*/ 0 w 405"/>
                <a:gd name="T47" fmla="*/ 0 h 414"/>
                <a:gd name="T48" fmla="*/ 0 w 405"/>
                <a:gd name="T49" fmla="*/ 0 h 414"/>
                <a:gd name="T50" fmla="*/ 0 w 405"/>
                <a:gd name="T51" fmla="*/ 0 h 414"/>
                <a:gd name="T52" fmla="*/ 0 w 405"/>
                <a:gd name="T53" fmla="*/ 0 h 414"/>
                <a:gd name="T54" fmla="*/ 0 w 405"/>
                <a:gd name="T55" fmla="*/ 0 h 414"/>
                <a:gd name="T56" fmla="*/ 0 w 405"/>
                <a:gd name="T57" fmla="*/ 0 h 414"/>
                <a:gd name="T58" fmla="*/ 0 w 405"/>
                <a:gd name="T59" fmla="*/ 0 h 414"/>
                <a:gd name="T60" fmla="*/ 0 w 405"/>
                <a:gd name="T61" fmla="*/ 0 h 414"/>
                <a:gd name="T62" fmla="*/ 0 w 405"/>
                <a:gd name="T63" fmla="*/ 0 h 414"/>
                <a:gd name="T64" fmla="*/ 0 w 405"/>
                <a:gd name="T65" fmla="*/ 0 h 4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5"/>
                <a:gd name="T100" fmla="*/ 0 h 414"/>
                <a:gd name="T101" fmla="*/ 405 w 405"/>
                <a:gd name="T102" fmla="*/ 414 h 4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28" name="Freeform 79"/>
            <p:cNvSpPr>
              <a:spLocks/>
            </p:cNvSpPr>
            <p:nvPr/>
          </p:nvSpPr>
          <p:spPr bwMode="auto">
            <a:xfrm>
              <a:off x="4091" y="1180"/>
              <a:ext cx="50" cy="114"/>
            </a:xfrm>
            <a:custGeom>
              <a:avLst/>
              <a:gdLst>
                <a:gd name="T0" fmla="*/ 0 w 249"/>
                <a:gd name="T1" fmla="*/ 0 h 569"/>
                <a:gd name="T2" fmla="*/ 0 w 249"/>
                <a:gd name="T3" fmla="*/ 0 h 569"/>
                <a:gd name="T4" fmla="*/ 0 w 249"/>
                <a:gd name="T5" fmla="*/ 0 h 569"/>
                <a:gd name="T6" fmla="*/ 0 w 249"/>
                <a:gd name="T7" fmla="*/ 0 h 569"/>
                <a:gd name="T8" fmla="*/ 0 w 249"/>
                <a:gd name="T9" fmla="*/ 0 h 569"/>
                <a:gd name="T10" fmla="*/ 0 w 249"/>
                <a:gd name="T11" fmla="*/ 0 h 569"/>
                <a:gd name="T12" fmla="*/ 0 w 249"/>
                <a:gd name="T13" fmla="*/ 0 h 569"/>
                <a:gd name="T14" fmla="*/ 0 w 249"/>
                <a:gd name="T15" fmla="*/ 0 h 569"/>
                <a:gd name="T16" fmla="*/ 0 w 249"/>
                <a:gd name="T17" fmla="*/ 0 h 569"/>
                <a:gd name="T18" fmla="*/ 0 w 249"/>
                <a:gd name="T19" fmla="*/ 0 h 569"/>
                <a:gd name="T20" fmla="*/ 0 w 249"/>
                <a:gd name="T21" fmla="*/ 0 h 569"/>
                <a:gd name="T22" fmla="*/ 0 w 249"/>
                <a:gd name="T23" fmla="*/ 0 h 569"/>
                <a:gd name="T24" fmla="*/ 0 w 249"/>
                <a:gd name="T25" fmla="*/ 0 h 569"/>
                <a:gd name="T26" fmla="*/ 0 w 249"/>
                <a:gd name="T27" fmla="*/ 0 h 569"/>
                <a:gd name="T28" fmla="*/ 0 w 249"/>
                <a:gd name="T29" fmla="*/ 0 h 569"/>
                <a:gd name="T30" fmla="*/ 0 w 249"/>
                <a:gd name="T31" fmla="*/ 0 h 569"/>
                <a:gd name="T32" fmla="*/ 0 w 249"/>
                <a:gd name="T33" fmla="*/ 0 h 569"/>
                <a:gd name="T34" fmla="*/ 0 w 249"/>
                <a:gd name="T35" fmla="*/ 0 h 569"/>
                <a:gd name="T36" fmla="*/ 0 w 249"/>
                <a:gd name="T37" fmla="*/ 0 h 569"/>
                <a:gd name="T38" fmla="*/ 0 w 249"/>
                <a:gd name="T39" fmla="*/ 0 h 569"/>
                <a:gd name="T40" fmla="*/ 0 w 249"/>
                <a:gd name="T41" fmla="*/ 0 h 569"/>
                <a:gd name="T42" fmla="*/ 0 w 249"/>
                <a:gd name="T43" fmla="*/ 0 h 569"/>
                <a:gd name="T44" fmla="*/ 0 w 249"/>
                <a:gd name="T45" fmla="*/ 0 h 569"/>
                <a:gd name="T46" fmla="*/ 0 w 249"/>
                <a:gd name="T47" fmla="*/ 0 h 569"/>
                <a:gd name="T48" fmla="*/ 0 w 249"/>
                <a:gd name="T49" fmla="*/ 0 h 569"/>
                <a:gd name="T50" fmla="*/ 0 w 249"/>
                <a:gd name="T51" fmla="*/ 0 h 569"/>
                <a:gd name="T52" fmla="*/ 0 w 249"/>
                <a:gd name="T53" fmla="*/ 0 h 569"/>
                <a:gd name="T54" fmla="*/ 0 w 249"/>
                <a:gd name="T55" fmla="*/ 0 h 569"/>
                <a:gd name="T56" fmla="*/ 0 w 249"/>
                <a:gd name="T57" fmla="*/ 0 h 569"/>
                <a:gd name="T58" fmla="*/ 0 w 249"/>
                <a:gd name="T59" fmla="*/ 0 h 569"/>
                <a:gd name="T60" fmla="*/ 0 w 249"/>
                <a:gd name="T61" fmla="*/ 0 h 569"/>
                <a:gd name="T62" fmla="*/ 0 w 249"/>
                <a:gd name="T63" fmla="*/ 0 h 569"/>
                <a:gd name="T64" fmla="*/ 0 w 249"/>
                <a:gd name="T65" fmla="*/ 0 h 569"/>
                <a:gd name="T66" fmla="*/ 0 w 249"/>
                <a:gd name="T67" fmla="*/ 0 h 569"/>
                <a:gd name="T68" fmla="*/ 0 w 249"/>
                <a:gd name="T69" fmla="*/ 0 h 569"/>
                <a:gd name="T70" fmla="*/ 0 w 249"/>
                <a:gd name="T71" fmla="*/ 0 h 569"/>
                <a:gd name="T72" fmla="*/ 0 w 249"/>
                <a:gd name="T73" fmla="*/ 0 h 569"/>
                <a:gd name="T74" fmla="*/ 0 w 249"/>
                <a:gd name="T75" fmla="*/ 0 h 569"/>
                <a:gd name="T76" fmla="*/ 0 w 249"/>
                <a:gd name="T77" fmla="*/ 0 h 569"/>
                <a:gd name="T78" fmla="*/ 0 w 249"/>
                <a:gd name="T79" fmla="*/ 0 h 569"/>
                <a:gd name="T80" fmla="*/ 0 w 249"/>
                <a:gd name="T81" fmla="*/ 0 h 569"/>
                <a:gd name="T82" fmla="*/ 0 w 249"/>
                <a:gd name="T83" fmla="*/ 0 h 569"/>
                <a:gd name="T84" fmla="*/ 0 w 249"/>
                <a:gd name="T85" fmla="*/ 0 h 569"/>
                <a:gd name="T86" fmla="*/ 0 w 249"/>
                <a:gd name="T87" fmla="*/ 0 h 569"/>
                <a:gd name="T88" fmla="*/ 0 w 249"/>
                <a:gd name="T89" fmla="*/ 0 h 569"/>
                <a:gd name="T90" fmla="*/ 0 w 249"/>
                <a:gd name="T91" fmla="*/ 0 h 569"/>
                <a:gd name="T92" fmla="*/ 0 w 249"/>
                <a:gd name="T93" fmla="*/ 0 h 569"/>
                <a:gd name="T94" fmla="*/ 0 w 249"/>
                <a:gd name="T95" fmla="*/ 0 h 569"/>
                <a:gd name="T96" fmla="*/ 0 w 249"/>
                <a:gd name="T97" fmla="*/ 0 h 569"/>
                <a:gd name="T98" fmla="*/ 0 w 249"/>
                <a:gd name="T99" fmla="*/ 0 h 569"/>
                <a:gd name="T100" fmla="*/ 0 w 249"/>
                <a:gd name="T101" fmla="*/ 0 h 5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9"/>
                <a:gd name="T154" fmla="*/ 0 h 569"/>
                <a:gd name="T155" fmla="*/ 249 w 249"/>
                <a:gd name="T156" fmla="*/ 569 h 5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29" name="Freeform 80"/>
            <p:cNvSpPr>
              <a:spLocks/>
            </p:cNvSpPr>
            <p:nvPr/>
          </p:nvSpPr>
          <p:spPr bwMode="auto">
            <a:xfrm>
              <a:off x="4244" y="1188"/>
              <a:ext cx="34" cy="40"/>
            </a:xfrm>
            <a:custGeom>
              <a:avLst/>
              <a:gdLst>
                <a:gd name="T0" fmla="*/ 0 w 168"/>
                <a:gd name="T1" fmla="*/ 0 h 198"/>
                <a:gd name="T2" fmla="*/ 0 w 168"/>
                <a:gd name="T3" fmla="*/ 0 h 198"/>
                <a:gd name="T4" fmla="*/ 0 w 168"/>
                <a:gd name="T5" fmla="*/ 0 h 198"/>
                <a:gd name="T6" fmla="*/ 0 w 168"/>
                <a:gd name="T7" fmla="*/ 0 h 198"/>
                <a:gd name="T8" fmla="*/ 0 w 168"/>
                <a:gd name="T9" fmla="*/ 0 h 198"/>
                <a:gd name="T10" fmla="*/ 0 w 168"/>
                <a:gd name="T11" fmla="*/ 0 h 198"/>
                <a:gd name="T12" fmla="*/ 0 w 168"/>
                <a:gd name="T13" fmla="*/ 0 h 198"/>
                <a:gd name="T14" fmla="*/ 0 w 168"/>
                <a:gd name="T15" fmla="*/ 0 h 198"/>
                <a:gd name="T16" fmla="*/ 0 w 168"/>
                <a:gd name="T17" fmla="*/ 0 h 198"/>
                <a:gd name="T18" fmla="*/ 0 w 168"/>
                <a:gd name="T19" fmla="*/ 0 h 198"/>
                <a:gd name="T20" fmla="*/ 0 w 168"/>
                <a:gd name="T21" fmla="*/ 0 h 198"/>
                <a:gd name="T22" fmla="*/ 0 w 168"/>
                <a:gd name="T23" fmla="*/ 0 h 198"/>
                <a:gd name="T24" fmla="*/ 0 w 168"/>
                <a:gd name="T25" fmla="*/ 0 h 198"/>
                <a:gd name="T26" fmla="*/ 0 w 168"/>
                <a:gd name="T27" fmla="*/ 0 h 198"/>
                <a:gd name="T28" fmla="*/ 0 w 168"/>
                <a:gd name="T29" fmla="*/ 0 h 198"/>
                <a:gd name="T30" fmla="*/ 0 w 168"/>
                <a:gd name="T31" fmla="*/ 0 h 198"/>
                <a:gd name="T32" fmla="*/ 0 w 168"/>
                <a:gd name="T33" fmla="*/ 0 h 198"/>
                <a:gd name="T34" fmla="*/ 0 w 168"/>
                <a:gd name="T35" fmla="*/ 0 h 198"/>
                <a:gd name="T36" fmla="*/ 0 w 168"/>
                <a:gd name="T37" fmla="*/ 0 h 198"/>
                <a:gd name="T38" fmla="*/ 0 w 168"/>
                <a:gd name="T39" fmla="*/ 0 h 198"/>
                <a:gd name="T40" fmla="*/ 0 w 168"/>
                <a:gd name="T41" fmla="*/ 0 h 198"/>
                <a:gd name="T42" fmla="*/ 0 w 168"/>
                <a:gd name="T43" fmla="*/ 0 h 198"/>
                <a:gd name="T44" fmla="*/ 0 w 168"/>
                <a:gd name="T45" fmla="*/ 0 h 198"/>
                <a:gd name="T46" fmla="*/ 0 w 168"/>
                <a:gd name="T47" fmla="*/ 0 h 198"/>
                <a:gd name="T48" fmla="*/ 0 w 168"/>
                <a:gd name="T49" fmla="*/ 0 h 198"/>
                <a:gd name="T50" fmla="*/ 0 w 168"/>
                <a:gd name="T51" fmla="*/ 0 h 198"/>
                <a:gd name="T52" fmla="*/ 0 w 168"/>
                <a:gd name="T53" fmla="*/ 0 h 198"/>
                <a:gd name="T54" fmla="*/ 0 w 168"/>
                <a:gd name="T55" fmla="*/ 0 h 198"/>
                <a:gd name="T56" fmla="*/ 0 w 168"/>
                <a:gd name="T57" fmla="*/ 0 h 198"/>
                <a:gd name="T58" fmla="*/ 0 w 168"/>
                <a:gd name="T59" fmla="*/ 0 h 198"/>
                <a:gd name="T60" fmla="*/ 0 w 168"/>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98"/>
                <a:gd name="T95" fmla="*/ 168 w 168"/>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30" name="Freeform 81"/>
            <p:cNvSpPr>
              <a:spLocks/>
            </p:cNvSpPr>
            <p:nvPr/>
          </p:nvSpPr>
          <p:spPr bwMode="auto">
            <a:xfrm>
              <a:off x="4127" y="1191"/>
              <a:ext cx="50" cy="56"/>
            </a:xfrm>
            <a:custGeom>
              <a:avLst/>
              <a:gdLst>
                <a:gd name="T0" fmla="*/ 0 w 250"/>
                <a:gd name="T1" fmla="*/ 0 h 279"/>
                <a:gd name="T2" fmla="*/ 0 w 250"/>
                <a:gd name="T3" fmla="*/ 0 h 279"/>
                <a:gd name="T4" fmla="*/ 0 w 250"/>
                <a:gd name="T5" fmla="*/ 0 h 279"/>
                <a:gd name="T6" fmla="*/ 0 w 250"/>
                <a:gd name="T7" fmla="*/ 0 h 279"/>
                <a:gd name="T8" fmla="*/ 0 w 250"/>
                <a:gd name="T9" fmla="*/ 0 h 279"/>
                <a:gd name="T10" fmla="*/ 0 w 250"/>
                <a:gd name="T11" fmla="*/ 0 h 279"/>
                <a:gd name="T12" fmla="*/ 0 w 250"/>
                <a:gd name="T13" fmla="*/ 0 h 279"/>
                <a:gd name="T14" fmla="*/ 0 w 250"/>
                <a:gd name="T15" fmla="*/ 0 h 279"/>
                <a:gd name="T16" fmla="*/ 0 w 250"/>
                <a:gd name="T17" fmla="*/ 0 h 279"/>
                <a:gd name="T18" fmla="*/ 0 w 250"/>
                <a:gd name="T19" fmla="*/ 0 h 279"/>
                <a:gd name="T20" fmla="*/ 0 w 250"/>
                <a:gd name="T21" fmla="*/ 0 h 279"/>
                <a:gd name="T22" fmla="*/ 0 w 250"/>
                <a:gd name="T23" fmla="*/ 0 h 279"/>
                <a:gd name="T24" fmla="*/ 0 w 250"/>
                <a:gd name="T25" fmla="*/ 0 h 279"/>
                <a:gd name="T26" fmla="*/ 0 w 250"/>
                <a:gd name="T27" fmla="*/ 0 h 279"/>
                <a:gd name="T28" fmla="*/ 0 w 250"/>
                <a:gd name="T29" fmla="*/ 0 h 279"/>
                <a:gd name="T30" fmla="*/ 0 w 250"/>
                <a:gd name="T31" fmla="*/ 0 h 279"/>
                <a:gd name="T32" fmla="*/ 0 w 250"/>
                <a:gd name="T33" fmla="*/ 0 h 279"/>
                <a:gd name="T34" fmla="*/ 0 w 250"/>
                <a:gd name="T35" fmla="*/ 0 h 279"/>
                <a:gd name="T36" fmla="*/ 0 w 250"/>
                <a:gd name="T37" fmla="*/ 0 h 279"/>
                <a:gd name="T38" fmla="*/ 0 w 250"/>
                <a:gd name="T39" fmla="*/ 0 h 279"/>
                <a:gd name="T40" fmla="*/ 0 w 250"/>
                <a:gd name="T41" fmla="*/ 0 h 279"/>
                <a:gd name="T42" fmla="*/ 0 w 250"/>
                <a:gd name="T43" fmla="*/ 0 h 279"/>
                <a:gd name="T44" fmla="*/ 0 w 250"/>
                <a:gd name="T45" fmla="*/ 0 h 279"/>
                <a:gd name="T46" fmla="*/ 0 w 250"/>
                <a:gd name="T47" fmla="*/ 0 h 279"/>
                <a:gd name="T48" fmla="*/ 0 w 250"/>
                <a:gd name="T49" fmla="*/ 0 h 279"/>
                <a:gd name="T50" fmla="*/ 0 w 250"/>
                <a:gd name="T51" fmla="*/ 0 h 279"/>
                <a:gd name="T52" fmla="*/ 0 w 250"/>
                <a:gd name="T53" fmla="*/ 0 h 279"/>
                <a:gd name="T54" fmla="*/ 0 w 250"/>
                <a:gd name="T55" fmla="*/ 0 h 279"/>
                <a:gd name="T56" fmla="*/ 0 w 250"/>
                <a:gd name="T57" fmla="*/ 0 h 279"/>
                <a:gd name="T58" fmla="*/ 0 w 250"/>
                <a:gd name="T59" fmla="*/ 0 h 279"/>
                <a:gd name="T60" fmla="*/ 0 w 250"/>
                <a:gd name="T61" fmla="*/ 0 h 279"/>
                <a:gd name="T62" fmla="*/ 0 w 250"/>
                <a:gd name="T63" fmla="*/ 0 h 279"/>
                <a:gd name="T64" fmla="*/ 0 w 250"/>
                <a:gd name="T65" fmla="*/ 0 h 279"/>
                <a:gd name="T66" fmla="*/ 0 w 250"/>
                <a:gd name="T67" fmla="*/ 0 h 279"/>
                <a:gd name="T68" fmla="*/ 0 w 250"/>
                <a:gd name="T69" fmla="*/ 0 h 279"/>
                <a:gd name="T70" fmla="*/ 0 w 250"/>
                <a:gd name="T71" fmla="*/ 0 h 279"/>
                <a:gd name="T72" fmla="*/ 0 w 250"/>
                <a:gd name="T73" fmla="*/ 0 h 279"/>
                <a:gd name="T74" fmla="*/ 0 w 250"/>
                <a:gd name="T75" fmla="*/ 0 h 279"/>
                <a:gd name="T76" fmla="*/ 0 w 250"/>
                <a:gd name="T77" fmla="*/ 0 h 279"/>
                <a:gd name="T78" fmla="*/ 0 w 250"/>
                <a:gd name="T79" fmla="*/ 0 h 279"/>
                <a:gd name="T80" fmla="*/ 0 w 250"/>
                <a:gd name="T81" fmla="*/ 0 h 2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79"/>
                <a:gd name="T125" fmla="*/ 250 w 250"/>
                <a:gd name="T126" fmla="*/ 279 h 2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31" name="Freeform 82"/>
            <p:cNvSpPr>
              <a:spLocks/>
            </p:cNvSpPr>
            <p:nvPr/>
          </p:nvSpPr>
          <p:spPr bwMode="auto">
            <a:xfrm>
              <a:off x="4193" y="1267"/>
              <a:ext cx="21" cy="32"/>
            </a:xfrm>
            <a:custGeom>
              <a:avLst/>
              <a:gdLst>
                <a:gd name="T0" fmla="*/ 0 w 104"/>
                <a:gd name="T1" fmla="*/ 0 h 156"/>
                <a:gd name="T2" fmla="*/ 0 w 104"/>
                <a:gd name="T3" fmla="*/ 0 h 156"/>
                <a:gd name="T4" fmla="*/ 0 w 104"/>
                <a:gd name="T5" fmla="*/ 0 h 156"/>
                <a:gd name="T6" fmla="*/ 0 w 104"/>
                <a:gd name="T7" fmla="*/ 0 h 156"/>
                <a:gd name="T8" fmla="*/ 0 w 104"/>
                <a:gd name="T9" fmla="*/ 0 h 156"/>
                <a:gd name="T10" fmla="*/ 0 w 104"/>
                <a:gd name="T11" fmla="*/ 0 h 156"/>
                <a:gd name="T12" fmla="*/ 0 w 104"/>
                <a:gd name="T13" fmla="*/ 0 h 156"/>
                <a:gd name="T14" fmla="*/ 0 w 104"/>
                <a:gd name="T15" fmla="*/ 0 h 156"/>
                <a:gd name="T16" fmla="*/ 0 w 104"/>
                <a:gd name="T17" fmla="*/ 0 h 156"/>
                <a:gd name="T18" fmla="*/ 0 w 104"/>
                <a:gd name="T19" fmla="*/ 0 h 156"/>
                <a:gd name="T20" fmla="*/ 0 w 104"/>
                <a:gd name="T21" fmla="*/ 0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56"/>
                <a:gd name="T35" fmla="*/ 104 w 104"/>
                <a:gd name="T36" fmla="*/ 156 h 1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32" name="Freeform 83"/>
            <p:cNvSpPr>
              <a:spLocks/>
            </p:cNvSpPr>
            <p:nvPr/>
          </p:nvSpPr>
          <p:spPr bwMode="auto">
            <a:xfrm>
              <a:off x="4160" y="1288"/>
              <a:ext cx="12" cy="13"/>
            </a:xfrm>
            <a:custGeom>
              <a:avLst/>
              <a:gdLst>
                <a:gd name="T0" fmla="*/ 0 w 62"/>
                <a:gd name="T1" fmla="*/ 0 h 62"/>
                <a:gd name="T2" fmla="*/ 0 w 62"/>
                <a:gd name="T3" fmla="*/ 0 h 62"/>
                <a:gd name="T4" fmla="*/ 0 w 62"/>
                <a:gd name="T5" fmla="*/ 0 h 62"/>
                <a:gd name="T6" fmla="*/ 0 w 62"/>
                <a:gd name="T7" fmla="*/ 0 h 62"/>
                <a:gd name="T8" fmla="*/ 0 60000 65536"/>
                <a:gd name="T9" fmla="*/ 0 60000 65536"/>
                <a:gd name="T10" fmla="*/ 0 60000 65536"/>
                <a:gd name="T11" fmla="*/ 0 60000 65536"/>
                <a:gd name="T12" fmla="*/ 0 w 62"/>
                <a:gd name="T13" fmla="*/ 0 h 62"/>
                <a:gd name="T14" fmla="*/ 62 w 62"/>
                <a:gd name="T15" fmla="*/ 62 h 62"/>
              </a:gdLst>
              <a:ahLst/>
              <a:cxnLst>
                <a:cxn ang="T8">
                  <a:pos x="T0" y="T1"/>
                </a:cxn>
                <a:cxn ang="T9">
                  <a:pos x="T2" y="T3"/>
                </a:cxn>
                <a:cxn ang="T10">
                  <a:pos x="T4" y="T5"/>
                </a:cxn>
                <a:cxn ang="T11">
                  <a:pos x="T6" y="T7"/>
                </a:cxn>
              </a:cxnLst>
              <a:rect l="T12" t="T13" r="T14" b="T15"/>
              <a:pathLst>
                <a:path w="62" h="62">
                  <a:moveTo>
                    <a:pt x="0" y="52"/>
                  </a:moveTo>
                  <a:lnTo>
                    <a:pt x="22" y="0"/>
                  </a:lnTo>
                  <a:lnTo>
                    <a:pt x="62" y="62"/>
                  </a:lnTo>
                  <a:lnTo>
                    <a:pt x="0" y="5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33" name="Freeform 84"/>
            <p:cNvSpPr>
              <a:spLocks/>
            </p:cNvSpPr>
            <p:nvPr/>
          </p:nvSpPr>
          <p:spPr bwMode="auto">
            <a:xfrm>
              <a:off x="4118" y="1290"/>
              <a:ext cx="158" cy="33"/>
            </a:xfrm>
            <a:custGeom>
              <a:avLst/>
              <a:gdLst>
                <a:gd name="T0" fmla="*/ 0 w 788"/>
                <a:gd name="T1" fmla="*/ 0 h 165"/>
                <a:gd name="T2" fmla="*/ 0 w 788"/>
                <a:gd name="T3" fmla="*/ 0 h 165"/>
                <a:gd name="T4" fmla="*/ 0 w 788"/>
                <a:gd name="T5" fmla="*/ 0 h 165"/>
                <a:gd name="T6" fmla="*/ 0 w 788"/>
                <a:gd name="T7" fmla="*/ 0 h 165"/>
                <a:gd name="T8" fmla="*/ 0 w 788"/>
                <a:gd name="T9" fmla="*/ 0 h 165"/>
                <a:gd name="T10" fmla="*/ 0 w 788"/>
                <a:gd name="T11" fmla="*/ 0 h 165"/>
                <a:gd name="T12" fmla="*/ 0 w 788"/>
                <a:gd name="T13" fmla="*/ 0 h 165"/>
                <a:gd name="T14" fmla="*/ 0 w 788"/>
                <a:gd name="T15" fmla="*/ 0 h 165"/>
                <a:gd name="T16" fmla="*/ 0 w 788"/>
                <a:gd name="T17" fmla="*/ 0 h 165"/>
                <a:gd name="T18" fmla="*/ 0 w 788"/>
                <a:gd name="T19" fmla="*/ 0 h 165"/>
                <a:gd name="T20" fmla="*/ 0 w 788"/>
                <a:gd name="T21" fmla="*/ 0 h 165"/>
                <a:gd name="T22" fmla="*/ 0 w 788"/>
                <a:gd name="T23" fmla="*/ 0 h 165"/>
                <a:gd name="T24" fmla="*/ 0 w 788"/>
                <a:gd name="T25" fmla="*/ 0 h 165"/>
                <a:gd name="T26" fmla="*/ 0 w 788"/>
                <a:gd name="T27" fmla="*/ 0 h 165"/>
                <a:gd name="T28" fmla="*/ 0 w 788"/>
                <a:gd name="T29" fmla="*/ 0 h 165"/>
                <a:gd name="T30" fmla="*/ 0 w 788"/>
                <a:gd name="T31" fmla="*/ 0 h 165"/>
                <a:gd name="T32" fmla="*/ 0 w 788"/>
                <a:gd name="T33" fmla="*/ 0 h 165"/>
                <a:gd name="T34" fmla="*/ 0 w 788"/>
                <a:gd name="T35" fmla="*/ 0 h 165"/>
                <a:gd name="T36" fmla="*/ 0 w 788"/>
                <a:gd name="T37" fmla="*/ 0 h 165"/>
                <a:gd name="T38" fmla="*/ 0 w 788"/>
                <a:gd name="T39" fmla="*/ 0 h 165"/>
                <a:gd name="T40" fmla="*/ 0 w 788"/>
                <a:gd name="T41" fmla="*/ 0 h 165"/>
                <a:gd name="T42" fmla="*/ 0 w 788"/>
                <a:gd name="T43" fmla="*/ 0 h 165"/>
                <a:gd name="T44" fmla="*/ 0 w 788"/>
                <a:gd name="T45" fmla="*/ 0 h 165"/>
                <a:gd name="T46" fmla="*/ 0 w 788"/>
                <a:gd name="T47" fmla="*/ 0 h 165"/>
                <a:gd name="T48" fmla="*/ 0 w 788"/>
                <a:gd name="T49" fmla="*/ 0 h 165"/>
                <a:gd name="T50" fmla="*/ 0 w 788"/>
                <a:gd name="T51" fmla="*/ 0 h 1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8"/>
                <a:gd name="T79" fmla="*/ 0 h 165"/>
                <a:gd name="T80" fmla="*/ 788 w 788"/>
                <a:gd name="T81" fmla="*/ 165 h 1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34" name="Freeform 85"/>
            <p:cNvSpPr>
              <a:spLocks/>
            </p:cNvSpPr>
            <p:nvPr/>
          </p:nvSpPr>
          <p:spPr bwMode="auto">
            <a:xfrm>
              <a:off x="4064" y="1311"/>
              <a:ext cx="299" cy="429"/>
            </a:xfrm>
            <a:custGeom>
              <a:avLst/>
              <a:gdLst>
                <a:gd name="T0" fmla="*/ 0 w 1493"/>
                <a:gd name="T1" fmla="*/ 0 h 2145"/>
                <a:gd name="T2" fmla="*/ 0 w 1493"/>
                <a:gd name="T3" fmla="*/ 0 h 2145"/>
                <a:gd name="T4" fmla="*/ 0 w 1493"/>
                <a:gd name="T5" fmla="*/ 0 h 2145"/>
                <a:gd name="T6" fmla="*/ 0 w 1493"/>
                <a:gd name="T7" fmla="*/ 0 h 2145"/>
                <a:gd name="T8" fmla="*/ 0 w 1493"/>
                <a:gd name="T9" fmla="*/ 0 h 2145"/>
                <a:gd name="T10" fmla="*/ 0 w 1493"/>
                <a:gd name="T11" fmla="*/ 0 h 2145"/>
                <a:gd name="T12" fmla="*/ 0 w 1493"/>
                <a:gd name="T13" fmla="*/ 0 h 2145"/>
                <a:gd name="T14" fmla="*/ 0 w 1493"/>
                <a:gd name="T15" fmla="*/ 0 h 2145"/>
                <a:gd name="T16" fmla="*/ 0 w 1493"/>
                <a:gd name="T17" fmla="*/ 0 h 2145"/>
                <a:gd name="T18" fmla="*/ 0 w 1493"/>
                <a:gd name="T19" fmla="*/ 0 h 2145"/>
                <a:gd name="T20" fmla="*/ 0 w 1493"/>
                <a:gd name="T21" fmla="*/ 0 h 2145"/>
                <a:gd name="T22" fmla="*/ 0 w 1493"/>
                <a:gd name="T23" fmla="*/ 0 h 2145"/>
                <a:gd name="T24" fmla="*/ 0 w 1493"/>
                <a:gd name="T25" fmla="*/ 0 h 2145"/>
                <a:gd name="T26" fmla="*/ 0 w 1493"/>
                <a:gd name="T27" fmla="*/ 0 h 2145"/>
                <a:gd name="T28" fmla="*/ 0 w 1493"/>
                <a:gd name="T29" fmla="*/ 0 h 2145"/>
                <a:gd name="T30" fmla="*/ 0 w 1493"/>
                <a:gd name="T31" fmla="*/ 0 h 2145"/>
                <a:gd name="T32" fmla="*/ 0 w 1493"/>
                <a:gd name="T33" fmla="*/ 0 h 2145"/>
                <a:gd name="T34" fmla="*/ 0 w 1493"/>
                <a:gd name="T35" fmla="*/ 0 h 2145"/>
                <a:gd name="T36" fmla="*/ 0 w 1493"/>
                <a:gd name="T37" fmla="*/ 0 h 2145"/>
                <a:gd name="T38" fmla="*/ 0 w 1493"/>
                <a:gd name="T39" fmla="*/ 0 h 2145"/>
                <a:gd name="T40" fmla="*/ 0 w 1493"/>
                <a:gd name="T41" fmla="*/ 0 h 2145"/>
                <a:gd name="T42" fmla="*/ 0 w 1493"/>
                <a:gd name="T43" fmla="*/ 0 h 2145"/>
                <a:gd name="T44" fmla="*/ 0 w 1493"/>
                <a:gd name="T45" fmla="*/ 0 h 2145"/>
                <a:gd name="T46" fmla="*/ 0 w 1493"/>
                <a:gd name="T47" fmla="*/ 0 h 2145"/>
                <a:gd name="T48" fmla="*/ 0 w 1493"/>
                <a:gd name="T49" fmla="*/ 0 h 2145"/>
                <a:gd name="T50" fmla="*/ 0 w 1493"/>
                <a:gd name="T51" fmla="*/ 0 h 2145"/>
                <a:gd name="T52" fmla="*/ 0 w 1493"/>
                <a:gd name="T53" fmla="*/ 0 h 2145"/>
                <a:gd name="T54" fmla="*/ 0 w 1493"/>
                <a:gd name="T55" fmla="*/ 0 h 2145"/>
                <a:gd name="T56" fmla="*/ 0 w 1493"/>
                <a:gd name="T57" fmla="*/ 0 h 2145"/>
                <a:gd name="T58" fmla="*/ 0 w 1493"/>
                <a:gd name="T59" fmla="*/ 0 h 2145"/>
                <a:gd name="T60" fmla="*/ 0 w 1493"/>
                <a:gd name="T61" fmla="*/ 0 h 2145"/>
                <a:gd name="T62" fmla="*/ 0 w 1493"/>
                <a:gd name="T63" fmla="*/ 0 h 2145"/>
                <a:gd name="T64" fmla="*/ 0 w 1493"/>
                <a:gd name="T65" fmla="*/ 0 h 2145"/>
                <a:gd name="T66" fmla="*/ 0 w 1493"/>
                <a:gd name="T67" fmla="*/ 0 h 2145"/>
                <a:gd name="T68" fmla="*/ 0 w 1493"/>
                <a:gd name="T69" fmla="*/ 0 h 2145"/>
                <a:gd name="T70" fmla="*/ 0 w 1493"/>
                <a:gd name="T71" fmla="*/ 0 h 2145"/>
                <a:gd name="T72" fmla="*/ 0 w 1493"/>
                <a:gd name="T73" fmla="*/ 0 h 2145"/>
                <a:gd name="T74" fmla="*/ 0 w 1493"/>
                <a:gd name="T75" fmla="*/ 0 h 2145"/>
                <a:gd name="T76" fmla="*/ 0 w 1493"/>
                <a:gd name="T77" fmla="*/ 0 h 2145"/>
                <a:gd name="T78" fmla="*/ 0 w 1493"/>
                <a:gd name="T79" fmla="*/ 0 h 2145"/>
                <a:gd name="T80" fmla="*/ 0 w 1493"/>
                <a:gd name="T81" fmla="*/ 0 h 2145"/>
                <a:gd name="T82" fmla="*/ 0 w 1493"/>
                <a:gd name="T83" fmla="*/ 0 h 2145"/>
                <a:gd name="T84" fmla="*/ 0 w 1493"/>
                <a:gd name="T85" fmla="*/ 0 h 2145"/>
                <a:gd name="T86" fmla="*/ 0 w 1493"/>
                <a:gd name="T87" fmla="*/ 0 h 2145"/>
                <a:gd name="T88" fmla="*/ 0 w 1493"/>
                <a:gd name="T89" fmla="*/ 0 h 2145"/>
                <a:gd name="T90" fmla="*/ 0 w 1493"/>
                <a:gd name="T91" fmla="*/ 0 h 2145"/>
                <a:gd name="T92" fmla="*/ 0 w 1493"/>
                <a:gd name="T93" fmla="*/ 0 h 2145"/>
                <a:gd name="T94" fmla="*/ 0 w 1493"/>
                <a:gd name="T95" fmla="*/ 0 h 2145"/>
                <a:gd name="T96" fmla="*/ 0 w 1493"/>
                <a:gd name="T97" fmla="*/ 0 h 2145"/>
                <a:gd name="T98" fmla="*/ 0 w 1493"/>
                <a:gd name="T99" fmla="*/ 0 h 2145"/>
                <a:gd name="T100" fmla="*/ 0 w 1493"/>
                <a:gd name="T101" fmla="*/ 0 h 2145"/>
                <a:gd name="T102" fmla="*/ 0 w 1493"/>
                <a:gd name="T103" fmla="*/ 0 h 2145"/>
                <a:gd name="T104" fmla="*/ 0 w 1493"/>
                <a:gd name="T105" fmla="*/ 0 h 2145"/>
                <a:gd name="T106" fmla="*/ 0 w 1493"/>
                <a:gd name="T107" fmla="*/ 0 h 2145"/>
                <a:gd name="T108" fmla="*/ 0 w 1493"/>
                <a:gd name="T109" fmla="*/ 0 h 2145"/>
                <a:gd name="T110" fmla="*/ 0 w 1493"/>
                <a:gd name="T111" fmla="*/ 0 h 21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93"/>
                <a:gd name="T169" fmla="*/ 0 h 2145"/>
                <a:gd name="T170" fmla="*/ 1493 w 1493"/>
                <a:gd name="T171" fmla="*/ 2145 h 21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35" name="Freeform 86"/>
            <p:cNvSpPr>
              <a:spLocks/>
            </p:cNvSpPr>
            <p:nvPr/>
          </p:nvSpPr>
          <p:spPr bwMode="auto">
            <a:xfrm>
              <a:off x="4203" y="1342"/>
              <a:ext cx="87" cy="79"/>
            </a:xfrm>
            <a:custGeom>
              <a:avLst/>
              <a:gdLst>
                <a:gd name="T0" fmla="*/ 0 w 435"/>
                <a:gd name="T1" fmla="*/ 0 h 396"/>
                <a:gd name="T2" fmla="*/ 0 w 435"/>
                <a:gd name="T3" fmla="*/ 0 h 396"/>
                <a:gd name="T4" fmla="*/ 0 w 435"/>
                <a:gd name="T5" fmla="*/ 0 h 396"/>
                <a:gd name="T6" fmla="*/ 0 w 435"/>
                <a:gd name="T7" fmla="*/ 0 h 396"/>
                <a:gd name="T8" fmla="*/ 0 w 435"/>
                <a:gd name="T9" fmla="*/ 0 h 396"/>
                <a:gd name="T10" fmla="*/ 0 w 435"/>
                <a:gd name="T11" fmla="*/ 0 h 396"/>
                <a:gd name="T12" fmla="*/ 0 w 435"/>
                <a:gd name="T13" fmla="*/ 0 h 396"/>
                <a:gd name="T14" fmla="*/ 0 w 435"/>
                <a:gd name="T15" fmla="*/ 0 h 396"/>
                <a:gd name="T16" fmla="*/ 0 w 435"/>
                <a:gd name="T17" fmla="*/ 0 h 396"/>
                <a:gd name="T18" fmla="*/ 0 w 435"/>
                <a:gd name="T19" fmla="*/ 0 h 396"/>
                <a:gd name="T20" fmla="*/ 0 w 435"/>
                <a:gd name="T21" fmla="*/ 0 h 396"/>
                <a:gd name="T22" fmla="*/ 0 w 435"/>
                <a:gd name="T23" fmla="*/ 0 h 396"/>
                <a:gd name="T24" fmla="*/ 0 w 435"/>
                <a:gd name="T25" fmla="*/ 0 h 396"/>
                <a:gd name="T26" fmla="*/ 0 w 435"/>
                <a:gd name="T27" fmla="*/ 0 h 396"/>
                <a:gd name="T28" fmla="*/ 0 w 435"/>
                <a:gd name="T29" fmla="*/ 0 h 396"/>
                <a:gd name="T30" fmla="*/ 0 w 435"/>
                <a:gd name="T31" fmla="*/ 0 h 396"/>
                <a:gd name="T32" fmla="*/ 0 w 435"/>
                <a:gd name="T33" fmla="*/ 0 h 396"/>
                <a:gd name="T34" fmla="*/ 0 w 435"/>
                <a:gd name="T35" fmla="*/ 0 h 396"/>
                <a:gd name="T36" fmla="*/ 0 w 435"/>
                <a:gd name="T37" fmla="*/ 0 h 396"/>
                <a:gd name="T38" fmla="*/ 0 w 435"/>
                <a:gd name="T39" fmla="*/ 0 h 396"/>
                <a:gd name="T40" fmla="*/ 0 w 435"/>
                <a:gd name="T41" fmla="*/ 0 h 396"/>
                <a:gd name="T42" fmla="*/ 0 w 435"/>
                <a:gd name="T43" fmla="*/ 0 h 396"/>
                <a:gd name="T44" fmla="*/ 0 w 435"/>
                <a:gd name="T45" fmla="*/ 0 h 396"/>
                <a:gd name="T46" fmla="*/ 0 w 435"/>
                <a:gd name="T47" fmla="*/ 0 h 396"/>
                <a:gd name="T48" fmla="*/ 0 w 435"/>
                <a:gd name="T49" fmla="*/ 0 h 396"/>
                <a:gd name="T50" fmla="*/ 0 w 435"/>
                <a:gd name="T51" fmla="*/ 0 h 396"/>
                <a:gd name="T52" fmla="*/ 0 w 435"/>
                <a:gd name="T53" fmla="*/ 0 h 396"/>
                <a:gd name="T54" fmla="*/ 0 w 435"/>
                <a:gd name="T55" fmla="*/ 0 h 396"/>
                <a:gd name="T56" fmla="*/ 0 w 435"/>
                <a:gd name="T57" fmla="*/ 0 h 396"/>
                <a:gd name="T58" fmla="*/ 0 w 435"/>
                <a:gd name="T59" fmla="*/ 0 h 396"/>
                <a:gd name="T60" fmla="*/ 0 w 435"/>
                <a:gd name="T61" fmla="*/ 0 h 396"/>
                <a:gd name="T62" fmla="*/ 0 w 435"/>
                <a:gd name="T63" fmla="*/ 0 h 396"/>
                <a:gd name="T64" fmla="*/ 0 w 435"/>
                <a:gd name="T65" fmla="*/ 0 h 396"/>
                <a:gd name="T66" fmla="*/ 0 w 435"/>
                <a:gd name="T67" fmla="*/ 0 h 396"/>
                <a:gd name="T68" fmla="*/ 0 w 435"/>
                <a:gd name="T69" fmla="*/ 0 h 396"/>
                <a:gd name="T70" fmla="*/ 0 w 435"/>
                <a:gd name="T71" fmla="*/ 0 h 396"/>
                <a:gd name="T72" fmla="*/ 0 w 435"/>
                <a:gd name="T73" fmla="*/ 0 h 396"/>
                <a:gd name="T74" fmla="*/ 0 w 435"/>
                <a:gd name="T75" fmla="*/ 0 h 396"/>
                <a:gd name="T76" fmla="*/ 0 w 435"/>
                <a:gd name="T77" fmla="*/ 0 h 396"/>
                <a:gd name="T78" fmla="*/ 0 w 435"/>
                <a:gd name="T79" fmla="*/ 0 h 396"/>
                <a:gd name="T80" fmla="*/ 0 w 435"/>
                <a:gd name="T81" fmla="*/ 0 h 396"/>
                <a:gd name="T82" fmla="*/ 0 w 435"/>
                <a:gd name="T83" fmla="*/ 0 h 396"/>
                <a:gd name="T84" fmla="*/ 0 w 435"/>
                <a:gd name="T85" fmla="*/ 0 h 396"/>
                <a:gd name="T86" fmla="*/ 0 w 435"/>
                <a:gd name="T87" fmla="*/ 0 h 396"/>
                <a:gd name="T88" fmla="*/ 0 w 435"/>
                <a:gd name="T89" fmla="*/ 0 h 396"/>
                <a:gd name="T90" fmla="*/ 0 w 435"/>
                <a:gd name="T91" fmla="*/ 0 h 396"/>
                <a:gd name="T92" fmla="*/ 0 w 435"/>
                <a:gd name="T93" fmla="*/ 0 h 396"/>
                <a:gd name="T94" fmla="*/ 0 w 435"/>
                <a:gd name="T95" fmla="*/ 0 h 396"/>
                <a:gd name="T96" fmla="*/ 0 w 435"/>
                <a:gd name="T97" fmla="*/ 0 h 396"/>
                <a:gd name="T98" fmla="*/ 0 w 435"/>
                <a:gd name="T99" fmla="*/ 0 h 396"/>
                <a:gd name="T100" fmla="*/ 0 w 435"/>
                <a:gd name="T101" fmla="*/ 0 h 3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5"/>
                <a:gd name="T154" fmla="*/ 0 h 396"/>
                <a:gd name="T155" fmla="*/ 435 w 435"/>
                <a:gd name="T156" fmla="*/ 396 h 3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36" name="Freeform 87"/>
            <p:cNvSpPr>
              <a:spLocks/>
            </p:cNvSpPr>
            <p:nvPr/>
          </p:nvSpPr>
          <p:spPr bwMode="auto">
            <a:xfrm>
              <a:off x="4228" y="1363"/>
              <a:ext cx="52" cy="41"/>
            </a:xfrm>
            <a:custGeom>
              <a:avLst/>
              <a:gdLst>
                <a:gd name="T0" fmla="*/ 0 w 258"/>
                <a:gd name="T1" fmla="*/ 0 h 207"/>
                <a:gd name="T2" fmla="*/ 0 w 258"/>
                <a:gd name="T3" fmla="*/ 0 h 207"/>
                <a:gd name="T4" fmla="*/ 0 w 258"/>
                <a:gd name="T5" fmla="*/ 0 h 207"/>
                <a:gd name="T6" fmla="*/ 0 w 258"/>
                <a:gd name="T7" fmla="*/ 0 h 207"/>
                <a:gd name="T8" fmla="*/ 0 w 258"/>
                <a:gd name="T9" fmla="*/ 0 h 207"/>
                <a:gd name="T10" fmla="*/ 0 w 258"/>
                <a:gd name="T11" fmla="*/ 0 h 207"/>
                <a:gd name="T12" fmla="*/ 0 w 258"/>
                <a:gd name="T13" fmla="*/ 0 h 207"/>
                <a:gd name="T14" fmla="*/ 0 w 258"/>
                <a:gd name="T15" fmla="*/ 0 h 207"/>
                <a:gd name="T16" fmla="*/ 0 w 258"/>
                <a:gd name="T17" fmla="*/ 0 h 207"/>
                <a:gd name="T18" fmla="*/ 0 w 258"/>
                <a:gd name="T19" fmla="*/ 0 h 207"/>
                <a:gd name="T20" fmla="*/ 0 w 258"/>
                <a:gd name="T21" fmla="*/ 0 h 207"/>
                <a:gd name="T22" fmla="*/ 0 w 258"/>
                <a:gd name="T23" fmla="*/ 0 h 207"/>
                <a:gd name="T24" fmla="*/ 0 w 258"/>
                <a:gd name="T25" fmla="*/ 0 h 207"/>
                <a:gd name="T26" fmla="*/ 0 w 258"/>
                <a:gd name="T27" fmla="*/ 0 h 207"/>
                <a:gd name="T28" fmla="*/ 0 w 258"/>
                <a:gd name="T29" fmla="*/ 0 h 207"/>
                <a:gd name="T30" fmla="*/ 0 w 258"/>
                <a:gd name="T31" fmla="*/ 0 h 207"/>
                <a:gd name="T32" fmla="*/ 0 w 258"/>
                <a:gd name="T33" fmla="*/ 0 h 207"/>
                <a:gd name="T34" fmla="*/ 0 w 258"/>
                <a:gd name="T35" fmla="*/ 0 h 207"/>
                <a:gd name="T36" fmla="*/ 0 w 258"/>
                <a:gd name="T37" fmla="*/ 0 h 207"/>
                <a:gd name="T38" fmla="*/ 0 w 258"/>
                <a:gd name="T39" fmla="*/ 0 h 207"/>
                <a:gd name="T40" fmla="*/ 0 w 258"/>
                <a:gd name="T41" fmla="*/ 0 h 207"/>
                <a:gd name="T42" fmla="*/ 0 w 258"/>
                <a:gd name="T43" fmla="*/ 0 h 207"/>
                <a:gd name="T44" fmla="*/ 0 w 258"/>
                <a:gd name="T45" fmla="*/ 0 h 207"/>
                <a:gd name="T46" fmla="*/ 0 w 258"/>
                <a:gd name="T47" fmla="*/ 0 h 207"/>
                <a:gd name="T48" fmla="*/ 0 w 258"/>
                <a:gd name="T49" fmla="*/ 0 h 207"/>
                <a:gd name="T50" fmla="*/ 0 w 258"/>
                <a:gd name="T51" fmla="*/ 0 h 207"/>
                <a:gd name="T52" fmla="*/ 0 w 258"/>
                <a:gd name="T53" fmla="*/ 0 h 207"/>
                <a:gd name="T54" fmla="*/ 0 w 258"/>
                <a:gd name="T55" fmla="*/ 0 h 207"/>
                <a:gd name="T56" fmla="*/ 0 w 258"/>
                <a:gd name="T57" fmla="*/ 0 h 207"/>
                <a:gd name="T58" fmla="*/ 0 w 258"/>
                <a:gd name="T59" fmla="*/ 0 h 207"/>
                <a:gd name="T60" fmla="*/ 0 w 258"/>
                <a:gd name="T61" fmla="*/ 0 h 207"/>
                <a:gd name="T62" fmla="*/ 0 w 258"/>
                <a:gd name="T63" fmla="*/ 0 h 207"/>
                <a:gd name="T64" fmla="*/ 0 w 258"/>
                <a:gd name="T65" fmla="*/ 0 h 207"/>
                <a:gd name="T66" fmla="*/ 0 w 258"/>
                <a:gd name="T67" fmla="*/ 0 h 207"/>
                <a:gd name="T68" fmla="*/ 0 w 258"/>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
                <a:gd name="T106" fmla="*/ 0 h 207"/>
                <a:gd name="T107" fmla="*/ 258 w 258"/>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37" name="Freeform 88"/>
            <p:cNvSpPr>
              <a:spLocks/>
            </p:cNvSpPr>
            <p:nvPr/>
          </p:nvSpPr>
          <p:spPr bwMode="auto">
            <a:xfrm>
              <a:off x="4087" y="1373"/>
              <a:ext cx="87" cy="91"/>
            </a:xfrm>
            <a:custGeom>
              <a:avLst/>
              <a:gdLst>
                <a:gd name="T0" fmla="*/ 0 w 435"/>
                <a:gd name="T1" fmla="*/ 0 h 457"/>
                <a:gd name="T2" fmla="*/ 0 w 435"/>
                <a:gd name="T3" fmla="*/ 0 h 457"/>
                <a:gd name="T4" fmla="*/ 0 w 435"/>
                <a:gd name="T5" fmla="*/ 0 h 457"/>
                <a:gd name="T6" fmla="*/ 0 w 435"/>
                <a:gd name="T7" fmla="*/ 0 h 457"/>
                <a:gd name="T8" fmla="*/ 0 w 435"/>
                <a:gd name="T9" fmla="*/ 0 h 457"/>
                <a:gd name="T10" fmla="*/ 0 w 435"/>
                <a:gd name="T11" fmla="*/ 0 h 457"/>
                <a:gd name="T12" fmla="*/ 0 w 435"/>
                <a:gd name="T13" fmla="*/ 0 h 457"/>
                <a:gd name="T14" fmla="*/ 0 w 435"/>
                <a:gd name="T15" fmla="*/ 0 h 457"/>
                <a:gd name="T16" fmla="*/ 0 w 435"/>
                <a:gd name="T17" fmla="*/ 0 h 457"/>
                <a:gd name="T18" fmla="*/ 0 w 435"/>
                <a:gd name="T19" fmla="*/ 0 h 457"/>
                <a:gd name="T20" fmla="*/ 0 w 435"/>
                <a:gd name="T21" fmla="*/ 0 h 457"/>
                <a:gd name="T22" fmla="*/ 0 w 435"/>
                <a:gd name="T23" fmla="*/ 0 h 457"/>
                <a:gd name="T24" fmla="*/ 0 w 435"/>
                <a:gd name="T25" fmla="*/ 0 h 457"/>
                <a:gd name="T26" fmla="*/ 0 w 435"/>
                <a:gd name="T27" fmla="*/ 0 h 457"/>
                <a:gd name="T28" fmla="*/ 0 w 435"/>
                <a:gd name="T29" fmla="*/ 0 h 457"/>
                <a:gd name="T30" fmla="*/ 0 w 435"/>
                <a:gd name="T31" fmla="*/ 0 h 457"/>
                <a:gd name="T32" fmla="*/ 0 w 435"/>
                <a:gd name="T33" fmla="*/ 0 h 457"/>
                <a:gd name="T34" fmla="*/ 0 w 435"/>
                <a:gd name="T35" fmla="*/ 0 h 457"/>
                <a:gd name="T36" fmla="*/ 0 w 435"/>
                <a:gd name="T37" fmla="*/ 0 h 457"/>
                <a:gd name="T38" fmla="*/ 0 w 435"/>
                <a:gd name="T39" fmla="*/ 0 h 457"/>
                <a:gd name="T40" fmla="*/ 0 w 435"/>
                <a:gd name="T41" fmla="*/ 0 h 457"/>
                <a:gd name="T42" fmla="*/ 0 w 435"/>
                <a:gd name="T43" fmla="*/ 0 h 457"/>
                <a:gd name="T44" fmla="*/ 0 w 435"/>
                <a:gd name="T45" fmla="*/ 0 h 457"/>
                <a:gd name="T46" fmla="*/ 0 w 435"/>
                <a:gd name="T47" fmla="*/ 0 h 457"/>
                <a:gd name="T48" fmla="*/ 0 w 435"/>
                <a:gd name="T49" fmla="*/ 0 h 457"/>
                <a:gd name="T50" fmla="*/ 0 w 435"/>
                <a:gd name="T51" fmla="*/ 0 h 457"/>
                <a:gd name="T52" fmla="*/ 0 w 435"/>
                <a:gd name="T53" fmla="*/ 0 h 457"/>
                <a:gd name="T54" fmla="*/ 0 w 435"/>
                <a:gd name="T55" fmla="*/ 0 h 457"/>
                <a:gd name="T56" fmla="*/ 0 w 435"/>
                <a:gd name="T57" fmla="*/ 0 h 457"/>
                <a:gd name="T58" fmla="*/ 0 w 435"/>
                <a:gd name="T59" fmla="*/ 0 h 457"/>
                <a:gd name="T60" fmla="*/ 0 w 435"/>
                <a:gd name="T61" fmla="*/ 0 h 457"/>
                <a:gd name="T62" fmla="*/ 0 w 435"/>
                <a:gd name="T63" fmla="*/ 0 h 457"/>
                <a:gd name="T64" fmla="*/ 0 w 435"/>
                <a:gd name="T65" fmla="*/ 0 h 457"/>
                <a:gd name="T66" fmla="*/ 0 w 435"/>
                <a:gd name="T67" fmla="*/ 0 h 457"/>
                <a:gd name="T68" fmla="*/ 0 w 435"/>
                <a:gd name="T69" fmla="*/ 0 h 457"/>
                <a:gd name="T70" fmla="*/ 0 w 435"/>
                <a:gd name="T71" fmla="*/ 0 h 457"/>
                <a:gd name="T72" fmla="*/ 0 w 435"/>
                <a:gd name="T73" fmla="*/ 0 h 457"/>
                <a:gd name="T74" fmla="*/ 0 w 435"/>
                <a:gd name="T75" fmla="*/ 0 h 457"/>
                <a:gd name="T76" fmla="*/ 0 w 435"/>
                <a:gd name="T77" fmla="*/ 0 h 457"/>
                <a:gd name="T78" fmla="*/ 0 w 435"/>
                <a:gd name="T79" fmla="*/ 0 h 457"/>
                <a:gd name="T80" fmla="*/ 0 w 435"/>
                <a:gd name="T81" fmla="*/ 0 h 457"/>
                <a:gd name="T82" fmla="*/ 0 w 435"/>
                <a:gd name="T83" fmla="*/ 0 h 457"/>
                <a:gd name="T84" fmla="*/ 0 w 435"/>
                <a:gd name="T85" fmla="*/ 0 h 457"/>
                <a:gd name="T86" fmla="*/ 0 w 435"/>
                <a:gd name="T87" fmla="*/ 0 h 457"/>
                <a:gd name="T88" fmla="*/ 0 w 435"/>
                <a:gd name="T89" fmla="*/ 0 h 457"/>
                <a:gd name="T90" fmla="*/ 0 w 435"/>
                <a:gd name="T91" fmla="*/ 0 h 457"/>
                <a:gd name="T92" fmla="*/ 0 w 435"/>
                <a:gd name="T93" fmla="*/ 0 h 457"/>
                <a:gd name="T94" fmla="*/ 0 w 435"/>
                <a:gd name="T95" fmla="*/ 0 h 457"/>
                <a:gd name="T96" fmla="*/ 0 w 435"/>
                <a:gd name="T97" fmla="*/ 0 h 457"/>
                <a:gd name="T98" fmla="*/ 0 w 435"/>
                <a:gd name="T99" fmla="*/ 0 h 457"/>
                <a:gd name="T100" fmla="*/ 0 w 435"/>
                <a:gd name="T101" fmla="*/ 0 h 457"/>
                <a:gd name="T102" fmla="*/ 0 w 435"/>
                <a:gd name="T103" fmla="*/ 0 h 457"/>
                <a:gd name="T104" fmla="*/ 0 w 435"/>
                <a:gd name="T105" fmla="*/ 0 h 457"/>
                <a:gd name="T106" fmla="*/ 0 w 435"/>
                <a:gd name="T107" fmla="*/ 0 h 457"/>
                <a:gd name="T108" fmla="*/ 0 w 435"/>
                <a:gd name="T109" fmla="*/ 0 h 457"/>
                <a:gd name="T110" fmla="*/ 0 w 435"/>
                <a:gd name="T111" fmla="*/ 0 h 457"/>
                <a:gd name="T112" fmla="*/ 0 w 435"/>
                <a:gd name="T113" fmla="*/ 0 h 457"/>
                <a:gd name="T114" fmla="*/ 0 w 435"/>
                <a:gd name="T115" fmla="*/ 0 h 457"/>
                <a:gd name="T116" fmla="*/ 0 w 435"/>
                <a:gd name="T117" fmla="*/ 0 h 4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5"/>
                <a:gd name="T178" fmla="*/ 0 h 457"/>
                <a:gd name="T179" fmla="*/ 435 w 435"/>
                <a:gd name="T180" fmla="*/ 457 h 4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38" name="Freeform 89"/>
            <p:cNvSpPr>
              <a:spLocks/>
            </p:cNvSpPr>
            <p:nvPr/>
          </p:nvSpPr>
          <p:spPr bwMode="auto">
            <a:xfrm>
              <a:off x="4102" y="1386"/>
              <a:ext cx="62" cy="58"/>
            </a:xfrm>
            <a:custGeom>
              <a:avLst/>
              <a:gdLst>
                <a:gd name="T0" fmla="*/ 0 w 312"/>
                <a:gd name="T1" fmla="*/ 0 h 290"/>
                <a:gd name="T2" fmla="*/ 0 w 312"/>
                <a:gd name="T3" fmla="*/ 0 h 290"/>
                <a:gd name="T4" fmla="*/ 0 w 312"/>
                <a:gd name="T5" fmla="*/ 0 h 290"/>
                <a:gd name="T6" fmla="*/ 0 w 312"/>
                <a:gd name="T7" fmla="*/ 0 h 290"/>
                <a:gd name="T8" fmla="*/ 0 w 312"/>
                <a:gd name="T9" fmla="*/ 0 h 290"/>
                <a:gd name="T10" fmla="*/ 0 w 312"/>
                <a:gd name="T11" fmla="*/ 0 h 290"/>
                <a:gd name="T12" fmla="*/ 0 w 312"/>
                <a:gd name="T13" fmla="*/ 0 h 290"/>
                <a:gd name="T14" fmla="*/ 0 w 312"/>
                <a:gd name="T15" fmla="*/ 0 h 290"/>
                <a:gd name="T16" fmla="*/ 0 w 312"/>
                <a:gd name="T17" fmla="*/ 0 h 290"/>
                <a:gd name="T18" fmla="*/ 0 w 312"/>
                <a:gd name="T19" fmla="*/ 0 h 290"/>
                <a:gd name="T20" fmla="*/ 0 w 312"/>
                <a:gd name="T21" fmla="*/ 0 h 290"/>
                <a:gd name="T22" fmla="*/ 0 w 312"/>
                <a:gd name="T23" fmla="*/ 0 h 290"/>
                <a:gd name="T24" fmla="*/ 0 w 312"/>
                <a:gd name="T25" fmla="*/ 0 h 290"/>
                <a:gd name="T26" fmla="*/ 0 w 312"/>
                <a:gd name="T27" fmla="*/ 0 h 290"/>
                <a:gd name="T28" fmla="*/ 0 w 312"/>
                <a:gd name="T29" fmla="*/ 0 h 290"/>
                <a:gd name="T30" fmla="*/ 0 w 312"/>
                <a:gd name="T31" fmla="*/ 0 h 290"/>
                <a:gd name="T32" fmla="*/ 0 w 312"/>
                <a:gd name="T33" fmla="*/ 0 h 290"/>
                <a:gd name="T34" fmla="*/ 0 w 312"/>
                <a:gd name="T35" fmla="*/ 0 h 290"/>
                <a:gd name="T36" fmla="*/ 0 w 312"/>
                <a:gd name="T37" fmla="*/ 0 h 290"/>
                <a:gd name="T38" fmla="*/ 0 w 312"/>
                <a:gd name="T39" fmla="*/ 0 h 290"/>
                <a:gd name="T40" fmla="*/ 0 w 312"/>
                <a:gd name="T41" fmla="*/ 0 h 290"/>
                <a:gd name="T42" fmla="*/ 0 w 312"/>
                <a:gd name="T43" fmla="*/ 0 h 290"/>
                <a:gd name="T44" fmla="*/ 0 w 312"/>
                <a:gd name="T45" fmla="*/ 0 h 290"/>
                <a:gd name="T46" fmla="*/ 0 w 312"/>
                <a:gd name="T47" fmla="*/ 0 h 290"/>
                <a:gd name="T48" fmla="*/ 0 w 312"/>
                <a:gd name="T49" fmla="*/ 0 h 290"/>
                <a:gd name="T50" fmla="*/ 0 w 312"/>
                <a:gd name="T51" fmla="*/ 0 h 290"/>
                <a:gd name="T52" fmla="*/ 0 w 312"/>
                <a:gd name="T53" fmla="*/ 0 h 290"/>
                <a:gd name="T54" fmla="*/ 0 w 312"/>
                <a:gd name="T55" fmla="*/ 0 h 290"/>
                <a:gd name="T56" fmla="*/ 0 w 312"/>
                <a:gd name="T57" fmla="*/ 0 h 290"/>
                <a:gd name="T58" fmla="*/ 0 w 312"/>
                <a:gd name="T59" fmla="*/ 0 h 290"/>
                <a:gd name="T60" fmla="*/ 0 w 312"/>
                <a:gd name="T61" fmla="*/ 0 h 290"/>
                <a:gd name="T62" fmla="*/ 0 w 312"/>
                <a:gd name="T63" fmla="*/ 0 h 290"/>
                <a:gd name="T64" fmla="*/ 0 w 312"/>
                <a:gd name="T65" fmla="*/ 0 h 290"/>
                <a:gd name="T66" fmla="*/ 0 w 312"/>
                <a:gd name="T67" fmla="*/ 0 h 290"/>
                <a:gd name="T68" fmla="*/ 0 w 312"/>
                <a:gd name="T69" fmla="*/ 0 h 290"/>
                <a:gd name="T70" fmla="*/ 0 w 312"/>
                <a:gd name="T71" fmla="*/ 0 h 290"/>
                <a:gd name="T72" fmla="*/ 0 w 312"/>
                <a:gd name="T73" fmla="*/ 0 h 290"/>
                <a:gd name="T74" fmla="*/ 0 w 312"/>
                <a:gd name="T75" fmla="*/ 0 h 290"/>
                <a:gd name="T76" fmla="*/ 0 w 312"/>
                <a:gd name="T77" fmla="*/ 0 h 290"/>
                <a:gd name="T78" fmla="*/ 0 w 312"/>
                <a:gd name="T79" fmla="*/ 0 h 290"/>
                <a:gd name="T80" fmla="*/ 0 w 312"/>
                <a:gd name="T81" fmla="*/ 0 h 290"/>
                <a:gd name="T82" fmla="*/ 0 w 312"/>
                <a:gd name="T83" fmla="*/ 0 h 290"/>
                <a:gd name="T84" fmla="*/ 0 w 312"/>
                <a:gd name="T85" fmla="*/ 0 h 2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12"/>
                <a:gd name="T130" fmla="*/ 0 h 290"/>
                <a:gd name="T131" fmla="*/ 312 w 312"/>
                <a:gd name="T132" fmla="*/ 290 h 2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39" name="Freeform 90"/>
            <p:cNvSpPr>
              <a:spLocks/>
            </p:cNvSpPr>
            <p:nvPr/>
          </p:nvSpPr>
          <p:spPr bwMode="auto">
            <a:xfrm>
              <a:off x="4170" y="1417"/>
              <a:ext cx="77" cy="84"/>
            </a:xfrm>
            <a:custGeom>
              <a:avLst/>
              <a:gdLst>
                <a:gd name="T0" fmla="*/ 0 w 384"/>
                <a:gd name="T1" fmla="*/ 0 h 420"/>
                <a:gd name="T2" fmla="*/ 0 w 384"/>
                <a:gd name="T3" fmla="*/ 0 h 420"/>
                <a:gd name="T4" fmla="*/ 0 w 384"/>
                <a:gd name="T5" fmla="*/ 0 h 420"/>
                <a:gd name="T6" fmla="*/ 0 w 384"/>
                <a:gd name="T7" fmla="*/ 0 h 420"/>
                <a:gd name="T8" fmla="*/ 0 w 384"/>
                <a:gd name="T9" fmla="*/ 0 h 420"/>
                <a:gd name="T10" fmla="*/ 0 w 384"/>
                <a:gd name="T11" fmla="*/ 0 h 420"/>
                <a:gd name="T12" fmla="*/ 0 w 384"/>
                <a:gd name="T13" fmla="*/ 0 h 420"/>
                <a:gd name="T14" fmla="*/ 0 w 384"/>
                <a:gd name="T15" fmla="*/ 0 h 420"/>
                <a:gd name="T16" fmla="*/ 0 w 384"/>
                <a:gd name="T17" fmla="*/ 0 h 420"/>
                <a:gd name="T18" fmla="*/ 0 w 384"/>
                <a:gd name="T19" fmla="*/ 0 h 420"/>
                <a:gd name="T20" fmla="*/ 0 w 384"/>
                <a:gd name="T21" fmla="*/ 0 h 420"/>
                <a:gd name="T22" fmla="*/ 0 w 384"/>
                <a:gd name="T23" fmla="*/ 0 h 420"/>
                <a:gd name="T24" fmla="*/ 0 w 384"/>
                <a:gd name="T25" fmla="*/ 0 h 420"/>
                <a:gd name="T26" fmla="*/ 0 w 384"/>
                <a:gd name="T27" fmla="*/ 0 h 420"/>
                <a:gd name="T28" fmla="*/ 0 w 384"/>
                <a:gd name="T29" fmla="*/ 0 h 420"/>
                <a:gd name="T30" fmla="*/ 0 w 384"/>
                <a:gd name="T31" fmla="*/ 0 h 420"/>
                <a:gd name="T32" fmla="*/ 0 w 384"/>
                <a:gd name="T33" fmla="*/ 0 h 420"/>
                <a:gd name="T34" fmla="*/ 0 w 384"/>
                <a:gd name="T35" fmla="*/ 0 h 420"/>
                <a:gd name="T36" fmla="*/ 0 w 384"/>
                <a:gd name="T37" fmla="*/ 0 h 420"/>
                <a:gd name="T38" fmla="*/ 0 w 384"/>
                <a:gd name="T39" fmla="*/ 0 h 420"/>
                <a:gd name="T40" fmla="*/ 0 w 384"/>
                <a:gd name="T41" fmla="*/ 0 h 420"/>
                <a:gd name="T42" fmla="*/ 0 w 384"/>
                <a:gd name="T43" fmla="*/ 0 h 420"/>
                <a:gd name="T44" fmla="*/ 0 w 384"/>
                <a:gd name="T45" fmla="*/ 0 h 420"/>
                <a:gd name="T46" fmla="*/ 0 w 384"/>
                <a:gd name="T47" fmla="*/ 0 h 420"/>
                <a:gd name="T48" fmla="*/ 0 w 384"/>
                <a:gd name="T49" fmla="*/ 0 h 420"/>
                <a:gd name="T50" fmla="*/ 0 w 384"/>
                <a:gd name="T51" fmla="*/ 0 h 420"/>
                <a:gd name="T52" fmla="*/ 0 w 384"/>
                <a:gd name="T53" fmla="*/ 0 h 420"/>
                <a:gd name="T54" fmla="*/ 0 w 384"/>
                <a:gd name="T55" fmla="*/ 0 h 420"/>
                <a:gd name="T56" fmla="*/ 0 w 384"/>
                <a:gd name="T57" fmla="*/ 0 h 420"/>
                <a:gd name="T58" fmla="*/ 0 w 384"/>
                <a:gd name="T59" fmla="*/ 0 h 420"/>
                <a:gd name="T60" fmla="*/ 0 w 384"/>
                <a:gd name="T61" fmla="*/ 0 h 420"/>
                <a:gd name="T62" fmla="*/ 0 w 384"/>
                <a:gd name="T63" fmla="*/ 0 h 420"/>
                <a:gd name="T64" fmla="*/ 0 w 384"/>
                <a:gd name="T65" fmla="*/ 0 h 420"/>
                <a:gd name="T66" fmla="*/ 0 w 384"/>
                <a:gd name="T67" fmla="*/ 0 h 420"/>
                <a:gd name="T68" fmla="*/ 0 w 384"/>
                <a:gd name="T69" fmla="*/ 0 h 420"/>
                <a:gd name="T70" fmla="*/ 0 w 384"/>
                <a:gd name="T71" fmla="*/ 0 h 420"/>
                <a:gd name="T72" fmla="*/ 0 w 384"/>
                <a:gd name="T73" fmla="*/ 0 h 420"/>
                <a:gd name="T74" fmla="*/ 0 w 384"/>
                <a:gd name="T75" fmla="*/ 0 h 420"/>
                <a:gd name="T76" fmla="*/ 0 w 384"/>
                <a:gd name="T77" fmla="*/ 0 h 420"/>
                <a:gd name="T78" fmla="*/ 0 w 384"/>
                <a:gd name="T79" fmla="*/ 0 h 420"/>
                <a:gd name="T80" fmla="*/ 0 w 384"/>
                <a:gd name="T81" fmla="*/ 0 h 420"/>
                <a:gd name="T82" fmla="*/ 0 w 384"/>
                <a:gd name="T83" fmla="*/ 0 h 420"/>
                <a:gd name="T84" fmla="*/ 0 w 384"/>
                <a:gd name="T85" fmla="*/ 0 h 420"/>
                <a:gd name="T86" fmla="*/ 0 w 384"/>
                <a:gd name="T87" fmla="*/ 0 h 420"/>
                <a:gd name="T88" fmla="*/ 0 w 384"/>
                <a:gd name="T89" fmla="*/ 0 h 420"/>
                <a:gd name="T90" fmla="*/ 0 w 384"/>
                <a:gd name="T91" fmla="*/ 0 h 420"/>
                <a:gd name="T92" fmla="*/ 0 w 384"/>
                <a:gd name="T93" fmla="*/ 0 h 420"/>
                <a:gd name="T94" fmla="*/ 0 w 384"/>
                <a:gd name="T95" fmla="*/ 0 h 420"/>
                <a:gd name="T96" fmla="*/ 0 w 384"/>
                <a:gd name="T97" fmla="*/ 0 h 420"/>
                <a:gd name="T98" fmla="*/ 0 w 384"/>
                <a:gd name="T99" fmla="*/ 0 h 420"/>
                <a:gd name="T100" fmla="*/ 0 w 384"/>
                <a:gd name="T101" fmla="*/ 0 h 420"/>
                <a:gd name="T102" fmla="*/ 0 w 384"/>
                <a:gd name="T103" fmla="*/ 0 h 420"/>
                <a:gd name="T104" fmla="*/ 0 w 384"/>
                <a:gd name="T105" fmla="*/ 0 h 420"/>
                <a:gd name="T106" fmla="*/ 0 w 384"/>
                <a:gd name="T107" fmla="*/ 0 h 420"/>
                <a:gd name="T108" fmla="*/ 0 w 384"/>
                <a:gd name="T109" fmla="*/ 0 h 420"/>
                <a:gd name="T110" fmla="*/ 0 w 384"/>
                <a:gd name="T111" fmla="*/ 0 h 420"/>
                <a:gd name="T112" fmla="*/ 0 w 384"/>
                <a:gd name="T113" fmla="*/ 0 h 420"/>
                <a:gd name="T114" fmla="*/ 0 w 384"/>
                <a:gd name="T115" fmla="*/ 0 h 4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84"/>
                <a:gd name="T175" fmla="*/ 0 h 420"/>
                <a:gd name="T176" fmla="*/ 384 w 384"/>
                <a:gd name="T177" fmla="*/ 420 h 4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40" name="Freeform 91"/>
            <p:cNvSpPr>
              <a:spLocks/>
            </p:cNvSpPr>
            <p:nvPr/>
          </p:nvSpPr>
          <p:spPr bwMode="auto">
            <a:xfrm>
              <a:off x="4185" y="1435"/>
              <a:ext cx="47" cy="54"/>
            </a:xfrm>
            <a:custGeom>
              <a:avLst/>
              <a:gdLst>
                <a:gd name="T0" fmla="*/ 0 w 239"/>
                <a:gd name="T1" fmla="*/ 0 h 270"/>
                <a:gd name="T2" fmla="*/ 0 w 239"/>
                <a:gd name="T3" fmla="*/ 0 h 270"/>
                <a:gd name="T4" fmla="*/ 0 w 239"/>
                <a:gd name="T5" fmla="*/ 0 h 270"/>
                <a:gd name="T6" fmla="*/ 0 w 239"/>
                <a:gd name="T7" fmla="*/ 0 h 270"/>
                <a:gd name="T8" fmla="*/ 0 w 239"/>
                <a:gd name="T9" fmla="*/ 0 h 270"/>
                <a:gd name="T10" fmla="*/ 0 w 239"/>
                <a:gd name="T11" fmla="*/ 0 h 270"/>
                <a:gd name="T12" fmla="*/ 0 w 239"/>
                <a:gd name="T13" fmla="*/ 0 h 270"/>
                <a:gd name="T14" fmla="*/ 0 w 239"/>
                <a:gd name="T15" fmla="*/ 0 h 270"/>
                <a:gd name="T16" fmla="*/ 0 w 239"/>
                <a:gd name="T17" fmla="*/ 0 h 270"/>
                <a:gd name="T18" fmla="*/ 0 w 239"/>
                <a:gd name="T19" fmla="*/ 0 h 270"/>
                <a:gd name="T20" fmla="*/ 0 w 239"/>
                <a:gd name="T21" fmla="*/ 0 h 270"/>
                <a:gd name="T22" fmla="*/ 0 w 239"/>
                <a:gd name="T23" fmla="*/ 0 h 270"/>
                <a:gd name="T24" fmla="*/ 0 w 239"/>
                <a:gd name="T25" fmla="*/ 0 h 270"/>
                <a:gd name="T26" fmla="*/ 0 w 239"/>
                <a:gd name="T27" fmla="*/ 0 h 270"/>
                <a:gd name="T28" fmla="*/ 0 w 239"/>
                <a:gd name="T29" fmla="*/ 0 h 270"/>
                <a:gd name="T30" fmla="*/ 0 w 239"/>
                <a:gd name="T31" fmla="*/ 0 h 270"/>
                <a:gd name="T32" fmla="*/ 0 w 239"/>
                <a:gd name="T33" fmla="*/ 0 h 270"/>
                <a:gd name="T34" fmla="*/ 0 w 239"/>
                <a:gd name="T35" fmla="*/ 0 h 270"/>
                <a:gd name="T36" fmla="*/ 0 w 239"/>
                <a:gd name="T37" fmla="*/ 0 h 270"/>
                <a:gd name="T38" fmla="*/ 0 w 239"/>
                <a:gd name="T39" fmla="*/ 0 h 270"/>
                <a:gd name="T40" fmla="*/ 0 w 239"/>
                <a:gd name="T41" fmla="*/ 0 h 270"/>
                <a:gd name="T42" fmla="*/ 0 w 239"/>
                <a:gd name="T43" fmla="*/ 0 h 270"/>
                <a:gd name="T44" fmla="*/ 0 w 239"/>
                <a:gd name="T45" fmla="*/ 0 h 270"/>
                <a:gd name="T46" fmla="*/ 0 w 239"/>
                <a:gd name="T47" fmla="*/ 0 h 270"/>
                <a:gd name="T48" fmla="*/ 0 w 239"/>
                <a:gd name="T49" fmla="*/ 0 h 270"/>
                <a:gd name="T50" fmla="*/ 0 w 239"/>
                <a:gd name="T51" fmla="*/ 0 h 270"/>
                <a:gd name="T52" fmla="*/ 0 w 239"/>
                <a:gd name="T53" fmla="*/ 0 h 270"/>
                <a:gd name="T54" fmla="*/ 0 w 239"/>
                <a:gd name="T55" fmla="*/ 0 h 270"/>
                <a:gd name="T56" fmla="*/ 0 w 239"/>
                <a:gd name="T57" fmla="*/ 0 h 270"/>
                <a:gd name="T58" fmla="*/ 0 w 239"/>
                <a:gd name="T59" fmla="*/ 0 h 270"/>
                <a:gd name="T60" fmla="*/ 0 w 239"/>
                <a:gd name="T61" fmla="*/ 0 h 270"/>
                <a:gd name="T62" fmla="*/ 0 w 239"/>
                <a:gd name="T63" fmla="*/ 0 h 270"/>
                <a:gd name="T64" fmla="*/ 0 w 239"/>
                <a:gd name="T65" fmla="*/ 0 h 270"/>
                <a:gd name="T66" fmla="*/ 0 w 239"/>
                <a:gd name="T67" fmla="*/ 0 h 270"/>
                <a:gd name="T68" fmla="*/ 0 w 239"/>
                <a:gd name="T69" fmla="*/ 0 h 270"/>
                <a:gd name="T70" fmla="*/ 0 w 239"/>
                <a:gd name="T71" fmla="*/ 0 h 270"/>
                <a:gd name="T72" fmla="*/ 0 w 239"/>
                <a:gd name="T73" fmla="*/ 0 h 270"/>
                <a:gd name="T74" fmla="*/ 0 w 239"/>
                <a:gd name="T75" fmla="*/ 0 h 270"/>
                <a:gd name="T76" fmla="*/ 0 w 239"/>
                <a:gd name="T77" fmla="*/ 0 h 270"/>
                <a:gd name="T78" fmla="*/ 0 w 239"/>
                <a:gd name="T79" fmla="*/ 0 h 270"/>
                <a:gd name="T80" fmla="*/ 0 w 239"/>
                <a:gd name="T81" fmla="*/ 0 h 270"/>
                <a:gd name="T82" fmla="*/ 0 w 239"/>
                <a:gd name="T83" fmla="*/ 0 h 270"/>
                <a:gd name="T84" fmla="*/ 0 w 239"/>
                <a:gd name="T85" fmla="*/ 0 h 270"/>
                <a:gd name="T86" fmla="*/ 0 w 239"/>
                <a:gd name="T87" fmla="*/ 0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9"/>
                <a:gd name="T133" fmla="*/ 0 h 270"/>
                <a:gd name="T134" fmla="*/ 239 w 239"/>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41" name="Freeform 92"/>
            <p:cNvSpPr>
              <a:spLocks/>
            </p:cNvSpPr>
            <p:nvPr/>
          </p:nvSpPr>
          <p:spPr bwMode="auto">
            <a:xfrm>
              <a:off x="4297" y="1514"/>
              <a:ext cx="27" cy="50"/>
            </a:xfrm>
            <a:custGeom>
              <a:avLst/>
              <a:gdLst>
                <a:gd name="T0" fmla="*/ 0 w 134"/>
                <a:gd name="T1" fmla="*/ 0 h 249"/>
                <a:gd name="T2" fmla="*/ 0 w 134"/>
                <a:gd name="T3" fmla="*/ 0 h 249"/>
                <a:gd name="T4" fmla="*/ 0 w 134"/>
                <a:gd name="T5" fmla="*/ 0 h 249"/>
                <a:gd name="T6" fmla="*/ 0 w 134"/>
                <a:gd name="T7" fmla="*/ 0 h 249"/>
                <a:gd name="T8" fmla="*/ 0 w 134"/>
                <a:gd name="T9" fmla="*/ 0 h 249"/>
                <a:gd name="T10" fmla="*/ 0 w 134"/>
                <a:gd name="T11" fmla="*/ 0 h 249"/>
                <a:gd name="T12" fmla="*/ 0 w 134"/>
                <a:gd name="T13" fmla="*/ 0 h 249"/>
                <a:gd name="T14" fmla="*/ 0 w 134"/>
                <a:gd name="T15" fmla="*/ 0 h 249"/>
                <a:gd name="T16" fmla="*/ 0 w 134"/>
                <a:gd name="T17" fmla="*/ 0 h 249"/>
                <a:gd name="T18" fmla="*/ 0 w 134"/>
                <a:gd name="T19" fmla="*/ 0 h 249"/>
                <a:gd name="T20" fmla="*/ 0 w 134"/>
                <a:gd name="T21" fmla="*/ 0 h 249"/>
                <a:gd name="T22" fmla="*/ 0 w 134"/>
                <a:gd name="T23" fmla="*/ 0 h 249"/>
                <a:gd name="T24" fmla="*/ 0 w 134"/>
                <a:gd name="T25" fmla="*/ 0 h 249"/>
                <a:gd name="T26" fmla="*/ 0 w 134"/>
                <a:gd name="T27" fmla="*/ 0 h 249"/>
                <a:gd name="T28" fmla="*/ 0 w 134"/>
                <a:gd name="T29" fmla="*/ 0 h 249"/>
                <a:gd name="T30" fmla="*/ 0 w 134"/>
                <a:gd name="T31" fmla="*/ 0 h 249"/>
                <a:gd name="T32" fmla="*/ 0 w 134"/>
                <a:gd name="T33" fmla="*/ 0 h 249"/>
                <a:gd name="T34" fmla="*/ 0 w 134"/>
                <a:gd name="T35" fmla="*/ 0 h 249"/>
                <a:gd name="T36" fmla="*/ 0 w 134"/>
                <a:gd name="T37" fmla="*/ 0 h 249"/>
                <a:gd name="T38" fmla="*/ 0 w 134"/>
                <a:gd name="T39" fmla="*/ 0 h 249"/>
                <a:gd name="T40" fmla="*/ 0 w 134"/>
                <a:gd name="T41" fmla="*/ 0 h 249"/>
                <a:gd name="T42" fmla="*/ 0 w 134"/>
                <a:gd name="T43" fmla="*/ 0 h 249"/>
                <a:gd name="T44" fmla="*/ 0 w 134"/>
                <a:gd name="T45" fmla="*/ 0 h 249"/>
                <a:gd name="T46" fmla="*/ 0 w 134"/>
                <a:gd name="T47" fmla="*/ 0 h 249"/>
                <a:gd name="T48" fmla="*/ 0 w 134"/>
                <a:gd name="T49" fmla="*/ 0 h 249"/>
                <a:gd name="T50" fmla="*/ 0 w 134"/>
                <a:gd name="T51" fmla="*/ 0 h 249"/>
                <a:gd name="T52" fmla="*/ 0 w 134"/>
                <a:gd name="T53" fmla="*/ 0 h 249"/>
                <a:gd name="T54" fmla="*/ 0 w 134"/>
                <a:gd name="T55" fmla="*/ 0 h 249"/>
                <a:gd name="T56" fmla="*/ 0 w 134"/>
                <a:gd name="T57" fmla="*/ 0 h 249"/>
                <a:gd name="T58" fmla="*/ 0 w 134"/>
                <a:gd name="T59" fmla="*/ 0 h 249"/>
                <a:gd name="T60" fmla="*/ 0 w 134"/>
                <a:gd name="T61" fmla="*/ 0 h 249"/>
                <a:gd name="T62" fmla="*/ 0 w 134"/>
                <a:gd name="T63" fmla="*/ 0 h 249"/>
                <a:gd name="T64" fmla="*/ 0 w 134"/>
                <a:gd name="T65" fmla="*/ 0 h 249"/>
                <a:gd name="T66" fmla="*/ 0 w 134"/>
                <a:gd name="T67" fmla="*/ 0 h 2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4"/>
                <a:gd name="T103" fmla="*/ 0 h 249"/>
                <a:gd name="T104" fmla="*/ 134 w 134"/>
                <a:gd name="T105" fmla="*/ 249 h 2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42" name="Freeform 93"/>
            <p:cNvSpPr>
              <a:spLocks/>
            </p:cNvSpPr>
            <p:nvPr/>
          </p:nvSpPr>
          <p:spPr bwMode="auto">
            <a:xfrm>
              <a:off x="4145" y="1547"/>
              <a:ext cx="34" cy="42"/>
            </a:xfrm>
            <a:custGeom>
              <a:avLst/>
              <a:gdLst>
                <a:gd name="T0" fmla="*/ 0 w 166"/>
                <a:gd name="T1" fmla="*/ 0 h 206"/>
                <a:gd name="T2" fmla="*/ 0 w 166"/>
                <a:gd name="T3" fmla="*/ 0 h 206"/>
                <a:gd name="T4" fmla="*/ 0 w 166"/>
                <a:gd name="T5" fmla="*/ 0 h 206"/>
                <a:gd name="T6" fmla="*/ 0 w 166"/>
                <a:gd name="T7" fmla="*/ 0 h 206"/>
                <a:gd name="T8" fmla="*/ 0 w 166"/>
                <a:gd name="T9" fmla="*/ 0 h 206"/>
                <a:gd name="T10" fmla="*/ 0 w 166"/>
                <a:gd name="T11" fmla="*/ 0 h 206"/>
                <a:gd name="T12" fmla="*/ 0 w 166"/>
                <a:gd name="T13" fmla="*/ 0 h 206"/>
                <a:gd name="T14" fmla="*/ 0 w 166"/>
                <a:gd name="T15" fmla="*/ 0 h 206"/>
                <a:gd name="T16" fmla="*/ 0 w 166"/>
                <a:gd name="T17" fmla="*/ 0 h 206"/>
                <a:gd name="T18" fmla="*/ 0 w 166"/>
                <a:gd name="T19" fmla="*/ 0 h 206"/>
                <a:gd name="T20" fmla="*/ 0 w 166"/>
                <a:gd name="T21" fmla="*/ 0 h 206"/>
                <a:gd name="T22" fmla="*/ 0 w 166"/>
                <a:gd name="T23" fmla="*/ 0 h 206"/>
                <a:gd name="T24" fmla="*/ 0 w 166"/>
                <a:gd name="T25" fmla="*/ 0 h 206"/>
                <a:gd name="T26" fmla="*/ 0 w 166"/>
                <a:gd name="T27" fmla="*/ 0 h 206"/>
                <a:gd name="T28" fmla="*/ 0 w 166"/>
                <a:gd name="T29" fmla="*/ 0 h 206"/>
                <a:gd name="T30" fmla="*/ 0 w 166"/>
                <a:gd name="T31" fmla="*/ 0 h 206"/>
                <a:gd name="T32" fmla="*/ 0 w 166"/>
                <a:gd name="T33" fmla="*/ 0 h 206"/>
                <a:gd name="T34" fmla="*/ 0 w 166"/>
                <a:gd name="T35" fmla="*/ 0 h 206"/>
                <a:gd name="T36" fmla="*/ 0 w 166"/>
                <a:gd name="T37" fmla="*/ 0 h 206"/>
                <a:gd name="T38" fmla="*/ 0 w 166"/>
                <a:gd name="T39" fmla="*/ 0 h 206"/>
                <a:gd name="T40" fmla="*/ 0 w 166"/>
                <a:gd name="T41" fmla="*/ 0 h 206"/>
                <a:gd name="T42" fmla="*/ 0 w 166"/>
                <a:gd name="T43" fmla="*/ 0 h 206"/>
                <a:gd name="T44" fmla="*/ 0 w 166"/>
                <a:gd name="T45" fmla="*/ 0 h 206"/>
                <a:gd name="T46" fmla="*/ 0 w 166"/>
                <a:gd name="T47" fmla="*/ 0 h 206"/>
                <a:gd name="T48" fmla="*/ 0 w 166"/>
                <a:gd name="T49" fmla="*/ 0 h 206"/>
                <a:gd name="T50" fmla="*/ 0 w 166"/>
                <a:gd name="T51" fmla="*/ 0 h 206"/>
                <a:gd name="T52" fmla="*/ 0 w 166"/>
                <a:gd name="T53" fmla="*/ 0 h 206"/>
                <a:gd name="T54" fmla="*/ 0 w 166"/>
                <a:gd name="T55" fmla="*/ 0 h 20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6"/>
                <a:gd name="T85" fmla="*/ 0 h 206"/>
                <a:gd name="T86" fmla="*/ 166 w 166"/>
                <a:gd name="T87" fmla="*/ 206 h 20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43" name="Freeform 94"/>
            <p:cNvSpPr>
              <a:spLocks/>
            </p:cNvSpPr>
            <p:nvPr/>
          </p:nvSpPr>
          <p:spPr bwMode="auto">
            <a:xfrm>
              <a:off x="4063" y="1572"/>
              <a:ext cx="49" cy="66"/>
            </a:xfrm>
            <a:custGeom>
              <a:avLst/>
              <a:gdLst>
                <a:gd name="T0" fmla="*/ 0 w 246"/>
                <a:gd name="T1" fmla="*/ 0 h 331"/>
                <a:gd name="T2" fmla="*/ 0 w 246"/>
                <a:gd name="T3" fmla="*/ 0 h 331"/>
                <a:gd name="T4" fmla="*/ 0 w 246"/>
                <a:gd name="T5" fmla="*/ 0 h 331"/>
                <a:gd name="T6" fmla="*/ 0 w 246"/>
                <a:gd name="T7" fmla="*/ 0 h 331"/>
                <a:gd name="T8" fmla="*/ 0 w 246"/>
                <a:gd name="T9" fmla="*/ 0 h 331"/>
                <a:gd name="T10" fmla="*/ 0 w 246"/>
                <a:gd name="T11" fmla="*/ 0 h 331"/>
                <a:gd name="T12" fmla="*/ 0 w 246"/>
                <a:gd name="T13" fmla="*/ 0 h 331"/>
                <a:gd name="T14" fmla="*/ 0 w 246"/>
                <a:gd name="T15" fmla="*/ 0 h 331"/>
                <a:gd name="T16" fmla="*/ 0 w 246"/>
                <a:gd name="T17" fmla="*/ 0 h 331"/>
                <a:gd name="T18" fmla="*/ 0 w 246"/>
                <a:gd name="T19" fmla="*/ 0 h 331"/>
                <a:gd name="T20" fmla="*/ 0 w 246"/>
                <a:gd name="T21" fmla="*/ 0 h 331"/>
                <a:gd name="T22" fmla="*/ 0 w 246"/>
                <a:gd name="T23" fmla="*/ 0 h 331"/>
                <a:gd name="T24" fmla="*/ 0 w 246"/>
                <a:gd name="T25" fmla="*/ 0 h 331"/>
                <a:gd name="T26" fmla="*/ 0 w 246"/>
                <a:gd name="T27" fmla="*/ 0 h 331"/>
                <a:gd name="T28" fmla="*/ 0 w 246"/>
                <a:gd name="T29" fmla="*/ 0 h 331"/>
                <a:gd name="T30" fmla="*/ 0 w 246"/>
                <a:gd name="T31" fmla="*/ 0 h 331"/>
                <a:gd name="T32" fmla="*/ 0 w 246"/>
                <a:gd name="T33" fmla="*/ 0 h 331"/>
                <a:gd name="T34" fmla="*/ 0 w 246"/>
                <a:gd name="T35" fmla="*/ 0 h 331"/>
                <a:gd name="T36" fmla="*/ 0 w 246"/>
                <a:gd name="T37" fmla="*/ 0 h 331"/>
                <a:gd name="T38" fmla="*/ 0 w 246"/>
                <a:gd name="T39" fmla="*/ 0 h 331"/>
                <a:gd name="T40" fmla="*/ 0 w 246"/>
                <a:gd name="T41" fmla="*/ 0 h 331"/>
                <a:gd name="T42" fmla="*/ 0 w 246"/>
                <a:gd name="T43" fmla="*/ 0 h 331"/>
                <a:gd name="T44" fmla="*/ 0 w 246"/>
                <a:gd name="T45" fmla="*/ 0 h 331"/>
                <a:gd name="T46" fmla="*/ 0 w 246"/>
                <a:gd name="T47" fmla="*/ 0 h 331"/>
                <a:gd name="T48" fmla="*/ 0 w 246"/>
                <a:gd name="T49" fmla="*/ 0 h 331"/>
                <a:gd name="T50" fmla="*/ 0 w 246"/>
                <a:gd name="T51" fmla="*/ 0 h 331"/>
                <a:gd name="T52" fmla="*/ 0 w 246"/>
                <a:gd name="T53" fmla="*/ 0 h 331"/>
                <a:gd name="T54" fmla="*/ 0 w 246"/>
                <a:gd name="T55" fmla="*/ 0 h 331"/>
                <a:gd name="T56" fmla="*/ 0 w 246"/>
                <a:gd name="T57" fmla="*/ 0 h 331"/>
                <a:gd name="T58" fmla="*/ 0 w 246"/>
                <a:gd name="T59" fmla="*/ 0 h 331"/>
                <a:gd name="T60" fmla="*/ 0 w 246"/>
                <a:gd name="T61" fmla="*/ 0 h 331"/>
                <a:gd name="T62" fmla="*/ 0 w 246"/>
                <a:gd name="T63" fmla="*/ 0 h 331"/>
                <a:gd name="T64" fmla="*/ 0 w 246"/>
                <a:gd name="T65" fmla="*/ 0 h 331"/>
                <a:gd name="T66" fmla="*/ 0 w 246"/>
                <a:gd name="T67" fmla="*/ 0 h 331"/>
                <a:gd name="T68" fmla="*/ 0 w 246"/>
                <a:gd name="T69" fmla="*/ 0 h 331"/>
                <a:gd name="T70" fmla="*/ 0 w 246"/>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6"/>
                <a:gd name="T109" fmla="*/ 0 h 331"/>
                <a:gd name="T110" fmla="*/ 246 w 246"/>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44" name="Freeform 95"/>
            <p:cNvSpPr>
              <a:spLocks/>
            </p:cNvSpPr>
            <p:nvPr/>
          </p:nvSpPr>
          <p:spPr bwMode="auto">
            <a:xfrm>
              <a:off x="4046" y="1616"/>
              <a:ext cx="62" cy="122"/>
            </a:xfrm>
            <a:custGeom>
              <a:avLst/>
              <a:gdLst>
                <a:gd name="T0" fmla="*/ 0 w 311"/>
                <a:gd name="T1" fmla="*/ 0 h 611"/>
                <a:gd name="T2" fmla="*/ 0 w 311"/>
                <a:gd name="T3" fmla="*/ 0 h 611"/>
                <a:gd name="T4" fmla="*/ 0 w 311"/>
                <a:gd name="T5" fmla="*/ 0 h 611"/>
                <a:gd name="T6" fmla="*/ 0 w 311"/>
                <a:gd name="T7" fmla="*/ 0 h 611"/>
                <a:gd name="T8" fmla="*/ 0 w 311"/>
                <a:gd name="T9" fmla="*/ 0 h 611"/>
                <a:gd name="T10" fmla="*/ 0 w 311"/>
                <a:gd name="T11" fmla="*/ 0 h 611"/>
                <a:gd name="T12" fmla="*/ 0 w 311"/>
                <a:gd name="T13" fmla="*/ 0 h 611"/>
                <a:gd name="T14" fmla="*/ 0 w 311"/>
                <a:gd name="T15" fmla="*/ 0 h 611"/>
                <a:gd name="T16" fmla="*/ 0 w 311"/>
                <a:gd name="T17" fmla="*/ 0 h 611"/>
                <a:gd name="T18" fmla="*/ 0 w 311"/>
                <a:gd name="T19" fmla="*/ 0 h 611"/>
                <a:gd name="T20" fmla="*/ 0 w 311"/>
                <a:gd name="T21" fmla="*/ 0 h 611"/>
                <a:gd name="T22" fmla="*/ 0 w 311"/>
                <a:gd name="T23" fmla="*/ 0 h 611"/>
                <a:gd name="T24" fmla="*/ 0 w 311"/>
                <a:gd name="T25" fmla="*/ 0 h 611"/>
                <a:gd name="T26" fmla="*/ 0 w 311"/>
                <a:gd name="T27" fmla="*/ 0 h 611"/>
                <a:gd name="T28" fmla="*/ 0 w 311"/>
                <a:gd name="T29" fmla="*/ 0 h 611"/>
                <a:gd name="T30" fmla="*/ 0 w 311"/>
                <a:gd name="T31" fmla="*/ 0 h 611"/>
                <a:gd name="T32" fmla="*/ 0 w 311"/>
                <a:gd name="T33" fmla="*/ 0 h 611"/>
                <a:gd name="T34" fmla="*/ 0 w 311"/>
                <a:gd name="T35" fmla="*/ 0 h 611"/>
                <a:gd name="T36" fmla="*/ 0 w 311"/>
                <a:gd name="T37" fmla="*/ 0 h 611"/>
                <a:gd name="T38" fmla="*/ 0 w 311"/>
                <a:gd name="T39" fmla="*/ 0 h 611"/>
                <a:gd name="T40" fmla="*/ 0 w 311"/>
                <a:gd name="T41" fmla="*/ 0 h 611"/>
                <a:gd name="T42" fmla="*/ 0 w 311"/>
                <a:gd name="T43" fmla="*/ 0 h 611"/>
                <a:gd name="T44" fmla="*/ 0 w 311"/>
                <a:gd name="T45" fmla="*/ 0 h 611"/>
                <a:gd name="T46" fmla="*/ 0 w 311"/>
                <a:gd name="T47" fmla="*/ 0 h 611"/>
                <a:gd name="T48" fmla="*/ 0 w 311"/>
                <a:gd name="T49" fmla="*/ 0 h 611"/>
                <a:gd name="T50" fmla="*/ 0 w 311"/>
                <a:gd name="T51" fmla="*/ 0 h 611"/>
                <a:gd name="T52" fmla="*/ 0 w 311"/>
                <a:gd name="T53" fmla="*/ 0 h 611"/>
                <a:gd name="T54" fmla="*/ 0 w 311"/>
                <a:gd name="T55" fmla="*/ 0 h 611"/>
                <a:gd name="T56" fmla="*/ 0 w 311"/>
                <a:gd name="T57" fmla="*/ 0 h 611"/>
                <a:gd name="T58" fmla="*/ 0 w 311"/>
                <a:gd name="T59" fmla="*/ 0 h 611"/>
                <a:gd name="T60" fmla="*/ 0 w 311"/>
                <a:gd name="T61" fmla="*/ 0 h 611"/>
                <a:gd name="T62" fmla="*/ 0 w 311"/>
                <a:gd name="T63" fmla="*/ 0 h 611"/>
                <a:gd name="T64" fmla="*/ 0 w 311"/>
                <a:gd name="T65" fmla="*/ 0 h 611"/>
                <a:gd name="T66" fmla="*/ 0 w 311"/>
                <a:gd name="T67" fmla="*/ 0 h 611"/>
                <a:gd name="T68" fmla="*/ 0 w 311"/>
                <a:gd name="T69" fmla="*/ 0 h 611"/>
                <a:gd name="T70" fmla="*/ 0 w 311"/>
                <a:gd name="T71" fmla="*/ 0 h 611"/>
                <a:gd name="T72" fmla="*/ 0 w 311"/>
                <a:gd name="T73" fmla="*/ 0 h 611"/>
                <a:gd name="T74" fmla="*/ 0 w 311"/>
                <a:gd name="T75" fmla="*/ 0 h 611"/>
                <a:gd name="T76" fmla="*/ 0 w 311"/>
                <a:gd name="T77" fmla="*/ 0 h 611"/>
                <a:gd name="T78" fmla="*/ 0 w 311"/>
                <a:gd name="T79" fmla="*/ 0 h 611"/>
                <a:gd name="T80" fmla="*/ 0 w 311"/>
                <a:gd name="T81" fmla="*/ 0 h 611"/>
                <a:gd name="T82" fmla="*/ 0 w 311"/>
                <a:gd name="T83" fmla="*/ 0 h 611"/>
                <a:gd name="T84" fmla="*/ 0 w 311"/>
                <a:gd name="T85" fmla="*/ 0 h 611"/>
                <a:gd name="T86" fmla="*/ 0 w 311"/>
                <a:gd name="T87" fmla="*/ 0 h 611"/>
                <a:gd name="T88" fmla="*/ 0 w 311"/>
                <a:gd name="T89" fmla="*/ 0 h 611"/>
                <a:gd name="T90" fmla="*/ 0 w 311"/>
                <a:gd name="T91" fmla="*/ 0 h 611"/>
                <a:gd name="T92" fmla="*/ 0 w 311"/>
                <a:gd name="T93" fmla="*/ 0 h 611"/>
                <a:gd name="T94" fmla="*/ 0 w 311"/>
                <a:gd name="T95" fmla="*/ 0 h 611"/>
                <a:gd name="T96" fmla="*/ 0 w 311"/>
                <a:gd name="T97" fmla="*/ 0 h 6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
                <a:gd name="T148" fmla="*/ 0 h 611"/>
                <a:gd name="T149" fmla="*/ 311 w 311"/>
                <a:gd name="T150" fmla="*/ 611 h 6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45" name="Freeform 96"/>
            <p:cNvSpPr>
              <a:spLocks/>
            </p:cNvSpPr>
            <p:nvPr/>
          </p:nvSpPr>
          <p:spPr bwMode="auto">
            <a:xfrm>
              <a:off x="4232" y="1620"/>
              <a:ext cx="54" cy="60"/>
            </a:xfrm>
            <a:custGeom>
              <a:avLst/>
              <a:gdLst>
                <a:gd name="T0" fmla="*/ 0 w 270"/>
                <a:gd name="T1" fmla="*/ 0 h 301"/>
                <a:gd name="T2" fmla="*/ 0 w 270"/>
                <a:gd name="T3" fmla="*/ 0 h 301"/>
                <a:gd name="T4" fmla="*/ 0 w 270"/>
                <a:gd name="T5" fmla="*/ 0 h 301"/>
                <a:gd name="T6" fmla="*/ 0 w 270"/>
                <a:gd name="T7" fmla="*/ 0 h 301"/>
                <a:gd name="T8" fmla="*/ 0 w 270"/>
                <a:gd name="T9" fmla="*/ 0 h 301"/>
                <a:gd name="T10" fmla="*/ 0 w 270"/>
                <a:gd name="T11" fmla="*/ 0 h 301"/>
                <a:gd name="T12" fmla="*/ 0 w 270"/>
                <a:gd name="T13" fmla="*/ 0 h 301"/>
                <a:gd name="T14" fmla="*/ 0 w 270"/>
                <a:gd name="T15" fmla="*/ 0 h 301"/>
                <a:gd name="T16" fmla="*/ 0 w 270"/>
                <a:gd name="T17" fmla="*/ 0 h 301"/>
                <a:gd name="T18" fmla="*/ 0 w 270"/>
                <a:gd name="T19" fmla="*/ 0 h 301"/>
                <a:gd name="T20" fmla="*/ 0 w 270"/>
                <a:gd name="T21" fmla="*/ 0 h 301"/>
                <a:gd name="T22" fmla="*/ 0 w 270"/>
                <a:gd name="T23" fmla="*/ 0 h 301"/>
                <a:gd name="T24" fmla="*/ 0 w 270"/>
                <a:gd name="T25" fmla="*/ 0 h 301"/>
                <a:gd name="T26" fmla="*/ 0 w 270"/>
                <a:gd name="T27" fmla="*/ 0 h 301"/>
                <a:gd name="T28" fmla="*/ 0 w 270"/>
                <a:gd name="T29" fmla="*/ 0 h 301"/>
                <a:gd name="T30" fmla="*/ 0 w 270"/>
                <a:gd name="T31" fmla="*/ 0 h 301"/>
                <a:gd name="T32" fmla="*/ 0 w 270"/>
                <a:gd name="T33" fmla="*/ 0 h 301"/>
                <a:gd name="T34" fmla="*/ 0 w 270"/>
                <a:gd name="T35" fmla="*/ 0 h 301"/>
                <a:gd name="T36" fmla="*/ 0 w 270"/>
                <a:gd name="T37" fmla="*/ 0 h 301"/>
                <a:gd name="T38" fmla="*/ 0 w 270"/>
                <a:gd name="T39" fmla="*/ 0 h 301"/>
                <a:gd name="T40" fmla="*/ 0 w 270"/>
                <a:gd name="T41" fmla="*/ 0 h 301"/>
                <a:gd name="T42" fmla="*/ 0 w 270"/>
                <a:gd name="T43" fmla="*/ 0 h 301"/>
                <a:gd name="T44" fmla="*/ 0 w 270"/>
                <a:gd name="T45" fmla="*/ 0 h 301"/>
                <a:gd name="T46" fmla="*/ 0 w 270"/>
                <a:gd name="T47" fmla="*/ 0 h 301"/>
                <a:gd name="T48" fmla="*/ 0 w 270"/>
                <a:gd name="T49" fmla="*/ 0 h 301"/>
                <a:gd name="T50" fmla="*/ 0 w 270"/>
                <a:gd name="T51" fmla="*/ 0 h 301"/>
                <a:gd name="T52" fmla="*/ 0 w 270"/>
                <a:gd name="T53" fmla="*/ 0 h 301"/>
                <a:gd name="T54" fmla="*/ 0 w 270"/>
                <a:gd name="T55" fmla="*/ 0 h 301"/>
                <a:gd name="T56" fmla="*/ 0 w 270"/>
                <a:gd name="T57" fmla="*/ 0 h 301"/>
                <a:gd name="T58" fmla="*/ 0 w 270"/>
                <a:gd name="T59" fmla="*/ 0 h 301"/>
                <a:gd name="T60" fmla="*/ 0 w 270"/>
                <a:gd name="T61" fmla="*/ 0 h 301"/>
                <a:gd name="T62" fmla="*/ 0 w 270"/>
                <a:gd name="T63" fmla="*/ 0 h 301"/>
                <a:gd name="T64" fmla="*/ 0 w 270"/>
                <a:gd name="T65" fmla="*/ 0 h 301"/>
                <a:gd name="T66" fmla="*/ 0 w 270"/>
                <a:gd name="T67" fmla="*/ 0 h 301"/>
                <a:gd name="T68" fmla="*/ 0 w 270"/>
                <a:gd name="T69" fmla="*/ 0 h 301"/>
                <a:gd name="T70" fmla="*/ 0 w 270"/>
                <a:gd name="T71" fmla="*/ 0 h 301"/>
                <a:gd name="T72" fmla="*/ 0 w 270"/>
                <a:gd name="T73" fmla="*/ 0 h 301"/>
                <a:gd name="T74" fmla="*/ 0 w 270"/>
                <a:gd name="T75" fmla="*/ 0 h 301"/>
                <a:gd name="T76" fmla="*/ 0 w 270"/>
                <a:gd name="T77" fmla="*/ 0 h 301"/>
                <a:gd name="T78" fmla="*/ 0 w 270"/>
                <a:gd name="T79" fmla="*/ 0 h 301"/>
                <a:gd name="T80" fmla="*/ 0 w 270"/>
                <a:gd name="T81" fmla="*/ 0 h 301"/>
                <a:gd name="T82" fmla="*/ 0 w 270"/>
                <a:gd name="T83" fmla="*/ 0 h 301"/>
                <a:gd name="T84" fmla="*/ 0 w 270"/>
                <a:gd name="T85" fmla="*/ 0 h 301"/>
                <a:gd name="T86" fmla="*/ 0 w 270"/>
                <a:gd name="T87" fmla="*/ 0 h 301"/>
                <a:gd name="T88" fmla="*/ 0 w 270"/>
                <a:gd name="T89" fmla="*/ 0 h 301"/>
                <a:gd name="T90" fmla="*/ 0 w 270"/>
                <a:gd name="T91" fmla="*/ 0 h 301"/>
                <a:gd name="T92" fmla="*/ 0 w 270"/>
                <a:gd name="T93" fmla="*/ 0 h 301"/>
                <a:gd name="T94" fmla="*/ 0 w 270"/>
                <a:gd name="T95" fmla="*/ 0 h 301"/>
                <a:gd name="T96" fmla="*/ 0 w 270"/>
                <a:gd name="T97" fmla="*/ 0 h 301"/>
                <a:gd name="T98" fmla="*/ 0 w 270"/>
                <a:gd name="T99" fmla="*/ 0 h 301"/>
                <a:gd name="T100" fmla="*/ 0 w 270"/>
                <a:gd name="T101" fmla="*/ 0 h 3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0"/>
                <a:gd name="T154" fmla="*/ 0 h 301"/>
                <a:gd name="T155" fmla="*/ 270 w 270"/>
                <a:gd name="T156" fmla="*/ 301 h 3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46" name="Freeform 97"/>
            <p:cNvSpPr>
              <a:spLocks/>
            </p:cNvSpPr>
            <p:nvPr/>
          </p:nvSpPr>
          <p:spPr bwMode="auto">
            <a:xfrm>
              <a:off x="4322" y="1663"/>
              <a:ext cx="37" cy="44"/>
            </a:xfrm>
            <a:custGeom>
              <a:avLst/>
              <a:gdLst>
                <a:gd name="T0" fmla="*/ 0 w 187"/>
                <a:gd name="T1" fmla="*/ 0 h 217"/>
                <a:gd name="T2" fmla="*/ 0 w 187"/>
                <a:gd name="T3" fmla="*/ 0 h 217"/>
                <a:gd name="T4" fmla="*/ 0 w 187"/>
                <a:gd name="T5" fmla="*/ 0 h 217"/>
                <a:gd name="T6" fmla="*/ 0 w 187"/>
                <a:gd name="T7" fmla="*/ 0 h 217"/>
                <a:gd name="T8" fmla="*/ 0 w 187"/>
                <a:gd name="T9" fmla="*/ 0 h 217"/>
                <a:gd name="T10" fmla="*/ 0 w 187"/>
                <a:gd name="T11" fmla="*/ 0 h 217"/>
                <a:gd name="T12" fmla="*/ 0 w 187"/>
                <a:gd name="T13" fmla="*/ 0 h 217"/>
                <a:gd name="T14" fmla="*/ 0 w 187"/>
                <a:gd name="T15" fmla="*/ 0 h 217"/>
                <a:gd name="T16" fmla="*/ 0 w 187"/>
                <a:gd name="T17" fmla="*/ 0 h 217"/>
                <a:gd name="T18" fmla="*/ 0 w 187"/>
                <a:gd name="T19" fmla="*/ 0 h 217"/>
                <a:gd name="T20" fmla="*/ 0 w 187"/>
                <a:gd name="T21" fmla="*/ 0 h 217"/>
                <a:gd name="T22" fmla="*/ 0 w 187"/>
                <a:gd name="T23" fmla="*/ 0 h 217"/>
                <a:gd name="T24" fmla="*/ 0 w 187"/>
                <a:gd name="T25" fmla="*/ 0 h 217"/>
                <a:gd name="T26" fmla="*/ 0 w 187"/>
                <a:gd name="T27" fmla="*/ 0 h 217"/>
                <a:gd name="T28" fmla="*/ 0 w 187"/>
                <a:gd name="T29" fmla="*/ 0 h 217"/>
                <a:gd name="T30" fmla="*/ 0 w 187"/>
                <a:gd name="T31" fmla="*/ 0 h 217"/>
                <a:gd name="T32" fmla="*/ 0 w 187"/>
                <a:gd name="T33" fmla="*/ 0 h 217"/>
                <a:gd name="T34" fmla="*/ 0 w 187"/>
                <a:gd name="T35" fmla="*/ 0 h 217"/>
                <a:gd name="T36" fmla="*/ 0 w 187"/>
                <a:gd name="T37" fmla="*/ 0 h 217"/>
                <a:gd name="T38" fmla="*/ 0 w 187"/>
                <a:gd name="T39" fmla="*/ 0 h 217"/>
                <a:gd name="T40" fmla="*/ 0 w 187"/>
                <a:gd name="T41" fmla="*/ 0 h 217"/>
                <a:gd name="T42" fmla="*/ 0 w 187"/>
                <a:gd name="T43" fmla="*/ 0 h 217"/>
                <a:gd name="T44" fmla="*/ 0 w 187"/>
                <a:gd name="T45" fmla="*/ 0 h 217"/>
                <a:gd name="T46" fmla="*/ 0 w 187"/>
                <a:gd name="T47" fmla="*/ 0 h 217"/>
                <a:gd name="T48" fmla="*/ 0 w 187"/>
                <a:gd name="T49" fmla="*/ 0 h 217"/>
                <a:gd name="T50" fmla="*/ 0 w 187"/>
                <a:gd name="T51" fmla="*/ 0 h 217"/>
                <a:gd name="T52" fmla="*/ 0 w 187"/>
                <a:gd name="T53" fmla="*/ 0 h 217"/>
                <a:gd name="T54" fmla="*/ 0 w 187"/>
                <a:gd name="T55" fmla="*/ 0 h 217"/>
                <a:gd name="T56" fmla="*/ 0 w 187"/>
                <a:gd name="T57" fmla="*/ 0 h 217"/>
                <a:gd name="T58" fmla="*/ 0 w 187"/>
                <a:gd name="T59" fmla="*/ 0 h 217"/>
                <a:gd name="T60" fmla="*/ 0 w 187"/>
                <a:gd name="T61" fmla="*/ 0 h 217"/>
                <a:gd name="T62" fmla="*/ 0 w 187"/>
                <a:gd name="T63" fmla="*/ 0 h 217"/>
                <a:gd name="T64" fmla="*/ 0 w 187"/>
                <a:gd name="T65" fmla="*/ 0 h 217"/>
                <a:gd name="T66" fmla="*/ 0 w 187"/>
                <a:gd name="T67" fmla="*/ 0 h 217"/>
                <a:gd name="T68" fmla="*/ 0 w 187"/>
                <a:gd name="T69" fmla="*/ 0 h 217"/>
                <a:gd name="T70" fmla="*/ 0 w 187"/>
                <a:gd name="T71" fmla="*/ 0 h 217"/>
                <a:gd name="T72" fmla="*/ 0 w 187"/>
                <a:gd name="T73" fmla="*/ 0 h 217"/>
                <a:gd name="T74" fmla="*/ 0 w 187"/>
                <a:gd name="T75" fmla="*/ 0 h 217"/>
                <a:gd name="T76" fmla="*/ 0 w 187"/>
                <a:gd name="T77" fmla="*/ 0 h 217"/>
                <a:gd name="T78" fmla="*/ 0 w 187"/>
                <a:gd name="T79" fmla="*/ 0 h 217"/>
                <a:gd name="T80" fmla="*/ 0 w 187"/>
                <a:gd name="T81" fmla="*/ 0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7"/>
                <a:gd name="T124" fmla="*/ 0 h 217"/>
                <a:gd name="T125" fmla="*/ 187 w 187"/>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47" name="Freeform 98"/>
            <p:cNvSpPr>
              <a:spLocks/>
            </p:cNvSpPr>
            <p:nvPr/>
          </p:nvSpPr>
          <p:spPr bwMode="auto">
            <a:xfrm>
              <a:off x="4112" y="1663"/>
              <a:ext cx="52" cy="46"/>
            </a:xfrm>
            <a:custGeom>
              <a:avLst/>
              <a:gdLst>
                <a:gd name="T0" fmla="*/ 0 w 260"/>
                <a:gd name="T1" fmla="*/ 0 h 228"/>
                <a:gd name="T2" fmla="*/ 0 w 260"/>
                <a:gd name="T3" fmla="*/ 0 h 228"/>
                <a:gd name="T4" fmla="*/ 0 w 260"/>
                <a:gd name="T5" fmla="*/ 0 h 228"/>
                <a:gd name="T6" fmla="*/ 0 w 260"/>
                <a:gd name="T7" fmla="*/ 0 h 228"/>
                <a:gd name="T8" fmla="*/ 0 w 260"/>
                <a:gd name="T9" fmla="*/ 0 h 228"/>
                <a:gd name="T10" fmla="*/ 0 w 260"/>
                <a:gd name="T11" fmla="*/ 0 h 228"/>
                <a:gd name="T12" fmla="*/ 0 w 260"/>
                <a:gd name="T13" fmla="*/ 0 h 228"/>
                <a:gd name="T14" fmla="*/ 0 w 260"/>
                <a:gd name="T15" fmla="*/ 0 h 228"/>
                <a:gd name="T16" fmla="*/ 0 w 260"/>
                <a:gd name="T17" fmla="*/ 0 h 228"/>
                <a:gd name="T18" fmla="*/ 0 w 260"/>
                <a:gd name="T19" fmla="*/ 0 h 228"/>
                <a:gd name="T20" fmla="*/ 0 w 260"/>
                <a:gd name="T21" fmla="*/ 0 h 228"/>
                <a:gd name="T22" fmla="*/ 0 w 260"/>
                <a:gd name="T23" fmla="*/ 0 h 228"/>
                <a:gd name="T24" fmla="*/ 0 w 260"/>
                <a:gd name="T25" fmla="*/ 0 h 228"/>
                <a:gd name="T26" fmla="*/ 0 w 260"/>
                <a:gd name="T27" fmla="*/ 0 h 228"/>
                <a:gd name="T28" fmla="*/ 0 w 260"/>
                <a:gd name="T29" fmla="*/ 0 h 228"/>
                <a:gd name="T30" fmla="*/ 0 w 260"/>
                <a:gd name="T31" fmla="*/ 0 h 228"/>
                <a:gd name="T32" fmla="*/ 0 w 260"/>
                <a:gd name="T33" fmla="*/ 0 h 228"/>
                <a:gd name="T34" fmla="*/ 0 w 260"/>
                <a:gd name="T35" fmla="*/ 0 h 228"/>
                <a:gd name="T36" fmla="*/ 0 w 260"/>
                <a:gd name="T37" fmla="*/ 0 h 228"/>
                <a:gd name="T38" fmla="*/ 0 w 260"/>
                <a:gd name="T39" fmla="*/ 0 h 228"/>
                <a:gd name="T40" fmla="*/ 0 w 260"/>
                <a:gd name="T41" fmla="*/ 0 h 228"/>
                <a:gd name="T42" fmla="*/ 0 w 260"/>
                <a:gd name="T43" fmla="*/ 0 h 228"/>
                <a:gd name="T44" fmla="*/ 0 w 260"/>
                <a:gd name="T45" fmla="*/ 0 h 228"/>
                <a:gd name="T46" fmla="*/ 0 w 260"/>
                <a:gd name="T47" fmla="*/ 0 h 228"/>
                <a:gd name="T48" fmla="*/ 0 w 260"/>
                <a:gd name="T49" fmla="*/ 0 h 228"/>
                <a:gd name="T50" fmla="*/ 0 w 260"/>
                <a:gd name="T51" fmla="*/ 0 h 228"/>
                <a:gd name="T52" fmla="*/ 0 w 260"/>
                <a:gd name="T53" fmla="*/ 0 h 228"/>
                <a:gd name="T54" fmla="*/ 0 w 260"/>
                <a:gd name="T55" fmla="*/ 0 h 228"/>
                <a:gd name="T56" fmla="*/ 0 w 260"/>
                <a:gd name="T57" fmla="*/ 0 h 228"/>
                <a:gd name="T58" fmla="*/ 0 w 260"/>
                <a:gd name="T59" fmla="*/ 0 h 228"/>
                <a:gd name="T60" fmla="*/ 0 w 260"/>
                <a:gd name="T61" fmla="*/ 0 h 228"/>
                <a:gd name="T62" fmla="*/ 0 w 260"/>
                <a:gd name="T63" fmla="*/ 0 h 228"/>
                <a:gd name="T64" fmla="*/ 0 w 260"/>
                <a:gd name="T65" fmla="*/ 0 h 228"/>
                <a:gd name="T66" fmla="*/ 0 w 260"/>
                <a:gd name="T67" fmla="*/ 0 h 228"/>
                <a:gd name="T68" fmla="*/ 0 w 260"/>
                <a:gd name="T69" fmla="*/ 0 h 228"/>
                <a:gd name="T70" fmla="*/ 0 w 260"/>
                <a:gd name="T71" fmla="*/ 0 h 228"/>
                <a:gd name="T72" fmla="*/ 0 w 260"/>
                <a:gd name="T73" fmla="*/ 0 h 228"/>
                <a:gd name="T74" fmla="*/ 0 w 260"/>
                <a:gd name="T75" fmla="*/ 0 h 228"/>
                <a:gd name="T76" fmla="*/ 0 w 260"/>
                <a:gd name="T77" fmla="*/ 0 h 228"/>
                <a:gd name="T78" fmla="*/ 0 w 260"/>
                <a:gd name="T79" fmla="*/ 0 h 228"/>
                <a:gd name="T80" fmla="*/ 0 w 260"/>
                <a:gd name="T81" fmla="*/ 0 h 228"/>
                <a:gd name="T82" fmla="*/ 0 w 260"/>
                <a:gd name="T83" fmla="*/ 0 h 228"/>
                <a:gd name="T84" fmla="*/ 0 w 260"/>
                <a:gd name="T85" fmla="*/ 0 h 228"/>
                <a:gd name="T86" fmla="*/ 0 w 260"/>
                <a:gd name="T87" fmla="*/ 0 h 2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0"/>
                <a:gd name="T133" fmla="*/ 0 h 228"/>
                <a:gd name="T134" fmla="*/ 260 w 260"/>
                <a:gd name="T135" fmla="*/ 228 h 2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48" name="Freeform 99"/>
            <p:cNvSpPr>
              <a:spLocks/>
            </p:cNvSpPr>
            <p:nvPr/>
          </p:nvSpPr>
          <p:spPr bwMode="auto">
            <a:xfrm>
              <a:off x="4228" y="1668"/>
              <a:ext cx="60" cy="102"/>
            </a:xfrm>
            <a:custGeom>
              <a:avLst/>
              <a:gdLst>
                <a:gd name="T0" fmla="*/ 0 w 300"/>
                <a:gd name="T1" fmla="*/ 0 h 510"/>
                <a:gd name="T2" fmla="*/ 0 w 300"/>
                <a:gd name="T3" fmla="*/ 0 h 510"/>
                <a:gd name="T4" fmla="*/ 0 w 300"/>
                <a:gd name="T5" fmla="*/ 0 h 510"/>
                <a:gd name="T6" fmla="*/ 0 w 300"/>
                <a:gd name="T7" fmla="*/ 0 h 510"/>
                <a:gd name="T8" fmla="*/ 0 w 300"/>
                <a:gd name="T9" fmla="*/ 0 h 510"/>
                <a:gd name="T10" fmla="*/ 0 w 300"/>
                <a:gd name="T11" fmla="*/ 0 h 510"/>
                <a:gd name="T12" fmla="*/ 0 w 300"/>
                <a:gd name="T13" fmla="*/ 0 h 510"/>
                <a:gd name="T14" fmla="*/ 0 w 300"/>
                <a:gd name="T15" fmla="*/ 0 h 510"/>
                <a:gd name="T16" fmla="*/ 0 w 300"/>
                <a:gd name="T17" fmla="*/ 0 h 510"/>
                <a:gd name="T18" fmla="*/ 0 w 300"/>
                <a:gd name="T19" fmla="*/ 0 h 510"/>
                <a:gd name="T20" fmla="*/ 0 w 300"/>
                <a:gd name="T21" fmla="*/ 0 h 510"/>
                <a:gd name="T22" fmla="*/ 0 w 300"/>
                <a:gd name="T23" fmla="*/ 0 h 510"/>
                <a:gd name="T24" fmla="*/ 0 w 300"/>
                <a:gd name="T25" fmla="*/ 0 h 510"/>
                <a:gd name="T26" fmla="*/ 0 w 300"/>
                <a:gd name="T27" fmla="*/ 0 h 510"/>
                <a:gd name="T28" fmla="*/ 0 w 300"/>
                <a:gd name="T29" fmla="*/ 0 h 510"/>
                <a:gd name="T30" fmla="*/ 0 w 300"/>
                <a:gd name="T31" fmla="*/ 0 h 510"/>
                <a:gd name="T32" fmla="*/ 0 w 300"/>
                <a:gd name="T33" fmla="*/ 0 h 510"/>
                <a:gd name="T34" fmla="*/ 0 w 300"/>
                <a:gd name="T35" fmla="*/ 0 h 510"/>
                <a:gd name="T36" fmla="*/ 0 w 300"/>
                <a:gd name="T37" fmla="*/ 0 h 510"/>
                <a:gd name="T38" fmla="*/ 0 w 300"/>
                <a:gd name="T39" fmla="*/ 0 h 510"/>
                <a:gd name="T40" fmla="*/ 0 w 300"/>
                <a:gd name="T41" fmla="*/ 0 h 510"/>
                <a:gd name="T42" fmla="*/ 0 w 300"/>
                <a:gd name="T43" fmla="*/ 0 h 510"/>
                <a:gd name="T44" fmla="*/ 0 w 300"/>
                <a:gd name="T45" fmla="*/ 0 h 510"/>
                <a:gd name="T46" fmla="*/ 0 w 300"/>
                <a:gd name="T47" fmla="*/ 0 h 510"/>
                <a:gd name="T48" fmla="*/ 0 w 300"/>
                <a:gd name="T49" fmla="*/ 0 h 510"/>
                <a:gd name="T50" fmla="*/ 0 w 300"/>
                <a:gd name="T51" fmla="*/ 0 h 510"/>
                <a:gd name="T52" fmla="*/ 0 w 300"/>
                <a:gd name="T53" fmla="*/ 0 h 510"/>
                <a:gd name="T54" fmla="*/ 0 w 300"/>
                <a:gd name="T55" fmla="*/ 0 h 5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0"/>
                <a:gd name="T85" fmla="*/ 0 h 510"/>
                <a:gd name="T86" fmla="*/ 300 w 300"/>
                <a:gd name="T87" fmla="*/ 510 h 5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49" name="Freeform 100"/>
            <p:cNvSpPr>
              <a:spLocks/>
            </p:cNvSpPr>
            <p:nvPr/>
          </p:nvSpPr>
          <p:spPr bwMode="auto">
            <a:xfrm>
              <a:off x="4104" y="1684"/>
              <a:ext cx="74" cy="83"/>
            </a:xfrm>
            <a:custGeom>
              <a:avLst/>
              <a:gdLst>
                <a:gd name="T0" fmla="*/ 0 w 368"/>
                <a:gd name="T1" fmla="*/ 0 h 416"/>
                <a:gd name="T2" fmla="*/ 0 w 368"/>
                <a:gd name="T3" fmla="*/ 0 h 416"/>
                <a:gd name="T4" fmla="*/ 0 w 368"/>
                <a:gd name="T5" fmla="*/ 0 h 416"/>
                <a:gd name="T6" fmla="*/ 0 w 368"/>
                <a:gd name="T7" fmla="*/ 0 h 416"/>
                <a:gd name="T8" fmla="*/ 0 w 368"/>
                <a:gd name="T9" fmla="*/ 0 h 416"/>
                <a:gd name="T10" fmla="*/ 0 w 368"/>
                <a:gd name="T11" fmla="*/ 0 h 416"/>
                <a:gd name="T12" fmla="*/ 0 w 368"/>
                <a:gd name="T13" fmla="*/ 0 h 416"/>
                <a:gd name="T14" fmla="*/ 0 w 368"/>
                <a:gd name="T15" fmla="*/ 0 h 416"/>
                <a:gd name="T16" fmla="*/ 0 w 368"/>
                <a:gd name="T17" fmla="*/ 0 h 416"/>
                <a:gd name="T18" fmla="*/ 0 w 368"/>
                <a:gd name="T19" fmla="*/ 0 h 416"/>
                <a:gd name="T20" fmla="*/ 0 w 368"/>
                <a:gd name="T21" fmla="*/ 0 h 416"/>
                <a:gd name="T22" fmla="*/ 0 w 368"/>
                <a:gd name="T23" fmla="*/ 0 h 416"/>
                <a:gd name="T24" fmla="*/ 0 w 368"/>
                <a:gd name="T25" fmla="*/ 0 h 416"/>
                <a:gd name="T26" fmla="*/ 0 w 368"/>
                <a:gd name="T27" fmla="*/ 0 h 416"/>
                <a:gd name="T28" fmla="*/ 0 w 368"/>
                <a:gd name="T29" fmla="*/ 0 h 416"/>
                <a:gd name="T30" fmla="*/ 0 w 368"/>
                <a:gd name="T31" fmla="*/ 0 h 416"/>
                <a:gd name="T32" fmla="*/ 0 w 368"/>
                <a:gd name="T33" fmla="*/ 0 h 416"/>
                <a:gd name="T34" fmla="*/ 0 w 368"/>
                <a:gd name="T35" fmla="*/ 0 h 416"/>
                <a:gd name="T36" fmla="*/ 0 w 368"/>
                <a:gd name="T37" fmla="*/ 0 h 416"/>
                <a:gd name="T38" fmla="*/ 0 w 368"/>
                <a:gd name="T39" fmla="*/ 0 h 416"/>
                <a:gd name="T40" fmla="*/ 0 w 368"/>
                <a:gd name="T41" fmla="*/ 0 h 416"/>
                <a:gd name="T42" fmla="*/ 0 w 368"/>
                <a:gd name="T43" fmla="*/ 0 h 416"/>
                <a:gd name="T44" fmla="*/ 0 w 368"/>
                <a:gd name="T45" fmla="*/ 0 h 416"/>
                <a:gd name="T46" fmla="*/ 0 w 368"/>
                <a:gd name="T47" fmla="*/ 0 h 416"/>
                <a:gd name="T48" fmla="*/ 0 w 368"/>
                <a:gd name="T49" fmla="*/ 0 h 416"/>
                <a:gd name="T50" fmla="*/ 0 w 368"/>
                <a:gd name="T51" fmla="*/ 0 h 416"/>
                <a:gd name="T52" fmla="*/ 0 w 368"/>
                <a:gd name="T53" fmla="*/ 0 h 416"/>
                <a:gd name="T54" fmla="*/ 0 w 368"/>
                <a:gd name="T55" fmla="*/ 0 h 416"/>
                <a:gd name="T56" fmla="*/ 0 w 368"/>
                <a:gd name="T57" fmla="*/ 0 h 416"/>
                <a:gd name="T58" fmla="*/ 0 w 368"/>
                <a:gd name="T59" fmla="*/ 0 h 416"/>
                <a:gd name="T60" fmla="*/ 0 w 368"/>
                <a:gd name="T61" fmla="*/ 0 h 416"/>
                <a:gd name="T62" fmla="*/ 0 w 368"/>
                <a:gd name="T63" fmla="*/ 0 h 416"/>
                <a:gd name="T64" fmla="*/ 0 w 368"/>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8"/>
                <a:gd name="T100" fmla="*/ 0 h 416"/>
                <a:gd name="T101" fmla="*/ 368 w 368"/>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50" name="Freeform 101"/>
            <p:cNvSpPr>
              <a:spLocks/>
            </p:cNvSpPr>
            <p:nvPr/>
          </p:nvSpPr>
          <p:spPr bwMode="auto">
            <a:xfrm>
              <a:off x="4278" y="1767"/>
              <a:ext cx="31" cy="46"/>
            </a:xfrm>
            <a:custGeom>
              <a:avLst/>
              <a:gdLst>
                <a:gd name="T0" fmla="*/ 0 w 156"/>
                <a:gd name="T1" fmla="*/ 0 h 228"/>
                <a:gd name="T2" fmla="*/ 0 w 156"/>
                <a:gd name="T3" fmla="*/ 0 h 228"/>
                <a:gd name="T4" fmla="*/ 0 w 156"/>
                <a:gd name="T5" fmla="*/ 0 h 228"/>
                <a:gd name="T6" fmla="*/ 0 w 156"/>
                <a:gd name="T7" fmla="*/ 0 h 228"/>
                <a:gd name="T8" fmla="*/ 0 w 156"/>
                <a:gd name="T9" fmla="*/ 0 h 228"/>
                <a:gd name="T10" fmla="*/ 0 w 156"/>
                <a:gd name="T11" fmla="*/ 0 h 228"/>
                <a:gd name="T12" fmla="*/ 0 w 156"/>
                <a:gd name="T13" fmla="*/ 0 h 228"/>
                <a:gd name="T14" fmla="*/ 0 w 156"/>
                <a:gd name="T15" fmla="*/ 0 h 228"/>
                <a:gd name="T16" fmla="*/ 0 w 156"/>
                <a:gd name="T17" fmla="*/ 0 h 228"/>
                <a:gd name="T18" fmla="*/ 0 w 156"/>
                <a:gd name="T19" fmla="*/ 0 h 228"/>
                <a:gd name="T20" fmla="*/ 0 w 156"/>
                <a:gd name="T21" fmla="*/ 0 h 228"/>
                <a:gd name="T22" fmla="*/ 0 w 156"/>
                <a:gd name="T23" fmla="*/ 0 h 228"/>
                <a:gd name="T24" fmla="*/ 0 w 156"/>
                <a:gd name="T25" fmla="*/ 0 h 228"/>
                <a:gd name="T26" fmla="*/ 0 w 156"/>
                <a:gd name="T27" fmla="*/ 0 h 228"/>
                <a:gd name="T28" fmla="*/ 0 w 156"/>
                <a:gd name="T29" fmla="*/ 0 h 228"/>
                <a:gd name="T30" fmla="*/ 0 w 156"/>
                <a:gd name="T31" fmla="*/ 0 h 228"/>
                <a:gd name="T32" fmla="*/ 0 w 156"/>
                <a:gd name="T33" fmla="*/ 0 h 2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228"/>
                <a:gd name="T53" fmla="*/ 156 w 156"/>
                <a:gd name="T54" fmla="*/ 228 h 2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51" name="Freeform 102"/>
            <p:cNvSpPr>
              <a:spLocks/>
            </p:cNvSpPr>
            <p:nvPr/>
          </p:nvSpPr>
          <p:spPr bwMode="auto">
            <a:xfrm>
              <a:off x="4275" y="1773"/>
              <a:ext cx="11" cy="19"/>
            </a:xfrm>
            <a:custGeom>
              <a:avLst/>
              <a:gdLst>
                <a:gd name="T0" fmla="*/ 0 w 55"/>
                <a:gd name="T1" fmla="*/ 0 h 93"/>
                <a:gd name="T2" fmla="*/ 0 w 55"/>
                <a:gd name="T3" fmla="*/ 0 h 93"/>
                <a:gd name="T4" fmla="*/ 0 w 55"/>
                <a:gd name="T5" fmla="*/ 0 h 93"/>
                <a:gd name="T6" fmla="*/ 0 w 55"/>
                <a:gd name="T7" fmla="*/ 0 h 93"/>
                <a:gd name="T8" fmla="*/ 0 w 55"/>
                <a:gd name="T9" fmla="*/ 0 h 93"/>
                <a:gd name="T10" fmla="*/ 0 w 55"/>
                <a:gd name="T11" fmla="*/ 0 h 93"/>
                <a:gd name="T12" fmla="*/ 0 w 55"/>
                <a:gd name="T13" fmla="*/ 0 h 93"/>
                <a:gd name="T14" fmla="*/ 0 w 55"/>
                <a:gd name="T15" fmla="*/ 0 h 93"/>
                <a:gd name="T16" fmla="*/ 0 w 55"/>
                <a:gd name="T17" fmla="*/ 0 h 93"/>
                <a:gd name="T18" fmla="*/ 0 w 55"/>
                <a:gd name="T19" fmla="*/ 0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93"/>
                <a:gd name="T32" fmla="*/ 55 w 55"/>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52" name="Freeform 103"/>
            <p:cNvSpPr>
              <a:spLocks/>
            </p:cNvSpPr>
            <p:nvPr/>
          </p:nvSpPr>
          <p:spPr bwMode="auto">
            <a:xfrm>
              <a:off x="4131" y="1777"/>
              <a:ext cx="29" cy="44"/>
            </a:xfrm>
            <a:custGeom>
              <a:avLst/>
              <a:gdLst>
                <a:gd name="T0" fmla="*/ 0 w 145"/>
                <a:gd name="T1" fmla="*/ 0 h 218"/>
                <a:gd name="T2" fmla="*/ 0 w 145"/>
                <a:gd name="T3" fmla="*/ 0 h 218"/>
                <a:gd name="T4" fmla="*/ 0 w 145"/>
                <a:gd name="T5" fmla="*/ 0 h 218"/>
                <a:gd name="T6" fmla="*/ 0 w 145"/>
                <a:gd name="T7" fmla="*/ 0 h 218"/>
                <a:gd name="T8" fmla="*/ 0 w 145"/>
                <a:gd name="T9" fmla="*/ 0 h 218"/>
                <a:gd name="T10" fmla="*/ 0 w 145"/>
                <a:gd name="T11" fmla="*/ 0 h 218"/>
                <a:gd name="T12" fmla="*/ 0 w 145"/>
                <a:gd name="T13" fmla="*/ 0 h 218"/>
                <a:gd name="T14" fmla="*/ 0 w 145"/>
                <a:gd name="T15" fmla="*/ 0 h 218"/>
                <a:gd name="T16" fmla="*/ 0 w 145"/>
                <a:gd name="T17" fmla="*/ 0 h 218"/>
                <a:gd name="T18" fmla="*/ 0 w 145"/>
                <a:gd name="T19" fmla="*/ 0 h 218"/>
                <a:gd name="T20" fmla="*/ 0 w 145"/>
                <a:gd name="T21" fmla="*/ 0 h 218"/>
                <a:gd name="T22" fmla="*/ 0 w 145"/>
                <a:gd name="T23" fmla="*/ 0 h 218"/>
                <a:gd name="T24" fmla="*/ 0 w 145"/>
                <a:gd name="T25" fmla="*/ 0 h 218"/>
                <a:gd name="T26" fmla="*/ 0 w 145"/>
                <a:gd name="T27" fmla="*/ 0 h 218"/>
                <a:gd name="T28" fmla="*/ 0 w 145"/>
                <a:gd name="T29" fmla="*/ 0 h 218"/>
                <a:gd name="T30" fmla="*/ 0 w 145"/>
                <a:gd name="T31" fmla="*/ 0 h 218"/>
                <a:gd name="T32" fmla="*/ 0 w 145"/>
                <a:gd name="T33" fmla="*/ 0 h 218"/>
                <a:gd name="T34" fmla="*/ 0 w 145"/>
                <a:gd name="T35" fmla="*/ 0 h 218"/>
                <a:gd name="T36" fmla="*/ 0 w 145"/>
                <a:gd name="T37" fmla="*/ 0 h 218"/>
                <a:gd name="T38" fmla="*/ 0 w 145"/>
                <a:gd name="T39" fmla="*/ 0 h 218"/>
                <a:gd name="T40" fmla="*/ 0 w 145"/>
                <a:gd name="T41" fmla="*/ 0 h 218"/>
                <a:gd name="T42" fmla="*/ 0 w 145"/>
                <a:gd name="T43" fmla="*/ 0 h 218"/>
                <a:gd name="T44" fmla="*/ 0 w 145"/>
                <a:gd name="T45" fmla="*/ 0 h 218"/>
                <a:gd name="T46" fmla="*/ 0 w 145"/>
                <a:gd name="T47" fmla="*/ 0 h 218"/>
                <a:gd name="T48" fmla="*/ 0 w 145"/>
                <a:gd name="T49" fmla="*/ 0 h 2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5"/>
                <a:gd name="T76" fmla="*/ 0 h 218"/>
                <a:gd name="T77" fmla="*/ 145 w 145"/>
                <a:gd name="T78" fmla="*/ 218 h 2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53" name="Freeform 104"/>
            <p:cNvSpPr>
              <a:spLocks/>
            </p:cNvSpPr>
            <p:nvPr/>
          </p:nvSpPr>
          <p:spPr bwMode="auto">
            <a:xfrm>
              <a:off x="4139" y="1782"/>
              <a:ext cx="29" cy="53"/>
            </a:xfrm>
            <a:custGeom>
              <a:avLst/>
              <a:gdLst>
                <a:gd name="T0" fmla="*/ 0 w 146"/>
                <a:gd name="T1" fmla="*/ 0 h 269"/>
                <a:gd name="T2" fmla="*/ 0 w 146"/>
                <a:gd name="T3" fmla="*/ 0 h 269"/>
                <a:gd name="T4" fmla="*/ 0 w 146"/>
                <a:gd name="T5" fmla="*/ 0 h 269"/>
                <a:gd name="T6" fmla="*/ 0 w 146"/>
                <a:gd name="T7" fmla="*/ 0 h 269"/>
                <a:gd name="T8" fmla="*/ 0 w 146"/>
                <a:gd name="T9" fmla="*/ 0 h 269"/>
                <a:gd name="T10" fmla="*/ 0 w 146"/>
                <a:gd name="T11" fmla="*/ 0 h 269"/>
                <a:gd name="T12" fmla="*/ 0 w 146"/>
                <a:gd name="T13" fmla="*/ 0 h 269"/>
                <a:gd name="T14" fmla="*/ 0 w 146"/>
                <a:gd name="T15" fmla="*/ 0 h 269"/>
                <a:gd name="T16" fmla="*/ 0 w 146"/>
                <a:gd name="T17" fmla="*/ 0 h 269"/>
                <a:gd name="T18" fmla="*/ 0 w 146"/>
                <a:gd name="T19" fmla="*/ 0 h 269"/>
                <a:gd name="T20" fmla="*/ 0 w 146"/>
                <a:gd name="T21" fmla="*/ 0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6"/>
                <a:gd name="T34" fmla="*/ 0 h 269"/>
                <a:gd name="T35" fmla="*/ 146 w 146"/>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54" name="Freeform 105"/>
            <p:cNvSpPr>
              <a:spLocks/>
            </p:cNvSpPr>
            <p:nvPr/>
          </p:nvSpPr>
          <p:spPr bwMode="auto">
            <a:xfrm>
              <a:off x="4293" y="1782"/>
              <a:ext cx="30" cy="43"/>
            </a:xfrm>
            <a:custGeom>
              <a:avLst/>
              <a:gdLst>
                <a:gd name="T0" fmla="*/ 0 w 149"/>
                <a:gd name="T1" fmla="*/ 0 h 217"/>
                <a:gd name="T2" fmla="*/ 0 w 149"/>
                <a:gd name="T3" fmla="*/ 0 h 217"/>
                <a:gd name="T4" fmla="*/ 0 w 149"/>
                <a:gd name="T5" fmla="*/ 0 h 217"/>
                <a:gd name="T6" fmla="*/ 0 w 149"/>
                <a:gd name="T7" fmla="*/ 0 h 217"/>
                <a:gd name="T8" fmla="*/ 0 w 149"/>
                <a:gd name="T9" fmla="*/ 0 h 217"/>
                <a:gd name="T10" fmla="*/ 0 w 149"/>
                <a:gd name="T11" fmla="*/ 0 h 217"/>
                <a:gd name="T12" fmla="*/ 0 w 149"/>
                <a:gd name="T13" fmla="*/ 0 h 217"/>
                <a:gd name="T14" fmla="*/ 0 w 149"/>
                <a:gd name="T15" fmla="*/ 0 h 217"/>
                <a:gd name="T16" fmla="*/ 0 w 149"/>
                <a:gd name="T17" fmla="*/ 0 h 217"/>
                <a:gd name="T18" fmla="*/ 0 w 149"/>
                <a:gd name="T19" fmla="*/ 0 h 217"/>
                <a:gd name="T20" fmla="*/ 0 w 149"/>
                <a:gd name="T21" fmla="*/ 0 h 217"/>
                <a:gd name="T22" fmla="*/ 0 w 149"/>
                <a:gd name="T23" fmla="*/ 0 h 217"/>
                <a:gd name="T24" fmla="*/ 0 w 149"/>
                <a:gd name="T25" fmla="*/ 0 h 217"/>
                <a:gd name="T26" fmla="*/ 0 w 149"/>
                <a:gd name="T27" fmla="*/ 0 h 217"/>
                <a:gd name="T28" fmla="*/ 0 w 149"/>
                <a:gd name="T29" fmla="*/ 0 h 217"/>
                <a:gd name="T30" fmla="*/ 0 w 149"/>
                <a:gd name="T31" fmla="*/ 0 h 217"/>
                <a:gd name="T32" fmla="*/ 0 w 149"/>
                <a:gd name="T33" fmla="*/ 0 h 217"/>
                <a:gd name="T34" fmla="*/ 0 w 149"/>
                <a:gd name="T35" fmla="*/ 0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217"/>
                <a:gd name="T56" fmla="*/ 149 w 149"/>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55" name="Freeform 106"/>
            <p:cNvSpPr>
              <a:spLocks/>
            </p:cNvSpPr>
            <p:nvPr/>
          </p:nvSpPr>
          <p:spPr bwMode="auto">
            <a:xfrm>
              <a:off x="4313" y="1798"/>
              <a:ext cx="31" cy="37"/>
            </a:xfrm>
            <a:custGeom>
              <a:avLst/>
              <a:gdLst>
                <a:gd name="T0" fmla="*/ 0 w 156"/>
                <a:gd name="T1" fmla="*/ 0 h 186"/>
                <a:gd name="T2" fmla="*/ 0 w 156"/>
                <a:gd name="T3" fmla="*/ 0 h 186"/>
                <a:gd name="T4" fmla="*/ 0 w 156"/>
                <a:gd name="T5" fmla="*/ 0 h 186"/>
                <a:gd name="T6" fmla="*/ 0 w 156"/>
                <a:gd name="T7" fmla="*/ 0 h 186"/>
                <a:gd name="T8" fmla="*/ 0 w 156"/>
                <a:gd name="T9" fmla="*/ 0 h 186"/>
                <a:gd name="T10" fmla="*/ 0 w 156"/>
                <a:gd name="T11" fmla="*/ 0 h 186"/>
                <a:gd name="T12" fmla="*/ 0 w 156"/>
                <a:gd name="T13" fmla="*/ 0 h 186"/>
                <a:gd name="T14" fmla="*/ 0 w 156"/>
                <a:gd name="T15" fmla="*/ 0 h 186"/>
                <a:gd name="T16" fmla="*/ 0 w 156"/>
                <a:gd name="T17" fmla="*/ 0 h 186"/>
                <a:gd name="T18" fmla="*/ 0 w 156"/>
                <a:gd name="T19" fmla="*/ 0 h 186"/>
                <a:gd name="T20" fmla="*/ 0 w 156"/>
                <a:gd name="T21" fmla="*/ 0 h 186"/>
                <a:gd name="T22" fmla="*/ 0 w 156"/>
                <a:gd name="T23" fmla="*/ 0 h 1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186"/>
                <a:gd name="T38" fmla="*/ 156 w 156"/>
                <a:gd name="T39" fmla="*/ 186 h 1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56" name="Freeform 107"/>
            <p:cNvSpPr>
              <a:spLocks/>
            </p:cNvSpPr>
            <p:nvPr/>
          </p:nvSpPr>
          <p:spPr bwMode="auto">
            <a:xfrm>
              <a:off x="4154" y="1809"/>
              <a:ext cx="26" cy="43"/>
            </a:xfrm>
            <a:custGeom>
              <a:avLst/>
              <a:gdLst>
                <a:gd name="T0" fmla="*/ 0 w 130"/>
                <a:gd name="T1" fmla="*/ 0 h 218"/>
                <a:gd name="T2" fmla="*/ 0 w 130"/>
                <a:gd name="T3" fmla="*/ 0 h 218"/>
                <a:gd name="T4" fmla="*/ 0 w 130"/>
                <a:gd name="T5" fmla="*/ 0 h 218"/>
                <a:gd name="T6" fmla="*/ 0 w 130"/>
                <a:gd name="T7" fmla="*/ 0 h 218"/>
                <a:gd name="T8" fmla="*/ 0 w 130"/>
                <a:gd name="T9" fmla="*/ 0 h 218"/>
                <a:gd name="T10" fmla="*/ 0 w 130"/>
                <a:gd name="T11" fmla="*/ 0 h 218"/>
                <a:gd name="T12" fmla="*/ 0 w 130"/>
                <a:gd name="T13" fmla="*/ 0 h 218"/>
                <a:gd name="T14" fmla="*/ 0 w 130"/>
                <a:gd name="T15" fmla="*/ 0 h 218"/>
                <a:gd name="T16" fmla="*/ 0 w 130"/>
                <a:gd name="T17" fmla="*/ 0 h 218"/>
                <a:gd name="T18" fmla="*/ 0 w 130"/>
                <a:gd name="T19" fmla="*/ 0 h 218"/>
                <a:gd name="T20" fmla="*/ 0 w 130"/>
                <a:gd name="T21" fmla="*/ 0 h 218"/>
                <a:gd name="T22" fmla="*/ 0 w 130"/>
                <a:gd name="T23" fmla="*/ 0 h 218"/>
                <a:gd name="T24" fmla="*/ 0 w 130"/>
                <a:gd name="T25" fmla="*/ 0 h 218"/>
                <a:gd name="T26" fmla="*/ 0 w 130"/>
                <a:gd name="T27" fmla="*/ 0 h 218"/>
                <a:gd name="T28" fmla="*/ 0 w 130"/>
                <a:gd name="T29" fmla="*/ 0 h 2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0"/>
                <a:gd name="T46" fmla="*/ 0 h 218"/>
                <a:gd name="T47" fmla="*/ 130 w 130"/>
                <a:gd name="T48" fmla="*/ 218 h 2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57" name="Freeform 108"/>
            <p:cNvSpPr>
              <a:spLocks/>
            </p:cNvSpPr>
            <p:nvPr/>
          </p:nvSpPr>
          <p:spPr bwMode="auto">
            <a:xfrm>
              <a:off x="4336" y="1815"/>
              <a:ext cx="20" cy="29"/>
            </a:xfrm>
            <a:custGeom>
              <a:avLst/>
              <a:gdLst>
                <a:gd name="T0" fmla="*/ 0 w 97"/>
                <a:gd name="T1" fmla="*/ 0 h 146"/>
                <a:gd name="T2" fmla="*/ 0 w 97"/>
                <a:gd name="T3" fmla="*/ 0 h 146"/>
                <a:gd name="T4" fmla="*/ 0 w 97"/>
                <a:gd name="T5" fmla="*/ 0 h 146"/>
                <a:gd name="T6" fmla="*/ 0 w 97"/>
                <a:gd name="T7" fmla="*/ 0 h 146"/>
                <a:gd name="T8" fmla="*/ 0 w 97"/>
                <a:gd name="T9" fmla="*/ 0 h 146"/>
                <a:gd name="T10" fmla="*/ 0 w 97"/>
                <a:gd name="T11" fmla="*/ 0 h 146"/>
                <a:gd name="T12" fmla="*/ 0 w 97"/>
                <a:gd name="T13" fmla="*/ 0 h 146"/>
                <a:gd name="T14" fmla="*/ 0 w 97"/>
                <a:gd name="T15" fmla="*/ 0 h 146"/>
                <a:gd name="T16" fmla="*/ 0 w 97"/>
                <a:gd name="T17" fmla="*/ 0 h 146"/>
                <a:gd name="T18" fmla="*/ 0 w 97"/>
                <a:gd name="T19" fmla="*/ 0 h 146"/>
                <a:gd name="T20" fmla="*/ 0 w 97"/>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46"/>
                <a:gd name="T35" fmla="*/ 97 w 97"/>
                <a:gd name="T36" fmla="*/ 146 h 1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58" name="Freeform 109"/>
            <p:cNvSpPr>
              <a:spLocks/>
            </p:cNvSpPr>
            <p:nvPr/>
          </p:nvSpPr>
          <p:spPr bwMode="auto">
            <a:xfrm>
              <a:off x="4171" y="1827"/>
              <a:ext cx="24" cy="35"/>
            </a:xfrm>
            <a:custGeom>
              <a:avLst/>
              <a:gdLst>
                <a:gd name="T0" fmla="*/ 0 w 119"/>
                <a:gd name="T1" fmla="*/ 0 h 176"/>
                <a:gd name="T2" fmla="*/ 0 w 119"/>
                <a:gd name="T3" fmla="*/ 0 h 176"/>
                <a:gd name="T4" fmla="*/ 0 w 119"/>
                <a:gd name="T5" fmla="*/ 0 h 176"/>
                <a:gd name="T6" fmla="*/ 0 w 119"/>
                <a:gd name="T7" fmla="*/ 0 h 176"/>
                <a:gd name="T8" fmla="*/ 0 w 119"/>
                <a:gd name="T9" fmla="*/ 0 h 176"/>
                <a:gd name="T10" fmla="*/ 0 w 119"/>
                <a:gd name="T11" fmla="*/ 0 h 176"/>
                <a:gd name="T12" fmla="*/ 0 w 119"/>
                <a:gd name="T13" fmla="*/ 0 h 176"/>
                <a:gd name="T14" fmla="*/ 0 w 119"/>
                <a:gd name="T15" fmla="*/ 0 h 176"/>
                <a:gd name="T16" fmla="*/ 0 w 119"/>
                <a:gd name="T17" fmla="*/ 0 h 176"/>
                <a:gd name="T18" fmla="*/ 0 w 119"/>
                <a:gd name="T19" fmla="*/ 0 h 176"/>
                <a:gd name="T20" fmla="*/ 0 w 119"/>
                <a:gd name="T21" fmla="*/ 0 h 176"/>
                <a:gd name="T22" fmla="*/ 0 w 119"/>
                <a:gd name="T23" fmla="*/ 0 h 176"/>
                <a:gd name="T24" fmla="*/ 0 w 119"/>
                <a:gd name="T25" fmla="*/ 0 h 176"/>
                <a:gd name="T26" fmla="*/ 0 w 119"/>
                <a:gd name="T27" fmla="*/ 0 h 176"/>
                <a:gd name="T28" fmla="*/ 0 w 119"/>
                <a:gd name="T29" fmla="*/ 0 h 176"/>
                <a:gd name="T30" fmla="*/ 0 w 119"/>
                <a:gd name="T31" fmla="*/ 0 h 176"/>
                <a:gd name="T32" fmla="*/ 0 w 119"/>
                <a:gd name="T33" fmla="*/ 0 h 176"/>
                <a:gd name="T34" fmla="*/ 0 w 119"/>
                <a:gd name="T35" fmla="*/ 0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176"/>
                <a:gd name="T56" fmla="*/ 119 w 119"/>
                <a:gd name="T57" fmla="*/ 176 h 1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59" name="Freeform 110"/>
            <p:cNvSpPr>
              <a:spLocks/>
            </p:cNvSpPr>
            <p:nvPr/>
          </p:nvSpPr>
          <p:spPr bwMode="auto">
            <a:xfrm>
              <a:off x="4193" y="1846"/>
              <a:ext cx="17" cy="23"/>
            </a:xfrm>
            <a:custGeom>
              <a:avLst/>
              <a:gdLst>
                <a:gd name="T0" fmla="*/ 0 w 85"/>
                <a:gd name="T1" fmla="*/ 0 h 114"/>
                <a:gd name="T2" fmla="*/ 0 w 85"/>
                <a:gd name="T3" fmla="*/ 0 h 114"/>
                <a:gd name="T4" fmla="*/ 0 w 85"/>
                <a:gd name="T5" fmla="*/ 0 h 114"/>
                <a:gd name="T6" fmla="*/ 0 w 85"/>
                <a:gd name="T7" fmla="*/ 0 h 114"/>
                <a:gd name="T8" fmla="*/ 0 w 85"/>
                <a:gd name="T9" fmla="*/ 0 h 114"/>
                <a:gd name="T10" fmla="*/ 0 w 85"/>
                <a:gd name="T11" fmla="*/ 0 h 114"/>
                <a:gd name="T12" fmla="*/ 0 w 85"/>
                <a:gd name="T13" fmla="*/ 0 h 114"/>
                <a:gd name="T14" fmla="*/ 0 w 85"/>
                <a:gd name="T15" fmla="*/ 0 h 114"/>
                <a:gd name="T16" fmla="*/ 0 w 85"/>
                <a:gd name="T17" fmla="*/ 0 h 114"/>
                <a:gd name="T18" fmla="*/ 0 w 85"/>
                <a:gd name="T19" fmla="*/ 0 h 114"/>
                <a:gd name="T20" fmla="*/ 0 w 85"/>
                <a:gd name="T21" fmla="*/ 0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14"/>
                <a:gd name="T35" fmla="*/ 85 w 85"/>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60" name="Freeform 111"/>
            <p:cNvSpPr>
              <a:spLocks/>
            </p:cNvSpPr>
            <p:nvPr/>
          </p:nvSpPr>
          <p:spPr bwMode="auto">
            <a:xfrm>
              <a:off x="4212" y="884"/>
              <a:ext cx="12" cy="7"/>
            </a:xfrm>
            <a:custGeom>
              <a:avLst/>
              <a:gdLst>
                <a:gd name="T0" fmla="*/ 0 w 62"/>
                <a:gd name="T1" fmla="*/ 0 h 35"/>
                <a:gd name="T2" fmla="*/ 0 w 62"/>
                <a:gd name="T3" fmla="*/ 0 h 35"/>
                <a:gd name="T4" fmla="*/ 0 w 62"/>
                <a:gd name="T5" fmla="*/ 0 h 35"/>
                <a:gd name="T6" fmla="*/ 0 w 62"/>
                <a:gd name="T7" fmla="*/ 0 h 35"/>
                <a:gd name="T8" fmla="*/ 0 w 62"/>
                <a:gd name="T9" fmla="*/ 0 h 35"/>
                <a:gd name="T10" fmla="*/ 0 w 62"/>
                <a:gd name="T11" fmla="*/ 0 h 35"/>
                <a:gd name="T12" fmla="*/ 0 w 62"/>
                <a:gd name="T13" fmla="*/ 0 h 35"/>
                <a:gd name="T14" fmla="*/ 0 w 62"/>
                <a:gd name="T15" fmla="*/ 0 h 35"/>
                <a:gd name="T16" fmla="*/ 0 w 62"/>
                <a:gd name="T17" fmla="*/ 0 h 35"/>
                <a:gd name="T18" fmla="*/ 0 w 62"/>
                <a:gd name="T19" fmla="*/ 0 h 35"/>
                <a:gd name="T20" fmla="*/ 0 w 62"/>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35"/>
                <a:gd name="T35" fmla="*/ 62 w 62"/>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61" name="Freeform 112"/>
            <p:cNvSpPr>
              <a:spLocks/>
            </p:cNvSpPr>
            <p:nvPr/>
          </p:nvSpPr>
          <p:spPr bwMode="auto">
            <a:xfrm>
              <a:off x="4123" y="610"/>
              <a:ext cx="62" cy="66"/>
            </a:xfrm>
            <a:custGeom>
              <a:avLst/>
              <a:gdLst>
                <a:gd name="T0" fmla="*/ 0 w 310"/>
                <a:gd name="T1" fmla="*/ 0 h 332"/>
                <a:gd name="T2" fmla="*/ 0 w 310"/>
                <a:gd name="T3" fmla="*/ 0 h 332"/>
                <a:gd name="T4" fmla="*/ 0 w 310"/>
                <a:gd name="T5" fmla="*/ 0 h 332"/>
                <a:gd name="T6" fmla="*/ 0 w 310"/>
                <a:gd name="T7" fmla="*/ 0 h 332"/>
                <a:gd name="T8" fmla="*/ 0 w 310"/>
                <a:gd name="T9" fmla="*/ 0 h 332"/>
                <a:gd name="T10" fmla="*/ 0 w 310"/>
                <a:gd name="T11" fmla="*/ 0 h 332"/>
                <a:gd name="T12" fmla="*/ 0 w 310"/>
                <a:gd name="T13" fmla="*/ 0 h 332"/>
                <a:gd name="T14" fmla="*/ 0 w 310"/>
                <a:gd name="T15" fmla="*/ 0 h 332"/>
                <a:gd name="T16" fmla="*/ 0 w 310"/>
                <a:gd name="T17" fmla="*/ 0 h 332"/>
                <a:gd name="T18" fmla="*/ 0 w 310"/>
                <a:gd name="T19" fmla="*/ 0 h 332"/>
                <a:gd name="T20" fmla="*/ 0 w 310"/>
                <a:gd name="T21" fmla="*/ 0 h 332"/>
                <a:gd name="T22" fmla="*/ 0 w 310"/>
                <a:gd name="T23" fmla="*/ 0 h 332"/>
                <a:gd name="T24" fmla="*/ 0 w 310"/>
                <a:gd name="T25" fmla="*/ 0 h 332"/>
                <a:gd name="T26" fmla="*/ 0 w 310"/>
                <a:gd name="T27" fmla="*/ 0 h 332"/>
                <a:gd name="T28" fmla="*/ 0 w 310"/>
                <a:gd name="T29" fmla="*/ 0 h 332"/>
                <a:gd name="T30" fmla="*/ 0 w 310"/>
                <a:gd name="T31" fmla="*/ 0 h 332"/>
                <a:gd name="T32" fmla="*/ 0 w 310"/>
                <a:gd name="T33" fmla="*/ 0 h 332"/>
                <a:gd name="T34" fmla="*/ 0 w 310"/>
                <a:gd name="T35" fmla="*/ 0 h 332"/>
                <a:gd name="T36" fmla="*/ 0 w 310"/>
                <a:gd name="T37" fmla="*/ 0 h 332"/>
                <a:gd name="T38" fmla="*/ 0 w 310"/>
                <a:gd name="T39" fmla="*/ 0 h 332"/>
                <a:gd name="T40" fmla="*/ 0 w 310"/>
                <a:gd name="T41" fmla="*/ 0 h 332"/>
                <a:gd name="T42" fmla="*/ 0 w 310"/>
                <a:gd name="T43" fmla="*/ 0 h 332"/>
                <a:gd name="T44" fmla="*/ 0 w 310"/>
                <a:gd name="T45" fmla="*/ 0 h 332"/>
                <a:gd name="T46" fmla="*/ 0 w 310"/>
                <a:gd name="T47" fmla="*/ 0 h 332"/>
                <a:gd name="T48" fmla="*/ 0 w 310"/>
                <a:gd name="T49" fmla="*/ 0 h 332"/>
                <a:gd name="T50" fmla="*/ 0 w 310"/>
                <a:gd name="T51" fmla="*/ 0 h 332"/>
                <a:gd name="T52" fmla="*/ 0 w 310"/>
                <a:gd name="T53" fmla="*/ 0 h 332"/>
                <a:gd name="T54" fmla="*/ 0 w 310"/>
                <a:gd name="T55" fmla="*/ 0 h 332"/>
                <a:gd name="T56" fmla="*/ 0 w 310"/>
                <a:gd name="T57" fmla="*/ 0 h 332"/>
                <a:gd name="T58" fmla="*/ 0 w 310"/>
                <a:gd name="T59" fmla="*/ 0 h 332"/>
                <a:gd name="T60" fmla="*/ 0 w 310"/>
                <a:gd name="T61" fmla="*/ 0 h 332"/>
                <a:gd name="T62" fmla="*/ 0 w 310"/>
                <a:gd name="T63" fmla="*/ 0 h 332"/>
                <a:gd name="T64" fmla="*/ 0 w 310"/>
                <a:gd name="T65" fmla="*/ 0 h 332"/>
                <a:gd name="T66" fmla="*/ 0 w 310"/>
                <a:gd name="T67" fmla="*/ 0 h 332"/>
                <a:gd name="T68" fmla="*/ 0 w 310"/>
                <a:gd name="T69" fmla="*/ 0 h 332"/>
                <a:gd name="T70" fmla="*/ 0 w 310"/>
                <a:gd name="T71" fmla="*/ 0 h 332"/>
                <a:gd name="T72" fmla="*/ 0 w 310"/>
                <a:gd name="T73" fmla="*/ 0 h 332"/>
                <a:gd name="T74" fmla="*/ 0 w 310"/>
                <a:gd name="T75" fmla="*/ 0 h 332"/>
                <a:gd name="T76" fmla="*/ 0 w 310"/>
                <a:gd name="T77" fmla="*/ 0 h 332"/>
                <a:gd name="T78" fmla="*/ 0 w 310"/>
                <a:gd name="T79" fmla="*/ 0 h 332"/>
                <a:gd name="T80" fmla="*/ 0 w 310"/>
                <a:gd name="T81" fmla="*/ 0 h 332"/>
                <a:gd name="T82" fmla="*/ 0 w 310"/>
                <a:gd name="T83" fmla="*/ 0 h 332"/>
                <a:gd name="T84" fmla="*/ 0 w 310"/>
                <a:gd name="T85" fmla="*/ 0 h 332"/>
                <a:gd name="T86" fmla="*/ 0 w 310"/>
                <a:gd name="T87" fmla="*/ 0 h 332"/>
                <a:gd name="T88" fmla="*/ 0 w 310"/>
                <a:gd name="T89" fmla="*/ 0 h 332"/>
                <a:gd name="T90" fmla="*/ 0 w 310"/>
                <a:gd name="T91" fmla="*/ 0 h 332"/>
                <a:gd name="T92" fmla="*/ 0 w 310"/>
                <a:gd name="T93" fmla="*/ 0 h 332"/>
                <a:gd name="T94" fmla="*/ 0 w 310"/>
                <a:gd name="T95" fmla="*/ 0 h 332"/>
                <a:gd name="T96" fmla="*/ 0 w 310"/>
                <a:gd name="T97" fmla="*/ 0 h 332"/>
                <a:gd name="T98" fmla="*/ 0 w 310"/>
                <a:gd name="T99" fmla="*/ 0 h 332"/>
                <a:gd name="T100" fmla="*/ 0 w 310"/>
                <a:gd name="T101" fmla="*/ 0 h 332"/>
                <a:gd name="T102" fmla="*/ 0 w 310"/>
                <a:gd name="T103" fmla="*/ 0 h 332"/>
                <a:gd name="T104" fmla="*/ 0 w 310"/>
                <a:gd name="T105" fmla="*/ 0 h 332"/>
                <a:gd name="T106" fmla="*/ 0 w 310"/>
                <a:gd name="T107" fmla="*/ 0 h 332"/>
                <a:gd name="T108" fmla="*/ 0 w 310"/>
                <a:gd name="T109" fmla="*/ 0 h 332"/>
                <a:gd name="T110" fmla="*/ 0 w 310"/>
                <a:gd name="T111" fmla="*/ 0 h 332"/>
                <a:gd name="T112" fmla="*/ 0 w 310"/>
                <a:gd name="T113" fmla="*/ 0 h 332"/>
                <a:gd name="T114" fmla="*/ 0 w 310"/>
                <a:gd name="T115" fmla="*/ 0 h 332"/>
                <a:gd name="T116" fmla="*/ 0 w 310"/>
                <a:gd name="T117" fmla="*/ 0 h 332"/>
                <a:gd name="T118" fmla="*/ 0 w 310"/>
                <a:gd name="T119" fmla="*/ 0 h 332"/>
                <a:gd name="T120" fmla="*/ 0 w 310"/>
                <a:gd name="T121" fmla="*/ 0 h 332"/>
                <a:gd name="T122" fmla="*/ 0 w 310"/>
                <a:gd name="T123" fmla="*/ 0 h 3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0"/>
                <a:gd name="T187" fmla="*/ 0 h 332"/>
                <a:gd name="T188" fmla="*/ 310 w 310"/>
                <a:gd name="T189" fmla="*/ 332 h 3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62" name="Freeform 113"/>
            <p:cNvSpPr>
              <a:spLocks/>
            </p:cNvSpPr>
            <p:nvPr/>
          </p:nvSpPr>
          <p:spPr bwMode="auto">
            <a:xfrm>
              <a:off x="4131" y="618"/>
              <a:ext cx="46" cy="52"/>
            </a:xfrm>
            <a:custGeom>
              <a:avLst/>
              <a:gdLst>
                <a:gd name="T0" fmla="*/ 0 w 229"/>
                <a:gd name="T1" fmla="*/ 0 h 259"/>
                <a:gd name="T2" fmla="*/ 0 w 229"/>
                <a:gd name="T3" fmla="*/ 0 h 259"/>
                <a:gd name="T4" fmla="*/ 0 w 229"/>
                <a:gd name="T5" fmla="*/ 0 h 259"/>
                <a:gd name="T6" fmla="*/ 0 w 229"/>
                <a:gd name="T7" fmla="*/ 0 h 259"/>
                <a:gd name="T8" fmla="*/ 0 w 229"/>
                <a:gd name="T9" fmla="*/ 0 h 259"/>
                <a:gd name="T10" fmla="*/ 0 w 229"/>
                <a:gd name="T11" fmla="*/ 0 h 259"/>
                <a:gd name="T12" fmla="*/ 0 w 229"/>
                <a:gd name="T13" fmla="*/ 0 h 259"/>
                <a:gd name="T14" fmla="*/ 0 w 229"/>
                <a:gd name="T15" fmla="*/ 0 h 259"/>
                <a:gd name="T16" fmla="*/ 0 w 229"/>
                <a:gd name="T17" fmla="*/ 0 h 259"/>
                <a:gd name="T18" fmla="*/ 0 w 229"/>
                <a:gd name="T19" fmla="*/ 0 h 259"/>
                <a:gd name="T20" fmla="*/ 0 w 229"/>
                <a:gd name="T21" fmla="*/ 0 h 259"/>
                <a:gd name="T22" fmla="*/ 0 w 229"/>
                <a:gd name="T23" fmla="*/ 0 h 259"/>
                <a:gd name="T24" fmla="*/ 0 w 229"/>
                <a:gd name="T25" fmla="*/ 0 h 259"/>
                <a:gd name="T26" fmla="*/ 0 w 229"/>
                <a:gd name="T27" fmla="*/ 0 h 259"/>
                <a:gd name="T28" fmla="*/ 0 w 229"/>
                <a:gd name="T29" fmla="*/ 0 h 259"/>
                <a:gd name="T30" fmla="*/ 0 w 229"/>
                <a:gd name="T31" fmla="*/ 0 h 259"/>
                <a:gd name="T32" fmla="*/ 0 w 229"/>
                <a:gd name="T33" fmla="*/ 0 h 259"/>
                <a:gd name="T34" fmla="*/ 0 w 229"/>
                <a:gd name="T35" fmla="*/ 0 h 259"/>
                <a:gd name="T36" fmla="*/ 0 w 229"/>
                <a:gd name="T37" fmla="*/ 0 h 259"/>
                <a:gd name="T38" fmla="*/ 0 w 229"/>
                <a:gd name="T39" fmla="*/ 0 h 259"/>
                <a:gd name="T40" fmla="*/ 0 w 229"/>
                <a:gd name="T41" fmla="*/ 0 h 259"/>
                <a:gd name="T42" fmla="*/ 0 w 229"/>
                <a:gd name="T43" fmla="*/ 0 h 259"/>
                <a:gd name="T44" fmla="*/ 0 w 229"/>
                <a:gd name="T45" fmla="*/ 0 h 259"/>
                <a:gd name="T46" fmla="*/ 0 w 229"/>
                <a:gd name="T47" fmla="*/ 0 h 259"/>
                <a:gd name="T48" fmla="*/ 0 w 229"/>
                <a:gd name="T49" fmla="*/ 0 h 259"/>
                <a:gd name="T50" fmla="*/ 0 w 229"/>
                <a:gd name="T51" fmla="*/ 0 h 259"/>
                <a:gd name="T52" fmla="*/ 0 w 229"/>
                <a:gd name="T53" fmla="*/ 0 h 259"/>
                <a:gd name="T54" fmla="*/ 0 w 229"/>
                <a:gd name="T55" fmla="*/ 0 h 259"/>
                <a:gd name="T56" fmla="*/ 0 w 229"/>
                <a:gd name="T57" fmla="*/ 0 h 259"/>
                <a:gd name="T58" fmla="*/ 0 w 229"/>
                <a:gd name="T59" fmla="*/ 0 h 259"/>
                <a:gd name="T60" fmla="*/ 0 w 229"/>
                <a:gd name="T61" fmla="*/ 0 h 259"/>
                <a:gd name="T62" fmla="*/ 0 w 229"/>
                <a:gd name="T63" fmla="*/ 0 h 259"/>
                <a:gd name="T64" fmla="*/ 0 w 229"/>
                <a:gd name="T65" fmla="*/ 0 h 259"/>
                <a:gd name="T66" fmla="*/ 0 w 229"/>
                <a:gd name="T67" fmla="*/ 0 h 259"/>
                <a:gd name="T68" fmla="*/ 0 w 229"/>
                <a:gd name="T69" fmla="*/ 0 h 259"/>
                <a:gd name="T70" fmla="*/ 0 w 229"/>
                <a:gd name="T71" fmla="*/ 0 h 259"/>
                <a:gd name="T72" fmla="*/ 0 w 229"/>
                <a:gd name="T73" fmla="*/ 0 h 259"/>
                <a:gd name="T74" fmla="*/ 0 w 229"/>
                <a:gd name="T75" fmla="*/ 0 h 259"/>
                <a:gd name="T76" fmla="*/ 0 w 229"/>
                <a:gd name="T77" fmla="*/ 0 h 259"/>
                <a:gd name="T78" fmla="*/ 0 w 229"/>
                <a:gd name="T79" fmla="*/ 0 h 259"/>
                <a:gd name="T80" fmla="*/ 0 w 229"/>
                <a:gd name="T81" fmla="*/ 0 h 259"/>
                <a:gd name="T82" fmla="*/ 0 w 229"/>
                <a:gd name="T83" fmla="*/ 0 h 259"/>
                <a:gd name="T84" fmla="*/ 0 w 229"/>
                <a:gd name="T85" fmla="*/ 0 h 259"/>
                <a:gd name="T86" fmla="*/ 0 w 229"/>
                <a:gd name="T87" fmla="*/ 0 h 259"/>
                <a:gd name="T88" fmla="*/ 0 w 229"/>
                <a:gd name="T89" fmla="*/ 0 h 259"/>
                <a:gd name="T90" fmla="*/ 0 w 229"/>
                <a:gd name="T91" fmla="*/ 0 h 259"/>
                <a:gd name="T92" fmla="*/ 0 w 229"/>
                <a:gd name="T93" fmla="*/ 0 h 259"/>
                <a:gd name="T94" fmla="*/ 0 w 229"/>
                <a:gd name="T95" fmla="*/ 0 h 259"/>
                <a:gd name="T96" fmla="*/ 0 w 229"/>
                <a:gd name="T97" fmla="*/ 0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9"/>
                <a:gd name="T148" fmla="*/ 0 h 259"/>
                <a:gd name="T149" fmla="*/ 229 w 229"/>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63" name="Freeform 114"/>
            <p:cNvSpPr>
              <a:spLocks/>
            </p:cNvSpPr>
            <p:nvPr/>
          </p:nvSpPr>
          <p:spPr bwMode="auto">
            <a:xfrm>
              <a:off x="4249" y="726"/>
              <a:ext cx="62" cy="60"/>
            </a:xfrm>
            <a:custGeom>
              <a:avLst/>
              <a:gdLst>
                <a:gd name="T0" fmla="*/ 0 w 311"/>
                <a:gd name="T1" fmla="*/ 0 h 300"/>
                <a:gd name="T2" fmla="*/ 0 w 311"/>
                <a:gd name="T3" fmla="*/ 0 h 300"/>
                <a:gd name="T4" fmla="*/ 0 w 311"/>
                <a:gd name="T5" fmla="*/ 0 h 300"/>
                <a:gd name="T6" fmla="*/ 0 w 311"/>
                <a:gd name="T7" fmla="*/ 0 h 300"/>
                <a:gd name="T8" fmla="*/ 0 w 311"/>
                <a:gd name="T9" fmla="*/ 0 h 300"/>
                <a:gd name="T10" fmla="*/ 0 w 311"/>
                <a:gd name="T11" fmla="*/ 0 h 300"/>
                <a:gd name="T12" fmla="*/ 0 w 311"/>
                <a:gd name="T13" fmla="*/ 0 h 300"/>
                <a:gd name="T14" fmla="*/ 0 w 311"/>
                <a:gd name="T15" fmla="*/ 0 h 300"/>
                <a:gd name="T16" fmla="*/ 0 w 311"/>
                <a:gd name="T17" fmla="*/ 0 h 300"/>
                <a:gd name="T18" fmla="*/ 0 w 311"/>
                <a:gd name="T19" fmla="*/ 0 h 300"/>
                <a:gd name="T20" fmla="*/ 0 w 311"/>
                <a:gd name="T21" fmla="*/ 0 h 300"/>
                <a:gd name="T22" fmla="*/ 0 w 311"/>
                <a:gd name="T23" fmla="*/ 0 h 300"/>
                <a:gd name="T24" fmla="*/ 0 w 311"/>
                <a:gd name="T25" fmla="*/ 0 h 300"/>
                <a:gd name="T26" fmla="*/ 0 w 311"/>
                <a:gd name="T27" fmla="*/ 0 h 300"/>
                <a:gd name="T28" fmla="*/ 0 w 311"/>
                <a:gd name="T29" fmla="*/ 0 h 300"/>
                <a:gd name="T30" fmla="*/ 0 w 311"/>
                <a:gd name="T31" fmla="*/ 0 h 300"/>
                <a:gd name="T32" fmla="*/ 0 w 311"/>
                <a:gd name="T33" fmla="*/ 0 h 300"/>
                <a:gd name="T34" fmla="*/ 0 w 311"/>
                <a:gd name="T35" fmla="*/ 0 h 300"/>
                <a:gd name="T36" fmla="*/ 0 w 311"/>
                <a:gd name="T37" fmla="*/ 0 h 300"/>
                <a:gd name="T38" fmla="*/ 0 w 311"/>
                <a:gd name="T39" fmla="*/ 0 h 300"/>
                <a:gd name="T40" fmla="*/ 0 w 311"/>
                <a:gd name="T41" fmla="*/ 0 h 300"/>
                <a:gd name="T42" fmla="*/ 0 w 311"/>
                <a:gd name="T43" fmla="*/ 0 h 300"/>
                <a:gd name="T44" fmla="*/ 0 w 311"/>
                <a:gd name="T45" fmla="*/ 0 h 300"/>
                <a:gd name="T46" fmla="*/ 0 w 311"/>
                <a:gd name="T47" fmla="*/ 0 h 300"/>
                <a:gd name="T48" fmla="*/ 0 w 311"/>
                <a:gd name="T49" fmla="*/ 0 h 300"/>
                <a:gd name="T50" fmla="*/ 0 w 311"/>
                <a:gd name="T51" fmla="*/ 0 h 300"/>
                <a:gd name="T52" fmla="*/ 0 w 311"/>
                <a:gd name="T53" fmla="*/ 0 h 300"/>
                <a:gd name="T54" fmla="*/ 0 w 311"/>
                <a:gd name="T55" fmla="*/ 0 h 300"/>
                <a:gd name="T56" fmla="*/ 0 w 311"/>
                <a:gd name="T57" fmla="*/ 0 h 300"/>
                <a:gd name="T58" fmla="*/ 0 w 311"/>
                <a:gd name="T59" fmla="*/ 0 h 300"/>
                <a:gd name="T60" fmla="*/ 0 w 311"/>
                <a:gd name="T61" fmla="*/ 0 h 300"/>
                <a:gd name="T62" fmla="*/ 0 w 311"/>
                <a:gd name="T63" fmla="*/ 0 h 300"/>
                <a:gd name="T64" fmla="*/ 0 w 311"/>
                <a:gd name="T65" fmla="*/ 0 h 300"/>
                <a:gd name="T66" fmla="*/ 0 w 311"/>
                <a:gd name="T67" fmla="*/ 0 h 3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1"/>
                <a:gd name="T103" fmla="*/ 0 h 300"/>
                <a:gd name="T104" fmla="*/ 311 w 311"/>
                <a:gd name="T105" fmla="*/ 300 h 3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64" name="Freeform 115"/>
            <p:cNvSpPr>
              <a:spLocks/>
            </p:cNvSpPr>
            <p:nvPr/>
          </p:nvSpPr>
          <p:spPr bwMode="auto">
            <a:xfrm>
              <a:off x="4257" y="733"/>
              <a:ext cx="48" cy="47"/>
            </a:xfrm>
            <a:custGeom>
              <a:avLst/>
              <a:gdLst>
                <a:gd name="T0" fmla="*/ 0 w 239"/>
                <a:gd name="T1" fmla="*/ 0 h 238"/>
                <a:gd name="T2" fmla="*/ 0 w 239"/>
                <a:gd name="T3" fmla="*/ 0 h 238"/>
                <a:gd name="T4" fmla="*/ 0 w 239"/>
                <a:gd name="T5" fmla="*/ 0 h 238"/>
                <a:gd name="T6" fmla="*/ 0 w 239"/>
                <a:gd name="T7" fmla="*/ 0 h 238"/>
                <a:gd name="T8" fmla="*/ 0 w 239"/>
                <a:gd name="T9" fmla="*/ 0 h 238"/>
                <a:gd name="T10" fmla="*/ 0 w 239"/>
                <a:gd name="T11" fmla="*/ 0 h 238"/>
                <a:gd name="T12" fmla="*/ 0 w 239"/>
                <a:gd name="T13" fmla="*/ 0 h 238"/>
                <a:gd name="T14" fmla="*/ 0 w 239"/>
                <a:gd name="T15" fmla="*/ 0 h 238"/>
                <a:gd name="T16" fmla="*/ 0 w 239"/>
                <a:gd name="T17" fmla="*/ 0 h 238"/>
                <a:gd name="T18" fmla="*/ 0 w 239"/>
                <a:gd name="T19" fmla="*/ 0 h 238"/>
                <a:gd name="T20" fmla="*/ 0 w 239"/>
                <a:gd name="T21" fmla="*/ 0 h 238"/>
                <a:gd name="T22" fmla="*/ 0 w 239"/>
                <a:gd name="T23" fmla="*/ 0 h 238"/>
                <a:gd name="T24" fmla="*/ 0 w 239"/>
                <a:gd name="T25" fmla="*/ 0 h 238"/>
                <a:gd name="T26" fmla="*/ 0 w 239"/>
                <a:gd name="T27" fmla="*/ 0 h 238"/>
                <a:gd name="T28" fmla="*/ 0 w 239"/>
                <a:gd name="T29" fmla="*/ 0 h 238"/>
                <a:gd name="T30" fmla="*/ 0 w 239"/>
                <a:gd name="T31" fmla="*/ 0 h 238"/>
                <a:gd name="T32" fmla="*/ 0 w 239"/>
                <a:gd name="T33" fmla="*/ 0 h 238"/>
                <a:gd name="T34" fmla="*/ 0 w 239"/>
                <a:gd name="T35" fmla="*/ 0 h 238"/>
                <a:gd name="T36" fmla="*/ 0 w 239"/>
                <a:gd name="T37" fmla="*/ 0 h 238"/>
                <a:gd name="T38" fmla="*/ 0 w 239"/>
                <a:gd name="T39" fmla="*/ 0 h 238"/>
                <a:gd name="T40" fmla="*/ 0 w 239"/>
                <a:gd name="T41" fmla="*/ 0 h 238"/>
                <a:gd name="T42" fmla="*/ 0 w 239"/>
                <a:gd name="T43" fmla="*/ 0 h 238"/>
                <a:gd name="T44" fmla="*/ 0 w 239"/>
                <a:gd name="T45" fmla="*/ 0 h 238"/>
                <a:gd name="T46" fmla="*/ 0 w 239"/>
                <a:gd name="T47" fmla="*/ 0 h 238"/>
                <a:gd name="T48" fmla="*/ 0 w 239"/>
                <a:gd name="T49" fmla="*/ 0 h 238"/>
                <a:gd name="T50" fmla="*/ 0 w 239"/>
                <a:gd name="T51" fmla="*/ 0 h 238"/>
                <a:gd name="T52" fmla="*/ 0 w 239"/>
                <a:gd name="T53" fmla="*/ 0 h 238"/>
                <a:gd name="T54" fmla="*/ 0 w 239"/>
                <a:gd name="T55" fmla="*/ 0 h 238"/>
                <a:gd name="T56" fmla="*/ 0 w 239"/>
                <a:gd name="T57" fmla="*/ 0 h 238"/>
                <a:gd name="T58" fmla="*/ 0 w 239"/>
                <a:gd name="T59" fmla="*/ 0 h 238"/>
                <a:gd name="T60" fmla="*/ 0 w 239"/>
                <a:gd name="T61" fmla="*/ 0 h 238"/>
                <a:gd name="T62" fmla="*/ 0 w 239"/>
                <a:gd name="T63" fmla="*/ 0 h 238"/>
                <a:gd name="T64" fmla="*/ 0 w 239"/>
                <a:gd name="T65" fmla="*/ 0 h 238"/>
                <a:gd name="T66" fmla="*/ 0 w 239"/>
                <a:gd name="T67" fmla="*/ 0 h 238"/>
                <a:gd name="T68" fmla="*/ 0 w 239"/>
                <a:gd name="T69" fmla="*/ 0 h 238"/>
                <a:gd name="T70" fmla="*/ 0 w 239"/>
                <a:gd name="T71" fmla="*/ 0 h 238"/>
                <a:gd name="T72" fmla="*/ 0 w 239"/>
                <a:gd name="T73" fmla="*/ 0 h 238"/>
                <a:gd name="T74" fmla="*/ 0 w 239"/>
                <a:gd name="T75" fmla="*/ 0 h 238"/>
                <a:gd name="T76" fmla="*/ 0 w 239"/>
                <a:gd name="T77" fmla="*/ 0 h 238"/>
                <a:gd name="T78" fmla="*/ 0 w 239"/>
                <a:gd name="T79" fmla="*/ 0 h 238"/>
                <a:gd name="T80" fmla="*/ 0 w 239"/>
                <a:gd name="T81" fmla="*/ 0 h 238"/>
                <a:gd name="T82" fmla="*/ 0 w 239"/>
                <a:gd name="T83" fmla="*/ 0 h 238"/>
                <a:gd name="T84" fmla="*/ 0 w 239"/>
                <a:gd name="T85" fmla="*/ 0 h 238"/>
                <a:gd name="T86" fmla="*/ 0 w 239"/>
                <a:gd name="T87" fmla="*/ 0 h 238"/>
                <a:gd name="T88" fmla="*/ 0 w 239"/>
                <a:gd name="T89" fmla="*/ 0 h 238"/>
                <a:gd name="T90" fmla="*/ 0 w 239"/>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9"/>
                <a:gd name="T139" fmla="*/ 0 h 238"/>
                <a:gd name="T140" fmla="*/ 239 w 239"/>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65" name="Freeform 116"/>
            <p:cNvSpPr>
              <a:spLocks/>
            </p:cNvSpPr>
            <p:nvPr/>
          </p:nvSpPr>
          <p:spPr bwMode="auto">
            <a:xfrm>
              <a:off x="3969" y="730"/>
              <a:ext cx="69"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w 343"/>
                <a:gd name="T111" fmla="*/ 0 h 3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3"/>
                <a:gd name="T169" fmla="*/ 0 h 343"/>
                <a:gd name="T170" fmla="*/ 343 w 343"/>
                <a:gd name="T171" fmla="*/ 343 h 3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66" name="Freeform 117"/>
            <p:cNvSpPr>
              <a:spLocks/>
            </p:cNvSpPr>
            <p:nvPr/>
          </p:nvSpPr>
          <p:spPr bwMode="auto">
            <a:xfrm>
              <a:off x="3977" y="739"/>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67" name="Freeform 118"/>
            <p:cNvSpPr>
              <a:spLocks/>
            </p:cNvSpPr>
            <p:nvPr/>
          </p:nvSpPr>
          <p:spPr bwMode="auto">
            <a:xfrm>
              <a:off x="3973" y="542"/>
              <a:ext cx="58" cy="58"/>
            </a:xfrm>
            <a:custGeom>
              <a:avLst/>
              <a:gdLst>
                <a:gd name="T0" fmla="*/ 0 w 290"/>
                <a:gd name="T1" fmla="*/ 0 h 290"/>
                <a:gd name="T2" fmla="*/ 0 w 290"/>
                <a:gd name="T3" fmla="*/ 0 h 290"/>
                <a:gd name="T4" fmla="*/ 0 w 290"/>
                <a:gd name="T5" fmla="*/ 0 h 290"/>
                <a:gd name="T6" fmla="*/ 0 w 290"/>
                <a:gd name="T7" fmla="*/ 0 h 290"/>
                <a:gd name="T8" fmla="*/ 0 w 290"/>
                <a:gd name="T9" fmla="*/ 0 h 290"/>
                <a:gd name="T10" fmla="*/ 0 w 290"/>
                <a:gd name="T11" fmla="*/ 0 h 290"/>
                <a:gd name="T12" fmla="*/ 0 w 290"/>
                <a:gd name="T13" fmla="*/ 0 h 290"/>
                <a:gd name="T14" fmla="*/ 0 w 290"/>
                <a:gd name="T15" fmla="*/ 0 h 290"/>
                <a:gd name="T16" fmla="*/ 0 w 290"/>
                <a:gd name="T17" fmla="*/ 0 h 290"/>
                <a:gd name="T18" fmla="*/ 0 w 290"/>
                <a:gd name="T19" fmla="*/ 0 h 290"/>
                <a:gd name="T20" fmla="*/ 0 w 290"/>
                <a:gd name="T21" fmla="*/ 0 h 290"/>
                <a:gd name="T22" fmla="*/ 0 w 290"/>
                <a:gd name="T23" fmla="*/ 0 h 290"/>
                <a:gd name="T24" fmla="*/ 0 w 290"/>
                <a:gd name="T25" fmla="*/ 0 h 290"/>
                <a:gd name="T26" fmla="*/ 0 w 290"/>
                <a:gd name="T27" fmla="*/ 0 h 290"/>
                <a:gd name="T28" fmla="*/ 0 w 290"/>
                <a:gd name="T29" fmla="*/ 0 h 290"/>
                <a:gd name="T30" fmla="*/ 0 w 290"/>
                <a:gd name="T31" fmla="*/ 0 h 290"/>
                <a:gd name="T32" fmla="*/ 0 w 290"/>
                <a:gd name="T33" fmla="*/ 0 h 290"/>
                <a:gd name="T34" fmla="*/ 0 w 290"/>
                <a:gd name="T35" fmla="*/ 0 h 290"/>
                <a:gd name="T36" fmla="*/ 0 w 290"/>
                <a:gd name="T37" fmla="*/ 0 h 290"/>
                <a:gd name="T38" fmla="*/ 0 w 290"/>
                <a:gd name="T39" fmla="*/ 0 h 290"/>
                <a:gd name="T40" fmla="*/ 0 w 290"/>
                <a:gd name="T41" fmla="*/ 0 h 290"/>
                <a:gd name="T42" fmla="*/ 0 w 290"/>
                <a:gd name="T43" fmla="*/ 0 h 290"/>
                <a:gd name="T44" fmla="*/ 0 w 290"/>
                <a:gd name="T45" fmla="*/ 0 h 290"/>
                <a:gd name="T46" fmla="*/ 0 w 290"/>
                <a:gd name="T47" fmla="*/ 0 h 290"/>
                <a:gd name="T48" fmla="*/ 0 w 290"/>
                <a:gd name="T49" fmla="*/ 0 h 290"/>
                <a:gd name="T50" fmla="*/ 0 w 290"/>
                <a:gd name="T51" fmla="*/ 0 h 290"/>
                <a:gd name="T52" fmla="*/ 0 w 290"/>
                <a:gd name="T53" fmla="*/ 0 h 290"/>
                <a:gd name="T54" fmla="*/ 0 w 290"/>
                <a:gd name="T55" fmla="*/ 0 h 290"/>
                <a:gd name="T56" fmla="*/ 0 w 290"/>
                <a:gd name="T57" fmla="*/ 0 h 290"/>
                <a:gd name="T58" fmla="*/ 0 w 290"/>
                <a:gd name="T59" fmla="*/ 0 h 290"/>
                <a:gd name="T60" fmla="*/ 0 w 290"/>
                <a:gd name="T61" fmla="*/ 0 h 290"/>
                <a:gd name="T62" fmla="*/ 0 w 290"/>
                <a:gd name="T63" fmla="*/ 0 h 290"/>
                <a:gd name="T64" fmla="*/ 0 w 290"/>
                <a:gd name="T65" fmla="*/ 0 h 290"/>
                <a:gd name="T66" fmla="*/ 0 w 290"/>
                <a:gd name="T67" fmla="*/ 0 h 290"/>
                <a:gd name="T68" fmla="*/ 0 w 290"/>
                <a:gd name="T69" fmla="*/ 0 h 290"/>
                <a:gd name="T70" fmla="*/ 0 w 290"/>
                <a:gd name="T71" fmla="*/ 0 h 290"/>
                <a:gd name="T72" fmla="*/ 0 w 290"/>
                <a:gd name="T73" fmla="*/ 0 h 290"/>
                <a:gd name="T74" fmla="*/ 0 w 290"/>
                <a:gd name="T75" fmla="*/ 0 h 290"/>
                <a:gd name="T76" fmla="*/ 0 w 290"/>
                <a:gd name="T77" fmla="*/ 0 h 290"/>
                <a:gd name="T78" fmla="*/ 0 w 290"/>
                <a:gd name="T79" fmla="*/ 0 h 290"/>
                <a:gd name="T80" fmla="*/ 0 w 290"/>
                <a:gd name="T81" fmla="*/ 0 h 290"/>
                <a:gd name="T82" fmla="*/ 0 w 290"/>
                <a:gd name="T83" fmla="*/ 0 h 290"/>
                <a:gd name="T84" fmla="*/ 0 w 290"/>
                <a:gd name="T85" fmla="*/ 0 h 290"/>
                <a:gd name="T86" fmla="*/ 0 w 290"/>
                <a:gd name="T87" fmla="*/ 0 h 290"/>
                <a:gd name="T88" fmla="*/ 0 w 290"/>
                <a:gd name="T89" fmla="*/ 0 h 290"/>
                <a:gd name="T90" fmla="*/ 0 w 290"/>
                <a:gd name="T91" fmla="*/ 0 h 290"/>
                <a:gd name="T92" fmla="*/ 0 w 290"/>
                <a:gd name="T93" fmla="*/ 0 h 290"/>
                <a:gd name="T94" fmla="*/ 0 w 290"/>
                <a:gd name="T95" fmla="*/ 0 h 290"/>
                <a:gd name="T96" fmla="*/ 0 w 290"/>
                <a:gd name="T97" fmla="*/ 0 h 290"/>
                <a:gd name="T98" fmla="*/ 0 w 290"/>
                <a:gd name="T99" fmla="*/ 0 h 290"/>
                <a:gd name="T100" fmla="*/ 0 w 290"/>
                <a:gd name="T101" fmla="*/ 0 h 290"/>
                <a:gd name="T102" fmla="*/ 0 w 290"/>
                <a:gd name="T103" fmla="*/ 0 h 290"/>
                <a:gd name="T104" fmla="*/ 0 w 290"/>
                <a:gd name="T105" fmla="*/ 0 h 290"/>
                <a:gd name="T106" fmla="*/ 0 w 290"/>
                <a:gd name="T107" fmla="*/ 0 h 290"/>
                <a:gd name="T108" fmla="*/ 0 w 290"/>
                <a:gd name="T109" fmla="*/ 0 h 290"/>
                <a:gd name="T110" fmla="*/ 0 w 290"/>
                <a:gd name="T111" fmla="*/ 0 h 290"/>
                <a:gd name="T112" fmla="*/ 0 w 290"/>
                <a:gd name="T113" fmla="*/ 0 h 290"/>
                <a:gd name="T114" fmla="*/ 0 w 290"/>
                <a:gd name="T115" fmla="*/ 0 h 290"/>
                <a:gd name="T116" fmla="*/ 0 w 290"/>
                <a:gd name="T117" fmla="*/ 0 h 290"/>
                <a:gd name="T118" fmla="*/ 0 w 290"/>
                <a:gd name="T119" fmla="*/ 0 h 290"/>
                <a:gd name="T120" fmla="*/ 0 w 290"/>
                <a:gd name="T121" fmla="*/ 0 h 290"/>
                <a:gd name="T122" fmla="*/ 0 w 290"/>
                <a:gd name="T123" fmla="*/ 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290"/>
                <a:gd name="T188" fmla="*/ 290 w 290"/>
                <a:gd name="T189" fmla="*/ 290 h 2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68" name="Freeform 119"/>
            <p:cNvSpPr>
              <a:spLocks/>
            </p:cNvSpPr>
            <p:nvPr/>
          </p:nvSpPr>
          <p:spPr bwMode="auto">
            <a:xfrm>
              <a:off x="3981" y="548"/>
              <a:ext cx="42" cy="44"/>
            </a:xfrm>
            <a:custGeom>
              <a:avLst/>
              <a:gdLst>
                <a:gd name="T0" fmla="*/ 0 w 208"/>
                <a:gd name="T1" fmla="*/ 0 h 218"/>
                <a:gd name="T2" fmla="*/ 0 w 208"/>
                <a:gd name="T3" fmla="*/ 0 h 218"/>
                <a:gd name="T4" fmla="*/ 0 w 208"/>
                <a:gd name="T5" fmla="*/ 0 h 218"/>
                <a:gd name="T6" fmla="*/ 0 w 208"/>
                <a:gd name="T7" fmla="*/ 0 h 218"/>
                <a:gd name="T8" fmla="*/ 0 w 208"/>
                <a:gd name="T9" fmla="*/ 0 h 218"/>
                <a:gd name="T10" fmla="*/ 0 w 208"/>
                <a:gd name="T11" fmla="*/ 0 h 218"/>
                <a:gd name="T12" fmla="*/ 0 w 208"/>
                <a:gd name="T13" fmla="*/ 0 h 218"/>
                <a:gd name="T14" fmla="*/ 0 w 208"/>
                <a:gd name="T15" fmla="*/ 0 h 218"/>
                <a:gd name="T16" fmla="*/ 0 w 208"/>
                <a:gd name="T17" fmla="*/ 0 h 218"/>
                <a:gd name="T18" fmla="*/ 0 w 208"/>
                <a:gd name="T19" fmla="*/ 0 h 218"/>
                <a:gd name="T20" fmla="*/ 0 w 208"/>
                <a:gd name="T21" fmla="*/ 0 h 218"/>
                <a:gd name="T22" fmla="*/ 0 w 208"/>
                <a:gd name="T23" fmla="*/ 0 h 218"/>
                <a:gd name="T24" fmla="*/ 0 w 208"/>
                <a:gd name="T25" fmla="*/ 0 h 218"/>
                <a:gd name="T26" fmla="*/ 0 w 208"/>
                <a:gd name="T27" fmla="*/ 0 h 218"/>
                <a:gd name="T28" fmla="*/ 0 w 208"/>
                <a:gd name="T29" fmla="*/ 0 h 218"/>
                <a:gd name="T30" fmla="*/ 0 w 208"/>
                <a:gd name="T31" fmla="*/ 0 h 218"/>
                <a:gd name="T32" fmla="*/ 0 w 208"/>
                <a:gd name="T33" fmla="*/ 0 h 218"/>
                <a:gd name="T34" fmla="*/ 0 w 208"/>
                <a:gd name="T35" fmla="*/ 0 h 218"/>
                <a:gd name="T36" fmla="*/ 0 w 208"/>
                <a:gd name="T37" fmla="*/ 0 h 218"/>
                <a:gd name="T38" fmla="*/ 0 w 208"/>
                <a:gd name="T39" fmla="*/ 0 h 218"/>
                <a:gd name="T40" fmla="*/ 0 w 208"/>
                <a:gd name="T41" fmla="*/ 0 h 218"/>
                <a:gd name="T42" fmla="*/ 0 w 208"/>
                <a:gd name="T43" fmla="*/ 0 h 218"/>
                <a:gd name="T44" fmla="*/ 0 w 208"/>
                <a:gd name="T45" fmla="*/ 0 h 218"/>
                <a:gd name="T46" fmla="*/ 0 w 208"/>
                <a:gd name="T47" fmla="*/ 0 h 218"/>
                <a:gd name="T48" fmla="*/ 0 w 208"/>
                <a:gd name="T49" fmla="*/ 0 h 218"/>
                <a:gd name="T50" fmla="*/ 0 w 208"/>
                <a:gd name="T51" fmla="*/ 0 h 218"/>
                <a:gd name="T52" fmla="*/ 0 w 208"/>
                <a:gd name="T53" fmla="*/ 0 h 218"/>
                <a:gd name="T54" fmla="*/ 0 w 208"/>
                <a:gd name="T55" fmla="*/ 0 h 218"/>
                <a:gd name="T56" fmla="*/ 0 w 208"/>
                <a:gd name="T57" fmla="*/ 0 h 218"/>
                <a:gd name="T58" fmla="*/ 0 w 208"/>
                <a:gd name="T59" fmla="*/ 0 h 218"/>
                <a:gd name="T60" fmla="*/ 0 w 208"/>
                <a:gd name="T61" fmla="*/ 0 h 218"/>
                <a:gd name="T62" fmla="*/ 0 w 208"/>
                <a:gd name="T63" fmla="*/ 0 h 218"/>
                <a:gd name="T64" fmla="*/ 0 w 208"/>
                <a:gd name="T65" fmla="*/ 0 h 218"/>
                <a:gd name="T66" fmla="*/ 0 w 208"/>
                <a:gd name="T67" fmla="*/ 0 h 218"/>
                <a:gd name="T68" fmla="*/ 0 w 208"/>
                <a:gd name="T69" fmla="*/ 0 h 218"/>
                <a:gd name="T70" fmla="*/ 0 w 208"/>
                <a:gd name="T71" fmla="*/ 0 h 218"/>
                <a:gd name="T72" fmla="*/ 0 w 208"/>
                <a:gd name="T73" fmla="*/ 0 h 218"/>
                <a:gd name="T74" fmla="*/ 0 w 208"/>
                <a:gd name="T75" fmla="*/ 0 h 218"/>
                <a:gd name="T76" fmla="*/ 0 w 208"/>
                <a:gd name="T77" fmla="*/ 0 h 2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18"/>
                <a:gd name="T119" fmla="*/ 208 w 208"/>
                <a:gd name="T120" fmla="*/ 218 h 2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69" name="Freeform 120"/>
            <p:cNvSpPr>
              <a:spLocks/>
            </p:cNvSpPr>
            <p:nvPr/>
          </p:nvSpPr>
          <p:spPr bwMode="auto">
            <a:xfrm>
              <a:off x="4081" y="670"/>
              <a:ext cx="58" cy="58"/>
            </a:xfrm>
            <a:custGeom>
              <a:avLst/>
              <a:gdLst>
                <a:gd name="T0" fmla="*/ 0 w 289"/>
                <a:gd name="T1" fmla="*/ 0 h 290"/>
                <a:gd name="T2" fmla="*/ 0 w 289"/>
                <a:gd name="T3" fmla="*/ 0 h 290"/>
                <a:gd name="T4" fmla="*/ 0 w 289"/>
                <a:gd name="T5" fmla="*/ 0 h 290"/>
                <a:gd name="T6" fmla="*/ 0 w 289"/>
                <a:gd name="T7" fmla="*/ 0 h 290"/>
                <a:gd name="T8" fmla="*/ 0 w 289"/>
                <a:gd name="T9" fmla="*/ 0 h 290"/>
                <a:gd name="T10" fmla="*/ 0 w 289"/>
                <a:gd name="T11" fmla="*/ 0 h 290"/>
                <a:gd name="T12" fmla="*/ 0 w 289"/>
                <a:gd name="T13" fmla="*/ 0 h 290"/>
                <a:gd name="T14" fmla="*/ 0 w 289"/>
                <a:gd name="T15" fmla="*/ 0 h 290"/>
                <a:gd name="T16" fmla="*/ 0 w 289"/>
                <a:gd name="T17" fmla="*/ 0 h 290"/>
                <a:gd name="T18" fmla="*/ 0 w 289"/>
                <a:gd name="T19" fmla="*/ 0 h 290"/>
                <a:gd name="T20" fmla="*/ 0 w 289"/>
                <a:gd name="T21" fmla="*/ 0 h 290"/>
                <a:gd name="T22" fmla="*/ 0 w 289"/>
                <a:gd name="T23" fmla="*/ 0 h 290"/>
                <a:gd name="T24" fmla="*/ 0 w 289"/>
                <a:gd name="T25" fmla="*/ 0 h 290"/>
                <a:gd name="T26" fmla="*/ 0 w 289"/>
                <a:gd name="T27" fmla="*/ 0 h 290"/>
                <a:gd name="T28" fmla="*/ 0 w 289"/>
                <a:gd name="T29" fmla="*/ 0 h 290"/>
                <a:gd name="T30" fmla="*/ 0 w 289"/>
                <a:gd name="T31" fmla="*/ 0 h 290"/>
                <a:gd name="T32" fmla="*/ 0 w 289"/>
                <a:gd name="T33" fmla="*/ 0 h 290"/>
                <a:gd name="T34" fmla="*/ 0 w 289"/>
                <a:gd name="T35" fmla="*/ 0 h 290"/>
                <a:gd name="T36" fmla="*/ 0 w 289"/>
                <a:gd name="T37" fmla="*/ 0 h 290"/>
                <a:gd name="T38" fmla="*/ 0 w 289"/>
                <a:gd name="T39" fmla="*/ 0 h 290"/>
                <a:gd name="T40" fmla="*/ 0 w 289"/>
                <a:gd name="T41" fmla="*/ 0 h 290"/>
                <a:gd name="T42" fmla="*/ 0 w 289"/>
                <a:gd name="T43" fmla="*/ 0 h 290"/>
                <a:gd name="T44" fmla="*/ 0 w 289"/>
                <a:gd name="T45" fmla="*/ 0 h 290"/>
                <a:gd name="T46" fmla="*/ 0 w 289"/>
                <a:gd name="T47" fmla="*/ 0 h 290"/>
                <a:gd name="T48" fmla="*/ 0 w 289"/>
                <a:gd name="T49" fmla="*/ 0 h 290"/>
                <a:gd name="T50" fmla="*/ 0 w 289"/>
                <a:gd name="T51" fmla="*/ 0 h 290"/>
                <a:gd name="T52" fmla="*/ 0 w 289"/>
                <a:gd name="T53" fmla="*/ 0 h 290"/>
                <a:gd name="T54" fmla="*/ 0 w 289"/>
                <a:gd name="T55" fmla="*/ 0 h 290"/>
                <a:gd name="T56" fmla="*/ 0 w 289"/>
                <a:gd name="T57" fmla="*/ 0 h 290"/>
                <a:gd name="T58" fmla="*/ 0 w 289"/>
                <a:gd name="T59" fmla="*/ 0 h 290"/>
                <a:gd name="T60" fmla="*/ 0 w 289"/>
                <a:gd name="T61" fmla="*/ 0 h 290"/>
                <a:gd name="T62" fmla="*/ 0 w 289"/>
                <a:gd name="T63" fmla="*/ 0 h 290"/>
                <a:gd name="T64" fmla="*/ 0 w 289"/>
                <a:gd name="T65" fmla="*/ 0 h 290"/>
                <a:gd name="T66" fmla="*/ 0 w 289"/>
                <a:gd name="T67" fmla="*/ 0 h 290"/>
                <a:gd name="T68" fmla="*/ 0 w 289"/>
                <a:gd name="T69" fmla="*/ 0 h 290"/>
                <a:gd name="T70" fmla="*/ 0 w 289"/>
                <a:gd name="T71" fmla="*/ 0 h 290"/>
                <a:gd name="T72" fmla="*/ 0 w 289"/>
                <a:gd name="T73" fmla="*/ 0 h 290"/>
                <a:gd name="T74" fmla="*/ 0 w 289"/>
                <a:gd name="T75" fmla="*/ 0 h 290"/>
                <a:gd name="T76" fmla="*/ 0 w 289"/>
                <a:gd name="T77" fmla="*/ 0 h 290"/>
                <a:gd name="T78" fmla="*/ 0 w 289"/>
                <a:gd name="T79" fmla="*/ 0 h 290"/>
                <a:gd name="T80" fmla="*/ 0 w 289"/>
                <a:gd name="T81" fmla="*/ 0 h 290"/>
                <a:gd name="T82" fmla="*/ 0 w 289"/>
                <a:gd name="T83" fmla="*/ 0 h 290"/>
                <a:gd name="T84" fmla="*/ 0 w 289"/>
                <a:gd name="T85" fmla="*/ 0 h 290"/>
                <a:gd name="T86" fmla="*/ 0 w 289"/>
                <a:gd name="T87" fmla="*/ 0 h 290"/>
                <a:gd name="T88" fmla="*/ 0 w 289"/>
                <a:gd name="T89" fmla="*/ 0 h 290"/>
                <a:gd name="T90" fmla="*/ 0 w 289"/>
                <a:gd name="T91" fmla="*/ 0 h 290"/>
                <a:gd name="T92" fmla="*/ 0 w 289"/>
                <a:gd name="T93" fmla="*/ 0 h 290"/>
                <a:gd name="T94" fmla="*/ 0 w 289"/>
                <a:gd name="T95" fmla="*/ 0 h 290"/>
                <a:gd name="T96" fmla="*/ 0 w 289"/>
                <a:gd name="T97" fmla="*/ 0 h 290"/>
                <a:gd name="T98" fmla="*/ 0 w 289"/>
                <a:gd name="T99" fmla="*/ 0 h 290"/>
                <a:gd name="T100" fmla="*/ 0 w 289"/>
                <a:gd name="T101" fmla="*/ 0 h 290"/>
                <a:gd name="T102" fmla="*/ 0 w 289"/>
                <a:gd name="T103" fmla="*/ 0 h 290"/>
                <a:gd name="T104" fmla="*/ 0 w 289"/>
                <a:gd name="T105" fmla="*/ 0 h 290"/>
                <a:gd name="T106" fmla="*/ 0 w 289"/>
                <a:gd name="T107" fmla="*/ 0 h 290"/>
                <a:gd name="T108" fmla="*/ 0 w 289"/>
                <a:gd name="T109" fmla="*/ 0 h 290"/>
                <a:gd name="T110" fmla="*/ 0 w 289"/>
                <a:gd name="T111" fmla="*/ 0 h 290"/>
                <a:gd name="T112" fmla="*/ 0 w 289"/>
                <a:gd name="T113" fmla="*/ 0 h 290"/>
                <a:gd name="T114" fmla="*/ 0 w 289"/>
                <a:gd name="T115" fmla="*/ 0 h 290"/>
                <a:gd name="T116" fmla="*/ 0 w 289"/>
                <a:gd name="T117" fmla="*/ 0 h 290"/>
                <a:gd name="T118" fmla="*/ 0 w 289"/>
                <a:gd name="T119" fmla="*/ 0 h 290"/>
                <a:gd name="T120" fmla="*/ 0 w 289"/>
                <a:gd name="T121" fmla="*/ 0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9"/>
                <a:gd name="T184" fmla="*/ 0 h 290"/>
                <a:gd name="T185" fmla="*/ 289 w 289"/>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70" name="Freeform 121"/>
            <p:cNvSpPr>
              <a:spLocks/>
            </p:cNvSpPr>
            <p:nvPr/>
          </p:nvSpPr>
          <p:spPr bwMode="auto">
            <a:xfrm>
              <a:off x="4089" y="679"/>
              <a:ext cx="42" cy="41"/>
            </a:xfrm>
            <a:custGeom>
              <a:avLst/>
              <a:gdLst>
                <a:gd name="T0" fmla="*/ 0 w 208"/>
                <a:gd name="T1" fmla="*/ 0 h 207"/>
                <a:gd name="T2" fmla="*/ 0 w 208"/>
                <a:gd name="T3" fmla="*/ 0 h 207"/>
                <a:gd name="T4" fmla="*/ 0 w 208"/>
                <a:gd name="T5" fmla="*/ 0 h 207"/>
                <a:gd name="T6" fmla="*/ 0 w 208"/>
                <a:gd name="T7" fmla="*/ 0 h 207"/>
                <a:gd name="T8" fmla="*/ 0 w 208"/>
                <a:gd name="T9" fmla="*/ 0 h 207"/>
                <a:gd name="T10" fmla="*/ 0 w 208"/>
                <a:gd name="T11" fmla="*/ 0 h 207"/>
                <a:gd name="T12" fmla="*/ 0 w 208"/>
                <a:gd name="T13" fmla="*/ 0 h 207"/>
                <a:gd name="T14" fmla="*/ 0 w 208"/>
                <a:gd name="T15" fmla="*/ 0 h 207"/>
                <a:gd name="T16" fmla="*/ 0 w 208"/>
                <a:gd name="T17" fmla="*/ 0 h 207"/>
                <a:gd name="T18" fmla="*/ 0 w 208"/>
                <a:gd name="T19" fmla="*/ 0 h 207"/>
                <a:gd name="T20" fmla="*/ 0 w 208"/>
                <a:gd name="T21" fmla="*/ 0 h 207"/>
                <a:gd name="T22" fmla="*/ 0 w 208"/>
                <a:gd name="T23" fmla="*/ 0 h 207"/>
                <a:gd name="T24" fmla="*/ 0 w 208"/>
                <a:gd name="T25" fmla="*/ 0 h 207"/>
                <a:gd name="T26" fmla="*/ 0 w 208"/>
                <a:gd name="T27" fmla="*/ 0 h 207"/>
                <a:gd name="T28" fmla="*/ 0 w 208"/>
                <a:gd name="T29" fmla="*/ 0 h 207"/>
                <a:gd name="T30" fmla="*/ 0 w 208"/>
                <a:gd name="T31" fmla="*/ 0 h 207"/>
                <a:gd name="T32" fmla="*/ 0 w 208"/>
                <a:gd name="T33" fmla="*/ 0 h 207"/>
                <a:gd name="T34" fmla="*/ 0 w 208"/>
                <a:gd name="T35" fmla="*/ 0 h 207"/>
                <a:gd name="T36" fmla="*/ 0 w 208"/>
                <a:gd name="T37" fmla="*/ 0 h 207"/>
                <a:gd name="T38" fmla="*/ 0 w 208"/>
                <a:gd name="T39" fmla="*/ 0 h 207"/>
                <a:gd name="T40" fmla="*/ 0 w 208"/>
                <a:gd name="T41" fmla="*/ 0 h 207"/>
                <a:gd name="T42" fmla="*/ 0 w 208"/>
                <a:gd name="T43" fmla="*/ 0 h 207"/>
                <a:gd name="T44" fmla="*/ 0 w 208"/>
                <a:gd name="T45" fmla="*/ 0 h 207"/>
                <a:gd name="T46" fmla="*/ 0 w 208"/>
                <a:gd name="T47" fmla="*/ 0 h 207"/>
                <a:gd name="T48" fmla="*/ 0 w 208"/>
                <a:gd name="T49" fmla="*/ 0 h 207"/>
                <a:gd name="T50" fmla="*/ 0 w 208"/>
                <a:gd name="T51" fmla="*/ 0 h 207"/>
                <a:gd name="T52" fmla="*/ 0 w 208"/>
                <a:gd name="T53" fmla="*/ 0 h 207"/>
                <a:gd name="T54" fmla="*/ 0 w 208"/>
                <a:gd name="T55" fmla="*/ 0 h 207"/>
                <a:gd name="T56" fmla="*/ 0 w 208"/>
                <a:gd name="T57" fmla="*/ 0 h 207"/>
                <a:gd name="T58" fmla="*/ 0 w 208"/>
                <a:gd name="T59" fmla="*/ 0 h 207"/>
                <a:gd name="T60" fmla="*/ 0 w 208"/>
                <a:gd name="T61" fmla="*/ 0 h 207"/>
                <a:gd name="T62" fmla="*/ 0 w 208"/>
                <a:gd name="T63" fmla="*/ 0 h 207"/>
                <a:gd name="T64" fmla="*/ 0 w 208"/>
                <a:gd name="T65" fmla="*/ 0 h 207"/>
                <a:gd name="T66" fmla="*/ 0 w 208"/>
                <a:gd name="T67" fmla="*/ 0 h 207"/>
                <a:gd name="T68" fmla="*/ 0 w 208"/>
                <a:gd name="T69" fmla="*/ 0 h 207"/>
                <a:gd name="T70" fmla="*/ 0 w 208"/>
                <a:gd name="T71" fmla="*/ 0 h 207"/>
                <a:gd name="T72" fmla="*/ 0 w 208"/>
                <a:gd name="T73" fmla="*/ 0 h 207"/>
                <a:gd name="T74" fmla="*/ 0 w 208"/>
                <a:gd name="T75" fmla="*/ 0 h 207"/>
                <a:gd name="T76" fmla="*/ 0 w 208"/>
                <a:gd name="T77" fmla="*/ 0 h 2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07"/>
                <a:gd name="T119" fmla="*/ 208 w 208"/>
                <a:gd name="T120" fmla="*/ 207 h 2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71" name="Freeform 122"/>
            <p:cNvSpPr>
              <a:spLocks/>
            </p:cNvSpPr>
            <p:nvPr/>
          </p:nvSpPr>
          <p:spPr bwMode="auto">
            <a:xfrm>
              <a:off x="4407" y="645"/>
              <a:ext cx="68"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3"/>
                <a:gd name="T166" fmla="*/ 0 h 343"/>
                <a:gd name="T167" fmla="*/ 343 w 343"/>
                <a:gd name="T168" fmla="*/ 343 h 34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72" name="Freeform 123"/>
            <p:cNvSpPr>
              <a:spLocks/>
            </p:cNvSpPr>
            <p:nvPr/>
          </p:nvSpPr>
          <p:spPr bwMode="auto">
            <a:xfrm>
              <a:off x="4415" y="654"/>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73" name="Freeform 124"/>
            <p:cNvSpPr>
              <a:spLocks/>
            </p:cNvSpPr>
            <p:nvPr/>
          </p:nvSpPr>
          <p:spPr bwMode="auto">
            <a:xfrm>
              <a:off x="3915" y="882"/>
              <a:ext cx="77" cy="74"/>
            </a:xfrm>
            <a:custGeom>
              <a:avLst/>
              <a:gdLst>
                <a:gd name="T0" fmla="*/ 0 w 383"/>
                <a:gd name="T1" fmla="*/ 0 h 374"/>
                <a:gd name="T2" fmla="*/ 0 w 383"/>
                <a:gd name="T3" fmla="*/ 0 h 374"/>
                <a:gd name="T4" fmla="*/ 0 w 383"/>
                <a:gd name="T5" fmla="*/ 0 h 374"/>
                <a:gd name="T6" fmla="*/ 0 w 383"/>
                <a:gd name="T7" fmla="*/ 0 h 374"/>
                <a:gd name="T8" fmla="*/ 0 w 383"/>
                <a:gd name="T9" fmla="*/ 0 h 374"/>
                <a:gd name="T10" fmla="*/ 0 w 383"/>
                <a:gd name="T11" fmla="*/ 0 h 374"/>
                <a:gd name="T12" fmla="*/ 0 w 383"/>
                <a:gd name="T13" fmla="*/ 0 h 374"/>
                <a:gd name="T14" fmla="*/ 0 w 383"/>
                <a:gd name="T15" fmla="*/ 0 h 374"/>
                <a:gd name="T16" fmla="*/ 0 w 383"/>
                <a:gd name="T17" fmla="*/ 0 h 374"/>
                <a:gd name="T18" fmla="*/ 0 w 383"/>
                <a:gd name="T19" fmla="*/ 0 h 374"/>
                <a:gd name="T20" fmla="*/ 0 w 383"/>
                <a:gd name="T21" fmla="*/ 0 h 374"/>
                <a:gd name="T22" fmla="*/ 0 w 383"/>
                <a:gd name="T23" fmla="*/ 0 h 374"/>
                <a:gd name="T24" fmla="*/ 0 w 383"/>
                <a:gd name="T25" fmla="*/ 0 h 374"/>
                <a:gd name="T26" fmla="*/ 0 w 383"/>
                <a:gd name="T27" fmla="*/ 0 h 374"/>
                <a:gd name="T28" fmla="*/ 0 w 383"/>
                <a:gd name="T29" fmla="*/ 0 h 374"/>
                <a:gd name="T30" fmla="*/ 0 w 383"/>
                <a:gd name="T31" fmla="*/ 0 h 374"/>
                <a:gd name="T32" fmla="*/ 0 w 383"/>
                <a:gd name="T33" fmla="*/ 0 h 374"/>
                <a:gd name="T34" fmla="*/ 0 w 383"/>
                <a:gd name="T35" fmla="*/ 0 h 374"/>
                <a:gd name="T36" fmla="*/ 0 w 383"/>
                <a:gd name="T37" fmla="*/ 0 h 374"/>
                <a:gd name="T38" fmla="*/ 0 w 383"/>
                <a:gd name="T39" fmla="*/ 0 h 374"/>
                <a:gd name="T40" fmla="*/ 0 w 383"/>
                <a:gd name="T41" fmla="*/ 0 h 374"/>
                <a:gd name="T42" fmla="*/ 0 w 383"/>
                <a:gd name="T43" fmla="*/ 0 h 374"/>
                <a:gd name="T44" fmla="*/ 0 w 383"/>
                <a:gd name="T45" fmla="*/ 0 h 374"/>
                <a:gd name="T46" fmla="*/ 0 w 383"/>
                <a:gd name="T47" fmla="*/ 0 h 374"/>
                <a:gd name="T48" fmla="*/ 0 w 383"/>
                <a:gd name="T49" fmla="*/ 0 h 374"/>
                <a:gd name="T50" fmla="*/ 0 w 383"/>
                <a:gd name="T51" fmla="*/ 0 h 374"/>
                <a:gd name="T52" fmla="*/ 0 w 383"/>
                <a:gd name="T53" fmla="*/ 0 h 374"/>
                <a:gd name="T54" fmla="*/ 0 w 383"/>
                <a:gd name="T55" fmla="*/ 0 h 374"/>
                <a:gd name="T56" fmla="*/ 0 w 383"/>
                <a:gd name="T57" fmla="*/ 0 h 374"/>
                <a:gd name="T58" fmla="*/ 0 w 383"/>
                <a:gd name="T59" fmla="*/ 0 h 374"/>
                <a:gd name="T60" fmla="*/ 0 w 383"/>
                <a:gd name="T61" fmla="*/ 0 h 374"/>
                <a:gd name="T62" fmla="*/ 0 w 383"/>
                <a:gd name="T63" fmla="*/ 0 h 374"/>
                <a:gd name="T64" fmla="*/ 0 w 383"/>
                <a:gd name="T65" fmla="*/ 0 h 374"/>
                <a:gd name="T66" fmla="*/ 0 w 383"/>
                <a:gd name="T67" fmla="*/ 0 h 3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3"/>
                <a:gd name="T103" fmla="*/ 0 h 374"/>
                <a:gd name="T104" fmla="*/ 383 w 383"/>
                <a:gd name="T105" fmla="*/ 374 h 3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74" name="Freeform 125"/>
            <p:cNvSpPr>
              <a:spLocks/>
            </p:cNvSpPr>
            <p:nvPr/>
          </p:nvSpPr>
          <p:spPr bwMode="auto">
            <a:xfrm>
              <a:off x="3925" y="892"/>
              <a:ext cx="61" cy="58"/>
            </a:xfrm>
            <a:custGeom>
              <a:avLst/>
              <a:gdLst>
                <a:gd name="T0" fmla="*/ 0 w 301"/>
                <a:gd name="T1" fmla="*/ 0 h 291"/>
                <a:gd name="T2" fmla="*/ 0 w 301"/>
                <a:gd name="T3" fmla="*/ 0 h 291"/>
                <a:gd name="T4" fmla="*/ 0 w 301"/>
                <a:gd name="T5" fmla="*/ 0 h 291"/>
                <a:gd name="T6" fmla="*/ 0 w 301"/>
                <a:gd name="T7" fmla="*/ 0 h 291"/>
                <a:gd name="T8" fmla="*/ 0 w 301"/>
                <a:gd name="T9" fmla="*/ 0 h 291"/>
                <a:gd name="T10" fmla="*/ 0 w 301"/>
                <a:gd name="T11" fmla="*/ 0 h 291"/>
                <a:gd name="T12" fmla="*/ 0 w 301"/>
                <a:gd name="T13" fmla="*/ 0 h 291"/>
                <a:gd name="T14" fmla="*/ 0 w 301"/>
                <a:gd name="T15" fmla="*/ 0 h 291"/>
                <a:gd name="T16" fmla="*/ 0 w 301"/>
                <a:gd name="T17" fmla="*/ 0 h 291"/>
                <a:gd name="T18" fmla="*/ 0 w 301"/>
                <a:gd name="T19" fmla="*/ 0 h 291"/>
                <a:gd name="T20" fmla="*/ 0 w 301"/>
                <a:gd name="T21" fmla="*/ 0 h 291"/>
                <a:gd name="T22" fmla="*/ 0 w 301"/>
                <a:gd name="T23" fmla="*/ 0 h 291"/>
                <a:gd name="T24" fmla="*/ 0 w 301"/>
                <a:gd name="T25" fmla="*/ 0 h 291"/>
                <a:gd name="T26" fmla="*/ 0 w 301"/>
                <a:gd name="T27" fmla="*/ 0 h 291"/>
                <a:gd name="T28" fmla="*/ 0 w 301"/>
                <a:gd name="T29" fmla="*/ 0 h 291"/>
                <a:gd name="T30" fmla="*/ 0 w 301"/>
                <a:gd name="T31" fmla="*/ 0 h 291"/>
                <a:gd name="T32" fmla="*/ 0 w 301"/>
                <a:gd name="T33" fmla="*/ 0 h 291"/>
                <a:gd name="T34" fmla="*/ 0 w 301"/>
                <a:gd name="T35" fmla="*/ 0 h 291"/>
                <a:gd name="T36" fmla="*/ 0 w 301"/>
                <a:gd name="T37" fmla="*/ 0 h 291"/>
                <a:gd name="T38" fmla="*/ 0 w 301"/>
                <a:gd name="T39" fmla="*/ 0 h 291"/>
                <a:gd name="T40" fmla="*/ 0 w 301"/>
                <a:gd name="T41" fmla="*/ 0 h 291"/>
                <a:gd name="T42" fmla="*/ 0 w 301"/>
                <a:gd name="T43" fmla="*/ 0 h 291"/>
                <a:gd name="T44" fmla="*/ 0 w 301"/>
                <a:gd name="T45" fmla="*/ 0 h 291"/>
                <a:gd name="T46" fmla="*/ 0 w 301"/>
                <a:gd name="T47" fmla="*/ 0 h 291"/>
                <a:gd name="T48" fmla="*/ 0 w 301"/>
                <a:gd name="T49" fmla="*/ 0 h 291"/>
                <a:gd name="T50" fmla="*/ 0 w 301"/>
                <a:gd name="T51" fmla="*/ 0 h 291"/>
                <a:gd name="T52" fmla="*/ 0 w 301"/>
                <a:gd name="T53" fmla="*/ 0 h 291"/>
                <a:gd name="T54" fmla="*/ 0 w 301"/>
                <a:gd name="T55" fmla="*/ 0 h 291"/>
                <a:gd name="T56" fmla="*/ 0 w 301"/>
                <a:gd name="T57" fmla="*/ 0 h 291"/>
                <a:gd name="T58" fmla="*/ 0 w 301"/>
                <a:gd name="T59" fmla="*/ 0 h 291"/>
                <a:gd name="T60" fmla="*/ 0 w 301"/>
                <a:gd name="T61" fmla="*/ 0 h 291"/>
                <a:gd name="T62" fmla="*/ 0 w 301"/>
                <a:gd name="T63" fmla="*/ 0 h 291"/>
                <a:gd name="T64" fmla="*/ 0 w 301"/>
                <a:gd name="T65" fmla="*/ 0 h 291"/>
                <a:gd name="T66" fmla="*/ 0 w 301"/>
                <a:gd name="T67" fmla="*/ 0 h 291"/>
                <a:gd name="T68" fmla="*/ 0 w 301"/>
                <a:gd name="T69" fmla="*/ 0 h 291"/>
                <a:gd name="T70" fmla="*/ 0 w 301"/>
                <a:gd name="T71" fmla="*/ 0 h 291"/>
                <a:gd name="T72" fmla="*/ 0 w 301"/>
                <a:gd name="T73" fmla="*/ 0 h 291"/>
                <a:gd name="T74" fmla="*/ 0 w 301"/>
                <a:gd name="T75" fmla="*/ 0 h 291"/>
                <a:gd name="T76" fmla="*/ 0 w 301"/>
                <a:gd name="T77" fmla="*/ 0 h 291"/>
                <a:gd name="T78" fmla="*/ 0 w 301"/>
                <a:gd name="T79" fmla="*/ 0 h 291"/>
                <a:gd name="T80" fmla="*/ 0 w 301"/>
                <a:gd name="T81" fmla="*/ 0 h 291"/>
                <a:gd name="T82" fmla="*/ 0 w 301"/>
                <a:gd name="T83" fmla="*/ 0 h 291"/>
                <a:gd name="T84" fmla="*/ 0 w 301"/>
                <a:gd name="T85" fmla="*/ 0 h 291"/>
                <a:gd name="T86" fmla="*/ 0 w 301"/>
                <a:gd name="T87" fmla="*/ 0 h 291"/>
                <a:gd name="T88" fmla="*/ 0 w 301"/>
                <a:gd name="T89" fmla="*/ 0 h 291"/>
                <a:gd name="T90" fmla="*/ 0 w 301"/>
                <a:gd name="T91" fmla="*/ 0 h 2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1"/>
                <a:gd name="T139" fmla="*/ 0 h 291"/>
                <a:gd name="T140" fmla="*/ 301 w 301"/>
                <a:gd name="T141" fmla="*/ 291 h 2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75" name="Freeform 126"/>
            <p:cNvSpPr>
              <a:spLocks/>
            </p:cNvSpPr>
            <p:nvPr/>
          </p:nvSpPr>
          <p:spPr bwMode="auto">
            <a:xfrm>
              <a:off x="4245" y="544"/>
              <a:ext cx="48" cy="48"/>
            </a:xfrm>
            <a:custGeom>
              <a:avLst/>
              <a:gdLst>
                <a:gd name="T0" fmla="*/ 0 w 240"/>
                <a:gd name="T1" fmla="*/ 0 h 239"/>
                <a:gd name="T2" fmla="*/ 0 w 240"/>
                <a:gd name="T3" fmla="*/ 0 h 239"/>
                <a:gd name="T4" fmla="*/ 0 w 240"/>
                <a:gd name="T5" fmla="*/ 0 h 239"/>
                <a:gd name="T6" fmla="*/ 0 w 240"/>
                <a:gd name="T7" fmla="*/ 0 h 239"/>
                <a:gd name="T8" fmla="*/ 0 w 240"/>
                <a:gd name="T9" fmla="*/ 0 h 239"/>
                <a:gd name="T10" fmla="*/ 0 w 240"/>
                <a:gd name="T11" fmla="*/ 0 h 239"/>
                <a:gd name="T12" fmla="*/ 0 w 240"/>
                <a:gd name="T13" fmla="*/ 0 h 239"/>
                <a:gd name="T14" fmla="*/ 0 w 240"/>
                <a:gd name="T15" fmla="*/ 0 h 239"/>
                <a:gd name="T16" fmla="*/ 0 w 240"/>
                <a:gd name="T17" fmla="*/ 0 h 239"/>
                <a:gd name="T18" fmla="*/ 0 w 240"/>
                <a:gd name="T19" fmla="*/ 0 h 239"/>
                <a:gd name="T20" fmla="*/ 0 w 240"/>
                <a:gd name="T21" fmla="*/ 0 h 239"/>
                <a:gd name="T22" fmla="*/ 0 w 240"/>
                <a:gd name="T23" fmla="*/ 0 h 239"/>
                <a:gd name="T24" fmla="*/ 0 w 240"/>
                <a:gd name="T25" fmla="*/ 0 h 239"/>
                <a:gd name="T26" fmla="*/ 0 w 240"/>
                <a:gd name="T27" fmla="*/ 0 h 239"/>
                <a:gd name="T28" fmla="*/ 0 w 240"/>
                <a:gd name="T29" fmla="*/ 0 h 239"/>
                <a:gd name="T30" fmla="*/ 0 w 240"/>
                <a:gd name="T31" fmla="*/ 0 h 239"/>
                <a:gd name="T32" fmla="*/ 0 w 240"/>
                <a:gd name="T33" fmla="*/ 0 h 239"/>
                <a:gd name="T34" fmla="*/ 0 w 240"/>
                <a:gd name="T35" fmla="*/ 0 h 239"/>
                <a:gd name="T36" fmla="*/ 0 w 240"/>
                <a:gd name="T37" fmla="*/ 0 h 239"/>
                <a:gd name="T38" fmla="*/ 0 w 240"/>
                <a:gd name="T39" fmla="*/ 0 h 239"/>
                <a:gd name="T40" fmla="*/ 0 w 240"/>
                <a:gd name="T41" fmla="*/ 0 h 239"/>
                <a:gd name="T42" fmla="*/ 0 w 240"/>
                <a:gd name="T43" fmla="*/ 0 h 239"/>
                <a:gd name="T44" fmla="*/ 0 w 240"/>
                <a:gd name="T45" fmla="*/ 0 h 239"/>
                <a:gd name="T46" fmla="*/ 0 w 240"/>
                <a:gd name="T47" fmla="*/ 0 h 239"/>
                <a:gd name="T48" fmla="*/ 0 w 240"/>
                <a:gd name="T49" fmla="*/ 0 h 239"/>
                <a:gd name="T50" fmla="*/ 0 w 240"/>
                <a:gd name="T51" fmla="*/ 0 h 239"/>
                <a:gd name="T52" fmla="*/ 0 w 240"/>
                <a:gd name="T53" fmla="*/ 0 h 239"/>
                <a:gd name="T54" fmla="*/ 0 w 240"/>
                <a:gd name="T55" fmla="*/ 0 h 239"/>
                <a:gd name="T56" fmla="*/ 0 w 240"/>
                <a:gd name="T57" fmla="*/ 0 h 239"/>
                <a:gd name="T58" fmla="*/ 0 w 240"/>
                <a:gd name="T59" fmla="*/ 0 h 239"/>
                <a:gd name="T60" fmla="*/ 0 w 240"/>
                <a:gd name="T61" fmla="*/ 0 h 239"/>
                <a:gd name="T62" fmla="*/ 0 w 240"/>
                <a:gd name="T63" fmla="*/ 0 h 239"/>
                <a:gd name="T64" fmla="*/ 0 w 240"/>
                <a:gd name="T65" fmla="*/ 0 h 239"/>
                <a:gd name="T66" fmla="*/ 0 w 240"/>
                <a:gd name="T67" fmla="*/ 0 h 239"/>
                <a:gd name="T68" fmla="*/ 0 w 240"/>
                <a:gd name="T69" fmla="*/ 0 h 239"/>
                <a:gd name="T70" fmla="*/ 0 w 240"/>
                <a:gd name="T71" fmla="*/ 0 h 239"/>
                <a:gd name="T72" fmla="*/ 0 w 240"/>
                <a:gd name="T73" fmla="*/ 0 h 239"/>
                <a:gd name="T74" fmla="*/ 0 w 240"/>
                <a:gd name="T75" fmla="*/ 0 h 239"/>
                <a:gd name="T76" fmla="*/ 0 w 240"/>
                <a:gd name="T77" fmla="*/ 0 h 239"/>
                <a:gd name="T78" fmla="*/ 0 w 240"/>
                <a:gd name="T79" fmla="*/ 0 h 239"/>
                <a:gd name="T80" fmla="*/ 0 w 240"/>
                <a:gd name="T81" fmla="*/ 0 h 239"/>
                <a:gd name="T82" fmla="*/ 0 w 240"/>
                <a:gd name="T83" fmla="*/ 0 h 239"/>
                <a:gd name="T84" fmla="*/ 0 w 240"/>
                <a:gd name="T85" fmla="*/ 0 h 239"/>
                <a:gd name="T86" fmla="*/ 0 w 240"/>
                <a:gd name="T87" fmla="*/ 0 h 239"/>
                <a:gd name="T88" fmla="*/ 0 w 240"/>
                <a:gd name="T89" fmla="*/ 0 h 239"/>
                <a:gd name="T90" fmla="*/ 0 w 240"/>
                <a:gd name="T91" fmla="*/ 0 h 239"/>
                <a:gd name="T92" fmla="*/ 0 w 240"/>
                <a:gd name="T93" fmla="*/ 0 h 239"/>
                <a:gd name="T94" fmla="*/ 0 w 240"/>
                <a:gd name="T95" fmla="*/ 0 h 239"/>
                <a:gd name="T96" fmla="*/ 0 w 240"/>
                <a:gd name="T97" fmla="*/ 0 h 239"/>
                <a:gd name="T98" fmla="*/ 0 w 240"/>
                <a:gd name="T99" fmla="*/ 0 h 239"/>
                <a:gd name="T100" fmla="*/ 0 w 240"/>
                <a:gd name="T101" fmla="*/ 0 h 239"/>
                <a:gd name="T102" fmla="*/ 0 w 240"/>
                <a:gd name="T103" fmla="*/ 0 h 239"/>
                <a:gd name="T104" fmla="*/ 0 w 240"/>
                <a:gd name="T105" fmla="*/ 0 h 239"/>
                <a:gd name="T106" fmla="*/ 0 w 240"/>
                <a:gd name="T107" fmla="*/ 0 h 239"/>
                <a:gd name="T108" fmla="*/ 0 w 240"/>
                <a:gd name="T109" fmla="*/ 0 h 239"/>
                <a:gd name="T110" fmla="*/ 0 w 240"/>
                <a:gd name="T111" fmla="*/ 0 h 239"/>
                <a:gd name="T112" fmla="*/ 0 w 240"/>
                <a:gd name="T113" fmla="*/ 0 h 239"/>
                <a:gd name="T114" fmla="*/ 0 w 240"/>
                <a:gd name="T115" fmla="*/ 0 h 2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0"/>
                <a:gd name="T175" fmla="*/ 0 h 239"/>
                <a:gd name="T176" fmla="*/ 240 w 240"/>
                <a:gd name="T177" fmla="*/ 239 h 2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76" name="Freeform 127"/>
            <p:cNvSpPr>
              <a:spLocks/>
            </p:cNvSpPr>
            <p:nvPr/>
          </p:nvSpPr>
          <p:spPr bwMode="auto">
            <a:xfrm>
              <a:off x="4251" y="550"/>
              <a:ext cx="35" cy="33"/>
            </a:xfrm>
            <a:custGeom>
              <a:avLst/>
              <a:gdLst>
                <a:gd name="T0" fmla="*/ 0 w 176"/>
                <a:gd name="T1" fmla="*/ 0 h 166"/>
                <a:gd name="T2" fmla="*/ 0 w 176"/>
                <a:gd name="T3" fmla="*/ 0 h 166"/>
                <a:gd name="T4" fmla="*/ 0 w 176"/>
                <a:gd name="T5" fmla="*/ 0 h 166"/>
                <a:gd name="T6" fmla="*/ 0 w 176"/>
                <a:gd name="T7" fmla="*/ 0 h 166"/>
                <a:gd name="T8" fmla="*/ 0 w 176"/>
                <a:gd name="T9" fmla="*/ 0 h 166"/>
                <a:gd name="T10" fmla="*/ 0 w 176"/>
                <a:gd name="T11" fmla="*/ 0 h 166"/>
                <a:gd name="T12" fmla="*/ 0 w 176"/>
                <a:gd name="T13" fmla="*/ 0 h 166"/>
                <a:gd name="T14" fmla="*/ 0 w 176"/>
                <a:gd name="T15" fmla="*/ 0 h 166"/>
                <a:gd name="T16" fmla="*/ 0 w 176"/>
                <a:gd name="T17" fmla="*/ 0 h 166"/>
                <a:gd name="T18" fmla="*/ 0 w 176"/>
                <a:gd name="T19" fmla="*/ 0 h 166"/>
                <a:gd name="T20" fmla="*/ 0 w 176"/>
                <a:gd name="T21" fmla="*/ 0 h 166"/>
                <a:gd name="T22" fmla="*/ 0 w 176"/>
                <a:gd name="T23" fmla="*/ 0 h 166"/>
                <a:gd name="T24" fmla="*/ 0 w 176"/>
                <a:gd name="T25" fmla="*/ 0 h 166"/>
                <a:gd name="T26" fmla="*/ 0 w 176"/>
                <a:gd name="T27" fmla="*/ 0 h 166"/>
                <a:gd name="T28" fmla="*/ 0 w 176"/>
                <a:gd name="T29" fmla="*/ 0 h 166"/>
                <a:gd name="T30" fmla="*/ 0 w 176"/>
                <a:gd name="T31" fmla="*/ 0 h 166"/>
                <a:gd name="T32" fmla="*/ 0 w 176"/>
                <a:gd name="T33" fmla="*/ 0 h 166"/>
                <a:gd name="T34" fmla="*/ 0 w 176"/>
                <a:gd name="T35" fmla="*/ 0 h 166"/>
                <a:gd name="T36" fmla="*/ 0 w 176"/>
                <a:gd name="T37" fmla="*/ 0 h 166"/>
                <a:gd name="T38" fmla="*/ 0 w 176"/>
                <a:gd name="T39" fmla="*/ 0 h 166"/>
                <a:gd name="T40" fmla="*/ 0 w 176"/>
                <a:gd name="T41" fmla="*/ 0 h 166"/>
                <a:gd name="T42" fmla="*/ 0 w 176"/>
                <a:gd name="T43" fmla="*/ 0 h 166"/>
                <a:gd name="T44" fmla="*/ 0 w 176"/>
                <a:gd name="T45" fmla="*/ 0 h 166"/>
                <a:gd name="T46" fmla="*/ 0 w 176"/>
                <a:gd name="T47" fmla="*/ 0 h 166"/>
                <a:gd name="T48" fmla="*/ 0 w 176"/>
                <a:gd name="T49" fmla="*/ 0 h 166"/>
                <a:gd name="T50" fmla="*/ 0 w 176"/>
                <a:gd name="T51" fmla="*/ 0 h 166"/>
                <a:gd name="T52" fmla="*/ 0 w 176"/>
                <a:gd name="T53" fmla="*/ 0 h 166"/>
                <a:gd name="T54" fmla="*/ 0 w 176"/>
                <a:gd name="T55" fmla="*/ 0 h 166"/>
                <a:gd name="T56" fmla="*/ 0 w 176"/>
                <a:gd name="T57" fmla="*/ 0 h 166"/>
                <a:gd name="T58" fmla="*/ 0 w 176"/>
                <a:gd name="T59" fmla="*/ 0 h 166"/>
                <a:gd name="T60" fmla="*/ 0 w 176"/>
                <a:gd name="T61" fmla="*/ 0 h 166"/>
                <a:gd name="T62" fmla="*/ 0 w 176"/>
                <a:gd name="T63" fmla="*/ 0 h 166"/>
                <a:gd name="T64" fmla="*/ 0 w 176"/>
                <a:gd name="T65" fmla="*/ 0 h 166"/>
                <a:gd name="T66" fmla="*/ 0 w 176"/>
                <a:gd name="T67" fmla="*/ 0 h 166"/>
                <a:gd name="T68" fmla="*/ 0 w 176"/>
                <a:gd name="T69" fmla="*/ 0 h 166"/>
                <a:gd name="T70" fmla="*/ 0 w 176"/>
                <a:gd name="T71" fmla="*/ 0 h 166"/>
                <a:gd name="T72" fmla="*/ 0 w 176"/>
                <a:gd name="T73" fmla="*/ 0 h 166"/>
                <a:gd name="T74" fmla="*/ 0 w 176"/>
                <a:gd name="T75" fmla="*/ 0 h 166"/>
                <a:gd name="T76" fmla="*/ 0 w 176"/>
                <a:gd name="T77" fmla="*/ 0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66"/>
                <a:gd name="T119" fmla="*/ 176 w 176"/>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77" name="Freeform 128"/>
            <p:cNvSpPr>
              <a:spLocks/>
            </p:cNvSpPr>
            <p:nvPr/>
          </p:nvSpPr>
          <p:spPr bwMode="auto">
            <a:xfrm>
              <a:off x="4311" y="598"/>
              <a:ext cx="60" cy="62"/>
            </a:xfrm>
            <a:custGeom>
              <a:avLst/>
              <a:gdLst>
                <a:gd name="T0" fmla="*/ 0 w 301"/>
                <a:gd name="T1" fmla="*/ 0 h 312"/>
                <a:gd name="T2" fmla="*/ 0 w 301"/>
                <a:gd name="T3" fmla="*/ 0 h 312"/>
                <a:gd name="T4" fmla="*/ 0 w 301"/>
                <a:gd name="T5" fmla="*/ 0 h 312"/>
                <a:gd name="T6" fmla="*/ 0 w 301"/>
                <a:gd name="T7" fmla="*/ 0 h 312"/>
                <a:gd name="T8" fmla="*/ 0 w 301"/>
                <a:gd name="T9" fmla="*/ 0 h 312"/>
                <a:gd name="T10" fmla="*/ 0 w 301"/>
                <a:gd name="T11" fmla="*/ 0 h 312"/>
                <a:gd name="T12" fmla="*/ 0 w 301"/>
                <a:gd name="T13" fmla="*/ 0 h 312"/>
                <a:gd name="T14" fmla="*/ 0 w 301"/>
                <a:gd name="T15" fmla="*/ 0 h 312"/>
                <a:gd name="T16" fmla="*/ 0 w 301"/>
                <a:gd name="T17" fmla="*/ 0 h 312"/>
                <a:gd name="T18" fmla="*/ 0 w 301"/>
                <a:gd name="T19" fmla="*/ 0 h 312"/>
                <a:gd name="T20" fmla="*/ 0 w 301"/>
                <a:gd name="T21" fmla="*/ 0 h 312"/>
                <a:gd name="T22" fmla="*/ 0 w 301"/>
                <a:gd name="T23" fmla="*/ 0 h 312"/>
                <a:gd name="T24" fmla="*/ 0 w 301"/>
                <a:gd name="T25" fmla="*/ 0 h 312"/>
                <a:gd name="T26" fmla="*/ 0 w 301"/>
                <a:gd name="T27" fmla="*/ 0 h 312"/>
                <a:gd name="T28" fmla="*/ 0 w 301"/>
                <a:gd name="T29" fmla="*/ 0 h 312"/>
                <a:gd name="T30" fmla="*/ 0 w 301"/>
                <a:gd name="T31" fmla="*/ 0 h 312"/>
                <a:gd name="T32" fmla="*/ 0 w 301"/>
                <a:gd name="T33" fmla="*/ 0 h 312"/>
                <a:gd name="T34" fmla="*/ 0 w 301"/>
                <a:gd name="T35" fmla="*/ 0 h 312"/>
                <a:gd name="T36" fmla="*/ 0 w 301"/>
                <a:gd name="T37" fmla="*/ 0 h 312"/>
                <a:gd name="T38" fmla="*/ 0 w 301"/>
                <a:gd name="T39" fmla="*/ 0 h 312"/>
                <a:gd name="T40" fmla="*/ 0 w 301"/>
                <a:gd name="T41" fmla="*/ 0 h 312"/>
                <a:gd name="T42" fmla="*/ 0 w 301"/>
                <a:gd name="T43" fmla="*/ 0 h 312"/>
                <a:gd name="T44" fmla="*/ 0 w 301"/>
                <a:gd name="T45" fmla="*/ 0 h 312"/>
                <a:gd name="T46" fmla="*/ 0 w 301"/>
                <a:gd name="T47" fmla="*/ 0 h 312"/>
                <a:gd name="T48" fmla="*/ 0 w 301"/>
                <a:gd name="T49" fmla="*/ 0 h 312"/>
                <a:gd name="T50" fmla="*/ 0 w 301"/>
                <a:gd name="T51" fmla="*/ 0 h 312"/>
                <a:gd name="T52" fmla="*/ 0 w 301"/>
                <a:gd name="T53" fmla="*/ 0 h 312"/>
                <a:gd name="T54" fmla="*/ 0 w 301"/>
                <a:gd name="T55" fmla="*/ 0 h 312"/>
                <a:gd name="T56" fmla="*/ 0 w 301"/>
                <a:gd name="T57" fmla="*/ 0 h 312"/>
                <a:gd name="T58" fmla="*/ 0 w 301"/>
                <a:gd name="T59" fmla="*/ 0 h 312"/>
                <a:gd name="T60" fmla="*/ 0 w 301"/>
                <a:gd name="T61" fmla="*/ 0 h 312"/>
                <a:gd name="T62" fmla="*/ 0 w 301"/>
                <a:gd name="T63" fmla="*/ 0 h 312"/>
                <a:gd name="T64" fmla="*/ 0 w 301"/>
                <a:gd name="T65" fmla="*/ 0 h 312"/>
                <a:gd name="T66" fmla="*/ 0 w 301"/>
                <a:gd name="T67" fmla="*/ 0 h 3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1"/>
                <a:gd name="T103" fmla="*/ 0 h 312"/>
                <a:gd name="T104" fmla="*/ 301 w 301"/>
                <a:gd name="T105" fmla="*/ 312 h 3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4678" name="Freeform 129"/>
            <p:cNvSpPr>
              <a:spLocks/>
            </p:cNvSpPr>
            <p:nvPr/>
          </p:nvSpPr>
          <p:spPr bwMode="auto">
            <a:xfrm>
              <a:off x="4318" y="606"/>
              <a:ext cx="47" cy="48"/>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w 238"/>
                <a:gd name="T75" fmla="*/ 0 h 238"/>
                <a:gd name="T76" fmla="*/ 0 w 238"/>
                <a:gd name="T77" fmla="*/ 0 h 238"/>
                <a:gd name="T78" fmla="*/ 0 w 238"/>
                <a:gd name="T79" fmla="*/ 0 h 238"/>
                <a:gd name="T80" fmla="*/ 0 w 238"/>
                <a:gd name="T81" fmla="*/ 0 h 238"/>
                <a:gd name="T82" fmla="*/ 0 w 238"/>
                <a:gd name="T83" fmla="*/ 0 h 238"/>
                <a:gd name="T84" fmla="*/ 0 w 238"/>
                <a:gd name="T85" fmla="*/ 0 h 238"/>
                <a:gd name="T86" fmla="*/ 0 w 238"/>
                <a:gd name="T87" fmla="*/ 0 h 238"/>
                <a:gd name="T88" fmla="*/ 0 w 238"/>
                <a:gd name="T89" fmla="*/ 0 h 238"/>
                <a:gd name="T90" fmla="*/ 0 w 238"/>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8"/>
                <a:gd name="T139" fmla="*/ 0 h 238"/>
                <a:gd name="T140" fmla="*/ 238 w 238"/>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34" name="Rectangle 9"/>
          <p:cNvSpPr>
            <a:spLocks noChangeArrowheads="1"/>
          </p:cNvSpPr>
          <p:nvPr/>
        </p:nvSpPr>
        <p:spPr bwMode="auto">
          <a:xfrm>
            <a:off x="5334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Non-Deterministic </a:t>
            </a:r>
            <a:r>
              <a:rPr lang="en-US" sz="3600" b="1" dirty="0">
                <a:solidFill>
                  <a:schemeClr val="tx2"/>
                </a:solidFill>
                <a:effectLst>
                  <a:outerShdw blurRad="38100" dist="38100" dir="2700000" algn="tl">
                    <a:srgbClr val="000000"/>
                  </a:outerShdw>
                </a:effectLst>
                <a:latin typeface="Arial Rounded MT Bold" pitchFamily="34" charset="0"/>
                <a:cs typeface="+mn-cs"/>
              </a:rPr>
              <a:t>Machines</a:t>
            </a:r>
          </a:p>
        </p:txBody>
      </p:sp>
      <p:sp>
        <p:nvSpPr>
          <p:cNvPr id="194565" name="Rectangle 262"/>
          <p:cNvSpPr>
            <a:spLocks noChangeArrowheads="1"/>
          </p:cNvSpPr>
          <p:nvPr/>
        </p:nvSpPr>
        <p:spPr bwMode="auto">
          <a:xfrm>
            <a:off x="1614488" y="6361113"/>
            <a:ext cx="3109912"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i="1">
                <a:solidFill>
                  <a:schemeClr val="accent2"/>
                </a:solidFill>
                <a:latin typeface="Times New Roman" pitchFamily="18" charset="0"/>
              </a:rPr>
              <a:t>P(I) = </a:t>
            </a:r>
            <a:r>
              <a:rPr lang="en-US" altLang="en-US" sz="2800" i="1">
                <a:solidFill>
                  <a:schemeClr val="accent2"/>
                </a:solidFill>
                <a:latin typeface="Times New Roman" pitchFamily="18" charset="0"/>
                <a:sym typeface="Symbol" pitchFamily="18" charset="2"/>
              </a:rPr>
              <a:t></a:t>
            </a:r>
            <a:r>
              <a:rPr lang="en-US" altLang="en-US" sz="2800" i="1">
                <a:solidFill>
                  <a:schemeClr val="accent2"/>
                </a:solidFill>
                <a:latin typeface="Times New Roman" pitchFamily="18" charset="0"/>
              </a:rPr>
              <a:t> S Valid(I,S)</a:t>
            </a:r>
            <a:endParaRPr lang="en-CA" altLang="en-US" sz="2800">
              <a:latin typeface="Times New Roman" pitchFamily="18" charset="0"/>
            </a:endParaRPr>
          </a:p>
        </p:txBody>
      </p:sp>
      <p:grpSp>
        <p:nvGrpSpPr>
          <p:cNvPr id="194566" name="Group 14"/>
          <p:cNvGrpSpPr>
            <a:grpSpLocks/>
          </p:cNvGrpSpPr>
          <p:nvPr/>
        </p:nvGrpSpPr>
        <p:grpSpPr bwMode="auto">
          <a:xfrm>
            <a:off x="3657600" y="3087688"/>
            <a:ext cx="4202113" cy="3254375"/>
            <a:chOff x="2304" y="1945"/>
            <a:chExt cx="2647" cy="2050"/>
          </a:xfrm>
        </p:grpSpPr>
        <p:sp>
          <p:nvSpPr>
            <p:cNvPr id="194576" name="Oval 15"/>
            <p:cNvSpPr>
              <a:spLocks noChangeArrowheads="1"/>
            </p:cNvSpPr>
            <p:nvPr/>
          </p:nvSpPr>
          <p:spPr bwMode="auto">
            <a:xfrm rot="2528719">
              <a:off x="2304" y="2256"/>
              <a:ext cx="2647" cy="1739"/>
            </a:xfrm>
            <a:prstGeom prst="ellipse">
              <a:avLst/>
            </a:prstGeom>
            <a:noFill/>
            <a:ln w="38100" cap="sq">
              <a:solidFill>
                <a:srgbClr val="00FF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94577" name="Text Box 16"/>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00FFFF"/>
                  </a:solidFill>
                  <a:latin typeface="Times New Roman" pitchFamily="18" charset="0"/>
                </a:rPr>
                <a:t>NP</a:t>
              </a:r>
            </a:p>
          </p:txBody>
        </p:sp>
      </p:grpSp>
      <p:grpSp>
        <p:nvGrpSpPr>
          <p:cNvPr id="194567" name="Group 7"/>
          <p:cNvGrpSpPr>
            <a:grpSpLocks/>
          </p:cNvGrpSpPr>
          <p:nvPr/>
        </p:nvGrpSpPr>
        <p:grpSpPr bwMode="auto">
          <a:xfrm>
            <a:off x="3916363" y="1830388"/>
            <a:ext cx="4986337" cy="4887912"/>
            <a:chOff x="2467" y="1153"/>
            <a:chExt cx="3141" cy="3079"/>
          </a:xfrm>
        </p:grpSpPr>
        <p:sp>
          <p:nvSpPr>
            <p:cNvPr id="194574" name="Oval 8"/>
            <p:cNvSpPr>
              <a:spLocks noChangeArrowheads="1"/>
            </p:cNvSpPr>
            <p:nvPr/>
          </p:nvSpPr>
          <p:spPr bwMode="auto">
            <a:xfrm>
              <a:off x="2467" y="1240"/>
              <a:ext cx="3141" cy="2992"/>
            </a:xfrm>
            <a:prstGeom prst="ellipse">
              <a:avLst/>
            </a:prstGeom>
            <a:noFill/>
            <a:ln w="38100" cap="sq">
              <a:solidFill>
                <a:srgbClr val="00FF00"/>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94575" name="Text Box 9"/>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66FF33"/>
                  </a:solidFill>
                  <a:latin typeface="Times New Roman" pitchFamily="18" charset="0"/>
                </a:rPr>
                <a:t>Exp</a:t>
              </a:r>
            </a:p>
          </p:txBody>
        </p:sp>
      </p:grpSp>
      <p:grpSp>
        <p:nvGrpSpPr>
          <p:cNvPr id="194568" name="Group 120"/>
          <p:cNvGrpSpPr>
            <a:grpSpLocks/>
          </p:cNvGrpSpPr>
          <p:nvPr/>
        </p:nvGrpSpPr>
        <p:grpSpPr bwMode="auto">
          <a:xfrm>
            <a:off x="5245100" y="4370388"/>
            <a:ext cx="2286000" cy="2386012"/>
            <a:chOff x="5245100" y="4370388"/>
            <a:chExt cx="2286000" cy="2386012"/>
          </a:xfrm>
        </p:grpSpPr>
        <p:sp>
          <p:nvSpPr>
            <p:cNvPr id="194572" name="Oval 3"/>
            <p:cNvSpPr>
              <a:spLocks noChangeArrowheads="1"/>
            </p:cNvSpPr>
            <p:nvPr/>
          </p:nvSpPr>
          <p:spPr bwMode="auto">
            <a:xfrm>
              <a:off x="5245100" y="4470400"/>
              <a:ext cx="2286000" cy="228600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194573" name="Text Box 10"/>
            <p:cNvSpPr txBox="1">
              <a:spLocks noChangeArrowheads="1"/>
            </p:cNvSpPr>
            <p:nvPr/>
          </p:nvSpPr>
          <p:spPr bwMode="auto">
            <a:xfrm>
              <a:off x="5791200" y="4370388"/>
              <a:ext cx="12017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CC99FF"/>
                  </a:solidFill>
                  <a:latin typeface="Times New Roman" pitchFamily="18" charset="0"/>
                </a:rPr>
                <a:t>Poly</a:t>
              </a:r>
            </a:p>
          </p:txBody>
        </p:sp>
      </p:grpSp>
      <p:sp>
        <p:nvSpPr>
          <p:cNvPr id="126" name="Text Box 20"/>
          <p:cNvSpPr txBox="1">
            <a:spLocks noChangeArrowheads="1"/>
          </p:cNvSpPr>
          <p:nvPr/>
        </p:nvSpPr>
        <p:spPr bwMode="auto">
          <a:xfrm>
            <a:off x="5791200" y="5410200"/>
            <a:ext cx="119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a:latin typeface="Times New Roman" pitchFamily="18" charset="0"/>
              </a:rPr>
              <a:t>GCD</a:t>
            </a:r>
          </a:p>
        </p:txBody>
      </p:sp>
      <p:sp>
        <p:nvSpPr>
          <p:cNvPr id="194570" name="Text Box 22"/>
          <p:cNvSpPr txBox="1">
            <a:spLocks noChangeArrowheads="1"/>
          </p:cNvSpPr>
          <p:nvPr/>
        </p:nvSpPr>
        <p:spPr bwMode="auto">
          <a:xfrm>
            <a:off x="4319588" y="3441700"/>
            <a:ext cx="11255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a:latin typeface="Times New Roman" pitchFamily="18" charset="0"/>
              </a:rPr>
              <a:t>SAT</a:t>
            </a:r>
          </a:p>
        </p:txBody>
      </p:sp>
      <p:sp>
        <p:nvSpPr>
          <p:cNvPr id="129" name="Text Box 2"/>
          <p:cNvSpPr txBox="1">
            <a:spLocks noChangeArrowheads="1"/>
          </p:cNvSpPr>
          <p:nvPr/>
        </p:nvSpPr>
        <p:spPr bwMode="auto">
          <a:xfrm>
            <a:off x="76200" y="2654300"/>
            <a:ext cx="8534400" cy="1814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If </a:t>
            </a:r>
            <a:r>
              <a:rPr lang="en-US" altLang="en-US" sz="2800" i="1">
                <a:solidFill>
                  <a:srgbClr val="FFC000"/>
                </a:solidFill>
                <a:latin typeface="Times New Roman" pitchFamily="18" charset="0"/>
              </a:rPr>
              <a:t>P</a:t>
            </a:r>
            <a:r>
              <a:rPr lang="en-US" altLang="en-US" sz="2800" i="1">
                <a:solidFill>
                  <a:srgbClr val="FFC000"/>
                </a:solidFill>
                <a:latin typeface="Times New Roman" pitchFamily="18" charset="0"/>
                <a:sym typeface="Symbol" pitchFamily="18" charset="2"/>
              </a:rPr>
              <a:t></a:t>
            </a:r>
            <a:r>
              <a:rPr lang="en-US" altLang="en-US" sz="2800">
                <a:solidFill>
                  <a:srgbClr val="CC99FF"/>
                </a:solidFill>
                <a:latin typeface="Times New Roman" pitchFamily="18" charset="0"/>
              </a:rPr>
              <a:t> Polynomial Time,</a:t>
            </a:r>
            <a:endParaRPr lang="en-US" altLang="en-US" sz="2800">
              <a:latin typeface="Times New Roman" pitchFamily="18" charset="0"/>
              <a:sym typeface="Symbol" pitchFamily="18" charset="2"/>
            </a:endParaRPr>
          </a:p>
          <a:p>
            <a:pPr>
              <a:spcBef>
                <a:spcPct val="0"/>
              </a:spcBef>
            </a:pPr>
            <a:r>
              <a:rPr lang="en-US" altLang="en-US" sz="2800">
                <a:latin typeface="Times New Roman" pitchFamily="18" charset="0"/>
              </a:rPr>
              <a:t> </a:t>
            </a:r>
            <a:r>
              <a:rPr lang="en-US" altLang="en-US" sz="2800">
                <a:latin typeface="Times New Roman" pitchFamily="18" charset="0"/>
                <a:sym typeface="Wingdings" pitchFamily="2" charset="2"/>
              </a:rPr>
              <a:t>You don’t even need</a:t>
            </a:r>
            <a:br>
              <a:rPr lang="en-US" altLang="en-US" sz="2800">
                <a:latin typeface="Times New Roman" pitchFamily="18" charset="0"/>
                <a:sym typeface="Wingdings" pitchFamily="2" charset="2"/>
              </a:rPr>
            </a:br>
            <a:r>
              <a:rPr lang="en-US" altLang="en-US" sz="2800">
                <a:latin typeface="Times New Roman" pitchFamily="18" charset="0"/>
                <a:sym typeface="Wingdings" pitchFamily="2" charset="2"/>
              </a:rPr>
              <a:t>   the fairy good mother. </a:t>
            </a:r>
          </a:p>
          <a:p>
            <a:pPr>
              <a:spcBef>
                <a:spcPct val="0"/>
              </a:spcBef>
            </a:pPr>
            <a:r>
              <a:rPr lang="en-US" altLang="en-US" sz="2800">
                <a:latin typeface="Times New Roman" pitchFamily="18" charset="0"/>
                <a:sym typeface="Wingdings" pitchFamily="2" charset="2"/>
              </a:rPr>
              <a:t></a:t>
            </a:r>
            <a:r>
              <a:rPr lang="en-US" altLang="en-US" sz="2800" i="1">
                <a:solidFill>
                  <a:srgbClr val="FFC000"/>
                </a:solidFill>
                <a:latin typeface="Times New Roman" pitchFamily="18" charset="0"/>
              </a:rPr>
              <a:t> P</a:t>
            </a:r>
            <a:r>
              <a:rPr lang="en-US" altLang="en-US" sz="2800" i="1">
                <a:solidFill>
                  <a:srgbClr val="FFC000"/>
                </a:solidFill>
                <a:latin typeface="Times New Roman" pitchFamily="18" charset="0"/>
                <a:sym typeface="Symbol" pitchFamily="18" charset="2"/>
              </a:rPr>
              <a:t> </a:t>
            </a:r>
            <a:r>
              <a:rPr lang="en-US" altLang="en-US" sz="2800" i="1">
                <a:solidFill>
                  <a:srgbClr val="00FFFF"/>
                </a:solidFill>
                <a:latin typeface="Times New Roman" pitchFamily="18" charset="0"/>
                <a:sym typeface="Symbol" pitchFamily="18" charset="2"/>
              </a:rPr>
              <a:t>NP</a:t>
            </a:r>
            <a:endParaRPr lang="en-US" altLang="en-US" sz="2800" i="1">
              <a:solidFill>
                <a:schemeClr val="accent2"/>
              </a:solidFill>
              <a:latin typeface="Times New Roman" pitchFamily="18" charset="0"/>
              <a:sym typeface="Wingdings" pitchFamily="2" charset="2"/>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26"/>
                                        </p:tgtEl>
                                        <p:attrNameLst>
                                          <p:attrName>style.visibility</p:attrName>
                                        </p:attrNameLst>
                                      </p:cBhvr>
                                      <p:to>
                                        <p:strVal val="visible"/>
                                      </p:to>
                                    </p:set>
                                    <p:anim calcmode="lin" valueType="num">
                                      <p:cBhvr additive="base">
                                        <p:cTn id="7" dur="500" fill="hold"/>
                                        <p:tgtEl>
                                          <p:spTgt spid="126"/>
                                        </p:tgtEl>
                                        <p:attrNameLst>
                                          <p:attrName>ppt_x</p:attrName>
                                        </p:attrNameLst>
                                      </p:cBhvr>
                                      <p:tavLst>
                                        <p:tav tm="0">
                                          <p:val>
                                            <p:strVal val="#ppt_x"/>
                                          </p:val>
                                        </p:tav>
                                        <p:tav tm="100000">
                                          <p:val>
                                            <p:strVal val="#ppt_x"/>
                                          </p:val>
                                        </p:tav>
                                      </p:tavLst>
                                    </p:anim>
                                    <p:anim calcmode="lin" valueType="num">
                                      <p:cBhvr additive="base">
                                        <p:cTn id="8" dur="500" fill="hold"/>
                                        <p:tgtEl>
                                          <p:spTgt spid="12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29">
                                            <p:txEl>
                                              <p:pRg st="0" end="0"/>
                                            </p:txEl>
                                          </p:spTgt>
                                        </p:tgtEl>
                                        <p:attrNameLst>
                                          <p:attrName>style.visibility</p:attrName>
                                        </p:attrNameLst>
                                      </p:cBhvr>
                                      <p:to>
                                        <p:strVal val="visible"/>
                                      </p:to>
                                    </p:set>
                                    <p:anim calcmode="lin" valueType="num">
                                      <p:cBhvr additive="base">
                                        <p:cTn id="11" dur="500" fill="hold"/>
                                        <p:tgtEl>
                                          <p:spTgt spid="129">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2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29">
                                            <p:txEl>
                                              <p:pRg st="1" end="1"/>
                                            </p:txEl>
                                          </p:spTgt>
                                        </p:tgtEl>
                                        <p:attrNameLst>
                                          <p:attrName>style.visibility</p:attrName>
                                        </p:attrNameLst>
                                      </p:cBhvr>
                                      <p:to>
                                        <p:strVal val="visible"/>
                                      </p:to>
                                    </p:set>
                                    <p:anim calcmode="lin" valueType="num">
                                      <p:cBhvr additive="base">
                                        <p:cTn id="17" dur="500" fill="hold"/>
                                        <p:tgtEl>
                                          <p:spTgt spid="129">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2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129">
                                            <p:txEl>
                                              <p:pRg st="2" end="2"/>
                                            </p:txEl>
                                          </p:spTgt>
                                        </p:tgtEl>
                                        <p:attrNameLst>
                                          <p:attrName>style.visibility</p:attrName>
                                        </p:attrNameLst>
                                      </p:cBhvr>
                                      <p:to>
                                        <p:strVal val="visible"/>
                                      </p:to>
                                    </p:set>
                                    <p:anim calcmode="lin" valueType="num">
                                      <p:cBhvr additive="base">
                                        <p:cTn id="23" dur="500" fill="hold"/>
                                        <p:tgtEl>
                                          <p:spTgt spid="129">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29">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6" grpId="0"/>
      <p:bldP spid="129" grpId="0" build="p" bldLvl="2" autoUpdateAnimBg="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4274"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Primitive </a:t>
            </a:r>
            <a:r>
              <a:rPr lang="en-US" sz="3600" b="1" dirty="0">
                <a:solidFill>
                  <a:schemeClr val="tx2"/>
                </a:solidFill>
                <a:effectLst>
                  <a:outerShdw blurRad="38100" dist="38100" dir="2700000" algn="tl">
                    <a:srgbClr val="000000"/>
                  </a:outerShdw>
                </a:effectLst>
                <a:latin typeface="Arial Rounded MT Bold" pitchFamily="34" charset="0"/>
                <a:cs typeface="+mn-cs"/>
              </a:rPr>
              <a:t>Recursive</a:t>
            </a:r>
          </a:p>
        </p:txBody>
      </p:sp>
      <p:sp>
        <p:nvSpPr>
          <p:cNvPr id="1334276" name="Text Box 4"/>
          <p:cNvSpPr txBox="1">
            <a:spLocks noChangeArrowheads="1"/>
          </p:cNvSpPr>
          <p:nvPr/>
        </p:nvSpPr>
        <p:spPr bwMode="auto">
          <a:xfrm>
            <a:off x="228600" y="609600"/>
            <a:ext cx="8915400" cy="1373188"/>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f</a:t>
            </a:r>
            <a:r>
              <a:rPr lang="en-US" dirty="0">
                <a:effectLst>
                  <a:outerShdw blurRad="38100" dist="38100" dir="2700000" algn="tl">
                    <a:srgbClr val="000000"/>
                  </a:outerShdw>
                </a:effectLst>
                <a:cs typeface="+mn-cs"/>
              </a:rPr>
              <a:t> is defined from </a:t>
            </a:r>
            <a:r>
              <a:rPr lang="en-US" i="1" dirty="0">
                <a:solidFill>
                  <a:schemeClr val="accent2"/>
                </a:solidFill>
                <a:effectLst>
                  <a:outerShdw blurRad="38100" dist="38100" dir="2700000" algn="tl">
                    <a:srgbClr val="000000"/>
                  </a:outerShdw>
                </a:effectLst>
                <a:cs typeface="+mn-cs"/>
              </a:rPr>
              <a:t>g</a:t>
            </a:r>
            <a:r>
              <a:rPr lang="en-US" dirty="0">
                <a:effectLst>
                  <a:outerShdw blurRad="38100" dist="38100" dir="2700000" algn="tl">
                    <a:srgbClr val="000000"/>
                  </a:outerShdw>
                </a:effectLst>
                <a:cs typeface="+mn-cs"/>
              </a:rPr>
              <a:t> &amp;</a:t>
            </a:r>
            <a:r>
              <a:rPr lang="en-US" i="1" dirty="0">
                <a:solidFill>
                  <a:schemeClr val="accent2"/>
                </a:solidFill>
                <a:effectLst>
                  <a:outerShdw blurRad="38100" dist="38100" dir="2700000" algn="tl">
                    <a:srgbClr val="000000"/>
                  </a:outerShdw>
                </a:effectLst>
                <a:cs typeface="+mn-cs"/>
              </a:rPr>
              <a:t> h</a:t>
            </a:r>
            <a:r>
              <a:rPr lang="en-US" dirty="0">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by primitive </a:t>
            </a:r>
            <a:r>
              <a:rPr lang="en-US" dirty="0">
                <a:effectLst>
                  <a:outerShdw blurRad="38100" dist="38100" dir="2700000" algn="tl">
                    <a:srgbClr val="000000"/>
                  </a:outerShdw>
                </a:effectLst>
                <a:cs typeface="+mn-cs"/>
              </a:rPr>
              <a:t>recursion if</a:t>
            </a:r>
          </a:p>
          <a:p>
            <a:pPr eaLnBrk="0" hangingPunct="0">
              <a:buFontTx/>
              <a:buChar char="•"/>
              <a:defRPr/>
            </a:pPr>
            <a:r>
              <a:rPr lang="en-US" i="1" dirty="0">
                <a:solidFill>
                  <a:schemeClr val="accent2"/>
                </a:solidFill>
                <a:effectLst>
                  <a:outerShdw blurRad="38100" dist="38100" dir="2700000" algn="tl">
                    <a:srgbClr val="000000"/>
                  </a:outerShdw>
                </a:effectLst>
                <a:cs typeface="+mn-cs"/>
              </a:rPr>
              <a:t>f(</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 = h(x,y-1,f(x,y-1))</a:t>
            </a:r>
          </a:p>
          <a:p>
            <a:pPr eaLnBrk="0" hangingPunct="0">
              <a:buFontTx/>
              <a:buChar char="•"/>
              <a:defRPr/>
            </a:pPr>
            <a:r>
              <a:rPr lang="en-US" i="1" dirty="0">
                <a:solidFill>
                  <a:schemeClr val="accent2"/>
                </a:solidFill>
                <a:effectLst>
                  <a:outerShdw blurRad="38100" dist="38100" dir="2700000" algn="tl">
                    <a:srgbClr val="000000"/>
                  </a:outerShdw>
                </a:effectLst>
                <a:cs typeface="+mn-cs"/>
              </a:rPr>
              <a:t>f(x,0) = g(x)</a:t>
            </a:r>
          </a:p>
        </p:txBody>
      </p:sp>
      <p:sp>
        <p:nvSpPr>
          <p:cNvPr id="1334280" name="Text Box 8"/>
          <p:cNvSpPr txBox="1">
            <a:spLocks noChangeArrowheads="1"/>
          </p:cNvSpPr>
          <p:nvPr/>
        </p:nvSpPr>
        <p:spPr bwMode="auto">
          <a:xfrm>
            <a:off x="152400" y="2133600"/>
            <a:ext cx="8915400" cy="519113"/>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Examples:</a:t>
            </a:r>
            <a:endParaRPr lang="en-US" i="1">
              <a:solidFill>
                <a:schemeClr val="accent2"/>
              </a:solidFill>
              <a:effectLst>
                <a:outerShdw blurRad="38100" dist="38100" dir="2700000" algn="tl">
                  <a:srgbClr val="000000"/>
                </a:outerShdw>
              </a:effectLst>
              <a:cs typeface="+mn-cs"/>
            </a:endParaRPr>
          </a:p>
        </p:txBody>
      </p:sp>
      <p:grpSp>
        <p:nvGrpSpPr>
          <p:cNvPr id="20485" name="Group 5"/>
          <p:cNvGrpSpPr>
            <a:grpSpLocks/>
          </p:cNvGrpSpPr>
          <p:nvPr/>
        </p:nvGrpSpPr>
        <p:grpSpPr bwMode="auto">
          <a:xfrm>
            <a:off x="457200" y="5715000"/>
            <a:ext cx="1143000" cy="1033463"/>
            <a:chOff x="288" y="3600"/>
            <a:chExt cx="720" cy="651"/>
          </a:xfrm>
        </p:grpSpPr>
        <p:pic>
          <p:nvPicPr>
            <p:cNvPr id="20487"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88" y="3600"/>
              <a:ext cx="720" cy="6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pic>
          <p:nvPicPr>
            <p:cNvPr id="20488"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28" y="4046"/>
              <a:ext cx="144" cy="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grpSp>
      <p:sp>
        <p:nvSpPr>
          <p:cNvPr id="1334284" name="Text Box 12"/>
          <p:cNvSpPr txBox="1">
            <a:spLocks noChangeArrowheads="1"/>
          </p:cNvSpPr>
          <p:nvPr/>
        </p:nvSpPr>
        <p:spPr bwMode="auto">
          <a:xfrm>
            <a:off x="609600" y="2667000"/>
            <a:ext cx="7848600" cy="2227263"/>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Sum(</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 = h(  </a:t>
            </a:r>
            <a:r>
              <a:rPr lang="en-US" i="1" dirty="0" err="1">
                <a:solidFill>
                  <a:schemeClr val="accent2"/>
                </a:solidFill>
                <a:effectLst>
                  <a:outerShdw blurRad="38100" dist="38100" dir="2700000" algn="tl">
                    <a:srgbClr val="000000"/>
                  </a:outerShdw>
                </a:effectLst>
                <a:cs typeface="+mn-cs"/>
              </a:rPr>
              <a:t>x,y-1,Sum</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-1) )</a:t>
            </a:r>
          </a:p>
          <a:p>
            <a:pPr eaLnBrk="0" hangingPunct="0">
              <a:defRPr/>
            </a:pPr>
            <a:r>
              <a:rPr lang="en-US" i="1" dirty="0">
                <a:solidFill>
                  <a:schemeClr val="accent2"/>
                </a:solidFill>
                <a:effectLst>
                  <a:outerShdw blurRad="38100" dist="38100" dir="2700000" algn="tl">
                    <a:srgbClr val="000000"/>
                  </a:outerShdw>
                </a:effectLst>
                <a:cs typeface="+mn-cs"/>
              </a:rPr>
              <a:t>               = Successor( I</a:t>
            </a:r>
            <a:r>
              <a:rPr lang="en-US" i="1" baseline="-25000" dirty="0">
                <a:solidFill>
                  <a:schemeClr val="accent2"/>
                </a:solidFill>
                <a:effectLst>
                  <a:outerShdw blurRad="38100" dist="38100" dir="2700000" algn="tl">
                    <a:srgbClr val="000000"/>
                  </a:outerShdw>
                </a:effectLst>
                <a:cs typeface="+mn-cs"/>
              </a:rPr>
              <a:t>3,3</a:t>
            </a:r>
            <a:r>
              <a:rPr lang="en-US" i="1" dirty="0">
                <a:solidFill>
                  <a:schemeClr val="accent2"/>
                </a:solidFill>
                <a:effectLst>
                  <a:outerShdw blurRad="38100" dist="38100" dir="2700000" algn="tl">
                    <a:srgbClr val="000000"/>
                  </a:outerShdw>
                </a:effectLst>
                <a:cs typeface="+mn-cs"/>
              </a:rPr>
              <a:t>( </a:t>
            </a:r>
            <a:r>
              <a:rPr lang="en-US" i="1" dirty="0" err="1">
                <a:solidFill>
                  <a:schemeClr val="accent2"/>
                </a:solidFill>
                <a:effectLst>
                  <a:outerShdw blurRad="38100" dist="38100" dir="2700000" algn="tl">
                    <a:srgbClr val="000000"/>
                  </a:outerShdw>
                </a:effectLst>
                <a:cs typeface="+mn-cs"/>
              </a:rPr>
              <a:t>x,y-1,Sum</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-1)) )</a:t>
            </a:r>
          </a:p>
          <a:p>
            <a:pPr eaLnBrk="0" hangingPunct="0">
              <a:defRPr/>
            </a:pPr>
            <a:r>
              <a:rPr lang="en-US" i="1" dirty="0">
                <a:solidFill>
                  <a:schemeClr val="accent2"/>
                </a:solidFill>
                <a:effectLst>
                  <a:outerShdw blurRad="38100" dist="38100" dir="2700000" algn="tl">
                    <a:srgbClr val="000000"/>
                  </a:outerShdw>
                </a:effectLst>
                <a:cs typeface="+mn-cs"/>
              </a:rPr>
              <a:t>               = Sum(</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-1) + 1</a:t>
            </a:r>
          </a:p>
          <a:p>
            <a:pPr eaLnBrk="0" hangingPunct="0">
              <a:defRPr/>
            </a:pPr>
            <a:r>
              <a:rPr lang="en-US" i="1" dirty="0">
                <a:solidFill>
                  <a:schemeClr val="accent2"/>
                </a:solidFill>
                <a:effectLst>
                  <a:outerShdw blurRad="38100" dist="38100" dir="2700000" algn="tl">
                    <a:srgbClr val="000000"/>
                  </a:outerShdw>
                </a:effectLst>
                <a:cs typeface="+mn-cs"/>
              </a:rPr>
              <a:t>Sum(</a:t>
            </a:r>
            <a:r>
              <a:rPr lang="en-US" i="1" dirty="0" err="1">
                <a:solidFill>
                  <a:schemeClr val="accent2"/>
                </a:solidFill>
                <a:effectLst>
                  <a:outerShdw blurRad="38100" dist="38100" dir="2700000" algn="tl">
                    <a:srgbClr val="000000"/>
                  </a:outerShdw>
                </a:effectLst>
                <a:cs typeface="+mn-cs"/>
              </a:rPr>
              <a:t>x,0</a:t>
            </a:r>
            <a:r>
              <a:rPr lang="en-US" i="1" dirty="0">
                <a:solidFill>
                  <a:schemeClr val="accent2"/>
                </a:solidFill>
                <a:effectLst>
                  <a:outerShdw blurRad="38100" dist="38100" dir="2700000" algn="tl">
                    <a:srgbClr val="000000"/>
                  </a:outerShdw>
                </a:effectLst>
                <a:cs typeface="+mn-cs"/>
              </a:rPr>
              <a:t>) = g(x)</a:t>
            </a:r>
          </a:p>
          <a:p>
            <a:pPr eaLnBrk="0" hangingPunct="0">
              <a:defRPr/>
            </a:pPr>
            <a:r>
              <a:rPr lang="en-US" i="1" dirty="0">
                <a:solidFill>
                  <a:schemeClr val="accent2"/>
                </a:solidFill>
                <a:effectLst>
                  <a:outerShdw blurRad="38100" dist="38100" dir="2700000" algn="tl">
                    <a:srgbClr val="000000"/>
                  </a:outerShdw>
                </a:effectLst>
                <a:cs typeface="+mn-cs"/>
              </a:rPr>
              <a:t>                = I</a:t>
            </a:r>
            <a:r>
              <a:rPr lang="en-US" i="1" baseline="-25000" dirty="0">
                <a:solidFill>
                  <a:schemeClr val="accent2"/>
                </a:solidFill>
                <a:effectLst>
                  <a:outerShdw blurRad="38100" dist="38100" dir="2700000" algn="tl">
                    <a:srgbClr val="000000"/>
                  </a:outerShdw>
                </a:effectLst>
                <a:cs typeface="+mn-cs"/>
              </a:rPr>
              <a:t>1,1</a:t>
            </a:r>
            <a:r>
              <a:rPr lang="en-US" i="1" dirty="0">
                <a:solidFill>
                  <a:schemeClr val="accent2"/>
                </a:solidFill>
                <a:effectLst>
                  <a:outerShdw blurRad="38100" dist="38100" dir="2700000" algn="tl">
                    <a:srgbClr val="000000"/>
                  </a:outerShdw>
                </a:effectLst>
                <a:cs typeface="+mn-cs"/>
              </a:rPr>
              <a:t>(x)</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334284">
                                            <p:txEl>
                                              <p:pRg st="3" end="3"/>
                                            </p:txEl>
                                          </p:spTgt>
                                        </p:tgtEl>
                                        <p:attrNameLst>
                                          <p:attrName>style.visibility</p:attrName>
                                        </p:attrNameLst>
                                      </p:cBhvr>
                                      <p:to>
                                        <p:strVal val="visible"/>
                                      </p:to>
                                    </p:set>
                                    <p:anim calcmode="lin" valueType="num">
                                      <p:cBhvr additive="base">
                                        <p:cTn id="7" dur="500" fill="hold"/>
                                        <p:tgtEl>
                                          <p:spTgt spid="1334284">
                                            <p:txEl>
                                              <p:pRg st="3" end="3"/>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334284">
                                            <p:txEl>
                                              <p:pRg st="3" end="3"/>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334284">
                                            <p:txEl>
                                              <p:pRg st="4" end="4"/>
                                            </p:txEl>
                                          </p:spTgt>
                                        </p:tgtEl>
                                        <p:attrNameLst>
                                          <p:attrName>style.visibility</p:attrName>
                                        </p:attrNameLst>
                                      </p:cBhvr>
                                      <p:to>
                                        <p:strVal val="visible"/>
                                      </p:to>
                                    </p:set>
                                    <p:anim calcmode="lin" valueType="num">
                                      <p:cBhvr additive="base">
                                        <p:cTn id="11" dur="500" fill="hold"/>
                                        <p:tgtEl>
                                          <p:spTgt spid="1334284">
                                            <p:txEl>
                                              <p:pRg st="4" end="4"/>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334284">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3410" name="Text Box 2"/>
          <p:cNvSpPr txBox="1">
            <a:spLocks noChangeArrowheads="1"/>
          </p:cNvSpPr>
          <p:nvPr/>
        </p:nvSpPr>
        <p:spPr bwMode="auto">
          <a:xfrm>
            <a:off x="76200" y="484188"/>
            <a:ext cx="9067800" cy="181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buFontTx/>
              <a:buChar char="•"/>
            </a:pPr>
            <a:r>
              <a:rPr lang="en-US" altLang="en-US" sz="2800">
                <a:latin typeface="Times New Roman" pitchFamily="18" charset="0"/>
              </a:rPr>
              <a:t> Suppose you and your boss have TM computable time</a:t>
            </a:r>
          </a:p>
          <a:p>
            <a:pPr>
              <a:spcBef>
                <a:spcPct val="0"/>
              </a:spcBef>
            </a:pPr>
            <a:r>
              <a:rPr lang="en-US" altLang="en-US" sz="2800">
                <a:latin typeface="Times New Roman" pitchFamily="18" charset="0"/>
              </a:rPr>
              <a:t>      i.e. </a:t>
            </a:r>
            <a:r>
              <a:rPr lang="en-US" altLang="en-US" sz="2800" i="1">
                <a:solidFill>
                  <a:schemeClr val="accent2"/>
                </a:solidFill>
                <a:latin typeface="Times New Roman" pitchFamily="18" charset="0"/>
              </a:rPr>
              <a:t>Valid(I,S)) </a:t>
            </a:r>
            <a:r>
              <a:rPr lang="en-US" altLang="en-US" sz="2800">
                <a:latin typeface="Times New Roman" pitchFamily="18" charset="0"/>
                <a:sym typeface="Symbol" pitchFamily="18" charset="2"/>
              </a:rPr>
              <a:t>is computed by a TM. </a:t>
            </a:r>
            <a:endParaRPr lang="en-US" altLang="en-US" sz="2800" baseline="30000">
              <a:solidFill>
                <a:schemeClr val="accent2"/>
              </a:solidFill>
              <a:latin typeface="Times New Roman" pitchFamily="18" charset="0"/>
              <a:sym typeface="Symbol" pitchFamily="18" charset="2"/>
            </a:endParaRPr>
          </a:p>
          <a:p>
            <a:pPr>
              <a:spcBef>
                <a:spcPct val="0"/>
              </a:spcBef>
            </a:pPr>
            <a:r>
              <a:rPr lang="en-US" altLang="en-US" sz="2800" baseline="30000">
                <a:solidFill>
                  <a:schemeClr val="accent2"/>
                </a:solidFill>
                <a:latin typeface="Times New Roman" pitchFamily="18" charset="0"/>
                <a:sym typeface="Symbol" pitchFamily="18" charset="2"/>
              </a:rPr>
              <a:t> </a:t>
            </a:r>
            <a:r>
              <a:rPr lang="en-US" altLang="en-US" sz="2800">
                <a:solidFill>
                  <a:schemeClr val="accent2"/>
                </a:solidFill>
                <a:latin typeface="Times New Roman" pitchFamily="18" charset="0"/>
                <a:sym typeface="Symbol" pitchFamily="18" charset="2"/>
              </a:rPr>
              <a:t> </a:t>
            </a:r>
            <a:r>
              <a:rPr lang="en-US" altLang="en-US" sz="2800">
                <a:latin typeface="Times New Roman" pitchFamily="18" charset="0"/>
                <a:sym typeface="Symbol" pitchFamily="18" charset="2"/>
              </a:rPr>
              <a:t>    Note </a:t>
            </a:r>
            <a:r>
              <a:rPr lang="en-US" altLang="en-US" sz="2800">
                <a:solidFill>
                  <a:schemeClr val="accent2"/>
                </a:solidFill>
                <a:latin typeface="Times New Roman" pitchFamily="18" charset="0"/>
                <a:sym typeface="Symbol" pitchFamily="18" charset="2"/>
              </a:rPr>
              <a:t>|S|</a:t>
            </a:r>
            <a:r>
              <a:rPr lang="en-US" altLang="en-US" sz="2800" i="1">
                <a:solidFill>
                  <a:schemeClr val="accent2"/>
                </a:solidFill>
                <a:latin typeface="Times New Roman" pitchFamily="18" charset="0"/>
                <a:sym typeface="Symbol" pitchFamily="18" charset="2"/>
              </a:rPr>
              <a:t> </a:t>
            </a:r>
            <a:r>
              <a:rPr lang="en-US" altLang="en-US" sz="2800">
                <a:latin typeface="Times New Roman" pitchFamily="18" charset="0"/>
                <a:sym typeface="Symbol" pitchFamily="18" charset="2"/>
              </a:rPr>
              <a:t>can be arbitrarily long.</a:t>
            </a:r>
          </a:p>
          <a:p>
            <a:pPr>
              <a:spcBef>
                <a:spcPct val="0"/>
              </a:spcBef>
            </a:pPr>
            <a:r>
              <a:rPr lang="en-US" altLang="en-US" sz="2800" i="1">
                <a:latin typeface="Times New Roman" pitchFamily="18" charset="0"/>
                <a:sym typeface="Symbol" pitchFamily="18" charset="2"/>
              </a:rPr>
              <a:t>      </a:t>
            </a:r>
            <a:r>
              <a:rPr lang="en-US" altLang="en-US" sz="2800">
                <a:latin typeface="Times New Roman" pitchFamily="18" charset="0"/>
                <a:sym typeface="Symbol" pitchFamily="18" charset="2"/>
              </a:rPr>
              <a:t>Then the problem </a:t>
            </a:r>
            <a:r>
              <a:rPr lang="en-US" altLang="en-US" sz="2800" i="1">
                <a:solidFill>
                  <a:schemeClr val="accent2"/>
                </a:solidFill>
                <a:latin typeface="Times New Roman" pitchFamily="18" charset="0"/>
                <a:sym typeface="Symbol" pitchFamily="18" charset="2"/>
              </a:rPr>
              <a:t>P</a:t>
            </a:r>
            <a:r>
              <a:rPr lang="en-US" altLang="en-US" sz="2800">
                <a:latin typeface="Times New Roman" pitchFamily="18" charset="0"/>
                <a:sym typeface="Symbol" pitchFamily="18" charset="2"/>
              </a:rPr>
              <a:t> is said to be in </a:t>
            </a:r>
            <a:r>
              <a:rPr lang="en-US" altLang="en-US" sz="2800" i="1">
                <a:solidFill>
                  <a:srgbClr val="FF00FF"/>
                </a:solidFill>
                <a:latin typeface="Times New Roman" pitchFamily="18" charset="0"/>
                <a:cs typeface="Times New Roman" pitchFamily="18" charset="0"/>
              </a:rPr>
              <a:t>Acceptable</a:t>
            </a:r>
            <a:endParaRPr lang="en-US" altLang="en-US" sz="2800" i="1">
              <a:solidFill>
                <a:srgbClr val="00FFFF"/>
              </a:solidFill>
              <a:latin typeface="Times New Roman" pitchFamily="18" charset="0"/>
            </a:endParaRPr>
          </a:p>
        </p:txBody>
      </p:sp>
      <p:grpSp>
        <p:nvGrpSpPr>
          <p:cNvPr id="195587" name="Group 28"/>
          <p:cNvGrpSpPr>
            <a:grpSpLocks/>
          </p:cNvGrpSpPr>
          <p:nvPr/>
        </p:nvGrpSpPr>
        <p:grpSpPr bwMode="auto">
          <a:xfrm flipH="1">
            <a:off x="7991475" y="4430713"/>
            <a:ext cx="1076325" cy="2274887"/>
            <a:chOff x="3915" y="446"/>
            <a:chExt cx="678" cy="1433"/>
          </a:xfrm>
        </p:grpSpPr>
        <p:sp>
          <p:nvSpPr>
            <p:cNvPr id="195608" name="Rectangle 29"/>
            <p:cNvSpPr>
              <a:spLocks noChangeArrowheads="1"/>
            </p:cNvSpPr>
            <p:nvPr/>
          </p:nvSpPr>
          <p:spPr bwMode="auto">
            <a:xfrm>
              <a:off x="3951" y="544"/>
              <a:ext cx="532" cy="11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95609" name="Freeform 30"/>
            <p:cNvSpPr>
              <a:spLocks/>
            </p:cNvSpPr>
            <p:nvPr/>
          </p:nvSpPr>
          <p:spPr bwMode="auto">
            <a:xfrm>
              <a:off x="3959" y="556"/>
              <a:ext cx="516" cy="448"/>
            </a:xfrm>
            <a:custGeom>
              <a:avLst/>
              <a:gdLst>
                <a:gd name="T0" fmla="*/ 0 w 2580"/>
                <a:gd name="T1" fmla="*/ 0 h 2240"/>
                <a:gd name="T2" fmla="*/ 0 w 2580"/>
                <a:gd name="T3" fmla="*/ 0 h 2240"/>
                <a:gd name="T4" fmla="*/ 0 w 2580"/>
                <a:gd name="T5" fmla="*/ 0 h 2240"/>
                <a:gd name="T6" fmla="*/ 0 w 2580"/>
                <a:gd name="T7" fmla="*/ 0 h 2240"/>
                <a:gd name="T8" fmla="*/ 0 w 2580"/>
                <a:gd name="T9" fmla="*/ 0 h 2240"/>
                <a:gd name="T10" fmla="*/ 0 w 2580"/>
                <a:gd name="T11" fmla="*/ 0 h 2240"/>
                <a:gd name="T12" fmla="*/ 0 w 2580"/>
                <a:gd name="T13" fmla="*/ 0 h 2240"/>
                <a:gd name="T14" fmla="*/ 0 w 2580"/>
                <a:gd name="T15" fmla="*/ 0 h 2240"/>
                <a:gd name="T16" fmla="*/ 0 w 2580"/>
                <a:gd name="T17" fmla="*/ 0 h 2240"/>
                <a:gd name="T18" fmla="*/ 0 w 2580"/>
                <a:gd name="T19" fmla="*/ 0 h 2240"/>
                <a:gd name="T20" fmla="*/ 0 w 2580"/>
                <a:gd name="T21" fmla="*/ 0 h 2240"/>
                <a:gd name="T22" fmla="*/ 0 w 2580"/>
                <a:gd name="T23" fmla="*/ 0 h 2240"/>
                <a:gd name="T24" fmla="*/ 0 w 2580"/>
                <a:gd name="T25" fmla="*/ 0 h 2240"/>
                <a:gd name="T26" fmla="*/ 0 w 2580"/>
                <a:gd name="T27" fmla="*/ 0 h 2240"/>
                <a:gd name="T28" fmla="*/ 0 w 2580"/>
                <a:gd name="T29" fmla="*/ 0 h 2240"/>
                <a:gd name="T30" fmla="*/ 0 w 2580"/>
                <a:gd name="T31" fmla="*/ 0 h 2240"/>
                <a:gd name="T32" fmla="*/ 0 w 2580"/>
                <a:gd name="T33" fmla="*/ 0 h 2240"/>
                <a:gd name="T34" fmla="*/ 0 w 2580"/>
                <a:gd name="T35" fmla="*/ 0 h 2240"/>
                <a:gd name="T36" fmla="*/ 0 w 2580"/>
                <a:gd name="T37" fmla="*/ 0 h 2240"/>
                <a:gd name="T38" fmla="*/ 0 w 2580"/>
                <a:gd name="T39" fmla="*/ 0 h 2240"/>
                <a:gd name="T40" fmla="*/ 0 w 2580"/>
                <a:gd name="T41" fmla="*/ 0 h 2240"/>
                <a:gd name="T42" fmla="*/ 0 w 2580"/>
                <a:gd name="T43" fmla="*/ 0 h 2240"/>
                <a:gd name="T44" fmla="*/ 0 w 2580"/>
                <a:gd name="T45" fmla="*/ 0 h 2240"/>
                <a:gd name="T46" fmla="*/ 0 w 2580"/>
                <a:gd name="T47" fmla="*/ 0 h 2240"/>
                <a:gd name="T48" fmla="*/ 0 w 2580"/>
                <a:gd name="T49" fmla="*/ 0 h 2240"/>
                <a:gd name="T50" fmla="*/ 0 w 2580"/>
                <a:gd name="T51" fmla="*/ 0 h 2240"/>
                <a:gd name="T52" fmla="*/ 0 w 2580"/>
                <a:gd name="T53" fmla="*/ 0 h 2240"/>
                <a:gd name="T54" fmla="*/ 0 w 2580"/>
                <a:gd name="T55" fmla="*/ 0 h 2240"/>
                <a:gd name="T56" fmla="*/ 0 w 2580"/>
                <a:gd name="T57" fmla="*/ 0 h 2240"/>
                <a:gd name="T58" fmla="*/ 0 w 2580"/>
                <a:gd name="T59" fmla="*/ 0 h 2240"/>
                <a:gd name="T60" fmla="*/ 0 w 2580"/>
                <a:gd name="T61" fmla="*/ 0 h 2240"/>
                <a:gd name="T62" fmla="*/ 0 w 2580"/>
                <a:gd name="T63" fmla="*/ 0 h 2240"/>
                <a:gd name="T64" fmla="*/ 0 w 2580"/>
                <a:gd name="T65" fmla="*/ 0 h 2240"/>
                <a:gd name="T66" fmla="*/ 0 w 2580"/>
                <a:gd name="T67" fmla="*/ 0 h 2240"/>
                <a:gd name="T68" fmla="*/ 0 w 2580"/>
                <a:gd name="T69" fmla="*/ 0 h 22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0"/>
                <a:gd name="T106" fmla="*/ 0 h 2240"/>
                <a:gd name="T107" fmla="*/ 2580 w 2580"/>
                <a:gd name="T108" fmla="*/ 2240 h 22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10" name="Freeform 31"/>
            <p:cNvSpPr>
              <a:spLocks/>
            </p:cNvSpPr>
            <p:nvPr/>
          </p:nvSpPr>
          <p:spPr bwMode="auto">
            <a:xfrm>
              <a:off x="4110" y="929"/>
              <a:ext cx="363" cy="136"/>
            </a:xfrm>
            <a:custGeom>
              <a:avLst/>
              <a:gdLst>
                <a:gd name="T0" fmla="*/ 0 w 1815"/>
                <a:gd name="T1" fmla="*/ 0 h 676"/>
                <a:gd name="T2" fmla="*/ 0 w 1815"/>
                <a:gd name="T3" fmla="*/ 0 h 676"/>
                <a:gd name="T4" fmla="*/ 0 w 1815"/>
                <a:gd name="T5" fmla="*/ 0 h 676"/>
                <a:gd name="T6" fmla="*/ 0 w 1815"/>
                <a:gd name="T7" fmla="*/ 0 h 676"/>
                <a:gd name="T8" fmla="*/ 0 w 1815"/>
                <a:gd name="T9" fmla="*/ 0 h 676"/>
                <a:gd name="T10" fmla="*/ 0 w 1815"/>
                <a:gd name="T11" fmla="*/ 0 h 676"/>
                <a:gd name="T12" fmla="*/ 0 w 1815"/>
                <a:gd name="T13" fmla="*/ 0 h 676"/>
                <a:gd name="T14" fmla="*/ 0 w 1815"/>
                <a:gd name="T15" fmla="*/ 0 h 676"/>
                <a:gd name="T16" fmla="*/ 0 w 1815"/>
                <a:gd name="T17" fmla="*/ 0 h 676"/>
                <a:gd name="T18" fmla="*/ 0 w 1815"/>
                <a:gd name="T19" fmla="*/ 0 h 676"/>
                <a:gd name="T20" fmla="*/ 0 w 1815"/>
                <a:gd name="T21" fmla="*/ 0 h 676"/>
                <a:gd name="T22" fmla="*/ 0 w 1815"/>
                <a:gd name="T23" fmla="*/ 0 h 676"/>
                <a:gd name="T24" fmla="*/ 0 w 1815"/>
                <a:gd name="T25" fmla="*/ 0 h 676"/>
                <a:gd name="T26" fmla="*/ 0 w 1815"/>
                <a:gd name="T27" fmla="*/ 0 h 676"/>
                <a:gd name="T28" fmla="*/ 0 w 1815"/>
                <a:gd name="T29" fmla="*/ 0 h 676"/>
                <a:gd name="T30" fmla="*/ 0 w 1815"/>
                <a:gd name="T31" fmla="*/ 0 h 676"/>
                <a:gd name="T32" fmla="*/ 0 w 1815"/>
                <a:gd name="T33" fmla="*/ 0 h 676"/>
                <a:gd name="T34" fmla="*/ 0 w 1815"/>
                <a:gd name="T35" fmla="*/ 0 h 676"/>
                <a:gd name="T36" fmla="*/ 0 w 1815"/>
                <a:gd name="T37" fmla="*/ 0 h 676"/>
                <a:gd name="T38" fmla="*/ 0 w 1815"/>
                <a:gd name="T39" fmla="*/ 0 h 676"/>
                <a:gd name="T40" fmla="*/ 0 w 1815"/>
                <a:gd name="T41" fmla="*/ 0 h 676"/>
                <a:gd name="T42" fmla="*/ 0 w 1815"/>
                <a:gd name="T43" fmla="*/ 0 h 676"/>
                <a:gd name="T44" fmla="*/ 0 w 1815"/>
                <a:gd name="T45" fmla="*/ 0 h 676"/>
                <a:gd name="T46" fmla="*/ 0 w 1815"/>
                <a:gd name="T47" fmla="*/ 0 h 676"/>
                <a:gd name="T48" fmla="*/ 0 w 1815"/>
                <a:gd name="T49" fmla="*/ 0 h 676"/>
                <a:gd name="T50" fmla="*/ 0 w 1815"/>
                <a:gd name="T51" fmla="*/ 0 h 676"/>
                <a:gd name="T52" fmla="*/ 0 w 1815"/>
                <a:gd name="T53" fmla="*/ 0 h 676"/>
                <a:gd name="T54" fmla="*/ 0 w 1815"/>
                <a:gd name="T55" fmla="*/ 0 h 676"/>
                <a:gd name="T56" fmla="*/ 0 w 1815"/>
                <a:gd name="T57" fmla="*/ 0 h 6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15"/>
                <a:gd name="T88" fmla="*/ 0 h 676"/>
                <a:gd name="T89" fmla="*/ 1815 w 1815"/>
                <a:gd name="T90" fmla="*/ 676 h 6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11" name="Freeform 32"/>
            <p:cNvSpPr>
              <a:spLocks/>
            </p:cNvSpPr>
            <p:nvPr/>
          </p:nvSpPr>
          <p:spPr bwMode="auto">
            <a:xfrm>
              <a:off x="3961" y="973"/>
              <a:ext cx="224" cy="137"/>
            </a:xfrm>
            <a:custGeom>
              <a:avLst/>
              <a:gdLst>
                <a:gd name="T0" fmla="*/ 0 w 1120"/>
                <a:gd name="T1" fmla="*/ 0 h 684"/>
                <a:gd name="T2" fmla="*/ 0 w 1120"/>
                <a:gd name="T3" fmla="*/ 0 h 684"/>
                <a:gd name="T4" fmla="*/ 0 w 1120"/>
                <a:gd name="T5" fmla="*/ 0 h 684"/>
                <a:gd name="T6" fmla="*/ 0 w 1120"/>
                <a:gd name="T7" fmla="*/ 0 h 684"/>
                <a:gd name="T8" fmla="*/ 0 w 1120"/>
                <a:gd name="T9" fmla="*/ 0 h 684"/>
                <a:gd name="T10" fmla="*/ 0 w 1120"/>
                <a:gd name="T11" fmla="*/ 0 h 684"/>
                <a:gd name="T12" fmla="*/ 0 w 1120"/>
                <a:gd name="T13" fmla="*/ 0 h 684"/>
                <a:gd name="T14" fmla="*/ 0 w 1120"/>
                <a:gd name="T15" fmla="*/ 0 h 684"/>
                <a:gd name="T16" fmla="*/ 0 w 1120"/>
                <a:gd name="T17" fmla="*/ 0 h 684"/>
                <a:gd name="T18" fmla="*/ 0 w 1120"/>
                <a:gd name="T19" fmla="*/ 0 h 684"/>
                <a:gd name="T20" fmla="*/ 0 w 1120"/>
                <a:gd name="T21" fmla="*/ 0 h 684"/>
                <a:gd name="T22" fmla="*/ 0 w 1120"/>
                <a:gd name="T23" fmla="*/ 0 h 684"/>
                <a:gd name="T24" fmla="*/ 0 w 1120"/>
                <a:gd name="T25" fmla="*/ 0 h 684"/>
                <a:gd name="T26" fmla="*/ 0 w 1120"/>
                <a:gd name="T27" fmla="*/ 0 h 684"/>
                <a:gd name="T28" fmla="*/ 0 w 1120"/>
                <a:gd name="T29" fmla="*/ 0 h 684"/>
                <a:gd name="T30" fmla="*/ 0 w 1120"/>
                <a:gd name="T31" fmla="*/ 0 h 684"/>
                <a:gd name="T32" fmla="*/ 0 w 1120"/>
                <a:gd name="T33" fmla="*/ 0 h 684"/>
                <a:gd name="T34" fmla="*/ 0 w 1120"/>
                <a:gd name="T35" fmla="*/ 0 h 684"/>
                <a:gd name="T36" fmla="*/ 0 w 1120"/>
                <a:gd name="T37" fmla="*/ 0 h 684"/>
                <a:gd name="T38" fmla="*/ 0 w 1120"/>
                <a:gd name="T39" fmla="*/ 0 h 684"/>
                <a:gd name="T40" fmla="*/ 0 w 1120"/>
                <a:gd name="T41" fmla="*/ 0 h 684"/>
                <a:gd name="T42" fmla="*/ 0 w 1120"/>
                <a:gd name="T43" fmla="*/ 0 h 684"/>
                <a:gd name="T44" fmla="*/ 0 w 1120"/>
                <a:gd name="T45" fmla="*/ 0 h 684"/>
                <a:gd name="T46" fmla="*/ 0 w 1120"/>
                <a:gd name="T47" fmla="*/ 0 h 684"/>
                <a:gd name="T48" fmla="*/ 0 w 1120"/>
                <a:gd name="T49" fmla="*/ 0 h 684"/>
                <a:gd name="T50" fmla="*/ 0 w 1120"/>
                <a:gd name="T51" fmla="*/ 0 h 684"/>
                <a:gd name="T52" fmla="*/ 0 w 1120"/>
                <a:gd name="T53" fmla="*/ 0 h 684"/>
                <a:gd name="T54" fmla="*/ 0 w 1120"/>
                <a:gd name="T55" fmla="*/ 0 h 684"/>
                <a:gd name="T56" fmla="*/ 0 w 1120"/>
                <a:gd name="T57" fmla="*/ 0 h 684"/>
                <a:gd name="T58" fmla="*/ 0 w 1120"/>
                <a:gd name="T59" fmla="*/ 0 h 684"/>
                <a:gd name="T60" fmla="*/ 0 w 1120"/>
                <a:gd name="T61" fmla="*/ 0 h 684"/>
                <a:gd name="T62" fmla="*/ 0 w 1120"/>
                <a:gd name="T63" fmla="*/ 0 h 684"/>
                <a:gd name="T64" fmla="*/ 0 w 1120"/>
                <a:gd name="T65" fmla="*/ 0 h 684"/>
                <a:gd name="T66" fmla="*/ 0 w 1120"/>
                <a:gd name="T67" fmla="*/ 0 h 6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0"/>
                <a:gd name="T103" fmla="*/ 0 h 684"/>
                <a:gd name="T104" fmla="*/ 1120 w 1120"/>
                <a:gd name="T105" fmla="*/ 684 h 6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12" name="Freeform 33"/>
            <p:cNvSpPr>
              <a:spLocks/>
            </p:cNvSpPr>
            <p:nvPr/>
          </p:nvSpPr>
          <p:spPr bwMode="auto">
            <a:xfrm>
              <a:off x="4133" y="1034"/>
              <a:ext cx="340" cy="109"/>
            </a:xfrm>
            <a:custGeom>
              <a:avLst/>
              <a:gdLst>
                <a:gd name="T0" fmla="*/ 0 w 1700"/>
                <a:gd name="T1" fmla="*/ 0 h 544"/>
                <a:gd name="T2" fmla="*/ 0 w 1700"/>
                <a:gd name="T3" fmla="*/ 0 h 544"/>
                <a:gd name="T4" fmla="*/ 0 w 1700"/>
                <a:gd name="T5" fmla="*/ 0 h 544"/>
                <a:gd name="T6" fmla="*/ 0 w 1700"/>
                <a:gd name="T7" fmla="*/ 0 h 544"/>
                <a:gd name="T8" fmla="*/ 0 w 1700"/>
                <a:gd name="T9" fmla="*/ 0 h 544"/>
                <a:gd name="T10" fmla="*/ 0 w 1700"/>
                <a:gd name="T11" fmla="*/ 0 h 544"/>
                <a:gd name="T12" fmla="*/ 0 w 1700"/>
                <a:gd name="T13" fmla="*/ 0 h 544"/>
                <a:gd name="T14" fmla="*/ 0 w 1700"/>
                <a:gd name="T15" fmla="*/ 0 h 544"/>
                <a:gd name="T16" fmla="*/ 0 w 1700"/>
                <a:gd name="T17" fmla="*/ 0 h 544"/>
                <a:gd name="T18" fmla="*/ 0 w 1700"/>
                <a:gd name="T19" fmla="*/ 0 h 544"/>
                <a:gd name="T20" fmla="*/ 0 w 1700"/>
                <a:gd name="T21" fmla="*/ 0 h 544"/>
                <a:gd name="T22" fmla="*/ 0 w 1700"/>
                <a:gd name="T23" fmla="*/ 0 h 544"/>
                <a:gd name="T24" fmla="*/ 0 w 1700"/>
                <a:gd name="T25" fmla="*/ 0 h 544"/>
                <a:gd name="T26" fmla="*/ 0 w 1700"/>
                <a:gd name="T27" fmla="*/ 0 h 544"/>
                <a:gd name="T28" fmla="*/ 0 w 1700"/>
                <a:gd name="T29" fmla="*/ 0 h 544"/>
                <a:gd name="T30" fmla="*/ 0 w 1700"/>
                <a:gd name="T31" fmla="*/ 0 h 544"/>
                <a:gd name="T32" fmla="*/ 0 w 1700"/>
                <a:gd name="T33" fmla="*/ 0 h 544"/>
                <a:gd name="T34" fmla="*/ 0 w 1700"/>
                <a:gd name="T35" fmla="*/ 0 h 544"/>
                <a:gd name="T36" fmla="*/ 0 w 1700"/>
                <a:gd name="T37" fmla="*/ 0 h 544"/>
                <a:gd name="T38" fmla="*/ 0 w 1700"/>
                <a:gd name="T39" fmla="*/ 0 h 544"/>
                <a:gd name="T40" fmla="*/ 0 w 1700"/>
                <a:gd name="T41" fmla="*/ 0 h 544"/>
                <a:gd name="T42" fmla="*/ 0 w 1700"/>
                <a:gd name="T43" fmla="*/ 0 h 544"/>
                <a:gd name="T44" fmla="*/ 0 w 1700"/>
                <a:gd name="T45" fmla="*/ 0 h 544"/>
                <a:gd name="T46" fmla="*/ 0 w 1700"/>
                <a:gd name="T47" fmla="*/ 0 h 544"/>
                <a:gd name="T48" fmla="*/ 0 w 1700"/>
                <a:gd name="T49" fmla="*/ 0 h 544"/>
                <a:gd name="T50" fmla="*/ 0 w 1700"/>
                <a:gd name="T51" fmla="*/ 0 h 544"/>
                <a:gd name="T52" fmla="*/ 0 w 1700"/>
                <a:gd name="T53" fmla="*/ 0 h 544"/>
                <a:gd name="T54" fmla="*/ 0 w 1700"/>
                <a:gd name="T55" fmla="*/ 0 h 544"/>
                <a:gd name="T56" fmla="*/ 0 w 1700"/>
                <a:gd name="T57" fmla="*/ 0 h 544"/>
                <a:gd name="T58" fmla="*/ 0 w 1700"/>
                <a:gd name="T59" fmla="*/ 0 h 544"/>
                <a:gd name="T60" fmla="*/ 0 w 1700"/>
                <a:gd name="T61" fmla="*/ 0 h 544"/>
                <a:gd name="T62" fmla="*/ 0 w 1700"/>
                <a:gd name="T63" fmla="*/ 0 h 544"/>
                <a:gd name="T64" fmla="*/ 0 w 1700"/>
                <a:gd name="T65" fmla="*/ 0 h 544"/>
                <a:gd name="T66" fmla="*/ 0 w 1700"/>
                <a:gd name="T67" fmla="*/ 0 h 544"/>
                <a:gd name="T68" fmla="*/ 0 w 1700"/>
                <a:gd name="T69" fmla="*/ 0 h 5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0"/>
                <a:gd name="T106" fmla="*/ 0 h 544"/>
                <a:gd name="T107" fmla="*/ 1700 w 1700"/>
                <a:gd name="T108" fmla="*/ 544 h 5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13" name="Freeform 34"/>
            <p:cNvSpPr>
              <a:spLocks/>
            </p:cNvSpPr>
            <p:nvPr/>
          </p:nvSpPr>
          <p:spPr bwMode="auto">
            <a:xfrm>
              <a:off x="3959" y="1075"/>
              <a:ext cx="516" cy="606"/>
            </a:xfrm>
            <a:custGeom>
              <a:avLst/>
              <a:gdLst>
                <a:gd name="T0" fmla="*/ 0 w 2583"/>
                <a:gd name="T1" fmla="*/ 0 h 3030"/>
                <a:gd name="T2" fmla="*/ 0 w 2583"/>
                <a:gd name="T3" fmla="*/ 0 h 3030"/>
                <a:gd name="T4" fmla="*/ 0 w 2583"/>
                <a:gd name="T5" fmla="*/ 0 h 3030"/>
                <a:gd name="T6" fmla="*/ 0 w 2583"/>
                <a:gd name="T7" fmla="*/ 0 h 3030"/>
                <a:gd name="T8" fmla="*/ 0 w 2583"/>
                <a:gd name="T9" fmla="*/ 0 h 3030"/>
                <a:gd name="T10" fmla="*/ 0 w 2583"/>
                <a:gd name="T11" fmla="*/ 0 h 3030"/>
                <a:gd name="T12" fmla="*/ 0 w 2583"/>
                <a:gd name="T13" fmla="*/ 0 h 3030"/>
                <a:gd name="T14" fmla="*/ 0 w 2583"/>
                <a:gd name="T15" fmla="*/ 0 h 3030"/>
                <a:gd name="T16" fmla="*/ 0 w 2583"/>
                <a:gd name="T17" fmla="*/ 0 h 3030"/>
                <a:gd name="T18" fmla="*/ 0 w 2583"/>
                <a:gd name="T19" fmla="*/ 0 h 3030"/>
                <a:gd name="T20" fmla="*/ 0 w 2583"/>
                <a:gd name="T21" fmla="*/ 0 h 3030"/>
                <a:gd name="T22" fmla="*/ 0 w 2583"/>
                <a:gd name="T23" fmla="*/ 0 h 3030"/>
                <a:gd name="T24" fmla="*/ 0 w 2583"/>
                <a:gd name="T25" fmla="*/ 0 h 3030"/>
                <a:gd name="T26" fmla="*/ 0 w 2583"/>
                <a:gd name="T27" fmla="*/ 0 h 3030"/>
                <a:gd name="T28" fmla="*/ 0 w 2583"/>
                <a:gd name="T29" fmla="*/ 0 h 3030"/>
                <a:gd name="T30" fmla="*/ 0 w 2583"/>
                <a:gd name="T31" fmla="*/ 0 h 3030"/>
                <a:gd name="T32" fmla="*/ 0 w 2583"/>
                <a:gd name="T33" fmla="*/ 0 h 3030"/>
                <a:gd name="T34" fmla="*/ 0 w 2583"/>
                <a:gd name="T35" fmla="*/ 0 h 3030"/>
                <a:gd name="T36" fmla="*/ 0 w 2583"/>
                <a:gd name="T37" fmla="*/ 0 h 3030"/>
                <a:gd name="T38" fmla="*/ 0 w 2583"/>
                <a:gd name="T39" fmla="*/ 0 h 3030"/>
                <a:gd name="T40" fmla="*/ 0 w 2583"/>
                <a:gd name="T41" fmla="*/ 0 h 3030"/>
                <a:gd name="T42" fmla="*/ 0 w 2583"/>
                <a:gd name="T43" fmla="*/ 0 h 3030"/>
                <a:gd name="T44" fmla="*/ 0 w 2583"/>
                <a:gd name="T45" fmla="*/ 0 h 3030"/>
                <a:gd name="T46" fmla="*/ 0 w 2583"/>
                <a:gd name="T47" fmla="*/ 0 h 3030"/>
                <a:gd name="T48" fmla="*/ 0 w 2583"/>
                <a:gd name="T49" fmla="*/ 0 h 3030"/>
                <a:gd name="T50" fmla="*/ 0 w 2583"/>
                <a:gd name="T51" fmla="*/ 0 h 3030"/>
                <a:gd name="T52" fmla="*/ 0 w 2583"/>
                <a:gd name="T53" fmla="*/ 0 h 3030"/>
                <a:gd name="T54" fmla="*/ 0 w 2583"/>
                <a:gd name="T55" fmla="*/ 0 h 3030"/>
                <a:gd name="T56" fmla="*/ 0 w 2583"/>
                <a:gd name="T57" fmla="*/ 0 h 3030"/>
                <a:gd name="T58" fmla="*/ 0 w 2583"/>
                <a:gd name="T59" fmla="*/ 0 h 3030"/>
                <a:gd name="T60" fmla="*/ 0 w 2583"/>
                <a:gd name="T61" fmla="*/ 0 h 3030"/>
                <a:gd name="T62" fmla="*/ 0 w 2583"/>
                <a:gd name="T63" fmla="*/ 0 h 3030"/>
                <a:gd name="T64" fmla="*/ 0 w 2583"/>
                <a:gd name="T65" fmla="*/ 0 h 3030"/>
                <a:gd name="T66" fmla="*/ 0 w 2583"/>
                <a:gd name="T67" fmla="*/ 0 h 3030"/>
                <a:gd name="T68" fmla="*/ 0 w 2583"/>
                <a:gd name="T69" fmla="*/ 0 h 3030"/>
                <a:gd name="T70" fmla="*/ 0 w 2583"/>
                <a:gd name="T71" fmla="*/ 0 h 3030"/>
                <a:gd name="T72" fmla="*/ 0 w 2583"/>
                <a:gd name="T73" fmla="*/ 0 h 3030"/>
                <a:gd name="T74" fmla="*/ 0 w 2583"/>
                <a:gd name="T75" fmla="*/ 0 h 3030"/>
                <a:gd name="T76" fmla="*/ 0 w 2583"/>
                <a:gd name="T77" fmla="*/ 0 h 3030"/>
                <a:gd name="T78" fmla="*/ 0 w 2583"/>
                <a:gd name="T79" fmla="*/ 0 h 3030"/>
                <a:gd name="T80" fmla="*/ 0 w 2583"/>
                <a:gd name="T81" fmla="*/ 0 h 3030"/>
                <a:gd name="T82" fmla="*/ 0 w 2583"/>
                <a:gd name="T83" fmla="*/ 0 h 3030"/>
                <a:gd name="T84" fmla="*/ 0 w 2583"/>
                <a:gd name="T85" fmla="*/ 0 h 3030"/>
                <a:gd name="T86" fmla="*/ 0 w 2583"/>
                <a:gd name="T87" fmla="*/ 0 h 3030"/>
                <a:gd name="T88" fmla="*/ 0 w 2583"/>
                <a:gd name="T89" fmla="*/ 0 h 3030"/>
                <a:gd name="T90" fmla="*/ 0 w 2583"/>
                <a:gd name="T91" fmla="*/ 0 h 3030"/>
                <a:gd name="T92" fmla="*/ 0 w 2583"/>
                <a:gd name="T93" fmla="*/ 0 h 3030"/>
                <a:gd name="T94" fmla="*/ 0 w 2583"/>
                <a:gd name="T95" fmla="*/ 0 h 3030"/>
                <a:gd name="T96" fmla="*/ 0 w 2583"/>
                <a:gd name="T97" fmla="*/ 0 h 3030"/>
                <a:gd name="T98" fmla="*/ 0 w 2583"/>
                <a:gd name="T99" fmla="*/ 0 h 3030"/>
                <a:gd name="T100" fmla="*/ 0 w 2583"/>
                <a:gd name="T101" fmla="*/ 0 h 3030"/>
                <a:gd name="T102" fmla="*/ 0 w 2583"/>
                <a:gd name="T103" fmla="*/ 0 h 3030"/>
                <a:gd name="T104" fmla="*/ 0 w 2583"/>
                <a:gd name="T105" fmla="*/ 0 h 3030"/>
                <a:gd name="T106" fmla="*/ 0 w 2583"/>
                <a:gd name="T107" fmla="*/ 0 h 3030"/>
                <a:gd name="T108" fmla="*/ 0 w 2583"/>
                <a:gd name="T109" fmla="*/ 0 h 3030"/>
                <a:gd name="T110" fmla="*/ 0 w 2583"/>
                <a:gd name="T111" fmla="*/ 0 h 3030"/>
                <a:gd name="T112" fmla="*/ 0 w 2583"/>
                <a:gd name="T113" fmla="*/ 0 h 30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83"/>
                <a:gd name="T172" fmla="*/ 0 h 3030"/>
                <a:gd name="T173" fmla="*/ 2583 w 2583"/>
                <a:gd name="T174" fmla="*/ 3030 h 30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14" name="Freeform 35"/>
            <p:cNvSpPr>
              <a:spLocks/>
            </p:cNvSpPr>
            <p:nvPr/>
          </p:nvSpPr>
          <p:spPr bwMode="auto">
            <a:xfrm>
              <a:off x="4519" y="446"/>
              <a:ext cx="29" cy="46"/>
            </a:xfrm>
            <a:custGeom>
              <a:avLst/>
              <a:gdLst>
                <a:gd name="T0" fmla="*/ 0 w 144"/>
                <a:gd name="T1" fmla="*/ 0 h 228"/>
                <a:gd name="T2" fmla="*/ 0 w 144"/>
                <a:gd name="T3" fmla="*/ 0 h 228"/>
                <a:gd name="T4" fmla="*/ 0 w 144"/>
                <a:gd name="T5" fmla="*/ 0 h 228"/>
                <a:gd name="T6" fmla="*/ 0 w 144"/>
                <a:gd name="T7" fmla="*/ 0 h 228"/>
                <a:gd name="T8" fmla="*/ 0 w 144"/>
                <a:gd name="T9" fmla="*/ 0 h 228"/>
                <a:gd name="T10" fmla="*/ 0 w 144"/>
                <a:gd name="T11" fmla="*/ 0 h 228"/>
                <a:gd name="T12" fmla="*/ 0 w 144"/>
                <a:gd name="T13" fmla="*/ 0 h 228"/>
                <a:gd name="T14" fmla="*/ 0 w 144"/>
                <a:gd name="T15" fmla="*/ 0 h 228"/>
                <a:gd name="T16" fmla="*/ 0 w 144"/>
                <a:gd name="T17" fmla="*/ 0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228"/>
                <a:gd name="T29" fmla="*/ 144 w 144"/>
                <a:gd name="T30" fmla="*/ 228 h 2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15" name="Freeform 36"/>
            <p:cNvSpPr>
              <a:spLocks/>
            </p:cNvSpPr>
            <p:nvPr/>
          </p:nvSpPr>
          <p:spPr bwMode="auto">
            <a:xfrm>
              <a:off x="4502" y="451"/>
              <a:ext cx="10" cy="28"/>
            </a:xfrm>
            <a:custGeom>
              <a:avLst/>
              <a:gdLst>
                <a:gd name="T0" fmla="*/ 0 w 52"/>
                <a:gd name="T1" fmla="*/ 0 h 144"/>
                <a:gd name="T2" fmla="*/ 0 w 52"/>
                <a:gd name="T3" fmla="*/ 0 h 144"/>
                <a:gd name="T4" fmla="*/ 0 w 52"/>
                <a:gd name="T5" fmla="*/ 0 h 144"/>
                <a:gd name="T6" fmla="*/ 0 w 52"/>
                <a:gd name="T7" fmla="*/ 0 h 144"/>
                <a:gd name="T8" fmla="*/ 0 w 52"/>
                <a:gd name="T9" fmla="*/ 0 h 144"/>
                <a:gd name="T10" fmla="*/ 0 w 52"/>
                <a:gd name="T11" fmla="*/ 0 h 144"/>
                <a:gd name="T12" fmla="*/ 0 w 52"/>
                <a:gd name="T13" fmla="*/ 0 h 144"/>
                <a:gd name="T14" fmla="*/ 0 w 52"/>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44"/>
                <a:gd name="T26" fmla="*/ 52 w 52"/>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16" name="Freeform 37"/>
            <p:cNvSpPr>
              <a:spLocks/>
            </p:cNvSpPr>
            <p:nvPr/>
          </p:nvSpPr>
          <p:spPr bwMode="auto">
            <a:xfrm>
              <a:off x="4452" y="453"/>
              <a:ext cx="17" cy="37"/>
            </a:xfrm>
            <a:custGeom>
              <a:avLst/>
              <a:gdLst>
                <a:gd name="T0" fmla="*/ 0 w 83"/>
                <a:gd name="T1" fmla="*/ 0 h 182"/>
                <a:gd name="T2" fmla="*/ 0 w 83"/>
                <a:gd name="T3" fmla="*/ 0 h 182"/>
                <a:gd name="T4" fmla="*/ 0 w 83"/>
                <a:gd name="T5" fmla="*/ 0 h 182"/>
                <a:gd name="T6" fmla="*/ 0 w 83"/>
                <a:gd name="T7" fmla="*/ 0 h 182"/>
                <a:gd name="T8" fmla="*/ 0 w 83"/>
                <a:gd name="T9" fmla="*/ 0 h 182"/>
                <a:gd name="T10" fmla="*/ 0 w 83"/>
                <a:gd name="T11" fmla="*/ 0 h 182"/>
                <a:gd name="T12" fmla="*/ 0 w 83"/>
                <a:gd name="T13" fmla="*/ 0 h 182"/>
                <a:gd name="T14" fmla="*/ 0 w 83"/>
                <a:gd name="T15" fmla="*/ 0 h 182"/>
                <a:gd name="T16" fmla="*/ 0 w 83"/>
                <a:gd name="T17" fmla="*/ 0 h 182"/>
                <a:gd name="T18" fmla="*/ 0 w 83"/>
                <a:gd name="T19" fmla="*/ 0 h 182"/>
                <a:gd name="T20" fmla="*/ 0 w 83"/>
                <a:gd name="T21" fmla="*/ 0 h 182"/>
                <a:gd name="T22" fmla="*/ 0 w 83"/>
                <a:gd name="T23" fmla="*/ 0 h 182"/>
                <a:gd name="T24" fmla="*/ 0 w 83"/>
                <a:gd name="T25" fmla="*/ 0 h 182"/>
                <a:gd name="T26" fmla="*/ 0 w 83"/>
                <a:gd name="T27" fmla="*/ 0 h 182"/>
                <a:gd name="T28" fmla="*/ 0 w 83"/>
                <a:gd name="T29" fmla="*/ 0 h 182"/>
                <a:gd name="T30" fmla="*/ 0 w 83"/>
                <a:gd name="T31" fmla="*/ 0 h 182"/>
                <a:gd name="T32" fmla="*/ 0 w 83"/>
                <a:gd name="T33" fmla="*/ 0 h 182"/>
                <a:gd name="T34" fmla="*/ 0 w 83"/>
                <a:gd name="T35" fmla="*/ 0 h 182"/>
                <a:gd name="T36" fmla="*/ 0 w 83"/>
                <a:gd name="T37" fmla="*/ 0 h 182"/>
                <a:gd name="T38" fmla="*/ 0 w 83"/>
                <a:gd name="T39" fmla="*/ 0 h 182"/>
                <a:gd name="T40" fmla="*/ 0 w 83"/>
                <a:gd name="T41" fmla="*/ 0 h 182"/>
                <a:gd name="T42" fmla="*/ 0 w 83"/>
                <a:gd name="T43" fmla="*/ 0 h 1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182"/>
                <a:gd name="T68" fmla="*/ 83 w 83"/>
                <a:gd name="T69" fmla="*/ 182 h 1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17" name="Freeform 38"/>
            <p:cNvSpPr>
              <a:spLocks/>
            </p:cNvSpPr>
            <p:nvPr/>
          </p:nvSpPr>
          <p:spPr bwMode="auto">
            <a:xfrm>
              <a:off x="4477" y="459"/>
              <a:ext cx="9" cy="16"/>
            </a:xfrm>
            <a:custGeom>
              <a:avLst/>
              <a:gdLst>
                <a:gd name="T0" fmla="*/ 0 w 42"/>
                <a:gd name="T1" fmla="*/ 0 h 84"/>
                <a:gd name="T2" fmla="*/ 0 w 42"/>
                <a:gd name="T3" fmla="*/ 0 h 84"/>
                <a:gd name="T4" fmla="*/ 0 w 42"/>
                <a:gd name="T5" fmla="*/ 0 h 84"/>
                <a:gd name="T6" fmla="*/ 0 w 42"/>
                <a:gd name="T7" fmla="*/ 0 h 84"/>
                <a:gd name="T8" fmla="*/ 0 w 42"/>
                <a:gd name="T9" fmla="*/ 0 h 84"/>
                <a:gd name="T10" fmla="*/ 0 w 42"/>
                <a:gd name="T11" fmla="*/ 0 h 84"/>
                <a:gd name="T12" fmla="*/ 0 w 42"/>
                <a:gd name="T13" fmla="*/ 0 h 84"/>
                <a:gd name="T14" fmla="*/ 0 w 42"/>
                <a:gd name="T15" fmla="*/ 0 h 84"/>
                <a:gd name="T16" fmla="*/ 0 w 42"/>
                <a:gd name="T17" fmla="*/ 0 h 84"/>
                <a:gd name="T18" fmla="*/ 0 w 42"/>
                <a:gd name="T19" fmla="*/ 0 h 84"/>
                <a:gd name="T20" fmla="*/ 0 w 42"/>
                <a:gd name="T21" fmla="*/ 0 h 84"/>
                <a:gd name="T22" fmla="*/ 0 w 42"/>
                <a:gd name="T23" fmla="*/ 0 h 84"/>
                <a:gd name="T24" fmla="*/ 0 w 42"/>
                <a:gd name="T25" fmla="*/ 0 h 84"/>
                <a:gd name="T26" fmla="*/ 0 w 42"/>
                <a:gd name="T27" fmla="*/ 0 h 84"/>
                <a:gd name="T28" fmla="*/ 0 w 42"/>
                <a:gd name="T29" fmla="*/ 0 h 84"/>
                <a:gd name="T30" fmla="*/ 0 w 42"/>
                <a:gd name="T31" fmla="*/ 0 h 84"/>
                <a:gd name="T32" fmla="*/ 0 w 42"/>
                <a:gd name="T33" fmla="*/ 0 h 84"/>
                <a:gd name="T34" fmla="*/ 0 w 42"/>
                <a:gd name="T35" fmla="*/ 0 h 84"/>
                <a:gd name="T36" fmla="*/ 0 w 42"/>
                <a:gd name="T37" fmla="*/ 0 h 84"/>
                <a:gd name="T38" fmla="*/ 0 w 42"/>
                <a:gd name="T39" fmla="*/ 0 h 84"/>
                <a:gd name="T40" fmla="*/ 0 w 42"/>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4"/>
                <a:gd name="T65" fmla="*/ 42 w 42"/>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18" name="Freeform 39"/>
            <p:cNvSpPr>
              <a:spLocks/>
            </p:cNvSpPr>
            <p:nvPr/>
          </p:nvSpPr>
          <p:spPr bwMode="auto">
            <a:xfrm>
              <a:off x="4542" y="485"/>
              <a:ext cx="20" cy="16"/>
            </a:xfrm>
            <a:custGeom>
              <a:avLst/>
              <a:gdLst>
                <a:gd name="T0" fmla="*/ 0 w 103"/>
                <a:gd name="T1" fmla="*/ 0 h 76"/>
                <a:gd name="T2" fmla="*/ 0 w 103"/>
                <a:gd name="T3" fmla="*/ 0 h 76"/>
                <a:gd name="T4" fmla="*/ 0 w 103"/>
                <a:gd name="T5" fmla="*/ 0 h 76"/>
                <a:gd name="T6" fmla="*/ 0 w 103"/>
                <a:gd name="T7" fmla="*/ 0 h 76"/>
                <a:gd name="T8" fmla="*/ 0 w 103"/>
                <a:gd name="T9" fmla="*/ 0 h 76"/>
                <a:gd name="T10" fmla="*/ 0 w 103"/>
                <a:gd name="T11" fmla="*/ 0 h 76"/>
                <a:gd name="T12" fmla="*/ 0 w 103"/>
                <a:gd name="T13" fmla="*/ 0 h 76"/>
                <a:gd name="T14" fmla="*/ 0 w 103"/>
                <a:gd name="T15" fmla="*/ 0 h 76"/>
                <a:gd name="T16" fmla="*/ 0 w 103"/>
                <a:gd name="T17" fmla="*/ 0 h 76"/>
                <a:gd name="T18" fmla="*/ 0 w 103"/>
                <a:gd name="T19" fmla="*/ 0 h 76"/>
                <a:gd name="T20" fmla="*/ 0 w 103"/>
                <a:gd name="T21" fmla="*/ 0 h 76"/>
                <a:gd name="T22" fmla="*/ 0 w 103"/>
                <a:gd name="T23" fmla="*/ 0 h 76"/>
                <a:gd name="T24" fmla="*/ 0 w 103"/>
                <a:gd name="T25" fmla="*/ 0 h 76"/>
                <a:gd name="T26" fmla="*/ 0 w 103"/>
                <a:gd name="T27" fmla="*/ 0 h 76"/>
                <a:gd name="T28" fmla="*/ 0 w 103"/>
                <a:gd name="T29" fmla="*/ 0 h 76"/>
                <a:gd name="T30" fmla="*/ 0 w 103"/>
                <a:gd name="T31" fmla="*/ 0 h 76"/>
                <a:gd name="T32" fmla="*/ 0 w 103"/>
                <a:gd name="T33" fmla="*/ 0 h 76"/>
                <a:gd name="T34" fmla="*/ 0 w 103"/>
                <a:gd name="T35" fmla="*/ 0 h 76"/>
                <a:gd name="T36" fmla="*/ 0 w 103"/>
                <a:gd name="T37" fmla="*/ 0 h 76"/>
                <a:gd name="T38" fmla="*/ 0 w 103"/>
                <a:gd name="T39" fmla="*/ 0 h 76"/>
                <a:gd name="T40" fmla="*/ 0 w 103"/>
                <a:gd name="T41" fmla="*/ 0 h 76"/>
                <a:gd name="T42" fmla="*/ 0 w 103"/>
                <a:gd name="T43" fmla="*/ 0 h 76"/>
                <a:gd name="T44" fmla="*/ 0 w 103"/>
                <a:gd name="T45" fmla="*/ 0 h 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3"/>
                <a:gd name="T70" fmla="*/ 0 h 76"/>
                <a:gd name="T71" fmla="*/ 103 w 103"/>
                <a:gd name="T72" fmla="*/ 76 h 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19" name="Freeform 40"/>
            <p:cNvSpPr>
              <a:spLocks/>
            </p:cNvSpPr>
            <p:nvPr/>
          </p:nvSpPr>
          <p:spPr bwMode="auto">
            <a:xfrm>
              <a:off x="4429" y="487"/>
              <a:ext cx="115" cy="115"/>
            </a:xfrm>
            <a:custGeom>
              <a:avLst/>
              <a:gdLst>
                <a:gd name="T0" fmla="*/ 0 w 571"/>
                <a:gd name="T1" fmla="*/ 0 h 573"/>
                <a:gd name="T2" fmla="*/ 0 w 571"/>
                <a:gd name="T3" fmla="*/ 0 h 573"/>
                <a:gd name="T4" fmla="*/ 0 w 571"/>
                <a:gd name="T5" fmla="*/ 0 h 573"/>
                <a:gd name="T6" fmla="*/ 0 w 571"/>
                <a:gd name="T7" fmla="*/ 0 h 573"/>
                <a:gd name="T8" fmla="*/ 0 w 571"/>
                <a:gd name="T9" fmla="*/ 0 h 573"/>
                <a:gd name="T10" fmla="*/ 0 w 571"/>
                <a:gd name="T11" fmla="*/ 0 h 573"/>
                <a:gd name="T12" fmla="*/ 0 w 571"/>
                <a:gd name="T13" fmla="*/ 0 h 573"/>
                <a:gd name="T14" fmla="*/ 0 w 571"/>
                <a:gd name="T15" fmla="*/ 0 h 573"/>
                <a:gd name="T16" fmla="*/ 0 w 571"/>
                <a:gd name="T17" fmla="*/ 0 h 573"/>
                <a:gd name="T18" fmla="*/ 0 w 571"/>
                <a:gd name="T19" fmla="*/ 0 h 573"/>
                <a:gd name="T20" fmla="*/ 0 w 571"/>
                <a:gd name="T21" fmla="*/ 0 h 573"/>
                <a:gd name="T22" fmla="*/ 0 w 571"/>
                <a:gd name="T23" fmla="*/ 0 h 573"/>
                <a:gd name="T24" fmla="*/ 0 w 571"/>
                <a:gd name="T25" fmla="*/ 0 h 573"/>
                <a:gd name="T26" fmla="*/ 0 w 571"/>
                <a:gd name="T27" fmla="*/ 0 h 573"/>
                <a:gd name="T28" fmla="*/ 0 w 571"/>
                <a:gd name="T29" fmla="*/ 0 h 573"/>
                <a:gd name="T30" fmla="*/ 0 w 571"/>
                <a:gd name="T31" fmla="*/ 0 h 573"/>
                <a:gd name="T32" fmla="*/ 0 w 571"/>
                <a:gd name="T33" fmla="*/ 0 h 573"/>
                <a:gd name="T34" fmla="*/ 0 w 571"/>
                <a:gd name="T35" fmla="*/ 0 h 573"/>
                <a:gd name="T36" fmla="*/ 0 w 571"/>
                <a:gd name="T37" fmla="*/ 0 h 573"/>
                <a:gd name="T38" fmla="*/ 0 w 571"/>
                <a:gd name="T39" fmla="*/ 0 h 573"/>
                <a:gd name="T40" fmla="*/ 0 w 571"/>
                <a:gd name="T41" fmla="*/ 0 h 573"/>
                <a:gd name="T42" fmla="*/ 0 w 571"/>
                <a:gd name="T43" fmla="*/ 0 h 573"/>
                <a:gd name="T44" fmla="*/ 0 w 571"/>
                <a:gd name="T45" fmla="*/ 0 h 573"/>
                <a:gd name="T46" fmla="*/ 0 w 571"/>
                <a:gd name="T47" fmla="*/ 0 h 573"/>
                <a:gd name="T48" fmla="*/ 0 w 571"/>
                <a:gd name="T49" fmla="*/ 0 h 573"/>
                <a:gd name="T50" fmla="*/ 0 w 571"/>
                <a:gd name="T51" fmla="*/ 0 h 573"/>
                <a:gd name="T52" fmla="*/ 0 w 571"/>
                <a:gd name="T53" fmla="*/ 0 h 573"/>
                <a:gd name="T54" fmla="*/ 0 w 571"/>
                <a:gd name="T55" fmla="*/ 0 h 573"/>
                <a:gd name="T56" fmla="*/ 0 w 571"/>
                <a:gd name="T57" fmla="*/ 0 h 573"/>
                <a:gd name="T58" fmla="*/ 0 w 571"/>
                <a:gd name="T59" fmla="*/ 0 h 573"/>
                <a:gd name="T60" fmla="*/ 0 w 571"/>
                <a:gd name="T61" fmla="*/ 0 h 573"/>
                <a:gd name="T62" fmla="*/ 0 w 571"/>
                <a:gd name="T63" fmla="*/ 0 h 573"/>
                <a:gd name="T64" fmla="*/ 0 w 571"/>
                <a:gd name="T65" fmla="*/ 0 h 573"/>
                <a:gd name="T66" fmla="*/ 0 w 571"/>
                <a:gd name="T67" fmla="*/ 0 h 573"/>
                <a:gd name="T68" fmla="*/ 0 w 571"/>
                <a:gd name="T69" fmla="*/ 0 h 573"/>
                <a:gd name="T70" fmla="*/ 0 w 571"/>
                <a:gd name="T71" fmla="*/ 0 h 573"/>
                <a:gd name="T72" fmla="*/ 0 w 571"/>
                <a:gd name="T73" fmla="*/ 0 h 573"/>
                <a:gd name="T74" fmla="*/ 0 w 571"/>
                <a:gd name="T75" fmla="*/ 0 h 573"/>
                <a:gd name="T76" fmla="*/ 0 w 571"/>
                <a:gd name="T77" fmla="*/ 0 h 573"/>
                <a:gd name="T78" fmla="*/ 0 w 571"/>
                <a:gd name="T79" fmla="*/ 0 h 573"/>
                <a:gd name="T80" fmla="*/ 0 w 571"/>
                <a:gd name="T81" fmla="*/ 0 h 573"/>
                <a:gd name="T82" fmla="*/ 0 w 571"/>
                <a:gd name="T83" fmla="*/ 0 h 573"/>
                <a:gd name="T84" fmla="*/ 0 w 571"/>
                <a:gd name="T85" fmla="*/ 0 h 573"/>
                <a:gd name="T86" fmla="*/ 0 w 571"/>
                <a:gd name="T87" fmla="*/ 0 h 573"/>
                <a:gd name="T88" fmla="*/ 0 w 571"/>
                <a:gd name="T89" fmla="*/ 0 h 573"/>
                <a:gd name="T90" fmla="*/ 0 w 571"/>
                <a:gd name="T91" fmla="*/ 0 h 573"/>
                <a:gd name="T92" fmla="*/ 0 w 571"/>
                <a:gd name="T93" fmla="*/ 0 h 573"/>
                <a:gd name="T94" fmla="*/ 0 w 571"/>
                <a:gd name="T95" fmla="*/ 0 h 573"/>
                <a:gd name="T96" fmla="*/ 0 w 571"/>
                <a:gd name="T97" fmla="*/ 0 h 573"/>
                <a:gd name="T98" fmla="*/ 0 w 571"/>
                <a:gd name="T99" fmla="*/ 0 h 573"/>
                <a:gd name="T100" fmla="*/ 0 w 571"/>
                <a:gd name="T101" fmla="*/ 0 h 573"/>
                <a:gd name="T102" fmla="*/ 0 w 571"/>
                <a:gd name="T103" fmla="*/ 0 h 573"/>
                <a:gd name="T104" fmla="*/ 0 w 571"/>
                <a:gd name="T105" fmla="*/ 0 h 573"/>
                <a:gd name="T106" fmla="*/ 0 w 571"/>
                <a:gd name="T107" fmla="*/ 0 h 57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71"/>
                <a:gd name="T163" fmla="*/ 0 h 573"/>
                <a:gd name="T164" fmla="*/ 571 w 571"/>
                <a:gd name="T165" fmla="*/ 573 h 57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20" name="Freeform 41"/>
            <p:cNvSpPr>
              <a:spLocks/>
            </p:cNvSpPr>
            <p:nvPr/>
          </p:nvSpPr>
          <p:spPr bwMode="auto">
            <a:xfrm>
              <a:off x="4432" y="490"/>
              <a:ext cx="16" cy="17"/>
            </a:xfrm>
            <a:custGeom>
              <a:avLst/>
              <a:gdLst>
                <a:gd name="T0" fmla="*/ 0 w 83"/>
                <a:gd name="T1" fmla="*/ 0 h 84"/>
                <a:gd name="T2" fmla="*/ 0 w 83"/>
                <a:gd name="T3" fmla="*/ 0 h 84"/>
                <a:gd name="T4" fmla="*/ 0 w 83"/>
                <a:gd name="T5" fmla="*/ 0 h 84"/>
                <a:gd name="T6" fmla="*/ 0 w 83"/>
                <a:gd name="T7" fmla="*/ 0 h 84"/>
                <a:gd name="T8" fmla="*/ 0 w 83"/>
                <a:gd name="T9" fmla="*/ 0 h 84"/>
                <a:gd name="T10" fmla="*/ 0 w 83"/>
                <a:gd name="T11" fmla="*/ 0 h 84"/>
                <a:gd name="T12" fmla="*/ 0 w 83"/>
                <a:gd name="T13" fmla="*/ 0 h 84"/>
                <a:gd name="T14" fmla="*/ 0 w 83"/>
                <a:gd name="T15" fmla="*/ 0 h 84"/>
                <a:gd name="T16" fmla="*/ 0 w 83"/>
                <a:gd name="T17" fmla="*/ 0 h 84"/>
                <a:gd name="T18" fmla="*/ 0 w 83"/>
                <a:gd name="T19" fmla="*/ 0 h 84"/>
                <a:gd name="T20" fmla="*/ 0 w 83"/>
                <a:gd name="T21" fmla="*/ 0 h 84"/>
                <a:gd name="T22" fmla="*/ 0 w 83"/>
                <a:gd name="T23" fmla="*/ 0 h 84"/>
                <a:gd name="T24" fmla="*/ 0 w 83"/>
                <a:gd name="T25" fmla="*/ 0 h 84"/>
                <a:gd name="T26" fmla="*/ 0 w 83"/>
                <a:gd name="T27" fmla="*/ 0 h 84"/>
                <a:gd name="T28" fmla="*/ 0 w 83"/>
                <a:gd name="T29" fmla="*/ 0 h 84"/>
                <a:gd name="T30" fmla="*/ 0 w 83"/>
                <a:gd name="T31" fmla="*/ 0 h 84"/>
                <a:gd name="T32" fmla="*/ 0 w 83"/>
                <a:gd name="T33" fmla="*/ 0 h 84"/>
                <a:gd name="T34" fmla="*/ 0 w 83"/>
                <a:gd name="T35" fmla="*/ 0 h 84"/>
                <a:gd name="T36" fmla="*/ 0 w 83"/>
                <a:gd name="T37" fmla="*/ 0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84"/>
                <a:gd name="T59" fmla="*/ 83 w 83"/>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21" name="Freeform 42"/>
            <p:cNvSpPr>
              <a:spLocks/>
            </p:cNvSpPr>
            <p:nvPr/>
          </p:nvSpPr>
          <p:spPr bwMode="auto">
            <a:xfrm>
              <a:off x="4392" y="498"/>
              <a:ext cx="35" cy="21"/>
            </a:xfrm>
            <a:custGeom>
              <a:avLst/>
              <a:gdLst>
                <a:gd name="T0" fmla="*/ 0 w 176"/>
                <a:gd name="T1" fmla="*/ 0 h 106"/>
                <a:gd name="T2" fmla="*/ 0 w 176"/>
                <a:gd name="T3" fmla="*/ 0 h 106"/>
                <a:gd name="T4" fmla="*/ 0 w 176"/>
                <a:gd name="T5" fmla="*/ 0 h 106"/>
                <a:gd name="T6" fmla="*/ 0 w 176"/>
                <a:gd name="T7" fmla="*/ 0 h 106"/>
                <a:gd name="T8" fmla="*/ 0 w 176"/>
                <a:gd name="T9" fmla="*/ 0 h 106"/>
                <a:gd name="T10" fmla="*/ 0 w 176"/>
                <a:gd name="T11" fmla="*/ 0 h 106"/>
                <a:gd name="T12" fmla="*/ 0 w 176"/>
                <a:gd name="T13" fmla="*/ 0 h 106"/>
                <a:gd name="T14" fmla="*/ 0 w 176"/>
                <a:gd name="T15" fmla="*/ 0 h 106"/>
                <a:gd name="T16" fmla="*/ 0 w 176"/>
                <a:gd name="T17" fmla="*/ 0 h 106"/>
                <a:gd name="T18" fmla="*/ 0 w 176"/>
                <a:gd name="T19" fmla="*/ 0 h 106"/>
                <a:gd name="T20" fmla="*/ 0 w 176"/>
                <a:gd name="T21" fmla="*/ 0 h 106"/>
                <a:gd name="T22" fmla="*/ 0 w 176"/>
                <a:gd name="T23" fmla="*/ 0 h 106"/>
                <a:gd name="T24" fmla="*/ 0 w 176"/>
                <a:gd name="T25" fmla="*/ 0 h 106"/>
                <a:gd name="T26" fmla="*/ 0 w 176"/>
                <a:gd name="T27" fmla="*/ 0 h 106"/>
                <a:gd name="T28" fmla="*/ 0 w 176"/>
                <a:gd name="T29" fmla="*/ 0 h 106"/>
                <a:gd name="T30" fmla="*/ 0 w 176"/>
                <a:gd name="T31" fmla="*/ 0 h 106"/>
                <a:gd name="T32" fmla="*/ 0 w 176"/>
                <a:gd name="T33" fmla="*/ 0 h 106"/>
                <a:gd name="T34" fmla="*/ 0 w 176"/>
                <a:gd name="T35" fmla="*/ 0 h 106"/>
                <a:gd name="T36" fmla="*/ 0 w 176"/>
                <a:gd name="T37" fmla="*/ 0 h 106"/>
                <a:gd name="T38" fmla="*/ 0 w 176"/>
                <a:gd name="T39" fmla="*/ 0 h 106"/>
                <a:gd name="T40" fmla="*/ 0 w 176"/>
                <a:gd name="T41" fmla="*/ 0 h 106"/>
                <a:gd name="T42" fmla="*/ 0 w 176"/>
                <a:gd name="T43" fmla="*/ 0 h 106"/>
                <a:gd name="T44" fmla="*/ 0 w 176"/>
                <a:gd name="T45" fmla="*/ 0 h 106"/>
                <a:gd name="T46" fmla="*/ 0 w 176"/>
                <a:gd name="T47" fmla="*/ 0 h 106"/>
                <a:gd name="T48" fmla="*/ 0 w 176"/>
                <a:gd name="T49" fmla="*/ 0 h 106"/>
                <a:gd name="T50" fmla="*/ 0 w 176"/>
                <a:gd name="T51" fmla="*/ 0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6"/>
                <a:gd name="T79" fmla="*/ 0 h 106"/>
                <a:gd name="T80" fmla="*/ 176 w 176"/>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22" name="Freeform 43"/>
            <p:cNvSpPr>
              <a:spLocks/>
            </p:cNvSpPr>
            <p:nvPr/>
          </p:nvSpPr>
          <p:spPr bwMode="auto">
            <a:xfrm>
              <a:off x="4438" y="498"/>
              <a:ext cx="97" cy="91"/>
            </a:xfrm>
            <a:custGeom>
              <a:avLst/>
              <a:gdLst>
                <a:gd name="T0" fmla="*/ 0 w 487"/>
                <a:gd name="T1" fmla="*/ 0 h 456"/>
                <a:gd name="T2" fmla="*/ 0 w 487"/>
                <a:gd name="T3" fmla="*/ 0 h 456"/>
                <a:gd name="T4" fmla="*/ 0 w 487"/>
                <a:gd name="T5" fmla="*/ 0 h 456"/>
                <a:gd name="T6" fmla="*/ 0 w 487"/>
                <a:gd name="T7" fmla="*/ 0 h 456"/>
                <a:gd name="T8" fmla="*/ 0 w 487"/>
                <a:gd name="T9" fmla="*/ 0 h 456"/>
                <a:gd name="T10" fmla="*/ 0 w 487"/>
                <a:gd name="T11" fmla="*/ 0 h 456"/>
                <a:gd name="T12" fmla="*/ 0 w 487"/>
                <a:gd name="T13" fmla="*/ 0 h 456"/>
                <a:gd name="T14" fmla="*/ 0 w 487"/>
                <a:gd name="T15" fmla="*/ 0 h 456"/>
                <a:gd name="T16" fmla="*/ 0 w 487"/>
                <a:gd name="T17" fmla="*/ 0 h 456"/>
                <a:gd name="T18" fmla="*/ 0 w 487"/>
                <a:gd name="T19" fmla="*/ 0 h 456"/>
                <a:gd name="T20" fmla="*/ 0 w 487"/>
                <a:gd name="T21" fmla="*/ 0 h 456"/>
                <a:gd name="T22" fmla="*/ 0 w 487"/>
                <a:gd name="T23" fmla="*/ 0 h 456"/>
                <a:gd name="T24" fmla="*/ 0 w 487"/>
                <a:gd name="T25" fmla="*/ 0 h 456"/>
                <a:gd name="T26" fmla="*/ 0 w 487"/>
                <a:gd name="T27" fmla="*/ 0 h 456"/>
                <a:gd name="T28" fmla="*/ 0 w 487"/>
                <a:gd name="T29" fmla="*/ 0 h 456"/>
                <a:gd name="T30" fmla="*/ 0 w 487"/>
                <a:gd name="T31" fmla="*/ 0 h 456"/>
                <a:gd name="T32" fmla="*/ 0 w 487"/>
                <a:gd name="T33" fmla="*/ 0 h 456"/>
                <a:gd name="T34" fmla="*/ 0 w 487"/>
                <a:gd name="T35" fmla="*/ 0 h 456"/>
                <a:gd name="T36" fmla="*/ 0 w 487"/>
                <a:gd name="T37" fmla="*/ 0 h 456"/>
                <a:gd name="T38" fmla="*/ 0 w 487"/>
                <a:gd name="T39" fmla="*/ 0 h 456"/>
                <a:gd name="T40" fmla="*/ 0 w 487"/>
                <a:gd name="T41" fmla="*/ 0 h 456"/>
                <a:gd name="T42" fmla="*/ 0 w 487"/>
                <a:gd name="T43" fmla="*/ 0 h 456"/>
                <a:gd name="T44" fmla="*/ 0 w 487"/>
                <a:gd name="T45" fmla="*/ 0 h 456"/>
                <a:gd name="T46" fmla="*/ 0 w 487"/>
                <a:gd name="T47" fmla="*/ 0 h 456"/>
                <a:gd name="T48" fmla="*/ 0 w 487"/>
                <a:gd name="T49" fmla="*/ 0 h 456"/>
                <a:gd name="T50" fmla="*/ 0 w 487"/>
                <a:gd name="T51" fmla="*/ 0 h 456"/>
                <a:gd name="T52" fmla="*/ 0 w 487"/>
                <a:gd name="T53" fmla="*/ 0 h 456"/>
                <a:gd name="T54" fmla="*/ 0 w 487"/>
                <a:gd name="T55" fmla="*/ 0 h 456"/>
                <a:gd name="T56" fmla="*/ 0 w 487"/>
                <a:gd name="T57" fmla="*/ 0 h 456"/>
                <a:gd name="T58" fmla="*/ 0 w 487"/>
                <a:gd name="T59" fmla="*/ 0 h 456"/>
                <a:gd name="T60" fmla="*/ 0 w 487"/>
                <a:gd name="T61" fmla="*/ 0 h 456"/>
                <a:gd name="T62" fmla="*/ 0 w 487"/>
                <a:gd name="T63" fmla="*/ 0 h 456"/>
                <a:gd name="T64" fmla="*/ 0 w 487"/>
                <a:gd name="T65" fmla="*/ 0 h 456"/>
                <a:gd name="T66" fmla="*/ 0 w 487"/>
                <a:gd name="T67" fmla="*/ 0 h 456"/>
                <a:gd name="T68" fmla="*/ 0 w 487"/>
                <a:gd name="T69" fmla="*/ 0 h 456"/>
                <a:gd name="T70" fmla="*/ 0 w 487"/>
                <a:gd name="T71" fmla="*/ 0 h 456"/>
                <a:gd name="T72" fmla="*/ 0 w 487"/>
                <a:gd name="T73" fmla="*/ 0 h 456"/>
                <a:gd name="T74" fmla="*/ 0 w 487"/>
                <a:gd name="T75" fmla="*/ 0 h 456"/>
                <a:gd name="T76" fmla="*/ 0 w 487"/>
                <a:gd name="T77" fmla="*/ 0 h 456"/>
                <a:gd name="T78" fmla="*/ 0 w 487"/>
                <a:gd name="T79" fmla="*/ 0 h 456"/>
                <a:gd name="T80" fmla="*/ 0 w 487"/>
                <a:gd name="T81" fmla="*/ 0 h 456"/>
                <a:gd name="T82" fmla="*/ 0 w 487"/>
                <a:gd name="T83" fmla="*/ 0 h 456"/>
                <a:gd name="T84" fmla="*/ 0 w 487"/>
                <a:gd name="T85" fmla="*/ 0 h 456"/>
                <a:gd name="T86" fmla="*/ 0 w 487"/>
                <a:gd name="T87" fmla="*/ 0 h 456"/>
                <a:gd name="T88" fmla="*/ 0 w 487"/>
                <a:gd name="T89" fmla="*/ 0 h 456"/>
                <a:gd name="T90" fmla="*/ 0 w 487"/>
                <a:gd name="T91" fmla="*/ 0 h 456"/>
                <a:gd name="T92" fmla="*/ 0 w 487"/>
                <a:gd name="T93" fmla="*/ 0 h 456"/>
                <a:gd name="T94" fmla="*/ 0 w 487"/>
                <a:gd name="T95" fmla="*/ 0 h 456"/>
                <a:gd name="T96" fmla="*/ 0 w 487"/>
                <a:gd name="T97" fmla="*/ 0 h 456"/>
                <a:gd name="T98" fmla="*/ 0 w 487"/>
                <a:gd name="T99" fmla="*/ 0 h 456"/>
                <a:gd name="T100" fmla="*/ 0 w 487"/>
                <a:gd name="T101" fmla="*/ 0 h 456"/>
                <a:gd name="T102" fmla="*/ 0 w 487"/>
                <a:gd name="T103" fmla="*/ 0 h 456"/>
                <a:gd name="T104" fmla="*/ 0 w 487"/>
                <a:gd name="T105" fmla="*/ 0 h 456"/>
                <a:gd name="T106" fmla="*/ 0 w 487"/>
                <a:gd name="T107" fmla="*/ 0 h 456"/>
                <a:gd name="T108" fmla="*/ 0 w 487"/>
                <a:gd name="T109" fmla="*/ 0 h 456"/>
                <a:gd name="T110" fmla="*/ 0 w 487"/>
                <a:gd name="T111" fmla="*/ 0 h 456"/>
                <a:gd name="T112" fmla="*/ 0 w 487"/>
                <a:gd name="T113" fmla="*/ 0 h 456"/>
                <a:gd name="T114" fmla="*/ 0 w 487"/>
                <a:gd name="T115" fmla="*/ 0 h 456"/>
                <a:gd name="T116" fmla="*/ 0 w 487"/>
                <a:gd name="T117" fmla="*/ 0 h 456"/>
                <a:gd name="T118" fmla="*/ 0 w 487"/>
                <a:gd name="T119" fmla="*/ 0 h 456"/>
                <a:gd name="T120" fmla="*/ 0 w 487"/>
                <a:gd name="T121" fmla="*/ 0 h 456"/>
                <a:gd name="T122" fmla="*/ 0 w 487"/>
                <a:gd name="T123" fmla="*/ 0 h 4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7"/>
                <a:gd name="T187" fmla="*/ 0 h 456"/>
                <a:gd name="T188" fmla="*/ 487 w 487"/>
                <a:gd name="T189" fmla="*/ 456 h 4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23" name="Freeform 44"/>
            <p:cNvSpPr>
              <a:spLocks/>
            </p:cNvSpPr>
            <p:nvPr/>
          </p:nvSpPr>
          <p:spPr bwMode="auto">
            <a:xfrm>
              <a:off x="4557" y="525"/>
              <a:ext cx="36" cy="10"/>
            </a:xfrm>
            <a:custGeom>
              <a:avLst/>
              <a:gdLst>
                <a:gd name="T0" fmla="*/ 0 w 182"/>
                <a:gd name="T1" fmla="*/ 0 h 52"/>
                <a:gd name="T2" fmla="*/ 0 w 182"/>
                <a:gd name="T3" fmla="*/ 0 h 52"/>
                <a:gd name="T4" fmla="*/ 0 w 182"/>
                <a:gd name="T5" fmla="*/ 0 h 52"/>
                <a:gd name="T6" fmla="*/ 0 w 182"/>
                <a:gd name="T7" fmla="*/ 0 h 52"/>
                <a:gd name="T8" fmla="*/ 0 w 182"/>
                <a:gd name="T9" fmla="*/ 0 h 52"/>
                <a:gd name="T10" fmla="*/ 0 w 182"/>
                <a:gd name="T11" fmla="*/ 0 h 52"/>
                <a:gd name="T12" fmla="*/ 0 w 182"/>
                <a:gd name="T13" fmla="*/ 0 h 52"/>
                <a:gd name="T14" fmla="*/ 0 w 182"/>
                <a:gd name="T15" fmla="*/ 0 h 52"/>
                <a:gd name="T16" fmla="*/ 0 w 182"/>
                <a:gd name="T17" fmla="*/ 0 h 52"/>
                <a:gd name="T18" fmla="*/ 0 w 182"/>
                <a:gd name="T19" fmla="*/ 0 h 52"/>
                <a:gd name="T20" fmla="*/ 0 w 182"/>
                <a:gd name="T21" fmla="*/ 0 h 52"/>
                <a:gd name="T22" fmla="*/ 0 w 182"/>
                <a:gd name="T23" fmla="*/ 0 h 52"/>
                <a:gd name="T24" fmla="*/ 0 w 182"/>
                <a:gd name="T25" fmla="*/ 0 h 52"/>
                <a:gd name="T26" fmla="*/ 0 w 182"/>
                <a:gd name="T27" fmla="*/ 0 h 52"/>
                <a:gd name="T28" fmla="*/ 0 w 182"/>
                <a:gd name="T29" fmla="*/ 0 h 52"/>
                <a:gd name="T30" fmla="*/ 0 w 182"/>
                <a:gd name="T31" fmla="*/ 0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
                <a:gd name="T49" fmla="*/ 0 h 52"/>
                <a:gd name="T50" fmla="*/ 182 w 182"/>
                <a:gd name="T51" fmla="*/ 52 h 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24" name="Freeform 45"/>
            <p:cNvSpPr>
              <a:spLocks/>
            </p:cNvSpPr>
            <p:nvPr/>
          </p:nvSpPr>
          <p:spPr bwMode="auto">
            <a:xfrm>
              <a:off x="4396" y="535"/>
              <a:ext cx="21" cy="9"/>
            </a:xfrm>
            <a:custGeom>
              <a:avLst/>
              <a:gdLst>
                <a:gd name="T0" fmla="*/ 0 w 104"/>
                <a:gd name="T1" fmla="*/ 0 h 43"/>
                <a:gd name="T2" fmla="*/ 0 w 104"/>
                <a:gd name="T3" fmla="*/ 0 h 43"/>
                <a:gd name="T4" fmla="*/ 0 w 104"/>
                <a:gd name="T5" fmla="*/ 0 h 43"/>
                <a:gd name="T6" fmla="*/ 0 w 104"/>
                <a:gd name="T7" fmla="*/ 0 h 43"/>
                <a:gd name="T8" fmla="*/ 0 w 104"/>
                <a:gd name="T9" fmla="*/ 0 h 43"/>
                <a:gd name="T10" fmla="*/ 0 w 104"/>
                <a:gd name="T11" fmla="*/ 0 h 43"/>
                <a:gd name="T12" fmla="*/ 0 w 104"/>
                <a:gd name="T13" fmla="*/ 0 h 43"/>
                <a:gd name="T14" fmla="*/ 0 w 104"/>
                <a:gd name="T15" fmla="*/ 0 h 43"/>
                <a:gd name="T16" fmla="*/ 0 w 104"/>
                <a:gd name="T17" fmla="*/ 0 h 43"/>
                <a:gd name="T18" fmla="*/ 0 w 104"/>
                <a:gd name="T19" fmla="*/ 0 h 43"/>
                <a:gd name="T20" fmla="*/ 0 w 104"/>
                <a:gd name="T21" fmla="*/ 0 h 43"/>
                <a:gd name="T22" fmla="*/ 0 w 104"/>
                <a:gd name="T23" fmla="*/ 0 h 43"/>
                <a:gd name="T24" fmla="*/ 0 w 104"/>
                <a:gd name="T25" fmla="*/ 0 h 43"/>
                <a:gd name="T26" fmla="*/ 0 w 104"/>
                <a:gd name="T27" fmla="*/ 0 h 43"/>
                <a:gd name="T28" fmla="*/ 0 w 104"/>
                <a:gd name="T29" fmla="*/ 0 h 43"/>
                <a:gd name="T30" fmla="*/ 0 w 104"/>
                <a:gd name="T31" fmla="*/ 0 h 43"/>
                <a:gd name="T32" fmla="*/ 0 w 104"/>
                <a:gd name="T33" fmla="*/ 0 h 43"/>
                <a:gd name="T34" fmla="*/ 0 w 104"/>
                <a:gd name="T35" fmla="*/ 0 h 43"/>
                <a:gd name="T36" fmla="*/ 0 w 104"/>
                <a:gd name="T37" fmla="*/ 0 h 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43"/>
                <a:gd name="T59" fmla="*/ 104 w 104"/>
                <a:gd name="T60" fmla="*/ 43 h 4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25" name="Freeform 46"/>
            <p:cNvSpPr>
              <a:spLocks/>
            </p:cNvSpPr>
            <p:nvPr/>
          </p:nvSpPr>
          <p:spPr bwMode="auto">
            <a:xfrm>
              <a:off x="4556" y="552"/>
              <a:ext cx="23" cy="5"/>
            </a:xfrm>
            <a:custGeom>
              <a:avLst/>
              <a:gdLst>
                <a:gd name="T0" fmla="*/ 0 w 114"/>
                <a:gd name="T1" fmla="*/ 0 h 27"/>
                <a:gd name="T2" fmla="*/ 0 w 114"/>
                <a:gd name="T3" fmla="*/ 0 h 27"/>
                <a:gd name="T4" fmla="*/ 0 w 114"/>
                <a:gd name="T5" fmla="*/ 0 h 27"/>
                <a:gd name="T6" fmla="*/ 0 w 114"/>
                <a:gd name="T7" fmla="*/ 0 h 27"/>
                <a:gd name="T8" fmla="*/ 0 w 114"/>
                <a:gd name="T9" fmla="*/ 0 h 27"/>
                <a:gd name="T10" fmla="*/ 0 w 114"/>
                <a:gd name="T11" fmla="*/ 0 h 27"/>
                <a:gd name="T12" fmla="*/ 0 w 114"/>
                <a:gd name="T13" fmla="*/ 0 h 27"/>
                <a:gd name="T14" fmla="*/ 0 w 114"/>
                <a:gd name="T15" fmla="*/ 0 h 27"/>
                <a:gd name="T16" fmla="*/ 0 w 114"/>
                <a:gd name="T17" fmla="*/ 0 h 27"/>
                <a:gd name="T18" fmla="*/ 0 w 114"/>
                <a:gd name="T19" fmla="*/ 0 h 27"/>
                <a:gd name="T20" fmla="*/ 0 w 114"/>
                <a:gd name="T21" fmla="*/ 0 h 27"/>
                <a:gd name="T22" fmla="*/ 0 w 114"/>
                <a:gd name="T23" fmla="*/ 0 h 27"/>
                <a:gd name="T24" fmla="*/ 0 w 114"/>
                <a:gd name="T25" fmla="*/ 0 h 27"/>
                <a:gd name="T26" fmla="*/ 0 w 114"/>
                <a:gd name="T27" fmla="*/ 0 h 27"/>
                <a:gd name="T28" fmla="*/ 0 w 114"/>
                <a:gd name="T29" fmla="*/ 0 h 27"/>
                <a:gd name="T30" fmla="*/ 0 w 114"/>
                <a:gd name="T31" fmla="*/ 0 h 27"/>
                <a:gd name="T32" fmla="*/ 0 w 114"/>
                <a:gd name="T33" fmla="*/ 0 h 27"/>
                <a:gd name="T34" fmla="*/ 0 w 114"/>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
                <a:gd name="T55" fmla="*/ 0 h 27"/>
                <a:gd name="T56" fmla="*/ 114 w 114"/>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26" name="Freeform 47"/>
            <p:cNvSpPr>
              <a:spLocks/>
            </p:cNvSpPr>
            <p:nvPr/>
          </p:nvSpPr>
          <p:spPr bwMode="auto">
            <a:xfrm>
              <a:off x="4380" y="562"/>
              <a:ext cx="49" cy="9"/>
            </a:xfrm>
            <a:custGeom>
              <a:avLst/>
              <a:gdLst>
                <a:gd name="T0" fmla="*/ 0 w 248"/>
                <a:gd name="T1" fmla="*/ 0 h 42"/>
                <a:gd name="T2" fmla="*/ 0 w 248"/>
                <a:gd name="T3" fmla="*/ 0 h 42"/>
                <a:gd name="T4" fmla="*/ 0 w 248"/>
                <a:gd name="T5" fmla="*/ 0 h 42"/>
                <a:gd name="T6" fmla="*/ 0 w 248"/>
                <a:gd name="T7" fmla="*/ 0 h 42"/>
                <a:gd name="T8" fmla="*/ 0 w 248"/>
                <a:gd name="T9" fmla="*/ 0 h 42"/>
                <a:gd name="T10" fmla="*/ 0 w 248"/>
                <a:gd name="T11" fmla="*/ 0 h 42"/>
                <a:gd name="T12" fmla="*/ 0 w 248"/>
                <a:gd name="T13" fmla="*/ 0 h 42"/>
                <a:gd name="T14" fmla="*/ 0 w 248"/>
                <a:gd name="T15" fmla="*/ 0 h 42"/>
                <a:gd name="T16" fmla="*/ 0 w 248"/>
                <a:gd name="T17" fmla="*/ 0 h 42"/>
                <a:gd name="T18" fmla="*/ 0 w 248"/>
                <a:gd name="T19" fmla="*/ 0 h 42"/>
                <a:gd name="T20" fmla="*/ 0 w 248"/>
                <a:gd name="T21" fmla="*/ 0 h 42"/>
                <a:gd name="T22" fmla="*/ 0 w 248"/>
                <a:gd name="T23" fmla="*/ 0 h 42"/>
                <a:gd name="T24" fmla="*/ 0 w 248"/>
                <a:gd name="T25" fmla="*/ 0 h 42"/>
                <a:gd name="T26" fmla="*/ 0 w 248"/>
                <a:gd name="T27" fmla="*/ 0 h 42"/>
                <a:gd name="T28" fmla="*/ 0 w 248"/>
                <a:gd name="T29" fmla="*/ 0 h 42"/>
                <a:gd name="T30" fmla="*/ 0 w 248"/>
                <a:gd name="T31" fmla="*/ 0 h 42"/>
                <a:gd name="T32" fmla="*/ 0 w 248"/>
                <a:gd name="T33" fmla="*/ 0 h 42"/>
                <a:gd name="T34" fmla="*/ 0 w 248"/>
                <a:gd name="T35" fmla="*/ 0 h 42"/>
                <a:gd name="T36" fmla="*/ 0 w 248"/>
                <a:gd name="T37" fmla="*/ 0 h 42"/>
                <a:gd name="T38" fmla="*/ 0 w 248"/>
                <a:gd name="T39" fmla="*/ 0 h 42"/>
                <a:gd name="T40" fmla="*/ 0 w 248"/>
                <a:gd name="T41" fmla="*/ 0 h 42"/>
                <a:gd name="T42" fmla="*/ 0 w 248"/>
                <a:gd name="T43" fmla="*/ 0 h 42"/>
                <a:gd name="T44" fmla="*/ 0 w 248"/>
                <a:gd name="T45" fmla="*/ 0 h 42"/>
                <a:gd name="T46" fmla="*/ 0 w 248"/>
                <a:gd name="T47" fmla="*/ 0 h 42"/>
                <a:gd name="T48" fmla="*/ 0 w 248"/>
                <a:gd name="T49" fmla="*/ 0 h 42"/>
                <a:gd name="T50" fmla="*/ 0 w 248"/>
                <a:gd name="T51" fmla="*/ 0 h 42"/>
                <a:gd name="T52" fmla="*/ 0 w 248"/>
                <a:gd name="T53" fmla="*/ 0 h 42"/>
                <a:gd name="T54" fmla="*/ 0 w 248"/>
                <a:gd name="T55" fmla="*/ 0 h 42"/>
                <a:gd name="T56" fmla="*/ 0 w 248"/>
                <a:gd name="T57" fmla="*/ 0 h 42"/>
                <a:gd name="T58" fmla="*/ 0 w 248"/>
                <a:gd name="T59" fmla="*/ 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8"/>
                <a:gd name="T91" fmla="*/ 0 h 42"/>
                <a:gd name="T92" fmla="*/ 248 w 248"/>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27" name="Freeform 48"/>
            <p:cNvSpPr>
              <a:spLocks/>
            </p:cNvSpPr>
            <p:nvPr/>
          </p:nvSpPr>
          <p:spPr bwMode="auto">
            <a:xfrm>
              <a:off x="4554" y="575"/>
              <a:ext cx="35" cy="19"/>
            </a:xfrm>
            <a:custGeom>
              <a:avLst/>
              <a:gdLst>
                <a:gd name="T0" fmla="*/ 0 w 176"/>
                <a:gd name="T1" fmla="*/ 0 h 94"/>
                <a:gd name="T2" fmla="*/ 0 w 176"/>
                <a:gd name="T3" fmla="*/ 0 h 94"/>
                <a:gd name="T4" fmla="*/ 0 w 176"/>
                <a:gd name="T5" fmla="*/ 0 h 94"/>
                <a:gd name="T6" fmla="*/ 0 w 176"/>
                <a:gd name="T7" fmla="*/ 0 h 94"/>
                <a:gd name="T8" fmla="*/ 0 w 176"/>
                <a:gd name="T9" fmla="*/ 0 h 94"/>
                <a:gd name="T10" fmla="*/ 0 w 176"/>
                <a:gd name="T11" fmla="*/ 0 h 94"/>
                <a:gd name="T12" fmla="*/ 0 w 176"/>
                <a:gd name="T13" fmla="*/ 0 h 94"/>
                <a:gd name="T14" fmla="*/ 0 w 176"/>
                <a:gd name="T15" fmla="*/ 0 h 94"/>
                <a:gd name="T16" fmla="*/ 0 w 176"/>
                <a:gd name="T17" fmla="*/ 0 h 94"/>
                <a:gd name="T18" fmla="*/ 0 w 176"/>
                <a:gd name="T19" fmla="*/ 0 h 94"/>
                <a:gd name="T20" fmla="*/ 0 w 176"/>
                <a:gd name="T21" fmla="*/ 0 h 94"/>
                <a:gd name="T22" fmla="*/ 0 w 176"/>
                <a:gd name="T23" fmla="*/ 0 h 94"/>
                <a:gd name="T24" fmla="*/ 0 w 176"/>
                <a:gd name="T25" fmla="*/ 0 h 94"/>
                <a:gd name="T26" fmla="*/ 0 w 176"/>
                <a:gd name="T27" fmla="*/ 0 h 94"/>
                <a:gd name="T28" fmla="*/ 0 w 176"/>
                <a:gd name="T29" fmla="*/ 0 h 94"/>
                <a:gd name="T30" fmla="*/ 0 w 176"/>
                <a:gd name="T31" fmla="*/ 0 h 94"/>
                <a:gd name="T32" fmla="*/ 0 w 176"/>
                <a:gd name="T33" fmla="*/ 0 h 94"/>
                <a:gd name="T34" fmla="*/ 0 w 176"/>
                <a:gd name="T35" fmla="*/ 0 h 94"/>
                <a:gd name="T36" fmla="*/ 0 w 176"/>
                <a:gd name="T37" fmla="*/ 0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94"/>
                <a:gd name="T59" fmla="*/ 176 w 176"/>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28" name="Freeform 49"/>
            <p:cNvSpPr>
              <a:spLocks/>
            </p:cNvSpPr>
            <p:nvPr/>
          </p:nvSpPr>
          <p:spPr bwMode="auto">
            <a:xfrm>
              <a:off x="4417" y="582"/>
              <a:ext cx="21" cy="14"/>
            </a:xfrm>
            <a:custGeom>
              <a:avLst/>
              <a:gdLst>
                <a:gd name="T0" fmla="*/ 0 w 104"/>
                <a:gd name="T1" fmla="*/ 0 h 68"/>
                <a:gd name="T2" fmla="*/ 0 w 104"/>
                <a:gd name="T3" fmla="*/ 0 h 68"/>
                <a:gd name="T4" fmla="*/ 0 w 104"/>
                <a:gd name="T5" fmla="*/ 0 h 68"/>
                <a:gd name="T6" fmla="*/ 0 w 104"/>
                <a:gd name="T7" fmla="*/ 0 h 68"/>
                <a:gd name="T8" fmla="*/ 0 w 104"/>
                <a:gd name="T9" fmla="*/ 0 h 68"/>
                <a:gd name="T10" fmla="*/ 0 w 104"/>
                <a:gd name="T11" fmla="*/ 0 h 68"/>
                <a:gd name="T12" fmla="*/ 0 w 104"/>
                <a:gd name="T13" fmla="*/ 0 h 68"/>
                <a:gd name="T14" fmla="*/ 0 w 104"/>
                <a:gd name="T15" fmla="*/ 0 h 68"/>
                <a:gd name="T16" fmla="*/ 0 w 104"/>
                <a:gd name="T17" fmla="*/ 0 h 68"/>
                <a:gd name="T18" fmla="*/ 0 w 104"/>
                <a:gd name="T19" fmla="*/ 0 h 68"/>
                <a:gd name="T20" fmla="*/ 0 w 104"/>
                <a:gd name="T21" fmla="*/ 0 h 68"/>
                <a:gd name="T22" fmla="*/ 0 w 104"/>
                <a:gd name="T23" fmla="*/ 0 h 68"/>
                <a:gd name="T24" fmla="*/ 0 w 104"/>
                <a:gd name="T25" fmla="*/ 0 h 68"/>
                <a:gd name="T26" fmla="*/ 0 w 104"/>
                <a:gd name="T27" fmla="*/ 0 h 68"/>
                <a:gd name="T28" fmla="*/ 0 w 104"/>
                <a:gd name="T29" fmla="*/ 0 h 68"/>
                <a:gd name="T30" fmla="*/ 0 w 104"/>
                <a:gd name="T31" fmla="*/ 0 h 68"/>
                <a:gd name="T32" fmla="*/ 0 w 104"/>
                <a:gd name="T33" fmla="*/ 0 h 68"/>
                <a:gd name="T34" fmla="*/ 0 w 104"/>
                <a:gd name="T35" fmla="*/ 0 h 68"/>
                <a:gd name="T36" fmla="*/ 0 w 104"/>
                <a:gd name="T37" fmla="*/ 0 h 68"/>
                <a:gd name="T38" fmla="*/ 0 w 104"/>
                <a:gd name="T39" fmla="*/ 0 h 68"/>
                <a:gd name="T40" fmla="*/ 0 w 104"/>
                <a:gd name="T41" fmla="*/ 0 h 68"/>
                <a:gd name="T42" fmla="*/ 0 w 104"/>
                <a:gd name="T43" fmla="*/ 0 h 68"/>
                <a:gd name="T44" fmla="*/ 0 w 104"/>
                <a:gd name="T45" fmla="*/ 0 h 68"/>
                <a:gd name="T46" fmla="*/ 0 w 104"/>
                <a:gd name="T47" fmla="*/ 0 h 68"/>
                <a:gd name="T48" fmla="*/ 0 w 104"/>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68"/>
                <a:gd name="T77" fmla="*/ 104 w 104"/>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29" name="Freeform 50"/>
            <p:cNvSpPr>
              <a:spLocks/>
            </p:cNvSpPr>
            <p:nvPr/>
          </p:nvSpPr>
          <p:spPr bwMode="auto">
            <a:xfrm>
              <a:off x="4550" y="602"/>
              <a:ext cx="18" cy="12"/>
            </a:xfrm>
            <a:custGeom>
              <a:avLst/>
              <a:gdLst>
                <a:gd name="T0" fmla="*/ 0 w 93"/>
                <a:gd name="T1" fmla="*/ 0 h 62"/>
                <a:gd name="T2" fmla="*/ 0 w 93"/>
                <a:gd name="T3" fmla="*/ 0 h 62"/>
                <a:gd name="T4" fmla="*/ 0 w 93"/>
                <a:gd name="T5" fmla="*/ 0 h 62"/>
                <a:gd name="T6" fmla="*/ 0 w 93"/>
                <a:gd name="T7" fmla="*/ 0 h 62"/>
                <a:gd name="T8" fmla="*/ 0 w 93"/>
                <a:gd name="T9" fmla="*/ 0 h 62"/>
                <a:gd name="T10" fmla="*/ 0 w 93"/>
                <a:gd name="T11" fmla="*/ 0 h 62"/>
                <a:gd name="T12" fmla="*/ 0 w 93"/>
                <a:gd name="T13" fmla="*/ 0 h 62"/>
                <a:gd name="T14" fmla="*/ 0 w 93"/>
                <a:gd name="T15" fmla="*/ 0 h 62"/>
                <a:gd name="T16" fmla="*/ 0 w 93"/>
                <a:gd name="T17" fmla="*/ 0 h 62"/>
                <a:gd name="T18" fmla="*/ 0 w 93"/>
                <a:gd name="T19" fmla="*/ 0 h 62"/>
                <a:gd name="T20" fmla="*/ 0 w 93"/>
                <a:gd name="T21" fmla="*/ 0 h 62"/>
                <a:gd name="T22" fmla="*/ 0 w 93"/>
                <a:gd name="T23" fmla="*/ 0 h 62"/>
                <a:gd name="T24" fmla="*/ 0 w 93"/>
                <a:gd name="T25" fmla="*/ 0 h 62"/>
                <a:gd name="T26" fmla="*/ 0 w 93"/>
                <a:gd name="T27" fmla="*/ 0 h 62"/>
                <a:gd name="T28" fmla="*/ 0 w 93"/>
                <a:gd name="T29" fmla="*/ 0 h 62"/>
                <a:gd name="T30" fmla="*/ 0 w 93"/>
                <a:gd name="T31" fmla="*/ 0 h 62"/>
                <a:gd name="T32" fmla="*/ 0 w 93"/>
                <a:gd name="T33" fmla="*/ 0 h 62"/>
                <a:gd name="T34" fmla="*/ 0 w 93"/>
                <a:gd name="T35" fmla="*/ 0 h 62"/>
                <a:gd name="T36" fmla="*/ 0 w 93"/>
                <a:gd name="T37" fmla="*/ 0 h 62"/>
                <a:gd name="T38" fmla="*/ 0 w 93"/>
                <a:gd name="T39" fmla="*/ 0 h 62"/>
                <a:gd name="T40" fmla="*/ 0 w 9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
                <a:gd name="T64" fmla="*/ 0 h 62"/>
                <a:gd name="T65" fmla="*/ 93 w 93"/>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30" name="Freeform 51"/>
            <p:cNvSpPr>
              <a:spLocks/>
            </p:cNvSpPr>
            <p:nvPr/>
          </p:nvSpPr>
          <p:spPr bwMode="auto">
            <a:xfrm>
              <a:off x="4401" y="604"/>
              <a:ext cx="41" cy="35"/>
            </a:xfrm>
            <a:custGeom>
              <a:avLst/>
              <a:gdLst>
                <a:gd name="T0" fmla="*/ 0 w 207"/>
                <a:gd name="T1" fmla="*/ 0 h 176"/>
                <a:gd name="T2" fmla="*/ 0 w 207"/>
                <a:gd name="T3" fmla="*/ 0 h 176"/>
                <a:gd name="T4" fmla="*/ 0 w 207"/>
                <a:gd name="T5" fmla="*/ 0 h 176"/>
                <a:gd name="T6" fmla="*/ 0 w 207"/>
                <a:gd name="T7" fmla="*/ 0 h 176"/>
                <a:gd name="T8" fmla="*/ 0 w 207"/>
                <a:gd name="T9" fmla="*/ 0 h 176"/>
                <a:gd name="T10" fmla="*/ 0 w 207"/>
                <a:gd name="T11" fmla="*/ 0 h 176"/>
                <a:gd name="T12" fmla="*/ 0 w 207"/>
                <a:gd name="T13" fmla="*/ 0 h 176"/>
                <a:gd name="T14" fmla="*/ 0 w 207"/>
                <a:gd name="T15" fmla="*/ 0 h 176"/>
                <a:gd name="T16" fmla="*/ 0 w 207"/>
                <a:gd name="T17" fmla="*/ 0 h 176"/>
                <a:gd name="T18" fmla="*/ 0 w 207"/>
                <a:gd name="T19" fmla="*/ 0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7"/>
                <a:gd name="T31" fmla="*/ 0 h 176"/>
                <a:gd name="T32" fmla="*/ 207 w 207"/>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31" name="Freeform 52"/>
            <p:cNvSpPr>
              <a:spLocks/>
            </p:cNvSpPr>
            <p:nvPr/>
          </p:nvSpPr>
          <p:spPr bwMode="auto">
            <a:xfrm>
              <a:off x="4469" y="606"/>
              <a:ext cx="12" cy="54"/>
            </a:xfrm>
            <a:custGeom>
              <a:avLst/>
              <a:gdLst>
                <a:gd name="T0" fmla="*/ 0 w 63"/>
                <a:gd name="T1" fmla="*/ 0 h 270"/>
                <a:gd name="T2" fmla="*/ 0 w 63"/>
                <a:gd name="T3" fmla="*/ 0 h 270"/>
                <a:gd name="T4" fmla="*/ 0 w 63"/>
                <a:gd name="T5" fmla="*/ 0 h 270"/>
                <a:gd name="T6" fmla="*/ 0 w 63"/>
                <a:gd name="T7" fmla="*/ 0 h 270"/>
                <a:gd name="T8" fmla="*/ 0 w 63"/>
                <a:gd name="T9" fmla="*/ 0 h 270"/>
                <a:gd name="T10" fmla="*/ 0 w 63"/>
                <a:gd name="T11" fmla="*/ 0 h 270"/>
                <a:gd name="T12" fmla="*/ 0 w 63"/>
                <a:gd name="T13" fmla="*/ 0 h 270"/>
                <a:gd name="T14" fmla="*/ 0 w 63"/>
                <a:gd name="T15" fmla="*/ 0 h 270"/>
                <a:gd name="T16" fmla="*/ 0 w 63"/>
                <a:gd name="T17" fmla="*/ 0 h 270"/>
                <a:gd name="T18" fmla="*/ 0 w 63"/>
                <a:gd name="T19" fmla="*/ 0 h 270"/>
                <a:gd name="T20" fmla="*/ 0 w 63"/>
                <a:gd name="T21" fmla="*/ 0 h 270"/>
                <a:gd name="T22" fmla="*/ 0 w 63"/>
                <a:gd name="T23" fmla="*/ 0 h 270"/>
                <a:gd name="T24" fmla="*/ 0 w 63"/>
                <a:gd name="T25" fmla="*/ 0 h 270"/>
                <a:gd name="T26" fmla="*/ 0 w 63"/>
                <a:gd name="T27" fmla="*/ 0 h 270"/>
                <a:gd name="T28" fmla="*/ 0 w 63"/>
                <a:gd name="T29" fmla="*/ 0 h 270"/>
                <a:gd name="T30" fmla="*/ 0 w 63"/>
                <a:gd name="T31" fmla="*/ 0 h 270"/>
                <a:gd name="T32" fmla="*/ 0 w 63"/>
                <a:gd name="T33" fmla="*/ 0 h 270"/>
                <a:gd name="T34" fmla="*/ 0 w 63"/>
                <a:gd name="T35" fmla="*/ 0 h 270"/>
                <a:gd name="T36" fmla="*/ 0 w 63"/>
                <a:gd name="T37" fmla="*/ 0 h 270"/>
                <a:gd name="T38" fmla="*/ 0 w 63"/>
                <a:gd name="T39" fmla="*/ 0 h 270"/>
                <a:gd name="T40" fmla="*/ 0 w 63"/>
                <a:gd name="T41" fmla="*/ 0 h 270"/>
                <a:gd name="T42" fmla="*/ 0 w 63"/>
                <a:gd name="T43" fmla="*/ 0 h 270"/>
                <a:gd name="T44" fmla="*/ 0 w 63"/>
                <a:gd name="T45" fmla="*/ 0 h 270"/>
                <a:gd name="T46" fmla="*/ 0 w 63"/>
                <a:gd name="T47" fmla="*/ 0 h 270"/>
                <a:gd name="T48" fmla="*/ 0 w 63"/>
                <a:gd name="T49" fmla="*/ 0 h 270"/>
                <a:gd name="T50" fmla="*/ 0 w 63"/>
                <a:gd name="T51" fmla="*/ 0 h 270"/>
                <a:gd name="T52" fmla="*/ 0 w 63"/>
                <a:gd name="T53" fmla="*/ 0 h 270"/>
                <a:gd name="T54" fmla="*/ 0 w 63"/>
                <a:gd name="T55" fmla="*/ 0 h 270"/>
                <a:gd name="T56" fmla="*/ 0 w 63"/>
                <a:gd name="T57" fmla="*/ 0 h 2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3"/>
                <a:gd name="T88" fmla="*/ 0 h 270"/>
                <a:gd name="T89" fmla="*/ 63 w 63"/>
                <a:gd name="T90" fmla="*/ 270 h 2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32" name="Freeform 53"/>
            <p:cNvSpPr>
              <a:spLocks/>
            </p:cNvSpPr>
            <p:nvPr/>
          </p:nvSpPr>
          <p:spPr bwMode="auto">
            <a:xfrm>
              <a:off x="4506" y="610"/>
              <a:ext cx="6" cy="24"/>
            </a:xfrm>
            <a:custGeom>
              <a:avLst/>
              <a:gdLst>
                <a:gd name="T0" fmla="*/ 0 w 30"/>
                <a:gd name="T1" fmla="*/ 0 h 118"/>
                <a:gd name="T2" fmla="*/ 0 w 30"/>
                <a:gd name="T3" fmla="*/ 0 h 118"/>
                <a:gd name="T4" fmla="*/ 0 w 30"/>
                <a:gd name="T5" fmla="*/ 0 h 118"/>
                <a:gd name="T6" fmla="*/ 0 w 30"/>
                <a:gd name="T7" fmla="*/ 0 h 118"/>
                <a:gd name="T8" fmla="*/ 0 w 30"/>
                <a:gd name="T9" fmla="*/ 0 h 118"/>
                <a:gd name="T10" fmla="*/ 0 w 30"/>
                <a:gd name="T11" fmla="*/ 0 h 118"/>
                <a:gd name="T12" fmla="*/ 0 w 30"/>
                <a:gd name="T13" fmla="*/ 0 h 118"/>
                <a:gd name="T14" fmla="*/ 0 w 30"/>
                <a:gd name="T15" fmla="*/ 0 h 118"/>
                <a:gd name="T16" fmla="*/ 0 w 30"/>
                <a:gd name="T17" fmla="*/ 0 h 118"/>
                <a:gd name="T18" fmla="*/ 0 w 30"/>
                <a:gd name="T19" fmla="*/ 0 h 118"/>
                <a:gd name="T20" fmla="*/ 0 w 30"/>
                <a:gd name="T21" fmla="*/ 0 h 118"/>
                <a:gd name="T22" fmla="*/ 0 w 30"/>
                <a:gd name="T23" fmla="*/ 0 h 118"/>
                <a:gd name="T24" fmla="*/ 0 w 30"/>
                <a:gd name="T25" fmla="*/ 0 h 118"/>
                <a:gd name="T26" fmla="*/ 0 w 30"/>
                <a:gd name="T27" fmla="*/ 0 h 1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118"/>
                <a:gd name="T44" fmla="*/ 30 w 30"/>
                <a:gd name="T45" fmla="*/ 118 h 1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33" name="Freeform 54"/>
            <p:cNvSpPr>
              <a:spLocks/>
            </p:cNvSpPr>
            <p:nvPr/>
          </p:nvSpPr>
          <p:spPr bwMode="auto">
            <a:xfrm>
              <a:off x="4446" y="612"/>
              <a:ext cx="10" cy="24"/>
            </a:xfrm>
            <a:custGeom>
              <a:avLst/>
              <a:gdLst>
                <a:gd name="T0" fmla="*/ 0 w 50"/>
                <a:gd name="T1" fmla="*/ 0 h 119"/>
                <a:gd name="T2" fmla="*/ 0 w 50"/>
                <a:gd name="T3" fmla="*/ 0 h 119"/>
                <a:gd name="T4" fmla="*/ 0 w 50"/>
                <a:gd name="T5" fmla="*/ 0 h 119"/>
                <a:gd name="T6" fmla="*/ 0 w 50"/>
                <a:gd name="T7" fmla="*/ 0 h 119"/>
                <a:gd name="T8" fmla="*/ 0 w 50"/>
                <a:gd name="T9" fmla="*/ 0 h 119"/>
                <a:gd name="T10" fmla="*/ 0 w 50"/>
                <a:gd name="T11" fmla="*/ 0 h 119"/>
                <a:gd name="T12" fmla="*/ 0 w 50"/>
                <a:gd name="T13" fmla="*/ 0 h 119"/>
                <a:gd name="T14" fmla="*/ 0 w 50"/>
                <a:gd name="T15" fmla="*/ 0 h 119"/>
                <a:gd name="T16" fmla="*/ 0 w 50"/>
                <a:gd name="T17" fmla="*/ 0 h 119"/>
                <a:gd name="T18" fmla="*/ 0 w 50"/>
                <a:gd name="T19" fmla="*/ 0 h 119"/>
                <a:gd name="T20" fmla="*/ 0 w 50"/>
                <a:gd name="T21" fmla="*/ 0 h 119"/>
                <a:gd name="T22" fmla="*/ 0 w 50"/>
                <a:gd name="T23" fmla="*/ 0 h 119"/>
                <a:gd name="T24" fmla="*/ 0 w 50"/>
                <a:gd name="T25" fmla="*/ 0 h 119"/>
                <a:gd name="T26" fmla="*/ 0 w 50"/>
                <a:gd name="T27" fmla="*/ 0 h 119"/>
                <a:gd name="T28" fmla="*/ 0 w 50"/>
                <a:gd name="T29" fmla="*/ 0 h 119"/>
                <a:gd name="T30" fmla="*/ 0 w 50"/>
                <a:gd name="T31" fmla="*/ 0 h 119"/>
                <a:gd name="T32" fmla="*/ 0 w 50"/>
                <a:gd name="T33" fmla="*/ 0 h 119"/>
                <a:gd name="T34" fmla="*/ 0 w 50"/>
                <a:gd name="T35" fmla="*/ 0 h 119"/>
                <a:gd name="T36" fmla="*/ 0 w 50"/>
                <a:gd name="T37" fmla="*/ 0 h 119"/>
                <a:gd name="T38" fmla="*/ 0 w 50"/>
                <a:gd name="T39" fmla="*/ 0 h 119"/>
                <a:gd name="T40" fmla="*/ 0 w 50"/>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119"/>
                <a:gd name="T65" fmla="*/ 50 w 50"/>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34" name="Freeform 55"/>
            <p:cNvSpPr>
              <a:spLocks/>
            </p:cNvSpPr>
            <p:nvPr/>
          </p:nvSpPr>
          <p:spPr bwMode="auto">
            <a:xfrm>
              <a:off x="4527" y="616"/>
              <a:ext cx="23" cy="39"/>
            </a:xfrm>
            <a:custGeom>
              <a:avLst/>
              <a:gdLst>
                <a:gd name="T0" fmla="*/ 0 w 115"/>
                <a:gd name="T1" fmla="*/ 0 h 198"/>
                <a:gd name="T2" fmla="*/ 0 w 115"/>
                <a:gd name="T3" fmla="*/ 0 h 198"/>
                <a:gd name="T4" fmla="*/ 0 w 115"/>
                <a:gd name="T5" fmla="*/ 0 h 198"/>
                <a:gd name="T6" fmla="*/ 0 w 115"/>
                <a:gd name="T7" fmla="*/ 0 h 198"/>
                <a:gd name="T8" fmla="*/ 0 w 115"/>
                <a:gd name="T9" fmla="*/ 0 h 198"/>
                <a:gd name="T10" fmla="*/ 0 w 115"/>
                <a:gd name="T11" fmla="*/ 0 h 198"/>
                <a:gd name="T12" fmla="*/ 0 w 115"/>
                <a:gd name="T13" fmla="*/ 0 h 198"/>
                <a:gd name="T14" fmla="*/ 0 w 115"/>
                <a:gd name="T15" fmla="*/ 0 h 198"/>
                <a:gd name="T16" fmla="*/ 0 w 115"/>
                <a:gd name="T17" fmla="*/ 0 h 198"/>
                <a:gd name="T18" fmla="*/ 0 w 115"/>
                <a:gd name="T19" fmla="*/ 0 h 198"/>
                <a:gd name="T20" fmla="*/ 0 w 115"/>
                <a:gd name="T21" fmla="*/ 0 h 198"/>
                <a:gd name="T22" fmla="*/ 0 w 115"/>
                <a:gd name="T23" fmla="*/ 0 h 198"/>
                <a:gd name="T24" fmla="*/ 0 w 115"/>
                <a:gd name="T25" fmla="*/ 0 h 198"/>
                <a:gd name="T26" fmla="*/ 0 w 115"/>
                <a:gd name="T27" fmla="*/ 0 h 198"/>
                <a:gd name="T28" fmla="*/ 0 w 115"/>
                <a:gd name="T29" fmla="*/ 0 h 198"/>
                <a:gd name="T30" fmla="*/ 0 w 115"/>
                <a:gd name="T31" fmla="*/ 0 h 198"/>
                <a:gd name="T32" fmla="*/ 0 w 115"/>
                <a:gd name="T33" fmla="*/ 0 h 198"/>
                <a:gd name="T34" fmla="*/ 0 w 115"/>
                <a:gd name="T35" fmla="*/ 0 h 198"/>
                <a:gd name="T36" fmla="*/ 0 w 115"/>
                <a:gd name="T37" fmla="*/ 0 h 198"/>
                <a:gd name="T38" fmla="*/ 0 w 115"/>
                <a:gd name="T39" fmla="*/ 0 h 198"/>
                <a:gd name="T40" fmla="*/ 0 w 115"/>
                <a:gd name="T41" fmla="*/ 0 h 198"/>
                <a:gd name="T42" fmla="*/ 0 w 115"/>
                <a:gd name="T43" fmla="*/ 0 h 198"/>
                <a:gd name="T44" fmla="*/ 0 w 115"/>
                <a:gd name="T45" fmla="*/ 0 h 198"/>
                <a:gd name="T46" fmla="*/ 0 w 115"/>
                <a:gd name="T47" fmla="*/ 0 h 198"/>
                <a:gd name="T48" fmla="*/ 0 w 115"/>
                <a:gd name="T49" fmla="*/ 0 h 198"/>
                <a:gd name="T50" fmla="*/ 0 w 115"/>
                <a:gd name="T51" fmla="*/ 0 h 198"/>
                <a:gd name="T52" fmla="*/ 0 w 115"/>
                <a:gd name="T53" fmla="*/ 0 h 198"/>
                <a:gd name="T54" fmla="*/ 0 w 115"/>
                <a:gd name="T55" fmla="*/ 0 h 198"/>
                <a:gd name="T56" fmla="*/ 0 w 115"/>
                <a:gd name="T57" fmla="*/ 0 h 198"/>
                <a:gd name="T58" fmla="*/ 0 w 115"/>
                <a:gd name="T59" fmla="*/ 0 h 198"/>
                <a:gd name="T60" fmla="*/ 0 w 115"/>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198"/>
                <a:gd name="T95" fmla="*/ 115 w 115"/>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35" name="Freeform 56"/>
            <p:cNvSpPr>
              <a:spLocks/>
            </p:cNvSpPr>
            <p:nvPr/>
          </p:nvSpPr>
          <p:spPr bwMode="auto">
            <a:xfrm>
              <a:off x="4014" y="695"/>
              <a:ext cx="523" cy="1184"/>
            </a:xfrm>
            <a:custGeom>
              <a:avLst/>
              <a:gdLst>
                <a:gd name="T0" fmla="*/ 0 w 2616"/>
                <a:gd name="T1" fmla="*/ 0 h 5921"/>
                <a:gd name="T2" fmla="*/ 0 w 2616"/>
                <a:gd name="T3" fmla="*/ 0 h 5921"/>
                <a:gd name="T4" fmla="*/ 0 w 2616"/>
                <a:gd name="T5" fmla="*/ 0 h 5921"/>
                <a:gd name="T6" fmla="*/ 0 w 2616"/>
                <a:gd name="T7" fmla="*/ 0 h 5921"/>
                <a:gd name="T8" fmla="*/ 0 w 2616"/>
                <a:gd name="T9" fmla="*/ 0 h 5921"/>
                <a:gd name="T10" fmla="*/ 0 w 2616"/>
                <a:gd name="T11" fmla="*/ 0 h 5921"/>
                <a:gd name="T12" fmla="*/ 0 w 2616"/>
                <a:gd name="T13" fmla="*/ 0 h 5921"/>
                <a:gd name="T14" fmla="*/ 0 w 2616"/>
                <a:gd name="T15" fmla="*/ 0 h 5921"/>
                <a:gd name="T16" fmla="*/ 0 w 2616"/>
                <a:gd name="T17" fmla="*/ 0 h 5921"/>
                <a:gd name="T18" fmla="*/ 0 w 2616"/>
                <a:gd name="T19" fmla="*/ 0 h 5921"/>
                <a:gd name="T20" fmla="*/ 0 w 2616"/>
                <a:gd name="T21" fmla="*/ 0 h 5921"/>
                <a:gd name="T22" fmla="*/ 0 w 2616"/>
                <a:gd name="T23" fmla="*/ 0 h 5921"/>
                <a:gd name="T24" fmla="*/ 0 w 2616"/>
                <a:gd name="T25" fmla="*/ 0 h 5921"/>
                <a:gd name="T26" fmla="*/ 0 w 2616"/>
                <a:gd name="T27" fmla="*/ 0 h 5921"/>
                <a:gd name="T28" fmla="*/ 0 w 2616"/>
                <a:gd name="T29" fmla="*/ 0 h 5921"/>
                <a:gd name="T30" fmla="*/ 0 w 2616"/>
                <a:gd name="T31" fmla="*/ 0 h 5921"/>
                <a:gd name="T32" fmla="*/ 0 w 2616"/>
                <a:gd name="T33" fmla="*/ 0 h 5921"/>
                <a:gd name="T34" fmla="*/ 0 w 2616"/>
                <a:gd name="T35" fmla="*/ 0 h 5921"/>
                <a:gd name="T36" fmla="*/ 0 w 2616"/>
                <a:gd name="T37" fmla="*/ 0 h 5921"/>
                <a:gd name="T38" fmla="*/ 0 w 2616"/>
                <a:gd name="T39" fmla="*/ 0 h 5921"/>
                <a:gd name="T40" fmla="*/ 0 w 2616"/>
                <a:gd name="T41" fmla="*/ 0 h 5921"/>
                <a:gd name="T42" fmla="*/ 0 w 2616"/>
                <a:gd name="T43" fmla="*/ 0 h 5921"/>
                <a:gd name="T44" fmla="*/ 0 w 2616"/>
                <a:gd name="T45" fmla="*/ 0 h 5921"/>
                <a:gd name="T46" fmla="*/ 0 w 2616"/>
                <a:gd name="T47" fmla="*/ 0 h 5921"/>
                <a:gd name="T48" fmla="*/ 0 w 2616"/>
                <a:gd name="T49" fmla="*/ 0 h 5921"/>
                <a:gd name="T50" fmla="*/ 0 w 2616"/>
                <a:gd name="T51" fmla="*/ 0 h 5921"/>
                <a:gd name="T52" fmla="*/ 0 w 2616"/>
                <a:gd name="T53" fmla="*/ 0 h 5921"/>
                <a:gd name="T54" fmla="*/ 0 w 2616"/>
                <a:gd name="T55" fmla="*/ 0 h 5921"/>
                <a:gd name="T56" fmla="*/ 0 w 2616"/>
                <a:gd name="T57" fmla="*/ 0 h 5921"/>
                <a:gd name="T58" fmla="*/ 0 w 2616"/>
                <a:gd name="T59" fmla="*/ 0 h 5921"/>
                <a:gd name="T60" fmla="*/ 0 w 2616"/>
                <a:gd name="T61" fmla="*/ 0 h 5921"/>
                <a:gd name="T62" fmla="*/ 0 w 2616"/>
                <a:gd name="T63" fmla="*/ 0 h 5921"/>
                <a:gd name="T64" fmla="*/ 0 w 2616"/>
                <a:gd name="T65" fmla="*/ 0 h 5921"/>
                <a:gd name="T66" fmla="*/ 0 w 2616"/>
                <a:gd name="T67" fmla="*/ 0 h 5921"/>
                <a:gd name="T68" fmla="*/ 0 w 2616"/>
                <a:gd name="T69" fmla="*/ 0 h 5921"/>
                <a:gd name="T70" fmla="*/ 0 w 2616"/>
                <a:gd name="T71" fmla="*/ 0 h 5921"/>
                <a:gd name="T72" fmla="*/ 0 w 2616"/>
                <a:gd name="T73" fmla="*/ 0 h 5921"/>
                <a:gd name="T74" fmla="*/ 0 w 2616"/>
                <a:gd name="T75" fmla="*/ 0 h 5921"/>
                <a:gd name="T76" fmla="*/ 0 w 2616"/>
                <a:gd name="T77" fmla="*/ 0 h 5921"/>
                <a:gd name="T78" fmla="*/ 0 w 2616"/>
                <a:gd name="T79" fmla="*/ 0 h 5921"/>
                <a:gd name="T80" fmla="*/ 0 w 2616"/>
                <a:gd name="T81" fmla="*/ 0 h 5921"/>
                <a:gd name="T82" fmla="*/ 0 w 2616"/>
                <a:gd name="T83" fmla="*/ 0 h 5921"/>
                <a:gd name="T84" fmla="*/ 0 w 2616"/>
                <a:gd name="T85" fmla="*/ 0 h 5921"/>
                <a:gd name="T86" fmla="*/ 0 w 2616"/>
                <a:gd name="T87" fmla="*/ 0 h 5921"/>
                <a:gd name="T88" fmla="*/ 0 w 2616"/>
                <a:gd name="T89" fmla="*/ 0 h 5921"/>
                <a:gd name="T90" fmla="*/ 0 w 2616"/>
                <a:gd name="T91" fmla="*/ 0 h 5921"/>
                <a:gd name="T92" fmla="*/ 0 w 2616"/>
                <a:gd name="T93" fmla="*/ 0 h 5921"/>
                <a:gd name="T94" fmla="*/ 0 w 2616"/>
                <a:gd name="T95" fmla="*/ 0 h 5921"/>
                <a:gd name="T96" fmla="*/ 0 w 2616"/>
                <a:gd name="T97" fmla="*/ 0 h 5921"/>
                <a:gd name="T98" fmla="*/ 0 w 2616"/>
                <a:gd name="T99" fmla="*/ 0 h 5921"/>
                <a:gd name="T100" fmla="*/ 0 w 2616"/>
                <a:gd name="T101" fmla="*/ 0 h 5921"/>
                <a:gd name="T102" fmla="*/ 0 w 2616"/>
                <a:gd name="T103" fmla="*/ 0 h 5921"/>
                <a:gd name="T104" fmla="*/ 0 w 2616"/>
                <a:gd name="T105" fmla="*/ 0 h 5921"/>
                <a:gd name="T106" fmla="*/ 0 w 2616"/>
                <a:gd name="T107" fmla="*/ 0 h 5921"/>
                <a:gd name="T108" fmla="*/ 0 w 2616"/>
                <a:gd name="T109" fmla="*/ 0 h 5921"/>
                <a:gd name="T110" fmla="*/ 0 w 2616"/>
                <a:gd name="T111" fmla="*/ 0 h 5921"/>
                <a:gd name="T112" fmla="*/ 0 w 2616"/>
                <a:gd name="T113" fmla="*/ 0 h 5921"/>
                <a:gd name="T114" fmla="*/ 0 w 2616"/>
                <a:gd name="T115" fmla="*/ 0 h 5921"/>
                <a:gd name="T116" fmla="*/ 0 w 2616"/>
                <a:gd name="T117" fmla="*/ 0 h 5921"/>
                <a:gd name="T118" fmla="*/ 0 w 2616"/>
                <a:gd name="T119" fmla="*/ 0 h 59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16"/>
                <a:gd name="T181" fmla="*/ 0 h 5921"/>
                <a:gd name="T182" fmla="*/ 2616 w 2616"/>
                <a:gd name="T183" fmla="*/ 5921 h 59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36" name="Freeform 57"/>
            <p:cNvSpPr>
              <a:spLocks/>
            </p:cNvSpPr>
            <p:nvPr/>
          </p:nvSpPr>
          <p:spPr bwMode="auto">
            <a:xfrm>
              <a:off x="4313" y="705"/>
              <a:ext cx="197" cy="305"/>
            </a:xfrm>
            <a:custGeom>
              <a:avLst/>
              <a:gdLst>
                <a:gd name="T0" fmla="*/ 0 w 986"/>
                <a:gd name="T1" fmla="*/ 0 h 1524"/>
                <a:gd name="T2" fmla="*/ 0 w 986"/>
                <a:gd name="T3" fmla="*/ 0 h 1524"/>
                <a:gd name="T4" fmla="*/ 0 w 986"/>
                <a:gd name="T5" fmla="*/ 0 h 1524"/>
                <a:gd name="T6" fmla="*/ 0 w 986"/>
                <a:gd name="T7" fmla="*/ 0 h 1524"/>
                <a:gd name="T8" fmla="*/ 0 w 986"/>
                <a:gd name="T9" fmla="*/ 0 h 1524"/>
                <a:gd name="T10" fmla="*/ 0 w 986"/>
                <a:gd name="T11" fmla="*/ 0 h 1524"/>
                <a:gd name="T12" fmla="*/ 0 w 986"/>
                <a:gd name="T13" fmla="*/ 0 h 1524"/>
                <a:gd name="T14" fmla="*/ 0 w 986"/>
                <a:gd name="T15" fmla="*/ 0 h 1524"/>
                <a:gd name="T16" fmla="*/ 0 w 986"/>
                <a:gd name="T17" fmla="*/ 0 h 1524"/>
                <a:gd name="T18" fmla="*/ 0 w 986"/>
                <a:gd name="T19" fmla="*/ 0 h 1524"/>
                <a:gd name="T20" fmla="*/ 0 w 986"/>
                <a:gd name="T21" fmla="*/ 0 h 1524"/>
                <a:gd name="T22" fmla="*/ 0 w 986"/>
                <a:gd name="T23" fmla="*/ 0 h 1524"/>
                <a:gd name="T24" fmla="*/ 0 w 986"/>
                <a:gd name="T25" fmla="*/ 0 h 1524"/>
                <a:gd name="T26" fmla="*/ 0 w 986"/>
                <a:gd name="T27" fmla="*/ 0 h 1524"/>
                <a:gd name="T28" fmla="*/ 0 w 986"/>
                <a:gd name="T29" fmla="*/ 0 h 1524"/>
                <a:gd name="T30" fmla="*/ 0 w 986"/>
                <a:gd name="T31" fmla="*/ 0 h 1524"/>
                <a:gd name="T32" fmla="*/ 0 w 986"/>
                <a:gd name="T33" fmla="*/ 0 h 1524"/>
                <a:gd name="T34" fmla="*/ 0 w 986"/>
                <a:gd name="T35" fmla="*/ 0 h 1524"/>
                <a:gd name="T36" fmla="*/ 0 w 986"/>
                <a:gd name="T37" fmla="*/ 0 h 1524"/>
                <a:gd name="T38" fmla="*/ 0 w 986"/>
                <a:gd name="T39" fmla="*/ 0 h 1524"/>
                <a:gd name="T40" fmla="*/ 0 w 986"/>
                <a:gd name="T41" fmla="*/ 0 h 1524"/>
                <a:gd name="T42" fmla="*/ 0 w 986"/>
                <a:gd name="T43" fmla="*/ 0 h 1524"/>
                <a:gd name="T44" fmla="*/ 0 w 986"/>
                <a:gd name="T45" fmla="*/ 0 h 1524"/>
                <a:gd name="T46" fmla="*/ 0 w 986"/>
                <a:gd name="T47" fmla="*/ 0 h 1524"/>
                <a:gd name="T48" fmla="*/ 0 w 986"/>
                <a:gd name="T49" fmla="*/ 0 h 1524"/>
                <a:gd name="T50" fmla="*/ 0 w 986"/>
                <a:gd name="T51" fmla="*/ 0 h 1524"/>
                <a:gd name="T52" fmla="*/ 0 w 986"/>
                <a:gd name="T53" fmla="*/ 0 h 1524"/>
                <a:gd name="T54" fmla="*/ 0 w 986"/>
                <a:gd name="T55" fmla="*/ 0 h 1524"/>
                <a:gd name="T56" fmla="*/ 0 w 986"/>
                <a:gd name="T57" fmla="*/ 0 h 1524"/>
                <a:gd name="T58" fmla="*/ 0 w 986"/>
                <a:gd name="T59" fmla="*/ 0 h 1524"/>
                <a:gd name="T60" fmla="*/ 0 w 986"/>
                <a:gd name="T61" fmla="*/ 0 h 1524"/>
                <a:gd name="T62" fmla="*/ 0 w 986"/>
                <a:gd name="T63" fmla="*/ 0 h 1524"/>
                <a:gd name="T64" fmla="*/ 0 w 986"/>
                <a:gd name="T65" fmla="*/ 0 h 1524"/>
                <a:gd name="T66" fmla="*/ 0 w 986"/>
                <a:gd name="T67" fmla="*/ 0 h 1524"/>
                <a:gd name="T68" fmla="*/ 0 w 986"/>
                <a:gd name="T69" fmla="*/ 0 h 1524"/>
                <a:gd name="T70" fmla="*/ 0 w 986"/>
                <a:gd name="T71" fmla="*/ 0 h 1524"/>
                <a:gd name="T72" fmla="*/ 0 w 986"/>
                <a:gd name="T73" fmla="*/ 0 h 1524"/>
                <a:gd name="T74" fmla="*/ 0 w 986"/>
                <a:gd name="T75" fmla="*/ 0 h 1524"/>
                <a:gd name="T76" fmla="*/ 0 w 986"/>
                <a:gd name="T77" fmla="*/ 0 h 1524"/>
                <a:gd name="T78" fmla="*/ 0 w 986"/>
                <a:gd name="T79" fmla="*/ 0 h 1524"/>
                <a:gd name="T80" fmla="*/ 0 w 986"/>
                <a:gd name="T81" fmla="*/ 0 h 1524"/>
                <a:gd name="T82" fmla="*/ 0 w 986"/>
                <a:gd name="T83" fmla="*/ 0 h 1524"/>
                <a:gd name="T84" fmla="*/ 0 w 986"/>
                <a:gd name="T85" fmla="*/ 0 h 1524"/>
                <a:gd name="T86" fmla="*/ 0 w 986"/>
                <a:gd name="T87" fmla="*/ 0 h 1524"/>
                <a:gd name="T88" fmla="*/ 0 w 986"/>
                <a:gd name="T89" fmla="*/ 0 h 1524"/>
                <a:gd name="T90" fmla="*/ 0 w 986"/>
                <a:gd name="T91" fmla="*/ 0 h 1524"/>
                <a:gd name="T92" fmla="*/ 0 w 986"/>
                <a:gd name="T93" fmla="*/ 0 h 1524"/>
                <a:gd name="T94" fmla="*/ 0 w 986"/>
                <a:gd name="T95" fmla="*/ 0 h 1524"/>
                <a:gd name="T96" fmla="*/ 0 w 986"/>
                <a:gd name="T97" fmla="*/ 0 h 1524"/>
                <a:gd name="T98" fmla="*/ 0 w 986"/>
                <a:gd name="T99" fmla="*/ 0 h 1524"/>
                <a:gd name="T100" fmla="*/ 0 w 986"/>
                <a:gd name="T101" fmla="*/ 0 h 1524"/>
                <a:gd name="T102" fmla="*/ 0 w 986"/>
                <a:gd name="T103" fmla="*/ 0 h 1524"/>
                <a:gd name="T104" fmla="*/ 0 w 986"/>
                <a:gd name="T105" fmla="*/ 0 h 1524"/>
                <a:gd name="T106" fmla="*/ 0 w 986"/>
                <a:gd name="T107" fmla="*/ 0 h 1524"/>
                <a:gd name="T108" fmla="*/ 0 w 986"/>
                <a:gd name="T109" fmla="*/ 0 h 1524"/>
                <a:gd name="T110" fmla="*/ 0 w 986"/>
                <a:gd name="T111" fmla="*/ 0 h 1524"/>
                <a:gd name="T112" fmla="*/ 0 w 986"/>
                <a:gd name="T113" fmla="*/ 0 h 1524"/>
                <a:gd name="T114" fmla="*/ 0 w 986"/>
                <a:gd name="T115" fmla="*/ 0 h 1524"/>
                <a:gd name="T116" fmla="*/ 0 w 986"/>
                <a:gd name="T117" fmla="*/ 0 h 15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6"/>
                <a:gd name="T178" fmla="*/ 0 h 1524"/>
                <a:gd name="T179" fmla="*/ 986 w 986"/>
                <a:gd name="T180" fmla="*/ 1524 h 15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37" name="Freeform 58"/>
            <p:cNvSpPr>
              <a:spLocks/>
            </p:cNvSpPr>
            <p:nvPr/>
          </p:nvSpPr>
          <p:spPr bwMode="auto">
            <a:xfrm>
              <a:off x="4023" y="778"/>
              <a:ext cx="167" cy="286"/>
            </a:xfrm>
            <a:custGeom>
              <a:avLst/>
              <a:gdLst>
                <a:gd name="T0" fmla="*/ 0 w 834"/>
                <a:gd name="T1" fmla="*/ 0 h 1430"/>
                <a:gd name="T2" fmla="*/ 0 w 834"/>
                <a:gd name="T3" fmla="*/ 0 h 1430"/>
                <a:gd name="T4" fmla="*/ 0 w 834"/>
                <a:gd name="T5" fmla="*/ 0 h 1430"/>
                <a:gd name="T6" fmla="*/ 0 w 834"/>
                <a:gd name="T7" fmla="*/ 0 h 1430"/>
                <a:gd name="T8" fmla="*/ 0 w 834"/>
                <a:gd name="T9" fmla="*/ 0 h 1430"/>
                <a:gd name="T10" fmla="*/ 0 w 834"/>
                <a:gd name="T11" fmla="*/ 0 h 1430"/>
                <a:gd name="T12" fmla="*/ 0 w 834"/>
                <a:gd name="T13" fmla="*/ 0 h 1430"/>
                <a:gd name="T14" fmla="*/ 0 w 834"/>
                <a:gd name="T15" fmla="*/ 0 h 1430"/>
                <a:gd name="T16" fmla="*/ 0 w 834"/>
                <a:gd name="T17" fmla="*/ 0 h 1430"/>
                <a:gd name="T18" fmla="*/ 0 w 834"/>
                <a:gd name="T19" fmla="*/ 0 h 1430"/>
                <a:gd name="T20" fmla="*/ 0 w 834"/>
                <a:gd name="T21" fmla="*/ 0 h 1430"/>
                <a:gd name="T22" fmla="*/ 0 w 834"/>
                <a:gd name="T23" fmla="*/ 0 h 1430"/>
                <a:gd name="T24" fmla="*/ 0 w 834"/>
                <a:gd name="T25" fmla="*/ 0 h 1430"/>
                <a:gd name="T26" fmla="*/ 0 w 834"/>
                <a:gd name="T27" fmla="*/ 0 h 1430"/>
                <a:gd name="T28" fmla="*/ 0 w 834"/>
                <a:gd name="T29" fmla="*/ 0 h 1430"/>
                <a:gd name="T30" fmla="*/ 0 w 834"/>
                <a:gd name="T31" fmla="*/ 0 h 1430"/>
                <a:gd name="T32" fmla="*/ 0 w 834"/>
                <a:gd name="T33" fmla="*/ 0 h 1430"/>
                <a:gd name="T34" fmla="*/ 0 w 834"/>
                <a:gd name="T35" fmla="*/ 0 h 1430"/>
                <a:gd name="T36" fmla="*/ 0 w 834"/>
                <a:gd name="T37" fmla="*/ 0 h 1430"/>
                <a:gd name="T38" fmla="*/ 0 w 834"/>
                <a:gd name="T39" fmla="*/ 0 h 1430"/>
                <a:gd name="T40" fmla="*/ 0 w 834"/>
                <a:gd name="T41" fmla="*/ 0 h 1430"/>
                <a:gd name="T42" fmla="*/ 0 w 834"/>
                <a:gd name="T43" fmla="*/ 0 h 1430"/>
                <a:gd name="T44" fmla="*/ 0 w 834"/>
                <a:gd name="T45" fmla="*/ 0 h 1430"/>
                <a:gd name="T46" fmla="*/ 0 w 834"/>
                <a:gd name="T47" fmla="*/ 0 h 1430"/>
                <a:gd name="T48" fmla="*/ 0 w 834"/>
                <a:gd name="T49" fmla="*/ 0 h 1430"/>
                <a:gd name="T50" fmla="*/ 0 w 834"/>
                <a:gd name="T51" fmla="*/ 0 h 1430"/>
                <a:gd name="T52" fmla="*/ 0 w 834"/>
                <a:gd name="T53" fmla="*/ 0 h 1430"/>
                <a:gd name="T54" fmla="*/ 0 w 834"/>
                <a:gd name="T55" fmla="*/ 0 h 1430"/>
                <a:gd name="T56" fmla="*/ 0 w 834"/>
                <a:gd name="T57" fmla="*/ 0 h 1430"/>
                <a:gd name="T58" fmla="*/ 0 w 834"/>
                <a:gd name="T59" fmla="*/ 0 h 1430"/>
                <a:gd name="T60" fmla="*/ 0 w 834"/>
                <a:gd name="T61" fmla="*/ 0 h 1430"/>
                <a:gd name="T62" fmla="*/ 0 w 834"/>
                <a:gd name="T63" fmla="*/ 0 h 1430"/>
                <a:gd name="T64" fmla="*/ 0 w 834"/>
                <a:gd name="T65" fmla="*/ 0 h 1430"/>
                <a:gd name="T66" fmla="*/ 0 w 834"/>
                <a:gd name="T67" fmla="*/ 0 h 1430"/>
                <a:gd name="T68" fmla="*/ 0 w 834"/>
                <a:gd name="T69" fmla="*/ 0 h 1430"/>
                <a:gd name="T70" fmla="*/ 0 w 834"/>
                <a:gd name="T71" fmla="*/ 0 h 1430"/>
                <a:gd name="T72" fmla="*/ 0 w 834"/>
                <a:gd name="T73" fmla="*/ 0 h 1430"/>
                <a:gd name="T74" fmla="*/ 0 w 834"/>
                <a:gd name="T75" fmla="*/ 0 h 1430"/>
                <a:gd name="T76" fmla="*/ 0 w 834"/>
                <a:gd name="T77" fmla="*/ 0 h 1430"/>
                <a:gd name="T78" fmla="*/ 0 w 834"/>
                <a:gd name="T79" fmla="*/ 0 h 1430"/>
                <a:gd name="T80" fmla="*/ 0 w 834"/>
                <a:gd name="T81" fmla="*/ 0 h 1430"/>
                <a:gd name="T82" fmla="*/ 0 w 834"/>
                <a:gd name="T83" fmla="*/ 0 h 1430"/>
                <a:gd name="T84" fmla="*/ 0 w 834"/>
                <a:gd name="T85" fmla="*/ 0 h 1430"/>
                <a:gd name="T86" fmla="*/ 0 w 834"/>
                <a:gd name="T87" fmla="*/ 0 h 1430"/>
                <a:gd name="T88" fmla="*/ 0 w 834"/>
                <a:gd name="T89" fmla="*/ 0 h 1430"/>
                <a:gd name="T90" fmla="*/ 0 w 834"/>
                <a:gd name="T91" fmla="*/ 0 h 1430"/>
                <a:gd name="T92" fmla="*/ 0 w 834"/>
                <a:gd name="T93" fmla="*/ 0 h 1430"/>
                <a:gd name="T94" fmla="*/ 0 w 834"/>
                <a:gd name="T95" fmla="*/ 0 h 1430"/>
                <a:gd name="T96" fmla="*/ 0 w 834"/>
                <a:gd name="T97" fmla="*/ 0 h 1430"/>
                <a:gd name="T98" fmla="*/ 0 w 834"/>
                <a:gd name="T99" fmla="*/ 0 h 1430"/>
                <a:gd name="T100" fmla="*/ 0 w 834"/>
                <a:gd name="T101" fmla="*/ 0 h 1430"/>
                <a:gd name="T102" fmla="*/ 0 w 834"/>
                <a:gd name="T103" fmla="*/ 0 h 1430"/>
                <a:gd name="T104" fmla="*/ 0 w 834"/>
                <a:gd name="T105" fmla="*/ 0 h 1430"/>
                <a:gd name="T106" fmla="*/ 0 w 834"/>
                <a:gd name="T107" fmla="*/ 0 h 1430"/>
                <a:gd name="T108" fmla="*/ 0 w 834"/>
                <a:gd name="T109" fmla="*/ 0 h 1430"/>
                <a:gd name="T110" fmla="*/ 0 w 834"/>
                <a:gd name="T111" fmla="*/ 0 h 1430"/>
                <a:gd name="T112" fmla="*/ 0 w 834"/>
                <a:gd name="T113" fmla="*/ 0 h 14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34"/>
                <a:gd name="T172" fmla="*/ 0 h 1430"/>
                <a:gd name="T173" fmla="*/ 834 w 834"/>
                <a:gd name="T174" fmla="*/ 1430 h 14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38" name="Freeform 59"/>
            <p:cNvSpPr>
              <a:spLocks/>
            </p:cNvSpPr>
            <p:nvPr/>
          </p:nvSpPr>
          <p:spPr bwMode="auto">
            <a:xfrm>
              <a:off x="4073" y="808"/>
              <a:ext cx="130" cy="165"/>
            </a:xfrm>
            <a:custGeom>
              <a:avLst/>
              <a:gdLst>
                <a:gd name="T0" fmla="*/ 0 w 653"/>
                <a:gd name="T1" fmla="*/ 0 h 823"/>
                <a:gd name="T2" fmla="*/ 0 w 653"/>
                <a:gd name="T3" fmla="*/ 0 h 823"/>
                <a:gd name="T4" fmla="*/ 0 w 653"/>
                <a:gd name="T5" fmla="*/ 0 h 823"/>
                <a:gd name="T6" fmla="*/ 0 w 653"/>
                <a:gd name="T7" fmla="*/ 0 h 823"/>
                <a:gd name="T8" fmla="*/ 0 w 653"/>
                <a:gd name="T9" fmla="*/ 0 h 823"/>
                <a:gd name="T10" fmla="*/ 0 w 653"/>
                <a:gd name="T11" fmla="*/ 0 h 823"/>
                <a:gd name="T12" fmla="*/ 0 w 653"/>
                <a:gd name="T13" fmla="*/ 0 h 823"/>
                <a:gd name="T14" fmla="*/ 0 w 653"/>
                <a:gd name="T15" fmla="*/ 0 h 823"/>
                <a:gd name="T16" fmla="*/ 0 w 653"/>
                <a:gd name="T17" fmla="*/ 0 h 823"/>
                <a:gd name="T18" fmla="*/ 0 w 653"/>
                <a:gd name="T19" fmla="*/ 0 h 823"/>
                <a:gd name="T20" fmla="*/ 0 w 653"/>
                <a:gd name="T21" fmla="*/ 0 h 823"/>
                <a:gd name="T22" fmla="*/ 0 w 653"/>
                <a:gd name="T23" fmla="*/ 0 h 823"/>
                <a:gd name="T24" fmla="*/ 0 w 653"/>
                <a:gd name="T25" fmla="*/ 0 h 823"/>
                <a:gd name="T26" fmla="*/ 0 w 653"/>
                <a:gd name="T27" fmla="*/ 0 h 823"/>
                <a:gd name="T28" fmla="*/ 0 w 653"/>
                <a:gd name="T29" fmla="*/ 0 h 823"/>
                <a:gd name="T30" fmla="*/ 0 w 653"/>
                <a:gd name="T31" fmla="*/ 0 h 823"/>
                <a:gd name="T32" fmla="*/ 0 w 653"/>
                <a:gd name="T33" fmla="*/ 0 h 823"/>
                <a:gd name="T34" fmla="*/ 0 w 653"/>
                <a:gd name="T35" fmla="*/ 0 h 823"/>
                <a:gd name="T36" fmla="*/ 0 w 653"/>
                <a:gd name="T37" fmla="*/ 0 h 823"/>
                <a:gd name="T38" fmla="*/ 0 w 653"/>
                <a:gd name="T39" fmla="*/ 0 h 823"/>
                <a:gd name="T40" fmla="*/ 0 w 653"/>
                <a:gd name="T41" fmla="*/ 0 h 823"/>
                <a:gd name="T42" fmla="*/ 0 w 653"/>
                <a:gd name="T43" fmla="*/ 0 h 823"/>
                <a:gd name="T44" fmla="*/ 0 w 653"/>
                <a:gd name="T45" fmla="*/ 0 h 823"/>
                <a:gd name="T46" fmla="*/ 0 w 653"/>
                <a:gd name="T47" fmla="*/ 0 h 823"/>
                <a:gd name="T48" fmla="*/ 0 w 653"/>
                <a:gd name="T49" fmla="*/ 0 h 823"/>
                <a:gd name="T50" fmla="*/ 0 w 653"/>
                <a:gd name="T51" fmla="*/ 0 h 823"/>
                <a:gd name="T52" fmla="*/ 0 w 653"/>
                <a:gd name="T53" fmla="*/ 0 h 823"/>
                <a:gd name="T54" fmla="*/ 0 w 653"/>
                <a:gd name="T55" fmla="*/ 0 h 823"/>
                <a:gd name="T56" fmla="*/ 0 w 653"/>
                <a:gd name="T57" fmla="*/ 0 h 823"/>
                <a:gd name="T58" fmla="*/ 0 w 653"/>
                <a:gd name="T59" fmla="*/ 0 h 823"/>
                <a:gd name="T60" fmla="*/ 0 w 653"/>
                <a:gd name="T61" fmla="*/ 0 h 823"/>
                <a:gd name="T62" fmla="*/ 0 w 653"/>
                <a:gd name="T63" fmla="*/ 0 h 823"/>
                <a:gd name="T64" fmla="*/ 0 w 653"/>
                <a:gd name="T65" fmla="*/ 0 h 823"/>
                <a:gd name="T66" fmla="*/ 0 w 653"/>
                <a:gd name="T67" fmla="*/ 0 h 823"/>
                <a:gd name="T68" fmla="*/ 0 w 653"/>
                <a:gd name="T69" fmla="*/ 0 h 823"/>
                <a:gd name="T70" fmla="*/ 0 w 653"/>
                <a:gd name="T71" fmla="*/ 0 h 823"/>
                <a:gd name="T72" fmla="*/ 0 w 653"/>
                <a:gd name="T73" fmla="*/ 0 h 823"/>
                <a:gd name="T74" fmla="*/ 0 w 653"/>
                <a:gd name="T75" fmla="*/ 0 h 823"/>
                <a:gd name="T76" fmla="*/ 0 w 653"/>
                <a:gd name="T77" fmla="*/ 0 h 823"/>
                <a:gd name="T78" fmla="*/ 0 w 653"/>
                <a:gd name="T79" fmla="*/ 0 h 823"/>
                <a:gd name="T80" fmla="*/ 0 w 653"/>
                <a:gd name="T81" fmla="*/ 0 h 823"/>
                <a:gd name="T82" fmla="*/ 0 w 653"/>
                <a:gd name="T83" fmla="*/ 0 h 823"/>
                <a:gd name="T84" fmla="*/ 0 w 653"/>
                <a:gd name="T85" fmla="*/ 0 h 823"/>
                <a:gd name="T86" fmla="*/ 0 w 653"/>
                <a:gd name="T87" fmla="*/ 0 h 823"/>
                <a:gd name="T88" fmla="*/ 0 w 653"/>
                <a:gd name="T89" fmla="*/ 0 h 823"/>
                <a:gd name="T90" fmla="*/ 0 w 653"/>
                <a:gd name="T91" fmla="*/ 0 h 823"/>
                <a:gd name="T92" fmla="*/ 0 w 653"/>
                <a:gd name="T93" fmla="*/ 0 h 823"/>
                <a:gd name="T94" fmla="*/ 0 w 653"/>
                <a:gd name="T95" fmla="*/ 0 h 823"/>
                <a:gd name="T96" fmla="*/ 0 w 653"/>
                <a:gd name="T97" fmla="*/ 0 h 823"/>
                <a:gd name="T98" fmla="*/ 0 w 653"/>
                <a:gd name="T99" fmla="*/ 0 h 823"/>
                <a:gd name="T100" fmla="*/ 0 w 653"/>
                <a:gd name="T101" fmla="*/ 0 h 823"/>
                <a:gd name="T102" fmla="*/ 0 w 653"/>
                <a:gd name="T103" fmla="*/ 0 h 823"/>
                <a:gd name="T104" fmla="*/ 0 w 653"/>
                <a:gd name="T105" fmla="*/ 0 h 823"/>
                <a:gd name="T106" fmla="*/ 0 w 653"/>
                <a:gd name="T107" fmla="*/ 0 h 8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3"/>
                <a:gd name="T163" fmla="*/ 0 h 823"/>
                <a:gd name="T164" fmla="*/ 653 w 653"/>
                <a:gd name="T165" fmla="*/ 823 h 8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39" name="Freeform 60"/>
            <p:cNvSpPr>
              <a:spLocks/>
            </p:cNvSpPr>
            <p:nvPr/>
          </p:nvSpPr>
          <p:spPr bwMode="auto">
            <a:xfrm>
              <a:off x="4205" y="822"/>
              <a:ext cx="88" cy="130"/>
            </a:xfrm>
            <a:custGeom>
              <a:avLst/>
              <a:gdLst>
                <a:gd name="T0" fmla="*/ 0 w 437"/>
                <a:gd name="T1" fmla="*/ 0 h 653"/>
                <a:gd name="T2" fmla="*/ 0 w 437"/>
                <a:gd name="T3" fmla="*/ 0 h 653"/>
                <a:gd name="T4" fmla="*/ 0 w 437"/>
                <a:gd name="T5" fmla="*/ 0 h 653"/>
                <a:gd name="T6" fmla="*/ 0 w 437"/>
                <a:gd name="T7" fmla="*/ 0 h 653"/>
                <a:gd name="T8" fmla="*/ 0 w 437"/>
                <a:gd name="T9" fmla="*/ 0 h 653"/>
                <a:gd name="T10" fmla="*/ 0 w 437"/>
                <a:gd name="T11" fmla="*/ 0 h 653"/>
                <a:gd name="T12" fmla="*/ 0 w 437"/>
                <a:gd name="T13" fmla="*/ 0 h 653"/>
                <a:gd name="T14" fmla="*/ 0 w 437"/>
                <a:gd name="T15" fmla="*/ 0 h 653"/>
                <a:gd name="T16" fmla="*/ 0 w 437"/>
                <a:gd name="T17" fmla="*/ 0 h 653"/>
                <a:gd name="T18" fmla="*/ 0 w 437"/>
                <a:gd name="T19" fmla="*/ 0 h 653"/>
                <a:gd name="T20" fmla="*/ 0 w 437"/>
                <a:gd name="T21" fmla="*/ 0 h 653"/>
                <a:gd name="T22" fmla="*/ 0 w 437"/>
                <a:gd name="T23" fmla="*/ 0 h 653"/>
                <a:gd name="T24" fmla="*/ 0 w 437"/>
                <a:gd name="T25" fmla="*/ 0 h 653"/>
                <a:gd name="T26" fmla="*/ 0 w 437"/>
                <a:gd name="T27" fmla="*/ 0 h 653"/>
                <a:gd name="T28" fmla="*/ 0 w 437"/>
                <a:gd name="T29" fmla="*/ 0 h 653"/>
                <a:gd name="T30" fmla="*/ 0 w 437"/>
                <a:gd name="T31" fmla="*/ 0 h 653"/>
                <a:gd name="T32" fmla="*/ 0 w 437"/>
                <a:gd name="T33" fmla="*/ 0 h 653"/>
                <a:gd name="T34" fmla="*/ 0 w 437"/>
                <a:gd name="T35" fmla="*/ 0 h 653"/>
                <a:gd name="T36" fmla="*/ 0 w 437"/>
                <a:gd name="T37" fmla="*/ 0 h 653"/>
                <a:gd name="T38" fmla="*/ 0 w 437"/>
                <a:gd name="T39" fmla="*/ 0 h 653"/>
                <a:gd name="T40" fmla="*/ 0 w 437"/>
                <a:gd name="T41" fmla="*/ 0 h 653"/>
                <a:gd name="T42" fmla="*/ 0 w 437"/>
                <a:gd name="T43" fmla="*/ 0 h 653"/>
                <a:gd name="T44" fmla="*/ 0 w 437"/>
                <a:gd name="T45" fmla="*/ 0 h 653"/>
                <a:gd name="T46" fmla="*/ 0 w 437"/>
                <a:gd name="T47" fmla="*/ 0 h 653"/>
                <a:gd name="T48" fmla="*/ 0 w 437"/>
                <a:gd name="T49" fmla="*/ 0 h 653"/>
                <a:gd name="T50" fmla="*/ 0 w 437"/>
                <a:gd name="T51" fmla="*/ 0 h 653"/>
                <a:gd name="T52" fmla="*/ 0 w 437"/>
                <a:gd name="T53" fmla="*/ 0 h 653"/>
                <a:gd name="T54" fmla="*/ 0 w 437"/>
                <a:gd name="T55" fmla="*/ 0 h 653"/>
                <a:gd name="T56" fmla="*/ 0 w 437"/>
                <a:gd name="T57" fmla="*/ 0 h 653"/>
                <a:gd name="T58" fmla="*/ 0 w 437"/>
                <a:gd name="T59" fmla="*/ 0 h 653"/>
                <a:gd name="T60" fmla="*/ 0 w 437"/>
                <a:gd name="T61" fmla="*/ 0 h 653"/>
                <a:gd name="T62" fmla="*/ 0 w 437"/>
                <a:gd name="T63" fmla="*/ 0 h 653"/>
                <a:gd name="T64" fmla="*/ 0 w 437"/>
                <a:gd name="T65" fmla="*/ 0 h 653"/>
                <a:gd name="T66" fmla="*/ 0 w 437"/>
                <a:gd name="T67" fmla="*/ 0 h 653"/>
                <a:gd name="T68" fmla="*/ 0 w 437"/>
                <a:gd name="T69" fmla="*/ 0 h 653"/>
                <a:gd name="T70" fmla="*/ 0 w 437"/>
                <a:gd name="T71" fmla="*/ 0 h 653"/>
                <a:gd name="T72" fmla="*/ 0 w 437"/>
                <a:gd name="T73" fmla="*/ 0 h 653"/>
                <a:gd name="T74" fmla="*/ 0 w 437"/>
                <a:gd name="T75" fmla="*/ 0 h 653"/>
                <a:gd name="T76" fmla="*/ 0 w 437"/>
                <a:gd name="T77" fmla="*/ 0 h 653"/>
                <a:gd name="T78" fmla="*/ 0 w 437"/>
                <a:gd name="T79" fmla="*/ 0 h 653"/>
                <a:gd name="T80" fmla="*/ 0 w 437"/>
                <a:gd name="T81" fmla="*/ 0 h 653"/>
                <a:gd name="T82" fmla="*/ 0 w 437"/>
                <a:gd name="T83" fmla="*/ 0 h 653"/>
                <a:gd name="T84" fmla="*/ 0 w 437"/>
                <a:gd name="T85" fmla="*/ 0 h 653"/>
                <a:gd name="T86" fmla="*/ 0 w 437"/>
                <a:gd name="T87" fmla="*/ 0 h 653"/>
                <a:gd name="T88" fmla="*/ 0 w 437"/>
                <a:gd name="T89" fmla="*/ 0 h 653"/>
                <a:gd name="T90" fmla="*/ 0 w 437"/>
                <a:gd name="T91" fmla="*/ 0 h 653"/>
                <a:gd name="T92" fmla="*/ 0 w 437"/>
                <a:gd name="T93" fmla="*/ 0 h 653"/>
                <a:gd name="T94" fmla="*/ 0 w 437"/>
                <a:gd name="T95" fmla="*/ 0 h 653"/>
                <a:gd name="T96" fmla="*/ 0 w 437"/>
                <a:gd name="T97" fmla="*/ 0 h 653"/>
                <a:gd name="T98" fmla="*/ 0 w 437"/>
                <a:gd name="T99" fmla="*/ 0 h 653"/>
                <a:gd name="T100" fmla="*/ 0 w 437"/>
                <a:gd name="T101" fmla="*/ 0 h 653"/>
                <a:gd name="T102" fmla="*/ 0 w 437"/>
                <a:gd name="T103" fmla="*/ 0 h 653"/>
                <a:gd name="T104" fmla="*/ 0 w 437"/>
                <a:gd name="T105" fmla="*/ 0 h 653"/>
                <a:gd name="T106" fmla="*/ 0 w 437"/>
                <a:gd name="T107" fmla="*/ 0 h 653"/>
                <a:gd name="T108" fmla="*/ 0 w 437"/>
                <a:gd name="T109" fmla="*/ 0 h 653"/>
                <a:gd name="T110" fmla="*/ 0 w 437"/>
                <a:gd name="T111" fmla="*/ 0 h 653"/>
                <a:gd name="T112" fmla="*/ 0 w 437"/>
                <a:gd name="T113" fmla="*/ 0 h 653"/>
                <a:gd name="T114" fmla="*/ 0 w 437"/>
                <a:gd name="T115" fmla="*/ 0 h 653"/>
                <a:gd name="T116" fmla="*/ 0 w 437"/>
                <a:gd name="T117" fmla="*/ 0 h 653"/>
                <a:gd name="T118" fmla="*/ 0 w 437"/>
                <a:gd name="T119" fmla="*/ 0 h 653"/>
                <a:gd name="T120" fmla="*/ 0 w 437"/>
                <a:gd name="T121" fmla="*/ 0 h 653"/>
                <a:gd name="T122" fmla="*/ 0 w 437"/>
                <a:gd name="T123" fmla="*/ 0 h 6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7"/>
                <a:gd name="T187" fmla="*/ 0 h 653"/>
                <a:gd name="T188" fmla="*/ 437 w 437"/>
                <a:gd name="T189" fmla="*/ 653 h 6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40" name="Freeform 61"/>
            <p:cNvSpPr>
              <a:spLocks/>
            </p:cNvSpPr>
            <p:nvPr/>
          </p:nvSpPr>
          <p:spPr bwMode="auto">
            <a:xfrm>
              <a:off x="4056" y="840"/>
              <a:ext cx="17" cy="4"/>
            </a:xfrm>
            <a:custGeom>
              <a:avLst/>
              <a:gdLst>
                <a:gd name="T0" fmla="*/ 0 w 86"/>
                <a:gd name="T1" fmla="*/ 0 h 23"/>
                <a:gd name="T2" fmla="*/ 0 w 86"/>
                <a:gd name="T3" fmla="*/ 0 h 23"/>
                <a:gd name="T4" fmla="*/ 0 w 86"/>
                <a:gd name="T5" fmla="*/ 0 h 23"/>
                <a:gd name="T6" fmla="*/ 0 w 86"/>
                <a:gd name="T7" fmla="*/ 0 h 23"/>
                <a:gd name="T8" fmla="*/ 0 w 86"/>
                <a:gd name="T9" fmla="*/ 0 h 23"/>
                <a:gd name="T10" fmla="*/ 0 w 86"/>
                <a:gd name="T11" fmla="*/ 0 h 23"/>
                <a:gd name="T12" fmla="*/ 0 w 86"/>
                <a:gd name="T13" fmla="*/ 0 h 23"/>
                <a:gd name="T14" fmla="*/ 0 w 86"/>
                <a:gd name="T15" fmla="*/ 0 h 23"/>
                <a:gd name="T16" fmla="*/ 0 w 86"/>
                <a:gd name="T17" fmla="*/ 0 h 23"/>
                <a:gd name="T18" fmla="*/ 0 w 86"/>
                <a:gd name="T19" fmla="*/ 0 h 23"/>
                <a:gd name="T20" fmla="*/ 0 w 86"/>
                <a:gd name="T21" fmla="*/ 0 h 23"/>
                <a:gd name="T22" fmla="*/ 0 w 86"/>
                <a:gd name="T23" fmla="*/ 0 h 23"/>
                <a:gd name="T24" fmla="*/ 0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23"/>
                <a:gd name="T53" fmla="*/ 86 w 8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41" name="Freeform 62"/>
            <p:cNvSpPr>
              <a:spLocks/>
            </p:cNvSpPr>
            <p:nvPr/>
          </p:nvSpPr>
          <p:spPr bwMode="auto">
            <a:xfrm>
              <a:off x="4127" y="844"/>
              <a:ext cx="130" cy="150"/>
            </a:xfrm>
            <a:custGeom>
              <a:avLst/>
              <a:gdLst>
                <a:gd name="T0" fmla="*/ 0 w 653"/>
                <a:gd name="T1" fmla="*/ 0 h 747"/>
                <a:gd name="T2" fmla="*/ 0 w 653"/>
                <a:gd name="T3" fmla="*/ 0 h 747"/>
                <a:gd name="T4" fmla="*/ 0 w 653"/>
                <a:gd name="T5" fmla="*/ 0 h 747"/>
                <a:gd name="T6" fmla="*/ 0 w 653"/>
                <a:gd name="T7" fmla="*/ 0 h 747"/>
                <a:gd name="T8" fmla="*/ 0 w 653"/>
                <a:gd name="T9" fmla="*/ 0 h 747"/>
                <a:gd name="T10" fmla="*/ 0 w 653"/>
                <a:gd name="T11" fmla="*/ 0 h 747"/>
                <a:gd name="T12" fmla="*/ 0 w 653"/>
                <a:gd name="T13" fmla="*/ 0 h 747"/>
                <a:gd name="T14" fmla="*/ 0 w 653"/>
                <a:gd name="T15" fmla="*/ 0 h 747"/>
                <a:gd name="T16" fmla="*/ 0 w 653"/>
                <a:gd name="T17" fmla="*/ 0 h 747"/>
                <a:gd name="T18" fmla="*/ 0 w 653"/>
                <a:gd name="T19" fmla="*/ 0 h 747"/>
                <a:gd name="T20" fmla="*/ 0 w 653"/>
                <a:gd name="T21" fmla="*/ 0 h 747"/>
                <a:gd name="T22" fmla="*/ 0 w 653"/>
                <a:gd name="T23" fmla="*/ 0 h 747"/>
                <a:gd name="T24" fmla="*/ 0 w 653"/>
                <a:gd name="T25" fmla="*/ 0 h 747"/>
                <a:gd name="T26" fmla="*/ 0 w 653"/>
                <a:gd name="T27" fmla="*/ 0 h 747"/>
                <a:gd name="T28" fmla="*/ 0 w 653"/>
                <a:gd name="T29" fmla="*/ 0 h 747"/>
                <a:gd name="T30" fmla="*/ 0 w 653"/>
                <a:gd name="T31" fmla="*/ 0 h 747"/>
                <a:gd name="T32" fmla="*/ 0 w 653"/>
                <a:gd name="T33" fmla="*/ 0 h 747"/>
                <a:gd name="T34" fmla="*/ 0 w 653"/>
                <a:gd name="T35" fmla="*/ 0 h 747"/>
                <a:gd name="T36" fmla="*/ 0 w 653"/>
                <a:gd name="T37" fmla="*/ 0 h 747"/>
                <a:gd name="T38" fmla="*/ 0 w 653"/>
                <a:gd name="T39" fmla="*/ 0 h 747"/>
                <a:gd name="T40" fmla="*/ 0 w 653"/>
                <a:gd name="T41" fmla="*/ 0 h 747"/>
                <a:gd name="T42" fmla="*/ 0 w 653"/>
                <a:gd name="T43" fmla="*/ 0 h 747"/>
                <a:gd name="T44" fmla="*/ 0 w 653"/>
                <a:gd name="T45" fmla="*/ 0 h 747"/>
                <a:gd name="T46" fmla="*/ 0 w 653"/>
                <a:gd name="T47" fmla="*/ 0 h 747"/>
                <a:gd name="T48" fmla="*/ 0 w 653"/>
                <a:gd name="T49" fmla="*/ 0 h 747"/>
                <a:gd name="T50" fmla="*/ 0 w 653"/>
                <a:gd name="T51" fmla="*/ 0 h 747"/>
                <a:gd name="T52" fmla="*/ 0 w 653"/>
                <a:gd name="T53" fmla="*/ 0 h 747"/>
                <a:gd name="T54" fmla="*/ 0 w 653"/>
                <a:gd name="T55" fmla="*/ 0 h 747"/>
                <a:gd name="T56" fmla="*/ 0 w 653"/>
                <a:gd name="T57" fmla="*/ 0 h 747"/>
                <a:gd name="T58" fmla="*/ 0 w 653"/>
                <a:gd name="T59" fmla="*/ 0 h 747"/>
                <a:gd name="T60" fmla="*/ 0 w 653"/>
                <a:gd name="T61" fmla="*/ 0 h 747"/>
                <a:gd name="T62" fmla="*/ 0 w 653"/>
                <a:gd name="T63" fmla="*/ 0 h 747"/>
                <a:gd name="T64" fmla="*/ 0 w 653"/>
                <a:gd name="T65" fmla="*/ 0 h 747"/>
                <a:gd name="T66" fmla="*/ 0 w 653"/>
                <a:gd name="T67" fmla="*/ 0 h 747"/>
                <a:gd name="T68" fmla="*/ 0 w 653"/>
                <a:gd name="T69" fmla="*/ 0 h 747"/>
                <a:gd name="T70" fmla="*/ 0 w 653"/>
                <a:gd name="T71" fmla="*/ 0 h 747"/>
                <a:gd name="T72" fmla="*/ 0 w 653"/>
                <a:gd name="T73" fmla="*/ 0 h 747"/>
                <a:gd name="T74" fmla="*/ 0 w 653"/>
                <a:gd name="T75" fmla="*/ 0 h 747"/>
                <a:gd name="T76" fmla="*/ 0 w 653"/>
                <a:gd name="T77" fmla="*/ 0 h 747"/>
                <a:gd name="T78" fmla="*/ 0 w 653"/>
                <a:gd name="T79" fmla="*/ 0 h 747"/>
                <a:gd name="T80" fmla="*/ 0 w 653"/>
                <a:gd name="T81" fmla="*/ 0 h 747"/>
                <a:gd name="T82" fmla="*/ 0 w 653"/>
                <a:gd name="T83" fmla="*/ 0 h 747"/>
                <a:gd name="T84" fmla="*/ 0 w 653"/>
                <a:gd name="T85" fmla="*/ 0 h 747"/>
                <a:gd name="T86" fmla="*/ 0 w 653"/>
                <a:gd name="T87" fmla="*/ 0 h 747"/>
                <a:gd name="T88" fmla="*/ 0 w 653"/>
                <a:gd name="T89" fmla="*/ 0 h 747"/>
                <a:gd name="T90" fmla="*/ 0 w 653"/>
                <a:gd name="T91" fmla="*/ 0 h 747"/>
                <a:gd name="T92" fmla="*/ 0 w 653"/>
                <a:gd name="T93" fmla="*/ 0 h 747"/>
                <a:gd name="T94" fmla="*/ 0 w 653"/>
                <a:gd name="T95" fmla="*/ 0 h 747"/>
                <a:gd name="T96" fmla="*/ 0 w 653"/>
                <a:gd name="T97" fmla="*/ 0 h 747"/>
                <a:gd name="T98" fmla="*/ 0 w 653"/>
                <a:gd name="T99" fmla="*/ 0 h 747"/>
                <a:gd name="T100" fmla="*/ 0 w 653"/>
                <a:gd name="T101" fmla="*/ 0 h 747"/>
                <a:gd name="T102" fmla="*/ 0 w 653"/>
                <a:gd name="T103" fmla="*/ 0 h 747"/>
                <a:gd name="T104" fmla="*/ 0 w 653"/>
                <a:gd name="T105" fmla="*/ 0 h 7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3"/>
                <a:gd name="T160" fmla="*/ 0 h 747"/>
                <a:gd name="T161" fmla="*/ 653 w 653"/>
                <a:gd name="T162" fmla="*/ 747 h 7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42" name="Freeform 63"/>
            <p:cNvSpPr>
              <a:spLocks/>
            </p:cNvSpPr>
            <p:nvPr/>
          </p:nvSpPr>
          <p:spPr bwMode="auto">
            <a:xfrm>
              <a:off x="4210" y="855"/>
              <a:ext cx="315" cy="286"/>
            </a:xfrm>
            <a:custGeom>
              <a:avLst/>
              <a:gdLst>
                <a:gd name="T0" fmla="*/ 0 w 1572"/>
                <a:gd name="T1" fmla="*/ 0 h 1430"/>
                <a:gd name="T2" fmla="*/ 0 w 1572"/>
                <a:gd name="T3" fmla="*/ 0 h 1430"/>
                <a:gd name="T4" fmla="*/ 0 w 1572"/>
                <a:gd name="T5" fmla="*/ 0 h 1430"/>
                <a:gd name="T6" fmla="*/ 0 w 1572"/>
                <a:gd name="T7" fmla="*/ 0 h 1430"/>
                <a:gd name="T8" fmla="*/ 0 w 1572"/>
                <a:gd name="T9" fmla="*/ 0 h 1430"/>
                <a:gd name="T10" fmla="*/ 0 w 1572"/>
                <a:gd name="T11" fmla="*/ 0 h 1430"/>
                <a:gd name="T12" fmla="*/ 0 w 1572"/>
                <a:gd name="T13" fmla="*/ 0 h 1430"/>
                <a:gd name="T14" fmla="*/ 0 w 1572"/>
                <a:gd name="T15" fmla="*/ 0 h 1430"/>
                <a:gd name="T16" fmla="*/ 0 w 1572"/>
                <a:gd name="T17" fmla="*/ 0 h 1430"/>
                <a:gd name="T18" fmla="*/ 0 w 1572"/>
                <a:gd name="T19" fmla="*/ 0 h 1430"/>
                <a:gd name="T20" fmla="*/ 0 w 1572"/>
                <a:gd name="T21" fmla="*/ 0 h 1430"/>
                <a:gd name="T22" fmla="*/ 0 w 1572"/>
                <a:gd name="T23" fmla="*/ 0 h 1430"/>
                <a:gd name="T24" fmla="*/ 0 w 1572"/>
                <a:gd name="T25" fmla="*/ 0 h 1430"/>
                <a:gd name="T26" fmla="*/ 0 w 1572"/>
                <a:gd name="T27" fmla="*/ 0 h 1430"/>
                <a:gd name="T28" fmla="*/ 0 w 1572"/>
                <a:gd name="T29" fmla="*/ 0 h 1430"/>
                <a:gd name="T30" fmla="*/ 0 w 1572"/>
                <a:gd name="T31" fmla="*/ 0 h 1430"/>
                <a:gd name="T32" fmla="*/ 0 w 1572"/>
                <a:gd name="T33" fmla="*/ 0 h 1430"/>
                <a:gd name="T34" fmla="*/ 0 w 1572"/>
                <a:gd name="T35" fmla="*/ 0 h 1430"/>
                <a:gd name="T36" fmla="*/ 0 w 1572"/>
                <a:gd name="T37" fmla="*/ 0 h 1430"/>
                <a:gd name="T38" fmla="*/ 0 w 1572"/>
                <a:gd name="T39" fmla="*/ 0 h 1430"/>
                <a:gd name="T40" fmla="*/ 0 w 1572"/>
                <a:gd name="T41" fmla="*/ 0 h 1430"/>
                <a:gd name="T42" fmla="*/ 0 w 1572"/>
                <a:gd name="T43" fmla="*/ 0 h 1430"/>
                <a:gd name="T44" fmla="*/ 0 w 1572"/>
                <a:gd name="T45" fmla="*/ 0 h 1430"/>
                <a:gd name="T46" fmla="*/ 0 w 1572"/>
                <a:gd name="T47" fmla="*/ 0 h 1430"/>
                <a:gd name="T48" fmla="*/ 0 w 1572"/>
                <a:gd name="T49" fmla="*/ 0 h 1430"/>
                <a:gd name="T50" fmla="*/ 0 w 1572"/>
                <a:gd name="T51" fmla="*/ 0 h 1430"/>
                <a:gd name="T52" fmla="*/ 0 w 1572"/>
                <a:gd name="T53" fmla="*/ 0 h 1430"/>
                <a:gd name="T54" fmla="*/ 0 w 1572"/>
                <a:gd name="T55" fmla="*/ 0 h 1430"/>
                <a:gd name="T56" fmla="*/ 0 w 1572"/>
                <a:gd name="T57" fmla="*/ 0 h 1430"/>
                <a:gd name="T58" fmla="*/ 0 w 1572"/>
                <a:gd name="T59" fmla="*/ 0 h 1430"/>
                <a:gd name="T60" fmla="*/ 0 w 1572"/>
                <a:gd name="T61" fmla="*/ 0 h 1430"/>
                <a:gd name="T62" fmla="*/ 0 w 1572"/>
                <a:gd name="T63" fmla="*/ 0 h 1430"/>
                <a:gd name="T64" fmla="*/ 0 w 1572"/>
                <a:gd name="T65" fmla="*/ 0 h 1430"/>
                <a:gd name="T66" fmla="*/ 0 w 1572"/>
                <a:gd name="T67" fmla="*/ 0 h 1430"/>
                <a:gd name="T68" fmla="*/ 0 w 1572"/>
                <a:gd name="T69" fmla="*/ 0 h 1430"/>
                <a:gd name="T70" fmla="*/ 0 w 1572"/>
                <a:gd name="T71" fmla="*/ 0 h 1430"/>
                <a:gd name="T72" fmla="*/ 0 w 1572"/>
                <a:gd name="T73" fmla="*/ 0 h 1430"/>
                <a:gd name="T74" fmla="*/ 0 w 1572"/>
                <a:gd name="T75" fmla="*/ 0 h 1430"/>
                <a:gd name="T76" fmla="*/ 0 w 1572"/>
                <a:gd name="T77" fmla="*/ 0 h 1430"/>
                <a:gd name="T78" fmla="*/ 0 w 1572"/>
                <a:gd name="T79" fmla="*/ 0 h 1430"/>
                <a:gd name="T80" fmla="*/ 0 w 1572"/>
                <a:gd name="T81" fmla="*/ 0 h 1430"/>
                <a:gd name="T82" fmla="*/ 0 w 1572"/>
                <a:gd name="T83" fmla="*/ 0 h 1430"/>
                <a:gd name="T84" fmla="*/ 0 w 1572"/>
                <a:gd name="T85" fmla="*/ 0 h 1430"/>
                <a:gd name="T86" fmla="*/ 0 w 1572"/>
                <a:gd name="T87" fmla="*/ 0 h 1430"/>
                <a:gd name="T88" fmla="*/ 0 w 1572"/>
                <a:gd name="T89" fmla="*/ 0 h 1430"/>
                <a:gd name="T90" fmla="*/ 0 w 1572"/>
                <a:gd name="T91" fmla="*/ 0 h 1430"/>
                <a:gd name="T92" fmla="*/ 0 w 1572"/>
                <a:gd name="T93" fmla="*/ 0 h 1430"/>
                <a:gd name="T94" fmla="*/ 0 w 1572"/>
                <a:gd name="T95" fmla="*/ 0 h 1430"/>
                <a:gd name="T96" fmla="*/ 0 w 1572"/>
                <a:gd name="T97" fmla="*/ 0 h 1430"/>
                <a:gd name="T98" fmla="*/ 0 w 1572"/>
                <a:gd name="T99" fmla="*/ 0 h 1430"/>
                <a:gd name="T100" fmla="*/ 0 w 1572"/>
                <a:gd name="T101" fmla="*/ 0 h 1430"/>
                <a:gd name="T102" fmla="*/ 0 w 1572"/>
                <a:gd name="T103" fmla="*/ 0 h 1430"/>
                <a:gd name="T104" fmla="*/ 0 w 1572"/>
                <a:gd name="T105" fmla="*/ 0 h 1430"/>
                <a:gd name="T106" fmla="*/ 0 w 1572"/>
                <a:gd name="T107" fmla="*/ 0 h 14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72"/>
                <a:gd name="T163" fmla="*/ 0 h 1430"/>
                <a:gd name="T164" fmla="*/ 1572 w 1572"/>
                <a:gd name="T165" fmla="*/ 1430 h 14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43" name="Freeform 64"/>
            <p:cNvSpPr>
              <a:spLocks/>
            </p:cNvSpPr>
            <p:nvPr/>
          </p:nvSpPr>
          <p:spPr bwMode="auto">
            <a:xfrm>
              <a:off x="4220" y="878"/>
              <a:ext cx="10" cy="8"/>
            </a:xfrm>
            <a:custGeom>
              <a:avLst/>
              <a:gdLst>
                <a:gd name="T0" fmla="*/ 0 w 52"/>
                <a:gd name="T1" fmla="*/ 0 h 42"/>
                <a:gd name="T2" fmla="*/ 0 w 52"/>
                <a:gd name="T3" fmla="*/ 0 h 42"/>
                <a:gd name="T4" fmla="*/ 0 w 52"/>
                <a:gd name="T5" fmla="*/ 0 h 42"/>
                <a:gd name="T6" fmla="*/ 0 w 52"/>
                <a:gd name="T7" fmla="*/ 0 h 42"/>
                <a:gd name="T8" fmla="*/ 0 w 52"/>
                <a:gd name="T9" fmla="*/ 0 h 42"/>
                <a:gd name="T10" fmla="*/ 0 w 52"/>
                <a:gd name="T11" fmla="*/ 0 h 42"/>
                <a:gd name="T12" fmla="*/ 0 w 52"/>
                <a:gd name="T13" fmla="*/ 0 h 42"/>
                <a:gd name="T14" fmla="*/ 0 w 52"/>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42"/>
                <a:gd name="T26" fmla="*/ 52 w 52"/>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44" name="Freeform 65"/>
            <p:cNvSpPr>
              <a:spLocks/>
            </p:cNvSpPr>
            <p:nvPr/>
          </p:nvSpPr>
          <p:spPr bwMode="auto">
            <a:xfrm>
              <a:off x="4081" y="893"/>
              <a:ext cx="27" cy="14"/>
            </a:xfrm>
            <a:custGeom>
              <a:avLst/>
              <a:gdLst>
                <a:gd name="T0" fmla="*/ 0 w 134"/>
                <a:gd name="T1" fmla="*/ 0 h 71"/>
                <a:gd name="T2" fmla="*/ 0 w 134"/>
                <a:gd name="T3" fmla="*/ 0 h 71"/>
                <a:gd name="T4" fmla="*/ 0 w 134"/>
                <a:gd name="T5" fmla="*/ 0 h 71"/>
                <a:gd name="T6" fmla="*/ 0 w 134"/>
                <a:gd name="T7" fmla="*/ 0 h 71"/>
                <a:gd name="T8" fmla="*/ 0 w 134"/>
                <a:gd name="T9" fmla="*/ 0 h 71"/>
                <a:gd name="T10" fmla="*/ 0 w 134"/>
                <a:gd name="T11" fmla="*/ 0 h 71"/>
                <a:gd name="T12" fmla="*/ 0 w 134"/>
                <a:gd name="T13" fmla="*/ 0 h 71"/>
                <a:gd name="T14" fmla="*/ 0 w 134"/>
                <a:gd name="T15" fmla="*/ 0 h 71"/>
                <a:gd name="T16" fmla="*/ 0 w 134"/>
                <a:gd name="T17" fmla="*/ 0 h 71"/>
                <a:gd name="T18" fmla="*/ 0 w 134"/>
                <a:gd name="T19" fmla="*/ 0 h 71"/>
                <a:gd name="T20" fmla="*/ 0 w 134"/>
                <a:gd name="T21" fmla="*/ 0 h 71"/>
                <a:gd name="T22" fmla="*/ 0 w 134"/>
                <a:gd name="T23" fmla="*/ 0 h 71"/>
                <a:gd name="T24" fmla="*/ 0 w 134"/>
                <a:gd name="T25" fmla="*/ 0 h 71"/>
                <a:gd name="T26" fmla="*/ 0 w 134"/>
                <a:gd name="T27" fmla="*/ 0 h 71"/>
                <a:gd name="T28" fmla="*/ 0 w 134"/>
                <a:gd name="T29" fmla="*/ 0 h 71"/>
                <a:gd name="T30" fmla="*/ 0 w 134"/>
                <a:gd name="T31" fmla="*/ 0 h 71"/>
                <a:gd name="T32" fmla="*/ 0 w 134"/>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4"/>
                <a:gd name="T52" fmla="*/ 0 h 71"/>
                <a:gd name="T53" fmla="*/ 134 w 134"/>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45" name="Freeform 66"/>
            <p:cNvSpPr>
              <a:spLocks/>
            </p:cNvSpPr>
            <p:nvPr/>
          </p:nvSpPr>
          <p:spPr bwMode="auto">
            <a:xfrm>
              <a:off x="4147" y="896"/>
              <a:ext cx="43" cy="37"/>
            </a:xfrm>
            <a:custGeom>
              <a:avLst/>
              <a:gdLst>
                <a:gd name="T0" fmla="*/ 0 w 214"/>
                <a:gd name="T1" fmla="*/ 0 h 185"/>
                <a:gd name="T2" fmla="*/ 0 w 214"/>
                <a:gd name="T3" fmla="*/ 0 h 185"/>
                <a:gd name="T4" fmla="*/ 0 w 214"/>
                <a:gd name="T5" fmla="*/ 0 h 185"/>
                <a:gd name="T6" fmla="*/ 0 w 214"/>
                <a:gd name="T7" fmla="*/ 0 h 185"/>
                <a:gd name="T8" fmla="*/ 0 w 214"/>
                <a:gd name="T9" fmla="*/ 0 h 185"/>
                <a:gd name="T10" fmla="*/ 0 w 214"/>
                <a:gd name="T11" fmla="*/ 0 h 185"/>
                <a:gd name="T12" fmla="*/ 0 w 214"/>
                <a:gd name="T13" fmla="*/ 0 h 185"/>
                <a:gd name="T14" fmla="*/ 0 w 214"/>
                <a:gd name="T15" fmla="*/ 0 h 185"/>
                <a:gd name="T16" fmla="*/ 0 w 214"/>
                <a:gd name="T17" fmla="*/ 0 h 185"/>
                <a:gd name="T18" fmla="*/ 0 w 214"/>
                <a:gd name="T19" fmla="*/ 0 h 185"/>
                <a:gd name="T20" fmla="*/ 0 w 214"/>
                <a:gd name="T21" fmla="*/ 0 h 185"/>
                <a:gd name="T22" fmla="*/ 0 w 214"/>
                <a:gd name="T23" fmla="*/ 0 h 185"/>
                <a:gd name="T24" fmla="*/ 0 w 214"/>
                <a:gd name="T25" fmla="*/ 0 h 185"/>
                <a:gd name="T26" fmla="*/ 0 w 214"/>
                <a:gd name="T27" fmla="*/ 0 h 185"/>
                <a:gd name="T28" fmla="*/ 0 w 214"/>
                <a:gd name="T29" fmla="*/ 0 h 185"/>
                <a:gd name="T30" fmla="*/ 0 w 214"/>
                <a:gd name="T31" fmla="*/ 0 h 185"/>
                <a:gd name="T32" fmla="*/ 0 w 214"/>
                <a:gd name="T33" fmla="*/ 0 h 185"/>
                <a:gd name="T34" fmla="*/ 0 w 214"/>
                <a:gd name="T35" fmla="*/ 0 h 185"/>
                <a:gd name="T36" fmla="*/ 0 w 214"/>
                <a:gd name="T37" fmla="*/ 0 h 185"/>
                <a:gd name="T38" fmla="*/ 0 w 214"/>
                <a:gd name="T39" fmla="*/ 0 h 185"/>
                <a:gd name="T40" fmla="*/ 0 w 214"/>
                <a:gd name="T41" fmla="*/ 0 h 185"/>
                <a:gd name="T42" fmla="*/ 0 w 214"/>
                <a:gd name="T43" fmla="*/ 0 h 185"/>
                <a:gd name="T44" fmla="*/ 0 w 214"/>
                <a:gd name="T45" fmla="*/ 0 h 185"/>
                <a:gd name="T46" fmla="*/ 0 w 214"/>
                <a:gd name="T47" fmla="*/ 0 h 185"/>
                <a:gd name="T48" fmla="*/ 0 w 214"/>
                <a:gd name="T49" fmla="*/ 0 h 185"/>
                <a:gd name="T50" fmla="*/ 0 w 214"/>
                <a:gd name="T51" fmla="*/ 0 h 185"/>
                <a:gd name="T52" fmla="*/ 0 w 214"/>
                <a:gd name="T53" fmla="*/ 0 h 185"/>
                <a:gd name="T54" fmla="*/ 0 w 214"/>
                <a:gd name="T55" fmla="*/ 0 h 185"/>
                <a:gd name="T56" fmla="*/ 0 w 214"/>
                <a:gd name="T57" fmla="*/ 0 h 185"/>
                <a:gd name="T58" fmla="*/ 0 w 214"/>
                <a:gd name="T59" fmla="*/ 0 h 185"/>
                <a:gd name="T60" fmla="*/ 0 w 214"/>
                <a:gd name="T61" fmla="*/ 0 h 185"/>
                <a:gd name="T62" fmla="*/ 0 w 214"/>
                <a:gd name="T63" fmla="*/ 0 h 185"/>
                <a:gd name="T64" fmla="*/ 0 w 214"/>
                <a:gd name="T65" fmla="*/ 0 h 1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4"/>
                <a:gd name="T100" fmla="*/ 0 h 185"/>
                <a:gd name="T101" fmla="*/ 214 w 214"/>
                <a:gd name="T102" fmla="*/ 185 h 1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46" name="Freeform 67"/>
            <p:cNvSpPr>
              <a:spLocks/>
            </p:cNvSpPr>
            <p:nvPr/>
          </p:nvSpPr>
          <p:spPr bwMode="auto">
            <a:xfrm>
              <a:off x="4170" y="904"/>
              <a:ext cx="9" cy="13"/>
            </a:xfrm>
            <a:custGeom>
              <a:avLst/>
              <a:gdLst>
                <a:gd name="T0" fmla="*/ 0 w 47"/>
                <a:gd name="T1" fmla="*/ 0 h 62"/>
                <a:gd name="T2" fmla="*/ 0 w 47"/>
                <a:gd name="T3" fmla="*/ 0 h 62"/>
                <a:gd name="T4" fmla="*/ 0 w 47"/>
                <a:gd name="T5" fmla="*/ 0 h 62"/>
                <a:gd name="T6" fmla="*/ 0 w 47"/>
                <a:gd name="T7" fmla="*/ 0 h 62"/>
                <a:gd name="T8" fmla="*/ 0 w 47"/>
                <a:gd name="T9" fmla="*/ 0 h 62"/>
                <a:gd name="T10" fmla="*/ 0 w 47"/>
                <a:gd name="T11" fmla="*/ 0 h 62"/>
                <a:gd name="T12" fmla="*/ 0 w 47"/>
                <a:gd name="T13" fmla="*/ 0 h 62"/>
                <a:gd name="T14" fmla="*/ 0 w 47"/>
                <a:gd name="T15" fmla="*/ 0 h 62"/>
                <a:gd name="T16" fmla="*/ 0 w 47"/>
                <a:gd name="T17" fmla="*/ 0 h 62"/>
                <a:gd name="T18" fmla="*/ 0 w 47"/>
                <a:gd name="T19" fmla="*/ 0 h 62"/>
                <a:gd name="T20" fmla="*/ 0 w 47"/>
                <a:gd name="T21" fmla="*/ 0 h 62"/>
                <a:gd name="T22" fmla="*/ 0 w 47"/>
                <a:gd name="T23" fmla="*/ 0 h 62"/>
                <a:gd name="T24" fmla="*/ 0 w 47"/>
                <a:gd name="T25" fmla="*/ 0 h 62"/>
                <a:gd name="T26" fmla="*/ 0 w 47"/>
                <a:gd name="T27" fmla="*/ 0 h 62"/>
                <a:gd name="T28" fmla="*/ 0 w 47"/>
                <a:gd name="T29" fmla="*/ 0 h 62"/>
                <a:gd name="T30" fmla="*/ 0 w 47"/>
                <a:gd name="T31" fmla="*/ 0 h 62"/>
                <a:gd name="T32" fmla="*/ 0 w 47"/>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2"/>
                <a:gd name="T53" fmla="*/ 47 w 47"/>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47" name="Freeform 68"/>
            <p:cNvSpPr>
              <a:spLocks/>
            </p:cNvSpPr>
            <p:nvPr/>
          </p:nvSpPr>
          <p:spPr bwMode="auto">
            <a:xfrm>
              <a:off x="4160" y="913"/>
              <a:ext cx="10" cy="10"/>
            </a:xfrm>
            <a:custGeom>
              <a:avLst/>
              <a:gdLst>
                <a:gd name="T0" fmla="*/ 0 w 52"/>
                <a:gd name="T1" fmla="*/ 0 h 52"/>
                <a:gd name="T2" fmla="*/ 0 w 52"/>
                <a:gd name="T3" fmla="*/ 0 h 52"/>
                <a:gd name="T4" fmla="*/ 0 w 52"/>
                <a:gd name="T5" fmla="*/ 0 h 52"/>
                <a:gd name="T6" fmla="*/ 0 w 52"/>
                <a:gd name="T7" fmla="*/ 0 h 52"/>
                <a:gd name="T8" fmla="*/ 0 w 52"/>
                <a:gd name="T9" fmla="*/ 0 h 52"/>
                <a:gd name="T10" fmla="*/ 0 w 52"/>
                <a:gd name="T11" fmla="*/ 0 h 52"/>
                <a:gd name="T12" fmla="*/ 0 w 52"/>
                <a:gd name="T13" fmla="*/ 0 h 52"/>
                <a:gd name="T14" fmla="*/ 0 w 52"/>
                <a:gd name="T15" fmla="*/ 0 h 52"/>
                <a:gd name="T16" fmla="*/ 0 w 52"/>
                <a:gd name="T17" fmla="*/ 0 h 52"/>
                <a:gd name="T18" fmla="*/ 0 w 52"/>
                <a:gd name="T19" fmla="*/ 0 h 52"/>
                <a:gd name="T20" fmla="*/ 0 w 52"/>
                <a:gd name="T21" fmla="*/ 0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52"/>
                <a:gd name="T35" fmla="*/ 52 w 52"/>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48" name="Freeform 69"/>
            <p:cNvSpPr>
              <a:spLocks/>
            </p:cNvSpPr>
            <p:nvPr/>
          </p:nvSpPr>
          <p:spPr bwMode="auto">
            <a:xfrm>
              <a:off x="4222" y="954"/>
              <a:ext cx="19"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w 94"/>
                <a:gd name="T47" fmla="*/ 0 h 63"/>
                <a:gd name="T48" fmla="*/ 0 w 94"/>
                <a:gd name="T49" fmla="*/ 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4"/>
                <a:gd name="T76" fmla="*/ 0 h 63"/>
                <a:gd name="T77" fmla="*/ 94 w 94"/>
                <a:gd name="T78" fmla="*/ 63 h 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49" name="Freeform 70"/>
            <p:cNvSpPr>
              <a:spLocks/>
            </p:cNvSpPr>
            <p:nvPr/>
          </p:nvSpPr>
          <p:spPr bwMode="auto">
            <a:xfrm>
              <a:off x="4222" y="958"/>
              <a:ext cx="102" cy="121"/>
            </a:xfrm>
            <a:custGeom>
              <a:avLst/>
              <a:gdLst>
                <a:gd name="T0" fmla="*/ 0 w 510"/>
                <a:gd name="T1" fmla="*/ 0 h 604"/>
                <a:gd name="T2" fmla="*/ 0 w 510"/>
                <a:gd name="T3" fmla="*/ 0 h 604"/>
                <a:gd name="T4" fmla="*/ 0 w 510"/>
                <a:gd name="T5" fmla="*/ 0 h 604"/>
                <a:gd name="T6" fmla="*/ 0 w 510"/>
                <a:gd name="T7" fmla="*/ 0 h 604"/>
                <a:gd name="T8" fmla="*/ 0 w 510"/>
                <a:gd name="T9" fmla="*/ 0 h 604"/>
                <a:gd name="T10" fmla="*/ 0 w 510"/>
                <a:gd name="T11" fmla="*/ 0 h 604"/>
                <a:gd name="T12" fmla="*/ 0 w 510"/>
                <a:gd name="T13" fmla="*/ 0 h 604"/>
                <a:gd name="T14" fmla="*/ 0 w 510"/>
                <a:gd name="T15" fmla="*/ 0 h 604"/>
                <a:gd name="T16" fmla="*/ 0 w 510"/>
                <a:gd name="T17" fmla="*/ 0 h 604"/>
                <a:gd name="T18" fmla="*/ 0 w 510"/>
                <a:gd name="T19" fmla="*/ 0 h 604"/>
                <a:gd name="T20" fmla="*/ 0 w 510"/>
                <a:gd name="T21" fmla="*/ 0 h 604"/>
                <a:gd name="T22" fmla="*/ 0 w 510"/>
                <a:gd name="T23" fmla="*/ 0 h 604"/>
                <a:gd name="T24" fmla="*/ 0 w 510"/>
                <a:gd name="T25" fmla="*/ 0 h 604"/>
                <a:gd name="T26" fmla="*/ 0 w 510"/>
                <a:gd name="T27" fmla="*/ 0 h 604"/>
                <a:gd name="T28" fmla="*/ 0 w 510"/>
                <a:gd name="T29" fmla="*/ 0 h 604"/>
                <a:gd name="T30" fmla="*/ 0 w 510"/>
                <a:gd name="T31" fmla="*/ 0 h 604"/>
                <a:gd name="T32" fmla="*/ 0 w 510"/>
                <a:gd name="T33" fmla="*/ 0 h 604"/>
                <a:gd name="T34" fmla="*/ 0 w 510"/>
                <a:gd name="T35" fmla="*/ 0 h 604"/>
                <a:gd name="T36" fmla="*/ 0 w 510"/>
                <a:gd name="T37" fmla="*/ 0 h 604"/>
                <a:gd name="T38" fmla="*/ 0 w 510"/>
                <a:gd name="T39" fmla="*/ 0 h 604"/>
                <a:gd name="T40" fmla="*/ 0 w 510"/>
                <a:gd name="T41" fmla="*/ 0 h 604"/>
                <a:gd name="T42" fmla="*/ 0 w 510"/>
                <a:gd name="T43" fmla="*/ 0 h 604"/>
                <a:gd name="T44" fmla="*/ 0 w 510"/>
                <a:gd name="T45" fmla="*/ 0 h 604"/>
                <a:gd name="T46" fmla="*/ 0 w 510"/>
                <a:gd name="T47" fmla="*/ 0 h 604"/>
                <a:gd name="T48" fmla="*/ 0 w 510"/>
                <a:gd name="T49" fmla="*/ 0 h 604"/>
                <a:gd name="T50" fmla="*/ 0 w 510"/>
                <a:gd name="T51" fmla="*/ 0 h 604"/>
                <a:gd name="T52" fmla="*/ 0 w 510"/>
                <a:gd name="T53" fmla="*/ 0 h 604"/>
                <a:gd name="T54" fmla="*/ 0 w 510"/>
                <a:gd name="T55" fmla="*/ 0 h 604"/>
                <a:gd name="T56" fmla="*/ 0 w 510"/>
                <a:gd name="T57" fmla="*/ 0 h 604"/>
                <a:gd name="T58" fmla="*/ 0 w 510"/>
                <a:gd name="T59" fmla="*/ 0 h 604"/>
                <a:gd name="T60" fmla="*/ 0 w 510"/>
                <a:gd name="T61" fmla="*/ 0 h 604"/>
                <a:gd name="T62" fmla="*/ 0 w 510"/>
                <a:gd name="T63" fmla="*/ 0 h 604"/>
                <a:gd name="T64" fmla="*/ 0 w 510"/>
                <a:gd name="T65" fmla="*/ 0 h 604"/>
                <a:gd name="T66" fmla="*/ 0 w 510"/>
                <a:gd name="T67" fmla="*/ 0 h 604"/>
                <a:gd name="T68" fmla="*/ 0 w 510"/>
                <a:gd name="T69" fmla="*/ 0 h 604"/>
                <a:gd name="T70" fmla="*/ 0 w 510"/>
                <a:gd name="T71" fmla="*/ 0 h 604"/>
                <a:gd name="T72" fmla="*/ 0 w 510"/>
                <a:gd name="T73" fmla="*/ 0 h 604"/>
                <a:gd name="T74" fmla="*/ 0 w 510"/>
                <a:gd name="T75" fmla="*/ 0 h 604"/>
                <a:gd name="T76" fmla="*/ 0 w 510"/>
                <a:gd name="T77" fmla="*/ 0 h 604"/>
                <a:gd name="T78" fmla="*/ 0 w 510"/>
                <a:gd name="T79" fmla="*/ 0 h 604"/>
                <a:gd name="T80" fmla="*/ 0 w 510"/>
                <a:gd name="T81" fmla="*/ 0 h 604"/>
                <a:gd name="T82" fmla="*/ 0 w 510"/>
                <a:gd name="T83" fmla="*/ 0 h 604"/>
                <a:gd name="T84" fmla="*/ 0 w 510"/>
                <a:gd name="T85" fmla="*/ 0 h 604"/>
                <a:gd name="T86" fmla="*/ 0 w 510"/>
                <a:gd name="T87" fmla="*/ 0 h 604"/>
                <a:gd name="T88" fmla="*/ 0 w 510"/>
                <a:gd name="T89" fmla="*/ 0 h 604"/>
                <a:gd name="T90" fmla="*/ 0 w 510"/>
                <a:gd name="T91" fmla="*/ 0 h 604"/>
                <a:gd name="T92" fmla="*/ 0 w 510"/>
                <a:gd name="T93" fmla="*/ 0 h 604"/>
                <a:gd name="T94" fmla="*/ 0 w 510"/>
                <a:gd name="T95" fmla="*/ 0 h 604"/>
                <a:gd name="T96" fmla="*/ 0 w 510"/>
                <a:gd name="T97" fmla="*/ 0 h 604"/>
                <a:gd name="T98" fmla="*/ 0 w 510"/>
                <a:gd name="T99" fmla="*/ 0 h 604"/>
                <a:gd name="T100" fmla="*/ 0 w 510"/>
                <a:gd name="T101" fmla="*/ 0 h 604"/>
                <a:gd name="T102" fmla="*/ 0 w 510"/>
                <a:gd name="T103" fmla="*/ 0 h 604"/>
                <a:gd name="T104" fmla="*/ 0 w 510"/>
                <a:gd name="T105" fmla="*/ 0 h 604"/>
                <a:gd name="T106" fmla="*/ 0 w 510"/>
                <a:gd name="T107" fmla="*/ 0 h 604"/>
                <a:gd name="T108" fmla="*/ 0 w 510"/>
                <a:gd name="T109" fmla="*/ 0 h 604"/>
                <a:gd name="T110" fmla="*/ 0 w 510"/>
                <a:gd name="T111" fmla="*/ 0 h 604"/>
                <a:gd name="T112" fmla="*/ 0 w 510"/>
                <a:gd name="T113" fmla="*/ 0 h 6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0"/>
                <a:gd name="T172" fmla="*/ 0 h 604"/>
                <a:gd name="T173" fmla="*/ 510 w 510"/>
                <a:gd name="T174" fmla="*/ 604 h 6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50" name="Freeform 71"/>
            <p:cNvSpPr>
              <a:spLocks/>
            </p:cNvSpPr>
            <p:nvPr/>
          </p:nvSpPr>
          <p:spPr bwMode="auto">
            <a:xfrm>
              <a:off x="4108" y="967"/>
              <a:ext cx="69" cy="92"/>
            </a:xfrm>
            <a:custGeom>
              <a:avLst/>
              <a:gdLst>
                <a:gd name="T0" fmla="*/ 0 w 345"/>
                <a:gd name="T1" fmla="*/ 0 h 460"/>
                <a:gd name="T2" fmla="*/ 0 w 345"/>
                <a:gd name="T3" fmla="*/ 0 h 460"/>
                <a:gd name="T4" fmla="*/ 0 w 345"/>
                <a:gd name="T5" fmla="*/ 0 h 460"/>
                <a:gd name="T6" fmla="*/ 0 w 345"/>
                <a:gd name="T7" fmla="*/ 0 h 460"/>
                <a:gd name="T8" fmla="*/ 0 w 345"/>
                <a:gd name="T9" fmla="*/ 0 h 460"/>
                <a:gd name="T10" fmla="*/ 0 w 345"/>
                <a:gd name="T11" fmla="*/ 0 h 460"/>
                <a:gd name="T12" fmla="*/ 0 w 345"/>
                <a:gd name="T13" fmla="*/ 0 h 460"/>
                <a:gd name="T14" fmla="*/ 0 w 345"/>
                <a:gd name="T15" fmla="*/ 0 h 460"/>
                <a:gd name="T16" fmla="*/ 0 w 345"/>
                <a:gd name="T17" fmla="*/ 0 h 460"/>
                <a:gd name="T18" fmla="*/ 0 w 345"/>
                <a:gd name="T19" fmla="*/ 0 h 460"/>
                <a:gd name="T20" fmla="*/ 0 w 345"/>
                <a:gd name="T21" fmla="*/ 0 h 460"/>
                <a:gd name="T22" fmla="*/ 0 w 345"/>
                <a:gd name="T23" fmla="*/ 0 h 460"/>
                <a:gd name="T24" fmla="*/ 0 w 345"/>
                <a:gd name="T25" fmla="*/ 0 h 460"/>
                <a:gd name="T26" fmla="*/ 0 w 345"/>
                <a:gd name="T27" fmla="*/ 0 h 460"/>
                <a:gd name="T28" fmla="*/ 0 w 345"/>
                <a:gd name="T29" fmla="*/ 0 h 460"/>
                <a:gd name="T30" fmla="*/ 0 w 345"/>
                <a:gd name="T31" fmla="*/ 0 h 460"/>
                <a:gd name="T32" fmla="*/ 0 w 345"/>
                <a:gd name="T33" fmla="*/ 0 h 460"/>
                <a:gd name="T34" fmla="*/ 0 w 345"/>
                <a:gd name="T35" fmla="*/ 0 h 460"/>
                <a:gd name="T36" fmla="*/ 0 w 345"/>
                <a:gd name="T37" fmla="*/ 0 h 460"/>
                <a:gd name="T38" fmla="*/ 0 w 345"/>
                <a:gd name="T39" fmla="*/ 0 h 460"/>
                <a:gd name="T40" fmla="*/ 0 w 345"/>
                <a:gd name="T41" fmla="*/ 0 h 460"/>
                <a:gd name="T42" fmla="*/ 0 w 345"/>
                <a:gd name="T43" fmla="*/ 0 h 460"/>
                <a:gd name="T44" fmla="*/ 0 w 345"/>
                <a:gd name="T45" fmla="*/ 0 h 460"/>
                <a:gd name="T46" fmla="*/ 0 w 345"/>
                <a:gd name="T47" fmla="*/ 0 h 460"/>
                <a:gd name="T48" fmla="*/ 0 w 345"/>
                <a:gd name="T49" fmla="*/ 0 h 460"/>
                <a:gd name="T50" fmla="*/ 0 w 345"/>
                <a:gd name="T51" fmla="*/ 0 h 460"/>
                <a:gd name="T52" fmla="*/ 0 w 345"/>
                <a:gd name="T53" fmla="*/ 0 h 460"/>
                <a:gd name="T54" fmla="*/ 0 w 345"/>
                <a:gd name="T55" fmla="*/ 0 h 460"/>
                <a:gd name="T56" fmla="*/ 0 w 345"/>
                <a:gd name="T57" fmla="*/ 0 h 460"/>
                <a:gd name="T58" fmla="*/ 0 w 345"/>
                <a:gd name="T59" fmla="*/ 0 h 460"/>
                <a:gd name="T60" fmla="*/ 0 w 345"/>
                <a:gd name="T61" fmla="*/ 0 h 460"/>
                <a:gd name="T62" fmla="*/ 0 w 345"/>
                <a:gd name="T63" fmla="*/ 0 h 460"/>
                <a:gd name="T64" fmla="*/ 0 w 345"/>
                <a:gd name="T65" fmla="*/ 0 h 460"/>
                <a:gd name="T66" fmla="*/ 0 w 345"/>
                <a:gd name="T67" fmla="*/ 0 h 460"/>
                <a:gd name="T68" fmla="*/ 0 w 345"/>
                <a:gd name="T69" fmla="*/ 0 h 460"/>
                <a:gd name="T70" fmla="*/ 0 w 345"/>
                <a:gd name="T71" fmla="*/ 0 h 460"/>
                <a:gd name="T72" fmla="*/ 0 w 345"/>
                <a:gd name="T73" fmla="*/ 0 h 460"/>
                <a:gd name="T74" fmla="*/ 0 w 345"/>
                <a:gd name="T75" fmla="*/ 0 h 460"/>
                <a:gd name="T76" fmla="*/ 0 w 345"/>
                <a:gd name="T77" fmla="*/ 0 h 460"/>
                <a:gd name="T78" fmla="*/ 0 w 345"/>
                <a:gd name="T79" fmla="*/ 0 h 460"/>
                <a:gd name="T80" fmla="*/ 0 w 345"/>
                <a:gd name="T81" fmla="*/ 0 h 460"/>
                <a:gd name="T82" fmla="*/ 0 w 345"/>
                <a:gd name="T83" fmla="*/ 0 h 460"/>
                <a:gd name="T84" fmla="*/ 0 w 345"/>
                <a:gd name="T85" fmla="*/ 0 h 460"/>
                <a:gd name="T86" fmla="*/ 0 w 345"/>
                <a:gd name="T87" fmla="*/ 0 h 460"/>
                <a:gd name="T88" fmla="*/ 0 w 345"/>
                <a:gd name="T89" fmla="*/ 0 h 460"/>
                <a:gd name="T90" fmla="*/ 0 w 345"/>
                <a:gd name="T91" fmla="*/ 0 h 460"/>
                <a:gd name="T92" fmla="*/ 0 w 345"/>
                <a:gd name="T93" fmla="*/ 0 h 460"/>
                <a:gd name="T94" fmla="*/ 0 w 345"/>
                <a:gd name="T95" fmla="*/ 0 h 460"/>
                <a:gd name="T96" fmla="*/ 0 w 345"/>
                <a:gd name="T97" fmla="*/ 0 h 460"/>
                <a:gd name="T98" fmla="*/ 0 w 345"/>
                <a:gd name="T99" fmla="*/ 0 h 460"/>
                <a:gd name="T100" fmla="*/ 0 w 345"/>
                <a:gd name="T101" fmla="*/ 0 h 460"/>
                <a:gd name="T102" fmla="*/ 0 w 345"/>
                <a:gd name="T103" fmla="*/ 0 h 460"/>
                <a:gd name="T104" fmla="*/ 0 w 345"/>
                <a:gd name="T105" fmla="*/ 0 h 460"/>
                <a:gd name="T106" fmla="*/ 0 w 345"/>
                <a:gd name="T107" fmla="*/ 0 h 460"/>
                <a:gd name="T108" fmla="*/ 0 w 345"/>
                <a:gd name="T109" fmla="*/ 0 h 460"/>
                <a:gd name="T110" fmla="*/ 0 w 345"/>
                <a:gd name="T111" fmla="*/ 0 h 460"/>
                <a:gd name="T112" fmla="*/ 0 w 345"/>
                <a:gd name="T113" fmla="*/ 0 h 460"/>
                <a:gd name="T114" fmla="*/ 0 w 345"/>
                <a:gd name="T115" fmla="*/ 0 h 460"/>
                <a:gd name="T116" fmla="*/ 0 w 345"/>
                <a:gd name="T117" fmla="*/ 0 h 460"/>
                <a:gd name="T118" fmla="*/ 0 w 345"/>
                <a:gd name="T119" fmla="*/ 0 h 4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5"/>
                <a:gd name="T181" fmla="*/ 0 h 460"/>
                <a:gd name="T182" fmla="*/ 345 w 345"/>
                <a:gd name="T183" fmla="*/ 460 h 4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51" name="Freeform 72"/>
            <p:cNvSpPr>
              <a:spLocks/>
            </p:cNvSpPr>
            <p:nvPr/>
          </p:nvSpPr>
          <p:spPr bwMode="auto">
            <a:xfrm>
              <a:off x="4170" y="989"/>
              <a:ext cx="44" cy="74"/>
            </a:xfrm>
            <a:custGeom>
              <a:avLst/>
              <a:gdLst>
                <a:gd name="T0" fmla="*/ 0 w 218"/>
                <a:gd name="T1" fmla="*/ 0 h 367"/>
                <a:gd name="T2" fmla="*/ 0 w 218"/>
                <a:gd name="T3" fmla="*/ 0 h 367"/>
                <a:gd name="T4" fmla="*/ 0 w 218"/>
                <a:gd name="T5" fmla="*/ 0 h 367"/>
                <a:gd name="T6" fmla="*/ 0 w 218"/>
                <a:gd name="T7" fmla="*/ 0 h 367"/>
                <a:gd name="T8" fmla="*/ 0 w 218"/>
                <a:gd name="T9" fmla="*/ 0 h 367"/>
                <a:gd name="T10" fmla="*/ 0 w 218"/>
                <a:gd name="T11" fmla="*/ 0 h 367"/>
                <a:gd name="T12" fmla="*/ 0 w 218"/>
                <a:gd name="T13" fmla="*/ 0 h 367"/>
                <a:gd name="T14" fmla="*/ 0 w 218"/>
                <a:gd name="T15" fmla="*/ 0 h 367"/>
                <a:gd name="T16" fmla="*/ 0 w 218"/>
                <a:gd name="T17" fmla="*/ 0 h 367"/>
                <a:gd name="T18" fmla="*/ 0 w 218"/>
                <a:gd name="T19" fmla="*/ 0 h 367"/>
                <a:gd name="T20" fmla="*/ 0 w 218"/>
                <a:gd name="T21" fmla="*/ 0 h 367"/>
                <a:gd name="T22" fmla="*/ 0 w 218"/>
                <a:gd name="T23" fmla="*/ 0 h 367"/>
                <a:gd name="T24" fmla="*/ 0 w 218"/>
                <a:gd name="T25" fmla="*/ 0 h 367"/>
                <a:gd name="T26" fmla="*/ 0 w 218"/>
                <a:gd name="T27" fmla="*/ 0 h 367"/>
                <a:gd name="T28" fmla="*/ 0 w 218"/>
                <a:gd name="T29" fmla="*/ 0 h 367"/>
                <a:gd name="T30" fmla="*/ 0 w 218"/>
                <a:gd name="T31" fmla="*/ 0 h 367"/>
                <a:gd name="T32" fmla="*/ 0 w 218"/>
                <a:gd name="T33" fmla="*/ 0 h 367"/>
                <a:gd name="T34" fmla="*/ 0 w 218"/>
                <a:gd name="T35" fmla="*/ 0 h 367"/>
                <a:gd name="T36" fmla="*/ 0 w 218"/>
                <a:gd name="T37" fmla="*/ 0 h 367"/>
                <a:gd name="T38" fmla="*/ 0 w 218"/>
                <a:gd name="T39" fmla="*/ 0 h 367"/>
                <a:gd name="T40" fmla="*/ 0 w 218"/>
                <a:gd name="T41" fmla="*/ 0 h 367"/>
                <a:gd name="T42" fmla="*/ 0 w 218"/>
                <a:gd name="T43" fmla="*/ 0 h 367"/>
                <a:gd name="T44" fmla="*/ 0 w 218"/>
                <a:gd name="T45" fmla="*/ 0 h 367"/>
                <a:gd name="T46" fmla="*/ 0 w 218"/>
                <a:gd name="T47" fmla="*/ 0 h 367"/>
                <a:gd name="T48" fmla="*/ 0 w 218"/>
                <a:gd name="T49" fmla="*/ 0 h 367"/>
                <a:gd name="T50" fmla="*/ 0 w 218"/>
                <a:gd name="T51" fmla="*/ 0 h 367"/>
                <a:gd name="T52" fmla="*/ 0 w 218"/>
                <a:gd name="T53" fmla="*/ 0 h 367"/>
                <a:gd name="T54" fmla="*/ 0 w 218"/>
                <a:gd name="T55" fmla="*/ 0 h 367"/>
                <a:gd name="T56" fmla="*/ 0 w 218"/>
                <a:gd name="T57" fmla="*/ 0 h 367"/>
                <a:gd name="T58" fmla="*/ 0 w 218"/>
                <a:gd name="T59" fmla="*/ 0 h 367"/>
                <a:gd name="T60" fmla="*/ 0 w 218"/>
                <a:gd name="T61" fmla="*/ 0 h 367"/>
                <a:gd name="T62" fmla="*/ 0 w 218"/>
                <a:gd name="T63" fmla="*/ 0 h 367"/>
                <a:gd name="T64" fmla="*/ 0 w 218"/>
                <a:gd name="T65" fmla="*/ 0 h 367"/>
                <a:gd name="T66" fmla="*/ 0 w 218"/>
                <a:gd name="T67" fmla="*/ 0 h 3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367"/>
                <a:gd name="T104" fmla="*/ 218 w 218"/>
                <a:gd name="T105" fmla="*/ 367 h 3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52" name="Freeform 73"/>
            <p:cNvSpPr>
              <a:spLocks/>
            </p:cNvSpPr>
            <p:nvPr/>
          </p:nvSpPr>
          <p:spPr bwMode="auto">
            <a:xfrm>
              <a:off x="4249" y="1006"/>
              <a:ext cx="46" cy="66"/>
            </a:xfrm>
            <a:custGeom>
              <a:avLst/>
              <a:gdLst>
                <a:gd name="T0" fmla="*/ 0 w 229"/>
                <a:gd name="T1" fmla="*/ 0 h 331"/>
                <a:gd name="T2" fmla="*/ 0 w 229"/>
                <a:gd name="T3" fmla="*/ 0 h 331"/>
                <a:gd name="T4" fmla="*/ 0 w 229"/>
                <a:gd name="T5" fmla="*/ 0 h 331"/>
                <a:gd name="T6" fmla="*/ 0 w 229"/>
                <a:gd name="T7" fmla="*/ 0 h 331"/>
                <a:gd name="T8" fmla="*/ 0 w 229"/>
                <a:gd name="T9" fmla="*/ 0 h 331"/>
                <a:gd name="T10" fmla="*/ 0 w 229"/>
                <a:gd name="T11" fmla="*/ 0 h 331"/>
                <a:gd name="T12" fmla="*/ 0 w 229"/>
                <a:gd name="T13" fmla="*/ 0 h 331"/>
                <a:gd name="T14" fmla="*/ 0 w 229"/>
                <a:gd name="T15" fmla="*/ 0 h 331"/>
                <a:gd name="T16" fmla="*/ 0 w 229"/>
                <a:gd name="T17" fmla="*/ 0 h 331"/>
                <a:gd name="T18" fmla="*/ 0 w 229"/>
                <a:gd name="T19" fmla="*/ 0 h 331"/>
                <a:gd name="T20" fmla="*/ 0 w 229"/>
                <a:gd name="T21" fmla="*/ 0 h 331"/>
                <a:gd name="T22" fmla="*/ 0 w 229"/>
                <a:gd name="T23" fmla="*/ 0 h 331"/>
                <a:gd name="T24" fmla="*/ 0 w 229"/>
                <a:gd name="T25" fmla="*/ 0 h 331"/>
                <a:gd name="T26" fmla="*/ 0 w 229"/>
                <a:gd name="T27" fmla="*/ 0 h 331"/>
                <a:gd name="T28" fmla="*/ 0 w 229"/>
                <a:gd name="T29" fmla="*/ 0 h 331"/>
                <a:gd name="T30" fmla="*/ 0 w 229"/>
                <a:gd name="T31" fmla="*/ 0 h 331"/>
                <a:gd name="T32" fmla="*/ 0 w 229"/>
                <a:gd name="T33" fmla="*/ 0 h 331"/>
                <a:gd name="T34" fmla="*/ 0 w 229"/>
                <a:gd name="T35" fmla="*/ 0 h 331"/>
                <a:gd name="T36" fmla="*/ 0 w 229"/>
                <a:gd name="T37" fmla="*/ 0 h 331"/>
                <a:gd name="T38" fmla="*/ 0 w 229"/>
                <a:gd name="T39" fmla="*/ 0 h 331"/>
                <a:gd name="T40" fmla="*/ 0 w 229"/>
                <a:gd name="T41" fmla="*/ 0 h 331"/>
                <a:gd name="T42" fmla="*/ 0 w 229"/>
                <a:gd name="T43" fmla="*/ 0 h 331"/>
                <a:gd name="T44" fmla="*/ 0 w 229"/>
                <a:gd name="T45" fmla="*/ 0 h 331"/>
                <a:gd name="T46" fmla="*/ 0 w 229"/>
                <a:gd name="T47" fmla="*/ 0 h 331"/>
                <a:gd name="T48" fmla="*/ 0 w 229"/>
                <a:gd name="T49" fmla="*/ 0 h 331"/>
                <a:gd name="T50" fmla="*/ 0 w 229"/>
                <a:gd name="T51" fmla="*/ 0 h 331"/>
                <a:gd name="T52" fmla="*/ 0 w 229"/>
                <a:gd name="T53" fmla="*/ 0 h 331"/>
                <a:gd name="T54" fmla="*/ 0 w 229"/>
                <a:gd name="T55" fmla="*/ 0 h 331"/>
                <a:gd name="T56" fmla="*/ 0 w 229"/>
                <a:gd name="T57" fmla="*/ 0 h 331"/>
                <a:gd name="T58" fmla="*/ 0 w 229"/>
                <a:gd name="T59" fmla="*/ 0 h 331"/>
                <a:gd name="T60" fmla="*/ 0 w 229"/>
                <a:gd name="T61" fmla="*/ 0 h 331"/>
                <a:gd name="T62" fmla="*/ 0 w 229"/>
                <a:gd name="T63" fmla="*/ 0 h 331"/>
                <a:gd name="T64" fmla="*/ 0 w 229"/>
                <a:gd name="T65" fmla="*/ 0 h 331"/>
                <a:gd name="T66" fmla="*/ 0 w 229"/>
                <a:gd name="T67" fmla="*/ 0 h 331"/>
                <a:gd name="T68" fmla="*/ 0 w 229"/>
                <a:gd name="T69" fmla="*/ 0 h 331"/>
                <a:gd name="T70" fmla="*/ 0 w 229"/>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9"/>
                <a:gd name="T109" fmla="*/ 0 h 331"/>
                <a:gd name="T110" fmla="*/ 229 w 229"/>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53" name="Freeform 74"/>
            <p:cNvSpPr>
              <a:spLocks/>
            </p:cNvSpPr>
            <p:nvPr/>
          </p:nvSpPr>
          <p:spPr bwMode="auto">
            <a:xfrm>
              <a:off x="4029" y="1022"/>
              <a:ext cx="116" cy="176"/>
            </a:xfrm>
            <a:custGeom>
              <a:avLst/>
              <a:gdLst>
                <a:gd name="T0" fmla="*/ 0 w 581"/>
                <a:gd name="T1" fmla="*/ 0 h 879"/>
                <a:gd name="T2" fmla="*/ 0 w 581"/>
                <a:gd name="T3" fmla="*/ 0 h 879"/>
                <a:gd name="T4" fmla="*/ 0 w 581"/>
                <a:gd name="T5" fmla="*/ 0 h 879"/>
                <a:gd name="T6" fmla="*/ 0 w 581"/>
                <a:gd name="T7" fmla="*/ 0 h 879"/>
                <a:gd name="T8" fmla="*/ 0 w 581"/>
                <a:gd name="T9" fmla="*/ 0 h 879"/>
                <a:gd name="T10" fmla="*/ 0 w 581"/>
                <a:gd name="T11" fmla="*/ 0 h 879"/>
                <a:gd name="T12" fmla="*/ 0 w 581"/>
                <a:gd name="T13" fmla="*/ 0 h 879"/>
                <a:gd name="T14" fmla="*/ 0 w 581"/>
                <a:gd name="T15" fmla="*/ 0 h 879"/>
                <a:gd name="T16" fmla="*/ 0 w 581"/>
                <a:gd name="T17" fmla="*/ 0 h 879"/>
                <a:gd name="T18" fmla="*/ 0 w 581"/>
                <a:gd name="T19" fmla="*/ 0 h 879"/>
                <a:gd name="T20" fmla="*/ 0 w 581"/>
                <a:gd name="T21" fmla="*/ 0 h 879"/>
                <a:gd name="T22" fmla="*/ 0 w 581"/>
                <a:gd name="T23" fmla="*/ 0 h 879"/>
                <a:gd name="T24" fmla="*/ 0 w 581"/>
                <a:gd name="T25" fmla="*/ 0 h 879"/>
                <a:gd name="T26" fmla="*/ 0 w 581"/>
                <a:gd name="T27" fmla="*/ 0 h 879"/>
                <a:gd name="T28" fmla="*/ 0 w 581"/>
                <a:gd name="T29" fmla="*/ 0 h 879"/>
                <a:gd name="T30" fmla="*/ 0 w 581"/>
                <a:gd name="T31" fmla="*/ 0 h 879"/>
                <a:gd name="T32" fmla="*/ 0 w 581"/>
                <a:gd name="T33" fmla="*/ 0 h 879"/>
                <a:gd name="T34" fmla="*/ 0 w 581"/>
                <a:gd name="T35" fmla="*/ 0 h 879"/>
                <a:gd name="T36" fmla="*/ 0 w 581"/>
                <a:gd name="T37" fmla="*/ 0 h 879"/>
                <a:gd name="T38" fmla="*/ 0 w 581"/>
                <a:gd name="T39" fmla="*/ 0 h 879"/>
                <a:gd name="T40" fmla="*/ 0 w 581"/>
                <a:gd name="T41" fmla="*/ 0 h 879"/>
                <a:gd name="T42" fmla="*/ 0 w 581"/>
                <a:gd name="T43" fmla="*/ 0 h 879"/>
                <a:gd name="T44" fmla="*/ 0 w 581"/>
                <a:gd name="T45" fmla="*/ 0 h 879"/>
                <a:gd name="T46" fmla="*/ 0 w 581"/>
                <a:gd name="T47" fmla="*/ 0 h 879"/>
                <a:gd name="T48" fmla="*/ 0 w 581"/>
                <a:gd name="T49" fmla="*/ 0 h 879"/>
                <a:gd name="T50" fmla="*/ 0 w 581"/>
                <a:gd name="T51" fmla="*/ 0 h 879"/>
                <a:gd name="T52" fmla="*/ 0 w 581"/>
                <a:gd name="T53" fmla="*/ 0 h 879"/>
                <a:gd name="T54" fmla="*/ 0 w 581"/>
                <a:gd name="T55" fmla="*/ 0 h 879"/>
                <a:gd name="T56" fmla="*/ 0 w 581"/>
                <a:gd name="T57" fmla="*/ 0 h 879"/>
                <a:gd name="T58" fmla="*/ 0 w 581"/>
                <a:gd name="T59" fmla="*/ 0 h 879"/>
                <a:gd name="T60" fmla="*/ 0 w 581"/>
                <a:gd name="T61" fmla="*/ 0 h 879"/>
                <a:gd name="T62" fmla="*/ 0 w 581"/>
                <a:gd name="T63" fmla="*/ 0 h 879"/>
                <a:gd name="T64" fmla="*/ 0 w 581"/>
                <a:gd name="T65" fmla="*/ 0 h 879"/>
                <a:gd name="T66" fmla="*/ 0 w 581"/>
                <a:gd name="T67" fmla="*/ 0 h 879"/>
                <a:gd name="T68" fmla="*/ 0 w 581"/>
                <a:gd name="T69" fmla="*/ 0 h 879"/>
                <a:gd name="T70" fmla="*/ 0 w 581"/>
                <a:gd name="T71" fmla="*/ 0 h 879"/>
                <a:gd name="T72" fmla="*/ 0 w 581"/>
                <a:gd name="T73" fmla="*/ 0 h 879"/>
                <a:gd name="T74" fmla="*/ 0 w 581"/>
                <a:gd name="T75" fmla="*/ 0 h 879"/>
                <a:gd name="T76" fmla="*/ 0 w 581"/>
                <a:gd name="T77" fmla="*/ 0 h 879"/>
                <a:gd name="T78" fmla="*/ 0 w 581"/>
                <a:gd name="T79" fmla="*/ 0 h 879"/>
                <a:gd name="T80" fmla="*/ 0 w 581"/>
                <a:gd name="T81" fmla="*/ 0 h 879"/>
                <a:gd name="T82" fmla="*/ 0 w 581"/>
                <a:gd name="T83" fmla="*/ 0 h 879"/>
                <a:gd name="T84" fmla="*/ 0 w 581"/>
                <a:gd name="T85" fmla="*/ 0 h 879"/>
                <a:gd name="T86" fmla="*/ 0 w 581"/>
                <a:gd name="T87" fmla="*/ 0 h 879"/>
                <a:gd name="T88" fmla="*/ 0 w 581"/>
                <a:gd name="T89" fmla="*/ 0 h 879"/>
                <a:gd name="T90" fmla="*/ 0 w 581"/>
                <a:gd name="T91" fmla="*/ 0 h 879"/>
                <a:gd name="T92" fmla="*/ 0 w 581"/>
                <a:gd name="T93" fmla="*/ 0 h 879"/>
                <a:gd name="T94" fmla="*/ 0 w 581"/>
                <a:gd name="T95" fmla="*/ 0 h 879"/>
                <a:gd name="T96" fmla="*/ 0 w 581"/>
                <a:gd name="T97" fmla="*/ 0 h 879"/>
                <a:gd name="T98" fmla="*/ 0 w 581"/>
                <a:gd name="T99" fmla="*/ 0 h 879"/>
                <a:gd name="T100" fmla="*/ 0 w 581"/>
                <a:gd name="T101" fmla="*/ 0 h 879"/>
                <a:gd name="T102" fmla="*/ 0 w 581"/>
                <a:gd name="T103" fmla="*/ 0 h 879"/>
                <a:gd name="T104" fmla="*/ 0 w 581"/>
                <a:gd name="T105" fmla="*/ 0 h 879"/>
                <a:gd name="T106" fmla="*/ 0 w 581"/>
                <a:gd name="T107" fmla="*/ 0 h 879"/>
                <a:gd name="T108" fmla="*/ 0 w 581"/>
                <a:gd name="T109" fmla="*/ 0 h 879"/>
                <a:gd name="T110" fmla="*/ 0 w 581"/>
                <a:gd name="T111" fmla="*/ 0 h 879"/>
                <a:gd name="T112" fmla="*/ 0 w 581"/>
                <a:gd name="T113" fmla="*/ 0 h 879"/>
                <a:gd name="T114" fmla="*/ 0 w 581"/>
                <a:gd name="T115" fmla="*/ 0 h 879"/>
                <a:gd name="T116" fmla="*/ 0 w 581"/>
                <a:gd name="T117" fmla="*/ 0 h 879"/>
                <a:gd name="T118" fmla="*/ 0 w 581"/>
                <a:gd name="T119" fmla="*/ 0 h 879"/>
                <a:gd name="T120" fmla="*/ 0 w 581"/>
                <a:gd name="T121" fmla="*/ 0 h 879"/>
                <a:gd name="T122" fmla="*/ 0 w 581"/>
                <a:gd name="T123" fmla="*/ 0 h 879"/>
                <a:gd name="T124" fmla="*/ 0 w 581"/>
                <a:gd name="T125" fmla="*/ 0 h 8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1"/>
                <a:gd name="T190" fmla="*/ 0 h 879"/>
                <a:gd name="T191" fmla="*/ 581 w 581"/>
                <a:gd name="T192" fmla="*/ 879 h 8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54" name="Freeform 75"/>
            <p:cNvSpPr>
              <a:spLocks/>
            </p:cNvSpPr>
            <p:nvPr/>
          </p:nvSpPr>
          <p:spPr bwMode="auto">
            <a:xfrm>
              <a:off x="4091" y="1068"/>
              <a:ext cx="119" cy="108"/>
            </a:xfrm>
            <a:custGeom>
              <a:avLst/>
              <a:gdLst>
                <a:gd name="T0" fmla="*/ 0 w 591"/>
                <a:gd name="T1" fmla="*/ 0 h 540"/>
                <a:gd name="T2" fmla="*/ 0 w 591"/>
                <a:gd name="T3" fmla="*/ 0 h 540"/>
                <a:gd name="T4" fmla="*/ 0 w 591"/>
                <a:gd name="T5" fmla="*/ 0 h 540"/>
                <a:gd name="T6" fmla="*/ 0 w 591"/>
                <a:gd name="T7" fmla="*/ 0 h 540"/>
                <a:gd name="T8" fmla="*/ 0 w 591"/>
                <a:gd name="T9" fmla="*/ 0 h 540"/>
                <a:gd name="T10" fmla="*/ 0 w 591"/>
                <a:gd name="T11" fmla="*/ 0 h 540"/>
                <a:gd name="T12" fmla="*/ 0 w 591"/>
                <a:gd name="T13" fmla="*/ 0 h 540"/>
                <a:gd name="T14" fmla="*/ 0 w 591"/>
                <a:gd name="T15" fmla="*/ 0 h 540"/>
                <a:gd name="T16" fmla="*/ 0 w 591"/>
                <a:gd name="T17" fmla="*/ 0 h 540"/>
                <a:gd name="T18" fmla="*/ 0 w 591"/>
                <a:gd name="T19" fmla="*/ 0 h 540"/>
                <a:gd name="T20" fmla="*/ 0 w 591"/>
                <a:gd name="T21" fmla="*/ 0 h 540"/>
                <a:gd name="T22" fmla="*/ 0 w 591"/>
                <a:gd name="T23" fmla="*/ 0 h 540"/>
                <a:gd name="T24" fmla="*/ 0 w 591"/>
                <a:gd name="T25" fmla="*/ 0 h 540"/>
                <a:gd name="T26" fmla="*/ 0 w 591"/>
                <a:gd name="T27" fmla="*/ 0 h 540"/>
                <a:gd name="T28" fmla="*/ 0 w 591"/>
                <a:gd name="T29" fmla="*/ 0 h 540"/>
                <a:gd name="T30" fmla="*/ 0 w 591"/>
                <a:gd name="T31" fmla="*/ 0 h 540"/>
                <a:gd name="T32" fmla="*/ 0 w 591"/>
                <a:gd name="T33" fmla="*/ 0 h 540"/>
                <a:gd name="T34" fmla="*/ 0 w 591"/>
                <a:gd name="T35" fmla="*/ 0 h 540"/>
                <a:gd name="T36" fmla="*/ 0 w 591"/>
                <a:gd name="T37" fmla="*/ 0 h 540"/>
                <a:gd name="T38" fmla="*/ 0 w 591"/>
                <a:gd name="T39" fmla="*/ 0 h 540"/>
                <a:gd name="T40" fmla="*/ 0 w 591"/>
                <a:gd name="T41" fmla="*/ 0 h 540"/>
                <a:gd name="T42" fmla="*/ 0 w 591"/>
                <a:gd name="T43" fmla="*/ 0 h 540"/>
                <a:gd name="T44" fmla="*/ 0 w 591"/>
                <a:gd name="T45" fmla="*/ 0 h 540"/>
                <a:gd name="T46" fmla="*/ 0 w 591"/>
                <a:gd name="T47" fmla="*/ 0 h 540"/>
                <a:gd name="T48" fmla="*/ 0 w 591"/>
                <a:gd name="T49" fmla="*/ 0 h 540"/>
                <a:gd name="T50" fmla="*/ 0 w 591"/>
                <a:gd name="T51" fmla="*/ 0 h 540"/>
                <a:gd name="T52" fmla="*/ 0 w 591"/>
                <a:gd name="T53" fmla="*/ 0 h 540"/>
                <a:gd name="T54" fmla="*/ 0 w 591"/>
                <a:gd name="T55" fmla="*/ 0 h 540"/>
                <a:gd name="T56" fmla="*/ 0 w 591"/>
                <a:gd name="T57" fmla="*/ 0 h 540"/>
                <a:gd name="T58" fmla="*/ 0 w 591"/>
                <a:gd name="T59" fmla="*/ 0 h 540"/>
                <a:gd name="T60" fmla="*/ 0 w 591"/>
                <a:gd name="T61" fmla="*/ 0 h 540"/>
                <a:gd name="T62" fmla="*/ 0 w 591"/>
                <a:gd name="T63" fmla="*/ 0 h 540"/>
                <a:gd name="T64" fmla="*/ 0 w 591"/>
                <a:gd name="T65" fmla="*/ 0 h 540"/>
                <a:gd name="T66" fmla="*/ 0 w 591"/>
                <a:gd name="T67" fmla="*/ 0 h 540"/>
                <a:gd name="T68" fmla="*/ 0 w 591"/>
                <a:gd name="T69" fmla="*/ 0 h 540"/>
                <a:gd name="T70" fmla="*/ 0 w 591"/>
                <a:gd name="T71" fmla="*/ 0 h 540"/>
                <a:gd name="T72" fmla="*/ 0 w 591"/>
                <a:gd name="T73" fmla="*/ 0 h 540"/>
                <a:gd name="T74" fmla="*/ 0 w 591"/>
                <a:gd name="T75" fmla="*/ 0 h 540"/>
                <a:gd name="T76" fmla="*/ 0 w 591"/>
                <a:gd name="T77" fmla="*/ 0 h 540"/>
                <a:gd name="T78" fmla="*/ 0 w 591"/>
                <a:gd name="T79" fmla="*/ 0 h 540"/>
                <a:gd name="T80" fmla="*/ 0 w 591"/>
                <a:gd name="T81" fmla="*/ 0 h 540"/>
                <a:gd name="T82" fmla="*/ 0 w 591"/>
                <a:gd name="T83" fmla="*/ 0 h 540"/>
                <a:gd name="T84" fmla="*/ 0 w 591"/>
                <a:gd name="T85" fmla="*/ 0 h 5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91"/>
                <a:gd name="T130" fmla="*/ 0 h 540"/>
                <a:gd name="T131" fmla="*/ 591 w 591"/>
                <a:gd name="T132" fmla="*/ 540 h 5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55" name="Freeform 76"/>
            <p:cNvSpPr>
              <a:spLocks/>
            </p:cNvSpPr>
            <p:nvPr/>
          </p:nvSpPr>
          <p:spPr bwMode="auto">
            <a:xfrm>
              <a:off x="4123" y="1101"/>
              <a:ext cx="47" cy="55"/>
            </a:xfrm>
            <a:custGeom>
              <a:avLst/>
              <a:gdLst>
                <a:gd name="T0" fmla="*/ 0 w 238"/>
                <a:gd name="T1" fmla="*/ 0 h 271"/>
                <a:gd name="T2" fmla="*/ 0 w 238"/>
                <a:gd name="T3" fmla="*/ 0 h 271"/>
                <a:gd name="T4" fmla="*/ 0 w 238"/>
                <a:gd name="T5" fmla="*/ 0 h 271"/>
                <a:gd name="T6" fmla="*/ 0 w 238"/>
                <a:gd name="T7" fmla="*/ 0 h 271"/>
                <a:gd name="T8" fmla="*/ 0 w 238"/>
                <a:gd name="T9" fmla="*/ 0 h 271"/>
                <a:gd name="T10" fmla="*/ 0 w 238"/>
                <a:gd name="T11" fmla="*/ 0 h 271"/>
                <a:gd name="T12" fmla="*/ 0 w 238"/>
                <a:gd name="T13" fmla="*/ 0 h 271"/>
                <a:gd name="T14" fmla="*/ 0 w 238"/>
                <a:gd name="T15" fmla="*/ 0 h 271"/>
                <a:gd name="T16" fmla="*/ 0 w 238"/>
                <a:gd name="T17" fmla="*/ 0 h 271"/>
                <a:gd name="T18" fmla="*/ 0 w 238"/>
                <a:gd name="T19" fmla="*/ 0 h 271"/>
                <a:gd name="T20" fmla="*/ 0 w 238"/>
                <a:gd name="T21" fmla="*/ 0 h 271"/>
                <a:gd name="T22" fmla="*/ 0 w 238"/>
                <a:gd name="T23" fmla="*/ 0 h 271"/>
                <a:gd name="T24" fmla="*/ 0 w 238"/>
                <a:gd name="T25" fmla="*/ 0 h 271"/>
                <a:gd name="T26" fmla="*/ 0 w 238"/>
                <a:gd name="T27" fmla="*/ 0 h 271"/>
                <a:gd name="T28" fmla="*/ 0 w 238"/>
                <a:gd name="T29" fmla="*/ 0 h 271"/>
                <a:gd name="T30" fmla="*/ 0 w 238"/>
                <a:gd name="T31" fmla="*/ 0 h 271"/>
                <a:gd name="T32" fmla="*/ 0 w 238"/>
                <a:gd name="T33" fmla="*/ 0 h 271"/>
                <a:gd name="T34" fmla="*/ 0 w 238"/>
                <a:gd name="T35" fmla="*/ 0 h 271"/>
                <a:gd name="T36" fmla="*/ 0 w 238"/>
                <a:gd name="T37" fmla="*/ 0 h 271"/>
                <a:gd name="T38" fmla="*/ 0 w 238"/>
                <a:gd name="T39" fmla="*/ 0 h 271"/>
                <a:gd name="T40" fmla="*/ 0 w 238"/>
                <a:gd name="T41" fmla="*/ 0 h 271"/>
                <a:gd name="T42" fmla="*/ 0 w 238"/>
                <a:gd name="T43" fmla="*/ 0 h 271"/>
                <a:gd name="T44" fmla="*/ 0 w 238"/>
                <a:gd name="T45" fmla="*/ 0 h 271"/>
                <a:gd name="T46" fmla="*/ 0 w 238"/>
                <a:gd name="T47" fmla="*/ 0 h 271"/>
                <a:gd name="T48" fmla="*/ 0 w 238"/>
                <a:gd name="T49" fmla="*/ 0 h 271"/>
                <a:gd name="T50" fmla="*/ 0 w 238"/>
                <a:gd name="T51" fmla="*/ 0 h 271"/>
                <a:gd name="T52" fmla="*/ 0 w 238"/>
                <a:gd name="T53" fmla="*/ 0 h 271"/>
                <a:gd name="T54" fmla="*/ 0 w 238"/>
                <a:gd name="T55" fmla="*/ 0 h 271"/>
                <a:gd name="T56" fmla="*/ 0 w 238"/>
                <a:gd name="T57" fmla="*/ 0 h 271"/>
                <a:gd name="T58" fmla="*/ 0 w 238"/>
                <a:gd name="T59" fmla="*/ 0 h 271"/>
                <a:gd name="T60" fmla="*/ 0 w 238"/>
                <a:gd name="T61" fmla="*/ 0 h 271"/>
                <a:gd name="T62" fmla="*/ 0 w 238"/>
                <a:gd name="T63" fmla="*/ 0 h 271"/>
                <a:gd name="T64" fmla="*/ 0 w 238"/>
                <a:gd name="T65" fmla="*/ 0 h 271"/>
                <a:gd name="T66" fmla="*/ 0 w 238"/>
                <a:gd name="T67" fmla="*/ 0 h 271"/>
                <a:gd name="T68" fmla="*/ 0 w 238"/>
                <a:gd name="T69" fmla="*/ 0 h 271"/>
                <a:gd name="T70" fmla="*/ 0 w 238"/>
                <a:gd name="T71" fmla="*/ 0 h 271"/>
                <a:gd name="T72" fmla="*/ 0 w 238"/>
                <a:gd name="T73" fmla="*/ 0 h 271"/>
                <a:gd name="T74" fmla="*/ 0 w 238"/>
                <a:gd name="T75" fmla="*/ 0 h 271"/>
                <a:gd name="T76" fmla="*/ 0 w 238"/>
                <a:gd name="T77" fmla="*/ 0 h 271"/>
                <a:gd name="T78" fmla="*/ 0 w 238"/>
                <a:gd name="T79" fmla="*/ 0 h 271"/>
                <a:gd name="T80" fmla="*/ 0 w 238"/>
                <a:gd name="T81" fmla="*/ 0 h 271"/>
                <a:gd name="T82" fmla="*/ 0 w 238"/>
                <a:gd name="T83" fmla="*/ 0 h 271"/>
                <a:gd name="T84" fmla="*/ 0 w 238"/>
                <a:gd name="T85" fmla="*/ 0 h 271"/>
                <a:gd name="T86" fmla="*/ 0 w 238"/>
                <a:gd name="T87" fmla="*/ 0 h 271"/>
                <a:gd name="T88" fmla="*/ 0 w 238"/>
                <a:gd name="T89" fmla="*/ 0 h 271"/>
                <a:gd name="T90" fmla="*/ 0 w 238"/>
                <a:gd name="T91" fmla="*/ 0 h 271"/>
                <a:gd name="T92" fmla="*/ 0 w 238"/>
                <a:gd name="T93" fmla="*/ 0 h 271"/>
                <a:gd name="T94" fmla="*/ 0 w 238"/>
                <a:gd name="T95" fmla="*/ 0 h 271"/>
                <a:gd name="T96" fmla="*/ 0 w 238"/>
                <a:gd name="T97" fmla="*/ 0 h 271"/>
                <a:gd name="T98" fmla="*/ 0 w 238"/>
                <a:gd name="T99" fmla="*/ 0 h 2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271"/>
                <a:gd name="T152" fmla="*/ 238 w 238"/>
                <a:gd name="T153" fmla="*/ 271 h 2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56" name="Freeform 77"/>
            <p:cNvSpPr>
              <a:spLocks/>
            </p:cNvSpPr>
            <p:nvPr/>
          </p:nvSpPr>
          <p:spPr bwMode="auto">
            <a:xfrm>
              <a:off x="4135" y="1141"/>
              <a:ext cx="161" cy="158"/>
            </a:xfrm>
            <a:custGeom>
              <a:avLst/>
              <a:gdLst>
                <a:gd name="T0" fmla="*/ 0 w 806"/>
                <a:gd name="T1" fmla="*/ 0 h 789"/>
                <a:gd name="T2" fmla="*/ 0 w 806"/>
                <a:gd name="T3" fmla="*/ 0 h 789"/>
                <a:gd name="T4" fmla="*/ 0 w 806"/>
                <a:gd name="T5" fmla="*/ 0 h 789"/>
                <a:gd name="T6" fmla="*/ 0 w 806"/>
                <a:gd name="T7" fmla="*/ 0 h 789"/>
                <a:gd name="T8" fmla="*/ 0 w 806"/>
                <a:gd name="T9" fmla="*/ 0 h 789"/>
                <a:gd name="T10" fmla="*/ 0 w 806"/>
                <a:gd name="T11" fmla="*/ 0 h 789"/>
                <a:gd name="T12" fmla="*/ 0 w 806"/>
                <a:gd name="T13" fmla="*/ 0 h 789"/>
                <a:gd name="T14" fmla="*/ 0 w 806"/>
                <a:gd name="T15" fmla="*/ 0 h 789"/>
                <a:gd name="T16" fmla="*/ 0 w 806"/>
                <a:gd name="T17" fmla="*/ 0 h 789"/>
                <a:gd name="T18" fmla="*/ 0 w 806"/>
                <a:gd name="T19" fmla="*/ 0 h 789"/>
                <a:gd name="T20" fmla="*/ 0 w 806"/>
                <a:gd name="T21" fmla="*/ 0 h 789"/>
                <a:gd name="T22" fmla="*/ 0 w 806"/>
                <a:gd name="T23" fmla="*/ 0 h 789"/>
                <a:gd name="T24" fmla="*/ 0 w 806"/>
                <a:gd name="T25" fmla="*/ 0 h 789"/>
                <a:gd name="T26" fmla="*/ 0 w 806"/>
                <a:gd name="T27" fmla="*/ 0 h 789"/>
                <a:gd name="T28" fmla="*/ 0 w 806"/>
                <a:gd name="T29" fmla="*/ 0 h 789"/>
                <a:gd name="T30" fmla="*/ 0 w 806"/>
                <a:gd name="T31" fmla="*/ 0 h 789"/>
                <a:gd name="T32" fmla="*/ 0 w 806"/>
                <a:gd name="T33" fmla="*/ 0 h 789"/>
                <a:gd name="T34" fmla="*/ 0 w 806"/>
                <a:gd name="T35" fmla="*/ 0 h 789"/>
                <a:gd name="T36" fmla="*/ 0 w 806"/>
                <a:gd name="T37" fmla="*/ 0 h 789"/>
                <a:gd name="T38" fmla="*/ 0 w 806"/>
                <a:gd name="T39" fmla="*/ 0 h 789"/>
                <a:gd name="T40" fmla="*/ 0 w 806"/>
                <a:gd name="T41" fmla="*/ 0 h 789"/>
                <a:gd name="T42" fmla="*/ 0 w 806"/>
                <a:gd name="T43" fmla="*/ 0 h 789"/>
                <a:gd name="T44" fmla="*/ 0 w 806"/>
                <a:gd name="T45" fmla="*/ 0 h 789"/>
                <a:gd name="T46" fmla="*/ 0 w 806"/>
                <a:gd name="T47" fmla="*/ 0 h 789"/>
                <a:gd name="T48" fmla="*/ 0 w 806"/>
                <a:gd name="T49" fmla="*/ 0 h 789"/>
                <a:gd name="T50" fmla="*/ 0 w 806"/>
                <a:gd name="T51" fmla="*/ 0 h 789"/>
                <a:gd name="T52" fmla="*/ 0 w 806"/>
                <a:gd name="T53" fmla="*/ 0 h 789"/>
                <a:gd name="T54" fmla="*/ 0 w 806"/>
                <a:gd name="T55" fmla="*/ 0 h 789"/>
                <a:gd name="T56" fmla="*/ 0 w 806"/>
                <a:gd name="T57" fmla="*/ 0 h 789"/>
                <a:gd name="T58" fmla="*/ 0 w 806"/>
                <a:gd name="T59" fmla="*/ 0 h 789"/>
                <a:gd name="T60" fmla="*/ 0 w 806"/>
                <a:gd name="T61" fmla="*/ 0 h 789"/>
                <a:gd name="T62" fmla="*/ 0 w 806"/>
                <a:gd name="T63" fmla="*/ 0 h 789"/>
                <a:gd name="T64" fmla="*/ 0 w 806"/>
                <a:gd name="T65" fmla="*/ 0 h 789"/>
                <a:gd name="T66" fmla="*/ 0 w 806"/>
                <a:gd name="T67" fmla="*/ 0 h 789"/>
                <a:gd name="T68" fmla="*/ 0 w 806"/>
                <a:gd name="T69" fmla="*/ 0 h 789"/>
                <a:gd name="T70" fmla="*/ 0 w 806"/>
                <a:gd name="T71" fmla="*/ 0 h 789"/>
                <a:gd name="T72" fmla="*/ 0 w 806"/>
                <a:gd name="T73" fmla="*/ 0 h 789"/>
                <a:gd name="T74" fmla="*/ 0 w 806"/>
                <a:gd name="T75" fmla="*/ 0 h 789"/>
                <a:gd name="T76" fmla="*/ 0 w 806"/>
                <a:gd name="T77" fmla="*/ 0 h 789"/>
                <a:gd name="T78" fmla="*/ 0 w 806"/>
                <a:gd name="T79" fmla="*/ 0 h 789"/>
                <a:gd name="T80" fmla="*/ 0 w 806"/>
                <a:gd name="T81" fmla="*/ 0 h 789"/>
                <a:gd name="T82" fmla="*/ 0 w 806"/>
                <a:gd name="T83" fmla="*/ 0 h 789"/>
                <a:gd name="T84" fmla="*/ 0 w 806"/>
                <a:gd name="T85" fmla="*/ 0 h 789"/>
                <a:gd name="T86" fmla="*/ 0 w 806"/>
                <a:gd name="T87" fmla="*/ 0 h 789"/>
                <a:gd name="T88" fmla="*/ 0 w 806"/>
                <a:gd name="T89" fmla="*/ 0 h 789"/>
                <a:gd name="T90" fmla="*/ 0 w 806"/>
                <a:gd name="T91" fmla="*/ 0 h 789"/>
                <a:gd name="T92" fmla="*/ 0 w 806"/>
                <a:gd name="T93" fmla="*/ 0 h 789"/>
                <a:gd name="T94" fmla="*/ 0 w 806"/>
                <a:gd name="T95" fmla="*/ 0 h 789"/>
                <a:gd name="T96" fmla="*/ 0 w 806"/>
                <a:gd name="T97" fmla="*/ 0 h 789"/>
                <a:gd name="T98" fmla="*/ 0 w 806"/>
                <a:gd name="T99" fmla="*/ 0 h 789"/>
                <a:gd name="T100" fmla="*/ 0 w 806"/>
                <a:gd name="T101" fmla="*/ 0 h 789"/>
                <a:gd name="T102" fmla="*/ 0 w 806"/>
                <a:gd name="T103" fmla="*/ 0 h 789"/>
                <a:gd name="T104" fmla="*/ 0 w 806"/>
                <a:gd name="T105" fmla="*/ 0 h 789"/>
                <a:gd name="T106" fmla="*/ 0 w 806"/>
                <a:gd name="T107" fmla="*/ 0 h 789"/>
                <a:gd name="T108" fmla="*/ 0 w 806"/>
                <a:gd name="T109" fmla="*/ 0 h 789"/>
                <a:gd name="T110" fmla="*/ 0 w 806"/>
                <a:gd name="T111" fmla="*/ 0 h 7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6"/>
                <a:gd name="T169" fmla="*/ 0 h 789"/>
                <a:gd name="T170" fmla="*/ 806 w 806"/>
                <a:gd name="T171" fmla="*/ 789 h 7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57" name="Freeform 78"/>
            <p:cNvSpPr>
              <a:spLocks/>
            </p:cNvSpPr>
            <p:nvPr/>
          </p:nvSpPr>
          <p:spPr bwMode="auto">
            <a:xfrm>
              <a:off x="4214" y="1168"/>
              <a:ext cx="81" cy="83"/>
            </a:xfrm>
            <a:custGeom>
              <a:avLst/>
              <a:gdLst>
                <a:gd name="T0" fmla="*/ 0 w 405"/>
                <a:gd name="T1" fmla="*/ 0 h 414"/>
                <a:gd name="T2" fmla="*/ 0 w 405"/>
                <a:gd name="T3" fmla="*/ 0 h 414"/>
                <a:gd name="T4" fmla="*/ 0 w 405"/>
                <a:gd name="T5" fmla="*/ 0 h 414"/>
                <a:gd name="T6" fmla="*/ 0 w 405"/>
                <a:gd name="T7" fmla="*/ 0 h 414"/>
                <a:gd name="T8" fmla="*/ 0 w 405"/>
                <a:gd name="T9" fmla="*/ 0 h 414"/>
                <a:gd name="T10" fmla="*/ 0 w 405"/>
                <a:gd name="T11" fmla="*/ 0 h 414"/>
                <a:gd name="T12" fmla="*/ 0 w 405"/>
                <a:gd name="T13" fmla="*/ 0 h 414"/>
                <a:gd name="T14" fmla="*/ 0 w 405"/>
                <a:gd name="T15" fmla="*/ 0 h 414"/>
                <a:gd name="T16" fmla="*/ 0 w 405"/>
                <a:gd name="T17" fmla="*/ 0 h 414"/>
                <a:gd name="T18" fmla="*/ 0 w 405"/>
                <a:gd name="T19" fmla="*/ 0 h 414"/>
                <a:gd name="T20" fmla="*/ 0 w 405"/>
                <a:gd name="T21" fmla="*/ 0 h 414"/>
                <a:gd name="T22" fmla="*/ 0 w 405"/>
                <a:gd name="T23" fmla="*/ 0 h 414"/>
                <a:gd name="T24" fmla="*/ 0 w 405"/>
                <a:gd name="T25" fmla="*/ 0 h 414"/>
                <a:gd name="T26" fmla="*/ 0 w 405"/>
                <a:gd name="T27" fmla="*/ 0 h 414"/>
                <a:gd name="T28" fmla="*/ 0 w 405"/>
                <a:gd name="T29" fmla="*/ 0 h 414"/>
                <a:gd name="T30" fmla="*/ 0 w 405"/>
                <a:gd name="T31" fmla="*/ 0 h 414"/>
                <a:gd name="T32" fmla="*/ 0 w 405"/>
                <a:gd name="T33" fmla="*/ 0 h 414"/>
                <a:gd name="T34" fmla="*/ 0 w 405"/>
                <a:gd name="T35" fmla="*/ 0 h 414"/>
                <a:gd name="T36" fmla="*/ 0 w 405"/>
                <a:gd name="T37" fmla="*/ 0 h 414"/>
                <a:gd name="T38" fmla="*/ 0 w 405"/>
                <a:gd name="T39" fmla="*/ 0 h 414"/>
                <a:gd name="T40" fmla="*/ 0 w 405"/>
                <a:gd name="T41" fmla="*/ 0 h 414"/>
                <a:gd name="T42" fmla="*/ 0 w 405"/>
                <a:gd name="T43" fmla="*/ 0 h 414"/>
                <a:gd name="T44" fmla="*/ 0 w 405"/>
                <a:gd name="T45" fmla="*/ 0 h 414"/>
                <a:gd name="T46" fmla="*/ 0 w 405"/>
                <a:gd name="T47" fmla="*/ 0 h 414"/>
                <a:gd name="T48" fmla="*/ 0 w 405"/>
                <a:gd name="T49" fmla="*/ 0 h 414"/>
                <a:gd name="T50" fmla="*/ 0 w 405"/>
                <a:gd name="T51" fmla="*/ 0 h 414"/>
                <a:gd name="T52" fmla="*/ 0 w 405"/>
                <a:gd name="T53" fmla="*/ 0 h 414"/>
                <a:gd name="T54" fmla="*/ 0 w 405"/>
                <a:gd name="T55" fmla="*/ 0 h 414"/>
                <a:gd name="T56" fmla="*/ 0 w 405"/>
                <a:gd name="T57" fmla="*/ 0 h 414"/>
                <a:gd name="T58" fmla="*/ 0 w 405"/>
                <a:gd name="T59" fmla="*/ 0 h 414"/>
                <a:gd name="T60" fmla="*/ 0 w 405"/>
                <a:gd name="T61" fmla="*/ 0 h 414"/>
                <a:gd name="T62" fmla="*/ 0 w 405"/>
                <a:gd name="T63" fmla="*/ 0 h 414"/>
                <a:gd name="T64" fmla="*/ 0 w 405"/>
                <a:gd name="T65" fmla="*/ 0 h 4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5"/>
                <a:gd name="T100" fmla="*/ 0 h 414"/>
                <a:gd name="T101" fmla="*/ 405 w 405"/>
                <a:gd name="T102" fmla="*/ 414 h 4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58" name="Freeform 79"/>
            <p:cNvSpPr>
              <a:spLocks/>
            </p:cNvSpPr>
            <p:nvPr/>
          </p:nvSpPr>
          <p:spPr bwMode="auto">
            <a:xfrm>
              <a:off x="4091" y="1180"/>
              <a:ext cx="50" cy="114"/>
            </a:xfrm>
            <a:custGeom>
              <a:avLst/>
              <a:gdLst>
                <a:gd name="T0" fmla="*/ 0 w 249"/>
                <a:gd name="T1" fmla="*/ 0 h 569"/>
                <a:gd name="T2" fmla="*/ 0 w 249"/>
                <a:gd name="T3" fmla="*/ 0 h 569"/>
                <a:gd name="T4" fmla="*/ 0 w 249"/>
                <a:gd name="T5" fmla="*/ 0 h 569"/>
                <a:gd name="T6" fmla="*/ 0 w 249"/>
                <a:gd name="T7" fmla="*/ 0 h 569"/>
                <a:gd name="T8" fmla="*/ 0 w 249"/>
                <a:gd name="T9" fmla="*/ 0 h 569"/>
                <a:gd name="T10" fmla="*/ 0 w 249"/>
                <a:gd name="T11" fmla="*/ 0 h 569"/>
                <a:gd name="T12" fmla="*/ 0 w 249"/>
                <a:gd name="T13" fmla="*/ 0 h 569"/>
                <a:gd name="T14" fmla="*/ 0 w 249"/>
                <a:gd name="T15" fmla="*/ 0 h 569"/>
                <a:gd name="T16" fmla="*/ 0 w 249"/>
                <a:gd name="T17" fmla="*/ 0 h 569"/>
                <a:gd name="T18" fmla="*/ 0 w 249"/>
                <a:gd name="T19" fmla="*/ 0 h 569"/>
                <a:gd name="T20" fmla="*/ 0 w 249"/>
                <a:gd name="T21" fmla="*/ 0 h 569"/>
                <a:gd name="T22" fmla="*/ 0 w 249"/>
                <a:gd name="T23" fmla="*/ 0 h 569"/>
                <a:gd name="T24" fmla="*/ 0 w 249"/>
                <a:gd name="T25" fmla="*/ 0 h 569"/>
                <a:gd name="T26" fmla="*/ 0 w 249"/>
                <a:gd name="T27" fmla="*/ 0 h 569"/>
                <a:gd name="T28" fmla="*/ 0 w 249"/>
                <a:gd name="T29" fmla="*/ 0 h 569"/>
                <a:gd name="T30" fmla="*/ 0 w 249"/>
                <a:gd name="T31" fmla="*/ 0 h 569"/>
                <a:gd name="T32" fmla="*/ 0 w 249"/>
                <a:gd name="T33" fmla="*/ 0 h 569"/>
                <a:gd name="T34" fmla="*/ 0 w 249"/>
                <a:gd name="T35" fmla="*/ 0 h 569"/>
                <a:gd name="T36" fmla="*/ 0 w 249"/>
                <a:gd name="T37" fmla="*/ 0 h 569"/>
                <a:gd name="T38" fmla="*/ 0 w 249"/>
                <a:gd name="T39" fmla="*/ 0 h 569"/>
                <a:gd name="T40" fmla="*/ 0 w 249"/>
                <a:gd name="T41" fmla="*/ 0 h 569"/>
                <a:gd name="T42" fmla="*/ 0 w 249"/>
                <a:gd name="T43" fmla="*/ 0 h 569"/>
                <a:gd name="T44" fmla="*/ 0 w 249"/>
                <a:gd name="T45" fmla="*/ 0 h 569"/>
                <a:gd name="T46" fmla="*/ 0 w 249"/>
                <a:gd name="T47" fmla="*/ 0 h 569"/>
                <a:gd name="T48" fmla="*/ 0 w 249"/>
                <a:gd name="T49" fmla="*/ 0 h 569"/>
                <a:gd name="T50" fmla="*/ 0 w 249"/>
                <a:gd name="T51" fmla="*/ 0 h 569"/>
                <a:gd name="T52" fmla="*/ 0 w 249"/>
                <a:gd name="T53" fmla="*/ 0 h 569"/>
                <a:gd name="T54" fmla="*/ 0 w 249"/>
                <a:gd name="T55" fmla="*/ 0 h 569"/>
                <a:gd name="T56" fmla="*/ 0 w 249"/>
                <a:gd name="T57" fmla="*/ 0 h 569"/>
                <a:gd name="T58" fmla="*/ 0 w 249"/>
                <a:gd name="T59" fmla="*/ 0 h 569"/>
                <a:gd name="T60" fmla="*/ 0 w 249"/>
                <a:gd name="T61" fmla="*/ 0 h 569"/>
                <a:gd name="T62" fmla="*/ 0 w 249"/>
                <a:gd name="T63" fmla="*/ 0 h 569"/>
                <a:gd name="T64" fmla="*/ 0 w 249"/>
                <a:gd name="T65" fmla="*/ 0 h 569"/>
                <a:gd name="T66" fmla="*/ 0 w 249"/>
                <a:gd name="T67" fmla="*/ 0 h 569"/>
                <a:gd name="T68" fmla="*/ 0 w 249"/>
                <a:gd name="T69" fmla="*/ 0 h 569"/>
                <a:gd name="T70" fmla="*/ 0 w 249"/>
                <a:gd name="T71" fmla="*/ 0 h 569"/>
                <a:gd name="T72" fmla="*/ 0 w 249"/>
                <a:gd name="T73" fmla="*/ 0 h 569"/>
                <a:gd name="T74" fmla="*/ 0 w 249"/>
                <a:gd name="T75" fmla="*/ 0 h 569"/>
                <a:gd name="T76" fmla="*/ 0 w 249"/>
                <a:gd name="T77" fmla="*/ 0 h 569"/>
                <a:gd name="T78" fmla="*/ 0 w 249"/>
                <a:gd name="T79" fmla="*/ 0 h 569"/>
                <a:gd name="T80" fmla="*/ 0 w 249"/>
                <a:gd name="T81" fmla="*/ 0 h 569"/>
                <a:gd name="T82" fmla="*/ 0 w 249"/>
                <a:gd name="T83" fmla="*/ 0 h 569"/>
                <a:gd name="T84" fmla="*/ 0 w 249"/>
                <a:gd name="T85" fmla="*/ 0 h 569"/>
                <a:gd name="T86" fmla="*/ 0 w 249"/>
                <a:gd name="T87" fmla="*/ 0 h 569"/>
                <a:gd name="T88" fmla="*/ 0 w 249"/>
                <a:gd name="T89" fmla="*/ 0 h 569"/>
                <a:gd name="T90" fmla="*/ 0 w 249"/>
                <a:gd name="T91" fmla="*/ 0 h 569"/>
                <a:gd name="T92" fmla="*/ 0 w 249"/>
                <a:gd name="T93" fmla="*/ 0 h 569"/>
                <a:gd name="T94" fmla="*/ 0 w 249"/>
                <a:gd name="T95" fmla="*/ 0 h 569"/>
                <a:gd name="T96" fmla="*/ 0 w 249"/>
                <a:gd name="T97" fmla="*/ 0 h 569"/>
                <a:gd name="T98" fmla="*/ 0 w 249"/>
                <a:gd name="T99" fmla="*/ 0 h 569"/>
                <a:gd name="T100" fmla="*/ 0 w 249"/>
                <a:gd name="T101" fmla="*/ 0 h 5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9"/>
                <a:gd name="T154" fmla="*/ 0 h 569"/>
                <a:gd name="T155" fmla="*/ 249 w 249"/>
                <a:gd name="T156" fmla="*/ 569 h 5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59" name="Freeform 80"/>
            <p:cNvSpPr>
              <a:spLocks/>
            </p:cNvSpPr>
            <p:nvPr/>
          </p:nvSpPr>
          <p:spPr bwMode="auto">
            <a:xfrm>
              <a:off x="4244" y="1188"/>
              <a:ext cx="34" cy="40"/>
            </a:xfrm>
            <a:custGeom>
              <a:avLst/>
              <a:gdLst>
                <a:gd name="T0" fmla="*/ 0 w 168"/>
                <a:gd name="T1" fmla="*/ 0 h 198"/>
                <a:gd name="T2" fmla="*/ 0 w 168"/>
                <a:gd name="T3" fmla="*/ 0 h 198"/>
                <a:gd name="T4" fmla="*/ 0 w 168"/>
                <a:gd name="T5" fmla="*/ 0 h 198"/>
                <a:gd name="T6" fmla="*/ 0 w 168"/>
                <a:gd name="T7" fmla="*/ 0 h 198"/>
                <a:gd name="T8" fmla="*/ 0 w 168"/>
                <a:gd name="T9" fmla="*/ 0 h 198"/>
                <a:gd name="T10" fmla="*/ 0 w 168"/>
                <a:gd name="T11" fmla="*/ 0 h 198"/>
                <a:gd name="T12" fmla="*/ 0 w 168"/>
                <a:gd name="T13" fmla="*/ 0 h 198"/>
                <a:gd name="T14" fmla="*/ 0 w 168"/>
                <a:gd name="T15" fmla="*/ 0 h 198"/>
                <a:gd name="T16" fmla="*/ 0 w 168"/>
                <a:gd name="T17" fmla="*/ 0 h 198"/>
                <a:gd name="T18" fmla="*/ 0 w 168"/>
                <a:gd name="T19" fmla="*/ 0 h 198"/>
                <a:gd name="T20" fmla="*/ 0 w 168"/>
                <a:gd name="T21" fmla="*/ 0 h 198"/>
                <a:gd name="T22" fmla="*/ 0 w 168"/>
                <a:gd name="T23" fmla="*/ 0 h 198"/>
                <a:gd name="T24" fmla="*/ 0 w 168"/>
                <a:gd name="T25" fmla="*/ 0 h 198"/>
                <a:gd name="T26" fmla="*/ 0 w 168"/>
                <a:gd name="T27" fmla="*/ 0 h 198"/>
                <a:gd name="T28" fmla="*/ 0 w 168"/>
                <a:gd name="T29" fmla="*/ 0 h 198"/>
                <a:gd name="T30" fmla="*/ 0 w 168"/>
                <a:gd name="T31" fmla="*/ 0 h 198"/>
                <a:gd name="T32" fmla="*/ 0 w 168"/>
                <a:gd name="T33" fmla="*/ 0 h 198"/>
                <a:gd name="T34" fmla="*/ 0 w 168"/>
                <a:gd name="T35" fmla="*/ 0 h 198"/>
                <a:gd name="T36" fmla="*/ 0 w 168"/>
                <a:gd name="T37" fmla="*/ 0 h 198"/>
                <a:gd name="T38" fmla="*/ 0 w 168"/>
                <a:gd name="T39" fmla="*/ 0 h 198"/>
                <a:gd name="T40" fmla="*/ 0 w 168"/>
                <a:gd name="T41" fmla="*/ 0 h 198"/>
                <a:gd name="T42" fmla="*/ 0 w 168"/>
                <a:gd name="T43" fmla="*/ 0 h 198"/>
                <a:gd name="T44" fmla="*/ 0 w 168"/>
                <a:gd name="T45" fmla="*/ 0 h 198"/>
                <a:gd name="T46" fmla="*/ 0 w 168"/>
                <a:gd name="T47" fmla="*/ 0 h 198"/>
                <a:gd name="T48" fmla="*/ 0 w 168"/>
                <a:gd name="T49" fmla="*/ 0 h 198"/>
                <a:gd name="T50" fmla="*/ 0 w 168"/>
                <a:gd name="T51" fmla="*/ 0 h 198"/>
                <a:gd name="T52" fmla="*/ 0 w 168"/>
                <a:gd name="T53" fmla="*/ 0 h 198"/>
                <a:gd name="T54" fmla="*/ 0 w 168"/>
                <a:gd name="T55" fmla="*/ 0 h 198"/>
                <a:gd name="T56" fmla="*/ 0 w 168"/>
                <a:gd name="T57" fmla="*/ 0 h 198"/>
                <a:gd name="T58" fmla="*/ 0 w 168"/>
                <a:gd name="T59" fmla="*/ 0 h 198"/>
                <a:gd name="T60" fmla="*/ 0 w 168"/>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98"/>
                <a:gd name="T95" fmla="*/ 168 w 168"/>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60" name="Freeform 81"/>
            <p:cNvSpPr>
              <a:spLocks/>
            </p:cNvSpPr>
            <p:nvPr/>
          </p:nvSpPr>
          <p:spPr bwMode="auto">
            <a:xfrm>
              <a:off x="4127" y="1191"/>
              <a:ext cx="50" cy="56"/>
            </a:xfrm>
            <a:custGeom>
              <a:avLst/>
              <a:gdLst>
                <a:gd name="T0" fmla="*/ 0 w 250"/>
                <a:gd name="T1" fmla="*/ 0 h 279"/>
                <a:gd name="T2" fmla="*/ 0 w 250"/>
                <a:gd name="T3" fmla="*/ 0 h 279"/>
                <a:gd name="T4" fmla="*/ 0 w 250"/>
                <a:gd name="T5" fmla="*/ 0 h 279"/>
                <a:gd name="T6" fmla="*/ 0 w 250"/>
                <a:gd name="T7" fmla="*/ 0 h 279"/>
                <a:gd name="T8" fmla="*/ 0 w 250"/>
                <a:gd name="T9" fmla="*/ 0 h 279"/>
                <a:gd name="T10" fmla="*/ 0 w 250"/>
                <a:gd name="T11" fmla="*/ 0 h 279"/>
                <a:gd name="T12" fmla="*/ 0 w 250"/>
                <a:gd name="T13" fmla="*/ 0 h 279"/>
                <a:gd name="T14" fmla="*/ 0 w 250"/>
                <a:gd name="T15" fmla="*/ 0 h 279"/>
                <a:gd name="T16" fmla="*/ 0 w 250"/>
                <a:gd name="T17" fmla="*/ 0 h 279"/>
                <a:gd name="T18" fmla="*/ 0 w 250"/>
                <a:gd name="T19" fmla="*/ 0 h 279"/>
                <a:gd name="T20" fmla="*/ 0 w 250"/>
                <a:gd name="T21" fmla="*/ 0 h 279"/>
                <a:gd name="T22" fmla="*/ 0 w 250"/>
                <a:gd name="T23" fmla="*/ 0 h 279"/>
                <a:gd name="T24" fmla="*/ 0 w 250"/>
                <a:gd name="T25" fmla="*/ 0 h 279"/>
                <a:gd name="T26" fmla="*/ 0 w 250"/>
                <a:gd name="T27" fmla="*/ 0 h 279"/>
                <a:gd name="T28" fmla="*/ 0 w 250"/>
                <a:gd name="T29" fmla="*/ 0 h 279"/>
                <a:gd name="T30" fmla="*/ 0 w 250"/>
                <a:gd name="T31" fmla="*/ 0 h 279"/>
                <a:gd name="T32" fmla="*/ 0 w 250"/>
                <a:gd name="T33" fmla="*/ 0 h 279"/>
                <a:gd name="T34" fmla="*/ 0 w 250"/>
                <a:gd name="T35" fmla="*/ 0 h 279"/>
                <a:gd name="T36" fmla="*/ 0 w 250"/>
                <a:gd name="T37" fmla="*/ 0 h 279"/>
                <a:gd name="T38" fmla="*/ 0 w 250"/>
                <a:gd name="T39" fmla="*/ 0 h 279"/>
                <a:gd name="T40" fmla="*/ 0 w 250"/>
                <a:gd name="T41" fmla="*/ 0 h 279"/>
                <a:gd name="T42" fmla="*/ 0 w 250"/>
                <a:gd name="T43" fmla="*/ 0 h 279"/>
                <a:gd name="T44" fmla="*/ 0 w 250"/>
                <a:gd name="T45" fmla="*/ 0 h 279"/>
                <a:gd name="T46" fmla="*/ 0 w 250"/>
                <a:gd name="T47" fmla="*/ 0 h 279"/>
                <a:gd name="T48" fmla="*/ 0 w 250"/>
                <a:gd name="T49" fmla="*/ 0 h 279"/>
                <a:gd name="T50" fmla="*/ 0 w 250"/>
                <a:gd name="T51" fmla="*/ 0 h 279"/>
                <a:gd name="T52" fmla="*/ 0 w 250"/>
                <a:gd name="T53" fmla="*/ 0 h 279"/>
                <a:gd name="T54" fmla="*/ 0 w 250"/>
                <a:gd name="T55" fmla="*/ 0 h 279"/>
                <a:gd name="T56" fmla="*/ 0 w 250"/>
                <a:gd name="T57" fmla="*/ 0 h 279"/>
                <a:gd name="T58" fmla="*/ 0 w 250"/>
                <a:gd name="T59" fmla="*/ 0 h 279"/>
                <a:gd name="T60" fmla="*/ 0 w 250"/>
                <a:gd name="T61" fmla="*/ 0 h 279"/>
                <a:gd name="T62" fmla="*/ 0 w 250"/>
                <a:gd name="T63" fmla="*/ 0 h 279"/>
                <a:gd name="T64" fmla="*/ 0 w 250"/>
                <a:gd name="T65" fmla="*/ 0 h 279"/>
                <a:gd name="T66" fmla="*/ 0 w 250"/>
                <a:gd name="T67" fmla="*/ 0 h 279"/>
                <a:gd name="T68" fmla="*/ 0 w 250"/>
                <a:gd name="T69" fmla="*/ 0 h 279"/>
                <a:gd name="T70" fmla="*/ 0 w 250"/>
                <a:gd name="T71" fmla="*/ 0 h 279"/>
                <a:gd name="T72" fmla="*/ 0 w 250"/>
                <a:gd name="T73" fmla="*/ 0 h 279"/>
                <a:gd name="T74" fmla="*/ 0 w 250"/>
                <a:gd name="T75" fmla="*/ 0 h 279"/>
                <a:gd name="T76" fmla="*/ 0 w 250"/>
                <a:gd name="T77" fmla="*/ 0 h 279"/>
                <a:gd name="T78" fmla="*/ 0 w 250"/>
                <a:gd name="T79" fmla="*/ 0 h 279"/>
                <a:gd name="T80" fmla="*/ 0 w 250"/>
                <a:gd name="T81" fmla="*/ 0 h 2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79"/>
                <a:gd name="T125" fmla="*/ 250 w 250"/>
                <a:gd name="T126" fmla="*/ 279 h 2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61" name="Freeform 82"/>
            <p:cNvSpPr>
              <a:spLocks/>
            </p:cNvSpPr>
            <p:nvPr/>
          </p:nvSpPr>
          <p:spPr bwMode="auto">
            <a:xfrm>
              <a:off x="4193" y="1267"/>
              <a:ext cx="21" cy="32"/>
            </a:xfrm>
            <a:custGeom>
              <a:avLst/>
              <a:gdLst>
                <a:gd name="T0" fmla="*/ 0 w 104"/>
                <a:gd name="T1" fmla="*/ 0 h 156"/>
                <a:gd name="T2" fmla="*/ 0 w 104"/>
                <a:gd name="T3" fmla="*/ 0 h 156"/>
                <a:gd name="T4" fmla="*/ 0 w 104"/>
                <a:gd name="T5" fmla="*/ 0 h 156"/>
                <a:gd name="T6" fmla="*/ 0 w 104"/>
                <a:gd name="T7" fmla="*/ 0 h 156"/>
                <a:gd name="T8" fmla="*/ 0 w 104"/>
                <a:gd name="T9" fmla="*/ 0 h 156"/>
                <a:gd name="T10" fmla="*/ 0 w 104"/>
                <a:gd name="T11" fmla="*/ 0 h 156"/>
                <a:gd name="T12" fmla="*/ 0 w 104"/>
                <a:gd name="T13" fmla="*/ 0 h 156"/>
                <a:gd name="T14" fmla="*/ 0 w 104"/>
                <a:gd name="T15" fmla="*/ 0 h 156"/>
                <a:gd name="T16" fmla="*/ 0 w 104"/>
                <a:gd name="T17" fmla="*/ 0 h 156"/>
                <a:gd name="T18" fmla="*/ 0 w 104"/>
                <a:gd name="T19" fmla="*/ 0 h 156"/>
                <a:gd name="T20" fmla="*/ 0 w 104"/>
                <a:gd name="T21" fmla="*/ 0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56"/>
                <a:gd name="T35" fmla="*/ 104 w 104"/>
                <a:gd name="T36" fmla="*/ 156 h 1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62" name="Freeform 83"/>
            <p:cNvSpPr>
              <a:spLocks/>
            </p:cNvSpPr>
            <p:nvPr/>
          </p:nvSpPr>
          <p:spPr bwMode="auto">
            <a:xfrm>
              <a:off x="4160" y="1288"/>
              <a:ext cx="12" cy="13"/>
            </a:xfrm>
            <a:custGeom>
              <a:avLst/>
              <a:gdLst>
                <a:gd name="T0" fmla="*/ 0 w 62"/>
                <a:gd name="T1" fmla="*/ 0 h 62"/>
                <a:gd name="T2" fmla="*/ 0 w 62"/>
                <a:gd name="T3" fmla="*/ 0 h 62"/>
                <a:gd name="T4" fmla="*/ 0 w 62"/>
                <a:gd name="T5" fmla="*/ 0 h 62"/>
                <a:gd name="T6" fmla="*/ 0 w 62"/>
                <a:gd name="T7" fmla="*/ 0 h 62"/>
                <a:gd name="T8" fmla="*/ 0 60000 65536"/>
                <a:gd name="T9" fmla="*/ 0 60000 65536"/>
                <a:gd name="T10" fmla="*/ 0 60000 65536"/>
                <a:gd name="T11" fmla="*/ 0 60000 65536"/>
                <a:gd name="T12" fmla="*/ 0 w 62"/>
                <a:gd name="T13" fmla="*/ 0 h 62"/>
                <a:gd name="T14" fmla="*/ 62 w 62"/>
                <a:gd name="T15" fmla="*/ 62 h 62"/>
              </a:gdLst>
              <a:ahLst/>
              <a:cxnLst>
                <a:cxn ang="T8">
                  <a:pos x="T0" y="T1"/>
                </a:cxn>
                <a:cxn ang="T9">
                  <a:pos x="T2" y="T3"/>
                </a:cxn>
                <a:cxn ang="T10">
                  <a:pos x="T4" y="T5"/>
                </a:cxn>
                <a:cxn ang="T11">
                  <a:pos x="T6" y="T7"/>
                </a:cxn>
              </a:cxnLst>
              <a:rect l="T12" t="T13" r="T14" b="T15"/>
              <a:pathLst>
                <a:path w="62" h="62">
                  <a:moveTo>
                    <a:pt x="0" y="52"/>
                  </a:moveTo>
                  <a:lnTo>
                    <a:pt x="22" y="0"/>
                  </a:lnTo>
                  <a:lnTo>
                    <a:pt x="62" y="62"/>
                  </a:lnTo>
                  <a:lnTo>
                    <a:pt x="0" y="5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63" name="Freeform 84"/>
            <p:cNvSpPr>
              <a:spLocks/>
            </p:cNvSpPr>
            <p:nvPr/>
          </p:nvSpPr>
          <p:spPr bwMode="auto">
            <a:xfrm>
              <a:off x="4118" y="1290"/>
              <a:ext cx="158" cy="33"/>
            </a:xfrm>
            <a:custGeom>
              <a:avLst/>
              <a:gdLst>
                <a:gd name="T0" fmla="*/ 0 w 788"/>
                <a:gd name="T1" fmla="*/ 0 h 165"/>
                <a:gd name="T2" fmla="*/ 0 w 788"/>
                <a:gd name="T3" fmla="*/ 0 h 165"/>
                <a:gd name="T4" fmla="*/ 0 w 788"/>
                <a:gd name="T5" fmla="*/ 0 h 165"/>
                <a:gd name="T6" fmla="*/ 0 w 788"/>
                <a:gd name="T7" fmla="*/ 0 h 165"/>
                <a:gd name="T8" fmla="*/ 0 w 788"/>
                <a:gd name="T9" fmla="*/ 0 h 165"/>
                <a:gd name="T10" fmla="*/ 0 w 788"/>
                <a:gd name="T11" fmla="*/ 0 h 165"/>
                <a:gd name="T12" fmla="*/ 0 w 788"/>
                <a:gd name="T13" fmla="*/ 0 h 165"/>
                <a:gd name="T14" fmla="*/ 0 w 788"/>
                <a:gd name="T15" fmla="*/ 0 h 165"/>
                <a:gd name="T16" fmla="*/ 0 w 788"/>
                <a:gd name="T17" fmla="*/ 0 h 165"/>
                <a:gd name="T18" fmla="*/ 0 w 788"/>
                <a:gd name="T19" fmla="*/ 0 h 165"/>
                <a:gd name="T20" fmla="*/ 0 w 788"/>
                <a:gd name="T21" fmla="*/ 0 h 165"/>
                <a:gd name="T22" fmla="*/ 0 w 788"/>
                <a:gd name="T23" fmla="*/ 0 h 165"/>
                <a:gd name="T24" fmla="*/ 0 w 788"/>
                <a:gd name="T25" fmla="*/ 0 h 165"/>
                <a:gd name="T26" fmla="*/ 0 w 788"/>
                <a:gd name="T27" fmla="*/ 0 h 165"/>
                <a:gd name="T28" fmla="*/ 0 w 788"/>
                <a:gd name="T29" fmla="*/ 0 h 165"/>
                <a:gd name="T30" fmla="*/ 0 w 788"/>
                <a:gd name="T31" fmla="*/ 0 h 165"/>
                <a:gd name="T32" fmla="*/ 0 w 788"/>
                <a:gd name="T33" fmla="*/ 0 h 165"/>
                <a:gd name="T34" fmla="*/ 0 w 788"/>
                <a:gd name="T35" fmla="*/ 0 h 165"/>
                <a:gd name="T36" fmla="*/ 0 w 788"/>
                <a:gd name="T37" fmla="*/ 0 h 165"/>
                <a:gd name="T38" fmla="*/ 0 w 788"/>
                <a:gd name="T39" fmla="*/ 0 h 165"/>
                <a:gd name="T40" fmla="*/ 0 w 788"/>
                <a:gd name="T41" fmla="*/ 0 h 165"/>
                <a:gd name="T42" fmla="*/ 0 w 788"/>
                <a:gd name="T43" fmla="*/ 0 h 165"/>
                <a:gd name="T44" fmla="*/ 0 w 788"/>
                <a:gd name="T45" fmla="*/ 0 h 165"/>
                <a:gd name="T46" fmla="*/ 0 w 788"/>
                <a:gd name="T47" fmla="*/ 0 h 165"/>
                <a:gd name="T48" fmla="*/ 0 w 788"/>
                <a:gd name="T49" fmla="*/ 0 h 165"/>
                <a:gd name="T50" fmla="*/ 0 w 788"/>
                <a:gd name="T51" fmla="*/ 0 h 1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8"/>
                <a:gd name="T79" fmla="*/ 0 h 165"/>
                <a:gd name="T80" fmla="*/ 788 w 788"/>
                <a:gd name="T81" fmla="*/ 165 h 1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64" name="Freeform 85"/>
            <p:cNvSpPr>
              <a:spLocks/>
            </p:cNvSpPr>
            <p:nvPr/>
          </p:nvSpPr>
          <p:spPr bwMode="auto">
            <a:xfrm>
              <a:off x="4064" y="1311"/>
              <a:ext cx="299" cy="429"/>
            </a:xfrm>
            <a:custGeom>
              <a:avLst/>
              <a:gdLst>
                <a:gd name="T0" fmla="*/ 0 w 1493"/>
                <a:gd name="T1" fmla="*/ 0 h 2145"/>
                <a:gd name="T2" fmla="*/ 0 w 1493"/>
                <a:gd name="T3" fmla="*/ 0 h 2145"/>
                <a:gd name="T4" fmla="*/ 0 w 1493"/>
                <a:gd name="T5" fmla="*/ 0 h 2145"/>
                <a:gd name="T6" fmla="*/ 0 w 1493"/>
                <a:gd name="T7" fmla="*/ 0 h 2145"/>
                <a:gd name="T8" fmla="*/ 0 w 1493"/>
                <a:gd name="T9" fmla="*/ 0 h 2145"/>
                <a:gd name="T10" fmla="*/ 0 w 1493"/>
                <a:gd name="T11" fmla="*/ 0 h 2145"/>
                <a:gd name="T12" fmla="*/ 0 w 1493"/>
                <a:gd name="T13" fmla="*/ 0 h 2145"/>
                <a:gd name="T14" fmla="*/ 0 w 1493"/>
                <a:gd name="T15" fmla="*/ 0 h 2145"/>
                <a:gd name="T16" fmla="*/ 0 w 1493"/>
                <a:gd name="T17" fmla="*/ 0 h 2145"/>
                <a:gd name="T18" fmla="*/ 0 w 1493"/>
                <a:gd name="T19" fmla="*/ 0 h 2145"/>
                <a:gd name="T20" fmla="*/ 0 w 1493"/>
                <a:gd name="T21" fmla="*/ 0 h 2145"/>
                <a:gd name="T22" fmla="*/ 0 w 1493"/>
                <a:gd name="T23" fmla="*/ 0 h 2145"/>
                <a:gd name="T24" fmla="*/ 0 w 1493"/>
                <a:gd name="T25" fmla="*/ 0 h 2145"/>
                <a:gd name="T26" fmla="*/ 0 w 1493"/>
                <a:gd name="T27" fmla="*/ 0 h 2145"/>
                <a:gd name="T28" fmla="*/ 0 w 1493"/>
                <a:gd name="T29" fmla="*/ 0 h 2145"/>
                <a:gd name="T30" fmla="*/ 0 w 1493"/>
                <a:gd name="T31" fmla="*/ 0 h 2145"/>
                <a:gd name="T32" fmla="*/ 0 w 1493"/>
                <a:gd name="T33" fmla="*/ 0 h 2145"/>
                <a:gd name="T34" fmla="*/ 0 w 1493"/>
                <a:gd name="T35" fmla="*/ 0 h 2145"/>
                <a:gd name="T36" fmla="*/ 0 w 1493"/>
                <a:gd name="T37" fmla="*/ 0 h 2145"/>
                <a:gd name="T38" fmla="*/ 0 w 1493"/>
                <a:gd name="T39" fmla="*/ 0 h 2145"/>
                <a:gd name="T40" fmla="*/ 0 w 1493"/>
                <a:gd name="T41" fmla="*/ 0 h 2145"/>
                <a:gd name="T42" fmla="*/ 0 w 1493"/>
                <a:gd name="T43" fmla="*/ 0 h 2145"/>
                <a:gd name="T44" fmla="*/ 0 w 1493"/>
                <a:gd name="T45" fmla="*/ 0 h 2145"/>
                <a:gd name="T46" fmla="*/ 0 w 1493"/>
                <a:gd name="T47" fmla="*/ 0 h 2145"/>
                <a:gd name="T48" fmla="*/ 0 w 1493"/>
                <a:gd name="T49" fmla="*/ 0 h 2145"/>
                <a:gd name="T50" fmla="*/ 0 w 1493"/>
                <a:gd name="T51" fmla="*/ 0 h 2145"/>
                <a:gd name="T52" fmla="*/ 0 w 1493"/>
                <a:gd name="T53" fmla="*/ 0 h 2145"/>
                <a:gd name="T54" fmla="*/ 0 w 1493"/>
                <a:gd name="T55" fmla="*/ 0 h 2145"/>
                <a:gd name="T56" fmla="*/ 0 w 1493"/>
                <a:gd name="T57" fmla="*/ 0 h 2145"/>
                <a:gd name="T58" fmla="*/ 0 w 1493"/>
                <a:gd name="T59" fmla="*/ 0 h 2145"/>
                <a:gd name="T60" fmla="*/ 0 w 1493"/>
                <a:gd name="T61" fmla="*/ 0 h 2145"/>
                <a:gd name="T62" fmla="*/ 0 w 1493"/>
                <a:gd name="T63" fmla="*/ 0 h 2145"/>
                <a:gd name="T64" fmla="*/ 0 w 1493"/>
                <a:gd name="T65" fmla="*/ 0 h 2145"/>
                <a:gd name="T66" fmla="*/ 0 w 1493"/>
                <a:gd name="T67" fmla="*/ 0 h 2145"/>
                <a:gd name="T68" fmla="*/ 0 w 1493"/>
                <a:gd name="T69" fmla="*/ 0 h 2145"/>
                <a:gd name="T70" fmla="*/ 0 w 1493"/>
                <a:gd name="T71" fmla="*/ 0 h 2145"/>
                <a:gd name="T72" fmla="*/ 0 w 1493"/>
                <a:gd name="T73" fmla="*/ 0 h 2145"/>
                <a:gd name="T74" fmla="*/ 0 w 1493"/>
                <a:gd name="T75" fmla="*/ 0 h 2145"/>
                <a:gd name="T76" fmla="*/ 0 w 1493"/>
                <a:gd name="T77" fmla="*/ 0 h 2145"/>
                <a:gd name="T78" fmla="*/ 0 w 1493"/>
                <a:gd name="T79" fmla="*/ 0 h 2145"/>
                <a:gd name="T80" fmla="*/ 0 w 1493"/>
                <a:gd name="T81" fmla="*/ 0 h 2145"/>
                <a:gd name="T82" fmla="*/ 0 w 1493"/>
                <a:gd name="T83" fmla="*/ 0 h 2145"/>
                <a:gd name="T84" fmla="*/ 0 w 1493"/>
                <a:gd name="T85" fmla="*/ 0 h 2145"/>
                <a:gd name="T86" fmla="*/ 0 w 1493"/>
                <a:gd name="T87" fmla="*/ 0 h 2145"/>
                <a:gd name="T88" fmla="*/ 0 w 1493"/>
                <a:gd name="T89" fmla="*/ 0 h 2145"/>
                <a:gd name="T90" fmla="*/ 0 w 1493"/>
                <a:gd name="T91" fmla="*/ 0 h 2145"/>
                <a:gd name="T92" fmla="*/ 0 w 1493"/>
                <a:gd name="T93" fmla="*/ 0 h 2145"/>
                <a:gd name="T94" fmla="*/ 0 w 1493"/>
                <a:gd name="T95" fmla="*/ 0 h 2145"/>
                <a:gd name="T96" fmla="*/ 0 w 1493"/>
                <a:gd name="T97" fmla="*/ 0 h 2145"/>
                <a:gd name="T98" fmla="*/ 0 w 1493"/>
                <a:gd name="T99" fmla="*/ 0 h 2145"/>
                <a:gd name="T100" fmla="*/ 0 w 1493"/>
                <a:gd name="T101" fmla="*/ 0 h 2145"/>
                <a:gd name="T102" fmla="*/ 0 w 1493"/>
                <a:gd name="T103" fmla="*/ 0 h 2145"/>
                <a:gd name="T104" fmla="*/ 0 w 1493"/>
                <a:gd name="T105" fmla="*/ 0 h 2145"/>
                <a:gd name="T106" fmla="*/ 0 w 1493"/>
                <a:gd name="T107" fmla="*/ 0 h 2145"/>
                <a:gd name="T108" fmla="*/ 0 w 1493"/>
                <a:gd name="T109" fmla="*/ 0 h 2145"/>
                <a:gd name="T110" fmla="*/ 0 w 1493"/>
                <a:gd name="T111" fmla="*/ 0 h 21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93"/>
                <a:gd name="T169" fmla="*/ 0 h 2145"/>
                <a:gd name="T170" fmla="*/ 1493 w 1493"/>
                <a:gd name="T171" fmla="*/ 2145 h 21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65" name="Freeform 86"/>
            <p:cNvSpPr>
              <a:spLocks/>
            </p:cNvSpPr>
            <p:nvPr/>
          </p:nvSpPr>
          <p:spPr bwMode="auto">
            <a:xfrm>
              <a:off x="4203" y="1342"/>
              <a:ext cx="87" cy="79"/>
            </a:xfrm>
            <a:custGeom>
              <a:avLst/>
              <a:gdLst>
                <a:gd name="T0" fmla="*/ 0 w 435"/>
                <a:gd name="T1" fmla="*/ 0 h 396"/>
                <a:gd name="T2" fmla="*/ 0 w 435"/>
                <a:gd name="T3" fmla="*/ 0 h 396"/>
                <a:gd name="T4" fmla="*/ 0 w 435"/>
                <a:gd name="T5" fmla="*/ 0 h 396"/>
                <a:gd name="T6" fmla="*/ 0 w 435"/>
                <a:gd name="T7" fmla="*/ 0 h 396"/>
                <a:gd name="T8" fmla="*/ 0 w 435"/>
                <a:gd name="T9" fmla="*/ 0 h 396"/>
                <a:gd name="T10" fmla="*/ 0 w 435"/>
                <a:gd name="T11" fmla="*/ 0 h 396"/>
                <a:gd name="T12" fmla="*/ 0 w 435"/>
                <a:gd name="T13" fmla="*/ 0 h 396"/>
                <a:gd name="T14" fmla="*/ 0 w 435"/>
                <a:gd name="T15" fmla="*/ 0 h 396"/>
                <a:gd name="T16" fmla="*/ 0 w 435"/>
                <a:gd name="T17" fmla="*/ 0 h 396"/>
                <a:gd name="T18" fmla="*/ 0 w 435"/>
                <a:gd name="T19" fmla="*/ 0 h 396"/>
                <a:gd name="T20" fmla="*/ 0 w 435"/>
                <a:gd name="T21" fmla="*/ 0 h 396"/>
                <a:gd name="T22" fmla="*/ 0 w 435"/>
                <a:gd name="T23" fmla="*/ 0 h 396"/>
                <a:gd name="T24" fmla="*/ 0 w 435"/>
                <a:gd name="T25" fmla="*/ 0 h 396"/>
                <a:gd name="T26" fmla="*/ 0 w 435"/>
                <a:gd name="T27" fmla="*/ 0 h 396"/>
                <a:gd name="T28" fmla="*/ 0 w 435"/>
                <a:gd name="T29" fmla="*/ 0 h 396"/>
                <a:gd name="T30" fmla="*/ 0 w 435"/>
                <a:gd name="T31" fmla="*/ 0 h 396"/>
                <a:gd name="T32" fmla="*/ 0 w 435"/>
                <a:gd name="T33" fmla="*/ 0 h 396"/>
                <a:gd name="T34" fmla="*/ 0 w 435"/>
                <a:gd name="T35" fmla="*/ 0 h 396"/>
                <a:gd name="T36" fmla="*/ 0 w 435"/>
                <a:gd name="T37" fmla="*/ 0 h 396"/>
                <a:gd name="T38" fmla="*/ 0 w 435"/>
                <a:gd name="T39" fmla="*/ 0 h 396"/>
                <a:gd name="T40" fmla="*/ 0 w 435"/>
                <a:gd name="T41" fmla="*/ 0 h 396"/>
                <a:gd name="T42" fmla="*/ 0 w 435"/>
                <a:gd name="T43" fmla="*/ 0 h 396"/>
                <a:gd name="T44" fmla="*/ 0 w 435"/>
                <a:gd name="T45" fmla="*/ 0 h 396"/>
                <a:gd name="T46" fmla="*/ 0 w 435"/>
                <a:gd name="T47" fmla="*/ 0 h 396"/>
                <a:gd name="T48" fmla="*/ 0 w 435"/>
                <a:gd name="T49" fmla="*/ 0 h 396"/>
                <a:gd name="T50" fmla="*/ 0 w 435"/>
                <a:gd name="T51" fmla="*/ 0 h 396"/>
                <a:gd name="T52" fmla="*/ 0 w 435"/>
                <a:gd name="T53" fmla="*/ 0 h 396"/>
                <a:gd name="T54" fmla="*/ 0 w 435"/>
                <a:gd name="T55" fmla="*/ 0 h 396"/>
                <a:gd name="T56" fmla="*/ 0 w 435"/>
                <a:gd name="T57" fmla="*/ 0 h 396"/>
                <a:gd name="T58" fmla="*/ 0 w 435"/>
                <a:gd name="T59" fmla="*/ 0 h 396"/>
                <a:gd name="T60" fmla="*/ 0 w 435"/>
                <a:gd name="T61" fmla="*/ 0 h 396"/>
                <a:gd name="T62" fmla="*/ 0 w 435"/>
                <a:gd name="T63" fmla="*/ 0 h 396"/>
                <a:gd name="T64" fmla="*/ 0 w 435"/>
                <a:gd name="T65" fmla="*/ 0 h 396"/>
                <a:gd name="T66" fmla="*/ 0 w 435"/>
                <a:gd name="T67" fmla="*/ 0 h 396"/>
                <a:gd name="T68" fmla="*/ 0 w 435"/>
                <a:gd name="T69" fmla="*/ 0 h 396"/>
                <a:gd name="T70" fmla="*/ 0 w 435"/>
                <a:gd name="T71" fmla="*/ 0 h 396"/>
                <a:gd name="T72" fmla="*/ 0 w 435"/>
                <a:gd name="T73" fmla="*/ 0 h 396"/>
                <a:gd name="T74" fmla="*/ 0 w 435"/>
                <a:gd name="T75" fmla="*/ 0 h 396"/>
                <a:gd name="T76" fmla="*/ 0 w 435"/>
                <a:gd name="T77" fmla="*/ 0 h 396"/>
                <a:gd name="T78" fmla="*/ 0 w 435"/>
                <a:gd name="T79" fmla="*/ 0 h 396"/>
                <a:gd name="T80" fmla="*/ 0 w 435"/>
                <a:gd name="T81" fmla="*/ 0 h 396"/>
                <a:gd name="T82" fmla="*/ 0 w 435"/>
                <a:gd name="T83" fmla="*/ 0 h 396"/>
                <a:gd name="T84" fmla="*/ 0 w 435"/>
                <a:gd name="T85" fmla="*/ 0 h 396"/>
                <a:gd name="T86" fmla="*/ 0 w 435"/>
                <a:gd name="T87" fmla="*/ 0 h 396"/>
                <a:gd name="T88" fmla="*/ 0 w 435"/>
                <a:gd name="T89" fmla="*/ 0 h 396"/>
                <a:gd name="T90" fmla="*/ 0 w 435"/>
                <a:gd name="T91" fmla="*/ 0 h 396"/>
                <a:gd name="T92" fmla="*/ 0 w 435"/>
                <a:gd name="T93" fmla="*/ 0 h 396"/>
                <a:gd name="T94" fmla="*/ 0 w 435"/>
                <a:gd name="T95" fmla="*/ 0 h 396"/>
                <a:gd name="T96" fmla="*/ 0 w 435"/>
                <a:gd name="T97" fmla="*/ 0 h 396"/>
                <a:gd name="T98" fmla="*/ 0 w 435"/>
                <a:gd name="T99" fmla="*/ 0 h 396"/>
                <a:gd name="T100" fmla="*/ 0 w 435"/>
                <a:gd name="T101" fmla="*/ 0 h 3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5"/>
                <a:gd name="T154" fmla="*/ 0 h 396"/>
                <a:gd name="T155" fmla="*/ 435 w 435"/>
                <a:gd name="T156" fmla="*/ 396 h 3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66" name="Freeform 87"/>
            <p:cNvSpPr>
              <a:spLocks/>
            </p:cNvSpPr>
            <p:nvPr/>
          </p:nvSpPr>
          <p:spPr bwMode="auto">
            <a:xfrm>
              <a:off x="4228" y="1363"/>
              <a:ext cx="52" cy="41"/>
            </a:xfrm>
            <a:custGeom>
              <a:avLst/>
              <a:gdLst>
                <a:gd name="T0" fmla="*/ 0 w 258"/>
                <a:gd name="T1" fmla="*/ 0 h 207"/>
                <a:gd name="T2" fmla="*/ 0 w 258"/>
                <a:gd name="T3" fmla="*/ 0 h 207"/>
                <a:gd name="T4" fmla="*/ 0 w 258"/>
                <a:gd name="T5" fmla="*/ 0 h 207"/>
                <a:gd name="T6" fmla="*/ 0 w 258"/>
                <a:gd name="T7" fmla="*/ 0 h 207"/>
                <a:gd name="T8" fmla="*/ 0 w 258"/>
                <a:gd name="T9" fmla="*/ 0 h 207"/>
                <a:gd name="T10" fmla="*/ 0 w 258"/>
                <a:gd name="T11" fmla="*/ 0 h 207"/>
                <a:gd name="T12" fmla="*/ 0 w 258"/>
                <a:gd name="T13" fmla="*/ 0 h 207"/>
                <a:gd name="T14" fmla="*/ 0 w 258"/>
                <a:gd name="T15" fmla="*/ 0 h 207"/>
                <a:gd name="T16" fmla="*/ 0 w 258"/>
                <a:gd name="T17" fmla="*/ 0 h 207"/>
                <a:gd name="T18" fmla="*/ 0 w 258"/>
                <a:gd name="T19" fmla="*/ 0 h 207"/>
                <a:gd name="T20" fmla="*/ 0 w 258"/>
                <a:gd name="T21" fmla="*/ 0 h 207"/>
                <a:gd name="T22" fmla="*/ 0 w 258"/>
                <a:gd name="T23" fmla="*/ 0 h 207"/>
                <a:gd name="T24" fmla="*/ 0 w 258"/>
                <a:gd name="T25" fmla="*/ 0 h 207"/>
                <a:gd name="T26" fmla="*/ 0 w 258"/>
                <a:gd name="T27" fmla="*/ 0 h 207"/>
                <a:gd name="T28" fmla="*/ 0 w 258"/>
                <a:gd name="T29" fmla="*/ 0 h 207"/>
                <a:gd name="T30" fmla="*/ 0 w 258"/>
                <a:gd name="T31" fmla="*/ 0 h 207"/>
                <a:gd name="T32" fmla="*/ 0 w 258"/>
                <a:gd name="T33" fmla="*/ 0 h 207"/>
                <a:gd name="T34" fmla="*/ 0 w 258"/>
                <a:gd name="T35" fmla="*/ 0 h 207"/>
                <a:gd name="T36" fmla="*/ 0 w 258"/>
                <a:gd name="T37" fmla="*/ 0 h 207"/>
                <a:gd name="T38" fmla="*/ 0 w 258"/>
                <a:gd name="T39" fmla="*/ 0 h 207"/>
                <a:gd name="T40" fmla="*/ 0 w 258"/>
                <a:gd name="T41" fmla="*/ 0 h 207"/>
                <a:gd name="T42" fmla="*/ 0 w 258"/>
                <a:gd name="T43" fmla="*/ 0 h 207"/>
                <a:gd name="T44" fmla="*/ 0 w 258"/>
                <a:gd name="T45" fmla="*/ 0 h 207"/>
                <a:gd name="T46" fmla="*/ 0 w 258"/>
                <a:gd name="T47" fmla="*/ 0 h 207"/>
                <a:gd name="T48" fmla="*/ 0 w 258"/>
                <a:gd name="T49" fmla="*/ 0 h 207"/>
                <a:gd name="T50" fmla="*/ 0 w 258"/>
                <a:gd name="T51" fmla="*/ 0 h 207"/>
                <a:gd name="T52" fmla="*/ 0 w 258"/>
                <a:gd name="T53" fmla="*/ 0 h 207"/>
                <a:gd name="T54" fmla="*/ 0 w 258"/>
                <a:gd name="T55" fmla="*/ 0 h 207"/>
                <a:gd name="T56" fmla="*/ 0 w 258"/>
                <a:gd name="T57" fmla="*/ 0 h 207"/>
                <a:gd name="T58" fmla="*/ 0 w 258"/>
                <a:gd name="T59" fmla="*/ 0 h 207"/>
                <a:gd name="T60" fmla="*/ 0 w 258"/>
                <a:gd name="T61" fmla="*/ 0 h 207"/>
                <a:gd name="T62" fmla="*/ 0 w 258"/>
                <a:gd name="T63" fmla="*/ 0 h 207"/>
                <a:gd name="T64" fmla="*/ 0 w 258"/>
                <a:gd name="T65" fmla="*/ 0 h 207"/>
                <a:gd name="T66" fmla="*/ 0 w 258"/>
                <a:gd name="T67" fmla="*/ 0 h 207"/>
                <a:gd name="T68" fmla="*/ 0 w 258"/>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
                <a:gd name="T106" fmla="*/ 0 h 207"/>
                <a:gd name="T107" fmla="*/ 258 w 258"/>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67" name="Freeform 88"/>
            <p:cNvSpPr>
              <a:spLocks/>
            </p:cNvSpPr>
            <p:nvPr/>
          </p:nvSpPr>
          <p:spPr bwMode="auto">
            <a:xfrm>
              <a:off x="4087" y="1373"/>
              <a:ext cx="87" cy="91"/>
            </a:xfrm>
            <a:custGeom>
              <a:avLst/>
              <a:gdLst>
                <a:gd name="T0" fmla="*/ 0 w 435"/>
                <a:gd name="T1" fmla="*/ 0 h 457"/>
                <a:gd name="T2" fmla="*/ 0 w 435"/>
                <a:gd name="T3" fmla="*/ 0 h 457"/>
                <a:gd name="T4" fmla="*/ 0 w 435"/>
                <a:gd name="T5" fmla="*/ 0 h 457"/>
                <a:gd name="T6" fmla="*/ 0 w 435"/>
                <a:gd name="T7" fmla="*/ 0 h 457"/>
                <a:gd name="T8" fmla="*/ 0 w 435"/>
                <a:gd name="T9" fmla="*/ 0 h 457"/>
                <a:gd name="T10" fmla="*/ 0 w 435"/>
                <a:gd name="T11" fmla="*/ 0 h 457"/>
                <a:gd name="T12" fmla="*/ 0 w 435"/>
                <a:gd name="T13" fmla="*/ 0 h 457"/>
                <a:gd name="T14" fmla="*/ 0 w 435"/>
                <a:gd name="T15" fmla="*/ 0 h 457"/>
                <a:gd name="T16" fmla="*/ 0 w 435"/>
                <a:gd name="T17" fmla="*/ 0 h 457"/>
                <a:gd name="T18" fmla="*/ 0 w 435"/>
                <a:gd name="T19" fmla="*/ 0 h 457"/>
                <a:gd name="T20" fmla="*/ 0 w 435"/>
                <a:gd name="T21" fmla="*/ 0 h 457"/>
                <a:gd name="T22" fmla="*/ 0 w 435"/>
                <a:gd name="T23" fmla="*/ 0 h 457"/>
                <a:gd name="T24" fmla="*/ 0 w 435"/>
                <a:gd name="T25" fmla="*/ 0 h 457"/>
                <a:gd name="T26" fmla="*/ 0 w 435"/>
                <a:gd name="T27" fmla="*/ 0 h 457"/>
                <a:gd name="T28" fmla="*/ 0 w 435"/>
                <a:gd name="T29" fmla="*/ 0 h 457"/>
                <a:gd name="T30" fmla="*/ 0 w 435"/>
                <a:gd name="T31" fmla="*/ 0 h 457"/>
                <a:gd name="T32" fmla="*/ 0 w 435"/>
                <a:gd name="T33" fmla="*/ 0 h 457"/>
                <a:gd name="T34" fmla="*/ 0 w 435"/>
                <a:gd name="T35" fmla="*/ 0 h 457"/>
                <a:gd name="T36" fmla="*/ 0 w 435"/>
                <a:gd name="T37" fmla="*/ 0 h 457"/>
                <a:gd name="T38" fmla="*/ 0 w 435"/>
                <a:gd name="T39" fmla="*/ 0 h 457"/>
                <a:gd name="T40" fmla="*/ 0 w 435"/>
                <a:gd name="T41" fmla="*/ 0 h 457"/>
                <a:gd name="T42" fmla="*/ 0 w 435"/>
                <a:gd name="T43" fmla="*/ 0 h 457"/>
                <a:gd name="T44" fmla="*/ 0 w 435"/>
                <a:gd name="T45" fmla="*/ 0 h 457"/>
                <a:gd name="T46" fmla="*/ 0 w 435"/>
                <a:gd name="T47" fmla="*/ 0 h 457"/>
                <a:gd name="T48" fmla="*/ 0 w 435"/>
                <a:gd name="T49" fmla="*/ 0 h 457"/>
                <a:gd name="T50" fmla="*/ 0 w 435"/>
                <a:gd name="T51" fmla="*/ 0 h 457"/>
                <a:gd name="T52" fmla="*/ 0 w 435"/>
                <a:gd name="T53" fmla="*/ 0 h 457"/>
                <a:gd name="T54" fmla="*/ 0 w 435"/>
                <a:gd name="T55" fmla="*/ 0 h 457"/>
                <a:gd name="T56" fmla="*/ 0 w 435"/>
                <a:gd name="T57" fmla="*/ 0 h 457"/>
                <a:gd name="T58" fmla="*/ 0 w 435"/>
                <a:gd name="T59" fmla="*/ 0 h 457"/>
                <a:gd name="T60" fmla="*/ 0 w 435"/>
                <a:gd name="T61" fmla="*/ 0 h 457"/>
                <a:gd name="T62" fmla="*/ 0 w 435"/>
                <a:gd name="T63" fmla="*/ 0 h 457"/>
                <a:gd name="T64" fmla="*/ 0 w 435"/>
                <a:gd name="T65" fmla="*/ 0 h 457"/>
                <a:gd name="T66" fmla="*/ 0 w 435"/>
                <a:gd name="T67" fmla="*/ 0 h 457"/>
                <a:gd name="T68" fmla="*/ 0 w 435"/>
                <a:gd name="T69" fmla="*/ 0 h 457"/>
                <a:gd name="T70" fmla="*/ 0 w 435"/>
                <a:gd name="T71" fmla="*/ 0 h 457"/>
                <a:gd name="T72" fmla="*/ 0 w 435"/>
                <a:gd name="T73" fmla="*/ 0 h 457"/>
                <a:gd name="T74" fmla="*/ 0 w 435"/>
                <a:gd name="T75" fmla="*/ 0 h 457"/>
                <a:gd name="T76" fmla="*/ 0 w 435"/>
                <a:gd name="T77" fmla="*/ 0 h 457"/>
                <a:gd name="T78" fmla="*/ 0 w 435"/>
                <a:gd name="T79" fmla="*/ 0 h 457"/>
                <a:gd name="T80" fmla="*/ 0 w 435"/>
                <a:gd name="T81" fmla="*/ 0 h 457"/>
                <a:gd name="T82" fmla="*/ 0 w 435"/>
                <a:gd name="T83" fmla="*/ 0 h 457"/>
                <a:gd name="T84" fmla="*/ 0 w 435"/>
                <a:gd name="T85" fmla="*/ 0 h 457"/>
                <a:gd name="T86" fmla="*/ 0 w 435"/>
                <a:gd name="T87" fmla="*/ 0 h 457"/>
                <a:gd name="T88" fmla="*/ 0 w 435"/>
                <a:gd name="T89" fmla="*/ 0 h 457"/>
                <a:gd name="T90" fmla="*/ 0 w 435"/>
                <a:gd name="T91" fmla="*/ 0 h 457"/>
                <a:gd name="T92" fmla="*/ 0 w 435"/>
                <a:gd name="T93" fmla="*/ 0 h 457"/>
                <a:gd name="T94" fmla="*/ 0 w 435"/>
                <a:gd name="T95" fmla="*/ 0 h 457"/>
                <a:gd name="T96" fmla="*/ 0 w 435"/>
                <a:gd name="T97" fmla="*/ 0 h 457"/>
                <a:gd name="T98" fmla="*/ 0 w 435"/>
                <a:gd name="T99" fmla="*/ 0 h 457"/>
                <a:gd name="T100" fmla="*/ 0 w 435"/>
                <a:gd name="T101" fmla="*/ 0 h 457"/>
                <a:gd name="T102" fmla="*/ 0 w 435"/>
                <a:gd name="T103" fmla="*/ 0 h 457"/>
                <a:gd name="T104" fmla="*/ 0 w 435"/>
                <a:gd name="T105" fmla="*/ 0 h 457"/>
                <a:gd name="T106" fmla="*/ 0 w 435"/>
                <a:gd name="T107" fmla="*/ 0 h 457"/>
                <a:gd name="T108" fmla="*/ 0 w 435"/>
                <a:gd name="T109" fmla="*/ 0 h 457"/>
                <a:gd name="T110" fmla="*/ 0 w 435"/>
                <a:gd name="T111" fmla="*/ 0 h 457"/>
                <a:gd name="T112" fmla="*/ 0 w 435"/>
                <a:gd name="T113" fmla="*/ 0 h 457"/>
                <a:gd name="T114" fmla="*/ 0 w 435"/>
                <a:gd name="T115" fmla="*/ 0 h 457"/>
                <a:gd name="T116" fmla="*/ 0 w 435"/>
                <a:gd name="T117" fmla="*/ 0 h 4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5"/>
                <a:gd name="T178" fmla="*/ 0 h 457"/>
                <a:gd name="T179" fmla="*/ 435 w 435"/>
                <a:gd name="T180" fmla="*/ 457 h 4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68" name="Freeform 89"/>
            <p:cNvSpPr>
              <a:spLocks/>
            </p:cNvSpPr>
            <p:nvPr/>
          </p:nvSpPr>
          <p:spPr bwMode="auto">
            <a:xfrm>
              <a:off x="4102" y="1386"/>
              <a:ext cx="62" cy="58"/>
            </a:xfrm>
            <a:custGeom>
              <a:avLst/>
              <a:gdLst>
                <a:gd name="T0" fmla="*/ 0 w 312"/>
                <a:gd name="T1" fmla="*/ 0 h 290"/>
                <a:gd name="T2" fmla="*/ 0 w 312"/>
                <a:gd name="T3" fmla="*/ 0 h 290"/>
                <a:gd name="T4" fmla="*/ 0 w 312"/>
                <a:gd name="T5" fmla="*/ 0 h 290"/>
                <a:gd name="T6" fmla="*/ 0 w 312"/>
                <a:gd name="T7" fmla="*/ 0 h 290"/>
                <a:gd name="T8" fmla="*/ 0 w 312"/>
                <a:gd name="T9" fmla="*/ 0 h 290"/>
                <a:gd name="T10" fmla="*/ 0 w 312"/>
                <a:gd name="T11" fmla="*/ 0 h 290"/>
                <a:gd name="T12" fmla="*/ 0 w 312"/>
                <a:gd name="T13" fmla="*/ 0 h 290"/>
                <a:gd name="T14" fmla="*/ 0 w 312"/>
                <a:gd name="T15" fmla="*/ 0 h 290"/>
                <a:gd name="T16" fmla="*/ 0 w 312"/>
                <a:gd name="T17" fmla="*/ 0 h 290"/>
                <a:gd name="T18" fmla="*/ 0 w 312"/>
                <a:gd name="T19" fmla="*/ 0 h 290"/>
                <a:gd name="T20" fmla="*/ 0 w 312"/>
                <a:gd name="T21" fmla="*/ 0 h 290"/>
                <a:gd name="T22" fmla="*/ 0 w 312"/>
                <a:gd name="T23" fmla="*/ 0 h 290"/>
                <a:gd name="T24" fmla="*/ 0 w 312"/>
                <a:gd name="T25" fmla="*/ 0 h 290"/>
                <a:gd name="T26" fmla="*/ 0 w 312"/>
                <a:gd name="T27" fmla="*/ 0 h 290"/>
                <a:gd name="T28" fmla="*/ 0 w 312"/>
                <a:gd name="T29" fmla="*/ 0 h 290"/>
                <a:gd name="T30" fmla="*/ 0 w 312"/>
                <a:gd name="T31" fmla="*/ 0 h 290"/>
                <a:gd name="T32" fmla="*/ 0 w 312"/>
                <a:gd name="T33" fmla="*/ 0 h 290"/>
                <a:gd name="T34" fmla="*/ 0 w 312"/>
                <a:gd name="T35" fmla="*/ 0 h 290"/>
                <a:gd name="T36" fmla="*/ 0 w 312"/>
                <a:gd name="T37" fmla="*/ 0 h 290"/>
                <a:gd name="T38" fmla="*/ 0 w 312"/>
                <a:gd name="T39" fmla="*/ 0 h 290"/>
                <a:gd name="T40" fmla="*/ 0 w 312"/>
                <a:gd name="T41" fmla="*/ 0 h 290"/>
                <a:gd name="T42" fmla="*/ 0 w 312"/>
                <a:gd name="T43" fmla="*/ 0 h 290"/>
                <a:gd name="T44" fmla="*/ 0 w 312"/>
                <a:gd name="T45" fmla="*/ 0 h 290"/>
                <a:gd name="T46" fmla="*/ 0 w 312"/>
                <a:gd name="T47" fmla="*/ 0 h 290"/>
                <a:gd name="T48" fmla="*/ 0 w 312"/>
                <a:gd name="T49" fmla="*/ 0 h 290"/>
                <a:gd name="T50" fmla="*/ 0 w 312"/>
                <a:gd name="T51" fmla="*/ 0 h 290"/>
                <a:gd name="T52" fmla="*/ 0 w 312"/>
                <a:gd name="T53" fmla="*/ 0 h 290"/>
                <a:gd name="T54" fmla="*/ 0 w 312"/>
                <a:gd name="T55" fmla="*/ 0 h 290"/>
                <a:gd name="T56" fmla="*/ 0 w 312"/>
                <a:gd name="T57" fmla="*/ 0 h 290"/>
                <a:gd name="T58" fmla="*/ 0 w 312"/>
                <a:gd name="T59" fmla="*/ 0 h 290"/>
                <a:gd name="T60" fmla="*/ 0 w 312"/>
                <a:gd name="T61" fmla="*/ 0 h 290"/>
                <a:gd name="T62" fmla="*/ 0 w 312"/>
                <a:gd name="T63" fmla="*/ 0 h 290"/>
                <a:gd name="T64" fmla="*/ 0 w 312"/>
                <a:gd name="T65" fmla="*/ 0 h 290"/>
                <a:gd name="T66" fmla="*/ 0 w 312"/>
                <a:gd name="T67" fmla="*/ 0 h 290"/>
                <a:gd name="T68" fmla="*/ 0 w 312"/>
                <a:gd name="T69" fmla="*/ 0 h 290"/>
                <a:gd name="T70" fmla="*/ 0 w 312"/>
                <a:gd name="T71" fmla="*/ 0 h 290"/>
                <a:gd name="T72" fmla="*/ 0 w 312"/>
                <a:gd name="T73" fmla="*/ 0 h 290"/>
                <a:gd name="T74" fmla="*/ 0 w 312"/>
                <a:gd name="T75" fmla="*/ 0 h 290"/>
                <a:gd name="T76" fmla="*/ 0 w 312"/>
                <a:gd name="T77" fmla="*/ 0 h 290"/>
                <a:gd name="T78" fmla="*/ 0 w 312"/>
                <a:gd name="T79" fmla="*/ 0 h 290"/>
                <a:gd name="T80" fmla="*/ 0 w 312"/>
                <a:gd name="T81" fmla="*/ 0 h 290"/>
                <a:gd name="T82" fmla="*/ 0 w 312"/>
                <a:gd name="T83" fmla="*/ 0 h 290"/>
                <a:gd name="T84" fmla="*/ 0 w 312"/>
                <a:gd name="T85" fmla="*/ 0 h 2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12"/>
                <a:gd name="T130" fmla="*/ 0 h 290"/>
                <a:gd name="T131" fmla="*/ 312 w 312"/>
                <a:gd name="T132" fmla="*/ 290 h 2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69" name="Freeform 90"/>
            <p:cNvSpPr>
              <a:spLocks/>
            </p:cNvSpPr>
            <p:nvPr/>
          </p:nvSpPr>
          <p:spPr bwMode="auto">
            <a:xfrm>
              <a:off x="4170" y="1417"/>
              <a:ext cx="77" cy="84"/>
            </a:xfrm>
            <a:custGeom>
              <a:avLst/>
              <a:gdLst>
                <a:gd name="T0" fmla="*/ 0 w 384"/>
                <a:gd name="T1" fmla="*/ 0 h 420"/>
                <a:gd name="T2" fmla="*/ 0 w 384"/>
                <a:gd name="T3" fmla="*/ 0 h 420"/>
                <a:gd name="T4" fmla="*/ 0 w 384"/>
                <a:gd name="T5" fmla="*/ 0 h 420"/>
                <a:gd name="T6" fmla="*/ 0 w 384"/>
                <a:gd name="T7" fmla="*/ 0 h 420"/>
                <a:gd name="T8" fmla="*/ 0 w 384"/>
                <a:gd name="T9" fmla="*/ 0 h 420"/>
                <a:gd name="T10" fmla="*/ 0 w 384"/>
                <a:gd name="T11" fmla="*/ 0 h 420"/>
                <a:gd name="T12" fmla="*/ 0 w 384"/>
                <a:gd name="T13" fmla="*/ 0 h 420"/>
                <a:gd name="T14" fmla="*/ 0 w 384"/>
                <a:gd name="T15" fmla="*/ 0 h 420"/>
                <a:gd name="T16" fmla="*/ 0 w 384"/>
                <a:gd name="T17" fmla="*/ 0 h 420"/>
                <a:gd name="T18" fmla="*/ 0 w 384"/>
                <a:gd name="T19" fmla="*/ 0 h 420"/>
                <a:gd name="T20" fmla="*/ 0 w 384"/>
                <a:gd name="T21" fmla="*/ 0 h 420"/>
                <a:gd name="T22" fmla="*/ 0 w 384"/>
                <a:gd name="T23" fmla="*/ 0 h 420"/>
                <a:gd name="T24" fmla="*/ 0 w 384"/>
                <a:gd name="T25" fmla="*/ 0 h 420"/>
                <a:gd name="T26" fmla="*/ 0 w 384"/>
                <a:gd name="T27" fmla="*/ 0 h 420"/>
                <a:gd name="T28" fmla="*/ 0 w 384"/>
                <a:gd name="T29" fmla="*/ 0 h 420"/>
                <a:gd name="T30" fmla="*/ 0 w 384"/>
                <a:gd name="T31" fmla="*/ 0 h 420"/>
                <a:gd name="T32" fmla="*/ 0 w 384"/>
                <a:gd name="T33" fmla="*/ 0 h 420"/>
                <a:gd name="T34" fmla="*/ 0 w 384"/>
                <a:gd name="T35" fmla="*/ 0 h 420"/>
                <a:gd name="T36" fmla="*/ 0 w 384"/>
                <a:gd name="T37" fmla="*/ 0 h 420"/>
                <a:gd name="T38" fmla="*/ 0 w 384"/>
                <a:gd name="T39" fmla="*/ 0 h 420"/>
                <a:gd name="T40" fmla="*/ 0 w 384"/>
                <a:gd name="T41" fmla="*/ 0 h 420"/>
                <a:gd name="T42" fmla="*/ 0 w 384"/>
                <a:gd name="T43" fmla="*/ 0 h 420"/>
                <a:gd name="T44" fmla="*/ 0 w 384"/>
                <a:gd name="T45" fmla="*/ 0 h 420"/>
                <a:gd name="T46" fmla="*/ 0 w 384"/>
                <a:gd name="T47" fmla="*/ 0 h 420"/>
                <a:gd name="T48" fmla="*/ 0 w 384"/>
                <a:gd name="T49" fmla="*/ 0 h 420"/>
                <a:gd name="T50" fmla="*/ 0 w 384"/>
                <a:gd name="T51" fmla="*/ 0 h 420"/>
                <a:gd name="T52" fmla="*/ 0 w 384"/>
                <a:gd name="T53" fmla="*/ 0 h 420"/>
                <a:gd name="T54" fmla="*/ 0 w 384"/>
                <a:gd name="T55" fmla="*/ 0 h 420"/>
                <a:gd name="T56" fmla="*/ 0 w 384"/>
                <a:gd name="T57" fmla="*/ 0 h 420"/>
                <a:gd name="T58" fmla="*/ 0 w 384"/>
                <a:gd name="T59" fmla="*/ 0 h 420"/>
                <a:gd name="T60" fmla="*/ 0 w 384"/>
                <a:gd name="T61" fmla="*/ 0 h 420"/>
                <a:gd name="T62" fmla="*/ 0 w 384"/>
                <a:gd name="T63" fmla="*/ 0 h 420"/>
                <a:gd name="T64" fmla="*/ 0 w 384"/>
                <a:gd name="T65" fmla="*/ 0 h 420"/>
                <a:gd name="T66" fmla="*/ 0 w 384"/>
                <a:gd name="T67" fmla="*/ 0 h 420"/>
                <a:gd name="T68" fmla="*/ 0 w 384"/>
                <a:gd name="T69" fmla="*/ 0 h 420"/>
                <a:gd name="T70" fmla="*/ 0 w 384"/>
                <a:gd name="T71" fmla="*/ 0 h 420"/>
                <a:gd name="T72" fmla="*/ 0 w 384"/>
                <a:gd name="T73" fmla="*/ 0 h 420"/>
                <a:gd name="T74" fmla="*/ 0 w 384"/>
                <a:gd name="T75" fmla="*/ 0 h 420"/>
                <a:gd name="T76" fmla="*/ 0 w 384"/>
                <a:gd name="T77" fmla="*/ 0 h 420"/>
                <a:gd name="T78" fmla="*/ 0 w 384"/>
                <a:gd name="T79" fmla="*/ 0 h 420"/>
                <a:gd name="T80" fmla="*/ 0 w 384"/>
                <a:gd name="T81" fmla="*/ 0 h 420"/>
                <a:gd name="T82" fmla="*/ 0 w 384"/>
                <a:gd name="T83" fmla="*/ 0 h 420"/>
                <a:gd name="T84" fmla="*/ 0 w 384"/>
                <a:gd name="T85" fmla="*/ 0 h 420"/>
                <a:gd name="T86" fmla="*/ 0 w 384"/>
                <a:gd name="T87" fmla="*/ 0 h 420"/>
                <a:gd name="T88" fmla="*/ 0 w 384"/>
                <a:gd name="T89" fmla="*/ 0 h 420"/>
                <a:gd name="T90" fmla="*/ 0 w 384"/>
                <a:gd name="T91" fmla="*/ 0 h 420"/>
                <a:gd name="T92" fmla="*/ 0 w 384"/>
                <a:gd name="T93" fmla="*/ 0 h 420"/>
                <a:gd name="T94" fmla="*/ 0 w 384"/>
                <a:gd name="T95" fmla="*/ 0 h 420"/>
                <a:gd name="T96" fmla="*/ 0 w 384"/>
                <a:gd name="T97" fmla="*/ 0 h 420"/>
                <a:gd name="T98" fmla="*/ 0 w 384"/>
                <a:gd name="T99" fmla="*/ 0 h 420"/>
                <a:gd name="T100" fmla="*/ 0 w 384"/>
                <a:gd name="T101" fmla="*/ 0 h 420"/>
                <a:gd name="T102" fmla="*/ 0 w 384"/>
                <a:gd name="T103" fmla="*/ 0 h 420"/>
                <a:gd name="T104" fmla="*/ 0 w 384"/>
                <a:gd name="T105" fmla="*/ 0 h 420"/>
                <a:gd name="T106" fmla="*/ 0 w 384"/>
                <a:gd name="T107" fmla="*/ 0 h 420"/>
                <a:gd name="T108" fmla="*/ 0 w 384"/>
                <a:gd name="T109" fmla="*/ 0 h 420"/>
                <a:gd name="T110" fmla="*/ 0 w 384"/>
                <a:gd name="T111" fmla="*/ 0 h 420"/>
                <a:gd name="T112" fmla="*/ 0 w 384"/>
                <a:gd name="T113" fmla="*/ 0 h 420"/>
                <a:gd name="T114" fmla="*/ 0 w 384"/>
                <a:gd name="T115" fmla="*/ 0 h 4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84"/>
                <a:gd name="T175" fmla="*/ 0 h 420"/>
                <a:gd name="T176" fmla="*/ 384 w 384"/>
                <a:gd name="T177" fmla="*/ 420 h 4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70" name="Freeform 91"/>
            <p:cNvSpPr>
              <a:spLocks/>
            </p:cNvSpPr>
            <p:nvPr/>
          </p:nvSpPr>
          <p:spPr bwMode="auto">
            <a:xfrm>
              <a:off x="4185" y="1435"/>
              <a:ext cx="47" cy="54"/>
            </a:xfrm>
            <a:custGeom>
              <a:avLst/>
              <a:gdLst>
                <a:gd name="T0" fmla="*/ 0 w 239"/>
                <a:gd name="T1" fmla="*/ 0 h 270"/>
                <a:gd name="T2" fmla="*/ 0 w 239"/>
                <a:gd name="T3" fmla="*/ 0 h 270"/>
                <a:gd name="T4" fmla="*/ 0 w 239"/>
                <a:gd name="T5" fmla="*/ 0 h 270"/>
                <a:gd name="T6" fmla="*/ 0 w 239"/>
                <a:gd name="T7" fmla="*/ 0 h 270"/>
                <a:gd name="T8" fmla="*/ 0 w 239"/>
                <a:gd name="T9" fmla="*/ 0 h 270"/>
                <a:gd name="T10" fmla="*/ 0 w 239"/>
                <a:gd name="T11" fmla="*/ 0 h 270"/>
                <a:gd name="T12" fmla="*/ 0 w 239"/>
                <a:gd name="T13" fmla="*/ 0 h 270"/>
                <a:gd name="T14" fmla="*/ 0 w 239"/>
                <a:gd name="T15" fmla="*/ 0 h 270"/>
                <a:gd name="T16" fmla="*/ 0 w 239"/>
                <a:gd name="T17" fmla="*/ 0 h 270"/>
                <a:gd name="T18" fmla="*/ 0 w 239"/>
                <a:gd name="T19" fmla="*/ 0 h 270"/>
                <a:gd name="T20" fmla="*/ 0 w 239"/>
                <a:gd name="T21" fmla="*/ 0 h 270"/>
                <a:gd name="T22" fmla="*/ 0 w 239"/>
                <a:gd name="T23" fmla="*/ 0 h 270"/>
                <a:gd name="T24" fmla="*/ 0 w 239"/>
                <a:gd name="T25" fmla="*/ 0 h 270"/>
                <a:gd name="T26" fmla="*/ 0 w 239"/>
                <a:gd name="T27" fmla="*/ 0 h 270"/>
                <a:gd name="T28" fmla="*/ 0 w 239"/>
                <a:gd name="T29" fmla="*/ 0 h 270"/>
                <a:gd name="T30" fmla="*/ 0 w 239"/>
                <a:gd name="T31" fmla="*/ 0 h 270"/>
                <a:gd name="T32" fmla="*/ 0 w 239"/>
                <a:gd name="T33" fmla="*/ 0 h 270"/>
                <a:gd name="T34" fmla="*/ 0 w 239"/>
                <a:gd name="T35" fmla="*/ 0 h 270"/>
                <a:gd name="T36" fmla="*/ 0 w 239"/>
                <a:gd name="T37" fmla="*/ 0 h 270"/>
                <a:gd name="T38" fmla="*/ 0 w 239"/>
                <a:gd name="T39" fmla="*/ 0 h 270"/>
                <a:gd name="T40" fmla="*/ 0 w 239"/>
                <a:gd name="T41" fmla="*/ 0 h 270"/>
                <a:gd name="T42" fmla="*/ 0 w 239"/>
                <a:gd name="T43" fmla="*/ 0 h 270"/>
                <a:gd name="T44" fmla="*/ 0 w 239"/>
                <a:gd name="T45" fmla="*/ 0 h 270"/>
                <a:gd name="T46" fmla="*/ 0 w 239"/>
                <a:gd name="T47" fmla="*/ 0 h 270"/>
                <a:gd name="T48" fmla="*/ 0 w 239"/>
                <a:gd name="T49" fmla="*/ 0 h 270"/>
                <a:gd name="T50" fmla="*/ 0 w 239"/>
                <a:gd name="T51" fmla="*/ 0 h 270"/>
                <a:gd name="T52" fmla="*/ 0 w 239"/>
                <a:gd name="T53" fmla="*/ 0 h 270"/>
                <a:gd name="T54" fmla="*/ 0 w 239"/>
                <a:gd name="T55" fmla="*/ 0 h 270"/>
                <a:gd name="T56" fmla="*/ 0 w 239"/>
                <a:gd name="T57" fmla="*/ 0 h 270"/>
                <a:gd name="T58" fmla="*/ 0 w 239"/>
                <a:gd name="T59" fmla="*/ 0 h 270"/>
                <a:gd name="T60" fmla="*/ 0 w 239"/>
                <a:gd name="T61" fmla="*/ 0 h 270"/>
                <a:gd name="T62" fmla="*/ 0 w 239"/>
                <a:gd name="T63" fmla="*/ 0 h 270"/>
                <a:gd name="T64" fmla="*/ 0 w 239"/>
                <a:gd name="T65" fmla="*/ 0 h 270"/>
                <a:gd name="T66" fmla="*/ 0 w 239"/>
                <a:gd name="T67" fmla="*/ 0 h 270"/>
                <a:gd name="T68" fmla="*/ 0 w 239"/>
                <a:gd name="T69" fmla="*/ 0 h 270"/>
                <a:gd name="T70" fmla="*/ 0 w 239"/>
                <a:gd name="T71" fmla="*/ 0 h 270"/>
                <a:gd name="T72" fmla="*/ 0 w 239"/>
                <a:gd name="T73" fmla="*/ 0 h 270"/>
                <a:gd name="T74" fmla="*/ 0 w 239"/>
                <a:gd name="T75" fmla="*/ 0 h 270"/>
                <a:gd name="T76" fmla="*/ 0 w 239"/>
                <a:gd name="T77" fmla="*/ 0 h 270"/>
                <a:gd name="T78" fmla="*/ 0 w 239"/>
                <a:gd name="T79" fmla="*/ 0 h 270"/>
                <a:gd name="T80" fmla="*/ 0 w 239"/>
                <a:gd name="T81" fmla="*/ 0 h 270"/>
                <a:gd name="T82" fmla="*/ 0 w 239"/>
                <a:gd name="T83" fmla="*/ 0 h 270"/>
                <a:gd name="T84" fmla="*/ 0 w 239"/>
                <a:gd name="T85" fmla="*/ 0 h 270"/>
                <a:gd name="T86" fmla="*/ 0 w 239"/>
                <a:gd name="T87" fmla="*/ 0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9"/>
                <a:gd name="T133" fmla="*/ 0 h 270"/>
                <a:gd name="T134" fmla="*/ 239 w 239"/>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71" name="Freeform 92"/>
            <p:cNvSpPr>
              <a:spLocks/>
            </p:cNvSpPr>
            <p:nvPr/>
          </p:nvSpPr>
          <p:spPr bwMode="auto">
            <a:xfrm>
              <a:off x="4297" y="1514"/>
              <a:ext cx="27" cy="50"/>
            </a:xfrm>
            <a:custGeom>
              <a:avLst/>
              <a:gdLst>
                <a:gd name="T0" fmla="*/ 0 w 134"/>
                <a:gd name="T1" fmla="*/ 0 h 249"/>
                <a:gd name="T2" fmla="*/ 0 w 134"/>
                <a:gd name="T3" fmla="*/ 0 h 249"/>
                <a:gd name="T4" fmla="*/ 0 w 134"/>
                <a:gd name="T5" fmla="*/ 0 h 249"/>
                <a:gd name="T6" fmla="*/ 0 w 134"/>
                <a:gd name="T7" fmla="*/ 0 h 249"/>
                <a:gd name="T8" fmla="*/ 0 w 134"/>
                <a:gd name="T9" fmla="*/ 0 h 249"/>
                <a:gd name="T10" fmla="*/ 0 w 134"/>
                <a:gd name="T11" fmla="*/ 0 h 249"/>
                <a:gd name="T12" fmla="*/ 0 w 134"/>
                <a:gd name="T13" fmla="*/ 0 h 249"/>
                <a:gd name="T14" fmla="*/ 0 w 134"/>
                <a:gd name="T15" fmla="*/ 0 h 249"/>
                <a:gd name="T16" fmla="*/ 0 w 134"/>
                <a:gd name="T17" fmla="*/ 0 h 249"/>
                <a:gd name="T18" fmla="*/ 0 w 134"/>
                <a:gd name="T19" fmla="*/ 0 h 249"/>
                <a:gd name="T20" fmla="*/ 0 w 134"/>
                <a:gd name="T21" fmla="*/ 0 h 249"/>
                <a:gd name="T22" fmla="*/ 0 w 134"/>
                <a:gd name="T23" fmla="*/ 0 h 249"/>
                <a:gd name="T24" fmla="*/ 0 w 134"/>
                <a:gd name="T25" fmla="*/ 0 h 249"/>
                <a:gd name="T26" fmla="*/ 0 w 134"/>
                <a:gd name="T27" fmla="*/ 0 h 249"/>
                <a:gd name="T28" fmla="*/ 0 w 134"/>
                <a:gd name="T29" fmla="*/ 0 h 249"/>
                <a:gd name="T30" fmla="*/ 0 w 134"/>
                <a:gd name="T31" fmla="*/ 0 h 249"/>
                <a:gd name="T32" fmla="*/ 0 w 134"/>
                <a:gd name="T33" fmla="*/ 0 h 249"/>
                <a:gd name="T34" fmla="*/ 0 w 134"/>
                <a:gd name="T35" fmla="*/ 0 h 249"/>
                <a:gd name="T36" fmla="*/ 0 w 134"/>
                <a:gd name="T37" fmla="*/ 0 h 249"/>
                <a:gd name="T38" fmla="*/ 0 w 134"/>
                <a:gd name="T39" fmla="*/ 0 h 249"/>
                <a:gd name="T40" fmla="*/ 0 w 134"/>
                <a:gd name="T41" fmla="*/ 0 h 249"/>
                <a:gd name="T42" fmla="*/ 0 w 134"/>
                <a:gd name="T43" fmla="*/ 0 h 249"/>
                <a:gd name="T44" fmla="*/ 0 w 134"/>
                <a:gd name="T45" fmla="*/ 0 h 249"/>
                <a:gd name="T46" fmla="*/ 0 w 134"/>
                <a:gd name="T47" fmla="*/ 0 h 249"/>
                <a:gd name="T48" fmla="*/ 0 w 134"/>
                <a:gd name="T49" fmla="*/ 0 h 249"/>
                <a:gd name="T50" fmla="*/ 0 w 134"/>
                <a:gd name="T51" fmla="*/ 0 h 249"/>
                <a:gd name="T52" fmla="*/ 0 w 134"/>
                <a:gd name="T53" fmla="*/ 0 h 249"/>
                <a:gd name="T54" fmla="*/ 0 w 134"/>
                <a:gd name="T55" fmla="*/ 0 h 249"/>
                <a:gd name="T56" fmla="*/ 0 w 134"/>
                <a:gd name="T57" fmla="*/ 0 h 249"/>
                <a:gd name="T58" fmla="*/ 0 w 134"/>
                <a:gd name="T59" fmla="*/ 0 h 249"/>
                <a:gd name="T60" fmla="*/ 0 w 134"/>
                <a:gd name="T61" fmla="*/ 0 h 249"/>
                <a:gd name="T62" fmla="*/ 0 w 134"/>
                <a:gd name="T63" fmla="*/ 0 h 249"/>
                <a:gd name="T64" fmla="*/ 0 w 134"/>
                <a:gd name="T65" fmla="*/ 0 h 249"/>
                <a:gd name="T66" fmla="*/ 0 w 134"/>
                <a:gd name="T67" fmla="*/ 0 h 2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4"/>
                <a:gd name="T103" fmla="*/ 0 h 249"/>
                <a:gd name="T104" fmla="*/ 134 w 134"/>
                <a:gd name="T105" fmla="*/ 249 h 2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72" name="Freeform 93"/>
            <p:cNvSpPr>
              <a:spLocks/>
            </p:cNvSpPr>
            <p:nvPr/>
          </p:nvSpPr>
          <p:spPr bwMode="auto">
            <a:xfrm>
              <a:off x="4145" y="1547"/>
              <a:ext cx="34" cy="42"/>
            </a:xfrm>
            <a:custGeom>
              <a:avLst/>
              <a:gdLst>
                <a:gd name="T0" fmla="*/ 0 w 166"/>
                <a:gd name="T1" fmla="*/ 0 h 206"/>
                <a:gd name="T2" fmla="*/ 0 w 166"/>
                <a:gd name="T3" fmla="*/ 0 h 206"/>
                <a:gd name="T4" fmla="*/ 0 w 166"/>
                <a:gd name="T5" fmla="*/ 0 h 206"/>
                <a:gd name="T6" fmla="*/ 0 w 166"/>
                <a:gd name="T7" fmla="*/ 0 h 206"/>
                <a:gd name="T8" fmla="*/ 0 w 166"/>
                <a:gd name="T9" fmla="*/ 0 h 206"/>
                <a:gd name="T10" fmla="*/ 0 w 166"/>
                <a:gd name="T11" fmla="*/ 0 h 206"/>
                <a:gd name="T12" fmla="*/ 0 w 166"/>
                <a:gd name="T13" fmla="*/ 0 h 206"/>
                <a:gd name="T14" fmla="*/ 0 w 166"/>
                <a:gd name="T15" fmla="*/ 0 h 206"/>
                <a:gd name="T16" fmla="*/ 0 w 166"/>
                <a:gd name="T17" fmla="*/ 0 h 206"/>
                <a:gd name="T18" fmla="*/ 0 w 166"/>
                <a:gd name="T19" fmla="*/ 0 h 206"/>
                <a:gd name="T20" fmla="*/ 0 w 166"/>
                <a:gd name="T21" fmla="*/ 0 h 206"/>
                <a:gd name="T22" fmla="*/ 0 w 166"/>
                <a:gd name="T23" fmla="*/ 0 h 206"/>
                <a:gd name="T24" fmla="*/ 0 w 166"/>
                <a:gd name="T25" fmla="*/ 0 h 206"/>
                <a:gd name="T26" fmla="*/ 0 w 166"/>
                <a:gd name="T27" fmla="*/ 0 h 206"/>
                <a:gd name="T28" fmla="*/ 0 w 166"/>
                <a:gd name="T29" fmla="*/ 0 h 206"/>
                <a:gd name="T30" fmla="*/ 0 w 166"/>
                <a:gd name="T31" fmla="*/ 0 h 206"/>
                <a:gd name="T32" fmla="*/ 0 w 166"/>
                <a:gd name="T33" fmla="*/ 0 h 206"/>
                <a:gd name="T34" fmla="*/ 0 w 166"/>
                <a:gd name="T35" fmla="*/ 0 h 206"/>
                <a:gd name="T36" fmla="*/ 0 w 166"/>
                <a:gd name="T37" fmla="*/ 0 h 206"/>
                <a:gd name="T38" fmla="*/ 0 w 166"/>
                <a:gd name="T39" fmla="*/ 0 h 206"/>
                <a:gd name="T40" fmla="*/ 0 w 166"/>
                <a:gd name="T41" fmla="*/ 0 h 206"/>
                <a:gd name="T42" fmla="*/ 0 w 166"/>
                <a:gd name="T43" fmla="*/ 0 h 206"/>
                <a:gd name="T44" fmla="*/ 0 w 166"/>
                <a:gd name="T45" fmla="*/ 0 h 206"/>
                <a:gd name="T46" fmla="*/ 0 w 166"/>
                <a:gd name="T47" fmla="*/ 0 h 206"/>
                <a:gd name="T48" fmla="*/ 0 w 166"/>
                <a:gd name="T49" fmla="*/ 0 h 206"/>
                <a:gd name="T50" fmla="*/ 0 w 166"/>
                <a:gd name="T51" fmla="*/ 0 h 206"/>
                <a:gd name="T52" fmla="*/ 0 w 166"/>
                <a:gd name="T53" fmla="*/ 0 h 206"/>
                <a:gd name="T54" fmla="*/ 0 w 166"/>
                <a:gd name="T55" fmla="*/ 0 h 20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6"/>
                <a:gd name="T85" fmla="*/ 0 h 206"/>
                <a:gd name="T86" fmla="*/ 166 w 166"/>
                <a:gd name="T87" fmla="*/ 206 h 20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73" name="Freeform 94"/>
            <p:cNvSpPr>
              <a:spLocks/>
            </p:cNvSpPr>
            <p:nvPr/>
          </p:nvSpPr>
          <p:spPr bwMode="auto">
            <a:xfrm>
              <a:off x="4063" y="1572"/>
              <a:ext cx="49" cy="66"/>
            </a:xfrm>
            <a:custGeom>
              <a:avLst/>
              <a:gdLst>
                <a:gd name="T0" fmla="*/ 0 w 246"/>
                <a:gd name="T1" fmla="*/ 0 h 331"/>
                <a:gd name="T2" fmla="*/ 0 w 246"/>
                <a:gd name="T3" fmla="*/ 0 h 331"/>
                <a:gd name="T4" fmla="*/ 0 w 246"/>
                <a:gd name="T5" fmla="*/ 0 h 331"/>
                <a:gd name="T6" fmla="*/ 0 w 246"/>
                <a:gd name="T7" fmla="*/ 0 h 331"/>
                <a:gd name="T8" fmla="*/ 0 w 246"/>
                <a:gd name="T9" fmla="*/ 0 h 331"/>
                <a:gd name="T10" fmla="*/ 0 w 246"/>
                <a:gd name="T11" fmla="*/ 0 h 331"/>
                <a:gd name="T12" fmla="*/ 0 w 246"/>
                <a:gd name="T13" fmla="*/ 0 h 331"/>
                <a:gd name="T14" fmla="*/ 0 w 246"/>
                <a:gd name="T15" fmla="*/ 0 h 331"/>
                <a:gd name="T16" fmla="*/ 0 w 246"/>
                <a:gd name="T17" fmla="*/ 0 h 331"/>
                <a:gd name="T18" fmla="*/ 0 w 246"/>
                <a:gd name="T19" fmla="*/ 0 h 331"/>
                <a:gd name="T20" fmla="*/ 0 w 246"/>
                <a:gd name="T21" fmla="*/ 0 h 331"/>
                <a:gd name="T22" fmla="*/ 0 w 246"/>
                <a:gd name="T23" fmla="*/ 0 h 331"/>
                <a:gd name="T24" fmla="*/ 0 w 246"/>
                <a:gd name="T25" fmla="*/ 0 h 331"/>
                <a:gd name="T26" fmla="*/ 0 w 246"/>
                <a:gd name="T27" fmla="*/ 0 h 331"/>
                <a:gd name="T28" fmla="*/ 0 w 246"/>
                <a:gd name="T29" fmla="*/ 0 h 331"/>
                <a:gd name="T30" fmla="*/ 0 w 246"/>
                <a:gd name="T31" fmla="*/ 0 h 331"/>
                <a:gd name="T32" fmla="*/ 0 w 246"/>
                <a:gd name="T33" fmla="*/ 0 h 331"/>
                <a:gd name="T34" fmla="*/ 0 w 246"/>
                <a:gd name="T35" fmla="*/ 0 h 331"/>
                <a:gd name="T36" fmla="*/ 0 w 246"/>
                <a:gd name="T37" fmla="*/ 0 h 331"/>
                <a:gd name="T38" fmla="*/ 0 w 246"/>
                <a:gd name="T39" fmla="*/ 0 h 331"/>
                <a:gd name="T40" fmla="*/ 0 w 246"/>
                <a:gd name="T41" fmla="*/ 0 h 331"/>
                <a:gd name="T42" fmla="*/ 0 w 246"/>
                <a:gd name="T43" fmla="*/ 0 h 331"/>
                <a:gd name="T44" fmla="*/ 0 w 246"/>
                <a:gd name="T45" fmla="*/ 0 h 331"/>
                <a:gd name="T46" fmla="*/ 0 w 246"/>
                <a:gd name="T47" fmla="*/ 0 h 331"/>
                <a:gd name="T48" fmla="*/ 0 w 246"/>
                <a:gd name="T49" fmla="*/ 0 h 331"/>
                <a:gd name="T50" fmla="*/ 0 w 246"/>
                <a:gd name="T51" fmla="*/ 0 h 331"/>
                <a:gd name="T52" fmla="*/ 0 w 246"/>
                <a:gd name="T53" fmla="*/ 0 h 331"/>
                <a:gd name="T54" fmla="*/ 0 w 246"/>
                <a:gd name="T55" fmla="*/ 0 h 331"/>
                <a:gd name="T56" fmla="*/ 0 w 246"/>
                <a:gd name="T57" fmla="*/ 0 h 331"/>
                <a:gd name="T58" fmla="*/ 0 w 246"/>
                <a:gd name="T59" fmla="*/ 0 h 331"/>
                <a:gd name="T60" fmla="*/ 0 w 246"/>
                <a:gd name="T61" fmla="*/ 0 h 331"/>
                <a:gd name="T62" fmla="*/ 0 w 246"/>
                <a:gd name="T63" fmla="*/ 0 h 331"/>
                <a:gd name="T64" fmla="*/ 0 w 246"/>
                <a:gd name="T65" fmla="*/ 0 h 331"/>
                <a:gd name="T66" fmla="*/ 0 w 246"/>
                <a:gd name="T67" fmla="*/ 0 h 331"/>
                <a:gd name="T68" fmla="*/ 0 w 246"/>
                <a:gd name="T69" fmla="*/ 0 h 331"/>
                <a:gd name="T70" fmla="*/ 0 w 246"/>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6"/>
                <a:gd name="T109" fmla="*/ 0 h 331"/>
                <a:gd name="T110" fmla="*/ 246 w 246"/>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74" name="Freeform 95"/>
            <p:cNvSpPr>
              <a:spLocks/>
            </p:cNvSpPr>
            <p:nvPr/>
          </p:nvSpPr>
          <p:spPr bwMode="auto">
            <a:xfrm>
              <a:off x="4046" y="1616"/>
              <a:ext cx="62" cy="122"/>
            </a:xfrm>
            <a:custGeom>
              <a:avLst/>
              <a:gdLst>
                <a:gd name="T0" fmla="*/ 0 w 311"/>
                <a:gd name="T1" fmla="*/ 0 h 611"/>
                <a:gd name="T2" fmla="*/ 0 w 311"/>
                <a:gd name="T3" fmla="*/ 0 h 611"/>
                <a:gd name="T4" fmla="*/ 0 w 311"/>
                <a:gd name="T5" fmla="*/ 0 h 611"/>
                <a:gd name="T6" fmla="*/ 0 w 311"/>
                <a:gd name="T7" fmla="*/ 0 h 611"/>
                <a:gd name="T8" fmla="*/ 0 w 311"/>
                <a:gd name="T9" fmla="*/ 0 h 611"/>
                <a:gd name="T10" fmla="*/ 0 w 311"/>
                <a:gd name="T11" fmla="*/ 0 h 611"/>
                <a:gd name="T12" fmla="*/ 0 w 311"/>
                <a:gd name="T13" fmla="*/ 0 h 611"/>
                <a:gd name="T14" fmla="*/ 0 w 311"/>
                <a:gd name="T15" fmla="*/ 0 h 611"/>
                <a:gd name="T16" fmla="*/ 0 w 311"/>
                <a:gd name="T17" fmla="*/ 0 h 611"/>
                <a:gd name="T18" fmla="*/ 0 w 311"/>
                <a:gd name="T19" fmla="*/ 0 h 611"/>
                <a:gd name="T20" fmla="*/ 0 w 311"/>
                <a:gd name="T21" fmla="*/ 0 h 611"/>
                <a:gd name="T22" fmla="*/ 0 w 311"/>
                <a:gd name="T23" fmla="*/ 0 h 611"/>
                <a:gd name="T24" fmla="*/ 0 w 311"/>
                <a:gd name="T25" fmla="*/ 0 h 611"/>
                <a:gd name="T26" fmla="*/ 0 w 311"/>
                <a:gd name="T27" fmla="*/ 0 h 611"/>
                <a:gd name="T28" fmla="*/ 0 w 311"/>
                <a:gd name="T29" fmla="*/ 0 h 611"/>
                <a:gd name="T30" fmla="*/ 0 w 311"/>
                <a:gd name="T31" fmla="*/ 0 h 611"/>
                <a:gd name="T32" fmla="*/ 0 w 311"/>
                <a:gd name="T33" fmla="*/ 0 h 611"/>
                <a:gd name="T34" fmla="*/ 0 w 311"/>
                <a:gd name="T35" fmla="*/ 0 h 611"/>
                <a:gd name="T36" fmla="*/ 0 w 311"/>
                <a:gd name="T37" fmla="*/ 0 h 611"/>
                <a:gd name="T38" fmla="*/ 0 w 311"/>
                <a:gd name="T39" fmla="*/ 0 h 611"/>
                <a:gd name="T40" fmla="*/ 0 w 311"/>
                <a:gd name="T41" fmla="*/ 0 h 611"/>
                <a:gd name="T42" fmla="*/ 0 w 311"/>
                <a:gd name="T43" fmla="*/ 0 h 611"/>
                <a:gd name="T44" fmla="*/ 0 w 311"/>
                <a:gd name="T45" fmla="*/ 0 h 611"/>
                <a:gd name="T46" fmla="*/ 0 w 311"/>
                <a:gd name="T47" fmla="*/ 0 h 611"/>
                <a:gd name="T48" fmla="*/ 0 w 311"/>
                <a:gd name="T49" fmla="*/ 0 h 611"/>
                <a:gd name="T50" fmla="*/ 0 w 311"/>
                <a:gd name="T51" fmla="*/ 0 h 611"/>
                <a:gd name="T52" fmla="*/ 0 w 311"/>
                <a:gd name="T53" fmla="*/ 0 h 611"/>
                <a:gd name="T54" fmla="*/ 0 w 311"/>
                <a:gd name="T55" fmla="*/ 0 h 611"/>
                <a:gd name="T56" fmla="*/ 0 w 311"/>
                <a:gd name="T57" fmla="*/ 0 h 611"/>
                <a:gd name="T58" fmla="*/ 0 w 311"/>
                <a:gd name="T59" fmla="*/ 0 h 611"/>
                <a:gd name="T60" fmla="*/ 0 w 311"/>
                <a:gd name="T61" fmla="*/ 0 h 611"/>
                <a:gd name="T62" fmla="*/ 0 w 311"/>
                <a:gd name="T63" fmla="*/ 0 h 611"/>
                <a:gd name="T64" fmla="*/ 0 w 311"/>
                <a:gd name="T65" fmla="*/ 0 h 611"/>
                <a:gd name="T66" fmla="*/ 0 w 311"/>
                <a:gd name="T67" fmla="*/ 0 h 611"/>
                <a:gd name="T68" fmla="*/ 0 w 311"/>
                <a:gd name="T69" fmla="*/ 0 h 611"/>
                <a:gd name="T70" fmla="*/ 0 w 311"/>
                <a:gd name="T71" fmla="*/ 0 h 611"/>
                <a:gd name="T72" fmla="*/ 0 w 311"/>
                <a:gd name="T73" fmla="*/ 0 h 611"/>
                <a:gd name="T74" fmla="*/ 0 w 311"/>
                <a:gd name="T75" fmla="*/ 0 h 611"/>
                <a:gd name="T76" fmla="*/ 0 w 311"/>
                <a:gd name="T77" fmla="*/ 0 h 611"/>
                <a:gd name="T78" fmla="*/ 0 w 311"/>
                <a:gd name="T79" fmla="*/ 0 h 611"/>
                <a:gd name="T80" fmla="*/ 0 w 311"/>
                <a:gd name="T81" fmla="*/ 0 h 611"/>
                <a:gd name="T82" fmla="*/ 0 w 311"/>
                <a:gd name="T83" fmla="*/ 0 h 611"/>
                <a:gd name="T84" fmla="*/ 0 w 311"/>
                <a:gd name="T85" fmla="*/ 0 h 611"/>
                <a:gd name="T86" fmla="*/ 0 w 311"/>
                <a:gd name="T87" fmla="*/ 0 h 611"/>
                <a:gd name="T88" fmla="*/ 0 w 311"/>
                <a:gd name="T89" fmla="*/ 0 h 611"/>
                <a:gd name="T90" fmla="*/ 0 w 311"/>
                <a:gd name="T91" fmla="*/ 0 h 611"/>
                <a:gd name="T92" fmla="*/ 0 w 311"/>
                <a:gd name="T93" fmla="*/ 0 h 611"/>
                <a:gd name="T94" fmla="*/ 0 w 311"/>
                <a:gd name="T95" fmla="*/ 0 h 611"/>
                <a:gd name="T96" fmla="*/ 0 w 311"/>
                <a:gd name="T97" fmla="*/ 0 h 6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
                <a:gd name="T148" fmla="*/ 0 h 611"/>
                <a:gd name="T149" fmla="*/ 311 w 311"/>
                <a:gd name="T150" fmla="*/ 611 h 6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75" name="Freeform 96"/>
            <p:cNvSpPr>
              <a:spLocks/>
            </p:cNvSpPr>
            <p:nvPr/>
          </p:nvSpPr>
          <p:spPr bwMode="auto">
            <a:xfrm>
              <a:off x="4232" y="1620"/>
              <a:ext cx="54" cy="60"/>
            </a:xfrm>
            <a:custGeom>
              <a:avLst/>
              <a:gdLst>
                <a:gd name="T0" fmla="*/ 0 w 270"/>
                <a:gd name="T1" fmla="*/ 0 h 301"/>
                <a:gd name="T2" fmla="*/ 0 w 270"/>
                <a:gd name="T3" fmla="*/ 0 h 301"/>
                <a:gd name="T4" fmla="*/ 0 w 270"/>
                <a:gd name="T5" fmla="*/ 0 h 301"/>
                <a:gd name="T6" fmla="*/ 0 w 270"/>
                <a:gd name="T7" fmla="*/ 0 h 301"/>
                <a:gd name="T8" fmla="*/ 0 w 270"/>
                <a:gd name="T9" fmla="*/ 0 h 301"/>
                <a:gd name="T10" fmla="*/ 0 w 270"/>
                <a:gd name="T11" fmla="*/ 0 h 301"/>
                <a:gd name="T12" fmla="*/ 0 w 270"/>
                <a:gd name="T13" fmla="*/ 0 h 301"/>
                <a:gd name="T14" fmla="*/ 0 w 270"/>
                <a:gd name="T15" fmla="*/ 0 h 301"/>
                <a:gd name="T16" fmla="*/ 0 w 270"/>
                <a:gd name="T17" fmla="*/ 0 h 301"/>
                <a:gd name="T18" fmla="*/ 0 w 270"/>
                <a:gd name="T19" fmla="*/ 0 h 301"/>
                <a:gd name="T20" fmla="*/ 0 w 270"/>
                <a:gd name="T21" fmla="*/ 0 h 301"/>
                <a:gd name="T22" fmla="*/ 0 w 270"/>
                <a:gd name="T23" fmla="*/ 0 h 301"/>
                <a:gd name="T24" fmla="*/ 0 w 270"/>
                <a:gd name="T25" fmla="*/ 0 h 301"/>
                <a:gd name="T26" fmla="*/ 0 w 270"/>
                <a:gd name="T27" fmla="*/ 0 h 301"/>
                <a:gd name="T28" fmla="*/ 0 w 270"/>
                <a:gd name="T29" fmla="*/ 0 h 301"/>
                <a:gd name="T30" fmla="*/ 0 w 270"/>
                <a:gd name="T31" fmla="*/ 0 h 301"/>
                <a:gd name="T32" fmla="*/ 0 w 270"/>
                <a:gd name="T33" fmla="*/ 0 h 301"/>
                <a:gd name="T34" fmla="*/ 0 w 270"/>
                <a:gd name="T35" fmla="*/ 0 h 301"/>
                <a:gd name="T36" fmla="*/ 0 w 270"/>
                <a:gd name="T37" fmla="*/ 0 h 301"/>
                <a:gd name="T38" fmla="*/ 0 w 270"/>
                <a:gd name="T39" fmla="*/ 0 h 301"/>
                <a:gd name="T40" fmla="*/ 0 w 270"/>
                <a:gd name="T41" fmla="*/ 0 h 301"/>
                <a:gd name="T42" fmla="*/ 0 w 270"/>
                <a:gd name="T43" fmla="*/ 0 h 301"/>
                <a:gd name="T44" fmla="*/ 0 w 270"/>
                <a:gd name="T45" fmla="*/ 0 h 301"/>
                <a:gd name="T46" fmla="*/ 0 w 270"/>
                <a:gd name="T47" fmla="*/ 0 h 301"/>
                <a:gd name="T48" fmla="*/ 0 w 270"/>
                <a:gd name="T49" fmla="*/ 0 h 301"/>
                <a:gd name="T50" fmla="*/ 0 w 270"/>
                <a:gd name="T51" fmla="*/ 0 h 301"/>
                <a:gd name="T52" fmla="*/ 0 w 270"/>
                <a:gd name="T53" fmla="*/ 0 h 301"/>
                <a:gd name="T54" fmla="*/ 0 w 270"/>
                <a:gd name="T55" fmla="*/ 0 h 301"/>
                <a:gd name="T56" fmla="*/ 0 w 270"/>
                <a:gd name="T57" fmla="*/ 0 h 301"/>
                <a:gd name="T58" fmla="*/ 0 w 270"/>
                <a:gd name="T59" fmla="*/ 0 h 301"/>
                <a:gd name="T60" fmla="*/ 0 w 270"/>
                <a:gd name="T61" fmla="*/ 0 h 301"/>
                <a:gd name="T62" fmla="*/ 0 w 270"/>
                <a:gd name="T63" fmla="*/ 0 h 301"/>
                <a:gd name="T64" fmla="*/ 0 w 270"/>
                <a:gd name="T65" fmla="*/ 0 h 301"/>
                <a:gd name="T66" fmla="*/ 0 w 270"/>
                <a:gd name="T67" fmla="*/ 0 h 301"/>
                <a:gd name="T68" fmla="*/ 0 w 270"/>
                <a:gd name="T69" fmla="*/ 0 h 301"/>
                <a:gd name="T70" fmla="*/ 0 w 270"/>
                <a:gd name="T71" fmla="*/ 0 h 301"/>
                <a:gd name="T72" fmla="*/ 0 w 270"/>
                <a:gd name="T73" fmla="*/ 0 h 301"/>
                <a:gd name="T74" fmla="*/ 0 w 270"/>
                <a:gd name="T75" fmla="*/ 0 h 301"/>
                <a:gd name="T76" fmla="*/ 0 w 270"/>
                <a:gd name="T77" fmla="*/ 0 h 301"/>
                <a:gd name="T78" fmla="*/ 0 w 270"/>
                <a:gd name="T79" fmla="*/ 0 h 301"/>
                <a:gd name="T80" fmla="*/ 0 w 270"/>
                <a:gd name="T81" fmla="*/ 0 h 301"/>
                <a:gd name="T82" fmla="*/ 0 w 270"/>
                <a:gd name="T83" fmla="*/ 0 h 301"/>
                <a:gd name="T84" fmla="*/ 0 w 270"/>
                <a:gd name="T85" fmla="*/ 0 h 301"/>
                <a:gd name="T86" fmla="*/ 0 w 270"/>
                <a:gd name="T87" fmla="*/ 0 h 301"/>
                <a:gd name="T88" fmla="*/ 0 w 270"/>
                <a:gd name="T89" fmla="*/ 0 h 301"/>
                <a:gd name="T90" fmla="*/ 0 w 270"/>
                <a:gd name="T91" fmla="*/ 0 h 301"/>
                <a:gd name="T92" fmla="*/ 0 w 270"/>
                <a:gd name="T93" fmla="*/ 0 h 301"/>
                <a:gd name="T94" fmla="*/ 0 w 270"/>
                <a:gd name="T95" fmla="*/ 0 h 301"/>
                <a:gd name="T96" fmla="*/ 0 w 270"/>
                <a:gd name="T97" fmla="*/ 0 h 301"/>
                <a:gd name="T98" fmla="*/ 0 w 270"/>
                <a:gd name="T99" fmla="*/ 0 h 301"/>
                <a:gd name="T100" fmla="*/ 0 w 270"/>
                <a:gd name="T101" fmla="*/ 0 h 3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0"/>
                <a:gd name="T154" fmla="*/ 0 h 301"/>
                <a:gd name="T155" fmla="*/ 270 w 270"/>
                <a:gd name="T156" fmla="*/ 301 h 3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76" name="Freeform 97"/>
            <p:cNvSpPr>
              <a:spLocks/>
            </p:cNvSpPr>
            <p:nvPr/>
          </p:nvSpPr>
          <p:spPr bwMode="auto">
            <a:xfrm>
              <a:off x="4322" y="1663"/>
              <a:ext cx="37" cy="44"/>
            </a:xfrm>
            <a:custGeom>
              <a:avLst/>
              <a:gdLst>
                <a:gd name="T0" fmla="*/ 0 w 187"/>
                <a:gd name="T1" fmla="*/ 0 h 217"/>
                <a:gd name="T2" fmla="*/ 0 w 187"/>
                <a:gd name="T3" fmla="*/ 0 h 217"/>
                <a:gd name="T4" fmla="*/ 0 w 187"/>
                <a:gd name="T5" fmla="*/ 0 h 217"/>
                <a:gd name="T6" fmla="*/ 0 w 187"/>
                <a:gd name="T7" fmla="*/ 0 h 217"/>
                <a:gd name="T8" fmla="*/ 0 w 187"/>
                <a:gd name="T9" fmla="*/ 0 h 217"/>
                <a:gd name="T10" fmla="*/ 0 w 187"/>
                <a:gd name="T11" fmla="*/ 0 h 217"/>
                <a:gd name="T12" fmla="*/ 0 w 187"/>
                <a:gd name="T13" fmla="*/ 0 h 217"/>
                <a:gd name="T14" fmla="*/ 0 w 187"/>
                <a:gd name="T15" fmla="*/ 0 h 217"/>
                <a:gd name="T16" fmla="*/ 0 w 187"/>
                <a:gd name="T17" fmla="*/ 0 h 217"/>
                <a:gd name="T18" fmla="*/ 0 w 187"/>
                <a:gd name="T19" fmla="*/ 0 h 217"/>
                <a:gd name="T20" fmla="*/ 0 w 187"/>
                <a:gd name="T21" fmla="*/ 0 h 217"/>
                <a:gd name="T22" fmla="*/ 0 w 187"/>
                <a:gd name="T23" fmla="*/ 0 h 217"/>
                <a:gd name="T24" fmla="*/ 0 w 187"/>
                <a:gd name="T25" fmla="*/ 0 h 217"/>
                <a:gd name="T26" fmla="*/ 0 w 187"/>
                <a:gd name="T27" fmla="*/ 0 h 217"/>
                <a:gd name="T28" fmla="*/ 0 w 187"/>
                <a:gd name="T29" fmla="*/ 0 h 217"/>
                <a:gd name="T30" fmla="*/ 0 w 187"/>
                <a:gd name="T31" fmla="*/ 0 h 217"/>
                <a:gd name="T32" fmla="*/ 0 w 187"/>
                <a:gd name="T33" fmla="*/ 0 h 217"/>
                <a:gd name="T34" fmla="*/ 0 w 187"/>
                <a:gd name="T35" fmla="*/ 0 h 217"/>
                <a:gd name="T36" fmla="*/ 0 w 187"/>
                <a:gd name="T37" fmla="*/ 0 h 217"/>
                <a:gd name="T38" fmla="*/ 0 w 187"/>
                <a:gd name="T39" fmla="*/ 0 h 217"/>
                <a:gd name="T40" fmla="*/ 0 w 187"/>
                <a:gd name="T41" fmla="*/ 0 h 217"/>
                <a:gd name="T42" fmla="*/ 0 w 187"/>
                <a:gd name="T43" fmla="*/ 0 h 217"/>
                <a:gd name="T44" fmla="*/ 0 w 187"/>
                <a:gd name="T45" fmla="*/ 0 h 217"/>
                <a:gd name="T46" fmla="*/ 0 w 187"/>
                <a:gd name="T47" fmla="*/ 0 h 217"/>
                <a:gd name="T48" fmla="*/ 0 w 187"/>
                <a:gd name="T49" fmla="*/ 0 h 217"/>
                <a:gd name="T50" fmla="*/ 0 w 187"/>
                <a:gd name="T51" fmla="*/ 0 h 217"/>
                <a:gd name="T52" fmla="*/ 0 w 187"/>
                <a:gd name="T53" fmla="*/ 0 h 217"/>
                <a:gd name="T54" fmla="*/ 0 w 187"/>
                <a:gd name="T55" fmla="*/ 0 h 217"/>
                <a:gd name="T56" fmla="*/ 0 w 187"/>
                <a:gd name="T57" fmla="*/ 0 h 217"/>
                <a:gd name="T58" fmla="*/ 0 w 187"/>
                <a:gd name="T59" fmla="*/ 0 h 217"/>
                <a:gd name="T60" fmla="*/ 0 w 187"/>
                <a:gd name="T61" fmla="*/ 0 h 217"/>
                <a:gd name="T62" fmla="*/ 0 w 187"/>
                <a:gd name="T63" fmla="*/ 0 h 217"/>
                <a:gd name="T64" fmla="*/ 0 w 187"/>
                <a:gd name="T65" fmla="*/ 0 h 217"/>
                <a:gd name="T66" fmla="*/ 0 w 187"/>
                <a:gd name="T67" fmla="*/ 0 h 217"/>
                <a:gd name="T68" fmla="*/ 0 w 187"/>
                <a:gd name="T69" fmla="*/ 0 h 217"/>
                <a:gd name="T70" fmla="*/ 0 w 187"/>
                <a:gd name="T71" fmla="*/ 0 h 217"/>
                <a:gd name="T72" fmla="*/ 0 w 187"/>
                <a:gd name="T73" fmla="*/ 0 h 217"/>
                <a:gd name="T74" fmla="*/ 0 w 187"/>
                <a:gd name="T75" fmla="*/ 0 h 217"/>
                <a:gd name="T76" fmla="*/ 0 w 187"/>
                <a:gd name="T77" fmla="*/ 0 h 217"/>
                <a:gd name="T78" fmla="*/ 0 w 187"/>
                <a:gd name="T79" fmla="*/ 0 h 217"/>
                <a:gd name="T80" fmla="*/ 0 w 187"/>
                <a:gd name="T81" fmla="*/ 0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7"/>
                <a:gd name="T124" fmla="*/ 0 h 217"/>
                <a:gd name="T125" fmla="*/ 187 w 187"/>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77" name="Freeform 98"/>
            <p:cNvSpPr>
              <a:spLocks/>
            </p:cNvSpPr>
            <p:nvPr/>
          </p:nvSpPr>
          <p:spPr bwMode="auto">
            <a:xfrm>
              <a:off x="4112" y="1663"/>
              <a:ext cx="52" cy="46"/>
            </a:xfrm>
            <a:custGeom>
              <a:avLst/>
              <a:gdLst>
                <a:gd name="T0" fmla="*/ 0 w 260"/>
                <a:gd name="T1" fmla="*/ 0 h 228"/>
                <a:gd name="T2" fmla="*/ 0 w 260"/>
                <a:gd name="T3" fmla="*/ 0 h 228"/>
                <a:gd name="T4" fmla="*/ 0 w 260"/>
                <a:gd name="T5" fmla="*/ 0 h 228"/>
                <a:gd name="T6" fmla="*/ 0 w 260"/>
                <a:gd name="T7" fmla="*/ 0 h 228"/>
                <a:gd name="T8" fmla="*/ 0 w 260"/>
                <a:gd name="T9" fmla="*/ 0 h 228"/>
                <a:gd name="T10" fmla="*/ 0 w 260"/>
                <a:gd name="T11" fmla="*/ 0 h 228"/>
                <a:gd name="T12" fmla="*/ 0 w 260"/>
                <a:gd name="T13" fmla="*/ 0 h 228"/>
                <a:gd name="T14" fmla="*/ 0 w 260"/>
                <a:gd name="T15" fmla="*/ 0 h 228"/>
                <a:gd name="T16" fmla="*/ 0 w 260"/>
                <a:gd name="T17" fmla="*/ 0 h 228"/>
                <a:gd name="T18" fmla="*/ 0 w 260"/>
                <a:gd name="T19" fmla="*/ 0 h 228"/>
                <a:gd name="T20" fmla="*/ 0 w 260"/>
                <a:gd name="T21" fmla="*/ 0 h 228"/>
                <a:gd name="T22" fmla="*/ 0 w 260"/>
                <a:gd name="T23" fmla="*/ 0 h 228"/>
                <a:gd name="T24" fmla="*/ 0 w 260"/>
                <a:gd name="T25" fmla="*/ 0 h 228"/>
                <a:gd name="T26" fmla="*/ 0 w 260"/>
                <a:gd name="T27" fmla="*/ 0 h 228"/>
                <a:gd name="T28" fmla="*/ 0 w 260"/>
                <a:gd name="T29" fmla="*/ 0 h 228"/>
                <a:gd name="T30" fmla="*/ 0 w 260"/>
                <a:gd name="T31" fmla="*/ 0 h 228"/>
                <a:gd name="T32" fmla="*/ 0 w 260"/>
                <a:gd name="T33" fmla="*/ 0 h 228"/>
                <a:gd name="T34" fmla="*/ 0 w 260"/>
                <a:gd name="T35" fmla="*/ 0 h 228"/>
                <a:gd name="T36" fmla="*/ 0 w 260"/>
                <a:gd name="T37" fmla="*/ 0 h 228"/>
                <a:gd name="T38" fmla="*/ 0 w 260"/>
                <a:gd name="T39" fmla="*/ 0 h 228"/>
                <a:gd name="T40" fmla="*/ 0 w 260"/>
                <a:gd name="T41" fmla="*/ 0 h 228"/>
                <a:gd name="T42" fmla="*/ 0 w 260"/>
                <a:gd name="T43" fmla="*/ 0 h 228"/>
                <a:gd name="T44" fmla="*/ 0 w 260"/>
                <a:gd name="T45" fmla="*/ 0 h 228"/>
                <a:gd name="T46" fmla="*/ 0 w 260"/>
                <a:gd name="T47" fmla="*/ 0 h 228"/>
                <a:gd name="T48" fmla="*/ 0 w 260"/>
                <a:gd name="T49" fmla="*/ 0 h 228"/>
                <a:gd name="T50" fmla="*/ 0 w 260"/>
                <a:gd name="T51" fmla="*/ 0 h 228"/>
                <a:gd name="T52" fmla="*/ 0 w 260"/>
                <a:gd name="T53" fmla="*/ 0 h 228"/>
                <a:gd name="T54" fmla="*/ 0 w 260"/>
                <a:gd name="T55" fmla="*/ 0 h 228"/>
                <a:gd name="T56" fmla="*/ 0 w 260"/>
                <a:gd name="T57" fmla="*/ 0 h 228"/>
                <a:gd name="T58" fmla="*/ 0 w 260"/>
                <a:gd name="T59" fmla="*/ 0 h 228"/>
                <a:gd name="T60" fmla="*/ 0 w 260"/>
                <a:gd name="T61" fmla="*/ 0 h 228"/>
                <a:gd name="T62" fmla="*/ 0 w 260"/>
                <a:gd name="T63" fmla="*/ 0 h 228"/>
                <a:gd name="T64" fmla="*/ 0 w 260"/>
                <a:gd name="T65" fmla="*/ 0 h 228"/>
                <a:gd name="T66" fmla="*/ 0 w 260"/>
                <a:gd name="T67" fmla="*/ 0 h 228"/>
                <a:gd name="T68" fmla="*/ 0 w 260"/>
                <a:gd name="T69" fmla="*/ 0 h 228"/>
                <a:gd name="T70" fmla="*/ 0 w 260"/>
                <a:gd name="T71" fmla="*/ 0 h 228"/>
                <a:gd name="T72" fmla="*/ 0 w 260"/>
                <a:gd name="T73" fmla="*/ 0 h 228"/>
                <a:gd name="T74" fmla="*/ 0 w 260"/>
                <a:gd name="T75" fmla="*/ 0 h 228"/>
                <a:gd name="T76" fmla="*/ 0 w 260"/>
                <a:gd name="T77" fmla="*/ 0 h 228"/>
                <a:gd name="T78" fmla="*/ 0 w 260"/>
                <a:gd name="T79" fmla="*/ 0 h 228"/>
                <a:gd name="T80" fmla="*/ 0 w 260"/>
                <a:gd name="T81" fmla="*/ 0 h 228"/>
                <a:gd name="T82" fmla="*/ 0 w 260"/>
                <a:gd name="T83" fmla="*/ 0 h 228"/>
                <a:gd name="T84" fmla="*/ 0 w 260"/>
                <a:gd name="T85" fmla="*/ 0 h 228"/>
                <a:gd name="T86" fmla="*/ 0 w 260"/>
                <a:gd name="T87" fmla="*/ 0 h 2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0"/>
                <a:gd name="T133" fmla="*/ 0 h 228"/>
                <a:gd name="T134" fmla="*/ 260 w 260"/>
                <a:gd name="T135" fmla="*/ 228 h 2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78" name="Freeform 99"/>
            <p:cNvSpPr>
              <a:spLocks/>
            </p:cNvSpPr>
            <p:nvPr/>
          </p:nvSpPr>
          <p:spPr bwMode="auto">
            <a:xfrm>
              <a:off x="4228" y="1668"/>
              <a:ext cx="60" cy="102"/>
            </a:xfrm>
            <a:custGeom>
              <a:avLst/>
              <a:gdLst>
                <a:gd name="T0" fmla="*/ 0 w 300"/>
                <a:gd name="T1" fmla="*/ 0 h 510"/>
                <a:gd name="T2" fmla="*/ 0 w 300"/>
                <a:gd name="T3" fmla="*/ 0 h 510"/>
                <a:gd name="T4" fmla="*/ 0 w 300"/>
                <a:gd name="T5" fmla="*/ 0 h 510"/>
                <a:gd name="T6" fmla="*/ 0 w 300"/>
                <a:gd name="T7" fmla="*/ 0 h 510"/>
                <a:gd name="T8" fmla="*/ 0 w 300"/>
                <a:gd name="T9" fmla="*/ 0 h 510"/>
                <a:gd name="T10" fmla="*/ 0 w 300"/>
                <a:gd name="T11" fmla="*/ 0 h 510"/>
                <a:gd name="T12" fmla="*/ 0 w 300"/>
                <a:gd name="T13" fmla="*/ 0 h 510"/>
                <a:gd name="T14" fmla="*/ 0 w 300"/>
                <a:gd name="T15" fmla="*/ 0 h 510"/>
                <a:gd name="T16" fmla="*/ 0 w 300"/>
                <a:gd name="T17" fmla="*/ 0 h 510"/>
                <a:gd name="T18" fmla="*/ 0 w 300"/>
                <a:gd name="T19" fmla="*/ 0 h 510"/>
                <a:gd name="T20" fmla="*/ 0 w 300"/>
                <a:gd name="T21" fmla="*/ 0 h 510"/>
                <a:gd name="T22" fmla="*/ 0 w 300"/>
                <a:gd name="T23" fmla="*/ 0 h 510"/>
                <a:gd name="T24" fmla="*/ 0 w 300"/>
                <a:gd name="T25" fmla="*/ 0 h 510"/>
                <a:gd name="T26" fmla="*/ 0 w 300"/>
                <a:gd name="T27" fmla="*/ 0 h 510"/>
                <a:gd name="T28" fmla="*/ 0 w 300"/>
                <a:gd name="T29" fmla="*/ 0 h 510"/>
                <a:gd name="T30" fmla="*/ 0 w 300"/>
                <a:gd name="T31" fmla="*/ 0 h 510"/>
                <a:gd name="T32" fmla="*/ 0 w 300"/>
                <a:gd name="T33" fmla="*/ 0 h 510"/>
                <a:gd name="T34" fmla="*/ 0 w 300"/>
                <a:gd name="T35" fmla="*/ 0 h 510"/>
                <a:gd name="T36" fmla="*/ 0 w 300"/>
                <a:gd name="T37" fmla="*/ 0 h 510"/>
                <a:gd name="T38" fmla="*/ 0 w 300"/>
                <a:gd name="T39" fmla="*/ 0 h 510"/>
                <a:gd name="T40" fmla="*/ 0 w 300"/>
                <a:gd name="T41" fmla="*/ 0 h 510"/>
                <a:gd name="T42" fmla="*/ 0 w 300"/>
                <a:gd name="T43" fmla="*/ 0 h 510"/>
                <a:gd name="T44" fmla="*/ 0 w 300"/>
                <a:gd name="T45" fmla="*/ 0 h 510"/>
                <a:gd name="T46" fmla="*/ 0 w 300"/>
                <a:gd name="T47" fmla="*/ 0 h 510"/>
                <a:gd name="T48" fmla="*/ 0 w 300"/>
                <a:gd name="T49" fmla="*/ 0 h 510"/>
                <a:gd name="T50" fmla="*/ 0 w 300"/>
                <a:gd name="T51" fmla="*/ 0 h 510"/>
                <a:gd name="T52" fmla="*/ 0 w 300"/>
                <a:gd name="T53" fmla="*/ 0 h 510"/>
                <a:gd name="T54" fmla="*/ 0 w 300"/>
                <a:gd name="T55" fmla="*/ 0 h 5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0"/>
                <a:gd name="T85" fmla="*/ 0 h 510"/>
                <a:gd name="T86" fmla="*/ 300 w 300"/>
                <a:gd name="T87" fmla="*/ 510 h 5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79" name="Freeform 100"/>
            <p:cNvSpPr>
              <a:spLocks/>
            </p:cNvSpPr>
            <p:nvPr/>
          </p:nvSpPr>
          <p:spPr bwMode="auto">
            <a:xfrm>
              <a:off x="4104" y="1684"/>
              <a:ext cx="74" cy="83"/>
            </a:xfrm>
            <a:custGeom>
              <a:avLst/>
              <a:gdLst>
                <a:gd name="T0" fmla="*/ 0 w 368"/>
                <a:gd name="T1" fmla="*/ 0 h 416"/>
                <a:gd name="T2" fmla="*/ 0 w 368"/>
                <a:gd name="T3" fmla="*/ 0 h 416"/>
                <a:gd name="T4" fmla="*/ 0 w 368"/>
                <a:gd name="T5" fmla="*/ 0 h 416"/>
                <a:gd name="T6" fmla="*/ 0 w 368"/>
                <a:gd name="T7" fmla="*/ 0 h 416"/>
                <a:gd name="T8" fmla="*/ 0 w 368"/>
                <a:gd name="T9" fmla="*/ 0 h 416"/>
                <a:gd name="T10" fmla="*/ 0 w 368"/>
                <a:gd name="T11" fmla="*/ 0 h 416"/>
                <a:gd name="T12" fmla="*/ 0 w 368"/>
                <a:gd name="T13" fmla="*/ 0 h 416"/>
                <a:gd name="T14" fmla="*/ 0 w 368"/>
                <a:gd name="T15" fmla="*/ 0 h 416"/>
                <a:gd name="T16" fmla="*/ 0 w 368"/>
                <a:gd name="T17" fmla="*/ 0 h 416"/>
                <a:gd name="T18" fmla="*/ 0 w 368"/>
                <a:gd name="T19" fmla="*/ 0 h 416"/>
                <a:gd name="T20" fmla="*/ 0 w 368"/>
                <a:gd name="T21" fmla="*/ 0 h 416"/>
                <a:gd name="T22" fmla="*/ 0 w 368"/>
                <a:gd name="T23" fmla="*/ 0 h 416"/>
                <a:gd name="T24" fmla="*/ 0 w 368"/>
                <a:gd name="T25" fmla="*/ 0 h 416"/>
                <a:gd name="T26" fmla="*/ 0 w 368"/>
                <a:gd name="T27" fmla="*/ 0 h 416"/>
                <a:gd name="T28" fmla="*/ 0 w 368"/>
                <a:gd name="T29" fmla="*/ 0 h 416"/>
                <a:gd name="T30" fmla="*/ 0 w 368"/>
                <a:gd name="T31" fmla="*/ 0 h 416"/>
                <a:gd name="T32" fmla="*/ 0 w 368"/>
                <a:gd name="T33" fmla="*/ 0 h 416"/>
                <a:gd name="T34" fmla="*/ 0 w 368"/>
                <a:gd name="T35" fmla="*/ 0 h 416"/>
                <a:gd name="T36" fmla="*/ 0 w 368"/>
                <a:gd name="T37" fmla="*/ 0 h 416"/>
                <a:gd name="T38" fmla="*/ 0 w 368"/>
                <a:gd name="T39" fmla="*/ 0 h 416"/>
                <a:gd name="T40" fmla="*/ 0 w 368"/>
                <a:gd name="T41" fmla="*/ 0 h 416"/>
                <a:gd name="T42" fmla="*/ 0 w 368"/>
                <a:gd name="T43" fmla="*/ 0 h 416"/>
                <a:gd name="T44" fmla="*/ 0 w 368"/>
                <a:gd name="T45" fmla="*/ 0 h 416"/>
                <a:gd name="T46" fmla="*/ 0 w 368"/>
                <a:gd name="T47" fmla="*/ 0 h 416"/>
                <a:gd name="T48" fmla="*/ 0 w 368"/>
                <a:gd name="T49" fmla="*/ 0 h 416"/>
                <a:gd name="T50" fmla="*/ 0 w 368"/>
                <a:gd name="T51" fmla="*/ 0 h 416"/>
                <a:gd name="T52" fmla="*/ 0 w 368"/>
                <a:gd name="T53" fmla="*/ 0 h 416"/>
                <a:gd name="T54" fmla="*/ 0 w 368"/>
                <a:gd name="T55" fmla="*/ 0 h 416"/>
                <a:gd name="T56" fmla="*/ 0 w 368"/>
                <a:gd name="T57" fmla="*/ 0 h 416"/>
                <a:gd name="T58" fmla="*/ 0 w 368"/>
                <a:gd name="T59" fmla="*/ 0 h 416"/>
                <a:gd name="T60" fmla="*/ 0 w 368"/>
                <a:gd name="T61" fmla="*/ 0 h 416"/>
                <a:gd name="T62" fmla="*/ 0 w 368"/>
                <a:gd name="T63" fmla="*/ 0 h 416"/>
                <a:gd name="T64" fmla="*/ 0 w 368"/>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8"/>
                <a:gd name="T100" fmla="*/ 0 h 416"/>
                <a:gd name="T101" fmla="*/ 368 w 368"/>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80" name="Freeform 101"/>
            <p:cNvSpPr>
              <a:spLocks/>
            </p:cNvSpPr>
            <p:nvPr/>
          </p:nvSpPr>
          <p:spPr bwMode="auto">
            <a:xfrm>
              <a:off x="4278" y="1767"/>
              <a:ext cx="31" cy="46"/>
            </a:xfrm>
            <a:custGeom>
              <a:avLst/>
              <a:gdLst>
                <a:gd name="T0" fmla="*/ 0 w 156"/>
                <a:gd name="T1" fmla="*/ 0 h 228"/>
                <a:gd name="T2" fmla="*/ 0 w 156"/>
                <a:gd name="T3" fmla="*/ 0 h 228"/>
                <a:gd name="T4" fmla="*/ 0 w 156"/>
                <a:gd name="T5" fmla="*/ 0 h 228"/>
                <a:gd name="T6" fmla="*/ 0 w 156"/>
                <a:gd name="T7" fmla="*/ 0 h 228"/>
                <a:gd name="T8" fmla="*/ 0 w 156"/>
                <a:gd name="T9" fmla="*/ 0 h 228"/>
                <a:gd name="T10" fmla="*/ 0 w 156"/>
                <a:gd name="T11" fmla="*/ 0 h 228"/>
                <a:gd name="T12" fmla="*/ 0 w 156"/>
                <a:gd name="T13" fmla="*/ 0 h 228"/>
                <a:gd name="T14" fmla="*/ 0 w 156"/>
                <a:gd name="T15" fmla="*/ 0 h 228"/>
                <a:gd name="T16" fmla="*/ 0 w 156"/>
                <a:gd name="T17" fmla="*/ 0 h 228"/>
                <a:gd name="T18" fmla="*/ 0 w 156"/>
                <a:gd name="T19" fmla="*/ 0 h 228"/>
                <a:gd name="T20" fmla="*/ 0 w 156"/>
                <a:gd name="T21" fmla="*/ 0 h 228"/>
                <a:gd name="T22" fmla="*/ 0 w 156"/>
                <a:gd name="T23" fmla="*/ 0 h 228"/>
                <a:gd name="T24" fmla="*/ 0 w 156"/>
                <a:gd name="T25" fmla="*/ 0 h 228"/>
                <a:gd name="T26" fmla="*/ 0 w 156"/>
                <a:gd name="T27" fmla="*/ 0 h 228"/>
                <a:gd name="T28" fmla="*/ 0 w 156"/>
                <a:gd name="T29" fmla="*/ 0 h 228"/>
                <a:gd name="T30" fmla="*/ 0 w 156"/>
                <a:gd name="T31" fmla="*/ 0 h 228"/>
                <a:gd name="T32" fmla="*/ 0 w 156"/>
                <a:gd name="T33" fmla="*/ 0 h 2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228"/>
                <a:gd name="T53" fmla="*/ 156 w 156"/>
                <a:gd name="T54" fmla="*/ 228 h 2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81" name="Freeform 102"/>
            <p:cNvSpPr>
              <a:spLocks/>
            </p:cNvSpPr>
            <p:nvPr/>
          </p:nvSpPr>
          <p:spPr bwMode="auto">
            <a:xfrm>
              <a:off x="4275" y="1773"/>
              <a:ext cx="11" cy="19"/>
            </a:xfrm>
            <a:custGeom>
              <a:avLst/>
              <a:gdLst>
                <a:gd name="T0" fmla="*/ 0 w 55"/>
                <a:gd name="T1" fmla="*/ 0 h 93"/>
                <a:gd name="T2" fmla="*/ 0 w 55"/>
                <a:gd name="T3" fmla="*/ 0 h 93"/>
                <a:gd name="T4" fmla="*/ 0 w 55"/>
                <a:gd name="T5" fmla="*/ 0 h 93"/>
                <a:gd name="T6" fmla="*/ 0 w 55"/>
                <a:gd name="T7" fmla="*/ 0 h 93"/>
                <a:gd name="T8" fmla="*/ 0 w 55"/>
                <a:gd name="T9" fmla="*/ 0 h 93"/>
                <a:gd name="T10" fmla="*/ 0 w 55"/>
                <a:gd name="T11" fmla="*/ 0 h 93"/>
                <a:gd name="T12" fmla="*/ 0 w 55"/>
                <a:gd name="T13" fmla="*/ 0 h 93"/>
                <a:gd name="T14" fmla="*/ 0 w 55"/>
                <a:gd name="T15" fmla="*/ 0 h 93"/>
                <a:gd name="T16" fmla="*/ 0 w 55"/>
                <a:gd name="T17" fmla="*/ 0 h 93"/>
                <a:gd name="T18" fmla="*/ 0 w 55"/>
                <a:gd name="T19" fmla="*/ 0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93"/>
                <a:gd name="T32" fmla="*/ 55 w 55"/>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82" name="Freeform 103"/>
            <p:cNvSpPr>
              <a:spLocks/>
            </p:cNvSpPr>
            <p:nvPr/>
          </p:nvSpPr>
          <p:spPr bwMode="auto">
            <a:xfrm>
              <a:off x="4131" y="1777"/>
              <a:ext cx="29" cy="44"/>
            </a:xfrm>
            <a:custGeom>
              <a:avLst/>
              <a:gdLst>
                <a:gd name="T0" fmla="*/ 0 w 145"/>
                <a:gd name="T1" fmla="*/ 0 h 218"/>
                <a:gd name="T2" fmla="*/ 0 w 145"/>
                <a:gd name="T3" fmla="*/ 0 h 218"/>
                <a:gd name="T4" fmla="*/ 0 w 145"/>
                <a:gd name="T5" fmla="*/ 0 h 218"/>
                <a:gd name="T6" fmla="*/ 0 w 145"/>
                <a:gd name="T7" fmla="*/ 0 h 218"/>
                <a:gd name="T8" fmla="*/ 0 w 145"/>
                <a:gd name="T9" fmla="*/ 0 h 218"/>
                <a:gd name="T10" fmla="*/ 0 w 145"/>
                <a:gd name="T11" fmla="*/ 0 h 218"/>
                <a:gd name="T12" fmla="*/ 0 w 145"/>
                <a:gd name="T13" fmla="*/ 0 h 218"/>
                <a:gd name="T14" fmla="*/ 0 w 145"/>
                <a:gd name="T15" fmla="*/ 0 h 218"/>
                <a:gd name="T16" fmla="*/ 0 w 145"/>
                <a:gd name="T17" fmla="*/ 0 h 218"/>
                <a:gd name="T18" fmla="*/ 0 w 145"/>
                <a:gd name="T19" fmla="*/ 0 h 218"/>
                <a:gd name="T20" fmla="*/ 0 w 145"/>
                <a:gd name="T21" fmla="*/ 0 h 218"/>
                <a:gd name="T22" fmla="*/ 0 w 145"/>
                <a:gd name="T23" fmla="*/ 0 h 218"/>
                <a:gd name="T24" fmla="*/ 0 w 145"/>
                <a:gd name="T25" fmla="*/ 0 h 218"/>
                <a:gd name="T26" fmla="*/ 0 w 145"/>
                <a:gd name="T27" fmla="*/ 0 h 218"/>
                <a:gd name="T28" fmla="*/ 0 w 145"/>
                <a:gd name="T29" fmla="*/ 0 h 218"/>
                <a:gd name="T30" fmla="*/ 0 w 145"/>
                <a:gd name="T31" fmla="*/ 0 h 218"/>
                <a:gd name="T32" fmla="*/ 0 w 145"/>
                <a:gd name="T33" fmla="*/ 0 h 218"/>
                <a:gd name="T34" fmla="*/ 0 w 145"/>
                <a:gd name="T35" fmla="*/ 0 h 218"/>
                <a:gd name="T36" fmla="*/ 0 w 145"/>
                <a:gd name="T37" fmla="*/ 0 h 218"/>
                <a:gd name="T38" fmla="*/ 0 w 145"/>
                <a:gd name="T39" fmla="*/ 0 h 218"/>
                <a:gd name="T40" fmla="*/ 0 w 145"/>
                <a:gd name="T41" fmla="*/ 0 h 218"/>
                <a:gd name="T42" fmla="*/ 0 w 145"/>
                <a:gd name="T43" fmla="*/ 0 h 218"/>
                <a:gd name="T44" fmla="*/ 0 w 145"/>
                <a:gd name="T45" fmla="*/ 0 h 218"/>
                <a:gd name="T46" fmla="*/ 0 w 145"/>
                <a:gd name="T47" fmla="*/ 0 h 218"/>
                <a:gd name="T48" fmla="*/ 0 w 145"/>
                <a:gd name="T49" fmla="*/ 0 h 2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5"/>
                <a:gd name="T76" fmla="*/ 0 h 218"/>
                <a:gd name="T77" fmla="*/ 145 w 145"/>
                <a:gd name="T78" fmla="*/ 218 h 2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83" name="Freeform 104"/>
            <p:cNvSpPr>
              <a:spLocks/>
            </p:cNvSpPr>
            <p:nvPr/>
          </p:nvSpPr>
          <p:spPr bwMode="auto">
            <a:xfrm>
              <a:off x="4139" y="1782"/>
              <a:ext cx="29" cy="53"/>
            </a:xfrm>
            <a:custGeom>
              <a:avLst/>
              <a:gdLst>
                <a:gd name="T0" fmla="*/ 0 w 146"/>
                <a:gd name="T1" fmla="*/ 0 h 269"/>
                <a:gd name="T2" fmla="*/ 0 w 146"/>
                <a:gd name="T3" fmla="*/ 0 h 269"/>
                <a:gd name="T4" fmla="*/ 0 w 146"/>
                <a:gd name="T5" fmla="*/ 0 h 269"/>
                <a:gd name="T6" fmla="*/ 0 w 146"/>
                <a:gd name="T7" fmla="*/ 0 h 269"/>
                <a:gd name="T8" fmla="*/ 0 w 146"/>
                <a:gd name="T9" fmla="*/ 0 h 269"/>
                <a:gd name="T10" fmla="*/ 0 w 146"/>
                <a:gd name="T11" fmla="*/ 0 h 269"/>
                <a:gd name="T12" fmla="*/ 0 w 146"/>
                <a:gd name="T13" fmla="*/ 0 h 269"/>
                <a:gd name="T14" fmla="*/ 0 w 146"/>
                <a:gd name="T15" fmla="*/ 0 h 269"/>
                <a:gd name="T16" fmla="*/ 0 w 146"/>
                <a:gd name="T17" fmla="*/ 0 h 269"/>
                <a:gd name="T18" fmla="*/ 0 w 146"/>
                <a:gd name="T19" fmla="*/ 0 h 269"/>
                <a:gd name="T20" fmla="*/ 0 w 146"/>
                <a:gd name="T21" fmla="*/ 0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6"/>
                <a:gd name="T34" fmla="*/ 0 h 269"/>
                <a:gd name="T35" fmla="*/ 146 w 146"/>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84" name="Freeform 105"/>
            <p:cNvSpPr>
              <a:spLocks/>
            </p:cNvSpPr>
            <p:nvPr/>
          </p:nvSpPr>
          <p:spPr bwMode="auto">
            <a:xfrm>
              <a:off x="4293" y="1782"/>
              <a:ext cx="30" cy="43"/>
            </a:xfrm>
            <a:custGeom>
              <a:avLst/>
              <a:gdLst>
                <a:gd name="T0" fmla="*/ 0 w 149"/>
                <a:gd name="T1" fmla="*/ 0 h 217"/>
                <a:gd name="T2" fmla="*/ 0 w 149"/>
                <a:gd name="T3" fmla="*/ 0 h 217"/>
                <a:gd name="T4" fmla="*/ 0 w 149"/>
                <a:gd name="T5" fmla="*/ 0 h 217"/>
                <a:gd name="T6" fmla="*/ 0 w 149"/>
                <a:gd name="T7" fmla="*/ 0 h 217"/>
                <a:gd name="T8" fmla="*/ 0 w 149"/>
                <a:gd name="T9" fmla="*/ 0 h 217"/>
                <a:gd name="T10" fmla="*/ 0 w 149"/>
                <a:gd name="T11" fmla="*/ 0 h 217"/>
                <a:gd name="T12" fmla="*/ 0 w 149"/>
                <a:gd name="T13" fmla="*/ 0 h 217"/>
                <a:gd name="T14" fmla="*/ 0 w 149"/>
                <a:gd name="T15" fmla="*/ 0 h 217"/>
                <a:gd name="T16" fmla="*/ 0 w 149"/>
                <a:gd name="T17" fmla="*/ 0 h 217"/>
                <a:gd name="T18" fmla="*/ 0 w 149"/>
                <a:gd name="T19" fmla="*/ 0 h 217"/>
                <a:gd name="T20" fmla="*/ 0 w 149"/>
                <a:gd name="T21" fmla="*/ 0 h 217"/>
                <a:gd name="T22" fmla="*/ 0 w 149"/>
                <a:gd name="T23" fmla="*/ 0 h 217"/>
                <a:gd name="T24" fmla="*/ 0 w 149"/>
                <a:gd name="T25" fmla="*/ 0 h 217"/>
                <a:gd name="T26" fmla="*/ 0 w 149"/>
                <a:gd name="T27" fmla="*/ 0 h 217"/>
                <a:gd name="T28" fmla="*/ 0 w 149"/>
                <a:gd name="T29" fmla="*/ 0 h 217"/>
                <a:gd name="T30" fmla="*/ 0 w 149"/>
                <a:gd name="T31" fmla="*/ 0 h 217"/>
                <a:gd name="T32" fmla="*/ 0 w 149"/>
                <a:gd name="T33" fmla="*/ 0 h 217"/>
                <a:gd name="T34" fmla="*/ 0 w 149"/>
                <a:gd name="T35" fmla="*/ 0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217"/>
                <a:gd name="T56" fmla="*/ 149 w 149"/>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85" name="Freeform 106"/>
            <p:cNvSpPr>
              <a:spLocks/>
            </p:cNvSpPr>
            <p:nvPr/>
          </p:nvSpPr>
          <p:spPr bwMode="auto">
            <a:xfrm>
              <a:off x="4313" y="1798"/>
              <a:ext cx="31" cy="37"/>
            </a:xfrm>
            <a:custGeom>
              <a:avLst/>
              <a:gdLst>
                <a:gd name="T0" fmla="*/ 0 w 156"/>
                <a:gd name="T1" fmla="*/ 0 h 186"/>
                <a:gd name="T2" fmla="*/ 0 w 156"/>
                <a:gd name="T3" fmla="*/ 0 h 186"/>
                <a:gd name="T4" fmla="*/ 0 w 156"/>
                <a:gd name="T5" fmla="*/ 0 h 186"/>
                <a:gd name="T6" fmla="*/ 0 w 156"/>
                <a:gd name="T7" fmla="*/ 0 h 186"/>
                <a:gd name="T8" fmla="*/ 0 w 156"/>
                <a:gd name="T9" fmla="*/ 0 h 186"/>
                <a:gd name="T10" fmla="*/ 0 w 156"/>
                <a:gd name="T11" fmla="*/ 0 h 186"/>
                <a:gd name="T12" fmla="*/ 0 w 156"/>
                <a:gd name="T13" fmla="*/ 0 h 186"/>
                <a:gd name="T14" fmla="*/ 0 w 156"/>
                <a:gd name="T15" fmla="*/ 0 h 186"/>
                <a:gd name="T16" fmla="*/ 0 w 156"/>
                <a:gd name="T17" fmla="*/ 0 h 186"/>
                <a:gd name="T18" fmla="*/ 0 w 156"/>
                <a:gd name="T19" fmla="*/ 0 h 186"/>
                <a:gd name="T20" fmla="*/ 0 w 156"/>
                <a:gd name="T21" fmla="*/ 0 h 186"/>
                <a:gd name="T22" fmla="*/ 0 w 156"/>
                <a:gd name="T23" fmla="*/ 0 h 1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186"/>
                <a:gd name="T38" fmla="*/ 156 w 156"/>
                <a:gd name="T39" fmla="*/ 186 h 1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86" name="Freeform 107"/>
            <p:cNvSpPr>
              <a:spLocks/>
            </p:cNvSpPr>
            <p:nvPr/>
          </p:nvSpPr>
          <p:spPr bwMode="auto">
            <a:xfrm>
              <a:off x="4154" y="1809"/>
              <a:ext cx="26" cy="43"/>
            </a:xfrm>
            <a:custGeom>
              <a:avLst/>
              <a:gdLst>
                <a:gd name="T0" fmla="*/ 0 w 130"/>
                <a:gd name="T1" fmla="*/ 0 h 218"/>
                <a:gd name="T2" fmla="*/ 0 w 130"/>
                <a:gd name="T3" fmla="*/ 0 h 218"/>
                <a:gd name="T4" fmla="*/ 0 w 130"/>
                <a:gd name="T5" fmla="*/ 0 h 218"/>
                <a:gd name="T6" fmla="*/ 0 w 130"/>
                <a:gd name="T7" fmla="*/ 0 h 218"/>
                <a:gd name="T8" fmla="*/ 0 w 130"/>
                <a:gd name="T9" fmla="*/ 0 h 218"/>
                <a:gd name="T10" fmla="*/ 0 w 130"/>
                <a:gd name="T11" fmla="*/ 0 h 218"/>
                <a:gd name="T12" fmla="*/ 0 w 130"/>
                <a:gd name="T13" fmla="*/ 0 h 218"/>
                <a:gd name="T14" fmla="*/ 0 w 130"/>
                <a:gd name="T15" fmla="*/ 0 h 218"/>
                <a:gd name="T16" fmla="*/ 0 w 130"/>
                <a:gd name="T17" fmla="*/ 0 h 218"/>
                <a:gd name="T18" fmla="*/ 0 w 130"/>
                <a:gd name="T19" fmla="*/ 0 h 218"/>
                <a:gd name="T20" fmla="*/ 0 w 130"/>
                <a:gd name="T21" fmla="*/ 0 h 218"/>
                <a:gd name="T22" fmla="*/ 0 w 130"/>
                <a:gd name="T23" fmla="*/ 0 h 218"/>
                <a:gd name="T24" fmla="*/ 0 w 130"/>
                <a:gd name="T25" fmla="*/ 0 h 218"/>
                <a:gd name="T26" fmla="*/ 0 w 130"/>
                <a:gd name="T27" fmla="*/ 0 h 218"/>
                <a:gd name="T28" fmla="*/ 0 w 130"/>
                <a:gd name="T29" fmla="*/ 0 h 2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0"/>
                <a:gd name="T46" fmla="*/ 0 h 218"/>
                <a:gd name="T47" fmla="*/ 130 w 130"/>
                <a:gd name="T48" fmla="*/ 218 h 2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87" name="Freeform 108"/>
            <p:cNvSpPr>
              <a:spLocks/>
            </p:cNvSpPr>
            <p:nvPr/>
          </p:nvSpPr>
          <p:spPr bwMode="auto">
            <a:xfrm>
              <a:off x="4336" y="1815"/>
              <a:ext cx="20" cy="29"/>
            </a:xfrm>
            <a:custGeom>
              <a:avLst/>
              <a:gdLst>
                <a:gd name="T0" fmla="*/ 0 w 97"/>
                <a:gd name="T1" fmla="*/ 0 h 146"/>
                <a:gd name="T2" fmla="*/ 0 w 97"/>
                <a:gd name="T3" fmla="*/ 0 h 146"/>
                <a:gd name="T4" fmla="*/ 0 w 97"/>
                <a:gd name="T5" fmla="*/ 0 h 146"/>
                <a:gd name="T6" fmla="*/ 0 w 97"/>
                <a:gd name="T7" fmla="*/ 0 h 146"/>
                <a:gd name="T8" fmla="*/ 0 w 97"/>
                <a:gd name="T9" fmla="*/ 0 h 146"/>
                <a:gd name="T10" fmla="*/ 0 w 97"/>
                <a:gd name="T11" fmla="*/ 0 h 146"/>
                <a:gd name="T12" fmla="*/ 0 w 97"/>
                <a:gd name="T13" fmla="*/ 0 h 146"/>
                <a:gd name="T14" fmla="*/ 0 w 97"/>
                <a:gd name="T15" fmla="*/ 0 h 146"/>
                <a:gd name="T16" fmla="*/ 0 w 97"/>
                <a:gd name="T17" fmla="*/ 0 h 146"/>
                <a:gd name="T18" fmla="*/ 0 w 97"/>
                <a:gd name="T19" fmla="*/ 0 h 146"/>
                <a:gd name="T20" fmla="*/ 0 w 97"/>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46"/>
                <a:gd name="T35" fmla="*/ 97 w 97"/>
                <a:gd name="T36" fmla="*/ 146 h 1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88" name="Freeform 109"/>
            <p:cNvSpPr>
              <a:spLocks/>
            </p:cNvSpPr>
            <p:nvPr/>
          </p:nvSpPr>
          <p:spPr bwMode="auto">
            <a:xfrm>
              <a:off x="4171" y="1827"/>
              <a:ext cx="24" cy="35"/>
            </a:xfrm>
            <a:custGeom>
              <a:avLst/>
              <a:gdLst>
                <a:gd name="T0" fmla="*/ 0 w 119"/>
                <a:gd name="T1" fmla="*/ 0 h 176"/>
                <a:gd name="T2" fmla="*/ 0 w 119"/>
                <a:gd name="T3" fmla="*/ 0 h 176"/>
                <a:gd name="T4" fmla="*/ 0 w 119"/>
                <a:gd name="T5" fmla="*/ 0 h 176"/>
                <a:gd name="T6" fmla="*/ 0 w 119"/>
                <a:gd name="T7" fmla="*/ 0 h 176"/>
                <a:gd name="T8" fmla="*/ 0 w 119"/>
                <a:gd name="T9" fmla="*/ 0 h 176"/>
                <a:gd name="T10" fmla="*/ 0 w 119"/>
                <a:gd name="T11" fmla="*/ 0 h 176"/>
                <a:gd name="T12" fmla="*/ 0 w 119"/>
                <a:gd name="T13" fmla="*/ 0 h 176"/>
                <a:gd name="T14" fmla="*/ 0 w 119"/>
                <a:gd name="T15" fmla="*/ 0 h 176"/>
                <a:gd name="T16" fmla="*/ 0 w 119"/>
                <a:gd name="T17" fmla="*/ 0 h 176"/>
                <a:gd name="T18" fmla="*/ 0 w 119"/>
                <a:gd name="T19" fmla="*/ 0 h 176"/>
                <a:gd name="T20" fmla="*/ 0 w 119"/>
                <a:gd name="T21" fmla="*/ 0 h 176"/>
                <a:gd name="T22" fmla="*/ 0 w 119"/>
                <a:gd name="T23" fmla="*/ 0 h 176"/>
                <a:gd name="T24" fmla="*/ 0 w 119"/>
                <a:gd name="T25" fmla="*/ 0 h 176"/>
                <a:gd name="T26" fmla="*/ 0 w 119"/>
                <a:gd name="T27" fmla="*/ 0 h 176"/>
                <a:gd name="T28" fmla="*/ 0 w 119"/>
                <a:gd name="T29" fmla="*/ 0 h 176"/>
                <a:gd name="T30" fmla="*/ 0 w 119"/>
                <a:gd name="T31" fmla="*/ 0 h 176"/>
                <a:gd name="T32" fmla="*/ 0 w 119"/>
                <a:gd name="T33" fmla="*/ 0 h 176"/>
                <a:gd name="T34" fmla="*/ 0 w 119"/>
                <a:gd name="T35" fmla="*/ 0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176"/>
                <a:gd name="T56" fmla="*/ 119 w 119"/>
                <a:gd name="T57" fmla="*/ 176 h 1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89" name="Freeform 110"/>
            <p:cNvSpPr>
              <a:spLocks/>
            </p:cNvSpPr>
            <p:nvPr/>
          </p:nvSpPr>
          <p:spPr bwMode="auto">
            <a:xfrm>
              <a:off x="4193" y="1846"/>
              <a:ext cx="17" cy="23"/>
            </a:xfrm>
            <a:custGeom>
              <a:avLst/>
              <a:gdLst>
                <a:gd name="T0" fmla="*/ 0 w 85"/>
                <a:gd name="T1" fmla="*/ 0 h 114"/>
                <a:gd name="T2" fmla="*/ 0 w 85"/>
                <a:gd name="T3" fmla="*/ 0 h 114"/>
                <a:gd name="T4" fmla="*/ 0 w 85"/>
                <a:gd name="T5" fmla="*/ 0 h 114"/>
                <a:gd name="T6" fmla="*/ 0 w 85"/>
                <a:gd name="T7" fmla="*/ 0 h 114"/>
                <a:gd name="T8" fmla="*/ 0 w 85"/>
                <a:gd name="T9" fmla="*/ 0 h 114"/>
                <a:gd name="T10" fmla="*/ 0 w 85"/>
                <a:gd name="T11" fmla="*/ 0 h 114"/>
                <a:gd name="T12" fmla="*/ 0 w 85"/>
                <a:gd name="T13" fmla="*/ 0 h 114"/>
                <a:gd name="T14" fmla="*/ 0 w 85"/>
                <a:gd name="T15" fmla="*/ 0 h 114"/>
                <a:gd name="T16" fmla="*/ 0 w 85"/>
                <a:gd name="T17" fmla="*/ 0 h 114"/>
                <a:gd name="T18" fmla="*/ 0 w 85"/>
                <a:gd name="T19" fmla="*/ 0 h 114"/>
                <a:gd name="T20" fmla="*/ 0 w 85"/>
                <a:gd name="T21" fmla="*/ 0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14"/>
                <a:gd name="T35" fmla="*/ 85 w 85"/>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90" name="Freeform 111"/>
            <p:cNvSpPr>
              <a:spLocks/>
            </p:cNvSpPr>
            <p:nvPr/>
          </p:nvSpPr>
          <p:spPr bwMode="auto">
            <a:xfrm>
              <a:off x="4212" y="884"/>
              <a:ext cx="12" cy="7"/>
            </a:xfrm>
            <a:custGeom>
              <a:avLst/>
              <a:gdLst>
                <a:gd name="T0" fmla="*/ 0 w 62"/>
                <a:gd name="T1" fmla="*/ 0 h 35"/>
                <a:gd name="T2" fmla="*/ 0 w 62"/>
                <a:gd name="T3" fmla="*/ 0 h 35"/>
                <a:gd name="T4" fmla="*/ 0 w 62"/>
                <a:gd name="T5" fmla="*/ 0 h 35"/>
                <a:gd name="T6" fmla="*/ 0 w 62"/>
                <a:gd name="T7" fmla="*/ 0 h 35"/>
                <a:gd name="T8" fmla="*/ 0 w 62"/>
                <a:gd name="T9" fmla="*/ 0 h 35"/>
                <a:gd name="T10" fmla="*/ 0 w 62"/>
                <a:gd name="T11" fmla="*/ 0 h 35"/>
                <a:gd name="T12" fmla="*/ 0 w 62"/>
                <a:gd name="T13" fmla="*/ 0 h 35"/>
                <a:gd name="T14" fmla="*/ 0 w 62"/>
                <a:gd name="T15" fmla="*/ 0 h 35"/>
                <a:gd name="T16" fmla="*/ 0 w 62"/>
                <a:gd name="T17" fmla="*/ 0 h 35"/>
                <a:gd name="T18" fmla="*/ 0 w 62"/>
                <a:gd name="T19" fmla="*/ 0 h 35"/>
                <a:gd name="T20" fmla="*/ 0 w 62"/>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35"/>
                <a:gd name="T35" fmla="*/ 62 w 62"/>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91" name="Freeform 112"/>
            <p:cNvSpPr>
              <a:spLocks/>
            </p:cNvSpPr>
            <p:nvPr/>
          </p:nvSpPr>
          <p:spPr bwMode="auto">
            <a:xfrm>
              <a:off x="4123" y="610"/>
              <a:ext cx="62" cy="66"/>
            </a:xfrm>
            <a:custGeom>
              <a:avLst/>
              <a:gdLst>
                <a:gd name="T0" fmla="*/ 0 w 310"/>
                <a:gd name="T1" fmla="*/ 0 h 332"/>
                <a:gd name="T2" fmla="*/ 0 w 310"/>
                <a:gd name="T3" fmla="*/ 0 h 332"/>
                <a:gd name="T4" fmla="*/ 0 w 310"/>
                <a:gd name="T5" fmla="*/ 0 h 332"/>
                <a:gd name="T6" fmla="*/ 0 w 310"/>
                <a:gd name="T7" fmla="*/ 0 h 332"/>
                <a:gd name="T8" fmla="*/ 0 w 310"/>
                <a:gd name="T9" fmla="*/ 0 h 332"/>
                <a:gd name="T10" fmla="*/ 0 w 310"/>
                <a:gd name="T11" fmla="*/ 0 h 332"/>
                <a:gd name="T12" fmla="*/ 0 w 310"/>
                <a:gd name="T13" fmla="*/ 0 h 332"/>
                <a:gd name="T14" fmla="*/ 0 w 310"/>
                <a:gd name="T15" fmla="*/ 0 h 332"/>
                <a:gd name="T16" fmla="*/ 0 w 310"/>
                <a:gd name="T17" fmla="*/ 0 h 332"/>
                <a:gd name="T18" fmla="*/ 0 w 310"/>
                <a:gd name="T19" fmla="*/ 0 h 332"/>
                <a:gd name="T20" fmla="*/ 0 w 310"/>
                <a:gd name="T21" fmla="*/ 0 h 332"/>
                <a:gd name="T22" fmla="*/ 0 w 310"/>
                <a:gd name="T23" fmla="*/ 0 h 332"/>
                <a:gd name="T24" fmla="*/ 0 w 310"/>
                <a:gd name="T25" fmla="*/ 0 h 332"/>
                <a:gd name="T26" fmla="*/ 0 w 310"/>
                <a:gd name="T27" fmla="*/ 0 h 332"/>
                <a:gd name="T28" fmla="*/ 0 w 310"/>
                <a:gd name="T29" fmla="*/ 0 h 332"/>
                <a:gd name="T30" fmla="*/ 0 w 310"/>
                <a:gd name="T31" fmla="*/ 0 h 332"/>
                <a:gd name="T32" fmla="*/ 0 w 310"/>
                <a:gd name="T33" fmla="*/ 0 h 332"/>
                <a:gd name="T34" fmla="*/ 0 w 310"/>
                <a:gd name="T35" fmla="*/ 0 h 332"/>
                <a:gd name="T36" fmla="*/ 0 w 310"/>
                <a:gd name="T37" fmla="*/ 0 h 332"/>
                <a:gd name="T38" fmla="*/ 0 w 310"/>
                <a:gd name="T39" fmla="*/ 0 h 332"/>
                <a:gd name="T40" fmla="*/ 0 w 310"/>
                <a:gd name="T41" fmla="*/ 0 h 332"/>
                <a:gd name="T42" fmla="*/ 0 w 310"/>
                <a:gd name="T43" fmla="*/ 0 h 332"/>
                <a:gd name="T44" fmla="*/ 0 w 310"/>
                <a:gd name="T45" fmla="*/ 0 h 332"/>
                <a:gd name="T46" fmla="*/ 0 w 310"/>
                <a:gd name="T47" fmla="*/ 0 h 332"/>
                <a:gd name="T48" fmla="*/ 0 w 310"/>
                <a:gd name="T49" fmla="*/ 0 h 332"/>
                <a:gd name="T50" fmla="*/ 0 w 310"/>
                <a:gd name="T51" fmla="*/ 0 h 332"/>
                <a:gd name="T52" fmla="*/ 0 w 310"/>
                <a:gd name="T53" fmla="*/ 0 h 332"/>
                <a:gd name="T54" fmla="*/ 0 w 310"/>
                <a:gd name="T55" fmla="*/ 0 h 332"/>
                <a:gd name="T56" fmla="*/ 0 w 310"/>
                <a:gd name="T57" fmla="*/ 0 h 332"/>
                <a:gd name="T58" fmla="*/ 0 w 310"/>
                <a:gd name="T59" fmla="*/ 0 h 332"/>
                <a:gd name="T60" fmla="*/ 0 w 310"/>
                <a:gd name="T61" fmla="*/ 0 h 332"/>
                <a:gd name="T62" fmla="*/ 0 w 310"/>
                <a:gd name="T63" fmla="*/ 0 h 332"/>
                <a:gd name="T64" fmla="*/ 0 w 310"/>
                <a:gd name="T65" fmla="*/ 0 h 332"/>
                <a:gd name="T66" fmla="*/ 0 w 310"/>
                <a:gd name="T67" fmla="*/ 0 h 332"/>
                <a:gd name="T68" fmla="*/ 0 w 310"/>
                <a:gd name="T69" fmla="*/ 0 h 332"/>
                <a:gd name="T70" fmla="*/ 0 w 310"/>
                <a:gd name="T71" fmla="*/ 0 h 332"/>
                <a:gd name="T72" fmla="*/ 0 w 310"/>
                <a:gd name="T73" fmla="*/ 0 h 332"/>
                <a:gd name="T74" fmla="*/ 0 w 310"/>
                <a:gd name="T75" fmla="*/ 0 h 332"/>
                <a:gd name="T76" fmla="*/ 0 w 310"/>
                <a:gd name="T77" fmla="*/ 0 h 332"/>
                <a:gd name="T78" fmla="*/ 0 w 310"/>
                <a:gd name="T79" fmla="*/ 0 h 332"/>
                <a:gd name="T80" fmla="*/ 0 w 310"/>
                <a:gd name="T81" fmla="*/ 0 h 332"/>
                <a:gd name="T82" fmla="*/ 0 w 310"/>
                <a:gd name="T83" fmla="*/ 0 h 332"/>
                <a:gd name="T84" fmla="*/ 0 w 310"/>
                <a:gd name="T85" fmla="*/ 0 h 332"/>
                <a:gd name="T86" fmla="*/ 0 w 310"/>
                <a:gd name="T87" fmla="*/ 0 h 332"/>
                <a:gd name="T88" fmla="*/ 0 w 310"/>
                <a:gd name="T89" fmla="*/ 0 h 332"/>
                <a:gd name="T90" fmla="*/ 0 w 310"/>
                <a:gd name="T91" fmla="*/ 0 h 332"/>
                <a:gd name="T92" fmla="*/ 0 w 310"/>
                <a:gd name="T93" fmla="*/ 0 h 332"/>
                <a:gd name="T94" fmla="*/ 0 w 310"/>
                <a:gd name="T95" fmla="*/ 0 h 332"/>
                <a:gd name="T96" fmla="*/ 0 w 310"/>
                <a:gd name="T97" fmla="*/ 0 h 332"/>
                <a:gd name="T98" fmla="*/ 0 w 310"/>
                <a:gd name="T99" fmla="*/ 0 h 332"/>
                <a:gd name="T100" fmla="*/ 0 w 310"/>
                <a:gd name="T101" fmla="*/ 0 h 332"/>
                <a:gd name="T102" fmla="*/ 0 w 310"/>
                <a:gd name="T103" fmla="*/ 0 h 332"/>
                <a:gd name="T104" fmla="*/ 0 w 310"/>
                <a:gd name="T105" fmla="*/ 0 h 332"/>
                <a:gd name="T106" fmla="*/ 0 w 310"/>
                <a:gd name="T107" fmla="*/ 0 h 332"/>
                <a:gd name="T108" fmla="*/ 0 w 310"/>
                <a:gd name="T109" fmla="*/ 0 h 332"/>
                <a:gd name="T110" fmla="*/ 0 w 310"/>
                <a:gd name="T111" fmla="*/ 0 h 332"/>
                <a:gd name="T112" fmla="*/ 0 w 310"/>
                <a:gd name="T113" fmla="*/ 0 h 332"/>
                <a:gd name="T114" fmla="*/ 0 w 310"/>
                <a:gd name="T115" fmla="*/ 0 h 332"/>
                <a:gd name="T116" fmla="*/ 0 w 310"/>
                <a:gd name="T117" fmla="*/ 0 h 332"/>
                <a:gd name="T118" fmla="*/ 0 w 310"/>
                <a:gd name="T119" fmla="*/ 0 h 332"/>
                <a:gd name="T120" fmla="*/ 0 w 310"/>
                <a:gd name="T121" fmla="*/ 0 h 332"/>
                <a:gd name="T122" fmla="*/ 0 w 310"/>
                <a:gd name="T123" fmla="*/ 0 h 3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0"/>
                <a:gd name="T187" fmla="*/ 0 h 332"/>
                <a:gd name="T188" fmla="*/ 310 w 310"/>
                <a:gd name="T189" fmla="*/ 332 h 3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92" name="Freeform 113"/>
            <p:cNvSpPr>
              <a:spLocks/>
            </p:cNvSpPr>
            <p:nvPr/>
          </p:nvSpPr>
          <p:spPr bwMode="auto">
            <a:xfrm>
              <a:off x="4131" y="618"/>
              <a:ext cx="46" cy="52"/>
            </a:xfrm>
            <a:custGeom>
              <a:avLst/>
              <a:gdLst>
                <a:gd name="T0" fmla="*/ 0 w 229"/>
                <a:gd name="T1" fmla="*/ 0 h 259"/>
                <a:gd name="T2" fmla="*/ 0 w 229"/>
                <a:gd name="T3" fmla="*/ 0 h 259"/>
                <a:gd name="T4" fmla="*/ 0 w 229"/>
                <a:gd name="T5" fmla="*/ 0 h 259"/>
                <a:gd name="T6" fmla="*/ 0 w 229"/>
                <a:gd name="T7" fmla="*/ 0 h 259"/>
                <a:gd name="T8" fmla="*/ 0 w 229"/>
                <a:gd name="T9" fmla="*/ 0 h 259"/>
                <a:gd name="T10" fmla="*/ 0 w 229"/>
                <a:gd name="T11" fmla="*/ 0 h 259"/>
                <a:gd name="T12" fmla="*/ 0 w 229"/>
                <a:gd name="T13" fmla="*/ 0 h 259"/>
                <a:gd name="T14" fmla="*/ 0 w 229"/>
                <a:gd name="T15" fmla="*/ 0 h 259"/>
                <a:gd name="T16" fmla="*/ 0 w 229"/>
                <a:gd name="T17" fmla="*/ 0 h 259"/>
                <a:gd name="T18" fmla="*/ 0 w 229"/>
                <a:gd name="T19" fmla="*/ 0 h 259"/>
                <a:gd name="T20" fmla="*/ 0 w 229"/>
                <a:gd name="T21" fmla="*/ 0 h 259"/>
                <a:gd name="T22" fmla="*/ 0 w 229"/>
                <a:gd name="T23" fmla="*/ 0 h 259"/>
                <a:gd name="T24" fmla="*/ 0 w 229"/>
                <a:gd name="T25" fmla="*/ 0 h 259"/>
                <a:gd name="T26" fmla="*/ 0 w 229"/>
                <a:gd name="T27" fmla="*/ 0 h 259"/>
                <a:gd name="T28" fmla="*/ 0 w 229"/>
                <a:gd name="T29" fmla="*/ 0 h 259"/>
                <a:gd name="T30" fmla="*/ 0 w 229"/>
                <a:gd name="T31" fmla="*/ 0 h 259"/>
                <a:gd name="T32" fmla="*/ 0 w 229"/>
                <a:gd name="T33" fmla="*/ 0 h 259"/>
                <a:gd name="T34" fmla="*/ 0 w 229"/>
                <a:gd name="T35" fmla="*/ 0 h 259"/>
                <a:gd name="T36" fmla="*/ 0 w 229"/>
                <a:gd name="T37" fmla="*/ 0 h 259"/>
                <a:gd name="T38" fmla="*/ 0 w 229"/>
                <a:gd name="T39" fmla="*/ 0 h 259"/>
                <a:gd name="T40" fmla="*/ 0 w 229"/>
                <a:gd name="T41" fmla="*/ 0 h 259"/>
                <a:gd name="T42" fmla="*/ 0 w 229"/>
                <a:gd name="T43" fmla="*/ 0 h 259"/>
                <a:gd name="T44" fmla="*/ 0 w 229"/>
                <a:gd name="T45" fmla="*/ 0 h 259"/>
                <a:gd name="T46" fmla="*/ 0 w 229"/>
                <a:gd name="T47" fmla="*/ 0 h 259"/>
                <a:gd name="T48" fmla="*/ 0 w 229"/>
                <a:gd name="T49" fmla="*/ 0 h 259"/>
                <a:gd name="T50" fmla="*/ 0 w 229"/>
                <a:gd name="T51" fmla="*/ 0 h 259"/>
                <a:gd name="T52" fmla="*/ 0 w 229"/>
                <a:gd name="T53" fmla="*/ 0 h 259"/>
                <a:gd name="T54" fmla="*/ 0 w 229"/>
                <a:gd name="T55" fmla="*/ 0 h 259"/>
                <a:gd name="T56" fmla="*/ 0 w 229"/>
                <a:gd name="T57" fmla="*/ 0 h 259"/>
                <a:gd name="T58" fmla="*/ 0 w 229"/>
                <a:gd name="T59" fmla="*/ 0 h 259"/>
                <a:gd name="T60" fmla="*/ 0 w 229"/>
                <a:gd name="T61" fmla="*/ 0 h 259"/>
                <a:gd name="T62" fmla="*/ 0 w 229"/>
                <a:gd name="T63" fmla="*/ 0 h 259"/>
                <a:gd name="T64" fmla="*/ 0 w 229"/>
                <a:gd name="T65" fmla="*/ 0 h 259"/>
                <a:gd name="T66" fmla="*/ 0 w 229"/>
                <a:gd name="T67" fmla="*/ 0 h 259"/>
                <a:gd name="T68" fmla="*/ 0 w 229"/>
                <a:gd name="T69" fmla="*/ 0 h 259"/>
                <a:gd name="T70" fmla="*/ 0 w 229"/>
                <a:gd name="T71" fmla="*/ 0 h 259"/>
                <a:gd name="T72" fmla="*/ 0 w 229"/>
                <a:gd name="T73" fmla="*/ 0 h 259"/>
                <a:gd name="T74" fmla="*/ 0 w 229"/>
                <a:gd name="T75" fmla="*/ 0 h 259"/>
                <a:gd name="T76" fmla="*/ 0 w 229"/>
                <a:gd name="T77" fmla="*/ 0 h 259"/>
                <a:gd name="T78" fmla="*/ 0 w 229"/>
                <a:gd name="T79" fmla="*/ 0 h 259"/>
                <a:gd name="T80" fmla="*/ 0 w 229"/>
                <a:gd name="T81" fmla="*/ 0 h 259"/>
                <a:gd name="T82" fmla="*/ 0 w 229"/>
                <a:gd name="T83" fmla="*/ 0 h 259"/>
                <a:gd name="T84" fmla="*/ 0 w 229"/>
                <a:gd name="T85" fmla="*/ 0 h 259"/>
                <a:gd name="T86" fmla="*/ 0 w 229"/>
                <a:gd name="T87" fmla="*/ 0 h 259"/>
                <a:gd name="T88" fmla="*/ 0 w 229"/>
                <a:gd name="T89" fmla="*/ 0 h 259"/>
                <a:gd name="T90" fmla="*/ 0 w 229"/>
                <a:gd name="T91" fmla="*/ 0 h 259"/>
                <a:gd name="T92" fmla="*/ 0 w 229"/>
                <a:gd name="T93" fmla="*/ 0 h 259"/>
                <a:gd name="T94" fmla="*/ 0 w 229"/>
                <a:gd name="T95" fmla="*/ 0 h 259"/>
                <a:gd name="T96" fmla="*/ 0 w 229"/>
                <a:gd name="T97" fmla="*/ 0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9"/>
                <a:gd name="T148" fmla="*/ 0 h 259"/>
                <a:gd name="T149" fmla="*/ 229 w 229"/>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93" name="Freeform 114"/>
            <p:cNvSpPr>
              <a:spLocks/>
            </p:cNvSpPr>
            <p:nvPr/>
          </p:nvSpPr>
          <p:spPr bwMode="auto">
            <a:xfrm>
              <a:off x="4249" y="726"/>
              <a:ext cx="62" cy="60"/>
            </a:xfrm>
            <a:custGeom>
              <a:avLst/>
              <a:gdLst>
                <a:gd name="T0" fmla="*/ 0 w 311"/>
                <a:gd name="T1" fmla="*/ 0 h 300"/>
                <a:gd name="T2" fmla="*/ 0 w 311"/>
                <a:gd name="T3" fmla="*/ 0 h 300"/>
                <a:gd name="T4" fmla="*/ 0 w 311"/>
                <a:gd name="T5" fmla="*/ 0 h 300"/>
                <a:gd name="T6" fmla="*/ 0 w 311"/>
                <a:gd name="T7" fmla="*/ 0 h 300"/>
                <a:gd name="T8" fmla="*/ 0 w 311"/>
                <a:gd name="T9" fmla="*/ 0 h 300"/>
                <a:gd name="T10" fmla="*/ 0 w 311"/>
                <a:gd name="T11" fmla="*/ 0 h 300"/>
                <a:gd name="T12" fmla="*/ 0 w 311"/>
                <a:gd name="T13" fmla="*/ 0 h 300"/>
                <a:gd name="T14" fmla="*/ 0 w 311"/>
                <a:gd name="T15" fmla="*/ 0 h 300"/>
                <a:gd name="T16" fmla="*/ 0 w 311"/>
                <a:gd name="T17" fmla="*/ 0 h 300"/>
                <a:gd name="T18" fmla="*/ 0 w 311"/>
                <a:gd name="T19" fmla="*/ 0 h 300"/>
                <a:gd name="T20" fmla="*/ 0 w 311"/>
                <a:gd name="T21" fmla="*/ 0 h 300"/>
                <a:gd name="T22" fmla="*/ 0 w 311"/>
                <a:gd name="T23" fmla="*/ 0 h 300"/>
                <a:gd name="T24" fmla="*/ 0 w 311"/>
                <a:gd name="T25" fmla="*/ 0 h 300"/>
                <a:gd name="T26" fmla="*/ 0 w 311"/>
                <a:gd name="T27" fmla="*/ 0 h 300"/>
                <a:gd name="T28" fmla="*/ 0 w 311"/>
                <a:gd name="T29" fmla="*/ 0 h 300"/>
                <a:gd name="T30" fmla="*/ 0 w 311"/>
                <a:gd name="T31" fmla="*/ 0 h 300"/>
                <a:gd name="T32" fmla="*/ 0 w 311"/>
                <a:gd name="T33" fmla="*/ 0 h 300"/>
                <a:gd name="T34" fmla="*/ 0 w 311"/>
                <a:gd name="T35" fmla="*/ 0 h 300"/>
                <a:gd name="T36" fmla="*/ 0 w 311"/>
                <a:gd name="T37" fmla="*/ 0 h 300"/>
                <a:gd name="T38" fmla="*/ 0 w 311"/>
                <a:gd name="T39" fmla="*/ 0 h 300"/>
                <a:gd name="T40" fmla="*/ 0 w 311"/>
                <a:gd name="T41" fmla="*/ 0 h 300"/>
                <a:gd name="T42" fmla="*/ 0 w 311"/>
                <a:gd name="T43" fmla="*/ 0 h 300"/>
                <a:gd name="T44" fmla="*/ 0 w 311"/>
                <a:gd name="T45" fmla="*/ 0 h 300"/>
                <a:gd name="T46" fmla="*/ 0 w 311"/>
                <a:gd name="T47" fmla="*/ 0 h 300"/>
                <a:gd name="T48" fmla="*/ 0 w 311"/>
                <a:gd name="T49" fmla="*/ 0 h 300"/>
                <a:gd name="T50" fmla="*/ 0 w 311"/>
                <a:gd name="T51" fmla="*/ 0 h 300"/>
                <a:gd name="T52" fmla="*/ 0 w 311"/>
                <a:gd name="T53" fmla="*/ 0 h 300"/>
                <a:gd name="T54" fmla="*/ 0 w 311"/>
                <a:gd name="T55" fmla="*/ 0 h 300"/>
                <a:gd name="T56" fmla="*/ 0 w 311"/>
                <a:gd name="T57" fmla="*/ 0 h 300"/>
                <a:gd name="T58" fmla="*/ 0 w 311"/>
                <a:gd name="T59" fmla="*/ 0 h 300"/>
                <a:gd name="T60" fmla="*/ 0 w 311"/>
                <a:gd name="T61" fmla="*/ 0 h 300"/>
                <a:gd name="T62" fmla="*/ 0 w 311"/>
                <a:gd name="T63" fmla="*/ 0 h 300"/>
                <a:gd name="T64" fmla="*/ 0 w 311"/>
                <a:gd name="T65" fmla="*/ 0 h 300"/>
                <a:gd name="T66" fmla="*/ 0 w 311"/>
                <a:gd name="T67" fmla="*/ 0 h 3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1"/>
                <a:gd name="T103" fmla="*/ 0 h 300"/>
                <a:gd name="T104" fmla="*/ 311 w 311"/>
                <a:gd name="T105" fmla="*/ 300 h 3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94" name="Freeform 115"/>
            <p:cNvSpPr>
              <a:spLocks/>
            </p:cNvSpPr>
            <p:nvPr/>
          </p:nvSpPr>
          <p:spPr bwMode="auto">
            <a:xfrm>
              <a:off x="4257" y="733"/>
              <a:ext cx="48" cy="47"/>
            </a:xfrm>
            <a:custGeom>
              <a:avLst/>
              <a:gdLst>
                <a:gd name="T0" fmla="*/ 0 w 239"/>
                <a:gd name="T1" fmla="*/ 0 h 238"/>
                <a:gd name="T2" fmla="*/ 0 w 239"/>
                <a:gd name="T3" fmla="*/ 0 h 238"/>
                <a:gd name="T4" fmla="*/ 0 w 239"/>
                <a:gd name="T5" fmla="*/ 0 h 238"/>
                <a:gd name="T6" fmla="*/ 0 w 239"/>
                <a:gd name="T7" fmla="*/ 0 h 238"/>
                <a:gd name="T8" fmla="*/ 0 w 239"/>
                <a:gd name="T9" fmla="*/ 0 h 238"/>
                <a:gd name="T10" fmla="*/ 0 w 239"/>
                <a:gd name="T11" fmla="*/ 0 h 238"/>
                <a:gd name="T12" fmla="*/ 0 w 239"/>
                <a:gd name="T13" fmla="*/ 0 h 238"/>
                <a:gd name="T14" fmla="*/ 0 w 239"/>
                <a:gd name="T15" fmla="*/ 0 h 238"/>
                <a:gd name="T16" fmla="*/ 0 w 239"/>
                <a:gd name="T17" fmla="*/ 0 h 238"/>
                <a:gd name="T18" fmla="*/ 0 w 239"/>
                <a:gd name="T19" fmla="*/ 0 h 238"/>
                <a:gd name="T20" fmla="*/ 0 w 239"/>
                <a:gd name="T21" fmla="*/ 0 h 238"/>
                <a:gd name="T22" fmla="*/ 0 w 239"/>
                <a:gd name="T23" fmla="*/ 0 h 238"/>
                <a:gd name="T24" fmla="*/ 0 w 239"/>
                <a:gd name="T25" fmla="*/ 0 h 238"/>
                <a:gd name="T26" fmla="*/ 0 w 239"/>
                <a:gd name="T27" fmla="*/ 0 h 238"/>
                <a:gd name="T28" fmla="*/ 0 w 239"/>
                <a:gd name="T29" fmla="*/ 0 h 238"/>
                <a:gd name="T30" fmla="*/ 0 w 239"/>
                <a:gd name="T31" fmla="*/ 0 h 238"/>
                <a:gd name="T32" fmla="*/ 0 w 239"/>
                <a:gd name="T33" fmla="*/ 0 h 238"/>
                <a:gd name="T34" fmla="*/ 0 w 239"/>
                <a:gd name="T35" fmla="*/ 0 h 238"/>
                <a:gd name="T36" fmla="*/ 0 w 239"/>
                <a:gd name="T37" fmla="*/ 0 h 238"/>
                <a:gd name="T38" fmla="*/ 0 w 239"/>
                <a:gd name="T39" fmla="*/ 0 h 238"/>
                <a:gd name="T40" fmla="*/ 0 w 239"/>
                <a:gd name="T41" fmla="*/ 0 h 238"/>
                <a:gd name="T42" fmla="*/ 0 w 239"/>
                <a:gd name="T43" fmla="*/ 0 h 238"/>
                <a:gd name="T44" fmla="*/ 0 w 239"/>
                <a:gd name="T45" fmla="*/ 0 h 238"/>
                <a:gd name="T46" fmla="*/ 0 w 239"/>
                <a:gd name="T47" fmla="*/ 0 h 238"/>
                <a:gd name="T48" fmla="*/ 0 w 239"/>
                <a:gd name="T49" fmla="*/ 0 h 238"/>
                <a:gd name="T50" fmla="*/ 0 w 239"/>
                <a:gd name="T51" fmla="*/ 0 h 238"/>
                <a:gd name="T52" fmla="*/ 0 w 239"/>
                <a:gd name="T53" fmla="*/ 0 h 238"/>
                <a:gd name="T54" fmla="*/ 0 w 239"/>
                <a:gd name="T55" fmla="*/ 0 h 238"/>
                <a:gd name="T56" fmla="*/ 0 w 239"/>
                <a:gd name="T57" fmla="*/ 0 h 238"/>
                <a:gd name="T58" fmla="*/ 0 w 239"/>
                <a:gd name="T59" fmla="*/ 0 h 238"/>
                <a:gd name="T60" fmla="*/ 0 w 239"/>
                <a:gd name="T61" fmla="*/ 0 h 238"/>
                <a:gd name="T62" fmla="*/ 0 w 239"/>
                <a:gd name="T63" fmla="*/ 0 h 238"/>
                <a:gd name="T64" fmla="*/ 0 w 239"/>
                <a:gd name="T65" fmla="*/ 0 h 238"/>
                <a:gd name="T66" fmla="*/ 0 w 239"/>
                <a:gd name="T67" fmla="*/ 0 h 238"/>
                <a:gd name="T68" fmla="*/ 0 w 239"/>
                <a:gd name="T69" fmla="*/ 0 h 238"/>
                <a:gd name="T70" fmla="*/ 0 w 239"/>
                <a:gd name="T71" fmla="*/ 0 h 238"/>
                <a:gd name="T72" fmla="*/ 0 w 239"/>
                <a:gd name="T73" fmla="*/ 0 h 238"/>
                <a:gd name="T74" fmla="*/ 0 w 239"/>
                <a:gd name="T75" fmla="*/ 0 h 238"/>
                <a:gd name="T76" fmla="*/ 0 w 239"/>
                <a:gd name="T77" fmla="*/ 0 h 238"/>
                <a:gd name="T78" fmla="*/ 0 w 239"/>
                <a:gd name="T79" fmla="*/ 0 h 238"/>
                <a:gd name="T80" fmla="*/ 0 w 239"/>
                <a:gd name="T81" fmla="*/ 0 h 238"/>
                <a:gd name="T82" fmla="*/ 0 w 239"/>
                <a:gd name="T83" fmla="*/ 0 h 238"/>
                <a:gd name="T84" fmla="*/ 0 w 239"/>
                <a:gd name="T85" fmla="*/ 0 h 238"/>
                <a:gd name="T86" fmla="*/ 0 w 239"/>
                <a:gd name="T87" fmla="*/ 0 h 238"/>
                <a:gd name="T88" fmla="*/ 0 w 239"/>
                <a:gd name="T89" fmla="*/ 0 h 238"/>
                <a:gd name="T90" fmla="*/ 0 w 239"/>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9"/>
                <a:gd name="T139" fmla="*/ 0 h 238"/>
                <a:gd name="T140" fmla="*/ 239 w 239"/>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95" name="Freeform 116"/>
            <p:cNvSpPr>
              <a:spLocks/>
            </p:cNvSpPr>
            <p:nvPr/>
          </p:nvSpPr>
          <p:spPr bwMode="auto">
            <a:xfrm>
              <a:off x="3969" y="730"/>
              <a:ext cx="69"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w 343"/>
                <a:gd name="T111" fmla="*/ 0 h 3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3"/>
                <a:gd name="T169" fmla="*/ 0 h 343"/>
                <a:gd name="T170" fmla="*/ 343 w 343"/>
                <a:gd name="T171" fmla="*/ 343 h 3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96" name="Freeform 117"/>
            <p:cNvSpPr>
              <a:spLocks/>
            </p:cNvSpPr>
            <p:nvPr/>
          </p:nvSpPr>
          <p:spPr bwMode="auto">
            <a:xfrm>
              <a:off x="3977" y="739"/>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97" name="Freeform 118"/>
            <p:cNvSpPr>
              <a:spLocks/>
            </p:cNvSpPr>
            <p:nvPr/>
          </p:nvSpPr>
          <p:spPr bwMode="auto">
            <a:xfrm>
              <a:off x="3973" y="542"/>
              <a:ext cx="58" cy="58"/>
            </a:xfrm>
            <a:custGeom>
              <a:avLst/>
              <a:gdLst>
                <a:gd name="T0" fmla="*/ 0 w 290"/>
                <a:gd name="T1" fmla="*/ 0 h 290"/>
                <a:gd name="T2" fmla="*/ 0 w 290"/>
                <a:gd name="T3" fmla="*/ 0 h 290"/>
                <a:gd name="T4" fmla="*/ 0 w 290"/>
                <a:gd name="T5" fmla="*/ 0 h 290"/>
                <a:gd name="T6" fmla="*/ 0 w 290"/>
                <a:gd name="T7" fmla="*/ 0 h 290"/>
                <a:gd name="T8" fmla="*/ 0 w 290"/>
                <a:gd name="T9" fmla="*/ 0 h 290"/>
                <a:gd name="T10" fmla="*/ 0 w 290"/>
                <a:gd name="T11" fmla="*/ 0 h 290"/>
                <a:gd name="T12" fmla="*/ 0 w 290"/>
                <a:gd name="T13" fmla="*/ 0 h 290"/>
                <a:gd name="T14" fmla="*/ 0 w 290"/>
                <a:gd name="T15" fmla="*/ 0 h 290"/>
                <a:gd name="T16" fmla="*/ 0 w 290"/>
                <a:gd name="T17" fmla="*/ 0 h 290"/>
                <a:gd name="T18" fmla="*/ 0 w 290"/>
                <a:gd name="T19" fmla="*/ 0 h 290"/>
                <a:gd name="T20" fmla="*/ 0 w 290"/>
                <a:gd name="T21" fmla="*/ 0 h 290"/>
                <a:gd name="T22" fmla="*/ 0 w 290"/>
                <a:gd name="T23" fmla="*/ 0 h 290"/>
                <a:gd name="T24" fmla="*/ 0 w 290"/>
                <a:gd name="T25" fmla="*/ 0 h 290"/>
                <a:gd name="T26" fmla="*/ 0 w 290"/>
                <a:gd name="T27" fmla="*/ 0 h 290"/>
                <a:gd name="T28" fmla="*/ 0 w 290"/>
                <a:gd name="T29" fmla="*/ 0 h 290"/>
                <a:gd name="T30" fmla="*/ 0 w 290"/>
                <a:gd name="T31" fmla="*/ 0 h 290"/>
                <a:gd name="T32" fmla="*/ 0 w 290"/>
                <a:gd name="T33" fmla="*/ 0 h 290"/>
                <a:gd name="T34" fmla="*/ 0 w 290"/>
                <a:gd name="T35" fmla="*/ 0 h 290"/>
                <a:gd name="T36" fmla="*/ 0 w 290"/>
                <a:gd name="T37" fmla="*/ 0 h 290"/>
                <a:gd name="T38" fmla="*/ 0 w 290"/>
                <a:gd name="T39" fmla="*/ 0 h 290"/>
                <a:gd name="T40" fmla="*/ 0 w 290"/>
                <a:gd name="T41" fmla="*/ 0 h 290"/>
                <a:gd name="T42" fmla="*/ 0 w 290"/>
                <a:gd name="T43" fmla="*/ 0 h 290"/>
                <a:gd name="T44" fmla="*/ 0 w 290"/>
                <a:gd name="T45" fmla="*/ 0 h 290"/>
                <a:gd name="T46" fmla="*/ 0 w 290"/>
                <a:gd name="T47" fmla="*/ 0 h 290"/>
                <a:gd name="T48" fmla="*/ 0 w 290"/>
                <a:gd name="T49" fmla="*/ 0 h 290"/>
                <a:gd name="T50" fmla="*/ 0 w 290"/>
                <a:gd name="T51" fmla="*/ 0 h 290"/>
                <a:gd name="T52" fmla="*/ 0 w 290"/>
                <a:gd name="T53" fmla="*/ 0 h 290"/>
                <a:gd name="T54" fmla="*/ 0 w 290"/>
                <a:gd name="T55" fmla="*/ 0 h 290"/>
                <a:gd name="T56" fmla="*/ 0 w 290"/>
                <a:gd name="T57" fmla="*/ 0 h 290"/>
                <a:gd name="T58" fmla="*/ 0 w 290"/>
                <a:gd name="T59" fmla="*/ 0 h 290"/>
                <a:gd name="T60" fmla="*/ 0 w 290"/>
                <a:gd name="T61" fmla="*/ 0 h 290"/>
                <a:gd name="T62" fmla="*/ 0 w 290"/>
                <a:gd name="T63" fmla="*/ 0 h 290"/>
                <a:gd name="T64" fmla="*/ 0 w 290"/>
                <a:gd name="T65" fmla="*/ 0 h 290"/>
                <a:gd name="T66" fmla="*/ 0 w 290"/>
                <a:gd name="T67" fmla="*/ 0 h 290"/>
                <a:gd name="T68" fmla="*/ 0 w 290"/>
                <a:gd name="T69" fmla="*/ 0 h 290"/>
                <a:gd name="T70" fmla="*/ 0 w 290"/>
                <a:gd name="T71" fmla="*/ 0 h 290"/>
                <a:gd name="T72" fmla="*/ 0 w 290"/>
                <a:gd name="T73" fmla="*/ 0 h 290"/>
                <a:gd name="T74" fmla="*/ 0 w 290"/>
                <a:gd name="T75" fmla="*/ 0 h 290"/>
                <a:gd name="T76" fmla="*/ 0 w 290"/>
                <a:gd name="T77" fmla="*/ 0 h 290"/>
                <a:gd name="T78" fmla="*/ 0 w 290"/>
                <a:gd name="T79" fmla="*/ 0 h 290"/>
                <a:gd name="T80" fmla="*/ 0 w 290"/>
                <a:gd name="T81" fmla="*/ 0 h 290"/>
                <a:gd name="T82" fmla="*/ 0 w 290"/>
                <a:gd name="T83" fmla="*/ 0 h 290"/>
                <a:gd name="T84" fmla="*/ 0 w 290"/>
                <a:gd name="T85" fmla="*/ 0 h 290"/>
                <a:gd name="T86" fmla="*/ 0 w 290"/>
                <a:gd name="T87" fmla="*/ 0 h 290"/>
                <a:gd name="T88" fmla="*/ 0 w 290"/>
                <a:gd name="T89" fmla="*/ 0 h 290"/>
                <a:gd name="T90" fmla="*/ 0 w 290"/>
                <a:gd name="T91" fmla="*/ 0 h 290"/>
                <a:gd name="T92" fmla="*/ 0 w 290"/>
                <a:gd name="T93" fmla="*/ 0 h 290"/>
                <a:gd name="T94" fmla="*/ 0 w 290"/>
                <a:gd name="T95" fmla="*/ 0 h 290"/>
                <a:gd name="T96" fmla="*/ 0 w 290"/>
                <a:gd name="T97" fmla="*/ 0 h 290"/>
                <a:gd name="T98" fmla="*/ 0 w 290"/>
                <a:gd name="T99" fmla="*/ 0 h 290"/>
                <a:gd name="T100" fmla="*/ 0 w 290"/>
                <a:gd name="T101" fmla="*/ 0 h 290"/>
                <a:gd name="T102" fmla="*/ 0 w 290"/>
                <a:gd name="T103" fmla="*/ 0 h 290"/>
                <a:gd name="T104" fmla="*/ 0 w 290"/>
                <a:gd name="T105" fmla="*/ 0 h 290"/>
                <a:gd name="T106" fmla="*/ 0 w 290"/>
                <a:gd name="T107" fmla="*/ 0 h 290"/>
                <a:gd name="T108" fmla="*/ 0 w 290"/>
                <a:gd name="T109" fmla="*/ 0 h 290"/>
                <a:gd name="T110" fmla="*/ 0 w 290"/>
                <a:gd name="T111" fmla="*/ 0 h 290"/>
                <a:gd name="T112" fmla="*/ 0 w 290"/>
                <a:gd name="T113" fmla="*/ 0 h 290"/>
                <a:gd name="T114" fmla="*/ 0 w 290"/>
                <a:gd name="T115" fmla="*/ 0 h 290"/>
                <a:gd name="T116" fmla="*/ 0 w 290"/>
                <a:gd name="T117" fmla="*/ 0 h 290"/>
                <a:gd name="T118" fmla="*/ 0 w 290"/>
                <a:gd name="T119" fmla="*/ 0 h 290"/>
                <a:gd name="T120" fmla="*/ 0 w 290"/>
                <a:gd name="T121" fmla="*/ 0 h 290"/>
                <a:gd name="T122" fmla="*/ 0 w 290"/>
                <a:gd name="T123" fmla="*/ 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290"/>
                <a:gd name="T188" fmla="*/ 290 w 290"/>
                <a:gd name="T189" fmla="*/ 290 h 2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98" name="Freeform 119"/>
            <p:cNvSpPr>
              <a:spLocks/>
            </p:cNvSpPr>
            <p:nvPr/>
          </p:nvSpPr>
          <p:spPr bwMode="auto">
            <a:xfrm>
              <a:off x="3981" y="548"/>
              <a:ext cx="42" cy="44"/>
            </a:xfrm>
            <a:custGeom>
              <a:avLst/>
              <a:gdLst>
                <a:gd name="T0" fmla="*/ 0 w 208"/>
                <a:gd name="T1" fmla="*/ 0 h 218"/>
                <a:gd name="T2" fmla="*/ 0 w 208"/>
                <a:gd name="T3" fmla="*/ 0 h 218"/>
                <a:gd name="T4" fmla="*/ 0 w 208"/>
                <a:gd name="T5" fmla="*/ 0 h 218"/>
                <a:gd name="T6" fmla="*/ 0 w 208"/>
                <a:gd name="T7" fmla="*/ 0 h 218"/>
                <a:gd name="T8" fmla="*/ 0 w 208"/>
                <a:gd name="T9" fmla="*/ 0 h 218"/>
                <a:gd name="T10" fmla="*/ 0 w 208"/>
                <a:gd name="T11" fmla="*/ 0 h 218"/>
                <a:gd name="T12" fmla="*/ 0 w 208"/>
                <a:gd name="T13" fmla="*/ 0 h 218"/>
                <a:gd name="T14" fmla="*/ 0 w 208"/>
                <a:gd name="T15" fmla="*/ 0 h 218"/>
                <a:gd name="T16" fmla="*/ 0 w 208"/>
                <a:gd name="T17" fmla="*/ 0 h 218"/>
                <a:gd name="T18" fmla="*/ 0 w 208"/>
                <a:gd name="T19" fmla="*/ 0 h 218"/>
                <a:gd name="T20" fmla="*/ 0 w 208"/>
                <a:gd name="T21" fmla="*/ 0 h 218"/>
                <a:gd name="T22" fmla="*/ 0 w 208"/>
                <a:gd name="T23" fmla="*/ 0 h 218"/>
                <a:gd name="T24" fmla="*/ 0 w 208"/>
                <a:gd name="T25" fmla="*/ 0 h 218"/>
                <a:gd name="T26" fmla="*/ 0 w 208"/>
                <a:gd name="T27" fmla="*/ 0 h 218"/>
                <a:gd name="T28" fmla="*/ 0 w 208"/>
                <a:gd name="T29" fmla="*/ 0 h 218"/>
                <a:gd name="T30" fmla="*/ 0 w 208"/>
                <a:gd name="T31" fmla="*/ 0 h 218"/>
                <a:gd name="T32" fmla="*/ 0 w 208"/>
                <a:gd name="T33" fmla="*/ 0 h 218"/>
                <a:gd name="T34" fmla="*/ 0 w 208"/>
                <a:gd name="T35" fmla="*/ 0 h 218"/>
                <a:gd name="T36" fmla="*/ 0 w 208"/>
                <a:gd name="T37" fmla="*/ 0 h 218"/>
                <a:gd name="T38" fmla="*/ 0 w 208"/>
                <a:gd name="T39" fmla="*/ 0 h 218"/>
                <a:gd name="T40" fmla="*/ 0 w 208"/>
                <a:gd name="T41" fmla="*/ 0 h 218"/>
                <a:gd name="T42" fmla="*/ 0 w 208"/>
                <a:gd name="T43" fmla="*/ 0 h 218"/>
                <a:gd name="T44" fmla="*/ 0 w 208"/>
                <a:gd name="T45" fmla="*/ 0 h 218"/>
                <a:gd name="T46" fmla="*/ 0 w 208"/>
                <a:gd name="T47" fmla="*/ 0 h 218"/>
                <a:gd name="T48" fmla="*/ 0 w 208"/>
                <a:gd name="T49" fmla="*/ 0 h 218"/>
                <a:gd name="T50" fmla="*/ 0 w 208"/>
                <a:gd name="T51" fmla="*/ 0 h 218"/>
                <a:gd name="T52" fmla="*/ 0 w 208"/>
                <a:gd name="T53" fmla="*/ 0 h 218"/>
                <a:gd name="T54" fmla="*/ 0 w 208"/>
                <a:gd name="T55" fmla="*/ 0 h 218"/>
                <a:gd name="T56" fmla="*/ 0 w 208"/>
                <a:gd name="T57" fmla="*/ 0 h 218"/>
                <a:gd name="T58" fmla="*/ 0 w 208"/>
                <a:gd name="T59" fmla="*/ 0 h 218"/>
                <a:gd name="T60" fmla="*/ 0 w 208"/>
                <a:gd name="T61" fmla="*/ 0 h 218"/>
                <a:gd name="T62" fmla="*/ 0 w 208"/>
                <a:gd name="T63" fmla="*/ 0 h 218"/>
                <a:gd name="T64" fmla="*/ 0 w 208"/>
                <a:gd name="T65" fmla="*/ 0 h 218"/>
                <a:gd name="T66" fmla="*/ 0 w 208"/>
                <a:gd name="T67" fmla="*/ 0 h 218"/>
                <a:gd name="T68" fmla="*/ 0 w 208"/>
                <a:gd name="T69" fmla="*/ 0 h 218"/>
                <a:gd name="T70" fmla="*/ 0 w 208"/>
                <a:gd name="T71" fmla="*/ 0 h 218"/>
                <a:gd name="T72" fmla="*/ 0 w 208"/>
                <a:gd name="T73" fmla="*/ 0 h 218"/>
                <a:gd name="T74" fmla="*/ 0 w 208"/>
                <a:gd name="T75" fmla="*/ 0 h 218"/>
                <a:gd name="T76" fmla="*/ 0 w 208"/>
                <a:gd name="T77" fmla="*/ 0 h 2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18"/>
                <a:gd name="T119" fmla="*/ 208 w 208"/>
                <a:gd name="T120" fmla="*/ 218 h 2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699" name="Freeform 120"/>
            <p:cNvSpPr>
              <a:spLocks/>
            </p:cNvSpPr>
            <p:nvPr/>
          </p:nvSpPr>
          <p:spPr bwMode="auto">
            <a:xfrm>
              <a:off x="4081" y="670"/>
              <a:ext cx="58" cy="58"/>
            </a:xfrm>
            <a:custGeom>
              <a:avLst/>
              <a:gdLst>
                <a:gd name="T0" fmla="*/ 0 w 289"/>
                <a:gd name="T1" fmla="*/ 0 h 290"/>
                <a:gd name="T2" fmla="*/ 0 w 289"/>
                <a:gd name="T3" fmla="*/ 0 h 290"/>
                <a:gd name="T4" fmla="*/ 0 w 289"/>
                <a:gd name="T5" fmla="*/ 0 h 290"/>
                <a:gd name="T6" fmla="*/ 0 w 289"/>
                <a:gd name="T7" fmla="*/ 0 h 290"/>
                <a:gd name="T8" fmla="*/ 0 w 289"/>
                <a:gd name="T9" fmla="*/ 0 h 290"/>
                <a:gd name="T10" fmla="*/ 0 w 289"/>
                <a:gd name="T11" fmla="*/ 0 h 290"/>
                <a:gd name="T12" fmla="*/ 0 w 289"/>
                <a:gd name="T13" fmla="*/ 0 h 290"/>
                <a:gd name="T14" fmla="*/ 0 w 289"/>
                <a:gd name="T15" fmla="*/ 0 h 290"/>
                <a:gd name="T16" fmla="*/ 0 w 289"/>
                <a:gd name="T17" fmla="*/ 0 h 290"/>
                <a:gd name="T18" fmla="*/ 0 w 289"/>
                <a:gd name="T19" fmla="*/ 0 h 290"/>
                <a:gd name="T20" fmla="*/ 0 w 289"/>
                <a:gd name="T21" fmla="*/ 0 h 290"/>
                <a:gd name="T22" fmla="*/ 0 w 289"/>
                <a:gd name="T23" fmla="*/ 0 h 290"/>
                <a:gd name="T24" fmla="*/ 0 w 289"/>
                <a:gd name="T25" fmla="*/ 0 h 290"/>
                <a:gd name="T26" fmla="*/ 0 w 289"/>
                <a:gd name="T27" fmla="*/ 0 h 290"/>
                <a:gd name="T28" fmla="*/ 0 w 289"/>
                <a:gd name="T29" fmla="*/ 0 h 290"/>
                <a:gd name="T30" fmla="*/ 0 w 289"/>
                <a:gd name="T31" fmla="*/ 0 h 290"/>
                <a:gd name="T32" fmla="*/ 0 w 289"/>
                <a:gd name="T33" fmla="*/ 0 h 290"/>
                <a:gd name="T34" fmla="*/ 0 w 289"/>
                <a:gd name="T35" fmla="*/ 0 h 290"/>
                <a:gd name="T36" fmla="*/ 0 w 289"/>
                <a:gd name="T37" fmla="*/ 0 h 290"/>
                <a:gd name="T38" fmla="*/ 0 w 289"/>
                <a:gd name="T39" fmla="*/ 0 h 290"/>
                <a:gd name="T40" fmla="*/ 0 w 289"/>
                <a:gd name="T41" fmla="*/ 0 h 290"/>
                <a:gd name="T42" fmla="*/ 0 w 289"/>
                <a:gd name="T43" fmla="*/ 0 h 290"/>
                <a:gd name="T44" fmla="*/ 0 w 289"/>
                <a:gd name="T45" fmla="*/ 0 h 290"/>
                <a:gd name="T46" fmla="*/ 0 w 289"/>
                <a:gd name="T47" fmla="*/ 0 h 290"/>
                <a:gd name="T48" fmla="*/ 0 w 289"/>
                <a:gd name="T49" fmla="*/ 0 h 290"/>
                <a:gd name="T50" fmla="*/ 0 w 289"/>
                <a:gd name="T51" fmla="*/ 0 h 290"/>
                <a:gd name="T52" fmla="*/ 0 w 289"/>
                <a:gd name="T53" fmla="*/ 0 h 290"/>
                <a:gd name="T54" fmla="*/ 0 w 289"/>
                <a:gd name="T55" fmla="*/ 0 h 290"/>
                <a:gd name="T56" fmla="*/ 0 w 289"/>
                <a:gd name="T57" fmla="*/ 0 h 290"/>
                <a:gd name="T58" fmla="*/ 0 w 289"/>
                <a:gd name="T59" fmla="*/ 0 h 290"/>
                <a:gd name="T60" fmla="*/ 0 w 289"/>
                <a:gd name="T61" fmla="*/ 0 h 290"/>
                <a:gd name="T62" fmla="*/ 0 w 289"/>
                <a:gd name="T63" fmla="*/ 0 h 290"/>
                <a:gd name="T64" fmla="*/ 0 w 289"/>
                <a:gd name="T65" fmla="*/ 0 h 290"/>
                <a:gd name="T66" fmla="*/ 0 w 289"/>
                <a:gd name="T67" fmla="*/ 0 h 290"/>
                <a:gd name="T68" fmla="*/ 0 w 289"/>
                <a:gd name="T69" fmla="*/ 0 h 290"/>
                <a:gd name="T70" fmla="*/ 0 w 289"/>
                <a:gd name="T71" fmla="*/ 0 h 290"/>
                <a:gd name="T72" fmla="*/ 0 w 289"/>
                <a:gd name="T73" fmla="*/ 0 h 290"/>
                <a:gd name="T74" fmla="*/ 0 w 289"/>
                <a:gd name="T75" fmla="*/ 0 h 290"/>
                <a:gd name="T76" fmla="*/ 0 w 289"/>
                <a:gd name="T77" fmla="*/ 0 h 290"/>
                <a:gd name="T78" fmla="*/ 0 w 289"/>
                <a:gd name="T79" fmla="*/ 0 h 290"/>
                <a:gd name="T80" fmla="*/ 0 w 289"/>
                <a:gd name="T81" fmla="*/ 0 h 290"/>
                <a:gd name="T82" fmla="*/ 0 w 289"/>
                <a:gd name="T83" fmla="*/ 0 h 290"/>
                <a:gd name="T84" fmla="*/ 0 w 289"/>
                <a:gd name="T85" fmla="*/ 0 h 290"/>
                <a:gd name="T86" fmla="*/ 0 w 289"/>
                <a:gd name="T87" fmla="*/ 0 h 290"/>
                <a:gd name="T88" fmla="*/ 0 w 289"/>
                <a:gd name="T89" fmla="*/ 0 h 290"/>
                <a:gd name="T90" fmla="*/ 0 w 289"/>
                <a:gd name="T91" fmla="*/ 0 h 290"/>
                <a:gd name="T92" fmla="*/ 0 w 289"/>
                <a:gd name="T93" fmla="*/ 0 h 290"/>
                <a:gd name="T94" fmla="*/ 0 w 289"/>
                <a:gd name="T95" fmla="*/ 0 h 290"/>
                <a:gd name="T96" fmla="*/ 0 w 289"/>
                <a:gd name="T97" fmla="*/ 0 h 290"/>
                <a:gd name="T98" fmla="*/ 0 w 289"/>
                <a:gd name="T99" fmla="*/ 0 h 290"/>
                <a:gd name="T100" fmla="*/ 0 w 289"/>
                <a:gd name="T101" fmla="*/ 0 h 290"/>
                <a:gd name="T102" fmla="*/ 0 w 289"/>
                <a:gd name="T103" fmla="*/ 0 h 290"/>
                <a:gd name="T104" fmla="*/ 0 w 289"/>
                <a:gd name="T105" fmla="*/ 0 h 290"/>
                <a:gd name="T106" fmla="*/ 0 w 289"/>
                <a:gd name="T107" fmla="*/ 0 h 290"/>
                <a:gd name="T108" fmla="*/ 0 w 289"/>
                <a:gd name="T109" fmla="*/ 0 h 290"/>
                <a:gd name="T110" fmla="*/ 0 w 289"/>
                <a:gd name="T111" fmla="*/ 0 h 290"/>
                <a:gd name="T112" fmla="*/ 0 w 289"/>
                <a:gd name="T113" fmla="*/ 0 h 290"/>
                <a:gd name="T114" fmla="*/ 0 w 289"/>
                <a:gd name="T115" fmla="*/ 0 h 290"/>
                <a:gd name="T116" fmla="*/ 0 w 289"/>
                <a:gd name="T117" fmla="*/ 0 h 290"/>
                <a:gd name="T118" fmla="*/ 0 w 289"/>
                <a:gd name="T119" fmla="*/ 0 h 290"/>
                <a:gd name="T120" fmla="*/ 0 w 289"/>
                <a:gd name="T121" fmla="*/ 0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9"/>
                <a:gd name="T184" fmla="*/ 0 h 290"/>
                <a:gd name="T185" fmla="*/ 289 w 289"/>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700" name="Freeform 121"/>
            <p:cNvSpPr>
              <a:spLocks/>
            </p:cNvSpPr>
            <p:nvPr/>
          </p:nvSpPr>
          <p:spPr bwMode="auto">
            <a:xfrm>
              <a:off x="4089" y="679"/>
              <a:ext cx="42" cy="41"/>
            </a:xfrm>
            <a:custGeom>
              <a:avLst/>
              <a:gdLst>
                <a:gd name="T0" fmla="*/ 0 w 208"/>
                <a:gd name="T1" fmla="*/ 0 h 207"/>
                <a:gd name="T2" fmla="*/ 0 w 208"/>
                <a:gd name="T3" fmla="*/ 0 h 207"/>
                <a:gd name="T4" fmla="*/ 0 w 208"/>
                <a:gd name="T5" fmla="*/ 0 h 207"/>
                <a:gd name="T6" fmla="*/ 0 w 208"/>
                <a:gd name="T7" fmla="*/ 0 h 207"/>
                <a:gd name="T8" fmla="*/ 0 w 208"/>
                <a:gd name="T9" fmla="*/ 0 h 207"/>
                <a:gd name="T10" fmla="*/ 0 w 208"/>
                <a:gd name="T11" fmla="*/ 0 h 207"/>
                <a:gd name="T12" fmla="*/ 0 w 208"/>
                <a:gd name="T13" fmla="*/ 0 h 207"/>
                <a:gd name="T14" fmla="*/ 0 w 208"/>
                <a:gd name="T15" fmla="*/ 0 h 207"/>
                <a:gd name="T16" fmla="*/ 0 w 208"/>
                <a:gd name="T17" fmla="*/ 0 h 207"/>
                <a:gd name="T18" fmla="*/ 0 w 208"/>
                <a:gd name="T19" fmla="*/ 0 h 207"/>
                <a:gd name="T20" fmla="*/ 0 w 208"/>
                <a:gd name="T21" fmla="*/ 0 h 207"/>
                <a:gd name="T22" fmla="*/ 0 w 208"/>
                <a:gd name="T23" fmla="*/ 0 h 207"/>
                <a:gd name="T24" fmla="*/ 0 w 208"/>
                <a:gd name="T25" fmla="*/ 0 h 207"/>
                <a:gd name="T26" fmla="*/ 0 w 208"/>
                <a:gd name="T27" fmla="*/ 0 h 207"/>
                <a:gd name="T28" fmla="*/ 0 w 208"/>
                <a:gd name="T29" fmla="*/ 0 h 207"/>
                <a:gd name="T30" fmla="*/ 0 w 208"/>
                <a:gd name="T31" fmla="*/ 0 h 207"/>
                <a:gd name="T32" fmla="*/ 0 w 208"/>
                <a:gd name="T33" fmla="*/ 0 h 207"/>
                <a:gd name="T34" fmla="*/ 0 w 208"/>
                <a:gd name="T35" fmla="*/ 0 h 207"/>
                <a:gd name="T36" fmla="*/ 0 w 208"/>
                <a:gd name="T37" fmla="*/ 0 h 207"/>
                <a:gd name="T38" fmla="*/ 0 w 208"/>
                <a:gd name="T39" fmla="*/ 0 h 207"/>
                <a:gd name="T40" fmla="*/ 0 w 208"/>
                <a:gd name="T41" fmla="*/ 0 h 207"/>
                <a:gd name="T42" fmla="*/ 0 w 208"/>
                <a:gd name="T43" fmla="*/ 0 h 207"/>
                <a:gd name="T44" fmla="*/ 0 w 208"/>
                <a:gd name="T45" fmla="*/ 0 h 207"/>
                <a:gd name="T46" fmla="*/ 0 w 208"/>
                <a:gd name="T47" fmla="*/ 0 h 207"/>
                <a:gd name="T48" fmla="*/ 0 w 208"/>
                <a:gd name="T49" fmla="*/ 0 h 207"/>
                <a:gd name="T50" fmla="*/ 0 w 208"/>
                <a:gd name="T51" fmla="*/ 0 h 207"/>
                <a:gd name="T52" fmla="*/ 0 w 208"/>
                <a:gd name="T53" fmla="*/ 0 h 207"/>
                <a:gd name="T54" fmla="*/ 0 w 208"/>
                <a:gd name="T55" fmla="*/ 0 h 207"/>
                <a:gd name="T56" fmla="*/ 0 w 208"/>
                <a:gd name="T57" fmla="*/ 0 h 207"/>
                <a:gd name="T58" fmla="*/ 0 w 208"/>
                <a:gd name="T59" fmla="*/ 0 h 207"/>
                <a:gd name="T60" fmla="*/ 0 w 208"/>
                <a:gd name="T61" fmla="*/ 0 h 207"/>
                <a:gd name="T62" fmla="*/ 0 w 208"/>
                <a:gd name="T63" fmla="*/ 0 h 207"/>
                <a:gd name="T64" fmla="*/ 0 w 208"/>
                <a:gd name="T65" fmla="*/ 0 h 207"/>
                <a:gd name="T66" fmla="*/ 0 w 208"/>
                <a:gd name="T67" fmla="*/ 0 h 207"/>
                <a:gd name="T68" fmla="*/ 0 w 208"/>
                <a:gd name="T69" fmla="*/ 0 h 207"/>
                <a:gd name="T70" fmla="*/ 0 w 208"/>
                <a:gd name="T71" fmla="*/ 0 h 207"/>
                <a:gd name="T72" fmla="*/ 0 w 208"/>
                <a:gd name="T73" fmla="*/ 0 h 207"/>
                <a:gd name="T74" fmla="*/ 0 w 208"/>
                <a:gd name="T75" fmla="*/ 0 h 207"/>
                <a:gd name="T76" fmla="*/ 0 w 208"/>
                <a:gd name="T77" fmla="*/ 0 h 2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07"/>
                <a:gd name="T119" fmla="*/ 208 w 208"/>
                <a:gd name="T120" fmla="*/ 207 h 2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701" name="Freeform 122"/>
            <p:cNvSpPr>
              <a:spLocks/>
            </p:cNvSpPr>
            <p:nvPr/>
          </p:nvSpPr>
          <p:spPr bwMode="auto">
            <a:xfrm>
              <a:off x="4407" y="645"/>
              <a:ext cx="68"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3"/>
                <a:gd name="T166" fmla="*/ 0 h 343"/>
                <a:gd name="T167" fmla="*/ 343 w 343"/>
                <a:gd name="T168" fmla="*/ 343 h 34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702" name="Freeform 123"/>
            <p:cNvSpPr>
              <a:spLocks/>
            </p:cNvSpPr>
            <p:nvPr/>
          </p:nvSpPr>
          <p:spPr bwMode="auto">
            <a:xfrm>
              <a:off x="4415" y="654"/>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703" name="Freeform 124"/>
            <p:cNvSpPr>
              <a:spLocks/>
            </p:cNvSpPr>
            <p:nvPr/>
          </p:nvSpPr>
          <p:spPr bwMode="auto">
            <a:xfrm>
              <a:off x="3915" y="882"/>
              <a:ext cx="77" cy="74"/>
            </a:xfrm>
            <a:custGeom>
              <a:avLst/>
              <a:gdLst>
                <a:gd name="T0" fmla="*/ 0 w 383"/>
                <a:gd name="T1" fmla="*/ 0 h 374"/>
                <a:gd name="T2" fmla="*/ 0 w 383"/>
                <a:gd name="T3" fmla="*/ 0 h 374"/>
                <a:gd name="T4" fmla="*/ 0 w 383"/>
                <a:gd name="T5" fmla="*/ 0 h 374"/>
                <a:gd name="T6" fmla="*/ 0 w 383"/>
                <a:gd name="T7" fmla="*/ 0 h 374"/>
                <a:gd name="T8" fmla="*/ 0 w 383"/>
                <a:gd name="T9" fmla="*/ 0 h 374"/>
                <a:gd name="T10" fmla="*/ 0 w 383"/>
                <a:gd name="T11" fmla="*/ 0 h 374"/>
                <a:gd name="T12" fmla="*/ 0 w 383"/>
                <a:gd name="T13" fmla="*/ 0 h 374"/>
                <a:gd name="T14" fmla="*/ 0 w 383"/>
                <a:gd name="T15" fmla="*/ 0 h 374"/>
                <a:gd name="T16" fmla="*/ 0 w 383"/>
                <a:gd name="T17" fmla="*/ 0 h 374"/>
                <a:gd name="T18" fmla="*/ 0 w 383"/>
                <a:gd name="T19" fmla="*/ 0 h 374"/>
                <a:gd name="T20" fmla="*/ 0 w 383"/>
                <a:gd name="T21" fmla="*/ 0 h 374"/>
                <a:gd name="T22" fmla="*/ 0 w 383"/>
                <a:gd name="T23" fmla="*/ 0 h 374"/>
                <a:gd name="T24" fmla="*/ 0 w 383"/>
                <a:gd name="T25" fmla="*/ 0 h 374"/>
                <a:gd name="T26" fmla="*/ 0 w 383"/>
                <a:gd name="T27" fmla="*/ 0 h 374"/>
                <a:gd name="T28" fmla="*/ 0 w 383"/>
                <a:gd name="T29" fmla="*/ 0 h 374"/>
                <a:gd name="T30" fmla="*/ 0 w 383"/>
                <a:gd name="T31" fmla="*/ 0 h 374"/>
                <a:gd name="T32" fmla="*/ 0 w 383"/>
                <a:gd name="T33" fmla="*/ 0 h 374"/>
                <a:gd name="T34" fmla="*/ 0 w 383"/>
                <a:gd name="T35" fmla="*/ 0 h 374"/>
                <a:gd name="T36" fmla="*/ 0 w 383"/>
                <a:gd name="T37" fmla="*/ 0 h 374"/>
                <a:gd name="T38" fmla="*/ 0 w 383"/>
                <a:gd name="T39" fmla="*/ 0 h 374"/>
                <a:gd name="T40" fmla="*/ 0 w 383"/>
                <a:gd name="T41" fmla="*/ 0 h 374"/>
                <a:gd name="T42" fmla="*/ 0 w 383"/>
                <a:gd name="T43" fmla="*/ 0 h 374"/>
                <a:gd name="T44" fmla="*/ 0 w 383"/>
                <a:gd name="T45" fmla="*/ 0 h 374"/>
                <a:gd name="T46" fmla="*/ 0 w 383"/>
                <a:gd name="T47" fmla="*/ 0 h 374"/>
                <a:gd name="T48" fmla="*/ 0 w 383"/>
                <a:gd name="T49" fmla="*/ 0 h 374"/>
                <a:gd name="T50" fmla="*/ 0 w 383"/>
                <a:gd name="T51" fmla="*/ 0 h 374"/>
                <a:gd name="T52" fmla="*/ 0 w 383"/>
                <a:gd name="T53" fmla="*/ 0 h 374"/>
                <a:gd name="T54" fmla="*/ 0 w 383"/>
                <a:gd name="T55" fmla="*/ 0 h 374"/>
                <a:gd name="T56" fmla="*/ 0 w 383"/>
                <a:gd name="T57" fmla="*/ 0 h 374"/>
                <a:gd name="T58" fmla="*/ 0 w 383"/>
                <a:gd name="T59" fmla="*/ 0 h 374"/>
                <a:gd name="T60" fmla="*/ 0 w 383"/>
                <a:gd name="T61" fmla="*/ 0 h 374"/>
                <a:gd name="T62" fmla="*/ 0 w 383"/>
                <a:gd name="T63" fmla="*/ 0 h 374"/>
                <a:gd name="T64" fmla="*/ 0 w 383"/>
                <a:gd name="T65" fmla="*/ 0 h 374"/>
                <a:gd name="T66" fmla="*/ 0 w 383"/>
                <a:gd name="T67" fmla="*/ 0 h 3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3"/>
                <a:gd name="T103" fmla="*/ 0 h 374"/>
                <a:gd name="T104" fmla="*/ 383 w 383"/>
                <a:gd name="T105" fmla="*/ 374 h 3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704" name="Freeform 125"/>
            <p:cNvSpPr>
              <a:spLocks/>
            </p:cNvSpPr>
            <p:nvPr/>
          </p:nvSpPr>
          <p:spPr bwMode="auto">
            <a:xfrm>
              <a:off x="3925" y="892"/>
              <a:ext cx="61" cy="58"/>
            </a:xfrm>
            <a:custGeom>
              <a:avLst/>
              <a:gdLst>
                <a:gd name="T0" fmla="*/ 0 w 301"/>
                <a:gd name="T1" fmla="*/ 0 h 291"/>
                <a:gd name="T2" fmla="*/ 0 w 301"/>
                <a:gd name="T3" fmla="*/ 0 h 291"/>
                <a:gd name="T4" fmla="*/ 0 w 301"/>
                <a:gd name="T5" fmla="*/ 0 h 291"/>
                <a:gd name="T6" fmla="*/ 0 w 301"/>
                <a:gd name="T7" fmla="*/ 0 h 291"/>
                <a:gd name="T8" fmla="*/ 0 w 301"/>
                <a:gd name="T9" fmla="*/ 0 h 291"/>
                <a:gd name="T10" fmla="*/ 0 w 301"/>
                <a:gd name="T11" fmla="*/ 0 h 291"/>
                <a:gd name="T12" fmla="*/ 0 w 301"/>
                <a:gd name="T13" fmla="*/ 0 h 291"/>
                <a:gd name="T14" fmla="*/ 0 w 301"/>
                <a:gd name="T15" fmla="*/ 0 h 291"/>
                <a:gd name="T16" fmla="*/ 0 w 301"/>
                <a:gd name="T17" fmla="*/ 0 h 291"/>
                <a:gd name="T18" fmla="*/ 0 w 301"/>
                <a:gd name="T19" fmla="*/ 0 h 291"/>
                <a:gd name="T20" fmla="*/ 0 w 301"/>
                <a:gd name="T21" fmla="*/ 0 h 291"/>
                <a:gd name="T22" fmla="*/ 0 w 301"/>
                <a:gd name="T23" fmla="*/ 0 h 291"/>
                <a:gd name="T24" fmla="*/ 0 w 301"/>
                <a:gd name="T25" fmla="*/ 0 h 291"/>
                <a:gd name="T26" fmla="*/ 0 w 301"/>
                <a:gd name="T27" fmla="*/ 0 h 291"/>
                <a:gd name="T28" fmla="*/ 0 w 301"/>
                <a:gd name="T29" fmla="*/ 0 h 291"/>
                <a:gd name="T30" fmla="*/ 0 w 301"/>
                <a:gd name="T31" fmla="*/ 0 h 291"/>
                <a:gd name="T32" fmla="*/ 0 w 301"/>
                <a:gd name="T33" fmla="*/ 0 h 291"/>
                <a:gd name="T34" fmla="*/ 0 w 301"/>
                <a:gd name="T35" fmla="*/ 0 h 291"/>
                <a:gd name="T36" fmla="*/ 0 w 301"/>
                <a:gd name="T37" fmla="*/ 0 h 291"/>
                <a:gd name="T38" fmla="*/ 0 w 301"/>
                <a:gd name="T39" fmla="*/ 0 h 291"/>
                <a:gd name="T40" fmla="*/ 0 w 301"/>
                <a:gd name="T41" fmla="*/ 0 h 291"/>
                <a:gd name="T42" fmla="*/ 0 w 301"/>
                <a:gd name="T43" fmla="*/ 0 h 291"/>
                <a:gd name="T44" fmla="*/ 0 w 301"/>
                <a:gd name="T45" fmla="*/ 0 h 291"/>
                <a:gd name="T46" fmla="*/ 0 w 301"/>
                <a:gd name="T47" fmla="*/ 0 h 291"/>
                <a:gd name="T48" fmla="*/ 0 w 301"/>
                <a:gd name="T49" fmla="*/ 0 h 291"/>
                <a:gd name="T50" fmla="*/ 0 w 301"/>
                <a:gd name="T51" fmla="*/ 0 h 291"/>
                <a:gd name="T52" fmla="*/ 0 w 301"/>
                <a:gd name="T53" fmla="*/ 0 h 291"/>
                <a:gd name="T54" fmla="*/ 0 w 301"/>
                <a:gd name="T55" fmla="*/ 0 h 291"/>
                <a:gd name="T56" fmla="*/ 0 w 301"/>
                <a:gd name="T57" fmla="*/ 0 h 291"/>
                <a:gd name="T58" fmla="*/ 0 w 301"/>
                <a:gd name="T59" fmla="*/ 0 h 291"/>
                <a:gd name="T60" fmla="*/ 0 w 301"/>
                <a:gd name="T61" fmla="*/ 0 h 291"/>
                <a:gd name="T62" fmla="*/ 0 w 301"/>
                <a:gd name="T63" fmla="*/ 0 h 291"/>
                <a:gd name="T64" fmla="*/ 0 w 301"/>
                <a:gd name="T65" fmla="*/ 0 h 291"/>
                <a:gd name="T66" fmla="*/ 0 w 301"/>
                <a:gd name="T67" fmla="*/ 0 h 291"/>
                <a:gd name="T68" fmla="*/ 0 w 301"/>
                <a:gd name="T69" fmla="*/ 0 h 291"/>
                <a:gd name="T70" fmla="*/ 0 w 301"/>
                <a:gd name="T71" fmla="*/ 0 h 291"/>
                <a:gd name="T72" fmla="*/ 0 w 301"/>
                <a:gd name="T73" fmla="*/ 0 h 291"/>
                <a:gd name="T74" fmla="*/ 0 w 301"/>
                <a:gd name="T75" fmla="*/ 0 h 291"/>
                <a:gd name="T76" fmla="*/ 0 w 301"/>
                <a:gd name="T77" fmla="*/ 0 h 291"/>
                <a:gd name="T78" fmla="*/ 0 w 301"/>
                <a:gd name="T79" fmla="*/ 0 h 291"/>
                <a:gd name="T80" fmla="*/ 0 w 301"/>
                <a:gd name="T81" fmla="*/ 0 h 291"/>
                <a:gd name="T82" fmla="*/ 0 w 301"/>
                <a:gd name="T83" fmla="*/ 0 h 291"/>
                <a:gd name="T84" fmla="*/ 0 w 301"/>
                <a:gd name="T85" fmla="*/ 0 h 291"/>
                <a:gd name="T86" fmla="*/ 0 w 301"/>
                <a:gd name="T87" fmla="*/ 0 h 291"/>
                <a:gd name="T88" fmla="*/ 0 w 301"/>
                <a:gd name="T89" fmla="*/ 0 h 291"/>
                <a:gd name="T90" fmla="*/ 0 w 301"/>
                <a:gd name="T91" fmla="*/ 0 h 2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1"/>
                <a:gd name="T139" fmla="*/ 0 h 291"/>
                <a:gd name="T140" fmla="*/ 301 w 301"/>
                <a:gd name="T141" fmla="*/ 291 h 2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705" name="Freeform 126"/>
            <p:cNvSpPr>
              <a:spLocks/>
            </p:cNvSpPr>
            <p:nvPr/>
          </p:nvSpPr>
          <p:spPr bwMode="auto">
            <a:xfrm>
              <a:off x="4245" y="544"/>
              <a:ext cx="48" cy="48"/>
            </a:xfrm>
            <a:custGeom>
              <a:avLst/>
              <a:gdLst>
                <a:gd name="T0" fmla="*/ 0 w 240"/>
                <a:gd name="T1" fmla="*/ 0 h 239"/>
                <a:gd name="T2" fmla="*/ 0 w 240"/>
                <a:gd name="T3" fmla="*/ 0 h 239"/>
                <a:gd name="T4" fmla="*/ 0 w 240"/>
                <a:gd name="T5" fmla="*/ 0 h 239"/>
                <a:gd name="T6" fmla="*/ 0 w 240"/>
                <a:gd name="T7" fmla="*/ 0 h 239"/>
                <a:gd name="T8" fmla="*/ 0 w 240"/>
                <a:gd name="T9" fmla="*/ 0 h 239"/>
                <a:gd name="T10" fmla="*/ 0 w 240"/>
                <a:gd name="T11" fmla="*/ 0 h 239"/>
                <a:gd name="T12" fmla="*/ 0 w 240"/>
                <a:gd name="T13" fmla="*/ 0 h 239"/>
                <a:gd name="T14" fmla="*/ 0 w 240"/>
                <a:gd name="T15" fmla="*/ 0 h 239"/>
                <a:gd name="T16" fmla="*/ 0 w 240"/>
                <a:gd name="T17" fmla="*/ 0 h 239"/>
                <a:gd name="T18" fmla="*/ 0 w 240"/>
                <a:gd name="T19" fmla="*/ 0 h 239"/>
                <a:gd name="T20" fmla="*/ 0 w 240"/>
                <a:gd name="T21" fmla="*/ 0 h 239"/>
                <a:gd name="T22" fmla="*/ 0 w 240"/>
                <a:gd name="T23" fmla="*/ 0 h 239"/>
                <a:gd name="T24" fmla="*/ 0 w 240"/>
                <a:gd name="T25" fmla="*/ 0 h 239"/>
                <a:gd name="T26" fmla="*/ 0 w 240"/>
                <a:gd name="T27" fmla="*/ 0 h 239"/>
                <a:gd name="T28" fmla="*/ 0 w 240"/>
                <a:gd name="T29" fmla="*/ 0 h 239"/>
                <a:gd name="T30" fmla="*/ 0 w 240"/>
                <a:gd name="T31" fmla="*/ 0 h 239"/>
                <a:gd name="T32" fmla="*/ 0 w 240"/>
                <a:gd name="T33" fmla="*/ 0 h 239"/>
                <a:gd name="T34" fmla="*/ 0 w 240"/>
                <a:gd name="T35" fmla="*/ 0 h 239"/>
                <a:gd name="T36" fmla="*/ 0 w 240"/>
                <a:gd name="T37" fmla="*/ 0 h 239"/>
                <a:gd name="T38" fmla="*/ 0 w 240"/>
                <a:gd name="T39" fmla="*/ 0 h 239"/>
                <a:gd name="T40" fmla="*/ 0 w 240"/>
                <a:gd name="T41" fmla="*/ 0 h 239"/>
                <a:gd name="T42" fmla="*/ 0 w 240"/>
                <a:gd name="T43" fmla="*/ 0 h 239"/>
                <a:gd name="T44" fmla="*/ 0 w 240"/>
                <a:gd name="T45" fmla="*/ 0 h 239"/>
                <a:gd name="T46" fmla="*/ 0 w 240"/>
                <a:gd name="T47" fmla="*/ 0 h 239"/>
                <a:gd name="T48" fmla="*/ 0 w 240"/>
                <a:gd name="T49" fmla="*/ 0 h 239"/>
                <a:gd name="T50" fmla="*/ 0 w 240"/>
                <a:gd name="T51" fmla="*/ 0 h 239"/>
                <a:gd name="T52" fmla="*/ 0 w 240"/>
                <a:gd name="T53" fmla="*/ 0 h 239"/>
                <a:gd name="T54" fmla="*/ 0 w 240"/>
                <a:gd name="T55" fmla="*/ 0 h 239"/>
                <a:gd name="T56" fmla="*/ 0 w 240"/>
                <a:gd name="T57" fmla="*/ 0 h 239"/>
                <a:gd name="T58" fmla="*/ 0 w 240"/>
                <a:gd name="T59" fmla="*/ 0 h 239"/>
                <a:gd name="T60" fmla="*/ 0 w 240"/>
                <a:gd name="T61" fmla="*/ 0 h 239"/>
                <a:gd name="T62" fmla="*/ 0 w 240"/>
                <a:gd name="T63" fmla="*/ 0 h 239"/>
                <a:gd name="T64" fmla="*/ 0 w 240"/>
                <a:gd name="T65" fmla="*/ 0 h 239"/>
                <a:gd name="T66" fmla="*/ 0 w 240"/>
                <a:gd name="T67" fmla="*/ 0 h 239"/>
                <a:gd name="T68" fmla="*/ 0 w 240"/>
                <a:gd name="T69" fmla="*/ 0 h 239"/>
                <a:gd name="T70" fmla="*/ 0 w 240"/>
                <a:gd name="T71" fmla="*/ 0 h 239"/>
                <a:gd name="T72" fmla="*/ 0 w 240"/>
                <a:gd name="T73" fmla="*/ 0 h 239"/>
                <a:gd name="T74" fmla="*/ 0 w 240"/>
                <a:gd name="T75" fmla="*/ 0 h 239"/>
                <a:gd name="T76" fmla="*/ 0 w 240"/>
                <a:gd name="T77" fmla="*/ 0 h 239"/>
                <a:gd name="T78" fmla="*/ 0 w 240"/>
                <a:gd name="T79" fmla="*/ 0 h 239"/>
                <a:gd name="T80" fmla="*/ 0 w 240"/>
                <a:gd name="T81" fmla="*/ 0 h 239"/>
                <a:gd name="T82" fmla="*/ 0 w 240"/>
                <a:gd name="T83" fmla="*/ 0 h 239"/>
                <a:gd name="T84" fmla="*/ 0 w 240"/>
                <a:gd name="T85" fmla="*/ 0 h 239"/>
                <a:gd name="T86" fmla="*/ 0 w 240"/>
                <a:gd name="T87" fmla="*/ 0 h 239"/>
                <a:gd name="T88" fmla="*/ 0 w 240"/>
                <a:gd name="T89" fmla="*/ 0 h 239"/>
                <a:gd name="T90" fmla="*/ 0 w 240"/>
                <a:gd name="T91" fmla="*/ 0 h 239"/>
                <a:gd name="T92" fmla="*/ 0 w 240"/>
                <a:gd name="T93" fmla="*/ 0 h 239"/>
                <a:gd name="T94" fmla="*/ 0 w 240"/>
                <a:gd name="T95" fmla="*/ 0 h 239"/>
                <a:gd name="T96" fmla="*/ 0 w 240"/>
                <a:gd name="T97" fmla="*/ 0 h 239"/>
                <a:gd name="T98" fmla="*/ 0 w 240"/>
                <a:gd name="T99" fmla="*/ 0 h 239"/>
                <a:gd name="T100" fmla="*/ 0 w 240"/>
                <a:gd name="T101" fmla="*/ 0 h 239"/>
                <a:gd name="T102" fmla="*/ 0 w 240"/>
                <a:gd name="T103" fmla="*/ 0 h 239"/>
                <a:gd name="T104" fmla="*/ 0 w 240"/>
                <a:gd name="T105" fmla="*/ 0 h 239"/>
                <a:gd name="T106" fmla="*/ 0 w 240"/>
                <a:gd name="T107" fmla="*/ 0 h 239"/>
                <a:gd name="T108" fmla="*/ 0 w 240"/>
                <a:gd name="T109" fmla="*/ 0 h 239"/>
                <a:gd name="T110" fmla="*/ 0 w 240"/>
                <a:gd name="T111" fmla="*/ 0 h 239"/>
                <a:gd name="T112" fmla="*/ 0 w 240"/>
                <a:gd name="T113" fmla="*/ 0 h 239"/>
                <a:gd name="T114" fmla="*/ 0 w 240"/>
                <a:gd name="T115" fmla="*/ 0 h 2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0"/>
                <a:gd name="T175" fmla="*/ 0 h 239"/>
                <a:gd name="T176" fmla="*/ 240 w 240"/>
                <a:gd name="T177" fmla="*/ 239 h 2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706" name="Freeform 127"/>
            <p:cNvSpPr>
              <a:spLocks/>
            </p:cNvSpPr>
            <p:nvPr/>
          </p:nvSpPr>
          <p:spPr bwMode="auto">
            <a:xfrm>
              <a:off x="4251" y="550"/>
              <a:ext cx="35" cy="33"/>
            </a:xfrm>
            <a:custGeom>
              <a:avLst/>
              <a:gdLst>
                <a:gd name="T0" fmla="*/ 0 w 176"/>
                <a:gd name="T1" fmla="*/ 0 h 166"/>
                <a:gd name="T2" fmla="*/ 0 w 176"/>
                <a:gd name="T3" fmla="*/ 0 h 166"/>
                <a:gd name="T4" fmla="*/ 0 w 176"/>
                <a:gd name="T5" fmla="*/ 0 h 166"/>
                <a:gd name="T6" fmla="*/ 0 w 176"/>
                <a:gd name="T7" fmla="*/ 0 h 166"/>
                <a:gd name="T8" fmla="*/ 0 w 176"/>
                <a:gd name="T9" fmla="*/ 0 h 166"/>
                <a:gd name="T10" fmla="*/ 0 w 176"/>
                <a:gd name="T11" fmla="*/ 0 h 166"/>
                <a:gd name="T12" fmla="*/ 0 w 176"/>
                <a:gd name="T13" fmla="*/ 0 h 166"/>
                <a:gd name="T14" fmla="*/ 0 w 176"/>
                <a:gd name="T15" fmla="*/ 0 h 166"/>
                <a:gd name="T16" fmla="*/ 0 w 176"/>
                <a:gd name="T17" fmla="*/ 0 h 166"/>
                <a:gd name="T18" fmla="*/ 0 w 176"/>
                <a:gd name="T19" fmla="*/ 0 h 166"/>
                <a:gd name="T20" fmla="*/ 0 w 176"/>
                <a:gd name="T21" fmla="*/ 0 h 166"/>
                <a:gd name="T22" fmla="*/ 0 w 176"/>
                <a:gd name="T23" fmla="*/ 0 h 166"/>
                <a:gd name="T24" fmla="*/ 0 w 176"/>
                <a:gd name="T25" fmla="*/ 0 h 166"/>
                <a:gd name="T26" fmla="*/ 0 w 176"/>
                <a:gd name="T27" fmla="*/ 0 h 166"/>
                <a:gd name="T28" fmla="*/ 0 w 176"/>
                <a:gd name="T29" fmla="*/ 0 h 166"/>
                <a:gd name="T30" fmla="*/ 0 w 176"/>
                <a:gd name="T31" fmla="*/ 0 h 166"/>
                <a:gd name="T32" fmla="*/ 0 w 176"/>
                <a:gd name="T33" fmla="*/ 0 h 166"/>
                <a:gd name="T34" fmla="*/ 0 w 176"/>
                <a:gd name="T35" fmla="*/ 0 h 166"/>
                <a:gd name="T36" fmla="*/ 0 w 176"/>
                <a:gd name="T37" fmla="*/ 0 h 166"/>
                <a:gd name="T38" fmla="*/ 0 w 176"/>
                <a:gd name="T39" fmla="*/ 0 h 166"/>
                <a:gd name="T40" fmla="*/ 0 w 176"/>
                <a:gd name="T41" fmla="*/ 0 h 166"/>
                <a:gd name="T42" fmla="*/ 0 w 176"/>
                <a:gd name="T43" fmla="*/ 0 h 166"/>
                <a:gd name="T44" fmla="*/ 0 w 176"/>
                <a:gd name="T45" fmla="*/ 0 h 166"/>
                <a:gd name="T46" fmla="*/ 0 w 176"/>
                <a:gd name="T47" fmla="*/ 0 h 166"/>
                <a:gd name="T48" fmla="*/ 0 w 176"/>
                <a:gd name="T49" fmla="*/ 0 h 166"/>
                <a:gd name="T50" fmla="*/ 0 w 176"/>
                <a:gd name="T51" fmla="*/ 0 h 166"/>
                <a:gd name="T52" fmla="*/ 0 w 176"/>
                <a:gd name="T53" fmla="*/ 0 h 166"/>
                <a:gd name="T54" fmla="*/ 0 w 176"/>
                <a:gd name="T55" fmla="*/ 0 h 166"/>
                <a:gd name="T56" fmla="*/ 0 w 176"/>
                <a:gd name="T57" fmla="*/ 0 h 166"/>
                <a:gd name="T58" fmla="*/ 0 w 176"/>
                <a:gd name="T59" fmla="*/ 0 h 166"/>
                <a:gd name="T60" fmla="*/ 0 w 176"/>
                <a:gd name="T61" fmla="*/ 0 h 166"/>
                <a:gd name="T62" fmla="*/ 0 w 176"/>
                <a:gd name="T63" fmla="*/ 0 h 166"/>
                <a:gd name="T64" fmla="*/ 0 w 176"/>
                <a:gd name="T65" fmla="*/ 0 h 166"/>
                <a:gd name="T66" fmla="*/ 0 w 176"/>
                <a:gd name="T67" fmla="*/ 0 h 166"/>
                <a:gd name="T68" fmla="*/ 0 w 176"/>
                <a:gd name="T69" fmla="*/ 0 h 166"/>
                <a:gd name="T70" fmla="*/ 0 w 176"/>
                <a:gd name="T71" fmla="*/ 0 h 166"/>
                <a:gd name="T72" fmla="*/ 0 w 176"/>
                <a:gd name="T73" fmla="*/ 0 h 166"/>
                <a:gd name="T74" fmla="*/ 0 w 176"/>
                <a:gd name="T75" fmla="*/ 0 h 166"/>
                <a:gd name="T76" fmla="*/ 0 w 176"/>
                <a:gd name="T77" fmla="*/ 0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66"/>
                <a:gd name="T119" fmla="*/ 176 w 176"/>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707" name="Freeform 128"/>
            <p:cNvSpPr>
              <a:spLocks/>
            </p:cNvSpPr>
            <p:nvPr/>
          </p:nvSpPr>
          <p:spPr bwMode="auto">
            <a:xfrm>
              <a:off x="4311" y="598"/>
              <a:ext cx="60" cy="62"/>
            </a:xfrm>
            <a:custGeom>
              <a:avLst/>
              <a:gdLst>
                <a:gd name="T0" fmla="*/ 0 w 301"/>
                <a:gd name="T1" fmla="*/ 0 h 312"/>
                <a:gd name="T2" fmla="*/ 0 w 301"/>
                <a:gd name="T3" fmla="*/ 0 h 312"/>
                <a:gd name="T4" fmla="*/ 0 w 301"/>
                <a:gd name="T5" fmla="*/ 0 h 312"/>
                <a:gd name="T6" fmla="*/ 0 w 301"/>
                <a:gd name="T7" fmla="*/ 0 h 312"/>
                <a:gd name="T8" fmla="*/ 0 w 301"/>
                <a:gd name="T9" fmla="*/ 0 h 312"/>
                <a:gd name="T10" fmla="*/ 0 w 301"/>
                <a:gd name="T11" fmla="*/ 0 h 312"/>
                <a:gd name="T12" fmla="*/ 0 w 301"/>
                <a:gd name="T13" fmla="*/ 0 h 312"/>
                <a:gd name="T14" fmla="*/ 0 w 301"/>
                <a:gd name="T15" fmla="*/ 0 h 312"/>
                <a:gd name="T16" fmla="*/ 0 w 301"/>
                <a:gd name="T17" fmla="*/ 0 h 312"/>
                <a:gd name="T18" fmla="*/ 0 w 301"/>
                <a:gd name="T19" fmla="*/ 0 h 312"/>
                <a:gd name="T20" fmla="*/ 0 w 301"/>
                <a:gd name="T21" fmla="*/ 0 h 312"/>
                <a:gd name="T22" fmla="*/ 0 w 301"/>
                <a:gd name="T23" fmla="*/ 0 h 312"/>
                <a:gd name="T24" fmla="*/ 0 w 301"/>
                <a:gd name="T25" fmla="*/ 0 h 312"/>
                <a:gd name="T26" fmla="*/ 0 w 301"/>
                <a:gd name="T27" fmla="*/ 0 h 312"/>
                <a:gd name="T28" fmla="*/ 0 w 301"/>
                <a:gd name="T29" fmla="*/ 0 h 312"/>
                <a:gd name="T30" fmla="*/ 0 w 301"/>
                <a:gd name="T31" fmla="*/ 0 h 312"/>
                <a:gd name="T32" fmla="*/ 0 w 301"/>
                <a:gd name="T33" fmla="*/ 0 h 312"/>
                <a:gd name="T34" fmla="*/ 0 w 301"/>
                <a:gd name="T35" fmla="*/ 0 h 312"/>
                <a:gd name="T36" fmla="*/ 0 w 301"/>
                <a:gd name="T37" fmla="*/ 0 h 312"/>
                <a:gd name="T38" fmla="*/ 0 w 301"/>
                <a:gd name="T39" fmla="*/ 0 h 312"/>
                <a:gd name="T40" fmla="*/ 0 w 301"/>
                <a:gd name="T41" fmla="*/ 0 h 312"/>
                <a:gd name="T42" fmla="*/ 0 w 301"/>
                <a:gd name="T43" fmla="*/ 0 h 312"/>
                <a:gd name="T44" fmla="*/ 0 w 301"/>
                <a:gd name="T45" fmla="*/ 0 h 312"/>
                <a:gd name="T46" fmla="*/ 0 w 301"/>
                <a:gd name="T47" fmla="*/ 0 h 312"/>
                <a:gd name="T48" fmla="*/ 0 w 301"/>
                <a:gd name="T49" fmla="*/ 0 h 312"/>
                <a:gd name="T50" fmla="*/ 0 w 301"/>
                <a:gd name="T51" fmla="*/ 0 h 312"/>
                <a:gd name="T52" fmla="*/ 0 w 301"/>
                <a:gd name="T53" fmla="*/ 0 h 312"/>
                <a:gd name="T54" fmla="*/ 0 w 301"/>
                <a:gd name="T55" fmla="*/ 0 h 312"/>
                <a:gd name="T56" fmla="*/ 0 w 301"/>
                <a:gd name="T57" fmla="*/ 0 h 312"/>
                <a:gd name="T58" fmla="*/ 0 w 301"/>
                <a:gd name="T59" fmla="*/ 0 h 312"/>
                <a:gd name="T60" fmla="*/ 0 w 301"/>
                <a:gd name="T61" fmla="*/ 0 h 312"/>
                <a:gd name="T62" fmla="*/ 0 w 301"/>
                <a:gd name="T63" fmla="*/ 0 h 312"/>
                <a:gd name="T64" fmla="*/ 0 w 301"/>
                <a:gd name="T65" fmla="*/ 0 h 312"/>
                <a:gd name="T66" fmla="*/ 0 w 301"/>
                <a:gd name="T67" fmla="*/ 0 h 3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1"/>
                <a:gd name="T103" fmla="*/ 0 h 312"/>
                <a:gd name="T104" fmla="*/ 301 w 301"/>
                <a:gd name="T105" fmla="*/ 312 h 3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5708" name="Freeform 129"/>
            <p:cNvSpPr>
              <a:spLocks/>
            </p:cNvSpPr>
            <p:nvPr/>
          </p:nvSpPr>
          <p:spPr bwMode="auto">
            <a:xfrm>
              <a:off x="4318" y="606"/>
              <a:ext cx="47" cy="48"/>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w 238"/>
                <a:gd name="T75" fmla="*/ 0 h 238"/>
                <a:gd name="T76" fmla="*/ 0 w 238"/>
                <a:gd name="T77" fmla="*/ 0 h 238"/>
                <a:gd name="T78" fmla="*/ 0 w 238"/>
                <a:gd name="T79" fmla="*/ 0 h 238"/>
                <a:gd name="T80" fmla="*/ 0 w 238"/>
                <a:gd name="T81" fmla="*/ 0 h 238"/>
                <a:gd name="T82" fmla="*/ 0 w 238"/>
                <a:gd name="T83" fmla="*/ 0 h 238"/>
                <a:gd name="T84" fmla="*/ 0 w 238"/>
                <a:gd name="T85" fmla="*/ 0 h 238"/>
                <a:gd name="T86" fmla="*/ 0 w 238"/>
                <a:gd name="T87" fmla="*/ 0 h 238"/>
                <a:gd name="T88" fmla="*/ 0 w 238"/>
                <a:gd name="T89" fmla="*/ 0 h 238"/>
                <a:gd name="T90" fmla="*/ 0 w 238"/>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8"/>
                <a:gd name="T139" fmla="*/ 0 h 238"/>
                <a:gd name="T140" fmla="*/ 238 w 238"/>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34" name="Rectangle 9"/>
          <p:cNvSpPr>
            <a:spLocks noChangeArrowheads="1"/>
          </p:cNvSpPr>
          <p:nvPr/>
        </p:nvSpPr>
        <p:spPr bwMode="auto">
          <a:xfrm>
            <a:off x="5334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Non-Deterministic </a:t>
            </a:r>
            <a:r>
              <a:rPr lang="en-US" sz="3600" b="1" dirty="0">
                <a:solidFill>
                  <a:schemeClr val="tx2"/>
                </a:solidFill>
                <a:effectLst>
                  <a:outerShdw blurRad="38100" dist="38100" dir="2700000" algn="tl">
                    <a:srgbClr val="000000"/>
                  </a:outerShdw>
                </a:effectLst>
                <a:latin typeface="Arial Rounded MT Bold" pitchFamily="34" charset="0"/>
                <a:cs typeface="+mn-cs"/>
              </a:rPr>
              <a:t>Machines</a:t>
            </a:r>
          </a:p>
        </p:txBody>
      </p:sp>
      <p:grpSp>
        <p:nvGrpSpPr>
          <p:cNvPr id="195589" name="Group 14"/>
          <p:cNvGrpSpPr>
            <a:grpSpLocks/>
          </p:cNvGrpSpPr>
          <p:nvPr/>
        </p:nvGrpSpPr>
        <p:grpSpPr bwMode="auto">
          <a:xfrm>
            <a:off x="3657600" y="3087688"/>
            <a:ext cx="4202113" cy="3254375"/>
            <a:chOff x="2304" y="1945"/>
            <a:chExt cx="2647" cy="2050"/>
          </a:xfrm>
        </p:grpSpPr>
        <p:sp>
          <p:nvSpPr>
            <p:cNvPr id="195606" name="Oval 15"/>
            <p:cNvSpPr>
              <a:spLocks noChangeArrowheads="1"/>
            </p:cNvSpPr>
            <p:nvPr/>
          </p:nvSpPr>
          <p:spPr bwMode="auto">
            <a:xfrm rot="2528719">
              <a:off x="2304" y="2256"/>
              <a:ext cx="2647" cy="1739"/>
            </a:xfrm>
            <a:prstGeom prst="ellipse">
              <a:avLst/>
            </a:prstGeom>
            <a:noFill/>
            <a:ln w="38100" cap="sq">
              <a:solidFill>
                <a:srgbClr val="00FF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95607" name="Text Box 16"/>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00FFFF"/>
                  </a:solidFill>
                  <a:latin typeface="Times New Roman" pitchFamily="18" charset="0"/>
                </a:rPr>
                <a:t>NP</a:t>
              </a:r>
            </a:p>
          </p:txBody>
        </p:sp>
      </p:grpSp>
      <p:sp>
        <p:nvSpPr>
          <p:cNvPr id="118" name="Text Box 2"/>
          <p:cNvSpPr txBox="1">
            <a:spLocks noChangeArrowheads="1"/>
          </p:cNvSpPr>
          <p:nvPr/>
        </p:nvSpPr>
        <p:spPr bwMode="auto">
          <a:xfrm>
            <a:off x="76200" y="2349500"/>
            <a:ext cx="3581400" cy="156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a:latin typeface="Times New Roman" pitchFamily="18" charset="0"/>
              </a:rPr>
              <a:t>If I don’t have </a:t>
            </a:r>
            <a:br>
              <a:rPr lang="en-US" altLang="en-US" sz="2400">
                <a:latin typeface="Times New Roman" pitchFamily="18" charset="0"/>
              </a:rPr>
            </a:br>
            <a:r>
              <a:rPr lang="en-US" altLang="en-US" sz="2400">
                <a:latin typeface="Times New Roman" pitchFamily="18" charset="0"/>
              </a:rPr>
              <a:t> Fairy God mother,</a:t>
            </a:r>
          </a:p>
          <a:p>
            <a:pPr>
              <a:spcBef>
                <a:spcPct val="0"/>
              </a:spcBef>
            </a:pPr>
            <a:r>
              <a:rPr lang="en-US" altLang="en-US" sz="2400">
                <a:latin typeface="Times New Roman" pitchFamily="18" charset="0"/>
              </a:rPr>
              <a:t>why don’t I just try every possible witness </a:t>
            </a:r>
            <a:r>
              <a:rPr lang="en-US" altLang="en-US" sz="2400" i="1">
                <a:solidFill>
                  <a:schemeClr val="accent2"/>
                </a:solidFill>
                <a:latin typeface="Times New Roman" pitchFamily="18" charset="0"/>
              </a:rPr>
              <a:t>S</a:t>
            </a:r>
            <a:r>
              <a:rPr lang="en-US" altLang="en-US" sz="2400">
                <a:latin typeface="Times New Roman" pitchFamily="18" charset="0"/>
              </a:rPr>
              <a:t>?</a:t>
            </a:r>
          </a:p>
        </p:txBody>
      </p:sp>
      <p:grpSp>
        <p:nvGrpSpPr>
          <p:cNvPr id="195591" name="Group 7"/>
          <p:cNvGrpSpPr>
            <a:grpSpLocks/>
          </p:cNvGrpSpPr>
          <p:nvPr/>
        </p:nvGrpSpPr>
        <p:grpSpPr bwMode="auto">
          <a:xfrm>
            <a:off x="3916363" y="1830388"/>
            <a:ext cx="4986337" cy="4887912"/>
            <a:chOff x="2467" y="1153"/>
            <a:chExt cx="3141" cy="3079"/>
          </a:xfrm>
        </p:grpSpPr>
        <p:sp>
          <p:nvSpPr>
            <p:cNvPr id="195604" name="Oval 8"/>
            <p:cNvSpPr>
              <a:spLocks noChangeArrowheads="1"/>
            </p:cNvSpPr>
            <p:nvPr/>
          </p:nvSpPr>
          <p:spPr bwMode="auto">
            <a:xfrm>
              <a:off x="2467" y="1240"/>
              <a:ext cx="3141" cy="2992"/>
            </a:xfrm>
            <a:prstGeom prst="ellipse">
              <a:avLst/>
            </a:prstGeom>
            <a:noFill/>
            <a:ln w="38100" cap="sq">
              <a:solidFill>
                <a:srgbClr val="00FF00"/>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95605" name="Text Box 9"/>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66FF33"/>
                  </a:solidFill>
                  <a:latin typeface="Times New Roman" pitchFamily="18" charset="0"/>
                </a:rPr>
                <a:t>Exp</a:t>
              </a:r>
            </a:p>
          </p:txBody>
        </p:sp>
      </p:grpSp>
      <p:grpSp>
        <p:nvGrpSpPr>
          <p:cNvPr id="195592" name="Group 125"/>
          <p:cNvGrpSpPr>
            <a:grpSpLocks/>
          </p:cNvGrpSpPr>
          <p:nvPr/>
        </p:nvGrpSpPr>
        <p:grpSpPr bwMode="auto">
          <a:xfrm>
            <a:off x="5245100" y="4370388"/>
            <a:ext cx="2286000" cy="2386012"/>
            <a:chOff x="5245100" y="4370388"/>
            <a:chExt cx="2286000" cy="2386012"/>
          </a:xfrm>
        </p:grpSpPr>
        <p:sp>
          <p:nvSpPr>
            <p:cNvPr id="195602" name="Oval 3"/>
            <p:cNvSpPr>
              <a:spLocks noChangeArrowheads="1"/>
            </p:cNvSpPr>
            <p:nvPr/>
          </p:nvSpPr>
          <p:spPr bwMode="auto">
            <a:xfrm>
              <a:off x="5245100" y="4470400"/>
              <a:ext cx="2286000" cy="228600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195603" name="Text Box 10"/>
            <p:cNvSpPr txBox="1">
              <a:spLocks noChangeArrowheads="1"/>
            </p:cNvSpPr>
            <p:nvPr/>
          </p:nvSpPr>
          <p:spPr bwMode="auto">
            <a:xfrm>
              <a:off x="5791200" y="4370388"/>
              <a:ext cx="12017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CC99FF"/>
                  </a:solidFill>
                  <a:latin typeface="Times New Roman" pitchFamily="18" charset="0"/>
                </a:rPr>
                <a:t>Poly</a:t>
              </a:r>
            </a:p>
          </p:txBody>
        </p:sp>
      </p:grpSp>
      <p:grpSp>
        <p:nvGrpSpPr>
          <p:cNvPr id="6" name="Group 4"/>
          <p:cNvGrpSpPr>
            <a:grpSpLocks/>
          </p:cNvGrpSpPr>
          <p:nvPr/>
        </p:nvGrpSpPr>
        <p:grpSpPr bwMode="auto">
          <a:xfrm>
            <a:off x="3810000" y="838200"/>
            <a:ext cx="5257800" cy="5918200"/>
            <a:chOff x="2400" y="528"/>
            <a:chExt cx="3312" cy="3728"/>
          </a:xfrm>
        </p:grpSpPr>
        <p:sp>
          <p:nvSpPr>
            <p:cNvPr id="195600" name="Oval 5"/>
            <p:cNvSpPr>
              <a:spLocks noChangeArrowheads="1"/>
            </p:cNvSpPr>
            <p:nvPr/>
          </p:nvSpPr>
          <p:spPr bwMode="auto">
            <a:xfrm>
              <a:off x="2400" y="528"/>
              <a:ext cx="3312" cy="3728"/>
            </a:xfrm>
            <a:prstGeom prst="ellipse">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95601" name="Text Box 6"/>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FF5050"/>
                  </a:solidFill>
                  <a:latin typeface="Times New Roman" pitchFamily="18" charset="0"/>
                </a:rPr>
                <a:t>Computable</a:t>
              </a:r>
            </a:p>
          </p:txBody>
        </p:sp>
      </p:grpSp>
      <p:grpSp>
        <p:nvGrpSpPr>
          <p:cNvPr id="7" name="Group 21"/>
          <p:cNvGrpSpPr>
            <a:grpSpLocks/>
          </p:cNvGrpSpPr>
          <p:nvPr/>
        </p:nvGrpSpPr>
        <p:grpSpPr bwMode="auto">
          <a:xfrm flipH="1">
            <a:off x="3267075" y="290513"/>
            <a:ext cx="5715000" cy="6589712"/>
            <a:chOff x="3901686" y="300057"/>
            <a:chExt cx="5715000" cy="6590006"/>
          </a:xfrm>
        </p:grpSpPr>
        <p:sp>
          <p:nvSpPr>
            <p:cNvPr id="129" name="Oval 3"/>
            <p:cNvSpPr>
              <a:spLocks noChangeArrowheads="1"/>
            </p:cNvSpPr>
            <p:nvPr/>
          </p:nvSpPr>
          <p:spPr bwMode="auto">
            <a:xfrm rot="1873939">
              <a:off x="3901686" y="361972"/>
              <a:ext cx="5715000" cy="6528091"/>
            </a:xfrm>
            <a:prstGeom prst="ellipse">
              <a:avLst/>
            </a:prstGeom>
            <a:noFill/>
            <a:ln w="38100" cap="sq">
              <a:solidFill>
                <a:srgbClr val="FF00FF"/>
              </a:solidFill>
              <a:round/>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0" name="Rectangle 129"/>
            <p:cNvSpPr/>
            <p:nvPr/>
          </p:nvSpPr>
          <p:spPr>
            <a:xfrm>
              <a:off x="7271948" y="300057"/>
              <a:ext cx="1795463" cy="523898"/>
            </a:xfrm>
            <a:prstGeom prst="rect">
              <a:avLst/>
            </a:prstGeom>
          </p:spPr>
          <p:txBody>
            <a:bodyPr wrap="none">
              <a:spAutoFit/>
            </a:bodyPr>
            <a:lstStyle/>
            <a:p>
              <a:pPr eaLnBrk="0" hangingPunct="0">
                <a:defRPr/>
              </a:pPr>
              <a:r>
                <a:rPr lang="en-US">
                  <a:solidFill>
                    <a:srgbClr val="FF00FF"/>
                  </a:solidFill>
                  <a:cs typeface="Times New Roman" pitchFamily="18" charset="0"/>
                </a:rPr>
                <a:t>Acceptable</a:t>
              </a:r>
              <a:endParaRPr lang="en-CA" dirty="0">
                <a:solidFill>
                  <a:srgbClr val="FF00FF"/>
                </a:solidFill>
                <a:effectLst>
                  <a:outerShdw blurRad="38100" dist="38100" dir="2700000" algn="tl">
                    <a:srgbClr val="000000">
                      <a:alpha val="43137"/>
                    </a:srgbClr>
                  </a:outerShdw>
                </a:effectLst>
                <a:cs typeface="+mn-cs"/>
              </a:endParaRPr>
            </a:p>
          </p:txBody>
        </p:sp>
      </p:grpSp>
      <p:sp>
        <p:nvSpPr>
          <p:cNvPr id="195595" name="Text Box 20"/>
          <p:cNvSpPr txBox="1">
            <a:spLocks noChangeArrowheads="1"/>
          </p:cNvSpPr>
          <p:nvPr/>
        </p:nvSpPr>
        <p:spPr bwMode="auto">
          <a:xfrm>
            <a:off x="5791200" y="5410200"/>
            <a:ext cx="119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a:latin typeface="Times New Roman" pitchFamily="18" charset="0"/>
              </a:rPr>
              <a:t>GCD</a:t>
            </a:r>
          </a:p>
        </p:txBody>
      </p:sp>
      <p:sp>
        <p:nvSpPr>
          <p:cNvPr id="195596" name="Text Box 22"/>
          <p:cNvSpPr txBox="1">
            <a:spLocks noChangeArrowheads="1"/>
          </p:cNvSpPr>
          <p:nvPr/>
        </p:nvSpPr>
        <p:spPr bwMode="auto">
          <a:xfrm>
            <a:off x="4319588" y="3441700"/>
            <a:ext cx="11255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a:latin typeface="Times New Roman" pitchFamily="18" charset="0"/>
              </a:rPr>
              <a:t>SAT</a:t>
            </a:r>
          </a:p>
        </p:txBody>
      </p:sp>
      <p:sp>
        <p:nvSpPr>
          <p:cNvPr id="235" name="Rectangle 13"/>
          <p:cNvSpPr>
            <a:spLocks noChangeArrowheads="1"/>
          </p:cNvSpPr>
          <p:nvPr/>
        </p:nvSpPr>
        <p:spPr bwMode="auto">
          <a:xfrm>
            <a:off x="-76200" y="3875088"/>
            <a:ext cx="4800600"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buFontTx/>
              <a:buChar char="•"/>
            </a:pPr>
            <a:r>
              <a:rPr lang="en-US" altLang="en-US" sz="2400">
                <a:latin typeface="Times New Roman" pitchFamily="18" charset="0"/>
                <a:cs typeface="Times New Roman" pitchFamily="18" charset="0"/>
              </a:rPr>
              <a:t>If </a:t>
            </a:r>
            <a:r>
              <a:rPr lang="en-US" altLang="en-US" sz="2400" i="1">
                <a:solidFill>
                  <a:schemeClr val="accent2"/>
                </a:solidFill>
                <a:latin typeface="Times New Roman" pitchFamily="18" charset="0"/>
                <a:cs typeface="Times New Roman" pitchFamily="18" charset="0"/>
              </a:rPr>
              <a:t>I</a:t>
            </a:r>
            <a:r>
              <a:rPr lang="en-US" altLang="en-US" sz="2400">
                <a:latin typeface="Times New Roman" pitchFamily="18" charset="0"/>
                <a:cs typeface="Times New Roman" pitchFamily="18" charset="0"/>
              </a:rPr>
              <a:t> is a “yes” instance </a:t>
            </a:r>
          </a:p>
          <a:p>
            <a:pPr lvl="1">
              <a:spcBef>
                <a:spcPct val="0"/>
              </a:spcBef>
              <a:buFont typeface="Wingdings" pitchFamily="2" charset="2"/>
              <a:buChar char="è"/>
            </a:pPr>
            <a:r>
              <a:rPr lang="en-US" altLang="en-US" sz="2400">
                <a:latin typeface="Times New Roman" pitchFamily="18" charset="0"/>
                <a:cs typeface="Times New Roman" pitchFamily="18" charset="0"/>
                <a:sym typeface="Wingdings" pitchFamily="2" charset="2"/>
              </a:rPr>
              <a:t> there is a witness</a:t>
            </a:r>
          </a:p>
          <a:p>
            <a:pPr lvl="1">
              <a:spcBef>
                <a:spcPct val="0"/>
              </a:spcBef>
              <a:buFont typeface="Wingdings" pitchFamily="2" charset="2"/>
              <a:buChar char="è"/>
            </a:pPr>
            <a:r>
              <a:rPr lang="en-US" altLang="en-US" sz="2400">
                <a:latin typeface="Times New Roman" pitchFamily="18" charset="0"/>
                <a:cs typeface="Times New Roman" pitchFamily="18" charset="0"/>
                <a:sym typeface="Wingdings" pitchFamily="2" charset="2"/>
              </a:rPr>
              <a:t> alg h</a:t>
            </a:r>
            <a:r>
              <a:rPr lang="en-US" altLang="en-US" sz="2400">
                <a:latin typeface="Times New Roman" pitchFamily="18" charset="0"/>
                <a:cs typeface="Times New Roman" pitchFamily="18" charset="0"/>
              </a:rPr>
              <a:t>alts and answers “yes”</a:t>
            </a:r>
          </a:p>
          <a:p>
            <a:pPr>
              <a:spcBef>
                <a:spcPct val="0"/>
              </a:spcBef>
              <a:buFontTx/>
              <a:buChar char="•"/>
            </a:pPr>
            <a:r>
              <a:rPr lang="en-US" altLang="en-US" sz="2400">
                <a:latin typeface="Times New Roman" pitchFamily="18" charset="0"/>
                <a:cs typeface="Times New Roman" pitchFamily="18" charset="0"/>
              </a:rPr>
              <a:t>If </a:t>
            </a:r>
            <a:r>
              <a:rPr lang="en-US" altLang="en-US" sz="2400" i="1">
                <a:solidFill>
                  <a:schemeClr val="accent2"/>
                </a:solidFill>
                <a:latin typeface="Times New Roman" pitchFamily="18" charset="0"/>
                <a:cs typeface="Times New Roman" pitchFamily="18" charset="0"/>
              </a:rPr>
              <a:t>I</a:t>
            </a:r>
            <a:r>
              <a:rPr lang="en-US" altLang="en-US" sz="2400">
                <a:latin typeface="Times New Roman" pitchFamily="18" charset="0"/>
                <a:cs typeface="Times New Roman" pitchFamily="18" charset="0"/>
              </a:rPr>
              <a:t> is a “no” instance </a:t>
            </a:r>
          </a:p>
          <a:p>
            <a:pPr lvl="1">
              <a:spcBef>
                <a:spcPct val="0"/>
              </a:spcBef>
              <a:buFont typeface="Wingdings" pitchFamily="2" charset="2"/>
              <a:buChar char="è"/>
            </a:pPr>
            <a:r>
              <a:rPr lang="en-US" altLang="en-US" sz="2400">
                <a:latin typeface="Times New Roman" pitchFamily="18" charset="0"/>
                <a:cs typeface="Times New Roman" pitchFamily="18" charset="0"/>
                <a:sym typeface="Wingdings" pitchFamily="2" charset="2"/>
              </a:rPr>
              <a:t> there is no witness</a:t>
            </a:r>
          </a:p>
          <a:p>
            <a:pPr lvl="1">
              <a:spcBef>
                <a:spcPct val="0"/>
              </a:spcBef>
              <a:buFont typeface="Wingdings" pitchFamily="2" charset="2"/>
              <a:buChar char="è"/>
            </a:pPr>
            <a:r>
              <a:rPr lang="en-US" altLang="en-US" sz="2400">
                <a:latin typeface="Times New Roman" pitchFamily="18" charset="0"/>
                <a:cs typeface="Times New Roman" pitchFamily="18" charset="0"/>
                <a:sym typeface="Wingdings" pitchFamily="2" charset="2"/>
              </a:rPr>
              <a:t> alg r</a:t>
            </a:r>
            <a:r>
              <a:rPr lang="en-US" altLang="en-US" sz="2400">
                <a:latin typeface="Times New Roman" pitchFamily="18" charset="0"/>
                <a:cs typeface="Times New Roman" pitchFamily="18" charset="0"/>
              </a:rPr>
              <a:t>uns forever</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913410">
                                            <p:txEl>
                                              <p:pRg st="0" end="0"/>
                                            </p:txEl>
                                          </p:spTgt>
                                        </p:tgtEl>
                                        <p:attrNameLst>
                                          <p:attrName>style.visibility</p:attrName>
                                        </p:attrNameLst>
                                      </p:cBhvr>
                                      <p:to>
                                        <p:strVal val="visible"/>
                                      </p:to>
                                    </p:set>
                                    <p:anim calcmode="lin" valueType="num">
                                      <p:cBhvr additive="base">
                                        <p:cTn id="7" dur="500" fill="hold"/>
                                        <p:tgtEl>
                                          <p:spTgt spid="913410">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913410">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913410">
                                            <p:txEl>
                                              <p:pRg st="1" end="1"/>
                                            </p:txEl>
                                          </p:spTgt>
                                        </p:tgtEl>
                                        <p:attrNameLst>
                                          <p:attrName>style.visibility</p:attrName>
                                        </p:attrNameLst>
                                      </p:cBhvr>
                                      <p:to>
                                        <p:strVal val="visible"/>
                                      </p:to>
                                    </p:set>
                                    <p:anim calcmode="lin" valueType="num">
                                      <p:cBhvr additive="base">
                                        <p:cTn id="17" dur="500" fill="hold"/>
                                        <p:tgtEl>
                                          <p:spTgt spid="913410">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91341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913410">
                                            <p:txEl>
                                              <p:pRg st="2" end="2"/>
                                            </p:txEl>
                                          </p:spTgt>
                                        </p:tgtEl>
                                        <p:attrNameLst>
                                          <p:attrName>style.visibility</p:attrName>
                                        </p:attrNameLst>
                                      </p:cBhvr>
                                      <p:to>
                                        <p:strVal val="visible"/>
                                      </p:to>
                                    </p:set>
                                    <p:anim calcmode="lin" valueType="num">
                                      <p:cBhvr additive="base">
                                        <p:cTn id="23" dur="500" fill="hold"/>
                                        <p:tgtEl>
                                          <p:spTgt spid="913410">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913410">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913410">
                                            <p:txEl>
                                              <p:pRg st="3" end="3"/>
                                            </p:txEl>
                                          </p:spTgt>
                                        </p:tgtEl>
                                        <p:attrNameLst>
                                          <p:attrName>style.visibility</p:attrName>
                                        </p:attrNameLst>
                                      </p:cBhvr>
                                      <p:to>
                                        <p:strVal val="visible"/>
                                      </p:to>
                                    </p:set>
                                    <p:anim calcmode="lin" valueType="num">
                                      <p:cBhvr additive="base">
                                        <p:cTn id="29" dur="500" fill="hold"/>
                                        <p:tgtEl>
                                          <p:spTgt spid="913410">
                                            <p:txEl>
                                              <p:pRg st="3" end="3"/>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913410">
                                            <p:txEl>
                                              <p:pRg st="3" end="3"/>
                                            </p:txEl>
                                          </p:spTgt>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7"/>
                                        </p:tgtEl>
                                        <p:attrNameLst>
                                          <p:attrName>style.visibility</p:attrName>
                                        </p:attrNameLst>
                                      </p:cBhvr>
                                      <p:to>
                                        <p:strVal val="visible"/>
                                      </p:to>
                                    </p:set>
                                    <p:anim calcmode="lin" valueType="num">
                                      <p:cBhvr additive="base">
                                        <p:cTn id="33" dur="500" fill="hold"/>
                                        <p:tgtEl>
                                          <p:spTgt spid="7"/>
                                        </p:tgtEl>
                                        <p:attrNameLst>
                                          <p:attrName>ppt_x</p:attrName>
                                        </p:attrNameLst>
                                      </p:cBhvr>
                                      <p:tavLst>
                                        <p:tav tm="0">
                                          <p:val>
                                            <p:strVal val="#ppt_x"/>
                                          </p:val>
                                        </p:tav>
                                        <p:tav tm="100000">
                                          <p:val>
                                            <p:strVal val="#ppt_x"/>
                                          </p:val>
                                        </p:tav>
                                      </p:tavLst>
                                    </p:anim>
                                    <p:anim calcmode="lin" valueType="num">
                                      <p:cBhvr additive="base">
                                        <p:cTn id="3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118">
                                            <p:txEl>
                                              <p:pRg st="0" end="0"/>
                                            </p:txEl>
                                          </p:spTgt>
                                        </p:tgtEl>
                                        <p:attrNameLst>
                                          <p:attrName>style.visibility</p:attrName>
                                        </p:attrNameLst>
                                      </p:cBhvr>
                                      <p:to>
                                        <p:strVal val="visible"/>
                                      </p:to>
                                    </p:set>
                                    <p:anim calcmode="lin" valueType="num">
                                      <p:cBhvr additive="base">
                                        <p:cTn id="39" dur="500" fill="hold"/>
                                        <p:tgtEl>
                                          <p:spTgt spid="118">
                                            <p:txEl>
                                              <p:pRg st="0" end="0"/>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11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118">
                                            <p:txEl>
                                              <p:pRg st="1" end="1"/>
                                            </p:txEl>
                                          </p:spTgt>
                                        </p:tgtEl>
                                        <p:attrNameLst>
                                          <p:attrName>style.visibility</p:attrName>
                                        </p:attrNameLst>
                                      </p:cBhvr>
                                      <p:to>
                                        <p:strVal val="visible"/>
                                      </p:to>
                                    </p:set>
                                    <p:anim calcmode="lin" valueType="num">
                                      <p:cBhvr additive="base">
                                        <p:cTn id="45" dur="500" fill="hold"/>
                                        <p:tgtEl>
                                          <p:spTgt spid="118">
                                            <p:txEl>
                                              <p:pRg st="1" end="1"/>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118">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2" presetClass="entr" presetSubtype="4" fill="hold" nodeType="clickEffect">
                                  <p:stCondLst>
                                    <p:cond delay="0"/>
                                  </p:stCondLst>
                                  <p:childTnLst>
                                    <p:set>
                                      <p:cBhvr>
                                        <p:cTn id="50" dur="1" fill="hold">
                                          <p:stCondLst>
                                            <p:cond delay="0"/>
                                          </p:stCondLst>
                                        </p:cTn>
                                        <p:tgtEl>
                                          <p:spTgt spid="235">
                                            <p:txEl>
                                              <p:pRg st="0" end="0"/>
                                            </p:txEl>
                                          </p:spTgt>
                                        </p:tgtEl>
                                        <p:attrNameLst>
                                          <p:attrName>style.visibility</p:attrName>
                                        </p:attrNameLst>
                                      </p:cBhvr>
                                      <p:to>
                                        <p:strVal val="visible"/>
                                      </p:to>
                                    </p:set>
                                    <p:anim calcmode="lin" valueType="num">
                                      <p:cBhvr additive="base">
                                        <p:cTn id="51" dur="500" fill="hold"/>
                                        <p:tgtEl>
                                          <p:spTgt spid="235">
                                            <p:txEl>
                                              <p:pRg st="0" end="0"/>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23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53" fill="hold" nodeType="clickPar">
                      <p:stCondLst>
                        <p:cond delay="indefinite"/>
                      </p:stCondLst>
                      <p:childTnLst>
                        <p:par>
                          <p:cTn id="54" fill="hold" nodeType="withGroup">
                            <p:stCondLst>
                              <p:cond delay="0"/>
                            </p:stCondLst>
                            <p:childTnLst>
                              <p:par>
                                <p:cTn id="55" presetID="2" presetClass="entr" presetSubtype="4" fill="hold" nodeType="clickEffect">
                                  <p:stCondLst>
                                    <p:cond delay="0"/>
                                  </p:stCondLst>
                                  <p:childTnLst>
                                    <p:set>
                                      <p:cBhvr>
                                        <p:cTn id="56" dur="1" fill="hold">
                                          <p:stCondLst>
                                            <p:cond delay="0"/>
                                          </p:stCondLst>
                                        </p:cTn>
                                        <p:tgtEl>
                                          <p:spTgt spid="235">
                                            <p:txEl>
                                              <p:pRg st="1" end="1"/>
                                            </p:txEl>
                                          </p:spTgt>
                                        </p:tgtEl>
                                        <p:attrNameLst>
                                          <p:attrName>style.visibility</p:attrName>
                                        </p:attrNameLst>
                                      </p:cBhvr>
                                      <p:to>
                                        <p:strVal val="visible"/>
                                      </p:to>
                                    </p:set>
                                    <p:anim calcmode="lin" valueType="num">
                                      <p:cBhvr additive="base">
                                        <p:cTn id="57" dur="500" fill="hold"/>
                                        <p:tgtEl>
                                          <p:spTgt spid="235">
                                            <p:txEl>
                                              <p:pRg st="1" end="1"/>
                                            </p:txEl>
                                          </p:spTgt>
                                        </p:tgtEl>
                                        <p:attrNameLst>
                                          <p:attrName>ppt_x</p:attrName>
                                        </p:attrNameLst>
                                      </p:cBhvr>
                                      <p:tavLst>
                                        <p:tav tm="0">
                                          <p:val>
                                            <p:strVal val="#ppt_x"/>
                                          </p:val>
                                        </p:tav>
                                        <p:tav tm="100000">
                                          <p:val>
                                            <p:strVal val="#ppt_x"/>
                                          </p:val>
                                        </p:tav>
                                      </p:tavLst>
                                    </p:anim>
                                    <p:anim calcmode="lin" valueType="num">
                                      <p:cBhvr additive="base">
                                        <p:cTn id="58" dur="500" fill="hold"/>
                                        <p:tgtEl>
                                          <p:spTgt spid="23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2" presetClass="entr" presetSubtype="4" fill="hold" nodeType="clickEffect">
                                  <p:stCondLst>
                                    <p:cond delay="0"/>
                                  </p:stCondLst>
                                  <p:childTnLst>
                                    <p:set>
                                      <p:cBhvr>
                                        <p:cTn id="62" dur="1" fill="hold">
                                          <p:stCondLst>
                                            <p:cond delay="0"/>
                                          </p:stCondLst>
                                        </p:cTn>
                                        <p:tgtEl>
                                          <p:spTgt spid="235">
                                            <p:txEl>
                                              <p:pRg st="2" end="2"/>
                                            </p:txEl>
                                          </p:spTgt>
                                        </p:tgtEl>
                                        <p:attrNameLst>
                                          <p:attrName>style.visibility</p:attrName>
                                        </p:attrNameLst>
                                      </p:cBhvr>
                                      <p:to>
                                        <p:strVal val="visible"/>
                                      </p:to>
                                    </p:set>
                                    <p:anim calcmode="lin" valueType="num">
                                      <p:cBhvr additive="base">
                                        <p:cTn id="63" dur="500" fill="hold"/>
                                        <p:tgtEl>
                                          <p:spTgt spid="235">
                                            <p:txEl>
                                              <p:pRg st="2" end="2"/>
                                            </p:txEl>
                                          </p:spTgt>
                                        </p:tgtEl>
                                        <p:attrNameLst>
                                          <p:attrName>ppt_x</p:attrName>
                                        </p:attrNameLst>
                                      </p:cBhvr>
                                      <p:tavLst>
                                        <p:tav tm="0">
                                          <p:val>
                                            <p:strVal val="#ppt_x"/>
                                          </p:val>
                                        </p:tav>
                                        <p:tav tm="100000">
                                          <p:val>
                                            <p:strVal val="#ppt_x"/>
                                          </p:val>
                                        </p:tav>
                                      </p:tavLst>
                                    </p:anim>
                                    <p:anim calcmode="lin" valueType="num">
                                      <p:cBhvr additive="base">
                                        <p:cTn id="64" dur="500" fill="hold"/>
                                        <p:tgtEl>
                                          <p:spTgt spid="23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65" fill="hold" nodeType="clickPar">
                      <p:stCondLst>
                        <p:cond delay="indefinite"/>
                      </p:stCondLst>
                      <p:childTnLst>
                        <p:par>
                          <p:cTn id="66" fill="hold" nodeType="withGroup">
                            <p:stCondLst>
                              <p:cond delay="0"/>
                            </p:stCondLst>
                            <p:childTnLst>
                              <p:par>
                                <p:cTn id="67" presetID="2" presetClass="entr" presetSubtype="4" fill="hold" nodeType="clickEffect">
                                  <p:stCondLst>
                                    <p:cond delay="0"/>
                                  </p:stCondLst>
                                  <p:childTnLst>
                                    <p:set>
                                      <p:cBhvr>
                                        <p:cTn id="68" dur="1" fill="hold">
                                          <p:stCondLst>
                                            <p:cond delay="0"/>
                                          </p:stCondLst>
                                        </p:cTn>
                                        <p:tgtEl>
                                          <p:spTgt spid="235">
                                            <p:txEl>
                                              <p:pRg st="3" end="3"/>
                                            </p:txEl>
                                          </p:spTgt>
                                        </p:tgtEl>
                                        <p:attrNameLst>
                                          <p:attrName>style.visibility</p:attrName>
                                        </p:attrNameLst>
                                      </p:cBhvr>
                                      <p:to>
                                        <p:strVal val="visible"/>
                                      </p:to>
                                    </p:set>
                                    <p:anim calcmode="lin" valueType="num">
                                      <p:cBhvr additive="base">
                                        <p:cTn id="69" dur="500" fill="hold"/>
                                        <p:tgtEl>
                                          <p:spTgt spid="235">
                                            <p:txEl>
                                              <p:pRg st="3" end="3"/>
                                            </p:txEl>
                                          </p:spTgt>
                                        </p:tgtEl>
                                        <p:attrNameLst>
                                          <p:attrName>ppt_x</p:attrName>
                                        </p:attrNameLst>
                                      </p:cBhvr>
                                      <p:tavLst>
                                        <p:tav tm="0">
                                          <p:val>
                                            <p:strVal val="#ppt_x"/>
                                          </p:val>
                                        </p:tav>
                                        <p:tav tm="100000">
                                          <p:val>
                                            <p:strVal val="#ppt_x"/>
                                          </p:val>
                                        </p:tav>
                                      </p:tavLst>
                                    </p:anim>
                                    <p:anim calcmode="lin" valueType="num">
                                      <p:cBhvr additive="base">
                                        <p:cTn id="70" dur="500" fill="hold"/>
                                        <p:tgtEl>
                                          <p:spTgt spid="235">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71" fill="hold" nodeType="clickPar">
                      <p:stCondLst>
                        <p:cond delay="indefinite"/>
                      </p:stCondLst>
                      <p:childTnLst>
                        <p:par>
                          <p:cTn id="72" fill="hold" nodeType="withGroup">
                            <p:stCondLst>
                              <p:cond delay="0"/>
                            </p:stCondLst>
                            <p:childTnLst>
                              <p:par>
                                <p:cTn id="73" presetID="2" presetClass="entr" presetSubtype="4" fill="hold" nodeType="clickEffect">
                                  <p:stCondLst>
                                    <p:cond delay="0"/>
                                  </p:stCondLst>
                                  <p:childTnLst>
                                    <p:set>
                                      <p:cBhvr>
                                        <p:cTn id="74" dur="1" fill="hold">
                                          <p:stCondLst>
                                            <p:cond delay="0"/>
                                          </p:stCondLst>
                                        </p:cTn>
                                        <p:tgtEl>
                                          <p:spTgt spid="235">
                                            <p:txEl>
                                              <p:pRg st="4" end="4"/>
                                            </p:txEl>
                                          </p:spTgt>
                                        </p:tgtEl>
                                        <p:attrNameLst>
                                          <p:attrName>style.visibility</p:attrName>
                                        </p:attrNameLst>
                                      </p:cBhvr>
                                      <p:to>
                                        <p:strVal val="visible"/>
                                      </p:to>
                                    </p:set>
                                    <p:anim calcmode="lin" valueType="num">
                                      <p:cBhvr additive="base">
                                        <p:cTn id="75" dur="500" fill="hold"/>
                                        <p:tgtEl>
                                          <p:spTgt spid="235">
                                            <p:txEl>
                                              <p:pRg st="4" end="4"/>
                                            </p:txEl>
                                          </p:spTgt>
                                        </p:tgtEl>
                                        <p:attrNameLst>
                                          <p:attrName>ppt_x</p:attrName>
                                        </p:attrNameLst>
                                      </p:cBhvr>
                                      <p:tavLst>
                                        <p:tav tm="0">
                                          <p:val>
                                            <p:strVal val="#ppt_x"/>
                                          </p:val>
                                        </p:tav>
                                        <p:tav tm="100000">
                                          <p:val>
                                            <p:strVal val="#ppt_x"/>
                                          </p:val>
                                        </p:tav>
                                      </p:tavLst>
                                    </p:anim>
                                    <p:anim calcmode="lin" valueType="num">
                                      <p:cBhvr additive="base">
                                        <p:cTn id="76" dur="500" fill="hold"/>
                                        <p:tgtEl>
                                          <p:spTgt spid="235">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77" fill="hold" nodeType="clickPar">
                      <p:stCondLst>
                        <p:cond delay="indefinite"/>
                      </p:stCondLst>
                      <p:childTnLst>
                        <p:par>
                          <p:cTn id="78" fill="hold" nodeType="withGroup">
                            <p:stCondLst>
                              <p:cond delay="0"/>
                            </p:stCondLst>
                            <p:childTnLst>
                              <p:par>
                                <p:cTn id="79" presetID="2" presetClass="entr" presetSubtype="4" fill="hold" nodeType="clickEffect">
                                  <p:stCondLst>
                                    <p:cond delay="0"/>
                                  </p:stCondLst>
                                  <p:childTnLst>
                                    <p:set>
                                      <p:cBhvr>
                                        <p:cTn id="80" dur="1" fill="hold">
                                          <p:stCondLst>
                                            <p:cond delay="0"/>
                                          </p:stCondLst>
                                        </p:cTn>
                                        <p:tgtEl>
                                          <p:spTgt spid="235">
                                            <p:txEl>
                                              <p:pRg st="5" end="5"/>
                                            </p:txEl>
                                          </p:spTgt>
                                        </p:tgtEl>
                                        <p:attrNameLst>
                                          <p:attrName>style.visibility</p:attrName>
                                        </p:attrNameLst>
                                      </p:cBhvr>
                                      <p:to>
                                        <p:strVal val="visible"/>
                                      </p:to>
                                    </p:set>
                                    <p:anim calcmode="lin" valueType="num">
                                      <p:cBhvr additive="base">
                                        <p:cTn id="81" dur="500" fill="hold"/>
                                        <p:tgtEl>
                                          <p:spTgt spid="235">
                                            <p:txEl>
                                              <p:pRg st="5" end="5"/>
                                            </p:txEl>
                                          </p:spTgt>
                                        </p:tgtEl>
                                        <p:attrNameLst>
                                          <p:attrName>ppt_x</p:attrName>
                                        </p:attrNameLst>
                                      </p:cBhvr>
                                      <p:tavLst>
                                        <p:tav tm="0">
                                          <p:val>
                                            <p:strVal val="#ppt_x"/>
                                          </p:val>
                                        </p:tav>
                                        <p:tav tm="100000">
                                          <p:val>
                                            <p:strVal val="#ppt_x"/>
                                          </p:val>
                                        </p:tav>
                                      </p:tavLst>
                                    </p:anim>
                                    <p:anim calcmode="lin" valueType="num">
                                      <p:cBhvr additive="base">
                                        <p:cTn id="82" dur="500" fill="hold"/>
                                        <p:tgtEl>
                                          <p:spTgt spid="235">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 grpId="0" build="p" bldLvl="2" autoUpdateAnimBg="0"/>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4" name="Rectangle 13"/>
          <p:cNvSpPr>
            <a:spLocks noChangeArrowheads="1"/>
          </p:cNvSpPr>
          <p:nvPr/>
        </p:nvSpPr>
        <p:spPr bwMode="auto">
          <a:xfrm>
            <a:off x="4038600" y="2849563"/>
            <a:ext cx="5029200"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a:latin typeface="Times New Roman" pitchFamily="18" charset="0"/>
                <a:cs typeface="Times New Roman" pitchFamily="18" charset="0"/>
              </a:rPr>
              <a:t>A Problem </a:t>
            </a:r>
            <a:r>
              <a:rPr lang="en-US" altLang="en-US" sz="2400" i="1">
                <a:latin typeface="Times New Roman" pitchFamily="18" charset="0"/>
                <a:cs typeface="Times New Roman" pitchFamily="18" charset="0"/>
              </a:rPr>
              <a:t>P</a:t>
            </a:r>
            <a:r>
              <a:rPr lang="en-US" altLang="en-US" sz="2400">
                <a:latin typeface="Times New Roman" pitchFamily="18" charset="0"/>
                <a:cs typeface="Times New Roman" pitchFamily="18" charset="0"/>
              </a:rPr>
              <a:t> is said to be </a:t>
            </a:r>
          </a:p>
          <a:p>
            <a:pPr>
              <a:spcBef>
                <a:spcPct val="0"/>
              </a:spcBef>
            </a:pPr>
            <a:r>
              <a:rPr lang="en-US" altLang="en-US" sz="2400" i="1">
                <a:solidFill>
                  <a:srgbClr val="FF0000"/>
                </a:solidFill>
                <a:latin typeface="Times New Roman" pitchFamily="18" charset="0"/>
                <a:cs typeface="Times New Roman" pitchFamily="18" charset="0"/>
              </a:rPr>
              <a:t>computable/decidable/recursive</a:t>
            </a:r>
          </a:p>
          <a:p>
            <a:pPr lvl="1">
              <a:spcBef>
                <a:spcPct val="0"/>
              </a:spcBef>
            </a:pPr>
            <a:r>
              <a:rPr lang="en-US" altLang="en-US" sz="2400">
                <a:latin typeface="Times New Roman" pitchFamily="18" charset="0"/>
                <a:cs typeface="Times New Roman" pitchFamily="18" charset="0"/>
              </a:rPr>
              <a:t>if on every input the machine </a:t>
            </a:r>
            <a:br>
              <a:rPr lang="en-US" altLang="en-US" sz="2400">
                <a:latin typeface="Times New Roman" pitchFamily="18" charset="0"/>
                <a:cs typeface="Times New Roman" pitchFamily="18" charset="0"/>
              </a:rPr>
            </a:br>
            <a:r>
              <a:rPr lang="en-US" altLang="en-US" sz="2400">
                <a:latin typeface="Times New Roman" pitchFamily="18" charset="0"/>
                <a:cs typeface="Times New Roman" pitchFamily="18" charset="0"/>
              </a:rPr>
              <a:t>  halts and give the correct answer.</a:t>
            </a:r>
          </a:p>
        </p:txBody>
      </p:sp>
      <p:grpSp>
        <p:nvGrpSpPr>
          <p:cNvPr id="196612" name="Group 21"/>
          <p:cNvGrpSpPr>
            <a:grpSpLocks/>
          </p:cNvGrpSpPr>
          <p:nvPr/>
        </p:nvGrpSpPr>
        <p:grpSpPr bwMode="auto">
          <a:xfrm flipH="1">
            <a:off x="3267075" y="290513"/>
            <a:ext cx="5715000" cy="6589712"/>
            <a:chOff x="3901686" y="300057"/>
            <a:chExt cx="5715000" cy="6590006"/>
          </a:xfrm>
        </p:grpSpPr>
        <p:sp>
          <p:nvSpPr>
            <p:cNvPr id="7" name="Oval 3"/>
            <p:cNvSpPr>
              <a:spLocks noChangeArrowheads="1"/>
            </p:cNvSpPr>
            <p:nvPr/>
          </p:nvSpPr>
          <p:spPr bwMode="auto">
            <a:xfrm rot="1873939">
              <a:off x="3901686" y="361972"/>
              <a:ext cx="5715000" cy="6528091"/>
            </a:xfrm>
            <a:prstGeom prst="ellipse">
              <a:avLst/>
            </a:prstGeom>
            <a:noFill/>
            <a:ln w="38100" cap="sq">
              <a:solidFill>
                <a:srgbClr val="FF00FF"/>
              </a:solidFill>
              <a:round/>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8" name="Rectangle 7"/>
            <p:cNvSpPr/>
            <p:nvPr/>
          </p:nvSpPr>
          <p:spPr>
            <a:xfrm>
              <a:off x="7271948" y="300057"/>
              <a:ext cx="1795463" cy="523898"/>
            </a:xfrm>
            <a:prstGeom prst="rect">
              <a:avLst/>
            </a:prstGeom>
          </p:spPr>
          <p:txBody>
            <a:bodyPr wrap="none">
              <a:spAutoFit/>
            </a:bodyPr>
            <a:lstStyle/>
            <a:p>
              <a:pPr eaLnBrk="0" hangingPunct="0">
                <a:defRPr/>
              </a:pPr>
              <a:r>
                <a:rPr lang="en-US">
                  <a:solidFill>
                    <a:srgbClr val="FF00FF"/>
                  </a:solidFill>
                  <a:cs typeface="Times New Roman" pitchFamily="18" charset="0"/>
                </a:rPr>
                <a:t>Acceptable</a:t>
              </a:r>
              <a:endParaRPr lang="en-CA" dirty="0">
                <a:solidFill>
                  <a:srgbClr val="FF00FF"/>
                </a:solidFill>
                <a:effectLst>
                  <a:outerShdw blurRad="38100" dist="38100" dir="2700000" algn="tl">
                    <a:srgbClr val="000000">
                      <a:alpha val="43137"/>
                    </a:srgbClr>
                  </a:outerShdw>
                </a:effectLst>
                <a:cs typeface="+mn-cs"/>
              </a:endParaRPr>
            </a:p>
          </p:txBody>
        </p:sp>
      </p:grpSp>
      <p:grpSp>
        <p:nvGrpSpPr>
          <p:cNvPr id="196613" name="Group 4"/>
          <p:cNvGrpSpPr>
            <a:grpSpLocks/>
          </p:cNvGrpSpPr>
          <p:nvPr/>
        </p:nvGrpSpPr>
        <p:grpSpPr bwMode="auto">
          <a:xfrm>
            <a:off x="3810000" y="838200"/>
            <a:ext cx="5257800" cy="5918200"/>
            <a:chOff x="2400" y="528"/>
            <a:chExt cx="3312" cy="3728"/>
          </a:xfrm>
        </p:grpSpPr>
        <p:sp>
          <p:nvSpPr>
            <p:cNvPr id="196717" name="Oval 5"/>
            <p:cNvSpPr>
              <a:spLocks noChangeArrowheads="1"/>
            </p:cNvSpPr>
            <p:nvPr/>
          </p:nvSpPr>
          <p:spPr bwMode="auto">
            <a:xfrm>
              <a:off x="2400" y="528"/>
              <a:ext cx="3312" cy="3728"/>
            </a:xfrm>
            <a:prstGeom prst="ellipse">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96718" name="Text Box 6"/>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FF5050"/>
                  </a:solidFill>
                  <a:latin typeface="Times New Roman" pitchFamily="18" charset="0"/>
                </a:rPr>
                <a:t>Computable</a:t>
              </a:r>
            </a:p>
          </p:txBody>
        </p:sp>
      </p:grpSp>
      <p:sp>
        <p:nvSpPr>
          <p:cNvPr id="13" name="Rectangle 9"/>
          <p:cNvSpPr>
            <a:spLocks noChangeArrowheads="1"/>
          </p:cNvSpPr>
          <p:nvPr/>
        </p:nvSpPr>
        <p:spPr bwMode="auto">
          <a:xfrm>
            <a:off x="5334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Non-Deterministic </a:t>
            </a:r>
            <a:r>
              <a:rPr lang="en-US" sz="3600" b="1" dirty="0">
                <a:solidFill>
                  <a:schemeClr val="tx2"/>
                </a:solidFill>
                <a:effectLst>
                  <a:outerShdw blurRad="38100" dist="38100" dir="2700000" algn="tl">
                    <a:srgbClr val="000000"/>
                  </a:outerShdw>
                </a:effectLst>
                <a:latin typeface="Arial Rounded MT Bold" pitchFamily="34" charset="0"/>
                <a:cs typeface="+mn-cs"/>
              </a:rPr>
              <a:t>Machines</a:t>
            </a:r>
          </a:p>
        </p:txBody>
      </p:sp>
      <p:grpSp>
        <p:nvGrpSpPr>
          <p:cNvPr id="196615" name="Group 28"/>
          <p:cNvGrpSpPr>
            <a:grpSpLocks/>
          </p:cNvGrpSpPr>
          <p:nvPr/>
        </p:nvGrpSpPr>
        <p:grpSpPr bwMode="auto">
          <a:xfrm flipH="1">
            <a:off x="7991475" y="4430713"/>
            <a:ext cx="1076325" cy="2274887"/>
            <a:chOff x="3915" y="446"/>
            <a:chExt cx="678" cy="1433"/>
          </a:xfrm>
        </p:grpSpPr>
        <p:sp>
          <p:nvSpPr>
            <p:cNvPr id="196616" name="Rectangle 29"/>
            <p:cNvSpPr>
              <a:spLocks noChangeArrowheads="1"/>
            </p:cNvSpPr>
            <p:nvPr/>
          </p:nvSpPr>
          <p:spPr bwMode="auto">
            <a:xfrm>
              <a:off x="3951" y="544"/>
              <a:ext cx="532" cy="11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96617" name="Freeform 30"/>
            <p:cNvSpPr>
              <a:spLocks/>
            </p:cNvSpPr>
            <p:nvPr/>
          </p:nvSpPr>
          <p:spPr bwMode="auto">
            <a:xfrm>
              <a:off x="3959" y="556"/>
              <a:ext cx="516" cy="448"/>
            </a:xfrm>
            <a:custGeom>
              <a:avLst/>
              <a:gdLst>
                <a:gd name="T0" fmla="*/ 0 w 2580"/>
                <a:gd name="T1" fmla="*/ 0 h 2240"/>
                <a:gd name="T2" fmla="*/ 0 w 2580"/>
                <a:gd name="T3" fmla="*/ 0 h 2240"/>
                <a:gd name="T4" fmla="*/ 0 w 2580"/>
                <a:gd name="T5" fmla="*/ 0 h 2240"/>
                <a:gd name="T6" fmla="*/ 0 w 2580"/>
                <a:gd name="T7" fmla="*/ 0 h 2240"/>
                <a:gd name="T8" fmla="*/ 0 w 2580"/>
                <a:gd name="T9" fmla="*/ 0 h 2240"/>
                <a:gd name="T10" fmla="*/ 0 w 2580"/>
                <a:gd name="T11" fmla="*/ 0 h 2240"/>
                <a:gd name="T12" fmla="*/ 0 w 2580"/>
                <a:gd name="T13" fmla="*/ 0 h 2240"/>
                <a:gd name="T14" fmla="*/ 0 w 2580"/>
                <a:gd name="T15" fmla="*/ 0 h 2240"/>
                <a:gd name="T16" fmla="*/ 0 w 2580"/>
                <a:gd name="T17" fmla="*/ 0 h 2240"/>
                <a:gd name="T18" fmla="*/ 0 w 2580"/>
                <a:gd name="T19" fmla="*/ 0 h 2240"/>
                <a:gd name="T20" fmla="*/ 0 w 2580"/>
                <a:gd name="T21" fmla="*/ 0 h 2240"/>
                <a:gd name="T22" fmla="*/ 0 w 2580"/>
                <a:gd name="T23" fmla="*/ 0 h 2240"/>
                <a:gd name="T24" fmla="*/ 0 w 2580"/>
                <a:gd name="T25" fmla="*/ 0 h 2240"/>
                <a:gd name="T26" fmla="*/ 0 w 2580"/>
                <a:gd name="T27" fmla="*/ 0 h 2240"/>
                <a:gd name="T28" fmla="*/ 0 w 2580"/>
                <a:gd name="T29" fmla="*/ 0 h 2240"/>
                <a:gd name="T30" fmla="*/ 0 w 2580"/>
                <a:gd name="T31" fmla="*/ 0 h 2240"/>
                <a:gd name="T32" fmla="*/ 0 w 2580"/>
                <a:gd name="T33" fmla="*/ 0 h 2240"/>
                <a:gd name="T34" fmla="*/ 0 w 2580"/>
                <a:gd name="T35" fmla="*/ 0 h 2240"/>
                <a:gd name="T36" fmla="*/ 0 w 2580"/>
                <a:gd name="T37" fmla="*/ 0 h 2240"/>
                <a:gd name="T38" fmla="*/ 0 w 2580"/>
                <a:gd name="T39" fmla="*/ 0 h 2240"/>
                <a:gd name="T40" fmla="*/ 0 w 2580"/>
                <a:gd name="T41" fmla="*/ 0 h 2240"/>
                <a:gd name="T42" fmla="*/ 0 w 2580"/>
                <a:gd name="T43" fmla="*/ 0 h 2240"/>
                <a:gd name="T44" fmla="*/ 0 w 2580"/>
                <a:gd name="T45" fmla="*/ 0 h 2240"/>
                <a:gd name="T46" fmla="*/ 0 w 2580"/>
                <a:gd name="T47" fmla="*/ 0 h 2240"/>
                <a:gd name="T48" fmla="*/ 0 w 2580"/>
                <a:gd name="T49" fmla="*/ 0 h 2240"/>
                <a:gd name="T50" fmla="*/ 0 w 2580"/>
                <a:gd name="T51" fmla="*/ 0 h 2240"/>
                <a:gd name="T52" fmla="*/ 0 w 2580"/>
                <a:gd name="T53" fmla="*/ 0 h 2240"/>
                <a:gd name="T54" fmla="*/ 0 w 2580"/>
                <a:gd name="T55" fmla="*/ 0 h 2240"/>
                <a:gd name="T56" fmla="*/ 0 w 2580"/>
                <a:gd name="T57" fmla="*/ 0 h 2240"/>
                <a:gd name="T58" fmla="*/ 0 w 2580"/>
                <a:gd name="T59" fmla="*/ 0 h 2240"/>
                <a:gd name="T60" fmla="*/ 0 w 2580"/>
                <a:gd name="T61" fmla="*/ 0 h 2240"/>
                <a:gd name="T62" fmla="*/ 0 w 2580"/>
                <a:gd name="T63" fmla="*/ 0 h 2240"/>
                <a:gd name="T64" fmla="*/ 0 w 2580"/>
                <a:gd name="T65" fmla="*/ 0 h 2240"/>
                <a:gd name="T66" fmla="*/ 0 w 2580"/>
                <a:gd name="T67" fmla="*/ 0 h 2240"/>
                <a:gd name="T68" fmla="*/ 0 w 2580"/>
                <a:gd name="T69" fmla="*/ 0 h 22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0"/>
                <a:gd name="T106" fmla="*/ 0 h 2240"/>
                <a:gd name="T107" fmla="*/ 2580 w 2580"/>
                <a:gd name="T108" fmla="*/ 2240 h 22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18" name="Freeform 31"/>
            <p:cNvSpPr>
              <a:spLocks/>
            </p:cNvSpPr>
            <p:nvPr/>
          </p:nvSpPr>
          <p:spPr bwMode="auto">
            <a:xfrm>
              <a:off x="4110" y="929"/>
              <a:ext cx="363" cy="136"/>
            </a:xfrm>
            <a:custGeom>
              <a:avLst/>
              <a:gdLst>
                <a:gd name="T0" fmla="*/ 0 w 1815"/>
                <a:gd name="T1" fmla="*/ 0 h 676"/>
                <a:gd name="T2" fmla="*/ 0 w 1815"/>
                <a:gd name="T3" fmla="*/ 0 h 676"/>
                <a:gd name="T4" fmla="*/ 0 w 1815"/>
                <a:gd name="T5" fmla="*/ 0 h 676"/>
                <a:gd name="T6" fmla="*/ 0 w 1815"/>
                <a:gd name="T7" fmla="*/ 0 h 676"/>
                <a:gd name="T8" fmla="*/ 0 w 1815"/>
                <a:gd name="T9" fmla="*/ 0 h 676"/>
                <a:gd name="T10" fmla="*/ 0 w 1815"/>
                <a:gd name="T11" fmla="*/ 0 h 676"/>
                <a:gd name="T12" fmla="*/ 0 w 1815"/>
                <a:gd name="T13" fmla="*/ 0 h 676"/>
                <a:gd name="T14" fmla="*/ 0 w 1815"/>
                <a:gd name="T15" fmla="*/ 0 h 676"/>
                <a:gd name="T16" fmla="*/ 0 w 1815"/>
                <a:gd name="T17" fmla="*/ 0 h 676"/>
                <a:gd name="T18" fmla="*/ 0 w 1815"/>
                <a:gd name="T19" fmla="*/ 0 h 676"/>
                <a:gd name="T20" fmla="*/ 0 w 1815"/>
                <a:gd name="T21" fmla="*/ 0 h 676"/>
                <a:gd name="T22" fmla="*/ 0 w 1815"/>
                <a:gd name="T23" fmla="*/ 0 h 676"/>
                <a:gd name="T24" fmla="*/ 0 w 1815"/>
                <a:gd name="T25" fmla="*/ 0 h 676"/>
                <a:gd name="T26" fmla="*/ 0 w 1815"/>
                <a:gd name="T27" fmla="*/ 0 h 676"/>
                <a:gd name="T28" fmla="*/ 0 w 1815"/>
                <a:gd name="T29" fmla="*/ 0 h 676"/>
                <a:gd name="T30" fmla="*/ 0 w 1815"/>
                <a:gd name="T31" fmla="*/ 0 h 676"/>
                <a:gd name="T32" fmla="*/ 0 w 1815"/>
                <a:gd name="T33" fmla="*/ 0 h 676"/>
                <a:gd name="T34" fmla="*/ 0 w 1815"/>
                <a:gd name="T35" fmla="*/ 0 h 676"/>
                <a:gd name="T36" fmla="*/ 0 w 1815"/>
                <a:gd name="T37" fmla="*/ 0 h 676"/>
                <a:gd name="T38" fmla="*/ 0 w 1815"/>
                <a:gd name="T39" fmla="*/ 0 h 676"/>
                <a:gd name="T40" fmla="*/ 0 w 1815"/>
                <a:gd name="T41" fmla="*/ 0 h 676"/>
                <a:gd name="T42" fmla="*/ 0 w 1815"/>
                <a:gd name="T43" fmla="*/ 0 h 676"/>
                <a:gd name="T44" fmla="*/ 0 w 1815"/>
                <a:gd name="T45" fmla="*/ 0 h 676"/>
                <a:gd name="T46" fmla="*/ 0 w 1815"/>
                <a:gd name="T47" fmla="*/ 0 h 676"/>
                <a:gd name="T48" fmla="*/ 0 w 1815"/>
                <a:gd name="T49" fmla="*/ 0 h 676"/>
                <a:gd name="T50" fmla="*/ 0 w 1815"/>
                <a:gd name="T51" fmla="*/ 0 h 676"/>
                <a:gd name="T52" fmla="*/ 0 w 1815"/>
                <a:gd name="T53" fmla="*/ 0 h 676"/>
                <a:gd name="T54" fmla="*/ 0 w 1815"/>
                <a:gd name="T55" fmla="*/ 0 h 676"/>
                <a:gd name="T56" fmla="*/ 0 w 1815"/>
                <a:gd name="T57" fmla="*/ 0 h 6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15"/>
                <a:gd name="T88" fmla="*/ 0 h 676"/>
                <a:gd name="T89" fmla="*/ 1815 w 1815"/>
                <a:gd name="T90" fmla="*/ 676 h 6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19" name="Freeform 32"/>
            <p:cNvSpPr>
              <a:spLocks/>
            </p:cNvSpPr>
            <p:nvPr/>
          </p:nvSpPr>
          <p:spPr bwMode="auto">
            <a:xfrm>
              <a:off x="3961" y="973"/>
              <a:ext cx="224" cy="137"/>
            </a:xfrm>
            <a:custGeom>
              <a:avLst/>
              <a:gdLst>
                <a:gd name="T0" fmla="*/ 0 w 1120"/>
                <a:gd name="T1" fmla="*/ 0 h 684"/>
                <a:gd name="T2" fmla="*/ 0 w 1120"/>
                <a:gd name="T3" fmla="*/ 0 h 684"/>
                <a:gd name="T4" fmla="*/ 0 w 1120"/>
                <a:gd name="T5" fmla="*/ 0 h 684"/>
                <a:gd name="T6" fmla="*/ 0 w 1120"/>
                <a:gd name="T7" fmla="*/ 0 h 684"/>
                <a:gd name="T8" fmla="*/ 0 w 1120"/>
                <a:gd name="T9" fmla="*/ 0 h 684"/>
                <a:gd name="T10" fmla="*/ 0 w 1120"/>
                <a:gd name="T11" fmla="*/ 0 h 684"/>
                <a:gd name="T12" fmla="*/ 0 w 1120"/>
                <a:gd name="T13" fmla="*/ 0 h 684"/>
                <a:gd name="T14" fmla="*/ 0 w 1120"/>
                <a:gd name="T15" fmla="*/ 0 h 684"/>
                <a:gd name="T16" fmla="*/ 0 w 1120"/>
                <a:gd name="T17" fmla="*/ 0 h 684"/>
                <a:gd name="T18" fmla="*/ 0 w 1120"/>
                <a:gd name="T19" fmla="*/ 0 h 684"/>
                <a:gd name="T20" fmla="*/ 0 w 1120"/>
                <a:gd name="T21" fmla="*/ 0 h 684"/>
                <a:gd name="T22" fmla="*/ 0 w 1120"/>
                <a:gd name="T23" fmla="*/ 0 h 684"/>
                <a:gd name="T24" fmla="*/ 0 w 1120"/>
                <a:gd name="T25" fmla="*/ 0 h 684"/>
                <a:gd name="T26" fmla="*/ 0 w 1120"/>
                <a:gd name="T27" fmla="*/ 0 h 684"/>
                <a:gd name="T28" fmla="*/ 0 w 1120"/>
                <a:gd name="T29" fmla="*/ 0 h 684"/>
                <a:gd name="T30" fmla="*/ 0 w 1120"/>
                <a:gd name="T31" fmla="*/ 0 h 684"/>
                <a:gd name="T32" fmla="*/ 0 w 1120"/>
                <a:gd name="T33" fmla="*/ 0 h 684"/>
                <a:gd name="T34" fmla="*/ 0 w 1120"/>
                <a:gd name="T35" fmla="*/ 0 h 684"/>
                <a:gd name="T36" fmla="*/ 0 w 1120"/>
                <a:gd name="T37" fmla="*/ 0 h 684"/>
                <a:gd name="T38" fmla="*/ 0 w 1120"/>
                <a:gd name="T39" fmla="*/ 0 h 684"/>
                <a:gd name="T40" fmla="*/ 0 w 1120"/>
                <a:gd name="T41" fmla="*/ 0 h 684"/>
                <a:gd name="T42" fmla="*/ 0 w 1120"/>
                <a:gd name="T43" fmla="*/ 0 h 684"/>
                <a:gd name="T44" fmla="*/ 0 w 1120"/>
                <a:gd name="T45" fmla="*/ 0 h 684"/>
                <a:gd name="T46" fmla="*/ 0 w 1120"/>
                <a:gd name="T47" fmla="*/ 0 h 684"/>
                <a:gd name="T48" fmla="*/ 0 w 1120"/>
                <a:gd name="T49" fmla="*/ 0 h 684"/>
                <a:gd name="T50" fmla="*/ 0 w 1120"/>
                <a:gd name="T51" fmla="*/ 0 h 684"/>
                <a:gd name="T52" fmla="*/ 0 w 1120"/>
                <a:gd name="T53" fmla="*/ 0 h 684"/>
                <a:gd name="T54" fmla="*/ 0 w 1120"/>
                <a:gd name="T55" fmla="*/ 0 h 684"/>
                <a:gd name="T56" fmla="*/ 0 w 1120"/>
                <a:gd name="T57" fmla="*/ 0 h 684"/>
                <a:gd name="T58" fmla="*/ 0 w 1120"/>
                <a:gd name="T59" fmla="*/ 0 h 684"/>
                <a:gd name="T60" fmla="*/ 0 w 1120"/>
                <a:gd name="T61" fmla="*/ 0 h 684"/>
                <a:gd name="T62" fmla="*/ 0 w 1120"/>
                <a:gd name="T63" fmla="*/ 0 h 684"/>
                <a:gd name="T64" fmla="*/ 0 w 1120"/>
                <a:gd name="T65" fmla="*/ 0 h 684"/>
                <a:gd name="T66" fmla="*/ 0 w 1120"/>
                <a:gd name="T67" fmla="*/ 0 h 6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0"/>
                <a:gd name="T103" fmla="*/ 0 h 684"/>
                <a:gd name="T104" fmla="*/ 1120 w 1120"/>
                <a:gd name="T105" fmla="*/ 684 h 6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20" name="Freeform 33"/>
            <p:cNvSpPr>
              <a:spLocks/>
            </p:cNvSpPr>
            <p:nvPr/>
          </p:nvSpPr>
          <p:spPr bwMode="auto">
            <a:xfrm>
              <a:off x="4133" y="1034"/>
              <a:ext cx="340" cy="109"/>
            </a:xfrm>
            <a:custGeom>
              <a:avLst/>
              <a:gdLst>
                <a:gd name="T0" fmla="*/ 0 w 1700"/>
                <a:gd name="T1" fmla="*/ 0 h 544"/>
                <a:gd name="T2" fmla="*/ 0 w 1700"/>
                <a:gd name="T3" fmla="*/ 0 h 544"/>
                <a:gd name="T4" fmla="*/ 0 w 1700"/>
                <a:gd name="T5" fmla="*/ 0 h 544"/>
                <a:gd name="T6" fmla="*/ 0 w 1700"/>
                <a:gd name="T7" fmla="*/ 0 h 544"/>
                <a:gd name="T8" fmla="*/ 0 w 1700"/>
                <a:gd name="T9" fmla="*/ 0 h 544"/>
                <a:gd name="T10" fmla="*/ 0 w 1700"/>
                <a:gd name="T11" fmla="*/ 0 h 544"/>
                <a:gd name="T12" fmla="*/ 0 w 1700"/>
                <a:gd name="T13" fmla="*/ 0 h 544"/>
                <a:gd name="T14" fmla="*/ 0 w 1700"/>
                <a:gd name="T15" fmla="*/ 0 h 544"/>
                <a:gd name="T16" fmla="*/ 0 w 1700"/>
                <a:gd name="T17" fmla="*/ 0 h 544"/>
                <a:gd name="T18" fmla="*/ 0 w 1700"/>
                <a:gd name="T19" fmla="*/ 0 h 544"/>
                <a:gd name="T20" fmla="*/ 0 w 1700"/>
                <a:gd name="T21" fmla="*/ 0 h 544"/>
                <a:gd name="T22" fmla="*/ 0 w 1700"/>
                <a:gd name="T23" fmla="*/ 0 h 544"/>
                <a:gd name="T24" fmla="*/ 0 w 1700"/>
                <a:gd name="T25" fmla="*/ 0 h 544"/>
                <a:gd name="T26" fmla="*/ 0 w 1700"/>
                <a:gd name="T27" fmla="*/ 0 h 544"/>
                <a:gd name="T28" fmla="*/ 0 w 1700"/>
                <a:gd name="T29" fmla="*/ 0 h 544"/>
                <a:gd name="T30" fmla="*/ 0 w 1700"/>
                <a:gd name="T31" fmla="*/ 0 h 544"/>
                <a:gd name="T32" fmla="*/ 0 w 1700"/>
                <a:gd name="T33" fmla="*/ 0 h 544"/>
                <a:gd name="T34" fmla="*/ 0 w 1700"/>
                <a:gd name="T35" fmla="*/ 0 h 544"/>
                <a:gd name="T36" fmla="*/ 0 w 1700"/>
                <a:gd name="T37" fmla="*/ 0 h 544"/>
                <a:gd name="T38" fmla="*/ 0 w 1700"/>
                <a:gd name="T39" fmla="*/ 0 h 544"/>
                <a:gd name="T40" fmla="*/ 0 w 1700"/>
                <a:gd name="T41" fmla="*/ 0 h 544"/>
                <a:gd name="T42" fmla="*/ 0 w 1700"/>
                <a:gd name="T43" fmla="*/ 0 h 544"/>
                <a:gd name="T44" fmla="*/ 0 w 1700"/>
                <a:gd name="T45" fmla="*/ 0 h 544"/>
                <a:gd name="T46" fmla="*/ 0 w 1700"/>
                <a:gd name="T47" fmla="*/ 0 h 544"/>
                <a:gd name="T48" fmla="*/ 0 w 1700"/>
                <a:gd name="T49" fmla="*/ 0 h 544"/>
                <a:gd name="T50" fmla="*/ 0 w 1700"/>
                <a:gd name="T51" fmla="*/ 0 h 544"/>
                <a:gd name="T52" fmla="*/ 0 w 1700"/>
                <a:gd name="T53" fmla="*/ 0 h 544"/>
                <a:gd name="T54" fmla="*/ 0 w 1700"/>
                <a:gd name="T55" fmla="*/ 0 h 544"/>
                <a:gd name="T56" fmla="*/ 0 w 1700"/>
                <a:gd name="T57" fmla="*/ 0 h 544"/>
                <a:gd name="T58" fmla="*/ 0 w 1700"/>
                <a:gd name="T59" fmla="*/ 0 h 544"/>
                <a:gd name="T60" fmla="*/ 0 w 1700"/>
                <a:gd name="T61" fmla="*/ 0 h 544"/>
                <a:gd name="T62" fmla="*/ 0 w 1700"/>
                <a:gd name="T63" fmla="*/ 0 h 544"/>
                <a:gd name="T64" fmla="*/ 0 w 1700"/>
                <a:gd name="T65" fmla="*/ 0 h 544"/>
                <a:gd name="T66" fmla="*/ 0 w 1700"/>
                <a:gd name="T67" fmla="*/ 0 h 544"/>
                <a:gd name="T68" fmla="*/ 0 w 1700"/>
                <a:gd name="T69" fmla="*/ 0 h 5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0"/>
                <a:gd name="T106" fmla="*/ 0 h 544"/>
                <a:gd name="T107" fmla="*/ 1700 w 1700"/>
                <a:gd name="T108" fmla="*/ 544 h 5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21" name="Freeform 34"/>
            <p:cNvSpPr>
              <a:spLocks/>
            </p:cNvSpPr>
            <p:nvPr/>
          </p:nvSpPr>
          <p:spPr bwMode="auto">
            <a:xfrm>
              <a:off x="3959" y="1075"/>
              <a:ext cx="516" cy="606"/>
            </a:xfrm>
            <a:custGeom>
              <a:avLst/>
              <a:gdLst>
                <a:gd name="T0" fmla="*/ 0 w 2583"/>
                <a:gd name="T1" fmla="*/ 0 h 3030"/>
                <a:gd name="T2" fmla="*/ 0 w 2583"/>
                <a:gd name="T3" fmla="*/ 0 h 3030"/>
                <a:gd name="T4" fmla="*/ 0 w 2583"/>
                <a:gd name="T5" fmla="*/ 0 h 3030"/>
                <a:gd name="T6" fmla="*/ 0 w 2583"/>
                <a:gd name="T7" fmla="*/ 0 h 3030"/>
                <a:gd name="T8" fmla="*/ 0 w 2583"/>
                <a:gd name="T9" fmla="*/ 0 h 3030"/>
                <a:gd name="T10" fmla="*/ 0 w 2583"/>
                <a:gd name="T11" fmla="*/ 0 h 3030"/>
                <a:gd name="T12" fmla="*/ 0 w 2583"/>
                <a:gd name="T13" fmla="*/ 0 h 3030"/>
                <a:gd name="T14" fmla="*/ 0 w 2583"/>
                <a:gd name="T15" fmla="*/ 0 h 3030"/>
                <a:gd name="T16" fmla="*/ 0 w 2583"/>
                <a:gd name="T17" fmla="*/ 0 h 3030"/>
                <a:gd name="T18" fmla="*/ 0 w 2583"/>
                <a:gd name="T19" fmla="*/ 0 h 3030"/>
                <a:gd name="T20" fmla="*/ 0 w 2583"/>
                <a:gd name="T21" fmla="*/ 0 h 3030"/>
                <a:gd name="T22" fmla="*/ 0 w 2583"/>
                <a:gd name="T23" fmla="*/ 0 h 3030"/>
                <a:gd name="T24" fmla="*/ 0 w 2583"/>
                <a:gd name="T25" fmla="*/ 0 h 3030"/>
                <a:gd name="T26" fmla="*/ 0 w 2583"/>
                <a:gd name="T27" fmla="*/ 0 h 3030"/>
                <a:gd name="T28" fmla="*/ 0 w 2583"/>
                <a:gd name="T29" fmla="*/ 0 h 3030"/>
                <a:gd name="T30" fmla="*/ 0 w 2583"/>
                <a:gd name="T31" fmla="*/ 0 h 3030"/>
                <a:gd name="T32" fmla="*/ 0 w 2583"/>
                <a:gd name="T33" fmla="*/ 0 h 3030"/>
                <a:gd name="T34" fmla="*/ 0 w 2583"/>
                <a:gd name="T35" fmla="*/ 0 h 3030"/>
                <a:gd name="T36" fmla="*/ 0 w 2583"/>
                <a:gd name="T37" fmla="*/ 0 h 3030"/>
                <a:gd name="T38" fmla="*/ 0 w 2583"/>
                <a:gd name="T39" fmla="*/ 0 h 3030"/>
                <a:gd name="T40" fmla="*/ 0 w 2583"/>
                <a:gd name="T41" fmla="*/ 0 h 3030"/>
                <a:gd name="T42" fmla="*/ 0 w 2583"/>
                <a:gd name="T43" fmla="*/ 0 h 3030"/>
                <a:gd name="T44" fmla="*/ 0 w 2583"/>
                <a:gd name="T45" fmla="*/ 0 h 3030"/>
                <a:gd name="T46" fmla="*/ 0 w 2583"/>
                <a:gd name="T47" fmla="*/ 0 h 3030"/>
                <a:gd name="T48" fmla="*/ 0 w 2583"/>
                <a:gd name="T49" fmla="*/ 0 h 3030"/>
                <a:gd name="T50" fmla="*/ 0 w 2583"/>
                <a:gd name="T51" fmla="*/ 0 h 3030"/>
                <a:gd name="T52" fmla="*/ 0 w 2583"/>
                <a:gd name="T53" fmla="*/ 0 h 3030"/>
                <a:gd name="T54" fmla="*/ 0 w 2583"/>
                <a:gd name="T55" fmla="*/ 0 h 3030"/>
                <a:gd name="T56" fmla="*/ 0 w 2583"/>
                <a:gd name="T57" fmla="*/ 0 h 3030"/>
                <a:gd name="T58" fmla="*/ 0 w 2583"/>
                <a:gd name="T59" fmla="*/ 0 h 3030"/>
                <a:gd name="T60" fmla="*/ 0 w 2583"/>
                <a:gd name="T61" fmla="*/ 0 h 3030"/>
                <a:gd name="T62" fmla="*/ 0 w 2583"/>
                <a:gd name="T63" fmla="*/ 0 h 3030"/>
                <a:gd name="T64" fmla="*/ 0 w 2583"/>
                <a:gd name="T65" fmla="*/ 0 h 3030"/>
                <a:gd name="T66" fmla="*/ 0 w 2583"/>
                <a:gd name="T67" fmla="*/ 0 h 3030"/>
                <a:gd name="T68" fmla="*/ 0 w 2583"/>
                <a:gd name="T69" fmla="*/ 0 h 3030"/>
                <a:gd name="T70" fmla="*/ 0 w 2583"/>
                <a:gd name="T71" fmla="*/ 0 h 3030"/>
                <a:gd name="T72" fmla="*/ 0 w 2583"/>
                <a:gd name="T73" fmla="*/ 0 h 3030"/>
                <a:gd name="T74" fmla="*/ 0 w 2583"/>
                <a:gd name="T75" fmla="*/ 0 h 3030"/>
                <a:gd name="T76" fmla="*/ 0 w 2583"/>
                <a:gd name="T77" fmla="*/ 0 h 3030"/>
                <a:gd name="T78" fmla="*/ 0 w 2583"/>
                <a:gd name="T79" fmla="*/ 0 h 3030"/>
                <a:gd name="T80" fmla="*/ 0 w 2583"/>
                <a:gd name="T81" fmla="*/ 0 h 3030"/>
                <a:gd name="T82" fmla="*/ 0 w 2583"/>
                <a:gd name="T83" fmla="*/ 0 h 3030"/>
                <a:gd name="T84" fmla="*/ 0 w 2583"/>
                <a:gd name="T85" fmla="*/ 0 h 3030"/>
                <a:gd name="T86" fmla="*/ 0 w 2583"/>
                <a:gd name="T87" fmla="*/ 0 h 3030"/>
                <a:gd name="T88" fmla="*/ 0 w 2583"/>
                <a:gd name="T89" fmla="*/ 0 h 3030"/>
                <a:gd name="T90" fmla="*/ 0 w 2583"/>
                <a:gd name="T91" fmla="*/ 0 h 3030"/>
                <a:gd name="T92" fmla="*/ 0 w 2583"/>
                <a:gd name="T93" fmla="*/ 0 h 3030"/>
                <a:gd name="T94" fmla="*/ 0 w 2583"/>
                <a:gd name="T95" fmla="*/ 0 h 3030"/>
                <a:gd name="T96" fmla="*/ 0 w 2583"/>
                <a:gd name="T97" fmla="*/ 0 h 3030"/>
                <a:gd name="T98" fmla="*/ 0 w 2583"/>
                <a:gd name="T99" fmla="*/ 0 h 3030"/>
                <a:gd name="T100" fmla="*/ 0 w 2583"/>
                <a:gd name="T101" fmla="*/ 0 h 3030"/>
                <a:gd name="T102" fmla="*/ 0 w 2583"/>
                <a:gd name="T103" fmla="*/ 0 h 3030"/>
                <a:gd name="T104" fmla="*/ 0 w 2583"/>
                <a:gd name="T105" fmla="*/ 0 h 3030"/>
                <a:gd name="T106" fmla="*/ 0 w 2583"/>
                <a:gd name="T107" fmla="*/ 0 h 3030"/>
                <a:gd name="T108" fmla="*/ 0 w 2583"/>
                <a:gd name="T109" fmla="*/ 0 h 3030"/>
                <a:gd name="T110" fmla="*/ 0 w 2583"/>
                <a:gd name="T111" fmla="*/ 0 h 3030"/>
                <a:gd name="T112" fmla="*/ 0 w 2583"/>
                <a:gd name="T113" fmla="*/ 0 h 30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83"/>
                <a:gd name="T172" fmla="*/ 0 h 3030"/>
                <a:gd name="T173" fmla="*/ 2583 w 2583"/>
                <a:gd name="T174" fmla="*/ 3030 h 30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22" name="Freeform 35"/>
            <p:cNvSpPr>
              <a:spLocks/>
            </p:cNvSpPr>
            <p:nvPr/>
          </p:nvSpPr>
          <p:spPr bwMode="auto">
            <a:xfrm>
              <a:off x="4519" y="446"/>
              <a:ext cx="29" cy="46"/>
            </a:xfrm>
            <a:custGeom>
              <a:avLst/>
              <a:gdLst>
                <a:gd name="T0" fmla="*/ 0 w 144"/>
                <a:gd name="T1" fmla="*/ 0 h 228"/>
                <a:gd name="T2" fmla="*/ 0 w 144"/>
                <a:gd name="T3" fmla="*/ 0 h 228"/>
                <a:gd name="T4" fmla="*/ 0 w 144"/>
                <a:gd name="T5" fmla="*/ 0 h 228"/>
                <a:gd name="T6" fmla="*/ 0 w 144"/>
                <a:gd name="T7" fmla="*/ 0 h 228"/>
                <a:gd name="T8" fmla="*/ 0 w 144"/>
                <a:gd name="T9" fmla="*/ 0 h 228"/>
                <a:gd name="T10" fmla="*/ 0 w 144"/>
                <a:gd name="T11" fmla="*/ 0 h 228"/>
                <a:gd name="T12" fmla="*/ 0 w 144"/>
                <a:gd name="T13" fmla="*/ 0 h 228"/>
                <a:gd name="T14" fmla="*/ 0 w 144"/>
                <a:gd name="T15" fmla="*/ 0 h 228"/>
                <a:gd name="T16" fmla="*/ 0 w 144"/>
                <a:gd name="T17" fmla="*/ 0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228"/>
                <a:gd name="T29" fmla="*/ 144 w 144"/>
                <a:gd name="T30" fmla="*/ 228 h 2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23" name="Freeform 36"/>
            <p:cNvSpPr>
              <a:spLocks/>
            </p:cNvSpPr>
            <p:nvPr/>
          </p:nvSpPr>
          <p:spPr bwMode="auto">
            <a:xfrm>
              <a:off x="4502" y="451"/>
              <a:ext cx="10" cy="28"/>
            </a:xfrm>
            <a:custGeom>
              <a:avLst/>
              <a:gdLst>
                <a:gd name="T0" fmla="*/ 0 w 52"/>
                <a:gd name="T1" fmla="*/ 0 h 144"/>
                <a:gd name="T2" fmla="*/ 0 w 52"/>
                <a:gd name="T3" fmla="*/ 0 h 144"/>
                <a:gd name="T4" fmla="*/ 0 w 52"/>
                <a:gd name="T5" fmla="*/ 0 h 144"/>
                <a:gd name="T6" fmla="*/ 0 w 52"/>
                <a:gd name="T7" fmla="*/ 0 h 144"/>
                <a:gd name="T8" fmla="*/ 0 w 52"/>
                <a:gd name="T9" fmla="*/ 0 h 144"/>
                <a:gd name="T10" fmla="*/ 0 w 52"/>
                <a:gd name="T11" fmla="*/ 0 h 144"/>
                <a:gd name="T12" fmla="*/ 0 w 52"/>
                <a:gd name="T13" fmla="*/ 0 h 144"/>
                <a:gd name="T14" fmla="*/ 0 w 52"/>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44"/>
                <a:gd name="T26" fmla="*/ 52 w 52"/>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24" name="Freeform 37"/>
            <p:cNvSpPr>
              <a:spLocks/>
            </p:cNvSpPr>
            <p:nvPr/>
          </p:nvSpPr>
          <p:spPr bwMode="auto">
            <a:xfrm>
              <a:off x="4452" y="453"/>
              <a:ext cx="17" cy="37"/>
            </a:xfrm>
            <a:custGeom>
              <a:avLst/>
              <a:gdLst>
                <a:gd name="T0" fmla="*/ 0 w 83"/>
                <a:gd name="T1" fmla="*/ 0 h 182"/>
                <a:gd name="T2" fmla="*/ 0 w 83"/>
                <a:gd name="T3" fmla="*/ 0 h 182"/>
                <a:gd name="T4" fmla="*/ 0 w 83"/>
                <a:gd name="T5" fmla="*/ 0 h 182"/>
                <a:gd name="T6" fmla="*/ 0 w 83"/>
                <a:gd name="T7" fmla="*/ 0 h 182"/>
                <a:gd name="T8" fmla="*/ 0 w 83"/>
                <a:gd name="T9" fmla="*/ 0 h 182"/>
                <a:gd name="T10" fmla="*/ 0 w 83"/>
                <a:gd name="T11" fmla="*/ 0 h 182"/>
                <a:gd name="T12" fmla="*/ 0 w 83"/>
                <a:gd name="T13" fmla="*/ 0 h 182"/>
                <a:gd name="T14" fmla="*/ 0 w 83"/>
                <a:gd name="T15" fmla="*/ 0 h 182"/>
                <a:gd name="T16" fmla="*/ 0 w 83"/>
                <a:gd name="T17" fmla="*/ 0 h 182"/>
                <a:gd name="T18" fmla="*/ 0 w 83"/>
                <a:gd name="T19" fmla="*/ 0 h 182"/>
                <a:gd name="T20" fmla="*/ 0 w 83"/>
                <a:gd name="T21" fmla="*/ 0 h 182"/>
                <a:gd name="T22" fmla="*/ 0 w 83"/>
                <a:gd name="T23" fmla="*/ 0 h 182"/>
                <a:gd name="T24" fmla="*/ 0 w 83"/>
                <a:gd name="T25" fmla="*/ 0 h 182"/>
                <a:gd name="T26" fmla="*/ 0 w 83"/>
                <a:gd name="T27" fmla="*/ 0 h 182"/>
                <a:gd name="T28" fmla="*/ 0 w 83"/>
                <a:gd name="T29" fmla="*/ 0 h 182"/>
                <a:gd name="T30" fmla="*/ 0 w 83"/>
                <a:gd name="T31" fmla="*/ 0 h 182"/>
                <a:gd name="T32" fmla="*/ 0 w 83"/>
                <a:gd name="T33" fmla="*/ 0 h 182"/>
                <a:gd name="T34" fmla="*/ 0 w 83"/>
                <a:gd name="T35" fmla="*/ 0 h 182"/>
                <a:gd name="T36" fmla="*/ 0 w 83"/>
                <a:gd name="T37" fmla="*/ 0 h 182"/>
                <a:gd name="T38" fmla="*/ 0 w 83"/>
                <a:gd name="T39" fmla="*/ 0 h 182"/>
                <a:gd name="T40" fmla="*/ 0 w 83"/>
                <a:gd name="T41" fmla="*/ 0 h 182"/>
                <a:gd name="T42" fmla="*/ 0 w 83"/>
                <a:gd name="T43" fmla="*/ 0 h 1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182"/>
                <a:gd name="T68" fmla="*/ 83 w 83"/>
                <a:gd name="T69" fmla="*/ 182 h 1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25" name="Freeform 38"/>
            <p:cNvSpPr>
              <a:spLocks/>
            </p:cNvSpPr>
            <p:nvPr/>
          </p:nvSpPr>
          <p:spPr bwMode="auto">
            <a:xfrm>
              <a:off x="4477" y="459"/>
              <a:ext cx="9" cy="16"/>
            </a:xfrm>
            <a:custGeom>
              <a:avLst/>
              <a:gdLst>
                <a:gd name="T0" fmla="*/ 0 w 42"/>
                <a:gd name="T1" fmla="*/ 0 h 84"/>
                <a:gd name="T2" fmla="*/ 0 w 42"/>
                <a:gd name="T3" fmla="*/ 0 h 84"/>
                <a:gd name="T4" fmla="*/ 0 w 42"/>
                <a:gd name="T5" fmla="*/ 0 h 84"/>
                <a:gd name="T6" fmla="*/ 0 w 42"/>
                <a:gd name="T7" fmla="*/ 0 h 84"/>
                <a:gd name="T8" fmla="*/ 0 w 42"/>
                <a:gd name="T9" fmla="*/ 0 h 84"/>
                <a:gd name="T10" fmla="*/ 0 w 42"/>
                <a:gd name="T11" fmla="*/ 0 h 84"/>
                <a:gd name="T12" fmla="*/ 0 w 42"/>
                <a:gd name="T13" fmla="*/ 0 h 84"/>
                <a:gd name="T14" fmla="*/ 0 w 42"/>
                <a:gd name="T15" fmla="*/ 0 h 84"/>
                <a:gd name="T16" fmla="*/ 0 w 42"/>
                <a:gd name="T17" fmla="*/ 0 h 84"/>
                <a:gd name="T18" fmla="*/ 0 w 42"/>
                <a:gd name="T19" fmla="*/ 0 h 84"/>
                <a:gd name="T20" fmla="*/ 0 w 42"/>
                <a:gd name="T21" fmla="*/ 0 h 84"/>
                <a:gd name="T22" fmla="*/ 0 w 42"/>
                <a:gd name="T23" fmla="*/ 0 h 84"/>
                <a:gd name="T24" fmla="*/ 0 w 42"/>
                <a:gd name="T25" fmla="*/ 0 h 84"/>
                <a:gd name="T26" fmla="*/ 0 w 42"/>
                <a:gd name="T27" fmla="*/ 0 h 84"/>
                <a:gd name="T28" fmla="*/ 0 w 42"/>
                <a:gd name="T29" fmla="*/ 0 h 84"/>
                <a:gd name="T30" fmla="*/ 0 w 42"/>
                <a:gd name="T31" fmla="*/ 0 h 84"/>
                <a:gd name="T32" fmla="*/ 0 w 42"/>
                <a:gd name="T33" fmla="*/ 0 h 84"/>
                <a:gd name="T34" fmla="*/ 0 w 42"/>
                <a:gd name="T35" fmla="*/ 0 h 84"/>
                <a:gd name="T36" fmla="*/ 0 w 42"/>
                <a:gd name="T37" fmla="*/ 0 h 84"/>
                <a:gd name="T38" fmla="*/ 0 w 42"/>
                <a:gd name="T39" fmla="*/ 0 h 84"/>
                <a:gd name="T40" fmla="*/ 0 w 42"/>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4"/>
                <a:gd name="T65" fmla="*/ 42 w 42"/>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26" name="Freeform 39"/>
            <p:cNvSpPr>
              <a:spLocks/>
            </p:cNvSpPr>
            <p:nvPr/>
          </p:nvSpPr>
          <p:spPr bwMode="auto">
            <a:xfrm>
              <a:off x="4542" y="485"/>
              <a:ext cx="20" cy="16"/>
            </a:xfrm>
            <a:custGeom>
              <a:avLst/>
              <a:gdLst>
                <a:gd name="T0" fmla="*/ 0 w 103"/>
                <a:gd name="T1" fmla="*/ 0 h 76"/>
                <a:gd name="T2" fmla="*/ 0 w 103"/>
                <a:gd name="T3" fmla="*/ 0 h 76"/>
                <a:gd name="T4" fmla="*/ 0 w 103"/>
                <a:gd name="T5" fmla="*/ 0 h 76"/>
                <a:gd name="T6" fmla="*/ 0 w 103"/>
                <a:gd name="T7" fmla="*/ 0 h 76"/>
                <a:gd name="T8" fmla="*/ 0 w 103"/>
                <a:gd name="T9" fmla="*/ 0 h 76"/>
                <a:gd name="T10" fmla="*/ 0 w 103"/>
                <a:gd name="T11" fmla="*/ 0 h 76"/>
                <a:gd name="T12" fmla="*/ 0 w 103"/>
                <a:gd name="T13" fmla="*/ 0 h 76"/>
                <a:gd name="T14" fmla="*/ 0 w 103"/>
                <a:gd name="T15" fmla="*/ 0 h 76"/>
                <a:gd name="T16" fmla="*/ 0 w 103"/>
                <a:gd name="T17" fmla="*/ 0 h 76"/>
                <a:gd name="T18" fmla="*/ 0 w 103"/>
                <a:gd name="T19" fmla="*/ 0 h 76"/>
                <a:gd name="T20" fmla="*/ 0 w 103"/>
                <a:gd name="T21" fmla="*/ 0 h 76"/>
                <a:gd name="T22" fmla="*/ 0 w 103"/>
                <a:gd name="T23" fmla="*/ 0 h 76"/>
                <a:gd name="T24" fmla="*/ 0 w 103"/>
                <a:gd name="T25" fmla="*/ 0 h 76"/>
                <a:gd name="T26" fmla="*/ 0 w 103"/>
                <a:gd name="T27" fmla="*/ 0 h 76"/>
                <a:gd name="T28" fmla="*/ 0 w 103"/>
                <a:gd name="T29" fmla="*/ 0 h 76"/>
                <a:gd name="T30" fmla="*/ 0 w 103"/>
                <a:gd name="T31" fmla="*/ 0 h 76"/>
                <a:gd name="T32" fmla="*/ 0 w 103"/>
                <a:gd name="T33" fmla="*/ 0 h 76"/>
                <a:gd name="T34" fmla="*/ 0 w 103"/>
                <a:gd name="T35" fmla="*/ 0 h 76"/>
                <a:gd name="T36" fmla="*/ 0 w 103"/>
                <a:gd name="T37" fmla="*/ 0 h 76"/>
                <a:gd name="T38" fmla="*/ 0 w 103"/>
                <a:gd name="T39" fmla="*/ 0 h 76"/>
                <a:gd name="T40" fmla="*/ 0 w 103"/>
                <a:gd name="T41" fmla="*/ 0 h 76"/>
                <a:gd name="T42" fmla="*/ 0 w 103"/>
                <a:gd name="T43" fmla="*/ 0 h 76"/>
                <a:gd name="T44" fmla="*/ 0 w 103"/>
                <a:gd name="T45" fmla="*/ 0 h 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3"/>
                <a:gd name="T70" fmla="*/ 0 h 76"/>
                <a:gd name="T71" fmla="*/ 103 w 103"/>
                <a:gd name="T72" fmla="*/ 76 h 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27" name="Freeform 40"/>
            <p:cNvSpPr>
              <a:spLocks/>
            </p:cNvSpPr>
            <p:nvPr/>
          </p:nvSpPr>
          <p:spPr bwMode="auto">
            <a:xfrm>
              <a:off x="4429" y="487"/>
              <a:ext cx="115" cy="115"/>
            </a:xfrm>
            <a:custGeom>
              <a:avLst/>
              <a:gdLst>
                <a:gd name="T0" fmla="*/ 0 w 571"/>
                <a:gd name="T1" fmla="*/ 0 h 573"/>
                <a:gd name="T2" fmla="*/ 0 w 571"/>
                <a:gd name="T3" fmla="*/ 0 h 573"/>
                <a:gd name="T4" fmla="*/ 0 w 571"/>
                <a:gd name="T5" fmla="*/ 0 h 573"/>
                <a:gd name="T6" fmla="*/ 0 w 571"/>
                <a:gd name="T7" fmla="*/ 0 h 573"/>
                <a:gd name="T8" fmla="*/ 0 w 571"/>
                <a:gd name="T9" fmla="*/ 0 h 573"/>
                <a:gd name="T10" fmla="*/ 0 w 571"/>
                <a:gd name="T11" fmla="*/ 0 h 573"/>
                <a:gd name="T12" fmla="*/ 0 w 571"/>
                <a:gd name="T13" fmla="*/ 0 h 573"/>
                <a:gd name="T14" fmla="*/ 0 w 571"/>
                <a:gd name="T15" fmla="*/ 0 h 573"/>
                <a:gd name="T16" fmla="*/ 0 w 571"/>
                <a:gd name="T17" fmla="*/ 0 h 573"/>
                <a:gd name="T18" fmla="*/ 0 w 571"/>
                <a:gd name="T19" fmla="*/ 0 h 573"/>
                <a:gd name="T20" fmla="*/ 0 w 571"/>
                <a:gd name="T21" fmla="*/ 0 h 573"/>
                <a:gd name="T22" fmla="*/ 0 w 571"/>
                <a:gd name="T23" fmla="*/ 0 h 573"/>
                <a:gd name="T24" fmla="*/ 0 w 571"/>
                <a:gd name="T25" fmla="*/ 0 h 573"/>
                <a:gd name="T26" fmla="*/ 0 w 571"/>
                <a:gd name="T27" fmla="*/ 0 h 573"/>
                <a:gd name="T28" fmla="*/ 0 w 571"/>
                <a:gd name="T29" fmla="*/ 0 h 573"/>
                <a:gd name="T30" fmla="*/ 0 w 571"/>
                <a:gd name="T31" fmla="*/ 0 h 573"/>
                <a:gd name="T32" fmla="*/ 0 w 571"/>
                <a:gd name="T33" fmla="*/ 0 h 573"/>
                <a:gd name="T34" fmla="*/ 0 w 571"/>
                <a:gd name="T35" fmla="*/ 0 h 573"/>
                <a:gd name="T36" fmla="*/ 0 w 571"/>
                <a:gd name="T37" fmla="*/ 0 h 573"/>
                <a:gd name="T38" fmla="*/ 0 w 571"/>
                <a:gd name="T39" fmla="*/ 0 h 573"/>
                <a:gd name="T40" fmla="*/ 0 w 571"/>
                <a:gd name="T41" fmla="*/ 0 h 573"/>
                <a:gd name="T42" fmla="*/ 0 w 571"/>
                <a:gd name="T43" fmla="*/ 0 h 573"/>
                <a:gd name="T44" fmla="*/ 0 w 571"/>
                <a:gd name="T45" fmla="*/ 0 h 573"/>
                <a:gd name="T46" fmla="*/ 0 w 571"/>
                <a:gd name="T47" fmla="*/ 0 h 573"/>
                <a:gd name="T48" fmla="*/ 0 w 571"/>
                <a:gd name="T49" fmla="*/ 0 h 573"/>
                <a:gd name="T50" fmla="*/ 0 w 571"/>
                <a:gd name="T51" fmla="*/ 0 h 573"/>
                <a:gd name="T52" fmla="*/ 0 w 571"/>
                <a:gd name="T53" fmla="*/ 0 h 573"/>
                <a:gd name="T54" fmla="*/ 0 w 571"/>
                <a:gd name="T55" fmla="*/ 0 h 573"/>
                <a:gd name="T56" fmla="*/ 0 w 571"/>
                <a:gd name="T57" fmla="*/ 0 h 573"/>
                <a:gd name="T58" fmla="*/ 0 w 571"/>
                <a:gd name="T59" fmla="*/ 0 h 573"/>
                <a:gd name="T60" fmla="*/ 0 w 571"/>
                <a:gd name="T61" fmla="*/ 0 h 573"/>
                <a:gd name="T62" fmla="*/ 0 w 571"/>
                <a:gd name="T63" fmla="*/ 0 h 573"/>
                <a:gd name="T64" fmla="*/ 0 w 571"/>
                <a:gd name="T65" fmla="*/ 0 h 573"/>
                <a:gd name="T66" fmla="*/ 0 w 571"/>
                <a:gd name="T67" fmla="*/ 0 h 573"/>
                <a:gd name="T68" fmla="*/ 0 w 571"/>
                <a:gd name="T69" fmla="*/ 0 h 573"/>
                <a:gd name="T70" fmla="*/ 0 w 571"/>
                <a:gd name="T71" fmla="*/ 0 h 573"/>
                <a:gd name="T72" fmla="*/ 0 w 571"/>
                <a:gd name="T73" fmla="*/ 0 h 573"/>
                <a:gd name="T74" fmla="*/ 0 w 571"/>
                <a:gd name="T75" fmla="*/ 0 h 573"/>
                <a:gd name="T76" fmla="*/ 0 w 571"/>
                <a:gd name="T77" fmla="*/ 0 h 573"/>
                <a:gd name="T78" fmla="*/ 0 w 571"/>
                <a:gd name="T79" fmla="*/ 0 h 573"/>
                <a:gd name="T80" fmla="*/ 0 w 571"/>
                <a:gd name="T81" fmla="*/ 0 h 573"/>
                <a:gd name="T82" fmla="*/ 0 w 571"/>
                <a:gd name="T83" fmla="*/ 0 h 573"/>
                <a:gd name="T84" fmla="*/ 0 w 571"/>
                <a:gd name="T85" fmla="*/ 0 h 573"/>
                <a:gd name="T86" fmla="*/ 0 w 571"/>
                <a:gd name="T87" fmla="*/ 0 h 573"/>
                <a:gd name="T88" fmla="*/ 0 w 571"/>
                <a:gd name="T89" fmla="*/ 0 h 573"/>
                <a:gd name="T90" fmla="*/ 0 w 571"/>
                <a:gd name="T91" fmla="*/ 0 h 573"/>
                <a:gd name="T92" fmla="*/ 0 w 571"/>
                <a:gd name="T93" fmla="*/ 0 h 573"/>
                <a:gd name="T94" fmla="*/ 0 w 571"/>
                <a:gd name="T95" fmla="*/ 0 h 573"/>
                <a:gd name="T96" fmla="*/ 0 w 571"/>
                <a:gd name="T97" fmla="*/ 0 h 573"/>
                <a:gd name="T98" fmla="*/ 0 w 571"/>
                <a:gd name="T99" fmla="*/ 0 h 573"/>
                <a:gd name="T100" fmla="*/ 0 w 571"/>
                <a:gd name="T101" fmla="*/ 0 h 573"/>
                <a:gd name="T102" fmla="*/ 0 w 571"/>
                <a:gd name="T103" fmla="*/ 0 h 573"/>
                <a:gd name="T104" fmla="*/ 0 w 571"/>
                <a:gd name="T105" fmla="*/ 0 h 573"/>
                <a:gd name="T106" fmla="*/ 0 w 571"/>
                <a:gd name="T107" fmla="*/ 0 h 57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71"/>
                <a:gd name="T163" fmla="*/ 0 h 573"/>
                <a:gd name="T164" fmla="*/ 571 w 571"/>
                <a:gd name="T165" fmla="*/ 573 h 57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28" name="Freeform 41"/>
            <p:cNvSpPr>
              <a:spLocks/>
            </p:cNvSpPr>
            <p:nvPr/>
          </p:nvSpPr>
          <p:spPr bwMode="auto">
            <a:xfrm>
              <a:off x="4432" y="490"/>
              <a:ext cx="16" cy="17"/>
            </a:xfrm>
            <a:custGeom>
              <a:avLst/>
              <a:gdLst>
                <a:gd name="T0" fmla="*/ 0 w 83"/>
                <a:gd name="T1" fmla="*/ 0 h 84"/>
                <a:gd name="T2" fmla="*/ 0 w 83"/>
                <a:gd name="T3" fmla="*/ 0 h 84"/>
                <a:gd name="T4" fmla="*/ 0 w 83"/>
                <a:gd name="T5" fmla="*/ 0 h 84"/>
                <a:gd name="T6" fmla="*/ 0 w 83"/>
                <a:gd name="T7" fmla="*/ 0 h 84"/>
                <a:gd name="T8" fmla="*/ 0 w 83"/>
                <a:gd name="T9" fmla="*/ 0 h 84"/>
                <a:gd name="T10" fmla="*/ 0 w 83"/>
                <a:gd name="T11" fmla="*/ 0 h 84"/>
                <a:gd name="T12" fmla="*/ 0 w 83"/>
                <a:gd name="T13" fmla="*/ 0 h 84"/>
                <a:gd name="T14" fmla="*/ 0 w 83"/>
                <a:gd name="T15" fmla="*/ 0 h 84"/>
                <a:gd name="T16" fmla="*/ 0 w 83"/>
                <a:gd name="T17" fmla="*/ 0 h 84"/>
                <a:gd name="T18" fmla="*/ 0 w 83"/>
                <a:gd name="T19" fmla="*/ 0 h 84"/>
                <a:gd name="T20" fmla="*/ 0 w 83"/>
                <a:gd name="T21" fmla="*/ 0 h 84"/>
                <a:gd name="T22" fmla="*/ 0 w 83"/>
                <a:gd name="T23" fmla="*/ 0 h 84"/>
                <a:gd name="T24" fmla="*/ 0 w 83"/>
                <a:gd name="T25" fmla="*/ 0 h 84"/>
                <a:gd name="T26" fmla="*/ 0 w 83"/>
                <a:gd name="T27" fmla="*/ 0 h 84"/>
                <a:gd name="T28" fmla="*/ 0 w 83"/>
                <a:gd name="T29" fmla="*/ 0 h 84"/>
                <a:gd name="T30" fmla="*/ 0 w 83"/>
                <a:gd name="T31" fmla="*/ 0 h 84"/>
                <a:gd name="T32" fmla="*/ 0 w 83"/>
                <a:gd name="T33" fmla="*/ 0 h 84"/>
                <a:gd name="T34" fmla="*/ 0 w 83"/>
                <a:gd name="T35" fmla="*/ 0 h 84"/>
                <a:gd name="T36" fmla="*/ 0 w 83"/>
                <a:gd name="T37" fmla="*/ 0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84"/>
                <a:gd name="T59" fmla="*/ 83 w 83"/>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29" name="Freeform 42"/>
            <p:cNvSpPr>
              <a:spLocks/>
            </p:cNvSpPr>
            <p:nvPr/>
          </p:nvSpPr>
          <p:spPr bwMode="auto">
            <a:xfrm>
              <a:off x="4392" y="498"/>
              <a:ext cx="35" cy="21"/>
            </a:xfrm>
            <a:custGeom>
              <a:avLst/>
              <a:gdLst>
                <a:gd name="T0" fmla="*/ 0 w 176"/>
                <a:gd name="T1" fmla="*/ 0 h 106"/>
                <a:gd name="T2" fmla="*/ 0 w 176"/>
                <a:gd name="T3" fmla="*/ 0 h 106"/>
                <a:gd name="T4" fmla="*/ 0 w 176"/>
                <a:gd name="T5" fmla="*/ 0 h 106"/>
                <a:gd name="T6" fmla="*/ 0 w 176"/>
                <a:gd name="T7" fmla="*/ 0 h 106"/>
                <a:gd name="T8" fmla="*/ 0 w 176"/>
                <a:gd name="T9" fmla="*/ 0 h 106"/>
                <a:gd name="T10" fmla="*/ 0 w 176"/>
                <a:gd name="T11" fmla="*/ 0 h 106"/>
                <a:gd name="T12" fmla="*/ 0 w 176"/>
                <a:gd name="T13" fmla="*/ 0 h 106"/>
                <a:gd name="T14" fmla="*/ 0 w 176"/>
                <a:gd name="T15" fmla="*/ 0 h 106"/>
                <a:gd name="T16" fmla="*/ 0 w 176"/>
                <a:gd name="T17" fmla="*/ 0 h 106"/>
                <a:gd name="T18" fmla="*/ 0 w 176"/>
                <a:gd name="T19" fmla="*/ 0 h 106"/>
                <a:gd name="T20" fmla="*/ 0 w 176"/>
                <a:gd name="T21" fmla="*/ 0 h 106"/>
                <a:gd name="T22" fmla="*/ 0 w 176"/>
                <a:gd name="T23" fmla="*/ 0 h 106"/>
                <a:gd name="T24" fmla="*/ 0 w 176"/>
                <a:gd name="T25" fmla="*/ 0 h 106"/>
                <a:gd name="T26" fmla="*/ 0 w 176"/>
                <a:gd name="T27" fmla="*/ 0 h 106"/>
                <a:gd name="T28" fmla="*/ 0 w 176"/>
                <a:gd name="T29" fmla="*/ 0 h 106"/>
                <a:gd name="T30" fmla="*/ 0 w 176"/>
                <a:gd name="T31" fmla="*/ 0 h 106"/>
                <a:gd name="T32" fmla="*/ 0 w 176"/>
                <a:gd name="T33" fmla="*/ 0 h 106"/>
                <a:gd name="T34" fmla="*/ 0 w 176"/>
                <a:gd name="T35" fmla="*/ 0 h 106"/>
                <a:gd name="T36" fmla="*/ 0 w 176"/>
                <a:gd name="T37" fmla="*/ 0 h 106"/>
                <a:gd name="T38" fmla="*/ 0 w 176"/>
                <a:gd name="T39" fmla="*/ 0 h 106"/>
                <a:gd name="T40" fmla="*/ 0 w 176"/>
                <a:gd name="T41" fmla="*/ 0 h 106"/>
                <a:gd name="T42" fmla="*/ 0 w 176"/>
                <a:gd name="T43" fmla="*/ 0 h 106"/>
                <a:gd name="T44" fmla="*/ 0 w 176"/>
                <a:gd name="T45" fmla="*/ 0 h 106"/>
                <a:gd name="T46" fmla="*/ 0 w 176"/>
                <a:gd name="T47" fmla="*/ 0 h 106"/>
                <a:gd name="T48" fmla="*/ 0 w 176"/>
                <a:gd name="T49" fmla="*/ 0 h 106"/>
                <a:gd name="T50" fmla="*/ 0 w 176"/>
                <a:gd name="T51" fmla="*/ 0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6"/>
                <a:gd name="T79" fmla="*/ 0 h 106"/>
                <a:gd name="T80" fmla="*/ 176 w 176"/>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30" name="Freeform 43"/>
            <p:cNvSpPr>
              <a:spLocks/>
            </p:cNvSpPr>
            <p:nvPr/>
          </p:nvSpPr>
          <p:spPr bwMode="auto">
            <a:xfrm>
              <a:off x="4438" y="498"/>
              <a:ext cx="97" cy="91"/>
            </a:xfrm>
            <a:custGeom>
              <a:avLst/>
              <a:gdLst>
                <a:gd name="T0" fmla="*/ 0 w 487"/>
                <a:gd name="T1" fmla="*/ 0 h 456"/>
                <a:gd name="T2" fmla="*/ 0 w 487"/>
                <a:gd name="T3" fmla="*/ 0 h 456"/>
                <a:gd name="T4" fmla="*/ 0 w 487"/>
                <a:gd name="T5" fmla="*/ 0 h 456"/>
                <a:gd name="T6" fmla="*/ 0 w 487"/>
                <a:gd name="T7" fmla="*/ 0 h 456"/>
                <a:gd name="T8" fmla="*/ 0 w 487"/>
                <a:gd name="T9" fmla="*/ 0 h 456"/>
                <a:gd name="T10" fmla="*/ 0 w 487"/>
                <a:gd name="T11" fmla="*/ 0 h 456"/>
                <a:gd name="T12" fmla="*/ 0 w 487"/>
                <a:gd name="T13" fmla="*/ 0 h 456"/>
                <a:gd name="T14" fmla="*/ 0 w 487"/>
                <a:gd name="T15" fmla="*/ 0 h 456"/>
                <a:gd name="T16" fmla="*/ 0 w 487"/>
                <a:gd name="T17" fmla="*/ 0 h 456"/>
                <a:gd name="T18" fmla="*/ 0 w 487"/>
                <a:gd name="T19" fmla="*/ 0 h 456"/>
                <a:gd name="T20" fmla="*/ 0 w 487"/>
                <a:gd name="T21" fmla="*/ 0 h 456"/>
                <a:gd name="T22" fmla="*/ 0 w 487"/>
                <a:gd name="T23" fmla="*/ 0 h 456"/>
                <a:gd name="T24" fmla="*/ 0 w 487"/>
                <a:gd name="T25" fmla="*/ 0 h 456"/>
                <a:gd name="T26" fmla="*/ 0 w 487"/>
                <a:gd name="T27" fmla="*/ 0 h 456"/>
                <a:gd name="T28" fmla="*/ 0 w 487"/>
                <a:gd name="T29" fmla="*/ 0 h 456"/>
                <a:gd name="T30" fmla="*/ 0 w 487"/>
                <a:gd name="T31" fmla="*/ 0 h 456"/>
                <a:gd name="T32" fmla="*/ 0 w 487"/>
                <a:gd name="T33" fmla="*/ 0 h 456"/>
                <a:gd name="T34" fmla="*/ 0 w 487"/>
                <a:gd name="T35" fmla="*/ 0 h 456"/>
                <a:gd name="T36" fmla="*/ 0 w 487"/>
                <a:gd name="T37" fmla="*/ 0 h 456"/>
                <a:gd name="T38" fmla="*/ 0 w 487"/>
                <a:gd name="T39" fmla="*/ 0 h 456"/>
                <a:gd name="T40" fmla="*/ 0 w 487"/>
                <a:gd name="T41" fmla="*/ 0 h 456"/>
                <a:gd name="T42" fmla="*/ 0 w 487"/>
                <a:gd name="T43" fmla="*/ 0 h 456"/>
                <a:gd name="T44" fmla="*/ 0 w 487"/>
                <a:gd name="T45" fmla="*/ 0 h 456"/>
                <a:gd name="T46" fmla="*/ 0 w 487"/>
                <a:gd name="T47" fmla="*/ 0 h 456"/>
                <a:gd name="T48" fmla="*/ 0 w 487"/>
                <a:gd name="T49" fmla="*/ 0 h 456"/>
                <a:gd name="T50" fmla="*/ 0 w 487"/>
                <a:gd name="T51" fmla="*/ 0 h 456"/>
                <a:gd name="T52" fmla="*/ 0 w 487"/>
                <a:gd name="T53" fmla="*/ 0 h 456"/>
                <a:gd name="T54" fmla="*/ 0 w 487"/>
                <a:gd name="T55" fmla="*/ 0 h 456"/>
                <a:gd name="T56" fmla="*/ 0 w 487"/>
                <a:gd name="T57" fmla="*/ 0 h 456"/>
                <a:gd name="T58" fmla="*/ 0 w 487"/>
                <a:gd name="T59" fmla="*/ 0 h 456"/>
                <a:gd name="T60" fmla="*/ 0 w 487"/>
                <a:gd name="T61" fmla="*/ 0 h 456"/>
                <a:gd name="T62" fmla="*/ 0 w 487"/>
                <a:gd name="T63" fmla="*/ 0 h 456"/>
                <a:gd name="T64" fmla="*/ 0 w 487"/>
                <a:gd name="T65" fmla="*/ 0 h 456"/>
                <a:gd name="T66" fmla="*/ 0 w 487"/>
                <a:gd name="T67" fmla="*/ 0 h 456"/>
                <a:gd name="T68" fmla="*/ 0 w 487"/>
                <a:gd name="T69" fmla="*/ 0 h 456"/>
                <a:gd name="T70" fmla="*/ 0 w 487"/>
                <a:gd name="T71" fmla="*/ 0 h 456"/>
                <a:gd name="T72" fmla="*/ 0 w 487"/>
                <a:gd name="T73" fmla="*/ 0 h 456"/>
                <a:gd name="T74" fmla="*/ 0 w 487"/>
                <a:gd name="T75" fmla="*/ 0 h 456"/>
                <a:gd name="T76" fmla="*/ 0 w 487"/>
                <a:gd name="T77" fmla="*/ 0 h 456"/>
                <a:gd name="T78" fmla="*/ 0 w 487"/>
                <a:gd name="T79" fmla="*/ 0 h 456"/>
                <a:gd name="T80" fmla="*/ 0 w 487"/>
                <a:gd name="T81" fmla="*/ 0 h 456"/>
                <a:gd name="T82" fmla="*/ 0 w 487"/>
                <a:gd name="T83" fmla="*/ 0 h 456"/>
                <a:gd name="T84" fmla="*/ 0 w 487"/>
                <a:gd name="T85" fmla="*/ 0 h 456"/>
                <a:gd name="T86" fmla="*/ 0 w 487"/>
                <a:gd name="T87" fmla="*/ 0 h 456"/>
                <a:gd name="T88" fmla="*/ 0 w 487"/>
                <a:gd name="T89" fmla="*/ 0 h 456"/>
                <a:gd name="T90" fmla="*/ 0 w 487"/>
                <a:gd name="T91" fmla="*/ 0 h 456"/>
                <a:gd name="T92" fmla="*/ 0 w 487"/>
                <a:gd name="T93" fmla="*/ 0 h 456"/>
                <a:gd name="T94" fmla="*/ 0 w 487"/>
                <a:gd name="T95" fmla="*/ 0 h 456"/>
                <a:gd name="T96" fmla="*/ 0 w 487"/>
                <a:gd name="T97" fmla="*/ 0 h 456"/>
                <a:gd name="T98" fmla="*/ 0 w 487"/>
                <a:gd name="T99" fmla="*/ 0 h 456"/>
                <a:gd name="T100" fmla="*/ 0 w 487"/>
                <a:gd name="T101" fmla="*/ 0 h 456"/>
                <a:gd name="T102" fmla="*/ 0 w 487"/>
                <a:gd name="T103" fmla="*/ 0 h 456"/>
                <a:gd name="T104" fmla="*/ 0 w 487"/>
                <a:gd name="T105" fmla="*/ 0 h 456"/>
                <a:gd name="T106" fmla="*/ 0 w 487"/>
                <a:gd name="T107" fmla="*/ 0 h 456"/>
                <a:gd name="T108" fmla="*/ 0 w 487"/>
                <a:gd name="T109" fmla="*/ 0 h 456"/>
                <a:gd name="T110" fmla="*/ 0 w 487"/>
                <a:gd name="T111" fmla="*/ 0 h 456"/>
                <a:gd name="T112" fmla="*/ 0 w 487"/>
                <a:gd name="T113" fmla="*/ 0 h 456"/>
                <a:gd name="T114" fmla="*/ 0 w 487"/>
                <a:gd name="T115" fmla="*/ 0 h 456"/>
                <a:gd name="T116" fmla="*/ 0 w 487"/>
                <a:gd name="T117" fmla="*/ 0 h 456"/>
                <a:gd name="T118" fmla="*/ 0 w 487"/>
                <a:gd name="T119" fmla="*/ 0 h 456"/>
                <a:gd name="T120" fmla="*/ 0 w 487"/>
                <a:gd name="T121" fmla="*/ 0 h 456"/>
                <a:gd name="T122" fmla="*/ 0 w 487"/>
                <a:gd name="T123" fmla="*/ 0 h 4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7"/>
                <a:gd name="T187" fmla="*/ 0 h 456"/>
                <a:gd name="T188" fmla="*/ 487 w 487"/>
                <a:gd name="T189" fmla="*/ 456 h 4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31" name="Freeform 44"/>
            <p:cNvSpPr>
              <a:spLocks/>
            </p:cNvSpPr>
            <p:nvPr/>
          </p:nvSpPr>
          <p:spPr bwMode="auto">
            <a:xfrm>
              <a:off x="4557" y="525"/>
              <a:ext cx="36" cy="10"/>
            </a:xfrm>
            <a:custGeom>
              <a:avLst/>
              <a:gdLst>
                <a:gd name="T0" fmla="*/ 0 w 182"/>
                <a:gd name="T1" fmla="*/ 0 h 52"/>
                <a:gd name="T2" fmla="*/ 0 w 182"/>
                <a:gd name="T3" fmla="*/ 0 h 52"/>
                <a:gd name="T4" fmla="*/ 0 w 182"/>
                <a:gd name="T5" fmla="*/ 0 h 52"/>
                <a:gd name="T6" fmla="*/ 0 w 182"/>
                <a:gd name="T7" fmla="*/ 0 h 52"/>
                <a:gd name="T8" fmla="*/ 0 w 182"/>
                <a:gd name="T9" fmla="*/ 0 h 52"/>
                <a:gd name="T10" fmla="*/ 0 w 182"/>
                <a:gd name="T11" fmla="*/ 0 h 52"/>
                <a:gd name="T12" fmla="*/ 0 w 182"/>
                <a:gd name="T13" fmla="*/ 0 h 52"/>
                <a:gd name="T14" fmla="*/ 0 w 182"/>
                <a:gd name="T15" fmla="*/ 0 h 52"/>
                <a:gd name="T16" fmla="*/ 0 w 182"/>
                <a:gd name="T17" fmla="*/ 0 h 52"/>
                <a:gd name="T18" fmla="*/ 0 w 182"/>
                <a:gd name="T19" fmla="*/ 0 h 52"/>
                <a:gd name="T20" fmla="*/ 0 w 182"/>
                <a:gd name="T21" fmla="*/ 0 h 52"/>
                <a:gd name="T22" fmla="*/ 0 w 182"/>
                <a:gd name="T23" fmla="*/ 0 h 52"/>
                <a:gd name="T24" fmla="*/ 0 w 182"/>
                <a:gd name="T25" fmla="*/ 0 h 52"/>
                <a:gd name="T26" fmla="*/ 0 w 182"/>
                <a:gd name="T27" fmla="*/ 0 h 52"/>
                <a:gd name="T28" fmla="*/ 0 w 182"/>
                <a:gd name="T29" fmla="*/ 0 h 52"/>
                <a:gd name="T30" fmla="*/ 0 w 182"/>
                <a:gd name="T31" fmla="*/ 0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
                <a:gd name="T49" fmla="*/ 0 h 52"/>
                <a:gd name="T50" fmla="*/ 182 w 182"/>
                <a:gd name="T51" fmla="*/ 52 h 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32" name="Freeform 45"/>
            <p:cNvSpPr>
              <a:spLocks/>
            </p:cNvSpPr>
            <p:nvPr/>
          </p:nvSpPr>
          <p:spPr bwMode="auto">
            <a:xfrm>
              <a:off x="4396" y="535"/>
              <a:ext cx="21" cy="9"/>
            </a:xfrm>
            <a:custGeom>
              <a:avLst/>
              <a:gdLst>
                <a:gd name="T0" fmla="*/ 0 w 104"/>
                <a:gd name="T1" fmla="*/ 0 h 43"/>
                <a:gd name="T2" fmla="*/ 0 w 104"/>
                <a:gd name="T3" fmla="*/ 0 h 43"/>
                <a:gd name="T4" fmla="*/ 0 w 104"/>
                <a:gd name="T5" fmla="*/ 0 h 43"/>
                <a:gd name="T6" fmla="*/ 0 w 104"/>
                <a:gd name="T7" fmla="*/ 0 h 43"/>
                <a:gd name="T8" fmla="*/ 0 w 104"/>
                <a:gd name="T9" fmla="*/ 0 h 43"/>
                <a:gd name="T10" fmla="*/ 0 w 104"/>
                <a:gd name="T11" fmla="*/ 0 h 43"/>
                <a:gd name="T12" fmla="*/ 0 w 104"/>
                <a:gd name="T13" fmla="*/ 0 h 43"/>
                <a:gd name="T14" fmla="*/ 0 w 104"/>
                <a:gd name="T15" fmla="*/ 0 h 43"/>
                <a:gd name="T16" fmla="*/ 0 w 104"/>
                <a:gd name="T17" fmla="*/ 0 h 43"/>
                <a:gd name="T18" fmla="*/ 0 w 104"/>
                <a:gd name="T19" fmla="*/ 0 h 43"/>
                <a:gd name="T20" fmla="*/ 0 w 104"/>
                <a:gd name="T21" fmla="*/ 0 h 43"/>
                <a:gd name="T22" fmla="*/ 0 w 104"/>
                <a:gd name="T23" fmla="*/ 0 h 43"/>
                <a:gd name="T24" fmla="*/ 0 w 104"/>
                <a:gd name="T25" fmla="*/ 0 h 43"/>
                <a:gd name="T26" fmla="*/ 0 w 104"/>
                <a:gd name="T27" fmla="*/ 0 h 43"/>
                <a:gd name="T28" fmla="*/ 0 w 104"/>
                <a:gd name="T29" fmla="*/ 0 h 43"/>
                <a:gd name="T30" fmla="*/ 0 w 104"/>
                <a:gd name="T31" fmla="*/ 0 h 43"/>
                <a:gd name="T32" fmla="*/ 0 w 104"/>
                <a:gd name="T33" fmla="*/ 0 h 43"/>
                <a:gd name="T34" fmla="*/ 0 w 104"/>
                <a:gd name="T35" fmla="*/ 0 h 43"/>
                <a:gd name="T36" fmla="*/ 0 w 104"/>
                <a:gd name="T37" fmla="*/ 0 h 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43"/>
                <a:gd name="T59" fmla="*/ 104 w 104"/>
                <a:gd name="T60" fmla="*/ 43 h 4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33" name="Freeform 46"/>
            <p:cNvSpPr>
              <a:spLocks/>
            </p:cNvSpPr>
            <p:nvPr/>
          </p:nvSpPr>
          <p:spPr bwMode="auto">
            <a:xfrm>
              <a:off x="4556" y="552"/>
              <a:ext cx="23" cy="5"/>
            </a:xfrm>
            <a:custGeom>
              <a:avLst/>
              <a:gdLst>
                <a:gd name="T0" fmla="*/ 0 w 114"/>
                <a:gd name="T1" fmla="*/ 0 h 27"/>
                <a:gd name="T2" fmla="*/ 0 w 114"/>
                <a:gd name="T3" fmla="*/ 0 h 27"/>
                <a:gd name="T4" fmla="*/ 0 w 114"/>
                <a:gd name="T5" fmla="*/ 0 h 27"/>
                <a:gd name="T6" fmla="*/ 0 w 114"/>
                <a:gd name="T7" fmla="*/ 0 h 27"/>
                <a:gd name="T8" fmla="*/ 0 w 114"/>
                <a:gd name="T9" fmla="*/ 0 h 27"/>
                <a:gd name="T10" fmla="*/ 0 w 114"/>
                <a:gd name="T11" fmla="*/ 0 h 27"/>
                <a:gd name="T12" fmla="*/ 0 w 114"/>
                <a:gd name="T13" fmla="*/ 0 h 27"/>
                <a:gd name="T14" fmla="*/ 0 w 114"/>
                <a:gd name="T15" fmla="*/ 0 h 27"/>
                <a:gd name="T16" fmla="*/ 0 w 114"/>
                <a:gd name="T17" fmla="*/ 0 h 27"/>
                <a:gd name="T18" fmla="*/ 0 w 114"/>
                <a:gd name="T19" fmla="*/ 0 h 27"/>
                <a:gd name="T20" fmla="*/ 0 w 114"/>
                <a:gd name="T21" fmla="*/ 0 h 27"/>
                <a:gd name="T22" fmla="*/ 0 w 114"/>
                <a:gd name="T23" fmla="*/ 0 h 27"/>
                <a:gd name="T24" fmla="*/ 0 w 114"/>
                <a:gd name="T25" fmla="*/ 0 h 27"/>
                <a:gd name="T26" fmla="*/ 0 w 114"/>
                <a:gd name="T27" fmla="*/ 0 h 27"/>
                <a:gd name="T28" fmla="*/ 0 w 114"/>
                <a:gd name="T29" fmla="*/ 0 h 27"/>
                <a:gd name="T30" fmla="*/ 0 w 114"/>
                <a:gd name="T31" fmla="*/ 0 h 27"/>
                <a:gd name="T32" fmla="*/ 0 w 114"/>
                <a:gd name="T33" fmla="*/ 0 h 27"/>
                <a:gd name="T34" fmla="*/ 0 w 114"/>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
                <a:gd name="T55" fmla="*/ 0 h 27"/>
                <a:gd name="T56" fmla="*/ 114 w 114"/>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34" name="Freeform 47"/>
            <p:cNvSpPr>
              <a:spLocks/>
            </p:cNvSpPr>
            <p:nvPr/>
          </p:nvSpPr>
          <p:spPr bwMode="auto">
            <a:xfrm>
              <a:off x="4380" y="562"/>
              <a:ext cx="49" cy="9"/>
            </a:xfrm>
            <a:custGeom>
              <a:avLst/>
              <a:gdLst>
                <a:gd name="T0" fmla="*/ 0 w 248"/>
                <a:gd name="T1" fmla="*/ 0 h 42"/>
                <a:gd name="T2" fmla="*/ 0 w 248"/>
                <a:gd name="T3" fmla="*/ 0 h 42"/>
                <a:gd name="T4" fmla="*/ 0 w 248"/>
                <a:gd name="T5" fmla="*/ 0 h 42"/>
                <a:gd name="T6" fmla="*/ 0 w 248"/>
                <a:gd name="T7" fmla="*/ 0 h 42"/>
                <a:gd name="T8" fmla="*/ 0 w 248"/>
                <a:gd name="T9" fmla="*/ 0 h 42"/>
                <a:gd name="T10" fmla="*/ 0 w 248"/>
                <a:gd name="T11" fmla="*/ 0 h 42"/>
                <a:gd name="T12" fmla="*/ 0 w 248"/>
                <a:gd name="T13" fmla="*/ 0 h 42"/>
                <a:gd name="T14" fmla="*/ 0 w 248"/>
                <a:gd name="T15" fmla="*/ 0 h 42"/>
                <a:gd name="T16" fmla="*/ 0 w 248"/>
                <a:gd name="T17" fmla="*/ 0 h 42"/>
                <a:gd name="T18" fmla="*/ 0 w 248"/>
                <a:gd name="T19" fmla="*/ 0 h 42"/>
                <a:gd name="T20" fmla="*/ 0 w 248"/>
                <a:gd name="T21" fmla="*/ 0 h 42"/>
                <a:gd name="T22" fmla="*/ 0 w 248"/>
                <a:gd name="T23" fmla="*/ 0 h 42"/>
                <a:gd name="T24" fmla="*/ 0 w 248"/>
                <a:gd name="T25" fmla="*/ 0 h 42"/>
                <a:gd name="T26" fmla="*/ 0 w 248"/>
                <a:gd name="T27" fmla="*/ 0 h 42"/>
                <a:gd name="T28" fmla="*/ 0 w 248"/>
                <a:gd name="T29" fmla="*/ 0 h 42"/>
                <a:gd name="T30" fmla="*/ 0 w 248"/>
                <a:gd name="T31" fmla="*/ 0 h 42"/>
                <a:gd name="T32" fmla="*/ 0 w 248"/>
                <a:gd name="T33" fmla="*/ 0 h 42"/>
                <a:gd name="T34" fmla="*/ 0 w 248"/>
                <a:gd name="T35" fmla="*/ 0 h 42"/>
                <a:gd name="T36" fmla="*/ 0 w 248"/>
                <a:gd name="T37" fmla="*/ 0 h 42"/>
                <a:gd name="T38" fmla="*/ 0 w 248"/>
                <a:gd name="T39" fmla="*/ 0 h 42"/>
                <a:gd name="T40" fmla="*/ 0 w 248"/>
                <a:gd name="T41" fmla="*/ 0 h 42"/>
                <a:gd name="T42" fmla="*/ 0 w 248"/>
                <a:gd name="T43" fmla="*/ 0 h 42"/>
                <a:gd name="T44" fmla="*/ 0 w 248"/>
                <a:gd name="T45" fmla="*/ 0 h 42"/>
                <a:gd name="T46" fmla="*/ 0 w 248"/>
                <a:gd name="T47" fmla="*/ 0 h 42"/>
                <a:gd name="T48" fmla="*/ 0 w 248"/>
                <a:gd name="T49" fmla="*/ 0 h 42"/>
                <a:gd name="T50" fmla="*/ 0 w 248"/>
                <a:gd name="T51" fmla="*/ 0 h 42"/>
                <a:gd name="T52" fmla="*/ 0 w 248"/>
                <a:gd name="T53" fmla="*/ 0 h 42"/>
                <a:gd name="T54" fmla="*/ 0 w 248"/>
                <a:gd name="T55" fmla="*/ 0 h 42"/>
                <a:gd name="T56" fmla="*/ 0 w 248"/>
                <a:gd name="T57" fmla="*/ 0 h 42"/>
                <a:gd name="T58" fmla="*/ 0 w 248"/>
                <a:gd name="T59" fmla="*/ 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8"/>
                <a:gd name="T91" fmla="*/ 0 h 42"/>
                <a:gd name="T92" fmla="*/ 248 w 248"/>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35" name="Freeform 48"/>
            <p:cNvSpPr>
              <a:spLocks/>
            </p:cNvSpPr>
            <p:nvPr/>
          </p:nvSpPr>
          <p:spPr bwMode="auto">
            <a:xfrm>
              <a:off x="4554" y="575"/>
              <a:ext cx="35" cy="19"/>
            </a:xfrm>
            <a:custGeom>
              <a:avLst/>
              <a:gdLst>
                <a:gd name="T0" fmla="*/ 0 w 176"/>
                <a:gd name="T1" fmla="*/ 0 h 94"/>
                <a:gd name="T2" fmla="*/ 0 w 176"/>
                <a:gd name="T3" fmla="*/ 0 h 94"/>
                <a:gd name="T4" fmla="*/ 0 w 176"/>
                <a:gd name="T5" fmla="*/ 0 h 94"/>
                <a:gd name="T6" fmla="*/ 0 w 176"/>
                <a:gd name="T7" fmla="*/ 0 h 94"/>
                <a:gd name="T8" fmla="*/ 0 w 176"/>
                <a:gd name="T9" fmla="*/ 0 h 94"/>
                <a:gd name="T10" fmla="*/ 0 w 176"/>
                <a:gd name="T11" fmla="*/ 0 h 94"/>
                <a:gd name="T12" fmla="*/ 0 w 176"/>
                <a:gd name="T13" fmla="*/ 0 h 94"/>
                <a:gd name="T14" fmla="*/ 0 w 176"/>
                <a:gd name="T15" fmla="*/ 0 h 94"/>
                <a:gd name="T16" fmla="*/ 0 w 176"/>
                <a:gd name="T17" fmla="*/ 0 h 94"/>
                <a:gd name="T18" fmla="*/ 0 w 176"/>
                <a:gd name="T19" fmla="*/ 0 h 94"/>
                <a:gd name="T20" fmla="*/ 0 w 176"/>
                <a:gd name="T21" fmla="*/ 0 h 94"/>
                <a:gd name="T22" fmla="*/ 0 w 176"/>
                <a:gd name="T23" fmla="*/ 0 h 94"/>
                <a:gd name="T24" fmla="*/ 0 w 176"/>
                <a:gd name="T25" fmla="*/ 0 h 94"/>
                <a:gd name="T26" fmla="*/ 0 w 176"/>
                <a:gd name="T27" fmla="*/ 0 h 94"/>
                <a:gd name="T28" fmla="*/ 0 w 176"/>
                <a:gd name="T29" fmla="*/ 0 h 94"/>
                <a:gd name="T30" fmla="*/ 0 w 176"/>
                <a:gd name="T31" fmla="*/ 0 h 94"/>
                <a:gd name="T32" fmla="*/ 0 w 176"/>
                <a:gd name="T33" fmla="*/ 0 h 94"/>
                <a:gd name="T34" fmla="*/ 0 w 176"/>
                <a:gd name="T35" fmla="*/ 0 h 94"/>
                <a:gd name="T36" fmla="*/ 0 w 176"/>
                <a:gd name="T37" fmla="*/ 0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94"/>
                <a:gd name="T59" fmla="*/ 176 w 176"/>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36" name="Freeform 49"/>
            <p:cNvSpPr>
              <a:spLocks/>
            </p:cNvSpPr>
            <p:nvPr/>
          </p:nvSpPr>
          <p:spPr bwMode="auto">
            <a:xfrm>
              <a:off x="4417" y="582"/>
              <a:ext cx="21" cy="14"/>
            </a:xfrm>
            <a:custGeom>
              <a:avLst/>
              <a:gdLst>
                <a:gd name="T0" fmla="*/ 0 w 104"/>
                <a:gd name="T1" fmla="*/ 0 h 68"/>
                <a:gd name="T2" fmla="*/ 0 w 104"/>
                <a:gd name="T3" fmla="*/ 0 h 68"/>
                <a:gd name="T4" fmla="*/ 0 w 104"/>
                <a:gd name="T5" fmla="*/ 0 h 68"/>
                <a:gd name="T6" fmla="*/ 0 w 104"/>
                <a:gd name="T7" fmla="*/ 0 h 68"/>
                <a:gd name="T8" fmla="*/ 0 w 104"/>
                <a:gd name="T9" fmla="*/ 0 h 68"/>
                <a:gd name="T10" fmla="*/ 0 w 104"/>
                <a:gd name="T11" fmla="*/ 0 h 68"/>
                <a:gd name="T12" fmla="*/ 0 w 104"/>
                <a:gd name="T13" fmla="*/ 0 h 68"/>
                <a:gd name="T14" fmla="*/ 0 w 104"/>
                <a:gd name="T15" fmla="*/ 0 h 68"/>
                <a:gd name="T16" fmla="*/ 0 w 104"/>
                <a:gd name="T17" fmla="*/ 0 h 68"/>
                <a:gd name="T18" fmla="*/ 0 w 104"/>
                <a:gd name="T19" fmla="*/ 0 h 68"/>
                <a:gd name="T20" fmla="*/ 0 w 104"/>
                <a:gd name="T21" fmla="*/ 0 h 68"/>
                <a:gd name="T22" fmla="*/ 0 w 104"/>
                <a:gd name="T23" fmla="*/ 0 h 68"/>
                <a:gd name="T24" fmla="*/ 0 w 104"/>
                <a:gd name="T25" fmla="*/ 0 h 68"/>
                <a:gd name="T26" fmla="*/ 0 w 104"/>
                <a:gd name="T27" fmla="*/ 0 h 68"/>
                <a:gd name="T28" fmla="*/ 0 w 104"/>
                <a:gd name="T29" fmla="*/ 0 h 68"/>
                <a:gd name="T30" fmla="*/ 0 w 104"/>
                <a:gd name="T31" fmla="*/ 0 h 68"/>
                <a:gd name="T32" fmla="*/ 0 w 104"/>
                <a:gd name="T33" fmla="*/ 0 h 68"/>
                <a:gd name="T34" fmla="*/ 0 w 104"/>
                <a:gd name="T35" fmla="*/ 0 h 68"/>
                <a:gd name="T36" fmla="*/ 0 w 104"/>
                <a:gd name="T37" fmla="*/ 0 h 68"/>
                <a:gd name="T38" fmla="*/ 0 w 104"/>
                <a:gd name="T39" fmla="*/ 0 h 68"/>
                <a:gd name="T40" fmla="*/ 0 w 104"/>
                <a:gd name="T41" fmla="*/ 0 h 68"/>
                <a:gd name="T42" fmla="*/ 0 w 104"/>
                <a:gd name="T43" fmla="*/ 0 h 68"/>
                <a:gd name="T44" fmla="*/ 0 w 104"/>
                <a:gd name="T45" fmla="*/ 0 h 68"/>
                <a:gd name="T46" fmla="*/ 0 w 104"/>
                <a:gd name="T47" fmla="*/ 0 h 68"/>
                <a:gd name="T48" fmla="*/ 0 w 104"/>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68"/>
                <a:gd name="T77" fmla="*/ 104 w 104"/>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37" name="Freeform 50"/>
            <p:cNvSpPr>
              <a:spLocks/>
            </p:cNvSpPr>
            <p:nvPr/>
          </p:nvSpPr>
          <p:spPr bwMode="auto">
            <a:xfrm>
              <a:off x="4550" y="602"/>
              <a:ext cx="18" cy="12"/>
            </a:xfrm>
            <a:custGeom>
              <a:avLst/>
              <a:gdLst>
                <a:gd name="T0" fmla="*/ 0 w 93"/>
                <a:gd name="T1" fmla="*/ 0 h 62"/>
                <a:gd name="T2" fmla="*/ 0 w 93"/>
                <a:gd name="T3" fmla="*/ 0 h 62"/>
                <a:gd name="T4" fmla="*/ 0 w 93"/>
                <a:gd name="T5" fmla="*/ 0 h 62"/>
                <a:gd name="T6" fmla="*/ 0 w 93"/>
                <a:gd name="T7" fmla="*/ 0 h 62"/>
                <a:gd name="T8" fmla="*/ 0 w 93"/>
                <a:gd name="T9" fmla="*/ 0 h 62"/>
                <a:gd name="T10" fmla="*/ 0 w 93"/>
                <a:gd name="T11" fmla="*/ 0 h 62"/>
                <a:gd name="T12" fmla="*/ 0 w 93"/>
                <a:gd name="T13" fmla="*/ 0 h 62"/>
                <a:gd name="T14" fmla="*/ 0 w 93"/>
                <a:gd name="T15" fmla="*/ 0 h 62"/>
                <a:gd name="T16" fmla="*/ 0 w 93"/>
                <a:gd name="T17" fmla="*/ 0 h 62"/>
                <a:gd name="T18" fmla="*/ 0 w 93"/>
                <a:gd name="T19" fmla="*/ 0 h 62"/>
                <a:gd name="T20" fmla="*/ 0 w 93"/>
                <a:gd name="T21" fmla="*/ 0 h 62"/>
                <a:gd name="T22" fmla="*/ 0 w 93"/>
                <a:gd name="T23" fmla="*/ 0 h 62"/>
                <a:gd name="T24" fmla="*/ 0 w 93"/>
                <a:gd name="T25" fmla="*/ 0 h 62"/>
                <a:gd name="T26" fmla="*/ 0 w 93"/>
                <a:gd name="T27" fmla="*/ 0 h 62"/>
                <a:gd name="T28" fmla="*/ 0 w 93"/>
                <a:gd name="T29" fmla="*/ 0 h 62"/>
                <a:gd name="T30" fmla="*/ 0 w 93"/>
                <a:gd name="T31" fmla="*/ 0 h 62"/>
                <a:gd name="T32" fmla="*/ 0 w 93"/>
                <a:gd name="T33" fmla="*/ 0 h 62"/>
                <a:gd name="T34" fmla="*/ 0 w 93"/>
                <a:gd name="T35" fmla="*/ 0 h 62"/>
                <a:gd name="T36" fmla="*/ 0 w 93"/>
                <a:gd name="T37" fmla="*/ 0 h 62"/>
                <a:gd name="T38" fmla="*/ 0 w 93"/>
                <a:gd name="T39" fmla="*/ 0 h 62"/>
                <a:gd name="T40" fmla="*/ 0 w 9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
                <a:gd name="T64" fmla="*/ 0 h 62"/>
                <a:gd name="T65" fmla="*/ 93 w 93"/>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38" name="Freeform 51"/>
            <p:cNvSpPr>
              <a:spLocks/>
            </p:cNvSpPr>
            <p:nvPr/>
          </p:nvSpPr>
          <p:spPr bwMode="auto">
            <a:xfrm>
              <a:off x="4401" y="604"/>
              <a:ext cx="41" cy="35"/>
            </a:xfrm>
            <a:custGeom>
              <a:avLst/>
              <a:gdLst>
                <a:gd name="T0" fmla="*/ 0 w 207"/>
                <a:gd name="T1" fmla="*/ 0 h 176"/>
                <a:gd name="T2" fmla="*/ 0 w 207"/>
                <a:gd name="T3" fmla="*/ 0 h 176"/>
                <a:gd name="T4" fmla="*/ 0 w 207"/>
                <a:gd name="T5" fmla="*/ 0 h 176"/>
                <a:gd name="T6" fmla="*/ 0 w 207"/>
                <a:gd name="T7" fmla="*/ 0 h 176"/>
                <a:gd name="T8" fmla="*/ 0 w 207"/>
                <a:gd name="T9" fmla="*/ 0 h 176"/>
                <a:gd name="T10" fmla="*/ 0 w 207"/>
                <a:gd name="T11" fmla="*/ 0 h 176"/>
                <a:gd name="T12" fmla="*/ 0 w 207"/>
                <a:gd name="T13" fmla="*/ 0 h 176"/>
                <a:gd name="T14" fmla="*/ 0 w 207"/>
                <a:gd name="T15" fmla="*/ 0 h 176"/>
                <a:gd name="T16" fmla="*/ 0 w 207"/>
                <a:gd name="T17" fmla="*/ 0 h 176"/>
                <a:gd name="T18" fmla="*/ 0 w 207"/>
                <a:gd name="T19" fmla="*/ 0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7"/>
                <a:gd name="T31" fmla="*/ 0 h 176"/>
                <a:gd name="T32" fmla="*/ 207 w 207"/>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39" name="Freeform 52"/>
            <p:cNvSpPr>
              <a:spLocks/>
            </p:cNvSpPr>
            <p:nvPr/>
          </p:nvSpPr>
          <p:spPr bwMode="auto">
            <a:xfrm>
              <a:off x="4469" y="606"/>
              <a:ext cx="12" cy="54"/>
            </a:xfrm>
            <a:custGeom>
              <a:avLst/>
              <a:gdLst>
                <a:gd name="T0" fmla="*/ 0 w 63"/>
                <a:gd name="T1" fmla="*/ 0 h 270"/>
                <a:gd name="T2" fmla="*/ 0 w 63"/>
                <a:gd name="T3" fmla="*/ 0 h 270"/>
                <a:gd name="T4" fmla="*/ 0 w 63"/>
                <a:gd name="T5" fmla="*/ 0 h 270"/>
                <a:gd name="T6" fmla="*/ 0 w 63"/>
                <a:gd name="T7" fmla="*/ 0 h 270"/>
                <a:gd name="T8" fmla="*/ 0 w 63"/>
                <a:gd name="T9" fmla="*/ 0 h 270"/>
                <a:gd name="T10" fmla="*/ 0 w 63"/>
                <a:gd name="T11" fmla="*/ 0 h 270"/>
                <a:gd name="T12" fmla="*/ 0 w 63"/>
                <a:gd name="T13" fmla="*/ 0 h 270"/>
                <a:gd name="T14" fmla="*/ 0 w 63"/>
                <a:gd name="T15" fmla="*/ 0 h 270"/>
                <a:gd name="T16" fmla="*/ 0 w 63"/>
                <a:gd name="T17" fmla="*/ 0 h 270"/>
                <a:gd name="T18" fmla="*/ 0 w 63"/>
                <a:gd name="T19" fmla="*/ 0 h 270"/>
                <a:gd name="T20" fmla="*/ 0 w 63"/>
                <a:gd name="T21" fmla="*/ 0 h 270"/>
                <a:gd name="T22" fmla="*/ 0 w 63"/>
                <a:gd name="T23" fmla="*/ 0 h 270"/>
                <a:gd name="T24" fmla="*/ 0 w 63"/>
                <a:gd name="T25" fmla="*/ 0 h 270"/>
                <a:gd name="T26" fmla="*/ 0 w 63"/>
                <a:gd name="T27" fmla="*/ 0 h 270"/>
                <a:gd name="T28" fmla="*/ 0 w 63"/>
                <a:gd name="T29" fmla="*/ 0 h 270"/>
                <a:gd name="T30" fmla="*/ 0 w 63"/>
                <a:gd name="T31" fmla="*/ 0 h 270"/>
                <a:gd name="T32" fmla="*/ 0 w 63"/>
                <a:gd name="T33" fmla="*/ 0 h 270"/>
                <a:gd name="T34" fmla="*/ 0 w 63"/>
                <a:gd name="T35" fmla="*/ 0 h 270"/>
                <a:gd name="T36" fmla="*/ 0 w 63"/>
                <a:gd name="T37" fmla="*/ 0 h 270"/>
                <a:gd name="T38" fmla="*/ 0 w 63"/>
                <a:gd name="T39" fmla="*/ 0 h 270"/>
                <a:gd name="T40" fmla="*/ 0 w 63"/>
                <a:gd name="T41" fmla="*/ 0 h 270"/>
                <a:gd name="T42" fmla="*/ 0 w 63"/>
                <a:gd name="T43" fmla="*/ 0 h 270"/>
                <a:gd name="T44" fmla="*/ 0 w 63"/>
                <a:gd name="T45" fmla="*/ 0 h 270"/>
                <a:gd name="T46" fmla="*/ 0 w 63"/>
                <a:gd name="T47" fmla="*/ 0 h 270"/>
                <a:gd name="T48" fmla="*/ 0 w 63"/>
                <a:gd name="T49" fmla="*/ 0 h 270"/>
                <a:gd name="T50" fmla="*/ 0 w 63"/>
                <a:gd name="T51" fmla="*/ 0 h 270"/>
                <a:gd name="T52" fmla="*/ 0 w 63"/>
                <a:gd name="T53" fmla="*/ 0 h 270"/>
                <a:gd name="T54" fmla="*/ 0 w 63"/>
                <a:gd name="T55" fmla="*/ 0 h 270"/>
                <a:gd name="T56" fmla="*/ 0 w 63"/>
                <a:gd name="T57" fmla="*/ 0 h 2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3"/>
                <a:gd name="T88" fmla="*/ 0 h 270"/>
                <a:gd name="T89" fmla="*/ 63 w 63"/>
                <a:gd name="T90" fmla="*/ 270 h 2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40" name="Freeform 53"/>
            <p:cNvSpPr>
              <a:spLocks/>
            </p:cNvSpPr>
            <p:nvPr/>
          </p:nvSpPr>
          <p:spPr bwMode="auto">
            <a:xfrm>
              <a:off x="4506" y="610"/>
              <a:ext cx="6" cy="24"/>
            </a:xfrm>
            <a:custGeom>
              <a:avLst/>
              <a:gdLst>
                <a:gd name="T0" fmla="*/ 0 w 30"/>
                <a:gd name="T1" fmla="*/ 0 h 118"/>
                <a:gd name="T2" fmla="*/ 0 w 30"/>
                <a:gd name="T3" fmla="*/ 0 h 118"/>
                <a:gd name="T4" fmla="*/ 0 w 30"/>
                <a:gd name="T5" fmla="*/ 0 h 118"/>
                <a:gd name="T6" fmla="*/ 0 w 30"/>
                <a:gd name="T7" fmla="*/ 0 h 118"/>
                <a:gd name="T8" fmla="*/ 0 w 30"/>
                <a:gd name="T9" fmla="*/ 0 h 118"/>
                <a:gd name="T10" fmla="*/ 0 w 30"/>
                <a:gd name="T11" fmla="*/ 0 h 118"/>
                <a:gd name="T12" fmla="*/ 0 w 30"/>
                <a:gd name="T13" fmla="*/ 0 h 118"/>
                <a:gd name="T14" fmla="*/ 0 w 30"/>
                <a:gd name="T15" fmla="*/ 0 h 118"/>
                <a:gd name="T16" fmla="*/ 0 w 30"/>
                <a:gd name="T17" fmla="*/ 0 h 118"/>
                <a:gd name="T18" fmla="*/ 0 w 30"/>
                <a:gd name="T19" fmla="*/ 0 h 118"/>
                <a:gd name="T20" fmla="*/ 0 w 30"/>
                <a:gd name="T21" fmla="*/ 0 h 118"/>
                <a:gd name="T22" fmla="*/ 0 w 30"/>
                <a:gd name="T23" fmla="*/ 0 h 118"/>
                <a:gd name="T24" fmla="*/ 0 w 30"/>
                <a:gd name="T25" fmla="*/ 0 h 118"/>
                <a:gd name="T26" fmla="*/ 0 w 30"/>
                <a:gd name="T27" fmla="*/ 0 h 1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118"/>
                <a:gd name="T44" fmla="*/ 30 w 30"/>
                <a:gd name="T45" fmla="*/ 118 h 1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41" name="Freeform 54"/>
            <p:cNvSpPr>
              <a:spLocks/>
            </p:cNvSpPr>
            <p:nvPr/>
          </p:nvSpPr>
          <p:spPr bwMode="auto">
            <a:xfrm>
              <a:off x="4446" y="612"/>
              <a:ext cx="10" cy="24"/>
            </a:xfrm>
            <a:custGeom>
              <a:avLst/>
              <a:gdLst>
                <a:gd name="T0" fmla="*/ 0 w 50"/>
                <a:gd name="T1" fmla="*/ 0 h 119"/>
                <a:gd name="T2" fmla="*/ 0 w 50"/>
                <a:gd name="T3" fmla="*/ 0 h 119"/>
                <a:gd name="T4" fmla="*/ 0 w 50"/>
                <a:gd name="T5" fmla="*/ 0 h 119"/>
                <a:gd name="T6" fmla="*/ 0 w 50"/>
                <a:gd name="T7" fmla="*/ 0 h 119"/>
                <a:gd name="T8" fmla="*/ 0 w 50"/>
                <a:gd name="T9" fmla="*/ 0 h 119"/>
                <a:gd name="T10" fmla="*/ 0 w 50"/>
                <a:gd name="T11" fmla="*/ 0 h 119"/>
                <a:gd name="T12" fmla="*/ 0 w 50"/>
                <a:gd name="T13" fmla="*/ 0 h 119"/>
                <a:gd name="T14" fmla="*/ 0 w 50"/>
                <a:gd name="T15" fmla="*/ 0 h 119"/>
                <a:gd name="T16" fmla="*/ 0 w 50"/>
                <a:gd name="T17" fmla="*/ 0 h 119"/>
                <a:gd name="T18" fmla="*/ 0 w 50"/>
                <a:gd name="T19" fmla="*/ 0 h 119"/>
                <a:gd name="T20" fmla="*/ 0 w 50"/>
                <a:gd name="T21" fmla="*/ 0 h 119"/>
                <a:gd name="T22" fmla="*/ 0 w 50"/>
                <a:gd name="T23" fmla="*/ 0 h 119"/>
                <a:gd name="T24" fmla="*/ 0 w 50"/>
                <a:gd name="T25" fmla="*/ 0 h 119"/>
                <a:gd name="T26" fmla="*/ 0 w 50"/>
                <a:gd name="T27" fmla="*/ 0 h 119"/>
                <a:gd name="T28" fmla="*/ 0 w 50"/>
                <a:gd name="T29" fmla="*/ 0 h 119"/>
                <a:gd name="T30" fmla="*/ 0 w 50"/>
                <a:gd name="T31" fmla="*/ 0 h 119"/>
                <a:gd name="T32" fmla="*/ 0 w 50"/>
                <a:gd name="T33" fmla="*/ 0 h 119"/>
                <a:gd name="T34" fmla="*/ 0 w 50"/>
                <a:gd name="T35" fmla="*/ 0 h 119"/>
                <a:gd name="T36" fmla="*/ 0 w 50"/>
                <a:gd name="T37" fmla="*/ 0 h 119"/>
                <a:gd name="T38" fmla="*/ 0 w 50"/>
                <a:gd name="T39" fmla="*/ 0 h 119"/>
                <a:gd name="T40" fmla="*/ 0 w 50"/>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119"/>
                <a:gd name="T65" fmla="*/ 50 w 50"/>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42" name="Freeform 55"/>
            <p:cNvSpPr>
              <a:spLocks/>
            </p:cNvSpPr>
            <p:nvPr/>
          </p:nvSpPr>
          <p:spPr bwMode="auto">
            <a:xfrm>
              <a:off x="4527" y="616"/>
              <a:ext cx="23" cy="39"/>
            </a:xfrm>
            <a:custGeom>
              <a:avLst/>
              <a:gdLst>
                <a:gd name="T0" fmla="*/ 0 w 115"/>
                <a:gd name="T1" fmla="*/ 0 h 198"/>
                <a:gd name="T2" fmla="*/ 0 w 115"/>
                <a:gd name="T3" fmla="*/ 0 h 198"/>
                <a:gd name="T4" fmla="*/ 0 w 115"/>
                <a:gd name="T5" fmla="*/ 0 h 198"/>
                <a:gd name="T6" fmla="*/ 0 w 115"/>
                <a:gd name="T7" fmla="*/ 0 h 198"/>
                <a:gd name="T8" fmla="*/ 0 w 115"/>
                <a:gd name="T9" fmla="*/ 0 h 198"/>
                <a:gd name="T10" fmla="*/ 0 w 115"/>
                <a:gd name="T11" fmla="*/ 0 h 198"/>
                <a:gd name="T12" fmla="*/ 0 w 115"/>
                <a:gd name="T13" fmla="*/ 0 h 198"/>
                <a:gd name="T14" fmla="*/ 0 w 115"/>
                <a:gd name="T15" fmla="*/ 0 h 198"/>
                <a:gd name="T16" fmla="*/ 0 w 115"/>
                <a:gd name="T17" fmla="*/ 0 h 198"/>
                <a:gd name="T18" fmla="*/ 0 w 115"/>
                <a:gd name="T19" fmla="*/ 0 h 198"/>
                <a:gd name="T20" fmla="*/ 0 w 115"/>
                <a:gd name="T21" fmla="*/ 0 h 198"/>
                <a:gd name="T22" fmla="*/ 0 w 115"/>
                <a:gd name="T23" fmla="*/ 0 h 198"/>
                <a:gd name="T24" fmla="*/ 0 w 115"/>
                <a:gd name="T25" fmla="*/ 0 h 198"/>
                <a:gd name="T26" fmla="*/ 0 w 115"/>
                <a:gd name="T27" fmla="*/ 0 h 198"/>
                <a:gd name="T28" fmla="*/ 0 w 115"/>
                <a:gd name="T29" fmla="*/ 0 h 198"/>
                <a:gd name="T30" fmla="*/ 0 w 115"/>
                <a:gd name="T31" fmla="*/ 0 h 198"/>
                <a:gd name="T32" fmla="*/ 0 w 115"/>
                <a:gd name="T33" fmla="*/ 0 h 198"/>
                <a:gd name="T34" fmla="*/ 0 w 115"/>
                <a:gd name="T35" fmla="*/ 0 h 198"/>
                <a:gd name="T36" fmla="*/ 0 w 115"/>
                <a:gd name="T37" fmla="*/ 0 h 198"/>
                <a:gd name="T38" fmla="*/ 0 w 115"/>
                <a:gd name="T39" fmla="*/ 0 h 198"/>
                <a:gd name="T40" fmla="*/ 0 w 115"/>
                <a:gd name="T41" fmla="*/ 0 h 198"/>
                <a:gd name="T42" fmla="*/ 0 w 115"/>
                <a:gd name="T43" fmla="*/ 0 h 198"/>
                <a:gd name="T44" fmla="*/ 0 w 115"/>
                <a:gd name="T45" fmla="*/ 0 h 198"/>
                <a:gd name="T46" fmla="*/ 0 w 115"/>
                <a:gd name="T47" fmla="*/ 0 h 198"/>
                <a:gd name="T48" fmla="*/ 0 w 115"/>
                <a:gd name="T49" fmla="*/ 0 h 198"/>
                <a:gd name="T50" fmla="*/ 0 w 115"/>
                <a:gd name="T51" fmla="*/ 0 h 198"/>
                <a:gd name="T52" fmla="*/ 0 w 115"/>
                <a:gd name="T53" fmla="*/ 0 h 198"/>
                <a:gd name="T54" fmla="*/ 0 w 115"/>
                <a:gd name="T55" fmla="*/ 0 h 198"/>
                <a:gd name="T56" fmla="*/ 0 w 115"/>
                <a:gd name="T57" fmla="*/ 0 h 198"/>
                <a:gd name="T58" fmla="*/ 0 w 115"/>
                <a:gd name="T59" fmla="*/ 0 h 198"/>
                <a:gd name="T60" fmla="*/ 0 w 115"/>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198"/>
                <a:gd name="T95" fmla="*/ 115 w 115"/>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43" name="Freeform 56"/>
            <p:cNvSpPr>
              <a:spLocks/>
            </p:cNvSpPr>
            <p:nvPr/>
          </p:nvSpPr>
          <p:spPr bwMode="auto">
            <a:xfrm>
              <a:off x="4014" y="695"/>
              <a:ext cx="523" cy="1184"/>
            </a:xfrm>
            <a:custGeom>
              <a:avLst/>
              <a:gdLst>
                <a:gd name="T0" fmla="*/ 0 w 2616"/>
                <a:gd name="T1" fmla="*/ 0 h 5921"/>
                <a:gd name="T2" fmla="*/ 0 w 2616"/>
                <a:gd name="T3" fmla="*/ 0 h 5921"/>
                <a:gd name="T4" fmla="*/ 0 w 2616"/>
                <a:gd name="T5" fmla="*/ 0 h 5921"/>
                <a:gd name="T6" fmla="*/ 0 w 2616"/>
                <a:gd name="T7" fmla="*/ 0 h 5921"/>
                <a:gd name="T8" fmla="*/ 0 w 2616"/>
                <a:gd name="T9" fmla="*/ 0 h 5921"/>
                <a:gd name="T10" fmla="*/ 0 w 2616"/>
                <a:gd name="T11" fmla="*/ 0 h 5921"/>
                <a:gd name="T12" fmla="*/ 0 w 2616"/>
                <a:gd name="T13" fmla="*/ 0 h 5921"/>
                <a:gd name="T14" fmla="*/ 0 w 2616"/>
                <a:gd name="T15" fmla="*/ 0 h 5921"/>
                <a:gd name="T16" fmla="*/ 0 w 2616"/>
                <a:gd name="T17" fmla="*/ 0 h 5921"/>
                <a:gd name="T18" fmla="*/ 0 w 2616"/>
                <a:gd name="T19" fmla="*/ 0 h 5921"/>
                <a:gd name="T20" fmla="*/ 0 w 2616"/>
                <a:gd name="T21" fmla="*/ 0 h 5921"/>
                <a:gd name="T22" fmla="*/ 0 w 2616"/>
                <a:gd name="T23" fmla="*/ 0 h 5921"/>
                <a:gd name="T24" fmla="*/ 0 w 2616"/>
                <a:gd name="T25" fmla="*/ 0 h 5921"/>
                <a:gd name="T26" fmla="*/ 0 w 2616"/>
                <a:gd name="T27" fmla="*/ 0 h 5921"/>
                <a:gd name="T28" fmla="*/ 0 w 2616"/>
                <a:gd name="T29" fmla="*/ 0 h 5921"/>
                <a:gd name="T30" fmla="*/ 0 w 2616"/>
                <a:gd name="T31" fmla="*/ 0 h 5921"/>
                <a:gd name="T32" fmla="*/ 0 w 2616"/>
                <a:gd name="T33" fmla="*/ 0 h 5921"/>
                <a:gd name="T34" fmla="*/ 0 w 2616"/>
                <a:gd name="T35" fmla="*/ 0 h 5921"/>
                <a:gd name="T36" fmla="*/ 0 w 2616"/>
                <a:gd name="T37" fmla="*/ 0 h 5921"/>
                <a:gd name="T38" fmla="*/ 0 w 2616"/>
                <a:gd name="T39" fmla="*/ 0 h 5921"/>
                <a:gd name="T40" fmla="*/ 0 w 2616"/>
                <a:gd name="T41" fmla="*/ 0 h 5921"/>
                <a:gd name="T42" fmla="*/ 0 w 2616"/>
                <a:gd name="T43" fmla="*/ 0 h 5921"/>
                <a:gd name="T44" fmla="*/ 0 w 2616"/>
                <a:gd name="T45" fmla="*/ 0 h 5921"/>
                <a:gd name="T46" fmla="*/ 0 w 2616"/>
                <a:gd name="T47" fmla="*/ 0 h 5921"/>
                <a:gd name="T48" fmla="*/ 0 w 2616"/>
                <a:gd name="T49" fmla="*/ 0 h 5921"/>
                <a:gd name="T50" fmla="*/ 0 w 2616"/>
                <a:gd name="T51" fmla="*/ 0 h 5921"/>
                <a:gd name="T52" fmla="*/ 0 w 2616"/>
                <a:gd name="T53" fmla="*/ 0 h 5921"/>
                <a:gd name="T54" fmla="*/ 0 w 2616"/>
                <a:gd name="T55" fmla="*/ 0 h 5921"/>
                <a:gd name="T56" fmla="*/ 0 w 2616"/>
                <a:gd name="T57" fmla="*/ 0 h 5921"/>
                <a:gd name="T58" fmla="*/ 0 w 2616"/>
                <a:gd name="T59" fmla="*/ 0 h 5921"/>
                <a:gd name="T60" fmla="*/ 0 w 2616"/>
                <a:gd name="T61" fmla="*/ 0 h 5921"/>
                <a:gd name="T62" fmla="*/ 0 w 2616"/>
                <a:gd name="T63" fmla="*/ 0 h 5921"/>
                <a:gd name="T64" fmla="*/ 0 w 2616"/>
                <a:gd name="T65" fmla="*/ 0 h 5921"/>
                <a:gd name="T66" fmla="*/ 0 w 2616"/>
                <a:gd name="T67" fmla="*/ 0 h 5921"/>
                <a:gd name="T68" fmla="*/ 0 w 2616"/>
                <a:gd name="T69" fmla="*/ 0 h 5921"/>
                <a:gd name="T70" fmla="*/ 0 w 2616"/>
                <a:gd name="T71" fmla="*/ 0 h 5921"/>
                <a:gd name="T72" fmla="*/ 0 w 2616"/>
                <a:gd name="T73" fmla="*/ 0 h 5921"/>
                <a:gd name="T74" fmla="*/ 0 w 2616"/>
                <a:gd name="T75" fmla="*/ 0 h 5921"/>
                <a:gd name="T76" fmla="*/ 0 w 2616"/>
                <a:gd name="T77" fmla="*/ 0 h 5921"/>
                <a:gd name="T78" fmla="*/ 0 w 2616"/>
                <a:gd name="T79" fmla="*/ 0 h 5921"/>
                <a:gd name="T80" fmla="*/ 0 w 2616"/>
                <a:gd name="T81" fmla="*/ 0 h 5921"/>
                <a:gd name="T82" fmla="*/ 0 w 2616"/>
                <a:gd name="T83" fmla="*/ 0 h 5921"/>
                <a:gd name="T84" fmla="*/ 0 w 2616"/>
                <a:gd name="T85" fmla="*/ 0 h 5921"/>
                <a:gd name="T86" fmla="*/ 0 w 2616"/>
                <a:gd name="T87" fmla="*/ 0 h 5921"/>
                <a:gd name="T88" fmla="*/ 0 w 2616"/>
                <a:gd name="T89" fmla="*/ 0 h 5921"/>
                <a:gd name="T90" fmla="*/ 0 w 2616"/>
                <a:gd name="T91" fmla="*/ 0 h 5921"/>
                <a:gd name="T92" fmla="*/ 0 w 2616"/>
                <a:gd name="T93" fmla="*/ 0 h 5921"/>
                <a:gd name="T94" fmla="*/ 0 w 2616"/>
                <a:gd name="T95" fmla="*/ 0 h 5921"/>
                <a:gd name="T96" fmla="*/ 0 w 2616"/>
                <a:gd name="T97" fmla="*/ 0 h 5921"/>
                <a:gd name="T98" fmla="*/ 0 w 2616"/>
                <a:gd name="T99" fmla="*/ 0 h 5921"/>
                <a:gd name="T100" fmla="*/ 0 w 2616"/>
                <a:gd name="T101" fmla="*/ 0 h 5921"/>
                <a:gd name="T102" fmla="*/ 0 w 2616"/>
                <a:gd name="T103" fmla="*/ 0 h 5921"/>
                <a:gd name="T104" fmla="*/ 0 w 2616"/>
                <a:gd name="T105" fmla="*/ 0 h 5921"/>
                <a:gd name="T106" fmla="*/ 0 w 2616"/>
                <a:gd name="T107" fmla="*/ 0 h 5921"/>
                <a:gd name="T108" fmla="*/ 0 w 2616"/>
                <a:gd name="T109" fmla="*/ 0 h 5921"/>
                <a:gd name="T110" fmla="*/ 0 w 2616"/>
                <a:gd name="T111" fmla="*/ 0 h 5921"/>
                <a:gd name="T112" fmla="*/ 0 w 2616"/>
                <a:gd name="T113" fmla="*/ 0 h 5921"/>
                <a:gd name="T114" fmla="*/ 0 w 2616"/>
                <a:gd name="T115" fmla="*/ 0 h 5921"/>
                <a:gd name="T116" fmla="*/ 0 w 2616"/>
                <a:gd name="T117" fmla="*/ 0 h 5921"/>
                <a:gd name="T118" fmla="*/ 0 w 2616"/>
                <a:gd name="T119" fmla="*/ 0 h 59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16"/>
                <a:gd name="T181" fmla="*/ 0 h 5921"/>
                <a:gd name="T182" fmla="*/ 2616 w 2616"/>
                <a:gd name="T183" fmla="*/ 5921 h 59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44" name="Freeform 57"/>
            <p:cNvSpPr>
              <a:spLocks/>
            </p:cNvSpPr>
            <p:nvPr/>
          </p:nvSpPr>
          <p:spPr bwMode="auto">
            <a:xfrm>
              <a:off x="4313" y="705"/>
              <a:ext cx="197" cy="305"/>
            </a:xfrm>
            <a:custGeom>
              <a:avLst/>
              <a:gdLst>
                <a:gd name="T0" fmla="*/ 0 w 986"/>
                <a:gd name="T1" fmla="*/ 0 h 1524"/>
                <a:gd name="T2" fmla="*/ 0 w 986"/>
                <a:gd name="T3" fmla="*/ 0 h 1524"/>
                <a:gd name="T4" fmla="*/ 0 w 986"/>
                <a:gd name="T5" fmla="*/ 0 h 1524"/>
                <a:gd name="T6" fmla="*/ 0 w 986"/>
                <a:gd name="T7" fmla="*/ 0 h 1524"/>
                <a:gd name="T8" fmla="*/ 0 w 986"/>
                <a:gd name="T9" fmla="*/ 0 h 1524"/>
                <a:gd name="T10" fmla="*/ 0 w 986"/>
                <a:gd name="T11" fmla="*/ 0 h 1524"/>
                <a:gd name="T12" fmla="*/ 0 w 986"/>
                <a:gd name="T13" fmla="*/ 0 h 1524"/>
                <a:gd name="T14" fmla="*/ 0 w 986"/>
                <a:gd name="T15" fmla="*/ 0 h 1524"/>
                <a:gd name="T16" fmla="*/ 0 w 986"/>
                <a:gd name="T17" fmla="*/ 0 h 1524"/>
                <a:gd name="T18" fmla="*/ 0 w 986"/>
                <a:gd name="T19" fmla="*/ 0 h 1524"/>
                <a:gd name="T20" fmla="*/ 0 w 986"/>
                <a:gd name="T21" fmla="*/ 0 h 1524"/>
                <a:gd name="T22" fmla="*/ 0 w 986"/>
                <a:gd name="T23" fmla="*/ 0 h 1524"/>
                <a:gd name="T24" fmla="*/ 0 w 986"/>
                <a:gd name="T25" fmla="*/ 0 h 1524"/>
                <a:gd name="T26" fmla="*/ 0 w 986"/>
                <a:gd name="T27" fmla="*/ 0 h 1524"/>
                <a:gd name="T28" fmla="*/ 0 w 986"/>
                <a:gd name="T29" fmla="*/ 0 h 1524"/>
                <a:gd name="T30" fmla="*/ 0 w 986"/>
                <a:gd name="T31" fmla="*/ 0 h 1524"/>
                <a:gd name="T32" fmla="*/ 0 w 986"/>
                <a:gd name="T33" fmla="*/ 0 h 1524"/>
                <a:gd name="T34" fmla="*/ 0 w 986"/>
                <a:gd name="T35" fmla="*/ 0 h 1524"/>
                <a:gd name="T36" fmla="*/ 0 w 986"/>
                <a:gd name="T37" fmla="*/ 0 h 1524"/>
                <a:gd name="T38" fmla="*/ 0 w 986"/>
                <a:gd name="T39" fmla="*/ 0 h 1524"/>
                <a:gd name="T40" fmla="*/ 0 w 986"/>
                <a:gd name="T41" fmla="*/ 0 h 1524"/>
                <a:gd name="T42" fmla="*/ 0 w 986"/>
                <a:gd name="T43" fmla="*/ 0 h 1524"/>
                <a:gd name="T44" fmla="*/ 0 w 986"/>
                <a:gd name="T45" fmla="*/ 0 h 1524"/>
                <a:gd name="T46" fmla="*/ 0 w 986"/>
                <a:gd name="T47" fmla="*/ 0 h 1524"/>
                <a:gd name="T48" fmla="*/ 0 w 986"/>
                <a:gd name="T49" fmla="*/ 0 h 1524"/>
                <a:gd name="T50" fmla="*/ 0 w 986"/>
                <a:gd name="T51" fmla="*/ 0 h 1524"/>
                <a:gd name="T52" fmla="*/ 0 w 986"/>
                <a:gd name="T53" fmla="*/ 0 h 1524"/>
                <a:gd name="T54" fmla="*/ 0 w 986"/>
                <a:gd name="T55" fmla="*/ 0 h 1524"/>
                <a:gd name="T56" fmla="*/ 0 w 986"/>
                <a:gd name="T57" fmla="*/ 0 h 1524"/>
                <a:gd name="T58" fmla="*/ 0 w 986"/>
                <a:gd name="T59" fmla="*/ 0 h 1524"/>
                <a:gd name="T60" fmla="*/ 0 w 986"/>
                <a:gd name="T61" fmla="*/ 0 h 1524"/>
                <a:gd name="T62" fmla="*/ 0 w 986"/>
                <a:gd name="T63" fmla="*/ 0 h 1524"/>
                <a:gd name="T64" fmla="*/ 0 w 986"/>
                <a:gd name="T65" fmla="*/ 0 h 1524"/>
                <a:gd name="T66" fmla="*/ 0 w 986"/>
                <a:gd name="T67" fmla="*/ 0 h 1524"/>
                <a:gd name="T68" fmla="*/ 0 w 986"/>
                <a:gd name="T69" fmla="*/ 0 h 1524"/>
                <a:gd name="T70" fmla="*/ 0 w 986"/>
                <a:gd name="T71" fmla="*/ 0 h 1524"/>
                <a:gd name="T72" fmla="*/ 0 w 986"/>
                <a:gd name="T73" fmla="*/ 0 h 1524"/>
                <a:gd name="T74" fmla="*/ 0 w 986"/>
                <a:gd name="T75" fmla="*/ 0 h 1524"/>
                <a:gd name="T76" fmla="*/ 0 w 986"/>
                <a:gd name="T77" fmla="*/ 0 h 1524"/>
                <a:gd name="T78" fmla="*/ 0 w 986"/>
                <a:gd name="T79" fmla="*/ 0 h 1524"/>
                <a:gd name="T80" fmla="*/ 0 w 986"/>
                <a:gd name="T81" fmla="*/ 0 h 1524"/>
                <a:gd name="T82" fmla="*/ 0 w 986"/>
                <a:gd name="T83" fmla="*/ 0 h 1524"/>
                <a:gd name="T84" fmla="*/ 0 w 986"/>
                <a:gd name="T85" fmla="*/ 0 h 1524"/>
                <a:gd name="T86" fmla="*/ 0 w 986"/>
                <a:gd name="T87" fmla="*/ 0 h 1524"/>
                <a:gd name="T88" fmla="*/ 0 w 986"/>
                <a:gd name="T89" fmla="*/ 0 h 1524"/>
                <a:gd name="T90" fmla="*/ 0 w 986"/>
                <a:gd name="T91" fmla="*/ 0 h 1524"/>
                <a:gd name="T92" fmla="*/ 0 w 986"/>
                <a:gd name="T93" fmla="*/ 0 h 1524"/>
                <a:gd name="T94" fmla="*/ 0 w 986"/>
                <a:gd name="T95" fmla="*/ 0 h 1524"/>
                <a:gd name="T96" fmla="*/ 0 w 986"/>
                <a:gd name="T97" fmla="*/ 0 h 1524"/>
                <a:gd name="T98" fmla="*/ 0 w 986"/>
                <a:gd name="T99" fmla="*/ 0 h 1524"/>
                <a:gd name="T100" fmla="*/ 0 w 986"/>
                <a:gd name="T101" fmla="*/ 0 h 1524"/>
                <a:gd name="T102" fmla="*/ 0 w 986"/>
                <a:gd name="T103" fmla="*/ 0 h 1524"/>
                <a:gd name="T104" fmla="*/ 0 w 986"/>
                <a:gd name="T105" fmla="*/ 0 h 1524"/>
                <a:gd name="T106" fmla="*/ 0 w 986"/>
                <a:gd name="T107" fmla="*/ 0 h 1524"/>
                <a:gd name="T108" fmla="*/ 0 w 986"/>
                <a:gd name="T109" fmla="*/ 0 h 1524"/>
                <a:gd name="T110" fmla="*/ 0 w 986"/>
                <a:gd name="T111" fmla="*/ 0 h 1524"/>
                <a:gd name="T112" fmla="*/ 0 w 986"/>
                <a:gd name="T113" fmla="*/ 0 h 1524"/>
                <a:gd name="T114" fmla="*/ 0 w 986"/>
                <a:gd name="T115" fmla="*/ 0 h 1524"/>
                <a:gd name="T116" fmla="*/ 0 w 986"/>
                <a:gd name="T117" fmla="*/ 0 h 15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6"/>
                <a:gd name="T178" fmla="*/ 0 h 1524"/>
                <a:gd name="T179" fmla="*/ 986 w 986"/>
                <a:gd name="T180" fmla="*/ 1524 h 15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45" name="Freeform 58"/>
            <p:cNvSpPr>
              <a:spLocks/>
            </p:cNvSpPr>
            <p:nvPr/>
          </p:nvSpPr>
          <p:spPr bwMode="auto">
            <a:xfrm>
              <a:off x="4023" y="778"/>
              <a:ext cx="167" cy="286"/>
            </a:xfrm>
            <a:custGeom>
              <a:avLst/>
              <a:gdLst>
                <a:gd name="T0" fmla="*/ 0 w 834"/>
                <a:gd name="T1" fmla="*/ 0 h 1430"/>
                <a:gd name="T2" fmla="*/ 0 w 834"/>
                <a:gd name="T3" fmla="*/ 0 h 1430"/>
                <a:gd name="T4" fmla="*/ 0 w 834"/>
                <a:gd name="T5" fmla="*/ 0 h 1430"/>
                <a:gd name="T6" fmla="*/ 0 w 834"/>
                <a:gd name="T7" fmla="*/ 0 h 1430"/>
                <a:gd name="T8" fmla="*/ 0 w 834"/>
                <a:gd name="T9" fmla="*/ 0 h 1430"/>
                <a:gd name="T10" fmla="*/ 0 w 834"/>
                <a:gd name="T11" fmla="*/ 0 h 1430"/>
                <a:gd name="T12" fmla="*/ 0 w 834"/>
                <a:gd name="T13" fmla="*/ 0 h 1430"/>
                <a:gd name="T14" fmla="*/ 0 w 834"/>
                <a:gd name="T15" fmla="*/ 0 h 1430"/>
                <a:gd name="T16" fmla="*/ 0 w 834"/>
                <a:gd name="T17" fmla="*/ 0 h 1430"/>
                <a:gd name="T18" fmla="*/ 0 w 834"/>
                <a:gd name="T19" fmla="*/ 0 h 1430"/>
                <a:gd name="T20" fmla="*/ 0 w 834"/>
                <a:gd name="T21" fmla="*/ 0 h 1430"/>
                <a:gd name="T22" fmla="*/ 0 w 834"/>
                <a:gd name="T23" fmla="*/ 0 h 1430"/>
                <a:gd name="T24" fmla="*/ 0 w 834"/>
                <a:gd name="T25" fmla="*/ 0 h 1430"/>
                <a:gd name="T26" fmla="*/ 0 w 834"/>
                <a:gd name="T27" fmla="*/ 0 h 1430"/>
                <a:gd name="T28" fmla="*/ 0 w 834"/>
                <a:gd name="T29" fmla="*/ 0 h 1430"/>
                <a:gd name="T30" fmla="*/ 0 w 834"/>
                <a:gd name="T31" fmla="*/ 0 h 1430"/>
                <a:gd name="T32" fmla="*/ 0 w 834"/>
                <a:gd name="T33" fmla="*/ 0 h 1430"/>
                <a:gd name="T34" fmla="*/ 0 w 834"/>
                <a:gd name="T35" fmla="*/ 0 h 1430"/>
                <a:gd name="T36" fmla="*/ 0 w 834"/>
                <a:gd name="T37" fmla="*/ 0 h 1430"/>
                <a:gd name="T38" fmla="*/ 0 w 834"/>
                <a:gd name="T39" fmla="*/ 0 h 1430"/>
                <a:gd name="T40" fmla="*/ 0 w 834"/>
                <a:gd name="T41" fmla="*/ 0 h 1430"/>
                <a:gd name="T42" fmla="*/ 0 w 834"/>
                <a:gd name="T43" fmla="*/ 0 h 1430"/>
                <a:gd name="T44" fmla="*/ 0 w 834"/>
                <a:gd name="T45" fmla="*/ 0 h 1430"/>
                <a:gd name="T46" fmla="*/ 0 w 834"/>
                <a:gd name="T47" fmla="*/ 0 h 1430"/>
                <a:gd name="T48" fmla="*/ 0 w 834"/>
                <a:gd name="T49" fmla="*/ 0 h 1430"/>
                <a:gd name="T50" fmla="*/ 0 w 834"/>
                <a:gd name="T51" fmla="*/ 0 h 1430"/>
                <a:gd name="T52" fmla="*/ 0 w 834"/>
                <a:gd name="T53" fmla="*/ 0 h 1430"/>
                <a:gd name="T54" fmla="*/ 0 w 834"/>
                <a:gd name="T55" fmla="*/ 0 h 1430"/>
                <a:gd name="T56" fmla="*/ 0 w 834"/>
                <a:gd name="T57" fmla="*/ 0 h 1430"/>
                <a:gd name="T58" fmla="*/ 0 w 834"/>
                <a:gd name="T59" fmla="*/ 0 h 1430"/>
                <a:gd name="T60" fmla="*/ 0 w 834"/>
                <a:gd name="T61" fmla="*/ 0 h 1430"/>
                <a:gd name="T62" fmla="*/ 0 w 834"/>
                <a:gd name="T63" fmla="*/ 0 h 1430"/>
                <a:gd name="T64" fmla="*/ 0 w 834"/>
                <a:gd name="T65" fmla="*/ 0 h 1430"/>
                <a:gd name="T66" fmla="*/ 0 w 834"/>
                <a:gd name="T67" fmla="*/ 0 h 1430"/>
                <a:gd name="T68" fmla="*/ 0 w 834"/>
                <a:gd name="T69" fmla="*/ 0 h 1430"/>
                <a:gd name="T70" fmla="*/ 0 w 834"/>
                <a:gd name="T71" fmla="*/ 0 h 1430"/>
                <a:gd name="T72" fmla="*/ 0 w 834"/>
                <a:gd name="T73" fmla="*/ 0 h 1430"/>
                <a:gd name="T74" fmla="*/ 0 w 834"/>
                <a:gd name="T75" fmla="*/ 0 h 1430"/>
                <a:gd name="T76" fmla="*/ 0 w 834"/>
                <a:gd name="T77" fmla="*/ 0 h 1430"/>
                <a:gd name="T78" fmla="*/ 0 w 834"/>
                <a:gd name="T79" fmla="*/ 0 h 1430"/>
                <a:gd name="T80" fmla="*/ 0 w 834"/>
                <a:gd name="T81" fmla="*/ 0 h 1430"/>
                <a:gd name="T82" fmla="*/ 0 w 834"/>
                <a:gd name="T83" fmla="*/ 0 h 1430"/>
                <a:gd name="T84" fmla="*/ 0 w 834"/>
                <a:gd name="T85" fmla="*/ 0 h 1430"/>
                <a:gd name="T86" fmla="*/ 0 w 834"/>
                <a:gd name="T87" fmla="*/ 0 h 1430"/>
                <a:gd name="T88" fmla="*/ 0 w 834"/>
                <a:gd name="T89" fmla="*/ 0 h 1430"/>
                <a:gd name="T90" fmla="*/ 0 w 834"/>
                <a:gd name="T91" fmla="*/ 0 h 1430"/>
                <a:gd name="T92" fmla="*/ 0 w 834"/>
                <a:gd name="T93" fmla="*/ 0 h 1430"/>
                <a:gd name="T94" fmla="*/ 0 w 834"/>
                <a:gd name="T95" fmla="*/ 0 h 1430"/>
                <a:gd name="T96" fmla="*/ 0 w 834"/>
                <a:gd name="T97" fmla="*/ 0 h 1430"/>
                <a:gd name="T98" fmla="*/ 0 w 834"/>
                <a:gd name="T99" fmla="*/ 0 h 1430"/>
                <a:gd name="T100" fmla="*/ 0 w 834"/>
                <a:gd name="T101" fmla="*/ 0 h 1430"/>
                <a:gd name="T102" fmla="*/ 0 w 834"/>
                <a:gd name="T103" fmla="*/ 0 h 1430"/>
                <a:gd name="T104" fmla="*/ 0 w 834"/>
                <a:gd name="T105" fmla="*/ 0 h 1430"/>
                <a:gd name="T106" fmla="*/ 0 w 834"/>
                <a:gd name="T107" fmla="*/ 0 h 1430"/>
                <a:gd name="T108" fmla="*/ 0 w 834"/>
                <a:gd name="T109" fmla="*/ 0 h 1430"/>
                <a:gd name="T110" fmla="*/ 0 w 834"/>
                <a:gd name="T111" fmla="*/ 0 h 1430"/>
                <a:gd name="T112" fmla="*/ 0 w 834"/>
                <a:gd name="T113" fmla="*/ 0 h 14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34"/>
                <a:gd name="T172" fmla="*/ 0 h 1430"/>
                <a:gd name="T173" fmla="*/ 834 w 834"/>
                <a:gd name="T174" fmla="*/ 1430 h 14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46" name="Freeform 59"/>
            <p:cNvSpPr>
              <a:spLocks/>
            </p:cNvSpPr>
            <p:nvPr/>
          </p:nvSpPr>
          <p:spPr bwMode="auto">
            <a:xfrm>
              <a:off x="4073" y="808"/>
              <a:ext cx="130" cy="165"/>
            </a:xfrm>
            <a:custGeom>
              <a:avLst/>
              <a:gdLst>
                <a:gd name="T0" fmla="*/ 0 w 653"/>
                <a:gd name="T1" fmla="*/ 0 h 823"/>
                <a:gd name="T2" fmla="*/ 0 w 653"/>
                <a:gd name="T3" fmla="*/ 0 h 823"/>
                <a:gd name="T4" fmla="*/ 0 w 653"/>
                <a:gd name="T5" fmla="*/ 0 h 823"/>
                <a:gd name="T6" fmla="*/ 0 w 653"/>
                <a:gd name="T7" fmla="*/ 0 h 823"/>
                <a:gd name="T8" fmla="*/ 0 w 653"/>
                <a:gd name="T9" fmla="*/ 0 h 823"/>
                <a:gd name="T10" fmla="*/ 0 w 653"/>
                <a:gd name="T11" fmla="*/ 0 h 823"/>
                <a:gd name="T12" fmla="*/ 0 w 653"/>
                <a:gd name="T13" fmla="*/ 0 h 823"/>
                <a:gd name="T14" fmla="*/ 0 w 653"/>
                <a:gd name="T15" fmla="*/ 0 h 823"/>
                <a:gd name="T16" fmla="*/ 0 w 653"/>
                <a:gd name="T17" fmla="*/ 0 h 823"/>
                <a:gd name="T18" fmla="*/ 0 w 653"/>
                <a:gd name="T19" fmla="*/ 0 h 823"/>
                <a:gd name="T20" fmla="*/ 0 w 653"/>
                <a:gd name="T21" fmla="*/ 0 h 823"/>
                <a:gd name="T22" fmla="*/ 0 w 653"/>
                <a:gd name="T23" fmla="*/ 0 h 823"/>
                <a:gd name="T24" fmla="*/ 0 w 653"/>
                <a:gd name="T25" fmla="*/ 0 h 823"/>
                <a:gd name="T26" fmla="*/ 0 w 653"/>
                <a:gd name="T27" fmla="*/ 0 h 823"/>
                <a:gd name="T28" fmla="*/ 0 w 653"/>
                <a:gd name="T29" fmla="*/ 0 h 823"/>
                <a:gd name="T30" fmla="*/ 0 w 653"/>
                <a:gd name="T31" fmla="*/ 0 h 823"/>
                <a:gd name="T32" fmla="*/ 0 w 653"/>
                <a:gd name="T33" fmla="*/ 0 h 823"/>
                <a:gd name="T34" fmla="*/ 0 w 653"/>
                <a:gd name="T35" fmla="*/ 0 h 823"/>
                <a:gd name="T36" fmla="*/ 0 w 653"/>
                <a:gd name="T37" fmla="*/ 0 h 823"/>
                <a:gd name="T38" fmla="*/ 0 w 653"/>
                <a:gd name="T39" fmla="*/ 0 h 823"/>
                <a:gd name="T40" fmla="*/ 0 w 653"/>
                <a:gd name="T41" fmla="*/ 0 h 823"/>
                <a:gd name="T42" fmla="*/ 0 w 653"/>
                <a:gd name="T43" fmla="*/ 0 h 823"/>
                <a:gd name="T44" fmla="*/ 0 w 653"/>
                <a:gd name="T45" fmla="*/ 0 h 823"/>
                <a:gd name="T46" fmla="*/ 0 w 653"/>
                <a:gd name="T47" fmla="*/ 0 h 823"/>
                <a:gd name="T48" fmla="*/ 0 w 653"/>
                <a:gd name="T49" fmla="*/ 0 h 823"/>
                <a:gd name="T50" fmla="*/ 0 w 653"/>
                <a:gd name="T51" fmla="*/ 0 h 823"/>
                <a:gd name="T52" fmla="*/ 0 w 653"/>
                <a:gd name="T53" fmla="*/ 0 h 823"/>
                <a:gd name="T54" fmla="*/ 0 w 653"/>
                <a:gd name="T55" fmla="*/ 0 h 823"/>
                <a:gd name="T56" fmla="*/ 0 w 653"/>
                <a:gd name="T57" fmla="*/ 0 h 823"/>
                <a:gd name="T58" fmla="*/ 0 w 653"/>
                <a:gd name="T59" fmla="*/ 0 h 823"/>
                <a:gd name="T60" fmla="*/ 0 w 653"/>
                <a:gd name="T61" fmla="*/ 0 h 823"/>
                <a:gd name="T62" fmla="*/ 0 w 653"/>
                <a:gd name="T63" fmla="*/ 0 h 823"/>
                <a:gd name="T64" fmla="*/ 0 w 653"/>
                <a:gd name="T65" fmla="*/ 0 h 823"/>
                <a:gd name="T66" fmla="*/ 0 w 653"/>
                <a:gd name="T67" fmla="*/ 0 h 823"/>
                <a:gd name="T68" fmla="*/ 0 w 653"/>
                <a:gd name="T69" fmla="*/ 0 h 823"/>
                <a:gd name="T70" fmla="*/ 0 w 653"/>
                <a:gd name="T71" fmla="*/ 0 h 823"/>
                <a:gd name="T72" fmla="*/ 0 w 653"/>
                <a:gd name="T73" fmla="*/ 0 h 823"/>
                <a:gd name="T74" fmla="*/ 0 w 653"/>
                <a:gd name="T75" fmla="*/ 0 h 823"/>
                <a:gd name="T76" fmla="*/ 0 w 653"/>
                <a:gd name="T77" fmla="*/ 0 h 823"/>
                <a:gd name="T78" fmla="*/ 0 w 653"/>
                <a:gd name="T79" fmla="*/ 0 h 823"/>
                <a:gd name="T80" fmla="*/ 0 w 653"/>
                <a:gd name="T81" fmla="*/ 0 h 823"/>
                <a:gd name="T82" fmla="*/ 0 w 653"/>
                <a:gd name="T83" fmla="*/ 0 h 823"/>
                <a:gd name="T84" fmla="*/ 0 w 653"/>
                <a:gd name="T85" fmla="*/ 0 h 823"/>
                <a:gd name="T86" fmla="*/ 0 w 653"/>
                <a:gd name="T87" fmla="*/ 0 h 823"/>
                <a:gd name="T88" fmla="*/ 0 w 653"/>
                <a:gd name="T89" fmla="*/ 0 h 823"/>
                <a:gd name="T90" fmla="*/ 0 w 653"/>
                <a:gd name="T91" fmla="*/ 0 h 823"/>
                <a:gd name="T92" fmla="*/ 0 w 653"/>
                <a:gd name="T93" fmla="*/ 0 h 823"/>
                <a:gd name="T94" fmla="*/ 0 w 653"/>
                <a:gd name="T95" fmla="*/ 0 h 823"/>
                <a:gd name="T96" fmla="*/ 0 w 653"/>
                <a:gd name="T97" fmla="*/ 0 h 823"/>
                <a:gd name="T98" fmla="*/ 0 w 653"/>
                <a:gd name="T99" fmla="*/ 0 h 823"/>
                <a:gd name="T100" fmla="*/ 0 w 653"/>
                <a:gd name="T101" fmla="*/ 0 h 823"/>
                <a:gd name="T102" fmla="*/ 0 w 653"/>
                <a:gd name="T103" fmla="*/ 0 h 823"/>
                <a:gd name="T104" fmla="*/ 0 w 653"/>
                <a:gd name="T105" fmla="*/ 0 h 823"/>
                <a:gd name="T106" fmla="*/ 0 w 653"/>
                <a:gd name="T107" fmla="*/ 0 h 8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3"/>
                <a:gd name="T163" fmla="*/ 0 h 823"/>
                <a:gd name="T164" fmla="*/ 653 w 653"/>
                <a:gd name="T165" fmla="*/ 823 h 8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47" name="Freeform 60"/>
            <p:cNvSpPr>
              <a:spLocks/>
            </p:cNvSpPr>
            <p:nvPr/>
          </p:nvSpPr>
          <p:spPr bwMode="auto">
            <a:xfrm>
              <a:off x="4205" y="822"/>
              <a:ext cx="88" cy="130"/>
            </a:xfrm>
            <a:custGeom>
              <a:avLst/>
              <a:gdLst>
                <a:gd name="T0" fmla="*/ 0 w 437"/>
                <a:gd name="T1" fmla="*/ 0 h 653"/>
                <a:gd name="T2" fmla="*/ 0 w 437"/>
                <a:gd name="T3" fmla="*/ 0 h 653"/>
                <a:gd name="T4" fmla="*/ 0 w 437"/>
                <a:gd name="T5" fmla="*/ 0 h 653"/>
                <a:gd name="T6" fmla="*/ 0 w 437"/>
                <a:gd name="T7" fmla="*/ 0 h 653"/>
                <a:gd name="T8" fmla="*/ 0 w 437"/>
                <a:gd name="T9" fmla="*/ 0 h 653"/>
                <a:gd name="T10" fmla="*/ 0 w 437"/>
                <a:gd name="T11" fmla="*/ 0 h 653"/>
                <a:gd name="T12" fmla="*/ 0 w 437"/>
                <a:gd name="T13" fmla="*/ 0 h 653"/>
                <a:gd name="T14" fmla="*/ 0 w 437"/>
                <a:gd name="T15" fmla="*/ 0 h 653"/>
                <a:gd name="T16" fmla="*/ 0 w 437"/>
                <a:gd name="T17" fmla="*/ 0 h 653"/>
                <a:gd name="T18" fmla="*/ 0 w 437"/>
                <a:gd name="T19" fmla="*/ 0 h 653"/>
                <a:gd name="T20" fmla="*/ 0 w 437"/>
                <a:gd name="T21" fmla="*/ 0 h 653"/>
                <a:gd name="T22" fmla="*/ 0 w 437"/>
                <a:gd name="T23" fmla="*/ 0 h 653"/>
                <a:gd name="T24" fmla="*/ 0 w 437"/>
                <a:gd name="T25" fmla="*/ 0 h 653"/>
                <a:gd name="T26" fmla="*/ 0 w 437"/>
                <a:gd name="T27" fmla="*/ 0 h 653"/>
                <a:gd name="T28" fmla="*/ 0 w 437"/>
                <a:gd name="T29" fmla="*/ 0 h 653"/>
                <a:gd name="T30" fmla="*/ 0 w 437"/>
                <a:gd name="T31" fmla="*/ 0 h 653"/>
                <a:gd name="T32" fmla="*/ 0 w 437"/>
                <a:gd name="T33" fmla="*/ 0 h 653"/>
                <a:gd name="T34" fmla="*/ 0 w 437"/>
                <a:gd name="T35" fmla="*/ 0 h 653"/>
                <a:gd name="T36" fmla="*/ 0 w 437"/>
                <a:gd name="T37" fmla="*/ 0 h 653"/>
                <a:gd name="T38" fmla="*/ 0 w 437"/>
                <a:gd name="T39" fmla="*/ 0 h 653"/>
                <a:gd name="T40" fmla="*/ 0 w 437"/>
                <a:gd name="T41" fmla="*/ 0 h 653"/>
                <a:gd name="T42" fmla="*/ 0 w 437"/>
                <a:gd name="T43" fmla="*/ 0 h 653"/>
                <a:gd name="T44" fmla="*/ 0 w 437"/>
                <a:gd name="T45" fmla="*/ 0 h 653"/>
                <a:gd name="T46" fmla="*/ 0 w 437"/>
                <a:gd name="T47" fmla="*/ 0 h 653"/>
                <a:gd name="T48" fmla="*/ 0 w 437"/>
                <a:gd name="T49" fmla="*/ 0 h 653"/>
                <a:gd name="T50" fmla="*/ 0 w 437"/>
                <a:gd name="T51" fmla="*/ 0 h 653"/>
                <a:gd name="T52" fmla="*/ 0 w 437"/>
                <a:gd name="T53" fmla="*/ 0 h 653"/>
                <a:gd name="T54" fmla="*/ 0 w 437"/>
                <a:gd name="T55" fmla="*/ 0 h 653"/>
                <a:gd name="T56" fmla="*/ 0 w 437"/>
                <a:gd name="T57" fmla="*/ 0 h 653"/>
                <a:gd name="T58" fmla="*/ 0 w 437"/>
                <a:gd name="T59" fmla="*/ 0 h 653"/>
                <a:gd name="T60" fmla="*/ 0 w 437"/>
                <a:gd name="T61" fmla="*/ 0 h 653"/>
                <a:gd name="T62" fmla="*/ 0 w 437"/>
                <a:gd name="T63" fmla="*/ 0 h 653"/>
                <a:gd name="T64" fmla="*/ 0 w 437"/>
                <a:gd name="T65" fmla="*/ 0 h 653"/>
                <a:gd name="T66" fmla="*/ 0 w 437"/>
                <a:gd name="T67" fmla="*/ 0 h 653"/>
                <a:gd name="T68" fmla="*/ 0 w 437"/>
                <a:gd name="T69" fmla="*/ 0 h 653"/>
                <a:gd name="T70" fmla="*/ 0 w 437"/>
                <a:gd name="T71" fmla="*/ 0 h 653"/>
                <a:gd name="T72" fmla="*/ 0 w 437"/>
                <a:gd name="T73" fmla="*/ 0 h 653"/>
                <a:gd name="T74" fmla="*/ 0 w 437"/>
                <a:gd name="T75" fmla="*/ 0 h 653"/>
                <a:gd name="T76" fmla="*/ 0 w 437"/>
                <a:gd name="T77" fmla="*/ 0 h 653"/>
                <a:gd name="T78" fmla="*/ 0 w 437"/>
                <a:gd name="T79" fmla="*/ 0 h 653"/>
                <a:gd name="T80" fmla="*/ 0 w 437"/>
                <a:gd name="T81" fmla="*/ 0 h 653"/>
                <a:gd name="T82" fmla="*/ 0 w 437"/>
                <a:gd name="T83" fmla="*/ 0 h 653"/>
                <a:gd name="T84" fmla="*/ 0 w 437"/>
                <a:gd name="T85" fmla="*/ 0 h 653"/>
                <a:gd name="T86" fmla="*/ 0 w 437"/>
                <a:gd name="T87" fmla="*/ 0 h 653"/>
                <a:gd name="T88" fmla="*/ 0 w 437"/>
                <a:gd name="T89" fmla="*/ 0 h 653"/>
                <a:gd name="T90" fmla="*/ 0 w 437"/>
                <a:gd name="T91" fmla="*/ 0 h 653"/>
                <a:gd name="T92" fmla="*/ 0 w 437"/>
                <a:gd name="T93" fmla="*/ 0 h 653"/>
                <a:gd name="T94" fmla="*/ 0 w 437"/>
                <a:gd name="T95" fmla="*/ 0 h 653"/>
                <a:gd name="T96" fmla="*/ 0 w 437"/>
                <a:gd name="T97" fmla="*/ 0 h 653"/>
                <a:gd name="T98" fmla="*/ 0 w 437"/>
                <a:gd name="T99" fmla="*/ 0 h 653"/>
                <a:gd name="T100" fmla="*/ 0 w 437"/>
                <a:gd name="T101" fmla="*/ 0 h 653"/>
                <a:gd name="T102" fmla="*/ 0 w 437"/>
                <a:gd name="T103" fmla="*/ 0 h 653"/>
                <a:gd name="T104" fmla="*/ 0 w 437"/>
                <a:gd name="T105" fmla="*/ 0 h 653"/>
                <a:gd name="T106" fmla="*/ 0 w 437"/>
                <a:gd name="T107" fmla="*/ 0 h 653"/>
                <a:gd name="T108" fmla="*/ 0 w 437"/>
                <a:gd name="T109" fmla="*/ 0 h 653"/>
                <a:gd name="T110" fmla="*/ 0 w 437"/>
                <a:gd name="T111" fmla="*/ 0 h 653"/>
                <a:gd name="T112" fmla="*/ 0 w 437"/>
                <a:gd name="T113" fmla="*/ 0 h 653"/>
                <a:gd name="T114" fmla="*/ 0 w 437"/>
                <a:gd name="T115" fmla="*/ 0 h 653"/>
                <a:gd name="T116" fmla="*/ 0 w 437"/>
                <a:gd name="T117" fmla="*/ 0 h 653"/>
                <a:gd name="T118" fmla="*/ 0 w 437"/>
                <a:gd name="T119" fmla="*/ 0 h 653"/>
                <a:gd name="T120" fmla="*/ 0 w 437"/>
                <a:gd name="T121" fmla="*/ 0 h 653"/>
                <a:gd name="T122" fmla="*/ 0 w 437"/>
                <a:gd name="T123" fmla="*/ 0 h 6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7"/>
                <a:gd name="T187" fmla="*/ 0 h 653"/>
                <a:gd name="T188" fmla="*/ 437 w 437"/>
                <a:gd name="T189" fmla="*/ 653 h 6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48" name="Freeform 61"/>
            <p:cNvSpPr>
              <a:spLocks/>
            </p:cNvSpPr>
            <p:nvPr/>
          </p:nvSpPr>
          <p:spPr bwMode="auto">
            <a:xfrm>
              <a:off x="4056" y="840"/>
              <a:ext cx="17" cy="4"/>
            </a:xfrm>
            <a:custGeom>
              <a:avLst/>
              <a:gdLst>
                <a:gd name="T0" fmla="*/ 0 w 86"/>
                <a:gd name="T1" fmla="*/ 0 h 23"/>
                <a:gd name="T2" fmla="*/ 0 w 86"/>
                <a:gd name="T3" fmla="*/ 0 h 23"/>
                <a:gd name="T4" fmla="*/ 0 w 86"/>
                <a:gd name="T5" fmla="*/ 0 h 23"/>
                <a:gd name="T6" fmla="*/ 0 w 86"/>
                <a:gd name="T7" fmla="*/ 0 h 23"/>
                <a:gd name="T8" fmla="*/ 0 w 86"/>
                <a:gd name="T9" fmla="*/ 0 h 23"/>
                <a:gd name="T10" fmla="*/ 0 w 86"/>
                <a:gd name="T11" fmla="*/ 0 h 23"/>
                <a:gd name="T12" fmla="*/ 0 w 86"/>
                <a:gd name="T13" fmla="*/ 0 h 23"/>
                <a:gd name="T14" fmla="*/ 0 w 86"/>
                <a:gd name="T15" fmla="*/ 0 h 23"/>
                <a:gd name="T16" fmla="*/ 0 w 86"/>
                <a:gd name="T17" fmla="*/ 0 h 23"/>
                <a:gd name="T18" fmla="*/ 0 w 86"/>
                <a:gd name="T19" fmla="*/ 0 h 23"/>
                <a:gd name="T20" fmla="*/ 0 w 86"/>
                <a:gd name="T21" fmla="*/ 0 h 23"/>
                <a:gd name="T22" fmla="*/ 0 w 86"/>
                <a:gd name="T23" fmla="*/ 0 h 23"/>
                <a:gd name="T24" fmla="*/ 0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23"/>
                <a:gd name="T53" fmla="*/ 86 w 8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49" name="Freeform 62"/>
            <p:cNvSpPr>
              <a:spLocks/>
            </p:cNvSpPr>
            <p:nvPr/>
          </p:nvSpPr>
          <p:spPr bwMode="auto">
            <a:xfrm>
              <a:off x="4127" y="844"/>
              <a:ext cx="130" cy="150"/>
            </a:xfrm>
            <a:custGeom>
              <a:avLst/>
              <a:gdLst>
                <a:gd name="T0" fmla="*/ 0 w 653"/>
                <a:gd name="T1" fmla="*/ 0 h 747"/>
                <a:gd name="T2" fmla="*/ 0 w 653"/>
                <a:gd name="T3" fmla="*/ 0 h 747"/>
                <a:gd name="T4" fmla="*/ 0 w 653"/>
                <a:gd name="T5" fmla="*/ 0 h 747"/>
                <a:gd name="T6" fmla="*/ 0 w 653"/>
                <a:gd name="T7" fmla="*/ 0 h 747"/>
                <a:gd name="T8" fmla="*/ 0 w 653"/>
                <a:gd name="T9" fmla="*/ 0 h 747"/>
                <a:gd name="T10" fmla="*/ 0 w 653"/>
                <a:gd name="T11" fmla="*/ 0 h 747"/>
                <a:gd name="T12" fmla="*/ 0 w 653"/>
                <a:gd name="T13" fmla="*/ 0 h 747"/>
                <a:gd name="T14" fmla="*/ 0 w 653"/>
                <a:gd name="T15" fmla="*/ 0 h 747"/>
                <a:gd name="T16" fmla="*/ 0 w 653"/>
                <a:gd name="T17" fmla="*/ 0 h 747"/>
                <a:gd name="T18" fmla="*/ 0 w 653"/>
                <a:gd name="T19" fmla="*/ 0 h 747"/>
                <a:gd name="T20" fmla="*/ 0 w 653"/>
                <a:gd name="T21" fmla="*/ 0 h 747"/>
                <a:gd name="T22" fmla="*/ 0 w 653"/>
                <a:gd name="T23" fmla="*/ 0 h 747"/>
                <a:gd name="T24" fmla="*/ 0 w 653"/>
                <a:gd name="T25" fmla="*/ 0 h 747"/>
                <a:gd name="T26" fmla="*/ 0 w 653"/>
                <a:gd name="T27" fmla="*/ 0 h 747"/>
                <a:gd name="T28" fmla="*/ 0 w 653"/>
                <a:gd name="T29" fmla="*/ 0 h 747"/>
                <a:gd name="T30" fmla="*/ 0 w 653"/>
                <a:gd name="T31" fmla="*/ 0 h 747"/>
                <a:gd name="T32" fmla="*/ 0 w 653"/>
                <a:gd name="T33" fmla="*/ 0 h 747"/>
                <a:gd name="T34" fmla="*/ 0 w 653"/>
                <a:gd name="T35" fmla="*/ 0 h 747"/>
                <a:gd name="T36" fmla="*/ 0 w 653"/>
                <a:gd name="T37" fmla="*/ 0 h 747"/>
                <a:gd name="T38" fmla="*/ 0 w 653"/>
                <a:gd name="T39" fmla="*/ 0 h 747"/>
                <a:gd name="T40" fmla="*/ 0 w 653"/>
                <a:gd name="T41" fmla="*/ 0 h 747"/>
                <a:gd name="T42" fmla="*/ 0 w 653"/>
                <a:gd name="T43" fmla="*/ 0 h 747"/>
                <a:gd name="T44" fmla="*/ 0 w 653"/>
                <a:gd name="T45" fmla="*/ 0 h 747"/>
                <a:gd name="T46" fmla="*/ 0 w 653"/>
                <a:gd name="T47" fmla="*/ 0 h 747"/>
                <a:gd name="T48" fmla="*/ 0 w 653"/>
                <a:gd name="T49" fmla="*/ 0 h 747"/>
                <a:gd name="T50" fmla="*/ 0 w 653"/>
                <a:gd name="T51" fmla="*/ 0 h 747"/>
                <a:gd name="T52" fmla="*/ 0 w 653"/>
                <a:gd name="T53" fmla="*/ 0 h 747"/>
                <a:gd name="T54" fmla="*/ 0 w 653"/>
                <a:gd name="T55" fmla="*/ 0 h 747"/>
                <a:gd name="T56" fmla="*/ 0 w 653"/>
                <a:gd name="T57" fmla="*/ 0 h 747"/>
                <a:gd name="T58" fmla="*/ 0 w 653"/>
                <a:gd name="T59" fmla="*/ 0 h 747"/>
                <a:gd name="T60" fmla="*/ 0 w 653"/>
                <a:gd name="T61" fmla="*/ 0 h 747"/>
                <a:gd name="T62" fmla="*/ 0 w 653"/>
                <a:gd name="T63" fmla="*/ 0 h 747"/>
                <a:gd name="T64" fmla="*/ 0 w 653"/>
                <a:gd name="T65" fmla="*/ 0 h 747"/>
                <a:gd name="T66" fmla="*/ 0 w 653"/>
                <a:gd name="T67" fmla="*/ 0 h 747"/>
                <a:gd name="T68" fmla="*/ 0 w 653"/>
                <a:gd name="T69" fmla="*/ 0 h 747"/>
                <a:gd name="T70" fmla="*/ 0 w 653"/>
                <a:gd name="T71" fmla="*/ 0 h 747"/>
                <a:gd name="T72" fmla="*/ 0 w 653"/>
                <a:gd name="T73" fmla="*/ 0 h 747"/>
                <a:gd name="T74" fmla="*/ 0 w 653"/>
                <a:gd name="T75" fmla="*/ 0 h 747"/>
                <a:gd name="T76" fmla="*/ 0 w 653"/>
                <a:gd name="T77" fmla="*/ 0 h 747"/>
                <a:gd name="T78" fmla="*/ 0 w 653"/>
                <a:gd name="T79" fmla="*/ 0 h 747"/>
                <a:gd name="T80" fmla="*/ 0 w 653"/>
                <a:gd name="T81" fmla="*/ 0 h 747"/>
                <a:gd name="T82" fmla="*/ 0 w 653"/>
                <a:gd name="T83" fmla="*/ 0 h 747"/>
                <a:gd name="T84" fmla="*/ 0 w 653"/>
                <a:gd name="T85" fmla="*/ 0 h 747"/>
                <a:gd name="T86" fmla="*/ 0 w 653"/>
                <a:gd name="T87" fmla="*/ 0 h 747"/>
                <a:gd name="T88" fmla="*/ 0 w 653"/>
                <a:gd name="T89" fmla="*/ 0 h 747"/>
                <a:gd name="T90" fmla="*/ 0 w 653"/>
                <a:gd name="T91" fmla="*/ 0 h 747"/>
                <a:gd name="T92" fmla="*/ 0 w 653"/>
                <a:gd name="T93" fmla="*/ 0 h 747"/>
                <a:gd name="T94" fmla="*/ 0 w 653"/>
                <a:gd name="T95" fmla="*/ 0 h 747"/>
                <a:gd name="T96" fmla="*/ 0 w 653"/>
                <a:gd name="T97" fmla="*/ 0 h 747"/>
                <a:gd name="T98" fmla="*/ 0 w 653"/>
                <a:gd name="T99" fmla="*/ 0 h 747"/>
                <a:gd name="T100" fmla="*/ 0 w 653"/>
                <a:gd name="T101" fmla="*/ 0 h 747"/>
                <a:gd name="T102" fmla="*/ 0 w 653"/>
                <a:gd name="T103" fmla="*/ 0 h 747"/>
                <a:gd name="T104" fmla="*/ 0 w 653"/>
                <a:gd name="T105" fmla="*/ 0 h 7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3"/>
                <a:gd name="T160" fmla="*/ 0 h 747"/>
                <a:gd name="T161" fmla="*/ 653 w 653"/>
                <a:gd name="T162" fmla="*/ 747 h 7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50" name="Freeform 63"/>
            <p:cNvSpPr>
              <a:spLocks/>
            </p:cNvSpPr>
            <p:nvPr/>
          </p:nvSpPr>
          <p:spPr bwMode="auto">
            <a:xfrm>
              <a:off x="4210" y="855"/>
              <a:ext cx="315" cy="286"/>
            </a:xfrm>
            <a:custGeom>
              <a:avLst/>
              <a:gdLst>
                <a:gd name="T0" fmla="*/ 0 w 1572"/>
                <a:gd name="T1" fmla="*/ 0 h 1430"/>
                <a:gd name="T2" fmla="*/ 0 w 1572"/>
                <a:gd name="T3" fmla="*/ 0 h 1430"/>
                <a:gd name="T4" fmla="*/ 0 w 1572"/>
                <a:gd name="T5" fmla="*/ 0 h 1430"/>
                <a:gd name="T6" fmla="*/ 0 w 1572"/>
                <a:gd name="T7" fmla="*/ 0 h 1430"/>
                <a:gd name="T8" fmla="*/ 0 w 1572"/>
                <a:gd name="T9" fmla="*/ 0 h 1430"/>
                <a:gd name="T10" fmla="*/ 0 w 1572"/>
                <a:gd name="T11" fmla="*/ 0 h 1430"/>
                <a:gd name="T12" fmla="*/ 0 w 1572"/>
                <a:gd name="T13" fmla="*/ 0 h 1430"/>
                <a:gd name="T14" fmla="*/ 0 w 1572"/>
                <a:gd name="T15" fmla="*/ 0 h 1430"/>
                <a:gd name="T16" fmla="*/ 0 w 1572"/>
                <a:gd name="T17" fmla="*/ 0 h 1430"/>
                <a:gd name="T18" fmla="*/ 0 w 1572"/>
                <a:gd name="T19" fmla="*/ 0 h 1430"/>
                <a:gd name="T20" fmla="*/ 0 w 1572"/>
                <a:gd name="T21" fmla="*/ 0 h 1430"/>
                <a:gd name="T22" fmla="*/ 0 w 1572"/>
                <a:gd name="T23" fmla="*/ 0 h 1430"/>
                <a:gd name="T24" fmla="*/ 0 w 1572"/>
                <a:gd name="T25" fmla="*/ 0 h 1430"/>
                <a:gd name="T26" fmla="*/ 0 w 1572"/>
                <a:gd name="T27" fmla="*/ 0 h 1430"/>
                <a:gd name="T28" fmla="*/ 0 w 1572"/>
                <a:gd name="T29" fmla="*/ 0 h 1430"/>
                <a:gd name="T30" fmla="*/ 0 w 1572"/>
                <a:gd name="T31" fmla="*/ 0 h 1430"/>
                <a:gd name="T32" fmla="*/ 0 w 1572"/>
                <a:gd name="T33" fmla="*/ 0 h 1430"/>
                <a:gd name="T34" fmla="*/ 0 w 1572"/>
                <a:gd name="T35" fmla="*/ 0 h 1430"/>
                <a:gd name="T36" fmla="*/ 0 w 1572"/>
                <a:gd name="T37" fmla="*/ 0 h 1430"/>
                <a:gd name="T38" fmla="*/ 0 w 1572"/>
                <a:gd name="T39" fmla="*/ 0 h 1430"/>
                <a:gd name="T40" fmla="*/ 0 w 1572"/>
                <a:gd name="T41" fmla="*/ 0 h 1430"/>
                <a:gd name="T42" fmla="*/ 0 w 1572"/>
                <a:gd name="T43" fmla="*/ 0 h 1430"/>
                <a:gd name="T44" fmla="*/ 0 w 1572"/>
                <a:gd name="T45" fmla="*/ 0 h 1430"/>
                <a:gd name="T46" fmla="*/ 0 w 1572"/>
                <a:gd name="T47" fmla="*/ 0 h 1430"/>
                <a:gd name="T48" fmla="*/ 0 w 1572"/>
                <a:gd name="T49" fmla="*/ 0 h 1430"/>
                <a:gd name="T50" fmla="*/ 0 w 1572"/>
                <a:gd name="T51" fmla="*/ 0 h 1430"/>
                <a:gd name="T52" fmla="*/ 0 w 1572"/>
                <a:gd name="T53" fmla="*/ 0 h 1430"/>
                <a:gd name="T54" fmla="*/ 0 w 1572"/>
                <a:gd name="T55" fmla="*/ 0 h 1430"/>
                <a:gd name="T56" fmla="*/ 0 w 1572"/>
                <a:gd name="T57" fmla="*/ 0 h 1430"/>
                <a:gd name="T58" fmla="*/ 0 w 1572"/>
                <a:gd name="T59" fmla="*/ 0 h 1430"/>
                <a:gd name="T60" fmla="*/ 0 w 1572"/>
                <a:gd name="T61" fmla="*/ 0 h 1430"/>
                <a:gd name="T62" fmla="*/ 0 w 1572"/>
                <a:gd name="T63" fmla="*/ 0 h 1430"/>
                <a:gd name="T64" fmla="*/ 0 w 1572"/>
                <a:gd name="T65" fmla="*/ 0 h 1430"/>
                <a:gd name="T66" fmla="*/ 0 w 1572"/>
                <a:gd name="T67" fmla="*/ 0 h 1430"/>
                <a:gd name="T68" fmla="*/ 0 w 1572"/>
                <a:gd name="T69" fmla="*/ 0 h 1430"/>
                <a:gd name="T70" fmla="*/ 0 w 1572"/>
                <a:gd name="T71" fmla="*/ 0 h 1430"/>
                <a:gd name="T72" fmla="*/ 0 w 1572"/>
                <a:gd name="T73" fmla="*/ 0 h 1430"/>
                <a:gd name="T74" fmla="*/ 0 w 1572"/>
                <a:gd name="T75" fmla="*/ 0 h 1430"/>
                <a:gd name="T76" fmla="*/ 0 w 1572"/>
                <a:gd name="T77" fmla="*/ 0 h 1430"/>
                <a:gd name="T78" fmla="*/ 0 w 1572"/>
                <a:gd name="T79" fmla="*/ 0 h 1430"/>
                <a:gd name="T80" fmla="*/ 0 w 1572"/>
                <a:gd name="T81" fmla="*/ 0 h 1430"/>
                <a:gd name="T82" fmla="*/ 0 w 1572"/>
                <a:gd name="T83" fmla="*/ 0 h 1430"/>
                <a:gd name="T84" fmla="*/ 0 w 1572"/>
                <a:gd name="T85" fmla="*/ 0 h 1430"/>
                <a:gd name="T86" fmla="*/ 0 w 1572"/>
                <a:gd name="T87" fmla="*/ 0 h 1430"/>
                <a:gd name="T88" fmla="*/ 0 w 1572"/>
                <a:gd name="T89" fmla="*/ 0 h 1430"/>
                <a:gd name="T90" fmla="*/ 0 w 1572"/>
                <a:gd name="T91" fmla="*/ 0 h 1430"/>
                <a:gd name="T92" fmla="*/ 0 w 1572"/>
                <a:gd name="T93" fmla="*/ 0 h 1430"/>
                <a:gd name="T94" fmla="*/ 0 w 1572"/>
                <a:gd name="T95" fmla="*/ 0 h 1430"/>
                <a:gd name="T96" fmla="*/ 0 w 1572"/>
                <a:gd name="T97" fmla="*/ 0 h 1430"/>
                <a:gd name="T98" fmla="*/ 0 w 1572"/>
                <a:gd name="T99" fmla="*/ 0 h 1430"/>
                <a:gd name="T100" fmla="*/ 0 w 1572"/>
                <a:gd name="T101" fmla="*/ 0 h 1430"/>
                <a:gd name="T102" fmla="*/ 0 w 1572"/>
                <a:gd name="T103" fmla="*/ 0 h 1430"/>
                <a:gd name="T104" fmla="*/ 0 w 1572"/>
                <a:gd name="T105" fmla="*/ 0 h 1430"/>
                <a:gd name="T106" fmla="*/ 0 w 1572"/>
                <a:gd name="T107" fmla="*/ 0 h 14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72"/>
                <a:gd name="T163" fmla="*/ 0 h 1430"/>
                <a:gd name="T164" fmla="*/ 1572 w 1572"/>
                <a:gd name="T165" fmla="*/ 1430 h 14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51" name="Freeform 64"/>
            <p:cNvSpPr>
              <a:spLocks/>
            </p:cNvSpPr>
            <p:nvPr/>
          </p:nvSpPr>
          <p:spPr bwMode="auto">
            <a:xfrm>
              <a:off x="4220" y="878"/>
              <a:ext cx="10" cy="8"/>
            </a:xfrm>
            <a:custGeom>
              <a:avLst/>
              <a:gdLst>
                <a:gd name="T0" fmla="*/ 0 w 52"/>
                <a:gd name="T1" fmla="*/ 0 h 42"/>
                <a:gd name="T2" fmla="*/ 0 w 52"/>
                <a:gd name="T3" fmla="*/ 0 h 42"/>
                <a:gd name="T4" fmla="*/ 0 w 52"/>
                <a:gd name="T5" fmla="*/ 0 h 42"/>
                <a:gd name="T6" fmla="*/ 0 w 52"/>
                <a:gd name="T7" fmla="*/ 0 h 42"/>
                <a:gd name="T8" fmla="*/ 0 w 52"/>
                <a:gd name="T9" fmla="*/ 0 h 42"/>
                <a:gd name="T10" fmla="*/ 0 w 52"/>
                <a:gd name="T11" fmla="*/ 0 h 42"/>
                <a:gd name="T12" fmla="*/ 0 w 52"/>
                <a:gd name="T13" fmla="*/ 0 h 42"/>
                <a:gd name="T14" fmla="*/ 0 w 52"/>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42"/>
                <a:gd name="T26" fmla="*/ 52 w 52"/>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52" name="Freeform 65"/>
            <p:cNvSpPr>
              <a:spLocks/>
            </p:cNvSpPr>
            <p:nvPr/>
          </p:nvSpPr>
          <p:spPr bwMode="auto">
            <a:xfrm>
              <a:off x="4081" y="893"/>
              <a:ext cx="27" cy="14"/>
            </a:xfrm>
            <a:custGeom>
              <a:avLst/>
              <a:gdLst>
                <a:gd name="T0" fmla="*/ 0 w 134"/>
                <a:gd name="T1" fmla="*/ 0 h 71"/>
                <a:gd name="T2" fmla="*/ 0 w 134"/>
                <a:gd name="T3" fmla="*/ 0 h 71"/>
                <a:gd name="T4" fmla="*/ 0 w 134"/>
                <a:gd name="T5" fmla="*/ 0 h 71"/>
                <a:gd name="T6" fmla="*/ 0 w 134"/>
                <a:gd name="T7" fmla="*/ 0 h 71"/>
                <a:gd name="T8" fmla="*/ 0 w 134"/>
                <a:gd name="T9" fmla="*/ 0 h 71"/>
                <a:gd name="T10" fmla="*/ 0 w 134"/>
                <a:gd name="T11" fmla="*/ 0 h 71"/>
                <a:gd name="T12" fmla="*/ 0 w 134"/>
                <a:gd name="T13" fmla="*/ 0 h 71"/>
                <a:gd name="T14" fmla="*/ 0 w 134"/>
                <a:gd name="T15" fmla="*/ 0 h 71"/>
                <a:gd name="T16" fmla="*/ 0 w 134"/>
                <a:gd name="T17" fmla="*/ 0 h 71"/>
                <a:gd name="T18" fmla="*/ 0 w 134"/>
                <a:gd name="T19" fmla="*/ 0 h 71"/>
                <a:gd name="T20" fmla="*/ 0 w 134"/>
                <a:gd name="T21" fmla="*/ 0 h 71"/>
                <a:gd name="T22" fmla="*/ 0 w 134"/>
                <a:gd name="T23" fmla="*/ 0 h 71"/>
                <a:gd name="T24" fmla="*/ 0 w 134"/>
                <a:gd name="T25" fmla="*/ 0 h 71"/>
                <a:gd name="T26" fmla="*/ 0 w 134"/>
                <a:gd name="T27" fmla="*/ 0 h 71"/>
                <a:gd name="T28" fmla="*/ 0 w 134"/>
                <a:gd name="T29" fmla="*/ 0 h 71"/>
                <a:gd name="T30" fmla="*/ 0 w 134"/>
                <a:gd name="T31" fmla="*/ 0 h 71"/>
                <a:gd name="T32" fmla="*/ 0 w 134"/>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4"/>
                <a:gd name="T52" fmla="*/ 0 h 71"/>
                <a:gd name="T53" fmla="*/ 134 w 134"/>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53" name="Freeform 66"/>
            <p:cNvSpPr>
              <a:spLocks/>
            </p:cNvSpPr>
            <p:nvPr/>
          </p:nvSpPr>
          <p:spPr bwMode="auto">
            <a:xfrm>
              <a:off x="4147" y="896"/>
              <a:ext cx="43" cy="37"/>
            </a:xfrm>
            <a:custGeom>
              <a:avLst/>
              <a:gdLst>
                <a:gd name="T0" fmla="*/ 0 w 214"/>
                <a:gd name="T1" fmla="*/ 0 h 185"/>
                <a:gd name="T2" fmla="*/ 0 w 214"/>
                <a:gd name="T3" fmla="*/ 0 h 185"/>
                <a:gd name="T4" fmla="*/ 0 w 214"/>
                <a:gd name="T5" fmla="*/ 0 h 185"/>
                <a:gd name="T6" fmla="*/ 0 w 214"/>
                <a:gd name="T7" fmla="*/ 0 h 185"/>
                <a:gd name="T8" fmla="*/ 0 w 214"/>
                <a:gd name="T9" fmla="*/ 0 h 185"/>
                <a:gd name="T10" fmla="*/ 0 w 214"/>
                <a:gd name="T11" fmla="*/ 0 h 185"/>
                <a:gd name="T12" fmla="*/ 0 w 214"/>
                <a:gd name="T13" fmla="*/ 0 h 185"/>
                <a:gd name="T14" fmla="*/ 0 w 214"/>
                <a:gd name="T15" fmla="*/ 0 h 185"/>
                <a:gd name="T16" fmla="*/ 0 w 214"/>
                <a:gd name="T17" fmla="*/ 0 h 185"/>
                <a:gd name="T18" fmla="*/ 0 w 214"/>
                <a:gd name="T19" fmla="*/ 0 h 185"/>
                <a:gd name="T20" fmla="*/ 0 w 214"/>
                <a:gd name="T21" fmla="*/ 0 h 185"/>
                <a:gd name="T22" fmla="*/ 0 w 214"/>
                <a:gd name="T23" fmla="*/ 0 h 185"/>
                <a:gd name="T24" fmla="*/ 0 w 214"/>
                <a:gd name="T25" fmla="*/ 0 h 185"/>
                <a:gd name="T26" fmla="*/ 0 w 214"/>
                <a:gd name="T27" fmla="*/ 0 h 185"/>
                <a:gd name="T28" fmla="*/ 0 w 214"/>
                <a:gd name="T29" fmla="*/ 0 h 185"/>
                <a:gd name="T30" fmla="*/ 0 w 214"/>
                <a:gd name="T31" fmla="*/ 0 h 185"/>
                <a:gd name="T32" fmla="*/ 0 w 214"/>
                <a:gd name="T33" fmla="*/ 0 h 185"/>
                <a:gd name="T34" fmla="*/ 0 w 214"/>
                <a:gd name="T35" fmla="*/ 0 h 185"/>
                <a:gd name="T36" fmla="*/ 0 w 214"/>
                <a:gd name="T37" fmla="*/ 0 h 185"/>
                <a:gd name="T38" fmla="*/ 0 w 214"/>
                <a:gd name="T39" fmla="*/ 0 h 185"/>
                <a:gd name="T40" fmla="*/ 0 w 214"/>
                <a:gd name="T41" fmla="*/ 0 h 185"/>
                <a:gd name="T42" fmla="*/ 0 w 214"/>
                <a:gd name="T43" fmla="*/ 0 h 185"/>
                <a:gd name="T44" fmla="*/ 0 w 214"/>
                <a:gd name="T45" fmla="*/ 0 h 185"/>
                <a:gd name="T46" fmla="*/ 0 w 214"/>
                <a:gd name="T47" fmla="*/ 0 h 185"/>
                <a:gd name="T48" fmla="*/ 0 w 214"/>
                <a:gd name="T49" fmla="*/ 0 h 185"/>
                <a:gd name="T50" fmla="*/ 0 w 214"/>
                <a:gd name="T51" fmla="*/ 0 h 185"/>
                <a:gd name="T52" fmla="*/ 0 w 214"/>
                <a:gd name="T53" fmla="*/ 0 h 185"/>
                <a:gd name="T54" fmla="*/ 0 w 214"/>
                <a:gd name="T55" fmla="*/ 0 h 185"/>
                <a:gd name="T56" fmla="*/ 0 w 214"/>
                <a:gd name="T57" fmla="*/ 0 h 185"/>
                <a:gd name="T58" fmla="*/ 0 w 214"/>
                <a:gd name="T59" fmla="*/ 0 h 185"/>
                <a:gd name="T60" fmla="*/ 0 w 214"/>
                <a:gd name="T61" fmla="*/ 0 h 185"/>
                <a:gd name="T62" fmla="*/ 0 w 214"/>
                <a:gd name="T63" fmla="*/ 0 h 185"/>
                <a:gd name="T64" fmla="*/ 0 w 214"/>
                <a:gd name="T65" fmla="*/ 0 h 1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4"/>
                <a:gd name="T100" fmla="*/ 0 h 185"/>
                <a:gd name="T101" fmla="*/ 214 w 214"/>
                <a:gd name="T102" fmla="*/ 185 h 1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54" name="Freeform 67"/>
            <p:cNvSpPr>
              <a:spLocks/>
            </p:cNvSpPr>
            <p:nvPr/>
          </p:nvSpPr>
          <p:spPr bwMode="auto">
            <a:xfrm>
              <a:off x="4170" y="904"/>
              <a:ext cx="9" cy="13"/>
            </a:xfrm>
            <a:custGeom>
              <a:avLst/>
              <a:gdLst>
                <a:gd name="T0" fmla="*/ 0 w 47"/>
                <a:gd name="T1" fmla="*/ 0 h 62"/>
                <a:gd name="T2" fmla="*/ 0 w 47"/>
                <a:gd name="T3" fmla="*/ 0 h 62"/>
                <a:gd name="T4" fmla="*/ 0 w 47"/>
                <a:gd name="T5" fmla="*/ 0 h 62"/>
                <a:gd name="T6" fmla="*/ 0 w 47"/>
                <a:gd name="T7" fmla="*/ 0 h 62"/>
                <a:gd name="T8" fmla="*/ 0 w 47"/>
                <a:gd name="T9" fmla="*/ 0 h 62"/>
                <a:gd name="T10" fmla="*/ 0 w 47"/>
                <a:gd name="T11" fmla="*/ 0 h 62"/>
                <a:gd name="T12" fmla="*/ 0 w 47"/>
                <a:gd name="T13" fmla="*/ 0 h 62"/>
                <a:gd name="T14" fmla="*/ 0 w 47"/>
                <a:gd name="T15" fmla="*/ 0 h 62"/>
                <a:gd name="T16" fmla="*/ 0 w 47"/>
                <a:gd name="T17" fmla="*/ 0 h 62"/>
                <a:gd name="T18" fmla="*/ 0 w 47"/>
                <a:gd name="T19" fmla="*/ 0 h 62"/>
                <a:gd name="T20" fmla="*/ 0 w 47"/>
                <a:gd name="T21" fmla="*/ 0 h 62"/>
                <a:gd name="T22" fmla="*/ 0 w 47"/>
                <a:gd name="T23" fmla="*/ 0 h 62"/>
                <a:gd name="T24" fmla="*/ 0 w 47"/>
                <a:gd name="T25" fmla="*/ 0 h 62"/>
                <a:gd name="T26" fmla="*/ 0 w 47"/>
                <a:gd name="T27" fmla="*/ 0 h 62"/>
                <a:gd name="T28" fmla="*/ 0 w 47"/>
                <a:gd name="T29" fmla="*/ 0 h 62"/>
                <a:gd name="T30" fmla="*/ 0 w 47"/>
                <a:gd name="T31" fmla="*/ 0 h 62"/>
                <a:gd name="T32" fmla="*/ 0 w 47"/>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2"/>
                <a:gd name="T53" fmla="*/ 47 w 47"/>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55" name="Freeform 68"/>
            <p:cNvSpPr>
              <a:spLocks/>
            </p:cNvSpPr>
            <p:nvPr/>
          </p:nvSpPr>
          <p:spPr bwMode="auto">
            <a:xfrm>
              <a:off x="4160" y="913"/>
              <a:ext cx="10" cy="10"/>
            </a:xfrm>
            <a:custGeom>
              <a:avLst/>
              <a:gdLst>
                <a:gd name="T0" fmla="*/ 0 w 52"/>
                <a:gd name="T1" fmla="*/ 0 h 52"/>
                <a:gd name="T2" fmla="*/ 0 w 52"/>
                <a:gd name="T3" fmla="*/ 0 h 52"/>
                <a:gd name="T4" fmla="*/ 0 w 52"/>
                <a:gd name="T5" fmla="*/ 0 h 52"/>
                <a:gd name="T6" fmla="*/ 0 w 52"/>
                <a:gd name="T7" fmla="*/ 0 h 52"/>
                <a:gd name="T8" fmla="*/ 0 w 52"/>
                <a:gd name="T9" fmla="*/ 0 h 52"/>
                <a:gd name="T10" fmla="*/ 0 w 52"/>
                <a:gd name="T11" fmla="*/ 0 h 52"/>
                <a:gd name="T12" fmla="*/ 0 w 52"/>
                <a:gd name="T13" fmla="*/ 0 h 52"/>
                <a:gd name="T14" fmla="*/ 0 w 52"/>
                <a:gd name="T15" fmla="*/ 0 h 52"/>
                <a:gd name="T16" fmla="*/ 0 w 52"/>
                <a:gd name="T17" fmla="*/ 0 h 52"/>
                <a:gd name="T18" fmla="*/ 0 w 52"/>
                <a:gd name="T19" fmla="*/ 0 h 52"/>
                <a:gd name="T20" fmla="*/ 0 w 52"/>
                <a:gd name="T21" fmla="*/ 0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52"/>
                <a:gd name="T35" fmla="*/ 52 w 52"/>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56" name="Freeform 69"/>
            <p:cNvSpPr>
              <a:spLocks/>
            </p:cNvSpPr>
            <p:nvPr/>
          </p:nvSpPr>
          <p:spPr bwMode="auto">
            <a:xfrm>
              <a:off x="4222" y="954"/>
              <a:ext cx="19"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w 94"/>
                <a:gd name="T47" fmla="*/ 0 h 63"/>
                <a:gd name="T48" fmla="*/ 0 w 94"/>
                <a:gd name="T49" fmla="*/ 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4"/>
                <a:gd name="T76" fmla="*/ 0 h 63"/>
                <a:gd name="T77" fmla="*/ 94 w 94"/>
                <a:gd name="T78" fmla="*/ 63 h 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57" name="Freeform 70"/>
            <p:cNvSpPr>
              <a:spLocks/>
            </p:cNvSpPr>
            <p:nvPr/>
          </p:nvSpPr>
          <p:spPr bwMode="auto">
            <a:xfrm>
              <a:off x="4222" y="958"/>
              <a:ext cx="102" cy="121"/>
            </a:xfrm>
            <a:custGeom>
              <a:avLst/>
              <a:gdLst>
                <a:gd name="T0" fmla="*/ 0 w 510"/>
                <a:gd name="T1" fmla="*/ 0 h 604"/>
                <a:gd name="T2" fmla="*/ 0 w 510"/>
                <a:gd name="T3" fmla="*/ 0 h 604"/>
                <a:gd name="T4" fmla="*/ 0 w 510"/>
                <a:gd name="T5" fmla="*/ 0 h 604"/>
                <a:gd name="T6" fmla="*/ 0 w 510"/>
                <a:gd name="T7" fmla="*/ 0 h 604"/>
                <a:gd name="T8" fmla="*/ 0 w 510"/>
                <a:gd name="T9" fmla="*/ 0 h 604"/>
                <a:gd name="T10" fmla="*/ 0 w 510"/>
                <a:gd name="T11" fmla="*/ 0 h 604"/>
                <a:gd name="T12" fmla="*/ 0 w 510"/>
                <a:gd name="T13" fmla="*/ 0 h 604"/>
                <a:gd name="T14" fmla="*/ 0 w 510"/>
                <a:gd name="T15" fmla="*/ 0 h 604"/>
                <a:gd name="T16" fmla="*/ 0 w 510"/>
                <a:gd name="T17" fmla="*/ 0 h 604"/>
                <a:gd name="T18" fmla="*/ 0 w 510"/>
                <a:gd name="T19" fmla="*/ 0 h 604"/>
                <a:gd name="T20" fmla="*/ 0 w 510"/>
                <a:gd name="T21" fmla="*/ 0 h 604"/>
                <a:gd name="T22" fmla="*/ 0 w 510"/>
                <a:gd name="T23" fmla="*/ 0 h 604"/>
                <a:gd name="T24" fmla="*/ 0 w 510"/>
                <a:gd name="T25" fmla="*/ 0 h 604"/>
                <a:gd name="T26" fmla="*/ 0 w 510"/>
                <a:gd name="T27" fmla="*/ 0 h 604"/>
                <a:gd name="T28" fmla="*/ 0 w 510"/>
                <a:gd name="T29" fmla="*/ 0 h 604"/>
                <a:gd name="T30" fmla="*/ 0 w 510"/>
                <a:gd name="T31" fmla="*/ 0 h 604"/>
                <a:gd name="T32" fmla="*/ 0 w 510"/>
                <a:gd name="T33" fmla="*/ 0 h 604"/>
                <a:gd name="T34" fmla="*/ 0 w 510"/>
                <a:gd name="T35" fmla="*/ 0 h 604"/>
                <a:gd name="T36" fmla="*/ 0 w 510"/>
                <a:gd name="T37" fmla="*/ 0 h 604"/>
                <a:gd name="T38" fmla="*/ 0 w 510"/>
                <a:gd name="T39" fmla="*/ 0 h 604"/>
                <a:gd name="T40" fmla="*/ 0 w 510"/>
                <a:gd name="T41" fmla="*/ 0 h 604"/>
                <a:gd name="T42" fmla="*/ 0 w 510"/>
                <a:gd name="T43" fmla="*/ 0 h 604"/>
                <a:gd name="T44" fmla="*/ 0 w 510"/>
                <a:gd name="T45" fmla="*/ 0 h 604"/>
                <a:gd name="T46" fmla="*/ 0 w 510"/>
                <a:gd name="T47" fmla="*/ 0 h 604"/>
                <a:gd name="T48" fmla="*/ 0 w 510"/>
                <a:gd name="T49" fmla="*/ 0 h 604"/>
                <a:gd name="T50" fmla="*/ 0 w 510"/>
                <a:gd name="T51" fmla="*/ 0 h 604"/>
                <a:gd name="T52" fmla="*/ 0 w 510"/>
                <a:gd name="T53" fmla="*/ 0 h 604"/>
                <a:gd name="T54" fmla="*/ 0 w 510"/>
                <a:gd name="T55" fmla="*/ 0 h 604"/>
                <a:gd name="T56" fmla="*/ 0 w 510"/>
                <a:gd name="T57" fmla="*/ 0 h 604"/>
                <a:gd name="T58" fmla="*/ 0 w 510"/>
                <a:gd name="T59" fmla="*/ 0 h 604"/>
                <a:gd name="T60" fmla="*/ 0 w 510"/>
                <a:gd name="T61" fmla="*/ 0 h 604"/>
                <a:gd name="T62" fmla="*/ 0 w 510"/>
                <a:gd name="T63" fmla="*/ 0 h 604"/>
                <a:gd name="T64" fmla="*/ 0 w 510"/>
                <a:gd name="T65" fmla="*/ 0 h 604"/>
                <a:gd name="T66" fmla="*/ 0 w 510"/>
                <a:gd name="T67" fmla="*/ 0 h 604"/>
                <a:gd name="T68" fmla="*/ 0 w 510"/>
                <a:gd name="T69" fmla="*/ 0 h 604"/>
                <a:gd name="T70" fmla="*/ 0 w 510"/>
                <a:gd name="T71" fmla="*/ 0 h 604"/>
                <a:gd name="T72" fmla="*/ 0 w 510"/>
                <a:gd name="T73" fmla="*/ 0 h 604"/>
                <a:gd name="T74" fmla="*/ 0 w 510"/>
                <a:gd name="T75" fmla="*/ 0 h 604"/>
                <a:gd name="T76" fmla="*/ 0 w 510"/>
                <a:gd name="T77" fmla="*/ 0 h 604"/>
                <a:gd name="T78" fmla="*/ 0 w 510"/>
                <a:gd name="T79" fmla="*/ 0 h 604"/>
                <a:gd name="T80" fmla="*/ 0 w 510"/>
                <a:gd name="T81" fmla="*/ 0 h 604"/>
                <a:gd name="T82" fmla="*/ 0 w 510"/>
                <a:gd name="T83" fmla="*/ 0 h 604"/>
                <a:gd name="T84" fmla="*/ 0 w 510"/>
                <a:gd name="T85" fmla="*/ 0 h 604"/>
                <a:gd name="T86" fmla="*/ 0 w 510"/>
                <a:gd name="T87" fmla="*/ 0 h 604"/>
                <a:gd name="T88" fmla="*/ 0 w 510"/>
                <a:gd name="T89" fmla="*/ 0 h 604"/>
                <a:gd name="T90" fmla="*/ 0 w 510"/>
                <a:gd name="T91" fmla="*/ 0 h 604"/>
                <a:gd name="T92" fmla="*/ 0 w 510"/>
                <a:gd name="T93" fmla="*/ 0 h 604"/>
                <a:gd name="T94" fmla="*/ 0 w 510"/>
                <a:gd name="T95" fmla="*/ 0 h 604"/>
                <a:gd name="T96" fmla="*/ 0 w 510"/>
                <a:gd name="T97" fmla="*/ 0 h 604"/>
                <a:gd name="T98" fmla="*/ 0 w 510"/>
                <a:gd name="T99" fmla="*/ 0 h 604"/>
                <a:gd name="T100" fmla="*/ 0 w 510"/>
                <a:gd name="T101" fmla="*/ 0 h 604"/>
                <a:gd name="T102" fmla="*/ 0 w 510"/>
                <a:gd name="T103" fmla="*/ 0 h 604"/>
                <a:gd name="T104" fmla="*/ 0 w 510"/>
                <a:gd name="T105" fmla="*/ 0 h 604"/>
                <a:gd name="T106" fmla="*/ 0 w 510"/>
                <a:gd name="T107" fmla="*/ 0 h 604"/>
                <a:gd name="T108" fmla="*/ 0 w 510"/>
                <a:gd name="T109" fmla="*/ 0 h 604"/>
                <a:gd name="T110" fmla="*/ 0 w 510"/>
                <a:gd name="T111" fmla="*/ 0 h 604"/>
                <a:gd name="T112" fmla="*/ 0 w 510"/>
                <a:gd name="T113" fmla="*/ 0 h 6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0"/>
                <a:gd name="T172" fmla="*/ 0 h 604"/>
                <a:gd name="T173" fmla="*/ 510 w 510"/>
                <a:gd name="T174" fmla="*/ 604 h 6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58" name="Freeform 71"/>
            <p:cNvSpPr>
              <a:spLocks/>
            </p:cNvSpPr>
            <p:nvPr/>
          </p:nvSpPr>
          <p:spPr bwMode="auto">
            <a:xfrm>
              <a:off x="4108" y="967"/>
              <a:ext cx="69" cy="92"/>
            </a:xfrm>
            <a:custGeom>
              <a:avLst/>
              <a:gdLst>
                <a:gd name="T0" fmla="*/ 0 w 345"/>
                <a:gd name="T1" fmla="*/ 0 h 460"/>
                <a:gd name="T2" fmla="*/ 0 w 345"/>
                <a:gd name="T3" fmla="*/ 0 h 460"/>
                <a:gd name="T4" fmla="*/ 0 w 345"/>
                <a:gd name="T5" fmla="*/ 0 h 460"/>
                <a:gd name="T6" fmla="*/ 0 w 345"/>
                <a:gd name="T7" fmla="*/ 0 h 460"/>
                <a:gd name="T8" fmla="*/ 0 w 345"/>
                <a:gd name="T9" fmla="*/ 0 h 460"/>
                <a:gd name="T10" fmla="*/ 0 w 345"/>
                <a:gd name="T11" fmla="*/ 0 h 460"/>
                <a:gd name="T12" fmla="*/ 0 w 345"/>
                <a:gd name="T13" fmla="*/ 0 h 460"/>
                <a:gd name="T14" fmla="*/ 0 w 345"/>
                <a:gd name="T15" fmla="*/ 0 h 460"/>
                <a:gd name="T16" fmla="*/ 0 w 345"/>
                <a:gd name="T17" fmla="*/ 0 h 460"/>
                <a:gd name="T18" fmla="*/ 0 w 345"/>
                <a:gd name="T19" fmla="*/ 0 h 460"/>
                <a:gd name="T20" fmla="*/ 0 w 345"/>
                <a:gd name="T21" fmla="*/ 0 h 460"/>
                <a:gd name="T22" fmla="*/ 0 w 345"/>
                <a:gd name="T23" fmla="*/ 0 h 460"/>
                <a:gd name="T24" fmla="*/ 0 w 345"/>
                <a:gd name="T25" fmla="*/ 0 h 460"/>
                <a:gd name="T26" fmla="*/ 0 w 345"/>
                <a:gd name="T27" fmla="*/ 0 h 460"/>
                <a:gd name="T28" fmla="*/ 0 w 345"/>
                <a:gd name="T29" fmla="*/ 0 h 460"/>
                <a:gd name="T30" fmla="*/ 0 w 345"/>
                <a:gd name="T31" fmla="*/ 0 h 460"/>
                <a:gd name="T32" fmla="*/ 0 w 345"/>
                <a:gd name="T33" fmla="*/ 0 h 460"/>
                <a:gd name="T34" fmla="*/ 0 w 345"/>
                <a:gd name="T35" fmla="*/ 0 h 460"/>
                <a:gd name="T36" fmla="*/ 0 w 345"/>
                <a:gd name="T37" fmla="*/ 0 h 460"/>
                <a:gd name="T38" fmla="*/ 0 w 345"/>
                <a:gd name="T39" fmla="*/ 0 h 460"/>
                <a:gd name="T40" fmla="*/ 0 w 345"/>
                <a:gd name="T41" fmla="*/ 0 h 460"/>
                <a:gd name="T42" fmla="*/ 0 w 345"/>
                <a:gd name="T43" fmla="*/ 0 h 460"/>
                <a:gd name="T44" fmla="*/ 0 w 345"/>
                <a:gd name="T45" fmla="*/ 0 h 460"/>
                <a:gd name="T46" fmla="*/ 0 w 345"/>
                <a:gd name="T47" fmla="*/ 0 h 460"/>
                <a:gd name="T48" fmla="*/ 0 w 345"/>
                <a:gd name="T49" fmla="*/ 0 h 460"/>
                <a:gd name="T50" fmla="*/ 0 w 345"/>
                <a:gd name="T51" fmla="*/ 0 h 460"/>
                <a:gd name="T52" fmla="*/ 0 w 345"/>
                <a:gd name="T53" fmla="*/ 0 h 460"/>
                <a:gd name="T54" fmla="*/ 0 w 345"/>
                <a:gd name="T55" fmla="*/ 0 h 460"/>
                <a:gd name="T56" fmla="*/ 0 w 345"/>
                <a:gd name="T57" fmla="*/ 0 h 460"/>
                <a:gd name="T58" fmla="*/ 0 w 345"/>
                <a:gd name="T59" fmla="*/ 0 h 460"/>
                <a:gd name="T60" fmla="*/ 0 w 345"/>
                <a:gd name="T61" fmla="*/ 0 h 460"/>
                <a:gd name="T62" fmla="*/ 0 w 345"/>
                <a:gd name="T63" fmla="*/ 0 h 460"/>
                <a:gd name="T64" fmla="*/ 0 w 345"/>
                <a:gd name="T65" fmla="*/ 0 h 460"/>
                <a:gd name="T66" fmla="*/ 0 w 345"/>
                <a:gd name="T67" fmla="*/ 0 h 460"/>
                <a:gd name="T68" fmla="*/ 0 w 345"/>
                <a:gd name="T69" fmla="*/ 0 h 460"/>
                <a:gd name="T70" fmla="*/ 0 w 345"/>
                <a:gd name="T71" fmla="*/ 0 h 460"/>
                <a:gd name="T72" fmla="*/ 0 w 345"/>
                <a:gd name="T73" fmla="*/ 0 h 460"/>
                <a:gd name="T74" fmla="*/ 0 w 345"/>
                <a:gd name="T75" fmla="*/ 0 h 460"/>
                <a:gd name="T76" fmla="*/ 0 w 345"/>
                <a:gd name="T77" fmla="*/ 0 h 460"/>
                <a:gd name="T78" fmla="*/ 0 w 345"/>
                <a:gd name="T79" fmla="*/ 0 h 460"/>
                <a:gd name="T80" fmla="*/ 0 w 345"/>
                <a:gd name="T81" fmla="*/ 0 h 460"/>
                <a:gd name="T82" fmla="*/ 0 w 345"/>
                <a:gd name="T83" fmla="*/ 0 h 460"/>
                <a:gd name="T84" fmla="*/ 0 w 345"/>
                <a:gd name="T85" fmla="*/ 0 h 460"/>
                <a:gd name="T86" fmla="*/ 0 w 345"/>
                <a:gd name="T87" fmla="*/ 0 h 460"/>
                <a:gd name="T88" fmla="*/ 0 w 345"/>
                <a:gd name="T89" fmla="*/ 0 h 460"/>
                <a:gd name="T90" fmla="*/ 0 w 345"/>
                <a:gd name="T91" fmla="*/ 0 h 460"/>
                <a:gd name="T92" fmla="*/ 0 w 345"/>
                <a:gd name="T93" fmla="*/ 0 h 460"/>
                <a:gd name="T94" fmla="*/ 0 w 345"/>
                <a:gd name="T95" fmla="*/ 0 h 460"/>
                <a:gd name="T96" fmla="*/ 0 w 345"/>
                <a:gd name="T97" fmla="*/ 0 h 460"/>
                <a:gd name="T98" fmla="*/ 0 w 345"/>
                <a:gd name="T99" fmla="*/ 0 h 460"/>
                <a:gd name="T100" fmla="*/ 0 w 345"/>
                <a:gd name="T101" fmla="*/ 0 h 460"/>
                <a:gd name="T102" fmla="*/ 0 w 345"/>
                <a:gd name="T103" fmla="*/ 0 h 460"/>
                <a:gd name="T104" fmla="*/ 0 w 345"/>
                <a:gd name="T105" fmla="*/ 0 h 460"/>
                <a:gd name="T106" fmla="*/ 0 w 345"/>
                <a:gd name="T107" fmla="*/ 0 h 460"/>
                <a:gd name="T108" fmla="*/ 0 w 345"/>
                <a:gd name="T109" fmla="*/ 0 h 460"/>
                <a:gd name="T110" fmla="*/ 0 w 345"/>
                <a:gd name="T111" fmla="*/ 0 h 460"/>
                <a:gd name="T112" fmla="*/ 0 w 345"/>
                <a:gd name="T113" fmla="*/ 0 h 460"/>
                <a:gd name="T114" fmla="*/ 0 w 345"/>
                <a:gd name="T115" fmla="*/ 0 h 460"/>
                <a:gd name="T116" fmla="*/ 0 w 345"/>
                <a:gd name="T117" fmla="*/ 0 h 460"/>
                <a:gd name="T118" fmla="*/ 0 w 345"/>
                <a:gd name="T119" fmla="*/ 0 h 4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5"/>
                <a:gd name="T181" fmla="*/ 0 h 460"/>
                <a:gd name="T182" fmla="*/ 345 w 345"/>
                <a:gd name="T183" fmla="*/ 460 h 4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59" name="Freeform 72"/>
            <p:cNvSpPr>
              <a:spLocks/>
            </p:cNvSpPr>
            <p:nvPr/>
          </p:nvSpPr>
          <p:spPr bwMode="auto">
            <a:xfrm>
              <a:off x="4170" y="989"/>
              <a:ext cx="44" cy="74"/>
            </a:xfrm>
            <a:custGeom>
              <a:avLst/>
              <a:gdLst>
                <a:gd name="T0" fmla="*/ 0 w 218"/>
                <a:gd name="T1" fmla="*/ 0 h 367"/>
                <a:gd name="T2" fmla="*/ 0 w 218"/>
                <a:gd name="T3" fmla="*/ 0 h 367"/>
                <a:gd name="T4" fmla="*/ 0 w 218"/>
                <a:gd name="T5" fmla="*/ 0 h 367"/>
                <a:gd name="T6" fmla="*/ 0 w 218"/>
                <a:gd name="T7" fmla="*/ 0 h 367"/>
                <a:gd name="T8" fmla="*/ 0 w 218"/>
                <a:gd name="T9" fmla="*/ 0 h 367"/>
                <a:gd name="T10" fmla="*/ 0 w 218"/>
                <a:gd name="T11" fmla="*/ 0 h 367"/>
                <a:gd name="T12" fmla="*/ 0 w 218"/>
                <a:gd name="T13" fmla="*/ 0 h 367"/>
                <a:gd name="T14" fmla="*/ 0 w 218"/>
                <a:gd name="T15" fmla="*/ 0 h 367"/>
                <a:gd name="T16" fmla="*/ 0 w 218"/>
                <a:gd name="T17" fmla="*/ 0 h 367"/>
                <a:gd name="T18" fmla="*/ 0 w 218"/>
                <a:gd name="T19" fmla="*/ 0 h 367"/>
                <a:gd name="T20" fmla="*/ 0 w 218"/>
                <a:gd name="T21" fmla="*/ 0 h 367"/>
                <a:gd name="T22" fmla="*/ 0 w 218"/>
                <a:gd name="T23" fmla="*/ 0 h 367"/>
                <a:gd name="T24" fmla="*/ 0 w 218"/>
                <a:gd name="T25" fmla="*/ 0 h 367"/>
                <a:gd name="T26" fmla="*/ 0 w 218"/>
                <a:gd name="T27" fmla="*/ 0 h 367"/>
                <a:gd name="T28" fmla="*/ 0 w 218"/>
                <a:gd name="T29" fmla="*/ 0 h 367"/>
                <a:gd name="T30" fmla="*/ 0 w 218"/>
                <a:gd name="T31" fmla="*/ 0 h 367"/>
                <a:gd name="T32" fmla="*/ 0 w 218"/>
                <a:gd name="T33" fmla="*/ 0 h 367"/>
                <a:gd name="T34" fmla="*/ 0 w 218"/>
                <a:gd name="T35" fmla="*/ 0 h 367"/>
                <a:gd name="T36" fmla="*/ 0 w 218"/>
                <a:gd name="T37" fmla="*/ 0 h 367"/>
                <a:gd name="T38" fmla="*/ 0 w 218"/>
                <a:gd name="T39" fmla="*/ 0 h 367"/>
                <a:gd name="T40" fmla="*/ 0 w 218"/>
                <a:gd name="T41" fmla="*/ 0 h 367"/>
                <a:gd name="T42" fmla="*/ 0 w 218"/>
                <a:gd name="T43" fmla="*/ 0 h 367"/>
                <a:gd name="T44" fmla="*/ 0 w 218"/>
                <a:gd name="T45" fmla="*/ 0 h 367"/>
                <a:gd name="T46" fmla="*/ 0 w 218"/>
                <a:gd name="T47" fmla="*/ 0 h 367"/>
                <a:gd name="T48" fmla="*/ 0 w 218"/>
                <a:gd name="T49" fmla="*/ 0 h 367"/>
                <a:gd name="T50" fmla="*/ 0 w 218"/>
                <a:gd name="T51" fmla="*/ 0 h 367"/>
                <a:gd name="T52" fmla="*/ 0 w 218"/>
                <a:gd name="T53" fmla="*/ 0 h 367"/>
                <a:gd name="T54" fmla="*/ 0 w 218"/>
                <a:gd name="T55" fmla="*/ 0 h 367"/>
                <a:gd name="T56" fmla="*/ 0 w 218"/>
                <a:gd name="T57" fmla="*/ 0 h 367"/>
                <a:gd name="T58" fmla="*/ 0 w 218"/>
                <a:gd name="T59" fmla="*/ 0 h 367"/>
                <a:gd name="T60" fmla="*/ 0 w 218"/>
                <a:gd name="T61" fmla="*/ 0 h 367"/>
                <a:gd name="T62" fmla="*/ 0 w 218"/>
                <a:gd name="T63" fmla="*/ 0 h 367"/>
                <a:gd name="T64" fmla="*/ 0 w 218"/>
                <a:gd name="T65" fmla="*/ 0 h 367"/>
                <a:gd name="T66" fmla="*/ 0 w 218"/>
                <a:gd name="T67" fmla="*/ 0 h 3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367"/>
                <a:gd name="T104" fmla="*/ 218 w 218"/>
                <a:gd name="T105" fmla="*/ 367 h 3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60" name="Freeform 73"/>
            <p:cNvSpPr>
              <a:spLocks/>
            </p:cNvSpPr>
            <p:nvPr/>
          </p:nvSpPr>
          <p:spPr bwMode="auto">
            <a:xfrm>
              <a:off x="4249" y="1006"/>
              <a:ext cx="46" cy="66"/>
            </a:xfrm>
            <a:custGeom>
              <a:avLst/>
              <a:gdLst>
                <a:gd name="T0" fmla="*/ 0 w 229"/>
                <a:gd name="T1" fmla="*/ 0 h 331"/>
                <a:gd name="T2" fmla="*/ 0 w 229"/>
                <a:gd name="T3" fmla="*/ 0 h 331"/>
                <a:gd name="T4" fmla="*/ 0 w 229"/>
                <a:gd name="T5" fmla="*/ 0 h 331"/>
                <a:gd name="T6" fmla="*/ 0 w 229"/>
                <a:gd name="T7" fmla="*/ 0 h 331"/>
                <a:gd name="T8" fmla="*/ 0 w 229"/>
                <a:gd name="T9" fmla="*/ 0 h 331"/>
                <a:gd name="T10" fmla="*/ 0 w 229"/>
                <a:gd name="T11" fmla="*/ 0 h 331"/>
                <a:gd name="T12" fmla="*/ 0 w 229"/>
                <a:gd name="T13" fmla="*/ 0 h 331"/>
                <a:gd name="T14" fmla="*/ 0 w 229"/>
                <a:gd name="T15" fmla="*/ 0 h 331"/>
                <a:gd name="T16" fmla="*/ 0 w 229"/>
                <a:gd name="T17" fmla="*/ 0 h 331"/>
                <a:gd name="T18" fmla="*/ 0 w 229"/>
                <a:gd name="T19" fmla="*/ 0 h 331"/>
                <a:gd name="T20" fmla="*/ 0 w 229"/>
                <a:gd name="T21" fmla="*/ 0 h 331"/>
                <a:gd name="T22" fmla="*/ 0 w 229"/>
                <a:gd name="T23" fmla="*/ 0 h 331"/>
                <a:gd name="T24" fmla="*/ 0 w 229"/>
                <a:gd name="T25" fmla="*/ 0 h 331"/>
                <a:gd name="T26" fmla="*/ 0 w 229"/>
                <a:gd name="T27" fmla="*/ 0 h 331"/>
                <a:gd name="T28" fmla="*/ 0 w 229"/>
                <a:gd name="T29" fmla="*/ 0 h 331"/>
                <a:gd name="T30" fmla="*/ 0 w 229"/>
                <a:gd name="T31" fmla="*/ 0 h 331"/>
                <a:gd name="T32" fmla="*/ 0 w 229"/>
                <a:gd name="T33" fmla="*/ 0 h 331"/>
                <a:gd name="T34" fmla="*/ 0 w 229"/>
                <a:gd name="T35" fmla="*/ 0 h 331"/>
                <a:gd name="T36" fmla="*/ 0 w 229"/>
                <a:gd name="T37" fmla="*/ 0 h 331"/>
                <a:gd name="T38" fmla="*/ 0 w 229"/>
                <a:gd name="T39" fmla="*/ 0 h 331"/>
                <a:gd name="T40" fmla="*/ 0 w 229"/>
                <a:gd name="T41" fmla="*/ 0 h 331"/>
                <a:gd name="T42" fmla="*/ 0 w 229"/>
                <a:gd name="T43" fmla="*/ 0 h 331"/>
                <a:gd name="T44" fmla="*/ 0 w 229"/>
                <a:gd name="T45" fmla="*/ 0 h 331"/>
                <a:gd name="T46" fmla="*/ 0 w 229"/>
                <a:gd name="T47" fmla="*/ 0 h 331"/>
                <a:gd name="T48" fmla="*/ 0 w 229"/>
                <a:gd name="T49" fmla="*/ 0 h 331"/>
                <a:gd name="T50" fmla="*/ 0 w 229"/>
                <a:gd name="T51" fmla="*/ 0 h 331"/>
                <a:gd name="T52" fmla="*/ 0 w 229"/>
                <a:gd name="T53" fmla="*/ 0 h 331"/>
                <a:gd name="T54" fmla="*/ 0 w 229"/>
                <a:gd name="T55" fmla="*/ 0 h 331"/>
                <a:gd name="T56" fmla="*/ 0 w 229"/>
                <a:gd name="T57" fmla="*/ 0 h 331"/>
                <a:gd name="T58" fmla="*/ 0 w 229"/>
                <a:gd name="T59" fmla="*/ 0 h 331"/>
                <a:gd name="T60" fmla="*/ 0 w 229"/>
                <a:gd name="T61" fmla="*/ 0 h 331"/>
                <a:gd name="T62" fmla="*/ 0 w 229"/>
                <a:gd name="T63" fmla="*/ 0 h 331"/>
                <a:gd name="T64" fmla="*/ 0 w 229"/>
                <a:gd name="T65" fmla="*/ 0 h 331"/>
                <a:gd name="T66" fmla="*/ 0 w 229"/>
                <a:gd name="T67" fmla="*/ 0 h 331"/>
                <a:gd name="T68" fmla="*/ 0 w 229"/>
                <a:gd name="T69" fmla="*/ 0 h 331"/>
                <a:gd name="T70" fmla="*/ 0 w 229"/>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9"/>
                <a:gd name="T109" fmla="*/ 0 h 331"/>
                <a:gd name="T110" fmla="*/ 229 w 229"/>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61" name="Freeform 74"/>
            <p:cNvSpPr>
              <a:spLocks/>
            </p:cNvSpPr>
            <p:nvPr/>
          </p:nvSpPr>
          <p:spPr bwMode="auto">
            <a:xfrm>
              <a:off x="4029" y="1022"/>
              <a:ext cx="116" cy="176"/>
            </a:xfrm>
            <a:custGeom>
              <a:avLst/>
              <a:gdLst>
                <a:gd name="T0" fmla="*/ 0 w 581"/>
                <a:gd name="T1" fmla="*/ 0 h 879"/>
                <a:gd name="T2" fmla="*/ 0 w 581"/>
                <a:gd name="T3" fmla="*/ 0 h 879"/>
                <a:gd name="T4" fmla="*/ 0 w 581"/>
                <a:gd name="T5" fmla="*/ 0 h 879"/>
                <a:gd name="T6" fmla="*/ 0 w 581"/>
                <a:gd name="T7" fmla="*/ 0 h 879"/>
                <a:gd name="T8" fmla="*/ 0 w 581"/>
                <a:gd name="T9" fmla="*/ 0 h 879"/>
                <a:gd name="T10" fmla="*/ 0 w 581"/>
                <a:gd name="T11" fmla="*/ 0 h 879"/>
                <a:gd name="T12" fmla="*/ 0 w 581"/>
                <a:gd name="T13" fmla="*/ 0 h 879"/>
                <a:gd name="T14" fmla="*/ 0 w 581"/>
                <a:gd name="T15" fmla="*/ 0 h 879"/>
                <a:gd name="T16" fmla="*/ 0 w 581"/>
                <a:gd name="T17" fmla="*/ 0 h 879"/>
                <a:gd name="T18" fmla="*/ 0 w 581"/>
                <a:gd name="T19" fmla="*/ 0 h 879"/>
                <a:gd name="T20" fmla="*/ 0 w 581"/>
                <a:gd name="T21" fmla="*/ 0 h 879"/>
                <a:gd name="T22" fmla="*/ 0 w 581"/>
                <a:gd name="T23" fmla="*/ 0 h 879"/>
                <a:gd name="T24" fmla="*/ 0 w 581"/>
                <a:gd name="T25" fmla="*/ 0 h 879"/>
                <a:gd name="T26" fmla="*/ 0 w 581"/>
                <a:gd name="T27" fmla="*/ 0 h 879"/>
                <a:gd name="T28" fmla="*/ 0 w 581"/>
                <a:gd name="T29" fmla="*/ 0 h 879"/>
                <a:gd name="T30" fmla="*/ 0 w 581"/>
                <a:gd name="T31" fmla="*/ 0 h 879"/>
                <a:gd name="T32" fmla="*/ 0 w 581"/>
                <a:gd name="T33" fmla="*/ 0 h 879"/>
                <a:gd name="T34" fmla="*/ 0 w 581"/>
                <a:gd name="T35" fmla="*/ 0 h 879"/>
                <a:gd name="T36" fmla="*/ 0 w 581"/>
                <a:gd name="T37" fmla="*/ 0 h 879"/>
                <a:gd name="T38" fmla="*/ 0 w 581"/>
                <a:gd name="T39" fmla="*/ 0 h 879"/>
                <a:gd name="T40" fmla="*/ 0 w 581"/>
                <a:gd name="T41" fmla="*/ 0 h 879"/>
                <a:gd name="T42" fmla="*/ 0 w 581"/>
                <a:gd name="T43" fmla="*/ 0 h 879"/>
                <a:gd name="T44" fmla="*/ 0 w 581"/>
                <a:gd name="T45" fmla="*/ 0 h 879"/>
                <a:gd name="T46" fmla="*/ 0 w 581"/>
                <a:gd name="T47" fmla="*/ 0 h 879"/>
                <a:gd name="T48" fmla="*/ 0 w 581"/>
                <a:gd name="T49" fmla="*/ 0 h 879"/>
                <a:gd name="T50" fmla="*/ 0 w 581"/>
                <a:gd name="T51" fmla="*/ 0 h 879"/>
                <a:gd name="T52" fmla="*/ 0 w 581"/>
                <a:gd name="T53" fmla="*/ 0 h 879"/>
                <a:gd name="T54" fmla="*/ 0 w 581"/>
                <a:gd name="T55" fmla="*/ 0 h 879"/>
                <a:gd name="T56" fmla="*/ 0 w 581"/>
                <a:gd name="T57" fmla="*/ 0 h 879"/>
                <a:gd name="T58" fmla="*/ 0 w 581"/>
                <a:gd name="T59" fmla="*/ 0 h 879"/>
                <a:gd name="T60" fmla="*/ 0 w 581"/>
                <a:gd name="T61" fmla="*/ 0 h 879"/>
                <a:gd name="T62" fmla="*/ 0 w 581"/>
                <a:gd name="T63" fmla="*/ 0 h 879"/>
                <a:gd name="T64" fmla="*/ 0 w 581"/>
                <a:gd name="T65" fmla="*/ 0 h 879"/>
                <a:gd name="T66" fmla="*/ 0 w 581"/>
                <a:gd name="T67" fmla="*/ 0 h 879"/>
                <a:gd name="T68" fmla="*/ 0 w 581"/>
                <a:gd name="T69" fmla="*/ 0 h 879"/>
                <a:gd name="T70" fmla="*/ 0 w 581"/>
                <a:gd name="T71" fmla="*/ 0 h 879"/>
                <a:gd name="T72" fmla="*/ 0 w 581"/>
                <a:gd name="T73" fmla="*/ 0 h 879"/>
                <a:gd name="T74" fmla="*/ 0 w 581"/>
                <a:gd name="T75" fmla="*/ 0 h 879"/>
                <a:gd name="T76" fmla="*/ 0 w 581"/>
                <a:gd name="T77" fmla="*/ 0 h 879"/>
                <a:gd name="T78" fmla="*/ 0 w 581"/>
                <a:gd name="T79" fmla="*/ 0 h 879"/>
                <a:gd name="T80" fmla="*/ 0 w 581"/>
                <a:gd name="T81" fmla="*/ 0 h 879"/>
                <a:gd name="T82" fmla="*/ 0 w 581"/>
                <a:gd name="T83" fmla="*/ 0 h 879"/>
                <a:gd name="T84" fmla="*/ 0 w 581"/>
                <a:gd name="T85" fmla="*/ 0 h 879"/>
                <a:gd name="T86" fmla="*/ 0 w 581"/>
                <a:gd name="T87" fmla="*/ 0 h 879"/>
                <a:gd name="T88" fmla="*/ 0 w 581"/>
                <a:gd name="T89" fmla="*/ 0 h 879"/>
                <a:gd name="T90" fmla="*/ 0 w 581"/>
                <a:gd name="T91" fmla="*/ 0 h 879"/>
                <a:gd name="T92" fmla="*/ 0 w 581"/>
                <a:gd name="T93" fmla="*/ 0 h 879"/>
                <a:gd name="T94" fmla="*/ 0 w 581"/>
                <a:gd name="T95" fmla="*/ 0 h 879"/>
                <a:gd name="T96" fmla="*/ 0 w 581"/>
                <a:gd name="T97" fmla="*/ 0 h 879"/>
                <a:gd name="T98" fmla="*/ 0 w 581"/>
                <a:gd name="T99" fmla="*/ 0 h 879"/>
                <a:gd name="T100" fmla="*/ 0 w 581"/>
                <a:gd name="T101" fmla="*/ 0 h 879"/>
                <a:gd name="T102" fmla="*/ 0 w 581"/>
                <a:gd name="T103" fmla="*/ 0 h 879"/>
                <a:gd name="T104" fmla="*/ 0 w 581"/>
                <a:gd name="T105" fmla="*/ 0 h 879"/>
                <a:gd name="T106" fmla="*/ 0 w 581"/>
                <a:gd name="T107" fmla="*/ 0 h 879"/>
                <a:gd name="T108" fmla="*/ 0 w 581"/>
                <a:gd name="T109" fmla="*/ 0 h 879"/>
                <a:gd name="T110" fmla="*/ 0 w 581"/>
                <a:gd name="T111" fmla="*/ 0 h 879"/>
                <a:gd name="T112" fmla="*/ 0 w 581"/>
                <a:gd name="T113" fmla="*/ 0 h 879"/>
                <a:gd name="T114" fmla="*/ 0 w 581"/>
                <a:gd name="T115" fmla="*/ 0 h 879"/>
                <a:gd name="T116" fmla="*/ 0 w 581"/>
                <a:gd name="T117" fmla="*/ 0 h 879"/>
                <a:gd name="T118" fmla="*/ 0 w 581"/>
                <a:gd name="T119" fmla="*/ 0 h 879"/>
                <a:gd name="T120" fmla="*/ 0 w 581"/>
                <a:gd name="T121" fmla="*/ 0 h 879"/>
                <a:gd name="T122" fmla="*/ 0 w 581"/>
                <a:gd name="T123" fmla="*/ 0 h 879"/>
                <a:gd name="T124" fmla="*/ 0 w 581"/>
                <a:gd name="T125" fmla="*/ 0 h 8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1"/>
                <a:gd name="T190" fmla="*/ 0 h 879"/>
                <a:gd name="T191" fmla="*/ 581 w 581"/>
                <a:gd name="T192" fmla="*/ 879 h 8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62" name="Freeform 75"/>
            <p:cNvSpPr>
              <a:spLocks/>
            </p:cNvSpPr>
            <p:nvPr/>
          </p:nvSpPr>
          <p:spPr bwMode="auto">
            <a:xfrm>
              <a:off x="4091" y="1068"/>
              <a:ext cx="119" cy="108"/>
            </a:xfrm>
            <a:custGeom>
              <a:avLst/>
              <a:gdLst>
                <a:gd name="T0" fmla="*/ 0 w 591"/>
                <a:gd name="T1" fmla="*/ 0 h 540"/>
                <a:gd name="T2" fmla="*/ 0 w 591"/>
                <a:gd name="T3" fmla="*/ 0 h 540"/>
                <a:gd name="T4" fmla="*/ 0 w 591"/>
                <a:gd name="T5" fmla="*/ 0 h 540"/>
                <a:gd name="T6" fmla="*/ 0 w 591"/>
                <a:gd name="T7" fmla="*/ 0 h 540"/>
                <a:gd name="T8" fmla="*/ 0 w 591"/>
                <a:gd name="T9" fmla="*/ 0 h 540"/>
                <a:gd name="T10" fmla="*/ 0 w 591"/>
                <a:gd name="T11" fmla="*/ 0 h 540"/>
                <a:gd name="T12" fmla="*/ 0 w 591"/>
                <a:gd name="T13" fmla="*/ 0 h 540"/>
                <a:gd name="T14" fmla="*/ 0 w 591"/>
                <a:gd name="T15" fmla="*/ 0 h 540"/>
                <a:gd name="T16" fmla="*/ 0 w 591"/>
                <a:gd name="T17" fmla="*/ 0 h 540"/>
                <a:gd name="T18" fmla="*/ 0 w 591"/>
                <a:gd name="T19" fmla="*/ 0 h 540"/>
                <a:gd name="T20" fmla="*/ 0 w 591"/>
                <a:gd name="T21" fmla="*/ 0 h 540"/>
                <a:gd name="T22" fmla="*/ 0 w 591"/>
                <a:gd name="T23" fmla="*/ 0 h 540"/>
                <a:gd name="T24" fmla="*/ 0 w 591"/>
                <a:gd name="T25" fmla="*/ 0 h 540"/>
                <a:gd name="T26" fmla="*/ 0 w 591"/>
                <a:gd name="T27" fmla="*/ 0 h 540"/>
                <a:gd name="T28" fmla="*/ 0 w 591"/>
                <a:gd name="T29" fmla="*/ 0 h 540"/>
                <a:gd name="T30" fmla="*/ 0 w 591"/>
                <a:gd name="T31" fmla="*/ 0 h 540"/>
                <a:gd name="T32" fmla="*/ 0 w 591"/>
                <a:gd name="T33" fmla="*/ 0 h 540"/>
                <a:gd name="T34" fmla="*/ 0 w 591"/>
                <a:gd name="T35" fmla="*/ 0 h 540"/>
                <a:gd name="T36" fmla="*/ 0 w 591"/>
                <a:gd name="T37" fmla="*/ 0 h 540"/>
                <a:gd name="T38" fmla="*/ 0 w 591"/>
                <a:gd name="T39" fmla="*/ 0 h 540"/>
                <a:gd name="T40" fmla="*/ 0 w 591"/>
                <a:gd name="T41" fmla="*/ 0 h 540"/>
                <a:gd name="T42" fmla="*/ 0 w 591"/>
                <a:gd name="T43" fmla="*/ 0 h 540"/>
                <a:gd name="T44" fmla="*/ 0 w 591"/>
                <a:gd name="T45" fmla="*/ 0 h 540"/>
                <a:gd name="T46" fmla="*/ 0 w 591"/>
                <a:gd name="T47" fmla="*/ 0 h 540"/>
                <a:gd name="T48" fmla="*/ 0 w 591"/>
                <a:gd name="T49" fmla="*/ 0 h 540"/>
                <a:gd name="T50" fmla="*/ 0 w 591"/>
                <a:gd name="T51" fmla="*/ 0 h 540"/>
                <a:gd name="T52" fmla="*/ 0 w 591"/>
                <a:gd name="T53" fmla="*/ 0 h 540"/>
                <a:gd name="T54" fmla="*/ 0 w 591"/>
                <a:gd name="T55" fmla="*/ 0 h 540"/>
                <a:gd name="T56" fmla="*/ 0 w 591"/>
                <a:gd name="T57" fmla="*/ 0 h 540"/>
                <a:gd name="T58" fmla="*/ 0 w 591"/>
                <a:gd name="T59" fmla="*/ 0 h 540"/>
                <a:gd name="T60" fmla="*/ 0 w 591"/>
                <a:gd name="T61" fmla="*/ 0 h 540"/>
                <a:gd name="T62" fmla="*/ 0 w 591"/>
                <a:gd name="T63" fmla="*/ 0 h 540"/>
                <a:gd name="T64" fmla="*/ 0 w 591"/>
                <a:gd name="T65" fmla="*/ 0 h 540"/>
                <a:gd name="T66" fmla="*/ 0 w 591"/>
                <a:gd name="T67" fmla="*/ 0 h 540"/>
                <a:gd name="T68" fmla="*/ 0 w 591"/>
                <a:gd name="T69" fmla="*/ 0 h 540"/>
                <a:gd name="T70" fmla="*/ 0 w 591"/>
                <a:gd name="T71" fmla="*/ 0 h 540"/>
                <a:gd name="T72" fmla="*/ 0 w 591"/>
                <a:gd name="T73" fmla="*/ 0 h 540"/>
                <a:gd name="T74" fmla="*/ 0 w 591"/>
                <a:gd name="T75" fmla="*/ 0 h 540"/>
                <a:gd name="T76" fmla="*/ 0 w 591"/>
                <a:gd name="T77" fmla="*/ 0 h 540"/>
                <a:gd name="T78" fmla="*/ 0 w 591"/>
                <a:gd name="T79" fmla="*/ 0 h 540"/>
                <a:gd name="T80" fmla="*/ 0 w 591"/>
                <a:gd name="T81" fmla="*/ 0 h 540"/>
                <a:gd name="T82" fmla="*/ 0 w 591"/>
                <a:gd name="T83" fmla="*/ 0 h 540"/>
                <a:gd name="T84" fmla="*/ 0 w 591"/>
                <a:gd name="T85" fmla="*/ 0 h 5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91"/>
                <a:gd name="T130" fmla="*/ 0 h 540"/>
                <a:gd name="T131" fmla="*/ 591 w 591"/>
                <a:gd name="T132" fmla="*/ 540 h 5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63" name="Freeform 76"/>
            <p:cNvSpPr>
              <a:spLocks/>
            </p:cNvSpPr>
            <p:nvPr/>
          </p:nvSpPr>
          <p:spPr bwMode="auto">
            <a:xfrm>
              <a:off x="4123" y="1101"/>
              <a:ext cx="47" cy="55"/>
            </a:xfrm>
            <a:custGeom>
              <a:avLst/>
              <a:gdLst>
                <a:gd name="T0" fmla="*/ 0 w 238"/>
                <a:gd name="T1" fmla="*/ 0 h 271"/>
                <a:gd name="T2" fmla="*/ 0 w 238"/>
                <a:gd name="T3" fmla="*/ 0 h 271"/>
                <a:gd name="T4" fmla="*/ 0 w 238"/>
                <a:gd name="T5" fmla="*/ 0 h 271"/>
                <a:gd name="T6" fmla="*/ 0 w 238"/>
                <a:gd name="T7" fmla="*/ 0 h 271"/>
                <a:gd name="T8" fmla="*/ 0 w 238"/>
                <a:gd name="T9" fmla="*/ 0 h 271"/>
                <a:gd name="T10" fmla="*/ 0 w 238"/>
                <a:gd name="T11" fmla="*/ 0 h 271"/>
                <a:gd name="T12" fmla="*/ 0 w 238"/>
                <a:gd name="T13" fmla="*/ 0 h 271"/>
                <a:gd name="T14" fmla="*/ 0 w 238"/>
                <a:gd name="T15" fmla="*/ 0 h 271"/>
                <a:gd name="T16" fmla="*/ 0 w 238"/>
                <a:gd name="T17" fmla="*/ 0 h 271"/>
                <a:gd name="T18" fmla="*/ 0 w 238"/>
                <a:gd name="T19" fmla="*/ 0 h 271"/>
                <a:gd name="T20" fmla="*/ 0 w 238"/>
                <a:gd name="T21" fmla="*/ 0 h 271"/>
                <a:gd name="T22" fmla="*/ 0 w 238"/>
                <a:gd name="T23" fmla="*/ 0 h 271"/>
                <a:gd name="T24" fmla="*/ 0 w 238"/>
                <a:gd name="T25" fmla="*/ 0 h 271"/>
                <a:gd name="T26" fmla="*/ 0 w 238"/>
                <a:gd name="T27" fmla="*/ 0 h 271"/>
                <a:gd name="T28" fmla="*/ 0 w 238"/>
                <a:gd name="T29" fmla="*/ 0 h 271"/>
                <a:gd name="T30" fmla="*/ 0 w 238"/>
                <a:gd name="T31" fmla="*/ 0 h 271"/>
                <a:gd name="T32" fmla="*/ 0 w 238"/>
                <a:gd name="T33" fmla="*/ 0 h 271"/>
                <a:gd name="T34" fmla="*/ 0 w 238"/>
                <a:gd name="T35" fmla="*/ 0 h 271"/>
                <a:gd name="T36" fmla="*/ 0 w 238"/>
                <a:gd name="T37" fmla="*/ 0 h 271"/>
                <a:gd name="T38" fmla="*/ 0 w 238"/>
                <a:gd name="T39" fmla="*/ 0 h 271"/>
                <a:gd name="T40" fmla="*/ 0 w 238"/>
                <a:gd name="T41" fmla="*/ 0 h 271"/>
                <a:gd name="T42" fmla="*/ 0 w 238"/>
                <a:gd name="T43" fmla="*/ 0 h 271"/>
                <a:gd name="T44" fmla="*/ 0 w 238"/>
                <a:gd name="T45" fmla="*/ 0 h 271"/>
                <a:gd name="T46" fmla="*/ 0 w 238"/>
                <a:gd name="T47" fmla="*/ 0 h 271"/>
                <a:gd name="T48" fmla="*/ 0 w 238"/>
                <a:gd name="T49" fmla="*/ 0 h 271"/>
                <a:gd name="T50" fmla="*/ 0 w 238"/>
                <a:gd name="T51" fmla="*/ 0 h 271"/>
                <a:gd name="T52" fmla="*/ 0 w 238"/>
                <a:gd name="T53" fmla="*/ 0 h 271"/>
                <a:gd name="T54" fmla="*/ 0 w 238"/>
                <a:gd name="T55" fmla="*/ 0 h 271"/>
                <a:gd name="T56" fmla="*/ 0 w 238"/>
                <a:gd name="T57" fmla="*/ 0 h 271"/>
                <a:gd name="T58" fmla="*/ 0 w 238"/>
                <a:gd name="T59" fmla="*/ 0 h 271"/>
                <a:gd name="T60" fmla="*/ 0 w 238"/>
                <a:gd name="T61" fmla="*/ 0 h 271"/>
                <a:gd name="T62" fmla="*/ 0 w 238"/>
                <a:gd name="T63" fmla="*/ 0 h 271"/>
                <a:gd name="T64" fmla="*/ 0 w 238"/>
                <a:gd name="T65" fmla="*/ 0 h 271"/>
                <a:gd name="T66" fmla="*/ 0 w 238"/>
                <a:gd name="T67" fmla="*/ 0 h 271"/>
                <a:gd name="T68" fmla="*/ 0 w 238"/>
                <a:gd name="T69" fmla="*/ 0 h 271"/>
                <a:gd name="T70" fmla="*/ 0 w 238"/>
                <a:gd name="T71" fmla="*/ 0 h 271"/>
                <a:gd name="T72" fmla="*/ 0 w 238"/>
                <a:gd name="T73" fmla="*/ 0 h 271"/>
                <a:gd name="T74" fmla="*/ 0 w 238"/>
                <a:gd name="T75" fmla="*/ 0 h 271"/>
                <a:gd name="T76" fmla="*/ 0 w 238"/>
                <a:gd name="T77" fmla="*/ 0 h 271"/>
                <a:gd name="T78" fmla="*/ 0 w 238"/>
                <a:gd name="T79" fmla="*/ 0 h 271"/>
                <a:gd name="T80" fmla="*/ 0 w 238"/>
                <a:gd name="T81" fmla="*/ 0 h 271"/>
                <a:gd name="T82" fmla="*/ 0 w 238"/>
                <a:gd name="T83" fmla="*/ 0 h 271"/>
                <a:gd name="T84" fmla="*/ 0 w 238"/>
                <a:gd name="T85" fmla="*/ 0 h 271"/>
                <a:gd name="T86" fmla="*/ 0 w 238"/>
                <a:gd name="T87" fmla="*/ 0 h 271"/>
                <a:gd name="T88" fmla="*/ 0 w 238"/>
                <a:gd name="T89" fmla="*/ 0 h 271"/>
                <a:gd name="T90" fmla="*/ 0 w 238"/>
                <a:gd name="T91" fmla="*/ 0 h 271"/>
                <a:gd name="T92" fmla="*/ 0 w 238"/>
                <a:gd name="T93" fmla="*/ 0 h 271"/>
                <a:gd name="T94" fmla="*/ 0 w 238"/>
                <a:gd name="T95" fmla="*/ 0 h 271"/>
                <a:gd name="T96" fmla="*/ 0 w 238"/>
                <a:gd name="T97" fmla="*/ 0 h 271"/>
                <a:gd name="T98" fmla="*/ 0 w 238"/>
                <a:gd name="T99" fmla="*/ 0 h 2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271"/>
                <a:gd name="T152" fmla="*/ 238 w 238"/>
                <a:gd name="T153" fmla="*/ 271 h 2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64" name="Freeform 77"/>
            <p:cNvSpPr>
              <a:spLocks/>
            </p:cNvSpPr>
            <p:nvPr/>
          </p:nvSpPr>
          <p:spPr bwMode="auto">
            <a:xfrm>
              <a:off x="4135" y="1141"/>
              <a:ext cx="161" cy="158"/>
            </a:xfrm>
            <a:custGeom>
              <a:avLst/>
              <a:gdLst>
                <a:gd name="T0" fmla="*/ 0 w 806"/>
                <a:gd name="T1" fmla="*/ 0 h 789"/>
                <a:gd name="T2" fmla="*/ 0 w 806"/>
                <a:gd name="T3" fmla="*/ 0 h 789"/>
                <a:gd name="T4" fmla="*/ 0 w 806"/>
                <a:gd name="T5" fmla="*/ 0 h 789"/>
                <a:gd name="T6" fmla="*/ 0 w 806"/>
                <a:gd name="T7" fmla="*/ 0 h 789"/>
                <a:gd name="T8" fmla="*/ 0 w 806"/>
                <a:gd name="T9" fmla="*/ 0 h 789"/>
                <a:gd name="T10" fmla="*/ 0 w 806"/>
                <a:gd name="T11" fmla="*/ 0 h 789"/>
                <a:gd name="T12" fmla="*/ 0 w 806"/>
                <a:gd name="T13" fmla="*/ 0 h 789"/>
                <a:gd name="T14" fmla="*/ 0 w 806"/>
                <a:gd name="T15" fmla="*/ 0 h 789"/>
                <a:gd name="T16" fmla="*/ 0 w 806"/>
                <a:gd name="T17" fmla="*/ 0 h 789"/>
                <a:gd name="T18" fmla="*/ 0 w 806"/>
                <a:gd name="T19" fmla="*/ 0 h 789"/>
                <a:gd name="T20" fmla="*/ 0 w 806"/>
                <a:gd name="T21" fmla="*/ 0 h 789"/>
                <a:gd name="T22" fmla="*/ 0 w 806"/>
                <a:gd name="T23" fmla="*/ 0 h 789"/>
                <a:gd name="T24" fmla="*/ 0 w 806"/>
                <a:gd name="T25" fmla="*/ 0 h 789"/>
                <a:gd name="T26" fmla="*/ 0 w 806"/>
                <a:gd name="T27" fmla="*/ 0 h 789"/>
                <a:gd name="T28" fmla="*/ 0 w 806"/>
                <a:gd name="T29" fmla="*/ 0 h 789"/>
                <a:gd name="T30" fmla="*/ 0 w 806"/>
                <a:gd name="T31" fmla="*/ 0 h 789"/>
                <a:gd name="T32" fmla="*/ 0 w 806"/>
                <a:gd name="T33" fmla="*/ 0 h 789"/>
                <a:gd name="T34" fmla="*/ 0 w 806"/>
                <a:gd name="T35" fmla="*/ 0 h 789"/>
                <a:gd name="T36" fmla="*/ 0 w 806"/>
                <a:gd name="T37" fmla="*/ 0 h 789"/>
                <a:gd name="T38" fmla="*/ 0 w 806"/>
                <a:gd name="T39" fmla="*/ 0 h 789"/>
                <a:gd name="T40" fmla="*/ 0 w 806"/>
                <a:gd name="T41" fmla="*/ 0 h 789"/>
                <a:gd name="T42" fmla="*/ 0 w 806"/>
                <a:gd name="T43" fmla="*/ 0 h 789"/>
                <a:gd name="T44" fmla="*/ 0 w 806"/>
                <a:gd name="T45" fmla="*/ 0 h 789"/>
                <a:gd name="T46" fmla="*/ 0 w 806"/>
                <a:gd name="T47" fmla="*/ 0 h 789"/>
                <a:gd name="T48" fmla="*/ 0 w 806"/>
                <a:gd name="T49" fmla="*/ 0 h 789"/>
                <a:gd name="T50" fmla="*/ 0 w 806"/>
                <a:gd name="T51" fmla="*/ 0 h 789"/>
                <a:gd name="T52" fmla="*/ 0 w 806"/>
                <a:gd name="T53" fmla="*/ 0 h 789"/>
                <a:gd name="T54" fmla="*/ 0 w 806"/>
                <a:gd name="T55" fmla="*/ 0 h 789"/>
                <a:gd name="T56" fmla="*/ 0 w 806"/>
                <a:gd name="T57" fmla="*/ 0 h 789"/>
                <a:gd name="T58" fmla="*/ 0 w 806"/>
                <a:gd name="T59" fmla="*/ 0 h 789"/>
                <a:gd name="T60" fmla="*/ 0 w 806"/>
                <a:gd name="T61" fmla="*/ 0 h 789"/>
                <a:gd name="T62" fmla="*/ 0 w 806"/>
                <a:gd name="T63" fmla="*/ 0 h 789"/>
                <a:gd name="T64" fmla="*/ 0 w 806"/>
                <a:gd name="T65" fmla="*/ 0 h 789"/>
                <a:gd name="T66" fmla="*/ 0 w 806"/>
                <a:gd name="T67" fmla="*/ 0 h 789"/>
                <a:gd name="T68" fmla="*/ 0 w 806"/>
                <a:gd name="T69" fmla="*/ 0 h 789"/>
                <a:gd name="T70" fmla="*/ 0 w 806"/>
                <a:gd name="T71" fmla="*/ 0 h 789"/>
                <a:gd name="T72" fmla="*/ 0 w 806"/>
                <a:gd name="T73" fmla="*/ 0 h 789"/>
                <a:gd name="T74" fmla="*/ 0 w 806"/>
                <a:gd name="T75" fmla="*/ 0 h 789"/>
                <a:gd name="T76" fmla="*/ 0 w 806"/>
                <a:gd name="T77" fmla="*/ 0 h 789"/>
                <a:gd name="T78" fmla="*/ 0 w 806"/>
                <a:gd name="T79" fmla="*/ 0 h 789"/>
                <a:gd name="T80" fmla="*/ 0 w 806"/>
                <a:gd name="T81" fmla="*/ 0 h 789"/>
                <a:gd name="T82" fmla="*/ 0 w 806"/>
                <a:gd name="T83" fmla="*/ 0 h 789"/>
                <a:gd name="T84" fmla="*/ 0 w 806"/>
                <a:gd name="T85" fmla="*/ 0 h 789"/>
                <a:gd name="T86" fmla="*/ 0 w 806"/>
                <a:gd name="T87" fmla="*/ 0 h 789"/>
                <a:gd name="T88" fmla="*/ 0 w 806"/>
                <a:gd name="T89" fmla="*/ 0 h 789"/>
                <a:gd name="T90" fmla="*/ 0 w 806"/>
                <a:gd name="T91" fmla="*/ 0 h 789"/>
                <a:gd name="T92" fmla="*/ 0 w 806"/>
                <a:gd name="T93" fmla="*/ 0 h 789"/>
                <a:gd name="T94" fmla="*/ 0 w 806"/>
                <a:gd name="T95" fmla="*/ 0 h 789"/>
                <a:gd name="T96" fmla="*/ 0 w 806"/>
                <a:gd name="T97" fmla="*/ 0 h 789"/>
                <a:gd name="T98" fmla="*/ 0 w 806"/>
                <a:gd name="T99" fmla="*/ 0 h 789"/>
                <a:gd name="T100" fmla="*/ 0 w 806"/>
                <a:gd name="T101" fmla="*/ 0 h 789"/>
                <a:gd name="T102" fmla="*/ 0 w 806"/>
                <a:gd name="T103" fmla="*/ 0 h 789"/>
                <a:gd name="T104" fmla="*/ 0 w 806"/>
                <a:gd name="T105" fmla="*/ 0 h 789"/>
                <a:gd name="T106" fmla="*/ 0 w 806"/>
                <a:gd name="T107" fmla="*/ 0 h 789"/>
                <a:gd name="T108" fmla="*/ 0 w 806"/>
                <a:gd name="T109" fmla="*/ 0 h 789"/>
                <a:gd name="T110" fmla="*/ 0 w 806"/>
                <a:gd name="T111" fmla="*/ 0 h 7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6"/>
                <a:gd name="T169" fmla="*/ 0 h 789"/>
                <a:gd name="T170" fmla="*/ 806 w 806"/>
                <a:gd name="T171" fmla="*/ 789 h 7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65" name="Freeform 78"/>
            <p:cNvSpPr>
              <a:spLocks/>
            </p:cNvSpPr>
            <p:nvPr/>
          </p:nvSpPr>
          <p:spPr bwMode="auto">
            <a:xfrm>
              <a:off x="4214" y="1168"/>
              <a:ext cx="81" cy="83"/>
            </a:xfrm>
            <a:custGeom>
              <a:avLst/>
              <a:gdLst>
                <a:gd name="T0" fmla="*/ 0 w 405"/>
                <a:gd name="T1" fmla="*/ 0 h 414"/>
                <a:gd name="T2" fmla="*/ 0 w 405"/>
                <a:gd name="T3" fmla="*/ 0 h 414"/>
                <a:gd name="T4" fmla="*/ 0 w 405"/>
                <a:gd name="T5" fmla="*/ 0 h 414"/>
                <a:gd name="T6" fmla="*/ 0 w 405"/>
                <a:gd name="T7" fmla="*/ 0 h 414"/>
                <a:gd name="T8" fmla="*/ 0 w 405"/>
                <a:gd name="T9" fmla="*/ 0 h 414"/>
                <a:gd name="T10" fmla="*/ 0 w 405"/>
                <a:gd name="T11" fmla="*/ 0 h 414"/>
                <a:gd name="T12" fmla="*/ 0 w 405"/>
                <a:gd name="T13" fmla="*/ 0 h 414"/>
                <a:gd name="T14" fmla="*/ 0 w 405"/>
                <a:gd name="T15" fmla="*/ 0 h 414"/>
                <a:gd name="T16" fmla="*/ 0 w 405"/>
                <a:gd name="T17" fmla="*/ 0 h 414"/>
                <a:gd name="T18" fmla="*/ 0 w 405"/>
                <a:gd name="T19" fmla="*/ 0 h 414"/>
                <a:gd name="T20" fmla="*/ 0 w 405"/>
                <a:gd name="T21" fmla="*/ 0 h 414"/>
                <a:gd name="T22" fmla="*/ 0 w 405"/>
                <a:gd name="T23" fmla="*/ 0 h 414"/>
                <a:gd name="T24" fmla="*/ 0 w 405"/>
                <a:gd name="T25" fmla="*/ 0 h 414"/>
                <a:gd name="T26" fmla="*/ 0 w 405"/>
                <a:gd name="T27" fmla="*/ 0 h 414"/>
                <a:gd name="T28" fmla="*/ 0 w 405"/>
                <a:gd name="T29" fmla="*/ 0 h 414"/>
                <a:gd name="T30" fmla="*/ 0 w 405"/>
                <a:gd name="T31" fmla="*/ 0 h 414"/>
                <a:gd name="T32" fmla="*/ 0 w 405"/>
                <a:gd name="T33" fmla="*/ 0 h 414"/>
                <a:gd name="T34" fmla="*/ 0 w 405"/>
                <a:gd name="T35" fmla="*/ 0 h 414"/>
                <a:gd name="T36" fmla="*/ 0 w 405"/>
                <a:gd name="T37" fmla="*/ 0 h 414"/>
                <a:gd name="T38" fmla="*/ 0 w 405"/>
                <a:gd name="T39" fmla="*/ 0 h 414"/>
                <a:gd name="T40" fmla="*/ 0 w 405"/>
                <a:gd name="T41" fmla="*/ 0 h 414"/>
                <a:gd name="T42" fmla="*/ 0 w 405"/>
                <a:gd name="T43" fmla="*/ 0 h 414"/>
                <a:gd name="T44" fmla="*/ 0 w 405"/>
                <a:gd name="T45" fmla="*/ 0 h 414"/>
                <a:gd name="T46" fmla="*/ 0 w 405"/>
                <a:gd name="T47" fmla="*/ 0 h 414"/>
                <a:gd name="T48" fmla="*/ 0 w 405"/>
                <a:gd name="T49" fmla="*/ 0 h 414"/>
                <a:gd name="T50" fmla="*/ 0 w 405"/>
                <a:gd name="T51" fmla="*/ 0 h 414"/>
                <a:gd name="T52" fmla="*/ 0 w 405"/>
                <a:gd name="T53" fmla="*/ 0 h 414"/>
                <a:gd name="T54" fmla="*/ 0 w 405"/>
                <a:gd name="T55" fmla="*/ 0 h 414"/>
                <a:gd name="T56" fmla="*/ 0 w 405"/>
                <a:gd name="T57" fmla="*/ 0 h 414"/>
                <a:gd name="T58" fmla="*/ 0 w 405"/>
                <a:gd name="T59" fmla="*/ 0 h 414"/>
                <a:gd name="T60" fmla="*/ 0 w 405"/>
                <a:gd name="T61" fmla="*/ 0 h 414"/>
                <a:gd name="T62" fmla="*/ 0 w 405"/>
                <a:gd name="T63" fmla="*/ 0 h 414"/>
                <a:gd name="T64" fmla="*/ 0 w 405"/>
                <a:gd name="T65" fmla="*/ 0 h 4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5"/>
                <a:gd name="T100" fmla="*/ 0 h 414"/>
                <a:gd name="T101" fmla="*/ 405 w 405"/>
                <a:gd name="T102" fmla="*/ 414 h 4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66" name="Freeform 79"/>
            <p:cNvSpPr>
              <a:spLocks/>
            </p:cNvSpPr>
            <p:nvPr/>
          </p:nvSpPr>
          <p:spPr bwMode="auto">
            <a:xfrm>
              <a:off x="4091" y="1180"/>
              <a:ext cx="50" cy="114"/>
            </a:xfrm>
            <a:custGeom>
              <a:avLst/>
              <a:gdLst>
                <a:gd name="T0" fmla="*/ 0 w 249"/>
                <a:gd name="T1" fmla="*/ 0 h 569"/>
                <a:gd name="T2" fmla="*/ 0 w 249"/>
                <a:gd name="T3" fmla="*/ 0 h 569"/>
                <a:gd name="T4" fmla="*/ 0 w 249"/>
                <a:gd name="T5" fmla="*/ 0 h 569"/>
                <a:gd name="T6" fmla="*/ 0 w 249"/>
                <a:gd name="T7" fmla="*/ 0 h 569"/>
                <a:gd name="T8" fmla="*/ 0 w 249"/>
                <a:gd name="T9" fmla="*/ 0 h 569"/>
                <a:gd name="T10" fmla="*/ 0 w 249"/>
                <a:gd name="T11" fmla="*/ 0 h 569"/>
                <a:gd name="T12" fmla="*/ 0 w 249"/>
                <a:gd name="T13" fmla="*/ 0 h 569"/>
                <a:gd name="T14" fmla="*/ 0 w 249"/>
                <a:gd name="T15" fmla="*/ 0 h 569"/>
                <a:gd name="T16" fmla="*/ 0 w 249"/>
                <a:gd name="T17" fmla="*/ 0 h 569"/>
                <a:gd name="T18" fmla="*/ 0 w 249"/>
                <a:gd name="T19" fmla="*/ 0 h 569"/>
                <a:gd name="T20" fmla="*/ 0 w 249"/>
                <a:gd name="T21" fmla="*/ 0 h 569"/>
                <a:gd name="T22" fmla="*/ 0 w 249"/>
                <a:gd name="T23" fmla="*/ 0 h 569"/>
                <a:gd name="T24" fmla="*/ 0 w 249"/>
                <a:gd name="T25" fmla="*/ 0 h 569"/>
                <a:gd name="T26" fmla="*/ 0 w 249"/>
                <a:gd name="T27" fmla="*/ 0 h 569"/>
                <a:gd name="T28" fmla="*/ 0 w 249"/>
                <a:gd name="T29" fmla="*/ 0 h 569"/>
                <a:gd name="T30" fmla="*/ 0 w 249"/>
                <a:gd name="T31" fmla="*/ 0 h 569"/>
                <a:gd name="T32" fmla="*/ 0 w 249"/>
                <a:gd name="T33" fmla="*/ 0 h 569"/>
                <a:gd name="T34" fmla="*/ 0 w 249"/>
                <a:gd name="T35" fmla="*/ 0 h 569"/>
                <a:gd name="T36" fmla="*/ 0 w 249"/>
                <a:gd name="T37" fmla="*/ 0 h 569"/>
                <a:gd name="T38" fmla="*/ 0 w 249"/>
                <a:gd name="T39" fmla="*/ 0 h 569"/>
                <a:gd name="T40" fmla="*/ 0 w 249"/>
                <a:gd name="T41" fmla="*/ 0 h 569"/>
                <a:gd name="T42" fmla="*/ 0 w 249"/>
                <a:gd name="T43" fmla="*/ 0 h 569"/>
                <a:gd name="T44" fmla="*/ 0 w 249"/>
                <a:gd name="T45" fmla="*/ 0 h 569"/>
                <a:gd name="T46" fmla="*/ 0 w 249"/>
                <a:gd name="T47" fmla="*/ 0 h 569"/>
                <a:gd name="T48" fmla="*/ 0 w 249"/>
                <a:gd name="T49" fmla="*/ 0 h 569"/>
                <a:gd name="T50" fmla="*/ 0 w 249"/>
                <a:gd name="T51" fmla="*/ 0 h 569"/>
                <a:gd name="T52" fmla="*/ 0 w 249"/>
                <a:gd name="T53" fmla="*/ 0 h 569"/>
                <a:gd name="T54" fmla="*/ 0 w 249"/>
                <a:gd name="T55" fmla="*/ 0 h 569"/>
                <a:gd name="T56" fmla="*/ 0 w 249"/>
                <a:gd name="T57" fmla="*/ 0 h 569"/>
                <a:gd name="T58" fmla="*/ 0 w 249"/>
                <a:gd name="T59" fmla="*/ 0 h 569"/>
                <a:gd name="T60" fmla="*/ 0 w 249"/>
                <a:gd name="T61" fmla="*/ 0 h 569"/>
                <a:gd name="T62" fmla="*/ 0 w 249"/>
                <a:gd name="T63" fmla="*/ 0 h 569"/>
                <a:gd name="T64" fmla="*/ 0 w 249"/>
                <a:gd name="T65" fmla="*/ 0 h 569"/>
                <a:gd name="T66" fmla="*/ 0 w 249"/>
                <a:gd name="T67" fmla="*/ 0 h 569"/>
                <a:gd name="T68" fmla="*/ 0 w 249"/>
                <a:gd name="T69" fmla="*/ 0 h 569"/>
                <a:gd name="T70" fmla="*/ 0 w 249"/>
                <a:gd name="T71" fmla="*/ 0 h 569"/>
                <a:gd name="T72" fmla="*/ 0 w 249"/>
                <a:gd name="T73" fmla="*/ 0 h 569"/>
                <a:gd name="T74" fmla="*/ 0 w 249"/>
                <a:gd name="T75" fmla="*/ 0 h 569"/>
                <a:gd name="T76" fmla="*/ 0 w 249"/>
                <a:gd name="T77" fmla="*/ 0 h 569"/>
                <a:gd name="T78" fmla="*/ 0 w 249"/>
                <a:gd name="T79" fmla="*/ 0 h 569"/>
                <a:gd name="T80" fmla="*/ 0 w 249"/>
                <a:gd name="T81" fmla="*/ 0 h 569"/>
                <a:gd name="T82" fmla="*/ 0 w 249"/>
                <a:gd name="T83" fmla="*/ 0 h 569"/>
                <a:gd name="T84" fmla="*/ 0 w 249"/>
                <a:gd name="T85" fmla="*/ 0 h 569"/>
                <a:gd name="T86" fmla="*/ 0 w 249"/>
                <a:gd name="T87" fmla="*/ 0 h 569"/>
                <a:gd name="T88" fmla="*/ 0 w 249"/>
                <a:gd name="T89" fmla="*/ 0 h 569"/>
                <a:gd name="T90" fmla="*/ 0 w 249"/>
                <a:gd name="T91" fmla="*/ 0 h 569"/>
                <a:gd name="T92" fmla="*/ 0 w 249"/>
                <a:gd name="T93" fmla="*/ 0 h 569"/>
                <a:gd name="T94" fmla="*/ 0 w 249"/>
                <a:gd name="T95" fmla="*/ 0 h 569"/>
                <a:gd name="T96" fmla="*/ 0 w 249"/>
                <a:gd name="T97" fmla="*/ 0 h 569"/>
                <a:gd name="T98" fmla="*/ 0 w 249"/>
                <a:gd name="T99" fmla="*/ 0 h 569"/>
                <a:gd name="T100" fmla="*/ 0 w 249"/>
                <a:gd name="T101" fmla="*/ 0 h 5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9"/>
                <a:gd name="T154" fmla="*/ 0 h 569"/>
                <a:gd name="T155" fmla="*/ 249 w 249"/>
                <a:gd name="T156" fmla="*/ 569 h 5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67" name="Freeform 80"/>
            <p:cNvSpPr>
              <a:spLocks/>
            </p:cNvSpPr>
            <p:nvPr/>
          </p:nvSpPr>
          <p:spPr bwMode="auto">
            <a:xfrm>
              <a:off x="4244" y="1188"/>
              <a:ext cx="34" cy="40"/>
            </a:xfrm>
            <a:custGeom>
              <a:avLst/>
              <a:gdLst>
                <a:gd name="T0" fmla="*/ 0 w 168"/>
                <a:gd name="T1" fmla="*/ 0 h 198"/>
                <a:gd name="T2" fmla="*/ 0 w 168"/>
                <a:gd name="T3" fmla="*/ 0 h 198"/>
                <a:gd name="T4" fmla="*/ 0 w 168"/>
                <a:gd name="T5" fmla="*/ 0 h 198"/>
                <a:gd name="T6" fmla="*/ 0 w 168"/>
                <a:gd name="T7" fmla="*/ 0 h 198"/>
                <a:gd name="T8" fmla="*/ 0 w 168"/>
                <a:gd name="T9" fmla="*/ 0 h 198"/>
                <a:gd name="T10" fmla="*/ 0 w 168"/>
                <a:gd name="T11" fmla="*/ 0 h 198"/>
                <a:gd name="T12" fmla="*/ 0 w 168"/>
                <a:gd name="T13" fmla="*/ 0 h 198"/>
                <a:gd name="T14" fmla="*/ 0 w 168"/>
                <a:gd name="T15" fmla="*/ 0 h 198"/>
                <a:gd name="T16" fmla="*/ 0 w 168"/>
                <a:gd name="T17" fmla="*/ 0 h 198"/>
                <a:gd name="T18" fmla="*/ 0 w 168"/>
                <a:gd name="T19" fmla="*/ 0 h 198"/>
                <a:gd name="T20" fmla="*/ 0 w 168"/>
                <a:gd name="T21" fmla="*/ 0 h 198"/>
                <a:gd name="T22" fmla="*/ 0 w 168"/>
                <a:gd name="T23" fmla="*/ 0 h 198"/>
                <a:gd name="T24" fmla="*/ 0 w 168"/>
                <a:gd name="T25" fmla="*/ 0 h 198"/>
                <a:gd name="T26" fmla="*/ 0 w 168"/>
                <a:gd name="T27" fmla="*/ 0 h 198"/>
                <a:gd name="T28" fmla="*/ 0 w 168"/>
                <a:gd name="T29" fmla="*/ 0 h 198"/>
                <a:gd name="T30" fmla="*/ 0 w 168"/>
                <a:gd name="T31" fmla="*/ 0 h 198"/>
                <a:gd name="T32" fmla="*/ 0 w 168"/>
                <a:gd name="T33" fmla="*/ 0 h 198"/>
                <a:gd name="T34" fmla="*/ 0 w 168"/>
                <a:gd name="T35" fmla="*/ 0 h 198"/>
                <a:gd name="T36" fmla="*/ 0 w 168"/>
                <a:gd name="T37" fmla="*/ 0 h 198"/>
                <a:gd name="T38" fmla="*/ 0 w 168"/>
                <a:gd name="T39" fmla="*/ 0 h 198"/>
                <a:gd name="T40" fmla="*/ 0 w 168"/>
                <a:gd name="T41" fmla="*/ 0 h 198"/>
                <a:gd name="T42" fmla="*/ 0 w 168"/>
                <a:gd name="T43" fmla="*/ 0 h 198"/>
                <a:gd name="T44" fmla="*/ 0 w 168"/>
                <a:gd name="T45" fmla="*/ 0 h 198"/>
                <a:gd name="T46" fmla="*/ 0 w 168"/>
                <a:gd name="T47" fmla="*/ 0 h 198"/>
                <a:gd name="T48" fmla="*/ 0 w 168"/>
                <a:gd name="T49" fmla="*/ 0 h 198"/>
                <a:gd name="T50" fmla="*/ 0 w 168"/>
                <a:gd name="T51" fmla="*/ 0 h 198"/>
                <a:gd name="T52" fmla="*/ 0 w 168"/>
                <a:gd name="T53" fmla="*/ 0 h 198"/>
                <a:gd name="T54" fmla="*/ 0 w 168"/>
                <a:gd name="T55" fmla="*/ 0 h 198"/>
                <a:gd name="T56" fmla="*/ 0 w 168"/>
                <a:gd name="T57" fmla="*/ 0 h 198"/>
                <a:gd name="T58" fmla="*/ 0 w 168"/>
                <a:gd name="T59" fmla="*/ 0 h 198"/>
                <a:gd name="T60" fmla="*/ 0 w 168"/>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98"/>
                <a:gd name="T95" fmla="*/ 168 w 168"/>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68" name="Freeform 81"/>
            <p:cNvSpPr>
              <a:spLocks/>
            </p:cNvSpPr>
            <p:nvPr/>
          </p:nvSpPr>
          <p:spPr bwMode="auto">
            <a:xfrm>
              <a:off x="4127" y="1191"/>
              <a:ext cx="50" cy="56"/>
            </a:xfrm>
            <a:custGeom>
              <a:avLst/>
              <a:gdLst>
                <a:gd name="T0" fmla="*/ 0 w 250"/>
                <a:gd name="T1" fmla="*/ 0 h 279"/>
                <a:gd name="T2" fmla="*/ 0 w 250"/>
                <a:gd name="T3" fmla="*/ 0 h 279"/>
                <a:gd name="T4" fmla="*/ 0 w 250"/>
                <a:gd name="T5" fmla="*/ 0 h 279"/>
                <a:gd name="T6" fmla="*/ 0 w 250"/>
                <a:gd name="T7" fmla="*/ 0 h 279"/>
                <a:gd name="T8" fmla="*/ 0 w 250"/>
                <a:gd name="T9" fmla="*/ 0 h 279"/>
                <a:gd name="T10" fmla="*/ 0 w 250"/>
                <a:gd name="T11" fmla="*/ 0 h 279"/>
                <a:gd name="T12" fmla="*/ 0 w 250"/>
                <a:gd name="T13" fmla="*/ 0 h 279"/>
                <a:gd name="T14" fmla="*/ 0 w 250"/>
                <a:gd name="T15" fmla="*/ 0 h 279"/>
                <a:gd name="T16" fmla="*/ 0 w 250"/>
                <a:gd name="T17" fmla="*/ 0 h 279"/>
                <a:gd name="T18" fmla="*/ 0 w 250"/>
                <a:gd name="T19" fmla="*/ 0 h 279"/>
                <a:gd name="T20" fmla="*/ 0 w 250"/>
                <a:gd name="T21" fmla="*/ 0 h 279"/>
                <a:gd name="T22" fmla="*/ 0 w 250"/>
                <a:gd name="T23" fmla="*/ 0 h 279"/>
                <a:gd name="T24" fmla="*/ 0 w 250"/>
                <a:gd name="T25" fmla="*/ 0 h 279"/>
                <a:gd name="T26" fmla="*/ 0 w 250"/>
                <a:gd name="T27" fmla="*/ 0 h 279"/>
                <a:gd name="T28" fmla="*/ 0 w 250"/>
                <a:gd name="T29" fmla="*/ 0 h 279"/>
                <a:gd name="T30" fmla="*/ 0 w 250"/>
                <a:gd name="T31" fmla="*/ 0 h 279"/>
                <a:gd name="T32" fmla="*/ 0 w 250"/>
                <a:gd name="T33" fmla="*/ 0 h 279"/>
                <a:gd name="T34" fmla="*/ 0 w 250"/>
                <a:gd name="T35" fmla="*/ 0 h 279"/>
                <a:gd name="T36" fmla="*/ 0 w 250"/>
                <a:gd name="T37" fmla="*/ 0 h 279"/>
                <a:gd name="T38" fmla="*/ 0 w 250"/>
                <a:gd name="T39" fmla="*/ 0 h 279"/>
                <a:gd name="T40" fmla="*/ 0 w 250"/>
                <a:gd name="T41" fmla="*/ 0 h 279"/>
                <a:gd name="T42" fmla="*/ 0 w 250"/>
                <a:gd name="T43" fmla="*/ 0 h 279"/>
                <a:gd name="T44" fmla="*/ 0 w 250"/>
                <a:gd name="T45" fmla="*/ 0 h 279"/>
                <a:gd name="T46" fmla="*/ 0 w 250"/>
                <a:gd name="T47" fmla="*/ 0 h 279"/>
                <a:gd name="T48" fmla="*/ 0 w 250"/>
                <a:gd name="T49" fmla="*/ 0 h 279"/>
                <a:gd name="T50" fmla="*/ 0 w 250"/>
                <a:gd name="T51" fmla="*/ 0 h 279"/>
                <a:gd name="T52" fmla="*/ 0 w 250"/>
                <a:gd name="T53" fmla="*/ 0 h 279"/>
                <a:gd name="T54" fmla="*/ 0 w 250"/>
                <a:gd name="T55" fmla="*/ 0 h 279"/>
                <a:gd name="T56" fmla="*/ 0 w 250"/>
                <a:gd name="T57" fmla="*/ 0 h 279"/>
                <a:gd name="T58" fmla="*/ 0 w 250"/>
                <a:gd name="T59" fmla="*/ 0 h 279"/>
                <a:gd name="T60" fmla="*/ 0 w 250"/>
                <a:gd name="T61" fmla="*/ 0 h 279"/>
                <a:gd name="T62" fmla="*/ 0 w 250"/>
                <a:gd name="T63" fmla="*/ 0 h 279"/>
                <a:gd name="T64" fmla="*/ 0 w 250"/>
                <a:gd name="T65" fmla="*/ 0 h 279"/>
                <a:gd name="T66" fmla="*/ 0 w 250"/>
                <a:gd name="T67" fmla="*/ 0 h 279"/>
                <a:gd name="T68" fmla="*/ 0 w 250"/>
                <a:gd name="T69" fmla="*/ 0 h 279"/>
                <a:gd name="T70" fmla="*/ 0 w 250"/>
                <a:gd name="T71" fmla="*/ 0 h 279"/>
                <a:gd name="T72" fmla="*/ 0 w 250"/>
                <a:gd name="T73" fmla="*/ 0 h 279"/>
                <a:gd name="T74" fmla="*/ 0 w 250"/>
                <a:gd name="T75" fmla="*/ 0 h 279"/>
                <a:gd name="T76" fmla="*/ 0 w 250"/>
                <a:gd name="T77" fmla="*/ 0 h 279"/>
                <a:gd name="T78" fmla="*/ 0 w 250"/>
                <a:gd name="T79" fmla="*/ 0 h 279"/>
                <a:gd name="T80" fmla="*/ 0 w 250"/>
                <a:gd name="T81" fmla="*/ 0 h 2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79"/>
                <a:gd name="T125" fmla="*/ 250 w 250"/>
                <a:gd name="T126" fmla="*/ 279 h 2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69" name="Freeform 82"/>
            <p:cNvSpPr>
              <a:spLocks/>
            </p:cNvSpPr>
            <p:nvPr/>
          </p:nvSpPr>
          <p:spPr bwMode="auto">
            <a:xfrm>
              <a:off x="4193" y="1267"/>
              <a:ext cx="21" cy="32"/>
            </a:xfrm>
            <a:custGeom>
              <a:avLst/>
              <a:gdLst>
                <a:gd name="T0" fmla="*/ 0 w 104"/>
                <a:gd name="T1" fmla="*/ 0 h 156"/>
                <a:gd name="T2" fmla="*/ 0 w 104"/>
                <a:gd name="T3" fmla="*/ 0 h 156"/>
                <a:gd name="T4" fmla="*/ 0 w 104"/>
                <a:gd name="T5" fmla="*/ 0 h 156"/>
                <a:gd name="T6" fmla="*/ 0 w 104"/>
                <a:gd name="T7" fmla="*/ 0 h 156"/>
                <a:gd name="T8" fmla="*/ 0 w 104"/>
                <a:gd name="T9" fmla="*/ 0 h 156"/>
                <a:gd name="T10" fmla="*/ 0 w 104"/>
                <a:gd name="T11" fmla="*/ 0 h 156"/>
                <a:gd name="T12" fmla="*/ 0 w 104"/>
                <a:gd name="T13" fmla="*/ 0 h 156"/>
                <a:gd name="T14" fmla="*/ 0 w 104"/>
                <a:gd name="T15" fmla="*/ 0 h 156"/>
                <a:gd name="T16" fmla="*/ 0 w 104"/>
                <a:gd name="T17" fmla="*/ 0 h 156"/>
                <a:gd name="T18" fmla="*/ 0 w 104"/>
                <a:gd name="T19" fmla="*/ 0 h 156"/>
                <a:gd name="T20" fmla="*/ 0 w 104"/>
                <a:gd name="T21" fmla="*/ 0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56"/>
                <a:gd name="T35" fmla="*/ 104 w 104"/>
                <a:gd name="T36" fmla="*/ 156 h 1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70" name="Freeform 83"/>
            <p:cNvSpPr>
              <a:spLocks/>
            </p:cNvSpPr>
            <p:nvPr/>
          </p:nvSpPr>
          <p:spPr bwMode="auto">
            <a:xfrm>
              <a:off x="4160" y="1288"/>
              <a:ext cx="12" cy="13"/>
            </a:xfrm>
            <a:custGeom>
              <a:avLst/>
              <a:gdLst>
                <a:gd name="T0" fmla="*/ 0 w 62"/>
                <a:gd name="T1" fmla="*/ 0 h 62"/>
                <a:gd name="T2" fmla="*/ 0 w 62"/>
                <a:gd name="T3" fmla="*/ 0 h 62"/>
                <a:gd name="T4" fmla="*/ 0 w 62"/>
                <a:gd name="T5" fmla="*/ 0 h 62"/>
                <a:gd name="T6" fmla="*/ 0 w 62"/>
                <a:gd name="T7" fmla="*/ 0 h 62"/>
                <a:gd name="T8" fmla="*/ 0 60000 65536"/>
                <a:gd name="T9" fmla="*/ 0 60000 65536"/>
                <a:gd name="T10" fmla="*/ 0 60000 65536"/>
                <a:gd name="T11" fmla="*/ 0 60000 65536"/>
                <a:gd name="T12" fmla="*/ 0 w 62"/>
                <a:gd name="T13" fmla="*/ 0 h 62"/>
                <a:gd name="T14" fmla="*/ 62 w 62"/>
                <a:gd name="T15" fmla="*/ 62 h 62"/>
              </a:gdLst>
              <a:ahLst/>
              <a:cxnLst>
                <a:cxn ang="T8">
                  <a:pos x="T0" y="T1"/>
                </a:cxn>
                <a:cxn ang="T9">
                  <a:pos x="T2" y="T3"/>
                </a:cxn>
                <a:cxn ang="T10">
                  <a:pos x="T4" y="T5"/>
                </a:cxn>
                <a:cxn ang="T11">
                  <a:pos x="T6" y="T7"/>
                </a:cxn>
              </a:cxnLst>
              <a:rect l="T12" t="T13" r="T14" b="T15"/>
              <a:pathLst>
                <a:path w="62" h="62">
                  <a:moveTo>
                    <a:pt x="0" y="52"/>
                  </a:moveTo>
                  <a:lnTo>
                    <a:pt x="22" y="0"/>
                  </a:lnTo>
                  <a:lnTo>
                    <a:pt x="62" y="62"/>
                  </a:lnTo>
                  <a:lnTo>
                    <a:pt x="0" y="5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71" name="Freeform 84"/>
            <p:cNvSpPr>
              <a:spLocks/>
            </p:cNvSpPr>
            <p:nvPr/>
          </p:nvSpPr>
          <p:spPr bwMode="auto">
            <a:xfrm>
              <a:off x="4118" y="1290"/>
              <a:ext cx="158" cy="33"/>
            </a:xfrm>
            <a:custGeom>
              <a:avLst/>
              <a:gdLst>
                <a:gd name="T0" fmla="*/ 0 w 788"/>
                <a:gd name="T1" fmla="*/ 0 h 165"/>
                <a:gd name="T2" fmla="*/ 0 w 788"/>
                <a:gd name="T3" fmla="*/ 0 h 165"/>
                <a:gd name="T4" fmla="*/ 0 w 788"/>
                <a:gd name="T5" fmla="*/ 0 h 165"/>
                <a:gd name="T6" fmla="*/ 0 w 788"/>
                <a:gd name="T7" fmla="*/ 0 h 165"/>
                <a:gd name="T8" fmla="*/ 0 w 788"/>
                <a:gd name="T9" fmla="*/ 0 h 165"/>
                <a:gd name="T10" fmla="*/ 0 w 788"/>
                <a:gd name="T11" fmla="*/ 0 h 165"/>
                <a:gd name="T12" fmla="*/ 0 w 788"/>
                <a:gd name="T13" fmla="*/ 0 h 165"/>
                <a:gd name="T14" fmla="*/ 0 w 788"/>
                <a:gd name="T15" fmla="*/ 0 h 165"/>
                <a:gd name="T16" fmla="*/ 0 w 788"/>
                <a:gd name="T17" fmla="*/ 0 h 165"/>
                <a:gd name="T18" fmla="*/ 0 w 788"/>
                <a:gd name="T19" fmla="*/ 0 h 165"/>
                <a:gd name="T20" fmla="*/ 0 w 788"/>
                <a:gd name="T21" fmla="*/ 0 h 165"/>
                <a:gd name="T22" fmla="*/ 0 w 788"/>
                <a:gd name="T23" fmla="*/ 0 h 165"/>
                <a:gd name="T24" fmla="*/ 0 w 788"/>
                <a:gd name="T25" fmla="*/ 0 h 165"/>
                <a:gd name="T26" fmla="*/ 0 w 788"/>
                <a:gd name="T27" fmla="*/ 0 h 165"/>
                <a:gd name="T28" fmla="*/ 0 w 788"/>
                <a:gd name="T29" fmla="*/ 0 h 165"/>
                <a:gd name="T30" fmla="*/ 0 w 788"/>
                <a:gd name="T31" fmla="*/ 0 h 165"/>
                <a:gd name="T32" fmla="*/ 0 w 788"/>
                <a:gd name="T33" fmla="*/ 0 h 165"/>
                <a:gd name="T34" fmla="*/ 0 w 788"/>
                <a:gd name="T35" fmla="*/ 0 h 165"/>
                <a:gd name="T36" fmla="*/ 0 w 788"/>
                <a:gd name="T37" fmla="*/ 0 h 165"/>
                <a:gd name="T38" fmla="*/ 0 w 788"/>
                <a:gd name="T39" fmla="*/ 0 h 165"/>
                <a:gd name="T40" fmla="*/ 0 w 788"/>
                <a:gd name="T41" fmla="*/ 0 h 165"/>
                <a:gd name="T42" fmla="*/ 0 w 788"/>
                <a:gd name="T43" fmla="*/ 0 h 165"/>
                <a:gd name="T44" fmla="*/ 0 w 788"/>
                <a:gd name="T45" fmla="*/ 0 h 165"/>
                <a:gd name="T46" fmla="*/ 0 w 788"/>
                <a:gd name="T47" fmla="*/ 0 h 165"/>
                <a:gd name="T48" fmla="*/ 0 w 788"/>
                <a:gd name="T49" fmla="*/ 0 h 165"/>
                <a:gd name="T50" fmla="*/ 0 w 788"/>
                <a:gd name="T51" fmla="*/ 0 h 1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8"/>
                <a:gd name="T79" fmla="*/ 0 h 165"/>
                <a:gd name="T80" fmla="*/ 788 w 788"/>
                <a:gd name="T81" fmla="*/ 165 h 1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72" name="Freeform 85"/>
            <p:cNvSpPr>
              <a:spLocks/>
            </p:cNvSpPr>
            <p:nvPr/>
          </p:nvSpPr>
          <p:spPr bwMode="auto">
            <a:xfrm>
              <a:off x="4064" y="1311"/>
              <a:ext cx="299" cy="429"/>
            </a:xfrm>
            <a:custGeom>
              <a:avLst/>
              <a:gdLst>
                <a:gd name="T0" fmla="*/ 0 w 1493"/>
                <a:gd name="T1" fmla="*/ 0 h 2145"/>
                <a:gd name="T2" fmla="*/ 0 w 1493"/>
                <a:gd name="T3" fmla="*/ 0 h 2145"/>
                <a:gd name="T4" fmla="*/ 0 w 1493"/>
                <a:gd name="T5" fmla="*/ 0 h 2145"/>
                <a:gd name="T6" fmla="*/ 0 w 1493"/>
                <a:gd name="T7" fmla="*/ 0 h 2145"/>
                <a:gd name="T8" fmla="*/ 0 w 1493"/>
                <a:gd name="T9" fmla="*/ 0 h 2145"/>
                <a:gd name="T10" fmla="*/ 0 w 1493"/>
                <a:gd name="T11" fmla="*/ 0 h 2145"/>
                <a:gd name="T12" fmla="*/ 0 w 1493"/>
                <a:gd name="T13" fmla="*/ 0 h 2145"/>
                <a:gd name="T14" fmla="*/ 0 w 1493"/>
                <a:gd name="T15" fmla="*/ 0 h 2145"/>
                <a:gd name="T16" fmla="*/ 0 w 1493"/>
                <a:gd name="T17" fmla="*/ 0 h 2145"/>
                <a:gd name="T18" fmla="*/ 0 w 1493"/>
                <a:gd name="T19" fmla="*/ 0 h 2145"/>
                <a:gd name="T20" fmla="*/ 0 w 1493"/>
                <a:gd name="T21" fmla="*/ 0 h 2145"/>
                <a:gd name="T22" fmla="*/ 0 w 1493"/>
                <a:gd name="T23" fmla="*/ 0 h 2145"/>
                <a:gd name="T24" fmla="*/ 0 w 1493"/>
                <a:gd name="T25" fmla="*/ 0 h 2145"/>
                <a:gd name="T26" fmla="*/ 0 w 1493"/>
                <a:gd name="T27" fmla="*/ 0 h 2145"/>
                <a:gd name="T28" fmla="*/ 0 w 1493"/>
                <a:gd name="T29" fmla="*/ 0 h 2145"/>
                <a:gd name="T30" fmla="*/ 0 w 1493"/>
                <a:gd name="T31" fmla="*/ 0 h 2145"/>
                <a:gd name="T32" fmla="*/ 0 w 1493"/>
                <a:gd name="T33" fmla="*/ 0 h 2145"/>
                <a:gd name="T34" fmla="*/ 0 w 1493"/>
                <a:gd name="T35" fmla="*/ 0 h 2145"/>
                <a:gd name="T36" fmla="*/ 0 w 1493"/>
                <a:gd name="T37" fmla="*/ 0 h 2145"/>
                <a:gd name="T38" fmla="*/ 0 w 1493"/>
                <a:gd name="T39" fmla="*/ 0 h 2145"/>
                <a:gd name="T40" fmla="*/ 0 w 1493"/>
                <a:gd name="T41" fmla="*/ 0 h 2145"/>
                <a:gd name="T42" fmla="*/ 0 w 1493"/>
                <a:gd name="T43" fmla="*/ 0 h 2145"/>
                <a:gd name="T44" fmla="*/ 0 w 1493"/>
                <a:gd name="T45" fmla="*/ 0 h 2145"/>
                <a:gd name="T46" fmla="*/ 0 w 1493"/>
                <a:gd name="T47" fmla="*/ 0 h 2145"/>
                <a:gd name="T48" fmla="*/ 0 w 1493"/>
                <a:gd name="T49" fmla="*/ 0 h 2145"/>
                <a:gd name="T50" fmla="*/ 0 w 1493"/>
                <a:gd name="T51" fmla="*/ 0 h 2145"/>
                <a:gd name="T52" fmla="*/ 0 w 1493"/>
                <a:gd name="T53" fmla="*/ 0 h 2145"/>
                <a:gd name="T54" fmla="*/ 0 w 1493"/>
                <a:gd name="T55" fmla="*/ 0 h 2145"/>
                <a:gd name="T56" fmla="*/ 0 w 1493"/>
                <a:gd name="T57" fmla="*/ 0 h 2145"/>
                <a:gd name="T58" fmla="*/ 0 w 1493"/>
                <a:gd name="T59" fmla="*/ 0 h 2145"/>
                <a:gd name="T60" fmla="*/ 0 w 1493"/>
                <a:gd name="T61" fmla="*/ 0 h 2145"/>
                <a:gd name="T62" fmla="*/ 0 w 1493"/>
                <a:gd name="T63" fmla="*/ 0 h 2145"/>
                <a:gd name="T64" fmla="*/ 0 w 1493"/>
                <a:gd name="T65" fmla="*/ 0 h 2145"/>
                <a:gd name="T66" fmla="*/ 0 w 1493"/>
                <a:gd name="T67" fmla="*/ 0 h 2145"/>
                <a:gd name="T68" fmla="*/ 0 w 1493"/>
                <a:gd name="T69" fmla="*/ 0 h 2145"/>
                <a:gd name="T70" fmla="*/ 0 w 1493"/>
                <a:gd name="T71" fmla="*/ 0 h 2145"/>
                <a:gd name="T72" fmla="*/ 0 w 1493"/>
                <a:gd name="T73" fmla="*/ 0 h 2145"/>
                <a:gd name="T74" fmla="*/ 0 w 1493"/>
                <a:gd name="T75" fmla="*/ 0 h 2145"/>
                <a:gd name="T76" fmla="*/ 0 w 1493"/>
                <a:gd name="T77" fmla="*/ 0 h 2145"/>
                <a:gd name="T78" fmla="*/ 0 w 1493"/>
                <a:gd name="T79" fmla="*/ 0 h 2145"/>
                <a:gd name="T80" fmla="*/ 0 w 1493"/>
                <a:gd name="T81" fmla="*/ 0 h 2145"/>
                <a:gd name="T82" fmla="*/ 0 w 1493"/>
                <a:gd name="T83" fmla="*/ 0 h 2145"/>
                <a:gd name="T84" fmla="*/ 0 w 1493"/>
                <a:gd name="T85" fmla="*/ 0 h 2145"/>
                <a:gd name="T86" fmla="*/ 0 w 1493"/>
                <a:gd name="T87" fmla="*/ 0 h 2145"/>
                <a:gd name="T88" fmla="*/ 0 w 1493"/>
                <a:gd name="T89" fmla="*/ 0 h 2145"/>
                <a:gd name="T90" fmla="*/ 0 w 1493"/>
                <a:gd name="T91" fmla="*/ 0 h 2145"/>
                <a:gd name="T92" fmla="*/ 0 w 1493"/>
                <a:gd name="T93" fmla="*/ 0 h 2145"/>
                <a:gd name="T94" fmla="*/ 0 w 1493"/>
                <a:gd name="T95" fmla="*/ 0 h 2145"/>
                <a:gd name="T96" fmla="*/ 0 w 1493"/>
                <a:gd name="T97" fmla="*/ 0 h 2145"/>
                <a:gd name="T98" fmla="*/ 0 w 1493"/>
                <a:gd name="T99" fmla="*/ 0 h 2145"/>
                <a:gd name="T100" fmla="*/ 0 w 1493"/>
                <a:gd name="T101" fmla="*/ 0 h 2145"/>
                <a:gd name="T102" fmla="*/ 0 w 1493"/>
                <a:gd name="T103" fmla="*/ 0 h 2145"/>
                <a:gd name="T104" fmla="*/ 0 w 1493"/>
                <a:gd name="T105" fmla="*/ 0 h 2145"/>
                <a:gd name="T106" fmla="*/ 0 w 1493"/>
                <a:gd name="T107" fmla="*/ 0 h 2145"/>
                <a:gd name="T108" fmla="*/ 0 w 1493"/>
                <a:gd name="T109" fmla="*/ 0 h 2145"/>
                <a:gd name="T110" fmla="*/ 0 w 1493"/>
                <a:gd name="T111" fmla="*/ 0 h 21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93"/>
                <a:gd name="T169" fmla="*/ 0 h 2145"/>
                <a:gd name="T170" fmla="*/ 1493 w 1493"/>
                <a:gd name="T171" fmla="*/ 2145 h 21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73" name="Freeform 86"/>
            <p:cNvSpPr>
              <a:spLocks/>
            </p:cNvSpPr>
            <p:nvPr/>
          </p:nvSpPr>
          <p:spPr bwMode="auto">
            <a:xfrm>
              <a:off x="4203" y="1342"/>
              <a:ext cx="87" cy="79"/>
            </a:xfrm>
            <a:custGeom>
              <a:avLst/>
              <a:gdLst>
                <a:gd name="T0" fmla="*/ 0 w 435"/>
                <a:gd name="T1" fmla="*/ 0 h 396"/>
                <a:gd name="T2" fmla="*/ 0 w 435"/>
                <a:gd name="T3" fmla="*/ 0 h 396"/>
                <a:gd name="T4" fmla="*/ 0 w 435"/>
                <a:gd name="T5" fmla="*/ 0 h 396"/>
                <a:gd name="T6" fmla="*/ 0 w 435"/>
                <a:gd name="T7" fmla="*/ 0 h 396"/>
                <a:gd name="T8" fmla="*/ 0 w 435"/>
                <a:gd name="T9" fmla="*/ 0 h 396"/>
                <a:gd name="T10" fmla="*/ 0 w 435"/>
                <a:gd name="T11" fmla="*/ 0 h 396"/>
                <a:gd name="T12" fmla="*/ 0 w 435"/>
                <a:gd name="T13" fmla="*/ 0 h 396"/>
                <a:gd name="T14" fmla="*/ 0 w 435"/>
                <a:gd name="T15" fmla="*/ 0 h 396"/>
                <a:gd name="T16" fmla="*/ 0 w 435"/>
                <a:gd name="T17" fmla="*/ 0 h 396"/>
                <a:gd name="T18" fmla="*/ 0 w 435"/>
                <a:gd name="T19" fmla="*/ 0 h 396"/>
                <a:gd name="T20" fmla="*/ 0 w 435"/>
                <a:gd name="T21" fmla="*/ 0 h 396"/>
                <a:gd name="T22" fmla="*/ 0 w 435"/>
                <a:gd name="T23" fmla="*/ 0 h 396"/>
                <a:gd name="T24" fmla="*/ 0 w 435"/>
                <a:gd name="T25" fmla="*/ 0 h 396"/>
                <a:gd name="T26" fmla="*/ 0 w 435"/>
                <a:gd name="T27" fmla="*/ 0 h 396"/>
                <a:gd name="T28" fmla="*/ 0 w 435"/>
                <a:gd name="T29" fmla="*/ 0 h 396"/>
                <a:gd name="T30" fmla="*/ 0 w 435"/>
                <a:gd name="T31" fmla="*/ 0 h 396"/>
                <a:gd name="T32" fmla="*/ 0 w 435"/>
                <a:gd name="T33" fmla="*/ 0 h 396"/>
                <a:gd name="T34" fmla="*/ 0 w 435"/>
                <a:gd name="T35" fmla="*/ 0 h 396"/>
                <a:gd name="T36" fmla="*/ 0 w 435"/>
                <a:gd name="T37" fmla="*/ 0 h 396"/>
                <a:gd name="T38" fmla="*/ 0 w 435"/>
                <a:gd name="T39" fmla="*/ 0 h 396"/>
                <a:gd name="T40" fmla="*/ 0 w 435"/>
                <a:gd name="T41" fmla="*/ 0 h 396"/>
                <a:gd name="T42" fmla="*/ 0 w 435"/>
                <a:gd name="T43" fmla="*/ 0 h 396"/>
                <a:gd name="T44" fmla="*/ 0 w 435"/>
                <a:gd name="T45" fmla="*/ 0 h 396"/>
                <a:gd name="T46" fmla="*/ 0 w 435"/>
                <a:gd name="T47" fmla="*/ 0 h 396"/>
                <a:gd name="T48" fmla="*/ 0 w 435"/>
                <a:gd name="T49" fmla="*/ 0 h 396"/>
                <a:gd name="T50" fmla="*/ 0 w 435"/>
                <a:gd name="T51" fmla="*/ 0 h 396"/>
                <a:gd name="T52" fmla="*/ 0 w 435"/>
                <a:gd name="T53" fmla="*/ 0 h 396"/>
                <a:gd name="T54" fmla="*/ 0 w 435"/>
                <a:gd name="T55" fmla="*/ 0 h 396"/>
                <a:gd name="T56" fmla="*/ 0 w 435"/>
                <a:gd name="T57" fmla="*/ 0 h 396"/>
                <a:gd name="T58" fmla="*/ 0 w 435"/>
                <a:gd name="T59" fmla="*/ 0 h 396"/>
                <a:gd name="T60" fmla="*/ 0 w 435"/>
                <a:gd name="T61" fmla="*/ 0 h 396"/>
                <a:gd name="T62" fmla="*/ 0 w 435"/>
                <a:gd name="T63" fmla="*/ 0 h 396"/>
                <a:gd name="T64" fmla="*/ 0 w 435"/>
                <a:gd name="T65" fmla="*/ 0 h 396"/>
                <a:gd name="T66" fmla="*/ 0 w 435"/>
                <a:gd name="T67" fmla="*/ 0 h 396"/>
                <a:gd name="T68" fmla="*/ 0 w 435"/>
                <a:gd name="T69" fmla="*/ 0 h 396"/>
                <a:gd name="T70" fmla="*/ 0 w 435"/>
                <a:gd name="T71" fmla="*/ 0 h 396"/>
                <a:gd name="T72" fmla="*/ 0 w 435"/>
                <a:gd name="T73" fmla="*/ 0 h 396"/>
                <a:gd name="T74" fmla="*/ 0 w 435"/>
                <a:gd name="T75" fmla="*/ 0 h 396"/>
                <a:gd name="T76" fmla="*/ 0 w 435"/>
                <a:gd name="T77" fmla="*/ 0 h 396"/>
                <a:gd name="T78" fmla="*/ 0 w 435"/>
                <a:gd name="T79" fmla="*/ 0 h 396"/>
                <a:gd name="T80" fmla="*/ 0 w 435"/>
                <a:gd name="T81" fmla="*/ 0 h 396"/>
                <a:gd name="T82" fmla="*/ 0 w 435"/>
                <a:gd name="T83" fmla="*/ 0 h 396"/>
                <a:gd name="T84" fmla="*/ 0 w 435"/>
                <a:gd name="T85" fmla="*/ 0 h 396"/>
                <a:gd name="T86" fmla="*/ 0 w 435"/>
                <a:gd name="T87" fmla="*/ 0 h 396"/>
                <a:gd name="T88" fmla="*/ 0 w 435"/>
                <a:gd name="T89" fmla="*/ 0 h 396"/>
                <a:gd name="T90" fmla="*/ 0 w 435"/>
                <a:gd name="T91" fmla="*/ 0 h 396"/>
                <a:gd name="T92" fmla="*/ 0 w 435"/>
                <a:gd name="T93" fmla="*/ 0 h 396"/>
                <a:gd name="T94" fmla="*/ 0 w 435"/>
                <a:gd name="T95" fmla="*/ 0 h 396"/>
                <a:gd name="T96" fmla="*/ 0 w 435"/>
                <a:gd name="T97" fmla="*/ 0 h 396"/>
                <a:gd name="T98" fmla="*/ 0 w 435"/>
                <a:gd name="T99" fmla="*/ 0 h 396"/>
                <a:gd name="T100" fmla="*/ 0 w 435"/>
                <a:gd name="T101" fmla="*/ 0 h 3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5"/>
                <a:gd name="T154" fmla="*/ 0 h 396"/>
                <a:gd name="T155" fmla="*/ 435 w 435"/>
                <a:gd name="T156" fmla="*/ 396 h 3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74" name="Freeform 87"/>
            <p:cNvSpPr>
              <a:spLocks/>
            </p:cNvSpPr>
            <p:nvPr/>
          </p:nvSpPr>
          <p:spPr bwMode="auto">
            <a:xfrm>
              <a:off x="4228" y="1363"/>
              <a:ext cx="52" cy="41"/>
            </a:xfrm>
            <a:custGeom>
              <a:avLst/>
              <a:gdLst>
                <a:gd name="T0" fmla="*/ 0 w 258"/>
                <a:gd name="T1" fmla="*/ 0 h 207"/>
                <a:gd name="T2" fmla="*/ 0 w 258"/>
                <a:gd name="T3" fmla="*/ 0 h 207"/>
                <a:gd name="T4" fmla="*/ 0 w 258"/>
                <a:gd name="T5" fmla="*/ 0 h 207"/>
                <a:gd name="T6" fmla="*/ 0 w 258"/>
                <a:gd name="T7" fmla="*/ 0 h 207"/>
                <a:gd name="T8" fmla="*/ 0 w 258"/>
                <a:gd name="T9" fmla="*/ 0 h 207"/>
                <a:gd name="T10" fmla="*/ 0 w 258"/>
                <a:gd name="T11" fmla="*/ 0 h 207"/>
                <a:gd name="T12" fmla="*/ 0 w 258"/>
                <a:gd name="T13" fmla="*/ 0 h 207"/>
                <a:gd name="T14" fmla="*/ 0 w 258"/>
                <a:gd name="T15" fmla="*/ 0 h 207"/>
                <a:gd name="T16" fmla="*/ 0 w 258"/>
                <a:gd name="T17" fmla="*/ 0 h 207"/>
                <a:gd name="T18" fmla="*/ 0 w 258"/>
                <a:gd name="T19" fmla="*/ 0 h 207"/>
                <a:gd name="T20" fmla="*/ 0 w 258"/>
                <a:gd name="T21" fmla="*/ 0 h 207"/>
                <a:gd name="T22" fmla="*/ 0 w 258"/>
                <a:gd name="T23" fmla="*/ 0 h 207"/>
                <a:gd name="T24" fmla="*/ 0 w 258"/>
                <a:gd name="T25" fmla="*/ 0 h 207"/>
                <a:gd name="T26" fmla="*/ 0 w 258"/>
                <a:gd name="T27" fmla="*/ 0 h 207"/>
                <a:gd name="T28" fmla="*/ 0 w 258"/>
                <a:gd name="T29" fmla="*/ 0 h 207"/>
                <a:gd name="T30" fmla="*/ 0 w 258"/>
                <a:gd name="T31" fmla="*/ 0 h 207"/>
                <a:gd name="T32" fmla="*/ 0 w 258"/>
                <a:gd name="T33" fmla="*/ 0 h 207"/>
                <a:gd name="T34" fmla="*/ 0 w 258"/>
                <a:gd name="T35" fmla="*/ 0 h 207"/>
                <a:gd name="T36" fmla="*/ 0 w 258"/>
                <a:gd name="T37" fmla="*/ 0 h 207"/>
                <a:gd name="T38" fmla="*/ 0 w 258"/>
                <a:gd name="T39" fmla="*/ 0 h 207"/>
                <a:gd name="T40" fmla="*/ 0 w 258"/>
                <a:gd name="T41" fmla="*/ 0 h 207"/>
                <a:gd name="T42" fmla="*/ 0 w 258"/>
                <a:gd name="T43" fmla="*/ 0 h 207"/>
                <a:gd name="T44" fmla="*/ 0 w 258"/>
                <a:gd name="T45" fmla="*/ 0 h 207"/>
                <a:gd name="T46" fmla="*/ 0 w 258"/>
                <a:gd name="T47" fmla="*/ 0 h 207"/>
                <a:gd name="T48" fmla="*/ 0 w 258"/>
                <a:gd name="T49" fmla="*/ 0 h 207"/>
                <a:gd name="T50" fmla="*/ 0 w 258"/>
                <a:gd name="T51" fmla="*/ 0 h 207"/>
                <a:gd name="T52" fmla="*/ 0 w 258"/>
                <a:gd name="T53" fmla="*/ 0 h 207"/>
                <a:gd name="T54" fmla="*/ 0 w 258"/>
                <a:gd name="T55" fmla="*/ 0 h 207"/>
                <a:gd name="T56" fmla="*/ 0 w 258"/>
                <a:gd name="T57" fmla="*/ 0 h 207"/>
                <a:gd name="T58" fmla="*/ 0 w 258"/>
                <a:gd name="T59" fmla="*/ 0 h 207"/>
                <a:gd name="T60" fmla="*/ 0 w 258"/>
                <a:gd name="T61" fmla="*/ 0 h 207"/>
                <a:gd name="T62" fmla="*/ 0 w 258"/>
                <a:gd name="T63" fmla="*/ 0 h 207"/>
                <a:gd name="T64" fmla="*/ 0 w 258"/>
                <a:gd name="T65" fmla="*/ 0 h 207"/>
                <a:gd name="T66" fmla="*/ 0 w 258"/>
                <a:gd name="T67" fmla="*/ 0 h 207"/>
                <a:gd name="T68" fmla="*/ 0 w 258"/>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
                <a:gd name="T106" fmla="*/ 0 h 207"/>
                <a:gd name="T107" fmla="*/ 258 w 258"/>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75" name="Freeform 88"/>
            <p:cNvSpPr>
              <a:spLocks/>
            </p:cNvSpPr>
            <p:nvPr/>
          </p:nvSpPr>
          <p:spPr bwMode="auto">
            <a:xfrm>
              <a:off x="4087" y="1373"/>
              <a:ext cx="87" cy="91"/>
            </a:xfrm>
            <a:custGeom>
              <a:avLst/>
              <a:gdLst>
                <a:gd name="T0" fmla="*/ 0 w 435"/>
                <a:gd name="T1" fmla="*/ 0 h 457"/>
                <a:gd name="T2" fmla="*/ 0 w 435"/>
                <a:gd name="T3" fmla="*/ 0 h 457"/>
                <a:gd name="T4" fmla="*/ 0 w 435"/>
                <a:gd name="T5" fmla="*/ 0 h 457"/>
                <a:gd name="T6" fmla="*/ 0 w 435"/>
                <a:gd name="T7" fmla="*/ 0 h 457"/>
                <a:gd name="T8" fmla="*/ 0 w 435"/>
                <a:gd name="T9" fmla="*/ 0 h 457"/>
                <a:gd name="T10" fmla="*/ 0 w 435"/>
                <a:gd name="T11" fmla="*/ 0 h 457"/>
                <a:gd name="T12" fmla="*/ 0 w 435"/>
                <a:gd name="T13" fmla="*/ 0 h 457"/>
                <a:gd name="T14" fmla="*/ 0 w 435"/>
                <a:gd name="T15" fmla="*/ 0 h 457"/>
                <a:gd name="T16" fmla="*/ 0 w 435"/>
                <a:gd name="T17" fmla="*/ 0 h 457"/>
                <a:gd name="T18" fmla="*/ 0 w 435"/>
                <a:gd name="T19" fmla="*/ 0 h 457"/>
                <a:gd name="T20" fmla="*/ 0 w 435"/>
                <a:gd name="T21" fmla="*/ 0 h 457"/>
                <a:gd name="T22" fmla="*/ 0 w 435"/>
                <a:gd name="T23" fmla="*/ 0 h 457"/>
                <a:gd name="T24" fmla="*/ 0 w 435"/>
                <a:gd name="T25" fmla="*/ 0 h 457"/>
                <a:gd name="T26" fmla="*/ 0 w 435"/>
                <a:gd name="T27" fmla="*/ 0 h 457"/>
                <a:gd name="T28" fmla="*/ 0 w 435"/>
                <a:gd name="T29" fmla="*/ 0 h 457"/>
                <a:gd name="T30" fmla="*/ 0 w 435"/>
                <a:gd name="T31" fmla="*/ 0 h 457"/>
                <a:gd name="T32" fmla="*/ 0 w 435"/>
                <a:gd name="T33" fmla="*/ 0 h 457"/>
                <a:gd name="T34" fmla="*/ 0 w 435"/>
                <a:gd name="T35" fmla="*/ 0 h 457"/>
                <a:gd name="T36" fmla="*/ 0 w 435"/>
                <a:gd name="T37" fmla="*/ 0 h 457"/>
                <a:gd name="T38" fmla="*/ 0 w 435"/>
                <a:gd name="T39" fmla="*/ 0 h 457"/>
                <a:gd name="T40" fmla="*/ 0 w 435"/>
                <a:gd name="T41" fmla="*/ 0 h 457"/>
                <a:gd name="T42" fmla="*/ 0 w 435"/>
                <a:gd name="T43" fmla="*/ 0 h 457"/>
                <a:gd name="T44" fmla="*/ 0 w 435"/>
                <a:gd name="T45" fmla="*/ 0 h 457"/>
                <a:gd name="T46" fmla="*/ 0 w 435"/>
                <a:gd name="T47" fmla="*/ 0 h 457"/>
                <a:gd name="T48" fmla="*/ 0 w 435"/>
                <a:gd name="T49" fmla="*/ 0 h 457"/>
                <a:gd name="T50" fmla="*/ 0 w 435"/>
                <a:gd name="T51" fmla="*/ 0 h 457"/>
                <a:gd name="T52" fmla="*/ 0 w 435"/>
                <a:gd name="T53" fmla="*/ 0 h 457"/>
                <a:gd name="T54" fmla="*/ 0 w 435"/>
                <a:gd name="T55" fmla="*/ 0 h 457"/>
                <a:gd name="T56" fmla="*/ 0 w 435"/>
                <a:gd name="T57" fmla="*/ 0 h 457"/>
                <a:gd name="T58" fmla="*/ 0 w 435"/>
                <a:gd name="T59" fmla="*/ 0 h 457"/>
                <a:gd name="T60" fmla="*/ 0 w 435"/>
                <a:gd name="T61" fmla="*/ 0 h 457"/>
                <a:gd name="T62" fmla="*/ 0 w 435"/>
                <a:gd name="T63" fmla="*/ 0 h 457"/>
                <a:gd name="T64" fmla="*/ 0 w 435"/>
                <a:gd name="T65" fmla="*/ 0 h 457"/>
                <a:gd name="T66" fmla="*/ 0 w 435"/>
                <a:gd name="T67" fmla="*/ 0 h 457"/>
                <a:gd name="T68" fmla="*/ 0 w 435"/>
                <a:gd name="T69" fmla="*/ 0 h 457"/>
                <a:gd name="T70" fmla="*/ 0 w 435"/>
                <a:gd name="T71" fmla="*/ 0 h 457"/>
                <a:gd name="T72" fmla="*/ 0 w 435"/>
                <a:gd name="T73" fmla="*/ 0 h 457"/>
                <a:gd name="T74" fmla="*/ 0 w 435"/>
                <a:gd name="T75" fmla="*/ 0 h 457"/>
                <a:gd name="T76" fmla="*/ 0 w 435"/>
                <a:gd name="T77" fmla="*/ 0 h 457"/>
                <a:gd name="T78" fmla="*/ 0 w 435"/>
                <a:gd name="T79" fmla="*/ 0 h 457"/>
                <a:gd name="T80" fmla="*/ 0 w 435"/>
                <a:gd name="T81" fmla="*/ 0 h 457"/>
                <a:gd name="T82" fmla="*/ 0 w 435"/>
                <a:gd name="T83" fmla="*/ 0 h 457"/>
                <a:gd name="T84" fmla="*/ 0 w 435"/>
                <a:gd name="T85" fmla="*/ 0 h 457"/>
                <a:gd name="T86" fmla="*/ 0 w 435"/>
                <a:gd name="T87" fmla="*/ 0 h 457"/>
                <a:gd name="T88" fmla="*/ 0 w 435"/>
                <a:gd name="T89" fmla="*/ 0 h 457"/>
                <a:gd name="T90" fmla="*/ 0 w 435"/>
                <a:gd name="T91" fmla="*/ 0 h 457"/>
                <a:gd name="T92" fmla="*/ 0 w 435"/>
                <a:gd name="T93" fmla="*/ 0 h 457"/>
                <a:gd name="T94" fmla="*/ 0 w 435"/>
                <a:gd name="T95" fmla="*/ 0 h 457"/>
                <a:gd name="T96" fmla="*/ 0 w 435"/>
                <a:gd name="T97" fmla="*/ 0 h 457"/>
                <a:gd name="T98" fmla="*/ 0 w 435"/>
                <a:gd name="T99" fmla="*/ 0 h 457"/>
                <a:gd name="T100" fmla="*/ 0 w 435"/>
                <a:gd name="T101" fmla="*/ 0 h 457"/>
                <a:gd name="T102" fmla="*/ 0 w 435"/>
                <a:gd name="T103" fmla="*/ 0 h 457"/>
                <a:gd name="T104" fmla="*/ 0 w 435"/>
                <a:gd name="T105" fmla="*/ 0 h 457"/>
                <a:gd name="T106" fmla="*/ 0 w 435"/>
                <a:gd name="T107" fmla="*/ 0 h 457"/>
                <a:gd name="T108" fmla="*/ 0 w 435"/>
                <a:gd name="T109" fmla="*/ 0 h 457"/>
                <a:gd name="T110" fmla="*/ 0 w 435"/>
                <a:gd name="T111" fmla="*/ 0 h 457"/>
                <a:gd name="T112" fmla="*/ 0 w 435"/>
                <a:gd name="T113" fmla="*/ 0 h 457"/>
                <a:gd name="T114" fmla="*/ 0 w 435"/>
                <a:gd name="T115" fmla="*/ 0 h 457"/>
                <a:gd name="T116" fmla="*/ 0 w 435"/>
                <a:gd name="T117" fmla="*/ 0 h 4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5"/>
                <a:gd name="T178" fmla="*/ 0 h 457"/>
                <a:gd name="T179" fmla="*/ 435 w 435"/>
                <a:gd name="T180" fmla="*/ 457 h 4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76" name="Freeform 89"/>
            <p:cNvSpPr>
              <a:spLocks/>
            </p:cNvSpPr>
            <p:nvPr/>
          </p:nvSpPr>
          <p:spPr bwMode="auto">
            <a:xfrm>
              <a:off x="4102" y="1386"/>
              <a:ext cx="62" cy="58"/>
            </a:xfrm>
            <a:custGeom>
              <a:avLst/>
              <a:gdLst>
                <a:gd name="T0" fmla="*/ 0 w 312"/>
                <a:gd name="T1" fmla="*/ 0 h 290"/>
                <a:gd name="T2" fmla="*/ 0 w 312"/>
                <a:gd name="T3" fmla="*/ 0 h 290"/>
                <a:gd name="T4" fmla="*/ 0 w 312"/>
                <a:gd name="T5" fmla="*/ 0 h 290"/>
                <a:gd name="T6" fmla="*/ 0 w 312"/>
                <a:gd name="T7" fmla="*/ 0 h 290"/>
                <a:gd name="T8" fmla="*/ 0 w 312"/>
                <a:gd name="T9" fmla="*/ 0 h 290"/>
                <a:gd name="T10" fmla="*/ 0 w 312"/>
                <a:gd name="T11" fmla="*/ 0 h 290"/>
                <a:gd name="T12" fmla="*/ 0 w 312"/>
                <a:gd name="T13" fmla="*/ 0 h 290"/>
                <a:gd name="T14" fmla="*/ 0 w 312"/>
                <a:gd name="T15" fmla="*/ 0 h 290"/>
                <a:gd name="T16" fmla="*/ 0 w 312"/>
                <a:gd name="T17" fmla="*/ 0 h 290"/>
                <a:gd name="T18" fmla="*/ 0 w 312"/>
                <a:gd name="T19" fmla="*/ 0 h 290"/>
                <a:gd name="T20" fmla="*/ 0 w 312"/>
                <a:gd name="T21" fmla="*/ 0 h 290"/>
                <a:gd name="T22" fmla="*/ 0 w 312"/>
                <a:gd name="T23" fmla="*/ 0 h 290"/>
                <a:gd name="T24" fmla="*/ 0 w 312"/>
                <a:gd name="T25" fmla="*/ 0 h 290"/>
                <a:gd name="T26" fmla="*/ 0 w 312"/>
                <a:gd name="T27" fmla="*/ 0 h 290"/>
                <a:gd name="T28" fmla="*/ 0 w 312"/>
                <a:gd name="T29" fmla="*/ 0 h 290"/>
                <a:gd name="T30" fmla="*/ 0 w 312"/>
                <a:gd name="T31" fmla="*/ 0 h 290"/>
                <a:gd name="T32" fmla="*/ 0 w 312"/>
                <a:gd name="T33" fmla="*/ 0 h 290"/>
                <a:gd name="T34" fmla="*/ 0 w 312"/>
                <a:gd name="T35" fmla="*/ 0 h 290"/>
                <a:gd name="T36" fmla="*/ 0 w 312"/>
                <a:gd name="T37" fmla="*/ 0 h 290"/>
                <a:gd name="T38" fmla="*/ 0 w 312"/>
                <a:gd name="T39" fmla="*/ 0 h 290"/>
                <a:gd name="T40" fmla="*/ 0 w 312"/>
                <a:gd name="T41" fmla="*/ 0 h 290"/>
                <a:gd name="T42" fmla="*/ 0 w 312"/>
                <a:gd name="T43" fmla="*/ 0 h 290"/>
                <a:gd name="T44" fmla="*/ 0 w 312"/>
                <a:gd name="T45" fmla="*/ 0 h 290"/>
                <a:gd name="T46" fmla="*/ 0 w 312"/>
                <a:gd name="T47" fmla="*/ 0 h 290"/>
                <a:gd name="T48" fmla="*/ 0 w 312"/>
                <a:gd name="T49" fmla="*/ 0 h 290"/>
                <a:gd name="T50" fmla="*/ 0 w 312"/>
                <a:gd name="T51" fmla="*/ 0 h 290"/>
                <a:gd name="T52" fmla="*/ 0 w 312"/>
                <a:gd name="T53" fmla="*/ 0 h 290"/>
                <a:gd name="T54" fmla="*/ 0 w 312"/>
                <a:gd name="T55" fmla="*/ 0 h 290"/>
                <a:gd name="T56" fmla="*/ 0 w 312"/>
                <a:gd name="T57" fmla="*/ 0 h 290"/>
                <a:gd name="T58" fmla="*/ 0 w 312"/>
                <a:gd name="T59" fmla="*/ 0 h 290"/>
                <a:gd name="T60" fmla="*/ 0 w 312"/>
                <a:gd name="T61" fmla="*/ 0 h 290"/>
                <a:gd name="T62" fmla="*/ 0 w 312"/>
                <a:gd name="T63" fmla="*/ 0 h 290"/>
                <a:gd name="T64" fmla="*/ 0 w 312"/>
                <a:gd name="T65" fmla="*/ 0 h 290"/>
                <a:gd name="T66" fmla="*/ 0 w 312"/>
                <a:gd name="T67" fmla="*/ 0 h 290"/>
                <a:gd name="T68" fmla="*/ 0 w 312"/>
                <a:gd name="T69" fmla="*/ 0 h 290"/>
                <a:gd name="T70" fmla="*/ 0 w 312"/>
                <a:gd name="T71" fmla="*/ 0 h 290"/>
                <a:gd name="T72" fmla="*/ 0 w 312"/>
                <a:gd name="T73" fmla="*/ 0 h 290"/>
                <a:gd name="T74" fmla="*/ 0 w 312"/>
                <a:gd name="T75" fmla="*/ 0 h 290"/>
                <a:gd name="T76" fmla="*/ 0 w 312"/>
                <a:gd name="T77" fmla="*/ 0 h 290"/>
                <a:gd name="T78" fmla="*/ 0 w 312"/>
                <a:gd name="T79" fmla="*/ 0 h 290"/>
                <a:gd name="T80" fmla="*/ 0 w 312"/>
                <a:gd name="T81" fmla="*/ 0 h 290"/>
                <a:gd name="T82" fmla="*/ 0 w 312"/>
                <a:gd name="T83" fmla="*/ 0 h 290"/>
                <a:gd name="T84" fmla="*/ 0 w 312"/>
                <a:gd name="T85" fmla="*/ 0 h 2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12"/>
                <a:gd name="T130" fmla="*/ 0 h 290"/>
                <a:gd name="T131" fmla="*/ 312 w 312"/>
                <a:gd name="T132" fmla="*/ 290 h 2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77" name="Freeform 90"/>
            <p:cNvSpPr>
              <a:spLocks/>
            </p:cNvSpPr>
            <p:nvPr/>
          </p:nvSpPr>
          <p:spPr bwMode="auto">
            <a:xfrm>
              <a:off x="4170" y="1417"/>
              <a:ext cx="77" cy="84"/>
            </a:xfrm>
            <a:custGeom>
              <a:avLst/>
              <a:gdLst>
                <a:gd name="T0" fmla="*/ 0 w 384"/>
                <a:gd name="T1" fmla="*/ 0 h 420"/>
                <a:gd name="T2" fmla="*/ 0 w 384"/>
                <a:gd name="T3" fmla="*/ 0 h 420"/>
                <a:gd name="T4" fmla="*/ 0 w 384"/>
                <a:gd name="T5" fmla="*/ 0 h 420"/>
                <a:gd name="T6" fmla="*/ 0 w 384"/>
                <a:gd name="T7" fmla="*/ 0 h 420"/>
                <a:gd name="T8" fmla="*/ 0 w 384"/>
                <a:gd name="T9" fmla="*/ 0 h 420"/>
                <a:gd name="T10" fmla="*/ 0 w 384"/>
                <a:gd name="T11" fmla="*/ 0 h 420"/>
                <a:gd name="T12" fmla="*/ 0 w 384"/>
                <a:gd name="T13" fmla="*/ 0 h 420"/>
                <a:gd name="T14" fmla="*/ 0 w 384"/>
                <a:gd name="T15" fmla="*/ 0 h 420"/>
                <a:gd name="T16" fmla="*/ 0 w 384"/>
                <a:gd name="T17" fmla="*/ 0 h 420"/>
                <a:gd name="T18" fmla="*/ 0 w 384"/>
                <a:gd name="T19" fmla="*/ 0 h 420"/>
                <a:gd name="T20" fmla="*/ 0 w 384"/>
                <a:gd name="T21" fmla="*/ 0 h 420"/>
                <a:gd name="T22" fmla="*/ 0 w 384"/>
                <a:gd name="T23" fmla="*/ 0 h 420"/>
                <a:gd name="T24" fmla="*/ 0 w 384"/>
                <a:gd name="T25" fmla="*/ 0 h 420"/>
                <a:gd name="T26" fmla="*/ 0 w 384"/>
                <a:gd name="T27" fmla="*/ 0 h 420"/>
                <a:gd name="T28" fmla="*/ 0 w 384"/>
                <a:gd name="T29" fmla="*/ 0 h 420"/>
                <a:gd name="T30" fmla="*/ 0 w 384"/>
                <a:gd name="T31" fmla="*/ 0 h 420"/>
                <a:gd name="T32" fmla="*/ 0 w 384"/>
                <a:gd name="T33" fmla="*/ 0 h 420"/>
                <a:gd name="T34" fmla="*/ 0 w 384"/>
                <a:gd name="T35" fmla="*/ 0 h 420"/>
                <a:gd name="T36" fmla="*/ 0 w 384"/>
                <a:gd name="T37" fmla="*/ 0 h 420"/>
                <a:gd name="T38" fmla="*/ 0 w 384"/>
                <a:gd name="T39" fmla="*/ 0 h 420"/>
                <a:gd name="T40" fmla="*/ 0 w 384"/>
                <a:gd name="T41" fmla="*/ 0 h 420"/>
                <a:gd name="T42" fmla="*/ 0 w 384"/>
                <a:gd name="T43" fmla="*/ 0 h 420"/>
                <a:gd name="T44" fmla="*/ 0 w 384"/>
                <a:gd name="T45" fmla="*/ 0 h 420"/>
                <a:gd name="T46" fmla="*/ 0 w 384"/>
                <a:gd name="T47" fmla="*/ 0 h 420"/>
                <a:gd name="T48" fmla="*/ 0 w 384"/>
                <a:gd name="T49" fmla="*/ 0 h 420"/>
                <a:gd name="T50" fmla="*/ 0 w 384"/>
                <a:gd name="T51" fmla="*/ 0 h 420"/>
                <a:gd name="T52" fmla="*/ 0 w 384"/>
                <a:gd name="T53" fmla="*/ 0 h 420"/>
                <a:gd name="T54" fmla="*/ 0 w 384"/>
                <a:gd name="T55" fmla="*/ 0 h 420"/>
                <a:gd name="T56" fmla="*/ 0 w 384"/>
                <a:gd name="T57" fmla="*/ 0 h 420"/>
                <a:gd name="T58" fmla="*/ 0 w 384"/>
                <a:gd name="T59" fmla="*/ 0 h 420"/>
                <a:gd name="T60" fmla="*/ 0 w 384"/>
                <a:gd name="T61" fmla="*/ 0 h 420"/>
                <a:gd name="T62" fmla="*/ 0 w 384"/>
                <a:gd name="T63" fmla="*/ 0 h 420"/>
                <a:gd name="T64" fmla="*/ 0 w 384"/>
                <a:gd name="T65" fmla="*/ 0 h 420"/>
                <a:gd name="T66" fmla="*/ 0 w 384"/>
                <a:gd name="T67" fmla="*/ 0 h 420"/>
                <a:gd name="T68" fmla="*/ 0 w 384"/>
                <a:gd name="T69" fmla="*/ 0 h 420"/>
                <a:gd name="T70" fmla="*/ 0 w 384"/>
                <a:gd name="T71" fmla="*/ 0 h 420"/>
                <a:gd name="T72" fmla="*/ 0 w 384"/>
                <a:gd name="T73" fmla="*/ 0 h 420"/>
                <a:gd name="T74" fmla="*/ 0 w 384"/>
                <a:gd name="T75" fmla="*/ 0 h 420"/>
                <a:gd name="T76" fmla="*/ 0 w 384"/>
                <a:gd name="T77" fmla="*/ 0 h 420"/>
                <a:gd name="T78" fmla="*/ 0 w 384"/>
                <a:gd name="T79" fmla="*/ 0 h 420"/>
                <a:gd name="T80" fmla="*/ 0 w 384"/>
                <a:gd name="T81" fmla="*/ 0 h 420"/>
                <a:gd name="T82" fmla="*/ 0 w 384"/>
                <a:gd name="T83" fmla="*/ 0 h 420"/>
                <a:gd name="T84" fmla="*/ 0 w 384"/>
                <a:gd name="T85" fmla="*/ 0 h 420"/>
                <a:gd name="T86" fmla="*/ 0 w 384"/>
                <a:gd name="T87" fmla="*/ 0 h 420"/>
                <a:gd name="T88" fmla="*/ 0 w 384"/>
                <a:gd name="T89" fmla="*/ 0 h 420"/>
                <a:gd name="T90" fmla="*/ 0 w 384"/>
                <a:gd name="T91" fmla="*/ 0 h 420"/>
                <a:gd name="T92" fmla="*/ 0 w 384"/>
                <a:gd name="T93" fmla="*/ 0 h 420"/>
                <a:gd name="T94" fmla="*/ 0 w 384"/>
                <a:gd name="T95" fmla="*/ 0 h 420"/>
                <a:gd name="T96" fmla="*/ 0 w 384"/>
                <a:gd name="T97" fmla="*/ 0 h 420"/>
                <a:gd name="T98" fmla="*/ 0 w 384"/>
                <a:gd name="T99" fmla="*/ 0 h 420"/>
                <a:gd name="T100" fmla="*/ 0 w 384"/>
                <a:gd name="T101" fmla="*/ 0 h 420"/>
                <a:gd name="T102" fmla="*/ 0 w 384"/>
                <a:gd name="T103" fmla="*/ 0 h 420"/>
                <a:gd name="T104" fmla="*/ 0 w 384"/>
                <a:gd name="T105" fmla="*/ 0 h 420"/>
                <a:gd name="T106" fmla="*/ 0 w 384"/>
                <a:gd name="T107" fmla="*/ 0 h 420"/>
                <a:gd name="T108" fmla="*/ 0 w 384"/>
                <a:gd name="T109" fmla="*/ 0 h 420"/>
                <a:gd name="T110" fmla="*/ 0 w 384"/>
                <a:gd name="T111" fmla="*/ 0 h 420"/>
                <a:gd name="T112" fmla="*/ 0 w 384"/>
                <a:gd name="T113" fmla="*/ 0 h 420"/>
                <a:gd name="T114" fmla="*/ 0 w 384"/>
                <a:gd name="T115" fmla="*/ 0 h 4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84"/>
                <a:gd name="T175" fmla="*/ 0 h 420"/>
                <a:gd name="T176" fmla="*/ 384 w 384"/>
                <a:gd name="T177" fmla="*/ 420 h 4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78" name="Freeform 91"/>
            <p:cNvSpPr>
              <a:spLocks/>
            </p:cNvSpPr>
            <p:nvPr/>
          </p:nvSpPr>
          <p:spPr bwMode="auto">
            <a:xfrm>
              <a:off x="4185" y="1435"/>
              <a:ext cx="47" cy="54"/>
            </a:xfrm>
            <a:custGeom>
              <a:avLst/>
              <a:gdLst>
                <a:gd name="T0" fmla="*/ 0 w 239"/>
                <a:gd name="T1" fmla="*/ 0 h 270"/>
                <a:gd name="T2" fmla="*/ 0 w 239"/>
                <a:gd name="T3" fmla="*/ 0 h 270"/>
                <a:gd name="T4" fmla="*/ 0 w 239"/>
                <a:gd name="T5" fmla="*/ 0 h 270"/>
                <a:gd name="T6" fmla="*/ 0 w 239"/>
                <a:gd name="T7" fmla="*/ 0 h 270"/>
                <a:gd name="T8" fmla="*/ 0 w 239"/>
                <a:gd name="T9" fmla="*/ 0 h 270"/>
                <a:gd name="T10" fmla="*/ 0 w 239"/>
                <a:gd name="T11" fmla="*/ 0 h 270"/>
                <a:gd name="T12" fmla="*/ 0 w 239"/>
                <a:gd name="T13" fmla="*/ 0 h 270"/>
                <a:gd name="T14" fmla="*/ 0 w 239"/>
                <a:gd name="T15" fmla="*/ 0 h 270"/>
                <a:gd name="T16" fmla="*/ 0 w 239"/>
                <a:gd name="T17" fmla="*/ 0 h 270"/>
                <a:gd name="T18" fmla="*/ 0 w 239"/>
                <a:gd name="T19" fmla="*/ 0 h 270"/>
                <a:gd name="T20" fmla="*/ 0 w 239"/>
                <a:gd name="T21" fmla="*/ 0 h 270"/>
                <a:gd name="T22" fmla="*/ 0 w 239"/>
                <a:gd name="T23" fmla="*/ 0 h 270"/>
                <a:gd name="T24" fmla="*/ 0 w 239"/>
                <a:gd name="T25" fmla="*/ 0 h 270"/>
                <a:gd name="T26" fmla="*/ 0 w 239"/>
                <a:gd name="T27" fmla="*/ 0 h 270"/>
                <a:gd name="T28" fmla="*/ 0 w 239"/>
                <a:gd name="T29" fmla="*/ 0 h 270"/>
                <a:gd name="T30" fmla="*/ 0 w 239"/>
                <a:gd name="T31" fmla="*/ 0 h 270"/>
                <a:gd name="T32" fmla="*/ 0 w 239"/>
                <a:gd name="T33" fmla="*/ 0 h 270"/>
                <a:gd name="T34" fmla="*/ 0 w 239"/>
                <a:gd name="T35" fmla="*/ 0 h 270"/>
                <a:gd name="T36" fmla="*/ 0 w 239"/>
                <a:gd name="T37" fmla="*/ 0 h 270"/>
                <a:gd name="T38" fmla="*/ 0 w 239"/>
                <a:gd name="T39" fmla="*/ 0 h 270"/>
                <a:gd name="T40" fmla="*/ 0 w 239"/>
                <a:gd name="T41" fmla="*/ 0 h 270"/>
                <a:gd name="T42" fmla="*/ 0 w 239"/>
                <a:gd name="T43" fmla="*/ 0 h 270"/>
                <a:gd name="T44" fmla="*/ 0 w 239"/>
                <a:gd name="T45" fmla="*/ 0 h 270"/>
                <a:gd name="T46" fmla="*/ 0 w 239"/>
                <a:gd name="T47" fmla="*/ 0 h 270"/>
                <a:gd name="T48" fmla="*/ 0 w 239"/>
                <a:gd name="T49" fmla="*/ 0 h 270"/>
                <a:gd name="T50" fmla="*/ 0 w 239"/>
                <a:gd name="T51" fmla="*/ 0 h 270"/>
                <a:gd name="T52" fmla="*/ 0 w 239"/>
                <a:gd name="T53" fmla="*/ 0 h 270"/>
                <a:gd name="T54" fmla="*/ 0 w 239"/>
                <a:gd name="T55" fmla="*/ 0 h 270"/>
                <a:gd name="T56" fmla="*/ 0 w 239"/>
                <a:gd name="T57" fmla="*/ 0 h 270"/>
                <a:gd name="T58" fmla="*/ 0 w 239"/>
                <a:gd name="T59" fmla="*/ 0 h 270"/>
                <a:gd name="T60" fmla="*/ 0 w 239"/>
                <a:gd name="T61" fmla="*/ 0 h 270"/>
                <a:gd name="T62" fmla="*/ 0 w 239"/>
                <a:gd name="T63" fmla="*/ 0 h 270"/>
                <a:gd name="T64" fmla="*/ 0 w 239"/>
                <a:gd name="T65" fmla="*/ 0 h 270"/>
                <a:gd name="T66" fmla="*/ 0 w 239"/>
                <a:gd name="T67" fmla="*/ 0 h 270"/>
                <a:gd name="T68" fmla="*/ 0 w 239"/>
                <a:gd name="T69" fmla="*/ 0 h 270"/>
                <a:gd name="T70" fmla="*/ 0 w 239"/>
                <a:gd name="T71" fmla="*/ 0 h 270"/>
                <a:gd name="T72" fmla="*/ 0 w 239"/>
                <a:gd name="T73" fmla="*/ 0 h 270"/>
                <a:gd name="T74" fmla="*/ 0 w 239"/>
                <a:gd name="T75" fmla="*/ 0 h 270"/>
                <a:gd name="T76" fmla="*/ 0 w 239"/>
                <a:gd name="T77" fmla="*/ 0 h 270"/>
                <a:gd name="T78" fmla="*/ 0 w 239"/>
                <a:gd name="T79" fmla="*/ 0 h 270"/>
                <a:gd name="T80" fmla="*/ 0 w 239"/>
                <a:gd name="T81" fmla="*/ 0 h 270"/>
                <a:gd name="T82" fmla="*/ 0 w 239"/>
                <a:gd name="T83" fmla="*/ 0 h 270"/>
                <a:gd name="T84" fmla="*/ 0 w 239"/>
                <a:gd name="T85" fmla="*/ 0 h 270"/>
                <a:gd name="T86" fmla="*/ 0 w 239"/>
                <a:gd name="T87" fmla="*/ 0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9"/>
                <a:gd name="T133" fmla="*/ 0 h 270"/>
                <a:gd name="T134" fmla="*/ 239 w 239"/>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79" name="Freeform 92"/>
            <p:cNvSpPr>
              <a:spLocks/>
            </p:cNvSpPr>
            <p:nvPr/>
          </p:nvSpPr>
          <p:spPr bwMode="auto">
            <a:xfrm>
              <a:off x="4297" y="1514"/>
              <a:ext cx="27" cy="50"/>
            </a:xfrm>
            <a:custGeom>
              <a:avLst/>
              <a:gdLst>
                <a:gd name="T0" fmla="*/ 0 w 134"/>
                <a:gd name="T1" fmla="*/ 0 h 249"/>
                <a:gd name="T2" fmla="*/ 0 w 134"/>
                <a:gd name="T3" fmla="*/ 0 h 249"/>
                <a:gd name="T4" fmla="*/ 0 w 134"/>
                <a:gd name="T5" fmla="*/ 0 h 249"/>
                <a:gd name="T6" fmla="*/ 0 w 134"/>
                <a:gd name="T7" fmla="*/ 0 h 249"/>
                <a:gd name="T8" fmla="*/ 0 w 134"/>
                <a:gd name="T9" fmla="*/ 0 h 249"/>
                <a:gd name="T10" fmla="*/ 0 w 134"/>
                <a:gd name="T11" fmla="*/ 0 h 249"/>
                <a:gd name="T12" fmla="*/ 0 w 134"/>
                <a:gd name="T13" fmla="*/ 0 h 249"/>
                <a:gd name="T14" fmla="*/ 0 w 134"/>
                <a:gd name="T15" fmla="*/ 0 h 249"/>
                <a:gd name="T16" fmla="*/ 0 w 134"/>
                <a:gd name="T17" fmla="*/ 0 h 249"/>
                <a:gd name="T18" fmla="*/ 0 w 134"/>
                <a:gd name="T19" fmla="*/ 0 h 249"/>
                <a:gd name="T20" fmla="*/ 0 w 134"/>
                <a:gd name="T21" fmla="*/ 0 h 249"/>
                <a:gd name="T22" fmla="*/ 0 w 134"/>
                <a:gd name="T23" fmla="*/ 0 h 249"/>
                <a:gd name="T24" fmla="*/ 0 w 134"/>
                <a:gd name="T25" fmla="*/ 0 h 249"/>
                <a:gd name="T26" fmla="*/ 0 w 134"/>
                <a:gd name="T27" fmla="*/ 0 h 249"/>
                <a:gd name="T28" fmla="*/ 0 w 134"/>
                <a:gd name="T29" fmla="*/ 0 h 249"/>
                <a:gd name="T30" fmla="*/ 0 w 134"/>
                <a:gd name="T31" fmla="*/ 0 h 249"/>
                <a:gd name="T32" fmla="*/ 0 w 134"/>
                <a:gd name="T33" fmla="*/ 0 h 249"/>
                <a:gd name="T34" fmla="*/ 0 w 134"/>
                <a:gd name="T35" fmla="*/ 0 h 249"/>
                <a:gd name="T36" fmla="*/ 0 w 134"/>
                <a:gd name="T37" fmla="*/ 0 h 249"/>
                <a:gd name="T38" fmla="*/ 0 w 134"/>
                <a:gd name="T39" fmla="*/ 0 h 249"/>
                <a:gd name="T40" fmla="*/ 0 w 134"/>
                <a:gd name="T41" fmla="*/ 0 h 249"/>
                <a:gd name="T42" fmla="*/ 0 w 134"/>
                <a:gd name="T43" fmla="*/ 0 h 249"/>
                <a:gd name="T44" fmla="*/ 0 w 134"/>
                <a:gd name="T45" fmla="*/ 0 h 249"/>
                <a:gd name="T46" fmla="*/ 0 w 134"/>
                <a:gd name="T47" fmla="*/ 0 h 249"/>
                <a:gd name="T48" fmla="*/ 0 w 134"/>
                <a:gd name="T49" fmla="*/ 0 h 249"/>
                <a:gd name="T50" fmla="*/ 0 w 134"/>
                <a:gd name="T51" fmla="*/ 0 h 249"/>
                <a:gd name="T52" fmla="*/ 0 w 134"/>
                <a:gd name="T53" fmla="*/ 0 h 249"/>
                <a:gd name="T54" fmla="*/ 0 w 134"/>
                <a:gd name="T55" fmla="*/ 0 h 249"/>
                <a:gd name="T56" fmla="*/ 0 w 134"/>
                <a:gd name="T57" fmla="*/ 0 h 249"/>
                <a:gd name="T58" fmla="*/ 0 w 134"/>
                <a:gd name="T59" fmla="*/ 0 h 249"/>
                <a:gd name="T60" fmla="*/ 0 w 134"/>
                <a:gd name="T61" fmla="*/ 0 h 249"/>
                <a:gd name="T62" fmla="*/ 0 w 134"/>
                <a:gd name="T63" fmla="*/ 0 h 249"/>
                <a:gd name="T64" fmla="*/ 0 w 134"/>
                <a:gd name="T65" fmla="*/ 0 h 249"/>
                <a:gd name="T66" fmla="*/ 0 w 134"/>
                <a:gd name="T67" fmla="*/ 0 h 2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4"/>
                <a:gd name="T103" fmla="*/ 0 h 249"/>
                <a:gd name="T104" fmla="*/ 134 w 134"/>
                <a:gd name="T105" fmla="*/ 249 h 2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80" name="Freeform 93"/>
            <p:cNvSpPr>
              <a:spLocks/>
            </p:cNvSpPr>
            <p:nvPr/>
          </p:nvSpPr>
          <p:spPr bwMode="auto">
            <a:xfrm>
              <a:off x="4145" y="1547"/>
              <a:ext cx="34" cy="42"/>
            </a:xfrm>
            <a:custGeom>
              <a:avLst/>
              <a:gdLst>
                <a:gd name="T0" fmla="*/ 0 w 166"/>
                <a:gd name="T1" fmla="*/ 0 h 206"/>
                <a:gd name="T2" fmla="*/ 0 w 166"/>
                <a:gd name="T3" fmla="*/ 0 h 206"/>
                <a:gd name="T4" fmla="*/ 0 w 166"/>
                <a:gd name="T5" fmla="*/ 0 h 206"/>
                <a:gd name="T6" fmla="*/ 0 w 166"/>
                <a:gd name="T7" fmla="*/ 0 h 206"/>
                <a:gd name="T8" fmla="*/ 0 w 166"/>
                <a:gd name="T9" fmla="*/ 0 h 206"/>
                <a:gd name="T10" fmla="*/ 0 w 166"/>
                <a:gd name="T11" fmla="*/ 0 h 206"/>
                <a:gd name="T12" fmla="*/ 0 w 166"/>
                <a:gd name="T13" fmla="*/ 0 h 206"/>
                <a:gd name="T14" fmla="*/ 0 w 166"/>
                <a:gd name="T15" fmla="*/ 0 h 206"/>
                <a:gd name="T16" fmla="*/ 0 w 166"/>
                <a:gd name="T17" fmla="*/ 0 h 206"/>
                <a:gd name="T18" fmla="*/ 0 w 166"/>
                <a:gd name="T19" fmla="*/ 0 h 206"/>
                <a:gd name="T20" fmla="*/ 0 w 166"/>
                <a:gd name="T21" fmla="*/ 0 h 206"/>
                <a:gd name="T22" fmla="*/ 0 w 166"/>
                <a:gd name="T23" fmla="*/ 0 h 206"/>
                <a:gd name="T24" fmla="*/ 0 w 166"/>
                <a:gd name="T25" fmla="*/ 0 h 206"/>
                <a:gd name="T26" fmla="*/ 0 w 166"/>
                <a:gd name="T27" fmla="*/ 0 h 206"/>
                <a:gd name="T28" fmla="*/ 0 w 166"/>
                <a:gd name="T29" fmla="*/ 0 h 206"/>
                <a:gd name="T30" fmla="*/ 0 w 166"/>
                <a:gd name="T31" fmla="*/ 0 h 206"/>
                <a:gd name="T32" fmla="*/ 0 w 166"/>
                <a:gd name="T33" fmla="*/ 0 h 206"/>
                <a:gd name="T34" fmla="*/ 0 w 166"/>
                <a:gd name="T35" fmla="*/ 0 h 206"/>
                <a:gd name="T36" fmla="*/ 0 w 166"/>
                <a:gd name="T37" fmla="*/ 0 h 206"/>
                <a:gd name="T38" fmla="*/ 0 w 166"/>
                <a:gd name="T39" fmla="*/ 0 h 206"/>
                <a:gd name="T40" fmla="*/ 0 w 166"/>
                <a:gd name="T41" fmla="*/ 0 h 206"/>
                <a:gd name="T42" fmla="*/ 0 w 166"/>
                <a:gd name="T43" fmla="*/ 0 h 206"/>
                <a:gd name="T44" fmla="*/ 0 w 166"/>
                <a:gd name="T45" fmla="*/ 0 h 206"/>
                <a:gd name="T46" fmla="*/ 0 w 166"/>
                <a:gd name="T47" fmla="*/ 0 h 206"/>
                <a:gd name="T48" fmla="*/ 0 w 166"/>
                <a:gd name="T49" fmla="*/ 0 h 206"/>
                <a:gd name="T50" fmla="*/ 0 w 166"/>
                <a:gd name="T51" fmla="*/ 0 h 206"/>
                <a:gd name="T52" fmla="*/ 0 w 166"/>
                <a:gd name="T53" fmla="*/ 0 h 206"/>
                <a:gd name="T54" fmla="*/ 0 w 166"/>
                <a:gd name="T55" fmla="*/ 0 h 20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6"/>
                <a:gd name="T85" fmla="*/ 0 h 206"/>
                <a:gd name="T86" fmla="*/ 166 w 166"/>
                <a:gd name="T87" fmla="*/ 206 h 20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81" name="Freeform 94"/>
            <p:cNvSpPr>
              <a:spLocks/>
            </p:cNvSpPr>
            <p:nvPr/>
          </p:nvSpPr>
          <p:spPr bwMode="auto">
            <a:xfrm>
              <a:off x="4063" y="1572"/>
              <a:ext cx="49" cy="66"/>
            </a:xfrm>
            <a:custGeom>
              <a:avLst/>
              <a:gdLst>
                <a:gd name="T0" fmla="*/ 0 w 246"/>
                <a:gd name="T1" fmla="*/ 0 h 331"/>
                <a:gd name="T2" fmla="*/ 0 w 246"/>
                <a:gd name="T3" fmla="*/ 0 h 331"/>
                <a:gd name="T4" fmla="*/ 0 w 246"/>
                <a:gd name="T5" fmla="*/ 0 h 331"/>
                <a:gd name="T6" fmla="*/ 0 w 246"/>
                <a:gd name="T7" fmla="*/ 0 h 331"/>
                <a:gd name="T8" fmla="*/ 0 w 246"/>
                <a:gd name="T9" fmla="*/ 0 h 331"/>
                <a:gd name="T10" fmla="*/ 0 w 246"/>
                <a:gd name="T11" fmla="*/ 0 h 331"/>
                <a:gd name="T12" fmla="*/ 0 w 246"/>
                <a:gd name="T13" fmla="*/ 0 h 331"/>
                <a:gd name="T14" fmla="*/ 0 w 246"/>
                <a:gd name="T15" fmla="*/ 0 h 331"/>
                <a:gd name="T16" fmla="*/ 0 w 246"/>
                <a:gd name="T17" fmla="*/ 0 h 331"/>
                <a:gd name="T18" fmla="*/ 0 w 246"/>
                <a:gd name="T19" fmla="*/ 0 h 331"/>
                <a:gd name="T20" fmla="*/ 0 w 246"/>
                <a:gd name="T21" fmla="*/ 0 h 331"/>
                <a:gd name="T22" fmla="*/ 0 w 246"/>
                <a:gd name="T23" fmla="*/ 0 h 331"/>
                <a:gd name="T24" fmla="*/ 0 w 246"/>
                <a:gd name="T25" fmla="*/ 0 h 331"/>
                <a:gd name="T26" fmla="*/ 0 w 246"/>
                <a:gd name="T27" fmla="*/ 0 h 331"/>
                <a:gd name="T28" fmla="*/ 0 w 246"/>
                <a:gd name="T29" fmla="*/ 0 h 331"/>
                <a:gd name="T30" fmla="*/ 0 w 246"/>
                <a:gd name="T31" fmla="*/ 0 h 331"/>
                <a:gd name="T32" fmla="*/ 0 w 246"/>
                <a:gd name="T33" fmla="*/ 0 h 331"/>
                <a:gd name="T34" fmla="*/ 0 w 246"/>
                <a:gd name="T35" fmla="*/ 0 h 331"/>
                <a:gd name="T36" fmla="*/ 0 w 246"/>
                <a:gd name="T37" fmla="*/ 0 h 331"/>
                <a:gd name="T38" fmla="*/ 0 w 246"/>
                <a:gd name="T39" fmla="*/ 0 h 331"/>
                <a:gd name="T40" fmla="*/ 0 w 246"/>
                <a:gd name="T41" fmla="*/ 0 h 331"/>
                <a:gd name="T42" fmla="*/ 0 w 246"/>
                <a:gd name="T43" fmla="*/ 0 h 331"/>
                <a:gd name="T44" fmla="*/ 0 w 246"/>
                <a:gd name="T45" fmla="*/ 0 h 331"/>
                <a:gd name="T46" fmla="*/ 0 w 246"/>
                <a:gd name="T47" fmla="*/ 0 h 331"/>
                <a:gd name="T48" fmla="*/ 0 w 246"/>
                <a:gd name="T49" fmla="*/ 0 h 331"/>
                <a:gd name="T50" fmla="*/ 0 w 246"/>
                <a:gd name="T51" fmla="*/ 0 h 331"/>
                <a:gd name="T52" fmla="*/ 0 w 246"/>
                <a:gd name="T53" fmla="*/ 0 h 331"/>
                <a:gd name="T54" fmla="*/ 0 w 246"/>
                <a:gd name="T55" fmla="*/ 0 h 331"/>
                <a:gd name="T56" fmla="*/ 0 w 246"/>
                <a:gd name="T57" fmla="*/ 0 h 331"/>
                <a:gd name="T58" fmla="*/ 0 w 246"/>
                <a:gd name="T59" fmla="*/ 0 h 331"/>
                <a:gd name="T60" fmla="*/ 0 w 246"/>
                <a:gd name="T61" fmla="*/ 0 h 331"/>
                <a:gd name="T62" fmla="*/ 0 w 246"/>
                <a:gd name="T63" fmla="*/ 0 h 331"/>
                <a:gd name="T64" fmla="*/ 0 w 246"/>
                <a:gd name="T65" fmla="*/ 0 h 331"/>
                <a:gd name="T66" fmla="*/ 0 w 246"/>
                <a:gd name="T67" fmla="*/ 0 h 331"/>
                <a:gd name="T68" fmla="*/ 0 w 246"/>
                <a:gd name="T69" fmla="*/ 0 h 331"/>
                <a:gd name="T70" fmla="*/ 0 w 246"/>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6"/>
                <a:gd name="T109" fmla="*/ 0 h 331"/>
                <a:gd name="T110" fmla="*/ 246 w 246"/>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82" name="Freeform 95"/>
            <p:cNvSpPr>
              <a:spLocks/>
            </p:cNvSpPr>
            <p:nvPr/>
          </p:nvSpPr>
          <p:spPr bwMode="auto">
            <a:xfrm>
              <a:off x="4046" y="1616"/>
              <a:ext cx="62" cy="122"/>
            </a:xfrm>
            <a:custGeom>
              <a:avLst/>
              <a:gdLst>
                <a:gd name="T0" fmla="*/ 0 w 311"/>
                <a:gd name="T1" fmla="*/ 0 h 611"/>
                <a:gd name="T2" fmla="*/ 0 w 311"/>
                <a:gd name="T3" fmla="*/ 0 h 611"/>
                <a:gd name="T4" fmla="*/ 0 w 311"/>
                <a:gd name="T5" fmla="*/ 0 h 611"/>
                <a:gd name="T6" fmla="*/ 0 w 311"/>
                <a:gd name="T7" fmla="*/ 0 h 611"/>
                <a:gd name="T8" fmla="*/ 0 w 311"/>
                <a:gd name="T9" fmla="*/ 0 h 611"/>
                <a:gd name="T10" fmla="*/ 0 w 311"/>
                <a:gd name="T11" fmla="*/ 0 h 611"/>
                <a:gd name="T12" fmla="*/ 0 w 311"/>
                <a:gd name="T13" fmla="*/ 0 h 611"/>
                <a:gd name="T14" fmla="*/ 0 w 311"/>
                <a:gd name="T15" fmla="*/ 0 h 611"/>
                <a:gd name="T16" fmla="*/ 0 w 311"/>
                <a:gd name="T17" fmla="*/ 0 h 611"/>
                <a:gd name="T18" fmla="*/ 0 w 311"/>
                <a:gd name="T19" fmla="*/ 0 h 611"/>
                <a:gd name="T20" fmla="*/ 0 w 311"/>
                <a:gd name="T21" fmla="*/ 0 h 611"/>
                <a:gd name="T22" fmla="*/ 0 w 311"/>
                <a:gd name="T23" fmla="*/ 0 h 611"/>
                <a:gd name="T24" fmla="*/ 0 w 311"/>
                <a:gd name="T25" fmla="*/ 0 h 611"/>
                <a:gd name="T26" fmla="*/ 0 w 311"/>
                <a:gd name="T27" fmla="*/ 0 h 611"/>
                <a:gd name="T28" fmla="*/ 0 w 311"/>
                <a:gd name="T29" fmla="*/ 0 h 611"/>
                <a:gd name="T30" fmla="*/ 0 w 311"/>
                <a:gd name="T31" fmla="*/ 0 h 611"/>
                <a:gd name="T32" fmla="*/ 0 w 311"/>
                <a:gd name="T33" fmla="*/ 0 h 611"/>
                <a:gd name="T34" fmla="*/ 0 w 311"/>
                <a:gd name="T35" fmla="*/ 0 h 611"/>
                <a:gd name="T36" fmla="*/ 0 w 311"/>
                <a:gd name="T37" fmla="*/ 0 h 611"/>
                <a:gd name="T38" fmla="*/ 0 w 311"/>
                <a:gd name="T39" fmla="*/ 0 h 611"/>
                <a:gd name="T40" fmla="*/ 0 w 311"/>
                <a:gd name="T41" fmla="*/ 0 h 611"/>
                <a:gd name="T42" fmla="*/ 0 w 311"/>
                <a:gd name="T43" fmla="*/ 0 h 611"/>
                <a:gd name="T44" fmla="*/ 0 w 311"/>
                <a:gd name="T45" fmla="*/ 0 h 611"/>
                <a:gd name="T46" fmla="*/ 0 w 311"/>
                <a:gd name="T47" fmla="*/ 0 h 611"/>
                <a:gd name="T48" fmla="*/ 0 w 311"/>
                <a:gd name="T49" fmla="*/ 0 h 611"/>
                <a:gd name="T50" fmla="*/ 0 w 311"/>
                <a:gd name="T51" fmla="*/ 0 h 611"/>
                <a:gd name="T52" fmla="*/ 0 w 311"/>
                <a:gd name="T53" fmla="*/ 0 h 611"/>
                <a:gd name="T54" fmla="*/ 0 w 311"/>
                <a:gd name="T55" fmla="*/ 0 h 611"/>
                <a:gd name="T56" fmla="*/ 0 w 311"/>
                <a:gd name="T57" fmla="*/ 0 h 611"/>
                <a:gd name="T58" fmla="*/ 0 w 311"/>
                <a:gd name="T59" fmla="*/ 0 h 611"/>
                <a:gd name="T60" fmla="*/ 0 w 311"/>
                <a:gd name="T61" fmla="*/ 0 h 611"/>
                <a:gd name="T62" fmla="*/ 0 w 311"/>
                <a:gd name="T63" fmla="*/ 0 h 611"/>
                <a:gd name="T64" fmla="*/ 0 w 311"/>
                <a:gd name="T65" fmla="*/ 0 h 611"/>
                <a:gd name="T66" fmla="*/ 0 w 311"/>
                <a:gd name="T67" fmla="*/ 0 h 611"/>
                <a:gd name="T68" fmla="*/ 0 w 311"/>
                <a:gd name="T69" fmla="*/ 0 h 611"/>
                <a:gd name="T70" fmla="*/ 0 w 311"/>
                <a:gd name="T71" fmla="*/ 0 h 611"/>
                <a:gd name="T72" fmla="*/ 0 w 311"/>
                <a:gd name="T73" fmla="*/ 0 h 611"/>
                <a:gd name="T74" fmla="*/ 0 w 311"/>
                <a:gd name="T75" fmla="*/ 0 h 611"/>
                <a:gd name="T76" fmla="*/ 0 w 311"/>
                <a:gd name="T77" fmla="*/ 0 h 611"/>
                <a:gd name="T78" fmla="*/ 0 w 311"/>
                <a:gd name="T79" fmla="*/ 0 h 611"/>
                <a:gd name="T80" fmla="*/ 0 w 311"/>
                <a:gd name="T81" fmla="*/ 0 h 611"/>
                <a:gd name="T82" fmla="*/ 0 w 311"/>
                <a:gd name="T83" fmla="*/ 0 h 611"/>
                <a:gd name="T84" fmla="*/ 0 w 311"/>
                <a:gd name="T85" fmla="*/ 0 h 611"/>
                <a:gd name="T86" fmla="*/ 0 w 311"/>
                <a:gd name="T87" fmla="*/ 0 h 611"/>
                <a:gd name="T88" fmla="*/ 0 w 311"/>
                <a:gd name="T89" fmla="*/ 0 h 611"/>
                <a:gd name="T90" fmla="*/ 0 w 311"/>
                <a:gd name="T91" fmla="*/ 0 h 611"/>
                <a:gd name="T92" fmla="*/ 0 w 311"/>
                <a:gd name="T93" fmla="*/ 0 h 611"/>
                <a:gd name="T94" fmla="*/ 0 w 311"/>
                <a:gd name="T95" fmla="*/ 0 h 611"/>
                <a:gd name="T96" fmla="*/ 0 w 311"/>
                <a:gd name="T97" fmla="*/ 0 h 6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
                <a:gd name="T148" fmla="*/ 0 h 611"/>
                <a:gd name="T149" fmla="*/ 311 w 311"/>
                <a:gd name="T150" fmla="*/ 611 h 6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83" name="Freeform 96"/>
            <p:cNvSpPr>
              <a:spLocks/>
            </p:cNvSpPr>
            <p:nvPr/>
          </p:nvSpPr>
          <p:spPr bwMode="auto">
            <a:xfrm>
              <a:off x="4232" y="1620"/>
              <a:ext cx="54" cy="60"/>
            </a:xfrm>
            <a:custGeom>
              <a:avLst/>
              <a:gdLst>
                <a:gd name="T0" fmla="*/ 0 w 270"/>
                <a:gd name="T1" fmla="*/ 0 h 301"/>
                <a:gd name="T2" fmla="*/ 0 w 270"/>
                <a:gd name="T3" fmla="*/ 0 h 301"/>
                <a:gd name="T4" fmla="*/ 0 w 270"/>
                <a:gd name="T5" fmla="*/ 0 h 301"/>
                <a:gd name="T6" fmla="*/ 0 w 270"/>
                <a:gd name="T7" fmla="*/ 0 h 301"/>
                <a:gd name="T8" fmla="*/ 0 w 270"/>
                <a:gd name="T9" fmla="*/ 0 h 301"/>
                <a:gd name="T10" fmla="*/ 0 w 270"/>
                <a:gd name="T11" fmla="*/ 0 h 301"/>
                <a:gd name="T12" fmla="*/ 0 w 270"/>
                <a:gd name="T13" fmla="*/ 0 h 301"/>
                <a:gd name="T14" fmla="*/ 0 w 270"/>
                <a:gd name="T15" fmla="*/ 0 h 301"/>
                <a:gd name="T16" fmla="*/ 0 w 270"/>
                <a:gd name="T17" fmla="*/ 0 h 301"/>
                <a:gd name="T18" fmla="*/ 0 w 270"/>
                <a:gd name="T19" fmla="*/ 0 h 301"/>
                <a:gd name="T20" fmla="*/ 0 w 270"/>
                <a:gd name="T21" fmla="*/ 0 h 301"/>
                <a:gd name="T22" fmla="*/ 0 w 270"/>
                <a:gd name="T23" fmla="*/ 0 h 301"/>
                <a:gd name="T24" fmla="*/ 0 w 270"/>
                <a:gd name="T25" fmla="*/ 0 h 301"/>
                <a:gd name="T26" fmla="*/ 0 w 270"/>
                <a:gd name="T27" fmla="*/ 0 h 301"/>
                <a:gd name="T28" fmla="*/ 0 w 270"/>
                <a:gd name="T29" fmla="*/ 0 h 301"/>
                <a:gd name="T30" fmla="*/ 0 w 270"/>
                <a:gd name="T31" fmla="*/ 0 h 301"/>
                <a:gd name="T32" fmla="*/ 0 w 270"/>
                <a:gd name="T33" fmla="*/ 0 h 301"/>
                <a:gd name="T34" fmla="*/ 0 w 270"/>
                <a:gd name="T35" fmla="*/ 0 h 301"/>
                <a:gd name="T36" fmla="*/ 0 w 270"/>
                <a:gd name="T37" fmla="*/ 0 h 301"/>
                <a:gd name="T38" fmla="*/ 0 w 270"/>
                <a:gd name="T39" fmla="*/ 0 h 301"/>
                <a:gd name="T40" fmla="*/ 0 w 270"/>
                <a:gd name="T41" fmla="*/ 0 h 301"/>
                <a:gd name="T42" fmla="*/ 0 w 270"/>
                <a:gd name="T43" fmla="*/ 0 h 301"/>
                <a:gd name="T44" fmla="*/ 0 w 270"/>
                <a:gd name="T45" fmla="*/ 0 h 301"/>
                <a:gd name="T46" fmla="*/ 0 w 270"/>
                <a:gd name="T47" fmla="*/ 0 h 301"/>
                <a:gd name="T48" fmla="*/ 0 w 270"/>
                <a:gd name="T49" fmla="*/ 0 h 301"/>
                <a:gd name="T50" fmla="*/ 0 w 270"/>
                <a:gd name="T51" fmla="*/ 0 h 301"/>
                <a:gd name="T52" fmla="*/ 0 w 270"/>
                <a:gd name="T53" fmla="*/ 0 h 301"/>
                <a:gd name="T54" fmla="*/ 0 w 270"/>
                <a:gd name="T55" fmla="*/ 0 h 301"/>
                <a:gd name="T56" fmla="*/ 0 w 270"/>
                <a:gd name="T57" fmla="*/ 0 h 301"/>
                <a:gd name="T58" fmla="*/ 0 w 270"/>
                <a:gd name="T59" fmla="*/ 0 h 301"/>
                <a:gd name="T60" fmla="*/ 0 w 270"/>
                <a:gd name="T61" fmla="*/ 0 h 301"/>
                <a:gd name="T62" fmla="*/ 0 w 270"/>
                <a:gd name="T63" fmla="*/ 0 h 301"/>
                <a:gd name="T64" fmla="*/ 0 w 270"/>
                <a:gd name="T65" fmla="*/ 0 h 301"/>
                <a:gd name="T66" fmla="*/ 0 w 270"/>
                <a:gd name="T67" fmla="*/ 0 h 301"/>
                <a:gd name="T68" fmla="*/ 0 w 270"/>
                <a:gd name="T69" fmla="*/ 0 h 301"/>
                <a:gd name="T70" fmla="*/ 0 w 270"/>
                <a:gd name="T71" fmla="*/ 0 h 301"/>
                <a:gd name="T72" fmla="*/ 0 w 270"/>
                <a:gd name="T73" fmla="*/ 0 h 301"/>
                <a:gd name="T74" fmla="*/ 0 w 270"/>
                <a:gd name="T75" fmla="*/ 0 h 301"/>
                <a:gd name="T76" fmla="*/ 0 w 270"/>
                <a:gd name="T77" fmla="*/ 0 h 301"/>
                <a:gd name="T78" fmla="*/ 0 w 270"/>
                <a:gd name="T79" fmla="*/ 0 h 301"/>
                <a:gd name="T80" fmla="*/ 0 w 270"/>
                <a:gd name="T81" fmla="*/ 0 h 301"/>
                <a:gd name="T82" fmla="*/ 0 w 270"/>
                <a:gd name="T83" fmla="*/ 0 h 301"/>
                <a:gd name="T84" fmla="*/ 0 w 270"/>
                <a:gd name="T85" fmla="*/ 0 h 301"/>
                <a:gd name="T86" fmla="*/ 0 w 270"/>
                <a:gd name="T87" fmla="*/ 0 h 301"/>
                <a:gd name="T88" fmla="*/ 0 w 270"/>
                <a:gd name="T89" fmla="*/ 0 h 301"/>
                <a:gd name="T90" fmla="*/ 0 w 270"/>
                <a:gd name="T91" fmla="*/ 0 h 301"/>
                <a:gd name="T92" fmla="*/ 0 w 270"/>
                <a:gd name="T93" fmla="*/ 0 h 301"/>
                <a:gd name="T94" fmla="*/ 0 w 270"/>
                <a:gd name="T95" fmla="*/ 0 h 301"/>
                <a:gd name="T96" fmla="*/ 0 w 270"/>
                <a:gd name="T97" fmla="*/ 0 h 301"/>
                <a:gd name="T98" fmla="*/ 0 w 270"/>
                <a:gd name="T99" fmla="*/ 0 h 301"/>
                <a:gd name="T100" fmla="*/ 0 w 270"/>
                <a:gd name="T101" fmla="*/ 0 h 3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0"/>
                <a:gd name="T154" fmla="*/ 0 h 301"/>
                <a:gd name="T155" fmla="*/ 270 w 270"/>
                <a:gd name="T156" fmla="*/ 301 h 3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84" name="Freeform 97"/>
            <p:cNvSpPr>
              <a:spLocks/>
            </p:cNvSpPr>
            <p:nvPr/>
          </p:nvSpPr>
          <p:spPr bwMode="auto">
            <a:xfrm>
              <a:off x="4322" y="1663"/>
              <a:ext cx="37" cy="44"/>
            </a:xfrm>
            <a:custGeom>
              <a:avLst/>
              <a:gdLst>
                <a:gd name="T0" fmla="*/ 0 w 187"/>
                <a:gd name="T1" fmla="*/ 0 h 217"/>
                <a:gd name="T2" fmla="*/ 0 w 187"/>
                <a:gd name="T3" fmla="*/ 0 h 217"/>
                <a:gd name="T4" fmla="*/ 0 w 187"/>
                <a:gd name="T5" fmla="*/ 0 h 217"/>
                <a:gd name="T6" fmla="*/ 0 w 187"/>
                <a:gd name="T7" fmla="*/ 0 h 217"/>
                <a:gd name="T8" fmla="*/ 0 w 187"/>
                <a:gd name="T9" fmla="*/ 0 h 217"/>
                <a:gd name="T10" fmla="*/ 0 w 187"/>
                <a:gd name="T11" fmla="*/ 0 h 217"/>
                <a:gd name="T12" fmla="*/ 0 w 187"/>
                <a:gd name="T13" fmla="*/ 0 h 217"/>
                <a:gd name="T14" fmla="*/ 0 w 187"/>
                <a:gd name="T15" fmla="*/ 0 h 217"/>
                <a:gd name="T16" fmla="*/ 0 w 187"/>
                <a:gd name="T17" fmla="*/ 0 h 217"/>
                <a:gd name="T18" fmla="*/ 0 w 187"/>
                <a:gd name="T19" fmla="*/ 0 h 217"/>
                <a:gd name="T20" fmla="*/ 0 w 187"/>
                <a:gd name="T21" fmla="*/ 0 h 217"/>
                <a:gd name="T22" fmla="*/ 0 w 187"/>
                <a:gd name="T23" fmla="*/ 0 h 217"/>
                <a:gd name="T24" fmla="*/ 0 w 187"/>
                <a:gd name="T25" fmla="*/ 0 h 217"/>
                <a:gd name="T26" fmla="*/ 0 w 187"/>
                <a:gd name="T27" fmla="*/ 0 h 217"/>
                <a:gd name="T28" fmla="*/ 0 w 187"/>
                <a:gd name="T29" fmla="*/ 0 h 217"/>
                <a:gd name="T30" fmla="*/ 0 w 187"/>
                <a:gd name="T31" fmla="*/ 0 h 217"/>
                <a:gd name="T32" fmla="*/ 0 w 187"/>
                <a:gd name="T33" fmla="*/ 0 h 217"/>
                <a:gd name="T34" fmla="*/ 0 w 187"/>
                <a:gd name="T35" fmla="*/ 0 h 217"/>
                <a:gd name="T36" fmla="*/ 0 w 187"/>
                <a:gd name="T37" fmla="*/ 0 h 217"/>
                <a:gd name="T38" fmla="*/ 0 w 187"/>
                <a:gd name="T39" fmla="*/ 0 h 217"/>
                <a:gd name="T40" fmla="*/ 0 w 187"/>
                <a:gd name="T41" fmla="*/ 0 h 217"/>
                <a:gd name="T42" fmla="*/ 0 w 187"/>
                <a:gd name="T43" fmla="*/ 0 h 217"/>
                <a:gd name="T44" fmla="*/ 0 w 187"/>
                <a:gd name="T45" fmla="*/ 0 h 217"/>
                <a:gd name="T46" fmla="*/ 0 w 187"/>
                <a:gd name="T47" fmla="*/ 0 h 217"/>
                <a:gd name="T48" fmla="*/ 0 w 187"/>
                <a:gd name="T49" fmla="*/ 0 h 217"/>
                <a:gd name="T50" fmla="*/ 0 w 187"/>
                <a:gd name="T51" fmla="*/ 0 h 217"/>
                <a:gd name="T52" fmla="*/ 0 w 187"/>
                <a:gd name="T53" fmla="*/ 0 h 217"/>
                <a:gd name="T54" fmla="*/ 0 w 187"/>
                <a:gd name="T55" fmla="*/ 0 h 217"/>
                <a:gd name="T56" fmla="*/ 0 w 187"/>
                <a:gd name="T57" fmla="*/ 0 h 217"/>
                <a:gd name="T58" fmla="*/ 0 w 187"/>
                <a:gd name="T59" fmla="*/ 0 h 217"/>
                <a:gd name="T60" fmla="*/ 0 w 187"/>
                <a:gd name="T61" fmla="*/ 0 h 217"/>
                <a:gd name="T62" fmla="*/ 0 w 187"/>
                <a:gd name="T63" fmla="*/ 0 h 217"/>
                <a:gd name="T64" fmla="*/ 0 w 187"/>
                <a:gd name="T65" fmla="*/ 0 h 217"/>
                <a:gd name="T66" fmla="*/ 0 w 187"/>
                <a:gd name="T67" fmla="*/ 0 h 217"/>
                <a:gd name="T68" fmla="*/ 0 w 187"/>
                <a:gd name="T69" fmla="*/ 0 h 217"/>
                <a:gd name="T70" fmla="*/ 0 w 187"/>
                <a:gd name="T71" fmla="*/ 0 h 217"/>
                <a:gd name="T72" fmla="*/ 0 w 187"/>
                <a:gd name="T73" fmla="*/ 0 h 217"/>
                <a:gd name="T74" fmla="*/ 0 w 187"/>
                <a:gd name="T75" fmla="*/ 0 h 217"/>
                <a:gd name="T76" fmla="*/ 0 w 187"/>
                <a:gd name="T77" fmla="*/ 0 h 217"/>
                <a:gd name="T78" fmla="*/ 0 w 187"/>
                <a:gd name="T79" fmla="*/ 0 h 217"/>
                <a:gd name="T80" fmla="*/ 0 w 187"/>
                <a:gd name="T81" fmla="*/ 0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7"/>
                <a:gd name="T124" fmla="*/ 0 h 217"/>
                <a:gd name="T125" fmla="*/ 187 w 187"/>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85" name="Freeform 98"/>
            <p:cNvSpPr>
              <a:spLocks/>
            </p:cNvSpPr>
            <p:nvPr/>
          </p:nvSpPr>
          <p:spPr bwMode="auto">
            <a:xfrm>
              <a:off x="4112" y="1663"/>
              <a:ext cx="52" cy="46"/>
            </a:xfrm>
            <a:custGeom>
              <a:avLst/>
              <a:gdLst>
                <a:gd name="T0" fmla="*/ 0 w 260"/>
                <a:gd name="T1" fmla="*/ 0 h 228"/>
                <a:gd name="T2" fmla="*/ 0 w 260"/>
                <a:gd name="T3" fmla="*/ 0 h 228"/>
                <a:gd name="T4" fmla="*/ 0 w 260"/>
                <a:gd name="T5" fmla="*/ 0 h 228"/>
                <a:gd name="T6" fmla="*/ 0 w 260"/>
                <a:gd name="T7" fmla="*/ 0 h 228"/>
                <a:gd name="T8" fmla="*/ 0 w 260"/>
                <a:gd name="T9" fmla="*/ 0 h 228"/>
                <a:gd name="T10" fmla="*/ 0 w 260"/>
                <a:gd name="T11" fmla="*/ 0 h 228"/>
                <a:gd name="T12" fmla="*/ 0 w 260"/>
                <a:gd name="T13" fmla="*/ 0 h 228"/>
                <a:gd name="T14" fmla="*/ 0 w 260"/>
                <a:gd name="T15" fmla="*/ 0 h 228"/>
                <a:gd name="T16" fmla="*/ 0 w 260"/>
                <a:gd name="T17" fmla="*/ 0 h 228"/>
                <a:gd name="T18" fmla="*/ 0 w 260"/>
                <a:gd name="T19" fmla="*/ 0 h 228"/>
                <a:gd name="T20" fmla="*/ 0 w 260"/>
                <a:gd name="T21" fmla="*/ 0 h 228"/>
                <a:gd name="T22" fmla="*/ 0 w 260"/>
                <a:gd name="T23" fmla="*/ 0 h 228"/>
                <a:gd name="T24" fmla="*/ 0 w 260"/>
                <a:gd name="T25" fmla="*/ 0 h 228"/>
                <a:gd name="T26" fmla="*/ 0 w 260"/>
                <a:gd name="T27" fmla="*/ 0 h 228"/>
                <a:gd name="T28" fmla="*/ 0 w 260"/>
                <a:gd name="T29" fmla="*/ 0 h 228"/>
                <a:gd name="T30" fmla="*/ 0 w 260"/>
                <a:gd name="T31" fmla="*/ 0 h 228"/>
                <a:gd name="T32" fmla="*/ 0 w 260"/>
                <a:gd name="T33" fmla="*/ 0 h 228"/>
                <a:gd name="T34" fmla="*/ 0 w 260"/>
                <a:gd name="T35" fmla="*/ 0 h 228"/>
                <a:gd name="T36" fmla="*/ 0 w 260"/>
                <a:gd name="T37" fmla="*/ 0 h 228"/>
                <a:gd name="T38" fmla="*/ 0 w 260"/>
                <a:gd name="T39" fmla="*/ 0 h 228"/>
                <a:gd name="T40" fmla="*/ 0 w 260"/>
                <a:gd name="T41" fmla="*/ 0 h 228"/>
                <a:gd name="T42" fmla="*/ 0 w 260"/>
                <a:gd name="T43" fmla="*/ 0 h 228"/>
                <a:gd name="T44" fmla="*/ 0 w 260"/>
                <a:gd name="T45" fmla="*/ 0 h 228"/>
                <a:gd name="T46" fmla="*/ 0 w 260"/>
                <a:gd name="T47" fmla="*/ 0 h 228"/>
                <a:gd name="T48" fmla="*/ 0 w 260"/>
                <a:gd name="T49" fmla="*/ 0 h 228"/>
                <a:gd name="T50" fmla="*/ 0 w 260"/>
                <a:gd name="T51" fmla="*/ 0 h 228"/>
                <a:gd name="T52" fmla="*/ 0 w 260"/>
                <a:gd name="T53" fmla="*/ 0 h 228"/>
                <a:gd name="T54" fmla="*/ 0 w 260"/>
                <a:gd name="T55" fmla="*/ 0 h 228"/>
                <a:gd name="T56" fmla="*/ 0 w 260"/>
                <a:gd name="T57" fmla="*/ 0 h 228"/>
                <a:gd name="T58" fmla="*/ 0 w 260"/>
                <a:gd name="T59" fmla="*/ 0 h 228"/>
                <a:gd name="T60" fmla="*/ 0 w 260"/>
                <a:gd name="T61" fmla="*/ 0 h 228"/>
                <a:gd name="T62" fmla="*/ 0 w 260"/>
                <a:gd name="T63" fmla="*/ 0 h 228"/>
                <a:gd name="T64" fmla="*/ 0 w 260"/>
                <a:gd name="T65" fmla="*/ 0 h 228"/>
                <a:gd name="T66" fmla="*/ 0 w 260"/>
                <a:gd name="T67" fmla="*/ 0 h 228"/>
                <a:gd name="T68" fmla="*/ 0 w 260"/>
                <a:gd name="T69" fmla="*/ 0 h 228"/>
                <a:gd name="T70" fmla="*/ 0 w 260"/>
                <a:gd name="T71" fmla="*/ 0 h 228"/>
                <a:gd name="T72" fmla="*/ 0 w 260"/>
                <a:gd name="T73" fmla="*/ 0 h 228"/>
                <a:gd name="T74" fmla="*/ 0 w 260"/>
                <a:gd name="T75" fmla="*/ 0 h 228"/>
                <a:gd name="T76" fmla="*/ 0 w 260"/>
                <a:gd name="T77" fmla="*/ 0 h 228"/>
                <a:gd name="T78" fmla="*/ 0 w 260"/>
                <a:gd name="T79" fmla="*/ 0 h 228"/>
                <a:gd name="T80" fmla="*/ 0 w 260"/>
                <a:gd name="T81" fmla="*/ 0 h 228"/>
                <a:gd name="T82" fmla="*/ 0 w 260"/>
                <a:gd name="T83" fmla="*/ 0 h 228"/>
                <a:gd name="T84" fmla="*/ 0 w 260"/>
                <a:gd name="T85" fmla="*/ 0 h 228"/>
                <a:gd name="T86" fmla="*/ 0 w 260"/>
                <a:gd name="T87" fmla="*/ 0 h 2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0"/>
                <a:gd name="T133" fmla="*/ 0 h 228"/>
                <a:gd name="T134" fmla="*/ 260 w 260"/>
                <a:gd name="T135" fmla="*/ 228 h 2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86" name="Freeform 99"/>
            <p:cNvSpPr>
              <a:spLocks/>
            </p:cNvSpPr>
            <p:nvPr/>
          </p:nvSpPr>
          <p:spPr bwMode="auto">
            <a:xfrm>
              <a:off x="4228" y="1668"/>
              <a:ext cx="60" cy="102"/>
            </a:xfrm>
            <a:custGeom>
              <a:avLst/>
              <a:gdLst>
                <a:gd name="T0" fmla="*/ 0 w 300"/>
                <a:gd name="T1" fmla="*/ 0 h 510"/>
                <a:gd name="T2" fmla="*/ 0 w 300"/>
                <a:gd name="T3" fmla="*/ 0 h 510"/>
                <a:gd name="T4" fmla="*/ 0 w 300"/>
                <a:gd name="T5" fmla="*/ 0 h 510"/>
                <a:gd name="T6" fmla="*/ 0 w 300"/>
                <a:gd name="T7" fmla="*/ 0 h 510"/>
                <a:gd name="T8" fmla="*/ 0 w 300"/>
                <a:gd name="T9" fmla="*/ 0 h 510"/>
                <a:gd name="T10" fmla="*/ 0 w 300"/>
                <a:gd name="T11" fmla="*/ 0 h 510"/>
                <a:gd name="T12" fmla="*/ 0 w 300"/>
                <a:gd name="T13" fmla="*/ 0 h 510"/>
                <a:gd name="T14" fmla="*/ 0 w 300"/>
                <a:gd name="T15" fmla="*/ 0 h 510"/>
                <a:gd name="T16" fmla="*/ 0 w 300"/>
                <a:gd name="T17" fmla="*/ 0 h 510"/>
                <a:gd name="T18" fmla="*/ 0 w 300"/>
                <a:gd name="T19" fmla="*/ 0 h 510"/>
                <a:gd name="T20" fmla="*/ 0 w 300"/>
                <a:gd name="T21" fmla="*/ 0 h 510"/>
                <a:gd name="T22" fmla="*/ 0 w 300"/>
                <a:gd name="T23" fmla="*/ 0 h 510"/>
                <a:gd name="T24" fmla="*/ 0 w 300"/>
                <a:gd name="T25" fmla="*/ 0 h 510"/>
                <a:gd name="T26" fmla="*/ 0 w 300"/>
                <a:gd name="T27" fmla="*/ 0 h 510"/>
                <a:gd name="T28" fmla="*/ 0 w 300"/>
                <a:gd name="T29" fmla="*/ 0 h 510"/>
                <a:gd name="T30" fmla="*/ 0 w 300"/>
                <a:gd name="T31" fmla="*/ 0 h 510"/>
                <a:gd name="T32" fmla="*/ 0 w 300"/>
                <a:gd name="T33" fmla="*/ 0 h 510"/>
                <a:gd name="T34" fmla="*/ 0 w 300"/>
                <a:gd name="T35" fmla="*/ 0 h 510"/>
                <a:gd name="T36" fmla="*/ 0 w 300"/>
                <a:gd name="T37" fmla="*/ 0 h 510"/>
                <a:gd name="T38" fmla="*/ 0 w 300"/>
                <a:gd name="T39" fmla="*/ 0 h 510"/>
                <a:gd name="T40" fmla="*/ 0 w 300"/>
                <a:gd name="T41" fmla="*/ 0 h 510"/>
                <a:gd name="T42" fmla="*/ 0 w 300"/>
                <a:gd name="T43" fmla="*/ 0 h 510"/>
                <a:gd name="T44" fmla="*/ 0 w 300"/>
                <a:gd name="T45" fmla="*/ 0 h 510"/>
                <a:gd name="T46" fmla="*/ 0 w 300"/>
                <a:gd name="T47" fmla="*/ 0 h 510"/>
                <a:gd name="T48" fmla="*/ 0 w 300"/>
                <a:gd name="T49" fmla="*/ 0 h 510"/>
                <a:gd name="T50" fmla="*/ 0 w 300"/>
                <a:gd name="T51" fmla="*/ 0 h 510"/>
                <a:gd name="T52" fmla="*/ 0 w 300"/>
                <a:gd name="T53" fmla="*/ 0 h 510"/>
                <a:gd name="T54" fmla="*/ 0 w 300"/>
                <a:gd name="T55" fmla="*/ 0 h 5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0"/>
                <a:gd name="T85" fmla="*/ 0 h 510"/>
                <a:gd name="T86" fmla="*/ 300 w 300"/>
                <a:gd name="T87" fmla="*/ 510 h 5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87" name="Freeform 100"/>
            <p:cNvSpPr>
              <a:spLocks/>
            </p:cNvSpPr>
            <p:nvPr/>
          </p:nvSpPr>
          <p:spPr bwMode="auto">
            <a:xfrm>
              <a:off x="4104" y="1684"/>
              <a:ext cx="74" cy="83"/>
            </a:xfrm>
            <a:custGeom>
              <a:avLst/>
              <a:gdLst>
                <a:gd name="T0" fmla="*/ 0 w 368"/>
                <a:gd name="T1" fmla="*/ 0 h 416"/>
                <a:gd name="T2" fmla="*/ 0 w 368"/>
                <a:gd name="T3" fmla="*/ 0 h 416"/>
                <a:gd name="T4" fmla="*/ 0 w 368"/>
                <a:gd name="T5" fmla="*/ 0 h 416"/>
                <a:gd name="T6" fmla="*/ 0 w 368"/>
                <a:gd name="T7" fmla="*/ 0 h 416"/>
                <a:gd name="T8" fmla="*/ 0 w 368"/>
                <a:gd name="T9" fmla="*/ 0 h 416"/>
                <a:gd name="T10" fmla="*/ 0 w 368"/>
                <a:gd name="T11" fmla="*/ 0 h 416"/>
                <a:gd name="T12" fmla="*/ 0 w 368"/>
                <a:gd name="T13" fmla="*/ 0 h 416"/>
                <a:gd name="T14" fmla="*/ 0 w 368"/>
                <a:gd name="T15" fmla="*/ 0 h 416"/>
                <a:gd name="T16" fmla="*/ 0 w 368"/>
                <a:gd name="T17" fmla="*/ 0 h 416"/>
                <a:gd name="T18" fmla="*/ 0 w 368"/>
                <a:gd name="T19" fmla="*/ 0 h 416"/>
                <a:gd name="T20" fmla="*/ 0 w 368"/>
                <a:gd name="T21" fmla="*/ 0 h 416"/>
                <a:gd name="T22" fmla="*/ 0 w 368"/>
                <a:gd name="T23" fmla="*/ 0 h 416"/>
                <a:gd name="T24" fmla="*/ 0 w 368"/>
                <a:gd name="T25" fmla="*/ 0 h 416"/>
                <a:gd name="T26" fmla="*/ 0 w 368"/>
                <a:gd name="T27" fmla="*/ 0 h 416"/>
                <a:gd name="T28" fmla="*/ 0 w 368"/>
                <a:gd name="T29" fmla="*/ 0 h 416"/>
                <a:gd name="T30" fmla="*/ 0 w 368"/>
                <a:gd name="T31" fmla="*/ 0 h 416"/>
                <a:gd name="T32" fmla="*/ 0 w 368"/>
                <a:gd name="T33" fmla="*/ 0 h 416"/>
                <a:gd name="T34" fmla="*/ 0 w 368"/>
                <a:gd name="T35" fmla="*/ 0 h 416"/>
                <a:gd name="T36" fmla="*/ 0 w 368"/>
                <a:gd name="T37" fmla="*/ 0 h 416"/>
                <a:gd name="T38" fmla="*/ 0 w 368"/>
                <a:gd name="T39" fmla="*/ 0 h 416"/>
                <a:gd name="T40" fmla="*/ 0 w 368"/>
                <a:gd name="T41" fmla="*/ 0 h 416"/>
                <a:gd name="T42" fmla="*/ 0 w 368"/>
                <a:gd name="T43" fmla="*/ 0 h 416"/>
                <a:gd name="T44" fmla="*/ 0 w 368"/>
                <a:gd name="T45" fmla="*/ 0 h 416"/>
                <a:gd name="T46" fmla="*/ 0 w 368"/>
                <a:gd name="T47" fmla="*/ 0 h 416"/>
                <a:gd name="T48" fmla="*/ 0 w 368"/>
                <a:gd name="T49" fmla="*/ 0 h 416"/>
                <a:gd name="T50" fmla="*/ 0 w 368"/>
                <a:gd name="T51" fmla="*/ 0 h 416"/>
                <a:gd name="T52" fmla="*/ 0 w 368"/>
                <a:gd name="T53" fmla="*/ 0 h 416"/>
                <a:gd name="T54" fmla="*/ 0 w 368"/>
                <a:gd name="T55" fmla="*/ 0 h 416"/>
                <a:gd name="T56" fmla="*/ 0 w 368"/>
                <a:gd name="T57" fmla="*/ 0 h 416"/>
                <a:gd name="T58" fmla="*/ 0 w 368"/>
                <a:gd name="T59" fmla="*/ 0 h 416"/>
                <a:gd name="T60" fmla="*/ 0 w 368"/>
                <a:gd name="T61" fmla="*/ 0 h 416"/>
                <a:gd name="T62" fmla="*/ 0 w 368"/>
                <a:gd name="T63" fmla="*/ 0 h 416"/>
                <a:gd name="T64" fmla="*/ 0 w 368"/>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8"/>
                <a:gd name="T100" fmla="*/ 0 h 416"/>
                <a:gd name="T101" fmla="*/ 368 w 368"/>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88" name="Freeform 101"/>
            <p:cNvSpPr>
              <a:spLocks/>
            </p:cNvSpPr>
            <p:nvPr/>
          </p:nvSpPr>
          <p:spPr bwMode="auto">
            <a:xfrm>
              <a:off x="4278" y="1767"/>
              <a:ext cx="31" cy="46"/>
            </a:xfrm>
            <a:custGeom>
              <a:avLst/>
              <a:gdLst>
                <a:gd name="T0" fmla="*/ 0 w 156"/>
                <a:gd name="T1" fmla="*/ 0 h 228"/>
                <a:gd name="T2" fmla="*/ 0 w 156"/>
                <a:gd name="T3" fmla="*/ 0 h 228"/>
                <a:gd name="T4" fmla="*/ 0 w 156"/>
                <a:gd name="T5" fmla="*/ 0 h 228"/>
                <a:gd name="T6" fmla="*/ 0 w 156"/>
                <a:gd name="T7" fmla="*/ 0 h 228"/>
                <a:gd name="T8" fmla="*/ 0 w 156"/>
                <a:gd name="T9" fmla="*/ 0 h 228"/>
                <a:gd name="T10" fmla="*/ 0 w 156"/>
                <a:gd name="T11" fmla="*/ 0 h 228"/>
                <a:gd name="T12" fmla="*/ 0 w 156"/>
                <a:gd name="T13" fmla="*/ 0 h 228"/>
                <a:gd name="T14" fmla="*/ 0 w 156"/>
                <a:gd name="T15" fmla="*/ 0 h 228"/>
                <a:gd name="T16" fmla="*/ 0 w 156"/>
                <a:gd name="T17" fmla="*/ 0 h 228"/>
                <a:gd name="T18" fmla="*/ 0 w 156"/>
                <a:gd name="T19" fmla="*/ 0 h 228"/>
                <a:gd name="T20" fmla="*/ 0 w 156"/>
                <a:gd name="T21" fmla="*/ 0 h 228"/>
                <a:gd name="T22" fmla="*/ 0 w 156"/>
                <a:gd name="T23" fmla="*/ 0 h 228"/>
                <a:gd name="T24" fmla="*/ 0 w 156"/>
                <a:gd name="T25" fmla="*/ 0 h 228"/>
                <a:gd name="T26" fmla="*/ 0 w 156"/>
                <a:gd name="T27" fmla="*/ 0 h 228"/>
                <a:gd name="T28" fmla="*/ 0 w 156"/>
                <a:gd name="T29" fmla="*/ 0 h 228"/>
                <a:gd name="T30" fmla="*/ 0 w 156"/>
                <a:gd name="T31" fmla="*/ 0 h 228"/>
                <a:gd name="T32" fmla="*/ 0 w 156"/>
                <a:gd name="T33" fmla="*/ 0 h 2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228"/>
                <a:gd name="T53" fmla="*/ 156 w 156"/>
                <a:gd name="T54" fmla="*/ 228 h 2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89" name="Freeform 102"/>
            <p:cNvSpPr>
              <a:spLocks/>
            </p:cNvSpPr>
            <p:nvPr/>
          </p:nvSpPr>
          <p:spPr bwMode="auto">
            <a:xfrm>
              <a:off x="4275" y="1773"/>
              <a:ext cx="11" cy="19"/>
            </a:xfrm>
            <a:custGeom>
              <a:avLst/>
              <a:gdLst>
                <a:gd name="T0" fmla="*/ 0 w 55"/>
                <a:gd name="T1" fmla="*/ 0 h 93"/>
                <a:gd name="T2" fmla="*/ 0 w 55"/>
                <a:gd name="T3" fmla="*/ 0 h 93"/>
                <a:gd name="T4" fmla="*/ 0 w 55"/>
                <a:gd name="T5" fmla="*/ 0 h 93"/>
                <a:gd name="T6" fmla="*/ 0 w 55"/>
                <a:gd name="T7" fmla="*/ 0 h 93"/>
                <a:gd name="T8" fmla="*/ 0 w 55"/>
                <a:gd name="T9" fmla="*/ 0 h 93"/>
                <a:gd name="T10" fmla="*/ 0 w 55"/>
                <a:gd name="T11" fmla="*/ 0 h 93"/>
                <a:gd name="T12" fmla="*/ 0 w 55"/>
                <a:gd name="T13" fmla="*/ 0 h 93"/>
                <a:gd name="T14" fmla="*/ 0 w 55"/>
                <a:gd name="T15" fmla="*/ 0 h 93"/>
                <a:gd name="T16" fmla="*/ 0 w 55"/>
                <a:gd name="T17" fmla="*/ 0 h 93"/>
                <a:gd name="T18" fmla="*/ 0 w 55"/>
                <a:gd name="T19" fmla="*/ 0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93"/>
                <a:gd name="T32" fmla="*/ 55 w 55"/>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90" name="Freeform 103"/>
            <p:cNvSpPr>
              <a:spLocks/>
            </p:cNvSpPr>
            <p:nvPr/>
          </p:nvSpPr>
          <p:spPr bwMode="auto">
            <a:xfrm>
              <a:off x="4131" y="1777"/>
              <a:ext cx="29" cy="44"/>
            </a:xfrm>
            <a:custGeom>
              <a:avLst/>
              <a:gdLst>
                <a:gd name="T0" fmla="*/ 0 w 145"/>
                <a:gd name="T1" fmla="*/ 0 h 218"/>
                <a:gd name="T2" fmla="*/ 0 w 145"/>
                <a:gd name="T3" fmla="*/ 0 h 218"/>
                <a:gd name="T4" fmla="*/ 0 w 145"/>
                <a:gd name="T5" fmla="*/ 0 h 218"/>
                <a:gd name="T6" fmla="*/ 0 w 145"/>
                <a:gd name="T7" fmla="*/ 0 h 218"/>
                <a:gd name="T8" fmla="*/ 0 w 145"/>
                <a:gd name="T9" fmla="*/ 0 h 218"/>
                <a:gd name="T10" fmla="*/ 0 w 145"/>
                <a:gd name="T11" fmla="*/ 0 h 218"/>
                <a:gd name="T12" fmla="*/ 0 w 145"/>
                <a:gd name="T13" fmla="*/ 0 h 218"/>
                <a:gd name="T14" fmla="*/ 0 w 145"/>
                <a:gd name="T15" fmla="*/ 0 h 218"/>
                <a:gd name="T16" fmla="*/ 0 w 145"/>
                <a:gd name="T17" fmla="*/ 0 h 218"/>
                <a:gd name="T18" fmla="*/ 0 w 145"/>
                <a:gd name="T19" fmla="*/ 0 h 218"/>
                <a:gd name="T20" fmla="*/ 0 w 145"/>
                <a:gd name="T21" fmla="*/ 0 h 218"/>
                <a:gd name="T22" fmla="*/ 0 w 145"/>
                <a:gd name="T23" fmla="*/ 0 h 218"/>
                <a:gd name="T24" fmla="*/ 0 w 145"/>
                <a:gd name="T25" fmla="*/ 0 h 218"/>
                <a:gd name="T26" fmla="*/ 0 w 145"/>
                <a:gd name="T27" fmla="*/ 0 h 218"/>
                <a:gd name="T28" fmla="*/ 0 w 145"/>
                <a:gd name="T29" fmla="*/ 0 h 218"/>
                <a:gd name="T30" fmla="*/ 0 w 145"/>
                <a:gd name="T31" fmla="*/ 0 h 218"/>
                <a:gd name="T32" fmla="*/ 0 w 145"/>
                <a:gd name="T33" fmla="*/ 0 h 218"/>
                <a:gd name="T34" fmla="*/ 0 w 145"/>
                <a:gd name="T35" fmla="*/ 0 h 218"/>
                <a:gd name="T36" fmla="*/ 0 w 145"/>
                <a:gd name="T37" fmla="*/ 0 h 218"/>
                <a:gd name="T38" fmla="*/ 0 w 145"/>
                <a:gd name="T39" fmla="*/ 0 h 218"/>
                <a:gd name="T40" fmla="*/ 0 w 145"/>
                <a:gd name="T41" fmla="*/ 0 h 218"/>
                <a:gd name="T42" fmla="*/ 0 w 145"/>
                <a:gd name="T43" fmla="*/ 0 h 218"/>
                <a:gd name="T44" fmla="*/ 0 w 145"/>
                <a:gd name="T45" fmla="*/ 0 h 218"/>
                <a:gd name="T46" fmla="*/ 0 w 145"/>
                <a:gd name="T47" fmla="*/ 0 h 218"/>
                <a:gd name="T48" fmla="*/ 0 w 145"/>
                <a:gd name="T49" fmla="*/ 0 h 2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5"/>
                <a:gd name="T76" fmla="*/ 0 h 218"/>
                <a:gd name="T77" fmla="*/ 145 w 145"/>
                <a:gd name="T78" fmla="*/ 218 h 2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91" name="Freeform 104"/>
            <p:cNvSpPr>
              <a:spLocks/>
            </p:cNvSpPr>
            <p:nvPr/>
          </p:nvSpPr>
          <p:spPr bwMode="auto">
            <a:xfrm>
              <a:off x="4139" y="1782"/>
              <a:ext cx="29" cy="53"/>
            </a:xfrm>
            <a:custGeom>
              <a:avLst/>
              <a:gdLst>
                <a:gd name="T0" fmla="*/ 0 w 146"/>
                <a:gd name="T1" fmla="*/ 0 h 269"/>
                <a:gd name="T2" fmla="*/ 0 w 146"/>
                <a:gd name="T3" fmla="*/ 0 h 269"/>
                <a:gd name="T4" fmla="*/ 0 w 146"/>
                <a:gd name="T5" fmla="*/ 0 h 269"/>
                <a:gd name="T6" fmla="*/ 0 w 146"/>
                <a:gd name="T7" fmla="*/ 0 h 269"/>
                <a:gd name="T8" fmla="*/ 0 w 146"/>
                <a:gd name="T9" fmla="*/ 0 h 269"/>
                <a:gd name="T10" fmla="*/ 0 w 146"/>
                <a:gd name="T11" fmla="*/ 0 h 269"/>
                <a:gd name="T12" fmla="*/ 0 w 146"/>
                <a:gd name="T13" fmla="*/ 0 h 269"/>
                <a:gd name="T14" fmla="*/ 0 w 146"/>
                <a:gd name="T15" fmla="*/ 0 h 269"/>
                <a:gd name="T16" fmla="*/ 0 w 146"/>
                <a:gd name="T17" fmla="*/ 0 h 269"/>
                <a:gd name="T18" fmla="*/ 0 w 146"/>
                <a:gd name="T19" fmla="*/ 0 h 269"/>
                <a:gd name="T20" fmla="*/ 0 w 146"/>
                <a:gd name="T21" fmla="*/ 0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6"/>
                <a:gd name="T34" fmla="*/ 0 h 269"/>
                <a:gd name="T35" fmla="*/ 146 w 146"/>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92" name="Freeform 105"/>
            <p:cNvSpPr>
              <a:spLocks/>
            </p:cNvSpPr>
            <p:nvPr/>
          </p:nvSpPr>
          <p:spPr bwMode="auto">
            <a:xfrm>
              <a:off x="4293" y="1782"/>
              <a:ext cx="30" cy="43"/>
            </a:xfrm>
            <a:custGeom>
              <a:avLst/>
              <a:gdLst>
                <a:gd name="T0" fmla="*/ 0 w 149"/>
                <a:gd name="T1" fmla="*/ 0 h 217"/>
                <a:gd name="T2" fmla="*/ 0 w 149"/>
                <a:gd name="T3" fmla="*/ 0 h 217"/>
                <a:gd name="T4" fmla="*/ 0 w 149"/>
                <a:gd name="T5" fmla="*/ 0 h 217"/>
                <a:gd name="T6" fmla="*/ 0 w 149"/>
                <a:gd name="T7" fmla="*/ 0 h 217"/>
                <a:gd name="T8" fmla="*/ 0 w 149"/>
                <a:gd name="T9" fmla="*/ 0 h 217"/>
                <a:gd name="T10" fmla="*/ 0 w 149"/>
                <a:gd name="T11" fmla="*/ 0 h 217"/>
                <a:gd name="T12" fmla="*/ 0 w 149"/>
                <a:gd name="T13" fmla="*/ 0 h 217"/>
                <a:gd name="T14" fmla="*/ 0 w 149"/>
                <a:gd name="T15" fmla="*/ 0 h 217"/>
                <a:gd name="T16" fmla="*/ 0 w 149"/>
                <a:gd name="T17" fmla="*/ 0 h 217"/>
                <a:gd name="T18" fmla="*/ 0 w 149"/>
                <a:gd name="T19" fmla="*/ 0 h 217"/>
                <a:gd name="T20" fmla="*/ 0 w 149"/>
                <a:gd name="T21" fmla="*/ 0 h 217"/>
                <a:gd name="T22" fmla="*/ 0 w 149"/>
                <a:gd name="T23" fmla="*/ 0 h 217"/>
                <a:gd name="T24" fmla="*/ 0 w 149"/>
                <a:gd name="T25" fmla="*/ 0 h 217"/>
                <a:gd name="T26" fmla="*/ 0 w 149"/>
                <a:gd name="T27" fmla="*/ 0 h 217"/>
                <a:gd name="T28" fmla="*/ 0 w 149"/>
                <a:gd name="T29" fmla="*/ 0 h 217"/>
                <a:gd name="T30" fmla="*/ 0 w 149"/>
                <a:gd name="T31" fmla="*/ 0 h 217"/>
                <a:gd name="T32" fmla="*/ 0 w 149"/>
                <a:gd name="T33" fmla="*/ 0 h 217"/>
                <a:gd name="T34" fmla="*/ 0 w 149"/>
                <a:gd name="T35" fmla="*/ 0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217"/>
                <a:gd name="T56" fmla="*/ 149 w 149"/>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93" name="Freeform 106"/>
            <p:cNvSpPr>
              <a:spLocks/>
            </p:cNvSpPr>
            <p:nvPr/>
          </p:nvSpPr>
          <p:spPr bwMode="auto">
            <a:xfrm>
              <a:off x="4313" y="1798"/>
              <a:ext cx="31" cy="37"/>
            </a:xfrm>
            <a:custGeom>
              <a:avLst/>
              <a:gdLst>
                <a:gd name="T0" fmla="*/ 0 w 156"/>
                <a:gd name="T1" fmla="*/ 0 h 186"/>
                <a:gd name="T2" fmla="*/ 0 w 156"/>
                <a:gd name="T3" fmla="*/ 0 h 186"/>
                <a:gd name="T4" fmla="*/ 0 w 156"/>
                <a:gd name="T5" fmla="*/ 0 h 186"/>
                <a:gd name="T6" fmla="*/ 0 w 156"/>
                <a:gd name="T7" fmla="*/ 0 h 186"/>
                <a:gd name="T8" fmla="*/ 0 w 156"/>
                <a:gd name="T9" fmla="*/ 0 h 186"/>
                <a:gd name="T10" fmla="*/ 0 w 156"/>
                <a:gd name="T11" fmla="*/ 0 h 186"/>
                <a:gd name="T12" fmla="*/ 0 w 156"/>
                <a:gd name="T13" fmla="*/ 0 h 186"/>
                <a:gd name="T14" fmla="*/ 0 w 156"/>
                <a:gd name="T15" fmla="*/ 0 h 186"/>
                <a:gd name="T16" fmla="*/ 0 w 156"/>
                <a:gd name="T17" fmla="*/ 0 h 186"/>
                <a:gd name="T18" fmla="*/ 0 w 156"/>
                <a:gd name="T19" fmla="*/ 0 h 186"/>
                <a:gd name="T20" fmla="*/ 0 w 156"/>
                <a:gd name="T21" fmla="*/ 0 h 186"/>
                <a:gd name="T22" fmla="*/ 0 w 156"/>
                <a:gd name="T23" fmla="*/ 0 h 1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186"/>
                <a:gd name="T38" fmla="*/ 156 w 156"/>
                <a:gd name="T39" fmla="*/ 186 h 1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94" name="Freeform 107"/>
            <p:cNvSpPr>
              <a:spLocks/>
            </p:cNvSpPr>
            <p:nvPr/>
          </p:nvSpPr>
          <p:spPr bwMode="auto">
            <a:xfrm>
              <a:off x="4154" y="1809"/>
              <a:ext cx="26" cy="43"/>
            </a:xfrm>
            <a:custGeom>
              <a:avLst/>
              <a:gdLst>
                <a:gd name="T0" fmla="*/ 0 w 130"/>
                <a:gd name="T1" fmla="*/ 0 h 218"/>
                <a:gd name="T2" fmla="*/ 0 w 130"/>
                <a:gd name="T3" fmla="*/ 0 h 218"/>
                <a:gd name="T4" fmla="*/ 0 w 130"/>
                <a:gd name="T5" fmla="*/ 0 h 218"/>
                <a:gd name="T6" fmla="*/ 0 w 130"/>
                <a:gd name="T7" fmla="*/ 0 h 218"/>
                <a:gd name="T8" fmla="*/ 0 w 130"/>
                <a:gd name="T9" fmla="*/ 0 h 218"/>
                <a:gd name="T10" fmla="*/ 0 w 130"/>
                <a:gd name="T11" fmla="*/ 0 h 218"/>
                <a:gd name="T12" fmla="*/ 0 w 130"/>
                <a:gd name="T13" fmla="*/ 0 h 218"/>
                <a:gd name="T14" fmla="*/ 0 w 130"/>
                <a:gd name="T15" fmla="*/ 0 h 218"/>
                <a:gd name="T16" fmla="*/ 0 w 130"/>
                <a:gd name="T17" fmla="*/ 0 h 218"/>
                <a:gd name="T18" fmla="*/ 0 w 130"/>
                <a:gd name="T19" fmla="*/ 0 h 218"/>
                <a:gd name="T20" fmla="*/ 0 w 130"/>
                <a:gd name="T21" fmla="*/ 0 h 218"/>
                <a:gd name="T22" fmla="*/ 0 w 130"/>
                <a:gd name="T23" fmla="*/ 0 h 218"/>
                <a:gd name="T24" fmla="*/ 0 w 130"/>
                <a:gd name="T25" fmla="*/ 0 h 218"/>
                <a:gd name="T26" fmla="*/ 0 w 130"/>
                <a:gd name="T27" fmla="*/ 0 h 218"/>
                <a:gd name="T28" fmla="*/ 0 w 130"/>
                <a:gd name="T29" fmla="*/ 0 h 2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0"/>
                <a:gd name="T46" fmla="*/ 0 h 218"/>
                <a:gd name="T47" fmla="*/ 130 w 130"/>
                <a:gd name="T48" fmla="*/ 218 h 2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95" name="Freeform 108"/>
            <p:cNvSpPr>
              <a:spLocks/>
            </p:cNvSpPr>
            <p:nvPr/>
          </p:nvSpPr>
          <p:spPr bwMode="auto">
            <a:xfrm>
              <a:off x="4336" y="1815"/>
              <a:ext cx="20" cy="29"/>
            </a:xfrm>
            <a:custGeom>
              <a:avLst/>
              <a:gdLst>
                <a:gd name="T0" fmla="*/ 0 w 97"/>
                <a:gd name="T1" fmla="*/ 0 h 146"/>
                <a:gd name="T2" fmla="*/ 0 w 97"/>
                <a:gd name="T3" fmla="*/ 0 h 146"/>
                <a:gd name="T4" fmla="*/ 0 w 97"/>
                <a:gd name="T5" fmla="*/ 0 h 146"/>
                <a:gd name="T6" fmla="*/ 0 w 97"/>
                <a:gd name="T7" fmla="*/ 0 h 146"/>
                <a:gd name="T8" fmla="*/ 0 w 97"/>
                <a:gd name="T9" fmla="*/ 0 h 146"/>
                <a:gd name="T10" fmla="*/ 0 w 97"/>
                <a:gd name="T11" fmla="*/ 0 h 146"/>
                <a:gd name="T12" fmla="*/ 0 w 97"/>
                <a:gd name="T13" fmla="*/ 0 h 146"/>
                <a:gd name="T14" fmla="*/ 0 w 97"/>
                <a:gd name="T15" fmla="*/ 0 h 146"/>
                <a:gd name="T16" fmla="*/ 0 w 97"/>
                <a:gd name="T17" fmla="*/ 0 h 146"/>
                <a:gd name="T18" fmla="*/ 0 w 97"/>
                <a:gd name="T19" fmla="*/ 0 h 146"/>
                <a:gd name="T20" fmla="*/ 0 w 97"/>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46"/>
                <a:gd name="T35" fmla="*/ 97 w 97"/>
                <a:gd name="T36" fmla="*/ 146 h 1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96" name="Freeform 109"/>
            <p:cNvSpPr>
              <a:spLocks/>
            </p:cNvSpPr>
            <p:nvPr/>
          </p:nvSpPr>
          <p:spPr bwMode="auto">
            <a:xfrm>
              <a:off x="4171" y="1827"/>
              <a:ext cx="24" cy="35"/>
            </a:xfrm>
            <a:custGeom>
              <a:avLst/>
              <a:gdLst>
                <a:gd name="T0" fmla="*/ 0 w 119"/>
                <a:gd name="T1" fmla="*/ 0 h 176"/>
                <a:gd name="T2" fmla="*/ 0 w 119"/>
                <a:gd name="T3" fmla="*/ 0 h 176"/>
                <a:gd name="T4" fmla="*/ 0 w 119"/>
                <a:gd name="T5" fmla="*/ 0 h 176"/>
                <a:gd name="T6" fmla="*/ 0 w 119"/>
                <a:gd name="T7" fmla="*/ 0 h 176"/>
                <a:gd name="T8" fmla="*/ 0 w 119"/>
                <a:gd name="T9" fmla="*/ 0 h 176"/>
                <a:gd name="T10" fmla="*/ 0 w 119"/>
                <a:gd name="T11" fmla="*/ 0 h 176"/>
                <a:gd name="T12" fmla="*/ 0 w 119"/>
                <a:gd name="T13" fmla="*/ 0 h 176"/>
                <a:gd name="T14" fmla="*/ 0 w 119"/>
                <a:gd name="T15" fmla="*/ 0 h 176"/>
                <a:gd name="T16" fmla="*/ 0 w 119"/>
                <a:gd name="T17" fmla="*/ 0 h 176"/>
                <a:gd name="T18" fmla="*/ 0 w 119"/>
                <a:gd name="T19" fmla="*/ 0 h 176"/>
                <a:gd name="T20" fmla="*/ 0 w 119"/>
                <a:gd name="T21" fmla="*/ 0 h 176"/>
                <a:gd name="T22" fmla="*/ 0 w 119"/>
                <a:gd name="T23" fmla="*/ 0 h 176"/>
                <a:gd name="T24" fmla="*/ 0 w 119"/>
                <a:gd name="T25" fmla="*/ 0 h 176"/>
                <a:gd name="T26" fmla="*/ 0 w 119"/>
                <a:gd name="T27" fmla="*/ 0 h 176"/>
                <a:gd name="T28" fmla="*/ 0 w 119"/>
                <a:gd name="T29" fmla="*/ 0 h 176"/>
                <a:gd name="T30" fmla="*/ 0 w 119"/>
                <a:gd name="T31" fmla="*/ 0 h 176"/>
                <a:gd name="T32" fmla="*/ 0 w 119"/>
                <a:gd name="T33" fmla="*/ 0 h 176"/>
                <a:gd name="T34" fmla="*/ 0 w 119"/>
                <a:gd name="T35" fmla="*/ 0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176"/>
                <a:gd name="T56" fmla="*/ 119 w 119"/>
                <a:gd name="T57" fmla="*/ 176 h 1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97" name="Freeform 110"/>
            <p:cNvSpPr>
              <a:spLocks/>
            </p:cNvSpPr>
            <p:nvPr/>
          </p:nvSpPr>
          <p:spPr bwMode="auto">
            <a:xfrm>
              <a:off x="4193" y="1846"/>
              <a:ext cx="17" cy="23"/>
            </a:xfrm>
            <a:custGeom>
              <a:avLst/>
              <a:gdLst>
                <a:gd name="T0" fmla="*/ 0 w 85"/>
                <a:gd name="T1" fmla="*/ 0 h 114"/>
                <a:gd name="T2" fmla="*/ 0 w 85"/>
                <a:gd name="T3" fmla="*/ 0 h 114"/>
                <a:gd name="T4" fmla="*/ 0 w 85"/>
                <a:gd name="T5" fmla="*/ 0 h 114"/>
                <a:gd name="T6" fmla="*/ 0 w 85"/>
                <a:gd name="T7" fmla="*/ 0 h 114"/>
                <a:gd name="T8" fmla="*/ 0 w 85"/>
                <a:gd name="T9" fmla="*/ 0 h 114"/>
                <a:gd name="T10" fmla="*/ 0 w 85"/>
                <a:gd name="T11" fmla="*/ 0 h 114"/>
                <a:gd name="T12" fmla="*/ 0 w 85"/>
                <a:gd name="T13" fmla="*/ 0 h 114"/>
                <a:gd name="T14" fmla="*/ 0 w 85"/>
                <a:gd name="T15" fmla="*/ 0 h 114"/>
                <a:gd name="T16" fmla="*/ 0 w 85"/>
                <a:gd name="T17" fmla="*/ 0 h 114"/>
                <a:gd name="T18" fmla="*/ 0 w 85"/>
                <a:gd name="T19" fmla="*/ 0 h 114"/>
                <a:gd name="T20" fmla="*/ 0 w 85"/>
                <a:gd name="T21" fmla="*/ 0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14"/>
                <a:gd name="T35" fmla="*/ 85 w 85"/>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98" name="Freeform 111"/>
            <p:cNvSpPr>
              <a:spLocks/>
            </p:cNvSpPr>
            <p:nvPr/>
          </p:nvSpPr>
          <p:spPr bwMode="auto">
            <a:xfrm>
              <a:off x="4212" y="884"/>
              <a:ext cx="12" cy="7"/>
            </a:xfrm>
            <a:custGeom>
              <a:avLst/>
              <a:gdLst>
                <a:gd name="T0" fmla="*/ 0 w 62"/>
                <a:gd name="T1" fmla="*/ 0 h 35"/>
                <a:gd name="T2" fmla="*/ 0 w 62"/>
                <a:gd name="T3" fmla="*/ 0 h 35"/>
                <a:gd name="T4" fmla="*/ 0 w 62"/>
                <a:gd name="T5" fmla="*/ 0 h 35"/>
                <a:gd name="T6" fmla="*/ 0 w 62"/>
                <a:gd name="T7" fmla="*/ 0 h 35"/>
                <a:gd name="T8" fmla="*/ 0 w 62"/>
                <a:gd name="T9" fmla="*/ 0 h 35"/>
                <a:gd name="T10" fmla="*/ 0 w 62"/>
                <a:gd name="T11" fmla="*/ 0 h 35"/>
                <a:gd name="T12" fmla="*/ 0 w 62"/>
                <a:gd name="T13" fmla="*/ 0 h 35"/>
                <a:gd name="T14" fmla="*/ 0 w 62"/>
                <a:gd name="T15" fmla="*/ 0 h 35"/>
                <a:gd name="T16" fmla="*/ 0 w 62"/>
                <a:gd name="T17" fmla="*/ 0 h 35"/>
                <a:gd name="T18" fmla="*/ 0 w 62"/>
                <a:gd name="T19" fmla="*/ 0 h 35"/>
                <a:gd name="T20" fmla="*/ 0 w 62"/>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35"/>
                <a:gd name="T35" fmla="*/ 62 w 62"/>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699" name="Freeform 112"/>
            <p:cNvSpPr>
              <a:spLocks/>
            </p:cNvSpPr>
            <p:nvPr/>
          </p:nvSpPr>
          <p:spPr bwMode="auto">
            <a:xfrm>
              <a:off x="4123" y="610"/>
              <a:ext cx="62" cy="66"/>
            </a:xfrm>
            <a:custGeom>
              <a:avLst/>
              <a:gdLst>
                <a:gd name="T0" fmla="*/ 0 w 310"/>
                <a:gd name="T1" fmla="*/ 0 h 332"/>
                <a:gd name="T2" fmla="*/ 0 w 310"/>
                <a:gd name="T3" fmla="*/ 0 h 332"/>
                <a:gd name="T4" fmla="*/ 0 w 310"/>
                <a:gd name="T5" fmla="*/ 0 h 332"/>
                <a:gd name="T6" fmla="*/ 0 w 310"/>
                <a:gd name="T7" fmla="*/ 0 h 332"/>
                <a:gd name="T8" fmla="*/ 0 w 310"/>
                <a:gd name="T9" fmla="*/ 0 h 332"/>
                <a:gd name="T10" fmla="*/ 0 w 310"/>
                <a:gd name="T11" fmla="*/ 0 h 332"/>
                <a:gd name="T12" fmla="*/ 0 w 310"/>
                <a:gd name="T13" fmla="*/ 0 h 332"/>
                <a:gd name="T14" fmla="*/ 0 w 310"/>
                <a:gd name="T15" fmla="*/ 0 h 332"/>
                <a:gd name="T16" fmla="*/ 0 w 310"/>
                <a:gd name="T17" fmla="*/ 0 h 332"/>
                <a:gd name="T18" fmla="*/ 0 w 310"/>
                <a:gd name="T19" fmla="*/ 0 h 332"/>
                <a:gd name="T20" fmla="*/ 0 w 310"/>
                <a:gd name="T21" fmla="*/ 0 h 332"/>
                <a:gd name="T22" fmla="*/ 0 w 310"/>
                <a:gd name="T23" fmla="*/ 0 h 332"/>
                <a:gd name="T24" fmla="*/ 0 w 310"/>
                <a:gd name="T25" fmla="*/ 0 h 332"/>
                <a:gd name="T26" fmla="*/ 0 w 310"/>
                <a:gd name="T27" fmla="*/ 0 h 332"/>
                <a:gd name="T28" fmla="*/ 0 w 310"/>
                <a:gd name="T29" fmla="*/ 0 h 332"/>
                <a:gd name="T30" fmla="*/ 0 w 310"/>
                <a:gd name="T31" fmla="*/ 0 h 332"/>
                <a:gd name="T32" fmla="*/ 0 w 310"/>
                <a:gd name="T33" fmla="*/ 0 h 332"/>
                <a:gd name="T34" fmla="*/ 0 w 310"/>
                <a:gd name="T35" fmla="*/ 0 h 332"/>
                <a:gd name="T36" fmla="*/ 0 w 310"/>
                <a:gd name="T37" fmla="*/ 0 h 332"/>
                <a:gd name="T38" fmla="*/ 0 w 310"/>
                <a:gd name="T39" fmla="*/ 0 h 332"/>
                <a:gd name="T40" fmla="*/ 0 w 310"/>
                <a:gd name="T41" fmla="*/ 0 h 332"/>
                <a:gd name="T42" fmla="*/ 0 w 310"/>
                <a:gd name="T43" fmla="*/ 0 h 332"/>
                <a:gd name="T44" fmla="*/ 0 w 310"/>
                <a:gd name="T45" fmla="*/ 0 h 332"/>
                <a:gd name="T46" fmla="*/ 0 w 310"/>
                <a:gd name="T47" fmla="*/ 0 h 332"/>
                <a:gd name="T48" fmla="*/ 0 w 310"/>
                <a:gd name="T49" fmla="*/ 0 h 332"/>
                <a:gd name="T50" fmla="*/ 0 w 310"/>
                <a:gd name="T51" fmla="*/ 0 h 332"/>
                <a:gd name="T52" fmla="*/ 0 w 310"/>
                <a:gd name="T53" fmla="*/ 0 h 332"/>
                <a:gd name="T54" fmla="*/ 0 w 310"/>
                <a:gd name="T55" fmla="*/ 0 h 332"/>
                <a:gd name="T56" fmla="*/ 0 w 310"/>
                <a:gd name="T57" fmla="*/ 0 h 332"/>
                <a:gd name="T58" fmla="*/ 0 w 310"/>
                <a:gd name="T59" fmla="*/ 0 h 332"/>
                <a:gd name="T60" fmla="*/ 0 w 310"/>
                <a:gd name="T61" fmla="*/ 0 h 332"/>
                <a:gd name="T62" fmla="*/ 0 w 310"/>
                <a:gd name="T63" fmla="*/ 0 h 332"/>
                <a:gd name="T64" fmla="*/ 0 w 310"/>
                <a:gd name="T65" fmla="*/ 0 h 332"/>
                <a:gd name="T66" fmla="*/ 0 w 310"/>
                <a:gd name="T67" fmla="*/ 0 h 332"/>
                <a:gd name="T68" fmla="*/ 0 w 310"/>
                <a:gd name="T69" fmla="*/ 0 h 332"/>
                <a:gd name="T70" fmla="*/ 0 w 310"/>
                <a:gd name="T71" fmla="*/ 0 h 332"/>
                <a:gd name="T72" fmla="*/ 0 w 310"/>
                <a:gd name="T73" fmla="*/ 0 h 332"/>
                <a:gd name="T74" fmla="*/ 0 w 310"/>
                <a:gd name="T75" fmla="*/ 0 h 332"/>
                <a:gd name="T76" fmla="*/ 0 w 310"/>
                <a:gd name="T77" fmla="*/ 0 h 332"/>
                <a:gd name="T78" fmla="*/ 0 w 310"/>
                <a:gd name="T79" fmla="*/ 0 h 332"/>
                <a:gd name="T80" fmla="*/ 0 w 310"/>
                <a:gd name="T81" fmla="*/ 0 h 332"/>
                <a:gd name="T82" fmla="*/ 0 w 310"/>
                <a:gd name="T83" fmla="*/ 0 h 332"/>
                <a:gd name="T84" fmla="*/ 0 w 310"/>
                <a:gd name="T85" fmla="*/ 0 h 332"/>
                <a:gd name="T86" fmla="*/ 0 w 310"/>
                <a:gd name="T87" fmla="*/ 0 h 332"/>
                <a:gd name="T88" fmla="*/ 0 w 310"/>
                <a:gd name="T89" fmla="*/ 0 h 332"/>
                <a:gd name="T90" fmla="*/ 0 w 310"/>
                <a:gd name="T91" fmla="*/ 0 h 332"/>
                <a:gd name="T92" fmla="*/ 0 w 310"/>
                <a:gd name="T93" fmla="*/ 0 h 332"/>
                <a:gd name="T94" fmla="*/ 0 w 310"/>
                <a:gd name="T95" fmla="*/ 0 h 332"/>
                <a:gd name="T96" fmla="*/ 0 w 310"/>
                <a:gd name="T97" fmla="*/ 0 h 332"/>
                <a:gd name="T98" fmla="*/ 0 w 310"/>
                <a:gd name="T99" fmla="*/ 0 h 332"/>
                <a:gd name="T100" fmla="*/ 0 w 310"/>
                <a:gd name="T101" fmla="*/ 0 h 332"/>
                <a:gd name="T102" fmla="*/ 0 w 310"/>
                <a:gd name="T103" fmla="*/ 0 h 332"/>
                <a:gd name="T104" fmla="*/ 0 w 310"/>
                <a:gd name="T105" fmla="*/ 0 h 332"/>
                <a:gd name="T106" fmla="*/ 0 w 310"/>
                <a:gd name="T107" fmla="*/ 0 h 332"/>
                <a:gd name="T108" fmla="*/ 0 w 310"/>
                <a:gd name="T109" fmla="*/ 0 h 332"/>
                <a:gd name="T110" fmla="*/ 0 w 310"/>
                <a:gd name="T111" fmla="*/ 0 h 332"/>
                <a:gd name="T112" fmla="*/ 0 w 310"/>
                <a:gd name="T113" fmla="*/ 0 h 332"/>
                <a:gd name="T114" fmla="*/ 0 w 310"/>
                <a:gd name="T115" fmla="*/ 0 h 332"/>
                <a:gd name="T116" fmla="*/ 0 w 310"/>
                <a:gd name="T117" fmla="*/ 0 h 332"/>
                <a:gd name="T118" fmla="*/ 0 w 310"/>
                <a:gd name="T119" fmla="*/ 0 h 332"/>
                <a:gd name="T120" fmla="*/ 0 w 310"/>
                <a:gd name="T121" fmla="*/ 0 h 332"/>
                <a:gd name="T122" fmla="*/ 0 w 310"/>
                <a:gd name="T123" fmla="*/ 0 h 3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0"/>
                <a:gd name="T187" fmla="*/ 0 h 332"/>
                <a:gd name="T188" fmla="*/ 310 w 310"/>
                <a:gd name="T189" fmla="*/ 332 h 3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700" name="Freeform 113"/>
            <p:cNvSpPr>
              <a:spLocks/>
            </p:cNvSpPr>
            <p:nvPr/>
          </p:nvSpPr>
          <p:spPr bwMode="auto">
            <a:xfrm>
              <a:off x="4131" y="618"/>
              <a:ext cx="46" cy="52"/>
            </a:xfrm>
            <a:custGeom>
              <a:avLst/>
              <a:gdLst>
                <a:gd name="T0" fmla="*/ 0 w 229"/>
                <a:gd name="T1" fmla="*/ 0 h 259"/>
                <a:gd name="T2" fmla="*/ 0 w 229"/>
                <a:gd name="T3" fmla="*/ 0 h 259"/>
                <a:gd name="T4" fmla="*/ 0 w 229"/>
                <a:gd name="T5" fmla="*/ 0 h 259"/>
                <a:gd name="T6" fmla="*/ 0 w 229"/>
                <a:gd name="T7" fmla="*/ 0 h 259"/>
                <a:gd name="T8" fmla="*/ 0 w 229"/>
                <a:gd name="T9" fmla="*/ 0 h 259"/>
                <a:gd name="T10" fmla="*/ 0 w 229"/>
                <a:gd name="T11" fmla="*/ 0 h 259"/>
                <a:gd name="T12" fmla="*/ 0 w 229"/>
                <a:gd name="T13" fmla="*/ 0 h 259"/>
                <a:gd name="T14" fmla="*/ 0 w 229"/>
                <a:gd name="T15" fmla="*/ 0 h 259"/>
                <a:gd name="T16" fmla="*/ 0 w 229"/>
                <a:gd name="T17" fmla="*/ 0 h 259"/>
                <a:gd name="T18" fmla="*/ 0 w 229"/>
                <a:gd name="T19" fmla="*/ 0 h 259"/>
                <a:gd name="T20" fmla="*/ 0 w 229"/>
                <a:gd name="T21" fmla="*/ 0 h 259"/>
                <a:gd name="T22" fmla="*/ 0 w 229"/>
                <a:gd name="T23" fmla="*/ 0 h 259"/>
                <a:gd name="T24" fmla="*/ 0 w 229"/>
                <a:gd name="T25" fmla="*/ 0 h 259"/>
                <a:gd name="T26" fmla="*/ 0 w 229"/>
                <a:gd name="T27" fmla="*/ 0 h 259"/>
                <a:gd name="T28" fmla="*/ 0 w 229"/>
                <a:gd name="T29" fmla="*/ 0 h 259"/>
                <a:gd name="T30" fmla="*/ 0 w 229"/>
                <a:gd name="T31" fmla="*/ 0 h 259"/>
                <a:gd name="T32" fmla="*/ 0 w 229"/>
                <a:gd name="T33" fmla="*/ 0 h 259"/>
                <a:gd name="T34" fmla="*/ 0 w 229"/>
                <a:gd name="T35" fmla="*/ 0 h 259"/>
                <a:gd name="T36" fmla="*/ 0 w 229"/>
                <a:gd name="T37" fmla="*/ 0 h 259"/>
                <a:gd name="T38" fmla="*/ 0 w 229"/>
                <a:gd name="T39" fmla="*/ 0 h 259"/>
                <a:gd name="T40" fmla="*/ 0 w 229"/>
                <a:gd name="T41" fmla="*/ 0 h 259"/>
                <a:gd name="T42" fmla="*/ 0 w 229"/>
                <a:gd name="T43" fmla="*/ 0 h 259"/>
                <a:gd name="T44" fmla="*/ 0 w 229"/>
                <a:gd name="T45" fmla="*/ 0 h 259"/>
                <a:gd name="T46" fmla="*/ 0 w 229"/>
                <a:gd name="T47" fmla="*/ 0 h 259"/>
                <a:gd name="T48" fmla="*/ 0 w 229"/>
                <a:gd name="T49" fmla="*/ 0 h 259"/>
                <a:gd name="T50" fmla="*/ 0 w 229"/>
                <a:gd name="T51" fmla="*/ 0 h 259"/>
                <a:gd name="T52" fmla="*/ 0 w 229"/>
                <a:gd name="T53" fmla="*/ 0 h 259"/>
                <a:gd name="T54" fmla="*/ 0 w 229"/>
                <a:gd name="T55" fmla="*/ 0 h 259"/>
                <a:gd name="T56" fmla="*/ 0 w 229"/>
                <a:gd name="T57" fmla="*/ 0 h 259"/>
                <a:gd name="T58" fmla="*/ 0 w 229"/>
                <a:gd name="T59" fmla="*/ 0 h 259"/>
                <a:gd name="T60" fmla="*/ 0 w 229"/>
                <a:gd name="T61" fmla="*/ 0 h 259"/>
                <a:gd name="T62" fmla="*/ 0 w 229"/>
                <a:gd name="T63" fmla="*/ 0 h 259"/>
                <a:gd name="T64" fmla="*/ 0 w 229"/>
                <a:gd name="T65" fmla="*/ 0 h 259"/>
                <a:gd name="T66" fmla="*/ 0 w 229"/>
                <a:gd name="T67" fmla="*/ 0 h 259"/>
                <a:gd name="T68" fmla="*/ 0 w 229"/>
                <a:gd name="T69" fmla="*/ 0 h 259"/>
                <a:gd name="T70" fmla="*/ 0 w 229"/>
                <a:gd name="T71" fmla="*/ 0 h 259"/>
                <a:gd name="T72" fmla="*/ 0 w 229"/>
                <a:gd name="T73" fmla="*/ 0 h 259"/>
                <a:gd name="T74" fmla="*/ 0 w 229"/>
                <a:gd name="T75" fmla="*/ 0 h 259"/>
                <a:gd name="T76" fmla="*/ 0 w 229"/>
                <a:gd name="T77" fmla="*/ 0 h 259"/>
                <a:gd name="T78" fmla="*/ 0 w 229"/>
                <a:gd name="T79" fmla="*/ 0 h 259"/>
                <a:gd name="T80" fmla="*/ 0 w 229"/>
                <a:gd name="T81" fmla="*/ 0 h 259"/>
                <a:gd name="T82" fmla="*/ 0 w 229"/>
                <a:gd name="T83" fmla="*/ 0 h 259"/>
                <a:gd name="T84" fmla="*/ 0 w 229"/>
                <a:gd name="T85" fmla="*/ 0 h 259"/>
                <a:gd name="T86" fmla="*/ 0 w 229"/>
                <a:gd name="T87" fmla="*/ 0 h 259"/>
                <a:gd name="T88" fmla="*/ 0 w 229"/>
                <a:gd name="T89" fmla="*/ 0 h 259"/>
                <a:gd name="T90" fmla="*/ 0 w 229"/>
                <a:gd name="T91" fmla="*/ 0 h 259"/>
                <a:gd name="T92" fmla="*/ 0 w 229"/>
                <a:gd name="T93" fmla="*/ 0 h 259"/>
                <a:gd name="T94" fmla="*/ 0 w 229"/>
                <a:gd name="T95" fmla="*/ 0 h 259"/>
                <a:gd name="T96" fmla="*/ 0 w 229"/>
                <a:gd name="T97" fmla="*/ 0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9"/>
                <a:gd name="T148" fmla="*/ 0 h 259"/>
                <a:gd name="T149" fmla="*/ 229 w 229"/>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701" name="Freeform 114"/>
            <p:cNvSpPr>
              <a:spLocks/>
            </p:cNvSpPr>
            <p:nvPr/>
          </p:nvSpPr>
          <p:spPr bwMode="auto">
            <a:xfrm>
              <a:off x="4249" y="726"/>
              <a:ext cx="62" cy="60"/>
            </a:xfrm>
            <a:custGeom>
              <a:avLst/>
              <a:gdLst>
                <a:gd name="T0" fmla="*/ 0 w 311"/>
                <a:gd name="T1" fmla="*/ 0 h 300"/>
                <a:gd name="T2" fmla="*/ 0 w 311"/>
                <a:gd name="T3" fmla="*/ 0 h 300"/>
                <a:gd name="T4" fmla="*/ 0 w 311"/>
                <a:gd name="T5" fmla="*/ 0 h 300"/>
                <a:gd name="T6" fmla="*/ 0 w 311"/>
                <a:gd name="T7" fmla="*/ 0 h 300"/>
                <a:gd name="T8" fmla="*/ 0 w 311"/>
                <a:gd name="T9" fmla="*/ 0 h 300"/>
                <a:gd name="T10" fmla="*/ 0 w 311"/>
                <a:gd name="T11" fmla="*/ 0 h 300"/>
                <a:gd name="T12" fmla="*/ 0 w 311"/>
                <a:gd name="T13" fmla="*/ 0 h 300"/>
                <a:gd name="T14" fmla="*/ 0 w 311"/>
                <a:gd name="T15" fmla="*/ 0 h 300"/>
                <a:gd name="T16" fmla="*/ 0 w 311"/>
                <a:gd name="T17" fmla="*/ 0 h 300"/>
                <a:gd name="T18" fmla="*/ 0 w 311"/>
                <a:gd name="T19" fmla="*/ 0 h 300"/>
                <a:gd name="T20" fmla="*/ 0 w 311"/>
                <a:gd name="T21" fmla="*/ 0 h 300"/>
                <a:gd name="T22" fmla="*/ 0 w 311"/>
                <a:gd name="T23" fmla="*/ 0 h 300"/>
                <a:gd name="T24" fmla="*/ 0 w 311"/>
                <a:gd name="T25" fmla="*/ 0 h 300"/>
                <a:gd name="T26" fmla="*/ 0 w 311"/>
                <a:gd name="T27" fmla="*/ 0 h 300"/>
                <a:gd name="T28" fmla="*/ 0 w 311"/>
                <a:gd name="T29" fmla="*/ 0 h 300"/>
                <a:gd name="T30" fmla="*/ 0 w 311"/>
                <a:gd name="T31" fmla="*/ 0 h 300"/>
                <a:gd name="T32" fmla="*/ 0 w 311"/>
                <a:gd name="T33" fmla="*/ 0 h 300"/>
                <a:gd name="T34" fmla="*/ 0 w 311"/>
                <a:gd name="T35" fmla="*/ 0 h 300"/>
                <a:gd name="T36" fmla="*/ 0 w 311"/>
                <a:gd name="T37" fmla="*/ 0 h 300"/>
                <a:gd name="T38" fmla="*/ 0 w 311"/>
                <a:gd name="T39" fmla="*/ 0 h 300"/>
                <a:gd name="T40" fmla="*/ 0 w 311"/>
                <a:gd name="T41" fmla="*/ 0 h 300"/>
                <a:gd name="T42" fmla="*/ 0 w 311"/>
                <a:gd name="T43" fmla="*/ 0 h 300"/>
                <a:gd name="T44" fmla="*/ 0 w 311"/>
                <a:gd name="T45" fmla="*/ 0 h 300"/>
                <a:gd name="T46" fmla="*/ 0 w 311"/>
                <a:gd name="T47" fmla="*/ 0 h 300"/>
                <a:gd name="T48" fmla="*/ 0 w 311"/>
                <a:gd name="T49" fmla="*/ 0 h 300"/>
                <a:gd name="T50" fmla="*/ 0 w 311"/>
                <a:gd name="T51" fmla="*/ 0 h 300"/>
                <a:gd name="T52" fmla="*/ 0 w 311"/>
                <a:gd name="T53" fmla="*/ 0 h 300"/>
                <a:gd name="T54" fmla="*/ 0 w 311"/>
                <a:gd name="T55" fmla="*/ 0 h 300"/>
                <a:gd name="T56" fmla="*/ 0 w 311"/>
                <a:gd name="T57" fmla="*/ 0 h 300"/>
                <a:gd name="T58" fmla="*/ 0 w 311"/>
                <a:gd name="T59" fmla="*/ 0 h 300"/>
                <a:gd name="T60" fmla="*/ 0 w 311"/>
                <a:gd name="T61" fmla="*/ 0 h 300"/>
                <a:gd name="T62" fmla="*/ 0 w 311"/>
                <a:gd name="T63" fmla="*/ 0 h 300"/>
                <a:gd name="T64" fmla="*/ 0 w 311"/>
                <a:gd name="T65" fmla="*/ 0 h 300"/>
                <a:gd name="T66" fmla="*/ 0 w 311"/>
                <a:gd name="T67" fmla="*/ 0 h 3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1"/>
                <a:gd name="T103" fmla="*/ 0 h 300"/>
                <a:gd name="T104" fmla="*/ 311 w 311"/>
                <a:gd name="T105" fmla="*/ 300 h 3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702" name="Freeform 115"/>
            <p:cNvSpPr>
              <a:spLocks/>
            </p:cNvSpPr>
            <p:nvPr/>
          </p:nvSpPr>
          <p:spPr bwMode="auto">
            <a:xfrm>
              <a:off x="4257" y="733"/>
              <a:ext cx="48" cy="47"/>
            </a:xfrm>
            <a:custGeom>
              <a:avLst/>
              <a:gdLst>
                <a:gd name="T0" fmla="*/ 0 w 239"/>
                <a:gd name="T1" fmla="*/ 0 h 238"/>
                <a:gd name="T2" fmla="*/ 0 w 239"/>
                <a:gd name="T3" fmla="*/ 0 h 238"/>
                <a:gd name="T4" fmla="*/ 0 w 239"/>
                <a:gd name="T5" fmla="*/ 0 h 238"/>
                <a:gd name="T6" fmla="*/ 0 w 239"/>
                <a:gd name="T7" fmla="*/ 0 h 238"/>
                <a:gd name="T8" fmla="*/ 0 w 239"/>
                <a:gd name="T9" fmla="*/ 0 h 238"/>
                <a:gd name="T10" fmla="*/ 0 w 239"/>
                <a:gd name="T11" fmla="*/ 0 h 238"/>
                <a:gd name="T12" fmla="*/ 0 w 239"/>
                <a:gd name="T13" fmla="*/ 0 h 238"/>
                <a:gd name="T14" fmla="*/ 0 w 239"/>
                <a:gd name="T15" fmla="*/ 0 h 238"/>
                <a:gd name="T16" fmla="*/ 0 w 239"/>
                <a:gd name="T17" fmla="*/ 0 h 238"/>
                <a:gd name="T18" fmla="*/ 0 w 239"/>
                <a:gd name="T19" fmla="*/ 0 h 238"/>
                <a:gd name="T20" fmla="*/ 0 w 239"/>
                <a:gd name="T21" fmla="*/ 0 h 238"/>
                <a:gd name="T22" fmla="*/ 0 w 239"/>
                <a:gd name="T23" fmla="*/ 0 h 238"/>
                <a:gd name="T24" fmla="*/ 0 w 239"/>
                <a:gd name="T25" fmla="*/ 0 h 238"/>
                <a:gd name="T26" fmla="*/ 0 w 239"/>
                <a:gd name="T27" fmla="*/ 0 h 238"/>
                <a:gd name="T28" fmla="*/ 0 w 239"/>
                <a:gd name="T29" fmla="*/ 0 h 238"/>
                <a:gd name="T30" fmla="*/ 0 w 239"/>
                <a:gd name="T31" fmla="*/ 0 h 238"/>
                <a:gd name="T32" fmla="*/ 0 w 239"/>
                <a:gd name="T33" fmla="*/ 0 h 238"/>
                <a:gd name="T34" fmla="*/ 0 w 239"/>
                <a:gd name="T35" fmla="*/ 0 h 238"/>
                <a:gd name="T36" fmla="*/ 0 w 239"/>
                <a:gd name="T37" fmla="*/ 0 h 238"/>
                <a:gd name="T38" fmla="*/ 0 w 239"/>
                <a:gd name="T39" fmla="*/ 0 h 238"/>
                <a:gd name="T40" fmla="*/ 0 w 239"/>
                <a:gd name="T41" fmla="*/ 0 h 238"/>
                <a:gd name="T42" fmla="*/ 0 w 239"/>
                <a:gd name="T43" fmla="*/ 0 h 238"/>
                <a:gd name="T44" fmla="*/ 0 w 239"/>
                <a:gd name="T45" fmla="*/ 0 h 238"/>
                <a:gd name="T46" fmla="*/ 0 w 239"/>
                <a:gd name="T47" fmla="*/ 0 h 238"/>
                <a:gd name="T48" fmla="*/ 0 w 239"/>
                <a:gd name="T49" fmla="*/ 0 h 238"/>
                <a:gd name="T50" fmla="*/ 0 w 239"/>
                <a:gd name="T51" fmla="*/ 0 h 238"/>
                <a:gd name="T52" fmla="*/ 0 w 239"/>
                <a:gd name="T53" fmla="*/ 0 h 238"/>
                <a:gd name="T54" fmla="*/ 0 w 239"/>
                <a:gd name="T55" fmla="*/ 0 h 238"/>
                <a:gd name="T56" fmla="*/ 0 w 239"/>
                <a:gd name="T57" fmla="*/ 0 h 238"/>
                <a:gd name="T58" fmla="*/ 0 w 239"/>
                <a:gd name="T59" fmla="*/ 0 h 238"/>
                <a:gd name="T60" fmla="*/ 0 w 239"/>
                <a:gd name="T61" fmla="*/ 0 h 238"/>
                <a:gd name="T62" fmla="*/ 0 w 239"/>
                <a:gd name="T63" fmla="*/ 0 h 238"/>
                <a:gd name="T64" fmla="*/ 0 w 239"/>
                <a:gd name="T65" fmla="*/ 0 h 238"/>
                <a:gd name="T66" fmla="*/ 0 w 239"/>
                <a:gd name="T67" fmla="*/ 0 h 238"/>
                <a:gd name="T68" fmla="*/ 0 w 239"/>
                <a:gd name="T69" fmla="*/ 0 h 238"/>
                <a:gd name="T70" fmla="*/ 0 w 239"/>
                <a:gd name="T71" fmla="*/ 0 h 238"/>
                <a:gd name="T72" fmla="*/ 0 w 239"/>
                <a:gd name="T73" fmla="*/ 0 h 238"/>
                <a:gd name="T74" fmla="*/ 0 w 239"/>
                <a:gd name="T75" fmla="*/ 0 h 238"/>
                <a:gd name="T76" fmla="*/ 0 w 239"/>
                <a:gd name="T77" fmla="*/ 0 h 238"/>
                <a:gd name="T78" fmla="*/ 0 w 239"/>
                <a:gd name="T79" fmla="*/ 0 h 238"/>
                <a:gd name="T80" fmla="*/ 0 w 239"/>
                <a:gd name="T81" fmla="*/ 0 h 238"/>
                <a:gd name="T82" fmla="*/ 0 w 239"/>
                <a:gd name="T83" fmla="*/ 0 h 238"/>
                <a:gd name="T84" fmla="*/ 0 w 239"/>
                <a:gd name="T85" fmla="*/ 0 h 238"/>
                <a:gd name="T86" fmla="*/ 0 w 239"/>
                <a:gd name="T87" fmla="*/ 0 h 238"/>
                <a:gd name="T88" fmla="*/ 0 w 239"/>
                <a:gd name="T89" fmla="*/ 0 h 238"/>
                <a:gd name="T90" fmla="*/ 0 w 239"/>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9"/>
                <a:gd name="T139" fmla="*/ 0 h 238"/>
                <a:gd name="T140" fmla="*/ 239 w 239"/>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703" name="Freeform 116"/>
            <p:cNvSpPr>
              <a:spLocks/>
            </p:cNvSpPr>
            <p:nvPr/>
          </p:nvSpPr>
          <p:spPr bwMode="auto">
            <a:xfrm>
              <a:off x="3969" y="730"/>
              <a:ext cx="69"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w 343"/>
                <a:gd name="T111" fmla="*/ 0 h 3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3"/>
                <a:gd name="T169" fmla="*/ 0 h 343"/>
                <a:gd name="T170" fmla="*/ 343 w 343"/>
                <a:gd name="T171" fmla="*/ 343 h 3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704" name="Freeform 117"/>
            <p:cNvSpPr>
              <a:spLocks/>
            </p:cNvSpPr>
            <p:nvPr/>
          </p:nvSpPr>
          <p:spPr bwMode="auto">
            <a:xfrm>
              <a:off x="3977" y="739"/>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705" name="Freeform 118"/>
            <p:cNvSpPr>
              <a:spLocks/>
            </p:cNvSpPr>
            <p:nvPr/>
          </p:nvSpPr>
          <p:spPr bwMode="auto">
            <a:xfrm>
              <a:off x="3973" y="542"/>
              <a:ext cx="58" cy="58"/>
            </a:xfrm>
            <a:custGeom>
              <a:avLst/>
              <a:gdLst>
                <a:gd name="T0" fmla="*/ 0 w 290"/>
                <a:gd name="T1" fmla="*/ 0 h 290"/>
                <a:gd name="T2" fmla="*/ 0 w 290"/>
                <a:gd name="T3" fmla="*/ 0 h 290"/>
                <a:gd name="T4" fmla="*/ 0 w 290"/>
                <a:gd name="T5" fmla="*/ 0 h 290"/>
                <a:gd name="T6" fmla="*/ 0 w 290"/>
                <a:gd name="T7" fmla="*/ 0 h 290"/>
                <a:gd name="T8" fmla="*/ 0 w 290"/>
                <a:gd name="T9" fmla="*/ 0 h 290"/>
                <a:gd name="T10" fmla="*/ 0 w 290"/>
                <a:gd name="T11" fmla="*/ 0 h 290"/>
                <a:gd name="T12" fmla="*/ 0 w 290"/>
                <a:gd name="T13" fmla="*/ 0 h 290"/>
                <a:gd name="T14" fmla="*/ 0 w 290"/>
                <a:gd name="T15" fmla="*/ 0 h 290"/>
                <a:gd name="T16" fmla="*/ 0 w 290"/>
                <a:gd name="T17" fmla="*/ 0 h 290"/>
                <a:gd name="T18" fmla="*/ 0 w 290"/>
                <a:gd name="T19" fmla="*/ 0 h 290"/>
                <a:gd name="T20" fmla="*/ 0 w 290"/>
                <a:gd name="T21" fmla="*/ 0 h 290"/>
                <a:gd name="T22" fmla="*/ 0 w 290"/>
                <a:gd name="T23" fmla="*/ 0 h 290"/>
                <a:gd name="T24" fmla="*/ 0 w 290"/>
                <a:gd name="T25" fmla="*/ 0 h 290"/>
                <a:gd name="T26" fmla="*/ 0 w 290"/>
                <a:gd name="T27" fmla="*/ 0 h 290"/>
                <a:gd name="T28" fmla="*/ 0 w 290"/>
                <a:gd name="T29" fmla="*/ 0 h 290"/>
                <a:gd name="T30" fmla="*/ 0 w 290"/>
                <a:gd name="T31" fmla="*/ 0 h 290"/>
                <a:gd name="T32" fmla="*/ 0 w 290"/>
                <a:gd name="T33" fmla="*/ 0 h 290"/>
                <a:gd name="T34" fmla="*/ 0 w 290"/>
                <a:gd name="T35" fmla="*/ 0 h 290"/>
                <a:gd name="T36" fmla="*/ 0 w 290"/>
                <a:gd name="T37" fmla="*/ 0 h 290"/>
                <a:gd name="T38" fmla="*/ 0 w 290"/>
                <a:gd name="T39" fmla="*/ 0 h 290"/>
                <a:gd name="T40" fmla="*/ 0 w 290"/>
                <a:gd name="T41" fmla="*/ 0 h 290"/>
                <a:gd name="T42" fmla="*/ 0 w 290"/>
                <a:gd name="T43" fmla="*/ 0 h 290"/>
                <a:gd name="T44" fmla="*/ 0 w 290"/>
                <a:gd name="T45" fmla="*/ 0 h 290"/>
                <a:gd name="T46" fmla="*/ 0 w 290"/>
                <a:gd name="T47" fmla="*/ 0 h 290"/>
                <a:gd name="T48" fmla="*/ 0 w 290"/>
                <a:gd name="T49" fmla="*/ 0 h 290"/>
                <a:gd name="T50" fmla="*/ 0 w 290"/>
                <a:gd name="T51" fmla="*/ 0 h 290"/>
                <a:gd name="T52" fmla="*/ 0 w 290"/>
                <a:gd name="T53" fmla="*/ 0 h 290"/>
                <a:gd name="T54" fmla="*/ 0 w 290"/>
                <a:gd name="T55" fmla="*/ 0 h 290"/>
                <a:gd name="T56" fmla="*/ 0 w 290"/>
                <a:gd name="T57" fmla="*/ 0 h 290"/>
                <a:gd name="T58" fmla="*/ 0 w 290"/>
                <a:gd name="T59" fmla="*/ 0 h 290"/>
                <a:gd name="T60" fmla="*/ 0 w 290"/>
                <a:gd name="T61" fmla="*/ 0 h 290"/>
                <a:gd name="T62" fmla="*/ 0 w 290"/>
                <a:gd name="T63" fmla="*/ 0 h 290"/>
                <a:gd name="T64" fmla="*/ 0 w 290"/>
                <a:gd name="T65" fmla="*/ 0 h 290"/>
                <a:gd name="T66" fmla="*/ 0 w 290"/>
                <a:gd name="T67" fmla="*/ 0 h 290"/>
                <a:gd name="T68" fmla="*/ 0 w 290"/>
                <a:gd name="T69" fmla="*/ 0 h 290"/>
                <a:gd name="T70" fmla="*/ 0 w 290"/>
                <a:gd name="T71" fmla="*/ 0 h 290"/>
                <a:gd name="T72" fmla="*/ 0 w 290"/>
                <a:gd name="T73" fmla="*/ 0 h 290"/>
                <a:gd name="T74" fmla="*/ 0 w 290"/>
                <a:gd name="T75" fmla="*/ 0 h 290"/>
                <a:gd name="T76" fmla="*/ 0 w 290"/>
                <a:gd name="T77" fmla="*/ 0 h 290"/>
                <a:gd name="T78" fmla="*/ 0 w 290"/>
                <a:gd name="T79" fmla="*/ 0 h 290"/>
                <a:gd name="T80" fmla="*/ 0 w 290"/>
                <a:gd name="T81" fmla="*/ 0 h 290"/>
                <a:gd name="T82" fmla="*/ 0 w 290"/>
                <a:gd name="T83" fmla="*/ 0 h 290"/>
                <a:gd name="T84" fmla="*/ 0 w 290"/>
                <a:gd name="T85" fmla="*/ 0 h 290"/>
                <a:gd name="T86" fmla="*/ 0 w 290"/>
                <a:gd name="T87" fmla="*/ 0 h 290"/>
                <a:gd name="T88" fmla="*/ 0 w 290"/>
                <a:gd name="T89" fmla="*/ 0 h 290"/>
                <a:gd name="T90" fmla="*/ 0 w 290"/>
                <a:gd name="T91" fmla="*/ 0 h 290"/>
                <a:gd name="T92" fmla="*/ 0 w 290"/>
                <a:gd name="T93" fmla="*/ 0 h 290"/>
                <a:gd name="T94" fmla="*/ 0 w 290"/>
                <a:gd name="T95" fmla="*/ 0 h 290"/>
                <a:gd name="T96" fmla="*/ 0 w 290"/>
                <a:gd name="T97" fmla="*/ 0 h 290"/>
                <a:gd name="T98" fmla="*/ 0 w 290"/>
                <a:gd name="T99" fmla="*/ 0 h 290"/>
                <a:gd name="T100" fmla="*/ 0 w 290"/>
                <a:gd name="T101" fmla="*/ 0 h 290"/>
                <a:gd name="T102" fmla="*/ 0 w 290"/>
                <a:gd name="T103" fmla="*/ 0 h 290"/>
                <a:gd name="T104" fmla="*/ 0 w 290"/>
                <a:gd name="T105" fmla="*/ 0 h 290"/>
                <a:gd name="T106" fmla="*/ 0 w 290"/>
                <a:gd name="T107" fmla="*/ 0 h 290"/>
                <a:gd name="T108" fmla="*/ 0 w 290"/>
                <a:gd name="T109" fmla="*/ 0 h 290"/>
                <a:gd name="T110" fmla="*/ 0 w 290"/>
                <a:gd name="T111" fmla="*/ 0 h 290"/>
                <a:gd name="T112" fmla="*/ 0 w 290"/>
                <a:gd name="T113" fmla="*/ 0 h 290"/>
                <a:gd name="T114" fmla="*/ 0 w 290"/>
                <a:gd name="T115" fmla="*/ 0 h 290"/>
                <a:gd name="T116" fmla="*/ 0 w 290"/>
                <a:gd name="T117" fmla="*/ 0 h 290"/>
                <a:gd name="T118" fmla="*/ 0 w 290"/>
                <a:gd name="T119" fmla="*/ 0 h 290"/>
                <a:gd name="T120" fmla="*/ 0 w 290"/>
                <a:gd name="T121" fmla="*/ 0 h 290"/>
                <a:gd name="T122" fmla="*/ 0 w 290"/>
                <a:gd name="T123" fmla="*/ 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290"/>
                <a:gd name="T188" fmla="*/ 290 w 290"/>
                <a:gd name="T189" fmla="*/ 290 h 2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706" name="Freeform 119"/>
            <p:cNvSpPr>
              <a:spLocks/>
            </p:cNvSpPr>
            <p:nvPr/>
          </p:nvSpPr>
          <p:spPr bwMode="auto">
            <a:xfrm>
              <a:off x="3981" y="548"/>
              <a:ext cx="42" cy="44"/>
            </a:xfrm>
            <a:custGeom>
              <a:avLst/>
              <a:gdLst>
                <a:gd name="T0" fmla="*/ 0 w 208"/>
                <a:gd name="T1" fmla="*/ 0 h 218"/>
                <a:gd name="T2" fmla="*/ 0 w 208"/>
                <a:gd name="T3" fmla="*/ 0 h 218"/>
                <a:gd name="T4" fmla="*/ 0 w 208"/>
                <a:gd name="T5" fmla="*/ 0 h 218"/>
                <a:gd name="T6" fmla="*/ 0 w 208"/>
                <a:gd name="T7" fmla="*/ 0 h 218"/>
                <a:gd name="T8" fmla="*/ 0 w 208"/>
                <a:gd name="T9" fmla="*/ 0 h 218"/>
                <a:gd name="T10" fmla="*/ 0 w 208"/>
                <a:gd name="T11" fmla="*/ 0 h 218"/>
                <a:gd name="T12" fmla="*/ 0 w 208"/>
                <a:gd name="T13" fmla="*/ 0 h 218"/>
                <a:gd name="T14" fmla="*/ 0 w 208"/>
                <a:gd name="T15" fmla="*/ 0 h 218"/>
                <a:gd name="T16" fmla="*/ 0 w 208"/>
                <a:gd name="T17" fmla="*/ 0 h 218"/>
                <a:gd name="T18" fmla="*/ 0 w 208"/>
                <a:gd name="T19" fmla="*/ 0 h 218"/>
                <a:gd name="T20" fmla="*/ 0 w 208"/>
                <a:gd name="T21" fmla="*/ 0 h 218"/>
                <a:gd name="T22" fmla="*/ 0 w 208"/>
                <a:gd name="T23" fmla="*/ 0 h 218"/>
                <a:gd name="T24" fmla="*/ 0 w 208"/>
                <a:gd name="T25" fmla="*/ 0 h 218"/>
                <a:gd name="T26" fmla="*/ 0 w 208"/>
                <a:gd name="T27" fmla="*/ 0 h 218"/>
                <a:gd name="T28" fmla="*/ 0 w 208"/>
                <a:gd name="T29" fmla="*/ 0 h 218"/>
                <a:gd name="T30" fmla="*/ 0 w 208"/>
                <a:gd name="T31" fmla="*/ 0 h 218"/>
                <a:gd name="T32" fmla="*/ 0 w 208"/>
                <a:gd name="T33" fmla="*/ 0 h 218"/>
                <a:gd name="T34" fmla="*/ 0 w 208"/>
                <a:gd name="T35" fmla="*/ 0 h 218"/>
                <a:gd name="T36" fmla="*/ 0 w 208"/>
                <a:gd name="T37" fmla="*/ 0 h 218"/>
                <a:gd name="T38" fmla="*/ 0 w 208"/>
                <a:gd name="T39" fmla="*/ 0 h 218"/>
                <a:gd name="T40" fmla="*/ 0 w 208"/>
                <a:gd name="T41" fmla="*/ 0 h 218"/>
                <a:gd name="T42" fmla="*/ 0 w 208"/>
                <a:gd name="T43" fmla="*/ 0 h 218"/>
                <a:gd name="T44" fmla="*/ 0 w 208"/>
                <a:gd name="T45" fmla="*/ 0 h 218"/>
                <a:gd name="T46" fmla="*/ 0 w 208"/>
                <a:gd name="T47" fmla="*/ 0 h 218"/>
                <a:gd name="T48" fmla="*/ 0 w 208"/>
                <a:gd name="T49" fmla="*/ 0 h 218"/>
                <a:gd name="T50" fmla="*/ 0 w 208"/>
                <a:gd name="T51" fmla="*/ 0 h 218"/>
                <a:gd name="T52" fmla="*/ 0 w 208"/>
                <a:gd name="T53" fmla="*/ 0 h 218"/>
                <a:gd name="T54" fmla="*/ 0 w 208"/>
                <a:gd name="T55" fmla="*/ 0 h 218"/>
                <a:gd name="T56" fmla="*/ 0 w 208"/>
                <a:gd name="T57" fmla="*/ 0 h 218"/>
                <a:gd name="T58" fmla="*/ 0 w 208"/>
                <a:gd name="T59" fmla="*/ 0 h 218"/>
                <a:gd name="T60" fmla="*/ 0 w 208"/>
                <a:gd name="T61" fmla="*/ 0 h 218"/>
                <a:gd name="T62" fmla="*/ 0 w 208"/>
                <a:gd name="T63" fmla="*/ 0 h 218"/>
                <a:gd name="T64" fmla="*/ 0 w 208"/>
                <a:gd name="T65" fmla="*/ 0 h 218"/>
                <a:gd name="T66" fmla="*/ 0 w 208"/>
                <a:gd name="T67" fmla="*/ 0 h 218"/>
                <a:gd name="T68" fmla="*/ 0 w 208"/>
                <a:gd name="T69" fmla="*/ 0 h 218"/>
                <a:gd name="T70" fmla="*/ 0 w 208"/>
                <a:gd name="T71" fmla="*/ 0 h 218"/>
                <a:gd name="T72" fmla="*/ 0 w 208"/>
                <a:gd name="T73" fmla="*/ 0 h 218"/>
                <a:gd name="T74" fmla="*/ 0 w 208"/>
                <a:gd name="T75" fmla="*/ 0 h 218"/>
                <a:gd name="T76" fmla="*/ 0 w 208"/>
                <a:gd name="T77" fmla="*/ 0 h 2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18"/>
                <a:gd name="T119" fmla="*/ 208 w 208"/>
                <a:gd name="T120" fmla="*/ 218 h 2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707" name="Freeform 120"/>
            <p:cNvSpPr>
              <a:spLocks/>
            </p:cNvSpPr>
            <p:nvPr/>
          </p:nvSpPr>
          <p:spPr bwMode="auto">
            <a:xfrm>
              <a:off x="4081" y="670"/>
              <a:ext cx="58" cy="58"/>
            </a:xfrm>
            <a:custGeom>
              <a:avLst/>
              <a:gdLst>
                <a:gd name="T0" fmla="*/ 0 w 289"/>
                <a:gd name="T1" fmla="*/ 0 h 290"/>
                <a:gd name="T2" fmla="*/ 0 w 289"/>
                <a:gd name="T3" fmla="*/ 0 h 290"/>
                <a:gd name="T4" fmla="*/ 0 w 289"/>
                <a:gd name="T5" fmla="*/ 0 h 290"/>
                <a:gd name="T6" fmla="*/ 0 w 289"/>
                <a:gd name="T7" fmla="*/ 0 h 290"/>
                <a:gd name="T8" fmla="*/ 0 w 289"/>
                <a:gd name="T9" fmla="*/ 0 h 290"/>
                <a:gd name="T10" fmla="*/ 0 w 289"/>
                <a:gd name="T11" fmla="*/ 0 h 290"/>
                <a:gd name="T12" fmla="*/ 0 w 289"/>
                <a:gd name="T13" fmla="*/ 0 h 290"/>
                <a:gd name="T14" fmla="*/ 0 w 289"/>
                <a:gd name="T15" fmla="*/ 0 h 290"/>
                <a:gd name="T16" fmla="*/ 0 w 289"/>
                <a:gd name="T17" fmla="*/ 0 h 290"/>
                <a:gd name="T18" fmla="*/ 0 w 289"/>
                <a:gd name="T19" fmla="*/ 0 h 290"/>
                <a:gd name="T20" fmla="*/ 0 w 289"/>
                <a:gd name="T21" fmla="*/ 0 h 290"/>
                <a:gd name="T22" fmla="*/ 0 w 289"/>
                <a:gd name="T23" fmla="*/ 0 h 290"/>
                <a:gd name="T24" fmla="*/ 0 w 289"/>
                <a:gd name="T25" fmla="*/ 0 h 290"/>
                <a:gd name="T26" fmla="*/ 0 w 289"/>
                <a:gd name="T27" fmla="*/ 0 h 290"/>
                <a:gd name="T28" fmla="*/ 0 w 289"/>
                <a:gd name="T29" fmla="*/ 0 h 290"/>
                <a:gd name="T30" fmla="*/ 0 w 289"/>
                <a:gd name="T31" fmla="*/ 0 h 290"/>
                <a:gd name="T32" fmla="*/ 0 w 289"/>
                <a:gd name="T33" fmla="*/ 0 h 290"/>
                <a:gd name="T34" fmla="*/ 0 w 289"/>
                <a:gd name="T35" fmla="*/ 0 h 290"/>
                <a:gd name="T36" fmla="*/ 0 w 289"/>
                <a:gd name="T37" fmla="*/ 0 h 290"/>
                <a:gd name="T38" fmla="*/ 0 w 289"/>
                <a:gd name="T39" fmla="*/ 0 h 290"/>
                <a:gd name="T40" fmla="*/ 0 w 289"/>
                <a:gd name="T41" fmla="*/ 0 h 290"/>
                <a:gd name="T42" fmla="*/ 0 w 289"/>
                <a:gd name="T43" fmla="*/ 0 h 290"/>
                <a:gd name="T44" fmla="*/ 0 w 289"/>
                <a:gd name="T45" fmla="*/ 0 h 290"/>
                <a:gd name="T46" fmla="*/ 0 w 289"/>
                <a:gd name="T47" fmla="*/ 0 h 290"/>
                <a:gd name="T48" fmla="*/ 0 w 289"/>
                <a:gd name="T49" fmla="*/ 0 h 290"/>
                <a:gd name="T50" fmla="*/ 0 w 289"/>
                <a:gd name="T51" fmla="*/ 0 h 290"/>
                <a:gd name="T52" fmla="*/ 0 w 289"/>
                <a:gd name="T53" fmla="*/ 0 h 290"/>
                <a:gd name="T54" fmla="*/ 0 w 289"/>
                <a:gd name="T55" fmla="*/ 0 h 290"/>
                <a:gd name="T56" fmla="*/ 0 w 289"/>
                <a:gd name="T57" fmla="*/ 0 h 290"/>
                <a:gd name="T58" fmla="*/ 0 w 289"/>
                <a:gd name="T59" fmla="*/ 0 h 290"/>
                <a:gd name="T60" fmla="*/ 0 w 289"/>
                <a:gd name="T61" fmla="*/ 0 h 290"/>
                <a:gd name="T62" fmla="*/ 0 w 289"/>
                <a:gd name="T63" fmla="*/ 0 h 290"/>
                <a:gd name="T64" fmla="*/ 0 w 289"/>
                <a:gd name="T65" fmla="*/ 0 h 290"/>
                <a:gd name="T66" fmla="*/ 0 w 289"/>
                <a:gd name="T67" fmla="*/ 0 h 290"/>
                <a:gd name="T68" fmla="*/ 0 w 289"/>
                <a:gd name="T69" fmla="*/ 0 h 290"/>
                <a:gd name="T70" fmla="*/ 0 w 289"/>
                <a:gd name="T71" fmla="*/ 0 h 290"/>
                <a:gd name="T72" fmla="*/ 0 w 289"/>
                <a:gd name="T73" fmla="*/ 0 h 290"/>
                <a:gd name="T74" fmla="*/ 0 w 289"/>
                <a:gd name="T75" fmla="*/ 0 h 290"/>
                <a:gd name="T76" fmla="*/ 0 w 289"/>
                <a:gd name="T77" fmla="*/ 0 h 290"/>
                <a:gd name="T78" fmla="*/ 0 w 289"/>
                <a:gd name="T79" fmla="*/ 0 h 290"/>
                <a:gd name="T80" fmla="*/ 0 w 289"/>
                <a:gd name="T81" fmla="*/ 0 h 290"/>
                <a:gd name="T82" fmla="*/ 0 w 289"/>
                <a:gd name="T83" fmla="*/ 0 h 290"/>
                <a:gd name="T84" fmla="*/ 0 w 289"/>
                <a:gd name="T85" fmla="*/ 0 h 290"/>
                <a:gd name="T86" fmla="*/ 0 w 289"/>
                <a:gd name="T87" fmla="*/ 0 h 290"/>
                <a:gd name="T88" fmla="*/ 0 w 289"/>
                <a:gd name="T89" fmla="*/ 0 h 290"/>
                <a:gd name="T90" fmla="*/ 0 w 289"/>
                <a:gd name="T91" fmla="*/ 0 h 290"/>
                <a:gd name="T92" fmla="*/ 0 w 289"/>
                <a:gd name="T93" fmla="*/ 0 h 290"/>
                <a:gd name="T94" fmla="*/ 0 w 289"/>
                <a:gd name="T95" fmla="*/ 0 h 290"/>
                <a:gd name="T96" fmla="*/ 0 w 289"/>
                <a:gd name="T97" fmla="*/ 0 h 290"/>
                <a:gd name="T98" fmla="*/ 0 w 289"/>
                <a:gd name="T99" fmla="*/ 0 h 290"/>
                <a:gd name="T100" fmla="*/ 0 w 289"/>
                <a:gd name="T101" fmla="*/ 0 h 290"/>
                <a:gd name="T102" fmla="*/ 0 w 289"/>
                <a:gd name="T103" fmla="*/ 0 h 290"/>
                <a:gd name="T104" fmla="*/ 0 w 289"/>
                <a:gd name="T105" fmla="*/ 0 h 290"/>
                <a:gd name="T106" fmla="*/ 0 w 289"/>
                <a:gd name="T107" fmla="*/ 0 h 290"/>
                <a:gd name="T108" fmla="*/ 0 w 289"/>
                <a:gd name="T109" fmla="*/ 0 h 290"/>
                <a:gd name="T110" fmla="*/ 0 w 289"/>
                <a:gd name="T111" fmla="*/ 0 h 290"/>
                <a:gd name="T112" fmla="*/ 0 w 289"/>
                <a:gd name="T113" fmla="*/ 0 h 290"/>
                <a:gd name="T114" fmla="*/ 0 w 289"/>
                <a:gd name="T115" fmla="*/ 0 h 290"/>
                <a:gd name="T116" fmla="*/ 0 w 289"/>
                <a:gd name="T117" fmla="*/ 0 h 290"/>
                <a:gd name="T118" fmla="*/ 0 w 289"/>
                <a:gd name="T119" fmla="*/ 0 h 290"/>
                <a:gd name="T120" fmla="*/ 0 w 289"/>
                <a:gd name="T121" fmla="*/ 0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9"/>
                <a:gd name="T184" fmla="*/ 0 h 290"/>
                <a:gd name="T185" fmla="*/ 289 w 289"/>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708" name="Freeform 121"/>
            <p:cNvSpPr>
              <a:spLocks/>
            </p:cNvSpPr>
            <p:nvPr/>
          </p:nvSpPr>
          <p:spPr bwMode="auto">
            <a:xfrm>
              <a:off x="4089" y="679"/>
              <a:ext cx="42" cy="41"/>
            </a:xfrm>
            <a:custGeom>
              <a:avLst/>
              <a:gdLst>
                <a:gd name="T0" fmla="*/ 0 w 208"/>
                <a:gd name="T1" fmla="*/ 0 h 207"/>
                <a:gd name="T2" fmla="*/ 0 w 208"/>
                <a:gd name="T3" fmla="*/ 0 h 207"/>
                <a:gd name="T4" fmla="*/ 0 w 208"/>
                <a:gd name="T5" fmla="*/ 0 h 207"/>
                <a:gd name="T6" fmla="*/ 0 w 208"/>
                <a:gd name="T7" fmla="*/ 0 h 207"/>
                <a:gd name="T8" fmla="*/ 0 w 208"/>
                <a:gd name="T9" fmla="*/ 0 h 207"/>
                <a:gd name="T10" fmla="*/ 0 w 208"/>
                <a:gd name="T11" fmla="*/ 0 h 207"/>
                <a:gd name="T12" fmla="*/ 0 w 208"/>
                <a:gd name="T13" fmla="*/ 0 h 207"/>
                <a:gd name="T14" fmla="*/ 0 w 208"/>
                <a:gd name="T15" fmla="*/ 0 h 207"/>
                <a:gd name="T16" fmla="*/ 0 w 208"/>
                <a:gd name="T17" fmla="*/ 0 h 207"/>
                <a:gd name="T18" fmla="*/ 0 w 208"/>
                <a:gd name="T19" fmla="*/ 0 h 207"/>
                <a:gd name="T20" fmla="*/ 0 w 208"/>
                <a:gd name="T21" fmla="*/ 0 h 207"/>
                <a:gd name="T22" fmla="*/ 0 w 208"/>
                <a:gd name="T23" fmla="*/ 0 h 207"/>
                <a:gd name="T24" fmla="*/ 0 w 208"/>
                <a:gd name="T25" fmla="*/ 0 h 207"/>
                <a:gd name="T26" fmla="*/ 0 w 208"/>
                <a:gd name="T27" fmla="*/ 0 h 207"/>
                <a:gd name="T28" fmla="*/ 0 w 208"/>
                <a:gd name="T29" fmla="*/ 0 h 207"/>
                <a:gd name="T30" fmla="*/ 0 w 208"/>
                <a:gd name="T31" fmla="*/ 0 h 207"/>
                <a:gd name="T32" fmla="*/ 0 w 208"/>
                <a:gd name="T33" fmla="*/ 0 h 207"/>
                <a:gd name="T34" fmla="*/ 0 w 208"/>
                <a:gd name="T35" fmla="*/ 0 h 207"/>
                <a:gd name="T36" fmla="*/ 0 w 208"/>
                <a:gd name="T37" fmla="*/ 0 h 207"/>
                <a:gd name="T38" fmla="*/ 0 w 208"/>
                <a:gd name="T39" fmla="*/ 0 h 207"/>
                <a:gd name="T40" fmla="*/ 0 w 208"/>
                <a:gd name="T41" fmla="*/ 0 h 207"/>
                <a:gd name="T42" fmla="*/ 0 w 208"/>
                <a:gd name="T43" fmla="*/ 0 h 207"/>
                <a:gd name="T44" fmla="*/ 0 w 208"/>
                <a:gd name="T45" fmla="*/ 0 h 207"/>
                <a:gd name="T46" fmla="*/ 0 w 208"/>
                <a:gd name="T47" fmla="*/ 0 h 207"/>
                <a:gd name="T48" fmla="*/ 0 w 208"/>
                <a:gd name="T49" fmla="*/ 0 h 207"/>
                <a:gd name="T50" fmla="*/ 0 w 208"/>
                <a:gd name="T51" fmla="*/ 0 h 207"/>
                <a:gd name="T52" fmla="*/ 0 w 208"/>
                <a:gd name="T53" fmla="*/ 0 h 207"/>
                <a:gd name="T54" fmla="*/ 0 w 208"/>
                <a:gd name="T55" fmla="*/ 0 h 207"/>
                <a:gd name="T56" fmla="*/ 0 w 208"/>
                <a:gd name="T57" fmla="*/ 0 h 207"/>
                <a:gd name="T58" fmla="*/ 0 w 208"/>
                <a:gd name="T59" fmla="*/ 0 h 207"/>
                <a:gd name="T60" fmla="*/ 0 w 208"/>
                <a:gd name="T61" fmla="*/ 0 h 207"/>
                <a:gd name="T62" fmla="*/ 0 w 208"/>
                <a:gd name="T63" fmla="*/ 0 h 207"/>
                <a:gd name="T64" fmla="*/ 0 w 208"/>
                <a:gd name="T65" fmla="*/ 0 h 207"/>
                <a:gd name="T66" fmla="*/ 0 w 208"/>
                <a:gd name="T67" fmla="*/ 0 h 207"/>
                <a:gd name="T68" fmla="*/ 0 w 208"/>
                <a:gd name="T69" fmla="*/ 0 h 207"/>
                <a:gd name="T70" fmla="*/ 0 w 208"/>
                <a:gd name="T71" fmla="*/ 0 h 207"/>
                <a:gd name="T72" fmla="*/ 0 w 208"/>
                <a:gd name="T73" fmla="*/ 0 h 207"/>
                <a:gd name="T74" fmla="*/ 0 w 208"/>
                <a:gd name="T75" fmla="*/ 0 h 207"/>
                <a:gd name="T76" fmla="*/ 0 w 208"/>
                <a:gd name="T77" fmla="*/ 0 h 2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07"/>
                <a:gd name="T119" fmla="*/ 208 w 208"/>
                <a:gd name="T120" fmla="*/ 207 h 2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709" name="Freeform 122"/>
            <p:cNvSpPr>
              <a:spLocks/>
            </p:cNvSpPr>
            <p:nvPr/>
          </p:nvSpPr>
          <p:spPr bwMode="auto">
            <a:xfrm>
              <a:off x="4407" y="645"/>
              <a:ext cx="68"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3"/>
                <a:gd name="T166" fmla="*/ 0 h 343"/>
                <a:gd name="T167" fmla="*/ 343 w 343"/>
                <a:gd name="T168" fmla="*/ 343 h 34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710" name="Freeform 123"/>
            <p:cNvSpPr>
              <a:spLocks/>
            </p:cNvSpPr>
            <p:nvPr/>
          </p:nvSpPr>
          <p:spPr bwMode="auto">
            <a:xfrm>
              <a:off x="4415" y="654"/>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711" name="Freeform 124"/>
            <p:cNvSpPr>
              <a:spLocks/>
            </p:cNvSpPr>
            <p:nvPr/>
          </p:nvSpPr>
          <p:spPr bwMode="auto">
            <a:xfrm>
              <a:off x="3915" y="882"/>
              <a:ext cx="77" cy="74"/>
            </a:xfrm>
            <a:custGeom>
              <a:avLst/>
              <a:gdLst>
                <a:gd name="T0" fmla="*/ 0 w 383"/>
                <a:gd name="T1" fmla="*/ 0 h 374"/>
                <a:gd name="T2" fmla="*/ 0 w 383"/>
                <a:gd name="T3" fmla="*/ 0 h 374"/>
                <a:gd name="T4" fmla="*/ 0 w 383"/>
                <a:gd name="T5" fmla="*/ 0 h 374"/>
                <a:gd name="T6" fmla="*/ 0 w 383"/>
                <a:gd name="T7" fmla="*/ 0 h 374"/>
                <a:gd name="T8" fmla="*/ 0 w 383"/>
                <a:gd name="T9" fmla="*/ 0 h 374"/>
                <a:gd name="T10" fmla="*/ 0 w 383"/>
                <a:gd name="T11" fmla="*/ 0 h 374"/>
                <a:gd name="T12" fmla="*/ 0 w 383"/>
                <a:gd name="T13" fmla="*/ 0 h 374"/>
                <a:gd name="T14" fmla="*/ 0 w 383"/>
                <a:gd name="T15" fmla="*/ 0 h 374"/>
                <a:gd name="T16" fmla="*/ 0 w 383"/>
                <a:gd name="T17" fmla="*/ 0 h 374"/>
                <a:gd name="T18" fmla="*/ 0 w 383"/>
                <a:gd name="T19" fmla="*/ 0 h 374"/>
                <a:gd name="T20" fmla="*/ 0 w 383"/>
                <a:gd name="T21" fmla="*/ 0 h 374"/>
                <a:gd name="T22" fmla="*/ 0 w 383"/>
                <a:gd name="T23" fmla="*/ 0 h 374"/>
                <a:gd name="T24" fmla="*/ 0 w 383"/>
                <a:gd name="T25" fmla="*/ 0 h 374"/>
                <a:gd name="T26" fmla="*/ 0 w 383"/>
                <a:gd name="T27" fmla="*/ 0 h 374"/>
                <a:gd name="T28" fmla="*/ 0 w 383"/>
                <a:gd name="T29" fmla="*/ 0 h 374"/>
                <a:gd name="T30" fmla="*/ 0 w 383"/>
                <a:gd name="T31" fmla="*/ 0 h 374"/>
                <a:gd name="T32" fmla="*/ 0 w 383"/>
                <a:gd name="T33" fmla="*/ 0 h 374"/>
                <a:gd name="T34" fmla="*/ 0 w 383"/>
                <a:gd name="T35" fmla="*/ 0 h 374"/>
                <a:gd name="T36" fmla="*/ 0 w 383"/>
                <a:gd name="T37" fmla="*/ 0 h 374"/>
                <a:gd name="T38" fmla="*/ 0 w 383"/>
                <a:gd name="T39" fmla="*/ 0 h 374"/>
                <a:gd name="T40" fmla="*/ 0 w 383"/>
                <a:gd name="T41" fmla="*/ 0 h 374"/>
                <a:gd name="T42" fmla="*/ 0 w 383"/>
                <a:gd name="T43" fmla="*/ 0 h 374"/>
                <a:gd name="T44" fmla="*/ 0 w 383"/>
                <a:gd name="T45" fmla="*/ 0 h 374"/>
                <a:gd name="T46" fmla="*/ 0 w 383"/>
                <a:gd name="T47" fmla="*/ 0 h 374"/>
                <a:gd name="T48" fmla="*/ 0 w 383"/>
                <a:gd name="T49" fmla="*/ 0 h 374"/>
                <a:gd name="T50" fmla="*/ 0 w 383"/>
                <a:gd name="T51" fmla="*/ 0 h 374"/>
                <a:gd name="T52" fmla="*/ 0 w 383"/>
                <a:gd name="T53" fmla="*/ 0 h 374"/>
                <a:gd name="T54" fmla="*/ 0 w 383"/>
                <a:gd name="T55" fmla="*/ 0 h 374"/>
                <a:gd name="T56" fmla="*/ 0 w 383"/>
                <a:gd name="T57" fmla="*/ 0 h 374"/>
                <a:gd name="T58" fmla="*/ 0 w 383"/>
                <a:gd name="T59" fmla="*/ 0 h 374"/>
                <a:gd name="T60" fmla="*/ 0 w 383"/>
                <a:gd name="T61" fmla="*/ 0 h 374"/>
                <a:gd name="T62" fmla="*/ 0 w 383"/>
                <a:gd name="T63" fmla="*/ 0 h 374"/>
                <a:gd name="T64" fmla="*/ 0 w 383"/>
                <a:gd name="T65" fmla="*/ 0 h 374"/>
                <a:gd name="T66" fmla="*/ 0 w 383"/>
                <a:gd name="T67" fmla="*/ 0 h 3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3"/>
                <a:gd name="T103" fmla="*/ 0 h 374"/>
                <a:gd name="T104" fmla="*/ 383 w 383"/>
                <a:gd name="T105" fmla="*/ 374 h 3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712" name="Freeform 125"/>
            <p:cNvSpPr>
              <a:spLocks/>
            </p:cNvSpPr>
            <p:nvPr/>
          </p:nvSpPr>
          <p:spPr bwMode="auto">
            <a:xfrm>
              <a:off x="3925" y="892"/>
              <a:ext cx="61" cy="58"/>
            </a:xfrm>
            <a:custGeom>
              <a:avLst/>
              <a:gdLst>
                <a:gd name="T0" fmla="*/ 0 w 301"/>
                <a:gd name="T1" fmla="*/ 0 h 291"/>
                <a:gd name="T2" fmla="*/ 0 w 301"/>
                <a:gd name="T3" fmla="*/ 0 h 291"/>
                <a:gd name="T4" fmla="*/ 0 w 301"/>
                <a:gd name="T5" fmla="*/ 0 h 291"/>
                <a:gd name="T6" fmla="*/ 0 w 301"/>
                <a:gd name="T7" fmla="*/ 0 h 291"/>
                <a:gd name="T8" fmla="*/ 0 w 301"/>
                <a:gd name="T9" fmla="*/ 0 h 291"/>
                <a:gd name="T10" fmla="*/ 0 w 301"/>
                <a:gd name="T11" fmla="*/ 0 h 291"/>
                <a:gd name="T12" fmla="*/ 0 w 301"/>
                <a:gd name="T13" fmla="*/ 0 h 291"/>
                <a:gd name="T14" fmla="*/ 0 w 301"/>
                <a:gd name="T15" fmla="*/ 0 h 291"/>
                <a:gd name="T16" fmla="*/ 0 w 301"/>
                <a:gd name="T17" fmla="*/ 0 h 291"/>
                <a:gd name="T18" fmla="*/ 0 w 301"/>
                <a:gd name="T19" fmla="*/ 0 h 291"/>
                <a:gd name="T20" fmla="*/ 0 w 301"/>
                <a:gd name="T21" fmla="*/ 0 h 291"/>
                <a:gd name="T22" fmla="*/ 0 w 301"/>
                <a:gd name="T23" fmla="*/ 0 h 291"/>
                <a:gd name="T24" fmla="*/ 0 w 301"/>
                <a:gd name="T25" fmla="*/ 0 h 291"/>
                <a:gd name="T26" fmla="*/ 0 w 301"/>
                <a:gd name="T27" fmla="*/ 0 h 291"/>
                <a:gd name="T28" fmla="*/ 0 w 301"/>
                <a:gd name="T29" fmla="*/ 0 h 291"/>
                <a:gd name="T30" fmla="*/ 0 w 301"/>
                <a:gd name="T31" fmla="*/ 0 h 291"/>
                <a:gd name="T32" fmla="*/ 0 w 301"/>
                <a:gd name="T33" fmla="*/ 0 h 291"/>
                <a:gd name="T34" fmla="*/ 0 w 301"/>
                <a:gd name="T35" fmla="*/ 0 h 291"/>
                <a:gd name="T36" fmla="*/ 0 w 301"/>
                <a:gd name="T37" fmla="*/ 0 h 291"/>
                <a:gd name="T38" fmla="*/ 0 w 301"/>
                <a:gd name="T39" fmla="*/ 0 h 291"/>
                <a:gd name="T40" fmla="*/ 0 w 301"/>
                <a:gd name="T41" fmla="*/ 0 h 291"/>
                <a:gd name="T42" fmla="*/ 0 w 301"/>
                <a:gd name="T43" fmla="*/ 0 h 291"/>
                <a:gd name="T44" fmla="*/ 0 w 301"/>
                <a:gd name="T45" fmla="*/ 0 h 291"/>
                <a:gd name="T46" fmla="*/ 0 w 301"/>
                <a:gd name="T47" fmla="*/ 0 h 291"/>
                <a:gd name="T48" fmla="*/ 0 w 301"/>
                <a:gd name="T49" fmla="*/ 0 h 291"/>
                <a:gd name="T50" fmla="*/ 0 w 301"/>
                <a:gd name="T51" fmla="*/ 0 h 291"/>
                <a:gd name="T52" fmla="*/ 0 w 301"/>
                <a:gd name="T53" fmla="*/ 0 h 291"/>
                <a:gd name="T54" fmla="*/ 0 w 301"/>
                <a:gd name="T55" fmla="*/ 0 h 291"/>
                <a:gd name="T56" fmla="*/ 0 w 301"/>
                <a:gd name="T57" fmla="*/ 0 h 291"/>
                <a:gd name="T58" fmla="*/ 0 w 301"/>
                <a:gd name="T59" fmla="*/ 0 h 291"/>
                <a:gd name="T60" fmla="*/ 0 w 301"/>
                <a:gd name="T61" fmla="*/ 0 h 291"/>
                <a:gd name="T62" fmla="*/ 0 w 301"/>
                <a:gd name="T63" fmla="*/ 0 h 291"/>
                <a:gd name="T64" fmla="*/ 0 w 301"/>
                <a:gd name="T65" fmla="*/ 0 h 291"/>
                <a:gd name="T66" fmla="*/ 0 w 301"/>
                <a:gd name="T67" fmla="*/ 0 h 291"/>
                <a:gd name="T68" fmla="*/ 0 w 301"/>
                <a:gd name="T69" fmla="*/ 0 h 291"/>
                <a:gd name="T70" fmla="*/ 0 w 301"/>
                <a:gd name="T71" fmla="*/ 0 h 291"/>
                <a:gd name="T72" fmla="*/ 0 w 301"/>
                <a:gd name="T73" fmla="*/ 0 h 291"/>
                <a:gd name="T74" fmla="*/ 0 w 301"/>
                <a:gd name="T75" fmla="*/ 0 h 291"/>
                <a:gd name="T76" fmla="*/ 0 w 301"/>
                <a:gd name="T77" fmla="*/ 0 h 291"/>
                <a:gd name="T78" fmla="*/ 0 w 301"/>
                <a:gd name="T79" fmla="*/ 0 h 291"/>
                <a:gd name="T80" fmla="*/ 0 w 301"/>
                <a:gd name="T81" fmla="*/ 0 h 291"/>
                <a:gd name="T82" fmla="*/ 0 w 301"/>
                <a:gd name="T83" fmla="*/ 0 h 291"/>
                <a:gd name="T84" fmla="*/ 0 w 301"/>
                <a:gd name="T85" fmla="*/ 0 h 291"/>
                <a:gd name="T86" fmla="*/ 0 w 301"/>
                <a:gd name="T87" fmla="*/ 0 h 291"/>
                <a:gd name="T88" fmla="*/ 0 w 301"/>
                <a:gd name="T89" fmla="*/ 0 h 291"/>
                <a:gd name="T90" fmla="*/ 0 w 301"/>
                <a:gd name="T91" fmla="*/ 0 h 2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1"/>
                <a:gd name="T139" fmla="*/ 0 h 291"/>
                <a:gd name="T140" fmla="*/ 301 w 301"/>
                <a:gd name="T141" fmla="*/ 291 h 2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713" name="Freeform 126"/>
            <p:cNvSpPr>
              <a:spLocks/>
            </p:cNvSpPr>
            <p:nvPr/>
          </p:nvSpPr>
          <p:spPr bwMode="auto">
            <a:xfrm>
              <a:off x="4245" y="544"/>
              <a:ext cx="48" cy="48"/>
            </a:xfrm>
            <a:custGeom>
              <a:avLst/>
              <a:gdLst>
                <a:gd name="T0" fmla="*/ 0 w 240"/>
                <a:gd name="T1" fmla="*/ 0 h 239"/>
                <a:gd name="T2" fmla="*/ 0 w 240"/>
                <a:gd name="T3" fmla="*/ 0 h 239"/>
                <a:gd name="T4" fmla="*/ 0 w 240"/>
                <a:gd name="T5" fmla="*/ 0 h 239"/>
                <a:gd name="T6" fmla="*/ 0 w 240"/>
                <a:gd name="T7" fmla="*/ 0 h 239"/>
                <a:gd name="T8" fmla="*/ 0 w 240"/>
                <a:gd name="T9" fmla="*/ 0 h 239"/>
                <a:gd name="T10" fmla="*/ 0 w 240"/>
                <a:gd name="T11" fmla="*/ 0 h 239"/>
                <a:gd name="T12" fmla="*/ 0 w 240"/>
                <a:gd name="T13" fmla="*/ 0 h 239"/>
                <a:gd name="T14" fmla="*/ 0 w 240"/>
                <a:gd name="T15" fmla="*/ 0 h 239"/>
                <a:gd name="T16" fmla="*/ 0 w 240"/>
                <a:gd name="T17" fmla="*/ 0 h 239"/>
                <a:gd name="T18" fmla="*/ 0 w 240"/>
                <a:gd name="T19" fmla="*/ 0 h 239"/>
                <a:gd name="T20" fmla="*/ 0 w 240"/>
                <a:gd name="T21" fmla="*/ 0 h 239"/>
                <a:gd name="T22" fmla="*/ 0 w 240"/>
                <a:gd name="T23" fmla="*/ 0 h 239"/>
                <a:gd name="T24" fmla="*/ 0 w 240"/>
                <a:gd name="T25" fmla="*/ 0 h 239"/>
                <a:gd name="T26" fmla="*/ 0 w 240"/>
                <a:gd name="T27" fmla="*/ 0 h 239"/>
                <a:gd name="T28" fmla="*/ 0 w 240"/>
                <a:gd name="T29" fmla="*/ 0 h 239"/>
                <a:gd name="T30" fmla="*/ 0 w 240"/>
                <a:gd name="T31" fmla="*/ 0 h 239"/>
                <a:gd name="T32" fmla="*/ 0 w 240"/>
                <a:gd name="T33" fmla="*/ 0 h 239"/>
                <a:gd name="T34" fmla="*/ 0 w 240"/>
                <a:gd name="T35" fmla="*/ 0 h 239"/>
                <a:gd name="T36" fmla="*/ 0 w 240"/>
                <a:gd name="T37" fmla="*/ 0 h 239"/>
                <a:gd name="T38" fmla="*/ 0 w 240"/>
                <a:gd name="T39" fmla="*/ 0 h 239"/>
                <a:gd name="T40" fmla="*/ 0 w 240"/>
                <a:gd name="T41" fmla="*/ 0 h 239"/>
                <a:gd name="T42" fmla="*/ 0 w 240"/>
                <a:gd name="T43" fmla="*/ 0 h 239"/>
                <a:gd name="T44" fmla="*/ 0 w 240"/>
                <a:gd name="T45" fmla="*/ 0 h 239"/>
                <a:gd name="T46" fmla="*/ 0 w 240"/>
                <a:gd name="T47" fmla="*/ 0 h 239"/>
                <a:gd name="T48" fmla="*/ 0 w 240"/>
                <a:gd name="T49" fmla="*/ 0 h 239"/>
                <a:gd name="T50" fmla="*/ 0 w 240"/>
                <a:gd name="T51" fmla="*/ 0 h 239"/>
                <a:gd name="T52" fmla="*/ 0 w 240"/>
                <a:gd name="T53" fmla="*/ 0 h 239"/>
                <a:gd name="T54" fmla="*/ 0 w 240"/>
                <a:gd name="T55" fmla="*/ 0 h 239"/>
                <a:gd name="T56" fmla="*/ 0 w 240"/>
                <a:gd name="T57" fmla="*/ 0 h 239"/>
                <a:gd name="T58" fmla="*/ 0 w 240"/>
                <a:gd name="T59" fmla="*/ 0 h 239"/>
                <a:gd name="T60" fmla="*/ 0 w 240"/>
                <a:gd name="T61" fmla="*/ 0 h 239"/>
                <a:gd name="T62" fmla="*/ 0 w 240"/>
                <a:gd name="T63" fmla="*/ 0 h 239"/>
                <a:gd name="T64" fmla="*/ 0 w 240"/>
                <a:gd name="T65" fmla="*/ 0 h 239"/>
                <a:gd name="T66" fmla="*/ 0 w 240"/>
                <a:gd name="T67" fmla="*/ 0 h 239"/>
                <a:gd name="T68" fmla="*/ 0 w 240"/>
                <a:gd name="T69" fmla="*/ 0 h 239"/>
                <a:gd name="T70" fmla="*/ 0 w 240"/>
                <a:gd name="T71" fmla="*/ 0 h 239"/>
                <a:gd name="T72" fmla="*/ 0 w 240"/>
                <a:gd name="T73" fmla="*/ 0 h 239"/>
                <a:gd name="T74" fmla="*/ 0 w 240"/>
                <a:gd name="T75" fmla="*/ 0 h 239"/>
                <a:gd name="T76" fmla="*/ 0 w 240"/>
                <a:gd name="T77" fmla="*/ 0 h 239"/>
                <a:gd name="T78" fmla="*/ 0 w 240"/>
                <a:gd name="T79" fmla="*/ 0 h 239"/>
                <a:gd name="T80" fmla="*/ 0 w 240"/>
                <a:gd name="T81" fmla="*/ 0 h 239"/>
                <a:gd name="T82" fmla="*/ 0 w 240"/>
                <a:gd name="T83" fmla="*/ 0 h 239"/>
                <a:gd name="T84" fmla="*/ 0 w 240"/>
                <a:gd name="T85" fmla="*/ 0 h 239"/>
                <a:gd name="T86" fmla="*/ 0 w 240"/>
                <a:gd name="T87" fmla="*/ 0 h 239"/>
                <a:gd name="T88" fmla="*/ 0 w 240"/>
                <a:gd name="T89" fmla="*/ 0 h 239"/>
                <a:gd name="T90" fmla="*/ 0 w 240"/>
                <a:gd name="T91" fmla="*/ 0 h 239"/>
                <a:gd name="T92" fmla="*/ 0 w 240"/>
                <a:gd name="T93" fmla="*/ 0 h 239"/>
                <a:gd name="T94" fmla="*/ 0 w 240"/>
                <a:gd name="T95" fmla="*/ 0 h 239"/>
                <a:gd name="T96" fmla="*/ 0 w 240"/>
                <a:gd name="T97" fmla="*/ 0 h 239"/>
                <a:gd name="T98" fmla="*/ 0 w 240"/>
                <a:gd name="T99" fmla="*/ 0 h 239"/>
                <a:gd name="T100" fmla="*/ 0 w 240"/>
                <a:gd name="T101" fmla="*/ 0 h 239"/>
                <a:gd name="T102" fmla="*/ 0 w 240"/>
                <a:gd name="T103" fmla="*/ 0 h 239"/>
                <a:gd name="T104" fmla="*/ 0 w 240"/>
                <a:gd name="T105" fmla="*/ 0 h 239"/>
                <a:gd name="T106" fmla="*/ 0 w 240"/>
                <a:gd name="T107" fmla="*/ 0 h 239"/>
                <a:gd name="T108" fmla="*/ 0 w 240"/>
                <a:gd name="T109" fmla="*/ 0 h 239"/>
                <a:gd name="T110" fmla="*/ 0 w 240"/>
                <a:gd name="T111" fmla="*/ 0 h 239"/>
                <a:gd name="T112" fmla="*/ 0 w 240"/>
                <a:gd name="T113" fmla="*/ 0 h 239"/>
                <a:gd name="T114" fmla="*/ 0 w 240"/>
                <a:gd name="T115" fmla="*/ 0 h 2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0"/>
                <a:gd name="T175" fmla="*/ 0 h 239"/>
                <a:gd name="T176" fmla="*/ 240 w 240"/>
                <a:gd name="T177" fmla="*/ 239 h 2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714" name="Freeform 127"/>
            <p:cNvSpPr>
              <a:spLocks/>
            </p:cNvSpPr>
            <p:nvPr/>
          </p:nvSpPr>
          <p:spPr bwMode="auto">
            <a:xfrm>
              <a:off x="4251" y="550"/>
              <a:ext cx="35" cy="33"/>
            </a:xfrm>
            <a:custGeom>
              <a:avLst/>
              <a:gdLst>
                <a:gd name="T0" fmla="*/ 0 w 176"/>
                <a:gd name="T1" fmla="*/ 0 h 166"/>
                <a:gd name="T2" fmla="*/ 0 w 176"/>
                <a:gd name="T3" fmla="*/ 0 h 166"/>
                <a:gd name="T4" fmla="*/ 0 w 176"/>
                <a:gd name="T5" fmla="*/ 0 h 166"/>
                <a:gd name="T6" fmla="*/ 0 w 176"/>
                <a:gd name="T7" fmla="*/ 0 h 166"/>
                <a:gd name="T8" fmla="*/ 0 w 176"/>
                <a:gd name="T9" fmla="*/ 0 h 166"/>
                <a:gd name="T10" fmla="*/ 0 w 176"/>
                <a:gd name="T11" fmla="*/ 0 h 166"/>
                <a:gd name="T12" fmla="*/ 0 w 176"/>
                <a:gd name="T13" fmla="*/ 0 h 166"/>
                <a:gd name="T14" fmla="*/ 0 w 176"/>
                <a:gd name="T15" fmla="*/ 0 h 166"/>
                <a:gd name="T16" fmla="*/ 0 w 176"/>
                <a:gd name="T17" fmla="*/ 0 h 166"/>
                <a:gd name="T18" fmla="*/ 0 w 176"/>
                <a:gd name="T19" fmla="*/ 0 h 166"/>
                <a:gd name="T20" fmla="*/ 0 w 176"/>
                <a:gd name="T21" fmla="*/ 0 h 166"/>
                <a:gd name="T22" fmla="*/ 0 w 176"/>
                <a:gd name="T23" fmla="*/ 0 h 166"/>
                <a:gd name="T24" fmla="*/ 0 w 176"/>
                <a:gd name="T25" fmla="*/ 0 h 166"/>
                <a:gd name="T26" fmla="*/ 0 w 176"/>
                <a:gd name="T27" fmla="*/ 0 h 166"/>
                <a:gd name="T28" fmla="*/ 0 w 176"/>
                <a:gd name="T29" fmla="*/ 0 h 166"/>
                <a:gd name="T30" fmla="*/ 0 w 176"/>
                <a:gd name="T31" fmla="*/ 0 h 166"/>
                <a:gd name="T32" fmla="*/ 0 w 176"/>
                <a:gd name="T33" fmla="*/ 0 h 166"/>
                <a:gd name="T34" fmla="*/ 0 w 176"/>
                <a:gd name="T35" fmla="*/ 0 h 166"/>
                <a:gd name="T36" fmla="*/ 0 w 176"/>
                <a:gd name="T37" fmla="*/ 0 h 166"/>
                <a:gd name="T38" fmla="*/ 0 w 176"/>
                <a:gd name="T39" fmla="*/ 0 h 166"/>
                <a:gd name="T40" fmla="*/ 0 w 176"/>
                <a:gd name="T41" fmla="*/ 0 h 166"/>
                <a:gd name="T42" fmla="*/ 0 w 176"/>
                <a:gd name="T43" fmla="*/ 0 h 166"/>
                <a:gd name="T44" fmla="*/ 0 w 176"/>
                <a:gd name="T45" fmla="*/ 0 h 166"/>
                <a:gd name="T46" fmla="*/ 0 w 176"/>
                <a:gd name="T47" fmla="*/ 0 h 166"/>
                <a:gd name="T48" fmla="*/ 0 w 176"/>
                <a:gd name="T49" fmla="*/ 0 h 166"/>
                <a:gd name="T50" fmla="*/ 0 w 176"/>
                <a:gd name="T51" fmla="*/ 0 h 166"/>
                <a:gd name="T52" fmla="*/ 0 w 176"/>
                <a:gd name="T53" fmla="*/ 0 h 166"/>
                <a:gd name="T54" fmla="*/ 0 w 176"/>
                <a:gd name="T55" fmla="*/ 0 h 166"/>
                <a:gd name="T56" fmla="*/ 0 w 176"/>
                <a:gd name="T57" fmla="*/ 0 h 166"/>
                <a:gd name="T58" fmla="*/ 0 w 176"/>
                <a:gd name="T59" fmla="*/ 0 h 166"/>
                <a:gd name="T60" fmla="*/ 0 w 176"/>
                <a:gd name="T61" fmla="*/ 0 h 166"/>
                <a:gd name="T62" fmla="*/ 0 w 176"/>
                <a:gd name="T63" fmla="*/ 0 h 166"/>
                <a:gd name="T64" fmla="*/ 0 w 176"/>
                <a:gd name="T65" fmla="*/ 0 h 166"/>
                <a:gd name="T66" fmla="*/ 0 w 176"/>
                <a:gd name="T67" fmla="*/ 0 h 166"/>
                <a:gd name="T68" fmla="*/ 0 w 176"/>
                <a:gd name="T69" fmla="*/ 0 h 166"/>
                <a:gd name="T70" fmla="*/ 0 w 176"/>
                <a:gd name="T71" fmla="*/ 0 h 166"/>
                <a:gd name="T72" fmla="*/ 0 w 176"/>
                <a:gd name="T73" fmla="*/ 0 h 166"/>
                <a:gd name="T74" fmla="*/ 0 w 176"/>
                <a:gd name="T75" fmla="*/ 0 h 166"/>
                <a:gd name="T76" fmla="*/ 0 w 176"/>
                <a:gd name="T77" fmla="*/ 0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66"/>
                <a:gd name="T119" fmla="*/ 176 w 176"/>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715" name="Freeform 128"/>
            <p:cNvSpPr>
              <a:spLocks/>
            </p:cNvSpPr>
            <p:nvPr/>
          </p:nvSpPr>
          <p:spPr bwMode="auto">
            <a:xfrm>
              <a:off x="4311" y="598"/>
              <a:ext cx="60" cy="62"/>
            </a:xfrm>
            <a:custGeom>
              <a:avLst/>
              <a:gdLst>
                <a:gd name="T0" fmla="*/ 0 w 301"/>
                <a:gd name="T1" fmla="*/ 0 h 312"/>
                <a:gd name="T2" fmla="*/ 0 w 301"/>
                <a:gd name="T3" fmla="*/ 0 h 312"/>
                <a:gd name="T4" fmla="*/ 0 w 301"/>
                <a:gd name="T5" fmla="*/ 0 h 312"/>
                <a:gd name="T6" fmla="*/ 0 w 301"/>
                <a:gd name="T7" fmla="*/ 0 h 312"/>
                <a:gd name="T8" fmla="*/ 0 w 301"/>
                <a:gd name="T9" fmla="*/ 0 h 312"/>
                <a:gd name="T10" fmla="*/ 0 w 301"/>
                <a:gd name="T11" fmla="*/ 0 h 312"/>
                <a:gd name="T12" fmla="*/ 0 w 301"/>
                <a:gd name="T13" fmla="*/ 0 h 312"/>
                <a:gd name="T14" fmla="*/ 0 w 301"/>
                <a:gd name="T15" fmla="*/ 0 h 312"/>
                <a:gd name="T16" fmla="*/ 0 w 301"/>
                <a:gd name="T17" fmla="*/ 0 h 312"/>
                <a:gd name="T18" fmla="*/ 0 w 301"/>
                <a:gd name="T19" fmla="*/ 0 h 312"/>
                <a:gd name="T20" fmla="*/ 0 w 301"/>
                <a:gd name="T21" fmla="*/ 0 h 312"/>
                <a:gd name="T22" fmla="*/ 0 w 301"/>
                <a:gd name="T23" fmla="*/ 0 h 312"/>
                <a:gd name="T24" fmla="*/ 0 w 301"/>
                <a:gd name="T25" fmla="*/ 0 h 312"/>
                <a:gd name="T26" fmla="*/ 0 w 301"/>
                <a:gd name="T27" fmla="*/ 0 h 312"/>
                <a:gd name="T28" fmla="*/ 0 w 301"/>
                <a:gd name="T29" fmla="*/ 0 h 312"/>
                <a:gd name="T30" fmla="*/ 0 w 301"/>
                <a:gd name="T31" fmla="*/ 0 h 312"/>
                <a:gd name="T32" fmla="*/ 0 w 301"/>
                <a:gd name="T33" fmla="*/ 0 h 312"/>
                <a:gd name="T34" fmla="*/ 0 w 301"/>
                <a:gd name="T35" fmla="*/ 0 h 312"/>
                <a:gd name="T36" fmla="*/ 0 w 301"/>
                <a:gd name="T37" fmla="*/ 0 h 312"/>
                <a:gd name="T38" fmla="*/ 0 w 301"/>
                <a:gd name="T39" fmla="*/ 0 h 312"/>
                <a:gd name="T40" fmla="*/ 0 w 301"/>
                <a:gd name="T41" fmla="*/ 0 h 312"/>
                <a:gd name="T42" fmla="*/ 0 w 301"/>
                <a:gd name="T43" fmla="*/ 0 h 312"/>
                <a:gd name="T44" fmla="*/ 0 w 301"/>
                <a:gd name="T45" fmla="*/ 0 h 312"/>
                <a:gd name="T46" fmla="*/ 0 w 301"/>
                <a:gd name="T47" fmla="*/ 0 h 312"/>
                <a:gd name="T48" fmla="*/ 0 w 301"/>
                <a:gd name="T49" fmla="*/ 0 h 312"/>
                <a:gd name="T50" fmla="*/ 0 w 301"/>
                <a:gd name="T51" fmla="*/ 0 h 312"/>
                <a:gd name="T52" fmla="*/ 0 w 301"/>
                <a:gd name="T53" fmla="*/ 0 h 312"/>
                <a:gd name="T54" fmla="*/ 0 w 301"/>
                <a:gd name="T55" fmla="*/ 0 h 312"/>
                <a:gd name="T56" fmla="*/ 0 w 301"/>
                <a:gd name="T57" fmla="*/ 0 h 312"/>
                <a:gd name="T58" fmla="*/ 0 w 301"/>
                <a:gd name="T59" fmla="*/ 0 h 312"/>
                <a:gd name="T60" fmla="*/ 0 w 301"/>
                <a:gd name="T61" fmla="*/ 0 h 312"/>
                <a:gd name="T62" fmla="*/ 0 w 301"/>
                <a:gd name="T63" fmla="*/ 0 h 312"/>
                <a:gd name="T64" fmla="*/ 0 w 301"/>
                <a:gd name="T65" fmla="*/ 0 h 312"/>
                <a:gd name="T66" fmla="*/ 0 w 301"/>
                <a:gd name="T67" fmla="*/ 0 h 3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1"/>
                <a:gd name="T103" fmla="*/ 0 h 312"/>
                <a:gd name="T104" fmla="*/ 301 w 301"/>
                <a:gd name="T105" fmla="*/ 312 h 3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6716" name="Freeform 129"/>
            <p:cNvSpPr>
              <a:spLocks/>
            </p:cNvSpPr>
            <p:nvPr/>
          </p:nvSpPr>
          <p:spPr bwMode="auto">
            <a:xfrm>
              <a:off x="4318" y="606"/>
              <a:ext cx="47" cy="48"/>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w 238"/>
                <a:gd name="T75" fmla="*/ 0 h 238"/>
                <a:gd name="T76" fmla="*/ 0 w 238"/>
                <a:gd name="T77" fmla="*/ 0 h 238"/>
                <a:gd name="T78" fmla="*/ 0 w 238"/>
                <a:gd name="T79" fmla="*/ 0 h 238"/>
                <a:gd name="T80" fmla="*/ 0 w 238"/>
                <a:gd name="T81" fmla="*/ 0 h 238"/>
                <a:gd name="T82" fmla="*/ 0 w 238"/>
                <a:gd name="T83" fmla="*/ 0 h 238"/>
                <a:gd name="T84" fmla="*/ 0 w 238"/>
                <a:gd name="T85" fmla="*/ 0 h 238"/>
                <a:gd name="T86" fmla="*/ 0 w 238"/>
                <a:gd name="T87" fmla="*/ 0 h 238"/>
                <a:gd name="T88" fmla="*/ 0 w 238"/>
                <a:gd name="T89" fmla="*/ 0 h 238"/>
                <a:gd name="T90" fmla="*/ 0 w 238"/>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8"/>
                <a:gd name="T139" fmla="*/ 0 h 238"/>
                <a:gd name="T140" fmla="*/ 238 w 238"/>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 calcmode="lin" valueType="num">
                                      <p:cBhvr additive="base">
                                        <p:cTn id="7"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4">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4">
                                            <p:txEl>
                                              <p:pRg st="1" end="1"/>
                                            </p:txEl>
                                          </p:spTgt>
                                        </p:tgtEl>
                                        <p:attrNameLst>
                                          <p:attrName>style.visibility</p:attrName>
                                        </p:attrNameLst>
                                      </p:cBhvr>
                                      <p:to>
                                        <p:strVal val="visible"/>
                                      </p:to>
                                    </p:set>
                                    <p:anim calcmode="lin" valueType="num">
                                      <p:cBhvr additive="base">
                                        <p:cTn id="11" dur="500" fill="hold"/>
                                        <p:tgtEl>
                                          <p:spTgt spid="14">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14">
                                            <p:txEl>
                                              <p:pRg st="2" end="2"/>
                                            </p:txEl>
                                          </p:spTgt>
                                        </p:tgtEl>
                                        <p:attrNameLst>
                                          <p:attrName>style.visibility</p:attrName>
                                        </p:attrNameLst>
                                      </p:cBhvr>
                                      <p:to>
                                        <p:strVal val="visible"/>
                                      </p:to>
                                    </p:set>
                                    <p:anim calcmode="lin" valueType="num">
                                      <p:cBhvr additive="base">
                                        <p:cTn id="17" dur="500" fill="hold"/>
                                        <p:tgtEl>
                                          <p:spTgt spid="14">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4">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grpSp>
        <p:nvGrpSpPr>
          <p:cNvPr id="197635" name="Group 21"/>
          <p:cNvGrpSpPr>
            <a:grpSpLocks/>
          </p:cNvGrpSpPr>
          <p:nvPr/>
        </p:nvGrpSpPr>
        <p:grpSpPr bwMode="auto">
          <a:xfrm flipH="1">
            <a:off x="3267075" y="290513"/>
            <a:ext cx="5715000" cy="6589712"/>
            <a:chOff x="3901686" y="300057"/>
            <a:chExt cx="5715000" cy="6590006"/>
          </a:xfrm>
        </p:grpSpPr>
        <p:sp>
          <p:nvSpPr>
            <p:cNvPr id="7" name="Oval 3"/>
            <p:cNvSpPr>
              <a:spLocks noChangeArrowheads="1"/>
            </p:cNvSpPr>
            <p:nvPr/>
          </p:nvSpPr>
          <p:spPr bwMode="auto">
            <a:xfrm rot="1873939">
              <a:off x="3901686" y="361972"/>
              <a:ext cx="5715000" cy="6528091"/>
            </a:xfrm>
            <a:prstGeom prst="ellipse">
              <a:avLst/>
            </a:prstGeom>
            <a:noFill/>
            <a:ln w="38100" cap="sq">
              <a:solidFill>
                <a:srgbClr val="FF00FF"/>
              </a:solidFill>
              <a:round/>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8" name="Rectangle 7"/>
            <p:cNvSpPr/>
            <p:nvPr/>
          </p:nvSpPr>
          <p:spPr>
            <a:xfrm>
              <a:off x="7271948" y="300057"/>
              <a:ext cx="1795463" cy="523898"/>
            </a:xfrm>
            <a:prstGeom prst="rect">
              <a:avLst/>
            </a:prstGeom>
          </p:spPr>
          <p:txBody>
            <a:bodyPr wrap="none">
              <a:spAutoFit/>
            </a:bodyPr>
            <a:lstStyle/>
            <a:p>
              <a:pPr eaLnBrk="0" hangingPunct="0">
                <a:defRPr/>
              </a:pPr>
              <a:r>
                <a:rPr lang="en-US">
                  <a:solidFill>
                    <a:srgbClr val="FF00FF"/>
                  </a:solidFill>
                  <a:cs typeface="Times New Roman" pitchFamily="18" charset="0"/>
                </a:rPr>
                <a:t>Acceptable</a:t>
              </a:r>
              <a:endParaRPr lang="en-CA" dirty="0">
                <a:solidFill>
                  <a:srgbClr val="FF00FF"/>
                </a:solidFill>
                <a:effectLst>
                  <a:outerShdw blurRad="38100" dist="38100" dir="2700000" algn="tl">
                    <a:srgbClr val="000000">
                      <a:alpha val="43137"/>
                    </a:srgbClr>
                  </a:outerShdw>
                </a:effectLst>
                <a:cs typeface="+mn-cs"/>
              </a:endParaRPr>
            </a:p>
          </p:txBody>
        </p:sp>
      </p:grpSp>
      <p:grpSp>
        <p:nvGrpSpPr>
          <p:cNvPr id="197636" name="Group 4"/>
          <p:cNvGrpSpPr>
            <a:grpSpLocks/>
          </p:cNvGrpSpPr>
          <p:nvPr/>
        </p:nvGrpSpPr>
        <p:grpSpPr bwMode="auto">
          <a:xfrm>
            <a:off x="3810000" y="838200"/>
            <a:ext cx="5257800" cy="5918200"/>
            <a:chOff x="2400" y="528"/>
            <a:chExt cx="3312" cy="3728"/>
          </a:xfrm>
        </p:grpSpPr>
        <p:sp>
          <p:nvSpPr>
            <p:cNvPr id="197741" name="Oval 5"/>
            <p:cNvSpPr>
              <a:spLocks noChangeArrowheads="1"/>
            </p:cNvSpPr>
            <p:nvPr/>
          </p:nvSpPr>
          <p:spPr bwMode="auto">
            <a:xfrm>
              <a:off x="2400" y="528"/>
              <a:ext cx="3312" cy="3728"/>
            </a:xfrm>
            <a:prstGeom prst="ellipse">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97742" name="Text Box 6"/>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FF5050"/>
                  </a:solidFill>
                  <a:latin typeface="Times New Roman" pitchFamily="18" charset="0"/>
                </a:rPr>
                <a:t>Computable</a:t>
              </a:r>
            </a:p>
          </p:txBody>
        </p:sp>
      </p:grpSp>
      <p:sp>
        <p:nvSpPr>
          <p:cNvPr id="12" name="Rectangle 11"/>
          <p:cNvSpPr/>
          <p:nvPr/>
        </p:nvSpPr>
        <p:spPr>
          <a:xfrm>
            <a:off x="412750" y="1676400"/>
            <a:ext cx="8839200" cy="4954588"/>
          </a:xfrm>
          <a:prstGeom prst="rect">
            <a:avLst/>
          </a:prstGeom>
        </p:spPr>
        <p:txBody>
          <a:bodyPr>
            <a:spAutoFit/>
          </a:bodyPr>
          <a:lstStyle/>
          <a:p>
            <a:pPr eaLnBrk="0" hangingPunct="0">
              <a:defRPr/>
            </a:pPr>
            <a:r>
              <a:rPr lang="en-US" sz="2400">
                <a:cs typeface="+mn-cs"/>
              </a:rPr>
              <a:t>Three equivalent definitions </a:t>
            </a:r>
            <a:r>
              <a:rPr lang="en-US" sz="2400" dirty="0">
                <a:cs typeface="+mn-cs"/>
              </a:rPr>
              <a:t>for a problem </a:t>
            </a:r>
            <a:r>
              <a:rPr lang="en-US" sz="2400" i="1" dirty="0">
                <a:solidFill>
                  <a:schemeClr val="accent2"/>
                </a:solidFill>
                <a:cs typeface="+mn-cs"/>
              </a:rPr>
              <a:t>P</a:t>
            </a:r>
          </a:p>
          <a:p>
            <a:pPr eaLnBrk="0" hangingPunct="0">
              <a:defRPr/>
            </a:pPr>
            <a:r>
              <a:rPr lang="en-US" sz="2400">
                <a:solidFill>
                  <a:srgbClr val="FF00FF"/>
                </a:solidFill>
                <a:cs typeface="+mn-cs"/>
              </a:rPr>
              <a:t>Acceptable</a:t>
            </a:r>
            <a:r>
              <a:rPr lang="en-US" sz="2400" dirty="0">
                <a:cs typeface="+mn-cs"/>
              </a:rPr>
              <a:t>: </a:t>
            </a:r>
            <a:r>
              <a:rPr lang="en-US" sz="2400">
                <a:cs typeface="+mn-cs"/>
                <a:sym typeface="Symbol" pitchFamily="18" charset="2"/>
              </a:rPr>
              <a:t> TM </a:t>
            </a:r>
            <a:r>
              <a:rPr lang="en-US" sz="2400" i="1" dirty="0">
                <a:cs typeface="+mn-cs"/>
                <a:sym typeface="Symbol" pitchFamily="18" charset="2"/>
              </a:rPr>
              <a:t>M</a:t>
            </a:r>
            <a:endParaRPr lang="en-US" sz="2400" i="1" dirty="0">
              <a:solidFill>
                <a:srgbClr val="FF00FF"/>
              </a:solidFill>
              <a:cs typeface="Times New Roman" pitchFamily="18" charset="0"/>
            </a:endParaRPr>
          </a:p>
          <a:p>
            <a:pPr lvl="1" eaLnBrk="0" hangingPunct="0">
              <a:buFont typeface="Arial" charset="0"/>
              <a:buChar char="•"/>
              <a:defRPr/>
            </a:pPr>
            <a:r>
              <a:rPr lang="en-US" sz="2400" dirty="0">
                <a:cs typeface="Times New Roman" pitchFamily="18" charset="0"/>
              </a:rPr>
              <a:t>On every </a:t>
            </a:r>
            <a:r>
              <a:rPr lang="en-US" sz="2400" i="1">
                <a:solidFill>
                  <a:srgbClr val="FF0000"/>
                </a:solidFill>
                <a:cs typeface="Times New Roman" pitchFamily="18" charset="0"/>
              </a:rPr>
              <a:t>yes </a:t>
            </a:r>
            <a:r>
              <a:rPr lang="en-US" sz="2400">
                <a:cs typeface="Times New Roman" pitchFamily="18" charset="0"/>
              </a:rPr>
              <a:t>input, the machine halts </a:t>
            </a:r>
            <a:r>
              <a:rPr lang="en-US" sz="2400" dirty="0">
                <a:cs typeface="Times New Roman" pitchFamily="18" charset="0"/>
              </a:rPr>
              <a:t/>
            </a:r>
            <a:br>
              <a:rPr lang="en-US" sz="2400" dirty="0">
                <a:cs typeface="Times New Roman" pitchFamily="18" charset="0"/>
              </a:rPr>
            </a:br>
            <a:r>
              <a:rPr lang="en-US" sz="2400" dirty="0">
                <a:cs typeface="Times New Roman" pitchFamily="18" charset="0"/>
              </a:rPr>
              <a:t>  and </a:t>
            </a:r>
            <a:r>
              <a:rPr lang="en-US" sz="2400">
                <a:cs typeface="Times New Roman" pitchFamily="18" charset="0"/>
              </a:rPr>
              <a:t>gives the correct </a:t>
            </a:r>
            <a:r>
              <a:rPr lang="en-US" sz="2400" dirty="0">
                <a:cs typeface="Times New Roman" pitchFamily="18" charset="0"/>
              </a:rPr>
              <a:t>answer.</a:t>
            </a:r>
          </a:p>
          <a:p>
            <a:pPr lvl="1" eaLnBrk="0" hangingPunct="0">
              <a:buFont typeface="Arial" charset="0"/>
              <a:buChar char="•"/>
              <a:defRPr/>
            </a:pPr>
            <a:r>
              <a:rPr lang="en-US" sz="2400" dirty="0">
                <a:cs typeface="Times New Roman" pitchFamily="18" charset="0"/>
              </a:rPr>
              <a:t>On every </a:t>
            </a:r>
            <a:r>
              <a:rPr lang="en-US" sz="2400" i="1">
                <a:solidFill>
                  <a:srgbClr val="FF0000"/>
                </a:solidFill>
                <a:cs typeface="Times New Roman" pitchFamily="18" charset="0"/>
              </a:rPr>
              <a:t>no </a:t>
            </a:r>
            <a:r>
              <a:rPr lang="en-US" sz="2400">
                <a:cs typeface="Times New Roman" pitchFamily="18" charset="0"/>
              </a:rPr>
              <a:t>input, the </a:t>
            </a:r>
            <a:r>
              <a:rPr lang="en-US" sz="2400" dirty="0">
                <a:cs typeface="Times New Roman" pitchFamily="18" charset="0"/>
              </a:rPr>
              <a:t>machine </a:t>
            </a:r>
            <a:br>
              <a:rPr lang="en-US" sz="2400" dirty="0">
                <a:cs typeface="Times New Roman" pitchFamily="18" charset="0"/>
              </a:rPr>
            </a:br>
            <a:r>
              <a:rPr lang="en-US" sz="2400" dirty="0">
                <a:cs typeface="Times New Roman" pitchFamily="18" charset="0"/>
              </a:rPr>
              <a:t>   </a:t>
            </a:r>
            <a:r>
              <a:rPr lang="en-US" sz="2400">
                <a:cs typeface="Times New Roman" pitchFamily="18" charset="0"/>
              </a:rPr>
              <a:t>could halt </a:t>
            </a:r>
            <a:r>
              <a:rPr lang="en-US" sz="2400" dirty="0">
                <a:cs typeface="Times New Roman" pitchFamily="18" charset="0"/>
              </a:rPr>
              <a:t>and </a:t>
            </a:r>
            <a:r>
              <a:rPr lang="en-US" sz="2400">
                <a:cs typeface="Times New Roman" pitchFamily="18" charset="0"/>
              </a:rPr>
              <a:t>gives the correct </a:t>
            </a:r>
            <a:r>
              <a:rPr lang="en-US" sz="2400" dirty="0">
                <a:cs typeface="Times New Roman" pitchFamily="18" charset="0"/>
              </a:rPr>
              <a:t>answer</a:t>
            </a:r>
            <a:br>
              <a:rPr lang="en-US" sz="2400" dirty="0">
                <a:cs typeface="Times New Roman" pitchFamily="18" charset="0"/>
              </a:rPr>
            </a:br>
            <a:r>
              <a:rPr lang="en-US" sz="2400" dirty="0">
                <a:cs typeface="Times New Roman" pitchFamily="18" charset="0"/>
              </a:rPr>
              <a:t>   or could run for ever.</a:t>
            </a:r>
          </a:p>
          <a:p>
            <a:pPr eaLnBrk="0" hangingPunct="0">
              <a:buFont typeface="Arial" charset="0"/>
              <a:buChar char="•"/>
              <a:defRPr/>
            </a:pPr>
            <a:r>
              <a:rPr lang="en-US" sz="2400">
                <a:solidFill>
                  <a:srgbClr val="FF00FF"/>
                </a:solidFill>
                <a:cs typeface="Times New Roman" pitchFamily="18" charset="0"/>
              </a:rPr>
              <a:t>Witnesses</a:t>
            </a:r>
            <a:r>
              <a:rPr lang="en-US" sz="2400" dirty="0">
                <a:solidFill>
                  <a:srgbClr val="FF00FF"/>
                </a:solidFill>
                <a:cs typeface="Times New Roman" pitchFamily="18" charset="0"/>
              </a:rPr>
              <a:t>:</a:t>
            </a:r>
          </a:p>
          <a:p>
            <a:pPr lvl="1" eaLnBrk="0" hangingPunct="0">
              <a:defRPr/>
            </a:pPr>
            <a:r>
              <a:rPr lang="en-US" sz="2400">
                <a:cs typeface="+mn-cs"/>
                <a:sym typeface="Symbol" pitchFamily="18" charset="2"/>
              </a:rPr>
              <a:t></a:t>
            </a:r>
            <a:r>
              <a:rPr lang="en-US" sz="2400">
                <a:cs typeface="+mn-cs"/>
              </a:rPr>
              <a:t> computable </a:t>
            </a:r>
            <a:r>
              <a:rPr lang="en-US" sz="2400" dirty="0">
                <a:cs typeface="+mn-cs"/>
              </a:rPr>
              <a:t>Valid </a:t>
            </a:r>
            <a:r>
              <a:rPr lang="en-US" sz="2400">
                <a:cs typeface="+mn-cs"/>
              </a:rPr>
              <a:t>such that </a:t>
            </a:r>
            <a:r>
              <a:rPr lang="en-US" sz="2400" i="1" dirty="0">
                <a:solidFill>
                  <a:schemeClr val="accent2"/>
                </a:solidFill>
                <a:cs typeface="+mn-cs"/>
              </a:rPr>
              <a:t>P(I) = </a:t>
            </a:r>
            <a:r>
              <a:rPr lang="en-US" sz="2400" i="1" dirty="0">
                <a:solidFill>
                  <a:schemeClr val="accent2"/>
                </a:solidFill>
                <a:cs typeface="+mn-cs"/>
                <a:sym typeface="Symbol" pitchFamily="18" charset="2"/>
              </a:rPr>
              <a:t></a:t>
            </a:r>
            <a:r>
              <a:rPr lang="en-US" sz="2400" i="1" dirty="0">
                <a:solidFill>
                  <a:schemeClr val="accent2"/>
                </a:solidFill>
                <a:cs typeface="+mn-cs"/>
              </a:rPr>
              <a:t> S Valid(I,S)</a:t>
            </a:r>
          </a:p>
          <a:p>
            <a:pPr eaLnBrk="0" hangingPunct="0">
              <a:buFont typeface="Arial" charset="0"/>
              <a:buChar char="•"/>
              <a:defRPr/>
            </a:pPr>
            <a:r>
              <a:rPr lang="en-US" sz="2400" dirty="0">
                <a:solidFill>
                  <a:srgbClr val="FF00FF"/>
                </a:solidFill>
                <a:cs typeface="Times New Roman" pitchFamily="18" charset="0"/>
              </a:rPr>
              <a:t>Enumerable</a:t>
            </a:r>
            <a:r>
              <a:rPr lang="en-US" dirty="0">
                <a:solidFill>
                  <a:srgbClr val="FF00FF"/>
                </a:solidFill>
                <a:cs typeface="+mn-cs"/>
              </a:rPr>
              <a:t>:</a:t>
            </a:r>
            <a:r>
              <a:rPr lang="en-US" dirty="0">
                <a:cs typeface="+mn-cs"/>
              </a:rPr>
              <a:t> </a:t>
            </a:r>
            <a:r>
              <a:rPr lang="en-US">
                <a:cs typeface="+mn-cs"/>
                <a:sym typeface="Symbol" pitchFamily="18" charset="2"/>
              </a:rPr>
              <a:t> TM </a:t>
            </a:r>
            <a:r>
              <a:rPr lang="en-US" dirty="0">
                <a:cs typeface="+mn-cs"/>
                <a:sym typeface="Symbol" pitchFamily="18" charset="2"/>
              </a:rPr>
              <a:t>M</a:t>
            </a:r>
            <a:endParaRPr lang="en-US" dirty="0">
              <a:solidFill>
                <a:srgbClr val="FF00FF"/>
              </a:solidFill>
              <a:cs typeface="+mn-cs"/>
            </a:endParaRPr>
          </a:p>
          <a:p>
            <a:pPr lvl="1" eaLnBrk="0" hangingPunct="0">
              <a:buFont typeface="Arial" charset="0"/>
              <a:buChar char="•"/>
              <a:defRPr/>
            </a:pPr>
            <a:r>
              <a:rPr lang="en-US" sz="2400" dirty="0">
                <a:effectLst>
                  <a:outerShdw blurRad="38100" dist="38100" dir="2700000" algn="tl">
                    <a:srgbClr val="000000"/>
                  </a:outerShdw>
                </a:effectLst>
                <a:cs typeface="+mn-cs"/>
              </a:rPr>
              <a:t>Every </a:t>
            </a:r>
            <a:r>
              <a:rPr lang="en-US" sz="2400" i="1">
                <a:solidFill>
                  <a:srgbClr val="FF0000"/>
                </a:solidFill>
                <a:effectLst>
                  <a:outerShdw blurRad="38100" dist="38100" dir="2700000" algn="tl">
                    <a:srgbClr val="000000"/>
                  </a:outerShdw>
                </a:effectLst>
                <a:cs typeface="+mn-cs"/>
              </a:rPr>
              <a:t>yes</a:t>
            </a:r>
            <a:r>
              <a:rPr lang="en-US" sz="2400">
                <a:effectLst>
                  <a:outerShdw blurRad="38100" dist="38100" dir="2700000" algn="tl">
                    <a:srgbClr val="000000"/>
                  </a:outerShdw>
                </a:effectLst>
                <a:cs typeface="+mn-cs"/>
              </a:rPr>
              <a:t> input </a:t>
            </a:r>
            <a:r>
              <a:rPr lang="en-US" sz="2400" dirty="0">
                <a:solidFill>
                  <a:schemeClr val="accent2"/>
                </a:solidFill>
                <a:effectLst>
                  <a:outerShdw blurRad="38100" dist="38100" dir="2700000" algn="tl">
                    <a:srgbClr val="000000"/>
                  </a:outerShdw>
                </a:effectLst>
                <a:cs typeface="+mn-cs"/>
              </a:rPr>
              <a:t>I</a:t>
            </a:r>
            <a:r>
              <a:rPr lang="en-US" sz="2400" dirty="0">
                <a:effectLst>
                  <a:outerShdw blurRad="38100" dist="38100" dir="2700000" algn="tl">
                    <a:srgbClr val="000000"/>
                  </a:outerShdw>
                </a:effectLst>
                <a:cs typeface="+mn-cs"/>
              </a:rPr>
              <a:t>, </a:t>
            </a:r>
            <a:r>
              <a:rPr lang="en-US" sz="2400">
                <a:effectLst>
                  <a:outerShdw blurRad="38100" dist="38100" dir="2700000" algn="tl">
                    <a:srgbClr val="000000"/>
                  </a:outerShdw>
                </a:effectLst>
                <a:cs typeface="+mn-cs"/>
              </a:rPr>
              <a:t>is eventually printed</a:t>
            </a:r>
            <a:r>
              <a:rPr lang="en-US" sz="2400" dirty="0">
                <a:effectLst>
                  <a:outerShdw blurRad="38100" dist="38100" dir="2700000" algn="tl">
                    <a:srgbClr val="000000"/>
                  </a:outerShdw>
                </a:effectLst>
                <a:cs typeface="+mn-cs"/>
              </a:rPr>
              <a:t>.</a:t>
            </a:r>
          </a:p>
          <a:p>
            <a:pPr lvl="1" eaLnBrk="0" hangingPunct="0">
              <a:buFont typeface="Arial" charset="0"/>
              <a:buChar char="•"/>
              <a:defRPr/>
            </a:pPr>
            <a:r>
              <a:rPr lang="en-US" sz="2400" dirty="0">
                <a:effectLst>
                  <a:outerShdw blurRad="38100" dist="38100" dir="2700000" algn="tl">
                    <a:srgbClr val="000000"/>
                  </a:outerShdw>
                </a:effectLst>
                <a:cs typeface="+mn-cs"/>
              </a:rPr>
              <a:t>No </a:t>
            </a:r>
            <a:r>
              <a:rPr lang="en-US" sz="2400" i="1" err="1">
                <a:solidFill>
                  <a:srgbClr val="FF0000"/>
                </a:solidFill>
                <a:effectLst>
                  <a:outerShdw blurRad="38100" dist="38100" dir="2700000" algn="tl">
                    <a:srgbClr val="000000"/>
                  </a:outerShdw>
                </a:effectLst>
                <a:cs typeface="+mn-cs"/>
              </a:rPr>
              <a:t>no</a:t>
            </a:r>
            <a:r>
              <a:rPr lang="en-US" sz="2400">
                <a:effectLst>
                  <a:outerShdw blurRad="38100" dist="38100" dir="2700000" algn="tl">
                    <a:srgbClr val="000000"/>
                  </a:outerShdw>
                </a:effectLst>
                <a:cs typeface="+mn-cs"/>
              </a:rPr>
              <a:t> input </a:t>
            </a:r>
            <a:r>
              <a:rPr lang="en-US" sz="2400" dirty="0">
                <a:effectLst>
                  <a:outerShdw blurRad="38100" dist="38100" dir="2700000" algn="tl">
                    <a:srgbClr val="000000"/>
                  </a:outerShdw>
                </a:effectLst>
                <a:cs typeface="+mn-cs"/>
              </a:rPr>
              <a:t>is </a:t>
            </a:r>
            <a:r>
              <a:rPr lang="en-US" sz="2400">
                <a:effectLst>
                  <a:outerShdw blurRad="38100" dist="38100" dir="2700000" algn="tl">
                    <a:srgbClr val="000000"/>
                  </a:outerShdw>
                </a:effectLst>
                <a:cs typeface="+mn-cs"/>
              </a:rPr>
              <a:t>ever printed</a:t>
            </a:r>
            <a:r>
              <a:rPr lang="en-US" sz="2400" dirty="0">
                <a:effectLst>
                  <a:outerShdw blurRad="38100" dist="38100" dir="2700000" algn="tl">
                    <a:srgbClr val="000000"/>
                  </a:outerShdw>
                </a:effectLst>
                <a:cs typeface="+mn-cs"/>
              </a:rPr>
              <a:t>. </a:t>
            </a:r>
          </a:p>
          <a:p>
            <a:pPr lvl="2" eaLnBrk="0" hangingPunct="0">
              <a:buFont typeface="Arial" charset="0"/>
              <a:buChar char="•"/>
              <a:defRPr/>
            </a:pPr>
            <a:endParaRPr lang="en-US" sz="2400" dirty="0">
              <a:cs typeface="Times New Roman" pitchFamily="18" charset="0"/>
            </a:endParaRPr>
          </a:p>
        </p:txBody>
      </p:sp>
      <p:sp>
        <p:nvSpPr>
          <p:cNvPr id="13" name="Rectangle 9"/>
          <p:cNvSpPr>
            <a:spLocks noChangeArrowheads="1"/>
          </p:cNvSpPr>
          <p:nvPr/>
        </p:nvSpPr>
        <p:spPr bwMode="auto">
          <a:xfrm>
            <a:off x="5334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Non-Deterministic </a:t>
            </a:r>
            <a:r>
              <a:rPr lang="en-US" sz="3600" b="1" dirty="0">
                <a:solidFill>
                  <a:schemeClr val="tx2"/>
                </a:solidFill>
                <a:effectLst>
                  <a:outerShdw blurRad="38100" dist="38100" dir="2700000" algn="tl">
                    <a:srgbClr val="000000"/>
                  </a:outerShdw>
                </a:effectLst>
                <a:latin typeface="Arial Rounded MT Bold" pitchFamily="34" charset="0"/>
                <a:cs typeface="+mn-cs"/>
              </a:rPr>
              <a:t>Machines</a:t>
            </a:r>
          </a:p>
        </p:txBody>
      </p:sp>
      <p:grpSp>
        <p:nvGrpSpPr>
          <p:cNvPr id="197639" name="Group 28"/>
          <p:cNvGrpSpPr>
            <a:grpSpLocks/>
          </p:cNvGrpSpPr>
          <p:nvPr/>
        </p:nvGrpSpPr>
        <p:grpSpPr bwMode="auto">
          <a:xfrm flipH="1">
            <a:off x="7991475" y="4430713"/>
            <a:ext cx="1076325" cy="2274887"/>
            <a:chOff x="3915" y="446"/>
            <a:chExt cx="678" cy="1433"/>
          </a:xfrm>
        </p:grpSpPr>
        <p:sp>
          <p:nvSpPr>
            <p:cNvPr id="197640" name="Rectangle 29"/>
            <p:cNvSpPr>
              <a:spLocks noChangeArrowheads="1"/>
            </p:cNvSpPr>
            <p:nvPr/>
          </p:nvSpPr>
          <p:spPr bwMode="auto">
            <a:xfrm>
              <a:off x="3951" y="544"/>
              <a:ext cx="532" cy="11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97641" name="Freeform 30"/>
            <p:cNvSpPr>
              <a:spLocks/>
            </p:cNvSpPr>
            <p:nvPr/>
          </p:nvSpPr>
          <p:spPr bwMode="auto">
            <a:xfrm>
              <a:off x="3959" y="556"/>
              <a:ext cx="516" cy="448"/>
            </a:xfrm>
            <a:custGeom>
              <a:avLst/>
              <a:gdLst>
                <a:gd name="T0" fmla="*/ 0 w 2580"/>
                <a:gd name="T1" fmla="*/ 0 h 2240"/>
                <a:gd name="T2" fmla="*/ 0 w 2580"/>
                <a:gd name="T3" fmla="*/ 0 h 2240"/>
                <a:gd name="T4" fmla="*/ 0 w 2580"/>
                <a:gd name="T5" fmla="*/ 0 h 2240"/>
                <a:gd name="T6" fmla="*/ 0 w 2580"/>
                <a:gd name="T7" fmla="*/ 0 h 2240"/>
                <a:gd name="T8" fmla="*/ 0 w 2580"/>
                <a:gd name="T9" fmla="*/ 0 h 2240"/>
                <a:gd name="T10" fmla="*/ 0 w 2580"/>
                <a:gd name="T11" fmla="*/ 0 h 2240"/>
                <a:gd name="T12" fmla="*/ 0 w 2580"/>
                <a:gd name="T13" fmla="*/ 0 h 2240"/>
                <a:gd name="T14" fmla="*/ 0 w 2580"/>
                <a:gd name="T15" fmla="*/ 0 h 2240"/>
                <a:gd name="T16" fmla="*/ 0 w 2580"/>
                <a:gd name="T17" fmla="*/ 0 h 2240"/>
                <a:gd name="T18" fmla="*/ 0 w 2580"/>
                <a:gd name="T19" fmla="*/ 0 h 2240"/>
                <a:gd name="T20" fmla="*/ 0 w 2580"/>
                <a:gd name="T21" fmla="*/ 0 h 2240"/>
                <a:gd name="T22" fmla="*/ 0 w 2580"/>
                <a:gd name="T23" fmla="*/ 0 h 2240"/>
                <a:gd name="T24" fmla="*/ 0 w 2580"/>
                <a:gd name="T25" fmla="*/ 0 h 2240"/>
                <a:gd name="T26" fmla="*/ 0 w 2580"/>
                <a:gd name="T27" fmla="*/ 0 h 2240"/>
                <a:gd name="T28" fmla="*/ 0 w 2580"/>
                <a:gd name="T29" fmla="*/ 0 h 2240"/>
                <a:gd name="T30" fmla="*/ 0 w 2580"/>
                <a:gd name="T31" fmla="*/ 0 h 2240"/>
                <a:gd name="T32" fmla="*/ 0 w 2580"/>
                <a:gd name="T33" fmla="*/ 0 h 2240"/>
                <a:gd name="T34" fmla="*/ 0 w 2580"/>
                <a:gd name="T35" fmla="*/ 0 h 2240"/>
                <a:gd name="T36" fmla="*/ 0 w 2580"/>
                <a:gd name="T37" fmla="*/ 0 h 2240"/>
                <a:gd name="T38" fmla="*/ 0 w 2580"/>
                <a:gd name="T39" fmla="*/ 0 h 2240"/>
                <a:gd name="T40" fmla="*/ 0 w 2580"/>
                <a:gd name="T41" fmla="*/ 0 h 2240"/>
                <a:gd name="T42" fmla="*/ 0 w 2580"/>
                <a:gd name="T43" fmla="*/ 0 h 2240"/>
                <a:gd name="T44" fmla="*/ 0 w 2580"/>
                <a:gd name="T45" fmla="*/ 0 h 2240"/>
                <a:gd name="T46" fmla="*/ 0 w 2580"/>
                <a:gd name="T47" fmla="*/ 0 h 2240"/>
                <a:gd name="T48" fmla="*/ 0 w 2580"/>
                <a:gd name="T49" fmla="*/ 0 h 2240"/>
                <a:gd name="T50" fmla="*/ 0 w 2580"/>
                <a:gd name="T51" fmla="*/ 0 h 2240"/>
                <a:gd name="T52" fmla="*/ 0 w 2580"/>
                <a:gd name="T53" fmla="*/ 0 h 2240"/>
                <a:gd name="T54" fmla="*/ 0 w 2580"/>
                <a:gd name="T55" fmla="*/ 0 h 2240"/>
                <a:gd name="T56" fmla="*/ 0 w 2580"/>
                <a:gd name="T57" fmla="*/ 0 h 2240"/>
                <a:gd name="T58" fmla="*/ 0 w 2580"/>
                <a:gd name="T59" fmla="*/ 0 h 2240"/>
                <a:gd name="T60" fmla="*/ 0 w 2580"/>
                <a:gd name="T61" fmla="*/ 0 h 2240"/>
                <a:gd name="T62" fmla="*/ 0 w 2580"/>
                <a:gd name="T63" fmla="*/ 0 h 2240"/>
                <a:gd name="T64" fmla="*/ 0 w 2580"/>
                <a:gd name="T65" fmla="*/ 0 h 2240"/>
                <a:gd name="T66" fmla="*/ 0 w 2580"/>
                <a:gd name="T67" fmla="*/ 0 h 2240"/>
                <a:gd name="T68" fmla="*/ 0 w 2580"/>
                <a:gd name="T69" fmla="*/ 0 h 22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0"/>
                <a:gd name="T106" fmla="*/ 0 h 2240"/>
                <a:gd name="T107" fmla="*/ 2580 w 2580"/>
                <a:gd name="T108" fmla="*/ 2240 h 22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42" name="Freeform 31"/>
            <p:cNvSpPr>
              <a:spLocks/>
            </p:cNvSpPr>
            <p:nvPr/>
          </p:nvSpPr>
          <p:spPr bwMode="auto">
            <a:xfrm>
              <a:off x="4110" y="929"/>
              <a:ext cx="363" cy="136"/>
            </a:xfrm>
            <a:custGeom>
              <a:avLst/>
              <a:gdLst>
                <a:gd name="T0" fmla="*/ 0 w 1815"/>
                <a:gd name="T1" fmla="*/ 0 h 676"/>
                <a:gd name="T2" fmla="*/ 0 w 1815"/>
                <a:gd name="T3" fmla="*/ 0 h 676"/>
                <a:gd name="T4" fmla="*/ 0 w 1815"/>
                <a:gd name="T5" fmla="*/ 0 h 676"/>
                <a:gd name="T6" fmla="*/ 0 w 1815"/>
                <a:gd name="T7" fmla="*/ 0 h 676"/>
                <a:gd name="T8" fmla="*/ 0 w 1815"/>
                <a:gd name="T9" fmla="*/ 0 h 676"/>
                <a:gd name="T10" fmla="*/ 0 w 1815"/>
                <a:gd name="T11" fmla="*/ 0 h 676"/>
                <a:gd name="T12" fmla="*/ 0 w 1815"/>
                <a:gd name="T13" fmla="*/ 0 h 676"/>
                <a:gd name="T14" fmla="*/ 0 w 1815"/>
                <a:gd name="T15" fmla="*/ 0 h 676"/>
                <a:gd name="T16" fmla="*/ 0 w 1815"/>
                <a:gd name="T17" fmla="*/ 0 h 676"/>
                <a:gd name="T18" fmla="*/ 0 w 1815"/>
                <a:gd name="T19" fmla="*/ 0 h 676"/>
                <a:gd name="T20" fmla="*/ 0 w 1815"/>
                <a:gd name="T21" fmla="*/ 0 h 676"/>
                <a:gd name="T22" fmla="*/ 0 w 1815"/>
                <a:gd name="T23" fmla="*/ 0 h 676"/>
                <a:gd name="T24" fmla="*/ 0 w 1815"/>
                <a:gd name="T25" fmla="*/ 0 h 676"/>
                <a:gd name="T26" fmla="*/ 0 w 1815"/>
                <a:gd name="T27" fmla="*/ 0 h 676"/>
                <a:gd name="T28" fmla="*/ 0 w 1815"/>
                <a:gd name="T29" fmla="*/ 0 h 676"/>
                <a:gd name="T30" fmla="*/ 0 w 1815"/>
                <a:gd name="T31" fmla="*/ 0 h 676"/>
                <a:gd name="T32" fmla="*/ 0 w 1815"/>
                <a:gd name="T33" fmla="*/ 0 h 676"/>
                <a:gd name="T34" fmla="*/ 0 w 1815"/>
                <a:gd name="T35" fmla="*/ 0 h 676"/>
                <a:gd name="T36" fmla="*/ 0 w 1815"/>
                <a:gd name="T37" fmla="*/ 0 h 676"/>
                <a:gd name="T38" fmla="*/ 0 w 1815"/>
                <a:gd name="T39" fmla="*/ 0 h 676"/>
                <a:gd name="T40" fmla="*/ 0 w 1815"/>
                <a:gd name="T41" fmla="*/ 0 h 676"/>
                <a:gd name="T42" fmla="*/ 0 w 1815"/>
                <a:gd name="T43" fmla="*/ 0 h 676"/>
                <a:gd name="T44" fmla="*/ 0 w 1815"/>
                <a:gd name="T45" fmla="*/ 0 h 676"/>
                <a:gd name="T46" fmla="*/ 0 w 1815"/>
                <a:gd name="T47" fmla="*/ 0 h 676"/>
                <a:gd name="T48" fmla="*/ 0 w 1815"/>
                <a:gd name="T49" fmla="*/ 0 h 676"/>
                <a:gd name="T50" fmla="*/ 0 w 1815"/>
                <a:gd name="T51" fmla="*/ 0 h 676"/>
                <a:gd name="T52" fmla="*/ 0 w 1815"/>
                <a:gd name="T53" fmla="*/ 0 h 676"/>
                <a:gd name="T54" fmla="*/ 0 w 1815"/>
                <a:gd name="T55" fmla="*/ 0 h 676"/>
                <a:gd name="T56" fmla="*/ 0 w 1815"/>
                <a:gd name="T57" fmla="*/ 0 h 6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15"/>
                <a:gd name="T88" fmla="*/ 0 h 676"/>
                <a:gd name="T89" fmla="*/ 1815 w 1815"/>
                <a:gd name="T90" fmla="*/ 676 h 6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43" name="Freeform 32"/>
            <p:cNvSpPr>
              <a:spLocks/>
            </p:cNvSpPr>
            <p:nvPr/>
          </p:nvSpPr>
          <p:spPr bwMode="auto">
            <a:xfrm>
              <a:off x="3961" y="973"/>
              <a:ext cx="224" cy="137"/>
            </a:xfrm>
            <a:custGeom>
              <a:avLst/>
              <a:gdLst>
                <a:gd name="T0" fmla="*/ 0 w 1120"/>
                <a:gd name="T1" fmla="*/ 0 h 684"/>
                <a:gd name="T2" fmla="*/ 0 w 1120"/>
                <a:gd name="T3" fmla="*/ 0 h 684"/>
                <a:gd name="T4" fmla="*/ 0 w 1120"/>
                <a:gd name="T5" fmla="*/ 0 h 684"/>
                <a:gd name="T6" fmla="*/ 0 w 1120"/>
                <a:gd name="T7" fmla="*/ 0 h 684"/>
                <a:gd name="T8" fmla="*/ 0 w 1120"/>
                <a:gd name="T9" fmla="*/ 0 h 684"/>
                <a:gd name="T10" fmla="*/ 0 w 1120"/>
                <a:gd name="T11" fmla="*/ 0 h 684"/>
                <a:gd name="T12" fmla="*/ 0 w 1120"/>
                <a:gd name="T13" fmla="*/ 0 h 684"/>
                <a:gd name="T14" fmla="*/ 0 w 1120"/>
                <a:gd name="T15" fmla="*/ 0 h 684"/>
                <a:gd name="T16" fmla="*/ 0 w 1120"/>
                <a:gd name="T17" fmla="*/ 0 h 684"/>
                <a:gd name="T18" fmla="*/ 0 w 1120"/>
                <a:gd name="T19" fmla="*/ 0 h 684"/>
                <a:gd name="T20" fmla="*/ 0 w 1120"/>
                <a:gd name="T21" fmla="*/ 0 h 684"/>
                <a:gd name="T22" fmla="*/ 0 w 1120"/>
                <a:gd name="T23" fmla="*/ 0 h 684"/>
                <a:gd name="T24" fmla="*/ 0 w 1120"/>
                <a:gd name="T25" fmla="*/ 0 h 684"/>
                <a:gd name="T26" fmla="*/ 0 w 1120"/>
                <a:gd name="T27" fmla="*/ 0 h 684"/>
                <a:gd name="T28" fmla="*/ 0 w 1120"/>
                <a:gd name="T29" fmla="*/ 0 h 684"/>
                <a:gd name="T30" fmla="*/ 0 w 1120"/>
                <a:gd name="T31" fmla="*/ 0 h 684"/>
                <a:gd name="T32" fmla="*/ 0 w 1120"/>
                <a:gd name="T33" fmla="*/ 0 h 684"/>
                <a:gd name="T34" fmla="*/ 0 w 1120"/>
                <a:gd name="T35" fmla="*/ 0 h 684"/>
                <a:gd name="T36" fmla="*/ 0 w 1120"/>
                <a:gd name="T37" fmla="*/ 0 h 684"/>
                <a:gd name="T38" fmla="*/ 0 w 1120"/>
                <a:gd name="T39" fmla="*/ 0 h 684"/>
                <a:gd name="T40" fmla="*/ 0 w 1120"/>
                <a:gd name="T41" fmla="*/ 0 h 684"/>
                <a:gd name="T42" fmla="*/ 0 w 1120"/>
                <a:gd name="T43" fmla="*/ 0 h 684"/>
                <a:gd name="T44" fmla="*/ 0 w 1120"/>
                <a:gd name="T45" fmla="*/ 0 h 684"/>
                <a:gd name="T46" fmla="*/ 0 w 1120"/>
                <a:gd name="T47" fmla="*/ 0 h 684"/>
                <a:gd name="T48" fmla="*/ 0 w 1120"/>
                <a:gd name="T49" fmla="*/ 0 h 684"/>
                <a:gd name="T50" fmla="*/ 0 w 1120"/>
                <a:gd name="T51" fmla="*/ 0 h 684"/>
                <a:gd name="T52" fmla="*/ 0 w 1120"/>
                <a:gd name="T53" fmla="*/ 0 h 684"/>
                <a:gd name="T54" fmla="*/ 0 w 1120"/>
                <a:gd name="T55" fmla="*/ 0 h 684"/>
                <a:gd name="T56" fmla="*/ 0 w 1120"/>
                <a:gd name="T57" fmla="*/ 0 h 684"/>
                <a:gd name="T58" fmla="*/ 0 w 1120"/>
                <a:gd name="T59" fmla="*/ 0 h 684"/>
                <a:gd name="T60" fmla="*/ 0 w 1120"/>
                <a:gd name="T61" fmla="*/ 0 h 684"/>
                <a:gd name="T62" fmla="*/ 0 w 1120"/>
                <a:gd name="T63" fmla="*/ 0 h 684"/>
                <a:gd name="T64" fmla="*/ 0 w 1120"/>
                <a:gd name="T65" fmla="*/ 0 h 684"/>
                <a:gd name="T66" fmla="*/ 0 w 1120"/>
                <a:gd name="T67" fmla="*/ 0 h 6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0"/>
                <a:gd name="T103" fmla="*/ 0 h 684"/>
                <a:gd name="T104" fmla="*/ 1120 w 1120"/>
                <a:gd name="T105" fmla="*/ 684 h 6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44" name="Freeform 33"/>
            <p:cNvSpPr>
              <a:spLocks/>
            </p:cNvSpPr>
            <p:nvPr/>
          </p:nvSpPr>
          <p:spPr bwMode="auto">
            <a:xfrm>
              <a:off x="4133" y="1034"/>
              <a:ext cx="340" cy="109"/>
            </a:xfrm>
            <a:custGeom>
              <a:avLst/>
              <a:gdLst>
                <a:gd name="T0" fmla="*/ 0 w 1700"/>
                <a:gd name="T1" fmla="*/ 0 h 544"/>
                <a:gd name="T2" fmla="*/ 0 w 1700"/>
                <a:gd name="T3" fmla="*/ 0 h 544"/>
                <a:gd name="T4" fmla="*/ 0 w 1700"/>
                <a:gd name="T5" fmla="*/ 0 h 544"/>
                <a:gd name="T6" fmla="*/ 0 w 1700"/>
                <a:gd name="T7" fmla="*/ 0 h 544"/>
                <a:gd name="T8" fmla="*/ 0 w 1700"/>
                <a:gd name="T9" fmla="*/ 0 h 544"/>
                <a:gd name="T10" fmla="*/ 0 w 1700"/>
                <a:gd name="T11" fmla="*/ 0 h 544"/>
                <a:gd name="T12" fmla="*/ 0 w 1700"/>
                <a:gd name="T13" fmla="*/ 0 h 544"/>
                <a:gd name="T14" fmla="*/ 0 w 1700"/>
                <a:gd name="T15" fmla="*/ 0 h 544"/>
                <a:gd name="T16" fmla="*/ 0 w 1700"/>
                <a:gd name="T17" fmla="*/ 0 h 544"/>
                <a:gd name="T18" fmla="*/ 0 w 1700"/>
                <a:gd name="T19" fmla="*/ 0 h 544"/>
                <a:gd name="T20" fmla="*/ 0 w 1700"/>
                <a:gd name="T21" fmla="*/ 0 h 544"/>
                <a:gd name="T22" fmla="*/ 0 w 1700"/>
                <a:gd name="T23" fmla="*/ 0 h 544"/>
                <a:gd name="T24" fmla="*/ 0 w 1700"/>
                <a:gd name="T25" fmla="*/ 0 h 544"/>
                <a:gd name="T26" fmla="*/ 0 w 1700"/>
                <a:gd name="T27" fmla="*/ 0 h 544"/>
                <a:gd name="T28" fmla="*/ 0 w 1700"/>
                <a:gd name="T29" fmla="*/ 0 h 544"/>
                <a:gd name="T30" fmla="*/ 0 w 1700"/>
                <a:gd name="T31" fmla="*/ 0 h 544"/>
                <a:gd name="T32" fmla="*/ 0 w 1700"/>
                <a:gd name="T33" fmla="*/ 0 h 544"/>
                <a:gd name="T34" fmla="*/ 0 w 1700"/>
                <a:gd name="T35" fmla="*/ 0 h 544"/>
                <a:gd name="T36" fmla="*/ 0 w 1700"/>
                <a:gd name="T37" fmla="*/ 0 h 544"/>
                <a:gd name="T38" fmla="*/ 0 w 1700"/>
                <a:gd name="T39" fmla="*/ 0 h 544"/>
                <a:gd name="T40" fmla="*/ 0 w 1700"/>
                <a:gd name="T41" fmla="*/ 0 h 544"/>
                <a:gd name="T42" fmla="*/ 0 w 1700"/>
                <a:gd name="T43" fmla="*/ 0 h 544"/>
                <a:gd name="T44" fmla="*/ 0 w 1700"/>
                <a:gd name="T45" fmla="*/ 0 h 544"/>
                <a:gd name="T46" fmla="*/ 0 w 1700"/>
                <a:gd name="T47" fmla="*/ 0 h 544"/>
                <a:gd name="T48" fmla="*/ 0 w 1700"/>
                <a:gd name="T49" fmla="*/ 0 h 544"/>
                <a:gd name="T50" fmla="*/ 0 w 1700"/>
                <a:gd name="T51" fmla="*/ 0 h 544"/>
                <a:gd name="T52" fmla="*/ 0 w 1700"/>
                <a:gd name="T53" fmla="*/ 0 h 544"/>
                <a:gd name="T54" fmla="*/ 0 w 1700"/>
                <a:gd name="T55" fmla="*/ 0 h 544"/>
                <a:gd name="T56" fmla="*/ 0 w 1700"/>
                <a:gd name="T57" fmla="*/ 0 h 544"/>
                <a:gd name="T58" fmla="*/ 0 w 1700"/>
                <a:gd name="T59" fmla="*/ 0 h 544"/>
                <a:gd name="T60" fmla="*/ 0 w 1700"/>
                <a:gd name="T61" fmla="*/ 0 h 544"/>
                <a:gd name="T62" fmla="*/ 0 w 1700"/>
                <a:gd name="T63" fmla="*/ 0 h 544"/>
                <a:gd name="T64" fmla="*/ 0 w 1700"/>
                <a:gd name="T65" fmla="*/ 0 h 544"/>
                <a:gd name="T66" fmla="*/ 0 w 1700"/>
                <a:gd name="T67" fmla="*/ 0 h 544"/>
                <a:gd name="T68" fmla="*/ 0 w 1700"/>
                <a:gd name="T69" fmla="*/ 0 h 5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0"/>
                <a:gd name="T106" fmla="*/ 0 h 544"/>
                <a:gd name="T107" fmla="*/ 1700 w 1700"/>
                <a:gd name="T108" fmla="*/ 544 h 5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45" name="Freeform 34"/>
            <p:cNvSpPr>
              <a:spLocks/>
            </p:cNvSpPr>
            <p:nvPr/>
          </p:nvSpPr>
          <p:spPr bwMode="auto">
            <a:xfrm>
              <a:off x="3959" y="1075"/>
              <a:ext cx="516" cy="606"/>
            </a:xfrm>
            <a:custGeom>
              <a:avLst/>
              <a:gdLst>
                <a:gd name="T0" fmla="*/ 0 w 2583"/>
                <a:gd name="T1" fmla="*/ 0 h 3030"/>
                <a:gd name="T2" fmla="*/ 0 w 2583"/>
                <a:gd name="T3" fmla="*/ 0 h 3030"/>
                <a:gd name="T4" fmla="*/ 0 w 2583"/>
                <a:gd name="T5" fmla="*/ 0 h 3030"/>
                <a:gd name="T6" fmla="*/ 0 w 2583"/>
                <a:gd name="T7" fmla="*/ 0 h 3030"/>
                <a:gd name="T8" fmla="*/ 0 w 2583"/>
                <a:gd name="T9" fmla="*/ 0 h 3030"/>
                <a:gd name="T10" fmla="*/ 0 w 2583"/>
                <a:gd name="T11" fmla="*/ 0 h 3030"/>
                <a:gd name="T12" fmla="*/ 0 w 2583"/>
                <a:gd name="T13" fmla="*/ 0 h 3030"/>
                <a:gd name="T14" fmla="*/ 0 w 2583"/>
                <a:gd name="T15" fmla="*/ 0 h 3030"/>
                <a:gd name="T16" fmla="*/ 0 w 2583"/>
                <a:gd name="T17" fmla="*/ 0 h 3030"/>
                <a:gd name="T18" fmla="*/ 0 w 2583"/>
                <a:gd name="T19" fmla="*/ 0 h 3030"/>
                <a:gd name="T20" fmla="*/ 0 w 2583"/>
                <a:gd name="T21" fmla="*/ 0 h 3030"/>
                <a:gd name="T22" fmla="*/ 0 w 2583"/>
                <a:gd name="T23" fmla="*/ 0 h 3030"/>
                <a:gd name="T24" fmla="*/ 0 w 2583"/>
                <a:gd name="T25" fmla="*/ 0 h 3030"/>
                <a:gd name="T26" fmla="*/ 0 w 2583"/>
                <a:gd name="T27" fmla="*/ 0 h 3030"/>
                <a:gd name="T28" fmla="*/ 0 w 2583"/>
                <a:gd name="T29" fmla="*/ 0 h 3030"/>
                <a:gd name="T30" fmla="*/ 0 w 2583"/>
                <a:gd name="T31" fmla="*/ 0 h 3030"/>
                <a:gd name="T32" fmla="*/ 0 w 2583"/>
                <a:gd name="T33" fmla="*/ 0 h 3030"/>
                <a:gd name="T34" fmla="*/ 0 w 2583"/>
                <a:gd name="T35" fmla="*/ 0 h 3030"/>
                <a:gd name="T36" fmla="*/ 0 w 2583"/>
                <a:gd name="T37" fmla="*/ 0 h 3030"/>
                <a:gd name="T38" fmla="*/ 0 w 2583"/>
                <a:gd name="T39" fmla="*/ 0 h 3030"/>
                <a:gd name="T40" fmla="*/ 0 w 2583"/>
                <a:gd name="T41" fmla="*/ 0 h 3030"/>
                <a:gd name="T42" fmla="*/ 0 w 2583"/>
                <a:gd name="T43" fmla="*/ 0 h 3030"/>
                <a:gd name="T44" fmla="*/ 0 w 2583"/>
                <a:gd name="T45" fmla="*/ 0 h 3030"/>
                <a:gd name="T46" fmla="*/ 0 w 2583"/>
                <a:gd name="T47" fmla="*/ 0 h 3030"/>
                <a:gd name="T48" fmla="*/ 0 w 2583"/>
                <a:gd name="T49" fmla="*/ 0 h 3030"/>
                <a:gd name="T50" fmla="*/ 0 w 2583"/>
                <a:gd name="T51" fmla="*/ 0 h 3030"/>
                <a:gd name="T52" fmla="*/ 0 w 2583"/>
                <a:gd name="T53" fmla="*/ 0 h 3030"/>
                <a:gd name="T54" fmla="*/ 0 w 2583"/>
                <a:gd name="T55" fmla="*/ 0 h 3030"/>
                <a:gd name="T56" fmla="*/ 0 w 2583"/>
                <a:gd name="T57" fmla="*/ 0 h 3030"/>
                <a:gd name="T58" fmla="*/ 0 w 2583"/>
                <a:gd name="T59" fmla="*/ 0 h 3030"/>
                <a:gd name="T60" fmla="*/ 0 w 2583"/>
                <a:gd name="T61" fmla="*/ 0 h 3030"/>
                <a:gd name="T62" fmla="*/ 0 w 2583"/>
                <a:gd name="T63" fmla="*/ 0 h 3030"/>
                <a:gd name="T64" fmla="*/ 0 w 2583"/>
                <a:gd name="T65" fmla="*/ 0 h 3030"/>
                <a:gd name="T66" fmla="*/ 0 w 2583"/>
                <a:gd name="T67" fmla="*/ 0 h 3030"/>
                <a:gd name="T68" fmla="*/ 0 w 2583"/>
                <a:gd name="T69" fmla="*/ 0 h 3030"/>
                <a:gd name="T70" fmla="*/ 0 w 2583"/>
                <a:gd name="T71" fmla="*/ 0 h 3030"/>
                <a:gd name="T72" fmla="*/ 0 w 2583"/>
                <a:gd name="T73" fmla="*/ 0 h 3030"/>
                <a:gd name="T74" fmla="*/ 0 w 2583"/>
                <a:gd name="T75" fmla="*/ 0 h 3030"/>
                <a:gd name="T76" fmla="*/ 0 w 2583"/>
                <a:gd name="T77" fmla="*/ 0 h 3030"/>
                <a:gd name="T78" fmla="*/ 0 w 2583"/>
                <a:gd name="T79" fmla="*/ 0 h 3030"/>
                <a:gd name="T80" fmla="*/ 0 w 2583"/>
                <a:gd name="T81" fmla="*/ 0 h 3030"/>
                <a:gd name="T82" fmla="*/ 0 w 2583"/>
                <a:gd name="T83" fmla="*/ 0 h 3030"/>
                <a:gd name="T84" fmla="*/ 0 w 2583"/>
                <a:gd name="T85" fmla="*/ 0 h 3030"/>
                <a:gd name="T86" fmla="*/ 0 w 2583"/>
                <a:gd name="T87" fmla="*/ 0 h 3030"/>
                <a:gd name="T88" fmla="*/ 0 w 2583"/>
                <a:gd name="T89" fmla="*/ 0 h 3030"/>
                <a:gd name="T90" fmla="*/ 0 w 2583"/>
                <a:gd name="T91" fmla="*/ 0 h 3030"/>
                <a:gd name="T92" fmla="*/ 0 w 2583"/>
                <a:gd name="T93" fmla="*/ 0 h 3030"/>
                <a:gd name="T94" fmla="*/ 0 w 2583"/>
                <a:gd name="T95" fmla="*/ 0 h 3030"/>
                <a:gd name="T96" fmla="*/ 0 w 2583"/>
                <a:gd name="T97" fmla="*/ 0 h 3030"/>
                <a:gd name="T98" fmla="*/ 0 w 2583"/>
                <a:gd name="T99" fmla="*/ 0 h 3030"/>
                <a:gd name="T100" fmla="*/ 0 w 2583"/>
                <a:gd name="T101" fmla="*/ 0 h 3030"/>
                <a:gd name="T102" fmla="*/ 0 w 2583"/>
                <a:gd name="T103" fmla="*/ 0 h 3030"/>
                <a:gd name="T104" fmla="*/ 0 w 2583"/>
                <a:gd name="T105" fmla="*/ 0 h 3030"/>
                <a:gd name="T106" fmla="*/ 0 w 2583"/>
                <a:gd name="T107" fmla="*/ 0 h 3030"/>
                <a:gd name="T108" fmla="*/ 0 w 2583"/>
                <a:gd name="T109" fmla="*/ 0 h 3030"/>
                <a:gd name="T110" fmla="*/ 0 w 2583"/>
                <a:gd name="T111" fmla="*/ 0 h 3030"/>
                <a:gd name="T112" fmla="*/ 0 w 2583"/>
                <a:gd name="T113" fmla="*/ 0 h 30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83"/>
                <a:gd name="T172" fmla="*/ 0 h 3030"/>
                <a:gd name="T173" fmla="*/ 2583 w 2583"/>
                <a:gd name="T174" fmla="*/ 3030 h 30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46" name="Freeform 35"/>
            <p:cNvSpPr>
              <a:spLocks/>
            </p:cNvSpPr>
            <p:nvPr/>
          </p:nvSpPr>
          <p:spPr bwMode="auto">
            <a:xfrm>
              <a:off x="4519" y="446"/>
              <a:ext cx="29" cy="46"/>
            </a:xfrm>
            <a:custGeom>
              <a:avLst/>
              <a:gdLst>
                <a:gd name="T0" fmla="*/ 0 w 144"/>
                <a:gd name="T1" fmla="*/ 0 h 228"/>
                <a:gd name="T2" fmla="*/ 0 w 144"/>
                <a:gd name="T3" fmla="*/ 0 h 228"/>
                <a:gd name="T4" fmla="*/ 0 w 144"/>
                <a:gd name="T5" fmla="*/ 0 h 228"/>
                <a:gd name="T6" fmla="*/ 0 w 144"/>
                <a:gd name="T7" fmla="*/ 0 h 228"/>
                <a:gd name="T8" fmla="*/ 0 w 144"/>
                <a:gd name="T9" fmla="*/ 0 h 228"/>
                <a:gd name="T10" fmla="*/ 0 w 144"/>
                <a:gd name="T11" fmla="*/ 0 h 228"/>
                <a:gd name="T12" fmla="*/ 0 w 144"/>
                <a:gd name="T13" fmla="*/ 0 h 228"/>
                <a:gd name="T14" fmla="*/ 0 w 144"/>
                <a:gd name="T15" fmla="*/ 0 h 228"/>
                <a:gd name="T16" fmla="*/ 0 w 144"/>
                <a:gd name="T17" fmla="*/ 0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228"/>
                <a:gd name="T29" fmla="*/ 144 w 144"/>
                <a:gd name="T30" fmla="*/ 228 h 2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47" name="Freeform 36"/>
            <p:cNvSpPr>
              <a:spLocks/>
            </p:cNvSpPr>
            <p:nvPr/>
          </p:nvSpPr>
          <p:spPr bwMode="auto">
            <a:xfrm>
              <a:off x="4502" y="451"/>
              <a:ext cx="10" cy="28"/>
            </a:xfrm>
            <a:custGeom>
              <a:avLst/>
              <a:gdLst>
                <a:gd name="T0" fmla="*/ 0 w 52"/>
                <a:gd name="T1" fmla="*/ 0 h 144"/>
                <a:gd name="T2" fmla="*/ 0 w 52"/>
                <a:gd name="T3" fmla="*/ 0 h 144"/>
                <a:gd name="T4" fmla="*/ 0 w 52"/>
                <a:gd name="T5" fmla="*/ 0 h 144"/>
                <a:gd name="T6" fmla="*/ 0 w 52"/>
                <a:gd name="T7" fmla="*/ 0 h 144"/>
                <a:gd name="T8" fmla="*/ 0 w 52"/>
                <a:gd name="T9" fmla="*/ 0 h 144"/>
                <a:gd name="T10" fmla="*/ 0 w 52"/>
                <a:gd name="T11" fmla="*/ 0 h 144"/>
                <a:gd name="T12" fmla="*/ 0 w 52"/>
                <a:gd name="T13" fmla="*/ 0 h 144"/>
                <a:gd name="T14" fmla="*/ 0 w 52"/>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44"/>
                <a:gd name="T26" fmla="*/ 52 w 52"/>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48" name="Freeform 37"/>
            <p:cNvSpPr>
              <a:spLocks/>
            </p:cNvSpPr>
            <p:nvPr/>
          </p:nvSpPr>
          <p:spPr bwMode="auto">
            <a:xfrm>
              <a:off x="4452" y="453"/>
              <a:ext cx="17" cy="37"/>
            </a:xfrm>
            <a:custGeom>
              <a:avLst/>
              <a:gdLst>
                <a:gd name="T0" fmla="*/ 0 w 83"/>
                <a:gd name="T1" fmla="*/ 0 h 182"/>
                <a:gd name="T2" fmla="*/ 0 w 83"/>
                <a:gd name="T3" fmla="*/ 0 h 182"/>
                <a:gd name="T4" fmla="*/ 0 w 83"/>
                <a:gd name="T5" fmla="*/ 0 h 182"/>
                <a:gd name="T6" fmla="*/ 0 w 83"/>
                <a:gd name="T7" fmla="*/ 0 h 182"/>
                <a:gd name="T8" fmla="*/ 0 w 83"/>
                <a:gd name="T9" fmla="*/ 0 h 182"/>
                <a:gd name="T10" fmla="*/ 0 w 83"/>
                <a:gd name="T11" fmla="*/ 0 h 182"/>
                <a:gd name="T12" fmla="*/ 0 w 83"/>
                <a:gd name="T13" fmla="*/ 0 h 182"/>
                <a:gd name="T14" fmla="*/ 0 w 83"/>
                <a:gd name="T15" fmla="*/ 0 h 182"/>
                <a:gd name="T16" fmla="*/ 0 w 83"/>
                <a:gd name="T17" fmla="*/ 0 h 182"/>
                <a:gd name="T18" fmla="*/ 0 w 83"/>
                <a:gd name="T19" fmla="*/ 0 h 182"/>
                <a:gd name="T20" fmla="*/ 0 w 83"/>
                <a:gd name="T21" fmla="*/ 0 h 182"/>
                <a:gd name="T22" fmla="*/ 0 w 83"/>
                <a:gd name="T23" fmla="*/ 0 h 182"/>
                <a:gd name="T24" fmla="*/ 0 w 83"/>
                <a:gd name="T25" fmla="*/ 0 h 182"/>
                <a:gd name="T26" fmla="*/ 0 w 83"/>
                <a:gd name="T27" fmla="*/ 0 h 182"/>
                <a:gd name="T28" fmla="*/ 0 w 83"/>
                <a:gd name="T29" fmla="*/ 0 h 182"/>
                <a:gd name="T30" fmla="*/ 0 w 83"/>
                <a:gd name="T31" fmla="*/ 0 h 182"/>
                <a:gd name="T32" fmla="*/ 0 w 83"/>
                <a:gd name="T33" fmla="*/ 0 h 182"/>
                <a:gd name="T34" fmla="*/ 0 w 83"/>
                <a:gd name="T35" fmla="*/ 0 h 182"/>
                <a:gd name="T36" fmla="*/ 0 w 83"/>
                <a:gd name="T37" fmla="*/ 0 h 182"/>
                <a:gd name="T38" fmla="*/ 0 w 83"/>
                <a:gd name="T39" fmla="*/ 0 h 182"/>
                <a:gd name="T40" fmla="*/ 0 w 83"/>
                <a:gd name="T41" fmla="*/ 0 h 182"/>
                <a:gd name="T42" fmla="*/ 0 w 83"/>
                <a:gd name="T43" fmla="*/ 0 h 1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182"/>
                <a:gd name="T68" fmla="*/ 83 w 83"/>
                <a:gd name="T69" fmla="*/ 182 h 1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49" name="Freeform 38"/>
            <p:cNvSpPr>
              <a:spLocks/>
            </p:cNvSpPr>
            <p:nvPr/>
          </p:nvSpPr>
          <p:spPr bwMode="auto">
            <a:xfrm>
              <a:off x="4477" y="459"/>
              <a:ext cx="9" cy="16"/>
            </a:xfrm>
            <a:custGeom>
              <a:avLst/>
              <a:gdLst>
                <a:gd name="T0" fmla="*/ 0 w 42"/>
                <a:gd name="T1" fmla="*/ 0 h 84"/>
                <a:gd name="T2" fmla="*/ 0 w 42"/>
                <a:gd name="T3" fmla="*/ 0 h 84"/>
                <a:gd name="T4" fmla="*/ 0 w 42"/>
                <a:gd name="T5" fmla="*/ 0 h 84"/>
                <a:gd name="T6" fmla="*/ 0 w 42"/>
                <a:gd name="T7" fmla="*/ 0 h 84"/>
                <a:gd name="T8" fmla="*/ 0 w 42"/>
                <a:gd name="T9" fmla="*/ 0 h 84"/>
                <a:gd name="T10" fmla="*/ 0 w 42"/>
                <a:gd name="T11" fmla="*/ 0 h 84"/>
                <a:gd name="T12" fmla="*/ 0 w 42"/>
                <a:gd name="T13" fmla="*/ 0 h 84"/>
                <a:gd name="T14" fmla="*/ 0 w 42"/>
                <a:gd name="T15" fmla="*/ 0 h 84"/>
                <a:gd name="T16" fmla="*/ 0 w 42"/>
                <a:gd name="T17" fmla="*/ 0 h 84"/>
                <a:gd name="T18" fmla="*/ 0 w 42"/>
                <a:gd name="T19" fmla="*/ 0 h 84"/>
                <a:gd name="T20" fmla="*/ 0 w 42"/>
                <a:gd name="T21" fmla="*/ 0 h 84"/>
                <a:gd name="T22" fmla="*/ 0 w 42"/>
                <a:gd name="T23" fmla="*/ 0 h 84"/>
                <a:gd name="T24" fmla="*/ 0 w 42"/>
                <a:gd name="T25" fmla="*/ 0 h 84"/>
                <a:gd name="T26" fmla="*/ 0 w 42"/>
                <a:gd name="T27" fmla="*/ 0 h 84"/>
                <a:gd name="T28" fmla="*/ 0 w 42"/>
                <a:gd name="T29" fmla="*/ 0 h 84"/>
                <a:gd name="T30" fmla="*/ 0 w 42"/>
                <a:gd name="T31" fmla="*/ 0 h 84"/>
                <a:gd name="T32" fmla="*/ 0 w 42"/>
                <a:gd name="T33" fmla="*/ 0 h 84"/>
                <a:gd name="T34" fmla="*/ 0 w 42"/>
                <a:gd name="T35" fmla="*/ 0 h 84"/>
                <a:gd name="T36" fmla="*/ 0 w 42"/>
                <a:gd name="T37" fmla="*/ 0 h 84"/>
                <a:gd name="T38" fmla="*/ 0 w 42"/>
                <a:gd name="T39" fmla="*/ 0 h 84"/>
                <a:gd name="T40" fmla="*/ 0 w 42"/>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4"/>
                <a:gd name="T65" fmla="*/ 42 w 42"/>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50" name="Freeform 39"/>
            <p:cNvSpPr>
              <a:spLocks/>
            </p:cNvSpPr>
            <p:nvPr/>
          </p:nvSpPr>
          <p:spPr bwMode="auto">
            <a:xfrm>
              <a:off x="4542" y="485"/>
              <a:ext cx="20" cy="16"/>
            </a:xfrm>
            <a:custGeom>
              <a:avLst/>
              <a:gdLst>
                <a:gd name="T0" fmla="*/ 0 w 103"/>
                <a:gd name="T1" fmla="*/ 0 h 76"/>
                <a:gd name="T2" fmla="*/ 0 w 103"/>
                <a:gd name="T3" fmla="*/ 0 h 76"/>
                <a:gd name="T4" fmla="*/ 0 w 103"/>
                <a:gd name="T5" fmla="*/ 0 h 76"/>
                <a:gd name="T6" fmla="*/ 0 w 103"/>
                <a:gd name="T7" fmla="*/ 0 h 76"/>
                <a:gd name="T8" fmla="*/ 0 w 103"/>
                <a:gd name="T9" fmla="*/ 0 h 76"/>
                <a:gd name="T10" fmla="*/ 0 w 103"/>
                <a:gd name="T11" fmla="*/ 0 h 76"/>
                <a:gd name="T12" fmla="*/ 0 w 103"/>
                <a:gd name="T13" fmla="*/ 0 h 76"/>
                <a:gd name="T14" fmla="*/ 0 w 103"/>
                <a:gd name="T15" fmla="*/ 0 h 76"/>
                <a:gd name="T16" fmla="*/ 0 w 103"/>
                <a:gd name="T17" fmla="*/ 0 h 76"/>
                <a:gd name="T18" fmla="*/ 0 w 103"/>
                <a:gd name="T19" fmla="*/ 0 h 76"/>
                <a:gd name="T20" fmla="*/ 0 w 103"/>
                <a:gd name="T21" fmla="*/ 0 h 76"/>
                <a:gd name="T22" fmla="*/ 0 w 103"/>
                <a:gd name="T23" fmla="*/ 0 h 76"/>
                <a:gd name="T24" fmla="*/ 0 w 103"/>
                <a:gd name="T25" fmla="*/ 0 h 76"/>
                <a:gd name="T26" fmla="*/ 0 w 103"/>
                <a:gd name="T27" fmla="*/ 0 h 76"/>
                <a:gd name="T28" fmla="*/ 0 w 103"/>
                <a:gd name="T29" fmla="*/ 0 h 76"/>
                <a:gd name="T30" fmla="*/ 0 w 103"/>
                <a:gd name="T31" fmla="*/ 0 h 76"/>
                <a:gd name="T32" fmla="*/ 0 w 103"/>
                <a:gd name="T33" fmla="*/ 0 h 76"/>
                <a:gd name="T34" fmla="*/ 0 w 103"/>
                <a:gd name="T35" fmla="*/ 0 h 76"/>
                <a:gd name="T36" fmla="*/ 0 w 103"/>
                <a:gd name="T37" fmla="*/ 0 h 76"/>
                <a:gd name="T38" fmla="*/ 0 w 103"/>
                <a:gd name="T39" fmla="*/ 0 h 76"/>
                <a:gd name="T40" fmla="*/ 0 w 103"/>
                <a:gd name="T41" fmla="*/ 0 h 76"/>
                <a:gd name="T42" fmla="*/ 0 w 103"/>
                <a:gd name="T43" fmla="*/ 0 h 76"/>
                <a:gd name="T44" fmla="*/ 0 w 103"/>
                <a:gd name="T45" fmla="*/ 0 h 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3"/>
                <a:gd name="T70" fmla="*/ 0 h 76"/>
                <a:gd name="T71" fmla="*/ 103 w 103"/>
                <a:gd name="T72" fmla="*/ 76 h 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51" name="Freeform 40"/>
            <p:cNvSpPr>
              <a:spLocks/>
            </p:cNvSpPr>
            <p:nvPr/>
          </p:nvSpPr>
          <p:spPr bwMode="auto">
            <a:xfrm>
              <a:off x="4429" y="487"/>
              <a:ext cx="115" cy="115"/>
            </a:xfrm>
            <a:custGeom>
              <a:avLst/>
              <a:gdLst>
                <a:gd name="T0" fmla="*/ 0 w 571"/>
                <a:gd name="T1" fmla="*/ 0 h 573"/>
                <a:gd name="T2" fmla="*/ 0 w 571"/>
                <a:gd name="T3" fmla="*/ 0 h 573"/>
                <a:gd name="T4" fmla="*/ 0 w 571"/>
                <a:gd name="T5" fmla="*/ 0 h 573"/>
                <a:gd name="T6" fmla="*/ 0 w 571"/>
                <a:gd name="T7" fmla="*/ 0 h 573"/>
                <a:gd name="T8" fmla="*/ 0 w 571"/>
                <a:gd name="T9" fmla="*/ 0 h 573"/>
                <a:gd name="T10" fmla="*/ 0 w 571"/>
                <a:gd name="T11" fmla="*/ 0 h 573"/>
                <a:gd name="T12" fmla="*/ 0 w 571"/>
                <a:gd name="T13" fmla="*/ 0 h 573"/>
                <a:gd name="T14" fmla="*/ 0 w 571"/>
                <a:gd name="T15" fmla="*/ 0 h 573"/>
                <a:gd name="T16" fmla="*/ 0 w 571"/>
                <a:gd name="T17" fmla="*/ 0 h 573"/>
                <a:gd name="T18" fmla="*/ 0 w 571"/>
                <a:gd name="T19" fmla="*/ 0 h 573"/>
                <a:gd name="T20" fmla="*/ 0 w 571"/>
                <a:gd name="T21" fmla="*/ 0 h 573"/>
                <a:gd name="T22" fmla="*/ 0 w 571"/>
                <a:gd name="T23" fmla="*/ 0 h 573"/>
                <a:gd name="T24" fmla="*/ 0 w 571"/>
                <a:gd name="T25" fmla="*/ 0 h 573"/>
                <a:gd name="T26" fmla="*/ 0 w 571"/>
                <a:gd name="T27" fmla="*/ 0 h 573"/>
                <a:gd name="T28" fmla="*/ 0 w 571"/>
                <a:gd name="T29" fmla="*/ 0 h 573"/>
                <a:gd name="T30" fmla="*/ 0 w 571"/>
                <a:gd name="T31" fmla="*/ 0 h 573"/>
                <a:gd name="T32" fmla="*/ 0 w 571"/>
                <a:gd name="T33" fmla="*/ 0 h 573"/>
                <a:gd name="T34" fmla="*/ 0 w 571"/>
                <a:gd name="T35" fmla="*/ 0 h 573"/>
                <a:gd name="T36" fmla="*/ 0 w 571"/>
                <a:gd name="T37" fmla="*/ 0 h 573"/>
                <a:gd name="T38" fmla="*/ 0 w 571"/>
                <a:gd name="T39" fmla="*/ 0 h 573"/>
                <a:gd name="T40" fmla="*/ 0 w 571"/>
                <a:gd name="T41" fmla="*/ 0 h 573"/>
                <a:gd name="T42" fmla="*/ 0 w 571"/>
                <a:gd name="T43" fmla="*/ 0 h 573"/>
                <a:gd name="T44" fmla="*/ 0 w 571"/>
                <a:gd name="T45" fmla="*/ 0 h 573"/>
                <a:gd name="T46" fmla="*/ 0 w 571"/>
                <a:gd name="T47" fmla="*/ 0 h 573"/>
                <a:gd name="T48" fmla="*/ 0 w 571"/>
                <a:gd name="T49" fmla="*/ 0 h 573"/>
                <a:gd name="T50" fmla="*/ 0 w 571"/>
                <a:gd name="T51" fmla="*/ 0 h 573"/>
                <a:gd name="T52" fmla="*/ 0 w 571"/>
                <a:gd name="T53" fmla="*/ 0 h 573"/>
                <a:gd name="T54" fmla="*/ 0 w 571"/>
                <a:gd name="T55" fmla="*/ 0 h 573"/>
                <a:gd name="T56" fmla="*/ 0 w 571"/>
                <a:gd name="T57" fmla="*/ 0 h 573"/>
                <a:gd name="T58" fmla="*/ 0 w 571"/>
                <a:gd name="T59" fmla="*/ 0 h 573"/>
                <a:gd name="T60" fmla="*/ 0 w 571"/>
                <a:gd name="T61" fmla="*/ 0 h 573"/>
                <a:gd name="T62" fmla="*/ 0 w 571"/>
                <a:gd name="T63" fmla="*/ 0 h 573"/>
                <a:gd name="T64" fmla="*/ 0 w 571"/>
                <a:gd name="T65" fmla="*/ 0 h 573"/>
                <a:gd name="T66" fmla="*/ 0 w 571"/>
                <a:gd name="T67" fmla="*/ 0 h 573"/>
                <a:gd name="T68" fmla="*/ 0 w 571"/>
                <a:gd name="T69" fmla="*/ 0 h 573"/>
                <a:gd name="T70" fmla="*/ 0 w 571"/>
                <a:gd name="T71" fmla="*/ 0 h 573"/>
                <a:gd name="T72" fmla="*/ 0 w 571"/>
                <a:gd name="T73" fmla="*/ 0 h 573"/>
                <a:gd name="T74" fmla="*/ 0 w 571"/>
                <a:gd name="T75" fmla="*/ 0 h 573"/>
                <a:gd name="T76" fmla="*/ 0 w 571"/>
                <a:gd name="T77" fmla="*/ 0 h 573"/>
                <a:gd name="T78" fmla="*/ 0 w 571"/>
                <a:gd name="T79" fmla="*/ 0 h 573"/>
                <a:gd name="T80" fmla="*/ 0 w 571"/>
                <a:gd name="T81" fmla="*/ 0 h 573"/>
                <a:gd name="T82" fmla="*/ 0 w 571"/>
                <a:gd name="T83" fmla="*/ 0 h 573"/>
                <a:gd name="T84" fmla="*/ 0 w 571"/>
                <a:gd name="T85" fmla="*/ 0 h 573"/>
                <a:gd name="T86" fmla="*/ 0 w 571"/>
                <a:gd name="T87" fmla="*/ 0 h 573"/>
                <a:gd name="T88" fmla="*/ 0 w 571"/>
                <a:gd name="T89" fmla="*/ 0 h 573"/>
                <a:gd name="T90" fmla="*/ 0 w 571"/>
                <a:gd name="T91" fmla="*/ 0 h 573"/>
                <a:gd name="T92" fmla="*/ 0 w 571"/>
                <a:gd name="T93" fmla="*/ 0 h 573"/>
                <a:gd name="T94" fmla="*/ 0 w 571"/>
                <a:gd name="T95" fmla="*/ 0 h 573"/>
                <a:gd name="T96" fmla="*/ 0 w 571"/>
                <a:gd name="T97" fmla="*/ 0 h 573"/>
                <a:gd name="T98" fmla="*/ 0 w 571"/>
                <a:gd name="T99" fmla="*/ 0 h 573"/>
                <a:gd name="T100" fmla="*/ 0 w 571"/>
                <a:gd name="T101" fmla="*/ 0 h 573"/>
                <a:gd name="T102" fmla="*/ 0 w 571"/>
                <a:gd name="T103" fmla="*/ 0 h 573"/>
                <a:gd name="T104" fmla="*/ 0 w 571"/>
                <a:gd name="T105" fmla="*/ 0 h 573"/>
                <a:gd name="T106" fmla="*/ 0 w 571"/>
                <a:gd name="T107" fmla="*/ 0 h 57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71"/>
                <a:gd name="T163" fmla="*/ 0 h 573"/>
                <a:gd name="T164" fmla="*/ 571 w 571"/>
                <a:gd name="T165" fmla="*/ 573 h 57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52" name="Freeform 41"/>
            <p:cNvSpPr>
              <a:spLocks/>
            </p:cNvSpPr>
            <p:nvPr/>
          </p:nvSpPr>
          <p:spPr bwMode="auto">
            <a:xfrm>
              <a:off x="4432" y="490"/>
              <a:ext cx="16" cy="17"/>
            </a:xfrm>
            <a:custGeom>
              <a:avLst/>
              <a:gdLst>
                <a:gd name="T0" fmla="*/ 0 w 83"/>
                <a:gd name="T1" fmla="*/ 0 h 84"/>
                <a:gd name="T2" fmla="*/ 0 w 83"/>
                <a:gd name="T3" fmla="*/ 0 h 84"/>
                <a:gd name="T4" fmla="*/ 0 w 83"/>
                <a:gd name="T5" fmla="*/ 0 h 84"/>
                <a:gd name="T6" fmla="*/ 0 w 83"/>
                <a:gd name="T7" fmla="*/ 0 h 84"/>
                <a:gd name="T8" fmla="*/ 0 w 83"/>
                <a:gd name="T9" fmla="*/ 0 h 84"/>
                <a:gd name="T10" fmla="*/ 0 w 83"/>
                <a:gd name="T11" fmla="*/ 0 h 84"/>
                <a:gd name="T12" fmla="*/ 0 w 83"/>
                <a:gd name="T13" fmla="*/ 0 h 84"/>
                <a:gd name="T14" fmla="*/ 0 w 83"/>
                <a:gd name="T15" fmla="*/ 0 h 84"/>
                <a:gd name="T16" fmla="*/ 0 w 83"/>
                <a:gd name="T17" fmla="*/ 0 h 84"/>
                <a:gd name="T18" fmla="*/ 0 w 83"/>
                <a:gd name="T19" fmla="*/ 0 h 84"/>
                <a:gd name="T20" fmla="*/ 0 w 83"/>
                <a:gd name="T21" fmla="*/ 0 h 84"/>
                <a:gd name="T22" fmla="*/ 0 w 83"/>
                <a:gd name="T23" fmla="*/ 0 h 84"/>
                <a:gd name="T24" fmla="*/ 0 w 83"/>
                <a:gd name="T25" fmla="*/ 0 h 84"/>
                <a:gd name="T26" fmla="*/ 0 w 83"/>
                <a:gd name="T27" fmla="*/ 0 h 84"/>
                <a:gd name="T28" fmla="*/ 0 w 83"/>
                <a:gd name="T29" fmla="*/ 0 h 84"/>
                <a:gd name="T30" fmla="*/ 0 w 83"/>
                <a:gd name="T31" fmla="*/ 0 h 84"/>
                <a:gd name="T32" fmla="*/ 0 w 83"/>
                <a:gd name="T33" fmla="*/ 0 h 84"/>
                <a:gd name="T34" fmla="*/ 0 w 83"/>
                <a:gd name="T35" fmla="*/ 0 h 84"/>
                <a:gd name="T36" fmla="*/ 0 w 83"/>
                <a:gd name="T37" fmla="*/ 0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84"/>
                <a:gd name="T59" fmla="*/ 83 w 83"/>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53" name="Freeform 42"/>
            <p:cNvSpPr>
              <a:spLocks/>
            </p:cNvSpPr>
            <p:nvPr/>
          </p:nvSpPr>
          <p:spPr bwMode="auto">
            <a:xfrm>
              <a:off x="4392" y="498"/>
              <a:ext cx="35" cy="21"/>
            </a:xfrm>
            <a:custGeom>
              <a:avLst/>
              <a:gdLst>
                <a:gd name="T0" fmla="*/ 0 w 176"/>
                <a:gd name="T1" fmla="*/ 0 h 106"/>
                <a:gd name="T2" fmla="*/ 0 w 176"/>
                <a:gd name="T3" fmla="*/ 0 h 106"/>
                <a:gd name="T4" fmla="*/ 0 w 176"/>
                <a:gd name="T5" fmla="*/ 0 h 106"/>
                <a:gd name="T6" fmla="*/ 0 w 176"/>
                <a:gd name="T7" fmla="*/ 0 h 106"/>
                <a:gd name="T8" fmla="*/ 0 w 176"/>
                <a:gd name="T9" fmla="*/ 0 h 106"/>
                <a:gd name="T10" fmla="*/ 0 w 176"/>
                <a:gd name="T11" fmla="*/ 0 h 106"/>
                <a:gd name="T12" fmla="*/ 0 w 176"/>
                <a:gd name="T13" fmla="*/ 0 h 106"/>
                <a:gd name="T14" fmla="*/ 0 w 176"/>
                <a:gd name="T15" fmla="*/ 0 h 106"/>
                <a:gd name="T16" fmla="*/ 0 w 176"/>
                <a:gd name="T17" fmla="*/ 0 h 106"/>
                <a:gd name="T18" fmla="*/ 0 w 176"/>
                <a:gd name="T19" fmla="*/ 0 h 106"/>
                <a:gd name="T20" fmla="*/ 0 w 176"/>
                <a:gd name="T21" fmla="*/ 0 h 106"/>
                <a:gd name="T22" fmla="*/ 0 w 176"/>
                <a:gd name="T23" fmla="*/ 0 h 106"/>
                <a:gd name="T24" fmla="*/ 0 w 176"/>
                <a:gd name="T25" fmla="*/ 0 h 106"/>
                <a:gd name="T26" fmla="*/ 0 w 176"/>
                <a:gd name="T27" fmla="*/ 0 h 106"/>
                <a:gd name="T28" fmla="*/ 0 w 176"/>
                <a:gd name="T29" fmla="*/ 0 h 106"/>
                <a:gd name="T30" fmla="*/ 0 w 176"/>
                <a:gd name="T31" fmla="*/ 0 h 106"/>
                <a:gd name="T32" fmla="*/ 0 w 176"/>
                <a:gd name="T33" fmla="*/ 0 h 106"/>
                <a:gd name="T34" fmla="*/ 0 w 176"/>
                <a:gd name="T35" fmla="*/ 0 h 106"/>
                <a:gd name="T36" fmla="*/ 0 w 176"/>
                <a:gd name="T37" fmla="*/ 0 h 106"/>
                <a:gd name="T38" fmla="*/ 0 w 176"/>
                <a:gd name="T39" fmla="*/ 0 h 106"/>
                <a:gd name="T40" fmla="*/ 0 w 176"/>
                <a:gd name="T41" fmla="*/ 0 h 106"/>
                <a:gd name="T42" fmla="*/ 0 w 176"/>
                <a:gd name="T43" fmla="*/ 0 h 106"/>
                <a:gd name="T44" fmla="*/ 0 w 176"/>
                <a:gd name="T45" fmla="*/ 0 h 106"/>
                <a:gd name="T46" fmla="*/ 0 w 176"/>
                <a:gd name="T47" fmla="*/ 0 h 106"/>
                <a:gd name="T48" fmla="*/ 0 w 176"/>
                <a:gd name="T49" fmla="*/ 0 h 106"/>
                <a:gd name="T50" fmla="*/ 0 w 176"/>
                <a:gd name="T51" fmla="*/ 0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6"/>
                <a:gd name="T79" fmla="*/ 0 h 106"/>
                <a:gd name="T80" fmla="*/ 176 w 176"/>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54" name="Freeform 43"/>
            <p:cNvSpPr>
              <a:spLocks/>
            </p:cNvSpPr>
            <p:nvPr/>
          </p:nvSpPr>
          <p:spPr bwMode="auto">
            <a:xfrm>
              <a:off x="4438" y="498"/>
              <a:ext cx="97" cy="91"/>
            </a:xfrm>
            <a:custGeom>
              <a:avLst/>
              <a:gdLst>
                <a:gd name="T0" fmla="*/ 0 w 487"/>
                <a:gd name="T1" fmla="*/ 0 h 456"/>
                <a:gd name="T2" fmla="*/ 0 w 487"/>
                <a:gd name="T3" fmla="*/ 0 h 456"/>
                <a:gd name="T4" fmla="*/ 0 w 487"/>
                <a:gd name="T5" fmla="*/ 0 h 456"/>
                <a:gd name="T6" fmla="*/ 0 w 487"/>
                <a:gd name="T7" fmla="*/ 0 h 456"/>
                <a:gd name="T8" fmla="*/ 0 w 487"/>
                <a:gd name="T9" fmla="*/ 0 h 456"/>
                <a:gd name="T10" fmla="*/ 0 w 487"/>
                <a:gd name="T11" fmla="*/ 0 h 456"/>
                <a:gd name="T12" fmla="*/ 0 w 487"/>
                <a:gd name="T13" fmla="*/ 0 h 456"/>
                <a:gd name="T14" fmla="*/ 0 w 487"/>
                <a:gd name="T15" fmla="*/ 0 h 456"/>
                <a:gd name="T16" fmla="*/ 0 w 487"/>
                <a:gd name="T17" fmla="*/ 0 h 456"/>
                <a:gd name="T18" fmla="*/ 0 w 487"/>
                <a:gd name="T19" fmla="*/ 0 h 456"/>
                <a:gd name="T20" fmla="*/ 0 w 487"/>
                <a:gd name="T21" fmla="*/ 0 h 456"/>
                <a:gd name="T22" fmla="*/ 0 w 487"/>
                <a:gd name="T23" fmla="*/ 0 h 456"/>
                <a:gd name="T24" fmla="*/ 0 w 487"/>
                <a:gd name="T25" fmla="*/ 0 h 456"/>
                <a:gd name="T26" fmla="*/ 0 w 487"/>
                <a:gd name="T27" fmla="*/ 0 h 456"/>
                <a:gd name="T28" fmla="*/ 0 w 487"/>
                <a:gd name="T29" fmla="*/ 0 h 456"/>
                <a:gd name="T30" fmla="*/ 0 w 487"/>
                <a:gd name="T31" fmla="*/ 0 h 456"/>
                <a:gd name="T32" fmla="*/ 0 w 487"/>
                <a:gd name="T33" fmla="*/ 0 h 456"/>
                <a:gd name="T34" fmla="*/ 0 w 487"/>
                <a:gd name="T35" fmla="*/ 0 h 456"/>
                <a:gd name="T36" fmla="*/ 0 w 487"/>
                <a:gd name="T37" fmla="*/ 0 h 456"/>
                <a:gd name="T38" fmla="*/ 0 w 487"/>
                <a:gd name="T39" fmla="*/ 0 h 456"/>
                <a:gd name="T40" fmla="*/ 0 w 487"/>
                <a:gd name="T41" fmla="*/ 0 h 456"/>
                <a:gd name="T42" fmla="*/ 0 w 487"/>
                <a:gd name="T43" fmla="*/ 0 h 456"/>
                <a:gd name="T44" fmla="*/ 0 w 487"/>
                <a:gd name="T45" fmla="*/ 0 h 456"/>
                <a:gd name="T46" fmla="*/ 0 w 487"/>
                <a:gd name="T47" fmla="*/ 0 h 456"/>
                <a:gd name="T48" fmla="*/ 0 w 487"/>
                <a:gd name="T49" fmla="*/ 0 h 456"/>
                <a:gd name="T50" fmla="*/ 0 w 487"/>
                <a:gd name="T51" fmla="*/ 0 h 456"/>
                <a:gd name="T52" fmla="*/ 0 w 487"/>
                <a:gd name="T53" fmla="*/ 0 h 456"/>
                <a:gd name="T54" fmla="*/ 0 w 487"/>
                <a:gd name="T55" fmla="*/ 0 h 456"/>
                <a:gd name="T56" fmla="*/ 0 w 487"/>
                <a:gd name="T57" fmla="*/ 0 h 456"/>
                <a:gd name="T58" fmla="*/ 0 w 487"/>
                <a:gd name="T59" fmla="*/ 0 h 456"/>
                <a:gd name="T60" fmla="*/ 0 w 487"/>
                <a:gd name="T61" fmla="*/ 0 h 456"/>
                <a:gd name="T62" fmla="*/ 0 w 487"/>
                <a:gd name="T63" fmla="*/ 0 h 456"/>
                <a:gd name="T64" fmla="*/ 0 w 487"/>
                <a:gd name="T65" fmla="*/ 0 h 456"/>
                <a:gd name="T66" fmla="*/ 0 w 487"/>
                <a:gd name="T67" fmla="*/ 0 h 456"/>
                <a:gd name="T68" fmla="*/ 0 w 487"/>
                <a:gd name="T69" fmla="*/ 0 h 456"/>
                <a:gd name="T70" fmla="*/ 0 w 487"/>
                <a:gd name="T71" fmla="*/ 0 h 456"/>
                <a:gd name="T72" fmla="*/ 0 w 487"/>
                <a:gd name="T73" fmla="*/ 0 h 456"/>
                <a:gd name="T74" fmla="*/ 0 w 487"/>
                <a:gd name="T75" fmla="*/ 0 h 456"/>
                <a:gd name="T76" fmla="*/ 0 w 487"/>
                <a:gd name="T77" fmla="*/ 0 h 456"/>
                <a:gd name="T78" fmla="*/ 0 w 487"/>
                <a:gd name="T79" fmla="*/ 0 h 456"/>
                <a:gd name="T80" fmla="*/ 0 w 487"/>
                <a:gd name="T81" fmla="*/ 0 h 456"/>
                <a:gd name="T82" fmla="*/ 0 w 487"/>
                <a:gd name="T83" fmla="*/ 0 h 456"/>
                <a:gd name="T84" fmla="*/ 0 w 487"/>
                <a:gd name="T85" fmla="*/ 0 h 456"/>
                <a:gd name="T86" fmla="*/ 0 w 487"/>
                <a:gd name="T87" fmla="*/ 0 h 456"/>
                <a:gd name="T88" fmla="*/ 0 w 487"/>
                <a:gd name="T89" fmla="*/ 0 h 456"/>
                <a:gd name="T90" fmla="*/ 0 w 487"/>
                <a:gd name="T91" fmla="*/ 0 h 456"/>
                <a:gd name="T92" fmla="*/ 0 w 487"/>
                <a:gd name="T93" fmla="*/ 0 h 456"/>
                <a:gd name="T94" fmla="*/ 0 w 487"/>
                <a:gd name="T95" fmla="*/ 0 h 456"/>
                <a:gd name="T96" fmla="*/ 0 w 487"/>
                <a:gd name="T97" fmla="*/ 0 h 456"/>
                <a:gd name="T98" fmla="*/ 0 w 487"/>
                <a:gd name="T99" fmla="*/ 0 h 456"/>
                <a:gd name="T100" fmla="*/ 0 w 487"/>
                <a:gd name="T101" fmla="*/ 0 h 456"/>
                <a:gd name="T102" fmla="*/ 0 w 487"/>
                <a:gd name="T103" fmla="*/ 0 h 456"/>
                <a:gd name="T104" fmla="*/ 0 w 487"/>
                <a:gd name="T105" fmla="*/ 0 h 456"/>
                <a:gd name="T106" fmla="*/ 0 w 487"/>
                <a:gd name="T107" fmla="*/ 0 h 456"/>
                <a:gd name="T108" fmla="*/ 0 w 487"/>
                <a:gd name="T109" fmla="*/ 0 h 456"/>
                <a:gd name="T110" fmla="*/ 0 w 487"/>
                <a:gd name="T111" fmla="*/ 0 h 456"/>
                <a:gd name="T112" fmla="*/ 0 w 487"/>
                <a:gd name="T113" fmla="*/ 0 h 456"/>
                <a:gd name="T114" fmla="*/ 0 w 487"/>
                <a:gd name="T115" fmla="*/ 0 h 456"/>
                <a:gd name="T116" fmla="*/ 0 w 487"/>
                <a:gd name="T117" fmla="*/ 0 h 456"/>
                <a:gd name="T118" fmla="*/ 0 w 487"/>
                <a:gd name="T119" fmla="*/ 0 h 456"/>
                <a:gd name="T120" fmla="*/ 0 w 487"/>
                <a:gd name="T121" fmla="*/ 0 h 456"/>
                <a:gd name="T122" fmla="*/ 0 w 487"/>
                <a:gd name="T123" fmla="*/ 0 h 4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7"/>
                <a:gd name="T187" fmla="*/ 0 h 456"/>
                <a:gd name="T188" fmla="*/ 487 w 487"/>
                <a:gd name="T189" fmla="*/ 456 h 4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55" name="Freeform 44"/>
            <p:cNvSpPr>
              <a:spLocks/>
            </p:cNvSpPr>
            <p:nvPr/>
          </p:nvSpPr>
          <p:spPr bwMode="auto">
            <a:xfrm>
              <a:off x="4557" y="525"/>
              <a:ext cx="36" cy="10"/>
            </a:xfrm>
            <a:custGeom>
              <a:avLst/>
              <a:gdLst>
                <a:gd name="T0" fmla="*/ 0 w 182"/>
                <a:gd name="T1" fmla="*/ 0 h 52"/>
                <a:gd name="T2" fmla="*/ 0 w 182"/>
                <a:gd name="T3" fmla="*/ 0 h 52"/>
                <a:gd name="T4" fmla="*/ 0 w 182"/>
                <a:gd name="T5" fmla="*/ 0 h 52"/>
                <a:gd name="T6" fmla="*/ 0 w 182"/>
                <a:gd name="T7" fmla="*/ 0 h 52"/>
                <a:gd name="T8" fmla="*/ 0 w 182"/>
                <a:gd name="T9" fmla="*/ 0 h 52"/>
                <a:gd name="T10" fmla="*/ 0 w 182"/>
                <a:gd name="T11" fmla="*/ 0 h 52"/>
                <a:gd name="T12" fmla="*/ 0 w 182"/>
                <a:gd name="T13" fmla="*/ 0 h 52"/>
                <a:gd name="T14" fmla="*/ 0 w 182"/>
                <a:gd name="T15" fmla="*/ 0 h 52"/>
                <a:gd name="T16" fmla="*/ 0 w 182"/>
                <a:gd name="T17" fmla="*/ 0 h 52"/>
                <a:gd name="T18" fmla="*/ 0 w 182"/>
                <a:gd name="T19" fmla="*/ 0 h 52"/>
                <a:gd name="T20" fmla="*/ 0 w 182"/>
                <a:gd name="T21" fmla="*/ 0 h 52"/>
                <a:gd name="T22" fmla="*/ 0 w 182"/>
                <a:gd name="T23" fmla="*/ 0 h 52"/>
                <a:gd name="T24" fmla="*/ 0 w 182"/>
                <a:gd name="T25" fmla="*/ 0 h 52"/>
                <a:gd name="T26" fmla="*/ 0 w 182"/>
                <a:gd name="T27" fmla="*/ 0 h 52"/>
                <a:gd name="T28" fmla="*/ 0 w 182"/>
                <a:gd name="T29" fmla="*/ 0 h 52"/>
                <a:gd name="T30" fmla="*/ 0 w 182"/>
                <a:gd name="T31" fmla="*/ 0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
                <a:gd name="T49" fmla="*/ 0 h 52"/>
                <a:gd name="T50" fmla="*/ 182 w 182"/>
                <a:gd name="T51" fmla="*/ 52 h 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56" name="Freeform 45"/>
            <p:cNvSpPr>
              <a:spLocks/>
            </p:cNvSpPr>
            <p:nvPr/>
          </p:nvSpPr>
          <p:spPr bwMode="auto">
            <a:xfrm>
              <a:off x="4396" y="535"/>
              <a:ext cx="21" cy="9"/>
            </a:xfrm>
            <a:custGeom>
              <a:avLst/>
              <a:gdLst>
                <a:gd name="T0" fmla="*/ 0 w 104"/>
                <a:gd name="T1" fmla="*/ 0 h 43"/>
                <a:gd name="T2" fmla="*/ 0 w 104"/>
                <a:gd name="T3" fmla="*/ 0 h 43"/>
                <a:gd name="T4" fmla="*/ 0 w 104"/>
                <a:gd name="T5" fmla="*/ 0 h 43"/>
                <a:gd name="T6" fmla="*/ 0 w 104"/>
                <a:gd name="T7" fmla="*/ 0 h 43"/>
                <a:gd name="T8" fmla="*/ 0 w 104"/>
                <a:gd name="T9" fmla="*/ 0 h 43"/>
                <a:gd name="T10" fmla="*/ 0 w 104"/>
                <a:gd name="T11" fmla="*/ 0 h 43"/>
                <a:gd name="T12" fmla="*/ 0 w 104"/>
                <a:gd name="T13" fmla="*/ 0 h 43"/>
                <a:gd name="T14" fmla="*/ 0 w 104"/>
                <a:gd name="T15" fmla="*/ 0 h 43"/>
                <a:gd name="T16" fmla="*/ 0 w 104"/>
                <a:gd name="T17" fmla="*/ 0 h 43"/>
                <a:gd name="T18" fmla="*/ 0 w 104"/>
                <a:gd name="T19" fmla="*/ 0 h 43"/>
                <a:gd name="T20" fmla="*/ 0 w 104"/>
                <a:gd name="T21" fmla="*/ 0 h 43"/>
                <a:gd name="T22" fmla="*/ 0 w 104"/>
                <a:gd name="T23" fmla="*/ 0 h 43"/>
                <a:gd name="T24" fmla="*/ 0 w 104"/>
                <a:gd name="T25" fmla="*/ 0 h 43"/>
                <a:gd name="T26" fmla="*/ 0 w 104"/>
                <a:gd name="T27" fmla="*/ 0 h 43"/>
                <a:gd name="T28" fmla="*/ 0 w 104"/>
                <a:gd name="T29" fmla="*/ 0 h 43"/>
                <a:gd name="T30" fmla="*/ 0 w 104"/>
                <a:gd name="T31" fmla="*/ 0 h 43"/>
                <a:gd name="T32" fmla="*/ 0 w 104"/>
                <a:gd name="T33" fmla="*/ 0 h 43"/>
                <a:gd name="T34" fmla="*/ 0 w 104"/>
                <a:gd name="T35" fmla="*/ 0 h 43"/>
                <a:gd name="T36" fmla="*/ 0 w 104"/>
                <a:gd name="T37" fmla="*/ 0 h 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43"/>
                <a:gd name="T59" fmla="*/ 104 w 104"/>
                <a:gd name="T60" fmla="*/ 43 h 4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57" name="Freeform 46"/>
            <p:cNvSpPr>
              <a:spLocks/>
            </p:cNvSpPr>
            <p:nvPr/>
          </p:nvSpPr>
          <p:spPr bwMode="auto">
            <a:xfrm>
              <a:off x="4556" y="552"/>
              <a:ext cx="23" cy="5"/>
            </a:xfrm>
            <a:custGeom>
              <a:avLst/>
              <a:gdLst>
                <a:gd name="T0" fmla="*/ 0 w 114"/>
                <a:gd name="T1" fmla="*/ 0 h 27"/>
                <a:gd name="T2" fmla="*/ 0 w 114"/>
                <a:gd name="T3" fmla="*/ 0 h 27"/>
                <a:gd name="T4" fmla="*/ 0 w 114"/>
                <a:gd name="T5" fmla="*/ 0 h 27"/>
                <a:gd name="T6" fmla="*/ 0 w 114"/>
                <a:gd name="T7" fmla="*/ 0 h 27"/>
                <a:gd name="T8" fmla="*/ 0 w 114"/>
                <a:gd name="T9" fmla="*/ 0 h 27"/>
                <a:gd name="T10" fmla="*/ 0 w 114"/>
                <a:gd name="T11" fmla="*/ 0 h 27"/>
                <a:gd name="T12" fmla="*/ 0 w 114"/>
                <a:gd name="T13" fmla="*/ 0 h 27"/>
                <a:gd name="T14" fmla="*/ 0 w 114"/>
                <a:gd name="T15" fmla="*/ 0 h 27"/>
                <a:gd name="T16" fmla="*/ 0 w 114"/>
                <a:gd name="T17" fmla="*/ 0 h 27"/>
                <a:gd name="T18" fmla="*/ 0 w 114"/>
                <a:gd name="T19" fmla="*/ 0 h 27"/>
                <a:gd name="T20" fmla="*/ 0 w 114"/>
                <a:gd name="T21" fmla="*/ 0 h 27"/>
                <a:gd name="T22" fmla="*/ 0 w 114"/>
                <a:gd name="T23" fmla="*/ 0 h 27"/>
                <a:gd name="T24" fmla="*/ 0 w 114"/>
                <a:gd name="T25" fmla="*/ 0 h 27"/>
                <a:gd name="T26" fmla="*/ 0 w 114"/>
                <a:gd name="T27" fmla="*/ 0 h 27"/>
                <a:gd name="T28" fmla="*/ 0 w 114"/>
                <a:gd name="T29" fmla="*/ 0 h 27"/>
                <a:gd name="T30" fmla="*/ 0 w 114"/>
                <a:gd name="T31" fmla="*/ 0 h 27"/>
                <a:gd name="T32" fmla="*/ 0 w 114"/>
                <a:gd name="T33" fmla="*/ 0 h 27"/>
                <a:gd name="T34" fmla="*/ 0 w 114"/>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
                <a:gd name="T55" fmla="*/ 0 h 27"/>
                <a:gd name="T56" fmla="*/ 114 w 114"/>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58" name="Freeform 47"/>
            <p:cNvSpPr>
              <a:spLocks/>
            </p:cNvSpPr>
            <p:nvPr/>
          </p:nvSpPr>
          <p:spPr bwMode="auto">
            <a:xfrm>
              <a:off x="4380" y="562"/>
              <a:ext cx="49" cy="9"/>
            </a:xfrm>
            <a:custGeom>
              <a:avLst/>
              <a:gdLst>
                <a:gd name="T0" fmla="*/ 0 w 248"/>
                <a:gd name="T1" fmla="*/ 0 h 42"/>
                <a:gd name="T2" fmla="*/ 0 w 248"/>
                <a:gd name="T3" fmla="*/ 0 h 42"/>
                <a:gd name="T4" fmla="*/ 0 w 248"/>
                <a:gd name="T5" fmla="*/ 0 h 42"/>
                <a:gd name="T6" fmla="*/ 0 w 248"/>
                <a:gd name="T7" fmla="*/ 0 h 42"/>
                <a:gd name="T8" fmla="*/ 0 w 248"/>
                <a:gd name="T9" fmla="*/ 0 h 42"/>
                <a:gd name="T10" fmla="*/ 0 w 248"/>
                <a:gd name="T11" fmla="*/ 0 h 42"/>
                <a:gd name="T12" fmla="*/ 0 w 248"/>
                <a:gd name="T13" fmla="*/ 0 h 42"/>
                <a:gd name="T14" fmla="*/ 0 w 248"/>
                <a:gd name="T15" fmla="*/ 0 h 42"/>
                <a:gd name="T16" fmla="*/ 0 w 248"/>
                <a:gd name="T17" fmla="*/ 0 h 42"/>
                <a:gd name="T18" fmla="*/ 0 w 248"/>
                <a:gd name="T19" fmla="*/ 0 h 42"/>
                <a:gd name="T20" fmla="*/ 0 w 248"/>
                <a:gd name="T21" fmla="*/ 0 h 42"/>
                <a:gd name="T22" fmla="*/ 0 w 248"/>
                <a:gd name="T23" fmla="*/ 0 h 42"/>
                <a:gd name="T24" fmla="*/ 0 w 248"/>
                <a:gd name="T25" fmla="*/ 0 h 42"/>
                <a:gd name="T26" fmla="*/ 0 w 248"/>
                <a:gd name="T27" fmla="*/ 0 h 42"/>
                <a:gd name="T28" fmla="*/ 0 w 248"/>
                <a:gd name="T29" fmla="*/ 0 h 42"/>
                <a:gd name="T30" fmla="*/ 0 w 248"/>
                <a:gd name="T31" fmla="*/ 0 h 42"/>
                <a:gd name="T32" fmla="*/ 0 w 248"/>
                <a:gd name="T33" fmla="*/ 0 h 42"/>
                <a:gd name="T34" fmla="*/ 0 w 248"/>
                <a:gd name="T35" fmla="*/ 0 h 42"/>
                <a:gd name="T36" fmla="*/ 0 w 248"/>
                <a:gd name="T37" fmla="*/ 0 h 42"/>
                <a:gd name="T38" fmla="*/ 0 w 248"/>
                <a:gd name="T39" fmla="*/ 0 h 42"/>
                <a:gd name="T40" fmla="*/ 0 w 248"/>
                <a:gd name="T41" fmla="*/ 0 h 42"/>
                <a:gd name="T42" fmla="*/ 0 w 248"/>
                <a:gd name="T43" fmla="*/ 0 h 42"/>
                <a:gd name="T44" fmla="*/ 0 w 248"/>
                <a:gd name="T45" fmla="*/ 0 h 42"/>
                <a:gd name="T46" fmla="*/ 0 w 248"/>
                <a:gd name="T47" fmla="*/ 0 h 42"/>
                <a:gd name="T48" fmla="*/ 0 w 248"/>
                <a:gd name="T49" fmla="*/ 0 h 42"/>
                <a:gd name="T50" fmla="*/ 0 w 248"/>
                <a:gd name="T51" fmla="*/ 0 h 42"/>
                <a:gd name="T52" fmla="*/ 0 w 248"/>
                <a:gd name="T53" fmla="*/ 0 h 42"/>
                <a:gd name="T54" fmla="*/ 0 w 248"/>
                <a:gd name="T55" fmla="*/ 0 h 42"/>
                <a:gd name="T56" fmla="*/ 0 w 248"/>
                <a:gd name="T57" fmla="*/ 0 h 42"/>
                <a:gd name="T58" fmla="*/ 0 w 248"/>
                <a:gd name="T59" fmla="*/ 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8"/>
                <a:gd name="T91" fmla="*/ 0 h 42"/>
                <a:gd name="T92" fmla="*/ 248 w 248"/>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59" name="Freeform 48"/>
            <p:cNvSpPr>
              <a:spLocks/>
            </p:cNvSpPr>
            <p:nvPr/>
          </p:nvSpPr>
          <p:spPr bwMode="auto">
            <a:xfrm>
              <a:off x="4554" y="575"/>
              <a:ext cx="35" cy="19"/>
            </a:xfrm>
            <a:custGeom>
              <a:avLst/>
              <a:gdLst>
                <a:gd name="T0" fmla="*/ 0 w 176"/>
                <a:gd name="T1" fmla="*/ 0 h 94"/>
                <a:gd name="T2" fmla="*/ 0 w 176"/>
                <a:gd name="T3" fmla="*/ 0 h 94"/>
                <a:gd name="T4" fmla="*/ 0 w 176"/>
                <a:gd name="T5" fmla="*/ 0 h 94"/>
                <a:gd name="T6" fmla="*/ 0 w 176"/>
                <a:gd name="T7" fmla="*/ 0 h 94"/>
                <a:gd name="T8" fmla="*/ 0 w 176"/>
                <a:gd name="T9" fmla="*/ 0 h 94"/>
                <a:gd name="T10" fmla="*/ 0 w 176"/>
                <a:gd name="T11" fmla="*/ 0 h 94"/>
                <a:gd name="T12" fmla="*/ 0 w 176"/>
                <a:gd name="T13" fmla="*/ 0 h 94"/>
                <a:gd name="T14" fmla="*/ 0 w 176"/>
                <a:gd name="T15" fmla="*/ 0 h 94"/>
                <a:gd name="T16" fmla="*/ 0 w 176"/>
                <a:gd name="T17" fmla="*/ 0 h 94"/>
                <a:gd name="T18" fmla="*/ 0 w 176"/>
                <a:gd name="T19" fmla="*/ 0 h 94"/>
                <a:gd name="T20" fmla="*/ 0 w 176"/>
                <a:gd name="T21" fmla="*/ 0 h 94"/>
                <a:gd name="T22" fmla="*/ 0 w 176"/>
                <a:gd name="T23" fmla="*/ 0 h 94"/>
                <a:gd name="T24" fmla="*/ 0 w 176"/>
                <a:gd name="T25" fmla="*/ 0 h 94"/>
                <a:gd name="T26" fmla="*/ 0 w 176"/>
                <a:gd name="T27" fmla="*/ 0 h 94"/>
                <a:gd name="T28" fmla="*/ 0 w 176"/>
                <a:gd name="T29" fmla="*/ 0 h 94"/>
                <a:gd name="T30" fmla="*/ 0 w 176"/>
                <a:gd name="T31" fmla="*/ 0 h 94"/>
                <a:gd name="T32" fmla="*/ 0 w 176"/>
                <a:gd name="T33" fmla="*/ 0 h 94"/>
                <a:gd name="T34" fmla="*/ 0 w 176"/>
                <a:gd name="T35" fmla="*/ 0 h 94"/>
                <a:gd name="T36" fmla="*/ 0 w 176"/>
                <a:gd name="T37" fmla="*/ 0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94"/>
                <a:gd name="T59" fmla="*/ 176 w 176"/>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60" name="Freeform 49"/>
            <p:cNvSpPr>
              <a:spLocks/>
            </p:cNvSpPr>
            <p:nvPr/>
          </p:nvSpPr>
          <p:spPr bwMode="auto">
            <a:xfrm>
              <a:off x="4417" y="582"/>
              <a:ext cx="21" cy="14"/>
            </a:xfrm>
            <a:custGeom>
              <a:avLst/>
              <a:gdLst>
                <a:gd name="T0" fmla="*/ 0 w 104"/>
                <a:gd name="T1" fmla="*/ 0 h 68"/>
                <a:gd name="T2" fmla="*/ 0 w 104"/>
                <a:gd name="T3" fmla="*/ 0 h 68"/>
                <a:gd name="T4" fmla="*/ 0 w 104"/>
                <a:gd name="T5" fmla="*/ 0 h 68"/>
                <a:gd name="T6" fmla="*/ 0 w 104"/>
                <a:gd name="T7" fmla="*/ 0 h 68"/>
                <a:gd name="T8" fmla="*/ 0 w 104"/>
                <a:gd name="T9" fmla="*/ 0 h 68"/>
                <a:gd name="T10" fmla="*/ 0 w 104"/>
                <a:gd name="T11" fmla="*/ 0 h 68"/>
                <a:gd name="T12" fmla="*/ 0 w 104"/>
                <a:gd name="T13" fmla="*/ 0 h 68"/>
                <a:gd name="T14" fmla="*/ 0 w 104"/>
                <a:gd name="T15" fmla="*/ 0 h 68"/>
                <a:gd name="T16" fmla="*/ 0 w 104"/>
                <a:gd name="T17" fmla="*/ 0 h 68"/>
                <a:gd name="T18" fmla="*/ 0 w 104"/>
                <a:gd name="T19" fmla="*/ 0 h 68"/>
                <a:gd name="T20" fmla="*/ 0 w 104"/>
                <a:gd name="T21" fmla="*/ 0 h 68"/>
                <a:gd name="T22" fmla="*/ 0 w 104"/>
                <a:gd name="T23" fmla="*/ 0 h 68"/>
                <a:gd name="T24" fmla="*/ 0 w 104"/>
                <a:gd name="T25" fmla="*/ 0 h 68"/>
                <a:gd name="T26" fmla="*/ 0 w 104"/>
                <a:gd name="T27" fmla="*/ 0 h 68"/>
                <a:gd name="T28" fmla="*/ 0 w 104"/>
                <a:gd name="T29" fmla="*/ 0 h 68"/>
                <a:gd name="T30" fmla="*/ 0 w 104"/>
                <a:gd name="T31" fmla="*/ 0 h 68"/>
                <a:gd name="T32" fmla="*/ 0 w 104"/>
                <a:gd name="T33" fmla="*/ 0 h 68"/>
                <a:gd name="T34" fmla="*/ 0 w 104"/>
                <a:gd name="T35" fmla="*/ 0 h 68"/>
                <a:gd name="T36" fmla="*/ 0 w 104"/>
                <a:gd name="T37" fmla="*/ 0 h 68"/>
                <a:gd name="T38" fmla="*/ 0 w 104"/>
                <a:gd name="T39" fmla="*/ 0 h 68"/>
                <a:gd name="T40" fmla="*/ 0 w 104"/>
                <a:gd name="T41" fmla="*/ 0 h 68"/>
                <a:gd name="T42" fmla="*/ 0 w 104"/>
                <a:gd name="T43" fmla="*/ 0 h 68"/>
                <a:gd name="T44" fmla="*/ 0 w 104"/>
                <a:gd name="T45" fmla="*/ 0 h 68"/>
                <a:gd name="T46" fmla="*/ 0 w 104"/>
                <a:gd name="T47" fmla="*/ 0 h 68"/>
                <a:gd name="T48" fmla="*/ 0 w 104"/>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68"/>
                <a:gd name="T77" fmla="*/ 104 w 104"/>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61" name="Freeform 50"/>
            <p:cNvSpPr>
              <a:spLocks/>
            </p:cNvSpPr>
            <p:nvPr/>
          </p:nvSpPr>
          <p:spPr bwMode="auto">
            <a:xfrm>
              <a:off x="4550" y="602"/>
              <a:ext cx="18" cy="12"/>
            </a:xfrm>
            <a:custGeom>
              <a:avLst/>
              <a:gdLst>
                <a:gd name="T0" fmla="*/ 0 w 93"/>
                <a:gd name="T1" fmla="*/ 0 h 62"/>
                <a:gd name="T2" fmla="*/ 0 w 93"/>
                <a:gd name="T3" fmla="*/ 0 h 62"/>
                <a:gd name="T4" fmla="*/ 0 w 93"/>
                <a:gd name="T5" fmla="*/ 0 h 62"/>
                <a:gd name="T6" fmla="*/ 0 w 93"/>
                <a:gd name="T7" fmla="*/ 0 h 62"/>
                <a:gd name="T8" fmla="*/ 0 w 93"/>
                <a:gd name="T9" fmla="*/ 0 h 62"/>
                <a:gd name="T10" fmla="*/ 0 w 93"/>
                <a:gd name="T11" fmla="*/ 0 h 62"/>
                <a:gd name="T12" fmla="*/ 0 w 93"/>
                <a:gd name="T13" fmla="*/ 0 h 62"/>
                <a:gd name="T14" fmla="*/ 0 w 93"/>
                <a:gd name="T15" fmla="*/ 0 h 62"/>
                <a:gd name="T16" fmla="*/ 0 w 93"/>
                <a:gd name="T17" fmla="*/ 0 h 62"/>
                <a:gd name="T18" fmla="*/ 0 w 93"/>
                <a:gd name="T19" fmla="*/ 0 h 62"/>
                <a:gd name="T20" fmla="*/ 0 w 93"/>
                <a:gd name="T21" fmla="*/ 0 h 62"/>
                <a:gd name="T22" fmla="*/ 0 w 93"/>
                <a:gd name="T23" fmla="*/ 0 h 62"/>
                <a:gd name="T24" fmla="*/ 0 w 93"/>
                <a:gd name="T25" fmla="*/ 0 h 62"/>
                <a:gd name="T26" fmla="*/ 0 w 93"/>
                <a:gd name="T27" fmla="*/ 0 h 62"/>
                <a:gd name="T28" fmla="*/ 0 w 93"/>
                <a:gd name="T29" fmla="*/ 0 h 62"/>
                <a:gd name="T30" fmla="*/ 0 w 93"/>
                <a:gd name="T31" fmla="*/ 0 h 62"/>
                <a:gd name="T32" fmla="*/ 0 w 93"/>
                <a:gd name="T33" fmla="*/ 0 h 62"/>
                <a:gd name="T34" fmla="*/ 0 w 93"/>
                <a:gd name="T35" fmla="*/ 0 h 62"/>
                <a:gd name="T36" fmla="*/ 0 w 93"/>
                <a:gd name="T37" fmla="*/ 0 h 62"/>
                <a:gd name="T38" fmla="*/ 0 w 93"/>
                <a:gd name="T39" fmla="*/ 0 h 62"/>
                <a:gd name="T40" fmla="*/ 0 w 9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
                <a:gd name="T64" fmla="*/ 0 h 62"/>
                <a:gd name="T65" fmla="*/ 93 w 93"/>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62" name="Freeform 51"/>
            <p:cNvSpPr>
              <a:spLocks/>
            </p:cNvSpPr>
            <p:nvPr/>
          </p:nvSpPr>
          <p:spPr bwMode="auto">
            <a:xfrm>
              <a:off x="4401" y="604"/>
              <a:ext cx="41" cy="35"/>
            </a:xfrm>
            <a:custGeom>
              <a:avLst/>
              <a:gdLst>
                <a:gd name="T0" fmla="*/ 0 w 207"/>
                <a:gd name="T1" fmla="*/ 0 h 176"/>
                <a:gd name="T2" fmla="*/ 0 w 207"/>
                <a:gd name="T3" fmla="*/ 0 h 176"/>
                <a:gd name="T4" fmla="*/ 0 w 207"/>
                <a:gd name="T5" fmla="*/ 0 h 176"/>
                <a:gd name="T6" fmla="*/ 0 w 207"/>
                <a:gd name="T7" fmla="*/ 0 h 176"/>
                <a:gd name="T8" fmla="*/ 0 w 207"/>
                <a:gd name="T9" fmla="*/ 0 h 176"/>
                <a:gd name="T10" fmla="*/ 0 w 207"/>
                <a:gd name="T11" fmla="*/ 0 h 176"/>
                <a:gd name="T12" fmla="*/ 0 w 207"/>
                <a:gd name="T13" fmla="*/ 0 h 176"/>
                <a:gd name="T14" fmla="*/ 0 w 207"/>
                <a:gd name="T15" fmla="*/ 0 h 176"/>
                <a:gd name="T16" fmla="*/ 0 w 207"/>
                <a:gd name="T17" fmla="*/ 0 h 176"/>
                <a:gd name="T18" fmla="*/ 0 w 207"/>
                <a:gd name="T19" fmla="*/ 0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7"/>
                <a:gd name="T31" fmla="*/ 0 h 176"/>
                <a:gd name="T32" fmla="*/ 207 w 207"/>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63" name="Freeform 52"/>
            <p:cNvSpPr>
              <a:spLocks/>
            </p:cNvSpPr>
            <p:nvPr/>
          </p:nvSpPr>
          <p:spPr bwMode="auto">
            <a:xfrm>
              <a:off x="4469" y="606"/>
              <a:ext cx="12" cy="54"/>
            </a:xfrm>
            <a:custGeom>
              <a:avLst/>
              <a:gdLst>
                <a:gd name="T0" fmla="*/ 0 w 63"/>
                <a:gd name="T1" fmla="*/ 0 h 270"/>
                <a:gd name="T2" fmla="*/ 0 w 63"/>
                <a:gd name="T3" fmla="*/ 0 h 270"/>
                <a:gd name="T4" fmla="*/ 0 w 63"/>
                <a:gd name="T5" fmla="*/ 0 h 270"/>
                <a:gd name="T6" fmla="*/ 0 w 63"/>
                <a:gd name="T7" fmla="*/ 0 h 270"/>
                <a:gd name="T8" fmla="*/ 0 w 63"/>
                <a:gd name="T9" fmla="*/ 0 h 270"/>
                <a:gd name="T10" fmla="*/ 0 w 63"/>
                <a:gd name="T11" fmla="*/ 0 h 270"/>
                <a:gd name="T12" fmla="*/ 0 w 63"/>
                <a:gd name="T13" fmla="*/ 0 h 270"/>
                <a:gd name="T14" fmla="*/ 0 w 63"/>
                <a:gd name="T15" fmla="*/ 0 h 270"/>
                <a:gd name="T16" fmla="*/ 0 w 63"/>
                <a:gd name="T17" fmla="*/ 0 h 270"/>
                <a:gd name="T18" fmla="*/ 0 w 63"/>
                <a:gd name="T19" fmla="*/ 0 h 270"/>
                <a:gd name="T20" fmla="*/ 0 w 63"/>
                <a:gd name="T21" fmla="*/ 0 h 270"/>
                <a:gd name="T22" fmla="*/ 0 w 63"/>
                <a:gd name="T23" fmla="*/ 0 h 270"/>
                <a:gd name="T24" fmla="*/ 0 w 63"/>
                <a:gd name="T25" fmla="*/ 0 h 270"/>
                <a:gd name="T26" fmla="*/ 0 w 63"/>
                <a:gd name="T27" fmla="*/ 0 h 270"/>
                <a:gd name="T28" fmla="*/ 0 w 63"/>
                <a:gd name="T29" fmla="*/ 0 h 270"/>
                <a:gd name="T30" fmla="*/ 0 w 63"/>
                <a:gd name="T31" fmla="*/ 0 h 270"/>
                <a:gd name="T32" fmla="*/ 0 w 63"/>
                <a:gd name="T33" fmla="*/ 0 h 270"/>
                <a:gd name="T34" fmla="*/ 0 w 63"/>
                <a:gd name="T35" fmla="*/ 0 h 270"/>
                <a:gd name="T36" fmla="*/ 0 w 63"/>
                <a:gd name="T37" fmla="*/ 0 h 270"/>
                <a:gd name="T38" fmla="*/ 0 w 63"/>
                <a:gd name="T39" fmla="*/ 0 h 270"/>
                <a:gd name="T40" fmla="*/ 0 w 63"/>
                <a:gd name="T41" fmla="*/ 0 h 270"/>
                <a:gd name="T42" fmla="*/ 0 w 63"/>
                <a:gd name="T43" fmla="*/ 0 h 270"/>
                <a:gd name="T44" fmla="*/ 0 w 63"/>
                <a:gd name="T45" fmla="*/ 0 h 270"/>
                <a:gd name="T46" fmla="*/ 0 w 63"/>
                <a:gd name="T47" fmla="*/ 0 h 270"/>
                <a:gd name="T48" fmla="*/ 0 w 63"/>
                <a:gd name="T49" fmla="*/ 0 h 270"/>
                <a:gd name="T50" fmla="*/ 0 w 63"/>
                <a:gd name="T51" fmla="*/ 0 h 270"/>
                <a:gd name="T52" fmla="*/ 0 w 63"/>
                <a:gd name="T53" fmla="*/ 0 h 270"/>
                <a:gd name="T54" fmla="*/ 0 w 63"/>
                <a:gd name="T55" fmla="*/ 0 h 270"/>
                <a:gd name="T56" fmla="*/ 0 w 63"/>
                <a:gd name="T57" fmla="*/ 0 h 2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3"/>
                <a:gd name="T88" fmla="*/ 0 h 270"/>
                <a:gd name="T89" fmla="*/ 63 w 63"/>
                <a:gd name="T90" fmla="*/ 270 h 2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64" name="Freeform 53"/>
            <p:cNvSpPr>
              <a:spLocks/>
            </p:cNvSpPr>
            <p:nvPr/>
          </p:nvSpPr>
          <p:spPr bwMode="auto">
            <a:xfrm>
              <a:off x="4506" y="610"/>
              <a:ext cx="6" cy="24"/>
            </a:xfrm>
            <a:custGeom>
              <a:avLst/>
              <a:gdLst>
                <a:gd name="T0" fmla="*/ 0 w 30"/>
                <a:gd name="T1" fmla="*/ 0 h 118"/>
                <a:gd name="T2" fmla="*/ 0 w 30"/>
                <a:gd name="T3" fmla="*/ 0 h 118"/>
                <a:gd name="T4" fmla="*/ 0 w 30"/>
                <a:gd name="T5" fmla="*/ 0 h 118"/>
                <a:gd name="T6" fmla="*/ 0 w 30"/>
                <a:gd name="T7" fmla="*/ 0 h 118"/>
                <a:gd name="T8" fmla="*/ 0 w 30"/>
                <a:gd name="T9" fmla="*/ 0 h 118"/>
                <a:gd name="T10" fmla="*/ 0 w 30"/>
                <a:gd name="T11" fmla="*/ 0 h 118"/>
                <a:gd name="T12" fmla="*/ 0 w 30"/>
                <a:gd name="T13" fmla="*/ 0 h 118"/>
                <a:gd name="T14" fmla="*/ 0 w 30"/>
                <a:gd name="T15" fmla="*/ 0 h 118"/>
                <a:gd name="T16" fmla="*/ 0 w 30"/>
                <a:gd name="T17" fmla="*/ 0 h 118"/>
                <a:gd name="T18" fmla="*/ 0 w 30"/>
                <a:gd name="T19" fmla="*/ 0 h 118"/>
                <a:gd name="T20" fmla="*/ 0 w 30"/>
                <a:gd name="T21" fmla="*/ 0 h 118"/>
                <a:gd name="T22" fmla="*/ 0 w 30"/>
                <a:gd name="T23" fmla="*/ 0 h 118"/>
                <a:gd name="T24" fmla="*/ 0 w 30"/>
                <a:gd name="T25" fmla="*/ 0 h 118"/>
                <a:gd name="T26" fmla="*/ 0 w 30"/>
                <a:gd name="T27" fmla="*/ 0 h 1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118"/>
                <a:gd name="T44" fmla="*/ 30 w 30"/>
                <a:gd name="T45" fmla="*/ 118 h 1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65" name="Freeform 54"/>
            <p:cNvSpPr>
              <a:spLocks/>
            </p:cNvSpPr>
            <p:nvPr/>
          </p:nvSpPr>
          <p:spPr bwMode="auto">
            <a:xfrm>
              <a:off x="4446" y="612"/>
              <a:ext cx="10" cy="24"/>
            </a:xfrm>
            <a:custGeom>
              <a:avLst/>
              <a:gdLst>
                <a:gd name="T0" fmla="*/ 0 w 50"/>
                <a:gd name="T1" fmla="*/ 0 h 119"/>
                <a:gd name="T2" fmla="*/ 0 w 50"/>
                <a:gd name="T3" fmla="*/ 0 h 119"/>
                <a:gd name="T4" fmla="*/ 0 w 50"/>
                <a:gd name="T5" fmla="*/ 0 h 119"/>
                <a:gd name="T6" fmla="*/ 0 w 50"/>
                <a:gd name="T7" fmla="*/ 0 h 119"/>
                <a:gd name="T8" fmla="*/ 0 w 50"/>
                <a:gd name="T9" fmla="*/ 0 h 119"/>
                <a:gd name="T10" fmla="*/ 0 w 50"/>
                <a:gd name="T11" fmla="*/ 0 h 119"/>
                <a:gd name="T12" fmla="*/ 0 w 50"/>
                <a:gd name="T13" fmla="*/ 0 h 119"/>
                <a:gd name="T14" fmla="*/ 0 w 50"/>
                <a:gd name="T15" fmla="*/ 0 h 119"/>
                <a:gd name="T16" fmla="*/ 0 w 50"/>
                <a:gd name="T17" fmla="*/ 0 h 119"/>
                <a:gd name="T18" fmla="*/ 0 w 50"/>
                <a:gd name="T19" fmla="*/ 0 h 119"/>
                <a:gd name="T20" fmla="*/ 0 w 50"/>
                <a:gd name="T21" fmla="*/ 0 h 119"/>
                <a:gd name="T22" fmla="*/ 0 w 50"/>
                <a:gd name="T23" fmla="*/ 0 h 119"/>
                <a:gd name="T24" fmla="*/ 0 w 50"/>
                <a:gd name="T25" fmla="*/ 0 h 119"/>
                <a:gd name="T26" fmla="*/ 0 w 50"/>
                <a:gd name="T27" fmla="*/ 0 h 119"/>
                <a:gd name="T28" fmla="*/ 0 w 50"/>
                <a:gd name="T29" fmla="*/ 0 h 119"/>
                <a:gd name="T30" fmla="*/ 0 w 50"/>
                <a:gd name="T31" fmla="*/ 0 h 119"/>
                <a:gd name="T32" fmla="*/ 0 w 50"/>
                <a:gd name="T33" fmla="*/ 0 h 119"/>
                <a:gd name="T34" fmla="*/ 0 w 50"/>
                <a:gd name="T35" fmla="*/ 0 h 119"/>
                <a:gd name="T36" fmla="*/ 0 w 50"/>
                <a:gd name="T37" fmla="*/ 0 h 119"/>
                <a:gd name="T38" fmla="*/ 0 w 50"/>
                <a:gd name="T39" fmla="*/ 0 h 119"/>
                <a:gd name="T40" fmla="*/ 0 w 50"/>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119"/>
                <a:gd name="T65" fmla="*/ 50 w 50"/>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66" name="Freeform 55"/>
            <p:cNvSpPr>
              <a:spLocks/>
            </p:cNvSpPr>
            <p:nvPr/>
          </p:nvSpPr>
          <p:spPr bwMode="auto">
            <a:xfrm>
              <a:off x="4527" y="616"/>
              <a:ext cx="23" cy="39"/>
            </a:xfrm>
            <a:custGeom>
              <a:avLst/>
              <a:gdLst>
                <a:gd name="T0" fmla="*/ 0 w 115"/>
                <a:gd name="T1" fmla="*/ 0 h 198"/>
                <a:gd name="T2" fmla="*/ 0 w 115"/>
                <a:gd name="T3" fmla="*/ 0 h 198"/>
                <a:gd name="T4" fmla="*/ 0 w 115"/>
                <a:gd name="T5" fmla="*/ 0 h 198"/>
                <a:gd name="T6" fmla="*/ 0 w 115"/>
                <a:gd name="T7" fmla="*/ 0 h 198"/>
                <a:gd name="T8" fmla="*/ 0 w 115"/>
                <a:gd name="T9" fmla="*/ 0 h 198"/>
                <a:gd name="T10" fmla="*/ 0 w 115"/>
                <a:gd name="T11" fmla="*/ 0 h 198"/>
                <a:gd name="T12" fmla="*/ 0 w 115"/>
                <a:gd name="T13" fmla="*/ 0 h 198"/>
                <a:gd name="T14" fmla="*/ 0 w 115"/>
                <a:gd name="T15" fmla="*/ 0 h 198"/>
                <a:gd name="T16" fmla="*/ 0 w 115"/>
                <a:gd name="T17" fmla="*/ 0 h 198"/>
                <a:gd name="T18" fmla="*/ 0 w 115"/>
                <a:gd name="T19" fmla="*/ 0 h 198"/>
                <a:gd name="T20" fmla="*/ 0 w 115"/>
                <a:gd name="T21" fmla="*/ 0 h 198"/>
                <a:gd name="T22" fmla="*/ 0 w 115"/>
                <a:gd name="T23" fmla="*/ 0 h 198"/>
                <a:gd name="T24" fmla="*/ 0 w 115"/>
                <a:gd name="T25" fmla="*/ 0 h 198"/>
                <a:gd name="T26" fmla="*/ 0 w 115"/>
                <a:gd name="T27" fmla="*/ 0 h 198"/>
                <a:gd name="T28" fmla="*/ 0 w 115"/>
                <a:gd name="T29" fmla="*/ 0 h 198"/>
                <a:gd name="T30" fmla="*/ 0 w 115"/>
                <a:gd name="T31" fmla="*/ 0 h 198"/>
                <a:gd name="T32" fmla="*/ 0 w 115"/>
                <a:gd name="T33" fmla="*/ 0 h 198"/>
                <a:gd name="T34" fmla="*/ 0 w 115"/>
                <a:gd name="T35" fmla="*/ 0 h 198"/>
                <a:gd name="T36" fmla="*/ 0 w 115"/>
                <a:gd name="T37" fmla="*/ 0 h 198"/>
                <a:gd name="T38" fmla="*/ 0 w 115"/>
                <a:gd name="T39" fmla="*/ 0 h 198"/>
                <a:gd name="T40" fmla="*/ 0 w 115"/>
                <a:gd name="T41" fmla="*/ 0 h 198"/>
                <a:gd name="T42" fmla="*/ 0 w 115"/>
                <a:gd name="T43" fmla="*/ 0 h 198"/>
                <a:gd name="T44" fmla="*/ 0 w 115"/>
                <a:gd name="T45" fmla="*/ 0 h 198"/>
                <a:gd name="T46" fmla="*/ 0 w 115"/>
                <a:gd name="T47" fmla="*/ 0 h 198"/>
                <a:gd name="T48" fmla="*/ 0 w 115"/>
                <a:gd name="T49" fmla="*/ 0 h 198"/>
                <a:gd name="T50" fmla="*/ 0 w 115"/>
                <a:gd name="T51" fmla="*/ 0 h 198"/>
                <a:gd name="T52" fmla="*/ 0 w 115"/>
                <a:gd name="T53" fmla="*/ 0 h 198"/>
                <a:gd name="T54" fmla="*/ 0 w 115"/>
                <a:gd name="T55" fmla="*/ 0 h 198"/>
                <a:gd name="T56" fmla="*/ 0 w 115"/>
                <a:gd name="T57" fmla="*/ 0 h 198"/>
                <a:gd name="T58" fmla="*/ 0 w 115"/>
                <a:gd name="T59" fmla="*/ 0 h 198"/>
                <a:gd name="T60" fmla="*/ 0 w 115"/>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198"/>
                <a:gd name="T95" fmla="*/ 115 w 115"/>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67" name="Freeform 56"/>
            <p:cNvSpPr>
              <a:spLocks/>
            </p:cNvSpPr>
            <p:nvPr/>
          </p:nvSpPr>
          <p:spPr bwMode="auto">
            <a:xfrm>
              <a:off x="4014" y="695"/>
              <a:ext cx="523" cy="1184"/>
            </a:xfrm>
            <a:custGeom>
              <a:avLst/>
              <a:gdLst>
                <a:gd name="T0" fmla="*/ 0 w 2616"/>
                <a:gd name="T1" fmla="*/ 0 h 5921"/>
                <a:gd name="T2" fmla="*/ 0 w 2616"/>
                <a:gd name="T3" fmla="*/ 0 h 5921"/>
                <a:gd name="T4" fmla="*/ 0 w 2616"/>
                <a:gd name="T5" fmla="*/ 0 h 5921"/>
                <a:gd name="T6" fmla="*/ 0 w 2616"/>
                <a:gd name="T7" fmla="*/ 0 h 5921"/>
                <a:gd name="T8" fmla="*/ 0 w 2616"/>
                <a:gd name="T9" fmla="*/ 0 h 5921"/>
                <a:gd name="T10" fmla="*/ 0 w 2616"/>
                <a:gd name="T11" fmla="*/ 0 h 5921"/>
                <a:gd name="T12" fmla="*/ 0 w 2616"/>
                <a:gd name="T13" fmla="*/ 0 h 5921"/>
                <a:gd name="T14" fmla="*/ 0 w 2616"/>
                <a:gd name="T15" fmla="*/ 0 h 5921"/>
                <a:gd name="T16" fmla="*/ 0 w 2616"/>
                <a:gd name="T17" fmla="*/ 0 h 5921"/>
                <a:gd name="T18" fmla="*/ 0 w 2616"/>
                <a:gd name="T19" fmla="*/ 0 h 5921"/>
                <a:gd name="T20" fmla="*/ 0 w 2616"/>
                <a:gd name="T21" fmla="*/ 0 h 5921"/>
                <a:gd name="T22" fmla="*/ 0 w 2616"/>
                <a:gd name="T23" fmla="*/ 0 h 5921"/>
                <a:gd name="T24" fmla="*/ 0 w 2616"/>
                <a:gd name="T25" fmla="*/ 0 h 5921"/>
                <a:gd name="T26" fmla="*/ 0 w 2616"/>
                <a:gd name="T27" fmla="*/ 0 h 5921"/>
                <a:gd name="T28" fmla="*/ 0 w 2616"/>
                <a:gd name="T29" fmla="*/ 0 h 5921"/>
                <a:gd name="T30" fmla="*/ 0 w 2616"/>
                <a:gd name="T31" fmla="*/ 0 h 5921"/>
                <a:gd name="T32" fmla="*/ 0 w 2616"/>
                <a:gd name="T33" fmla="*/ 0 h 5921"/>
                <a:gd name="T34" fmla="*/ 0 w 2616"/>
                <a:gd name="T35" fmla="*/ 0 h 5921"/>
                <a:gd name="T36" fmla="*/ 0 w 2616"/>
                <a:gd name="T37" fmla="*/ 0 h 5921"/>
                <a:gd name="T38" fmla="*/ 0 w 2616"/>
                <a:gd name="T39" fmla="*/ 0 h 5921"/>
                <a:gd name="T40" fmla="*/ 0 w 2616"/>
                <a:gd name="T41" fmla="*/ 0 h 5921"/>
                <a:gd name="T42" fmla="*/ 0 w 2616"/>
                <a:gd name="T43" fmla="*/ 0 h 5921"/>
                <a:gd name="T44" fmla="*/ 0 w 2616"/>
                <a:gd name="T45" fmla="*/ 0 h 5921"/>
                <a:gd name="T46" fmla="*/ 0 w 2616"/>
                <a:gd name="T47" fmla="*/ 0 h 5921"/>
                <a:gd name="T48" fmla="*/ 0 w 2616"/>
                <a:gd name="T49" fmla="*/ 0 h 5921"/>
                <a:gd name="T50" fmla="*/ 0 w 2616"/>
                <a:gd name="T51" fmla="*/ 0 h 5921"/>
                <a:gd name="T52" fmla="*/ 0 w 2616"/>
                <a:gd name="T53" fmla="*/ 0 h 5921"/>
                <a:gd name="T54" fmla="*/ 0 w 2616"/>
                <a:gd name="T55" fmla="*/ 0 h 5921"/>
                <a:gd name="T56" fmla="*/ 0 w 2616"/>
                <a:gd name="T57" fmla="*/ 0 h 5921"/>
                <a:gd name="T58" fmla="*/ 0 w 2616"/>
                <a:gd name="T59" fmla="*/ 0 h 5921"/>
                <a:gd name="T60" fmla="*/ 0 w 2616"/>
                <a:gd name="T61" fmla="*/ 0 h 5921"/>
                <a:gd name="T62" fmla="*/ 0 w 2616"/>
                <a:gd name="T63" fmla="*/ 0 h 5921"/>
                <a:gd name="T64" fmla="*/ 0 w 2616"/>
                <a:gd name="T65" fmla="*/ 0 h 5921"/>
                <a:gd name="T66" fmla="*/ 0 w 2616"/>
                <a:gd name="T67" fmla="*/ 0 h 5921"/>
                <a:gd name="T68" fmla="*/ 0 w 2616"/>
                <a:gd name="T69" fmla="*/ 0 h 5921"/>
                <a:gd name="T70" fmla="*/ 0 w 2616"/>
                <a:gd name="T71" fmla="*/ 0 h 5921"/>
                <a:gd name="T72" fmla="*/ 0 w 2616"/>
                <a:gd name="T73" fmla="*/ 0 h 5921"/>
                <a:gd name="T74" fmla="*/ 0 w 2616"/>
                <a:gd name="T75" fmla="*/ 0 h 5921"/>
                <a:gd name="T76" fmla="*/ 0 w 2616"/>
                <a:gd name="T77" fmla="*/ 0 h 5921"/>
                <a:gd name="T78" fmla="*/ 0 w 2616"/>
                <a:gd name="T79" fmla="*/ 0 h 5921"/>
                <a:gd name="T80" fmla="*/ 0 w 2616"/>
                <a:gd name="T81" fmla="*/ 0 h 5921"/>
                <a:gd name="T82" fmla="*/ 0 w 2616"/>
                <a:gd name="T83" fmla="*/ 0 h 5921"/>
                <a:gd name="T84" fmla="*/ 0 w 2616"/>
                <a:gd name="T85" fmla="*/ 0 h 5921"/>
                <a:gd name="T86" fmla="*/ 0 w 2616"/>
                <a:gd name="T87" fmla="*/ 0 h 5921"/>
                <a:gd name="T88" fmla="*/ 0 w 2616"/>
                <a:gd name="T89" fmla="*/ 0 h 5921"/>
                <a:gd name="T90" fmla="*/ 0 w 2616"/>
                <a:gd name="T91" fmla="*/ 0 h 5921"/>
                <a:gd name="T92" fmla="*/ 0 w 2616"/>
                <a:gd name="T93" fmla="*/ 0 h 5921"/>
                <a:gd name="T94" fmla="*/ 0 w 2616"/>
                <a:gd name="T95" fmla="*/ 0 h 5921"/>
                <a:gd name="T96" fmla="*/ 0 w 2616"/>
                <a:gd name="T97" fmla="*/ 0 h 5921"/>
                <a:gd name="T98" fmla="*/ 0 w 2616"/>
                <a:gd name="T99" fmla="*/ 0 h 5921"/>
                <a:gd name="T100" fmla="*/ 0 w 2616"/>
                <a:gd name="T101" fmla="*/ 0 h 5921"/>
                <a:gd name="T102" fmla="*/ 0 w 2616"/>
                <a:gd name="T103" fmla="*/ 0 h 5921"/>
                <a:gd name="T104" fmla="*/ 0 w 2616"/>
                <a:gd name="T105" fmla="*/ 0 h 5921"/>
                <a:gd name="T106" fmla="*/ 0 w 2616"/>
                <a:gd name="T107" fmla="*/ 0 h 5921"/>
                <a:gd name="T108" fmla="*/ 0 w 2616"/>
                <a:gd name="T109" fmla="*/ 0 h 5921"/>
                <a:gd name="T110" fmla="*/ 0 w 2616"/>
                <a:gd name="T111" fmla="*/ 0 h 5921"/>
                <a:gd name="T112" fmla="*/ 0 w 2616"/>
                <a:gd name="T113" fmla="*/ 0 h 5921"/>
                <a:gd name="T114" fmla="*/ 0 w 2616"/>
                <a:gd name="T115" fmla="*/ 0 h 5921"/>
                <a:gd name="T116" fmla="*/ 0 w 2616"/>
                <a:gd name="T117" fmla="*/ 0 h 5921"/>
                <a:gd name="T118" fmla="*/ 0 w 2616"/>
                <a:gd name="T119" fmla="*/ 0 h 59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16"/>
                <a:gd name="T181" fmla="*/ 0 h 5921"/>
                <a:gd name="T182" fmla="*/ 2616 w 2616"/>
                <a:gd name="T183" fmla="*/ 5921 h 59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68" name="Freeform 57"/>
            <p:cNvSpPr>
              <a:spLocks/>
            </p:cNvSpPr>
            <p:nvPr/>
          </p:nvSpPr>
          <p:spPr bwMode="auto">
            <a:xfrm>
              <a:off x="4313" y="705"/>
              <a:ext cx="197" cy="305"/>
            </a:xfrm>
            <a:custGeom>
              <a:avLst/>
              <a:gdLst>
                <a:gd name="T0" fmla="*/ 0 w 986"/>
                <a:gd name="T1" fmla="*/ 0 h 1524"/>
                <a:gd name="T2" fmla="*/ 0 w 986"/>
                <a:gd name="T3" fmla="*/ 0 h 1524"/>
                <a:gd name="T4" fmla="*/ 0 w 986"/>
                <a:gd name="T5" fmla="*/ 0 h 1524"/>
                <a:gd name="T6" fmla="*/ 0 w 986"/>
                <a:gd name="T7" fmla="*/ 0 h 1524"/>
                <a:gd name="T8" fmla="*/ 0 w 986"/>
                <a:gd name="T9" fmla="*/ 0 h 1524"/>
                <a:gd name="T10" fmla="*/ 0 w 986"/>
                <a:gd name="T11" fmla="*/ 0 h 1524"/>
                <a:gd name="T12" fmla="*/ 0 w 986"/>
                <a:gd name="T13" fmla="*/ 0 h 1524"/>
                <a:gd name="T14" fmla="*/ 0 w 986"/>
                <a:gd name="T15" fmla="*/ 0 h 1524"/>
                <a:gd name="T16" fmla="*/ 0 w 986"/>
                <a:gd name="T17" fmla="*/ 0 h 1524"/>
                <a:gd name="T18" fmla="*/ 0 w 986"/>
                <a:gd name="T19" fmla="*/ 0 h 1524"/>
                <a:gd name="T20" fmla="*/ 0 w 986"/>
                <a:gd name="T21" fmla="*/ 0 h 1524"/>
                <a:gd name="T22" fmla="*/ 0 w 986"/>
                <a:gd name="T23" fmla="*/ 0 h 1524"/>
                <a:gd name="T24" fmla="*/ 0 w 986"/>
                <a:gd name="T25" fmla="*/ 0 h 1524"/>
                <a:gd name="T26" fmla="*/ 0 w 986"/>
                <a:gd name="T27" fmla="*/ 0 h 1524"/>
                <a:gd name="T28" fmla="*/ 0 w 986"/>
                <a:gd name="T29" fmla="*/ 0 h 1524"/>
                <a:gd name="T30" fmla="*/ 0 w 986"/>
                <a:gd name="T31" fmla="*/ 0 h 1524"/>
                <a:gd name="T32" fmla="*/ 0 w 986"/>
                <a:gd name="T33" fmla="*/ 0 h 1524"/>
                <a:gd name="T34" fmla="*/ 0 w 986"/>
                <a:gd name="T35" fmla="*/ 0 h 1524"/>
                <a:gd name="T36" fmla="*/ 0 w 986"/>
                <a:gd name="T37" fmla="*/ 0 h 1524"/>
                <a:gd name="T38" fmla="*/ 0 w 986"/>
                <a:gd name="T39" fmla="*/ 0 h 1524"/>
                <a:gd name="T40" fmla="*/ 0 w 986"/>
                <a:gd name="T41" fmla="*/ 0 h 1524"/>
                <a:gd name="T42" fmla="*/ 0 w 986"/>
                <a:gd name="T43" fmla="*/ 0 h 1524"/>
                <a:gd name="T44" fmla="*/ 0 w 986"/>
                <a:gd name="T45" fmla="*/ 0 h 1524"/>
                <a:gd name="T46" fmla="*/ 0 w 986"/>
                <a:gd name="T47" fmla="*/ 0 h 1524"/>
                <a:gd name="T48" fmla="*/ 0 w 986"/>
                <a:gd name="T49" fmla="*/ 0 h 1524"/>
                <a:gd name="T50" fmla="*/ 0 w 986"/>
                <a:gd name="T51" fmla="*/ 0 h 1524"/>
                <a:gd name="T52" fmla="*/ 0 w 986"/>
                <a:gd name="T53" fmla="*/ 0 h 1524"/>
                <a:gd name="T54" fmla="*/ 0 w 986"/>
                <a:gd name="T55" fmla="*/ 0 h 1524"/>
                <a:gd name="T56" fmla="*/ 0 w 986"/>
                <a:gd name="T57" fmla="*/ 0 h 1524"/>
                <a:gd name="T58" fmla="*/ 0 w 986"/>
                <a:gd name="T59" fmla="*/ 0 h 1524"/>
                <a:gd name="T60" fmla="*/ 0 w 986"/>
                <a:gd name="T61" fmla="*/ 0 h 1524"/>
                <a:gd name="T62" fmla="*/ 0 w 986"/>
                <a:gd name="T63" fmla="*/ 0 h 1524"/>
                <a:gd name="T64" fmla="*/ 0 w 986"/>
                <a:gd name="T65" fmla="*/ 0 h 1524"/>
                <a:gd name="T66" fmla="*/ 0 w 986"/>
                <a:gd name="T67" fmla="*/ 0 h 1524"/>
                <a:gd name="T68" fmla="*/ 0 w 986"/>
                <a:gd name="T69" fmla="*/ 0 h 1524"/>
                <a:gd name="T70" fmla="*/ 0 w 986"/>
                <a:gd name="T71" fmla="*/ 0 h 1524"/>
                <a:gd name="T72" fmla="*/ 0 w 986"/>
                <a:gd name="T73" fmla="*/ 0 h 1524"/>
                <a:gd name="T74" fmla="*/ 0 w 986"/>
                <a:gd name="T75" fmla="*/ 0 h 1524"/>
                <a:gd name="T76" fmla="*/ 0 w 986"/>
                <a:gd name="T77" fmla="*/ 0 h 1524"/>
                <a:gd name="T78" fmla="*/ 0 w 986"/>
                <a:gd name="T79" fmla="*/ 0 h 1524"/>
                <a:gd name="T80" fmla="*/ 0 w 986"/>
                <a:gd name="T81" fmla="*/ 0 h 1524"/>
                <a:gd name="T82" fmla="*/ 0 w 986"/>
                <a:gd name="T83" fmla="*/ 0 h 1524"/>
                <a:gd name="T84" fmla="*/ 0 w 986"/>
                <a:gd name="T85" fmla="*/ 0 h 1524"/>
                <a:gd name="T86" fmla="*/ 0 w 986"/>
                <a:gd name="T87" fmla="*/ 0 h 1524"/>
                <a:gd name="T88" fmla="*/ 0 w 986"/>
                <a:gd name="T89" fmla="*/ 0 h 1524"/>
                <a:gd name="T90" fmla="*/ 0 w 986"/>
                <a:gd name="T91" fmla="*/ 0 h 1524"/>
                <a:gd name="T92" fmla="*/ 0 w 986"/>
                <a:gd name="T93" fmla="*/ 0 h 1524"/>
                <a:gd name="T94" fmla="*/ 0 w 986"/>
                <a:gd name="T95" fmla="*/ 0 h 1524"/>
                <a:gd name="T96" fmla="*/ 0 w 986"/>
                <a:gd name="T97" fmla="*/ 0 h 1524"/>
                <a:gd name="T98" fmla="*/ 0 w 986"/>
                <a:gd name="T99" fmla="*/ 0 h 1524"/>
                <a:gd name="T100" fmla="*/ 0 w 986"/>
                <a:gd name="T101" fmla="*/ 0 h 1524"/>
                <a:gd name="T102" fmla="*/ 0 w 986"/>
                <a:gd name="T103" fmla="*/ 0 h 1524"/>
                <a:gd name="T104" fmla="*/ 0 w 986"/>
                <a:gd name="T105" fmla="*/ 0 h 1524"/>
                <a:gd name="T106" fmla="*/ 0 w 986"/>
                <a:gd name="T107" fmla="*/ 0 h 1524"/>
                <a:gd name="T108" fmla="*/ 0 w 986"/>
                <a:gd name="T109" fmla="*/ 0 h 1524"/>
                <a:gd name="T110" fmla="*/ 0 w 986"/>
                <a:gd name="T111" fmla="*/ 0 h 1524"/>
                <a:gd name="T112" fmla="*/ 0 w 986"/>
                <a:gd name="T113" fmla="*/ 0 h 1524"/>
                <a:gd name="T114" fmla="*/ 0 w 986"/>
                <a:gd name="T115" fmla="*/ 0 h 1524"/>
                <a:gd name="T116" fmla="*/ 0 w 986"/>
                <a:gd name="T117" fmla="*/ 0 h 15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6"/>
                <a:gd name="T178" fmla="*/ 0 h 1524"/>
                <a:gd name="T179" fmla="*/ 986 w 986"/>
                <a:gd name="T180" fmla="*/ 1524 h 15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69" name="Freeform 58"/>
            <p:cNvSpPr>
              <a:spLocks/>
            </p:cNvSpPr>
            <p:nvPr/>
          </p:nvSpPr>
          <p:spPr bwMode="auto">
            <a:xfrm>
              <a:off x="4023" y="778"/>
              <a:ext cx="167" cy="286"/>
            </a:xfrm>
            <a:custGeom>
              <a:avLst/>
              <a:gdLst>
                <a:gd name="T0" fmla="*/ 0 w 834"/>
                <a:gd name="T1" fmla="*/ 0 h 1430"/>
                <a:gd name="T2" fmla="*/ 0 w 834"/>
                <a:gd name="T3" fmla="*/ 0 h 1430"/>
                <a:gd name="T4" fmla="*/ 0 w 834"/>
                <a:gd name="T5" fmla="*/ 0 h 1430"/>
                <a:gd name="T6" fmla="*/ 0 w 834"/>
                <a:gd name="T7" fmla="*/ 0 h 1430"/>
                <a:gd name="T8" fmla="*/ 0 w 834"/>
                <a:gd name="T9" fmla="*/ 0 h 1430"/>
                <a:gd name="T10" fmla="*/ 0 w 834"/>
                <a:gd name="T11" fmla="*/ 0 h 1430"/>
                <a:gd name="T12" fmla="*/ 0 w 834"/>
                <a:gd name="T13" fmla="*/ 0 h 1430"/>
                <a:gd name="T14" fmla="*/ 0 w 834"/>
                <a:gd name="T15" fmla="*/ 0 h 1430"/>
                <a:gd name="T16" fmla="*/ 0 w 834"/>
                <a:gd name="T17" fmla="*/ 0 h 1430"/>
                <a:gd name="T18" fmla="*/ 0 w 834"/>
                <a:gd name="T19" fmla="*/ 0 h 1430"/>
                <a:gd name="T20" fmla="*/ 0 w 834"/>
                <a:gd name="T21" fmla="*/ 0 h 1430"/>
                <a:gd name="T22" fmla="*/ 0 w 834"/>
                <a:gd name="T23" fmla="*/ 0 h 1430"/>
                <a:gd name="T24" fmla="*/ 0 w 834"/>
                <a:gd name="T25" fmla="*/ 0 h 1430"/>
                <a:gd name="T26" fmla="*/ 0 w 834"/>
                <a:gd name="T27" fmla="*/ 0 h 1430"/>
                <a:gd name="T28" fmla="*/ 0 w 834"/>
                <a:gd name="T29" fmla="*/ 0 h 1430"/>
                <a:gd name="T30" fmla="*/ 0 w 834"/>
                <a:gd name="T31" fmla="*/ 0 h 1430"/>
                <a:gd name="T32" fmla="*/ 0 w 834"/>
                <a:gd name="T33" fmla="*/ 0 h 1430"/>
                <a:gd name="T34" fmla="*/ 0 w 834"/>
                <a:gd name="T35" fmla="*/ 0 h 1430"/>
                <a:gd name="T36" fmla="*/ 0 w 834"/>
                <a:gd name="T37" fmla="*/ 0 h 1430"/>
                <a:gd name="T38" fmla="*/ 0 w 834"/>
                <a:gd name="T39" fmla="*/ 0 h 1430"/>
                <a:gd name="T40" fmla="*/ 0 w 834"/>
                <a:gd name="T41" fmla="*/ 0 h 1430"/>
                <a:gd name="T42" fmla="*/ 0 w 834"/>
                <a:gd name="T43" fmla="*/ 0 h 1430"/>
                <a:gd name="T44" fmla="*/ 0 w 834"/>
                <a:gd name="T45" fmla="*/ 0 h 1430"/>
                <a:gd name="T46" fmla="*/ 0 w 834"/>
                <a:gd name="T47" fmla="*/ 0 h 1430"/>
                <a:gd name="T48" fmla="*/ 0 w 834"/>
                <a:gd name="T49" fmla="*/ 0 h 1430"/>
                <a:gd name="T50" fmla="*/ 0 w 834"/>
                <a:gd name="T51" fmla="*/ 0 h 1430"/>
                <a:gd name="T52" fmla="*/ 0 w 834"/>
                <a:gd name="T53" fmla="*/ 0 h 1430"/>
                <a:gd name="T54" fmla="*/ 0 w 834"/>
                <a:gd name="T55" fmla="*/ 0 h 1430"/>
                <a:gd name="T56" fmla="*/ 0 w 834"/>
                <a:gd name="T57" fmla="*/ 0 h 1430"/>
                <a:gd name="T58" fmla="*/ 0 w 834"/>
                <a:gd name="T59" fmla="*/ 0 h 1430"/>
                <a:gd name="T60" fmla="*/ 0 w 834"/>
                <a:gd name="T61" fmla="*/ 0 h 1430"/>
                <a:gd name="T62" fmla="*/ 0 w 834"/>
                <a:gd name="T63" fmla="*/ 0 h 1430"/>
                <a:gd name="T64" fmla="*/ 0 w 834"/>
                <a:gd name="T65" fmla="*/ 0 h 1430"/>
                <a:gd name="T66" fmla="*/ 0 w 834"/>
                <a:gd name="T67" fmla="*/ 0 h 1430"/>
                <a:gd name="T68" fmla="*/ 0 w 834"/>
                <a:gd name="T69" fmla="*/ 0 h 1430"/>
                <a:gd name="T70" fmla="*/ 0 w 834"/>
                <a:gd name="T71" fmla="*/ 0 h 1430"/>
                <a:gd name="T72" fmla="*/ 0 w 834"/>
                <a:gd name="T73" fmla="*/ 0 h 1430"/>
                <a:gd name="T74" fmla="*/ 0 w 834"/>
                <a:gd name="T75" fmla="*/ 0 h 1430"/>
                <a:gd name="T76" fmla="*/ 0 w 834"/>
                <a:gd name="T77" fmla="*/ 0 h 1430"/>
                <a:gd name="T78" fmla="*/ 0 w 834"/>
                <a:gd name="T79" fmla="*/ 0 h 1430"/>
                <a:gd name="T80" fmla="*/ 0 w 834"/>
                <a:gd name="T81" fmla="*/ 0 h 1430"/>
                <a:gd name="T82" fmla="*/ 0 w 834"/>
                <a:gd name="T83" fmla="*/ 0 h 1430"/>
                <a:gd name="T84" fmla="*/ 0 w 834"/>
                <a:gd name="T85" fmla="*/ 0 h 1430"/>
                <a:gd name="T86" fmla="*/ 0 w 834"/>
                <a:gd name="T87" fmla="*/ 0 h 1430"/>
                <a:gd name="T88" fmla="*/ 0 w 834"/>
                <a:gd name="T89" fmla="*/ 0 h 1430"/>
                <a:gd name="T90" fmla="*/ 0 w 834"/>
                <a:gd name="T91" fmla="*/ 0 h 1430"/>
                <a:gd name="T92" fmla="*/ 0 w 834"/>
                <a:gd name="T93" fmla="*/ 0 h 1430"/>
                <a:gd name="T94" fmla="*/ 0 w 834"/>
                <a:gd name="T95" fmla="*/ 0 h 1430"/>
                <a:gd name="T96" fmla="*/ 0 w 834"/>
                <a:gd name="T97" fmla="*/ 0 h 1430"/>
                <a:gd name="T98" fmla="*/ 0 w 834"/>
                <a:gd name="T99" fmla="*/ 0 h 1430"/>
                <a:gd name="T100" fmla="*/ 0 w 834"/>
                <a:gd name="T101" fmla="*/ 0 h 1430"/>
                <a:gd name="T102" fmla="*/ 0 w 834"/>
                <a:gd name="T103" fmla="*/ 0 h 1430"/>
                <a:gd name="T104" fmla="*/ 0 w 834"/>
                <a:gd name="T105" fmla="*/ 0 h 1430"/>
                <a:gd name="T106" fmla="*/ 0 w 834"/>
                <a:gd name="T107" fmla="*/ 0 h 1430"/>
                <a:gd name="T108" fmla="*/ 0 w 834"/>
                <a:gd name="T109" fmla="*/ 0 h 1430"/>
                <a:gd name="T110" fmla="*/ 0 w 834"/>
                <a:gd name="T111" fmla="*/ 0 h 1430"/>
                <a:gd name="T112" fmla="*/ 0 w 834"/>
                <a:gd name="T113" fmla="*/ 0 h 14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34"/>
                <a:gd name="T172" fmla="*/ 0 h 1430"/>
                <a:gd name="T173" fmla="*/ 834 w 834"/>
                <a:gd name="T174" fmla="*/ 1430 h 14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70" name="Freeform 59"/>
            <p:cNvSpPr>
              <a:spLocks/>
            </p:cNvSpPr>
            <p:nvPr/>
          </p:nvSpPr>
          <p:spPr bwMode="auto">
            <a:xfrm>
              <a:off x="4073" y="808"/>
              <a:ext cx="130" cy="165"/>
            </a:xfrm>
            <a:custGeom>
              <a:avLst/>
              <a:gdLst>
                <a:gd name="T0" fmla="*/ 0 w 653"/>
                <a:gd name="T1" fmla="*/ 0 h 823"/>
                <a:gd name="T2" fmla="*/ 0 w 653"/>
                <a:gd name="T3" fmla="*/ 0 h 823"/>
                <a:gd name="T4" fmla="*/ 0 w 653"/>
                <a:gd name="T5" fmla="*/ 0 h 823"/>
                <a:gd name="T6" fmla="*/ 0 w 653"/>
                <a:gd name="T7" fmla="*/ 0 h 823"/>
                <a:gd name="T8" fmla="*/ 0 w 653"/>
                <a:gd name="T9" fmla="*/ 0 h 823"/>
                <a:gd name="T10" fmla="*/ 0 w 653"/>
                <a:gd name="T11" fmla="*/ 0 h 823"/>
                <a:gd name="T12" fmla="*/ 0 w 653"/>
                <a:gd name="T13" fmla="*/ 0 h 823"/>
                <a:gd name="T14" fmla="*/ 0 w 653"/>
                <a:gd name="T15" fmla="*/ 0 h 823"/>
                <a:gd name="T16" fmla="*/ 0 w 653"/>
                <a:gd name="T17" fmla="*/ 0 h 823"/>
                <a:gd name="T18" fmla="*/ 0 w 653"/>
                <a:gd name="T19" fmla="*/ 0 h 823"/>
                <a:gd name="T20" fmla="*/ 0 w 653"/>
                <a:gd name="T21" fmla="*/ 0 h 823"/>
                <a:gd name="T22" fmla="*/ 0 w 653"/>
                <a:gd name="T23" fmla="*/ 0 h 823"/>
                <a:gd name="T24" fmla="*/ 0 w 653"/>
                <a:gd name="T25" fmla="*/ 0 h 823"/>
                <a:gd name="T26" fmla="*/ 0 w 653"/>
                <a:gd name="T27" fmla="*/ 0 h 823"/>
                <a:gd name="T28" fmla="*/ 0 w 653"/>
                <a:gd name="T29" fmla="*/ 0 h 823"/>
                <a:gd name="T30" fmla="*/ 0 w 653"/>
                <a:gd name="T31" fmla="*/ 0 h 823"/>
                <a:gd name="T32" fmla="*/ 0 w 653"/>
                <a:gd name="T33" fmla="*/ 0 h 823"/>
                <a:gd name="T34" fmla="*/ 0 w 653"/>
                <a:gd name="T35" fmla="*/ 0 h 823"/>
                <a:gd name="T36" fmla="*/ 0 w 653"/>
                <a:gd name="T37" fmla="*/ 0 h 823"/>
                <a:gd name="T38" fmla="*/ 0 w 653"/>
                <a:gd name="T39" fmla="*/ 0 h 823"/>
                <a:gd name="T40" fmla="*/ 0 w 653"/>
                <a:gd name="T41" fmla="*/ 0 h 823"/>
                <a:gd name="T42" fmla="*/ 0 w 653"/>
                <a:gd name="T43" fmla="*/ 0 h 823"/>
                <a:gd name="T44" fmla="*/ 0 w 653"/>
                <a:gd name="T45" fmla="*/ 0 h 823"/>
                <a:gd name="T46" fmla="*/ 0 w 653"/>
                <a:gd name="T47" fmla="*/ 0 h 823"/>
                <a:gd name="T48" fmla="*/ 0 w 653"/>
                <a:gd name="T49" fmla="*/ 0 h 823"/>
                <a:gd name="T50" fmla="*/ 0 w 653"/>
                <a:gd name="T51" fmla="*/ 0 h 823"/>
                <a:gd name="T52" fmla="*/ 0 w 653"/>
                <a:gd name="T53" fmla="*/ 0 h 823"/>
                <a:gd name="T54" fmla="*/ 0 w 653"/>
                <a:gd name="T55" fmla="*/ 0 h 823"/>
                <a:gd name="T56" fmla="*/ 0 w 653"/>
                <a:gd name="T57" fmla="*/ 0 h 823"/>
                <a:gd name="T58" fmla="*/ 0 w 653"/>
                <a:gd name="T59" fmla="*/ 0 h 823"/>
                <a:gd name="T60" fmla="*/ 0 w 653"/>
                <a:gd name="T61" fmla="*/ 0 h 823"/>
                <a:gd name="T62" fmla="*/ 0 w 653"/>
                <a:gd name="T63" fmla="*/ 0 h 823"/>
                <a:gd name="T64" fmla="*/ 0 w 653"/>
                <a:gd name="T65" fmla="*/ 0 h 823"/>
                <a:gd name="T66" fmla="*/ 0 w 653"/>
                <a:gd name="T67" fmla="*/ 0 h 823"/>
                <a:gd name="T68" fmla="*/ 0 w 653"/>
                <a:gd name="T69" fmla="*/ 0 h 823"/>
                <a:gd name="T70" fmla="*/ 0 w 653"/>
                <a:gd name="T71" fmla="*/ 0 h 823"/>
                <a:gd name="T72" fmla="*/ 0 w 653"/>
                <a:gd name="T73" fmla="*/ 0 h 823"/>
                <a:gd name="T74" fmla="*/ 0 w 653"/>
                <a:gd name="T75" fmla="*/ 0 h 823"/>
                <a:gd name="T76" fmla="*/ 0 w 653"/>
                <a:gd name="T77" fmla="*/ 0 h 823"/>
                <a:gd name="T78" fmla="*/ 0 w 653"/>
                <a:gd name="T79" fmla="*/ 0 h 823"/>
                <a:gd name="T80" fmla="*/ 0 w 653"/>
                <a:gd name="T81" fmla="*/ 0 h 823"/>
                <a:gd name="T82" fmla="*/ 0 w 653"/>
                <a:gd name="T83" fmla="*/ 0 h 823"/>
                <a:gd name="T84" fmla="*/ 0 w 653"/>
                <a:gd name="T85" fmla="*/ 0 h 823"/>
                <a:gd name="T86" fmla="*/ 0 w 653"/>
                <a:gd name="T87" fmla="*/ 0 h 823"/>
                <a:gd name="T88" fmla="*/ 0 w 653"/>
                <a:gd name="T89" fmla="*/ 0 h 823"/>
                <a:gd name="T90" fmla="*/ 0 w 653"/>
                <a:gd name="T91" fmla="*/ 0 h 823"/>
                <a:gd name="T92" fmla="*/ 0 w 653"/>
                <a:gd name="T93" fmla="*/ 0 h 823"/>
                <a:gd name="T94" fmla="*/ 0 w 653"/>
                <a:gd name="T95" fmla="*/ 0 h 823"/>
                <a:gd name="T96" fmla="*/ 0 w 653"/>
                <a:gd name="T97" fmla="*/ 0 h 823"/>
                <a:gd name="T98" fmla="*/ 0 w 653"/>
                <a:gd name="T99" fmla="*/ 0 h 823"/>
                <a:gd name="T100" fmla="*/ 0 w 653"/>
                <a:gd name="T101" fmla="*/ 0 h 823"/>
                <a:gd name="T102" fmla="*/ 0 w 653"/>
                <a:gd name="T103" fmla="*/ 0 h 823"/>
                <a:gd name="T104" fmla="*/ 0 w 653"/>
                <a:gd name="T105" fmla="*/ 0 h 823"/>
                <a:gd name="T106" fmla="*/ 0 w 653"/>
                <a:gd name="T107" fmla="*/ 0 h 8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3"/>
                <a:gd name="T163" fmla="*/ 0 h 823"/>
                <a:gd name="T164" fmla="*/ 653 w 653"/>
                <a:gd name="T165" fmla="*/ 823 h 8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71" name="Freeform 60"/>
            <p:cNvSpPr>
              <a:spLocks/>
            </p:cNvSpPr>
            <p:nvPr/>
          </p:nvSpPr>
          <p:spPr bwMode="auto">
            <a:xfrm>
              <a:off x="4205" y="822"/>
              <a:ext cx="88" cy="130"/>
            </a:xfrm>
            <a:custGeom>
              <a:avLst/>
              <a:gdLst>
                <a:gd name="T0" fmla="*/ 0 w 437"/>
                <a:gd name="T1" fmla="*/ 0 h 653"/>
                <a:gd name="T2" fmla="*/ 0 w 437"/>
                <a:gd name="T3" fmla="*/ 0 h 653"/>
                <a:gd name="T4" fmla="*/ 0 w 437"/>
                <a:gd name="T5" fmla="*/ 0 h 653"/>
                <a:gd name="T6" fmla="*/ 0 w 437"/>
                <a:gd name="T7" fmla="*/ 0 h 653"/>
                <a:gd name="T8" fmla="*/ 0 w 437"/>
                <a:gd name="T9" fmla="*/ 0 h 653"/>
                <a:gd name="T10" fmla="*/ 0 w 437"/>
                <a:gd name="T11" fmla="*/ 0 h 653"/>
                <a:gd name="T12" fmla="*/ 0 w 437"/>
                <a:gd name="T13" fmla="*/ 0 h 653"/>
                <a:gd name="T14" fmla="*/ 0 w 437"/>
                <a:gd name="T15" fmla="*/ 0 h 653"/>
                <a:gd name="T16" fmla="*/ 0 w 437"/>
                <a:gd name="T17" fmla="*/ 0 h 653"/>
                <a:gd name="T18" fmla="*/ 0 w 437"/>
                <a:gd name="T19" fmla="*/ 0 h 653"/>
                <a:gd name="T20" fmla="*/ 0 w 437"/>
                <a:gd name="T21" fmla="*/ 0 h 653"/>
                <a:gd name="T22" fmla="*/ 0 w 437"/>
                <a:gd name="T23" fmla="*/ 0 h 653"/>
                <a:gd name="T24" fmla="*/ 0 w 437"/>
                <a:gd name="T25" fmla="*/ 0 h 653"/>
                <a:gd name="T26" fmla="*/ 0 w 437"/>
                <a:gd name="T27" fmla="*/ 0 h 653"/>
                <a:gd name="T28" fmla="*/ 0 w 437"/>
                <a:gd name="T29" fmla="*/ 0 h 653"/>
                <a:gd name="T30" fmla="*/ 0 w 437"/>
                <a:gd name="T31" fmla="*/ 0 h 653"/>
                <a:gd name="T32" fmla="*/ 0 w 437"/>
                <a:gd name="T33" fmla="*/ 0 h 653"/>
                <a:gd name="T34" fmla="*/ 0 w 437"/>
                <a:gd name="T35" fmla="*/ 0 h 653"/>
                <a:gd name="T36" fmla="*/ 0 w 437"/>
                <a:gd name="T37" fmla="*/ 0 h 653"/>
                <a:gd name="T38" fmla="*/ 0 w 437"/>
                <a:gd name="T39" fmla="*/ 0 h 653"/>
                <a:gd name="T40" fmla="*/ 0 w 437"/>
                <a:gd name="T41" fmla="*/ 0 h 653"/>
                <a:gd name="T42" fmla="*/ 0 w 437"/>
                <a:gd name="T43" fmla="*/ 0 h 653"/>
                <a:gd name="T44" fmla="*/ 0 w 437"/>
                <a:gd name="T45" fmla="*/ 0 h 653"/>
                <a:gd name="T46" fmla="*/ 0 w 437"/>
                <a:gd name="T47" fmla="*/ 0 h 653"/>
                <a:gd name="T48" fmla="*/ 0 w 437"/>
                <a:gd name="T49" fmla="*/ 0 h 653"/>
                <a:gd name="T50" fmla="*/ 0 w 437"/>
                <a:gd name="T51" fmla="*/ 0 h 653"/>
                <a:gd name="T52" fmla="*/ 0 w 437"/>
                <a:gd name="T53" fmla="*/ 0 h 653"/>
                <a:gd name="T54" fmla="*/ 0 w 437"/>
                <a:gd name="T55" fmla="*/ 0 h 653"/>
                <a:gd name="T56" fmla="*/ 0 w 437"/>
                <a:gd name="T57" fmla="*/ 0 h 653"/>
                <a:gd name="T58" fmla="*/ 0 w 437"/>
                <a:gd name="T59" fmla="*/ 0 h 653"/>
                <a:gd name="T60" fmla="*/ 0 w 437"/>
                <a:gd name="T61" fmla="*/ 0 h 653"/>
                <a:gd name="T62" fmla="*/ 0 w 437"/>
                <a:gd name="T63" fmla="*/ 0 h 653"/>
                <a:gd name="T64" fmla="*/ 0 w 437"/>
                <a:gd name="T65" fmla="*/ 0 h 653"/>
                <a:gd name="T66" fmla="*/ 0 w 437"/>
                <a:gd name="T67" fmla="*/ 0 h 653"/>
                <a:gd name="T68" fmla="*/ 0 w 437"/>
                <a:gd name="T69" fmla="*/ 0 h 653"/>
                <a:gd name="T70" fmla="*/ 0 w 437"/>
                <a:gd name="T71" fmla="*/ 0 h 653"/>
                <a:gd name="T72" fmla="*/ 0 w 437"/>
                <a:gd name="T73" fmla="*/ 0 h 653"/>
                <a:gd name="T74" fmla="*/ 0 w 437"/>
                <a:gd name="T75" fmla="*/ 0 h 653"/>
                <a:gd name="T76" fmla="*/ 0 w 437"/>
                <a:gd name="T77" fmla="*/ 0 h 653"/>
                <a:gd name="T78" fmla="*/ 0 w 437"/>
                <a:gd name="T79" fmla="*/ 0 h 653"/>
                <a:gd name="T80" fmla="*/ 0 w 437"/>
                <a:gd name="T81" fmla="*/ 0 h 653"/>
                <a:gd name="T82" fmla="*/ 0 w 437"/>
                <a:gd name="T83" fmla="*/ 0 h 653"/>
                <a:gd name="T84" fmla="*/ 0 w 437"/>
                <a:gd name="T85" fmla="*/ 0 h 653"/>
                <a:gd name="T86" fmla="*/ 0 w 437"/>
                <a:gd name="T87" fmla="*/ 0 h 653"/>
                <a:gd name="T88" fmla="*/ 0 w 437"/>
                <a:gd name="T89" fmla="*/ 0 h 653"/>
                <a:gd name="T90" fmla="*/ 0 w 437"/>
                <a:gd name="T91" fmla="*/ 0 h 653"/>
                <a:gd name="T92" fmla="*/ 0 w 437"/>
                <a:gd name="T93" fmla="*/ 0 h 653"/>
                <a:gd name="T94" fmla="*/ 0 w 437"/>
                <a:gd name="T95" fmla="*/ 0 h 653"/>
                <a:gd name="T96" fmla="*/ 0 w 437"/>
                <a:gd name="T97" fmla="*/ 0 h 653"/>
                <a:gd name="T98" fmla="*/ 0 w 437"/>
                <a:gd name="T99" fmla="*/ 0 h 653"/>
                <a:gd name="T100" fmla="*/ 0 w 437"/>
                <a:gd name="T101" fmla="*/ 0 h 653"/>
                <a:gd name="T102" fmla="*/ 0 w 437"/>
                <a:gd name="T103" fmla="*/ 0 h 653"/>
                <a:gd name="T104" fmla="*/ 0 w 437"/>
                <a:gd name="T105" fmla="*/ 0 h 653"/>
                <a:gd name="T106" fmla="*/ 0 w 437"/>
                <a:gd name="T107" fmla="*/ 0 h 653"/>
                <a:gd name="T108" fmla="*/ 0 w 437"/>
                <a:gd name="T109" fmla="*/ 0 h 653"/>
                <a:gd name="T110" fmla="*/ 0 w 437"/>
                <a:gd name="T111" fmla="*/ 0 h 653"/>
                <a:gd name="T112" fmla="*/ 0 w 437"/>
                <a:gd name="T113" fmla="*/ 0 h 653"/>
                <a:gd name="T114" fmla="*/ 0 w 437"/>
                <a:gd name="T115" fmla="*/ 0 h 653"/>
                <a:gd name="T116" fmla="*/ 0 w 437"/>
                <a:gd name="T117" fmla="*/ 0 h 653"/>
                <a:gd name="T118" fmla="*/ 0 w 437"/>
                <a:gd name="T119" fmla="*/ 0 h 653"/>
                <a:gd name="T120" fmla="*/ 0 w 437"/>
                <a:gd name="T121" fmla="*/ 0 h 653"/>
                <a:gd name="T122" fmla="*/ 0 w 437"/>
                <a:gd name="T123" fmla="*/ 0 h 6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7"/>
                <a:gd name="T187" fmla="*/ 0 h 653"/>
                <a:gd name="T188" fmla="*/ 437 w 437"/>
                <a:gd name="T189" fmla="*/ 653 h 6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72" name="Freeform 61"/>
            <p:cNvSpPr>
              <a:spLocks/>
            </p:cNvSpPr>
            <p:nvPr/>
          </p:nvSpPr>
          <p:spPr bwMode="auto">
            <a:xfrm>
              <a:off x="4056" y="840"/>
              <a:ext cx="17" cy="4"/>
            </a:xfrm>
            <a:custGeom>
              <a:avLst/>
              <a:gdLst>
                <a:gd name="T0" fmla="*/ 0 w 86"/>
                <a:gd name="T1" fmla="*/ 0 h 23"/>
                <a:gd name="T2" fmla="*/ 0 w 86"/>
                <a:gd name="T3" fmla="*/ 0 h 23"/>
                <a:gd name="T4" fmla="*/ 0 w 86"/>
                <a:gd name="T5" fmla="*/ 0 h 23"/>
                <a:gd name="T6" fmla="*/ 0 w 86"/>
                <a:gd name="T7" fmla="*/ 0 h 23"/>
                <a:gd name="T8" fmla="*/ 0 w 86"/>
                <a:gd name="T9" fmla="*/ 0 h 23"/>
                <a:gd name="T10" fmla="*/ 0 w 86"/>
                <a:gd name="T11" fmla="*/ 0 h 23"/>
                <a:gd name="T12" fmla="*/ 0 w 86"/>
                <a:gd name="T13" fmla="*/ 0 h 23"/>
                <a:gd name="T14" fmla="*/ 0 w 86"/>
                <a:gd name="T15" fmla="*/ 0 h 23"/>
                <a:gd name="T16" fmla="*/ 0 w 86"/>
                <a:gd name="T17" fmla="*/ 0 h 23"/>
                <a:gd name="T18" fmla="*/ 0 w 86"/>
                <a:gd name="T19" fmla="*/ 0 h 23"/>
                <a:gd name="T20" fmla="*/ 0 w 86"/>
                <a:gd name="T21" fmla="*/ 0 h 23"/>
                <a:gd name="T22" fmla="*/ 0 w 86"/>
                <a:gd name="T23" fmla="*/ 0 h 23"/>
                <a:gd name="T24" fmla="*/ 0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23"/>
                <a:gd name="T53" fmla="*/ 86 w 8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73" name="Freeform 62"/>
            <p:cNvSpPr>
              <a:spLocks/>
            </p:cNvSpPr>
            <p:nvPr/>
          </p:nvSpPr>
          <p:spPr bwMode="auto">
            <a:xfrm>
              <a:off x="4127" y="844"/>
              <a:ext cx="130" cy="150"/>
            </a:xfrm>
            <a:custGeom>
              <a:avLst/>
              <a:gdLst>
                <a:gd name="T0" fmla="*/ 0 w 653"/>
                <a:gd name="T1" fmla="*/ 0 h 747"/>
                <a:gd name="T2" fmla="*/ 0 w 653"/>
                <a:gd name="T3" fmla="*/ 0 h 747"/>
                <a:gd name="T4" fmla="*/ 0 w 653"/>
                <a:gd name="T5" fmla="*/ 0 h 747"/>
                <a:gd name="T6" fmla="*/ 0 w 653"/>
                <a:gd name="T7" fmla="*/ 0 h 747"/>
                <a:gd name="T8" fmla="*/ 0 w 653"/>
                <a:gd name="T9" fmla="*/ 0 h 747"/>
                <a:gd name="T10" fmla="*/ 0 w 653"/>
                <a:gd name="T11" fmla="*/ 0 h 747"/>
                <a:gd name="T12" fmla="*/ 0 w 653"/>
                <a:gd name="T13" fmla="*/ 0 h 747"/>
                <a:gd name="T14" fmla="*/ 0 w 653"/>
                <a:gd name="T15" fmla="*/ 0 h 747"/>
                <a:gd name="T16" fmla="*/ 0 w 653"/>
                <a:gd name="T17" fmla="*/ 0 h 747"/>
                <a:gd name="T18" fmla="*/ 0 w 653"/>
                <a:gd name="T19" fmla="*/ 0 h 747"/>
                <a:gd name="T20" fmla="*/ 0 w 653"/>
                <a:gd name="T21" fmla="*/ 0 h 747"/>
                <a:gd name="T22" fmla="*/ 0 w 653"/>
                <a:gd name="T23" fmla="*/ 0 h 747"/>
                <a:gd name="T24" fmla="*/ 0 w 653"/>
                <a:gd name="T25" fmla="*/ 0 h 747"/>
                <a:gd name="T26" fmla="*/ 0 w 653"/>
                <a:gd name="T27" fmla="*/ 0 h 747"/>
                <a:gd name="T28" fmla="*/ 0 w 653"/>
                <a:gd name="T29" fmla="*/ 0 h 747"/>
                <a:gd name="T30" fmla="*/ 0 w 653"/>
                <a:gd name="T31" fmla="*/ 0 h 747"/>
                <a:gd name="T32" fmla="*/ 0 w 653"/>
                <a:gd name="T33" fmla="*/ 0 h 747"/>
                <a:gd name="T34" fmla="*/ 0 w 653"/>
                <a:gd name="T35" fmla="*/ 0 h 747"/>
                <a:gd name="T36" fmla="*/ 0 w 653"/>
                <a:gd name="T37" fmla="*/ 0 h 747"/>
                <a:gd name="T38" fmla="*/ 0 w 653"/>
                <a:gd name="T39" fmla="*/ 0 h 747"/>
                <a:gd name="T40" fmla="*/ 0 w 653"/>
                <a:gd name="T41" fmla="*/ 0 h 747"/>
                <a:gd name="T42" fmla="*/ 0 w 653"/>
                <a:gd name="T43" fmla="*/ 0 h 747"/>
                <a:gd name="T44" fmla="*/ 0 w 653"/>
                <a:gd name="T45" fmla="*/ 0 h 747"/>
                <a:gd name="T46" fmla="*/ 0 w 653"/>
                <a:gd name="T47" fmla="*/ 0 h 747"/>
                <a:gd name="T48" fmla="*/ 0 w 653"/>
                <a:gd name="T49" fmla="*/ 0 h 747"/>
                <a:gd name="T50" fmla="*/ 0 w 653"/>
                <a:gd name="T51" fmla="*/ 0 h 747"/>
                <a:gd name="T52" fmla="*/ 0 w 653"/>
                <a:gd name="T53" fmla="*/ 0 h 747"/>
                <a:gd name="T54" fmla="*/ 0 w 653"/>
                <a:gd name="T55" fmla="*/ 0 h 747"/>
                <a:gd name="T56" fmla="*/ 0 w 653"/>
                <a:gd name="T57" fmla="*/ 0 h 747"/>
                <a:gd name="T58" fmla="*/ 0 w 653"/>
                <a:gd name="T59" fmla="*/ 0 h 747"/>
                <a:gd name="T60" fmla="*/ 0 w 653"/>
                <a:gd name="T61" fmla="*/ 0 h 747"/>
                <a:gd name="T62" fmla="*/ 0 w 653"/>
                <a:gd name="T63" fmla="*/ 0 h 747"/>
                <a:gd name="T64" fmla="*/ 0 w 653"/>
                <a:gd name="T65" fmla="*/ 0 h 747"/>
                <a:gd name="T66" fmla="*/ 0 w 653"/>
                <a:gd name="T67" fmla="*/ 0 h 747"/>
                <a:gd name="T68" fmla="*/ 0 w 653"/>
                <a:gd name="T69" fmla="*/ 0 h 747"/>
                <a:gd name="T70" fmla="*/ 0 w 653"/>
                <a:gd name="T71" fmla="*/ 0 h 747"/>
                <a:gd name="T72" fmla="*/ 0 w 653"/>
                <a:gd name="T73" fmla="*/ 0 h 747"/>
                <a:gd name="T74" fmla="*/ 0 w 653"/>
                <a:gd name="T75" fmla="*/ 0 h 747"/>
                <a:gd name="T76" fmla="*/ 0 w 653"/>
                <a:gd name="T77" fmla="*/ 0 h 747"/>
                <a:gd name="T78" fmla="*/ 0 w 653"/>
                <a:gd name="T79" fmla="*/ 0 h 747"/>
                <a:gd name="T80" fmla="*/ 0 w 653"/>
                <a:gd name="T81" fmla="*/ 0 h 747"/>
                <a:gd name="T82" fmla="*/ 0 w 653"/>
                <a:gd name="T83" fmla="*/ 0 h 747"/>
                <a:gd name="T84" fmla="*/ 0 w 653"/>
                <a:gd name="T85" fmla="*/ 0 h 747"/>
                <a:gd name="T86" fmla="*/ 0 w 653"/>
                <a:gd name="T87" fmla="*/ 0 h 747"/>
                <a:gd name="T88" fmla="*/ 0 w 653"/>
                <a:gd name="T89" fmla="*/ 0 h 747"/>
                <a:gd name="T90" fmla="*/ 0 w 653"/>
                <a:gd name="T91" fmla="*/ 0 h 747"/>
                <a:gd name="T92" fmla="*/ 0 w 653"/>
                <a:gd name="T93" fmla="*/ 0 h 747"/>
                <a:gd name="T94" fmla="*/ 0 w 653"/>
                <a:gd name="T95" fmla="*/ 0 h 747"/>
                <a:gd name="T96" fmla="*/ 0 w 653"/>
                <a:gd name="T97" fmla="*/ 0 h 747"/>
                <a:gd name="T98" fmla="*/ 0 w 653"/>
                <a:gd name="T99" fmla="*/ 0 h 747"/>
                <a:gd name="T100" fmla="*/ 0 w 653"/>
                <a:gd name="T101" fmla="*/ 0 h 747"/>
                <a:gd name="T102" fmla="*/ 0 w 653"/>
                <a:gd name="T103" fmla="*/ 0 h 747"/>
                <a:gd name="T104" fmla="*/ 0 w 653"/>
                <a:gd name="T105" fmla="*/ 0 h 7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3"/>
                <a:gd name="T160" fmla="*/ 0 h 747"/>
                <a:gd name="T161" fmla="*/ 653 w 653"/>
                <a:gd name="T162" fmla="*/ 747 h 7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74" name="Freeform 63"/>
            <p:cNvSpPr>
              <a:spLocks/>
            </p:cNvSpPr>
            <p:nvPr/>
          </p:nvSpPr>
          <p:spPr bwMode="auto">
            <a:xfrm>
              <a:off x="4210" y="855"/>
              <a:ext cx="315" cy="286"/>
            </a:xfrm>
            <a:custGeom>
              <a:avLst/>
              <a:gdLst>
                <a:gd name="T0" fmla="*/ 0 w 1572"/>
                <a:gd name="T1" fmla="*/ 0 h 1430"/>
                <a:gd name="T2" fmla="*/ 0 w 1572"/>
                <a:gd name="T3" fmla="*/ 0 h 1430"/>
                <a:gd name="T4" fmla="*/ 0 w 1572"/>
                <a:gd name="T5" fmla="*/ 0 h 1430"/>
                <a:gd name="T6" fmla="*/ 0 w 1572"/>
                <a:gd name="T7" fmla="*/ 0 h 1430"/>
                <a:gd name="T8" fmla="*/ 0 w 1572"/>
                <a:gd name="T9" fmla="*/ 0 h 1430"/>
                <a:gd name="T10" fmla="*/ 0 w 1572"/>
                <a:gd name="T11" fmla="*/ 0 h 1430"/>
                <a:gd name="T12" fmla="*/ 0 w 1572"/>
                <a:gd name="T13" fmla="*/ 0 h 1430"/>
                <a:gd name="T14" fmla="*/ 0 w 1572"/>
                <a:gd name="T15" fmla="*/ 0 h 1430"/>
                <a:gd name="T16" fmla="*/ 0 w 1572"/>
                <a:gd name="T17" fmla="*/ 0 h 1430"/>
                <a:gd name="T18" fmla="*/ 0 w 1572"/>
                <a:gd name="T19" fmla="*/ 0 h 1430"/>
                <a:gd name="T20" fmla="*/ 0 w 1572"/>
                <a:gd name="T21" fmla="*/ 0 h 1430"/>
                <a:gd name="T22" fmla="*/ 0 w 1572"/>
                <a:gd name="T23" fmla="*/ 0 h 1430"/>
                <a:gd name="T24" fmla="*/ 0 w 1572"/>
                <a:gd name="T25" fmla="*/ 0 h 1430"/>
                <a:gd name="T26" fmla="*/ 0 w 1572"/>
                <a:gd name="T27" fmla="*/ 0 h 1430"/>
                <a:gd name="T28" fmla="*/ 0 w 1572"/>
                <a:gd name="T29" fmla="*/ 0 h 1430"/>
                <a:gd name="T30" fmla="*/ 0 w 1572"/>
                <a:gd name="T31" fmla="*/ 0 h 1430"/>
                <a:gd name="T32" fmla="*/ 0 w 1572"/>
                <a:gd name="T33" fmla="*/ 0 h 1430"/>
                <a:gd name="T34" fmla="*/ 0 w 1572"/>
                <a:gd name="T35" fmla="*/ 0 h 1430"/>
                <a:gd name="T36" fmla="*/ 0 w 1572"/>
                <a:gd name="T37" fmla="*/ 0 h 1430"/>
                <a:gd name="T38" fmla="*/ 0 w 1572"/>
                <a:gd name="T39" fmla="*/ 0 h 1430"/>
                <a:gd name="T40" fmla="*/ 0 w 1572"/>
                <a:gd name="T41" fmla="*/ 0 h 1430"/>
                <a:gd name="T42" fmla="*/ 0 w 1572"/>
                <a:gd name="T43" fmla="*/ 0 h 1430"/>
                <a:gd name="T44" fmla="*/ 0 w 1572"/>
                <a:gd name="T45" fmla="*/ 0 h 1430"/>
                <a:gd name="T46" fmla="*/ 0 w 1572"/>
                <a:gd name="T47" fmla="*/ 0 h 1430"/>
                <a:gd name="T48" fmla="*/ 0 w 1572"/>
                <a:gd name="T49" fmla="*/ 0 h 1430"/>
                <a:gd name="T50" fmla="*/ 0 w 1572"/>
                <a:gd name="T51" fmla="*/ 0 h 1430"/>
                <a:gd name="T52" fmla="*/ 0 w 1572"/>
                <a:gd name="T53" fmla="*/ 0 h 1430"/>
                <a:gd name="T54" fmla="*/ 0 w 1572"/>
                <a:gd name="T55" fmla="*/ 0 h 1430"/>
                <a:gd name="T56" fmla="*/ 0 w 1572"/>
                <a:gd name="T57" fmla="*/ 0 h 1430"/>
                <a:gd name="T58" fmla="*/ 0 w 1572"/>
                <a:gd name="T59" fmla="*/ 0 h 1430"/>
                <a:gd name="T60" fmla="*/ 0 w 1572"/>
                <a:gd name="T61" fmla="*/ 0 h 1430"/>
                <a:gd name="T62" fmla="*/ 0 w 1572"/>
                <a:gd name="T63" fmla="*/ 0 h 1430"/>
                <a:gd name="T64" fmla="*/ 0 w 1572"/>
                <a:gd name="T65" fmla="*/ 0 h 1430"/>
                <a:gd name="T66" fmla="*/ 0 w 1572"/>
                <a:gd name="T67" fmla="*/ 0 h 1430"/>
                <a:gd name="T68" fmla="*/ 0 w 1572"/>
                <a:gd name="T69" fmla="*/ 0 h 1430"/>
                <a:gd name="T70" fmla="*/ 0 w 1572"/>
                <a:gd name="T71" fmla="*/ 0 h 1430"/>
                <a:gd name="T72" fmla="*/ 0 w 1572"/>
                <a:gd name="T73" fmla="*/ 0 h 1430"/>
                <a:gd name="T74" fmla="*/ 0 w 1572"/>
                <a:gd name="T75" fmla="*/ 0 h 1430"/>
                <a:gd name="T76" fmla="*/ 0 w 1572"/>
                <a:gd name="T77" fmla="*/ 0 h 1430"/>
                <a:gd name="T78" fmla="*/ 0 w 1572"/>
                <a:gd name="T79" fmla="*/ 0 h 1430"/>
                <a:gd name="T80" fmla="*/ 0 w 1572"/>
                <a:gd name="T81" fmla="*/ 0 h 1430"/>
                <a:gd name="T82" fmla="*/ 0 w 1572"/>
                <a:gd name="T83" fmla="*/ 0 h 1430"/>
                <a:gd name="T84" fmla="*/ 0 w 1572"/>
                <a:gd name="T85" fmla="*/ 0 h 1430"/>
                <a:gd name="T86" fmla="*/ 0 w 1572"/>
                <a:gd name="T87" fmla="*/ 0 h 1430"/>
                <a:gd name="T88" fmla="*/ 0 w 1572"/>
                <a:gd name="T89" fmla="*/ 0 h 1430"/>
                <a:gd name="T90" fmla="*/ 0 w 1572"/>
                <a:gd name="T91" fmla="*/ 0 h 1430"/>
                <a:gd name="T92" fmla="*/ 0 w 1572"/>
                <a:gd name="T93" fmla="*/ 0 h 1430"/>
                <a:gd name="T94" fmla="*/ 0 w 1572"/>
                <a:gd name="T95" fmla="*/ 0 h 1430"/>
                <a:gd name="T96" fmla="*/ 0 w 1572"/>
                <a:gd name="T97" fmla="*/ 0 h 1430"/>
                <a:gd name="T98" fmla="*/ 0 w 1572"/>
                <a:gd name="T99" fmla="*/ 0 h 1430"/>
                <a:gd name="T100" fmla="*/ 0 w 1572"/>
                <a:gd name="T101" fmla="*/ 0 h 1430"/>
                <a:gd name="T102" fmla="*/ 0 w 1572"/>
                <a:gd name="T103" fmla="*/ 0 h 1430"/>
                <a:gd name="T104" fmla="*/ 0 w 1572"/>
                <a:gd name="T105" fmla="*/ 0 h 1430"/>
                <a:gd name="T106" fmla="*/ 0 w 1572"/>
                <a:gd name="T107" fmla="*/ 0 h 14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72"/>
                <a:gd name="T163" fmla="*/ 0 h 1430"/>
                <a:gd name="T164" fmla="*/ 1572 w 1572"/>
                <a:gd name="T165" fmla="*/ 1430 h 14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75" name="Freeform 64"/>
            <p:cNvSpPr>
              <a:spLocks/>
            </p:cNvSpPr>
            <p:nvPr/>
          </p:nvSpPr>
          <p:spPr bwMode="auto">
            <a:xfrm>
              <a:off x="4220" y="878"/>
              <a:ext cx="10" cy="8"/>
            </a:xfrm>
            <a:custGeom>
              <a:avLst/>
              <a:gdLst>
                <a:gd name="T0" fmla="*/ 0 w 52"/>
                <a:gd name="T1" fmla="*/ 0 h 42"/>
                <a:gd name="T2" fmla="*/ 0 w 52"/>
                <a:gd name="T3" fmla="*/ 0 h 42"/>
                <a:gd name="T4" fmla="*/ 0 w 52"/>
                <a:gd name="T5" fmla="*/ 0 h 42"/>
                <a:gd name="T6" fmla="*/ 0 w 52"/>
                <a:gd name="T7" fmla="*/ 0 h 42"/>
                <a:gd name="T8" fmla="*/ 0 w 52"/>
                <a:gd name="T9" fmla="*/ 0 h 42"/>
                <a:gd name="T10" fmla="*/ 0 w 52"/>
                <a:gd name="T11" fmla="*/ 0 h 42"/>
                <a:gd name="T12" fmla="*/ 0 w 52"/>
                <a:gd name="T13" fmla="*/ 0 h 42"/>
                <a:gd name="T14" fmla="*/ 0 w 52"/>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42"/>
                <a:gd name="T26" fmla="*/ 52 w 52"/>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76" name="Freeform 65"/>
            <p:cNvSpPr>
              <a:spLocks/>
            </p:cNvSpPr>
            <p:nvPr/>
          </p:nvSpPr>
          <p:spPr bwMode="auto">
            <a:xfrm>
              <a:off x="4081" y="893"/>
              <a:ext cx="27" cy="14"/>
            </a:xfrm>
            <a:custGeom>
              <a:avLst/>
              <a:gdLst>
                <a:gd name="T0" fmla="*/ 0 w 134"/>
                <a:gd name="T1" fmla="*/ 0 h 71"/>
                <a:gd name="T2" fmla="*/ 0 w 134"/>
                <a:gd name="T3" fmla="*/ 0 h 71"/>
                <a:gd name="T4" fmla="*/ 0 w 134"/>
                <a:gd name="T5" fmla="*/ 0 h 71"/>
                <a:gd name="T6" fmla="*/ 0 w 134"/>
                <a:gd name="T7" fmla="*/ 0 h 71"/>
                <a:gd name="T8" fmla="*/ 0 w 134"/>
                <a:gd name="T9" fmla="*/ 0 h 71"/>
                <a:gd name="T10" fmla="*/ 0 w 134"/>
                <a:gd name="T11" fmla="*/ 0 h 71"/>
                <a:gd name="T12" fmla="*/ 0 w 134"/>
                <a:gd name="T13" fmla="*/ 0 h 71"/>
                <a:gd name="T14" fmla="*/ 0 w 134"/>
                <a:gd name="T15" fmla="*/ 0 h 71"/>
                <a:gd name="T16" fmla="*/ 0 w 134"/>
                <a:gd name="T17" fmla="*/ 0 h 71"/>
                <a:gd name="T18" fmla="*/ 0 w 134"/>
                <a:gd name="T19" fmla="*/ 0 h 71"/>
                <a:gd name="T20" fmla="*/ 0 w 134"/>
                <a:gd name="T21" fmla="*/ 0 h 71"/>
                <a:gd name="T22" fmla="*/ 0 w 134"/>
                <a:gd name="T23" fmla="*/ 0 h 71"/>
                <a:gd name="T24" fmla="*/ 0 w 134"/>
                <a:gd name="T25" fmla="*/ 0 h 71"/>
                <a:gd name="T26" fmla="*/ 0 w 134"/>
                <a:gd name="T27" fmla="*/ 0 h 71"/>
                <a:gd name="T28" fmla="*/ 0 w 134"/>
                <a:gd name="T29" fmla="*/ 0 h 71"/>
                <a:gd name="T30" fmla="*/ 0 w 134"/>
                <a:gd name="T31" fmla="*/ 0 h 71"/>
                <a:gd name="T32" fmla="*/ 0 w 134"/>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4"/>
                <a:gd name="T52" fmla="*/ 0 h 71"/>
                <a:gd name="T53" fmla="*/ 134 w 134"/>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77" name="Freeform 66"/>
            <p:cNvSpPr>
              <a:spLocks/>
            </p:cNvSpPr>
            <p:nvPr/>
          </p:nvSpPr>
          <p:spPr bwMode="auto">
            <a:xfrm>
              <a:off x="4147" y="896"/>
              <a:ext cx="43" cy="37"/>
            </a:xfrm>
            <a:custGeom>
              <a:avLst/>
              <a:gdLst>
                <a:gd name="T0" fmla="*/ 0 w 214"/>
                <a:gd name="T1" fmla="*/ 0 h 185"/>
                <a:gd name="T2" fmla="*/ 0 w 214"/>
                <a:gd name="T3" fmla="*/ 0 h 185"/>
                <a:gd name="T4" fmla="*/ 0 w 214"/>
                <a:gd name="T5" fmla="*/ 0 h 185"/>
                <a:gd name="T6" fmla="*/ 0 w 214"/>
                <a:gd name="T7" fmla="*/ 0 h 185"/>
                <a:gd name="T8" fmla="*/ 0 w 214"/>
                <a:gd name="T9" fmla="*/ 0 h 185"/>
                <a:gd name="T10" fmla="*/ 0 w 214"/>
                <a:gd name="T11" fmla="*/ 0 h 185"/>
                <a:gd name="T12" fmla="*/ 0 w 214"/>
                <a:gd name="T13" fmla="*/ 0 h 185"/>
                <a:gd name="T14" fmla="*/ 0 w 214"/>
                <a:gd name="T15" fmla="*/ 0 h 185"/>
                <a:gd name="T16" fmla="*/ 0 w 214"/>
                <a:gd name="T17" fmla="*/ 0 h 185"/>
                <a:gd name="T18" fmla="*/ 0 w 214"/>
                <a:gd name="T19" fmla="*/ 0 h 185"/>
                <a:gd name="T20" fmla="*/ 0 w 214"/>
                <a:gd name="T21" fmla="*/ 0 h 185"/>
                <a:gd name="T22" fmla="*/ 0 w 214"/>
                <a:gd name="T23" fmla="*/ 0 h 185"/>
                <a:gd name="T24" fmla="*/ 0 w 214"/>
                <a:gd name="T25" fmla="*/ 0 h 185"/>
                <a:gd name="T26" fmla="*/ 0 w 214"/>
                <a:gd name="T27" fmla="*/ 0 h 185"/>
                <a:gd name="T28" fmla="*/ 0 w 214"/>
                <a:gd name="T29" fmla="*/ 0 h 185"/>
                <a:gd name="T30" fmla="*/ 0 w 214"/>
                <a:gd name="T31" fmla="*/ 0 h 185"/>
                <a:gd name="T32" fmla="*/ 0 w 214"/>
                <a:gd name="T33" fmla="*/ 0 h 185"/>
                <a:gd name="T34" fmla="*/ 0 w 214"/>
                <a:gd name="T35" fmla="*/ 0 h 185"/>
                <a:gd name="T36" fmla="*/ 0 w 214"/>
                <a:gd name="T37" fmla="*/ 0 h 185"/>
                <a:gd name="T38" fmla="*/ 0 w 214"/>
                <a:gd name="T39" fmla="*/ 0 h 185"/>
                <a:gd name="T40" fmla="*/ 0 w 214"/>
                <a:gd name="T41" fmla="*/ 0 h 185"/>
                <a:gd name="T42" fmla="*/ 0 w 214"/>
                <a:gd name="T43" fmla="*/ 0 h 185"/>
                <a:gd name="T44" fmla="*/ 0 w 214"/>
                <a:gd name="T45" fmla="*/ 0 h 185"/>
                <a:gd name="T46" fmla="*/ 0 w 214"/>
                <a:gd name="T47" fmla="*/ 0 h 185"/>
                <a:gd name="T48" fmla="*/ 0 w 214"/>
                <a:gd name="T49" fmla="*/ 0 h 185"/>
                <a:gd name="T50" fmla="*/ 0 w 214"/>
                <a:gd name="T51" fmla="*/ 0 h 185"/>
                <a:gd name="T52" fmla="*/ 0 w 214"/>
                <a:gd name="T53" fmla="*/ 0 h 185"/>
                <a:gd name="T54" fmla="*/ 0 w 214"/>
                <a:gd name="T55" fmla="*/ 0 h 185"/>
                <a:gd name="T56" fmla="*/ 0 w 214"/>
                <a:gd name="T57" fmla="*/ 0 h 185"/>
                <a:gd name="T58" fmla="*/ 0 w 214"/>
                <a:gd name="T59" fmla="*/ 0 h 185"/>
                <a:gd name="T60" fmla="*/ 0 w 214"/>
                <a:gd name="T61" fmla="*/ 0 h 185"/>
                <a:gd name="T62" fmla="*/ 0 w 214"/>
                <a:gd name="T63" fmla="*/ 0 h 185"/>
                <a:gd name="T64" fmla="*/ 0 w 214"/>
                <a:gd name="T65" fmla="*/ 0 h 1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4"/>
                <a:gd name="T100" fmla="*/ 0 h 185"/>
                <a:gd name="T101" fmla="*/ 214 w 214"/>
                <a:gd name="T102" fmla="*/ 185 h 1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78" name="Freeform 67"/>
            <p:cNvSpPr>
              <a:spLocks/>
            </p:cNvSpPr>
            <p:nvPr/>
          </p:nvSpPr>
          <p:spPr bwMode="auto">
            <a:xfrm>
              <a:off x="4170" y="904"/>
              <a:ext cx="9" cy="13"/>
            </a:xfrm>
            <a:custGeom>
              <a:avLst/>
              <a:gdLst>
                <a:gd name="T0" fmla="*/ 0 w 47"/>
                <a:gd name="T1" fmla="*/ 0 h 62"/>
                <a:gd name="T2" fmla="*/ 0 w 47"/>
                <a:gd name="T3" fmla="*/ 0 h 62"/>
                <a:gd name="T4" fmla="*/ 0 w 47"/>
                <a:gd name="T5" fmla="*/ 0 h 62"/>
                <a:gd name="T6" fmla="*/ 0 w 47"/>
                <a:gd name="T7" fmla="*/ 0 h 62"/>
                <a:gd name="T8" fmla="*/ 0 w 47"/>
                <a:gd name="T9" fmla="*/ 0 h 62"/>
                <a:gd name="T10" fmla="*/ 0 w 47"/>
                <a:gd name="T11" fmla="*/ 0 h 62"/>
                <a:gd name="T12" fmla="*/ 0 w 47"/>
                <a:gd name="T13" fmla="*/ 0 h 62"/>
                <a:gd name="T14" fmla="*/ 0 w 47"/>
                <a:gd name="T15" fmla="*/ 0 h 62"/>
                <a:gd name="T16" fmla="*/ 0 w 47"/>
                <a:gd name="T17" fmla="*/ 0 h 62"/>
                <a:gd name="T18" fmla="*/ 0 w 47"/>
                <a:gd name="T19" fmla="*/ 0 h 62"/>
                <a:gd name="T20" fmla="*/ 0 w 47"/>
                <a:gd name="T21" fmla="*/ 0 h 62"/>
                <a:gd name="T22" fmla="*/ 0 w 47"/>
                <a:gd name="T23" fmla="*/ 0 h 62"/>
                <a:gd name="T24" fmla="*/ 0 w 47"/>
                <a:gd name="T25" fmla="*/ 0 h 62"/>
                <a:gd name="T26" fmla="*/ 0 w 47"/>
                <a:gd name="T27" fmla="*/ 0 h 62"/>
                <a:gd name="T28" fmla="*/ 0 w 47"/>
                <a:gd name="T29" fmla="*/ 0 h 62"/>
                <a:gd name="T30" fmla="*/ 0 w 47"/>
                <a:gd name="T31" fmla="*/ 0 h 62"/>
                <a:gd name="T32" fmla="*/ 0 w 47"/>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2"/>
                <a:gd name="T53" fmla="*/ 47 w 47"/>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79" name="Freeform 68"/>
            <p:cNvSpPr>
              <a:spLocks/>
            </p:cNvSpPr>
            <p:nvPr/>
          </p:nvSpPr>
          <p:spPr bwMode="auto">
            <a:xfrm>
              <a:off x="4160" y="913"/>
              <a:ext cx="10" cy="10"/>
            </a:xfrm>
            <a:custGeom>
              <a:avLst/>
              <a:gdLst>
                <a:gd name="T0" fmla="*/ 0 w 52"/>
                <a:gd name="T1" fmla="*/ 0 h 52"/>
                <a:gd name="T2" fmla="*/ 0 w 52"/>
                <a:gd name="T3" fmla="*/ 0 h 52"/>
                <a:gd name="T4" fmla="*/ 0 w 52"/>
                <a:gd name="T5" fmla="*/ 0 h 52"/>
                <a:gd name="T6" fmla="*/ 0 w 52"/>
                <a:gd name="T7" fmla="*/ 0 h 52"/>
                <a:gd name="T8" fmla="*/ 0 w 52"/>
                <a:gd name="T9" fmla="*/ 0 h 52"/>
                <a:gd name="T10" fmla="*/ 0 w 52"/>
                <a:gd name="T11" fmla="*/ 0 h 52"/>
                <a:gd name="T12" fmla="*/ 0 w 52"/>
                <a:gd name="T13" fmla="*/ 0 h 52"/>
                <a:gd name="T14" fmla="*/ 0 w 52"/>
                <a:gd name="T15" fmla="*/ 0 h 52"/>
                <a:gd name="T16" fmla="*/ 0 w 52"/>
                <a:gd name="T17" fmla="*/ 0 h 52"/>
                <a:gd name="T18" fmla="*/ 0 w 52"/>
                <a:gd name="T19" fmla="*/ 0 h 52"/>
                <a:gd name="T20" fmla="*/ 0 w 52"/>
                <a:gd name="T21" fmla="*/ 0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52"/>
                <a:gd name="T35" fmla="*/ 52 w 52"/>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80" name="Freeform 69"/>
            <p:cNvSpPr>
              <a:spLocks/>
            </p:cNvSpPr>
            <p:nvPr/>
          </p:nvSpPr>
          <p:spPr bwMode="auto">
            <a:xfrm>
              <a:off x="4222" y="954"/>
              <a:ext cx="19"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w 94"/>
                <a:gd name="T47" fmla="*/ 0 h 63"/>
                <a:gd name="T48" fmla="*/ 0 w 94"/>
                <a:gd name="T49" fmla="*/ 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4"/>
                <a:gd name="T76" fmla="*/ 0 h 63"/>
                <a:gd name="T77" fmla="*/ 94 w 94"/>
                <a:gd name="T78" fmla="*/ 63 h 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81" name="Freeform 70"/>
            <p:cNvSpPr>
              <a:spLocks/>
            </p:cNvSpPr>
            <p:nvPr/>
          </p:nvSpPr>
          <p:spPr bwMode="auto">
            <a:xfrm>
              <a:off x="4222" y="958"/>
              <a:ext cx="102" cy="121"/>
            </a:xfrm>
            <a:custGeom>
              <a:avLst/>
              <a:gdLst>
                <a:gd name="T0" fmla="*/ 0 w 510"/>
                <a:gd name="T1" fmla="*/ 0 h 604"/>
                <a:gd name="T2" fmla="*/ 0 w 510"/>
                <a:gd name="T3" fmla="*/ 0 h 604"/>
                <a:gd name="T4" fmla="*/ 0 w 510"/>
                <a:gd name="T5" fmla="*/ 0 h 604"/>
                <a:gd name="T6" fmla="*/ 0 w 510"/>
                <a:gd name="T7" fmla="*/ 0 h 604"/>
                <a:gd name="T8" fmla="*/ 0 w 510"/>
                <a:gd name="T9" fmla="*/ 0 h 604"/>
                <a:gd name="T10" fmla="*/ 0 w 510"/>
                <a:gd name="T11" fmla="*/ 0 h 604"/>
                <a:gd name="T12" fmla="*/ 0 w 510"/>
                <a:gd name="T13" fmla="*/ 0 h 604"/>
                <a:gd name="T14" fmla="*/ 0 w 510"/>
                <a:gd name="T15" fmla="*/ 0 h 604"/>
                <a:gd name="T16" fmla="*/ 0 w 510"/>
                <a:gd name="T17" fmla="*/ 0 h 604"/>
                <a:gd name="T18" fmla="*/ 0 w 510"/>
                <a:gd name="T19" fmla="*/ 0 h 604"/>
                <a:gd name="T20" fmla="*/ 0 w 510"/>
                <a:gd name="T21" fmla="*/ 0 h 604"/>
                <a:gd name="T22" fmla="*/ 0 w 510"/>
                <a:gd name="T23" fmla="*/ 0 h 604"/>
                <a:gd name="T24" fmla="*/ 0 w 510"/>
                <a:gd name="T25" fmla="*/ 0 h 604"/>
                <a:gd name="T26" fmla="*/ 0 w 510"/>
                <a:gd name="T27" fmla="*/ 0 h 604"/>
                <a:gd name="T28" fmla="*/ 0 w 510"/>
                <a:gd name="T29" fmla="*/ 0 h 604"/>
                <a:gd name="T30" fmla="*/ 0 w 510"/>
                <a:gd name="T31" fmla="*/ 0 h 604"/>
                <a:gd name="T32" fmla="*/ 0 w 510"/>
                <a:gd name="T33" fmla="*/ 0 h 604"/>
                <a:gd name="T34" fmla="*/ 0 w 510"/>
                <a:gd name="T35" fmla="*/ 0 h 604"/>
                <a:gd name="T36" fmla="*/ 0 w 510"/>
                <a:gd name="T37" fmla="*/ 0 h 604"/>
                <a:gd name="T38" fmla="*/ 0 w 510"/>
                <a:gd name="T39" fmla="*/ 0 h 604"/>
                <a:gd name="T40" fmla="*/ 0 w 510"/>
                <a:gd name="T41" fmla="*/ 0 h 604"/>
                <a:gd name="T42" fmla="*/ 0 w 510"/>
                <a:gd name="T43" fmla="*/ 0 h 604"/>
                <a:gd name="T44" fmla="*/ 0 w 510"/>
                <a:gd name="T45" fmla="*/ 0 h 604"/>
                <a:gd name="T46" fmla="*/ 0 w 510"/>
                <a:gd name="T47" fmla="*/ 0 h 604"/>
                <a:gd name="T48" fmla="*/ 0 w 510"/>
                <a:gd name="T49" fmla="*/ 0 h 604"/>
                <a:gd name="T50" fmla="*/ 0 w 510"/>
                <a:gd name="T51" fmla="*/ 0 h 604"/>
                <a:gd name="T52" fmla="*/ 0 w 510"/>
                <a:gd name="T53" fmla="*/ 0 h 604"/>
                <a:gd name="T54" fmla="*/ 0 w 510"/>
                <a:gd name="T55" fmla="*/ 0 h 604"/>
                <a:gd name="T56" fmla="*/ 0 w 510"/>
                <a:gd name="T57" fmla="*/ 0 h 604"/>
                <a:gd name="T58" fmla="*/ 0 w 510"/>
                <a:gd name="T59" fmla="*/ 0 h 604"/>
                <a:gd name="T60" fmla="*/ 0 w 510"/>
                <a:gd name="T61" fmla="*/ 0 h 604"/>
                <a:gd name="T62" fmla="*/ 0 w 510"/>
                <a:gd name="T63" fmla="*/ 0 h 604"/>
                <a:gd name="T64" fmla="*/ 0 w 510"/>
                <a:gd name="T65" fmla="*/ 0 h 604"/>
                <a:gd name="T66" fmla="*/ 0 w 510"/>
                <a:gd name="T67" fmla="*/ 0 h 604"/>
                <a:gd name="T68" fmla="*/ 0 w 510"/>
                <a:gd name="T69" fmla="*/ 0 h 604"/>
                <a:gd name="T70" fmla="*/ 0 w 510"/>
                <a:gd name="T71" fmla="*/ 0 h 604"/>
                <a:gd name="T72" fmla="*/ 0 w 510"/>
                <a:gd name="T73" fmla="*/ 0 h 604"/>
                <a:gd name="T74" fmla="*/ 0 w 510"/>
                <a:gd name="T75" fmla="*/ 0 h 604"/>
                <a:gd name="T76" fmla="*/ 0 w 510"/>
                <a:gd name="T77" fmla="*/ 0 h 604"/>
                <a:gd name="T78" fmla="*/ 0 w 510"/>
                <a:gd name="T79" fmla="*/ 0 h 604"/>
                <a:gd name="T80" fmla="*/ 0 w 510"/>
                <a:gd name="T81" fmla="*/ 0 h 604"/>
                <a:gd name="T82" fmla="*/ 0 w 510"/>
                <a:gd name="T83" fmla="*/ 0 h 604"/>
                <a:gd name="T84" fmla="*/ 0 w 510"/>
                <a:gd name="T85" fmla="*/ 0 h 604"/>
                <a:gd name="T86" fmla="*/ 0 w 510"/>
                <a:gd name="T87" fmla="*/ 0 h 604"/>
                <a:gd name="T88" fmla="*/ 0 w 510"/>
                <a:gd name="T89" fmla="*/ 0 h 604"/>
                <a:gd name="T90" fmla="*/ 0 w 510"/>
                <a:gd name="T91" fmla="*/ 0 h 604"/>
                <a:gd name="T92" fmla="*/ 0 w 510"/>
                <a:gd name="T93" fmla="*/ 0 h 604"/>
                <a:gd name="T94" fmla="*/ 0 w 510"/>
                <a:gd name="T95" fmla="*/ 0 h 604"/>
                <a:gd name="T96" fmla="*/ 0 w 510"/>
                <a:gd name="T97" fmla="*/ 0 h 604"/>
                <a:gd name="T98" fmla="*/ 0 w 510"/>
                <a:gd name="T99" fmla="*/ 0 h 604"/>
                <a:gd name="T100" fmla="*/ 0 w 510"/>
                <a:gd name="T101" fmla="*/ 0 h 604"/>
                <a:gd name="T102" fmla="*/ 0 w 510"/>
                <a:gd name="T103" fmla="*/ 0 h 604"/>
                <a:gd name="T104" fmla="*/ 0 w 510"/>
                <a:gd name="T105" fmla="*/ 0 h 604"/>
                <a:gd name="T106" fmla="*/ 0 w 510"/>
                <a:gd name="T107" fmla="*/ 0 h 604"/>
                <a:gd name="T108" fmla="*/ 0 w 510"/>
                <a:gd name="T109" fmla="*/ 0 h 604"/>
                <a:gd name="T110" fmla="*/ 0 w 510"/>
                <a:gd name="T111" fmla="*/ 0 h 604"/>
                <a:gd name="T112" fmla="*/ 0 w 510"/>
                <a:gd name="T113" fmla="*/ 0 h 6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0"/>
                <a:gd name="T172" fmla="*/ 0 h 604"/>
                <a:gd name="T173" fmla="*/ 510 w 510"/>
                <a:gd name="T174" fmla="*/ 604 h 6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82" name="Freeform 71"/>
            <p:cNvSpPr>
              <a:spLocks/>
            </p:cNvSpPr>
            <p:nvPr/>
          </p:nvSpPr>
          <p:spPr bwMode="auto">
            <a:xfrm>
              <a:off x="4108" y="967"/>
              <a:ext cx="69" cy="92"/>
            </a:xfrm>
            <a:custGeom>
              <a:avLst/>
              <a:gdLst>
                <a:gd name="T0" fmla="*/ 0 w 345"/>
                <a:gd name="T1" fmla="*/ 0 h 460"/>
                <a:gd name="T2" fmla="*/ 0 w 345"/>
                <a:gd name="T3" fmla="*/ 0 h 460"/>
                <a:gd name="T4" fmla="*/ 0 w 345"/>
                <a:gd name="T5" fmla="*/ 0 h 460"/>
                <a:gd name="T6" fmla="*/ 0 w 345"/>
                <a:gd name="T7" fmla="*/ 0 h 460"/>
                <a:gd name="T8" fmla="*/ 0 w 345"/>
                <a:gd name="T9" fmla="*/ 0 h 460"/>
                <a:gd name="T10" fmla="*/ 0 w 345"/>
                <a:gd name="T11" fmla="*/ 0 h 460"/>
                <a:gd name="T12" fmla="*/ 0 w 345"/>
                <a:gd name="T13" fmla="*/ 0 h 460"/>
                <a:gd name="T14" fmla="*/ 0 w 345"/>
                <a:gd name="T15" fmla="*/ 0 h 460"/>
                <a:gd name="T16" fmla="*/ 0 w 345"/>
                <a:gd name="T17" fmla="*/ 0 h 460"/>
                <a:gd name="T18" fmla="*/ 0 w 345"/>
                <a:gd name="T19" fmla="*/ 0 h 460"/>
                <a:gd name="T20" fmla="*/ 0 w 345"/>
                <a:gd name="T21" fmla="*/ 0 h 460"/>
                <a:gd name="T22" fmla="*/ 0 w 345"/>
                <a:gd name="T23" fmla="*/ 0 h 460"/>
                <a:gd name="T24" fmla="*/ 0 w 345"/>
                <a:gd name="T25" fmla="*/ 0 h 460"/>
                <a:gd name="T26" fmla="*/ 0 w 345"/>
                <a:gd name="T27" fmla="*/ 0 h 460"/>
                <a:gd name="T28" fmla="*/ 0 w 345"/>
                <a:gd name="T29" fmla="*/ 0 h 460"/>
                <a:gd name="T30" fmla="*/ 0 w 345"/>
                <a:gd name="T31" fmla="*/ 0 h 460"/>
                <a:gd name="T32" fmla="*/ 0 w 345"/>
                <a:gd name="T33" fmla="*/ 0 h 460"/>
                <a:gd name="T34" fmla="*/ 0 w 345"/>
                <a:gd name="T35" fmla="*/ 0 h 460"/>
                <a:gd name="T36" fmla="*/ 0 w 345"/>
                <a:gd name="T37" fmla="*/ 0 h 460"/>
                <a:gd name="T38" fmla="*/ 0 w 345"/>
                <a:gd name="T39" fmla="*/ 0 h 460"/>
                <a:gd name="T40" fmla="*/ 0 w 345"/>
                <a:gd name="T41" fmla="*/ 0 h 460"/>
                <a:gd name="T42" fmla="*/ 0 w 345"/>
                <a:gd name="T43" fmla="*/ 0 h 460"/>
                <a:gd name="T44" fmla="*/ 0 w 345"/>
                <a:gd name="T45" fmla="*/ 0 h 460"/>
                <a:gd name="T46" fmla="*/ 0 w 345"/>
                <a:gd name="T47" fmla="*/ 0 h 460"/>
                <a:gd name="T48" fmla="*/ 0 w 345"/>
                <a:gd name="T49" fmla="*/ 0 h 460"/>
                <a:gd name="T50" fmla="*/ 0 w 345"/>
                <a:gd name="T51" fmla="*/ 0 h 460"/>
                <a:gd name="T52" fmla="*/ 0 w 345"/>
                <a:gd name="T53" fmla="*/ 0 h 460"/>
                <a:gd name="T54" fmla="*/ 0 w 345"/>
                <a:gd name="T55" fmla="*/ 0 h 460"/>
                <a:gd name="T56" fmla="*/ 0 w 345"/>
                <a:gd name="T57" fmla="*/ 0 h 460"/>
                <a:gd name="T58" fmla="*/ 0 w 345"/>
                <a:gd name="T59" fmla="*/ 0 h 460"/>
                <a:gd name="T60" fmla="*/ 0 w 345"/>
                <a:gd name="T61" fmla="*/ 0 h 460"/>
                <a:gd name="T62" fmla="*/ 0 w 345"/>
                <a:gd name="T63" fmla="*/ 0 h 460"/>
                <a:gd name="T64" fmla="*/ 0 w 345"/>
                <a:gd name="T65" fmla="*/ 0 h 460"/>
                <a:gd name="T66" fmla="*/ 0 w 345"/>
                <a:gd name="T67" fmla="*/ 0 h 460"/>
                <a:gd name="T68" fmla="*/ 0 w 345"/>
                <a:gd name="T69" fmla="*/ 0 h 460"/>
                <a:gd name="T70" fmla="*/ 0 w 345"/>
                <a:gd name="T71" fmla="*/ 0 h 460"/>
                <a:gd name="T72" fmla="*/ 0 w 345"/>
                <a:gd name="T73" fmla="*/ 0 h 460"/>
                <a:gd name="T74" fmla="*/ 0 w 345"/>
                <a:gd name="T75" fmla="*/ 0 h 460"/>
                <a:gd name="T76" fmla="*/ 0 w 345"/>
                <a:gd name="T77" fmla="*/ 0 h 460"/>
                <a:gd name="T78" fmla="*/ 0 w 345"/>
                <a:gd name="T79" fmla="*/ 0 h 460"/>
                <a:gd name="T80" fmla="*/ 0 w 345"/>
                <a:gd name="T81" fmla="*/ 0 h 460"/>
                <a:gd name="T82" fmla="*/ 0 w 345"/>
                <a:gd name="T83" fmla="*/ 0 h 460"/>
                <a:gd name="T84" fmla="*/ 0 w 345"/>
                <a:gd name="T85" fmla="*/ 0 h 460"/>
                <a:gd name="T86" fmla="*/ 0 w 345"/>
                <a:gd name="T87" fmla="*/ 0 h 460"/>
                <a:gd name="T88" fmla="*/ 0 w 345"/>
                <a:gd name="T89" fmla="*/ 0 h 460"/>
                <a:gd name="T90" fmla="*/ 0 w 345"/>
                <a:gd name="T91" fmla="*/ 0 h 460"/>
                <a:gd name="T92" fmla="*/ 0 w 345"/>
                <a:gd name="T93" fmla="*/ 0 h 460"/>
                <a:gd name="T94" fmla="*/ 0 w 345"/>
                <a:gd name="T95" fmla="*/ 0 h 460"/>
                <a:gd name="T96" fmla="*/ 0 w 345"/>
                <a:gd name="T97" fmla="*/ 0 h 460"/>
                <a:gd name="T98" fmla="*/ 0 w 345"/>
                <a:gd name="T99" fmla="*/ 0 h 460"/>
                <a:gd name="T100" fmla="*/ 0 w 345"/>
                <a:gd name="T101" fmla="*/ 0 h 460"/>
                <a:gd name="T102" fmla="*/ 0 w 345"/>
                <a:gd name="T103" fmla="*/ 0 h 460"/>
                <a:gd name="T104" fmla="*/ 0 w 345"/>
                <a:gd name="T105" fmla="*/ 0 h 460"/>
                <a:gd name="T106" fmla="*/ 0 w 345"/>
                <a:gd name="T107" fmla="*/ 0 h 460"/>
                <a:gd name="T108" fmla="*/ 0 w 345"/>
                <a:gd name="T109" fmla="*/ 0 h 460"/>
                <a:gd name="T110" fmla="*/ 0 w 345"/>
                <a:gd name="T111" fmla="*/ 0 h 460"/>
                <a:gd name="T112" fmla="*/ 0 w 345"/>
                <a:gd name="T113" fmla="*/ 0 h 460"/>
                <a:gd name="T114" fmla="*/ 0 w 345"/>
                <a:gd name="T115" fmla="*/ 0 h 460"/>
                <a:gd name="T116" fmla="*/ 0 w 345"/>
                <a:gd name="T117" fmla="*/ 0 h 460"/>
                <a:gd name="T118" fmla="*/ 0 w 345"/>
                <a:gd name="T119" fmla="*/ 0 h 4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5"/>
                <a:gd name="T181" fmla="*/ 0 h 460"/>
                <a:gd name="T182" fmla="*/ 345 w 345"/>
                <a:gd name="T183" fmla="*/ 460 h 4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83" name="Freeform 72"/>
            <p:cNvSpPr>
              <a:spLocks/>
            </p:cNvSpPr>
            <p:nvPr/>
          </p:nvSpPr>
          <p:spPr bwMode="auto">
            <a:xfrm>
              <a:off x="4170" y="989"/>
              <a:ext cx="44" cy="74"/>
            </a:xfrm>
            <a:custGeom>
              <a:avLst/>
              <a:gdLst>
                <a:gd name="T0" fmla="*/ 0 w 218"/>
                <a:gd name="T1" fmla="*/ 0 h 367"/>
                <a:gd name="T2" fmla="*/ 0 w 218"/>
                <a:gd name="T3" fmla="*/ 0 h 367"/>
                <a:gd name="T4" fmla="*/ 0 w 218"/>
                <a:gd name="T5" fmla="*/ 0 h 367"/>
                <a:gd name="T6" fmla="*/ 0 w 218"/>
                <a:gd name="T7" fmla="*/ 0 h 367"/>
                <a:gd name="T8" fmla="*/ 0 w 218"/>
                <a:gd name="T9" fmla="*/ 0 h 367"/>
                <a:gd name="T10" fmla="*/ 0 w 218"/>
                <a:gd name="T11" fmla="*/ 0 h 367"/>
                <a:gd name="T12" fmla="*/ 0 w 218"/>
                <a:gd name="T13" fmla="*/ 0 h 367"/>
                <a:gd name="T14" fmla="*/ 0 w 218"/>
                <a:gd name="T15" fmla="*/ 0 h 367"/>
                <a:gd name="T16" fmla="*/ 0 w 218"/>
                <a:gd name="T17" fmla="*/ 0 h 367"/>
                <a:gd name="T18" fmla="*/ 0 w 218"/>
                <a:gd name="T19" fmla="*/ 0 h 367"/>
                <a:gd name="T20" fmla="*/ 0 w 218"/>
                <a:gd name="T21" fmla="*/ 0 h 367"/>
                <a:gd name="T22" fmla="*/ 0 w 218"/>
                <a:gd name="T23" fmla="*/ 0 h 367"/>
                <a:gd name="T24" fmla="*/ 0 w 218"/>
                <a:gd name="T25" fmla="*/ 0 h 367"/>
                <a:gd name="T26" fmla="*/ 0 w 218"/>
                <a:gd name="T27" fmla="*/ 0 h 367"/>
                <a:gd name="T28" fmla="*/ 0 w 218"/>
                <a:gd name="T29" fmla="*/ 0 h 367"/>
                <a:gd name="T30" fmla="*/ 0 w 218"/>
                <a:gd name="T31" fmla="*/ 0 h 367"/>
                <a:gd name="T32" fmla="*/ 0 w 218"/>
                <a:gd name="T33" fmla="*/ 0 h 367"/>
                <a:gd name="T34" fmla="*/ 0 w 218"/>
                <a:gd name="T35" fmla="*/ 0 h 367"/>
                <a:gd name="T36" fmla="*/ 0 w 218"/>
                <a:gd name="T37" fmla="*/ 0 h 367"/>
                <a:gd name="T38" fmla="*/ 0 w 218"/>
                <a:gd name="T39" fmla="*/ 0 h 367"/>
                <a:gd name="T40" fmla="*/ 0 w 218"/>
                <a:gd name="T41" fmla="*/ 0 h 367"/>
                <a:gd name="T42" fmla="*/ 0 w 218"/>
                <a:gd name="T43" fmla="*/ 0 h 367"/>
                <a:gd name="T44" fmla="*/ 0 w 218"/>
                <a:gd name="T45" fmla="*/ 0 h 367"/>
                <a:gd name="T46" fmla="*/ 0 w 218"/>
                <a:gd name="T47" fmla="*/ 0 h 367"/>
                <a:gd name="T48" fmla="*/ 0 w 218"/>
                <a:gd name="T49" fmla="*/ 0 h 367"/>
                <a:gd name="T50" fmla="*/ 0 w 218"/>
                <a:gd name="T51" fmla="*/ 0 h 367"/>
                <a:gd name="T52" fmla="*/ 0 w 218"/>
                <a:gd name="T53" fmla="*/ 0 h 367"/>
                <a:gd name="T54" fmla="*/ 0 w 218"/>
                <a:gd name="T55" fmla="*/ 0 h 367"/>
                <a:gd name="T56" fmla="*/ 0 w 218"/>
                <a:gd name="T57" fmla="*/ 0 h 367"/>
                <a:gd name="T58" fmla="*/ 0 w 218"/>
                <a:gd name="T59" fmla="*/ 0 h 367"/>
                <a:gd name="T60" fmla="*/ 0 w 218"/>
                <a:gd name="T61" fmla="*/ 0 h 367"/>
                <a:gd name="T62" fmla="*/ 0 w 218"/>
                <a:gd name="T63" fmla="*/ 0 h 367"/>
                <a:gd name="T64" fmla="*/ 0 w 218"/>
                <a:gd name="T65" fmla="*/ 0 h 367"/>
                <a:gd name="T66" fmla="*/ 0 w 218"/>
                <a:gd name="T67" fmla="*/ 0 h 3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367"/>
                <a:gd name="T104" fmla="*/ 218 w 218"/>
                <a:gd name="T105" fmla="*/ 367 h 3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84" name="Freeform 73"/>
            <p:cNvSpPr>
              <a:spLocks/>
            </p:cNvSpPr>
            <p:nvPr/>
          </p:nvSpPr>
          <p:spPr bwMode="auto">
            <a:xfrm>
              <a:off x="4249" y="1006"/>
              <a:ext cx="46" cy="66"/>
            </a:xfrm>
            <a:custGeom>
              <a:avLst/>
              <a:gdLst>
                <a:gd name="T0" fmla="*/ 0 w 229"/>
                <a:gd name="T1" fmla="*/ 0 h 331"/>
                <a:gd name="T2" fmla="*/ 0 w 229"/>
                <a:gd name="T3" fmla="*/ 0 h 331"/>
                <a:gd name="T4" fmla="*/ 0 w 229"/>
                <a:gd name="T5" fmla="*/ 0 h 331"/>
                <a:gd name="T6" fmla="*/ 0 w 229"/>
                <a:gd name="T7" fmla="*/ 0 h 331"/>
                <a:gd name="T8" fmla="*/ 0 w 229"/>
                <a:gd name="T9" fmla="*/ 0 h 331"/>
                <a:gd name="T10" fmla="*/ 0 w 229"/>
                <a:gd name="T11" fmla="*/ 0 h 331"/>
                <a:gd name="T12" fmla="*/ 0 w 229"/>
                <a:gd name="T13" fmla="*/ 0 h 331"/>
                <a:gd name="T14" fmla="*/ 0 w 229"/>
                <a:gd name="T15" fmla="*/ 0 h 331"/>
                <a:gd name="T16" fmla="*/ 0 w 229"/>
                <a:gd name="T17" fmla="*/ 0 h 331"/>
                <a:gd name="T18" fmla="*/ 0 w 229"/>
                <a:gd name="T19" fmla="*/ 0 h 331"/>
                <a:gd name="T20" fmla="*/ 0 w 229"/>
                <a:gd name="T21" fmla="*/ 0 h 331"/>
                <a:gd name="T22" fmla="*/ 0 w 229"/>
                <a:gd name="T23" fmla="*/ 0 h 331"/>
                <a:gd name="T24" fmla="*/ 0 w 229"/>
                <a:gd name="T25" fmla="*/ 0 h 331"/>
                <a:gd name="T26" fmla="*/ 0 w 229"/>
                <a:gd name="T27" fmla="*/ 0 h 331"/>
                <a:gd name="T28" fmla="*/ 0 w 229"/>
                <a:gd name="T29" fmla="*/ 0 h 331"/>
                <a:gd name="T30" fmla="*/ 0 w 229"/>
                <a:gd name="T31" fmla="*/ 0 h 331"/>
                <a:gd name="T32" fmla="*/ 0 w 229"/>
                <a:gd name="T33" fmla="*/ 0 h 331"/>
                <a:gd name="T34" fmla="*/ 0 w 229"/>
                <a:gd name="T35" fmla="*/ 0 h 331"/>
                <a:gd name="T36" fmla="*/ 0 w 229"/>
                <a:gd name="T37" fmla="*/ 0 h 331"/>
                <a:gd name="T38" fmla="*/ 0 w 229"/>
                <a:gd name="T39" fmla="*/ 0 h 331"/>
                <a:gd name="T40" fmla="*/ 0 w 229"/>
                <a:gd name="T41" fmla="*/ 0 h 331"/>
                <a:gd name="T42" fmla="*/ 0 w 229"/>
                <a:gd name="T43" fmla="*/ 0 h 331"/>
                <a:gd name="T44" fmla="*/ 0 w 229"/>
                <a:gd name="T45" fmla="*/ 0 h 331"/>
                <a:gd name="T46" fmla="*/ 0 w 229"/>
                <a:gd name="T47" fmla="*/ 0 h 331"/>
                <a:gd name="T48" fmla="*/ 0 w 229"/>
                <a:gd name="T49" fmla="*/ 0 h 331"/>
                <a:gd name="T50" fmla="*/ 0 w 229"/>
                <a:gd name="T51" fmla="*/ 0 h 331"/>
                <a:gd name="T52" fmla="*/ 0 w 229"/>
                <a:gd name="T53" fmla="*/ 0 h 331"/>
                <a:gd name="T54" fmla="*/ 0 w 229"/>
                <a:gd name="T55" fmla="*/ 0 h 331"/>
                <a:gd name="T56" fmla="*/ 0 w 229"/>
                <a:gd name="T57" fmla="*/ 0 h 331"/>
                <a:gd name="T58" fmla="*/ 0 w 229"/>
                <a:gd name="T59" fmla="*/ 0 h 331"/>
                <a:gd name="T60" fmla="*/ 0 w 229"/>
                <a:gd name="T61" fmla="*/ 0 h 331"/>
                <a:gd name="T62" fmla="*/ 0 w 229"/>
                <a:gd name="T63" fmla="*/ 0 h 331"/>
                <a:gd name="T64" fmla="*/ 0 w 229"/>
                <a:gd name="T65" fmla="*/ 0 h 331"/>
                <a:gd name="T66" fmla="*/ 0 w 229"/>
                <a:gd name="T67" fmla="*/ 0 h 331"/>
                <a:gd name="T68" fmla="*/ 0 w 229"/>
                <a:gd name="T69" fmla="*/ 0 h 331"/>
                <a:gd name="T70" fmla="*/ 0 w 229"/>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9"/>
                <a:gd name="T109" fmla="*/ 0 h 331"/>
                <a:gd name="T110" fmla="*/ 229 w 229"/>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85" name="Freeform 74"/>
            <p:cNvSpPr>
              <a:spLocks/>
            </p:cNvSpPr>
            <p:nvPr/>
          </p:nvSpPr>
          <p:spPr bwMode="auto">
            <a:xfrm>
              <a:off x="4029" y="1022"/>
              <a:ext cx="116" cy="176"/>
            </a:xfrm>
            <a:custGeom>
              <a:avLst/>
              <a:gdLst>
                <a:gd name="T0" fmla="*/ 0 w 581"/>
                <a:gd name="T1" fmla="*/ 0 h 879"/>
                <a:gd name="T2" fmla="*/ 0 w 581"/>
                <a:gd name="T3" fmla="*/ 0 h 879"/>
                <a:gd name="T4" fmla="*/ 0 w 581"/>
                <a:gd name="T5" fmla="*/ 0 h 879"/>
                <a:gd name="T6" fmla="*/ 0 w 581"/>
                <a:gd name="T7" fmla="*/ 0 h 879"/>
                <a:gd name="T8" fmla="*/ 0 w 581"/>
                <a:gd name="T9" fmla="*/ 0 h 879"/>
                <a:gd name="T10" fmla="*/ 0 w 581"/>
                <a:gd name="T11" fmla="*/ 0 h 879"/>
                <a:gd name="T12" fmla="*/ 0 w 581"/>
                <a:gd name="T13" fmla="*/ 0 h 879"/>
                <a:gd name="T14" fmla="*/ 0 w 581"/>
                <a:gd name="T15" fmla="*/ 0 h 879"/>
                <a:gd name="T16" fmla="*/ 0 w 581"/>
                <a:gd name="T17" fmla="*/ 0 h 879"/>
                <a:gd name="T18" fmla="*/ 0 w 581"/>
                <a:gd name="T19" fmla="*/ 0 h 879"/>
                <a:gd name="T20" fmla="*/ 0 w 581"/>
                <a:gd name="T21" fmla="*/ 0 h 879"/>
                <a:gd name="T22" fmla="*/ 0 w 581"/>
                <a:gd name="T23" fmla="*/ 0 h 879"/>
                <a:gd name="T24" fmla="*/ 0 w 581"/>
                <a:gd name="T25" fmla="*/ 0 h 879"/>
                <a:gd name="T26" fmla="*/ 0 w 581"/>
                <a:gd name="T27" fmla="*/ 0 h 879"/>
                <a:gd name="T28" fmla="*/ 0 w 581"/>
                <a:gd name="T29" fmla="*/ 0 h 879"/>
                <a:gd name="T30" fmla="*/ 0 w 581"/>
                <a:gd name="T31" fmla="*/ 0 h 879"/>
                <a:gd name="T32" fmla="*/ 0 w 581"/>
                <a:gd name="T33" fmla="*/ 0 h 879"/>
                <a:gd name="T34" fmla="*/ 0 w 581"/>
                <a:gd name="T35" fmla="*/ 0 h 879"/>
                <a:gd name="T36" fmla="*/ 0 w 581"/>
                <a:gd name="T37" fmla="*/ 0 h 879"/>
                <a:gd name="T38" fmla="*/ 0 w 581"/>
                <a:gd name="T39" fmla="*/ 0 h 879"/>
                <a:gd name="T40" fmla="*/ 0 w 581"/>
                <a:gd name="T41" fmla="*/ 0 h 879"/>
                <a:gd name="T42" fmla="*/ 0 w 581"/>
                <a:gd name="T43" fmla="*/ 0 h 879"/>
                <a:gd name="T44" fmla="*/ 0 w 581"/>
                <a:gd name="T45" fmla="*/ 0 h 879"/>
                <a:gd name="T46" fmla="*/ 0 w 581"/>
                <a:gd name="T47" fmla="*/ 0 h 879"/>
                <a:gd name="T48" fmla="*/ 0 w 581"/>
                <a:gd name="T49" fmla="*/ 0 h 879"/>
                <a:gd name="T50" fmla="*/ 0 w 581"/>
                <a:gd name="T51" fmla="*/ 0 h 879"/>
                <a:gd name="T52" fmla="*/ 0 w 581"/>
                <a:gd name="T53" fmla="*/ 0 h 879"/>
                <a:gd name="T54" fmla="*/ 0 w 581"/>
                <a:gd name="T55" fmla="*/ 0 h 879"/>
                <a:gd name="T56" fmla="*/ 0 w 581"/>
                <a:gd name="T57" fmla="*/ 0 h 879"/>
                <a:gd name="T58" fmla="*/ 0 w 581"/>
                <a:gd name="T59" fmla="*/ 0 h 879"/>
                <a:gd name="T60" fmla="*/ 0 w 581"/>
                <a:gd name="T61" fmla="*/ 0 h 879"/>
                <a:gd name="T62" fmla="*/ 0 w 581"/>
                <a:gd name="T63" fmla="*/ 0 h 879"/>
                <a:gd name="T64" fmla="*/ 0 w 581"/>
                <a:gd name="T65" fmla="*/ 0 h 879"/>
                <a:gd name="T66" fmla="*/ 0 w 581"/>
                <a:gd name="T67" fmla="*/ 0 h 879"/>
                <a:gd name="T68" fmla="*/ 0 w 581"/>
                <a:gd name="T69" fmla="*/ 0 h 879"/>
                <a:gd name="T70" fmla="*/ 0 w 581"/>
                <a:gd name="T71" fmla="*/ 0 h 879"/>
                <a:gd name="T72" fmla="*/ 0 w 581"/>
                <a:gd name="T73" fmla="*/ 0 h 879"/>
                <a:gd name="T74" fmla="*/ 0 w 581"/>
                <a:gd name="T75" fmla="*/ 0 h 879"/>
                <a:gd name="T76" fmla="*/ 0 w 581"/>
                <a:gd name="T77" fmla="*/ 0 h 879"/>
                <a:gd name="T78" fmla="*/ 0 w 581"/>
                <a:gd name="T79" fmla="*/ 0 h 879"/>
                <a:gd name="T80" fmla="*/ 0 w 581"/>
                <a:gd name="T81" fmla="*/ 0 h 879"/>
                <a:gd name="T82" fmla="*/ 0 w 581"/>
                <a:gd name="T83" fmla="*/ 0 h 879"/>
                <a:gd name="T84" fmla="*/ 0 w 581"/>
                <a:gd name="T85" fmla="*/ 0 h 879"/>
                <a:gd name="T86" fmla="*/ 0 w 581"/>
                <a:gd name="T87" fmla="*/ 0 h 879"/>
                <a:gd name="T88" fmla="*/ 0 w 581"/>
                <a:gd name="T89" fmla="*/ 0 h 879"/>
                <a:gd name="T90" fmla="*/ 0 w 581"/>
                <a:gd name="T91" fmla="*/ 0 h 879"/>
                <a:gd name="T92" fmla="*/ 0 w 581"/>
                <a:gd name="T93" fmla="*/ 0 h 879"/>
                <a:gd name="T94" fmla="*/ 0 w 581"/>
                <a:gd name="T95" fmla="*/ 0 h 879"/>
                <a:gd name="T96" fmla="*/ 0 w 581"/>
                <a:gd name="T97" fmla="*/ 0 h 879"/>
                <a:gd name="T98" fmla="*/ 0 w 581"/>
                <a:gd name="T99" fmla="*/ 0 h 879"/>
                <a:gd name="T100" fmla="*/ 0 w 581"/>
                <a:gd name="T101" fmla="*/ 0 h 879"/>
                <a:gd name="T102" fmla="*/ 0 w 581"/>
                <a:gd name="T103" fmla="*/ 0 h 879"/>
                <a:gd name="T104" fmla="*/ 0 w 581"/>
                <a:gd name="T105" fmla="*/ 0 h 879"/>
                <a:gd name="T106" fmla="*/ 0 w 581"/>
                <a:gd name="T107" fmla="*/ 0 h 879"/>
                <a:gd name="T108" fmla="*/ 0 w 581"/>
                <a:gd name="T109" fmla="*/ 0 h 879"/>
                <a:gd name="T110" fmla="*/ 0 w 581"/>
                <a:gd name="T111" fmla="*/ 0 h 879"/>
                <a:gd name="T112" fmla="*/ 0 w 581"/>
                <a:gd name="T113" fmla="*/ 0 h 879"/>
                <a:gd name="T114" fmla="*/ 0 w 581"/>
                <a:gd name="T115" fmla="*/ 0 h 879"/>
                <a:gd name="T116" fmla="*/ 0 w 581"/>
                <a:gd name="T117" fmla="*/ 0 h 879"/>
                <a:gd name="T118" fmla="*/ 0 w 581"/>
                <a:gd name="T119" fmla="*/ 0 h 879"/>
                <a:gd name="T120" fmla="*/ 0 w 581"/>
                <a:gd name="T121" fmla="*/ 0 h 879"/>
                <a:gd name="T122" fmla="*/ 0 w 581"/>
                <a:gd name="T123" fmla="*/ 0 h 879"/>
                <a:gd name="T124" fmla="*/ 0 w 581"/>
                <a:gd name="T125" fmla="*/ 0 h 8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1"/>
                <a:gd name="T190" fmla="*/ 0 h 879"/>
                <a:gd name="T191" fmla="*/ 581 w 581"/>
                <a:gd name="T192" fmla="*/ 879 h 8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86" name="Freeform 75"/>
            <p:cNvSpPr>
              <a:spLocks/>
            </p:cNvSpPr>
            <p:nvPr/>
          </p:nvSpPr>
          <p:spPr bwMode="auto">
            <a:xfrm>
              <a:off x="4091" y="1068"/>
              <a:ext cx="119" cy="108"/>
            </a:xfrm>
            <a:custGeom>
              <a:avLst/>
              <a:gdLst>
                <a:gd name="T0" fmla="*/ 0 w 591"/>
                <a:gd name="T1" fmla="*/ 0 h 540"/>
                <a:gd name="T2" fmla="*/ 0 w 591"/>
                <a:gd name="T3" fmla="*/ 0 h 540"/>
                <a:gd name="T4" fmla="*/ 0 w 591"/>
                <a:gd name="T5" fmla="*/ 0 h 540"/>
                <a:gd name="T6" fmla="*/ 0 w 591"/>
                <a:gd name="T7" fmla="*/ 0 h 540"/>
                <a:gd name="T8" fmla="*/ 0 w 591"/>
                <a:gd name="T9" fmla="*/ 0 h 540"/>
                <a:gd name="T10" fmla="*/ 0 w 591"/>
                <a:gd name="T11" fmla="*/ 0 h 540"/>
                <a:gd name="T12" fmla="*/ 0 w 591"/>
                <a:gd name="T13" fmla="*/ 0 h 540"/>
                <a:gd name="T14" fmla="*/ 0 w 591"/>
                <a:gd name="T15" fmla="*/ 0 h 540"/>
                <a:gd name="T16" fmla="*/ 0 w 591"/>
                <a:gd name="T17" fmla="*/ 0 h 540"/>
                <a:gd name="T18" fmla="*/ 0 w 591"/>
                <a:gd name="T19" fmla="*/ 0 h 540"/>
                <a:gd name="T20" fmla="*/ 0 w 591"/>
                <a:gd name="T21" fmla="*/ 0 h 540"/>
                <a:gd name="T22" fmla="*/ 0 w 591"/>
                <a:gd name="T23" fmla="*/ 0 h 540"/>
                <a:gd name="T24" fmla="*/ 0 w 591"/>
                <a:gd name="T25" fmla="*/ 0 h 540"/>
                <a:gd name="T26" fmla="*/ 0 w 591"/>
                <a:gd name="T27" fmla="*/ 0 h 540"/>
                <a:gd name="T28" fmla="*/ 0 w 591"/>
                <a:gd name="T29" fmla="*/ 0 h 540"/>
                <a:gd name="T30" fmla="*/ 0 w 591"/>
                <a:gd name="T31" fmla="*/ 0 h 540"/>
                <a:gd name="T32" fmla="*/ 0 w 591"/>
                <a:gd name="T33" fmla="*/ 0 h 540"/>
                <a:gd name="T34" fmla="*/ 0 w 591"/>
                <a:gd name="T35" fmla="*/ 0 h 540"/>
                <a:gd name="T36" fmla="*/ 0 w 591"/>
                <a:gd name="T37" fmla="*/ 0 h 540"/>
                <a:gd name="T38" fmla="*/ 0 w 591"/>
                <a:gd name="T39" fmla="*/ 0 h 540"/>
                <a:gd name="T40" fmla="*/ 0 w 591"/>
                <a:gd name="T41" fmla="*/ 0 h 540"/>
                <a:gd name="T42" fmla="*/ 0 w 591"/>
                <a:gd name="T43" fmla="*/ 0 h 540"/>
                <a:gd name="T44" fmla="*/ 0 w 591"/>
                <a:gd name="T45" fmla="*/ 0 h 540"/>
                <a:gd name="T46" fmla="*/ 0 w 591"/>
                <a:gd name="T47" fmla="*/ 0 h 540"/>
                <a:gd name="T48" fmla="*/ 0 w 591"/>
                <a:gd name="T49" fmla="*/ 0 h 540"/>
                <a:gd name="T50" fmla="*/ 0 w 591"/>
                <a:gd name="T51" fmla="*/ 0 h 540"/>
                <a:gd name="T52" fmla="*/ 0 w 591"/>
                <a:gd name="T53" fmla="*/ 0 h 540"/>
                <a:gd name="T54" fmla="*/ 0 w 591"/>
                <a:gd name="T55" fmla="*/ 0 h 540"/>
                <a:gd name="T56" fmla="*/ 0 w 591"/>
                <a:gd name="T57" fmla="*/ 0 h 540"/>
                <a:gd name="T58" fmla="*/ 0 w 591"/>
                <a:gd name="T59" fmla="*/ 0 h 540"/>
                <a:gd name="T60" fmla="*/ 0 w 591"/>
                <a:gd name="T61" fmla="*/ 0 h 540"/>
                <a:gd name="T62" fmla="*/ 0 w 591"/>
                <a:gd name="T63" fmla="*/ 0 h 540"/>
                <a:gd name="T64" fmla="*/ 0 w 591"/>
                <a:gd name="T65" fmla="*/ 0 h 540"/>
                <a:gd name="T66" fmla="*/ 0 w 591"/>
                <a:gd name="T67" fmla="*/ 0 h 540"/>
                <a:gd name="T68" fmla="*/ 0 w 591"/>
                <a:gd name="T69" fmla="*/ 0 h 540"/>
                <a:gd name="T70" fmla="*/ 0 w 591"/>
                <a:gd name="T71" fmla="*/ 0 h 540"/>
                <a:gd name="T72" fmla="*/ 0 w 591"/>
                <a:gd name="T73" fmla="*/ 0 h 540"/>
                <a:gd name="T74" fmla="*/ 0 w 591"/>
                <a:gd name="T75" fmla="*/ 0 h 540"/>
                <a:gd name="T76" fmla="*/ 0 w 591"/>
                <a:gd name="T77" fmla="*/ 0 h 540"/>
                <a:gd name="T78" fmla="*/ 0 w 591"/>
                <a:gd name="T79" fmla="*/ 0 h 540"/>
                <a:gd name="T80" fmla="*/ 0 w 591"/>
                <a:gd name="T81" fmla="*/ 0 h 540"/>
                <a:gd name="T82" fmla="*/ 0 w 591"/>
                <a:gd name="T83" fmla="*/ 0 h 540"/>
                <a:gd name="T84" fmla="*/ 0 w 591"/>
                <a:gd name="T85" fmla="*/ 0 h 5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91"/>
                <a:gd name="T130" fmla="*/ 0 h 540"/>
                <a:gd name="T131" fmla="*/ 591 w 591"/>
                <a:gd name="T132" fmla="*/ 540 h 5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87" name="Freeform 76"/>
            <p:cNvSpPr>
              <a:spLocks/>
            </p:cNvSpPr>
            <p:nvPr/>
          </p:nvSpPr>
          <p:spPr bwMode="auto">
            <a:xfrm>
              <a:off x="4123" y="1101"/>
              <a:ext cx="47" cy="55"/>
            </a:xfrm>
            <a:custGeom>
              <a:avLst/>
              <a:gdLst>
                <a:gd name="T0" fmla="*/ 0 w 238"/>
                <a:gd name="T1" fmla="*/ 0 h 271"/>
                <a:gd name="T2" fmla="*/ 0 w 238"/>
                <a:gd name="T3" fmla="*/ 0 h 271"/>
                <a:gd name="T4" fmla="*/ 0 w 238"/>
                <a:gd name="T5" fmla="*/ 0 h 271"/>
                <a:gd name="T6" fmla="*/ 0 w 238"/>
                <a:gd name="T7" fmla="*/ 0 h 271"/>
                <a:gd name="T8" fmla="*/ 0 w 238"/>
                <a:gd name="T9" fmla="*/ 0 h 271"/>
                <a:gd name="T10" fmla="*/ 0 w 238"/>
                <a:gd name="T11" fmla="*/ 0 h 271"/>
                <a:gd name="T12" fmla="*/ 0 w 238"/>
                <a:gd name="T13" fmla="*/ 0 h 271"/>
                <a:gd name="T14" fmla="*/ 0 w 238"/>
                <a:gd name="T15" fmla="*/ 0 h 271"/>
                <a:gd name="T16" fmla="*/ 0 w 238"/>
                <a:gd name="T17" fmla="*/ 0 h 271"/>
                <a:gd name="T18" fmla="*/ 0 w 238"/>
                <a:gd name="T19" fmla="*/ 0 h 271"/>
                <a:gd name="T20" fmla="*/ 0 w 238"/>
                <a:gd name="T21" fmla="*/ 0 h 271"/>
                <a:gd name="T22" fmla="*/ 0 w 238"/>
                <a:gd name="T23" fmla="*/ 0 h 271"/>
                <a:gd name="T24" fmla="*/ 0 w 238"/>
                <a:gd name="T25" fmla="*/ 0 h 271"/>
                <a:gd name="T26" fmla="*/ 0 w 238"/>
                <a:gd name="T27" fmla="*/ 0 h 271"/>
                <a:gd name="T28" fmla="*/ 0 w 238"/>
                <a:gd name="T29" fmla="*/ 0 h 271"/>
                <a:gd name="T30" fmla="*/ 0 w 238"/>
                <a:gd name="T31" fmla="*/ 0 h 271"/>
                <a:gd name="T32" fmla="*/ 0 w 238"/>
                <a:gd name="T33" fmla="*/ 0 h 271"/>
                <a:gd name="T34" fmla="*/ 0 w 238"/>
                <a:gd name="T35" fmla="*/ 0 h 271"/>
                <a:gd name="T36" fmla="*/ 0 w 238"/>
                <a:gd name="T37" fmla="*/ 0 h 271"/>
                <a:gd name="T38" fmla="*/ 0 w 238"/>
                <a:gd name="T39" fmla="*/ 0 h 271"/>
                <a:gd name="T40" fmla="*/ 0 w 238"/>
                <a:gd name="T41" fmla="*/ 0 h 271"/>
                <a:gd name="T42" fmla="*/ 0 w 238"/>
                <a:gd name="T43" fmla="*/ 0 h 271"/>
                <a:gd name="T44" fmla="*/ 0 w 238"/>
                <a:gd name="T45" fmla="*/ 0 h 271"/>
                <a:gd name="T46" fmla="*/ 0 w 238"/>
                <a:gd name="T47" fmla="*/ 0 h 271"/>
                <a:gd name="T48" fmla="*/ 0 w 238"/>
                <a:gd name="T49" fmla="*/ 0 h 271"/>
                <a:gd name="T50" fmla="*/ 0 w 238"/>
                <a:gd name="T51" fmla="*/ 0 h 271"/>
                <a:gd name="T52" fmla="*/ 0 w 238"/>
                <a:gd name="T53" fmla="*/ 0 h 271"/>
                <a:gd name="T54" fmla="*/ 0 w 238"/>
                <a:gd name="T55" fmla="*/ 0 h 271"/>
                <a:gd name="T56" fmla="*/ 0 w 238"/>
                <a:gd name="T57" fmla="*/ 0 h 271"/>
                <a:gd name="T58" fmla="*/ 0 w 238"/>
                <a:gd name="T59" fmla="*/ 0 h 271"/>
                <a:gd name="T60" fmla="*/ 0 w 238"/>
                <a:gd name="T61" fmla="*/ 0 h 271"/>
                <a:gd name="T62" fmla="*/ 0 w 238"/>
                <a:gd name="T63" fmla="*/ 0 h 271"/>
                <a:gd name="T64" fmla="*/ 0 w 238"/>
                <a:gd name="T65" fmla="*/ 0 h 271"/>
                <a:gd name="T66" fmla="*/ 0 w 238"/>
                <a:gd name="T67" fmla="*/ 0 h 271"/>
                <a:gd name="T68" fmla="*/ 0 w 238"/>
                <a:gd name="T69" fmla="*/ 0 h 271"/>
                <a:gd name="T70" fmla="*/ 0 w 238"/>
                <a:gd name="T71" fmla="*/ 0 h 271"/>
                <a:gd name="T72" fmla="*/ 0 w 238"/>
                <a:gd name="T73" fmla="*/ 0 h 271"/>
                <a:gd name="T74" fmla="*/ 0 w 238"/>
                <a:gd name="T75" fmla="*/ 0 h 271"/>
                <a:gd name="T76" fmla="*/ 0 w 238"/>
                <a:gd name="T77" fmla="*/ 0 h 271"/>
                <a:gd name="T78" fmla="*/ 0 w 238"/>
                <a:gd name="T79" fmla="*/ 0 h 271"/>
                <a:gd name="T80" fmla="*/ 0 w 238"/>
                <a:gd name="T81" fmla="*/ 0 h 271"/>
                <a:gd name="T82" fmla="*/ 0 w 238"/>
                <a:gd name="T83" fmla="*/ 0 h 271"/>
                <a:gd name="T84" fmla="*/ 0 w 238"/>
                <a:gd name="T85" fmla="*/ 0 h 271"/>
                <a:gd name="T86" fmla="*/ 0 w 238"/>
                <a:gd name="T87" fmla="*/ 0 h 271"/>
                <a:gd name="T88" fmla="*/ 0 w 238"/>
                <a:gd name="T89" fmla="*/ 0 h 271"/>
                <a:gd name="T90" fmla="*/ 0 w 238"/>
                <a:gd name="T91" fmla="*/ 0 h 271"/>
                <a:gd name="T92" fmla="*/ 0 w 238"/>
                <a:gd name="T93" fmla="*/ 0 h 271"/>
                <a:gd name="T94" fmla="*/ 0 w 238"/>
                <a:gd name="T95" fmla="*/ 0 h 271"/>
                <a:gd name="T96" fmla="*/ 0 w 238"/>
                <a:gd name="T97" fmla="*/ 0 h 271"/>
                <a:gd name="T98" fmla="*/ 0 w 238"/>
                <a:gd name="T99" fmla="*/ 0 h 2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271"/>
                <a:gd name="T152" fmla="*/ 238 w 238"/>
                <a:gd name="T153" fmla="*/ 271 h 2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88" name="Freeform 77"/>
            <p:cNvSpPr>
              <a:spLocks/>
            </p:cNvSpPr>
            <p:nvPr/>
          </p:nvSpPr>
          <p:spPr bwMode="auto">
            <a:xfrm>
              <a:off x="4135" y="1141"/>
              <a:ext cx="161" cy="158"/>
            </a:xfrm>
            <a:custGeom>
              <a:avLst/>
              <a:gdLst>
                <a:gd name="T0" fmla="*/ 0 w 806"/>
                <a:gd name="T1" fmla="*/ 0 h 789"/>
                <a:gd name="T2" fmla="*/ 0 w 806"/>
                <a:gd name="T3" fmla="*/ 0 h 789"/>
                <a:gd name="T4" fmla="*/ 0 w 806"/>
                <a:gd name="T5" fmla="*/ 0 h 789"/>
                <a:gd name="T6" fmla="*/ 0 w 806"/>
                <a:gd name="T7" fmla="*/ 0 h 789"/>
                <a:gd name="T8" fmla="*/ 0 w 806"/>
                <a:gd name="T9" fmla="*/ 0 h 789"/>
                <a:gd name="T10" fmla="*/ 0 w 806"/>
                <a:gd name="T11" fmla="*/ 0 h 789"/>
                <a:gd name="T12" fmla="*/ 0 w 806"/>
                <a:gd name="T13" fmla="*/ 0 h 789"/>
                <a:gd name="T14" fmla="*/ 0 w 806"/>
                <a:gd name="T15" fmla="*/ 0 h 789"/>
                <a:gd name="T16" fmla="*/ 0 w 806"/>
                <a:gd name="T17" fmla="*/ 0 h 789"/>
                <a:gd name="T18" fmla="*/ 0 w 806"/>
                <a:gd name="T19" fmla="*/ 0 h 789"/>
                <a:gd name="T20" fmla="*/ 0 w 806"/>
                <a:gd name="T21" fmla="*/ 0 h 789"/>
                <a:gd name="T22" fmla="*/ 0 w 806"/>
                <a:gd name="T23" fmla="*/ 0 h 789"/>
                <a:gd name="T24" fmla="*/ 0 w 806"/>
                <a:gd name="T25" fmla="*/ 0 h 789"/>
                <a:gd name="T26" fmla="*/ 0 w 806"/>
                <a:gd name="T27" fmla="*/ 0 h 789"/>
                <a:gd name="T28" fmla="*/ 0 w 806"/>
                <a:gd name="T29" fmla="*/ 0 h 789"/>
                <a:gd name="T30" fmla="*/ 0 w 806"/>
                <a:gd name="T31" fmla="*/ 0 h 789"/>
                <a:gd name="T32" fmla="*/ 0 w 806"/>
                <a:gd name="T33" fmla="*/ 0 h 789"/>
                <a:gd name="T34" fmla="*/ 0 w 806"/>
                <a:gd name="T35" fmla="*/ 0 h 789"/>
                <a:gd name="T36" fmla="*/ 0 w 806"/>
                <a:gd name="T37" fmla="*/ 0 h 789"/>
                <a:gd name="T38" fmla="*/ 0 w 806"/>
                <a:gd name="T39" fmla="*/ 0 h 789"/>
                <a:gd name="T40" fmla="*/ 0 w 806"/>
                <a:gd name="T41" fmla="*/ 0 h 789"/>
                <a:gd name="T42" fmla="*/ 0 w 806"/>
                <a:gd name="T43" fmla="*/ 0 h 789"/>
                <a:gd name="T44" fmla="*/ 0 w 806"/>
                <a:gd name="T45" fmla="*/ 0 h 789"/>
                <a:gd name="T46" fmla="*/ 0 w 806"/>
                <a:gd name="T47" fmla="*/ 0 h 789"/>
                <a:gd name="T48" fmla="*/ 0 w 806"/>
                <a:gd name="T49" fmla="*/ 0 h 789"/>
                <a:gd name="T50" fmla="*/ 0 w 806"/>
                <a:gd name="T51" fmla="*/ 0 h 789"/>
                <a:gd name="T52" fmla="*/ 0 w 806"/>
                <a:gd name="T53" fmla="*/ 0 h 789"/>
                <a:gd name="T54" fmla="*/ 0 w 806"/>
                <a:gd name="T55" fmla="*/ 0 h 789"/>
                <a:gd name="T56" fmla="*/ 0 w 806"/>
                <a:gd name="T57" fmla="*/ 0 h 789"/>
                <a:gd name="T58" fmla="*/ 0 w 806"/>
                <a:gd name="T59" fmla="*/ 0 h 789"/>
                <a:gd name="T60" fmla="*/ 0 w 806"/>
                <a:gd name="T61" fmla="*/ 0 h 789"/>
                <a:gd name="T62" fmla="*/ 0 w 806"/>
                <a:gd name="T63" fmla="*/ 0 h 789"/>
                <a:gd name="T64" fmla="*/ 0 w 806"/>
                <a:gd name="T65" fmla="*/ 0 h 789"/>
                <a:gd name="T66" fmla="*/ 0 w 806"/>
                <a:gd name="T67" fmla="*/ 0 h 789"/>
                <a:gd name="T68" fmla="*/ 0 w 806"/>
                <a:gd name="T69" fmla="*/ 0 h 789"/>
                <a:gd name="T70" fmla="*/ 0 w 806"/>
                <a:gd name="T71" fmla="*/ 0 h 789"/>
                <a:gd name="T72" fmla="*/ 0 w 806"/>
                <a:gd name="T73" fmla="*/ 0 h 789"/>
                <a:gd name="T74" fmla="*/ 0 w 806"/>
                <a:gd name="T75" fmla="*/ 0 h 789"/>
                <a:gd name="T76" fmla="*/ 0 w 806"/>
                <a:gd name="T77" fmla="*/ 0 h 789"/>
                <a:gd name="T78" fmla="*/ 0 w 806"/>
                <a:gd name="T79" fmla="*/ 0 h 789"/>
                <a:gd name="T80" fmla="*/ 0 w 806"/>
                <a:gd name="T81" fmla="*/ 0 h 789"/>
                <a:gd name="T82" fmla="*/ 0 w 806"/>
                <a:gd name="T83" fmla="*/ 0 h 789"/>
                <a:gd name="T84" fmla="*/ 0 w 806"/>
                <a:gd name="T85" fmla="*/ 0 h 789"/>
                <a:gd name="T86" fmla="*/ 0 w 806"/>
                <a:gd name="T87" fmla="*/ 0 h 789"/>
                <a:gd name="T88" fmla="*/ 0 w 806"/>
                <a:gd name="T89" fmla="*/ 0 h 789"/>
                <a:gd name="T90" fmla="*/ 0 w 806"/>
                <a:gd name="T91" fmla="*/ 0 h 789"/>
                <a:gd name="T92" fmla="*/ 0 w 806"/>
                <a:gd name="T93" fmla="*/ 0 h 789"/>
                <a:gd name="T94" fmla="*/ 0 w 806"/>
                <a:gd name="T95" fmla="*/ 0 h 789"/>
                <a:gd name="T96" fmla="*/ 0 w 806"/>
                <a:gd name="T97" fmla="*/ 0 h 789"/>
                <a:gd name="T98" fmla="*/ 0 w 806"/>
                <a:gd name="T99" fmla="*/ 0 h 789"/>
                <a:gd name="T100" fmla="*/ 0 w 806"/>
                <a:gd name="T101" fmla="*/ 0 h 789"/>
                <a:gd name="T102" fmla="*/ 0 w 806"/>
                <a:gd name="T103" fmla="*/ 0 h 789"/>
                <a:gd name="T104" fmla="*/ 0 w 806"/>
                <a:gd name="T105" fmla="*/ 0 h 789"/>
                <a:gd name="T106" fmla="*/ 0 w 806"/>
                <a:gd name="T107" fmla="*/ 0 h 789"/>
                <a:gd name="T108" fmla="*/ 0 w 806"/>
                <a:gd name="T109" fmla="*/ 0 h 789"/>
                <a:gd name="T110" fmla="*/ 0 w 806"/>
                <a:gd name="T111" fmla="*/ 0 h 7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6"/>
                <a:gd name="T169" fmla="*/ 0 h 789"/>
                <a:gd name="T170" fmla="*/ 806 w 806"/>
                <a:gd name="T171" fmla="*/ 789 h 7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89" name="Freeform 78"/>
            <p:cNvSpPr>
              <a:spLocks/>
            </p:cNvSpPr>
            <p:nvPr/>
          </p:nvSpPr>
          <p:spPr bwMode="auto">
            <a:xfrm>
              <a:off x="4214" y="1168"/>
              <a:ext cx="81" cy="83"/>
            </a:xfrm>
            <a:custGeom>
              <a:avLst/>
              <a:gdLst>
                <a:gd name="T0" fmla="*/ 0 w 405"/>
                <a:gd name="T1" fmla="*/ 0 h 414"/>
                <a:gd name="T2" fmla="*/ 0 w 405"/>
                <a:gd name="T3" fmla="*/ 0 h 414"/>
                <a:gd name="T4" fmla="*/ 0 w 405"/>
                <a:gd name="T5" fmla="*/ 0 h 414"/>
                <a:gd name="T6" fmla="*/ 0 w 405"/>
                <a:gd name="T7" fmla="*/ 0 h 414"/>
                <a:gd name="T8" fmla="*/ 0 w 405"/>
                <a:gd name="T9" fmla="*/ 0 h 414"/>
                <a:gd name="T10" fmla="*/ 0 w 405"/>
                <a:gd name="T11" fmla="*/ 0 h 414"/>
                <a:gd name="T12" fmla="*/ 0 w 405"/>
                <a:gd name="T13" fmla="*/ 0 h 414"/>
                <a:gd name="T14" fmla="*/ 0 w 405"/>
                <a:gd name="T15" fmla="*/ 0 h 414"/>
                <a:gd name="T16" fmla="*/ 0 w 405"/>
                <a:gd name="T17" fmla="*/ 0 h 414"/>
                <a:gd name="T18" fmla="*/ 0 w 405"/>
                <a:gd name="T19" fmla="*/ 0 h 414"/>
                <a:gd name="T20" fmla="*/ 0 w 405"/>
                <a:gd name="T21" fmla="*/ 0 h 414"/>
                <a:gd name="T22" fmla="*/ 0 w 405"/>
                <a:gd name="T23" fmla="*/ 0 h 414"/>
                <a:gd name="T24" fmla="*/ 0 w 405"/>
                <a:gd name="T25" fmla="*/ 0 h 414"/>
                <a:gd name="T26" fmla="*/ 0 w 405"/>
                <a:gd name="T27" fmla="*/ 0 h 414"/>
                <a:gd name="T28" fmla="*/ 0 w 405"/>
                <a:gd name="T29" fmla="*/ 0 h 414"/>
                <a:gd name="T30" fmla="*/ 0 w 405"/>
                <a:gd name="T31" fmla="*/ 0 h 414"/>
                <a:gd name="T32" fmla="*/ 0 w 405"/>
                <a:gd name="T33" fmla="*/ 0 h 414"/>
                <a:gd name="T34" fmla="*/ 0 w 405"/>
                <a:gd name="T35" fmla="*/ 0 h 414"/>
                <a:gd name="T36" fmla="*/ 0 w 405"/>
                <a:gd name="T37" fmla="*/ 0 h 414"/>
                <a:gd name="T38" fmla="*/ 0 w 405"/>
                <a:gd name="T39" fmla="*/ 0 h 414"/>
                <a:gd name="T40" fmla="*/ 0 w 405"/>
                <a:gd name="T41" fmla="*/ 0 h 414"/>
                <a:gd name="T42" fmla="*/ 0 w 405"/>
                <a:gd name="T43" fmla="*/ 0 h 414"/>
                <a:gd name="T44" fmla="*/ 0 w 405"/>
                <a:gd name="T45" fmla="*/ 0 h 414"/>
                <a:gd name="T46" fmla="*/ 0 w 405"/>
                <a:gd name="T47" fmla="*/ 0 h 414"/>
                <a:gd name="T48" fmla="*/ 0 w 405"/>
                <a:gd name="T49" fmla="*/ 0 h 414"/>
                <a:gd name="T50" fmla="*/ 0 w 405"/>
                <a:gd name="T51" fmla="*/ 0 h 414"/>
                <a:gd name="T52" fmla="*/ 0 w 405"/>
                <a:gd name="T53" fmla="*/ 0 h 414"/>
                <a:gd name="T54" fmla="*/ 0 w 405"/>
                <a:gd name="T55" fmla="*/ 0 h 414"/>
                <a:gd name="T56" fmla="*/ 0 w 405"/>
                <a:gd name="T57" fmla="*/ 0 h 414"/>
                <a:gd name="T58" fmla="*/ 0 w 405"/>
                <a:gd name="T59" fmla="*/ 0 h 414"/>
                <a:gd name="T60" fmla="*/ 0 w 405"/>
                <a:gd name="T61" fmla="*/ 0 h 414"/>
                <a:gd name="T62" fmla="*/ 0 w 405"/>
                <a:gd name="T63" fmla="*/ 0 h 414"/>
                <a:gd name="T64" fmla="*/ 0 w 405"/>
                <a:gd name="T65" fmla="*/ 0 h 4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5"/>
                <a:gd name="T100" fmla="*/ 0 h 414"/>
                <a:gd name="T101" fmla="*/ 405 w 405"/>
                <a:gd name="T102" fmla="*/ 414 h 4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90" name="Freeform 79"/>
            <p:cNvSpPr>
              <a:spLocks/>
            </p:cNvSpPr>
            <p:nvPr/>
          </p:nvSpPr>
          <p:spPr bwMode="auto">
            <a:xfrm>
              <a:off x="4091" y="1180"/>
              <a:ext cx="50" cy="114"/>
            </a:xfrm>
            <a:custGeom>
              <a:avLst/>
              <a:gdLst>
                <a:gd name="T0" fmla="*/ 0 w 249"/>
                <a:gd name="T1" fmla="*/ 0 h 569"/>
                <a:gd name="T2" fmla="*/ 0 w 249"/>
                <a:gd name="T3" fmla="*/ 0 h 569"/>
                <a:gd name="T4" fmla="*/ 0 w 249"/>
                <a:gd name="T5" fmla="*/ 0 h 569"/>
                <a:gd name="T6" fmla="*/ 0 w 249"/>
                <a:gd name="T7" fmla="*/ 0 h 569"/>
                <a:gd name="T8" fmla="*/ 0 w 249"/>
                <a:gd name="T9" fmla="*/ 0 h 569"/>
                <a:gd name="T10" fmla="*/ 0 w 249"/>
                <a:gd name="T11" fmla="*/ 0 h 569"/>
                <a:gd name="T12" fmla="*/ 0 w 249"/>
                <a:gd name="T13" fmla="*/ 0 h 569"/>
                <a:gd name="T14" fmla="*/ 0 w 249"/>
                <a:gd name="T15" fmla="*/ 0 h 569"/>
                <a:gd name="T16" fmla="*/ 0 w 249"/>
                <a:gd name="T17" fmla="*/ 0 h 569"/>
                <a:gd name="T18" fmla="*/ 0 w 249"/>
                <a:gd name="T19" fmla="*/ 0 h 569"/>
                <a:gd name="T20" fmla="*/ 0 w 249"/>
                <a:gd name="T21" fmla="*/ 0 h 569"/>
                <a:gd name="T22" fmla="*/ 0 w 249"/>
                <a:gd name="T23" fmla="*/ 0 h 569"/>
                <a:gd name="T24" fmla="*/ 0 w 249"/>
                <a:gd name="T25" fmla="*/ 0 h 569"/>
                <a:gd name="T26" fmla="*/ 0 w 249"/>
                <a:gd name="T27" fmla="*/ 0 h 569"/>
                <a:gd name="T28" fmla="*/ 0 w 249"/>
                <a:gd name="T29" fmla="*/ 0 h 569"/>
                <a:gd name="T30" fmla="*/ 0 w 249"/>
                <a:gd name="T31" fmla="*/ 0 h 569"/>
                <a:gd name="T32" fmla="*/ 0 w 249"/>
                <a:gd name="T33" fmla="*/ 0 h 569"/>
                <a:gd name="T34" fmla="*/ 0 w 249"/>
                <a:gd name="T35" fmla="*/ 0 h 569"/>
                <a:gd name="T36" fmla="*/ 0 w 249"/>
                <a:gd name="T37" fmla="*/ 0 h 569"/>
                <a:gd name="T38" fmla="*/ 0 w 249"/>
                <a:gd name="T39" fmla="*/ 0 h 569"/>
                <a:gd name="T40" fmla="*/ 0 w 249"/>
                <a:gd name="T41" fmla="*/ 0 h 569"/>
                <a:gd name="T42" fmla="*/ 0 w 249"/>
                <a:gd name="T43" fmla="*/ 0 h 569"/>
                <a:gd name="T44" fmla="*/ 0 w 249"/>
                <a:gd name="T45" fmla="*/ 0 h 569"/>
                <a:gd name="T46" fmla="*/ 0 w 249"/>
                <a:gd name="T47" fmla="*/ 0 h 569"/>
                <a:gd name="T48" fmla="*/ 0 w 249"/>
                <a:gd name="T49" fmla="*/ 0 h 569"/>
                <a:gd name="T50" fmla="*/ 0 w 249"/>
                <a:gd name="T51" fmla="*/ 0 h 569"/>
                <a:gd name="T52" fmla="*/ 0 w 249"/>
                <a:gd name="T53" fmla="*/ 0 h 569"/>
                <a:gd name="T54" fmla="*/ 0 w 249"/>
                <a:gd name="T55" fmla="*/ 0 h 569"/>
                <a:gd name="T56" fmla="*/ 0 w 249"/>
                <a:gd name="T57" fmla="*/ 0 h 569"/>
                <a:gd name="T58" fmla="*/ 0 w 249"/>
                <a:gd name="T59" fmla="*/ 0 h 569"/>
                <a:gd name="T60" fmla="*/ 0 w 249"/>
                <a:gd name="T61" fmla="*/ 0 h 569"/>
                <a:gd name="T62" fmla="*/ 0 w 249"/>
                <a:gd name="T63" fmla="*/ 0 h 569"/>
                <a:gd name="T64" fmla="*/ 0 w 249"/>
                <a:gd name="T65" fmla="*/ 0 h 569"/>
                <a:gd name="T66" fmla="*/ 0 w 249"/>
                <a:gd name="T67" fmla="*/ 0 h 569"/>
                <a:gd name="T68" fmla="*/ 0 w 249"/>
                <a:gd name="T69" fmla="*/ 0 h 569"/>
                <a:gd name="T70" fmla="*/ 0 w 249"/>
                <a:gd name="T71" fmla="*/ 0 h 569"/>
                <a:gd name="T72" fmla="*/ 0 w 249"/>
                <a:gd name="T73" fmla="*/ 0 h 569"/>
                <a:gd name="T74" fmla="*/ 0 w 249"/>
                <a:gd name="T75" fmla="*/ 0 h 569"/>
                <a:gd name="T76" fmla="*/ 0 w 249"/>
                <a:gd name="T77" fmla="*/ 0 h 569"/>
                <a:gd name="T78" fmla="*/ 0 w 249"/>
                <a:gd name="T79" fmla="*/ 0 h 569"/>
                <a:gd name="T80" fmla="*/ 0 w 249"/>
                <a:gd name="T81" fmla="*/ 0 h 569"/>
                <a:gd name="T82" fmla="*/ 0 w 249"/>
                <a:gd name="T83" fmla="*/ 0 h 569"/>
                <a:gd name="T84" fmla="*/ 0 w 249"/>
                <a:gd name="T85" fmla="*/ 0 h 569"/>
                <a:gd name="T86" fmla="*/ 0 w 249"/>
                <a:gd name="T87" fmla="*/ 0 h 569"/>
                <a:gd name="T88" fmla="*/ 0 w 249"/>
                <a:gd name="T89" fmla="*/ 0 h 569"/>
                <a:gd name="T90" fmla="*/ 0 w 249"/>
                <a:gd name="T91" fmla="*/ 0 h 569"/>
                <a:gd name="T92" fmla="*/ 0 w 249"/>
                <a:gd name="T93" fmla="*/ 0 h 569"/>
                <a:gd name="T94" fmla="*/ 0 w 249"/>
                <a:gd name="T95" fmla="*/ 0 h 569"/>
                <a:gd name="T96" fmla="*/ 0 w 249"/>
                <a:gd name="T97" fmla="*/ 0 h 569"/>
                <a:gd name="T98" fmla="*/ 0 w 249"/>
                <a:gd name="T99" fmla="*/ 0 h 569"/>
                <a:gd name="T100" fmla="*/ 0 w 249"/>
                <a:gd name="T101" fmla="*/ 0 h 5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9"/>
                <a:gd name="T154" fmla="*/ 0 h 569"/>
                <a:gd name="T155" fmla="*/ 249 w 249"/>
                <a:gd name="T156" fmla="*/ 569 h 5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91" name="Freeform 80"/>
            <p:cNvSpPr>
              <a:spLocks/>
            </p:cNvSpPr>
            <p:nvPr/>
          </p:nvSpPr>
          <p:spPr bwMode="auto">
            <a:xfrm>
              <a:off x="4244" y="1188"/>
              <a:ext cx="34" cy="40"/>
            </a:xfrm>
            <a:custGeom>
              <a:avLst/>
              <a:gdLst>
                <a:gd name="T0" fmla="*/ 0 w 168"/>
                <a:gd name="T1" fmla="*/ 0 h 198"/>
                <a:gd name="T2" fmla="*/ 0 w 168"/>
                <a:gd name="T3" fmla="*/ 0 h 198"/>
                <a:gd name="T4" fmla="*/ 0 w 168"/>
                <a:gd name="T5" fmla="*/ 0 h 198"/>
                <a:gd name="T6" fmla="*/ 0 w 168"/>
                <a:gd name="T7" fmla="*/ 0 h 198"/>
                <a:gd name="T8" fmla="*/ 0 w 168"/>
                <a:gd name="T9" fmla="*/ 0 h 198"/>
                <a:gd name="T10" fmla="*/ 0 w 168"/>
                <a:gd name="T11" fmla="*/ 0 h 198"/>
                <a:gd name="T12" fmla="*/ 0 w 168"/>
                <a:gd name="T13" fmla="*/ 0 h 198"/>
                <a:gd name="T14" fmla="*/ 0 w 168"/>
                <a:gd name="T15" fmla="*/ 0 h 198"/>
                <a:gd name="T16" fmla="*/ 0 w 168"/>
                <a:gd name="T17" fmla="*/ 0 h 198"/>
                <a:gd name="T18" fmla="*/ 0 w 168"/>
                <a:gd name="T19" fmla="*/ 0 h 198"/>
                <a:gd name="T20" fmla="*/ 0 w 168"/>
                <a:gd name="T21" fmla="*/ 0 h 198"/>
                <a:gd name="T22" fmla="*/ 0 w 168"/>
                <a:gd name="T23" fmla="*/ 0 h 198"/>
                <a:gd name="T24" fmla="*/ 0 w 168"/>
                <a:gd name="T25" fmla="*/ 0 h 198"/>
                <a:gd name="T26" fmla="*/ 0 w 168"/>
                <a:gd name="T27" fmla="*/ 0 h 198"/>
                <a:gd name="T28" fmla="*/ 0 w 168"/>
                <a:gd name="T29" fmla="*/ 0 h 198"/>
                <a:gd name="T30" fmla="*/ 0 w 168"/>
                <a:gd name="T31" fmla="*/ 0 h 198"/>
                <a:gd name="T32" fmla="*/ 0 w 168"/>
                <a:gd name="T33" fmla="*/ 0 h 198"/>
                <a:gd name="T34" fmla="*/ 0 w 168"/>
                <a:gd name="T35" fmla="*/ 0 h 198"/>
                <a:gd name="T36" fmla="*/ 0 w 168"/>
                <a:gd name="T37" fmla="*/ 0 h 198"/>
                <a:gd name="T38" fmla="*/ 0 w 168"/>
                <a:gd name="T39" fmla="*/ 0 h 198"/>
                <a:gd name="T40" fmla="*/ 0 w 168"/>
                <a:gd name="T41" fmla="*/ 0 h 198"/>
                <a:gd name="T42" fmla="*/ 0 w 168"/>
                <a:gd name="T43" fmla="*/ 0 h 198"/>
                <a:gd name="T44" fmla="*/ 0 w 168"/>
                <a:gd name="T45" fmla="*/ 0 h 198"/>
                <a:gd name="T46" fmla="*/ 0 w 168"/>
                <a:gd name="T47" fmla="*/ 0 h 198"/>
                <a:gd name="T48" fmla="*/ 0 w 168"/>
                <a:gd name="T49" fmla="*/ 0 h 198"/>
                <a:gd name="T50" fmla="*/ 0 w 168"/>
                <a:gd name="T51" fmla="*/ 0 h 198"/>
                <a:gd name="T52" fmla="*/ 0 w 168"/>
                <a:gd name="T53" fmla="*/ 0 h 198"/>
                <a:gd name="T54" fmla="*/ 0 w 168"/>
                <a:gd name="T55" fmla="*/ 0 h 198"/>
                <a:gd name="T56" fmla="*/ 0 w 168"/>
                <a:gd name="T57" fmla="*/ 0 h 198"/>
                <a:gd name="T58" fmla="*/ 0 w 168"/>
                <a:gd name="T59" fmla="*/ 0 h 198"/>
                <a:gd name="T60" fmla="*/ 0 w 168"/>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98"/>
                <a:gd name="T95" fmla="*/ 168 w 168"/>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92" name="Freeform 81"/>
            <p:cNvSpPr>
              <a:spLocks/>
            </p:cNvSpPr>
            <p:nvPr/>
          </p:nvSpPr>
          <p:spPr bwMode="auto">
            <a:xfrm>
              <a:off x="4127" y="1191"/>
              <a:ext cx="50" cy="56"/>
            </a:xfrm>
            <a:custGeom>
              <a:avLst/>
              <a:gdLst>
                <a:gd name="T0" fmla="*/ 0 w 250"/>
                <a:gd name="T1" fmla="*/ 0 h 279"/>
                <a:gd name="T2" fmla="*/ 0 w 250"/>
                <a:gd name="T3" fmla="*/ 0 h 279"/>
                <a:gd name="T4" fmla="*/ 0 w 250"/>
                <a:gd name="T5" fmla="*/ 0 h 279"/>
                <a:gd name="T6" fmla="*/ 0 w 250"/>
                <a:gd name="T7" fmla="*/ 0 h 279"/>
                <a:gd name="T8" fmla="*/ 0 w 250"/>
                <a:gd name="T9" fmla="*/ 0 h 279"/>
                <a:gd name="T10" fmla="*/ 0 w 250"/>
                <a:gd name="T11" fmla="*/ 0 h 279"/>
                <a:gd name="T12" fmla="*/ 0 w 250"/>
                <a:gd name="T13" fmla="*/ 0 h 279"/>
                <a:gd name="T14" fmla="*/ 0 w 250"/>
                <a:gd name="T15" fmla="*/ 0 h 279"/>
                <a:gd name="T16" fmla="*/ 0 w 250"/>
                <a:gd name="T17" fmla="*/ 0 h 279"/>
                <a:gd name="T18" fmla="*/ 0 w 250"/>
                <a:gd name="T19" fmla="*/ 0 h 279"/>
                <a:gd name="T20" fmla="*/ 0 w 250"/>
                <a:gd name="T21" fmla="*/ 0 h 279"/>
                <a:gd name="T22" fmla="*/ 0 w 250"/>
                <a:gd name="T23" fmla="*/ 0 h 279"/>
                <a:gd name="T24" fmla="*/ 0 w 250"/>
                <a:gd name="T25" fmla="*/ 0 h 279"/>
                <a:gd name="T26" fmla="*/ 0 w 250"/>
                <a:gd name="T27" fmla="*/ 0 h 279"/>
                <a:gd name="T28" fmla="*/ 0 w 250"/>
                <a:gd name="T29" fmla="*/ 0 h 279"/>
                <a:gd name="T30" fmla="*/ 0 w 250"/>
                <a:gd name="T31" fmla="*/ 0 h 279"/>
                <a:gd name="T32" fmla="*/ 0 w 250"/>
                <a:gd name="T33" fmla="*/ 0 h 279"/>
                <a:gd name="T34" fmla="*/ 0 w 250"/>
                <a:gd name="T35" fmla="*/ 0 h 279"/>
                <a:gd name="T36" fmla="*/ 0 w 250"/>
                <a:gd name="T37" fmla="*/ 0 h 279"/>
                <a:gd name="T38" fmla="*/ 0 w 250"/>
                <a:gd name="T39" fmla="*/ 0 h 279"/>
                <a:gd name="T40" fmla="*/ 0 w 250"/>
                <a:gd name="T41" fmla="*/ 0 h 279"/>
                <a:gd name="T42" fmla="*/ 0 w 250"/>
                <a:gd name="T43" fmla="*/ 0 h 279"/>
                <a:gd name="T44" fmla="*/ 0 w 250"/>
                <a:gd name="T45" fmla="*/ 0 h 279"/>
                <a:gd name="T46" fmla="*/ 0 w 250"/>
                <a:gd name="T47" fmla="*/ 0 h 279"/>
                <a:gd name="T48" fmla="*/ 0 w 250"/>
                <a:gd name="T49" fmla="*/ 0 h 279"/>
                <a:gd name="T50" fmla="*/ 0 w 250"/>
                <a:gd name="T51" fmla="*/ 0 h 279"/>
                <a:gd name="T52" fmla="*/ 0 w 250"/>
                <a:gd name="T53" fmla="*/ 0 h 279"/>
                <a:gd name="T54" fmla="*/ 0 w 250"/>
                <a:gd name="T55" fmla="*/ 0 h 279"/>
                <a:gd name="T56" fmla="*/ 0 w 250"/>
                <a:gd name="T57" fmla="*/ 0 h 279"/>
                <a:gd name="T58" fmla="*/ 0 w 250"/>
                <a:gd name="T59" fmla="*/ 0 h 279"/>
                <a:gd name="T60" fmla="*/ 0 w 250"/>
                <a:gd name="T61" fmla="*/ 0 h 279"/>
                <a:gd name="T62" fmla="*/ 0 w 250"/>
                <a:gd name="T63" fmla="*/ 0 h 279"/>
                <a:gd name="T64" fmla="*/ 0 w 250"/>
                <a:gd name="T65" fmla="*/ 0 h 279"/>
                <a:gd name="T66" fmla="*/ 0 w 250"/>
                <a:gd name="T67" fmla="*/ 0 h 279"/>
                <a:gd name="T68" fmla="*/ 0 w 250"/>
                <a:gd name="T69" fmla="*/ 0 h 279"/>
                <a:gd name="T70" fmla="*/ 0 w 250"/>
                <a:gd name="T71" fmla="*/ 0 h 279"/>
                <a:gd name="T72" fmla="*/ 0 w 250"/>
                <a:gd name="T73" fmla="*/ 0 h 279"/>
                <a:gd name="T74" fmla="*/ 0 w 250"/>
                <a:gd name="T75" fmla="*/ 0 h 279"/>
                <a:gd name="T76" fmla="*/ 0 w 250"/>
                <a:gd name="T77" fmla="*/ 0 h 279"/>
                <a:gd name="T78" fmla="*/ 0 w 250"/>
                <a:gd name="T79" fmla="*/ 0 h 279"/>
                <a:gd name="T80" fmla="*/ 0 w 250"/>
                <a:gd name="T81" fmla="*/ 0 h 2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79"/>
                <a:gd name="T125" fmla="*/ 250 w 250"/>
                <a:gd name="T126" fmla="*/ 279 h 2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93" name="Freeform 82"/>
            <p:cNvSpPr>
              <a:spLocks/>
            </p:cNvSpPr>
            <p:nvPr/>
          </p:nvSpPr>
          <p:spPr bwMode="auto">
            <a:xfrm>
              <a:off x="4193" y="1267"/>
              <a:ext cx="21" cy="32"/>
            </a:xfrm>
            <a:custGeom>
              <a:avLst/>
              <a:gdLst>
                <a:gd name="T0" fmla="*/ 0 w 104"/>
                <a:gd name="T1" fmla="*/ 0 h 156"/>
                <a:gd name="T2" fmla="*/ 0 w 104"/>
                <a:gd name="T3" fmla="*/ 0 h 156"/>
                <a:gd name="T4" fmla="*/ 0 w 104"/>
                <a:gd name="T5" fmla="*/ 0 h 156"/>
                <a:gd name="T6" fmla="*/ 0 w 104"/>
                <a:gd name="T7" fmla="*/ 0 h 156"/>
                <a:gd name="T8" fmla="*/ 0 w 104"/>
                <a:gd name="T9" fmla="*/ 0 h 156"/>
                <a:gd name="T10" fmla="*/ 0 w 104"/>
                <a:gd name="T11" fmla="*/ 0 h 156"/>
                <a:gd name="T12" fmla="*/ 0 w 104"/>
                <a:gd name="T13" fmla="*/ 0 h 156"/>
                <a:gd name="T14" fmla="*/ 0 w 104"/>
                <a:gd name="T15" fmla="*/ 0 h 156"/>
                <a:gd name="T16" fmla="*/ 0 w 104"/>
                <a:gd name="T17" fmla="*/ 0 h 156"/>
                <a:gd name="T18" fmla="*/ 0 w 104"/>
                <a:gd name="T19" fmla="*/ 0 h 156"/>
                <a:gd name="T20" fmla="*/ 0 w 104"/>
                <a:gd name="T21" fmla="*/ 0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56"/>
                <a:gd name="T35" fmla="*/ 104 w 104"/>
                <a:gd name="T36" fmla="*/ 156 h 1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94" name="Freeform 83"/>
            <p:cNvSpPr>
              <a:spLocks/>
            </p:cNvSpPr>
            <p:nvPr/>
          </p:nvSpPr>
          <p:spPr bwMode="auto">
            <a:xfrm>
              <a:off x="4160" y="1288"/>
              <a:ext cx="12" cy="13"/>
            </a:xfrm>
            <a:custGeom>
              <a:avLst/>
              <a:gdLst>
                <a:gd name="T0" fmla="*/ 0 w 62"/>
                <a:gd name="T1" fmla="*/ 0 h 62"/>
                <a:gd name="T2" fmla="*/ 0 w 62"/>
                <a:gd name="T3" fmla="*/ 0 h 62"/>
                <a:gd name="T4" fmla="*/ 0 w 62"/>
                <a:gd name="T5" fmla="*/ 0 h 62"/>
                <a:gd name="T6" fmla="*/ 0 w 62"/>
                <a:gd name="T7" fmla="*/ 0 h 62"/>
                <a:gd name="T8" fmla="*/ 0 60000 65536"/>
                <a:gd name="T9" fmla="*/ 0 60000 65536"/>
                <a:gd name="T10" fmla="*/ 0 60000 65536"/>
                <a:gd name="T11" fmla="*/ 0 60000 65536"/>
                <a:gd name="T12" fmla="*/ 0 w 62"/>
                <a:gd name="T13" fmla="*/ 0 h 62"/>
                <a:gd name="T14" fmla="*/ 62 w 62"/>
                <a:gd name="T15" fmla="*/ 62 h 62"/>
              </a:gdLst>
              <a:ahLst/>
              <a:cxnLst>
                <a:cxn ang="T8">
                  <a:pos x="T0" y="T1"/>
                </a:cxn>
                <a:cxn ang="T9">
                  <a:pos x="T2" y="T3"/>
                </a:cxn>
                <a:cxn ang="T10">
                  <a:pos x="T4" y="T5"/>
                </a:cxn>
                <a:cxn ang="T11">
                  <a:pos x="T6" y="T7"/>
                </a:cxn>
              </a:cxnLst>
              <a:rect l="T12" t="T13" r="T14" b="T15"/>
              <a:pathLst>
                <a:path w="62" h="62">
                  <a:moveTo>
                    <a:pt x="0" y="52"/>
                  </a:moveTo>
                  <a:lnTo>
                    <a:pt x="22" y="0"/>
                  </a:lnTo>
                  <a:lnTo>
                    <a:pt x="62" y="62"/>
                  </a:lnTo>
                  <a:lnTo>
                    <a:pt x="0" y="5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95" name="Freeform 84"/>
            <p:cNvSpPr>
              <a:spLocks/>
            </p:cNvSpPr>
            <p:nvPr/>
          </p:nvSpPr>
          <p:spPr bwMode="auto">
            <a:xfrm>
              <a:off x="4118" y="1290"/>
              <a:ext cx="158" cy="33"/>
            </a:xfrm>
            <a:custGeom>
              <a:avLst/>
              <a:gdLst>
                <a:gd name="T0" fmla="*/ 0 w 788"/>
                <a:gd name="T1" fmla="*/ 0 h 165"/>
                <a:gd name="T2" fmla="*/ 0 w 788"/>
                <a:gd name="T3" fmla="*/ 0 h 165"/>
                <a:gd name="T4" fmla="*/ 0 w 788"/>
                <a:gd name="T5" fmla="*/ 0 h 165"/>
                <a:gd name="T6" fmla="*/ 0 w 788"/>
                <a:gd name="T7" fmla="*/ 0 h 165"/>
                <a:gd name="T8" fmla="*/ 0 w 788"/>
                <a:gd name="T9" fmla="*/ 0 h 165"/>
                <a:gd name="T10" fmla="*/ 0 w 788"/>
                <a:gd name="T11" fmla="*/ 0 h 165"/>
                <a:gd name="T12" fmla="*/ 0 w 788"/>
                <a:gd name="T13" fmla="*/ 0 h 165"/>
                <a:gd name="T14" fmla="*/ 0 w 788"/>
                <a:gd name="T15" fmla="*/ 0 h 165"/>
                <a:gd name="T16" fmla="*/ 0 w 788"/>
                <a:gd name="T17" fmla="*/ 0 h 165"/>
                <a:gd name="T18" fmla="*/ 0 w 788"/>
                <a:gd name="T19" fmla="*/ 0 h 165"/>
                <a:gd name="T20" fmla="*/ 0 w 788"/>
                <a:gd name="T21" fmla="*/ 0 h 165"/>
                <a:gd name="T22" fmla="*/ 0 w 788"/>
                <a:gd name="T23" fmla="*/ 0 h 165"/>
                <a:gd name="T24" fmla="*/ 0 w 788"/>
                <a:gd name="T25" fmla="*/ 0 h 165"/>
                <a:gd name="T26" fmla="*/ 0 w 788"/>
                <a:gd name="T27" fmla="*/ 0 h 165"/>
                <a:gd name="T28" fmla="*/ 0 w 788"/>
                <a:gd name="T29" fmla="*/ 0 h 165"/>
                <a:gd name="T30" fmla="*/ 0 w 788"/>
                <a:gd name="T31" fmla="*/ 0 h 165"/>
                <a:gd name="T32" fmla="*/ 0 w 788"/>
                <a:gd name="T33" fmla="*/ 0 h 165"/>
                <a:gd name="T34" fmla="*/ 0 w 788"/>
                <a:gd name="T35" fmla="*/ 0 h 165"/>
                <a:gd name="T36" fmla="*/ 0 w 788"/>
                <a:gd name="T37" fmla="*/ 0 h 165"/>
                <a:gd name="T38" fmla="*/ 0 w 788"/>
                <a:gd name="T39" fmla="*/ 0 h 165"/>
                <a:gd name="T40" fmla="*/ 0 w 788"/>
                <a:gd name="T41" fmla="*/ 0 h 165"/>
                <a:gd name="T42" fmla="*/ 0 w 788"/>
                <a:gd name="T43" fmla="*/ 0 h 165"/>
                <a:gd name="T44" fmla="*/ 0 w 788"/>
                <a:gd name="T45" fmla="*/ 0 h 165"/>
                <a:gd name="T46" fmla="*/ 0 w 788"/>
                <a:gd name="T47" fmla="*/ 0 h 165"/>
                <a:gd name="T48" fmla="*/ 0 w 788"/>
                <a:gd name="T49" fmla="*/ 0 h 165"/>
                <a:gd name="T50" fmla="*/ 0 w 788"/>
                <a:gd name="T51" fmla="*/ 0 h 1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8"/>
                <a:gd name="T79" fmla="*/ 0 h 165"/>
                <a:gd name="T80" fmla="*/ 788 w 788"/>
                <a:gd name="T81" fmla="*/ 165 h 1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96" name="Freeform 85"/>
            <p:cNvSpPr>
              <a:spLocks/>
            </p:cNvSpPr>
            <p:nvPr/>
          </p:nvSpPr>
          <p:spPr bwMode="auto">
            <a:xfrm>
              <a:off x="4064" y="1311"/>
              <a:ext cx="299" cy="429"/>
            </a:xfrm>
            <a:custGeom>
              <a:avLst/>
              <a:gdLst>
                <a:gd name="T0" fmla="*/ 0 w 1493"/>
                <a:gd name="T1" fmla="*/ 0 h 2145"/>
                <a:gd name="T2" fmla="*/ 0 w 1493"/>
                <a:gd name="T3" fmla="*/ 0 h 2145"/>
                <a:gd name="T4" fmla="*/ 0 w 1493"/>
                <a:gd name="T5" fmla="*/ 0 h 2145"/>
                <a:gd name="T6" fmla="*/ 0 w 1493"/>
                <a:gd name="T7" fmla="*/ 0 h 2145"/>
                <a:gd name="T8" fmla="*/ 0 w 1493"/>
                <a:gd name="T9" fmla="*/ 0 h 2145"/>
                <a:gd name="T10" fmla="*/ 0 w 1493"/>
                <a:gd name="T11" fmla="*/ 0 h 2145"/>
                <a:gd name="T12" fmla="*/ 0 w 1493"/>
                <a:gd name="T13" fmla="*/ 0 h 2145"/>
                <a:gd name="T14" fmla="*/ 0 w 1493"/>
                <a:gd name="T15" fmla="*/ 0 h 2145"/>
                <a:gd name="T16" fmla="*/ 0 w 1493"/>
                <a:gd name="T17" fmla="*/ 0 h 2145"/>
                <a:gd name="T18" fmla="*/ 0 w 1493"/>
                <a:gd name="T19" fmla="*/ 0 h 2145"/>
                <a:gd name="T20" fmla="*/ 0 w 1493"/>
                <a:gd name="T21" fmla="*/ 0 h 2145"/>
                <a:gd name="T22" fmla="*/ 0 w 1493"/>
                <a:gd name="T23" fmla="*/ 0 h 2145"/>
                <a:gd name="T24" fmla="*/ 0 w 1493"/>
                <a:gd name="T25" fmla="*/ 0 h 2145"/>
                <a:gd name="T26" fmla="*/ 0 w 1493"/>
                <a:gd name="T27" fmla="*/ 0 h 2145"/>
                <a:gd name="T28" fmla="*/ 0 w 1493"/>
                <a:gd name="T29" fmla="*/ 0 h 2145"/>
                <a:gd name="T30" fmla="*/ 0 w 1493"/>
                <a:gd name="T31" fmla="*/ 0 h 2145"/>
                <a:gd name="T32" fmla="*/ 0 w 1493"/>
                <a:gd name="T33" fmla="*/ 0 h 2145"/>
                <a:gd name="T34" fmla="*/ 0 w 1493"/>
                <a:gd name="T35" fmla="*/ 0 h 2145"/>
                <a:gd name="T36" fmla="*/ 0 w 1493"/>
                <a:gd name="T37" fmla="*/ 0 h 2145"/>
                <a:gd name="T38" fmla="*/ 0 w 1493"/>
                <a:gd name="T39" fmla="*/ 0 h 2145"/>
                <a:gd name="T40" fmla="*/ 0 w 1493"/>
                <a:gd name="T41" fmla="*/ 0 h 2145"/>
                <a:gd name="T42" fmla="*/ 0 w 1493"/>
                <a:gd name="T43" fmla="*/ 0 h 2145"/>
                <a:gd name="T44" fmla="*/ 0 w 1493"/>
                <a:gd name="T45" fmla="*/ 0 h 2145"/>
                <a:gd name="T46" fmla="*/ 0 w 1493"/>
                <a:gd name="T47" fmla="*/ 0 h 2145"/>
                <a:gd name="T48" fmla="*/ 0 w 1493"/>
                <a:gd name="T49" fmla="*/ 0 h 2145"/>
                <a:gd name="T50" fmla="*/ 0 w 1493"/>
                <a:gd name="T51" fmla="*/ 0 h 2145"/>
                <a:gd name="T52" fmla="*/ 0 w 1493"/>
                <a:gd name="T53" fmla="*/ 0 h 2145"/>
                <a:gd name="T54" fmla="*/ 0 w 1493"/>
                <a:gd name="T55" fmla="*/ 0 h 2145"/>
                <a:gd name="T56" fmla="*/ 0 w 1493"/>
                <a:gd name="T57" fmla="*/ 0 h 2145"/>
                <a:gd name="T58" fmla="*/ 0 w 1493"/>
                <a:gd name="T59" fmla="*/ 0 h 2145"/>
                <a:gd name="T60" fmla="*/ 0 w 1493"/>
                <a:gd name="T61" fmla="*/ 0 h 2145"/>
                <a:gd name="T62" fmla="*/ 0 w 1493"/>
                <a:gd name="T63" fmla="*/ 0 h 2145"/>
                <a:gd name="T64" fmla="*/ 0 w 1493"/>
                <a:gd name="T65" fmla="*/ 0 h 2145"/>
                <a:gd name="T66" fmla="*/ 0 w 1493"/>
                <a:gd name="T67" fmla="*/ 0 h 2145"/>
                <a:gd name="T68" fmla="*/ 0 w 1493"/>
                <a:gd name="T69" fmla="*/ 0 h 2145"/>
                <a:gd name="T70" fmla="*/ 0 w 1493"/>
                <a:gd name="T71" fmla="*/ 0 h 2145"/>
                <a:gd name="T72" fmla="*/ 0 w 1493"/>
                <a:gd name="T73" fmla="*/ 0 h 2145"/>
                <a:gd name="T74" fmla="*/ 0 w 1493"/>
                <a:gd name="T75" fmla="*/ 0 h 2145"/>
                <a:gd name="T76" fmla="*/ 0 w 1493"/>
                <a:gd name="T77" fmla="*/ 0 h 2145"/>
                <a:gd name="T78" fmla="*/ 0 w 1493"/>
                <a:gd name="T79" fmla="*/ 0 h 2145"/>
                <a:gd name="T80" fmla="*/ 0 w 1493"/>
                <a:gd name="T81" fmla="*/ 0 h 2145"/>
                <a:gd name="T82" fmla="*/ 0 w 1493"/>
                <a:gd name="T83" fmla="*/ 0 h 2145"/>
                <a:gd name="T84" fmla="*/ 0 w 1493"/>
                <a:gd name="T85" fmla="*/ 0 h 2145"/>
                <a:gd name="T86" fmla="*/ 0 w 1493"/>
                <a:gd name="T87" fmla="*/ 0 h 2145"/>
                <a:gd name="T88" fmla="*/ 0 w 1493"/>
                <a:gd name="T89" fmla="*/ 0 h 2145"/>
                <a:gd name="T90" fmla="*/ 0 w 1493"/>
                <a:gd name="T91" fmla="*/ 0 h 2145"/>
                <a:gd name="T92" fmla="*/ 0 w 1493"/>
                <a:gd name="T93" fmla="*/ 0 h 2145"/>
                <a:gd name="T94" fmla="*/ 0 w 1493"/>
                <a:gd name="T95" fmla="*/ 0 h 2145"/>
                <a:gd name="T96" fmla="*/ 0 w 1493"/>
                <a:gd name="T97" fmla="*/ 0 h 2145"/>
                <a:gd name="T98" fmla="*/ 0 w 1493"/>
                <a:gd name="T99" fmla="*/ 0 h 2145"/>
                <a:gd name="T100" fmla="*/ 0 w 1493"/>
                <a:gd name="T101" fmla="*/ 0 h 2145"/>
                <a:gd name="T102" fmla="*/ 0 w 1493"/>
                <a:gd name="T103" fmla="*/ 0 h 2145"/>
                <a:gd name="T104" fmla="*/ 0 w 1493"/>
                <a:gd name="T105" fmla="*/ 0 h 2145"/>
                <a:gd name="T106" fmla="*/ 0 w 1493"/>
                <a:gd name="T107" fmla="*/ 0 h 2145"/>
                <a:gd name="T108" fmla="*/ 0 w 1493"/>
                <a:gd name="T109" fmla="*/ 0 h 2145"/>
                <a:gd name="T110" fmla="*/ 0 w 1493"/>
                <a:gd name="T111" fmla="*/ 0 h 21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93"/>
                <a:gd name="T169" fmla="*/ 0 h 2145"/>
                <a:gd name="T170" fmla="*/ 1493 w 1493"/>
                <a:gd name="T171" fmla="*/ 2145 h 21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97" name="Freeform 86"/>
            <p:cNvSpPr>
              <a:spLocks/>
            </p:cNvSpPr>
            <p:nvPr/>
          </p:nvSpPr>
          <p:spPr bwMode="auto">
            <a:xfrm>
              <a:off x="4203" y="1342"/>
              <a:ext cx="87" cy="79"/>
            </a:xfrm>
            <a:custGeom>
              <a:avLst/>
              <a:gdLst>
                <a:gd name="T0" fmla="*/ 0 w 435"/>
                <a:gd name="T1" fmla="*/ 0 h 396"/>
                <a:gd name="T2" fmla="*/ 0 w 435"/>
                <a:gd name="T3" fmla="*/ 0 h 396"/>
                <a:gd name="T4" fmla="*/ 0 w 435"/>
                <a:gd name="T5" fmla="*/ 0 h 396"/>
                <a:gd name="T6" fmla="*/ 0 w 435"/>
                <a:gd name="T7" fmla="*/ 0 h 396"/>
                <a:gd name="T8" fmla="*/ 0 w 435"/>
                <a:gd name="T9" fmla="*/ 0 h 396"/>
                <a:gd name="T10" fmla="*/ 0 w 435"/>
                <a:gd name="T11" fmla="*/ 0 h 396"/>
                <a:gd name="T12" fmla="*/ 0 w 435"/>
                <a:gd name="T13" fmla="*/ 0 h 396"/>
                <a:gd name="T14" fmla="*/ 0 w 435"/>
                <a:gd name="T15" fmla="*/ 0 h 396"/>
                <a:gd name="T16" fmla="*/ 0 w 435"/>
                <a:gd name="T17" fmla="*/ 0 h 396"/>
                <a:gd name="T18" fmla="*/ 0 w 435"/>
                <a:gd name="T19" fmla="*/ 0 h 396"/>
                <a:gd name="T20" fmla="*/ 0 w 435"/>
                <a:gd name="T21" fmla="*/ 0 h 396"/>
                <a:gd name="T22" fmla="*/ 0 w 435"/>
                <a:gd name="T23" fmla="*/ 0 h 396"/>
                <a:gd name="T24" fmla="*/ 0 w 435"/>
                <a:gd name="T25" fmla="*/ 0 h 396"/>
                <a:gd name="T26" fmla="*/ 0 w 435"/>
                <a:gd name="T27" fmla="*/ 0 h 396"/>
                <a:gd name="T28" fmla="*/ 0 w 435"/>
                <a:gd name="T29" fmla="*/ 0 h 396"/>
                <a:gd name="T30" fmla="*/ 0 w 435"/>
                <a:gd name="T31" fmla="*/ 0 h 396"/>
                <a:gd name="T32" fmla="*/ 0 w 435"/>
                <a:gd name="T33" fmla="*/ 0 h 396"/>
                <a:gd name="T34" fmla="*/ 0 w 435"/>
                <a:gd name="T35" fmla="*/ 0 h 396"/>
                <a:gd name="T36" fmla="*/ 0 w 435"/>
                <a:gd name="T37" fmla="*/ 0 h 396"/>
                <a:gd name="T38" fmla="*/ 0 w 435"/>
                <a:gd name="T39" fmla="*/ 0 h 396"/>
                <a:gd name="T40" fmla="*/ 0 w 435"/>
                <a:gd name="T41" fmla="*/ 0 h 396"/>
                <a:gd name="T42" fmla="*/ 0 w 435"/>
                <a:gd name="T43" fmla="*/ 0 h 396"/>
                <a:gd name="T44" fmla="*/ 0 w 435"/>
                <a:gd name="T45" fmla="*/ 0 h 396"/>
                <a:gd name="T46" fmla="*/ 0 w 435"/>
                <a:gd name="T47" fmla="*/ 0 h 396"/>
                <a:gd name="T48" fmla="*/ 0 w 435"/>
                <a:gd name="T49" fmla="*/ 0 h 396"/>
                <a:gd name="T50" fmla="*/ 0 w 435"/>
                <a:gd name="T51" fmla="*/ 0 h 396"/>
                <a:gd name="T52" fmla="*/ 0 w 435"/>
                <a:gd name="T53" fmla="*/ 0 h 396"/>
                <a:gd name="T54" fmla="*/ 0 w 435"/>
                <a:gd name="T55" fmla="*/ 0 h 396"/>
                <a:gd name="T56" fmla="*/ 0 w 435"/>
                <a:gd name="T57" fmla="*/ 0 h 396"/>
                <a:gd name="T58" fmla="*/ 0 w 435"/>
                <a:gd name="T59" fmla="*/ 0 h 396"/>
                <a:gd name="T60" fmla="*/ 0 w 435"/>
                <a:gd name="T61" fmla="*/ 0 h 396"/>
                <a:gd name="T62" fmla="*/ 0 w 435"/>
                <a:gd name="T63" fmla="*/ 0 h 396"/>
                <a:gd name="T64" fmla="*/ 0 w 435"/>
                <a:gd name="T65" fmla="*/ 0 h 396"/>
                <a:gd name="T66" fmla="*/ 0 w 435"/>
                <a:gd name="T67" fmla="*/ 0 h 396"/>
                <a:gd name="T68" fmla="*/ 0 w 435"/>
                <a:gd name="T69" fmla="*/ 0 h 396"/>
                <a:gd name="T70" fmla="*/ 0 w 435"/>
                <a:gd name="T71" fmla="*/ 0 h 396"/>
                <a:gd name="T72" fmla="*/ 0 w 435"/>
                <a:gd name="T73" fmla="*/ 0 h 396"/>
                <a:gd name="T74" fmla="*/ 0 w 435"/>
                <a:gd name="T75" fmla="*/ 0 h 396"/>
                <a:gd name="T76" fmla="*/ 0 w 435"/>
                <a:gd name="T77" fmla="*/ 0 h 396"/>
                <a:gd name="T78" fmla="*/ 0 w 435"/>
                <a:gd name="T79" fmla="*/ 0 h 396"/>
                <a:gd name="T80" fmla="*/ 0 w 435"/>
                <a:gd name="T81" fmla="*/ 0 h 396"/>
                <a:gd name="T82" fmla="*/ 0 w 435"/>
                <a:gd name="T83" fmla="*/ 0 h 396"/>
                <a:gd name="T84" fmla="*/ 0 w 435"/>
                <a:gd name="T85" fmla="*/ 0 h 396"/>
                <a:gd name="T86" fmla="*/ 0 w 435"/>
                <a:gd name="T87" fmla="*/ 0 h 396"/>
                <a:gd name="T88" fmla="*/ 0 w 435"/>
                <a:gd name="T89" fmla="*/ 0 h 396"/>
                <a:gd name="T90" fmla="*/ 0 w 435"/>
                <a:gd name="T91" fmla="*/ 0 h 396"/>
                <a:gd name="T92" fmla="*/ 0 w 435"/>
                <a:gd name="T93" fmla="*/ 0 h 396"/>
                <a:gd name="T94" fmla="*/ 0 w 435"/>
                <a:gd name="T95" fmla="*/ 0 h 396"/>
                <a:gd name="T96" fmla="*/ 0 w 435"/>
                <a:gd name="T97" fmla="*/ 0 h 396"/>
                <a:gd name="T98" fmla="*/ 0 w 435"/>
                <a:gd name="T99" fmla="*/ 0 h 396"/>
                <a:gd name="T100" fmla="*/ 0 w 435"/>
                <a:gd name="T101" fmla="*/ 0 h 3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5"/>
                <a:gd name="T154" fmla="*/ 0 h 396"/>
                <a:gd name="T155" fmla="*/ 435 w 435"/>
                <a:gd name="T156" fmla="*/ 396 h 3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98" name="Freeform 87"/>
            <p:cNvSpPr>
              <a:spLocks/>
            </p:cNvSpPr>
            <p:nvPr/>
          </p:nvSpPr>
          <p:spPr bwMode="auto">
            <a:xfrm>
              <a:off x="4228" y="1363"/>
              <a:ext cx="52" cy="41"/>
            </a:xfrm>
            <a:custGeom>
              <a:avLst/>
              <a:gdLst>
                <a:gd name="T0" fmla="*/ 0 w 258"/>
                <a:gd name="T1" fmla="*/ 0 h 207"/>
                <a:gd name="T2" fmla="*/ 0 w 258"/>
                <a:gd name="T3" fmla="*/ 0 h 207"/>
                <a:gd name="T4" fmla="*/ 0 w 258"/>
                <a:gd name="T5" fmla="*/ 0 h 207"/>
                <a:gd name="T6" fmla="*/ 0 w 258"/>
                <a:gd name="T7" fmla="*/ 0 h 207"/>
                <a:gd name="T8" fmla="*/ 0 w 258"/>
                <a:gd name="T9" fmla="*/ 0 h 207"/>
                <a:gd name="T10" fmla="*/ 0 w 258"/>
                <a:gd name="T11" fmla="*/ 0 h 207"/>
                <a:gd name="T12" fmla="*/ 0 w 258"/>
                <a:gd name="T13" fmla="*/ 0 h 207"/>
                <a:gd name="T14" fmla="*/ 0 w 258"/>
                <a:gd name="T15" fmla="*/ 0 h 207"/>
                <a:gd name="T16" fmla="*/ 0 w 258"/>
                <a:gd name="T17" fmla="*/ 0 h 207"/>
                <a:gd name="T18" fmla="*/ 0 w 258"/>
                <a:gd name="T19" fmla="*/ 0 h 207"/>
                <a:gd name="T20" fmla="*/ 0 w 258"/>
                <a:gd name="T21" fmla="*/ 0 h 207"/>
                <a:gd name="T22" fmla="*/ 0 w 258"/>
                <a:gd name="T23" fmla="*/ 0 h 207"/>
                <a:gd name="T24" fmla="*/ 0 w 258"/>
                <a:gd name="T25" fmla="*/ 0 h 207"/>
                <a:gd name="T26" fmla="*/ 0 w 258"/>
                <a:gd name="T27" fmla="*/ 0 h 207"/>
                <a:gd name="T28" fmla="*/ 0 w 258"/>
                <a:gd name="T29" fmla="*/ 0 h 207"/>
                <a:gd name="T30" fmla="*/ 0 w 258"/>
                <a:gd name="T31" fmla="*/ 0 h 207"/>
                <a:gd name="T32" fmla="*/ 0 w 258"/>
                <a:gd name="T33" fmla="*/ 0 h 207"/>
                <a:gd name="T34" fmla="*/ 0 w 258"/>
                <a:gd name="T35" fmla="*/ 0 h 207"/>
                <a:gd name="T36" fmla="*/ 0 w 258"/>
                <a:gd name="T37" fmla="*/ 0 h 207"/>
                <a:gd name="T38" fmla="*/ 0 w 258"/>
                <a:gd name="T39" fmla="*/ 0 h 207"/>
                <a:gd name="T40" fmla="*/ 0 w 258"/>
                <a:gd name="T41" fmla="*/ 0 h 207"/>
                <a:gd name="T42" fmla="*/ 0 w 258"/>
                <a:gd name="T43" fmla="*/ 0 h 207"/>
                <a:gd name="T44" fmla="*/ 0 w 258"/>
                <a:gd name="T45" fmla="*/ 0 h 207"/>
                <a:gd name="T46" fmla="*/ 0 w 258"/>
                <a:gd name="T47" fmla="*/ 0 h 207"/>
                <a:gd name="T48" fmla="*/ 0 w 258"/>
                <a:gd name="T49" fmla="*/ 0 h 207"/>
                <a:gd name="T50" fmla="*/ 0 w 258"/>
                <a:gd name="T51" fmla="*/ 0 h 207"/>
                <a:gd name="T52" fmla="*/ 0 w 258"/>
                <a:gd name="T53" fmla="*/ 0 h 207"/>
                <a:gd name="T54" fmla="*/ 0 w 258"/>
                <a:gd name="T55" fmla="*/ 0 h 207"/>
                <a:gd name="T56" fmla="*/ 0 w 258"/>
                <a:gd name="T57" fmla="*/ 0 h 207"/>
                <a:gd name="T58" fmla="*/ 0 w 258"/>
                <a:gd name="T59" fmla="*/ 0 h 207"/>
                <a:gd name="T60" fmla="*/ 0 w 258"/>
                <a:gd name="T61" fmla="*/ 0 h 207"/>
                <a:gd name="T62" fmla="*/ 0 w 258"/>
                <a:gd name="T63" fmla="*/ 0 h 207"/>
                <a:gd name="T64" fmla="*/ 0 w 258"/>
                <a:gd name="T65" fmla="*/ 0 h 207"/>
                <a:gd name="T66" fmla="*/ 0 w 258"/>
                <a:gd name="T67" fmla="*/ 0 h 207"/>
                <a:gd name="T68" fmla="*/ 0 w 258"/>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
                <a:gd name="T106" fmla="*/ 0 h 207"/>
                <a:gd name="T107" fmla="*/ 258 w 258"/>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699" name="Freeform 88"/>
            <p:cNvSpPr>
              <a:spLocks/>
            </p:cNvSpPr>
            <p:nvPr/>
          </p:nvSpPr>
          <p:spPr bwMode="auto">
            <a:xfrm>
              <a:off x="4087" y="1373"/>
              <a:ext cx="87" cy="91"/>
            </a:xfrm>
            <a:custGeom>
              <a:avLst/>
              <a:gdLst>
                <a:gd name="T0" fmla="*/ 0 w 435"/>
                <a:gd name="T1" fmla="*/ 0 h 457"/>
                <a:gd name="T2" fmla="*/ 0 w 435"/>
                <a:gd name="T3" fmla="*/ 0 h 457"/>
                <a:gd name="T4" fmla="*/ 0 w 435"/>
                <a:gd name="T5" fmla="*/ 0 h 457"/>
                <a:gd name="T6" fmla="*/ 0 w 435"/>
                <a:gd name="T7" fmla="*/ 0 h 457"/>
                <a:gd name="T8" fmla="*/ 0 w 435"/>
                <a:gd name="T9" fmla="*/ 0 h 457"/>
                <a:gd name="T10" fmla="*/ 0 w 435"/>
                <a:gd name="T11" fmla="*/ 0 h 457"/>
                <a:gd name="T12" fmla="*/ 0 w 435"/>
                <a:gd name="T13" fmla="*/ 0 h 457"/>
                <a:gd name="T14" fmla="*/ 0 w 435"/>
                <a:gd name="T15" fmla="*/ 0 h 457"/>
                <a:gd name="T16" fmla="*/ 0 w 435"/>
                <a:gd name="T17" fmla="*/ 0 h 457"/>
                <a:gd name="T18" fmla="*/ 0 w 435"/>
                <a:gd name="T19" fmla="*/ 0 h 457"/>
                <a:gd name="T20" fmla="*/ 0 w 435"/>
                <a:gd name="T21" fmla="*/ 0 h 457"/>
                <a:gd name="T22" fmla="*/ 0 w 435"/>
                <a:gd name="T23" fmla="*/ 0 h 457"/>
                <a:gd name="T24" fmla="*/ 0 w 435"/>
                <a:gd name="T25" fmla="*/ 0 h 457"/>
                <a:gd name="T26" fmla="*/ 0 w 435"/>
                <a:gd name="T27" fmla="*/ 0 h 457"/>
                <a:gd name="T28" fmla="*/ 0 w 435"/>
                <a:gd name="T29" fmla="*/ 0 h 457"/>
                <a:gd name="T30" fmla="*/ 0 w 435"/>
                <a:gd name="T31" fmla="*/ 0 h 457"/>
                <a:gd name="T32" fmla="*/ 0 w 435"/>
                <a:gd name="T33" fmla="*/ 0 h 457"/>
                <a:gd name="T34" fmla="*/ 0 w 435"/>
                <a:gd name="T35" fmla="*/ 0 h 457"/>
                <a:gd name="T36" fmla="*/ 0 w 435"/>
                <a:gd name="T37" fmla="*/ 0 h 457"/>
                <a:gd name="T38" fmla="*/ 0 w 435"/>
                <a:gd name="T39" fmla="*/ 0 h 457"/>
                <a:gd name="T40" fmla="*/ 0 w 435"/>
                <a:gd name="T41" fmla="*/ 0 h 457"/>
                <a:gd name="T42" fmla="*/ 0 w 435"/>
                <a:gd name="T43" fmla="*/ 0 h 457"/>
                <a:gd name="T44" fmla="*/ 0 w 435"/>
                <a:gd name="T45" fmla="*/ 0 h 457"/>
                <a:gd name="T46" fmla="*/ 0 w 435"/>
                <a:gd name="T47" fmla="*/ 0 h 457"/>
                <a:gd name="T48" fmla="*/ 0 w 435"/>
                <a:gd name="T49" fmla="*/ 0 h 457"/>
                <a:gd name="T50" fmla="*/ 0 w 435"/>
                <a:gd name="T51" fmla="*/ 0 h 457"/>
                <a:gd name="T52" fmla="*/ 0 w 435"/>
                <a:gd name="T53" fmla="*/ 0 h 457"/>
                <a:gd name="T54" fmla="*/ 0 w 435"/>
                <a:gd name="T55" fmla="*/ 0 h 457"/>
                <a:gd name="T56" fmla="*/ 0 w 435"/>
                <a:gd name="T57" fmla="*/ 0 h 457"/>
                <a:gd name="T58" fmla="*/ 0 w 435"/>
                <a:gd name="T59" fmla="*/ 0 h 457"/>
                <a:gd name="T60" fmla="*/ 0 w 435"/>
                <a:gd name="T61" fmla="*/ 0 h 457"/>
                <a:gd name="T62" fmla="*/ 0 w 435"/>
                <a:gd name="T63" fmla="*/ 0 h 457"/>
                <a:gd name="T64" fmla="*/ 0 w 435"/>
                <a:gd name="T65" fmla="*/ 0 h 457"/>
                <a:gd name="T66" fmla="*/ 0 w 435"/>
                <a:gd name="T67" fmla="*/ 0 h 457"/>
                <a:gd name="T68" fmla="*/ 0 w 435"/>
                <a:gd name="T69" fmla="*/ 0 h 457"/>
                <a:gd name="T70" fmla="*/ 0 w 435"/>
                <a:gd name="T71" fmla="*/ 0 h 457"/>
                <a:gd name="T72" fmla="*/ 0 w 435"/>
                <a:gd name="T73" fmla="*/ 0 h 457"/>
                <a:gd name="T74" fmla="*/ 0 w 435"/>
                <a:gd name="T75" fmla="*/ 0 h 457"/>
                <a:gd name="T76" fmla="*/ 0 w 435"/>
                <a:gd name="T77" fmla="*/ 0 h 457"/>
                <a:gd name="T78" fmla="*/ 0 w 435"/>
                <a:gd name="T79" fmla="*/ 0 h 457"/>
                <a:gd name="T80" fmla="*/ 0 w 435"/>
                <a:gd name="T81" fmla="*/ 0 h 457"/>
                <a:gd name="T82" fmla="*/ 0 w 435"/>
                <a:gd name="T83" fmla="*/ 0 h 457"/>
                <a:gd name="T84" fmla="*/ 0 w 435"/>
                <a:gd name="T85" fmla="*/ 0 h 457"/>
                <a:gd name="T86" fmla="*/ 0 w 435"/>
                <a:gd name="T87" fmla="*/ 0 h 457"/>
                <a:gd name="T88" fmla="*/ 0 w 435"/>
                <a:gd name="T89" fmla="*/ 0 h 457"/>
                <a:gd name="T90" fmla="*/ 0 w 435"/>
                <a:gd name="T91" fmla="*/ 0 h 457"/>
                <a:gd name="T92" fmla="*/ 0 w 435"/>
                <a:gd name="T93" fmla="*/ 0 h 457"/>
                <a:gd name="T94" fmla="*/ 0 w 435"/>
                <a:gd name="T95" fmla="*/ 0 h 457"/>
                <a:gd name="T96" fmla="*/ 0 w 435"/>
                <a:gd name="T97" fmla="*/ 0 h 457"/>
                <a:gd name="T98" fmla="*/ 0 w 435"/>
                <a:gd name="T99" fmla="*/ 0 h 457"/>
                <a:gd name="T100" fmla="*/ 0 w 435"/>
                <a:gd name="T101" fmla="*/ 0 h 457"/>
                <a:gd name="T102" fmla="*/ 0 w 435"/>
                <a:gd name="T103" fmla="*/ 0 h 457"/>
                <a:gd name="T104" fmla="*/ 0 w 435"/>
                <a:gd name="T105" fmla="*/ 0 h 457"/>
                <a:gd name="T106" fmla="*/ 0 w 435"/>
                <a:gd name="T107" fmla="*/ 0 h 457"/>
                <a:gd name="T108" fmla="*/ 0 w 435"/>
                <a:gd name="T109" fmla="*/ 0 h 457"/>
                <a:gd name="T110" fmla="*/ 0 w 435"/>
                <a:gd name="T111" fmla="*/ 0 h 457"/>
                <a:gd name="T112" fmla="*/ 0 w 435"/>
                <a:gd name="T113" fmla="*/ 0 h 457"/>
                <a:gd name="T114" fmla="*/ 0 w 435"/>
                <a:gd name="T115" fmla="*/ 0 h 457"/>
                <a:gd name="T116" fmla="*/ 0 w 435"/>
                <a:gd name="T117" fmla="*/ 0 h 4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5"/>
                <a:gd name="T178" fmla="*/ 0 h 457"/>
                <a:gd name="T179" fmla="*/ 435 w 435"/>
                <a:gd name="T180" fmla="*/ 457 h 4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700" name="Freeform 89"/>
            <p:cNvSpPr>
              <a:spLocks/>
            </p:cNvSpPr>
            <p:nvPr/>
          </p:nvSpPr>
          <p:spPr bwMode="auto">
            <a:xfrm>
              <a:off x="4102" y="1386"/>
              <a:ext cx="62" cy="58"/>
            </a:xfrm>
            <a:custGeom>
              <a:avLst/>
              <a:gdLst>
                <a:gd name="T0" fmla="*/ 0 w 312"/>
                <a:gd name="T1" fmla="*/ 0 h 290"/>
                <a:gd name="T2" fmla="*/ 0 w 312"/>
                <a:gd name="T3" fmla="*/ 0 h 290"/>
                <a:gd name="T4" fmla="*/ 0 w 312"/>
                <a:gd name="T5" fmla="*/ 0 h 290"/>
                <a:gd name="T6" fmla="*/ 0 w 312"/>
                <a:gd name="T7" fmla="*/ 0 h 290"/>
                <a:gd name="T8" fmla="*/ 0 w 312"/>
                <a:gd name="T9" fmla="*/ 0 h 290"/>
                <a:gd name="T10" fmla="*/ 0 w 312"/>
                <a:gd name="T11" fmla="*/ 0 h 290"/>
                <a:gd name="T12" fmla="*/ 0 w 312"/>
                <a:gd name="T13" fmla="*/ 0 h 290"/>
                <a:gd name="T14" fmla="*/ 0 w 312"/>
                <a:gd name="T15" fmla="*/ 0 h 290"/>
                <a:gd name="T16" fmla="*/ 0 w 312"/>
                <a:gd name="T17" fmla="*/ 0 h 290"/>
                <a:gd name="T18" fmla="*/ 0 w 312"/>
                <a:gd name="T19" fmla="*/ 0 h 290"/>
                <a:gd name="T20" fmla="*/ 0 w 312"/>
                <a:gd name="T21" fmla="*/ 0 h 290"/>
                <a:gd name="T22" fmla="*/ 0 w 312"/>
                <a:gd name="T23" fmla="*/ 0 h 290"/>
                <a:gd name="T24" fmla="*/ 0 w 312"/>
                <a:gd name="T25" fmla="*/ 0 h 290"/>
                <a:gd name="T26" fmla="*/ 0 w 312"/>
                <a:gd name="T27" fmla="*/ 0 h 290"/>
                <a:gd name="T28" fmla="*/ 0 w 312"/>
                <a:gd name="T29" fmla="*/ 0 h 290"/>
                <a:gd name="T30" fmla="*/ 0 w 312"/>
                <a:gd name="T31" fmla="*/ 0 h 290"/>
                <a:gd name="T32" fmla="*/ 0 w 312"/>
                <a:gd name="T33" fmla="*/ 0 h 290"/>
                <a:gd name="T34" fmla="*/ 0 w 312"/>
                <a:gd name="T35" fmla="*/ 0 h 290"/>
                <a:gd name="T36" fmla="*/ 0 w 312"/>
                <a:gd name="T37" fmla="*/ 0 h 290"/>
                <a:gd name="T38" fmla="*/ 0 w 312"/>
                <a:gd name="T39" fmla="*/ 0 h 290"/>
                <a:gd name="T40" fmla="*/ 0 w 312"/>
                <a:gd name="T41" fmla="*/ 0 h 290"/>
                <a:gd name="T42" fmla="*/ 0 w 312"/>
                <a:gd name="T43" fmla="*/ 0 h 290"/>
                <a:gd name="T44" fmla="*/ 0 w 312"/>
                <a:gd name="T45" fmla="*/ 0 h 290"/>
                <a:gd name="T46" fmla="*/ 0 w 312"/>
                <a:gd name="T47" fmla="*/ 0 h 290"/>
                <a:gd name="T48" fmla="*/ 0 w 312"/>
                <a:gd name="T49" fmla="*/ 0 h 290"/>
                <a:gd name="T50" fmla="*/ 0 w 312"/>
                <a:gd name="T51" fmla="*/ 0 h 290"/>
                <a:gd name="T52" fmla="*/ 0 w 312"/>
                <a:gd name="T53" fmla="*/ 0 h 290"/>
                <a:gd name="T54" fmla="*/ 0 w 312"/>
                <a:gd name="T55" fmla="*/ 0 h 290"/>
                <a:gd name="T56" fmla="*/ 0 w 312"/>
                <a:gd name="T57" fmla="*/ 0 h 290"/>
                <a:gd name="T58" fmla="*/ 0 w 312"/>
                <a:gd name="T59" fmla="*/ 0 h 290"/>
                <a:gd name="T60" fmla="*/ 0 w 312"/>
                <a:gd name="T61" fmla="*/ 0 h 290"/>
                <a:gd name="T62" fmla="*/ 0 w 312"/>
                <a:gd name="T63" fmla="*/ 0 h 290"/>
                <a:gd name="T64" fmla="*/ 0 w 312"/>
                <a:gd name="T65" fmla="*/ 0 h 290"/>
                <a:gd name="T66" fmla="*/ 0 w 312"/>
                <a:gd name="T67" fmla="*/ 0 h 290"/>
                <a:gd name="T68" fmla="*/ 0 w 312"/>
                <a:gd name="T69" fmla="*/ 0 h 290"/>
                <a:gd name="T70" fmla="*/ 0 w 312"/>
                <a:gd name="T71" fmla="*/ 0 h 290"/>
                <a:gd name="T72" fmla="*/ 0 w 312"/>
                <a:gd name="T73" fmla="*/ 0 h 290"/>
                <a:gd name="T74" fmla="*/ 0 w 312"/>
                <a:gd name="T75" fmla="*/ 0 h 290"/>
                <a:gd name="T76" fmla="*/ 0 w 312"/>
                <a:gd name="T77" fmla="*/ 0 h 290"/>
                <a:gd name="T78" fmla="*/ 0 w 312"/>
                <a:gd name="T79" fmla="*/ 0 h 290"/>
                <a:gd name="T80" fmla="*/ 0 w 312"/>
                <a:gd name="T81" fmla="*/ 0 h 290"/>
                <a:gd name="T82" fmla="*/ 0 w 312"/>
                <a:gd name="T83" fmla="*/ 0 h 290"/>
                <a:gd name="T84" fmla="*/ 0 w 312"/>
                <a:gd name="T85" fmla="*/ 0 h 2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12"/>
                <a:gd name="T130" fmla="*/ 0 h 290"/>
                <a:gd name="T131" fmla="*/ 312 w 312"/>
                <a:gd name="T132" fmla="*/ 290 h 2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701" name="Freeform 90"/>
            <p:cNvSpPr>
              <a:spLocks/>
            </p:cNvSpPr>
            <p:nvPr/>
          </p:nvSpPr>
          <p:spPr bwMode="auto">
            <a:xfrm>
              <a:off x="4170" y="1417"/>
              <a:ext cx="77" cy="84"/>
            </a:xfrm>
            <a:custGeom>
              <a:avLst/>
              <a:gdLst>
                <a:gd name="T0" fmla="*/ 0 w 384"/>
                <a:gd name="T1" fmla="*/ 0 h 420"/>
                <a:gd name="T2" fmla="*/ 0 w 384"/>
                <a:gd name="T3" fmla="*/ 0 h 420"/>
                <a:gd name="T4" fmla="*/ 0 w 384"/>
                <a:gd name="T5" fmla="*/ 0 h 420"/>
                <a:gd name="T6" fmla="*/ 0 w 384"/>
                <a:gd name="T7" fmla="*/ 0 h 420"/>
                <a:gd name="T8" fmla="*/ 0 w 384"/>
                <a:gd name="T9" fmla="*/ 0 h 420"/>
                <a:gd name="T10" fmla="*/ 0 w 384"/>
                <a:gd name="T11" fmla="*/ 0 h 420"/>
                <a:gd name="T12" fmla="*/ 0 w 384"/>
                <a:gd name="T13" fmla="*/ 0 h 420"/>
                <a:gd name="T14" fmla="*/ 0 w 384"/>
                <a:gd name="T15" fmla="*/ 0 h 420"/>
                <a:gd name="T16" fmla="*/ 0 w 384"/>
                <a:gd name="T17" fmla="*/ 0 h 420"/>
                <a:gd name="T18" fmla="*/ 0 w 384"/>
                <a:gd name="T19" fmla="*/ 0 h 420"/>
                <a:gd name="T20" fmla="*/ 0 w 384"/>
                <a:gd name="T21" fmla="*/ 0 h 420"/>
                <a:gd name="T22" fmla="*/ 0 w 384"/>
                <a:gd name="T23" fmla="*/ 0 h 420"/>
                <a:gd name="T24" fmla="*/ 0 w 384"/>
                <a:gd name="T25" fmla="*/ 0 h 420"/>
                <a:gd name="T26" fmla="*/ 0 w 384"/>
                <a:gd name="T27" fmla="*/ 0 h 420"/>
                <a:gd name="T28" fmla="*/ 0 w 384"/>
                <a:gd name="T29" fmla="*/ 0 h 420"/>
                <a:gd name="T30" fmla="*/ 0 w 384"/>
                <a:gd name="T31" fmla="*/ 0 h 420"/>
                <a:gd name="T32" fmla="*/ 0 w 384"/>
                <a:gd name="T33" fmla="*/ 0 h 420"/>
                <a:gd name="T34" fmla="*/ 0 w 384"/>
                <a:gd name="T35" fmla="*/ 0 h 420"/>
                <a:gd name="T36" fmla="*/ 0 w 384"/>
                <a:gd name="T37" fmla="*/ 0 h 420"/>
                <a:gd name="T38" fmla="*/ 0 w 384"/>
                <a:gd name="T39" fmla="*/ 0 h 420"/>
                <a:gd name="T40" fmla="*/ 0 w 384"/>
                <a:gd name="T41" fmla="*/ 0 h 420"/>
                <a:gd name="T42" fmla="*/ 0 w 384"/>
                <a:gd name="T43" fmla="*/ 0 h 420"/>
                <a:gd name="T44" fmla="*/ 0 w 384"/>
                <a:gd name="T45" fmla="*/ 0 h 420"/>
                <a:gd name="T46" fmla="*/ 0 w 384"/>
                <a:gd name="T47" fmla="*/ 0 h 420"/>
                <a:gd name="T48" fmla="*/ 0 w 384"/>
                <a:gd name="T49" fmla="*/ 0 h 420"/>
                <a:gd name="T50" fmla="*/ 0 w 384"/>
                <a:gd name="T51" fmla="*/ 0 h 420"/>
                <a:gd name="T52" fmla="*/ 0 w 384"/>
                <a:gd name="T53" fmla="*/ 0 h 420"/>
                <a:gd name="T54" fmla="*/ 0 w 384"/>
                <a:gd name="T55" fmla="*/ 0 h 420"/>
                <a:gd name="T56" fmla="*/ 0 w 384"/>
                <a:gd name="T57" fmla="*/ 0 h 420"/>
                <a:gd name="T58" fmla="*/ 0 w 384"/>
                <a:gd name="T59" fmla="*/ 0 h 420"/>
                <a:gd name="T60" fmla="*/ 0 w 384"/>
                <a:gd name="T61" fmla="*/ 0 h 420"/>
                <a:gd name="T62" fmla="*/ 0 w 384"/>
                <a:gd name="T63" fmla="*/ 0 h 420"/>
                <a:gd name="T64" fmla="*/ 0 w 384"/>
                <a:gd name="T65" fmla="*/ 0 h 420"/>
                <a:gd name="T66" fmla="*/ 0 w 384"/>
                <a:gd name="T67" fmla="*/ 0 h 420"/>
                <a:gd name="T68" fmla="*/ 0 w 384"/>
                <a:gd name="T69" fmla="*/ 0 h 420"/>
                <a:gd name="T70" fmla="*/ 0 w 384"/>
                <a:gd name="T71" fmla="*/ 0 h 420"/>
                <a:gd name="T72" fmla="*/ 0 w 384"/>
                <a:gd name="T73" fmla="*/ 0 h 420"/>
                <a:gd name="T74" fmla="*/ 0 w 384"/>
                <a:gd name="T75" fmla="*/ 0 h 420"/>
                <a:gd name="T76" fmla="*/ 0 w 384"/>
                <a:gd name="T77" fmla="*/ 0 h 420"/>
                <a:gd name="T78" fmla="*/ 0 w 384"/>
                <a:gd name="T79" fmla="*/ 0 h 420"/>
                <a:gd name="T80" fmla="*/ 0 w 384"/>
                <a:gd name="T81" fmla="*/ 0 h 420"/>
                <a:gd name="T82" fmla="*/ 0 w 384"/>
                <a:gd name="T83" fmla="*/ 0 h 420"/>
                <a:gd name="T84" fmla="*/ 0 w 384"/>
                <a:gd name="T85" fmla="*/ 0 h 420"/>
                <a:gd name="T86" fmla="*/ 0 w 384"/>
                <a:gd name="T87" fmla="*/ 0 h 420"/>
                <a:gd name="T88" fmla="*/ 0 w 384"/>
                <a:gd name="T89" fmla="*/ 0 h 420"/>
                <a:gd name="T90" fmla="*/ 0 w 384"/>
                <a:gd name="T91" fmla="*/ 0 h 420"/>
                <a:gd name="T92" fmla="*/ 0 w 384"/>
                <a:gd name="T93" fmla="*/ 0 h 420"/>
                <a:gd name="T94" fmla="*/ 0 w 384"/>
                <a:gd name="T95" fmla="*/ 0 h 420"/>
                <a:gd name="T96" fmla="*/ 0 w 384"/>
                <a:gd name="T97" fmla="*/ 0 h 420"/>
                <a:gd name="T98" fmla="*/ 0 w 384"/>
                <a:gd name="T99" fmla="*/ 0 h 420"/>
                <a:gd name="T100" fmla="*/ 0 w 384"/>
                <a:gd name="T101" fmla="*/ 0 h 420"/>
                <a:gd name="T102" fmla="*/ 0 w 384"/>
                <a:gd name="T103" fmla="*/ 0 h 420"/>
                <a:gd name="T104" fmla="*/ 0 w 384"/>
                <a:gd name="T105" fmla="*/ 0 h 420"/>
                <a:gd name="T106" fmla="*/ 0 w 384"/>
                <a:gd name="T107" fmla="*/ 0 h 420"/>
                <a:gd name="T108" fmla="*/ 0 w 384"/>
                <a:gd name="T109" fmla="*/ 0 h 420"/>
                <a:gd name="T110" fmla="*/ 0 w 384"/>
                <a:gd name="T111" fmla="*/ 0 h 420"/>
                <a:gd name="T112" fmla="*/ 0 w 384"/>
                <a:gd name="T113" fmla="*/ 0 h 420"/>
                <a:gd name="T114" fmla="*/ 0 w 384"/>
                <a:gd name="T115" fmla="*/ 0 h 4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84"/>
                <a:gd name="T175" fmla="*/ 0 h 420"/>
                <a:gd name="T176" fmla="*/ 384 w 384"/>
                <a:gd name="T177" fmla="*/ 420 h 4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702" name="Freeform 91"/>
            <p:cNvSpPr>
              <a:spLocks/>
            </p:cNvSpPr>
            <p:nvPr/>
          </p:nvSpPr>
          <p:spPr bwMode="auto">
            <a:xfrm>
              <a:off x="4185" y="1435"/>
              <a:ext cx="47" cy="54"/>
            </a:xfrm>
            <a:custGeom>
              <a:avLst/>
              <a:gdLst>
                <a:gd name="T0" fmla="*/ 0 w 239"/>
                <a:gd name="T1" fmla="*/ 0 h 270"/>
                <a:gd name="T2" fmla="*/ 0 w 239"/>
                <a:gd name="T3" fmla="*/ 0 h 270"/>
                <a:gd name="T4" fmla="*/ 0 w 239"/>
                <a:gd name="T5" fmla="*/ 0 h 270"/>
                <a:gd name="T6" fmla="*/ 0 w 239"/>
                <a:gd name="T7" fmla="*/ 0 h 270"/>
                <a:gd name="T8" fmla="*/ 0 w 239"/>
                <a:gd name="T9" fmla="*/ 0 h 270"/>
                <a:gd name="T10" fmla="*/ 0 w 239"/>
                <a:gd name="T11" fmla="*/ 0 h 270"/>
                <a:gd name="T12" fmla="*/ 0 w 239"/>
                <a:gd name="T13" fmla="*/ 0 h 270"/>
                <a:gd name="T14" fmla="*/ 0 w 239"/>
                <a:gd name="T15" fmla="*/ 0 h 270"/>
                <a:gd name="T16" fmla="*/ 0 w 239"/>
                <a:gd name="T17" fmla="*/ 0 h 270"/>
                <a:gd name="T18" fmla="*/ 0 w 239"/>
                <a:gd name="T19" fmla="*/ 0 h 270"/>
                <a:gd name="T20" fmla="*/ 0 w 239"/>
                <a:gd name="T21" fmla="*/ 0 h 270"/>
                <a:gd name="T22" fmla="*/ 0 w 239"/>
                <a:gd name="T23" fmla="*/ 0 h 270"/>
                <a:gd name="T24" fmla="*/ 0 w 239"/>
                <a:gd name="T25" fmla="*/ 0 h 270"/>
                <a:gd name="T26" fmla="*/ 0 w 239"/>
                <a:gd name="T27" fmla="*/ 0 h 270"/>
                <a:gd name="T28" fmla="*/ 0 w 239"/>
                <a:gd name="T29" fmla="*/ 0 h 270"/>
                <a:gd name="T30" fmla="*/ 0 w 239"/>
                <a:gd name="T31" fmla="*/ 0 h 270"/>
                <a:gd name="T32" fmla="*/ 0 w 239"/>
                <a:gd name="T33" fmla="*/ 0 h 270"/>
                <a:gd name="T34" fmla="*/ 0 w 239"/>
                <a:gd name="T35" fmla="*/ 0 h 270"/>
                <a:gd name="T36" fmla="*/ 0 w 239"/>
                <a:gd name="T37" fmla="*/ 0 h 270"/>
                <a:gd name="T38" fmla="*/ 0 w 239"/>
                <a:gd name="T39" fmla="*/ 0 h 270"/>
                <a:gd name="T40" fmla="*/ 0 w 239"/>
                <a:gd name="T41" fmla="*/ 0 h 270"/>
                <a:gd name="T42" fmla="*/ 0 w 239"/>
                <a:gd name="T43" fmla="*/ 0 h 270"/>
                <a:gd name="T44" fmla="*/ 0 w 239"/>
                <a:gd name="T45" fmla="*/ 0 h 270"/>
                <a:gd name="T46" fmla="*/ 0 w 239"/>
                <a:gd name="T47" fmla="*/ 0 h 270"/>
                <a:gd name="T48" fmla="*/ 0 w 239"/>
                <a:gd name="T49" fmla="*/ 0 h 270"/>
                <a:gd name="T50" fmla="*/ 0 w 239"/>
                <a:gd name="T51" fmla="*/ 0 h 270"/>
                <a:gd name="T52" fmla="*/ 0 w 239"/>
                <a:gd name="T53" fmla="*/ 0 h 270"/>
                <a:gd name="T54" fmla="*/ 0 w 239"/>
                <a:gd name="T55" fmla="*/ 0 h 270"/>
                <a:gd name="T56" fmla="*/ 0 w 239"/>
                <a:gd name="T57" fmla="*/ 0 h 270"/>
                <a:gd name="T58" fmla="*/ 0 w 239"/>
                <a:gd name="T59" fmla="*/ 0 h 270"/>
                <a:gd name="T60" fmla="*/ 0 w 239"/>
                <a:gd name="T61" fmla="*/ 0 h 270"/>
                <a:gd name="T62" fmla="*/ 0 w 239"/>
                <a:gd name="T63" fmla="*/ 0 h 270"/>
                <a:gd name="T64" fmla="*/ 0 w 239"/>
                <a:gd name="T65" fmla="*/ 0 h 270"/>
                <a:gd name="T66" fmla="*/ 0 w 239"/>
                <a:gd name="T67" fmla="*/ 0 h 270"/>
                <a:gd name="T68" fmla="*/ 0 w 239"/>
                <a:gd name="T69" fmla="*/ 0 h 270"/>
                <a:gd name="T70" fmla="*/ 0 w 239"/>
                <a:gd name="T71" fmla="*/ 0 h 270"/>
                <a:gd name="T72" fmla="*/ 0 w 239"/>
                <a:gd name="T73" fmla="*/ 0 h 270"/>
                <a:gd name="T74" fmla="*/ 0 w 239"/>
                <a:gd name="T75" fmla="*/ 0 h 270"/>
                <a:gd name="T76" fmla="*/ 0 w 239"/>
                <a:gd name="T77" fmla="*/ 0 h 270"/>
                <a:gd name="T78" fmla="*/ 0 w 239"/>
                <a:gd name="T79" fmla="*/ 0 h 270"/>
                <a:gd name="T80" fmla="*/ 0 w 239"/>
                <a:gd name="T81" fmla="*/ 0 h 270"/>
                <a:gd name="T82" fmla="*/ 0 w 239"/>
                <a:gd name="T83" fmla="*/ 0 h 270"/>
                <a:gd name="T84" fmla="*/ 0 w 239"/>
                <a:gd name="T85" fmla="*/ 0 h 270"/>
                <a:gd name="T86" fmla="*/ 0 w 239"/>
                <a:gd name="T87" fmla="*/ 0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9"/>
                <a:gd name="T133" fmla="*/ 0 h 270"/>
                <a:gd name="T134" fmla="*/ 239 w 239"/>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703" name="Freeform 92"/>
            <p:cNvSpPr>
              <a:spLocks/>
            </p:cNvSpPr>
            <p:nvPr/>
          </p:nvSpPr>
          <p:spPr bwMode="auto">
            <a:xfrm>
              <a:off x="4297" y="1514"/>
              <a:ext cx="27" cy="50"/>
            </a:xfrm>
            <a:custGeom>
              <a:avLst/>
              <a:gdLst>
                <a:gd name="T0" fmla="*/ 0 w 134"/>
                <a:gd name="T1" fmla="*/ 0 h 249"/>
                <a:gd name="T2" fmla="*/ 0 w 134"/>
                <a:gd name="T3" fmla="*/ 0 h 249"/>
                <a:gd name="T4" fmla="*/ 0 w 134"/>
                <a:gd name="T5" fmla="*/ 0 h 249"/>
                <a:gd name="T6" fmla="*/ 0 w 134"/>
                <a:gd name="T7" fmla="*/ 0 h 249"/>
                <a:gd name="T8" fmla="*/ 0 w 134"/>
                <a:gd name="T9" fmla="*/ 0 h 249"/>
                <a:gd name="T10" fmla="*/ 0 w 134"/>
                <a:gd name="T11" fmla="*/ 0 h 249"/>
                <a:gd name="T12" fmla="*/ 0 w 134"/>
                <a:gd name="T13" fmla="*/ 0 h 249"/>
                <a:gd name="T14" fmla="*/ 0 w 134"/>
                <a:gd name="T15" fmla="*/ 0 h 249"/>
                <a:gd name="T16" fmla="*/ 0 w 134"/>
                <a:gd name="T17" fmla="*/ 0 h 249"/>
                <a:gd name="T18" fmla="*/ 0 w 134"/>
                <a:gd name="T19" fmla="*/ 0 h 249"/>
                <a:gd name="T20" fmla="*/ 0 w 134"/>
                <a:gd name="T21" fmla="*/ 0 h 249"/>
                <a:gd name="T22" fmla="*/ 0 w 134"/>
                <a:gd name="T23" fmla="*/ 0 h 249"/>
                <a:gd name="T24" fmla="*/ 0 w 134"/>
                <a:gd name="T25" fmla="*/ 0 h 249"/>
                <a:gd name="T26" fmla="*/ 0 w 134"/>
                <a:gd name="T27" fmla="*/ 0 h 249"/>
                <a:gd name="T28" fmla="*/ 0 w 134"/>
                <a:gd name="T29" fmla="*/ 0 h 249"/>
                <a:gd name="T30" fmla="*/ 0 w 134"/>
                <a:gd name="T31" fmla="*/ 0 h 249"/>
                <a:gd name="T32" fmla="*/ 0 w 134"/>
                <a:gd name="T33" fmla="*/ 0 h 249"/>
                <a:gd name="T34" fmla="*/ 0 w 134"/>
                <a:gd name="T35" fmla="*/ 0 h 249"/>
                <a:gd name="T36" fmla="*/ 0 w 134"/>
                <a:gd name="T37" fmla="*/ 0 h 249"/>
                <a:gd name="T38" fmla="*/ 0 w 134"/>
                <a:gd name="T39" fmla="*/ 0 h 249"/>
                <a:gd name="T40" fmla="*/ 0 w 134"/>
                <a:gd name="T41" fmla="*/ 0 h 249"/>
                <a:gd name="T42" fmla="*/ 0 w 134"/>
                <a:gd name="T43" fmla="*/ 0 h 249"/>
                <a:gd name="T44" fmla="*/ 0 w 134"/>
                <a:gd name="T45" fmla="*/ 0 h 249"/>
                <a:gd name="T46" fmla="*/ 0 w 134"/>
                <a:gd name="T47" fmla="*/ 0 h 249"/>
                <a:gd name="T48" fmla="*/ 0 w 134"/>
                <a:gd name="T49" fmla="*/ 0 h 249"/>
                <a:gd name="T50" fmla="*/ 0 w 134"/>
                <a:gd name="T51" fmla="*/ 0 h 249"/>
                <a:gd name="T52" fmla="*/ 0 w 134"/>
                <a:gd name="T53" fmla="*/ 0 h 249"/>
                <a:gd name="T54" fmla="*/ 0 w 134"/>
                <a:gd name="T55" fmla="*/ 0 h 249"/>
                <a:gd name="T56" fmla="*/ 0 w 134"/>
                <a:gd name="T57" fmla="*/ 0 h 249"/>
                <a:gd name="T58" fmla="*/ 0 w 134"/>
                <a:gd name="T59" fmla="*/ 0 h 249"/>
                <a:gd name="T60" fmla="*/ 0 w 134"/>
                <a:gd name="T61" fmla="*/ 0 h 249"/>
                <a:gd name="T62" fmla="*/ 0 w 134"/>
                <a:gd name="T63" fmla="*/ 0 h 249"/>
                <a:gd name="T64" fmla="*/ 0 w 134"/>
                <a:gd name="T65" fmla="*/ 0 h 249"/>
                <a:gd name="T66" fmla="*/ 0 w 134"/>
                <a:gd name="T67" fmla="*/ 0 h 2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4"/>
                <a:gd name="T103" fmla="*/ 0 h 249"/>
                <a:gd name="T104" fmla="*/ 134 w 134"/>
                <a:gd name="T105" fmla="*/ 249 h 2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704" name="Freeform 93"/>
            <p:cNvSpPr>
              <a:spLocks/>
            </p:cNvSpPr>
            <p:nvPr/>
          </p:nvSpPr>
          <p:spPr bwMode="auto">
            <a:xfrm>
              <a:off x="4145" y="1547"/>
              <a:ext cx="34" cy="42"/>
            </a:xfrm>
            <a:custGeom>
              <a:avLst/>
              <a:gdLst>
                <a:gd name="T0" fmla="*/ 0 w 166"/>
                <a:gd name="T1" fmla="*/ 0 h 206"/>
                <a:gd name="T2" fmla="*/ 0 w 166"/>
                <a:gd name="T3" fmla="*/ 0 h 206"/>
                <a:gd name="T4" fmla="*/ 0 w 166"/>
                <a:gd name="T5" fmla="*/ 0 h 206"/>
                <a:gd name="T6" fmla="*/ 0 w 166"/>
                <a:gd name="T7" fmla="*/ 0 h 206"/>
                <a:gd name="T8" fmla="*/ 0 w 166"/>
                <a:gd name="T9" fmla="*/ 0 h 206"/>
                <a:gd name="T10" fmla="*/ 0 w 166"/>
                <a:gd name="T11" fmla="*/ 0 h 206"/>
                <a:gd name="T12" fmla="*/ 0 w 166"/>
                <a:gd name="T13" fmla="*/ 0 h 206"/>
                <a:gd name="T14" fmla="*/ 0 w 166"/>
                <a:gd name="T15" fmla="*/ 0 h 206"/>
                <a:gd name="T16" fmla="*/ 0 w 166"/>
                <a:gd name="T17" fmla="*/ 0 h 206"/>
                <a:gd name="T18" fmla="*/ 0 w 166"/>
                <a:gd name="T19" fmla="*/ 0 h 206"/>
                <a:gd name="T20" fmla="*/ 0 w 166"/>
                <a:gd name="T21" fmla="*/ 0 h 206"/>
                <a:gd name="T22" fmla="*/ 0 w 166"/>
                <a:gd name="T23" fmla="*/ 0 h 206"/>
                <a:gd name="T24" fmla="*/ 0 w 166"/>
                <a:gd name="T25" fmla="*/ 0 h 206"/>
                <a:gd name="T26" fmla="*/ 0 w 166"/>
                <a:gd name="T27" fmla="*/ 0 h 206"/>
                <a:gd name="T28" fmla="*/ 0 w 166"/>
                <a:gd name="T29" fmla="*/ 0 h 206"/>
                <a:gd name="T30" fmla="*/ 0 w 166"/>
                <a:gd name="T31" fmla="*/ 0 h 206"/>
                <a:gd name="T32" fmla="*/ 0 w 166"/>
                <a:gd name="T33" fmla="*/ 0 h 206"/>
                <a:gd name="T34" fmla="*/ 0 w 166"/>
                <a:gd name="T35" fmla="*/ 0 h 206"/>
                <a:gd name="T36" fmla="*/ 0 w 166"/>
                <a:gd name="T37" fmla="*/ 0 h 206"/>
                <a:gd name="T38" fmla="*/ 0 w 166"/>
                <a:gd name="T39" fmla="*/ 0 h 206"/>
                <a:gd name="T40" fmla="*/ 0 w 166"/>
                <a:gd name="T41" fmla="*/ 0 h 206"/>
                <a:gd name="T42" fmla="*/ 0 w 166"/>
                <a:gd name="T43" fmla="*/ 0 h 206"/>
                <a:gd name="T44" fmla="*/ 0 w 166"/>
                <a:gd name="T45" fmla="*/ 0 h 206"/>
                <a:gd name="T46" fmla="*/ 0 w 166"/>
                <a:gd name="T47" fmla="*/ 0 h 206"/>
                <a:gd name="T48" fmla="*/ 0 w 166"/>
                <a:gd name="T49" fmla="*/ 0 h 206"/>
                <a:gd name="T50" fmla="*/ 0 w 166"/>
                <a:gd name="T51" fmla="*/ 0 h 206"/>
                <a:gd name="T52" fmla="*/ 0 w 166"/>
                <a:gd name="T53" fmla="*/ 0 h 206"/>
                <a:gd name="T54" fmla="*/ 0 w 166"/>
                <a:gd name="T55" fmla="*/ 0 h 20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6"/>
                <a:gd name="T85" fmla="*/ 0 h 206"/>
                <a:gd name="T86" fmla="*/ 166 w 166"/>
                <a:gd name="T87" fmla="*/ 206 h 20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705" name="Freeform 94"/>
            <p:cNvSpPr>
              <a:spLocks/>
            </p:cNvSpPr>
            <p:nvPr/>
          </p:nvSpPr>
          <p:spPr bwMode="auto">
            <a:xfrm>
              <a:off x="4063" y="1572"/>
              <a:ext cx="49" cy="66"/>
            </a:xfrm>
            <a:custGeom>
              <a:avLst/>
              <a:gdLst>
                <a:gd name="T0" fmla="*/ 0 w 246"/>
                <a:gd name="T1" fmla="*/ 0 h 331"/>
                <a:gd name="T2" fmla="*/ 0 w 246"/>
                <a:gd name="T3" fmla="*/ 0 h 331"/>
                <a:gd name="T4" fmla="*/ 0 w 246"/>
                <a:gd name="T5" fmla="*/ 0 h 331"/>
                <a:gd name="T6" fmla="*/ 0 w 246"/>
                <a:gd name="T7" fmla="*/ 0 h 331"/>
                <a:gd name="T8" fmla="*/ 0 w 246"/>
                <a:gd name="T9" fmla="*/ 0 h 331"/>
                <a:gd name="T10" fmla="*/ 0 w 246"/>
                <a:gd name="T11" fmla="*/ 0 h 331"/>
                <a:gd name="T12" fmla="*/ 0 w 246"/>
                <a:gd name="T13" fmla="*/ 0 h 331"/>
                <a:gd name="T14" fmla="*/ 0 w 246"/>
                <a:gd name="T15" fmla="*/ 0 h 331"/>
                <a:gd name="T16" fmla="*/ 0 w 246"/>
                <a:gd name="T17" fmla="*/ 0 h 331"/>
                <a:gd name="T18" fmla="*/ 0 w 246"/>
                <a:gd name="T19" fmla="*/ 0 h 331"/>
                <a:gd name="T20" fmla="*/ 0 w 246"/>
                <a:gd name="T21" fmla="*/ 0 h 331"/>
                <a:gd name="T22" fmla="*/ 0 w 246"/>
                <a:gd name="T23" fmla="*/ 0 h 331"/>
                <a:gd name="T24" fmla="*/ 0 w 246"/>
                <a:gd name="T25" fmla="*/ 0 h 331"/>
                <a:gd name="T26" fmla="*/ 0 w 246"/>
                <a:gd name="T27" fmla="*/ 0 h 331"/>
                <a:gd name="T28" fmla="*/ 0 w 246"/>
                <a:gd name="T29" fmla="*/ 0 h 331"/>
                <a:gd name="T30" fmla="*/ 0 w 246"/>
                <a:gd name="T31" fmla="*/ 0 h 331"/>
                <a:gd name="T32" fmla="*/ 0 w 246"/>
                <a:gd name="T33" fmla="*/ 0 h 331"/>
                <a:gd name="T34" fmla="*/ 0 w 246"/>
                <a:gd name="T35" fmla="*/ 0 h 331"/>
                <a:gd name="T36" fmla="*/ 0 w 246"/>
                <a:gd name="T37" fmla="*/ 0 h 331"/>
                <a:gd name="T38" fmla="*/ 0 w 246"/>
                <a:gd name="T39" fmla="*/ 0 h 331"/>
                <a:gd name="T40" fmla="*/ 0 w 246"/>
                <a:gd name="T41" fmla="*/ 0 h 331"/>
                <a:gd name="T42" fmla="*/ 0 w 246"/>
                <a:gd name="T43" fmla="*/ 0 h 331"/>
                <a:gd name="T44" fmla="*/ 0 w 246"/>
                <a:gd name="T45" fmla="*/ 0 h 331"/>
                <a:gd name="T46" fmla="*/ 0 w 246"/>
                <a:gd name="T47" fmla="*/ 0 h 331"/>
                <a:gd name="T48" fmla="*/ 0 w 246"/>
                <a:gd name="T49" fmla="*/ 0 h 331"/>
                <a:gd name="T50" fmla="*/ 0 w 246"/>
                <a:gd name="T51" fmla="*/ 0 h 331"/>
                <a:gd name="T52" fmla="*/ 0 w 246"/>
                <a:gd name="T53" fmla="*/ 0 h 331"/>
                <a:gd name="T54" fmla="*/ 0 w 246"/>
                <a:gd name="T55" fmla="*/ 0 h 331"/>
                <a:gd name="T56" fmla="*/ 0 w 246"/>
                <a:gd name="T57" fmla="*/ 0 h 331"/>
                <a:gd name="T58" fmla="*/ 0 w 246"/>
                <a:gd name="T59" fmla="*/ 0 h 331"/>
                <a:gd name="T60" fmla="*/ 0 w 246"/>
                <a:gd name="T61" fmla="*/ 0 h 331"/>
                <a:gd name="T62" fmla="*/ 0 w 246"/>
                <a:gd name="T63" fmla="*/ 0 h 331"/>
                <a:gd name="T64" fmla="*/ 0 w 246"/>
                <a:gd name="T65" fmla="*/ 0 h 331"/>
                <a:gd name="T66" fmla="*/ 0 w 246"/>
                <a:gd name="T67" fmla="*/ 0 h 331"/>
                <a:gd name="T68" fmla="*/ 0 w 246"/>
                <a:gd name="T69" fmla="*/ 0 h 331"/>
                <a:gd name="T70" fmla="*/ 0 w 246"/>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6"/>
                <a:gd name="T109" fmla="*/ 0 h 331"/>
                <a:gd name="T110" fmla="*/ 246 w 246"/>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706" name="Freeform 95"/>
            <p:cNvSpPr>
              <a:spLocks/>
            </p:cNvSpPr>
            <p:nvPr/>
          </p:nvSpPr>
          <p:spPr bwMode="auto">
            <a:xfrm>
              <a:off x="4046" y="1616"/>
              <a:ext cx="62" cy="122"/>
            </a:xfrm>
            <a:custGeom>
              <a:avLst/>
              <a:gdLst>
                <a:gd name="T0" fmla="*/ 0 w 311"/>
                <a:gd name="T1" fmla="*/ 0 h 611"/>
                <a:gd name="T2" fmla="*/ 0 w 311"/>
                <a:gd name="T3" fmla="*/ 0 h 611"/>
                <a:gd name="T4" fmla="*/ 0 w 311"/>
                <a:gd name="T5" fmla="*/ 0 h 611"/>
                <a:gd name="T6" fmla="*/ 0 w 311"/>
                <a:gd name="T7" fmla="*/ 0 h 611"/>
                <a:gd name="T8" fmla="*/ 0 w 311"/>
                <a:gd name="T9" fmla="*/ 0 h 611"/>
                <a:gd name="T10" fmla="*/ 0 w 311"/>
                <a:gd name="T11" fmla="*/ 0 h 611"/>
                <a:gd name="T12" fmla="*/ 0 w 311"/>
                <a:gd name="T13" fmla="*/ 0 h 611"/>
                <a:gd name="T14" fmla="*/ 0 w 311"/>
                <a:gd name="T15" fmla="*/ 0 h 611"/>
                <a:gd name="T16" fmla="*/ 0 w 311"/>
                <a:gd name="T17" fmla="*/ 0 h 611"/>
                <a:gd name="T18" fmla="*/ 0 w 311"/>
                <a:gd name="T19" fmla="*/ 0 h 611"/>
                <a:gd name="T20" fmla="*/ 0 w 311"/>
                <a:gd name="T21" fmla="*/ 0 h 611"/>
                <a:gd name="T22" fmla="*/ 0 w 311"/>
                <a:gd name="T23" fmla="*/ 0 h 611"/>
                <a:gd name="T24" fmla="*/ 0 w 311"/>
                <a:gd name="T25" fmla="*/ 0 h 611"/>
                <a:gd name="T26" fmla="*/ 0 w 311"/>
                <a:gd name="T27" fmla="*/ 0 h 611"/>
                <a:gd name="T28" fmla="*/ 0 w 311"/>
                <a:gd name="T29" fmla="*/ 0 h 611"/>
                <a:gd name="T30" fmla="*/ 0 w 311"/>
                <a:gd name="T31" fmla="*/ 0 h 611"/>
                <a:gd name="T32" fmla="*/ 0 w 311"/>
                <a:gd name="T33" fmla="*/ 0 h 611"/>
                <a:gd name="T34" fmla="*/ 0 w 311"/>
                <a:gd name="T35" fmla="*/ 0 h 611"/>
                <a:gd name="T36" fmla="*/ 0 w 311"/>
                <a:gd name="T37" fmla="*/ 0 h 611"/>
                <a:gd name="T38" fmla="*/ 0 w 311"/>
                <a:gd name="T39" fmla="*/ 0 h 611"/>
                <a:gd name="T40" fmla="*/ 0 w 311"/>
                <a:gd name="T41" fmla="*/ 0 h 611"/>
                <a:gd name="T42" fmla="*/ 0 w 311"/>
                <a:gd name="T43" fmla="*/ 0 h 611"/>
                <a:gd name="T44" fmla="*/ 0 w 311"/>
                <a:gd name="T45" fmla="*/ 0 h 611"/>
                <a:gd name="T46" fmla="*/ 0 w 311"/>
                <a:gd name="T47" fmla="*/ 0 h 611"/>
                <a:gd name="T48" fmla="*/ 0 w 311"/>
                <a:gd name="T49" fmla="*/ 0 h 611"/>
                <a:gd name="T50" fmla="*/ 0 w 311"/>
                <a:gd name="T51" fmla="*/ 0 h 611"/>
                <a:gd name="T52" fmla="*/ 0 w 311"/>
                <a:gd name="T53" fmla="*/ 0 h 611"/>
                <a:gd name="T54" fmla="*/ 0 w 311"/>
                <a:gd name="T55" fmla="*/ 0 h 611"/>
                <a:gd name="T56" fmla="*/ 0 w 311"/>
                <a:gd name="T57" fmla="*/ 0 h 611"/>
                <a:gd name="T58" fmla="*/ 0 w 311"/>
                <a:gd name="T59" fmla="*/ 0 h 611"/>
                <a:gd name="T60" fmla="*/ 0 w 311"/>
                <a:gd name="T61" fmla="*/ 0 h 611"/>
                <a:gd name="T62" fmla="*/ 0 w 311"/>
                <a:gd name="T63" fmla="*/ 0 h 611"/>
                <a:gd name="T64" fmla="*/ 0 w 311"/>
                <a:gd name="T65" fmla="*/ 0 h 611"/>
                <a:gd name="T66" fmla="*/ 0 w 311"/>
                <a:gd name="T67" fmla="*/ 0 h 611"/>
                <a:gd name="T68" fmla="*/ 0 w 311"/>
                <a:gd name="T69" fmla="*/ 0 h 611"/>
                <a:gd name="T70" fmla="*/ 0 w 311"/>
                <a:gd name="T71" fmla="*/ 0 h 611"/>
                <a:gd name="T72" fmla="*/ 0 w 311"/>
                <a:gd name="T73" fmla="*/ 0 h 611"/>
                <a:gd name="T74" fmla="*/ 0 w 311"/>
                <a:gd name="T75" fmla="*/ 0 h 611"/>
                <a:gd name="T76" fmla="*/ 0 w 311"/>
                <a:gd name="T77" fmla="*/ 0 h 611"/>
                <a:gd name="T78" fmla="*/ 0 w 311"/>
                <a:gd name="T79" fmla="*/ 0 h 611"/>
                <a:gd name="T80" fmla="*/ 0 w 311"/>
                <a:gd name="T81" fmla="*/ 0 h 611"/>
                <a:gd name="T82" fmla="*/ 0 w 311"/>
                <a:gd name="T83" fmla="*/ 0 h 611"/>
                <a:gd name="T84" fmla="*/ 0 w 311"/>
                <a:gd name="T85" fmla="*/ 0 h 611"/>
                <a:gd name="T86" fmla="*/ 0 w 311"/>
                <a:gd name="T87" fmla="*/ 0 h 611"/>
                <a:gd name="T88" fmla="*/ 0 w 311"/>
                <a:gd name="T89" fmla="*/ 0 h 611"/>
                <a:gd name="T90" fmla="*/ 0 w 311"/>
                <a:gd name="T91" fmla="*/ 0 h 611"/>
                <a:gd name="T92" fmla="*/ 0 w 311"/>
                <a:gd name="T93" fmla="*/ 0 h 611"/>
                <a:gd name="T94" fmla="*/ 0 w 311"/>
                <a:gd name="T95" fmla="*/ 0 h 611"/>
                <a:gd name="T96" fmla="*/ 0 w 311"/>
                <a:gd name="T97" fmla="*/ 0 h 6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
                <a:gd name="T148" fmla="*/ 0 h 611"/>
                <a:gd name="T149" fmla="*/ 311 w 311"/>
                <a:gd name="T150" fmla="*/ 611 h 6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707" name="Freeform 96"/>
            <p:cNvSpPr>
              <a:spLocks/>
            </p:cNvSpPr>
            <p:nvPr/>
          </p:nvSpPr>
          <p:spPr bwMode="auto">
            <a:xfrm>
              <a:off x="4232" y="1620"/>
              <a:ext cx="54" cy="60"/>
            </a:xfrm>
            <a:custGeom>
              <a:avLst/>
              <a:gdLst>
                <a:gd name="T0" fmla="*/ 0 w 270"/>
                <a:gd name="T1" fmla="*/ 0 h 301"/>
                <a:gd name="T2" fmla="*/ 0 w 270"/>
                <a:gd name="T3" fmla="*/ 0 h 301"/>
                <a:gd name="T4" fmla="*/ 0 w 270"/>
                <a:gd name="T5" fmla="*/ 0 h 301"/>
                <a:gd name="T6" fmla="*/ 0 w 270"/>
                <a:gd name="T7" fmla="*/ 0 h 301"/>
                <a:gd name="T8" fmla="*/ 0 w 270"/>
                <a:gd name="T9" fmla="*/ 0 h 301"/>
                <a:gd name="T10" fmla="*/ 0 w 270"/>
                <a:gd name="T11" fmla="*/ 0 h 301"/>
                <a:gd name="T12" fmla="*/ 0 w 270"/>
                <a:gd name="T13" fmla="*/ 0 h 301"/>
                <a:gd name="T14" fmla="*/ 0 w 270"/>
                <a:gd name="T15" fmla="*/ 0 h 301"/>
                <a:gd name="T16" fmla="*/ 0 w 270"/>
                <a:gd name="T17" fmla="*/ 0 h 301"/>
                <a:gd name="T18" fmla="*/ 0 w 270"/>
                <a:gd name="T19" fmla="*/ 0 h 301"/>
                <a:gd name="T20" fmla="*/ 0 w 270"/>
                <a:gd name="T21" fmla="*/ 0 h 301"/>
                <a:gd name="T22" fmla="*/ 0 w 270"/>
                <a:gd name="T23" fmla="*/ 0 h 301"/>
                <a:gd name="T24" fmla="*/ 0 w 270"/>
                <a:gd name="T25" fmla="*/ 0 h 301"/>
                <a:gd name="T26" fmla="*/ 0 w 270"/>
                <a:gd name="T27" fmla="*/ 0 h 301"/>
                <a:gd name="T28" fmla="*/ 0 w 270"/>
                <a:gd name="T29" fmla="*/ 0 h 301"/>
                <a:gd name="T30" fmla="*/ 0 w 270"/>
                <a:gd name="T31" fmla="*/ 0 h 301"/>
                <a:gd name="T32" fmla="*/ 0 w 270"/>
                <a:gd name="T33" fmla="*/ 0 h 301"/>
                <a:gd name="T34" fmla="*/ 0 w 270"/>
                <a:gd name="T35" fmla="*/ 0 h 301"/>
                <a:gd name="T36" fmla="*/ 0 w 270"/>
                <a:gd name="T37" fmla="*/ 0 h 301"/>
                <a:gd name="T38" fmla="*/ 0 w 270"/>
                <a:gd name="T39" fmla="*/ 0 h 301"/>
                <a:gd name="T40" fmla="*/ 0 w 270"/>
                <a:gd name="T41" fmla="*/ 0 h 301"/>
                <a:gd name="T42" fmla="*/ 0 w 270"/>
                <a:gd name="T43" fmla="*/ 0 h 301"/>
                <a:gd name="T44" fmla="*/ 0 w 270"/>
                <a:gd name="T45" fmla="*/ 0 h 301"/>
                <a:gd name="T46" fmla="*/ 0 w 270"/>
                <a:gd name="T47" fmla="*/ 0 h 301"/>
                <a:gd name="T48" fmla="*/ 0 w 270"/>
                <a:gd name="T49" fmla="*/ 0 h 301"/>
                <a:gd name="T50" fmla="*/ 0 w 270"/>
                <a:gd name="T51" fmla="*/ 0 h 301"/>
                <a:gd name="T52" fmla="*/ 0 w 270"/>
                <a:gd name="T53" fmla="*/ 0 h 301"/>
                <a:gd name="T54" fmla="*/ 0 w 270"/>
                <a:gd name="T55" fmla="*/ 0 h 301"/>
                <a:gd name="T56" fmla="*/ 0 w 270"/>
                <a:gd name="T57" fmla="*/ 0 h 301"/>
                <a:gd name="T58" fmla="*/ 0 w 270"/>
                <a:gd name="T59" fmla="*/ 0 h 301"/>
                <a:gd name="T60" fmla="*/ 0 w 270"/>
                <a:gd name="T61" fmla="*/ 0 h 301"/>
                <a:gd name="T62" fmla="*/ 0 w 270"/>
                <a:gd name="T63" fmla="*/ 0 h 301"/>
                <a:gd name="T64" fmla="*/ 0 w 270"/>
                <a:gd name="T65" fmla="*/ 0 h 301"/>
                <a:gd name="T66" fmla="*/ 0 w 270"/>
                <a:gd name="T67" fmla="*/ 0 h 301"/>
                <a:gd name="T68" fmla="*/ 0 w 270"/>
                <a:gd name="T69" fmla="*/ 0 h 301"/>
                <a:gd name="T70" fmla="*/ 0 w 270"/>
                <a:gd name="T71" fmla="*/ 0 h 301"/>
                <a:gd name="T72" fmla="*/ 0 w 270"/>
                <a:gd name="T73" fmla="*/ 0 h 301"/>
                <a:gd name="T74" fmla="*/ 0 w 270"/>
                <a:gd name="T75" fmla="*/ 0 h 301"/>
                <a:gd name="T76" fmla="*/ 0 w 270"/>
                <a:gd name="T77" fmla="*/ 0 h 301"/>
                <a:gd name="T78" fmla="*/ 0 w 270"/>
                <a:gd name="T79" fmla="*/ 0 h 301"/>
                <a:gd name="T80" fmla="*/ 0 w 270"/>
                <a:gd name="T81" fmla="*/ 0 h 301"/>
                <a:gd name="T82" fmla="*/ 0 w 270"/>
                <a:gd name="T83" fmla="*/ 0 h 301"/>
                <a:gd name="T84" fmla="*/ 0 w 270"/>
                <a:gd name="T85" fmla="*/ 0 h 301"/>
                <a:gd name="T86" fmla="*/ 0 w 270"/>
                <a:gd name="T87" fmla="*/ 0 h 301"/>
                <a:gd name="T88" fmla="*/ 0 w 270"/>
                <a:gd name="T89" fmla="*/ 0 h 301"/>
                <a:gd name="T90" fmla="*/ 0 w 270"/>
                <a:gd name="T91" fmla="*/ 0 h 301"/>
                <a:gd name="T92" fmla="*/ 0 w 270"/>
                <a:gd name="T93" fmla="*/ 0 h 301"/>
                <a:gd name="T94" fmla="*/ 0 w 270"/>
                <a:gd name="T95" fmla="*/ 0 h 301"/>
                <a:gd name="T96" fmla="*/ 0 w 270"/>
                <a:gd name="T97" fmla="*/ 0 h 301"/>
                <a:gd name="T98" fmla="*/ 0 w 270"/>
                <a:gd name="T99" fmla="*/ 0 h 301"/>
                <a:gd name="T100" fmla="*/ 0 w 270"/>
                <a:gd name="T101" fmla="*/ 0 h 3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0"/>
                <a:gd name="T154" fmla="*/ 0 h 301"/>
                <a:gd name="T155" fmla="*/ 270 w 270"/>
                <a:gd name="T156" fmla="*/ 301 h 3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708" name="Freeform 97"/>
            <p:cNvSpPr>
              <a:spLocks/>
            </p:cNvSpPr>
            <p:nvPr/>
          </p:nvSpPr>
          <p:spPr bwMode="auto">
            <a:xfrm>
              <a:off x="4322" y="1663"/>
              <a:ext cx="37" cy="44"/>
            </a:xfrm>
            <a:custGeom>
              <a:avLst/>
              <a:gdLst>
                <a:gd name="T0" fmla="*/ 0 w 187"/>
                <a:gd name="T1" fmla="*/ 0 h 217"/>
                <a:gd name="T2" fmla="*/ 0 w 187"/>
                <a:gd name="T3" fmla="*/ 0 h 217"/>
                <a:gd name="T4" fmla="*/ 0 w 187"/>
                <a:gd name="T5" fmla="*/ 0 h 217"/>
                <a:gd name="T6" fmla="*/ 0 w 187"/>
                <a:gd name="T7" fmla="*/ 0 h 217"/>
                <a:gd name="T8" fmla="*/ 0 w 187"/>
                <a:gd name="T9" fmla="*/ 0 h 217"/>
                <a:gd name="T10" fmla="*/ 0 w 187"/>
                <a:gd name="T11" fmla="*/ 0 h 217"/>
                <a:gd name="T12" fmla="*/ 0 w 187"/>
                <a:gd name="T13" fmla="*/ 0 h 217"/>
                <a:gd name="T14" fmla="*/ 0 w 187"/>
                <a:gd name="T15" fmla="*/ 0 h 217"/>
                <a:gd name="T16" fmla="*/ 0 w 187"/>
                <a:gd name="T17" fmla="*/ 0 h 217"/>
                <a:gd name="T18" fmla="*/ 0 w 187"/>
                <a:gd name="T19" fmla="*/ 0 h 217"/>
                <a:gd name="T20" fmla="*/ 0 w 187"/>
                <a:gd name="T21" fmla="*/ 0 h 217"/>
                <a:gd name="T22" fmla="*/ 0 w 187"/>
                <a:gd name="T23" fmla="*/ 0 h 217"/>
                <a:gd name="T24" fmla="*/ 0 w 187"/>
                <a:gd name="T25" fmla="*/ 0 h 217"/>
                <a:gd name="T26" fmla="*/ 0 w 187"/>
                <a:gd name="T27" fmla="*/ 0 h 217"/>
                <a:gd name="T28" fmla="*/ 0 w 187"/>
                <a:gd name="T29" fmla="*/ 0 h 217"/>
                <a:gd name="T30" fmla="*/ 0 w 187"/>
                <a:gd name="T31" fmla="*/ 0 h 217"/>
                <a:gd name="T32" fmla="*/ 0 w 187"/>
                <a:gd name="T33" fmla="*/ 0 h 217"/>
                <a:gd name="T34" fmla="*/ 0 w 187"/>
                <a:gd name="T35" fmla="*/ 0 h 217"/>
                <a:gd name="T36" fmla="*/ 0 w 187"/>
                <a:gd name="T37" fmla="*/ 0 h 217"/>
                <a:gd name="T38" fmla="*/ 0 w 187"/>
                <a:gd name="T39" fmla="*/ 0 h 217"/>
                <a:gd name="T40" fmla="*/ 0 w 187"/>
                <a:gd name="T41" fmla="*/ 0 h 217"/>
                <a:gd name="T42" fmla="*/ 0 w 187"/>
                <a:gd name="T43" fmla="*/ 0 h 217"/>
                <a:gd name="T44" fmla="*/ 0 w 187"/>
                <a:gd name="T45" fmla="*/ 0 h 217"/>
                <a:gd name="T46" fmla="*/ 0 w 187"/>
                <a:gd name="T47" fmla="*/ 0 h 217"/>
                <a:gd name="T48" fmla="*/ 0 w 187"/>
                <a:gd name="T49" fmla="*/ 0 h 217"/>
                <a:gd name="T50" fmla="*/ 0 w 187"/>
                <a:gd name="T51" fmla="*/ 0 h 217"/>
                <a:gd name="T52" fmla="*/ 0 w 187"/>
                <a:gd name="T53" fmla="*/ 0 h 217"/>
                <a:gd name="T54" fmla="*/ 0 w 187"/>
                <a:gd name="T55" fmla="*/ 0 h 217"/>
                <a:gd name="T56" fmla="*/ 0 w 187"/>
                <a:gd name="T57" fmla="*/ 0 h 217"/>
                <a:gd name="T58" fmla="*/ 0 w 187"/>
                <a:gd name="T59" fmla="*/ 0 h 217"/>
                <a:gd name="T60" fmla="*/ 0 w 187"/>
                <a:gd name="T61" fmla="*/ 0 h 217"/>
                <a:gd name="T62" fmla="*/ 0 w 187"/>
                <a:gd name="T63" fmla="*/ 0 h 217"/>
                <a:gd name="T64" fmla="*/ 0 w 187"/>
                <a:gd name="T65" fmla="*/ 0 h 217"/>
                <a:gd name="T66" fmla="*/ 0 w 187"/>
                <a:gd name="T67" fmla="*/ 0 h 217"/>
                <a:gd name="T68" fmla="*/ 0 w 187"/>
                <a:gd name="T69" fmla="*/ 0 h 217"/>
                <a:gd name="T70" fmla="*/ 0 w 187"/>
                <a:gd name="T71" fmla="*/ 0 h 217"/>
                <a:gd name="T72" fmla="*/ 0 w 187"/>
                <a:gd name="T73" fmla="*/ 0 h 217"/>
                <a:gd name="T74" fmla="*/ 0 w 187"/>
                <a:gd name="T75" fmla="*/ 0 h 217"/>
                <a:gd name="T76" fmla="*/ 0 w 187"/>
                <a:gd name="T77" fmla="*/ 0 h 217"/>
                <a:gd name="T78" fmla="*/ 0 w 187"/>
                <a:gd name="T79" fmla="*/ 0 h 217"/>
                <a:gd name="T80" fmla="*/ 0 w 187"/>
                <a:gd name="T81" fmla="*/ 0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7"/>
                <a:gd name="T124" fmla="*/ 0 h 217"/>
                <a:gd name="T125" fmla="*/ 187 w 187"/>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709" name="Freeform 98"/>
            <p:cNvSpPr>
              <a:spLocks/>
            </p:cNvSpPr>
            <p:nvPr/>
          </p:nvSpPr>
          <p:spPr bwMode="auto">
            <a:xfrm>
              <a:off x="4112" y="1663"/>
              <a:ext cx="52" cy="46"/>
            </a:xfrm>
            <a:custGeom>
              <a:avLst/>
              <a:gdLst>
                <a:gd name="T0" fmla="*/ 0 w 260"/>
                <a:gd name="T1" fmla="*/ 0 h 228"/>
                <a:gd name="T2" fmla="*/ 0 w 260"/>
                <a:gd name="T3" fmla="*/ 0 h 228"/>
                <a:gd name="T4" fmla="*/ 0 w 260"/>
                <a:gd name="T5" fmla="*/ 0 h 228"/>
                <a:gd name="T6" fmla="*/ 0 w 260"/>
                <a:gd name="T7" fmla="*/ 0 h 228"/>
                <a:gd name="T8" fmla="*/ 0 w 260"/>
                <a:gd name="T9" fmla="*/ 0 h 228"/>
                <a:gd name="T10" fmla="*/ 0 w 260"/>
                <a:gd name="T11" fmla="*/ 0 h 228"/>
                <a:gd name="T12" fmla="*/ 0 w 260"/>
                <a:gd name="T13" fmla="*/ 0 h 228"/>
                <a:gd name="T14" fmla="*/ 0 w 260"/>
                <a:gd name="T15" fmla="*/ 0 h 228"/>
                <a:gd name="T16" fmla="*/ 0 w 260"/>
                <a:gd name="T17" fmla="*/ 0 h 228"/>
                <a:gd name="T18" fmla="*/ 0 w 260"/>
                <a:gd name="T19" fmla="*/ 0 h 228"/>
                <a:gd name="T20" fmla="*/ 0 w 260"/>
                <a:gd name="T21" fmla="*/ 0 h 228"/>
                <a:gd name="T22" fmla="*/ 0 w 260"/>
                <a:gd name="T23" fmla="*/ 0 h 228"/>
                <a:gd name="T24" fmla="*/ 0 w 260"/>
                <a:gd name="T25" fmla="*/ 0 h 228"/>
                <a:gd name="T26" fmla="*/ 0 w 260"/>
                <a:gd name="T27" fmla="*/ 0 h 228"/>
                <a:gd name="T28" fmla="*/ 0 w 260"/>
                <a:gd name="T29" fmla="*/ 0 h 228"/>
                <a:gd name="T30" fmla="*/ 0 w 260"/>
                <a:gd name="T31" fmla="*/ 0 h 228"/>
                <a:gd name="T32" fmla="*/ 0 w 260"/>
                <a:gd name="T33" fmla="*/ 0 h 228"/>
                <a:gd name="T34" fmla="*/ 0 w 260"/>
                <a:gd name="T35" fmla="*/ 0 h 228"/>
                <a:gd name="T36" fmla="*/ 0 w 260"/>
                <a:gd name="T37" fmla="*/ 0 h 228"/>
                <a:gd name="T38" fmla="*/ 0 w 260"/>
                <a:gd name="T39" fmla="*/ 0 h 228"/>
                <a:gd name="T40" fmla="*/ 0 w 260"/>
                <a:gd name="T41" fmla="*/ 0 h 228"/>
                <a:gd name="T42" fmla="*/ 0 w 260"/>
                <a:gd name="T43" fmla="*/ 0 h 228"/>
                <a:gd name="T44" fmla="*/ 0 w 260"/>
                <a:gd name="T45" fmla="*/ 0 h 228"/>
                <a:gd name="T46" fmla="*/ 0 w 260"/>
                <a:gd name="T47" fmla="*/ 0 h 228"/>
                <a:gd name="T48" fmla="*/ 0 w 260"/>
                <a:gd name="T49" fmla="*/ 0 h 228"/>
                <a:gd name="T50" fmla="*/ 0 w 260"/>
                <a:gd name="T51" fmla="*/ 0 h 228"/>
                <a:gd name="T52" fmla="*/ 0 w 260"/>
                <a:gd name="T53" fmla="*/ 0 h 228"/>
                <a:gd name="T54" fmla="*/ 0 w 260"/>
                <a:gd name="T55" fmla="*/ 0 h 228"/>
                <a:gd name="T56" fmla="*/ 0 w 260"/>
                <a:gd name="T57" fmla="*/ 0 h 228"/>
                <a:gd name="T58" fmla="*/ 0 w 260"/>
                <a:gd name="T59" fmla="*/ 0 h 228"/>
                <a:gd name="T60" fmla="*/ 0 w 260"/>
                <a:gd name="T61" fmla="*/ 0 h 228"/>
                <a:gd name="T62" fmla="*/ 0 w 260"/>
                <a:gd name="T63" fmla="*/ 0 h 228"/>
                <a:gd name="T64" fmla="*/ 0 w 260"/>
                <a:gd name="T65" fmla="*/ 0 h 228"/>
                <a:gd name="T66" fmla="*/ 0 w 260"/>
                <a:gd name="T67" fmla="*/ 0 h 228"/>
                <a:gd name="T68" fmla="*/ 0 w 260"/>
                <a:gd name="T69" fmla="*/ 0 h 228"/>
                <a:gd name="T70" fmla="*/ 0 w 260"/>
                <a:gd name="T71" fmla="*/ 0 h 228"/>
                <a:gd name="T72" fmla="*/ 0 w 260"/>
                <a:gd name="T73" fmla="*/ 0 h 228"/>
                <a:gd name="T74" fmla="*/ 0 w 260"/>
                <a:gd name="T75" fmla="*/ 0 h 228"/>
                <a:gd name="T76" fmla="*/ 0 w 260"/>
                <a:gd name="T77" fmla="*/ 0 h 228"/>
                <a:gd name="T78" fmla="*/ 0 w 260"/>
                <a:gd name="T79" fmla="*/ 0 h 228"/>
                <a:gd name="T80" fmla="*/ 0 w 260"/>
                <a:gd name="T81" fmla="*/ 0 h 228"/>
                <a:gd name="T82" fmla="*/ 0 w 260"/>
                <a:gd name="T83" fmla="*/ 0 h 228"/>
                <a:gd name="T84" fmla="*/ 0 w 260"/>
                <a:gd name="T85" fmla="*/ 0 h 228"/>
                <a:gd name="T86" fmla="*/ 0 w 260"/>
                <a:gd name="T87" fmla="*/ 0 h 2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0"/>
                <a:gd name="T133" fmla="*/ 0 h 228"/>
                <a:gd name="T134" fmla="*/ 260 w 260"/>
                <a:gd name="T135" fmla="*/ 228 h 2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710" name="Freeform 99"/>
            <p:cNvSpPr>
              <a:spLocks/>
            </p:cNvSpPr>
            <p:nvPr/>
          </p:nvSpPr>
          <p:spPr bwMode="auto">
            <a:xfrm>
              <a:off x="4228" y="1668"/>
              <a:ext cx="60" cy="102"/>
            </a:xfrm>
            <a:custGeom>
              <a:avLst/>
              <a:gdLst>
                <a:gd name="T0" fmla="*/ 0 w 300"/>
                <a:gd name="T1" fmla="*/ 0 h 510"/>
                <a:gd name="T2" fmla="*/ 0 w 300"/>
                <a:gd name="T3" fmla="*/ 0 h 510"/>
                <a:gd name="T4" fmla="*/ 0 w 300"/>
                <a:gd name="T5" fmla="*/ 0 h 510"/>
                <a:gd name="T6" fmla="*/ 0 w 300"/>
                <a:gd name="T7" fmla="*/ 0 h 510"/>
                <a:gd name="T8" fmla="*/ 0 w 300"/>
                <a:gd name="T9" fmla="*/ 0 h 510"/>
                <a:gd name="T10" fmla="*/ 0 w 300"/>
                <a:gd name="T11" fmla="*/ 0 h 510"/>
                <a:gd name="T12" fmla="*/ 0 w 300"/>
                <a:gd name="T13" fmla="*/ 0 h 510"/>
                <a:gd name="T14" fmla="*/ 0 w 300"/>
                <a:gd name="T15" fmla="*/ 0 h 510"/>
                <a:gd name="T16" fmla="*/ 0 w 300"/>
                <a:gd name="T17" fmla="*/ 0 h 510"/>
                <a:gd name="T18" fmla="*/ 0 w 300"/>
                <a:gd name="T19" fmla="*/ 0 h 510"/>
                <a:gd name="T20" fmla="*/ 0 w 300"/>
                <a:gd name="T21" fmla="*/ 0 h 510"/>
                <a:gd name="T22" fmla="*/ 0 w 300"/>
                <a:gd name="T23" fmla="*/ 0 h 510"/>
                <a:gd name="T24" fmla="*/ 0 w 300"/>
                <a:gd name="T25" fmla="*/ 0 h 510"/>
                <a:gd name="T26" fmla="*/ 0 w 300"/>
                <a:gd name="T27" fmla="*/ 0 h 510"/>
                <a:gd name="T28" fmla="*/ 0 w 300"/>
                <a:gd name="T29" fmla="*/ 0 h 510"/>
                <a:gd name="T30" fmla="*/ 0 w 300"/>
                <a:gd name="T31" fmla="*/ 0 h 510"/>
                <a:gd name="T32" fmla="*/ 0 w 300"/>
                <a:gd name="T33" fmla="*/ 0 h 510"/>
                <a:gd name="T34" fmla="*/ 0 w 300"/>
                <a:gd name="T35" fmla="*/ 0 h 510"/>
                <a:gd name="T36" fmla="*/ 0 w 300"/>
                <a:gd name="T37" fmla="*/ 0 h 510"/>
                <a:gd name="T38" fmla="*/ 0 w 300"/>
                <a:gd name="T39" fmla="*/ 0 h 510"/>
                <a:gd name="T40" fmla="*/ 0 w 300"/>
                <a:gd name="T41" fmla="*/ 0 h 510"/>
                <a:gd name="T42" fmla="*/ 0 w 300"/>
                <a:gd name="T43" fmla="*/ 0 h 510"/>
                <a:gd name="T44" fmla="*/ 0 w 300"/>
                <a:gd name="T45" fmla="*/ 0 h 510"/>
                <a:gd name="T46" fmla="*/ 0 w 300"/>
                <a:gd name="T47" fmla="*/ 0 h 510"/>
                <a:gd name="T48" fmla="*/ 0 w 300"/>
                <a:gd name="T49" fmla="*/ 0 h 510"/>
                <a:gd name="T50" fmla="*/ 0 w 300"/>
                <a:gd name="T51" fmla="*/ 0 h 510"/>
                <a:gd name="T52" fmla="*/ 0 w 300"/>
                <a:gd name="T53" fmla="*/ 0 h 510"/>
                <a:gd name="T54" fmla="*/ 0 w 300"/>
                <a:gd name="T55" fmla="*/ 0 h 5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0"/>
                <a:gd name="T85" fmla="*/ 0 h 510"/>
                <a:gd name="T86" fmla="*/ 300 w 300"/>
                <a:gd name="T87" fmla="*/ 510 h 5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711" name="Freeform 100"/>
            <p:cNvSpPr>
              <a:spLocks/>
            </p:cNvSpPr>
            <p:nvPr/>
          </p:nvSpPr>
          <p:spPr bwMode="auto">
            <a:xfrm>
              <a:off x="4104" y="1684"/>
              <a:ext cx="74" cy="83"/>
            </a:xfrm>
            <a:custGeom>
              <a:avLst/>
              <a:gdLst>
                <a:gd name="T0" fmla="*/ 0 w 368"/>
                <a:gd name="T1" fmla="*/ 0 h 416"/>
                <a:gd name="T2" fmla="*/ 0 w 368"/>
                <a:gd name="T3" fmla="*/ 0 h 416"/>
                <a:gd name="T4" fmla="*/ 0 w 368"/>
                <a:gd name="T5" fmla="*/ 0 h 416"/>
                <a:gd name="T6" fmla="*/ 0 w 368"/>
                <a:gd name="T7" fmla="*/ 0 h 416"/>
                <a:gd name="T8" fmla="*/ 0 w 368"/>
                <a:gd name="T9" fmla="*/ 0 h 416"/>
                <a:gd name="T10" fmla="*/ 0 w 368"/>
                <a:gd name="T11" fmla="*/ 0 h 416"/>
                <a:gd name="T12" fmla="*/ 0 w 368"/>
                <a:gd name="T13" fmla="*/ 0 h 416"/>
                <a:gd name="T14" fmla="*/ 0 w 368"/>
                <a:gd name="T15" fmla="*/ 0 h 416"/>
                <a:gd name="T16" fmla="*/ 0 w 368"/>
                <a:gd name="T17" fmla="*/ 0 h 416"/>
                <a:gd name="T18" fmla="*/ 0 w 368"/>
                <a:gd name="T19" fmla="*/ 0 h 416"/>
                <a:gd name="T20" fmla="*/ 0 w 368"/>
                <a:gd name="T21" fmla="*/ 0 h 416"/>
                <a:gd name="T22" fmla="*/ 0 w 368"/>
                <a:gd name="T23" fmla="*/ 0 h 416"/>
                <a:gd name="T24" fmla="*/ 0 w 368"/>
                <a:gd name="T25" fmla="*/ 0 h 416"/>
                <a:gd name="T26" fmla="*/ 0 w 368"/>
                <a:gd name="T27" fmla="*/ 0 h 416"/>
                <a:gd name="T28" fmla="*/ 0 w 368"/>
                <a:gd name="T29" fmla="*/ 0 h 416"/>
                <a:gd name="T30" fmla="*/ 0 w 368"/>
                <a:gd name="T31" fmla="*/ 0 h 416"/>
                <a:gd name="T32" fmla="*/ 0 w 368"/>
                <a:gd name="T33" fmla="*/ 0 h 416"/>
                <a:gd name="T34" fmla="*/ 0 w 368"/>
                <a:gd name="T35" fmla="*/ 0 h 416"/>
                <a:gd name="T36" fmla="*/ 0 w 368"/>
                <a:gd name="T37" fmla="*/ 0 h 416"/>
                <a:gd name="T38" fmla="*/ 0 w 368"/>
                <a:gd name="T39" fmla="*/ 0 h 416"/>
                <a:gd name="T40" fmla="*/ 0 w 368"/>
                <a:gd name="T41" fmla="*/ 0 h 416"/>
                <a:gd name="T42" fmla="*/ 0 w 368"/>
                <a:gd name="T43" fmla="*/ 0 h 416"/>
                <a:gd name="T44" fmla="*/ 0 w 368"/>
                <a:gd name="T45" fmla="*/ 0 h 416"/>
                <a:gd name="T46" fmla="*/ 0 w 368"/>
                <a:gd name="T47" fmla="*/ 0 h 416"/>
                <a:gd name="T48" fmla="*/ 0 w 368"/>
                <a:gd name="T49" fmla="*/ 0 h 416"/>
                <a:gd name="T50" fmla="*/ 0 w 368"/>
                <a:gd name="T51" fmla="*/ 0 h 416"/>
                <a:gd name="T52" fmla="*/ 0 w 368"/>
                <a:gd name="T53" fmla="*/ 0 h 416"/>
                <a:gd name="T54" fmla="*/ 0 w 368"/>
                <a:gd name="T55" fmla="*/ 0 h 416"/>
                <a:gd name="T56" fmla="*/ 0 w 368"/>
                <a:gd name="T57" fmla="*/ 0 h 416"/>
                <a:gd name="T58" fmla="*/ 0 w 368"/>
                <a:gd name="T59" fmla="*/ 0 h 416"/>
                <a:gd name="T60" fmla="*/ 0 w 368"/>
                <a:gd name="T61" fmla="*/ 0 h 416"/>
                <a:gd name="T62" fmla="*/ 0 w 368"/>
                <a:gd name="T63" fmla="*/ 0 h 416"/>
                <a:gd name="T64" fmla="*/ 0 w 368"/>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8"/>
                <a:gd name="T100" fmla="*/ 0 h 416"/>
                <a:gd name="T101" fmla="*/ 368 w 368"/>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712" name="Freeform 101"/>
            <p:cNvSpPr>
              <a:spLocks/>
            </p:cNvSpPr>
            <p:nvPr/>
          </p:nvSpPr>
          <p:spPr bwMode="auto">
            <a:xfrm>
              <a:off x="4278" y="1767"/>
              <a:ext cx="31" cy="46"/>
            </a:xfrm>
            <a:custGeom>
              <a:avLst/>
              <a:gdLst>
                <a:gd name="T0" fmla="*/ 0 w 156"/>
                <a:gd name="T1" fmla="*/ 0 h 228"/>
                <a:gd name="T2" fmla="*/ 0 w 156"/>
                <a:gd name="T3" fmla="*/ 0 h 228"/>
                <a:gd name="T4" fmla="*/ 0 w 156"/>
                <a:gd name="T5" fmla="*/ 0 h 228"/>
                <a:gd name="T6" fmla="*/ 0 w 156"/>
                <a:gd name="T7" fmla="*/ 0 h 228"/>
                <a:gd name="T8" fmla="*/ 0 w 156"/>
                <a:gd name="T9" fmla="*/ 0 h 228"/>
                <a:gd name="T10" fmla="*/ 0 w 156"/>
                <a:gd name="T11" fmla="*/ 0 h 228"/>
                <a:gd name="T12" fmla="*/ 0 w 156"/>
                <a:gd name="T13" fmla="*/ 0 h 228"/>
                <a:gd name="T14" fmla="*/ 0 w 156"/>
                <a:gd name="T15" fmla="*/ 0 h 228"/>
                <a:gd name="T16" fmla="*/ 0 w 156"/>
                <a:gd name="T17" fmla="*/ 0 h 228"/>
                <a:gd name="T18" fmla="*/ 0 w 156"/>
                <a:gd name="T19" fmla="*/ 0 h 228"/>
                <a:gd name="T20" fmla="*/ 0 w 156"/>
                <a:gd name="T21" fmla="*/ 0 h 228"/>
                <a:gd name="T22" fmla="*/ 0 w 156"/>
                <a:gd name="T23" fmla="*/ 0 h 228"/>
                <a:gd name="T24" fmla="*/ 0 w 156"/>
                <a:gd name="T25" fmla="*/ 0 h 228"/>
                <a:gd name="T26" fmla="*/ 0 w 156"/>
                <a:gd name="T27" fmla="*/ 0 h 228"/>
                <a:gd name="T28" fmla="*/ 0 w 156"/>
                <a:gd name="T29" fmla="*/ 0 h 228"/>
                <a:gd name="T30" fmla="*/ 0 w 156"/>
                <a:gd name="T31" fmla="*/ 0 h 228"/>
                <a:gd name="T32" fmla="*/ 0 w 156"/>
                <a:gd name="T33" fmla="*/ 0 h 2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228"/>
                <a:gd name="T53" fmla="*/ 156 w 156"/>
                <a:gd name="T54" fmla="*/ 228 h 2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713" name="Freeform 102"/>
            <p:cNvSpPr>
              <a:spLocks/>
            </p:cNvSpPr>
            <p:nvPr/>
          </p:nvSpPr>
          <p:spPr bwMode="auto">
            <a:xfrm>
              <a:off x="4275" y="1773"/>
              <a:ext cx="11" cy="19"/>
            </a:xfrm>
            <a:custGeom>
              <a:avLst/>
              <a:gdLst>
                <a:gd name="T0" fmla="*/ 0 w 55"/>
                <a:gd name="T1" fmla="*/ 0 h 93"/>
                <a:gd name="T2" fmla="*/ 0 w 55"/>
                <a:gd name="T3" fmla="*/ 0 h 93"/>
                <a:gd name="T4" fmla="*/ 0 w 55"/>
                <a:gd name="T5" fmla="*/ 0 h 93"/>
                <a:gd name="T6" fmla="*/ 0 w 55"/>
                <a:gd name="T7" fmla="*/ 0 h 93"/>
                <a:gd name="T8" fmla="*/ 0 w 55"/>
                <a:gd name="T9" fmla="*/ 0 h 93"/>
                <a:gd name="T10" fmla="*/ 0 w 55"/>
                <a:gd name="T11" fmla="*/ 0 h 93"/>
                <a:gd name="T12" fmla="*/ 0 w 55"/>
                <a:gd name="T13" fmla="*/ 0 h 93"/>
                <a:gd name="T14" fmla="*/ 0 w 55"/>
                <a:gd name="T15" fmla="*/ 0 h 93"/>
                <a:gd name="T16" fmla="*/ 0 w 55"/>
                <a:gd name="T17" fmla="*/ 0 h 93"/>
                <a:gd name="T18" fmla="*/ 0 w 55"/>
                <a:gd name="T19" fmla="*/ 0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93"/>
                <a:gd name="T32" fmla="*/ 55 w 55"/>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714" name="Freeform 103"/>
            <p:cNvSpPr>
              <a:spLocks/>
            </p:cNvSpPr>
            <p:nvPr/>
          </p:nvSpPr>
          <p:spPr bwMode="auto">
            <a:xfrm>
              <a:off x="4131" y="1777"/>
              <a:ext cx="29" cy="44"/>
            </a:xfrm>
            <a:custGeom>
              <a:avLst/>
              <a:gdLst>
                <a:gd name="T0" fmla="*/ 0 w 145"/>
                <a:gd name="T1" fmla="*/ 0 h 218"/>
                <a:gd name="T2" fmla="*/ 0 w 145"/>
                <a:gd name="T3" fmla="*/ 0 h 218"/>
                <a:gd name="T4" fmla="*/ 0 w 145"/>
                <a:gd name="T5" fmla="*/ 0 h 218"/>
                <a:gd name="T6" fmla="*/ 0 w 145"/>
                <a:gd name="T7" fmla="*/ 0 h 218"/>
                <a:gd name="T8" fmla="*/ 0 w 145"/>
                <a:gd name="T9" fmla="*/ 0 h 218"/>
                <a:gd name="T10" fmla="*/ 0 w 145"/>
                <a:gd name="T11" fmla="*/ 0 h 218"/>
                <a:gd name="T12" fmla="*/ 0 w 145"/>
                <a:gd name="T13" fmla="*/ 0 h 218"/>
                <a:gd name="T14" fmla="*/ 0 w 145"/>
                <a:gd name="T15" fmla="*/ 0 h 218"/>
                <a:gd name="T16" fmla="*/ 0 w 145"/>
                <a:gd name="T17" fmla="*/ 0 h 218"/>
                <a:gd name="T18" fmla="*/ 0 w 145"/>
                <a:gd name="T19" fmla="*/ 0 h 218"/>
                <a:gd name="T20" fmla="*/ 0 w 145"/>
                <a:gd name="T21" fmla="*/ 0 h 218"/>
                <a:gd name="T22" fmla="*/ 0 w 145"/>
                <a:gd name="T23" fmla="*/ 0 h 218"/>
                <a:gd name="T24" fmla="*/ 0 w 145"/>
                <a:gd name="T25" fmla="*/ 0 h 218"/>
                <a:gd name="T26" fmla="*/ 0 w 145"/>
                <a:gd name="T27" fmla="*/ 0 h 218"/>
                <a:gd name="T28" fmla="*/ 0 w 145"/>
                <a:gd name="T29" fmla="*/ 0 h 218"/>
                <a:gd name="T30" fmla="*/ 0 w 145"/>
                <a:gd name="T31" fmla="*/ 0 h 218"/>
                <a:gd name="T32" fmla="*/ 0 w 145"/>
                <a:gd name="T33" fmla="*/ 0 h 218"/>
                <a:gd name="T34" fmla="*/ 0 w 145"/>
                <a:gd name="T35" fmla="*/ 0 h 218"/>
                <a:gd name="T36" fmla="*/ 0 w 145"/>
                <a:gd name="T37" fmla="*/ 0 h 218"/>
                <a:gd name="T38" fmla="*/ 0 w 145"/>
                <a:gd name="T39" fmla="*/ 0 h 218"/>
                <a:gd name="T40" fmla="*/ 0 w 145"/>
                <a:gd name="T41" fmla="*/ 0 h 218"/>
                <a:gd name="T42" fmla="*/ 0 w 145"/>
                <a:gd name="T43" fmla="*/ 0 h 218"/>
                <a:gd name="T44" fmla="*/ 0 w 145"/>
                <a:gd name="T45" fmla="*/ 0 h 218"/>
                <a:gd name="T46" fmla="*/ 0 w 145"/>
                <a:gd name="T47" fmla="*/ 0 h 218"/>
                <a:gd name="T48" fmla="*/ 0 w 145"/>
                <a:gd name="T49" fmla="*/ 0 h 2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5"/>
                <a:gd name="T76" fmla="*/ 0 h 218"/>
                <a:gd name="T77" fmla="*/ 145 w 145"/>
                <a:gd name="T78" fmla="*/ 218 h 2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715" name="Freeform 104"/>
            <p:cNvSpPr>
              <a:spLocks/>
            </p:cNvSpPr>
            <p:nvPr/>
          </p:nvSpPr>
          <p:spPr bwMode="auto">
            <a:xfrm>
              <a:off x="4139" y="1782"/>
              <a:ext cx="29" cy="53"/>
            </a:xfrm>
            <a:custGeom>
              <a:avLst/>
              <a:gdLst>
                <a:gd name="T0" fmla="*/ 0 w 146"/>
                <a:gd name="T1" fmla="*/ 0 h 269"/>
                <a:gd name="T2" fmla="*/ 0 w 146"/>
                <a:gd name="T3" fmla="*/ 0 h 269"/>
                <a:gd name="T4" fmla="*/ 0 w 146"/>
                <a:gd name="T5" fmla="*/ 0 h 269"/>
                <a:gd name="T6" fmla="*/ 0 w 146"/>
                <a:gd name="T7" fmla="*/ 0 h 269"/>
                <a:gd name="T8" fmla="*/ 0 w 146"/>
                <a:gd name="T9" fmla="*/ 0 h 269"/>
                <a:gd name="T10" fmla="*/ 0 w 146"/>
                <a:gd name="T11" fmla="*/ 0 h 269"/>
                <a:gd name="T12" fmla="*/ 0 w 146"/>
                <a:gd name="T13" fmla="*/ 0 h 269"/>
                <a:gd name="T14" fmla="*/ 0 w 146"/>
                <a:gd name="T15" fmla="*/ 0 h 269"/>
                <a:gd name="T16" fmla="*/ 0 w 146"/>
                <a:gd name="T17" fmla="*/ 0 h 269"/>
                <a:gd name="T18" fmla="*/ 0 w 146"/>
                <a:gd name="T19" fmla="*/ 0 h 269"/>
                <a:gd name="T20" fmla="*/ 0 w 146"/>
                <a:gd name="T21" fmla="*/ 0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6"/>
                <a:gd name="T34" fmla="*/ 0 h 269"/>
                <a:gd name="T35" fmla="*/ 146 w 146"/>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716" name="Freeform 105"/>
            <p:cNvSpPr>
              <a:spLocks/>
            </p:cNvSpPr>
            <p:nvPr/>
          </p:nvSpPr>
          <p:spPr bwMode="auto">
            <a:xfrm>
              <a:off x="4293" y="1782"/>
              <a:ext cx="30" cy="43"/>
            </a:xfrm>
            <a:custGeom>
              <a:avLst/>
              <a:gdLst>
                <a:gd name="T0" fmla="*/ 0 w 149"/>
                <a:gd name="T1" fmla="*/ 0 h 217"/>
                <a:gd name="T2" fmla="*/ 0 w 149"/>
                <a:gd name="T3" fmla="*/ 0 h 217"/>
                <a:gd name="T4" fmla="*/ 0 w 149"/>
                <a:gd name="T5" fmla="*/ 0 h 217"/>
                <a:gd name="T6" fmla="*/ 0 w 149"/>
                <a:gd name="T7" fmla="*/ 0 h 217"/>
                <a:gd name="T8" fmla="*/ 0 w 149"/>
                <a:gd name="T9" fmla="*/ 0 h 217"/>
                <a:gd name="T10" fmla="*/ 0 w 149"/>
                <a:gd name="T11" fmla="*/ 0 h 217"/>
                <a:gd name="T12" fmla="*/ 0 w 149"/>
                <a:gd name="T13" fmla="*/ 0 h 217"/>
                <a:gd name="T14" fmla="*/ 0 w 149"/>
                <a:gd name="T15" fmla="*/ 0 h 217"/>
                <a:gd name="T16" fmla="*/ 0 w 149"/>
                <a:gd name="T17" fmla="*/ 0 h 217"/>
                <a:gd name="T18" fmla="*/ 0 w 149"/>
                <a:gd name="T19" fmla="*/ 0 h 217"/>
                <a:gd name="T20" fmla="*/ 0 w 149"/>
                <a:gd name="T21" fmla="*/ 0 h 217"/>
                <a:gd name="T22" fmla="*/ 0 w 149"/>
                <a:gd name="T23" fmla="*/ 0 h 217"/>
                <a:gd name="T24" fmla="*/ 0 w 149"/>
                <a:gd name="T25" fmla="*/ 0 h 217"/>
                <a:gd name="T26" fmla="*/ 0 w 149"/>
                <a:gd name="T27" fmla="*/ 0 h 217"/>
                <a:gd name="T28" fmla="*/ 0 w 149"/>
                <a:gd name="T29" fmla="*/ 0 h 217"/>
                <a:gd name="T30" fmla="*/ 0 w 149"/>
                <a:gd name="T31" fmla="*/ 0 h 217"/>
                <a:gd name="T32" fmla="*/ 0 w 149"/>
                <a:gd name="T33" fmla="*/ 0 h 217"/>
                <a:gd name="T34" fmla="*/ 0 w 149"/>
                <a:gd name="T35" fmla="*/ 0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217"/>
                <a:gd name="T56" fmla="*/ 149 w 149"/>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717" name="Freeform 106"/>
            <p:cNvSpPr>
              <a:spLocks/>
            </p:cNvSpPr>
            <p:nvPr/>
          </p:nvSpPr>
          <p:spPr bwMode="auto">
            <a:xfrm>
              <a:off x="4313" y="1798"/>
              <a:ext cx="31" cy="37"/>
            </a:xfrm>
            <a:custGeom>
              <a:avLst/>
              <a:gdLst>
                <a:gd name="T0" fmla="*/ 0 w 156"/>
                <a:gd name="T1" fmla="*/ 0 h 186"/>
                <a:gd name="T2" fmla="*/ 0 w 156"/>
                <a:gd name="T3" fmla="*/ 0 h 186"/>
                <a:gd name="T4" fmla="*/ 0 w 156"/>
                <a:gd name="T5" fmla="*/ 0 h 186"/>
                <a:gd name="T6" fmla="*/ 0 w 156"/>
                <a:gd name="T7" fmla="*/ 0 h 186"/>
                <a:gd name="T8" fmla="*/ 0 w 156"/>
                <a:gd name="T9" fmla="*/ 0 h 186"/>
                <a:gd name="T10" fmla="*/ 0 w 156"/>
                <a:gd name="T11" fmla="*/ 0 h 186"/>
                <a:gd name="T12" fmla="*/ 0 w 156"/>
                <a:gd name="T13" fmla="*/ 0 h 186"/>
                <a:gd name="T14" fmla="*/ 0 w 156"/>
                <a:gd name="T15" fmla="*/ 0 h 186"/>
                <a:gd name="T16" fmla="*/ 0 w 156"/>
                <a:gd name="T17" fmla="*/ 0 h 186"/>
                <a:gd name="T18" fmla="*/ 0 w 156"/>
                <a:gd name="T19" fmla="*/ 0 h 186"/>
                <a:gd name="T20" fmla="*/ 0 w 156"/>
                <a:gd name="T21" fmla="*/ 0 h 186"/>
                <a:gd name="T22" fmla="*/ 0 w 156"/>
                <a:gd name="T23" fmla="*/ 0 h 1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186"/>
                <a:gd name="T38" fmla="*/ 156 w 156"/>
                <a:gd name="T39" fmla="*/ 186 h 1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718" name="Freeform 107"/>
            <p:cNvSpPr>
              <a:spLocks/>
            </p:cNvSpPr>
            <p:nvPr/>
          </p:nvSpPr>
          <p:spPr bwMode="auto">
            <a:xfrm>
              <a:off x="4154" y="1809"/>
              <a:ext cx="26" cy="43"/>
            </a:xfrm>
            <a:custGeom>
              <a:avLst/>
              <a:gdLst>
                <a:gd name="T0" fmla="*/ 0 w 130"/>
                <a:gd name="T1" fmla="*/ 0 h 218"/>
                <a:gd name="T2" fmla="*/ 0 w 130"/>
                <a:gd name="T3" fmla="*/ 0 h 218"/>
                <a:gd name="T4" fmla="*/ 0 w 130"/>
                <a:gd name="T5" fmla="*/ 0 h 218"/>
                <a:gd name="T6" fmla="*/ 0 w 130"/>
                <a:gd name="T7" fmla="*/ 0 h 218"/>
                <a:gd name="T8" fmla="*/ 0 w 130"/>
                <a:gd name="T9" fmla="*/ 0 h 218"/>
                <a:gd name="T10" fmla="*/ 0 w 130"/>
                <a:gd name="T11" fmla="*/ 0 h 218"/>
                <a:gd name="T12" fmla="*/ 0 w 130"/>
                <a:gd name="T13" fmla="*/ 0 h 218"/>
                <a:gd name="T14" fmla="*/ 0 w 130"/>
                <a:gd name="T15" fmla="*/ 0 h 218"/>
                <a:gd name="T16" fmla="*/ 0 w 130"/>
                <a:gd name="T17" fmla="*/ 0 h 218"/>
                <a:gd name="T18" fmla="*/ 0 w 130"/>
                <a:gd name="T19" fmla="*/ 0 h 218"/>
                <a:gd name="T20" fmla="*/ 0 w 130"/>
                <a:gd name="T21" fmla="*/ 0 h 218"/>
                <a:gd name="T22" fmla="*/ 0 w 130"/>
                <a:gd name="T23" fmla="*/ 0 h 218"/>
                <a:gd name="T24" fmla="*/ 0 w 130"/>
                <a:gd name="T25" fmla="*/ 0 h 218"/>
                <a:gd name="T26" fmla="*/ 0 w 130"/>
                <a:gd name="T27" fmla="*/ 0 h 218"/>
                <a:gd name="T28" fmla="*/ 0 w 130"/>
                <a:gd name="T29" fmla="*/ 0 h 2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0"/>
                <a:gd name="T46" fmla="*/ 0 h 218"/>
                <a:gd name="T47" fmla="*/ 130 w 130"/>
                <a:gd name="T48" fmla="*/ 218 h 2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719" name="Freeform 108"/>
            <p:cNvSpPr>
              <a:spLocks/>
            </p:cNvSpPr>
            <p:nvPr/>
          </p:nvSpPr>
          <p:spPr bwMode="auto">
            <a:xfrm>
              <a:off x="4336" y="1815"/>
              <a:ext cx="20" cy="29"/>
            </a:xfrm>
            <a:custGeom>
              <a:avLst/>
              <a:gdLst>
                <a:gd name="T0" fmla="*/ 0 w 97"/>
                <a:gd name="T1" fmla="*/ 0 h 146"/>
                <a:gd name="T2" fmla="*/ 0 w 97"/>
                <a:gd name="T3" fmla="*/ 0 h 146"/>
                <a:gd name="T4" fmla="*/ 0 w 97"/>
                <a:gd name="T5" fmla="*/ 0 h 146"/>
                <a:gd name="T6" fmla="*/ 0 w 97"/>
                <a:gd name="T7" fmla="*/ 0 h 146"/>
                <a:gd name="T8" fmla="*/ 0 w 97"/>
                <a:gd name="T9" fmla="*/ 0 h 146"/>
                <a:gd name="T10" fmla="*/ 0 w 97"/>
                <a:gd name="T11" fmla="*/ 0 h 146"/>
                <a:gd name="T12" fmla="*/ 0 w 97"/>
                <a:gd name="T13" fmla="*/ 0 h 146"/>
                <a:gd name="T14" fmla="*/ 0 w 97"/>
                <a:gd name="T15" fmla="*/ 0 h 146"/>
                <a:gd name="T16" fmla="*/ 0 w 97"/>
                <a:gd name="T17" fmla="*/ 0 h 146"/>
                <a:gd name="T18" fmla="*/ 0 w 97"/>
                <a:gd name="T19" fmla="*/ 0 h 146"/>
                <a:gd name="T20" fmla="*/ 0 w 97"/>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46"/>
                <a:gd name="T35" fmla="*/ 97 w 97"/>
                <a:gd name="T36" fmla="*/ 146 h 1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720" name="Freeform 109"/>
            <p:cNvSpPr>
              <a:spLocks/>
            </p:cNvSpPr>
            <p:nvPr/>
          </p:nvSpPr>
          <p:spPr bwMode="auto">
            <a:xfrm>
              <a:off x="4171" y="1827"/>
              <a:ext cx="24" cy="35"/>
            </a:xfrm>
            <a:custGeom>
              <a:avLst/>
              <a:gdLst>
                <a:gd name="T0" fmla="*/ 0 w 119"/>
                <a:gd name="T1" fmla="*/ 0 h 176"/>
                <a:gd name="T2" fmla="*/ 0 w 119"/>
                <a:gd name="T3" fmla="*/ 0 h 176"/>
                <a:gd name="T4" fmla="*/ 0 w 119"/>
                <a:gd name="T5" fmla="*/ 0 h 176"/>
                <a:gd name="T6" fmla="*/ 0 w 119"/>
                <a:gd name="T7" fmla="*/ 0 h 176"/>
                <a:gd name="T8" fmla="*/ 0 w 119"/>
                <a:gd name="T9" fmla="*/ 0 h 176"/>
                <a:gd name="T10" fmla="*/ 0 w 119"/>
                <a:gd name="T11" fmla="*/ 0 h 176"/>
                <a:gd name="T12" fmla="*/ 0 w 119"/>
                <a:gd name="T13" fmla="*/ 0 h 176"/>
                <a:gd name="T14" fmla="*/ 0 w 119"/>
                <a:gd name="T15" fmla="*/ 0 h 176"/>
                <a:gd name="T16" fmla="*/ 0 w 119"/>
                <a:gd name="T17" fmla="*/ 0 h 176"/>
                <a:gd name="T18" fmla="*/ 0 w 119"/>
                <a:gd name="T19" fmla="*/ 0 h 176"/>
                <a:gd name="T20" fmla="*/ 0 w 119"/>
                <a:gd name="T21" fmla="*/ 0 h 176"/>
                <a:gd name="T22" fmla="*/ 0 w 119"/>
                <a:gd name="T23" fmla="*/ 0 h 176"/>
                <a:gd name="T24" fmla="*/ 0 w 119"/>
                <a:gd name="T25" fmla="*/ 0 h 176"/>
                <a:gd name="T26" fmla="*/ 0 w 119"/>
                <a:gd name="T27" fmla="*/ 0 h 176"/>
                <a:gd name="T28" fmla="*/ 0 w 119"/>
                <a:gd name="T29" fmla="*/ 0 h 176"/>
                <a:gd name="T30" fmla="*/ 0 w 119"/>
                <a:gd name="T31" fmla="*/ 0 h 176"/>
                <a:gd name="T32" fmla="*/ 0 w 119"/>
                <a:gd name="T33" fmla="*/ 0 h 176"/>
                <a:gd name="T34" fmla="*/ 0 w 119"/>
                <a:gd name="T35" fmla="*/ 0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176"/>
                <a:gd name="T56" fmla="*/ 119 w 119"/>
                <a:gd name="T57" fmla="*/ 176 h 1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721" name="Freeform 110"/>
            <p:cNvSpPr>
              <a:spLocks/>
            </p:cNvSpPr>
            <p:nvPr/>
          </p:nvSpPr>
          <p:spPr bwMode="auto">
            <a:xfrm>
              <a:off x="4193" y="1846"/>
              <a:ext cx="17" cy="23"/>
            </a:xfrm>
            <a:custGeom>
              <a:avLst/>
              <a:gdLst>
                <a:gd name="T0" fmla="*/ 0 w 85"/>
                <a:gd name="T1" fmla="*/ 0 h 114"/>
                <a:gd name="T2" fmla="*/ 0 w 85"/>
                <a:gd name="T3" fmla="*/ 0 h 114"/>
                <a:gd name="T4" fmla="*/ 0 w 85"/>
                <a:gd name="T5" fmla="*/ 0 h 114"/>
                <a:gd name="T6" fmla="*/ 0 w 85"/>
                <a:gd name="T7" fmla="*/ 0 h 114"/>
                <a:gd name="T8" fmla="*/ 0 w 85"/>
                <a:gd name="T9" fmla="*/ 0 h 114"/>
                <a:gd name="T10" fmla="*/ 0 w 85"/>
                <a:gd name="T11" fmla="*/ 0 h 114"/>
                <a:gd name="T12" fmla="*/ 0 w 85"/>
                <a:gd name="T13" fmla="*/ 0 h 114"/>
                <a:gd name="T14" fmla="*/ 0 w 85"/>
                <a:gd name="T15" fmla="*/ 0 h 114"/>
                <a:gd name="T16" fmla="*/ 0 w 85"/>
                <a:gd name="T17" fmla="*/ 0 h 114"/>
                <a:gd name="T18" fmla="*/ 0 w 85"/>
                <a:gd name="T19" fmla="*/ 0 h 114"/>
                <a:gd name="T20" fmla="*/ 0 w 85"/>
                <a:gd name="T21" fmla="*/ 0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14"/>
                <a:gd name="T35" fmla="*/ 85 w 85"/>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722" name="Freeform 111"/>
            <p:cNvSpPr>
              <a:spLocks/>
            </p:cNvSpPr>
            <p:nvPr/>
          </p:nvSpPr>
          <p:spPr bwMode="auto">
            <a:xfrm>
              <a:off x="4212" y="884"/>
              <a:ext cx="12" cy="7"/>
            </a:xfrm>
            <a:custGeom>
              <a:avLst/>
              <a:gdLst>
                <a:gd name="T0" fmla="*/ 0 w 62"/>
                <a:gd name="T1" fmla="*/ 0 h 35"/>
                <a:gd name="T2" fmla="*/ 0 w 62"/>
                <a:gd name="T3" fmla="*/ 0 h 35"/>
                <a:gd name="T4" fmla="*/ 0 w 62"/>
                <a:gd name="T5" fmla="*/ 0 h 35"/>
                <a:gd name="T6" fmla="*/ 0 w 62"/>
                <a:gd name="T7" fmla="*/ 0 h 35"/>
                <a:gd name="T8" fmla="*/ 0 w 62"/>
                <a:gd name="T9" fmla="*/ 0 h 35"/>
                <a:gd name="T10" fmla="*/ 0 w 62"/>
                <a:gd name="T11" fmla="*/ 0 h 35"/>
                <a:gd name="T12" fmla="*/ 0 w 62"/>
                <a:gd name="T13" fmla="*/ 0 h 35"/>
                <a:gd name="T14" fmla="*/ 0 w 62"/>
                <a:gd name="T15" fmla="*/ 0 h 35"/>
                <a:gd name="T16" fmla="*/ 0 w 62"/>
                <a:gd name="T17" fmla="*/ 0 h 35"/>
                <a:gd name="T18" fmla="*/ 0 w 62"/>
                <a:gd name="T19" fmla="*/ 0 h 35"/>
                <a:gd name="T20" fmla="*/ 0 w 62"/>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35"/>
                <a:gd name="T35" fmla="*/ 62 w 62"/>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723" name="Freeform 112"/>
            <p:cNvSpPr>
              <a:spLocks/>
            </p:cNvSpPr>
            <p:nvPr/>
          </p:nvSpPr>
          <p:spPr bwMode="auto">
            <a:xfrm>
              <a:off x="4123" y="610"/>
              <a:ext cx="62" cy="66"/>
            </a:xfrm>
            <a:custGeom>
              <a:avLst/>
              <a:gdLst>
                <a:gd name="T0" fmla="*/ 0 w 310"/>
                <a:gd name="T1" fmla="*/ 0 h 332"/>
                <a:gd name="T2" fmla="*/ 0 w 310"/>
                <a:gd name="T3" fmla="*/ 0 h 332"/>
                <a:gd name="T4" fmla="*/ 0 w 310"/>
                <a:gd name="T5" fmla="*/ 0 h 332"/>
                <a:gd name="T6" fmla="*/ 0 w 310"/>
                <a:gd name="T7" fmla="*/ 0 h 332"/>
                <a:gd name="T8" fmla="*/ 0 w 310"/>
                <a:gd name="T9" fmla="*/ 0 h 332"/>
                <a:gd name="T10" fmla="*/ 0 w 310"/>
                <a:gd name="T11" fmla="*/ 0 h 332"/>
                <a:gd name="T12" fmla="*/ 0 w 310"/>
                <a:gd name="T13" fmla="*/ 0 h 332"/>
                <a:gd name="T14" fmla="*/ 0 w 310"/>
                <a:gd name="T15" fmla="*/ 0 h 332"/>
                <a:gd name="T16" fmla="*/ 0 w 310"/>
                <a:gd name="T17" fmla="*/ 0 h 332"/>
                <a:gd name="T18" fmla="*/ 0 w 310"/>
                <a:gd name="T19" fmla="*/ 0 h 332"/>
                <a:gd name="T20" fmla="*/ 0 w 310"/>
                <a:gd name="T21" fmla="*/ 0 h 332"/>
                <a:gd name="T22" fmla="*/ 0 w 310"/>
                <a:gd name="T23" fmla="*/ 0 h 332"/>
                <a:gd name="T24" fmla="*/ 0 w 310"/>
                <a:gd name="T25" fmla="*/ 0 h 332"/>
                <a:gd name="T26" fmla="*/ 0 w 310"/>
                <a:gd name="T27" fmla="*/ 0 h 332"/>
                <a:gd name="T28" fmla="*/ 0 w 310"/>
                <a:gd name="T29" fmla="*/ 0 h 332"/>
                <a:gd name="T30" fmla="*/ 0 w 310"/>
                <a:gd name="T31" fmla="*/ 0 h 332"/>
                <a:gd name="T32" fmla="*/ 0 w 310"/>
                <a:gd name="T33" fmla="*/ 0 h 332"/>
                <a:gd name="T34" fmla="*/ 0 w 310"/>
                <a:gd name="T35" fmla="*/ 0 h 332"/>
                <a:gd name="T36" fmla="*/ 0 w 310"/>
                <a:gd name="T37" fmla="*/ 0 h 332"/>
                <a:gd name="T38" fmla="*/ 0 w 310"/>
                <a:gd name="T39" fmla="*/ 0 h 332"/>
                <a:gd name="T40" fmla="*/ 0 w 310"/>
                <a:gd name="T41" fmla="*/ 0 h 332"/>
                <a:gd name="T42" fmla="*/ 0 w 310"/>
                <a:gd name="T43" fmla="*/ 0 h 332"/>
                <a:gd name="T44" fmla="*/ 0 w 310"/>
                <a:gd name="T45" fmla="*/ 0 h 332"/>
                <a:gd name="T46" fmla="*/ 0 w 310"/>
                <a:gd name="T47" fmla="*/ 0 h 332"/>
                <a:gd name="T48" fmla="*/ 0 w 310"/>
                <a:gd name="T49" fmla="*/ 0 h 332"/>
                <a:gd name="T50" fmla="*/ 0 w 310"/>
                <a:gd name="T51" fmla="*/ 0 h 332"/>
                <a:gd name="T52" fmla="*/ 0 w 310"/>
                <a:gd name="T53" fmla="*/ 0 h 332"/>
                <a:gd name="T54" fmla="*/ 0 w 310"/>
                <a:gd name="T55" fmla="*/ 0 h 332"/>
                <a:gd name="T56" fmla="*/ 0 w 310"/>
                <a:gd name="T57" fmla="*/ 0 h 332"/>
                <a:gd name="T58" fmla="*/ 0 w 310"/>
                <a:gd name="T59" fmla="*/ 0 h 332"/>
                <a:gd name="T60" fmla="*/ 0 w 310"/>
                <a:gd name="T61" fmla="*/ 0 h 332"/>
                <a:gd name="T62" fmla="*/ 0 w 310"/>
                <a:gd name="T63" fmla="*/ 0 h 332"/>
                <a:gd name="T64" fmla="*/ 0 w 310"/>
                <a:gd name="T65" fmla="*/ 0 h 332"/>
                <a:gd name="T66" fmla="*/ 0 w 310"/>
                <a:gd name="T67" fmla="*/ 0 h 332"/>
                <a:gd name="T68" fmla="*/ 0 w 310"/>
                <a:gd name="T69" fmla="*/ 0 h 332"/>
                <a:gd name="T70" fmla="*/ 0 w 310"/>
                <a:gd name="T71" fmla="*/ 0 h 332"/>
                <a:gd name="T72" fmla="*/ 0 w 310"/>
                <a:gd name="T73" fmla="*/ 0 h 332"/>
                <a:gd name="T74" fmla="*/ 0 w 310"/>
                <a:gd name="T75" fmla="*/ 0 h 332"/>
                <a:gd name="T76" fmla="*/ 0 w 310"/>
                <a:gd name="T77" fmla="*/ 0 h 332"/>
                <a:gd name="T78" fmla="*/ 0 w 310"/>
                <a:gd name="T79" fmla="*/ 0 h 332"/>
                <a:gd name="T80" fmla="*/ 0 w 310"/>
                <a:gd name="T81" fmla="*/ 0 h 332"/>
                <a:gd name="T82" fmla="*/ 0 w 310"/>
                <a:gd name="T83" fmla="*/ 0 h 332"/>
                <a:gd name="T84" fmla="*/ 0 w 310"/>
                <a:gd name="T85" fmla="*/ 0 h 332"/>
                <a:gd name="T86" fmla="*/ 0 w 310"/>
                <a:gd name="T87" fmla="*/ 0 h 332"/>
                <a:gd name="T88" fmla="*/ 0 w 310"/>
                <a:gd name="T89" fmla="*/ 0 h 332"/>
                <a:gd name="T90" fmla="*/ 0 w 310"/>
                <a:gd name="T91" fmla="*/ 0 h 332"/>
                <a:gd name="T92" fmla="*/ 0 w 310"/>
                <a:gd name="T93" fmla="*/ 0 h 332"/>
                <a:gd name="T94" fmla="*/ 0 w 310"/>
                <a:gd name="T95" fmla="*/ 0 h 332"/>
                <a:gd name="T96" fmla="*/ 0 w 310"/>
                <a:gd name="T97" fmla="*/ 0 h 332"/>
                <a:gd name="T98" fmla="*/ 0 w 310"/>
                <a:gd name="T99" fmla="*/ 0 h 332"/>
                <a:gd name="T100" fmla="*/ 0 w 310"/>
                <a:gd name="T101" fmla="*/ 0 h 332"/>
                <a:gd name="T102" fmla="*/ 0 w 310"/>
                <a:gd name="T103" fmla="*/ 0 h 332"/>
                <a:gd name="T104" fmla="*/ 0 w 310"/>
                <a:gd name="T105" fmla="*/ 0 h 332"/>
                <a:gd name="T106" fmla="*/ 0 w 310"/>
                <a:gd name="T107" fmla="*/ 0 h 332"/>
                <a:gd name="T108" fmla="*/ 0 w 310"/>
                <a:gd name="T109" fmla="*/ 0 h 332"/>
                <a:gd name="T110" fmla="*/ 0 w 310"/>
                <a:gd name="T111" fmla="*/ 0 h 332"/>
                <a:gd name="T112" fmla="*/ 0 w 310"/>
                <a:gd name="T113" fmla="*/ 0 h 332"/>
                <a:gd name="T114" fmla="*/ 0 w 310"/>
                <a:gd name="T115" fmla="*/ 0 h 332"/>
                <a:gd name="T116" fmla="*/ 0 w 310"/>
                <a:gd name="T117" fmla="*/ 0 h 332"/>
                <a:gd name="T118" fmla="*/ 0 w 310"/>
                <a:gd name="T119" fmla="*/ 0 h 332"/>
                <a:gd name="T120" fmla="*/ 0 w 310"/>
                <a:gd name="T121" fmla="*/ 0 h 332"/>
                <a:gd name="T122" fmla="*/ 0 w 310"/>
                <a:gd name="T123" fmla="*/ 0 h 3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0"/>
                <a:gd name="T187" fmla="*/ 0 h 332"/>
                <a:gd name="T188" fmla="*/ 310 w 310"/>
                <a:gd name="T189" fmla="*/ 332 h 3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724" name="Freeform 113"/>
            <p:cNvSpPr>
              <a:spLocks/>
            </p:cNvSpPr>
            <p:nvPr/>
          </p:nvSpPr>
          <p:spPr bwMode="auto">
            <a:xfrm>
              <a:off x="4131" y="618"/>
              <a:ext cx="46" cy="52"/>
            </a:xfrm>
            <a:custGeom>
              <a:avLst/>
              <a:gdLst>
                <a:gd name="T0" fmla="*/ 0 w 229"/>
                <a:gd name="T1" fmla="*/ 0 h 259"/>
                <a:gd name="T2" fmla="*/ 0 w 229"/>
                <a:gd name="T3" fmla="*/ 0 h 259"/>
                <a:gd name="T4" fmla="*/ 0 w 229"/>
                <a:gd name="T5" fmla="*/ 0 h 259"/>
                <a:gd name="T6" fmla="*/ 0 w 229"/>
                <a:gd name="T7" fmla="*/ 0 h 259"/>
                <a:gd name="T8" fmla="*/ 0 w 229"/>
                <a:gd name="T9" fmla="*/ 0 h 259"/>
                <a:gd name="T10" fmla="*/ 0 w 229"/>
                <a:gd name="T11" fmla="*/ 0 h 259"/>
                <a:gd name="T12" fmla="*/ 0 w 229"/>
                <a:gd name="T13" fmla="*/ 0 h 259"/>
                <a:gd name="T14" fmla="*/ 0 w 229"/>
                <a:gd name="T15" fmla="*/ 0 h 259"/>
                <a:gd name="T16" fmla="*/ 0 w 229"/>
                <a:gd name="T17" fmla="*/ 0 h 259"/>
                <a:gd name="T18" fmla="*/ 0 w 229"/>
                <a:gd name="T19" fmla="*/ 0 h 259"/>
                <a:gd name="T20" fmla="*/ 0 w 229"/>
                <a:gd name="T21" fmla="*/ 0 h 259"/>
                <a:gd name="T22" fmla="*/ 0 w 229"/>
                <a:gd name="T23" fmla="*/ 0 h 259"/>
                <a:gd name="T24" fmla="*/ 0 w 229"/>
                <a:gd name="T25" fmla="*/ 0 h 259"/>
                <a:gd name="T26" fmla="*/ 0 w 229"/>
                <a:gd name="T27" fmla="*/ 0 h 259"/>
                <a:gd name="T28" fmla="*/ 0 w 229"/>
                <a:gd name="T29" fmla="*/ 0 h 259"/>
                <a:gd name="T30" fmla="*/ 0 w 229"/>
                <a:gd name="T31" fmla="*/ 0 h 259"/>
                <a:gd name="T32" fmla="*/ 0 w 229"/>
                <a:gd name="T33" fmla="*/ 0 h 259"/>
                <a:gd name="T34" fmla="*/ 0 w 229"/>
                <a:gd name="T35" fmla="*/ 0 h 259"/>
                <a:gd name="T36" fmla="*/ 0 w 229"/>
                <a:gd name="T37" fmla="*/ 0 h 259"/>
                <a:gd name="T38" fmla="*/ 0 w 229"/>
                <a:gd name="T39" fmla="*/ 0 h 259"/>
                <a:gd name="T40" fmla="*/ 0 w 229"/>
                <a:gd name="T41" fmla="*/ 0 h 259"/>
                <a:gd name="T42" fmla="*/ 0 w 229"/>
                <a:gd name="T43" fmla="*/ 0 h 259"/>
                <a:gd name="T44" fmla="*/ 0 w 229"/>
                <a:gd name="T45" fmla="*/ 0 h 259"/>
                <a:gd name="T46" fmla="*/ 0 w 229"/>
                <a:gd name="T47" fmla="*/ 0 h 259"/>
                <a:gd name="T48" fmla="*/ 0 w 229"/>
                <a:gd name="T49" fmla="*/ 0 h 259"/>
                <a:gd name="T50" fmla="*/ 0 w 229"/>
                <a:gd name="T51" fmla="*/ 0 h 259"/>
                <a:gd name="T52" fmla="*/ 0 w 229"/>
                <a:gd name="T53" fmla="*/ 0 h 259"/>
                <a:gd name="T54" fmla="*/ 0 w 229"/>
                <a:gd name="T55" fmla="*/ 0 h 259"/>
                <a:gd name="T56" fmla="*/ 0 w 229"/>
                <a:gd name="T57" fmla="*/ 0 h 259"/>
                <a:gd name="T58" fmla="*/ 0 w 229"/>
                <a:gd name="T59" fmla="*/ 0 h 259"/>
                <a:gd name="T60" fmla="*/ 0 w 229"/>
                <a:gd name="T61" fmla="*/ 0 h 259"/>
                <a:gd name="T62" fmla="*/ 0 w 229"/>
                <a:gd name="T63" fmla="*/ 0 h 259"/>
                <a:gd name="T64" fmla="*/ 0 w 229"/>
                <a:gd name="T65" fmla="*/ 0 h 259"/>
                <a:gd name="T66" fmla="*/ 0 w 229"/>
                <a:gd name="T67" fmla="*/ 0 h 259"/>
                <a:gd name="T68" fmla="*/ 0 w 229"/>
                <a:gd name="T69" fmla="*/ 0 h 259"/>
                <a:gd name="T70" fmla="*/ 0 w 229"/>
                <a:gd name="T71" fmla="*/ 0 h 259"/>
                <a:gd name="T72" fmla="*/ 0 w 229"/>
                <a:gd name="T73" fmla="*/ 0 h 259"/>
                <a:gd name="T74" fmla="*/ 0 w 229"/>
                <a:gd name="T75" fmla="*/ 0 h 259"/>
                <a:gd name="T76" fmla="*/ 0 w 229"/>
                <a:gd name="T77" fmla="*/ 0 h 259"/>
                <a:gd name="T78" fmla="*/ 0 w 229"/>
                <a:gd name="T79" fmla="*/ 0 h 259"/>
                <a:gd name="T80" fmla="*/ 0 w 229"/>
                <a:gd name="T81" fmla="*/ 0 h 259"/>
                <a:gd name="T82" fmla="*/ 0 w 229"/>
                <a:gd name="T83" fmla="*/ 0 h 259"/>
                <a:gd name="T84" fmla="*/ 0 w 229"/>
                <a:gd name="T85" fmla="*/ 0 h 259"/>
                <a:gd name="T86" fmla="*/ 0 w 229"/>
                <a:gd name="T87" fmla="*/ 0 h 259"/>
                <a:gd name="T88" fmla="*/ 0 w 229"/>
                <a:gd name="T89" fmla="*/ 0 h 259"/>
                <a:gd name="T90" fmla="*/ 0 w 229"/>
                <a:gd name="T91" fmla="*/ 0 h 259"/>
                <a:gd name="T92" fmla="*/ 0 w 229"/>
                <a:gd name="T93" fmla="*/ 0 h 259"/>
                <a:gd name="T94" fmla="*/ 0 w 229"/>
                <a:gd name="T95" fmla="*/ 0 h 259"/>
                <a:gd name="T96" fmla="*/ 0 w 229"/>
                <a:gd name="T97" fmla="*/ 0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9"/>
                <a:gd name="T148" fmla="*/ 0 h 259"/>
                <a:gd name="T149" fmla="*/ 229 w 229"/>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725" name="Freeform 114"/>
            <p:cNvSpPr>
              <a:spLocks/>
            </p:cNvSpPr>
            <p:nvPr/>
          </p:nvSpPr>
          <p:spPr bwMode="auto">
            <a:xfrm>
              <a:off x="4249" y="726"/>
              <a:ext cx="62" cy="60"/>
            </a:xfrm>
            <a:custGeom>
              <a:avLst/>
              <a:gdLst>
                <a:gd name="T0" fmla="*/ 0 w 311"/>
                <a:gd name="T1" fmla="*/ 0 h 300"/>
                <a:gd name="T2" fmla="*/ 0 w 311"/>
                <a:gd name="T3" fmla="*/ 0 h 300"/>
                <a:gd name="T4" fmla="*/ 0 w 311"/>
                <a:gd name="T5" fmla="*/ 0 h 300"/>
                <a:gd name="T6" fmla="*/ 0 w 311"/>
                <a:gd name="T7" fmla="*/ 0 h 300"/>
                <a:gd name="T8" fmla="*/ 0 w 311"/>
                <a:gd name="T9" fmla="*/ 0 h 300"/>
                <a:gd name="T10" fmla="*/ 0 w 311"/>
                <a:gd name="T11" fmla="*/ 0 h 300"/>
                <a:gd name="T12" fmla="*/ 0 w 311"/>
                <a:gd name="T13" fmla="*/ 0 h 300"/>
                <a:gd name="T14" fmla="*/ 0 w 311"/>
                <a:gd name="T15" fmla="*/ 0 h 300"/>
                <a:gd name="T16" fmla="*/ 0 w 311"/>
                <a:gd name="T17" fmla="*/ 0 h 300"/>
                <a:gd name="T18" fmla="*/ 0 w 311"/>
                <a:gd name="T19" fmla="*/ 0 h 300"/>
                <a:gd name="T20" fmla="*/ 0 w 311"/>
                <a:gd name="T21" fmla="*/ 0 h 300"/>
                <a:gd name="T22" fmla="*/ 0 w 311"/>
                <a:gd name="T23" fmla="*/ 0 h 300"/>
                <a:gd name="T24" fmla="*/ 0 w 311"/>
                <a:gd name="T25" fmla="*/ 0 h 300"/>
                <a:gd name="T26" fmla="*/ 0 w 311"/>
                <a:gd name="T27" fmla="*/ 0 h 300"/>
                <a:gd name="T28" fmla="*/ 0 w 311"/>
                <a:gd name="T29" fmla="*/ 0 h 300"/>
                <a:gd name="T30" fmla="*/ 0 w 311"/>
                <a:gd name="T31" fmla="*/ 0 h 300"/>
                <a:gd name="T32" fmla="*/ 0 w 311"/>
                <a:gd name="T33" fmla="*/ 0 h 300"/>
                <a:gd name="T34" fmla="*/ 0 w 311"/>
                <a:gd name="T35" fmla="*/ 0 h 300"/>
                <a:gd name="T36" fmla="*/ 0 w 311"/>
                <a:gd name="T37" fmla="*/ 0 h 300"/>
                <a:gd name="T38" fmla="*/ 0 w 311"/>
                <a:gd name="T39" fmla="*/ 0 h 300"/>
                <a:gd name="T40" fmla="*/ 0 w 311"/>
                <a:gd name="T41" fmla="*/ 0 h 300"/>
                <a:gd name="T42" fmla="*/ 0 w 311"/>
                <a:gd name="T43" fmla="*/ 0 h 300"/>
                <a:gd name="T44" fmla="*/ 0 w 311"/>
                <a:gd name="T45" fmla="*/ 0 h 300"/>
                <a:gd name="T46" fmla="*/ 0 w 311"/>
                <a:gd name="T47" fmla="*/ 0 h 300"/>
                <a:gd name="T48" fmla="*/ 0 w 311"/>
                <a:gd name="T49" fmla="*/ 0 h 300"/>
                <a:gd name="T50" fmla="*/ 0 w 311"/>
                <a:gd name="T51" fmla="*/ 0 h 300"/>
                <a:gd name="T52" fmla="*/ 0 w 311"/>
                <a:gd name="T53" fmla="*/ 0 h 300"/>
                <a:gd name="T54" fmla="*/ 0 w 311"/>
                <a:gd name="T55" fmla="*/ 0 h 300"/>
                <a:gd name="T56" fmla="*/ 0 w 311"/>
                <a:gd name="T57" fmla="*/ 0 h 300"/>
                <a:gd name="T58" fmla="*/ 0 w 311"/>
                <a:gd name="T59" fmla="*/ 0 h 300"/>
                <a:gd name="T60" fmla="*/ 0 w 311"/>
                <a:gd name="T61" fmla="*/ 0 h 300"/>
                <a:gd name="T62" fmla="*/ 0 w 311"/>
                <a:gd name="T63" fmla="*/ 0 h 300"/>
                <a:gd name="T64" fmla="*/ 0 w 311"/>
                <a:gd name="T65" fmla="*/ 0 h 300"/>
                <a:gd name="T66" fmla="*/ 0 w 311"/>
                <a:gd name="T67" fmla="*/ 0 h 3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1"/>
                <a:gd name="T103" fmla="*/ 0 h 300"/>
                <a:gd name="T104" fmla="*/ 311 w 311"/>
                <a:gd name="T105" fmla="*/ 300 h 3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726" name="Freeform 115"/>
            <p:cNvSpPr>
              <a:spLocks/>
            </p:cNvSpPr>
            <p:nvPr/>
          </p:nvSpPr>
          <p:spPr bwMode="auto">
            <a:xfrm>
              <a:off x="4257" y="733"/>
              <a:ext cx="48" cy="47"/>
            </a:xfrm>
            <a:custGeom>
              <a:avLst/>
              <a:gdLst>
                <a:gd name="T0" fmla="*/ 0 w 239"/>
                <a:gd name="T1" fmla="*/ 0 h 238"/>
                <a:gd name="T2" fmla="*/ 0 w 239"/>
                <a:gd name="T3" fmla="*/ 0 h 238"/>
                <a:gd name="T4" fmla="*/ 0 w 239"/>
                <a:gd name="T5" fmla="*/ 0 h 238"/>
                <a:gd name="T6" fmla="*/ 0 w 239"/>
                <a:gd name="T7" fmla="*/ 0 h 238"/>
                <a:gd name="T8" fmla="*/ 0 w 239"/>
                <a:gd name="T9" fmla="*/ 0 h 238"/>
                <a:gd name="T10" fmla="*/ 0 w 239"/>
                <a:gd name="T11" fmla="*/ 0 h 238"/>
                <a:gd name="T12" fmla="*/ 0 w 239"/>
                <a:gd name="T13" fmla="*/ 0 h 238"/>
                <a:gd name="T14" fmla="*/ 0 w 239"/>
                <a:gd name="T15" fmla="*/ 0 h 238"/>
                <a:gd name="T16" fmla="*/ 0 w 239"/>
                <a:gd name="T17" fmla="*/ 0 h 238"/>
                <a:gd name="T18" fmla="*/ 0 w 239"/>
                <a:gd name="T19" fmla="*/ 0 h 238"/>
                <a:gd name="T20" fmla="*/ 0 w 239"/>
                <a:gd name="T21" fmla="*/ 0 h 238"/>
                <a:gd name="T22" fmla="*/ 0 w 239"/>
                <a:gd name="T23" fmla="*/ 0 h 238"/>
                <a:gd name="T24" fmla="*/ 0 w 239"/>
                <a:gd name="T25" fmla="*/ 0 h 238"/>
                <a:gd name="T26" fmla="*/ 0 w 239"/>
                <a:gd name="T27" fmla="*/ 0 h 238"/>
                <a:gd name="T28" fmla="*/ 0 w 239"/>
                <a:gd name="T29" fmla="*/ 0 h 238"/>
                <a:gd name="T30" fmla="*/ 0 w 239"/>
                <a:gd name="T31" fmla="*/ 0 h 238"/>
                <a:gd name="T32" fmla="*/ 0 w 239"/>
                <a:gd name="T33" fmla="*/ 0 h 238"/>
                <a:gd name="T34" fmla="*/ 0 w 239"/>
                <a:gd name="T35" fmla="*/ 0 h 238"/>
                <a:gd name="T36" fmla="*/ 0 w 239"/>
                <a:gd name="T37" fmla="*/ 0 h 238"/>
                <a:gd name="T38" fmla="*/ 0 w 239"/>
                <a:gd name="T39" fmla="*/ 0 h 238"/>
                <a:gd name="T40" fmla="*/ 0 w 239"/>
                <a:gd name="T41" fmla="*/ 0 h 238"/>
                <a:gd name="T42" fmla="*/ 0 w 239"/>
                <a:gd name="T43" fmla="*/ 0 h 238"/>
                <a:gd name="T44" fmla="*/ 0 w 239"/>
                <a:gd name="T45" fmla="*/ 0 h 238"/>
                <a:gd name="T46" fmla="*/ 0 w 239"/>
                <a:gd name="T47" fmla="*/ 0 h 238"/>
                <a:gd name="T48" fmla="*/ 0 w 239"/>
                <a:gd name="T49" fmla="*/ 0 h 238"/>
                <a:gd name="T50" fmla="*/ 0 w 239"/>
                <a:gd name="T51" fmla="*/ 0 h 238"/>
                <a:gd name="T52" fmla="*/ 0 w 239"/>
                <a:gd name="T53" fmla="*/ 0 h 238"/>
                <a:gd name="T54" fmla="*/ 0 w 239"/>
                <a:gd name="T55" fmla="*/ 0 h 238"/>
                <a:gd name="T56" fmla="*/ 0 w 239"/>
                <a:gd name="T57" fmla="*/ 0 h 238"/>
                <a:gd name="T58" fmla="*/ 0 w 239"/>
                <a:gd name="T59" fmla="*/ 0 h 238"/>
                <a:gd name="T60" fmla="*/ 0 w 239"/>
                <a:gd name="T61" fmla="*/ 0 h 238"/>
                <a:gd name="T62" fmla="*/ 0 w 239"/>
                <a:gd name="T63" fmla="*/ 0 h 238"/>
                <a:gd name="T64" fmla="*/ 0 w 239"/>
                <a:gd name="T65" fmla="*/ 0 h 238"/>
                <a:gd name="T66" fmla="*/ 0 w 239"/>
                <a:gd name="T67" fmla="*/ 0 h 238"/>
                <a:gd name="T68" fmla="*/ 0 w 239"/>
                <a:gd name="T69" fmla="*/ 0 h 238"/>
                <a:gd name="T70" fmla="*/ 0 w 239"/>
                <a:gd name="T71" fmla="*/ 0 h 238"/>
                <a:gd name="T72" fmla="*/ 0 w 239"/>
                <a:gd name="T73" fmla="*/ 0 h 238"/>
                <a:gd name="T74" fmla="*/ 0 w 239"/>
                <a:gd name="T75" fmla="*/ 0 h 238"/>
                <a:gd name="T76" fmla="*/ 0 w 239"/>
                <a:gd name="T77" fmla="*/ 0 h 238"/>
                <a:gd name="T78" fmla="*/ 0 w 239"/>
                <a:gd name="T79" fmla="*/ 0 h 238"/>
                <a:gd name="T80" fmla="*/ 0 w 239"/>
                <a:gd name="T81" fmla="*/ 0 h 238"/>
                <a:gd name="T82" fmla="*/ 0 w 239"/>
                <a:gd name="T83" fmla="*/ 0 h 238"/>
                <a:gd name="T84" fmla="*/ 0 w 239"/>
                <a:gd name="T85" fmla="*/ 0 h 238"/>
                <a:gd name="T86" fmla="*/ 0 w 239"/>
                <a:gd name="T87" fmla="*/ 0 h 238"/>
                <a:gd name="T88" fmla="*/ 0 w 239"/>
                <a:gd name="T89" fmla="*/ 0 h 238"/>
                <a:gd name="T90" fmla="*/ 0 w 239"/>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9"/>
                <a:gd name="T139" fmla="*/ 0 h 238"/>
                <a:gd name="T140" fmla="*/ 239 w 239"/>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727" name="Freeform 116"/>
            <p:cNvSpPr>
              <a:spLocks/>
            </p:cNvSpPr>
            <p:nvPr/>
          </p:nvSpPr>
          <p:spPr bwMode="auto">
            <a:xfrm>
              <a:off x="3969" y="730"/>
              <a:ext cx="69"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w 343"/>
                <a:gd name="T111" fmla="*/ 0 h 3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3"/>
                <a:gd name="T169" fmla="*/ 0 h 343"/>
                <a:gd name="T170" fmla="*/ 343 w 343"/>
                <a:gd name="T171" fmla="*/ 343 h 3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728" name="Freeform 117"/>
            <p:cNvSpPr>
              <a:spLocks/>
            </p:cNvSpPr>
            <p:nvPr/>
          </p:nvSpPr>
          <p:spPr bwMode="auto">
            <a:xfrm>
              <a:off x="3977" y="739"/>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729" name="Freeform 118"/>
            <p:cNvSpPr>
              <a:spLocks/>
            </p:cNvSpPr>
            <p:nvPr/>
          </p:nvSpPr>
          <p:spPr bwMode="auto">
            <a:xfrm>
              <a:off x="3973" y="542"/>
              <a:ext cx="58" cy="58"/>
            </a:xfrm>
            <a:custGeom>
              <a:avLst/>
              <a:gdLst>
                <a:gd name="T0" fmla="*/ 0 w 290"/>
                <a:gd name="T1" fmla="*/ 0 h 290"/>
                <a:gd name="T2" fmla="*/ 0 w 290"/>
                <a:gd name="T3" fmla="*/ 0 h 290"/>
                <a:gd name="T4" fmla="*/ 0 w 290"/>
                <a:gd name="T5" fmla="*/ 0 h 290"/>
                <a:gd name="T6" fmla="*/ 0 w 290"/>
                <a:gd name="T7" fmla="*/ 0 h 290"/>
                <a:gd name="T8" fmla="*/ 0 w 290"/>
                <a:gd name="T9" fmla="*/ 0 h 290"/>
                <a:gd name="T10" fmla="*/ 0 w 290"/>
                <a:gd name="T11" fmla="*/ 0 h 290"/>
                <a:gd name="T12" fmla="*/ 0 w 290"/>
                <a:gd name="T13" fmla="*/ 0 h 290"/>
                <a:gd name="T14" fmla="*/ 0 w 290"/>
                <a:gd name="T15" fmla="*/ 0 h 290"/>
                <a:gd name="T16" fmla="*/ 0 w 290"/>
                <a:gd name="T17" fmla="*/ 0 h 290"/>
                <a:gd name="T18" fmla="*/ 0 w 290"/>
                <a:gd name="T19" fmla="*/ 0 h 290"/>
                <a:gd name="T20" fmla="*/ 0 w 290"/>
                <a:gd name="T21" fmla="*/ 0 h 290"/>
                <a:gd name="T22" fmla="*/ 0 w 290"/>
                <a:gd name="T23" fmla="*/ 0 h 290"/>
                <a:gd name="T24" fmla="*/ 0 w 290"/>
                <a:gd name="T25" fmla="*/ 0 h 290"/>
                <a:gd name="T26" fmla="*/ 0 w 290"/>
                <a:gd name="T27" fmla="*/ 0 h 290"/>
                <a:gd name="T28" fmla="*/ 0 w 290"/>
                <a:gd name="T29" fmla="*/ 0 h 290"/>
                <a:gd name="T30" fmla="*/ 0 w 290"/>
                <a:gd name="T31" fmla="*/ 0 h 290"/>
                <a:gd name="T32" fmla="*/ 0 w 290"/>
                <a:gd name="T33" fmla="*/ 0 h 290"/>
                <a:gd name="T34" fmla="*/ 0 w 290"/>
                <a:gd name="T35" fmla="*/ 0 h 290"/>
                <a:gd name="T36" fmla="*/ 0 w 290"/>
                <a:gd name="T37" fmla="*/ 0 h 290"/>
                <a:gd name="T38" fmla="*/ 0 w 290"/>
                <a:gd name="T39" fmla="*/ 0 h 290"/>
                <a:gd name="T40" fmla="*/ 0 w 290"/>
                <a:gd name="T41" fmla="*/ 0 h 290"/>
                <a:gd name="T42" fmla="*/ 0 w 290"/>
                <a:gd name="T43" fmla="*/ 0 h 290"/>
                <a:gd name="T44" fmla="*/ 0 w 290"/>
                <a:gd name="T45" fmla="*/ 0 h 290"/>
                <a:gd name="T46" fmla="*/ 0 w 290"/>
                <a:gd name="T47" fmla="*/ 0 h 290"/>
                <a:gd name="T48" fmla="*/ 0 w 290"/>
                <a:gd name="T49" fmla="*/ 0 h 290"/>
                <a:gd name="T50" fmla="*/ 0 w 290"/>
                <a:gd name="T51" fmla="*/ 0 h 290"/>
                <a:gd name="T52" fmla="*/ 0 w 290"/>
                <a:gd name="T53" fmla="*/ 0 h 290"/>
                <a:gd name="T54" fmla="*/ 0 w 290"/>
                <a:gd name="T55" fmla="*/ 0 h 290"/>
                <a:gd name="T56" fmla="*/ 0 w 290"/>
                <a:gd name="T57" fmla="*/ 0 h 290"/>
                <a:gd name="T58" fmla="*/ 0 w 290"/>
                <a:gd name="T59" fmla="*/ 0 h 290"/>
                <a:gd name="T60" fmla="*/ 0 w 290"/>
                <a:gd name="T61" fmla="*/ 0 h 290"/>
                <a:gd name="T62" fmla="*/ 0 w 290"/>
                <a:gd name="T63" fmla="*/ 0 h 290"/>
                <a:gd name="T64" fmla="*/ 0 w 290"/>
                <a:gd name="T65" fmla="*/ 0 h 290"/>
                <a:gd name="T66" fmla="*/ 0 w 290"/>
                <a:gd name="T67" fmla="*/ 0 h 290"/>
                <a:gd name="T68" fmla="*/ 0 w 290"/>
                <a:gd name="T69" fmla="*/ 0 h 290"/>
                <a:gd name="T70" fmla="*/ 0 w 290"/>
                <a:gd name="T71" fmla="*/ 0 h 290"/>
                <a:gd name="T72" fmla="*/ 0 w 290"/>
                <a:gd name="T73" fmla="*/ 0 h 290"/>
                <a:gd name="T74" fmla="*/ 0 w 290"/>
                <a:gd name="T75" fmla="*/ 0 h 290"/>
                <a:gd name="T76" fmla="*/ 0 w 290"/>
                <a:gd name="T77" fmla="*/ 0 h 290"/>
                <a:gd name="T78" fmla="*/ 0 w 290"/>
                <a:gd name="T79" fmla="*/ 0 h 290"/>
                <a:gd name="T80" fmla="*/ 0 w 290"/>
                <a:gd name="T81" fmla="*/ 0 h 290"/>
                <a:gd name="T82" fmla="*/ 0 w 290"/>
                <a:gd name="T83" fmla="*/ 0 h 290"/>
                <a:gd name="T84" fmla="*/ 0 w 290"/>
                <a:gd name="T85" fmla="*/ 0 h 290"/>
                <a:gd name="T86" fmla="*/ 0 w 290"/>
                <a:gd name="T87" fmla="*/ 0 h 290"/>
                <a:gd name="T88" fmla="*/ 0 w 290"/>
                <a:gd name="T89" fmla="*/ 0 h 290"/>
                <a:gd name="T90" fmla="*/ 0 w 290"/>
                <a:gd name="T91" fmla="*/ 0 h 290"/>
                <a:gd name="T92" fmla="*/ 0 w 290"/>
                <a:gd name="T93" fmla="*/ 0 h 290"/>
                <a:gd name="T94" fmla="*/ 0 w 290"/>
                <a:gd name="T95" fmla="*/ 0 h 290"/>
                <a:gd name="T96" fmla="*/ 0 w 290"/>
                <a:gd name="T97" fmla="*/ 0 h 290"/>
                <a:gd name="T98" fmla="*/ 0 w 290"/>
                <a:gd name="T99" fmla="*/ 0 h 290"/>
                <a:gd name="T100" fmla="*/ 0 w 290"/>
                <a:gd name="T101" fmla="*/ 0 h 290"/>
                <a:gd name="T102" fmla="*/ 0 w 290"/>
                <a:gd name="T103" fmla="*/ 0 h 290"/>
                <a:gd name="T104" fmla="*/ 0 w 290"/>
                <a:gd name="T105" fmla="*/ 0 h 290"/>
                <a:gd name="T106" fmla="*/ 0 w 290"/>
                <a:gd name="T107" fmla="*/ 0 h 290"/>
                <a:gd name="T108" fmla="*/ 0 w 290"/>
                <a:gd name="T109" fmla="*/ 0 h 290"/>
                <a:gd name="T110" fmla="*/ 0 w 290"/>
                <a:gd name="T111" fmla="*/ 0 h 290"/>
                <a:gd name="T112" fmla="*/ 0 w 290"/>
                <a:gd name="T113" fmla="*/ 0 h 290"/>
                <a:gd name="T114" fmla="*/ 0 w 290"/>
                <a:gd name="T115" fmla="*/ 0 h 290"/>
                <a:gd name="T116" fmla="*/ 0 w 290"/>
                <a:gd name="T117" fmla="*/ 0 h 290"/>
                <a:gd name="T118" fmla="*/ 0 w 290"/>
                <a:gd name="T119" fmla="*/ 0 h 290"/>
                <a:gd name="T120" fmla="*/ 0 w 290"/>
                <a:gd name="T121" fmla="*/ 0 h 290"/>
                <a:gd name="T122" fmla="*/ 0 w 290"/>
                <a:gd name="T123" fmla="*/ 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290"/>
                <a:gd name="T188" fmla="*/ 290 w 290"/>
                <a:gd name="T189" fmla="*/ 290 h 2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730" name="Freeform 119"/>
            <p:cNvSpPr>
              <a:spLocks/>
            </p:cNvSpPr>
            <p:nvPr/>
          </p:nvSpPr>
          <p:spPr bwMode="auto">
            <a:xfrm>
              <a:off x="3981" y="548"/>
              <a:ext cx="42" cy="44"/>
            </a:xfrm>
            <a:custGeom>
              <a:avLst/>
              <a:gdLst>
                <a:gd name="T0" fmla="*/ 0 w 208"/>
                <a:gd name="T1" fmla="*/ 0 h 218"/>
                <a:gd name="T2" fmla="*/ 0 w 208"/>
                <a:gd name="T3" fmla="*/ 0 h 218"/>
                <a:gd name="T4" fmla="*/ 0 w 208"/>
                <a:gd name="T5" fmla="*/ 0 h 218"/>
                <a:gd name="T6" fmla="*/ 0 w 208"/>
                <a:gd name="T7" fmla="*/ 0 h 218"/>
                <a:gd name="T8" fmla="*/ 0 w 208"/>
                <a:gd name="T9" fmla="*/ 0 h 218"/>
                <a:gd name="T10" fmla="*/ 0 w 208"/>
                <a:gd name="T11" fmla="*/ 0 h 218"/>
                <a:gd name="T12" fmla="*/ 0 w 208"/>
                <a:gd name="T13" fmla="*/ 0 h 218"/>
                <a:gd name="T14" fmla="*/ 0 w 208"/>
                <a:gd name="T15" fmla="*/ 0 h 218"/>
                <a:gd name="T16" fmla="*/ 0 w 208"/>
                <a:gd name="T17" fmla="*/ 0 h 218"/>
                <a:gd name="T18" fmla="*/ 0 w 208"/>
                <a:gd name="T19" fmla="*/ 0 h 218"/>
                <a:gd name="T20" fmla="*/ 0 w 208"/>
                <a:gd name="T21" fmla="*/ 0 h 218"/>
                <a:gd name="T22" fmla="*/ 0 w 208"/>
                <a:gd name="T23" fmla="*/ 0 h 218"/>
                <a:gd name="T24" fmla="*/ 0 w 208"/>
                <a:gd name="T25" fmla="*/ 0 h 218"/>
                <a:gd name="T26" fmla="*/ 0 w 208"/>
                <a:gd name="T27" fmla="*/ 0 h 218"/>
                <a:gd name="T28" fmla="*/ 0 w 208"/>
                <a:gd name="T29" fmla="*/ 0 h 218"/>
                <a:gd name="T30" fmla="*/ 0 w 208"/>
                <a:gd name="T31" fmla="*/ 0 h 218"/>
                <a:gd name="T32" fmla="*/ 0 w 208"/>
                <a:gd name="T33" fmla="*/ 0 h 218"/>
                <a:gd name="T34" fmla="*/ 0 w 208"/>
                <a:gd name="T35" fmla="*/ 0 h 218"/>
                <a:gd name="T36" fmla="*/ 0 w 208"/>
                <a:gd name="T37" fmla="*/ 0 h 218"/>
                <a:gd name="T38" fmla="*/ 0 w 208"/>
                <a:gd name="T39" fmla="*/ 0 h 218"/>
                <a:gd name="T40" fmla="*/ 0 w 208"/>
                <a:gd name="T41" fmla="*/ 0 h 218"/>
                <a:gd name="T42" fmla="*/ 0 w 208"/>
                <a:gd name="T43" fmla="*/ 0 h 218"/>
                <a:gd name="T44" fmla="*/ 0 w 208"/>
                <a:gd name="T45" fmla="*/ 0 h 218"/>
                <a:gd name="T46" fmla="*/ 0 w 208"/>
                <a:gd name="T47" fmla="*/ 0 h 218"/>
                <a:gd name="T48" fmla="*/ 0 w 208"/>
                <a:gd name="T49" fmla="*/ 0 h 218"/>
                <a:gd name="T50" fmla="*/ 0 w 208"/>
                <a:gd name="T51" fmla="*/ 0 h 218"/>
                <a:gd name="T52" fmla="*/ 0 w 208"/>
                <a:gd name="T53" fmla="*/ 0 h 218"/>
                <a:gd name="T54" fmla="*/ 0 w 208"/>
                <a:gd name="T55" fmla="*/ 0 h 218"/>
                <a:gd name="T56" fmla="*/ 0 w 208"/>
                <a:gd name="T57" fmla="*/ 0 h 218"/>
                <a:gd name="T58" fmla="*/ 0 w 208"/>
                <a:gd name="T59" fmla="*/ 0 h 218"/>
                <a:gd name="T60" fmla="*/ 0 w 208"/>
                <a:gd name="T61" fmla="*/ 0 h 218"/>
                <a:gd name="T62" fmla="*/ 0 w 208"/>
                <a:gd name="T63" fmla="*/ 0 h 218"/>
                <a:gd name="T64" fmla="*/ 0 w 208"/>
                <a:gd name="T65" fmla="*/ 0 h 218"/>
                <a:gd name="T66" fmla="*/ 0 w 208"/>
                <a:gd name="T67" fmla="*/ 0 h 218"/>
                <a:gd name="T68" fmla="*/ 0 w 208"/>
                <a:gd name="T69" fmla="*/ 0 h 218"/>
                <a:gd name="T70" fmla="*/ 0 w 208"/>
                <a:gd name="T71" fmla="*/ 0 h 218"/>
                <a:gd name="T72" fmla="*/ 0 w 208"/>
                <a:gd name="T73" fmla="*/ 0 h 218"/>
                <a:gd name="T74" fmla="*/ 0 w 208"/>
                <a:gd name="T75" fmla="*/ 0 h 218"/>
                <a:gd name="T76" fmla="*/ 0 w 208"/>
                <a:gd name="T77" fmla="*/ 0 h 2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18"/>
                <a:gd name="T119" fmla="*/ 208 w 208"/>
                <a:gd name="T120" fmla="*/ 218 h 2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731" name="Freeform 120"/>
            <p:cNvSpPr>
              <a:spLocks/>
            </p:cNvSpPr>
            <p:nvPr/>
          </p:nvSpPr>
          <p:spPr bwMode="auto">
            <a:xfrm>
              <a:off x="4081" y="670"/>
              <a:ext cx="58" cy="58"/>
            </a:xfrm>
            <a:custGeom>
              <a:avLst/>
              <a:gdLst>
                <a:gd name="T0" fmla="*/ 0 w 289"/>
                <a:gd name="T1" fmla="*/ 0 h 290"/>
                <a:gd name="T2" fmla="*/ 0 w 289"/>
                <a:gd name="T3" fmla="*/ 0 h 290"/>
                <a:gd name="T4" fmla="*/ 0 w 289"/>
                <a:gd name="T5" fmla="*/ 0 h 290"/>
                <a:gd name="T6" fmla="*/ 0 w 289"/>
                <a:gd name="T7" fmla="*/ 0 h 290"/>
                <a:gd name="T8" fmla="*/ 0 w 289"/>
                <a:gd name="T9" fmla="*/ 0 h 290"/>
                <a:gd name="T10" fmla="*/ 0 w 289"/>
                <a:gd name="T11" fmla="*/ 0 h 290"/>
                <a:gd name="T12" fmla="*/ 0 w 289"/>
                <a:gd name="T13" fmla="*/ 0 h 290"/>
                <a:gd name="T14" fmla="*/ 0 w 289"/>
                <a:gd name="T15" fmla="*/ 0 h 290"/>
                <a:gd name="T16" fmla="*/ 0 w 289"/>
                <a:gd name="T17" fmla="*/ 0 h 290"/>
                <a:gd name="T18" fmla="*/ 0 w 289"/>
                <a:gd name="T19" fmla="*/ 0 h 290"/>
                <a:gd name="T20" fmla="*/ 0 w 289"/>
                <a:gd name="T21" fmla="*/ 0 h 290"/>
                <a:gd name="T22" fmla="*/ 0 w 289"/>
                <a:gd name="T23" fmla="*/ 0 h 290"/>
                <a:gd name="T24" fmla="*/ 0 w 289"/>
                <a:gd name="T25" fmla="*/ 0 h 290"/>
                <a:gd name="T26" fmla="*/ 0 w 289"/>
                <a:gd name="T27" fmla="*/ 0 h 290"/>
                <a:gd name="T28" fmla="*/ 0 w 289"/>
                <a:gd name="T29" fmla="*/ 0 h 290"/>
                <a:gd name="T30" fmla="*/ 0 w 289"/>
                <a:gd name="T31" fmla="*/ 0 h 290"/>
                <a:gd name="T32" fmla="*/ 0 w 289"/>
                <a:gd name="T33" fmla="*/ 0 h 290"/>
                <a:gd name="T34" fmla="*/ 0 w 289"/>
                <a:gd name="T35" fmla="*/ 0 h 290"/>
                <a:gd name="T36" fmla="*/ 0 w 289"/>
                <a:gd name="T37" fmla="*/ 0 h 290"/>
                <a:gd name="T38" fmla="*/ 0 w 289"/>
                <a:gd name="T39" fmla="*/ 0 h 290"/>
                <a:gd name="T40" fmla="*/ 0 w 289"/>
                <a:gd name="T41" fmla="*/ 0 h 290"/>
                <a:gd name="T42" fmla="*/ 0 w 289"/>
                <a:gd name="T43" fmla="*/ 0 h 290"/>
                <a:gd name="T44" fmla="*/ 0 w 289"/>
                <a:gd name="T45" fmla="*/ 0 h 290"/>
                <a:gd name="T46" fmla="*/ 0 w 289"/>
                <a:gd name="T47" fmla="*/ 0 h 290"/>
                <a:gd name="T48" fmla="*/ 0 w 289"/>
                <a:gd name="T49" fmla="*/ 0 h 290"/>
                <a:gd name="T50" fmla="*/ 0 w 289"/>
                <a:gd name="T51" fmla="*/ 0 h 290"/>
                <a:gd name="T52" fmla="*/ 0 w 289"/>
                <a:gd name="T53" fmla="*/ 0 h 290"/>
                <a:gd name="T54" fmla="*/ 0 w 289"/>
                <a:gd name="T55" fmla="*/ 0 h 290"/>
                <a:gd name="T56" fmla="*/ 0 w 289"/>
                <a:gd name="T57" fmla="*/ 0 h 290"/>
                <a:gd name="T58" fmla="*/ 0 w 289"/>
                <a:gd name="T59" fmla="*/ 0 h 290"/>
                <a:gd name="T60" fmla="*/ 0 w 289"/>
                <a:gd name="T61" fmla="*/ 0 h 290"/>
                <a:gd name="T62" fmla="*/ 0 w 289"/>
                <a:gd name="T63" fmla="*/ 0 h 290"/>
                <a:gd name="T64" fmla="*/ 0 w 289"/>
                <a:gd name="T65" fmla="*/ 0 h 290"/>
                <a:gd name="T66" fmla="*/ 0 w 289"/>
                <a:gd name="T67" fmla="*/ 0 h 290"/>
                <a:gd name="T68" fmla="*/ 0 w 289"/>
                <a:gd name="T69" fmla="*/ 0 h 290"/>
                <a:gd name="T70" fmla="*/ 0 w 289"/>
                <a:gd name="T71" fmla="*/ 0 h 290"/>
                <a:gd name="T72" fmla="*/ 0 w 289"/>
                <a:gd name="T73" fmla="*/ 0 h 290"/>
                <a:gd name="T74" fmla="*/ 0 w 289"/>
                <a:gd name="T75" fmla="*/ 0 h 290"/>
                <a:gd name="T76" fmla="*/ 0 w 289"/>
                <a:gd name="T77" fmla="*/ 0 h 290"/>
                <a:gd name="T78" fmla="*/ 0 w 289"/>
                <a:gd name="T79" fmla="*/ 0 h 290"/>
                <a:gd name="T80" fmla="*/ 0 w 289"/>
                <a:gd name="T81" fmla="*/ 0 h 290"/>
                <a:gd name="T82" fmla="*/ 0 w 289"/>
                <a:gd name="T83" fmla="*/ 0 h 290"/>
                <a:gd name="T84" fmla="*/ 0 w 289"/>
                <a:gd name="T85" fmla="*/ 0 h 290"/>
                <a:gd name="T86" fmla="*/ 0 w 289"/>
                <a:gd name="T87" fmla="*/ 0 h 290"/>
                <a:gd name="T88" fmla="*/ 0 w 289"/>
                <a:gd name="T89" fmla="*/ 0 h 290"/>
                <a:gd name="T90" fmla="*/ 0 w 289"/>
                <a:gd name="T91" fmla="*/ 0 h 290"/>
                <a:gd name="T92" fmla="*/ 0 w 289"/>
                <a:gd name="T93" fmla="*/ 0 h 290"/>
                <a:gd name="T94" fmla="*/ 0 w 289"/>
                <a:gd name="T95" fmla="*/ 0 h 290"/>
                <a:gd name="T96" fmla="*/ 0 w 289"/>
                <a:gd name="T97" fmla="*/ 0 h 290"/>
                <a:gd name="T98" fmla="*/ 0 w 289"/>
                <a:gd name="T99" fmla="*/ 0 h 290"/>
                <a:gd name="T100" fmla="*/ 0 w 289"/>
                <a:gd name="T101" fmla="*/ 0 h 290"/>
                <a:gd name="T102" fmla="*/ 0 w 289"/>
                <a:gd name="T103" fmla="*/ 0 h 290"/>
                <a:gd name="T104" fmla="*/ 0 w 289"/>
                <a:gd name="T105" fmla="*/ 0 h 290"/>
                <a:gd name="T106" fmla="*/ 0 w 289"/>
                <a:gd name="T107" fmla="*/ 0 h 290"/>
                <a:gd name="T108" fmla="*/ 0 w 289"/>
                <a:gd name="T109" fmla="*/ 0 h 290"/>
                <a:gd name="T110" fmla="*/ 0 w 289"/>
                <a:gd name="T111" fmla="*/ 0 h 290"/>
                <a:gd name="T112" fmla="*/ 0 w 289"/>
                <a:gd name="T113" fmla="*/ 0 h 290"/>
                <a:gd name="T114" fmla="*/ 0 w 289"/>
                <a:gd name="T115" fmla="*/ 0 h 290"/>
                <a:gd name="T116" fmla="*/ 0 w 289"/>
                <a:gd name="T117" fmla="*/ 0 h 290"/>
                <a:gd name="T118" fmla="*/ 0 w 289"/>
                <a:gd name="T119" fmla="*/ 0 h 290"/>
                <a:gd name="T120" fmla="*/ 0 w 289"/>
                <a:gd name="T121" fmla="*/ 0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9"/>
                <a:gd name="T184" fmla="*/ 0 h 290"/>
                <a:gd name="T185" fmla="*/ 289 w 289"/>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732" name="Freeform 121"/>
            <p:cNvSpPr>
              <a:spLocks/>
            </p:cNvSpPr>
            <p:nvPr/>
          </p:nvSpPr>
          <p:spPr bwMode="auto">
            <a:xfrm>
              <a:off x="4089" y="679"/>
              <a:ext cx="42" cy="41"/>
            </a:xfrm>
            <a:custGeom>
              <a:avLst/>
              <a:gdLst>
                <a:gd name="T0" fmla="*/ 0 w 208"/>
                <a:gd name="T1" fmla="*/ 0 h 207"/>
                <a:gd name="T2" fmla="*/ 0 w 208"/>
                <a:gd name="T3" fmla="*/ 0 h 207"/>
                <a:gd name="T4" fmla="*/ 0 w 208"/>
                <a:gd name="T5" fmla="*/ 0 h 207"/>
                <a:gd name="T6" fmla="*/ 0 w 208"/>
                <a:gd name="T7" fmla="*/ 0 h 207"/>
                <a:gd name="T8" fmla="*/ 0 w 208"/>
                <a:gd name="T9" fmla="*/ 0 h 207"/>
                <a:gd name="T10" fmla="*/ 0 w 208"/>
                <a:gd name="T11" fmla="*/ 0 h 207"/>
                <a:gd name="T12" fmla="*/ 0 w 208"/>
                <a:gd name="T13" fmla="*/ 0 h 207"/>
                <a:gd name="T14" fmla="*/ 0 w 208"/>
                <a:gd name="T15" fmla="*/ 0 h 207"/>
                <a:gd name="T16" fmla="*/ 0 w 208"/>
                <a:gd name="T17" fmla="*/ 0 h 207"/>
                <a:gd name="T18" fmla="*/ 0 w 208"/>
                <a:gd name="T19" fmla="*/ 0 h 207"/>
                <a:gd name="T20" fmla="*/ 0 w 208"/>
                <a:gd name="T21" fmla="*/ 0 h 207"/>
                <a:gd name="T22" fmla="*/ 0 w 208"/>
                <a:gd name="T23" fmla="*/ 0 h 207"/>
                <a:gd name="T24" fmla="*/ 0 w 208"/>
                <a:gd name="T25" fmla="*/ 0 h 207"/>
                <a:gd name="T26" fmla="*/ 0 w 208"/>
                <a:gd name="T27" fmla="*/ 0 h 207"/>
                <a:gd name="T28" fmla="*/ 0 w 208"/>
                <a:gd name="T29" fmla="*/ 0 h 207"/>
                <a:gd name="T30" fmla="*/ 0 w 208"/>
                <a:gd name="T31" fmla="*/ 0 h 207"/>
                <a:gd name="T32" fmla="*/ 0 w 208"/>
                <a:gd name="T33" fmla="*/ 0 h 207"/>
                <a:gd name="T34" fmla="*/ 0 w 208"/>
                <a:gd name="T35" fmla="*/ 0 h 207"/>
                <a:gd name="T36" fmla="*/ 0 w 208"/>
                <a:gd name="T37" fmla="*/ 0 h 207"/>
                <a:gd name="T38" fmla="*/ 0 w 208"/>
                <a:gd name="T39" fmla="*/ 0 h 207"/>
                <a:gd name="T40" fmla="*/ 0 w 208"/>
                <a:gd name="T41" fmla="*/ 0 h 207"/>
                <a:gd name="T42" fmla="*/ 0 w 208"/>
                <a:gd name="T43" fmla="*/ 0 h 207"/>
                <a:gd name="T44" fmla="*/ 0 w 208"/>
                <a:gd name="T45" fmla="*/ 0 h 207"/>
                <a:gd name="T46" fmla="*/ 0 w 208"/>
                <a:gd name="T47" fmla="*/ 0 h 207"/>
                <a:gd name="T48" fmla="*/ 0 w 208"/>
                <a:gd name="T49" fmla="*/ 0 h 207"/>
                <a:gd name="T50" fmla="*/ 0 w 208"/>
                <a:gd name="T51" fmla="*/ 0 h 207"/>
                <a:gd name="T52" fmla="*/ 0 w 208"/>
                <a:gd name="T53" fmla="*/ 0 h 207"/>
                <a:gd name="T54" fmla="*/ 0 w 208"/>
                <a:gd name="T55" fmla="*/ 0 h 207"/>
                <a:gd name="T56" fmla="*/ 0 w 208"/>
                <a:gd name="T57" fmla="*/ 0 h 207"/>
                <a:gd name="T58" fmla="*/ 0 w 208"/>
                <a:gd name="T59" fmla="*/ 0 h 207"/>
                <a:gd name="T60" fmla="*/ 0 w 208"/>
                <a:gd name="T61" fmla="*/ 0 h 207"/>
                <a:gd name="T62" fmla="*/ 0 w 208"/>
                <a:gd name="T63" fmla="*/ 0 h 207"/>
                <a:gd name="T64" fmla="*/ 0 w 208"/>
                <a:gd name="T65" fmla="*/ 0 h 207"/>
                <a:gd name="T66" fmla="*/ 0 w 208"/>
                <a:gd name="T67" fmla="*/ 0 h 207"/>
                <a:gd name="T68" fmla="*/ 0 w 208"/>
                <a:gd name="T69" fmla="*/ 0 h 207"/>
                <a:gd name="T70" fmla="*/ 0 w 208"/>
                <a:gd name="T71" fmla="*/ 0 h 207"/>
                <a:gd name="T72" fmla="*/ 0 w 208"/>
                <a:gd name="T73" fmla="*/ 0 h 207"/>
                <a:gd name="T74" fmla="*/ 0 w 208"/>
                <a:gd name="T75" fmla="*/ 0 h 207"/>
                <a:gd name="T76" fmla="*/ 0 w 208"/>
                <a:gd name="T77" fmla="*/ 0 h 2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07"/>
                <a:gd name="T119" fmla="*/ 208 w 208"/>
                <a:gd name="T120" fmla="*/ 207 h 2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733" name="Freeform 122"/>
            <p:cNvSpPr>
              <a:spLocks/>
            </p:cNvSpPr>
            <p:nvPr/>
          </p:nvSpPr>
          <p:spPr bwMode="auto">
            <a:xfrm>
              <a:off x="4407" y="645"/>
              <a:ext cx="68"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3"/>
                <a:gd name="T166" fmla="*/ 0 h 343"/>
                <a:gd name="T167" fmla="*/ 343 w 343"/>
                <a:gd name="T168" fmla="*/ 343 h 34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734" name="Freeform 123"/>
            <p:cNvSpPr>
              <a:spLocks/>
            </p:cNvSpPr>
            <p:nvPr/>
          </p:nvSpPr>
          <p:spPr bwMode="auto">
            <a:xfrm>
              <a:off x="4415" y="654"/>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735" name="Freeform 124"/>
            <p:cNvSpPr>
              <a:spLocks/>
            </p:cNvSpPr>
            <p:nvPr/>
          </p:nvSpPr>
          <p:spPr bwMode="auto">
            <a:xfrm>
              <a:off x="3915" y="882"/>
              <a:ext cx="77" cy="74"/>
            </a:xfrm>
            <a:custGeom>
              <a:avLst/>
              <a:gdLst>
                <a:gd name="T0" fmla="*/ 0 w 383"/>
                <a:gd name="T1" fmla="*/ 0 h 374"/>
                <a:gd name="T2" fmla="*/ 0 w 383"/>
                <a:gd name="T3" fmla="*/ 0 h 374"/>
                <a:gd name="T4" fmla="*/ 0 w 383"/>
                <a:gd name="T5" fmla="*/ 0 h 374"/>
                <a:gd name="T6" fmla="*/ 0 w 383"/>
                <a:gd name="T7" fmla="*/ 0 h 374"/>
                <a:gd name="T8" fmla="*/ 0 w 383"/>
                <a:gd name="T9" fmla="*/ 0 h 374"/>
                <a:gd name="T10" fmla="*/ 0 w 383"/>
                <a:gd name="T11" fmla="*/ 0 h 374"/>
                <a:gd name="T12" fmla="*/ 0 w 383"/>
                <a:gd name="T13" fmla="*/ 0 h 374"/>
                <a:gd name="T14" fmla="*/ 0 w 383"/>
                <a:gd name="T15" fmla="*/ 0 h 374"/>
                <a:gd name="T16" fmla="*/ 0 w 383"/>
                <a:gd name="T17" fmla="*/ 0 h 374"/>
                <a:gd name="T18" fmla="*/ 0 w 383"/>
                <a:gd name="T19" fmla="*/ 0 h 374"/>
                <a:gd name="T20" fmla="*/ 0 w 383"/>
                <a:gd name="T21" fmla="*/ 0 h 374"/>
                <a:gd name="T22" fmla="*/ 0 w 383"/>
                <a:gd name="T23" fmla="*/ 0 h 374"/>
                <a:gd name="T24" fmla="*/ 0 w 383"/>
                <a:gd name="T25" fmla="*/ 0 h 374"/>
                <a:gd name="T26" fmla="*/ 0 w 383"/>
                <a:gd name="T27" fmla="*/ 0 h 374"/>
                <a:gd name="T28" fmla="*/ 0 w 383"/>
                <a:gd name="T29" fmla="*/ 0 h 374"/>
                <a:gd name="T30" fmla="*/ 0 w 383"/>
                <a:gd name="T31" fmla="*/ 0 h 374"/>
                <a:gd name="T32" fmla="*/ 0 w 383"/>
                <a:gd name="T33" fmla="*/ 0 h 374"/>
                <a:gd name="T34" fmla="*/ 0 w 383"/>
                <a:gd name="T35" fmla="*/ 0 h 374"/>
                <a:gd name="T36" fmla="*/ 0 w 383"/>
                <a:gd name="T37" fmla="*/ 0 h 374"/>
                <a:gd name="T38" fmla="*/ 0 w 383"/>
                <a:gd name="T39" fmla="*/ 0 h 374"/>
                <a:gd name="T40" fmla="*/ 0 w 383"/>
                <a:gd name="T41" fmla="*/ 0 h 374"/>
                <a:gd name="T42" fmla="*/ 0 w 383"/>
                <a:gd name="T43" fmla="*/ 0 h 374"/>
                <a:gd name="T44" fmla="*/ 0 w 383"/>
                <a:gd name="T45" fmla="*/ 0 h 374"/>
                <a:gd name="T46" fmla="*/ 0 w 383"/>
                <a:gd name="T47" fmla="*/ 0 h 374"/>
                <a:gd name="T48" fmla="*/ 0 w 383"/>
                <a:gd name="T49" fmla="*/ 0 h 374"/>
                <a:gd name="T50" fmla="*/ 0 w 383"/>
                <a:gd name="T51" fmla="*/ 0 h 374"/>
                <a:gd name="T52" fmla="*/ 0 w 383"/>
                <a:gd name="T53" fmla="*/ 0 h 374"/>
                <a:gd name="T54" fmla="*/ 0 w 383"/>
                <a:gd name="T55" fmla="*/ 0 h 374"/>
                <a:gd name="T56" fmla="*/ 0 w 383"/>
                <a:gd name="T57" fmla="*/ 0 h 374"/>
                <a:gd name="T58" fmla="*/ 0 w 383"/>
                <a:gd name="T59" fmla="*/ 0 h 374"/>
                <a:gd name="T60" fmla="*/ 0 w 383"/>
                <a:gd name="T61" fmla="*/ 0 h 374"/>
                <a:gd name="T62" fmla="*/ 0 w 383"/>
                <a:gd name="T63" fmla="*/ 0 h 374"/>
                <a:gd name="T64" fmla="*/ 0 w 383"/>
                <a:gd name="T65" fmla="*/ 0 h 374"/>
                <a:gd name="T66" fmla="*/ 0 w 383"/>
                <a:gd name="T67" fmla="*/ 0 h 3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3"/>
                <a:gd name="T103" fmla="*/ 0 h 374"/>
                <a:gd name="T104" fmla="*/ 383 w 383"/>
                <a:gd name="T105" fmla="*/ 374 h 3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736" name="Freeform 125"/>
            <p:cNvSpPr>
              <a:spLocks/>
            </p:cNvSpPr>
            <p:nvPr/>
          </p:nvSpPr>
          <p:spPr bwMode="auto">
            <a:xfrm>
              <a:off x="3925" y="892"/>
              <a:ext cx="61" cy="58"/>
            </a:xfrm>
            <a:custGeom>
              <a:avLst/>
              <a:gdLst>
                <a:gd name="T0" fmla="*/ 0 w 301"/>
                <a:gd name="T1" fmla="*/ 0 h 291"/>
                <a:gd name="T2" fmla="*/ 0 w 301"/>
                <a:gd name="T3" fmla="*/ 0 h 291"/>
                <a:gd name="T4" fmla="*/ 0 w 301"/>
                <a:gd name="T5" fmla="*/ 0 h 291"/>
                <a:gd name="T6" fmla="*/ 0 w 301"/>
                <a:gd name="T7" fmla="*/ 0 h 291"/>
                <a:gd name="T8" fmla="*/ 0 w 301"/>
                <a:gd name="T9" fmla="*/ 0 h 291"/>
                <a:gd name="T10" fmla="*/ 0 w 301"/>
                <a:gd name="T11" fmla="*/ 0 h 291"/>
                <a:gd name="T12" fmla="*/ 0 w 301"/>
                <a:gd name="T13" fmla="*/ 0 h 291"/>
                <a:gd name="T14" fmla="*/ 0 w 301"/>
                <a:gd name="T15" fmla="*/ 0 h 291"/>
                <a:gd name="T16" fmla="*/ 0 w 301"/>
                <a:gd name="T17" fmla="*/ 0 h 291"/>
                <a:gd name="T18" fmla="*/ 0 w 301"/>
                <a:gd name="T19" fmla="*/ 0 h 291"/>
                <a:gd name="T20" fmla="*/ 0 w 301"/>
                <a:gd name="T21" fmla="*/ 0 h 291"/>
                <a:gd name="T22" fmla="*/ 0 w 301"/>
                <a:gd name="T23" fmla="*/ 0 h 291"/>
                <a:gd name="T24" fmla="*/ 0 w 301"/>
                <a:gd name="T25" fmla="*/ 0 h 291"/>
                <a:gd name="T26" fmla="*/ 0 w 301"/>
                <a:gd name="T27" fmla="*/ 0 h 291"/>
                <a:gd name="T28" fmla="*/ 0 w 301"/>
                <a:gd name="T29" fmla="*/ 0 h 291"/>
                <a:gd name="T30" fmla="*/ 0 w 301"/>
                <a:gd name="T31" fmla="*/ 0 h 291"/>
                <a:gd name="T32" fmla="*/ 0 w 301"/>
                <a:gd name="T33" fmla="*/ 0 h 291"/>
                <a:gd name="T34" fmla="*/ 0 w 301"/>
                <a:gd name="T35" fmla="*/ 0 h 291"/>
                <a:gd name="T36" fmla="*/ 0 w 301"/>
                <a:gd name="T37" fmla="*/ 0 h 291"/>
                <a:gd name="T38" fmla="*/ 0 w 301"/>
                <a:gd name="T39" fmla="*/ 0 h 291"/>
                <a:gd name="T40" fmla="*/ 0 w 301"/>
                <a:gd name="T41" fmla="*/ 0 h 291"/>
                <a:gd name="T42" fmla="*/ 0 w 301"/>
                <a:gd name="T43" fmla="*/ 0 h 291"/>
                <a:gd name="T44" fmla="*/ 0 w 301"/>
                <a:gd name="T45" fmla="*/ 0 h 291"/>
                <a:gd name="T46" fmla="*/ 0 w 301"/>
                <a:gd name="T47" fmla="*/ 0 h 291"/>
                <a:gd name="T48" fmla="*/ 0 w 301"/>
                <a:gd name="T49" fmla="*/ 0 h 291"/>
                <a:gd name="T50" fmla="*/ 0 w 301"/>
                <a:gd name="T51" fmla="*/ 0 h 291"/>
                <a:gd name="T52" fmla="*/ 0 w 301"/>
                <a:gd name="T53" fmla="*/ 0 h 291"/>
                <a:gd name="T54" fmla="*/ 0 w 301"/>
                <a:gd name="T55" fmla="*/ 0 h 291"/>
                <a:gd name="T56" fmla="*/ 0 w 301"/>
                <a:gd name="T57" fmla="*/ 0 h 291"/>
                <a:gd name="T58" fmla="*/ 0 w 301"/>
                <a:gd name="T59" fmla="*/ 0 h 291"/>
                <a:gd name="T60" fmla="*/ 0 w 301"/>
                <a:gd name="T61" fmla="*/ 0 h 291"/>
                <a:gd name="T62" fmla="*/ 0 w 301"/>
                <a:gd name="T63" fmla="*/ 0 h 291"/>
                <a:gd name="T64" fmla="*/ 0 w 301"/>
                <a:gd name="T65" fmla="*/ 0 h 291"/>
                <a:gd name="T66" fmla="*/ 0 w 301"/>
                <a:gd name="T67" fmla="*/ 0 h 291"/>
                <a:gd name="T68" fmla="*/ 0 w 301"/>
                <a:gd name="T69" fmla="*/ 0 h 291"/>
                <a:gd name="T70" fmla="*/ 0 w 301"/>
                <a:gd name="T71" fmla="*/ 0 h 291"/>
                <a:gd name="T72" fmla="*/ 0 w 301"/>
                <a:gd name="T73" fmla="*/ 0 h 291"/>
                <a:gd name="T74" fmla="*/ 0 w 301"/>
                <a:gd name="T75" fmla="*/ 0 h 291"/>
                <a:gd name="T76" fmla="*/ 0 w 301"/>
                <a:gd name="T77" fmla="*/ 0 h 291"/>
                <a:gd name="T78" fmla="*/ 0 w 301"/>
                <a:gd name="T79" fmla="*/ 0 h 291"/>
                <a:gd name="T80" fmla="*/ 0 w 301"/>
                <a:gd name="T81" fmla="*/ 0 h 291"/>
                <a:gd name="T82" fmla="*/ 0 w 301"/>
                <a:gd name="T83" fmla="*/ 0 h 291"/>
                <a:gd name="T84" fmla="*/ 0 w 301"/>
                <a:gd name="T85" fmla="*/ 0 h 291"/>
                <a:gd name="T86" fmla="*/ 0 w 301"/>
                <a:gd name="T87" fmla="*/ 0 h 291"/>
                <a:gd name="T88" fmla="*/ 0 w 301"/>
                <a:gd name="T89" fmla="*/ 0 h 291"/>
                <a:gd name="T90" fmla="*/ 0 w 301"/>
                <a:gd name="T91" fmla="*/ 0 h 2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1"/>
                <a:gd name="T139" fmla="*/ 0 h 291"/>
                <a:gd name="T140" fmla="*/ 301 w 301"/>
                <a:gd name="T141" fmla="*/ 291 h 2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737" name="Freeform 126"/>
            <p:cNvSpPr>
              <a:spLocks/>
            </p:cNvSpPr>
            <p:nvPr/>
          </p:nvSpPr>
          <p:spPr bwMode="auto">
            <a:xfrm>
              <a:off x="4245" y="544"/>
              <a:ext cx="48" cy="48"/>
            </a:xfrm>
            <a:custGeom>
              <a:avLst/>
              <a:gdLst>
                <a:gd name="T0" fmla="*/ 0 w 240"/>
                <a:gd name="T1" fmla="*/ 0 h 239"/>
                <a:gd name="T2" fmla="*/ 0 w 240"/>
                <a:gd name="T3" fmla="*/ 0 h 239"/>
                <a:gd name="T4" fmla="*/ 0 w 240"/>
                <a:gd name="T5" fmla="*/ 0 h 239"/>
                <a:gd name="T6" fmla="*/ 0 w 240"/>
                <a:gd name="T7" fmla="*/ 0 h 239"/>
                <a:gd name="T8" fmla="*/ 0 w 240"/>
                <a:gd name="T9" fmla="*/ 0 h 239"/>
                <a:gd name="T10" fmla="*/ 0 w 240"/>
                <a:gd name="T11" fmla="*/ 0 h 239"/>
                <a:gd name="T12" fmla="*/ 0 w 240"/>
                <a:gd name="T13" fmla="*/ 0 h 239"/>
                <a:gd name="T14" fmla="*/ 0 w 240"/>
                <a:gd name="T15" fmla="*/ 0 h 239"/>
                <a:gd name="T16" fmla="*/ 0 w 240"/>
                <a:gd name="T17" fmla="*/ 0 h 239"/>
                <a:gd name="T18" fmla="*/ 0 w 240"/>
                <a:gd name="T19" fmla="*/ 0 h 239"/>
                <a:gd name="T20" fmla="*/ 0 w 240"/>
                <a:gd name="T21" fmla="*/ 0 h 239"/>
                <a:gd name="T22" fmla="*/ 0 w 240"/>
                <a:gd name="T23" fmla="*/ 0 h 239"/>
                <a:gd name="T24" fmla="*/ 0 w 240"/>
                <a:gd name="T25" fmla="*/ 0 h 239"/>
                <a:gd name="T26" fmla="*/ 0 w 240"/>
                <a:gd name="T27" fmla="*/ 0 h 239"/>
                <a:gd name="T28" fmla="*/ 0 w 240"/>
                <a:gd name="T29" fmla="*/ 0 h 239"/>
                <a:gd name="T30" fmla="*/ 0 w 240"/>
                <a:gd name="T31" fmla="*/ 0 h 239"/>
                <a:gd name="T32" fmla="*/ 0 w 240"/>
                <a:gd name="T33" fmla="*/ 0 h 239"/>
                <a:gd name="T34" fmla="*/ 0 w 240"/>
                <a:gd name="T35" fmla="*/ 0 h 239"/>
                <a:gd name="T36" fmla="*/ 0 w 240"/>
                <a:gd name="T37" fmla="*/ 0 h 239"/>
                <a:gd name="T38" fmla="*/ 0 w 240"/>
                <a:gd name="T39" fmla="*/ 0 h 239"/>
                <a:gd name="T40" fmla="*/ 0 w 240"/>
                <a:gd name="T41" fmla="*/ 0 h 239"/>
                <a:gd name="T42" fmla="*/ 0 w 240"/>
                <a:gd name="T43" fmla="*/ 0 h 239"/>
                <a:gd name="T44" fmla="*/ 0 w 240"/>
                <a:gd name="T45" fmla="*/ 0 h 239"/>
                <a:gd name="T46" fmla="*/ 0 w 240"/>
                <a:gd name="T47" fmla="*/ 0 h 239"/>
                <a:gd name="T48" fmla="*/ 0 w 240"/>
                <a:gd name="T49" fmla="*/ 0 h 239"/>
                <a:gd name="T50" fmla="*/ 0 w 240"/>
                <a:gd name="T51" fmla="*/ 0 h 239"/>
                <a:gd name="T52" fmla="*/ 0 w 240"/>
                <a:gd name="T53" fmla="*/ 0 h 239"/>
                <a:gd name="T54" fmla="*/ 0 w 240"/>
                <a:gd name="T55" fmla="*/ 0 h 239"/>
                <a:gd name="T56" fmla="*/ 0 w 240"/>
                <a:gd name="T57" fmla="*/ 0 h 239"/>
                <a:gd name="T58" fmla="*/ 0 w 240"/>
                <a:gd name="T59" fmla="*/ 0 h 239"/>
                <a:gd name="T60" fmla="*/ 0 w 240"/>
                <a:gd name="T61" fmla="*/ 0 h 239"/>
                <a:gd name="T62" fmla="*/ 0 w 240"/>
                <a:gd name="T63" fmla="*/ 0 h 239"/>
                <a:gd name="T64" fmla="*/ 0 w 240"/>
                <a:gd name="T65" fmla="*/ 0 h 239"/>
                <a:gd name="T66" fmla="*/ 0 w 240"/>
                <a:gd name="T67" fmla="*/ 0 h 239"/>
                <a:gd name="T68" fmla="*/ 0 w 240"/>
                <a:gd name="T69" fmla="*/ 0 h 239"/>
                <a:gd name="T70" fmla="*/ 0 w 240"/>
                <a:gd name="T71" fmla="*/ 0 h 239"/>
                <a:gd name="T72" fmla="*/ 0 w 240"/>
                <a:gd name="T73" fmla="*/ 0 h 239"/>
                <a:gd name="T74" fmla="*/ 0 w 240"/>
                <a:gd name="T75" fmla="*/ 0 h 239"/>
                <a:gd name="T76" fmla="*/ 0 w 240"/>
                <a:gd name="T77" fmla="*/ 0 h 239"/>
                <a:gd name="T78" fmla="*/ 0 w 240"/>
                <a:gd name="T79" fmla="*/ 0 h 239"/>
                <a:gd name="T80" fmla="*/ 0 w 240"/>
                <a:gd name="T81" fmla="*/ 0 h 239"/>
                <a:gd name="T82" fmla="*/ 0 w 240"/>
                <a:gd name="T83" fmla="*/ 0 h 239"/>
                <a:gd name="T84" fmla="*/ 0 w 240"/>
                <a:gd name="T85" fmla="*/ 0 h 239"/>
                <a:gd name="T86" fmla="*/ 0 w 240"/>
                <a:gd name="T87" fmla="*/ 0 h 239"/>
                <a:gd name="T88" fmla="*/ 0 w 240"/>
                <a:gd name="T89" fmla="*/ 0 h 239"/>
                <a:gd name="T90" fmla="*/ 0 w 240"/>
                <a:gd name="T91" fmla="*/ 0 h 239"/>
                <a:gd name="T92" fmla="*/ 0 w 240"/>
                <a:gd name="T93" fmla="*/ 0 h 239"/>
                <a:gd name="T94" fmla="*/ 0 w 240"/>
                <a:gd name="T95" fmla="*/ 0 h 239"/>
                <a:gd name="T96" fmla="*/ 0 w 240"/>
                <a:gd name="T97" fmla="*/ 0 h 239"/>
                <a:gd name="T98" fmla="*/ 0 w 240"/>
                <a:gd name="T99" fmla="*/ 0 h 239"/>
                <a:gd name="T100" fmla="*/ 0 w 240"/>
                <a:gd name="T101" fmla="*/ 0 h 239"/>
                <a:gd name="T102" fmla="*/ 0 w 240"/>
                <a:gd name="T103" fmla="*/ 0 h 239"/>
                <a:gd name="T104" fmla="*/ 0 w 240"/>
                <a:gd name="T105" fmla="*/ 0 h 239"/>
                <a:gd name="T106" fmla="*/ 0 w 240"/>
                <a:gd name="T107" fmla="*/ 0 h 239"/>
                <a:gd name="T108" fmla="*/ 0 w 240"/>
                <a:gd name="T109" fmla="*/ 0 h 239"/>
                <a:gd name="T110" fmla="*/ 0 w 240"/>
                <a:gd name="T111" fmla="*/ 0 h 239"/>
                <a:gd name="T112" fmla="*/ 0 w 240"/>
                <a:gd name="T113" fmla="*/ 0 h 239"/>
                <a:gd name="T114" fmla="*/ 0 w 240"/>
                <a:gd name="T115" fmla="*/ 0 h 2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0"/>
                <a:gd name="T175" fmla="*/ 0 h 239"/>
                <a:gd name="T176" fmla="*/ 240 w 240"/>
                <a:gd name="T177" fmla="*/ 239 h 2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738" name="Freeform 127"/>
            <p:cNvSpPr>
              <a:spLocks/>
            </p:cNvSpPr>
            <p:nvPr/>
          </p:nvSpPr>
          <p:spPr bwMode="auto">
            <a:xfrm>
              <a:off x="4251" y="550"/>
              <a:ext cx="35" cy="33"/>
            </a:xfrm>
            <a:custGeom>
              <a:avLst/>
              <a:gdLst>
                <a:gd name="T0" fmla="*/ 0 w 176"/>
                <a:gd name="T1" fmla="*/ 0 h 166"/>
                <a:gd name="T2" fmla="*/ 0 w 176"/>
                <a:gd name="T3" fmla="*/ 0 h 166"/>
                <a:gd name="T4" fmla="*/ 0 w 176"/>
                <a:gd name="T5" fmla="*/ 0 h 166"/>
                <a:gd name="T6" fmla="*/ 0 w 176"/>
                <a:gd name="T7" fmla="*/ 0 h 166"/>
                <a:gd name="T8" fmla="*/ 0 w 176"/>
                <a:gd name="T9" fmla="*/ 0 h 166"/>
                <a:gd name="T10" fmla="*/ 0 w 176"/>
                <a:gd name="T11" fmla="*/ 0 h 166"/>
                <a:gd name="T12" fmla="*/ 0 w 176"/>
                <a:gd name="T13" fmla="*/ 0 h 166"/>
                <a:gd name="T14" fmla="*/ 0 w 176"/>
                <a:gd name="T15" fmla="*/ 0 h 166"/>
                <a:gd name="T16" fmla="*/ 0 w 176"/>
                <a:gd name="T17" fmla="*/ 0 h 166"/>
                <a:gd name="T18" fmla="*/ 0 w 176"/>
                <a:gd name="T19" fmla="*/ 0 h 166"/>
                <a:gd name="T20" fmla="*/ 0 w 176"/>
                <a:gd name="T21" fmla="*/ 0 h 166"/>
                <a:gd name="T22" fmla="*/ 0 w 176"/>
                <a:gd name="T23" fmla="*/ 0 h 166"/>
                <a:gd name="T24" fmla="*/ 0 w 176"/>
                <a:gd name="T25" fmla="*/ 0 h 166"/>
                <a:gd name="T26" fmla="*/ 0 w 176"/>
                <a:gd name="T27" fmla="*/ 0 h 166"/>
                <a:gd name="T28" fmla="*/ 0 w 176"/>
                <a:gd name="T29" fmla="*/ 0 h 166"/>
                <a:gd name="T30" fmla="*/ 0 w 176"/>
                <a:gd name="T31" fmla="*/ 0 h 166"/>
                <a:gd name="T32" fmla="*/ 0 w 176"/>
                <a:gd name="T33" fmla="*/ 0 h 166"/>
                <a:gd name="T34" fmla="*/ 0 w 176"/>
                <a:gd name="T35" fmla="*/ 0 h 166"/>
                <a:gd name="T36" fmla="*/ 0 w 176"/>
                <a:gd name="T37" fmla="*/ 0 h 166"/>
                <a:gd name="T38" fmla="*/ 0 w 176"/>
                <a:gd name="T39" fmla="*/ 0 h 166"/>
                <a:gd name="T40" fmla="*/ 0 w 176"/>
                <a:gd name="T41" fmla="*/ 0 h 166"/>
                <a:gd name="T42" fmla="*/ 0 w 176"/>
                <a:gd name="T43" fmla="*/ 0 h 166"/>
                <a:gd name="T44" fmla="*/ 0 w 176"/>
                <a:gd name="T45" fmla="*/ 0 h 166"/>
                <a:gd name="T46" fmla="*/ 0 w 176"/>
                <a:gd name="T47" fmla="*/ 0 h 166"/>
                <a:gd name="T48" fmla="*/ 0 w 176"/>
                <a:gd name="T49" fmla="*/ 0 h 166"/>
                <a:gd name="T50" fmla="*/ 0 w 176"/>
                <a:gd name="T51" fmla="*/ 0 h 166"/>
                <a:gd name="T52" fmla="*/ 0 w 176"/>
                <a:gd name="T53" fmla="*/ 0 h 166"/>
                <a:gd name="T54" fmla="*/ 0 w 176"/>
                <a:gd name="T55" fmla="*/ 0 h 166"/>
                <a:gd name="T56" fmla="*/ 0 w 176"/>
                <a:gd name="T57" fmla="*/ 0 h 166"/>
                <a:gd name="T58" fmla="*/ 0 w 176"/>
                <a:gd name="T59" fmla="*/ 0 h 166"/>
                <a:gd name="T60" fmla="*/ 0 w 176"/>
                <a:gd name="T61" fmla="*/ 0 h 166"/>
                <a:gd name="T62" fmla="*/ 0 w 176"/>
                <a:gd name="T63" fmla="*/ 0 h 166"/>
                <a:gd name="T64" fmla="*/ 0 w 176"/>
                <a:gd name="T65" fmla="*/ 0 h 166"/>
                <a:gd name="T66" fmla="*/ 0 w 176"/>
                <a:gd name="T67" fmla="*/ 0 h 166"/>
                <a:gd name="T68" fmla="*/ 0 w 176"/>
                <a:gd name="T69" fmla="*/ 0 h 166"/>
                <a:gd name="T70" fmla="*/ 0 w 176"/>
                <a:gd name="T71" fmla="*/ 0 h 166"/>
                <a:gd name="T72" fmla="*/ 0 w 176"/>
                <a:gd name="T73" fmla="*/ 0 h 166"/>
                <a:gd name="T74" fmla="*/ 0 w 176"/>
                <a:gd name="T75" fmla="*/ 0 h 166"/>
                <a:gd name="T76" fmla="*/ 0 w 176"/>
                <a:gd name="T77" fmla="*/ 0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66"/>
                <a:gd name="T119" fmla="*/ 176 w 176"/>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739" name="Freeform 128"/>
            <p:cNvSpPr>
              <a:spLocks/>
            </p:cNvSpPr>
            <p:nvPr/>
          </p:nvSpPr>
          <p:spPr bwMode="auto">
            <a:xfrm>
              <a:off x="4311" y="598"/>
              <a:ext cx="60" cy="62"/>
            </a:xfrm>
            <a:custGeom>
              <a:avLst/>
              <a:gdLst>
                <a:gd name="T0" fmla="*/ 0 w 301"/>
                <a:gd name="T1" fmla="*/ 0 h 312"/>
                <a:gd name="T2" fmla="*/ 0 w 301"/>
                <a:gd name="T3" fmla="*/ 0 h 312"/>
                <a:gd name="T4" fmla="*/ 0 w 301"/>
                <a:gd name="T5" fmla="*/ 0 h 312"/>
                <a:gd name="T6" fmla="*/ 0 w 301"/>
                <a:gd name="T7" fmla="*/ 0 h 312"/>
                <a:gd name="T8" fmla="*/ 0 w 301"/>
                <a:gd name="T9" fmla="*/ 0 h 312"/>
                <a:gd name="T10" fmla="*/ 0 w 301"/>
                <a:gd name="T11" fmla="*/ 0 h 312"/>
                <a:gd name="T12" fmla="*/ 0 w 301"/>
                <a:gd name="T13" fmla="*/ 0 h 312"/>
                <a:gd name="T14" fmla="*/ 0 w 301"/>
                <a:gd name="T15" fmla="*/ 0 h 312"/>
                <a:gd name="T16" fmla="*/ 0 w 301"/>
                <a:gd name="T17" fmla="*/ 0 h 312"/>
                <a:gd name="T18" fmla="*/ 0 w 301"/>
                <a:gd name="T19" fmla="*/ 0 h 312"/>
                <a:gd name="T20" fmla="*/ 0 w 301"/>
                <a:gd name="T21" fmla="*/ 0 h 312"/>
                <a:gd name="T22" fmla="*/ 0 w 301"/>
                <a:gd name="T23" fmla="*/ 0 h 312"/>
                <a:gd name="T24" fmla="*/ 0 w 301"/>
                <a:gd name="T25" fmla="*/ 0 h 312"/>
                <a:gd name="T26" fmla="*/ 0 w 301"/>
                <a:gd name="T27" fmla="*/ 0 h 312"/>
                <a:gd name="T28" fmla="*/ 0 w 301"/>
                <a:gd name="T29" fmla="*/ 0 h 312"/>
                <a:gd name="T30" fmla="*/ 0 w 301"/>
                <a:gd name="T31" fmla="*/ 0 h 312"/>
                <a:gd name="T32" fmla="*/ 0 w 301"/>
                <a:gd name="T33" fmla="*/ 0 h 312"/>
                <a:gd name="T34" fmla="*/ 0 w 301"/>
                <a:gd name="T35" fmla="*/ 0 h 312"/>
                <a:gd name="T36" fmla="*/ 0 w 301"/>
                <a:gd name="T37" fmla="*/ 0 h 312"/>
                <a:gd name="T38" fmla="*/ 0 w 301"/>
                <a:gd name="T39" fmla="*/ 0 h 312"/>
                <a:gd name="T40" fmla="*/ 0 w 301"/>
                <a:gd name="T41" fmla="*/ 0 h 312"/>
                <a:gd name="T42" fmla="*/ 0 w 301"/>
                <a:gd name="T43" fmla="*/ 0 h 312"/>
                <a:gd name="T44" fmla="*/ 0 w 301"/>
                <a:gd name="T45" fmla="*/ 0 h 312"/>
                <a:gd name="T46" fmla="*/ 0 w 301"/>
                <a:gd name="T47" fmla="*/ 0 h 312"/>
                <a:gd name="T48" fmla="*/ 0 w 301"/>
                <a:gd name="T49" fmla="*/ 0 h 312"/>
                <a:gd name="T50" fmla="*/ 0 w 301"/>
                <a:gd name="T51" fmla="*/ 0 h 312"/>
                <a:gd name="T52" fmla="*/ 0 w 301"/>
                <a:gd name="T53" fmla="*/ 0 h 312"/>
                <a:gd name="T54" fmla="*/ 0 w 301"/>
                <a:gd name="T55" fmla="*/ 0 h 312"/>
                <a:gd name="T56" fmla="*/ 0 w 301"/>
                <a:gd name="T57" fmla="*/ 0 h 312"/>
                <a:gd name="T58" fmla="*/ 0 w 301"/>
                <a:gd name="T59" fmla="*/ 0 h 312"/>
                <a:gd name="T60" fmla="*/ 0 w 301"/>
                <a:gd name="T61" fmla="*/ 0 h 312"/>
                <a:gd name="T62" fmla="*/ 0 w 301"/>
                <a:gd name="T63" fmla="*/ 0 h 312"/>
                <a:gd name="T64" fmla="*/ 0 w 301"/>
                <a:gd name="T65" fmla="*/ 0 h 312"/>
                <a:gd name="T66" fmla="*/ 0 w 301"/>
                <a:gd name="T67" fmla="*/ 0 h 3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1"/>
                <a:gd name="T103" fmla="*/ 0 h 312"/>
                <a:gd name="T104" fmla="*/ 301 w 301"/>
                <a:gd name="T105" fmla="*/ 312 h 3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740" name="Freeform 129"/>
            <p:cNvSpPr>
              <a:spLocks/>
            </p:cNvSpPr>
            <p:nvPr/>
          </p:nvSpPr>
          <p:spPr bwMode="auto">
            <a:xfrm>
              <a:off x="4318" y="606"/>
              <a:ext cx="47" cy="48"/>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w 238"/>
                <a:gd name="T75" fmla="*/ 0 h 238"/>
                <a:gd name="T76" fmla="*/ 0 w 238"/>
                <a:gd name="T77" fmla="*/ 0 h 238"/>
                <a:gd name="T78" fmla="*/ 0 w 238"/>
                <a:gd name="T79" fmla="*/ 0 h 238"/>
                <a:gd name="T80" fmla="*/ 0 w 238"/>
                <a:gd name="T81" fmla="*/ 0 h 238"/>
                <a:gd name="T82" fmla="*/ 0 w 238"/>
                <a:gd name="T83" fmla="*/ 0 h 238"/>
                <a:gd name="T84" fmla="*/ 0 w 238"/>
                <a:gd name="T85" fmla="*/ 0 h 238"/>
                <a:gd name="T86" fmla="*/ 0 w 238"/>
                <a:gd name="T87" fmla="*/ 0 h 238"/>
                <a:gd name="T88" fmla="*/ 0 w 238"/>
                <a:gd name="T89" fmla="*/ 0 h 238"/>
                <a:gd name="T90" fmla="*/ 0 w 238"/>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8"/>
                <a:gd name="T139" fmla="*/ 0 h 238"/>
                <a:gd name="T140" fmla="*/ 238 w 238"/>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 calcmode="lin" valueType="num">
                                      <p:cBhvr additive="base">
                                        <p:cTn id="7" dur="500" fill="hold"/>
                                        <p:tgtEl>
                                          <p:spTgt spid="1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2">
                                            <p:txEl>
                                              <p:pRg st="1" end="1"/>
                                            </p:txEl>
                                          </p:spTgt>
                                        </p:tgtEl>
                                        <p:attrNameLst>
                                          <p:attrName>style.visibility</p:attrName>
                                        </p:attrNameLst>
                                      </p:cBhvr>
                                      <p:to>
                                        <p:strVal val="visible"/>
                                      </p:to>
                                    </p:set>
                                    <p:anim calcmode="lin" valueType="num">
                                      <p:cBhvr additive="base">
                                        <p:cTn id="13" dur="500" fill="hold"/>
                                        <p:tgtEl>
                                          <p:spTgt spid="12">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2">
                                            <p:txEl>
                                              <p:pRg st="1" end="1"/>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12">
                                            <p:txEl>
                                              <p:pRg st="2" end="2"/>
                                            </p:txEl>
                                          </p:spTgt>
                                        </p:tgtEl>
                                        <p:attrNameLst>
                                          <p:attrName>style.visibility</p:attrName>
                                        </p:attrNameLst>
                                      </p:cBhvr>
                                      <p:to>
                                        <p:strVal val="visible"/>
                                      </p:to>
                                    </p:set>
                                    <p:anim calcmode="lin" valueType="num">
                                      <p:cBhvr additive="base">
                                        <p:cTn id="17" dur="500" fill="hold"/>
                                        <p:tgtEl>
                                          <p:spTgt spid="12">
                                            <p:txEl>
                                              <p:pRg st="2" end="2"/>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2">
                                            <p:txEl>
                                              <p:pRg st="2" end="2"/>
                                            </p:txEl>
                                          </p:spTgt>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12">
                                            <p:txEl>
                                              <p:pRg st="3" end="3"/>
                                            </p:txEl>
                                          </p:spTgt>
                                        </p:tgtEl>
                                        <p:attrNameLst>
                                          <p:attrName>style.visibility</p:attrName>
                                        </p:attrNameLst>
                                      </p:cBhvr>
                                      <p:to>
                                        <p:strVal val="visible"/>
                                      </p:to>
                                    </p:set>
                                    <p:anim calcmode="lin" valueType="num">
                                      <p:cBhvr additive="base">
                                        <p:cTn id="21" dur="500" fill="hold"/>
                                        <p:tgtEl>
                                          <p:spTgt spid="12">
                                            <p:txEl>
                                              <p:pRg st="3" end="3"/>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1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8" fill="hold" nodeType="clickEffect">
                                  <p:stCondLst>
                                    <p:cond delay="0"/>
                                  </p:stCondLst>
                                  <p:childTnLst>
                                    <p:set>
                                      <p:cBhvr>
                                        <p:cTn id="26" dur="1" fill="hold">
                                          <p:stCondLst>
                                            <p:cond delay="0"/>
                                          </p:stCondLst>
                                        </p:cTn>
                                        <p:tgtEl>
                                          <p:spTgt spid="12">
                                            <p:txEl>
                                              <p:pRg st="4" end="4"/>
                                            </p:txEl>
                                          </p:spTgt>
                                        </p:tgtEl>
                                        <p:attrNameLst>
                                          <p:attrName>style.visibility</p:attrName>
                                        </p:attrNameLst>
                                      </p:cBhvr>
                                      <p:to>
                                        <p:strVal val="visible"/>
                                      </p:to>
                                    </p:set>
                                    <p:anim calcmode="lin" valueType="num">
                                      <p:cBhvr additive="base">
                                        <p:cTn id="27" dur="500" fill="hold"/>
                                        <p:tgtEl>
                                          <p:spTgt spid="12">
                                            <p:txEl>
                                              <p:pRg st="4" end="4"/>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2">
                                            <p:txEl>
                                              <p:pRg st="4" end="4"/>
                                            </p:txEl>
                                          </p:spTgt>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12">
                                            <p:txEl>
                                              <p:pRg st="5" end="5"/>
                                            </p:txEl>
                                          </p:spTgt>
                                        </p:tgtEl>
                                        <p:attrNameLst>
                                          <p:attrName>style.visibility</p:attrName>
                                        </p:attrNameLst>
                                      </p:cBhvr>
                                      <p:to>
                                        <p:strVal val="visible"/>
                                      </p:to>
                                    </p:set>
                                    <p:anim calcmode="lin" valueType="num">
                                      <p:cBhvr additive="base">
                                        <p:cTn id="31" dur="500" fill="hold"/>
                                        <p:tgtEl>
                                          <p:spTgt spid="12">
                                            <p:txEl>
                                              <p:pRg st="5" end="5"/>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2">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nodeType="clickEffect">
                                  <p:stCondLst>
                                    <p:cond delay="0"/>
                                  </p:stCondLst>
                                  <p:childTnLst>
                                    <p:set>
                                      <p:cBhvr>
                                        <p:cTn id="36" dur="1" fill="hold">
                                          <p:stCondLst>
                                            <p:cond delay="0"/>
                                          </p:stCondLst>
                                        </p:cTn>
                                        <p:tgtEl>
                                          <p:spTgt spid="12">
                                            <p:txEl>
                                              <p:pRg st="6" end="6"/>
                                            </p:txEl>
                                          </p:spTgt>
                                        </p:tgtEl>
                                        <p:attrNameLst>
                                          <p:attrName>style.visibility</p:attrName>
                                        </p:attrNameLst>
                                      </p:cBhvr>
                                      <p:to>
                                        <p:strVal val="visible"/>
                                      </p:to>
                                    </p:set>
                                    <p:anim calcmode="lin" valueType="num">
                                      <p:cBhvr additive="base">
                                        <p:cTn id="37" dur="500" fill="hold"/>
                                        <p:tgtEl>
                                          <p:spTgt spid="12">
                                            <p:txEl>
                                              <p:pRg st="6" end="6"/>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2">
                                            <p:txEl>
                                              <p:pRg st="6" end="6"/>
                                            </p:txEl>
                                          </p:spTgt>
                                        </p:tgtEl>
                                        <p:attrNameLst>
                                          <p:attrName>ppt_y</p:attrName>
                                        </p:attrNameLst>
                                      </p:cBhvr>
                                      <p:tavLst>
                                        <p:tav tm="0">
                                          <p:val>
                                            <p:strVal val="#ppt_y"/>
                                          </p:val>
                                        </p:tav>
                                        <p:tav tm="100000">
                                          <p:val>
                                            <p:strVal val="#ppt_y"/>
                                          </p:val>
                                        </p:tav>
                                      </p:tavLst>
                                    </p:anim>
                                  </p:childTnLst>
                                </p:cTn>
                              </p:par>
                              <p:par>
                                <p:cTn id="39" presetID="2" presetClass="entr" presetSubtype="8" fill="hold" nodeType="withEffect">
                                  <p:stCondLst>
                                    <p:cond delay="0"/>
                                  </p:stCondLst>
                                  <p:childTnLst>
                                    <p:set>
                                      <p:cBhvr>
                                        <p:cTn id="40" dur="1" fill="hold">
                                          <p:stCondLst>
                                            <p:cond delay="0"/>
                                          </p:stCondLst>
                                        </p:cTn>
                                        <p:tgtEl>
                                          <p:spTgt spid="12">
                                            <p:txEl>
                                              <p:pRg st="7" end="7"/>
                                            </p:txEl>
                                          </p:spTgt>
                                        </p:tgtEl>
                                        <p:attrNameLst>
                                          <p:attrName>style.visibility</p:attrName>
                                        </p:attrNameLst>
                                      </p:cBhvr>
                                      <p:to>
                                        <p:strVal val="visible"/>
                                      </p:to>
                                    </p:set>
                                    <p:anim calcmode="lin" valueType="num">
                                      <p:cBhvr additive="base">
                                        <p:cTn id="41" dur="500" fill="hold"/>
                                        <p:tgtEl>
                                          <p:spTgt spid="12">
                                            <p:txEl>
                                              <p:pRg st="7" end="7"/>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12">
                                            <p:txEl>
                                              <p:pRg st="7" end="7"/>
                                            </p:txEl>
                                          </p:spTgt>
                                        </p:tgtEl>
                                        <p:attrNameLst>
                                          <p:attrName>ppt_y</p:attrName>
                                        </p:attrNameLst>
                                      </p:cBhvr>
                                      <p:tavLst>
                                        <p:tav tm="0">
                                          <p:val>
                                            <p:strVal val="#ppt_y"/>
                                          </p:val>
                                        </p:tav>
                                        <p:tav tm="100000">
                                          <p:val>
                                            <p:strVal val="#ppt_y"/>
                                          </p:val>
                                        </p:tav>
                                      </p:tavLst>
                                    </p:anim>
                                  </p:childTnLst>
                                </p:cTn>
                              </p:par>
                              <p:par>
                                <p:cTn id="43" presetID="2" presetClass="entr" presetSubtype="8" fill="hold" nodeType="withEffect">
                                  <p:stCondLst>
                                    <p:cond delay="0"/>
                                  </p:stCondLst>
                                  <p:childTnLst>
                                    <p:set>
                                      <p:cBhvr>
                                        <p:cTn id="44" dur="1" fill="hold">
                                          <p:stCondLst>
                                            <p:cond delay="0"/>
                                          </p:stCondLst>
                                        </p:cTn>
                                        <p:tgtEl>
                                          <p:spTgt spid="12">
                                            <p:txEl>
                                              <p:pRg st="8" end="8"/>
                                            </p:txEl>
                                          </p:spTgt>
                                        </p:tgtEl>
                                        <p:attrNameLst>
                                          <p:attrName>style.visibility</p:attrName>
                                        </p:attrNameLst>
                                      </p:cBhvr>
                                      <p:to>
                                        <p:strVal val="visible"/>
                                      </p:to>
                                    </p:set>
                                    <p:anim calcmode="lin" valueType="num">
                                      <p:cBhvr additive="base">
                                        <p:cTn id="45" dur="500" fill="hold"/>
                                        <p:tgtEl>
                                          <p:spTgt spid="12">
                                            <p:txEl>
                                              <p:pRg st="8" end="8"/>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12">
                                            <p:txEl>
                                              <p:pRg st="8" end="8"/>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grpSp>
        <p:nvGrpSpPr>
          <p:cNvPr id="198659" name="Group 21"/>
          <p:cNvGrpSpPr>
            <a:grpSpLocks/>
          </p:cNvGrpSpPr>
          <p:nvPr/>
        </p:nvGrpSpPr>
        <p:grpSpPr bwMode="auto">
          <a:xfrm flipH="1">
            <a:off x="3267075" y="290513"/>
            <a:ext cx="5715000" cy="6589712"/>
            <a:chOff x="3901686" y="300057"/>
            <a:chExt cx="5715000" cy="6590006"/>
          </a:xfrm>
        </p:grpSpPr>
        <p:sp>
          <p:nvSpPr>
            <p:cNvPr id="7" name="Oval 3"/>
            <p:cNvSpPr>
              <a:spLocks noChangeArrowheads="1"/>
            </p:cNvSpPr>
            <p:nvPr/>
          </p:nvSpPr>
          <p:spPr bwMode="auto">
            <a:xfrm rot="1873939">
              <a:off x="3901686" y="361972"/>
              <a:ext cx="5715000" cy="6528091"/>
            </a:xfrm>
            <a:prstGeom prst="ellipse">
              <a:avLst/>
            </a:prstGeom>
            <a:noFill/>
            <a:ln w="38100" cap="sq">
              <a:solidFill>
                <a:srgbClr val="FF00FF"/>
              </a:solidFill>
              <a:round/>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8" name="Rectangle 7"/>
            <p:cNvSpPr/>
            <p:nvPr/>
          </p:nvSpPr>
          <p:spPr>
            <a:xfrm>
              <a:off x="7271948" y="300057"/>
              <a:ext cx="1795463" cy="523898"/>
            </a:xfrm>
            <a:prstGeom prst="rect">
              <a:avLst/>
            </a:prstGeom>
          </p:spPr>
          <p:txBody>
            <a:bodyPr wrap="none">
              <a:spAutoFit/>
            </a:bodyPr>
            <a:lstStyle/>
            <a:p>
              <a:pPr eaLnBrk="0" hangingPunct="0">
                <a:defRPr/>
              </a:pPr>
              <a:r>
                <a:rPr lang="en-US">
                  <a:solidFill>
                    <a:srgbClr val="FF00FF"/>
                  </a:solidFill>
                  <a:cs typeface="Times New Roman" pitchFamily="18" charset="0"/>
                </a:rPr>
                <a:t>Acceptable</a:t>
              </a:r>
              <a:endParaRPr lang="en-CA" dirty="0">
                <a:solidFill>
                  <a:srgbClr val="FF00FF"/>
                </a:solidFill>
                <a:effectLst>
                  <a:outerShdw blurRad="38100" dist="38100" dir="2700000" algn="tl">
                    <a:srgbClr val="000000">
                      <a:alpha val="43137"/>
                    </a:srgbClr>
                  </a:outerShdw>
                </a:effectLst>
                <a:cs typeface="+mn-cs"/>
              </a:endParaRPr>
            </a:p>
          </p:txBody>
        </p:sp>
      </p:grpSp>
      <p:grpSp>
        <p:nvGrpSpPr>
          <p:cNvPr id="198660" name="Group 4"/>
          <p:cNvGrpSpPr>
            <a:grpSpLocks/>
          </p:cNvGrpSpPr>
          <p:nvPr/>
        </p:nvGrpSpPr>
        <p:grpSpPr bwMode="auto">
          <a:xfrm>
            <a:off x="3810000" y="838200"/>
            <a:ext cx="5257800" cy="5918200"/>
            <a:chOff x="2400" y="528"/>
            <a:chExt cx="3312" cy="3728"/>
          </a:xfrm>
        </p:grpSpPr>
        <p:sp>
          <p:nvSpPr>
            <p:cNvPr id="198768" name="Oval 5"/>
            <p:cNvSpPr>
              <a:spLocks noChangeArrowheads="1"/>
            </p:cNvSpPr>
            <p:nvPr/>
          </p:nvSpPr>
          <p:spPr bwMode="auto">
            <a:xfrm>
              <a:off x="2400" y="528"/>
              <a:ext cx="3312" cy="3728"/>
            </a:xfrm>
            <a:prstGeom prst="ellipse">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98769" name="Text Box 6"/>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FF5050"/>
                  </a:solidFill>
                  <a:latin typeface="Times New Roman" pitchFamily="18" charset="0"/>
                </a:rPr>
                <a:t>Computable</a:t>
              </a:r>
            </a:p>
          </p:txBody>
        </p:sp>
      </p:grpSp>
      <p:sp>
        <p:nvSpPr>
          <p:cNvPr id="13" name="Rectangle 12"/>
          <p:cNvSpPr/>
          <p:nvPr/>
        </p:nvSpPr>
        <p:spPr>
          <a:xfrm>
            <a:off x="-533400" y="838200"/>
            <a:ext cx="4267200" cy="1384300"/>
          </a:xfrm>
          <a:prstGeom prst="rect">
            <a:avLst/>
          </a:prstGeom>
        </p:spPr>
        <p:txBody>
          <a:bodyPr>
            <a:spAutoFit/>
          </a:bodyPr>
          <a:lstStyle/>
          <a:p>
            <a:pPr algn="ctr" eaLnBrk="0" hangingPunct="0">
              <a:defRPr/>
            </a:pPr>
            <a:r>
              <a:rPr lang="en-US">
                <a:cs typeface="Times New Roman" pitchFamily="18" charset="0"/>
              </a:rPr>
              <a:t>Is there </a:t>
            </a:r>
            <a:r>
              <a:rPr lang="en-US" dirty="0">
                <a:cs typeface="Times New Roman" pitchFamily="18" charset="0"/>
              </a:rPr>
              <a:t>a language</a:t>
            </a:r>
            <a:r>
              <a:rPr lang="en-US">
                <a:cs typeface="Times New Roman" pitchFamily="18" charset="0"/>
              </a:rPr>
              <a:t/>
            </a:r>
            <a:br>
              <a:rPr lang="en-US">
                <a:cs typeface="Times New Roman" pitchFamily="18" charset="0"/>
              </a:rPr>
            </a:br>
            <a:r>
              <a:rPr lang="en-US">
                <a:cs typeface="Times New Roman" pitchFamily="18" charset="0"/>
              </a:rPr>
              <a:t>that </a:t>
            </a:r>
            <a:r>
              <a:rPr lang="en-US" dirty="0">
                <a:cs typeface="Times New Roman" pitchFamily="18" charset="0"/>
              </a:rPr>
              <a:t>can </a:t>
            </a:r>
            <a:r>
              <a:rPr lang="en-US">
                <a:cs typeface="Times New Roman" pitchFamily="18" charset="0"/>
              </a:rPr>
              <a:t>be </a:t>
            </a:r>
            <a:r>
              <a:rPr lang="en-US">
                <a:solidFill>
                  <a:srgbClr val="FF00FF"/>
                </a:solidFill>
                <a:cs typeface="Times New Roman" pitchFamily="18" charset="0"/>
              </a:rPr>
              <a:t>accepted</a:t>
            </a:r>
            <a:r>
              <a:rPr lang="en-US">
                <a:cs typeface="Times New Roman" pitchFamily="18" charset="0"/>
              </a:rPr>
              <a:t/>
            </a:r>
            <a:br>
              <a:rPr lang="en-US">
                <a:cs typeface="Times New Roman" pitchFamily="18" charset="0"/>
              </a:rPr>
            </a:br>
            <a:r>
              <a:rPr lang="en-US">
                <a:cs typeface="Times New Roman" pitchFamily="18" charset="0"/>
              </a:rPr>
              <a:t>but not </a:t>
            </a:r>
            <a:r>
              <a:rPr lang="en-US">
                <a:solidFill>
                  <a:srgbClr val="C00000"/>
                </a:solidFill>
                <a:cs typeface="Times New Roman" pitchFamily="18" charset="0"/>
              </a:rPr>
              <a:t>computed</a:t>
            </a:r>
            <a:r>
              <a:rPr lang="en-US" dirty="0">
                <a:cs typeface="Times New Roman" pitchFamily="18" charset="0"/>
              </a:rPr>
              <a:t>?</a:t>
            </a:r>
            <a:endParaRPr lang="en-US" dirty="0">
              <a:effectLst>
                <a:outerShdw blurRad="38100" dist="38100" dir="2700000" algn="tl">
                  <a:srgbClr val="000000">
                    <a:alpha val="43137"/>
                  </a:srgbClr>
                </a:outerShdw>
              </a:effectLst>
              <a:cs typeface="Times New Roman" pitchFamily="18" charset="0"/>
            </a:endParaRPr>
          </a:p>
        </p:txBody>
      </p:sp>
      <p:sp>
        <p:nvSpPr>
          <p:cNvPr id="14" name="Rectangle 13"/>
          <p:cNvSpPr/>
          <p:nvPr/>
        </p:nvSpPr>
        <p:spPr>
          <a:xfrm>
            <a:off x="152400" y="4038600"/>
            <a:ext cx="4760913" cy="1816100"/>
          </a:xfrm>
          <a:prstGeom prst="rect">
            <a:avLst/>
          </a:prstGeom>
        </p:spPr>
        <p:txBody>
          <a:bodyPr wrap="none">
            <a:spAutoFit/>
          </a:bodyPr>
          <a:lstStyle/>
          <a:p>
            <a:pPr eaLnBrk="0" hangingPunct="0">
              <a:defRPr/>
            </a:pPr>
            <a:r>
              <a:rPr lang="en-US">
                <a:cs typeface="Times New Roman" pitchFamily="18" charset="0"/>
              </a:rPr>
              <a:t>Turing proves uncomputable</a:t>
            </a:r>
            <a:r>
              <a:rPr lang="en-US" dirty="0">
                <a:cs typeface="Times New Roman" pitchFamily="18" charset="0"/>
              </a:rPr>
              <a:t>.</a:t>
            </a:r>
          </a:p>
          <a:p>
            <a:pPr eaLnBrk="0" hangingPunct="0">
              <a:defRPr/>
            </a:pPr>
            <a:r>
              <a:rPr lang="en-US" dirty="0" err="1">
                <a:solidFill>
                  <a:srgbClr val="FF00FF"/>
                </a:solidFill>
                <a:cs typeface="Times New Roman" pitchFamily="18" charset="0"/>
              </a:rPr>
              <a:t>Alg</a:t>
            </a:r>
            <a:r>
              <a:rPr lang="en-US" dirty="0">
                <a:cs typeface="Times New Roman" pitchFamily="18" charset="0"/>
              </a:rPr>
              <a:t>: Run </a:t>
            </a:r>
            <a:r>
              <a:rPr lang="en-US" i="1" dirty="0">
                <a:solidFill>
                  <a:schemeClr val="accent2"/>
                </a:solidFill>
                <a:cs typeface="Times New Roman" pitchFamily="18" charset="0"/>
              </a:rPr>
              <a:t>M</a:t>
            </a:r>
            <a:r>
              <a:rPr lang="en-US" dirty="0">
                <a:cs typeface="Times New Roman" pitchFamily="18" charset="0"/>
              </a:rPr>
              <a:t> on </a:t>
            </a:r>
            <a:r>
              <a:rPr lang="en-US" i="1" dirty="0">
                <a:solidFill>
                  <a:schemeClr val="accent2"/>
                </a:solidFill>
                <a:cs typeface="Times New Roman" pitchFamily="18" charset="0"/>
              </a:rPr>
              <a:t>I</a:t>
            </a:r>
            <a:r>
              <a:rPr lang="en-CA" dirty="0">
                <a:effectLst>
                  <a:outerShdw blurRad="38100" dist="38100" dir="2700000" algn="tl">
                    <a:srgbClr val="000000">
                      <a:alpha val="43137"/>
                    </a:srgbClr>
                  </a:outerShdw>
                </a:effectLst>
                <a:cs typeface="+mn-cs"/>
              </a:rPr>
              <a:t>.</a:t>
            </a:r>
          </a:p>
          <a:p>
            <a:pPr eaLnBrk="0" hangingPunct="0">
              <a:defRPr/>
            </a:pPr>
            <a:r>
              <a:rPr lang="en-CA" dirty="0">
                <a:effectLst>
                  <a:outerShdw blurRad="38100" dist="38100" dir="2700000" algn="tl">
                    <a:srgbClr val="000000">
                      <a:alpha val="43137"/>
                    </a:srgbClr>
                  </a:outerShdw>
                </a:effectLst>
                <a:cs typeface="Times New Roman" pitchFamily="18" charset="0"/>
              </a:rPr>
              <a:t>   </a:t>
            </a:r>
            <a:r>
              <a:rPr lang="en-CA">
                <a:effectLst>
                  <a:outerShdw blurRad="38100" dist="38100" dir="2700000" algn="tl">
                    <a:srgbClr val="000000">
                      <a:alpha val="43137"/>
                    </a:srgbClr>
                  </a:outerShdw>
                </a:effectLst>
                <a:cs typeface="Times New Roman" pitchFamily="18" charset="0"/>
              </a:rPr>
              <a:t>If it halts halt </a:t>
            </a:r>
            <a:r>
              <a:rPr lang="en-CA" dirty="0">
                <a:effectLst>
                  <a:outerShdw blurRad="38100" dist="38100" dir="2700000" algn="tl">
                    <a:srgbClr val="000000">
                      <a:alpha val="43137"/>
                    </a:srgbClr>
                  </a:outerShdw>
                </a:effectLst>
                <a:cs typeface="Times New Roman" pitchFamily="18" charset="0"/>
              </a:rPr>
              <a:t>and say “yes”</a:t>
            </a:r>
          </a:p>
          <a:p>
            <a:pPr eaLnBrk="0" hangingPunct="0">
              <a:defRPr/>
            </a:pPr>
            <a:r>
              <a:rPr lang="en-CA" dirty="0">
                <a:effectLst>
                  <a:outerShdw blurRad="38100" dist="38100" dir="2700000" algn="tl">
                    <a:srgbClr val="000000">
                      <a:alpha val="43137"/>
                    </a:srgbClr>
                  </a:outerShdw>
                </a:effectLst>
                <a:cs typeface="Times New Roman" pitchFamily="18" charset="0"/>
              </a:rPr>
              <a:t>   </a:t>
            </a:r>
            <a:r>
              <a:rPr lang="en-CA">
                <a:effectLst>
                  <a:outerShdw blurRad="38100" dist="38100" dir="2700000" algn="tl">
                    <a:srgbClr val="000000">
                      <a:alpha val="43137"/>
                    </a:srgbClr>
                  </a:outerShdw>
                </a:effectLst>
                <a:cs typeface="Times New Roman" pitchFamily="18" charset="0"/>
              </a:rPr>
              <a:t>If it does not halt </a:t>
            </a:r>
            <a:r>
              <a:rPr lang="en-CA" dirty="0">
                <a:effectLst>
                  <a:outerShdw blurRad="38100" dist="38100" dir="2700000" algn="tl">
                    <a:srgbClr val="000000">
                      <a:alpha val="43137"/>
                    </a:srgbClr>
                  </a:outerShdw>
                </a:effectLst>
                <a:cs typeface="Times New Roman" pitchFamily="18" charset="0"/>
              </a:rPr>
              <a:t>run forever.</a:t>
            </a:r>
            <a:endParaRPr lang="en-US" dirty="0">
              <a:cs typeface="Times New Roman" pitchFamily="18" charset="0"/>
            </a:endParaRPr>
          </a:p>
        </p:txBody>
      </p:sp>
      <p:sp>
        <p:nvSpPr>
          <p:cNvPr id="15" name="Text Box 2"/>
          <p:cNvSpPr txBox="1">
            <a:spLocks noChangeArrowheads="1"/>
          </p:cNvSpPr>
          <p:nvPr/>
        </p:nvSpPr>
        <p:spPr bwMode="auto">
          <a:xfrm>
            <a:off x="76200" y="2362200"/>
            <a:ext cx="3198813"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a:solidFill>
                  <a:schemeClr val="accent2"/>
                </a:solidFill>
                <a:latin typeface="Times New Roman" pitchFamily="18" charset="0"/>
              </a:rPr>
              <a:t>Halting(M,I) </a:t>
            </a:r>
            <a:r>
              <a:rPr lang="en-US" altLang="en-US" sz="2800">
                <a:latin typeface="Times New Roman" pitchFamily="18" charset="0"/>
              </a:rPr>
              <a:t/>
            </a:r>
            <a:br>
              <a:rPr lang="en-US" altLang="en-US" sz="2800">
                <a:latin typeface="Times New Roman" pitchFamily="18" charset="0"/>
              </a:rPr>
            </a:br>
            <a:r>
              <a:rPr lang="en-US" altLang="en-US" sz="2800">
                <a:latin typeface="Times New Roman" pitchFamily="18" charset="0"/>
              </a:rPr>
              <a:t>  = Does TM </a:t>
            </a:r>
            <a:r>
              <a:rPr lang="en-US" altLang="en-US" sz="2800" i="1">
                <a:solidFill>
                  <a:schemeClr val="accent2"/>
                </a:solidFill>
                <a:latin typeface="Times New Roman" pitchFamily="18" charset="0"/>
              </a:rPr>
              <a:t>M</a:t>
            </a:r>
            <a:r>
              <a:rPr lang="en-US" altLang="en-US" sz="2800">
                <a:latin typeface="Times New Roman" pitchFamily="18" charset="0"/>
              </a:rPr>
              <a:t> halt </a:t>
            </a:r>
            <a:br>
              <a:rPr lang="en-US" altLang="en-US" sz="2800">
                <a:latin typeface="Times New Roman" pitchFamily="18" charset="0"/>
              </a:rPr>
            </a:br>
            <a:r>
              <a:rPr lang="en-US" altLang="en-US" sz="2800">
                <a:latin typeface="Times New Roman" pitchFamily="18" charset="0"/>
              </a:rPr>
              <a:t>     on input </a:t>
            </a:r>
            <a:r>
              <a:rPr lang="en-US" altLang="en-US" sz="2800" i="1">
                <a:solidFill>
                  <a:schemeClr val="accent2"/>
                </a:solidFill>
                <a:latin typeface="Times New Roman" pitchFamily="18" charset="0"/>
              </a:rPr>
              <a:t>I</a:t>
            </a:r>
            <a:r>
              <a:rPr lang="en-US" altLang="en-US" sz="2800">
                <a:latin typeface="Times New Roman" pitchFamily="18" charset="0"/>
              </a:rPr>
              <a:t>.</a:t>
            </a:r>
          </a:p>
        </p:txBody>
      </p:sp>
      <p:sp>
        <p:nvSpPr>
          <p:cNvPr id="17" name="Text Box 32"/>
          <p:cNvSpPr txBox="1">
            <a:spLocks noChangeArrowheads="1"/>
          </p:cNvSpPr>
          <p:nvPr/>
        </p:nvSpPr>
        <p:spPr bwMode="auto">
          <a:xfrm>
            <a:off x="4356100" y="617538"/>
            <a:ext cx="1462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a:latin typeface="Times New Roman" pitchFamily="18" charset="0"/>
              </a:rPr>
              <a:t>Halting</a:t>
            </a:r>
          </a:p>
        </p:txBody>
      </p:sp>
      <p:sp>
        <p:nvSpPr>
          <p:cNvPr id="18" name="Rectangle 9"/>
          <p:cNvSpPr>
            <a:spLocks noChangeArrowheads="1"/>
          </p:cNvSpPr>
          <p:nvPr/>
        </p:nvSpPr>
        <p:spPr bwMode="auto">
          <a:xfrm>
            <a:off x="5334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Non-Deterministic </a:t>
            </a:r>
            <a:r>
              <a:rPr lang="en-US" sz="3600" b="1" dirty="0">
                <a:solidFill>
                  <a:schemeClr val="tx2"/>
                </a:solidFill>
                <a:effectLst>
                  <a:outerShdw blurRad="38100" dist="38100" dir="2700000" algn="tl">
                    <a:srgbClr val="000000"/>
                  </a:outerShdw>
                </a:effectLst>
                <a:latin typeface="Arial Rounded MT Bold" pitchFamily="34" charset="0"/>
                <a:cs typeface="+mn-cs"/>
              </a:rPr>
              <a:t>Machines</a:t>
            </a:r>
          </a:p>
        </p:txBody>
      </p:sp>
      <p:grpSp>
        <p:nvGrpSpPr>
          <p:cNvPr id="198666" name="Group 28"/>
          <p:cNvGrpSpPr>
            <a:grpSpLocks/>
          </p:cNvGrpSpPr>
          <p:nvPr/>
        </p:nvGrpSpPr>
        <p:grpSpPr bwMode="auto">
          <a:xfrm flipH="1">
            <a:off x="7991475" y="4430713"/>
            <a:ext cx="1076325" cy="2274887"/>
            <a:chOff x="3915" y="446"/>
            <a:chExt cx="678" cy="1433"/>
          </a:xfrm>
        </p:grpSpPr>
        <p:sp>
          <p:nvSpPr>
            <p:cNvPr id="198667" name="Rectangle 29"/>
            <p:cNvSpPr>
              <a:spLocks noChangeArrowheads="1"/>
            </p:cNvSpPr>
            <p:nvPr/>
          </p:nvSpPr>
          <p:spPr bwMode="auto">
            <a:xfrm>
              <a:off x="3951" y="544"/>
              <a:ext cx="532" cy="11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98668" name="Freeform 30"/>
            <p:cNvSpPr>
              <a:spLocks/>
            </p:cNvSpPr>
            <p:nvPr/>
          </p:nvSpPr>
          <p:spPr bwMode="auto">
            <a:xfrm>
              <a:off x="3959" y="556"/>
              <a:ext cx="516" cy="448"/>
            </a:xfrm>
            <a:custGeom>
              <a:avLst/>
              <a:gdLst>
                <a:gd name="T0" fmla="*/ 0 w 2580"/>
                <a:gd name="T1" fmla="*/ 0 h 2240"/>
                <a:gd name="T2" fmla="*/ 0 w 2580"/>
                <a:gd name="T3" fmla="*/ 0 h 2240"/>
                <a:gd name="T4" fmla="*/ 0 w 2580"/>
                <a:gd name="T5" fmla="*/ 0 h 2240"/>
                <a:gd name="T6" fmla="*/ 0 w 2580"/>
                <a:gd name="T7" fmla="*/ 0 h 2240"/>
                <a:gd name="T8" fmla="*/ 0 w 2580"/>
                <a:gd name="T9" fmla="*/ 0 h 2240"/>
                <a:gd name="T10" fmla="*/ 0 w 2580"/>
                <a:gd name="T11" fmla="*/ 0 h 2240"/>
                <a:gd name="T12" fmla="*/ 0 w 2580"/>
                <a:gd name="T13" fmla="*/ 0 h 2240"/>
                <a:gd name="T14" fmla="*/ 0 w 2580"/>
                <a:gd name="T15" fmla="*/ 0 h 2240"/>
                <a:gd name="T16" fmla="*/ 0 w 2580"/>
                <a:gd name="T17" fmla="*/ 0 h 2240"/>
                <a:gd name="T18" fmla="*/ 0 w 2580"/>
                <a:gd name="T19" fmla="*/ 0 h 2240"/>
                <a:gd name="T20" fmla="*/ 0 w 2580"/>
                <a:gd name="T21" fmla="*/ 0 h 2240"/>
                <a:gd name="T22" fmla="*/ 0 w 2580"/>
                <a:gd name="T23" fmla="*/ 0 h 2240"/>
                <a:gd name="T24" fmla="*/ 0 w 2580"/>
                <a:gd name="T25" fmla="*/ 0 h 2240"/>
                <a:gd name="T26" fmla="*/ 0 w 2580"/>
                <a:gd name="T27" fmla="*/ 0 h 2240"/>
                <a:gd name="T28" fmla="*/ 0 w 2580"/>
                <a:gd name="T29" fmla="*/ 0 h 2240"/>
                <a:gd name="T30" fmla="*/ 0 w 2580"/>
                <a:gd name="T31" fmla="*/ 0 h 2240"/>
                <a:gd name="T32" fmla="*/ 0 w 2580"/>
                <a:gd name="T33" fmla="*/ 0 h 2240"/>
                <a:gd name="T34" fmla="*/ 0 w 2580"/>
                <a:gd name="T35" fmla="*/ 0 h 2240"/>
                <a:gd name="T36" fmla="*/ 0 w 2580"/>
                <a:gd name="T37" fmla="*/ 0 h 2240"/>
                <a:gd name="T38" fmla="*/ 0 w 2580"/>
                <a:gd name="T39" fmla="*/ 0 h 2240"/>
                <a:gd name="T40" fmla="*/ 0 w 2580"/>
                <a:gd name="T41" fmla="*/ 0 h 2240"/>
                <a:gd name="T42" fmla="*/ 0 w 2580"/>
                <a:gd name="T43" fmla="*/ 0 h 2240"/>
                <a:gd name="T44" fmla="*/ 0 w 2580"/>
                <a:gd name="T45" fmla="*/ 0 h 2240"/>
                <a:gd name="T46" fmla="*/ 0 w 2580"/>
                <a:gd name="T47" fmla="*/ 0 h 2240"/>
                <a:gd name="T48" fmla="*/ 0 w 2580"/>
                <a:gd name="T49" fmla="*/ 0 h 2240"/>
                <a:gd name="T50" fmla="*/ 0 w 2580"/>
                <a:gd name="T51" fmla="*/ 0 h 2240"/>
                <a:gd name="T52" fmla="*/ 0 w 2580"/>
                <a:gd name="T53" fmla="*/ 0 h 2240"/>
                <a:gd name="T54" fmla="*/ 0 w 2580"/>
                <a:gd name="T55" fmla="*/ 0 h 2240"/>
                <a:gd name="T56" fmla="*/ 0 w 2580"/>
                <a:gd name="T57" fmla="*/ 0 h 2240"/>
                <a:gd name="T58" fmla="*/ 0 w 2580"/>
                <a:gd name="T59" fmla="*/ 0 h 2240"/>
                <a:gd name="T60" fmla="*/ 0 w 2580"/>
                <a:gd name="T61" fmla="*/ 0 h 2240"/>
                <a:gd name="T62" fmla="*/ 0 w 2580"/>
                <a:gd name="T63" fmla="*/ 0 h 2240"/>
                <a:gd name="T64" fmla="*/ 0 w 2580"/>
                <a:gd name="T65" fmla="*/ 0 h 2240"/>
                <a:gd name="T66" fmla="*/ 0 w 2580"/>
                <a:gd name="T67" fmla="*/ 0 h 2240"/>
                <a:gd name="T68" fmla="*/ 0 w 2580"/>
                <a:gd name="T69" fmla="*/ 0 h 22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0"/>
                <a:gd name="T106" fmla="*/ 0 h 2240"/>
                <a:gd name="T107" fmla="*/ 2580 w 2580"/>
                <a:gd name="T108" fmla="*/ 2240 h 22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669" name="Freeform 31"/>
            <p:cNvSpPr>
              <a:spLocks/>
            </p:cNvSpPr>
            <p:nvPr/>
          </p:nvSpPr>
          <p:spPr bwMode="auto">
            <a:xfrm>
              <a:off x="4110" y="929"/>
              <a:ext cx="363" cy="136"/>
            </a:xfrm>
            <a:custGeom>
              <a:avLst/>
              <a:gdLst>
                <a:gd name="T0" fmla="*/ 0 w 1815"/>
                <a:gd name="T1" fmla="*/ 0 h 676"/>
                <a:gd name="T2" fmla="*/ 0 w 1815"/>
                <a:gd name="T3" fmla="*/ 0 h 676"/>
                <a:gd name="T4" fmla="*/ 0 w 1815"/>
                <a:gd name="T5" fmla="*/ 0 h 676"/>
                <a:gd name="T6" fmla="*/ 0 w 1815"/>
                <a:gd name="T7" fmla="*/ 0 h 676"/>
                <a:gd name="T8" fmla="*/ 0 w 1815"/>
                <a:gd name="T9" fmla="*/ 0 h 676"/>
                <a:gd name="T10" fmla="*/ 0 w 1815"/>
                <a:gd name="T11" fmla="*/ 0 h 676"/>
                <a:gd name="T12" fmla="*/ 0 w 1815"/>
                <a:gd name="T13" fmla="*/ 0 h 676"/>
                <a:gd name="T14" fmla="*/ 0 w 1815"/>
                <a:gd name="T15" fmla="*/ 0 h 676"/>
                <a:gd name="T16" fmla="*/ 0 w 1815"/>
                <a:gd name="T17" fmla="*/ 0 h 676"/>
                <a:gd name="T18" fmla="*/ 0 w 1815"/>
                <a:gd name="T19" fmla="*/ 0 h 676"/>
                <a:gd name="T20" fmla="*/ 0 w 1815"/>
                <a:gd name="T21" fmla="*/ 0 h 676"/>
                <a:gd name="T22" fmla="*/ 0 w 1815"/>
                <a:gd name="T23" fmla="*/ 0 h 676"/>
                <a:gd name="T24" fmla="*/ 0 w 1815"/>
                <a:gd name="T25" fmla="*/ 0 h 676"/>
                <a:gd name="T26" fmla="*/ 0 w 1815"/>
                <a:gd name="T27" fmla="*/ 0 h 676"/>
                <a:gd name="T28" fmla="*/ 0 w 1815"/>
                <a:gd name="T29" fmla="*/ 0 h 676"/>
                <a:gd name="T30" fmla="*/ 0 w 1815"/>
                <a:gd name="T31" fmla="*/ 0 h 676"/>
                <a:gd name="T32" fmla="*/ 0 w 1815"/>
                <a:gd name="T33" fmla="*/ 0 h 676"/>
                <a:gd name="T34" fmla="*/ 0 w 1815"/>
                <a:gd name="T35" fmla="*/ 0 h 676"/>
                <a:gd name="T36" fmla="*/ 0 w 1815"/>
                <a:gd name="T37" fmla="*/ 0 h 676"/>
                <a:gd name="T38" fmla="*/ 0 w 1815"/>
                <a:gd name="T39" fmla="*/ 0 h 676"/>
                <a:gd name="T40" fmla="*/ 0 w 1815"/>
                <a:gd name="T41" fmla="*/ 0 h 676"/>
                <a:gd name="T42" fmla="*/ 0 w 1815"/>
                <a:gd name="T43" fmla="*/ 0 h 676"/>
                <a:gd name="T44" fmla="*/ 0 w 1815"/>
                <a:gd name="T45" fmla="*/ 0 h 676"/>
                <a:gd name="T46" fmla="*/ 0 w 1815"/>
                <a:gd name="T47" fmla="*/ 0 h 676"/>
                <a:gd name="T48" fmla="*/ 0 w 1815"/>
                <a:gd name="T49" fmla="*/ 0 h 676"/>
                <a:gd name="T50" fmla="*/ 0 w 1815"/>
                <a:gd name="T51" fmla="*/ 0 h 676"/>
                <a:gd name="T52" fmla="*/ 0 w 1815"/>
                <a:gd name="T53" fmla="*/ 0 h 676"/>
                <a:gd name="T54" fmla="*/ 0 w 1815"/>
                <a:gd name="T55" fmla="*/ 0 h 676"/>
                <a:gd name="T56" fmla="*/ 0 w 1815"/>
                <a:gd name="T57" fmla="*/ 0 h 6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15"/>
                <a:gd name="T88" fmla="*/ 0 h 676"/>
                <a:gd name="T89" fmla="*/ 1815 w 1815"/>
                <a:gd name="T90" fmla="*/ 676 h 6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670" name="Freeform 32"/>
            <p:cNvSpPr>
              <a:spLocks/>
            </p:cNvSpPr>
            <p:nvPr/>
          </p:nvSpPr>
          <p:spPr bwMode="auto">
            <a:xfrm>
              <a:off x="3961" y="973"/>
              <a:ext cx="224" cy="137"/>
            </a:xfrm>
            <a:custGeom>
              <a:avLst/>
              <a:gdLst>
                <a:gd name="T0" fmla="*/ 0 w 1120"/>
                <a:gd name="T1" fmla="*/ 0 h 684"/>
                <a:gd name="T2" fmla="*/ 0 w 1120"/>
                <a:gd name="T3" fmla="*/ 0 h 684"/>
                <a:gd name="T4" fmla="*/ 0 w 1120"/>
                <a:gd name="T5" fmla="*/ 0 h 684"/>
                <a:gd name="T6" fmla="*/ 0 w 1120"/>
                <a:gd name="T7" fmla="*/ 0 h 684"/>
                <a:gd name="T8" fmla="*/ 0 w 1120"/>
                <a:gd name="T9" fmla="*/ 0 h 684"/>
                <a:gd name="T10" fmla="*/ 0 w 1120"/>
                <a:gd name="T11" fmla="*/ 0 h 684"/>
                <a:gd name="T12" fmla="*/ 0 w 1120"/>
                <a:gd name="T13" fmla="*/ 0 h 684"/>
                <a:gd name="T14" fmla="*/ 0 w 1120"/>
                <a:gd name="T15" fmla="*/ 0 h 684"/>
                <a:gd name="T16" fmla="*/ 0 w 1120"/>
                <a:gd name="T17" fmla="*/ 0 h 684"/>
                <a:gd name="T18" fmla="*/ 0 w 1120"/>
                <a:gd name="T19" fmla="*/ 0 h 684"/>
                <a:gd name="T20" fmla="*/ 0 w 1120"/>
                <a:gd name="T21" fmla="*/ 0 h 684"/>
                <a:gd name="T22" fmla="*/ 0 w 1120"/>
                <a:gd name="T23" fmla="*/ 0 h 684"/>
                <a:gd name="T24" fmla="*/ 0 w 1120"/>
                <a:gd name="T25" fmla="*/ 0 h 684"/>
                <a:gd name="T26" fmla="*/ 0 w 1120"/>
                <a:gd name="T27" fmla="*/ 0 h 684"/>
                <a:gd name="T28" fmla="*/ 0 w 1120"/>
                <a:gd name="T29" fmla="*/ 0 h 684"/>
                <a:gd name="T30" fmla="*/ 0 w 1120"/>
                <a:gd name="T31" fmla="*/ 0 h 684"/>
                <a:gd name="T32" fmla="*/ 0 w 1120"/>
                <a:gd name="T33" fmla="*/ 0 h 684"/>
                <a:gd name="T34" fmla="*/ 0 w 1120"/>
                <a:gd name="T35" fmla="*/ 0 h 684"/>
                <a:gd name="T36" fmla="*/ 0 w 1120"/>
                <a:gd name="T37" fmla="*/ 0 h 684"/>
                <a:gd name="T38" fmla="*/ 0 w 1120"/>
                <a:gd name="T39" fmla="*/ 0 h 684"/>
                <a:gd name="T40" fmla="*/ 0 w 1120"/>
                <a:gd name="T41" fmla="*/ 0 h 684"/>
                <a:gd name="T42" fmla="*/ 0 w 1120"/>
                <a:gd name="T43" fmla="*/ 0 h 684"/>
                <a:gd name="T44" fmla="*/ 0 w 1120"/>
                <a:gd name="T45" fmla="*/ 0 h 684"/>
                <a:gd name="T46" fmla="*/ 0 w 1120"/>
                <a:gd name="T47" fmla="*/ 0 h 684"/>
                <a:gd name="T48" fmla="*/ 0 w 1120"/>
                <a:gd name="T49" fmla="*/ 0 h 684"/>
                <a:gd name="T50" fmla="*/ 0 w 1120"/>
                <a:gd name="T51" fmla="*/ 0 h 684"/>
                <a:gd name="T52" fmla="*/ 0 w 1120"/>
                <a:gd name="T53" fmla="*/ 0 h 684"/>
                <a:gd name="T54" fmla="*/ 0 w 1120"/>
                <a:gd name="T55" fmla="*/ 0 h 684"/>
                <a:gd name="T56" fmla="*/ 0 w 1120"/>
                <a:gd name="T57" fmla="*/ 0 h 684"/>
                <a:gd name="T58" fmla="*/ 0 w 1120"/>
                <a:gd name="T59" fmla="*/ 0 h 684"/>
                <a:gd name="T60" fmla="*/ 0 w 1120"/>
                <a:gd name="T61" fmla="*/ 0 h 684"/>
                <a:gd name="T62" fmla="*/ 0 w 1120"/>
                <a:gd name="T63" fmla="*/ 0 h 684"/>
                <a:gd name="T64" fmla="*/ 0 w 1120"/>
                <a:gd name="T65" fmla="*/ 0 h 684"/>
                <a:gd name="T66" fmla="*/ 0 w 1120"/>
                <a:gd name="T67" fmla="*/ 0 h 6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0"/>
                <a:gd name="T103" fmla="*/ 0 h 684"/>
                <a:gd name="T104" fmla="*/ 1120 w 1120"/>
                <a:gd name="T105" fmla="*/ 684 h 6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671" name="Freeform 33"/>
            <p:cNvSpPr>
              <a:spLocks/>
            </p:cNvSpPr>
            <p:nvPr/>
          </p:nvSpPr>
          <p:spPr bwMode="auto">
            <a:xfrm>
              <a:off x="4133" y="1034"/>
              <a:ext cx="340" cy="109"/>
            </a:xfrm>
            <a:custGeom>
              <a:avLst/>
              <a:gdLst>
                <a:gd name="T0" fmla="*/ 0 w 1700"/>
                <a:gd name="T1" fmla="*/ 0 h 544"/>
                <a:gd name="T2" fmla="*/ 0 w 1700"/>
                <a:gd name="T3" fmla="*/ 0 h 544"/>
                <a:gd name="T4" fmla="*/ 0 w 1700"/>
                <a:gd name="T5" fmla="*/ 0 h 544"/>
                <a:gd name="T6" fmla="*/ 0 w 1700"/>
                <a:gd name="T7" fmla="*/ 0 h 544"/>
                <a:gd name="T8" fmla="*/ 0 w 1700"/>
                <a:gd name="T9" fmla="*/ 0 h 544"/>
                <a:gd name="T10" fmla="*/ 0 w 1700"/>
                <a:gd name="T11" fmla="*/ 0 h 544"/>
                <a:gd name="T12" fmla="*/ 0 w 1700"/>
                <a:gd name="T13" fmla="*/ 0 h 544"/>
                <a:gd name="T14" fmla="*/ 0 w 1700"/>
                <a:gd name="T15" fmla="*/ 0 h 544"/>
                <a:gd name="T16" fmla="*/ 0 w 1700"/>
                <a:gd name="T17" fmla="*/ 0 h 544"/>
                <a:gd name="T18" fmla="*/ 0 w 1700"/>
                <a:gd name="T19" fmla="*/ 0 h 544"/>
                <a:gd name="T20" fmla="*/ 0 w 1700"/>
                <a:gd name="T21" fmla="*/ 0 h 544"/>
                <a:gd name="T22" fmla="*/ 0 w 1700"/>
                <a:gd name="T23" fmla="*/ 0 h 544"/>
                <a:gd name="T24" fmla="*/ 0 w 1700"/>
                <a:gd name="T25" fmla="*/ 0 h 544"/>
                <a:gd name="T26" fmla="*/ 0 w 1700"/>
                <a:gd name="T27" fmla="*/ 0 h 544"/>
                <a:gd name="T28" fmla="*/ 0 w 1700"/>
                <a:gd name="T29" fmla="*/ 0 h 544"/>
                <a:gd name="T30" fmla="*/ 0 w 1700"/>
                <a:gd name="T31" fmla="*/ 0 h 544"/>
                <a:gd name="T32" fmla="*/ 0 w 1700"/>
                <a:gd name="T33" fmla="*/ 0 h 544"/>
                <a:gd name="T34" fmla="*/ 0 w 1700"/>
                <a:gd name="T35" fmla="*/ 0 h 544"/>
                <a:gd name="T36" fmla="*/ 0 w 1700"/>
                <a:gd name="T37" fmla="*/ 0 h 544"/>
                <a:gd name="T38" fmla="*/ 0 w 1700"/>
                <a:gd name="T39" fmla="*/ 0 h 544"/>
                <a:gd name="T40" fmla="*/ 0 w 1700"/>
                <a:gd name="T41" fmla="*/ 0 h 544"/>
                <a:gd name="T42" fmla="*/ 0 w 1700"/>
                <a:gd name="T43" fmla="*/ 0 h 544"/>
                <a:gd name="T44" fmla="*/ 0 w 1700"/>
                <a:gd name="T45" fmla="*/ 0 h 544"/>
                <a:gd name="T46" fmla="*/ 0 w 1700"/>
                <a:gd name="T47" fmla="*/ 0 h 544"/>
                <a:gd name="T48" fmla="*/ 0 w 1700"/>
                <a:gd name="T49" fmla="*/ 0 h 544"/>
                <a:gd name="T50" fmla="*/ 0 w 1700"/>
                <a:gd name="T51" fmla="*/ 0 h 544"/>
                <a:gd name="T52" fmla="*/ 0 w 1700"/>
                <a:gd name="T53" fmla="*/ 0 h 544"/>
                <a:gd name="T54" fmla="*/ 0 w 1700"/>
                <a:gd name="T55" fmla="*/ 0 h 544"/>
                <a:gd name="T56" fmla="*/ 0 w 1700"/>
                <a:gd name="T57" fmla="*/ 0 h 544"/>
                <a:gd name="T58" fmla="*/ 0 w 1700"/>
                <a:gd name="T59" fmla="*/ 0 h 544"/>
                <a:gd name="T60" fmla="*/ 0 w 1700"/>
                <a:gd name="T61" fmla="*/ 0 h 544"/>
                <a:gd name="T62" fmla="*/ 0 w 1700"/>
                <a:gd name="T63" fmla="*/ 0 h 544"/>
                <a:gd name="T64" fmla="*/ 0 w 1700"/>
                <a:gd name="T65" fmla="*/ 0 h 544"/>
                <a:gd name="T66" fmla="*/ 0 w 1700"/>
                <a:gd name="T67" fmla="*/ 0 h 544"/>
                <a:gd name="T68" fmla="*/ 0 w 1700"/>
                <a:gd name="T69" fmla="*/ 0 h 5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0"/>
                <a:gd name="T106" fmla="*/ 0 h 544"/>
                <a:gd name="T107" fmla="*/ 1700 w 1700"/>
                <a:gd name="T108" fmla="*/ 544 h 5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672" name="Freeform 34"/>
            <p:cNvSpPr>
              <a:spLocks/>
            </p:cNvSpPr>
            <p:nvPr/>
          </p:nvSpPr>
          <p:spPr bwMode="auto">
            <a:xfrm>
              <a:off x="3959" y="1075"/>
              <a:ext cx="516" cy="606"/>
            </a:xfrm>
            <a:custGeom>
              <a:avLst/>
              <a:gdLst>
                <a:gd name="T0" fmla="*/ 0 w 2583"/>
                <a:gd name="T1" fmla="*/ 0 h 3030"/>
                <a:gd name="T2" fmla="*/ 0 w 2583"/>
                <a:gd name="T3" fmla="*/ 0 h 3030"/>
                <a:gd name="T4" fmla="*/ 0 w 2583"/>
                <a:gd name="T5" fmla="*/ 0 h 3030"/>
                <a:gd name="T6" fmla="*/ 0 w 2583"/>
                <a:gd name="T7" fmla="*/ 0 h 3030"/>
                <a:gd name="T8" fmla="*/ 0 w 2583"/>
                <a:gd name="T9" fmla="*/ 0 h 3030"/>
                <a:gd name="T10" fmla="*/ 0 w 2583"/>
                <a:gd name="T11" fmla="*/ 0 h 3030"/>
                <a:gd name="T12" fmla="*/ 0 w 2583"/>
                <a:gd name="T13" fmla="*/ 0 h 3030"/>
                <a:gd name="T14" fmla="*/ 0 w 2583"/>
                <a:gd name="T15" fmla="*/ 0 h 3030"/>
                <a:gd name="T16" fmla="*/ 0 w 2583"/>
                <a:gd name="T17" fmla="*/ 0 h 3030"/>
                <a:gd name="T18" fmla="*/ 0 w 2583"/>
                <a:gd name="T19" fmla="*/ 0 h 3030"/>
                <a:gd name="T20" fmla="*/ 0 w 2583"/>
                <a:gd name="T21" fmla="*/ 0 h 3030"/>
                <a:gd name="T22" fmla="*/ 0 w 2583"/>
                <a:gd name="T23" fmla="*/ 0 h 3030"/>
                <a:gd name="T24" fmla="*/ 0 w 2583"/>
                <a:gd name="T25" fmla="*/ 0 h 3030"/>
                <a:gd name="T26" fmla="*/ 0 w 2583"/>
                <a:gd name="T27" fmla="*/ 0 h 3030"/>
                <a:gd name="T28" fmla="*/ 0 w 2583"/>
                <a:gd name="T29" fmla="*/ 0 h 3030"/>
                <a:gd name="T30" fmla="*/ 0 w 2583"/>
                <a:gd name="T31" fmla="*/ 0 h 3030"/>
                <a:gd name="T32" fmla="*/ 0 w 2583"/>
                <a:gd name="T33" fmla="*/ 0 h 3030"/>
                <a:gd name="T34" fmla="*/ 0 w 2583"/>
                <a:gd name="T35" fmla="*/ 0 h 3030"/>
                <a:gd name="T36" fmla="*/ 0 w 2583"/>
                <a:gd name="T37" fmla="*/ 0 h 3030"/>
                <a:gd name="T38" fmla="*/ 0 w 2583"/>
                <a:gd name="T39" fmla="*/ 0 h 3030"/>
                <a:gd name="T40" fmla="*/ 0 w 2583"/>
                <a:gd name="T41" fmla="*/ 0 h 3030"/>
                <a:gd name="T42" fmla="*/ 0 w 2583"/>
                <a:gd name="T43" fmla="*/ 0 h 3030"/>
                <a:gd name="T44" fmla="*/ 0 w 2583"/>
                <a:gd name="T45" fmla="*/ 0 h 3030"/>
                <a:gd name="T46" fmla="*/ 0 w 2583"/>
                <a:gd name="T47" fmla="*/ 0 h 3030"/>
                <a:gd name="T48" fmla="*/ 0 w 2583"/>
                <a:gd name="T49" fmla="*/ 0 h 3030"/>
                <a:gd name="T50" fmla="*/ 0 w 2583"/>
                <a:gd name="T51" fmla="*/ 0 h 3030"/>
                <a:gd name="T52" fmla="*/ 0 w 2583"/>
                <a:gd name="T53" fmla="*/ 0 h 3030"/>
                <a:gd name="T54" fmla="*/ 0 w 2583"/>
                <a:gd name="T55" fmla="*/ 0 h 3030"/>
                <a:gd name="T56" fmla="*/ 0 w 2583"/>
                <a:gd name="T57" fmla="*/ 0 h 3030"/>
                <a:gd name="T58" fmla="*/ 0 w 2583"/>
                <a:gd name="T59" fmla="*/ 0 h 3030"/>
                <a:gd name="T60" fmla="*/ 0 w 2583"/>
                <a:gd name="T61" fmla="*/ 0 h 3030"/>
                <a:gd name="T62" fmla="*/ 0 w 2583"/>
                <a:gd name="T63" fmla="*/ 0 h 3030"/>
                <a:gd name="T64" fmla="*/ 0 w 2583"/>
                <a:gd name="T65" fmla="*/ 0 h 3030"/>
                <a:gd name="T66" fmla="*/ 0 w 2583"/>
                <a:gd name="T67" fmla="*/ 0 h 3030"/>
                <a:gd name="T68" fmla="*/ 0 w 2583"/>
                <a:gd name="T69" fmla="*/ 0 h 3030"/>
                <a:gd name="T70" fmla="*/ 0 w 2583"/>
                <a:gd name="T71" fmla="*/ 0 h 3030"/>
                <a:gd name="T72" fmla="*/ 0 w 2583"/>
                <a:gd name="T73" fmla="*/ 0 h 3030"/>
                <a:gd name="T74" fmla="*/ 0 w 2583"/>
                <a:gd name="T75" fmla="*/ 0 h 3030"/>
                <a:gd name="T76" fmla="*/ 0 w 2583"/>
                <a:gd name="T77" fmla="*/ 0 h 3030"/>
                <a:gd name="T78" fmla="*/ 0 w 2583"/>
                <a:gd name="T79" fmla="*/ 0 h 3030"/>
                <a:gd name="T80" fmla="*/ 0 w 2583"/>
                <a:gd name="T81" fmla="*/ 0 h 3030"/>
                <a:gd name="T82" fmla="*/ 0 w 2583"/>
                <a:gd name="T83" fmla="*/ 0 h 3030"/>
                <a:gd name="T84" fmla="*/ 0 w 2583"/>
                <a:gd name="T85" fmla="*/ 0 h 3030"/>
                <a:gd name="T86" fmla="*/ 0 w 2583"/>
                <a:gd name="T87" fmla="*/ 0 h 3030"/>
                <a:gd name="T88" fmla="*/ 0 w 2583"/>
                <a:gd name="T89" fmla="*/ 0 h 3030"/>
                <a:gd name="T90" fmla="*/ 0 w 2583"/>
                <a:gd name="T91" fmla="*/ 0 h 3030"/>
                <a:gd name="T92" fmla="*/ 0 w 2583"/>
                <a:gd name="T93" fmla="*/ 0 h 3030"/>
                <a:gd name="T94" fmla="*/ 0 w 2583"/>
                <a:gd name="T95" fmla="*/ 0 h 3030"/>
                <a:gd name="T96" fmla="*/ 0 w 2583"/>
                <a:gd name="T97" fmla="*/ 0 h 3030"/>
                <a:gd name="T98" fmla="*/ 0 w 2583"/>
                <a:gd name="T99" fmla="*/ 0 h 3030"/>
                <a:gd name="T100" fmla="*/ 0 w 2583"/>
                <a:gd name="T101" fmla="*/ 0 h 3030"/>
                <a:gd name="T102" fmla="*/ 0 w 2583"/>
                <a:gd name="T103" fmla="*/ 0 h 3030"/>
                <a:gd name="T104" fmla="*/ 0 w 2583"/>
                <a:gd name="T105" fmla="*/ 0 h 3030"/>
                <a:gd name="T106" fmla="*/ 0 w 2583"/>
                <a:gd name="T107" fmla="*/ 0 h 3030"/>
                <a:gd name="T108" fmla="*/ 0 w 2583"/>
                <a:gd name="T109" fmla="*/ 0 h 3030"/>
                <a:gd name="T110" fmla="*/ 0 w 2583"/>
                <a:gd name="T111" fmla="*/ 0 h 3030"/>
                <a:gd name="T112" fmla="*/ 0 w 2583"/>
                <a:gd name="T113" fmla="*/ 0 h 30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83"/>
                <a:gd name="T172" fmla="*/ 0 h 3030"/>
                <a:gd name="T173" fmla="*/ 2583 w 2583"/>
                <a:gd name="T174" fmla="*/ 3030 h 30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673" name="Freeform 35"/>
            <p:cNvSpPr>
              <a:spLocks/>
            </p:cNvSpPr>
            <p:nvPr/>
          </p:nvSpPr>
          <p:spPr bwMode="auto">
            <a:xfrm>
              <a:off x="4519" y="446"/>
              <a:ext cx="29" cy="46"/>
            </a:xfrm>
            <a:custGeom>
              <a:avLst/>
              <a:gdLst>
                <a:gd name="T0" fmla="*/ 0 w 144"/>
                <a:gd name="T1" fmla="*/ 0 h 228"/>
                <a:gd name="T2" fmla="*/ 0 w 144"/>
                <a:gd name="T3" fmla="*/ 0 h 228"/>
                <a:gd name="T4" fmla="*/ 0 w 144"/>
                <a:gd name="T5" fmla="*/ 0 h 228"/>
                <a:gd name="T6" fmla="*/ 0 w 144"/>
                <a:gd name="T7" fmla="*/ 0 h 228"/>
                <a:gd name="T8" fmla="*/ 0 w 144"/>
                <a:gd name="T9" fmla="*/ 0 h 228"/>
                <a:gd name="T10" fmla="*/ 0 w 144"/>
                <a:gd name="T11" fmla="*/ 0 h 228"/>
                <a:gd name="T12" fmla="*/ 0 w 144"/>
                <a:gd name="T13" fmla="*/ 0 h 228"/>
                <a:gd name="T14" fmla="*/ 0 w 144"/>
                <a:gd name="T15" fmla="*/ 0 h 228"/>
                <a:gd name="T16" fmla="*/ 0 w 144"/>
                <a:gd name="T17" fmla="*/ 0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228"/>
                <a:gd name="T29" fmla="*/ 144 w 144"/>
                <a:gd name="T30" fmla="*/ 228 h 2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674" name="Freeform 36"/>
            <p:cNvSpPr>
              <a:spLocks/>
            </p:cNvSpPr>
            <p:nvPr/>
          </p:nvSpPr>
          <p:spPr bwMode="auto">
            <a:xfrm>
              <a:off x="4502" y="451"/>
              <a:ext cx="10" cy="28"/>
            </a:xfrm>
            <a:custGeom>
              <a:avLst/>
              <a:gdLst>
                <a:gd name="T0" fmla="*/ 0 w 52"/>
                <a:gd name="T1" fmla="*/ 0 h 144"/>
                <a:gd name="T2" fmla="*/ 0 w 52"/>
                <a:gd name="T3" fmla="*/ 0 h 144"/>
                <a:gd name="T4" fmla="*/ 0 w 52"/>
                <a:gd name="T5" fmla="*/ 0 h 144"/>
                <a:gd name="T6" fmla="*/ 0 w 52"/>
                <a:gd name="T7" fmla="*/ 0 h 144"/>
                <a:gd name="T8" fmla="*/ 0 w 52"/>
                <a:gd name="T9" fmla="*/ 0 h 144"/>
                <a:gd name="T10" fmla="*/ 0 w 52"/>
                <a:gd name="T11" fmla="*/ 0 h 144"/>
                <a:gd name="T12" fmla="*/ 0 w 52"/>
                <a:gd name="T13" fmla="*/ 0 h 144"/>
                <a:gd name="T14" fmla="*/ 0 w 52"/>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44"/>
                <a:gd name="T26" fmla="*/ 52 w 52"/>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675" name="Freeform 37"/>
            <p:cNvSpPr>
              <a:spLocks/>
            </p:cNvSpPr>
            <p:nvPr/>
          </p:nvSpPr>
          <p:spPr bwMode="auto">
            <a:xfrm>
              <a:off x="4452" y="453"/>
              <a:ext cx="17" cy="37"/>
            </a:xfrm>
            <a:custGeom>
              <a:avLst/>
              <a:gdLst>
                <a:gd name="T0" fmla="*/ 0 w 83"/>
                <a:gd name="T1" fmla="*/ 0 h 182"/>
                <a:gd name="T2" fmla="*/ 0 w 83"/>
                <a:gd name="T3" fmla="*/ 0 h 182"/>
                <a:gd name="T4" fmla="*/ 0 w 83"/>
                <a:gd name="T5" fmla="*/ 0 h 182"/>
                <a:gd name="T6" fmla="*/ 0 w 83"/>
                <a:gd name="T7" fmla="*/ 0 h 182"/>
                <a:gd name="T8" fmla="*/ 0 w 83"/>
                <a:gd name="T9" fmla="*/ 0 h 182"/>
                <a:gd name="T10" fmla="*/ 0 w 83"/>
                <a:gd name="T11" fmla="*/ 0 h 182"/>
                <a:gd name="T12" fmla="*/ 0 w 83"/>
                <a:gd name="T13" fmla="*/ 0 h 182"/>
                <a:gd name="T14" fmla="*/ 0 w 83"/>
                <a:gd name="T15" fmla="*/ 0 h 182"/>
                <a:gd name="T16" fmla="*/ 0 w 83"/>
                <a:gd name="T17" fmla="*/ 0 h 182"/>
                <a:gd name="T18" fmla="*/ 0 w 83"/>
                <a:gd name="T19" fmla="*/ 0 h 182"/>
                <a:gd name="T20" fmla="*/ 0 w 83"/>
                <a:gd name="T21" fmla="*/ 0 h 182"/>
                <a:gd name="T22" fmla="*/ 0 w 83"/>
                <a:gd name="T23" fmla="*/ 0 h 182"/>
                <a:gd name="T24" fmla="*/ 0 w 83"/>
                <a:gd name="T25" fmla="*/ 0 h 182"/>
                <a:gd name="T26" fmla="*/ 0 w 83"/>
                <a:gd name="T27" fmla="*/ 0 h 182"/>
                <a:gd name="T28" fmla="*/ 0 w 83"/>
                <a:gd name="T29" fmla="*/ 0 h 182"/>
                <a:gd name="T30" fmla="*/ 0 w 83"/>
                <a:gd name="T31" fmla="*/ 0 h 182"/>
                <a:gd name="T32" fmla="*/ 0 w 83"/>
                <a:gd name="T33" fmla="*/ 0 h 182"/>
                <a:gd name="T34" fmla="*/ 0 w 83"/>
                <a:gd name="T35" fmla="*/ 0 h 182"/>
                <a:gd name="T36" fmla="*/ 0 w 83"/>
                <a:gd name="T37" fmla="*/ 0 h 182"/>
                <a:gd name="T38" fmla="*/ 0 w 83"/>
                <a:gd name="T39" fmla="*/ 0 h 182"/>
                <a:gd name="T40" fmla="*/ 0 w 83"/>
                <a:gd name="T41" fmla="*/ 0 h 182"/>
                <a:gd name="T42" fmla="*/ 0 w 83"/>
                <a:gd name="T43" fmla="*/ 0 h 1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182"/>
                <a:gd name="T68" fmla="*/ 83 w 83"/>
                <a:gd name="T69" fmla="*/ 182 h 1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676" name="Freeform 38"/>
            <p:cNvSpPr>
              <a:spLocks/>
            </p:cNvSpPr>
            <p:nvPr/>
          </p:nvSpPr>
          <p:spPr bwMode="auto">
            <a:xfrm>
              <a:off x="4477" y="459"/>
              <a:ext cx="9" cy="16"/>
            </a:xfrm>
            <a:custGeom>
              <a:avLst/>
              <a:gdLst>
                <a:gd name="T0" fmla="*/ 0 w 42"/>
                <a:gd name="T1" fmla="*/ 0 h 84"/>
                <a:gd name="T2" fmla="*/ 0 w 42"/>
                <a:gd name="T3" fmla="*/ 0 h 84"/>
                <a:gd name="T4" fmla="*/ 0 w 42"/>
                <a:gd name="T5" fmla="*/ 0 h 84"/>
                <a:gd name="T6" fmla="*/ 0 w 42"/>
                <a:gd name="T7" fmla="*/ 0 h 84"/>
                <a:gd name="T8" fmla="*/ 0 w 42"/>
                <a:gd name="T9" fmla="*/ 0 h 84"/>
                <a:gd name="T10" fmla="*/ 0 w 42"/>
                <a:gd name="T11" fmla="*/ 0 h 84"/>
                <a:gd name="T12" fmla="*/ 0 w 42"/>
                <a:gd name="T13" fmla="*/ 0 h 84"/>
                <a:gd name="T14" fmla="*/ 0 w 42"/>
                <a:gd name="T15" fmla="*/ 0 h 84"/>
                <a:gd name="T16" fmla="*/ 0 w 42"/>
                <a:gd name="T17" fmla="*/ 0 h 84"/>
                <a:gd name="T18" fmla="*/ 0 w 42"/>
                <a:gd name="T19" fmla="*/ 0 h 84"/>
                <a:gd name="T20" fmla="*/ 0 w 42"/>
                <a:gd name="T21" fmla="*/ 0 h 84"/>
                <a:gd name="T22" fmla="*/ 0 w 42"/>
                <a:gd name="T23" fmla="*/ 0 h 84"/>
                <a:gd name="T24" fmla="*/ 0 w 42"/>
                <a:gd name="T25" fmla="*/ 0 h 84"/>
                <a:gd name="T26" fmla="*/ 0 w 42"/>
                <a:gd name="T27" fmla="*/ 0 h 84"/>
                <a:gd name="T28" fmla="*/ 0 w 42"/>
                <a:gd name="T29" fmla="*/ 0 h 84"/>
                <a:gd name="T30" fmla="*/ 0 w 42"/>
                <a:gd name="T31" fmla="*/ 0 h 84"/>
                <a:gd name="T32" fmla="*/ 0 w 42"/>
                <a:gd name="T33" fmla="*/ 0 h 84"/>
                <a:gd name="T34" fmla="*/ 0 w 42"/>
                <a:gd name="T35" fmla="*/ 0 h 84"/>
                <a:gd name="T36" fmla="*/ 0 w 42"/>
                <a:gd name="T37" fmla="*/ 0 h 84"/>
                <a:gd name="T38" fmla="*/ 0 w 42"/>
                <a:gd name="T39" fmla="*/ 0 h 84"/>
                <a:gd name="T40" fmla="*/ 0 w 42"/>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4"/>
                <a:gd name="T65" fmla="*/ 42 w 42"/>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677" name="Freeform 39"/>
            <p:cNvSpPr>
              <a:spLocks/>
            </p:cNvSpPr>
            <p:nvPr/>
          </p:nvSpPr>
          <p:spPr bwMode="auto">
            <a:xfrm>
              <a:off x="4542" y="485"/>
              <a:ext cx="20" cy="16"/>
            </a:xfrm>
            <a:custGeom>
              <a:avLst/>
              <a:gdLst>
                <a:gd name="T0" fmla="*/ 0 w 103"/>
                <a:gd name="T1" fmla="*/ 0 h 76"/>
                <a:gd name="T2" fmla="*/ 0 w 103"/>
                <a:gd name="T3" fmla="*/ 0 h 76"/>
                <a:gd name="T4" fmla="*/ 0 w 103"/>
                <a:gd name="T5" fmla="*/ 0 h 76"/>
                <a:gd name="T6" fmla="*/ 0 w 103"/>
                <a:gd name="T7" fmla="*/ 0 h 76"/>
                <a:gd name="T8" fmla="*/ 0 w 103"/>
                <a:gd name="T9" fmla="*/ 0 h 76"/>
                <a:gd name="T10" fmla="*/ 0 w 103"/>
                <a:gd name="T11" fmla="*/ 0 h 76"/>
                <a:gd name="T12" fmla="*/ 0 w 103"/>
                <a:gd name="T13" fmla="*/ 0 h 76"/>
                <a:gd name="T14" fmla="*/ 0 w 103"/>
                <a:gd name="T15" fmla="*/ 0 h 76"/>
                <a:gd name="T16" fmla="*/ 0 w 103"/>
                <a:gd name="T17" fmla="*/ 0 h 76"/>
                <a:gd name="T18" fmla="*/ 0 w 103"/>
                <a:gd name="T19" fmla="*/ 0 h 76"/>
                <a:gd name="T20" fmla="*/ 0 w 103"/>
                <a:gd name="T21" fmla="*/ 0 h 76"/>
                <a:gd name="T22" fmla="*/ 0 w 103"/>
                <a:gd name="T23" fmla="*/ 0 h 76"/>
                <a:gd name="T24" fmla="*/ 0 w 103"/>
                <a:gd name="T25" fmla="*/ 0 h 76"/>
                <a:gd name="T26" fmla="*/ 0 w 103"/>
                <a:gd name="T27" fmla="*/ 0 h 76"/>
                <a:gd name="T28" fmla="*/ 0 w 103"/>
                <a:gd name="T29" fmla="*/ 0 h 76"/>
                <a:gd name="T30" fmla="*/ 0 w 103"/>
                <a:gd name="T31" fmla="*/ 0 h 76"/>
                <a:gd name="T32" fmla="*/ 0 w 103"/>
                <a:gd name="T33" fmla="*/ 0 h 76"/>
                <a:gd name="T34" fmla="*/ 0 w 103"/>
                <a:gd name="T35" fmla="*/ 0 h 76"/>
                <a:gd name="T36" fmla="*/ 0 w 103"/>
                <a:gd name="T37" fmla="*/ 0 h 76"/>
                <a:gd name="T38" fmla="*/ 0 w 103"/>
                <a:gd name="T39" fmla="*/ 0 h 76"/>
                <a:gd name="T40" fmla="*/ 0 w 103"/>
                <a:gd name="T41" fmla="*/ 0 h 76"/>
                <a:gd name="T42" fmla="*/ 0 w 103"/>
                <a:gd name="T43" fmla="*/ 0 h 76"/>
                <a:gd name="T44" fmla="*/ 0 w 103"/>
                <a:gd name="T45" fmla="*/ 0 h 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3"/>
                <a:gd name="T70" fmla="*/ 0 h 76"/>
                <a:gd name="T71" fmla="*/ 103 w 103"/>
                <a:gd name="T72" fmla="*/ 76 h 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678" name="Freeform 40"/>
            <p:cNvSpPr>
              <a:spLocks/>
            </p:cNvSpPr>
            <p:nvPr/>
          </p:nvSpPr>
          <p:spPr bwMode="auto">
            <a:xfrm>
              <a:off x="4429" y="487"/>
              <a:ext cx="115" cy="115"/>
            </a:xfrm>
            <a:custGeom>
              <a:avLst/>
              <a:gdLst>
                <a:gd name="T0" fmla="*/ 0 w 571"/>
                <a:gd name="T1" fmla="*/ 0 h 573"/>
                <a:gd name="T2" fmla="*/ 0 w 571"/>
                <a:gd name="T3" fmla="*/ 0 h 573"/>
                <a:gd name="T4" fmla="*/ 0 w 571"/>
                <a:gd name="T5" fmla="*/ 0 h 573"/>
                <a:gd name="T6" fmla="*/ 0 w 571"/>
                <a:gd name="T7" fmla="*/ 0 h 573"/>
                <a:gd name="T8" fmla="*/ 0 w 571"/>
                <a:gd name="T9" fmla="*/ 0 h 573"/>
                <a:gd name="T10" fmla="*/ 0 w 571"/>
                <a:gd name="T11" fmla="*/ 0 h 573"/>
                <a:gd name="T12" fmla="*/ 0 w 571"/>
                <a:gd name="T13" fmla="*/ 0 h 573"/>
                <a:gd name="T14" fmla="*/ 0 w 571"/>
                <a:gd name="T15" fmla="*/ 0 h 573"/>
                <a:gd name="T16" fmla="*/ 0 w 571"/>
                <a:gd name="T17" fmla="*/ 0 h 573"/>
                <a:gd name="T18" fmla="*/ 0 w 571"/>
                <a:gd name="T19" fmla="*/ 0 h 573"/>
                <a:gd name="T20" fmla="*/ 0 w 571"/>
                <a:gd name="T21" fmla="*/ 0 h 573"/>
                <a:gd name="T22" fmla="*/ 0 w 571"/>
                <a:gd name="T23" fmla="*/ 0 h 573"/>
                <a:gd name="T24" fmla="*/ 0 w 571"/>
                <a:gd name="T25" fmla="*/ 0 h 573"/>
                <a:gd name="T26" fmla="*/ 0 w 571"/>
                <a:gd name="T27" fmla="*/ 0 h 573"/>
                <a:gd name="T28" fmla="*/ 0 w 571"/>
                <a:gd name="T29" fmla="*/ 0 h 573"/>
                <a:gd name="T30" fmla="*/ 0 w 571"/>
                <a:gd name="T31" fmla="*/ 0 h 573"/>
                <a:gd name="T32" fmla="*/ 0 w 571"/>
                <a:gd name="T33" fmla="*/ 0 h 573"/>
                <a:gd name="T34" fmla="*/ 0 w 571"/>
                <a:gd name="T35" fmla="*/ 0 h 573"/>
                <a:gd name="T36" fmla="*/ 0 w 571"/>
                <a:gd name="T37" fmla="*/ 0 h 573"/>
                <a:gd name="T38" fmla="*/ 0 w 571"/>
                <a:gd name="T39" fmla="*/ 0 h 573"/>
                <a:gd name="T40" fmla="*/ 0 w 571"/>
                <a:gd name="T41" fmla="*/ 0 h 573"/>
                <a:gd name="T42" fmla="*/ 0 w 571"/>
                <a:gd name="T43" fmla="*/ 0 h 573"/>
                <a:gd name="T44" fmla="*/ 0 w 571"/>
                <a:gd name="T45" fmla="*/ 0 h 573"/>
                <a:gd name="T46" fmla="*/ 0 w 571"/>
                <a:gd name="T47" fmla="*/ 0 h 573"/>
                <a:gd name="T48" fmla="*/ 0 w 571"/>
                <a:gd name="T49" fmla="*/ 0 h 573"/>
                <a:gd name="T50" fmla="*/ 0 w 571"/>
                <a:gd name="T51" fmla="*/ 0 h 573"/>
                <a:gd name="T52" fmla="*/ 0 w 571"/>
                <a:gd name="T53" fmla="*/ 0 h 573"/>
                <a:gd name="T54" fmla="*/ 0 w 571"/>
                <a:gd name="T55" fmla="*/ 0 h 573"/>
                <a:gd name="T56" fmla="*/ 0 w 571"/>
                <a:gd name="T57" fmla="*/ 0 h 573"/>
                <a:gd name="T58" fmla="*/ 0 w 571"/>
                <a:gd name="T59" fmla="*/ 0 h 573"/>
                <a:gd name="T60" fmla="*/ 0 w 571"/>
                <a:gd name="T61" fmla="*/ 0 h 573"/>
                <a:gd name="T62" fmla="*/ 0 w 571"/>
                <a:gd name="T63" fmla="*/ 0 h 573"/>
                <a:gd name="T64" fmla="*/ 0 w 571"/>
                <a:gd name="T65" fmla="*/ 0 h 573"/>
                <a:gd name="T66" fmla="*/ 0 w 571"/>
                <a:gd name="T67" fmla="*/ 0 h 573"/>
                <a:gd name="T68" fmla="*/ 0 w 571"/>
                <a:gd name="T69" fmla="*/ 0 h 573"/>
                <a:gd name="T70" fmla="*/ 0 w 571"/>
                <a:gd name="T71" fmla="*/ 0 h 573"/>
                <a:gd name="T72" fmla="*/ 0 w 571"/>
                <a:gd name="T73" fmla="*/ 0 h 573"/>
                <a:gd name="T74" fmla="*/ 0 w 571"/>
                <a:gd name="T75" fmla="*/ 0 h 573"/>
                <a:gd name="T76" fmla="*/ 0 w 571"/>
                <a:gd name="T77" fmla="*/ 0 h 573"/>
                <a:gd name="T78" fmla="*/ 0 w 571"/>
                <a:gd name="T79" fmla="*/ 0 h 573"/>
                <a:gd name="T80" fmla="*/ 0 w 571"/>
                <a:gd name="T81" fmla="*/ 0 h 573"/>
                <a:gd name="T82" fmla="*/ 0 w 571"/>
                <a:gd name="T83" fmla="*/ 0 h 573"/>
                <a:gd name="T84" fmla="*/ 0 w 571"/>
                <a:gd name="T85" fmla="*/ 0 h 573"/>
                <a:gd name="T86" fmla="*/ 0 w 571"/>
                <a:gd name="T87" fmla="*/ 0 h 573"/>
                <a:gd name="T88" fmla="*/ 0 w 571"/>
                <a:gd name="T89" fmla="*/ 0 h 573"/>
                <a:gd name="T90" fmla="*/ 0 w 571"/>
                <a:gd name="T91" fmla="*/ 0 h 573"/>
                <a:gd name="T92" fmla="*/ 0 w 571"/>
                <a:gd name="T93" fmla="*/ 0 h 573"/>
                <a:gd name="T94" fmla="*/ 0 w 571"/>
                <a:gd name="T95" fmla="*/ 0 h 573"/>
                <a:gd name="T96" fmla="*/ 0 w 571"/>
                <a:gd name="T97" fmla="*/ 0 h 573"/>
                <a:gd name="T98" fmla="*/ 0 w 571"/>
                <a:gd name="T99" fmla="*/ 0 h 573"/>
                <a:gd name="T100" fmla="*/ 0 w 571"/>
                <a:gd name="T101" fmla="*/ 0 h 573"/>
                <a:gd name="T102" fmla="*/ 0 w 571"/>
                <a:gd name="T103" fmla="*/ 0 h 573"/>
                <a:gd name="T104" fmla="*/ 0 w 571"/>
                <a:gd name="T105" fmla="*/ 0 h 573"/>
                <a:gd name="T106" fmla="*/ 0 w 571"/>
                <a:gd name="T107" fmla="*/ 0 h 57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71"/>
                <a:gd name="T163" fmla="*/ 0 h 573"/>
                <a:gd name="T164" fmla="*/ 571 w 571"/>
                <a:gd name="T165" fmla="*/ 573 h 57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679" name="Freeform 41"/>
            <p:cNvSpPr>
              <a:spLocks/>
            </p:cNvSpPr>
            <p:nvPr/>
          </p:nvSpPr>
          <p:spPr bwMode="auto">
            <a:xfrm>
              <a:off x="4432" y="490"/>
              <a:ext cx="16" cy="17"/>
            </a:xfrm>
            <a:custGeom>
              <a:avLst/>
              <a:gdLst>
                <a:gd name="T0" fmla="*/ 0 w 83"/>
                <a:gd name="T1" fmla="*/ 0 h 84"/>
                <a:gd name="T2" fmla="*/ 0 w 83"/>
                <a:gd name="T3" fmla="*/ 0 h 84"/>
                <a:gd name="T4" fmla="*/ 0 w 83"/>
                <a:gd name="T5" fmla="*/ 0 h 84"/>
                <a:gd name="T6" fmla="*/ 0 w 83"/>
                <a:gd name="T7" fmla="*/ 0 h 84"/>
                <a:gd name="T8" fmla="*/ 0 w 83"/>
                <a:gd name="T9" fmla="*/ 0 h 84"/>
                <a:gd name="T10" fmla="*/ 0 w 83"/>
                <a:gd name="T11" fmla="*/ 0 h 84"/>
                <a:gd name="T12" fmla="*/ 0 w 83"/>
                <a:gd name="T13" fmla="*/ 0 h 84"/>
                <a:gd name="T14" fmla="*/ 0 w 83"/>
                <a:gd name="T15" fmla="*/ 0 h 84"/>
                <a:gd name="T16" fmla="*/ 0 w 83"/>
                <a:gd name="T17" fmla="*/ 0 h 84"/>
                <a:gd name="T18" fmla="*/ 0 w 83"/>
                <a:gd name="T19" fmla="*/ 0 h 84"/>
                <a:gd name="T20" fmla="*/ 0 w 83"/>
                <a:gd name="T21" fmla="*/ 0 h 84"/>
                <a:gd name="T22" fmla="*/ 0 w 83"/>
                <a:gd name="T23" fmla="*/ 0 h 84"/>
                <a:gd name="T24" fmla="*/ 0 w 83"/>
                <a:gd name="T25" fmla="*/ 0 h 84"/>
                <a:gd name="T26" fmla="*/ 0 w 83"/>
                <a:gd name="T27" fmla="*/ 0 h 84"/>
                <a:gd name="T28" fmla="*/ 0 w 83"/>
                <a:gd name="T29" fmla="*/ 0 h 84"/>
                <a:gd name="T30" fmla="*/ 0 w 83"/>
                <a:gd name="T31" fmla="*/ 0 h 84"/>
                <a:gd name="T32" fmla="*/ 0 w 83"/>
                <a:gd name="T33" fmla="*/ 0 h 84"/>
                <a:gd name="T34" fmla="*/ 0 w 83"/>
                <a:gd name="T35" fmla="*/ 0 h 84"/>
                <a:gd name="T36" fmla="*/ 0 w 83"/>
                <a:gd name="T37" fmla="*/ 0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84"/>
                <a:gd name="T59" fmla="*/ 83 w 83"/>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680" name="Freeform 42"/>
            <p:cNvSpPr>
              <a:spLocks/>
            </p:cNvSpPr>
            <p:nvPr/>
          </p:nvSpPr>
          <p:spPr bwMode="auto">
            <a:xfrm>
              <a:off x="4392" y="498"/>
              <a:ext cx="35" cy="21"/>
            </a:xfrm>
            <a:custGeom>
              <a:avLst/>
              <a:gdLst>
                <a:gd name="T0" fmla="*/ 0 w 176"/>
                <a:gd name="T1" fmla="*/ 0 h 106"/>
                <a:gd name="T2" fmla="*/ 0 w 176"/>
                <a:gd name="T3" fmla="*/ 0 h 106"/>
                <a:gd name="T4" fmla="*/ 0 w 176"/>
                <a:gd name="T5" fmla="*/ 0 h 106"/>
                <a:gd name="T6" fmla="*/ 0 w 176"/>
                <a:gd name="T7" fmla="*/ 0 h 106"/>
                <a:gd name="T8" fmla="*/ 0 w 176"/>
                <a:gd name="T9" fmla="*/ 0 h 106"/>
                <a:gd name="T10" fmla="*/ 0 w 176"/>
                <a:gd name="T11" fmla="*/ 0 h 106"/>
                <a:gd name="T12" fmla="*/ 0 w 176"/>
                <a:gd name="T13" fmla="*/ 0 h 106"/>
                <a:gd name="T14" fmla="*/ 0 w 176"/>
                <a:gd name="T15" fmla="*/ 0 h 106"/>
                <a:gd name="T16" fmla="*/ 0 w 176"/>
                <a:gd name="T17" fmla="*/ 0 h 106"/>
                <a:gd name="T18" fmla="*/ 0 w 176"/>
                <a:gd name="T19" fmla="*/ 0 h 106"/>
                <a:gd name="T20" fmla="*/ 0 w 176"/>
                <a:gd name="T21" fmla="*/ 0 h 106"/>
                <a:gd name="T22" fmla="*/ 0 w 176"/>
                <a:gd name="T23" fmla="*/ 0 h 106"/>
                <a:gd name="T24" fmla="*/ 0 w 176"/>
                <a:gd name="T25" fmla="*/ 0 h 106"/>
                <a:gd name="T26" fmla="*/ 0 w 176"/>
                <a:gd name="T27" fmla="*/ 0 h 106"/>
                <a:gd name="T28" fmla="*/ 0 w 176"/>
                <a:gd name="T29" fmla="*/ 0 h 106"/>
                <a:gd name="T30" fmla="*/ 0 w 176"/>
                <a:gd name="T31" fmla="*/ 0 h 106"/>
                <a:gd name="T32" fmla="*/ 0 w 176"/>
                <a:gd name="T33" fmla="*/ 0 h 106"/>
                <a:gd name="T34" fmla="*/ 0 w 176"/>
                <a:gd name="T35" fmla="*/ 0 h 106"/>
                <a:gd name="T36" fmla="*/ 0 w 176"/>
                <a:gd name="T37" fmla="*/ 0 h 106"/>
                <a:gd name="T38" fmla="*/ 0 w 176"/>
                <a:gd name="T39" fmla="*/ 0 h 106"/>
                <a:gd name="T40" fmla="*/ 0 w 176"/>
                <a:gd name="T41" fmla="*/ 0 h 106"/>
                <a:gd name="T42" fmla="*/ 0 w 176"/>
                <a:gd name="T43" fmla="*/ 0 h 106"/>
                <a:gd name="T44" fmla="*/ 0 w 176"/>
                <a:gd name="T45" fmla="*/ 0 h 106"/>
                <a:gd name="T46" fmla="*/ 0 w 176"/>
                <a:gd name="T47" fmla="*/ 0 h 106"/>
                <a:gd name="T48" fmla="*/ 0 w 176"/>
                <a:gd name="T49" fmla="*/ 0 h 106"/>
                <a:gd name="T50" fmla="*/ 0 w 176"/>
                <a:gd name="T51" fmla="*/ 0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6"/>
                <a:gd name="T79" fmla="*/ 0 h 106"/>
                <a:gd name="T80" fmla="*/ 176 w 176"/>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681" name="Freeform 43"/>
            <p:cNvSpPr>
              <a:spLocks/>
            </p:cNvSpPr>
            <p:nvPr/>
          </p:nvSpPr>
          <p:spPr bwMode="auto">
            <a:xfrm>
              <a:off x="4438" y="498"/>
              <a:ext cx="97" cy="91"/>
            </a:xfrm>
            <a:custGeom>
              <a:avLst/>
              <a:gdLst>
                <a:gd name="T0" fmla="*/ 0 w 487"/>
                <a:gd name="T1" fmla="*/ 0 h 456"/>
                <a:gd name="T2" fmla="*/ 0 w 487"/>
                <a:gd name="T3" fmla="*/ 0 h 456"/>
                <a:gd name="T4" fmla="*/ 0 w 487"/>
                <a:gd name="T5" fmla="*/ 0 h 456"/>
                <a:gd name="T6" fmla="*/ 0 w 487"/>
                <a:gd name="T7" fmla="*/ 0 h 456"/>
                <a:gd name="T8" fmla="*/ 0 w 487"/>
                <a:gd name="T9" fmla="*/ 0 h 456"/>
                <a:gd name="T10" fmla="*/ 0 w 487"/>
                <a:gd name="T11" fmla="*/ 0 h 456"/>
                <a:gd name="T12" fmla="*/ 0 w 487"/>
                <a:gd name="T13" fmla="*/ 0 h 456"/>
                <a:gd name="T14" fmla="*/ 0 w 487"/>
                <a:gd name="T15" fmla="*/ 0 h 456"/>
                <a:gd name="T16" fmla="*/ 0 w 487"/>
                <a:gd name="T17" fmla="*/ 0 h 456"/>
                <a:gd name="T18" fmla="*/ 0 w 487"/>
                <a:gd name="T19" fmla="*/ 0 h 456"/>
                <a:gd name="T20" fmla="*/ 0 w 487"/>
                <a:gd name="T21" fmla="*/ 0 h 456"/>
                <a:gd name="T22" fmla="*/ 0 w 487"/>
                <a:gd name="T23" fmla="*/ 0 h 456"/>
                <a:gd name="T24" fmla="*/ 0 w 487"/>
                <a:gd name="T25" fmla="*/ 0 h 456"/>
                <a:gd name="T26" fmla="*/ 0 w 487"/>
                <a:gd name="T27" fmla="*/ 0 h 456"/>
                <a:gd name="T28" fmla="*/ 0 w 487"/>
                <a:gd name="T29" fmla="*/ 0 h 456"/>
                <a:gd name="T30" fmla="*/ 0 w 487"/>
                <a:gd name="T31" fmla="*/ 0 h 456"/>
                <a:gd name="T32" fmla="*/ 0 w 487"/>
                <a:gd name="T33" fmla="*/ 0 h 456"/>
                <a:gd name="T34" fmla="*/ 0 w 487"/>
                <a:gd name="T35" fmla="*/ 0 h 456"/>
                <a:gd name="T36" fmla="*/ 0 w 487"/>
                <a:gd name="T37" fmla="*/ 0 h 456"/>
                <a:gd name="T38" fmla="*/ 0 w 487"/>
                <a:gd name="T39" fmla="*/ 0 h 456"/>
                <a:gd name="T40" fmla="*/ 0 w 487"/>
                <a:gd name="T41" fmla="*/ 0 h 456"/>
                <a:gd name="T42" fmla="*/ 0 w 487"/>
                <a:gd name="T43" fmla="*/ 0 h 456"/>
                <a:gd name="T44" fmla="*/ 0 w 487"/>
                <a:gd name="T45" fmla="*/ 0 h 456"/>
                <a:gd name="T46" fmla="*/ 0 w 487"/>
                <a:gd name="T47" fmla="*/ 0 h 456"/>
                <a:gd name="T48" fmla="*/ 0 w 487"/>
                <a:gd name="T49" fmla="*/ 0 h 456"/>
                <a:gd name="T50" fmla="*/ 0 w 487"/>
                <a:gd name="T51" fmla="*/ 0 h 456"/>
                <a:gd name="T52" fmla="*/ 0 w 487"/>
                <a:gd name="T53" fmla="*/ 0 h 456"/>
                <a:gd name="T54" fmla="*/ 0 w 487"/>
                <a:gd name="T55" fmla="*/ 0 h 456"/>
                <a:gd name="T56" fmla="*/ 0 w 487"/>
                <a:gd name="T57" fmla="*/ 0 h 456"/>
                <a:gd name="T58" fmla="*/ 0 w 487"/>
                <a:gd name="T59" fmla="*/ 0 h 456"/>
                <a:gd name="T60" fmla="*/ 0 w 487"/>
                <a:gd name="T61" fmla="*/ 0 h 456"/>
                <a:gd name="T62" fmla="*/ 0 w 487"/>
                <a:gd name="T63" fmla="*/ 0 h 456"/>
                <a:gd name="T64" fmla="*/ 0 w 487"/>
                <a:gd name="T65" fmla="*/ 0 h 456"/>
                <a:gd name="T66" fmla="*/ 0 w 487"/>
                <a:gd name="T67" fmla="*/ 0 h 456"/>
                <a:gd name="T68" fmla="*/ 0 w 487"/>
                <a:gd name="T69" fmla="*/ 0 h 456"/>
                <a:gd name="T70" fmla="*/ 0 w 487"/>
                <a:gd name="T71" fmla="*/ 0 h 456"/>
                <a:gd name="T72" fmla="*/ 0 w 487"/>
                <a:gd name="T73" fmla="*/ 0 h 456"/>
                <a:gd name="T74" fmla="*/ 0 w 487"/>
                <a:gd name="T75" fmla="*/ 0 h 456"/>
                <a:gd name="T76" fmla="*/ 0 w 487"/>
                <a:gd name="T77" fmla="*/ 0 h 456"/>
                <a:gd name="T78" fmla="*/ 0 w 487"/>
                <a:gd name="T79" fmla="*/ 0 h 456"/>
                <a:gd name="T80" fmla="*/ 0 w 487"/>
                <a:gd name="T81" fmla="*/ 0 h 456"/>
                <a:gd name="T82" fmla="*/ 0 w 487"/>
                <a:gd name="T83" fmla="*/ 0 h 456"/>
                <a:gd name="T84" fmla="*/ 0 w 487"/>
                <a:gd name="T85" fmla="*/ 0 h 456"/>
                <a:gd name="T86" fmla="*/ 0 w 487"/>
                <a:gd name="T87" fmla="*/ 0 h 456"/>
                <a:gd name="T88" fmla="*/ 0 w 487"/>
                <a:gd name="T89" fmla="*/ 0 h 456"/>
                <a:gd name="T90" fmla="*/ 0 w 487"/>
                <a:gd name="T91" fmla="*/ 0 h 456"/>
                <a:gd name="T92" fmla="*/ 0 w 487"/>
                <a:gd name="T93" fmla="*/ 0 h 456"/>
                <a:gd name="T94" fmla="*/ 0 w 487"/>
                <a:gd name="T95" fmla="*/ 0 h 456"/>
                <a:gd name="T96" fmla="*/ 0 w 487"/>
                <a:gd name="T97" fmla="*/ 0 h 456"/>
                <a:gd name="T98" fmla="*/ 0 w 487"/>
                <a:gd name="T99" fmla="*/ 0 h 456"/>
                <a:gd name="T100" fmla="*/ 0 w 487"/>
                <a:gd name="T101" fmla="*/ 0 h 456"/>
                <a:gd name="T102" fmla="*/ 0 w 487"/>
                <a:gd name="T103" fmla="*/ 0 h 456"/>
                <a:gd name="T104" fmla="*/ 0 w 487"/>
                <a:gd name="T105" fmla="*/ 0 h 456"/>
                <a:gd name="T106" fmla="*/ 0 w 487"/>
                <a:gd name="T107" fmla="*/ 0 h 456"/>
                <a:gd name="T108" fmla="*/ 0 w 487"/>
                <a:gd name="T109" fmla="*/ 0 h 456"/>
                <a:gd name="T110" fmla="*/ 0 w 487"/>
                <a:gd name="T111" fmla="*/ 0 h 456"/>
                <a:gd name="T112" fmla="*/ 0 w 487"/>
                <a:gd name="T113" fmla="*/ 0 h 456"/>
                <a:gd name="T114" fmla="*/ 0 w 487"/>
                <a:gd name="T115" fmla="*/ 0 h 456"/>
                <a:gd name="T116" fmla="*/ 0 w 487"/>
                <a:gd name="T117" fmla="*/ 0 h 456"/>
                <a:gd name="T118" fmla="*/ 0 w 487"/>
                <a:gd name="T119" fmla="*/ 0 h 456"/>
                <a:gd name="T120" fmla="*/ 0 w 487"/>
                <a:gd name="T121" fmla="*/ 0 h 456"/>
                <a:gd name="T122" fmla="*/ 0 w 487"/>
                <a:gd name="T123" fmla="*/ 0 h 4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7"/>
                <a:gd name="T187" fmla="*/ 0 h 456"/>
                <a:gd name="T188" fmla="*/ 487 w 487"/>
                <a:gd name="T189" fmla="*/ 456 h 4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682" name="Freeform 44"/>
            <p:cNvSpPr>
              <a:spLocks/>
            </p:cNvSpPr>
            <p:nvPr/>
          </p:nvSpPr>
          <p:spPr bwMode="auto">
            <a:xfrm>
              <a:off x="4557" y="525"/>
              <a:ext cx="36" cy="10"/>
            </a:xfrm>
            <a:custGeom>
              <a:avLst/>
              <a:gdLst>
                <a:gd name="T0" fmla="*/ 0 w 182"/>
                <a:gd name="T1" fmla="*/ 0 h 52"/>
                <a:gd name="T2" fmla="*/ 0 w 182"/>
                <a:gd name="T3" fmla="*/ 0 h 52"/>
                <a:gd name="T4" fmla="*/ 0 w 182"/>
                <a:gd name="T5" fmla="*/ 0 h 52"/>
                <a:gd name="T6" fmla="*/ 0 w 182"/>
                <a:gd name="T7" fmla="*/ 0 h 52"/>
                <a:gd name="T8" fmla="*/ 0 w 182"/>
                <a:gd name="T9" fmla="*/ 0 h 52"/>
                <a:gd name="T10" fmla="*/ 0 w 182"/>
                <a:gd name="T11" fmla="*/ 0 h 52"/>
                <a:gd name="T12" fmla="*/ 0 w 182"/>
                <a:gd name="T13" fmla="*/ 0 h 52"/>
                <a:gd name="T14" fmla="*/ 0 w 182"/>
                <a:gd name="T15" fmla="*/ 0 h 52"/>
                <a:gd name="T16" fmla="*/ 0 w 182"/>
                <a:gd name="T17" fmla="*/ 0 h 52"/>
                <a:gd name="T18" fmla="*/ 0 w 182"/>
                <a:gd name="T19" fmla="*/ 0 h 52"/>
                <a:gd name="T20" fmla="*/ 0 w 182"/>
                <a:gd name="T21" fmla="*/ 0 h 52"/>
                <a:gd name="T22" fmla="*/ 0 w 182"/>
                <a:gd name="T23" fmla="*/ 0 h 52"/>
                <a:gd name="T24" fmla="*/ 0 w 182"/>
                <a:gd name="T25" fmla="*/ 0 h 52"/>
                <a:gd name="T26" fmla="*/ 0 w 182"/>
                <a:gd name="T27" fmla="*/ 0 h 52"/>
                <a:gd name="T28" fmla="*/ 0 w 182"/>
                <a:gd name="T29" fmla="*/ 0 h 52"/>
                <a:gd name="T30" fmla="*/ 0 w 182"/>
                <a:gd name="T31" fmla="*/ 0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
                <a:gd name="T49" fmla="*/ 0 h 52"/>
                <a:gd name="T50" fmla="*/ 182 w 182"/>
                <a:gd name="T51" fmla="*/ 52 h 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683" name="Freeform 45"/>
            <p:cNvSpPr>
              <a:spLocks/>
            </p:cNvSpPr>
            <p:nvPr/>
          </p:nvSpPr>
          <p:spPr bwMode="auto">
            <a:xfrm>
              <a:off x="4396" y="535"/>
              <a:ext cx="21" cy="9"/>
            </a:xfrm>
            <a:custGeom>
              <a:avLst/>
              <a:gdLst>
                <a:gd name="T0" fmla="*/ 0 w 104"/>
                <a:gd name="T1" fmla="*/ 0 h 43"/>
                <a:gd name="T2" fmla="*/ 0 w 104"/>
                <a:gd name="T3" fmla="*/ 0 h 43"/>
                <a:gd name="T4" fmla="*/ 0 w 104"/>
                <a:gd name="T5" fmla="*/ 0 h 43"/>
                <a:gd name="T6" fmla="*/ 0 w 104"/>
                <a:gd name="T7" fmla="*/ 0 h 43"/>
                <a:gd name="T8" fmla="*/ 0 w 104"/>
                <a:gd name="T9" fmla="*/ 0 h 43"/>
                <a:gd name="T10" fmla="*/ 0 w 104"/>
                <a:gd name="T11" fmla="*/ 0 h 43"/>
                <a:gd name="T12" fmla="*/ 0 w 104"/>
                <a:gd name="T13" fmla="*/ 0 h 43"/>
                <a:gd name="T14" fmla="*/ 0 w 104"/>
                <a:gd name="T15" fmla="*/ 0 h 43"/>
                <a:gd name="T16" fmla="*/ 0 w 104"/>
                <a:gd name="T17" fmla="*/ 0 h 43"/>
                <a:gd name="T18" fmla="*/ 0 w 104"/>
                <a:gd name="T19" fmla="*/ 0 h 43"/>
                <a:gd name="T20" fmla="*/ 0 w 104"/>
                <a:gd name="T21" fmla="*/ 0 h 43"/>
                <a:gd name="T22" fmla="*/ 0 w 104"/>
                <a:gd name="T23" fmla="*/ 0 h 43"/>
                <a:gd name="T24" fmla="*/ 0 w 104"/>
                <a:gd name="T25" fmla="*/ 0 h 43"/>
                <a:gd name="T26" fmla="*/ 0 w 104"/>
                <a:gd name="T27" fmla="*/ 0 h 43"/>
                <a:gd name="T28" fmla="*/ 0 w 104"/>
                <a:gd name="T29" fmla="*/ 0 h 43"/>
                <a:gd name="T30" fmla="*/ 0 w 104"/>
                <a:gd name="T31" fmla="*/ 0 h 43"/>
                <a:gd name="T32" fmla="*/ 0 w 104"/>
                <a:gd name="T33" fmla="*/ 0 h 43"/>
                <a:gd name="T34" fmla="*/ 0 w 104"/>
                <a:gd name="T35" fmla="*/ 0 h 43"/>
                <a:gd name="T36" fmla="*/ 0 w 104"/>
                <a:gd name="T37" fmla="*/ 0 h 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43"/>
                <a:gd name="T59" fmla="*/ 104 w 104"/>
                <a:gd name="T60" fmla="*/ 43 h 4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684" name="Freeform 46"/>
            <p:cNvSpPr>
              <a:spLocks/>
            </p:cNvSpPr>
            <p:nvPr/>
          </p:nvSpPr>
          <p:spPr bwMode="auto">
            <a:xfrm>
              <a:off x="4556" y="552"/>
              <a:ext cx="23" cy="5"/>
            </a:xfrm>
            <a:custGeom>
              <a:avLst/>
              <a:gdLst>
                <a:gd name="T0" fmla="*/ 0 w 114"/>
                <a:gd name="T1" fmla="*/ 0 h 27"/>
                <a:gd name="T2" fmla="*/ 0 w 114"/>
                <a:gd name="T3" fmla="*/ 0 h 27"/>
                <a:gd name="T4" fmla="*/ 0 w 114"/>
                <a:gd name="T5" fmla="*/ 0 h 27"/>
                <a:gd name="T6" fmla="*/ 0 w 114"/>
                <a:gd name="T7" fmla="*/ 0 h 27"/>
                <a:gd name="T8" fmla="*/ 0 w 114"/>
                <a:gd name="T9" fmla="*/ 0 h 27"/>
                <a:gd name="T10" fmla="*/ 0 w 114"/>
                <a:gd name="T11" fmla="*/ 0 h 27"/>
                <a:gd name="T12" fmla="*/ 0 w 114"/>
                <a:gd name="T13" fmla="*/ 0 h 27"/>
                <a:gd name="T14" fmla="*/ 0 w 114"/>
                <a:gd name="T15" fmla="*/ 0 h 27"/>
                <a:gd name="T16" fmla="*/ 0 w 114"/>
                <a:gd name="T17" fmla="*/ 0 h 27"/>
                <a:gd name="T18" fmla="*/ 0 w 114"/>
                <a:gd name="T19" fmla="*/ 0 h 27"/>
                <a:gd name="T20" fmla="*/ 0 w 114"/>
                <a:gd name="T21" fmla="*/ 0 h 27"/>
                <a:gd name="T22" fmla="*/ 0 w 114"/>
                <a:gd name="T23" fmla="*/ 0 h 27"/>
                <a:gd name="T24" fmla="*/ 0 w 114"/>
                <a:gd name="T25" fmla="*/ 0 h 27"/>
                <a:gd name="T26" fmla="*/ 0 w 114"/>
                <a:gd name="T27" fmla="*/ 0 h 27"/>
                <a:gd name="T28" fmla="*/ 0 w 114"/>
                <a:gd name="T29" fmla="*/ 0 h 27"/>
                <a:gd name="T30" fmla="*/ 0 w 114"/>
                <a:gd name="T31" fmla="*/ 0 h 27"/>
                <a:gd name="T32" fmla="*/ 0 w 114"/>
                <a:gd name="T33" fmla="*/ 0 h 27"/>
                <a:gd name="T34" fmla="*/ 0 w 114"/>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
                <a:gd name="T55" fmla="*/ 0 h 27"/>
                <a:gd name="T56" fmla="*/ 114 w 114"/>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685" name="Freeform 47"/>
            <p:cNvSpPr>
              <a:spLocks/>
            </p:cNvSpPr>
            <p:nvPr/>
          </p:nvSpPr>
          <p:spPr bwMode="auto">
            <a:xfrm>
              <a:off x="4380" y="562"/>
              <a:ext cx="49" cy="9"/>
            </a:xfrm>
            <a:custGeom>
              <a:avLst/>
              <a:gdLst>
                <a:gd name="T0" fmla="*/ 0 w 248"/>
                <a:gd name="T1" fmla="*/ 0 h 42"/>
                <a:gd name="T2" fmla="*/ 0 w 248"/>
                <a:gd name="T3" fmla="*/ 0 h 42"/>
                <a:gd name="T4" fmla="*/ 0 w 248"/>
                <a:gd name="T5" fmla="*/ 0 h 42"/>
                <a:gd name="T6" fmla="*/ 0 w 248"/>
                <a:gd name="T7" fmla="*/ 0 h 42"/>
                <a:gd name="T8" fmla="*/ 0 w 248"/>
                <a:gd name="T9" fmla="*/ 0 h 42"/>
                <a:gd name="T10" fmla="*/ 0 w 248"/>
                <a:gd name="T11" fmla="*/ 0 h 42"/>
                <a:gd name="T12" fmla="*/ 0 w 248"/>
                <a:gd name="T13" fmla="*/ 0 h 42"/>
                <a:gd name="T14" fmla="*/ 0 w 248"/>
                <a:gd name="T15" fmla="*/ 0 h 42"/>
                <a:gd name="T16" fmla="*/ 0 w 248"/>
                <a:gd name="T17" fmla="*/ 0 h 42"/>
                <a:gd name="T18" fmla="*/ 0 w 248"/>
                <a:gd name="T19" fmla="*/ 0 h 42"/>
                <a:gd name="T20" fmla="*/ 0 w 248"/>
                <a:gd name="T21" fmla="*/ 0 h 42"/>
                <a:gd name="T22" fmla="*/ 0 w 248"/>
                <a:gd name="T23" fmla="*/ 0 h 42"/>
                <a:gd name="T24" fmla="*/ 0 w 248"/>
                <a:gd name="T25" fmla="*/ 0 h 42"/>
                <a:gd name="T26" fmla="*/ 0 w 248"/>
                <a:gd name="T27" fmla="*/ 0 h 42"/>
                <a:gd name="T28" fmla="*/ 0 w 248"/>
                <a:gd name="T29" fmla="*/ 0 h 42"/>
                <a:gd name="T30" fmla="*/ 0 w 248"/>
                <a:gd name="T31" fmla="*/ 0 h 42"/>
                <a:gd name="T32" fmla="*/ 0 w 248"/>
                <a:gd name="T33" fmla="*/ 0 h 42"/>
                <a:gd name="T34" fmla="*/ 0 w 248"/>
                <a:gd name="T35" fmla="*/ 0 h 42"/>
                <a:gd name="T36" fmla="*/ 0 w 248"/>
                <a:gd name="T37" fmla="*/ 0 h 42"/>
                <a:gd name="T38" fmla="*/ 0 w 248"/>
                <a:gd name="T39" fmla="*/ 0 h 42"/>
                <a:gd name="T40" fmla="*/ 0 w 248"/>
                <a:gd name="T41" fmla="*/ 0 h 42"/>
                <a:gd name="T42" fmla="*/ 0 w 248"/>
                <a:gd name="T43" fmla="*/ 0 h 42"/>
                <a:gd name="T44" fmla="*/ 0 w 248"/>
                <a:gd name="T45" fmla="*/ 0 h 42"/>
                <a:gd name="T46" fmla="*/ 0 w 248"/>
                <a:gd name="T47" fmla="*/ 0 h 42"/>
                <a:gd name="T48" fmla="*/ 0 w 248"/>
                <a:gd name="T49" fmla="*/ 0 h 42"/>
                <a:gd name="T50" fmla="*/ 0 w 248"/>
                <a:gd name="T51" fmla="*/ 0 h 42"/>
                <a:gd name="T52" fmla="*/ 0 w 248"/>
                <a:gd name="T53" fmla="*/ 0 h 42"/>
                <a:gd name="T54" fmla="*/ 0 w 248"/>
                <a:gd name="T55" fmla="*/ 0 h 42"/>
                <a:gd name="T56" fmla="*/ 0 w 248"/>
                <a:gd name="T57" fmla="*/ 0 h 42"/>
                <a:gd name="T58" fmla="*/ 0 w 248"/>
                <a:gd name="T59" fmla="*/ 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8"/>
                <a:gd name="T91" fmla="*/ 0 h 42"/>
                <a:gd name="T92" fmla="*/ 248 w 248"/>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686" name="Freeform 48"/>
            <p:cNvSpPr>
              <a:spLocks/>
            </p:cNvSpPr>
            <p:nvPr/>
          </p:nvSpPr>
          <p:spPr bwMode="auto">
            <a:xfrm>
              <a:off x="4554" y="575"/>
              <a:ext cx="35" cy="19"/>
            </a:xfrm>
            <a:custGeom>
              <a:avLst/>
              <a:gdLst>
                <a:gd name="T0" fmla="*/ 0 w 176"/>
                <a:gd name="T1" fmla="*/ 0 h 94"/>
                <a:gd name="T2" fmla="*/ 0 w 176"/>
                <a:gd name="T3" fmla="*/ 0 h 94"/>
                <a:gd name="T4" fmla="*/ 0 w 176"/>
                <a:gd name="T5" fmla="*/ 0 h 94"/>
                <a:gd name="T6" fmla="*/ 0 w 176"/>
                <a:gd name="T7" fmla="*/ 0 h 94"/>
                <a:gd name="T8" fmla="*/ 0 w 176"/>
                <a:gd name="T9" fmla="*/ 0 h 94"/>
                <a:gd name="T10" fmla="*/ 0 w 176"/>
                <a:gd name="T11" fmla="*/ 0 h 94"/>
                <a:gd name="T12" fmla="*/ 0 w 176"/>
                <a:gd name="T13" fmla="*/ 0 h 94"/>
                <a:gd name="T14" fmla="*/ 0 w 176"/>
                <a:gd name="T15" fmla="*/ 0 h 94"/>
                <a:gd name="T16" fmla="*/ 0 w 176"/>
                <a:gd name="T17" fmla="*/ 0 h 94"/>
                <a:gd name="T18" fmla="*/ 0 w 176"/>
                <a:gd name="T19" fmla="*/ 0 h 94"/>
                <a:gd name="T20" fmla="*/ 0 w 176"/>
                <a:gd name="T21" fmla="*/ 0 h 94"/>
                <a:gd name="T22" fmla="*/ 0 w 176"/>
                <a:gd name="T23" fmla="*/ 0 h 94"/>
                <a:gd name="T24" fmla="*/ 0 w 176"/>
                <a:gd name="T25" fmla="*/ 0 h 94"/>
                <a:gd name="T26" fmla="*/ 0 w 176"/>
                <a:gd name="T27" fmla="*/ 0 h 94"/>
                <a:gd name="T28" fmla="*/ 0 w 176"/>
                <a:gd name="T29" fmla="*/ 0 h 94"/>
                <a:gd name="T30" fmla="*/ 0 w 176"/>
                <a:gd name="T31" fmla="*/ 0 h 94"/>
                <a:gd name="T32" fmla="*/ 0 w 176"/>
                <a:gd name="T33" fmla="*/ 0 h 94"/>
                <a:gd name="T34" fmla="*/ 0 w 176"/>
                <a:gd name="T35" fmla="*/ 0 h 94"/>
                <a:gd name="T36" fmla="*/ 0 w 176"/>
                <a:gd name="T37" fmla="*/ 0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94"/>
                <a:gd name="T59" fmla="*/ 176 w 176"/>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687" name="Freeform 49"/>
            <p:cNvSpPr>
              <a:spLocks/>
            </p:cNvSpPr>
            <p:nvPr/>
          </p:nvSpPr>
          <p:spPr bwMode="auto">
            <a:xfrm>
              <a:off x="4417" y="582"/>
              <a:ext cx="21" cy="14"/>
            </a:xfrm>
            <a:custGeom>
              <a:avLst/>
              <a:gdLst>
                <a:gd name="T0" fmla="*/ 0 w 104"/>
                <a:gd name="T1" fmla="*/ 0 h 68"/>
                <a:gd name="T2" fmla="*/ 0 w 104"/>
                <a:gd name="T3" fmla="*/ 0 h 68"/>
                <a:gd name="T4" fmla="*/ 0 w 104"/>
                <a:gd name="T5" fmla="*/ 0 h 68"/>
                <a:gd name="T6" fmla="*/ 0 w 104"/>
                <a:gd name="T7" fmla="*/ 0 h 68"/>
                <a:gd name="T8" fmla="*/ 0 w 104"/>
                <a:gd name="T9" fmla="*/ 0 h 68"/>
                <a:gd name="T10" fmla="*/ 0 w 104"/>
                <a:gd name="T11" fmla="*/ 0 h 68"/>
                <a:gd name="T12" fmla="*/ 0 w 104"/>
                <a:gd name="T13" fmla="*/ 0 h 68"/>
                <a:gd name="T14" fmla="*/ 0 w 104"/>
                <a:gd name="T15" fmla="*/ 0 h 68"/>
                <a:gd name="T16" fmla="*/ 0 w 104"/>
                <a:gd name="T17" fmla="*/ 0 h 68"/>
                <a:gd name="T18" fmla="*/ 0 w 104"/>
                <a:gd name="T19" fmla="*/ 0 h 68"/>
                <a:gd name="T20" fmla="*/ 0 w 104"/>
                <a:gd name="T21" fmla="*/ 0 h 68"/>
                <a:gd name="T22" fmla="*/ 0 w 104"/>
                <a:gd name="T23" fmla="*/ 0 h 68"/>
                <a:gd name="T24" fmla="*/ 0 w 104"/>
                <a:gd name="T25" fmla="*/ 0 h 68"/>
                <a:gd name="T26" fmla="*/ 0 w 104"/>
                <a:gd name="T27" fmla="*/ 0 h 68"/>
                <a:gd name="T28" fmla="*/ 0 w 104"/>
                <a:gd name="T29" fmla="*/ 0 h 68"/>
                <a:gd name="T30" fmla="*/ 0 w 104"/>
                <a:gd name="T31" fmla="*/ 0 h 68"/>
                <a:gd name="T32" fmla="*/ 0 w 104"/>
                <a:gd name="T33" fmla="*/ 0 h 68"/>
                <a:gd name="T34" fmla="*/ 0 w 104"/>
                <a:gd name="T35" fmla="*/ 0 h 68"/>
                <a:gd name="T36" fmla="*/ 0 w 104"/>
                <a:gd name="T37" fmla="*/ 0 h 68"/>
                <a:gd name="T38" fmla="*/ 0 w 104"/>
                <a:gd name="T39" fmla="*/ 0 h 68"/>
                <a:gd name="T40" fmla="*/ 0 w 104"/>
                <a:gd name="T41" fmla="*/ 0 h 68"/>
                <a:gd name="T42" fmla="*/ 0 w 104"/>
                <a:gd name="T43" fmla="*/ 0 h 68"/>
                <a:gd name="T44" fmla="*/ 0 w 104"/>
                <a:gd name="T45" fmla="*/ 0 h 68"/>
                <a:gd name="T46" fmla="*/ 0 w 104"/>
                <a:gd name="T47" fmla="*/ 0 h 68"/>
                <a:gd name="T48" fmla="*/ 0 w 104"/>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68"/>
                <a:gd name="T77" fmla="*/ 104 w 104"/>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688" name="Freeform 50"/>
            <p:cNvSpPr>
              <a:spLocks/>
            </p:cNvSpPr>
            <p:nvPr/>
          </p:nvSpPr>
          <p:spPr bwMode="auto">
            <a:xfrm>
              <a:off x="4550" y="602"/>
              <a:ext cx="18" cy="12"/>
            </a:xfrm>
            <a:custGeom>
              <a:avLst/>
              <a:gdLst>
                <a:gd name="T0" fmla="*/ 0 w 93"/>
                <a:gd name="T1" fmla="*/ 0 h 62"/>
                <a:gd name="T2" fmla="*/ 0 w 93"/>
                <a:gd name="T3" fmla="*/ 0 h 62"/>
                <a:gd name="T4" fmla="*/ 0 w 93"/>
                <a:gd name="T5" fmla="*/ 0 h 62"/>
                <a:gd name="T6" fmla="*/ 0 w 93"/>
                <a:gd name="T7" fmla="*/ 0 h 62"/>
                <a:gd name="T8" fmla="*/ 0 w 93"/>
                <a:gd name="T9" fmla="*/ 0 h 62"/>
                <a:gd name="T10" fmla="*/ 0 w 93"/>
                <a:gd name="T11" fmla="*/ 0 h 62"/>
                <a:gd name="T12" fmla="*/ 0 w 93"/>
                <a:gd name="T13" fmla="*/ 0 h 62"/>
                <a:gd name="T14" fmla="*/ 0 w 93"/>
                <a:gd name="T15" fmla="*/ 0 h 62"/>
                <a:gd name="T16" fmla="*/ 0 w 93"/>
                <a:gd name="T17" fmla="*/ 0 h 62"/>
                <a:gd name="T18" fmla="*/ 0 w 93"/>
                <a:gd name="T19" fmla="*/ 0 h 62"/>
                <a:gd name="T20" fmla="*/ 0 w 93"/>
                <a:gd name="T21" fmla="*/ 0 h 62"/>
                <a:gd name="T22" fmla="*/ 0 w 93"/>
                <a:gd name="T23" fmla="*/ 0 h 62"/>
                <a:gd name="T24" fmla="*/ 0 w 93"/>
                <a:gd name="T25" fmla="*/ 0 h 62"/>
                <a:gd name="T26" fmla="*/ 0 w 93"/>
                <a:gd name="T27" fmla="*/ 0 h 62"/>
                <a:gd name="T28" fmla="*/ 0 w 93"/>
                <a:gd name="T29" fmla="*/ 0 h 62"/>
                <a:gd name="T30" fmla="*/ 0 w 93"/>
                <a:gd name="T31" fmla="*/ 0 h 62"/>
                <a:gd name="T32" fmla="*/ 0 w 93"/>
                <a:gd name="T33" fmla="*/ 0 h 62"/>
                <a:gd name="T34" fmla="*/ 0 w 93"/>
                <a:gd name="T35" fmla="*/ 0 h 62"/>
                <a:gd name="T36" fmla="*/ 0 w 93"/>
                <a:gd name="T37" fmla="*/ 0 h 62"/>
                <a:gd name="T38" fmla="*/ 0 w 93"/>
                <a:gd name="T39" fmla="*/ 0 h 62"/>
                <a:gd name="T40" fmla="*/ 0 w 9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
                <a:gd name="T64" fmla="*/ 0 h 62"/>
                <a:gd name="T65" fmla="*/ 93 w 93"/>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689" name="Freeform 51"/>
            <p:cNvSpPr>
              <a:spLocks/>
            </p:cNvSpPr>
            <p:nvPr/>
          </p:nvSpPr>
          <p:spPr bwMode="auto">
            <a:xfrm>
              <a:off x="4401" y="604"/>
              <a:ext cx="41" cy="35"/>
            </a:xfrm>
            <a:custGeom>
              <a:avLst/>
              <a:gdLst>
                <a:gd name="T0" fmla="*/ 0 w 207"/>
                <a:gd name="T1" fmla="*/ 0 h 176"/>
                <a:gd name="T2" fmla="*/ 0 w 207"/>
                <a:gd name="T3" fmla="*/ 0 h 176"/>
                <a:gd name="T4" fmla="*/ 0 w 207"/>
                <a:gd name="T5" fmla="*/ 0 h 176"/>
                <a:gd name="T6" fmla="*/ 0 w 207"/>
                <a:gd name="T7" fmla="*/ 0 h 176"/>
                <a:gd name="T8" fmla="*/ 0 w 207"/>
                <a:gd name="T9" fmla="*/ 0 h 176"/>
                <a:gd name="T10" fmla="*/ 0 w 207"/>
                <a:gd name="T11" fmla="*/ 0 h 176"/>
                <a:gd name="T12" fmla="*/ 0 w 207"/>
                <a:gd name="T13" fmla="*/ 0 h 176"/>
                <a:gd name="T14" fmla="*/ 0 w 207"/>
                <a:gd name="T15" fmla="*/ 0 h 176"/>
                <a:gd name="T16" fmla="*/ 0 w 207"/>
                <a:gd name="T17" fmla="*/ 0 h 176"/>
                <a:gd name="T18" fmla="*/ 0 w 207"/>
                <a:gd name="T19" fmla="*/ 0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7"/>
                <a:gd name="T31" fmla="*/ 0 h 176"/>
                <a:gd name="T32" fmla="*/ 207 w 207"/>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690" name="Freeform 52"/>
            <p:cNvSpPr>
              <a:spLocks/>
            </p:cNvSpPr>
            <p:nvPr/>
          </p:nvSpPr>
          <p:spPr bwMode="auto">
            <a:xfrm>
              <a:off x="4469" y="606"/>
              <a:ext cx="12" cy="54"/>
            </a:xfrm>
            <a:custGeom>
              <a:avLst/>
              <a:gdLst>
                <a:gd name="T0" fmla="*/ 0 w 63"/>
                <a:gd name="T1" fmla="*/ 0 h 270"/>
                <a:gd name="T2" fmla="*/ 0 w 63"/>
                <a:gd name="T3" fmla="*/ 0 h 270"/>
                <a:gd name="T4" fmla="*/ 0 w 63"/>
                <a:gd name="T5" fmla="*/ 0 h 270"/>
                <a:gd name="T6" fmla="*/ 0 w 63"/>
                <a:gd name="T7" fmla="*/ 0 h 270"/>
                <a:gd name="T8" fmla="*/ 0 w 63"/>
                <a:gd name="T9" fmla="*/ 0 h 270"/>
                <a:gd name="T10" fmla="*/ 0 w 63"/>
                <a:gd name="T11" fmla="*/ 0 h 270"/>
                <a:gd name="T12" fmla="*/ 0 w 63"/>
                <a:gd name="T13" fmla="*/ 0 h 270"/>
                <a:gd name="T14" fmla="*/ 0 w 63"/>
                <a:gd name="T15" fmla="*/ 0 h 270"/>
                <a:gd name="T16" fmla="*/ 0 w 63"/>
                <a:gd name="T17" fmla="*/ 0 h 270"/>
                <a:gd name="T18" fmla="*/ 0 w 63"/>
                <a:gd name="T19" fmla="*/ 0 h 270"/>
                <a:gd name="T20" fmla="*/ 0 w 63"/>
                <a:gd name="T21" fmla="*/ 0 h 270"/>
                <a:gd name="T22" fmla="*/ 0 w 63"/>
                <a:gd name="T23" fmla="*/ 0 h 270"/>
                <a:gd name="T24" fmla="*/ 0 w 63"/>
                <a:gd name="T25" fmla="*/ 0 h 270"/>
                <a:gd name="T26" fmla="*/ 0 w 63"/>
                <a:gd name="T27" fmla="*/ 0 h 270"/>
                <a:gd name="T28" fmla="*/ 0 w 63"/>
                <a:gd name="T29" fmla="*/ 0 h 270"/>
                <a:gd name="T30" fmla="*/ 0 w 63"/>
                <a:gd name="T31" fmla="*/ 0 h 270"/>
                <a:gd name="T32" fmla="*/ 0 w 63"/>
                <a:gd name="T33" fmla="*/ 0 h 270"/>
                <a:gd name="T34" fmla="*/ 0 w 63"/>
                <a:gd name="T35" fmla="*/ 0 h 270"/>
                <a:gd name="T36" fmla="*/ 0 w 63"/>
                <a:gd name="T37" fmla="*/ 0 h 270"/>
                <a:gd name="T38" fmla="*/ 0 w 63"/>
                <a:gd name="T39" fmla="*/ 0 h 270"/>
                <a:gd name="T40" fmla="*/ 0 w 63"/>
                <a:gd name="T41" fmla="*/ 0 h 270"/>
                <a:gd name="T42" fmla="*/ 0 w 63"/>
                <a:gd name="T43" fmla="*/ 0 h 270"/>
                <a:gd name="T44" fmla="*/ 0 w 63"/>
                <a:gd name="T45" fmla="*/ 0 h 270"/>
                <a:gd name="T46" fmla="*/ 0 w 63"/>
                <a:gd name="T47" fmla="*/ 0 h 270"/>
                <a:gd name="T48" fmla="*/ 0 w 63"/>
                <a:gd name="T49" fmla="*/ 0 h 270"/>
                <a:gd name="T50" fmla="*/ 0 w 63"/>
                <a:gd name="T51" fmla="*/ 0 h 270"/>
                <a:gd name="T52" fmla="*/ 0 w 63"/>
                <a:gd name="T53" fmla="*/ 0 h 270"/>
                <a:gd name="T54" fmla="*/ 0 w 63"/>
                <a:gd name="T55" fmla="*/ 0 h 270"/>
                <a:gd name="T56" fmla="*/ 0 w 63"/>
                <a:gd name="T57" fmla="*/ 0 h 2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3"/>
                <a:gd name="T88" fmla="*/ 0 h 270"/>
                <a:gd name="T89" fmla="*/ 63 w 63"/>
                <a:gd name="T90" fmla="*/ 270 h 2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691" name="Freeform 53"/>
            <p:cNvSpPr>
              <a:spLocks/>
            </p:cNvSpPr>
            <p:nvPr/>
          </p:nvSpPr>
          <p:spPr bwMode="auto">
            <a:xfrm>
              <a:off x="4506" y="610"/>
              <a:ext cx="6" cy="24"/>
            </a:xfrm>
            <a:custGeom>
              <a:avLst/>
              <a:gdLst>
                <a:gd name="T0" fmla="*/ 0 w 30"/>
                <a:gd name="T1" fmla="*/ 0 h 118"/>
                <a:gd name="T2" fmla="*/ 0 w 30"/>
                <a:gd name="T3" fmla="*/ 0 h 118"/>
                <a:gd name="T4" fmla="*/ 0 w 30"/>
                <a:gd name="T5" fmla="*/ 0 h 118"/>
                <a:gd name="T6" fmla="*/ 0 w 30"/>
                <a:gd name="T7" fmla="*/ 0 h 118"/>
                <a:gd name="T8" fmla="*/ 0 w 30"/>
                <a:gd name="T9" fmla="*/ 0 h 118"/>
                <a:gd name="T10" fmla="*/ 0 w 30"/>
                <a:gd name="T11" fmla="*/ 0 h 118"/>
                <a:gd name="T12" fmla="*/ 0 w 30"/>
                <a:gd name="T13" fmla="*/ 0 h 118"/>
                <a:gd name="T14" fmla="*/ 0 w 30"/>
                <a:gd name="T15" fmla="*/ 0 h 118"/>
                <a:gd name="T16" fmla="*/ 0 w 30"/>
                <a:gd name="T17" fmla="*/ 0 h 118"/>
                <a:gd name="T18" fmla="*/ 0 w 30"/>
                <a:gd name="T19" fmla="*/ 0 h 118"/>
                <a:gd name="T20" fmla="*/ 0 w 30"/>
                <a:gd name="T21" fmla="*/ 0 h 118"/>
                <a:gd name="T22" fmla="*/ 0 w 30"/>
                <a:gd name="T23" fmla="*/ 0 h 118"/>
                <a:gd name="T24" fmla="*/ 0 w 30"/>
                <a:gd name="T25" fmla="*/ 0 h 118"/>
                <a:gd name="T26" fmla="*/ 0 w 30"/>
                <a:gd name="T27" fmla="*/ 0 h 1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118"/>
                <a:gd name="T44" fmla="*/ 30 w 30"/>
                <a:gd name="T45" fmla="*/ 118 h 1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692" name="Freeform 54"/>
            <p:cNvSpPr>
              <a:spLocks/>
            </p:cNvSpPr>
            <p:nvPr/>
          </p:nvSpPr>
          <p:spPr bwMode="auto">
            <a:xfrm>
              <a:off x="4446" y="612"/>
              <a:ext cx="10" cy="24"/>
            </a:xfrm>
            <a:custGeom>
              <a:avLst/>
              <a:gdLst>
                <a:gd name="T0" fmla="*/ 0 w 50"/>
                <a:gd name="T1" fmla="*/ 0 h 119"/>
                <a:gd name="T2" fmla="*/ 0 w 50"/>
                <a:gd name="T3" fmla="*/ 0 h 119"/>
                <a:gd name="T4" fmla="*/ 0 w 50"/>
                <a:gd name="T5" fmla="*/ 0 h 119"/>
                <a:gd name="T6" fmla="*/ 0 w 50"/>
                <a:gd name="T7" fmla="*/ 0 h 119"/>
                <a:gd name="T8" fmla="*/ 0 w 50"/>
                <a:gd name="T9" fmla="*/ 0 h 119"/>
                <a:gd name="T10" fmla="*/ 0 w 50"/>
                <a:gd name="T11" fmla="*/ 0 h 119"/>
                <a:gd name="T12" fmla="*/ 0 w 50"/>
                <a:gd name="T13" fmla="*/ 0 h 119"/>
                <a:gd name="T14" fmla="*/ 0 w 50"/>
                <a:gd name="T15" fmla="*/ 0 h 119"/>
                <a:gd name="T16" fmla="*/ 0 w 50"/>
                <a:gd name="T17" fmla="*/ 0 h 119"/>
                <a:gd name="T18" fmla="*/ 0 w 50"/>
                <a:gd name="T19" fmla="*/ 0 h 119"/>
                <a:gd name="T20" fmla="*/ 0 w 50"/>
                <a:gd name="T21" fmla="*/ 0 h 119"/>
                <a:gd name="T22" fmla="*/ 0 w 50"/>
                <a:gd name="T23" fmla="*/ 0 h 119"/>
                <a:gd name="T24" fmla="*/ 0 w 50"/>
                <a:gd name="T25" fmla="*/ 0 h 119"/>
                <a:gd name="T26" fmla="*/ 0 w 50"/>
                <a:gd name="T27" fmla="*/ 0 h 119"/>
                <a:gd name="T28" fmla="*/ 0 w 50"/>
                <a:gd name="T29" fmla="*/ 0 h 119"/>
                <a:gd name="T30" fmla="*/ 0 w 50"/>
                <a:gd name="T31" fmla="*/ 0 h 119"/>
                <a:gd name="T32" fmla="*/ 0 w 50"/>
                <a:gd name="T33" fmla="*/ 0 h 119"/>
                <a:gd name="T34" fmla="*/ 0 w 50"/>
                <a:gd name="T35" fmla="*/ 0 h 119"/>
                <a:gd name="T36" fmla="*/ 0 w 50"/>
                <a:gd name="T37" fmla="*/ 0 h 119"/>
                <a:gd name="T38" fmla="*/ 0 w 50"/>
                <a:gd name="T39" fmla="*/ 0 h 119"/>
                <a:gd name="T40" fmla="*/ 0 w 50"/>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119"/>
                <a:gd name="T65" fmla="*/ 50 w 50"/>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693" name="Freeform 55"/>
            <p:cNvSpPr>
              <a:spLocks/>
            </p:cNvSpPr>
            <p:nvPr/>
          </p:nvSpPr>
          <p:spPr bwMode="auto">
            <a:xfrm>
              <a:off x="4527" y="616"/>
              <a:ext cx="23" cy="39"/>
            </a:xfrm>
            <a:custGeom>
              <a:avLst/>
              <a:gdLst>
                <a:gd name="T0" fmla="*/ 0 w 115"/>
                <a:gd name="T1" fmla="*/ 0 h 198"/>
                <a:gd name="T2" fmla="*/ 0 w 115"/>
                <a:gd name="T3" fmla="*/ 0 h 198"/>
                <a:gd name="T4" fmla="*/ 0 w 115"/>
                <a:gd name="T5" fmla="*/ 0 h 198"/>
                <a:gd name="T6" fmla="*/ 0 w 115"/>
                <a:gd name="T7" fmla="*/ 0 h 198"/>
                <a:gd name="T8" fmla="*/ 0 w 115"/>
                <a:gd name="T9" fmla="*/ 0 h 198"/>
                <a:gd name="T10" fmla="*/ 0 w 115"/>
                <a:gd name="T11" fmla="*/ 0 h 198"/>
                <a:gd name="T12" fmla="*/ 0 w 115"/>
                <a:gd name="T13" fmla="*/ 0 h 198"/>
                <a:gd name="T14" fmla="*/ 0 w 115"/>
                <a:gd name="T15" fmla="*/ 0 h 198"/>
                <a:gd name="T16" fmla="*/ 0 w 115"/>
                <a:gd name="T17" fmla="*/ 0 h 198"/>
                <a:gd name="T18" fmla="*/ 0 w 115"/>
                <a:gd name="T19" fmla="*/ 0 h 198"/>
                <a:gd name="T20" fmla="*/ 0 w 115"/>
                <a:gd name="T21" fmla="*/ 0 h 198"/>
                <a:gd name="T22" fmla="*/ 0 w 115"/>
                <a:gd name="T23" fmla="*/ 0 h 198"/>
                <a:gd name="T24" fmla="*/ 0 w 115"/>
                <a:gd name="T25" fmla="*/ 0 h 198"/>
                <a:gd name="T26" fmla="*/ 0 w 115"/>
                <a:gd name="T27" fmla="*/ 0 h 198"/>
                <a:gd name="T28" fmla="*/ 0 w 115"/>
                <a:gd name="T29" fmla="*/ 0 h 198"/>
                <a:gd name="T30" fmla="*/ 0 w 115"/>
                <a:gd name="T31" fmla="*/ 0 h 198"/>
                <a:gd name="T32" fmla="*/ 0 w 115"/>
                <a:gd name="T33" fmla="*/ 0 h 198"/>
                <a:gd name="T34" fmla="*/ 0 w 115"/>
                <a:gd name="T35" fmla="*/ 0 h 198"/>
                <a:gd name="T36" fmla="*/ 0 w 115"/>
                <a:gd name="T37" fmla="*/ 0 h 198"/>
                <a:gd name="T38" fmla="*/ 0 w 115"/>
                <a:gd name="T39" fmla="*/ 0 h 198"/>
                <a:gd name="T40" fmla="*/ 0 w 115"/>
                <a:gd name="T41" fmla="*/ 0 h 198"/>
                <a:gd name="T42" fmla="*/ 0 w 115"/>
                <a:gd name="T43" fmla="*/ 0 h 198"/>
                <a:gd name="T44" fmla="*/ 0 w 115"/>
                <a:gd name="T45" fmla="*/ 0 h 198"/>
                <a:gd name="T46" fmla="*/ 0 w 115"/>
                <a:gd name="T47" fmla="*/ 0 h 198"/>
                <a:gd name="T48" fmla="*/ 0 w 115"/>
                <a:gd name="T49" fmla="*/ 0 h 198"/>
                <a:gd name="T50" fmla="*/ 0 w 115"/>
                <a:gd name="T51" fmla="*/ 0 h 198"/>
                <a:gd name="T52" fmla="*/ 0 w 115"/>
                <a:gd name="T53" fmla="*/ 0 h 198"/>
                <a:gd name="T54" fmla="*/ 0 w 115"/>
                <a:gd name="T55" fmla="*/ 0 h 198"/>
                <a:gd name="T56" fmla="*/ 0 w 115"/>
                <a:gd name="T57" fmla="*/ 0 h 198"/>
                <a:gd name="T58" fmla="*/ 0 w 115"/>
                <a:gd name="T59" fmla="*/ 0 h 198"/>
                <a:gd name="T60" fmla="*/ 0 w 115"/>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198"/>
                <a:gd name="T95" fmla="*/ 115 w 115"/>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694" name="Freeform 56"/>
            <p:cNvSpPr>
              <a:spLocks/>
            </p:cNvSpPr>
            <p:nvPr/>
          </p:nvSpPr>
          <p:spPr bwMode="auto">
            <a:xfrm>
              <a:off x="4014" y="695"/>
              <a:ext cx="523" cy="1184"/>
            </a:xfrm>
            <a:custGeom>
              <a:avLst/>
              <a:gdLst>
                <a:gd name="T0" fmla="*/ 0 w 2616"/>
                <a:gd name="T1" fmla="*/ 0 h 5921"/>
                <a:gd name="T2" fmla="*/ 0 w 2616"/>
                <a:gd name="T3" fmla="*/ 0 h 5921"/>
                <a:gd name="T4" fmla="*/ 0 w 2616"/>
                <a:gd name="T5" fmla="*/ 0 h 5921"/>
                <a:gd name="T6" fmla="*/ 0 w 2616"/>
                <a:gd name="T7" fmla="*/ 0 h 5921"/>
                <a:gd name="T8" fmla="*/ 0 w 2616"/>
                <a:gd name="T9" fmla="*/ 0 h 5921"/>
                <a:gd name="T10" fmla="*/ 0 w 2616"/>
                <a:gd name="T11" fmla="*/ 0 h 5921"/>
                <a:gd name="T12" fmla="*/ 0 w 2616"/>
                <a:gd name="T13" fmla="*/ 0 h 5921"/>
                <a:gd name="T14" fmla="*/ 0 w 2616"/>
                <a:gd name="T15" fmla="*/ 0 h 5921"/>
                <a:gd name="T16" fmla="*/ 0 w 2616"/>
                <a:gd name="T17" fmla="*/ 0 h 5921"/>
                <a:gd name="T18" fmla="*/ 0 w 2616"/>
                <a:gd name="T19" fmla="*/ 0 h 5921"/>
                <a:gd name="T20" fmla="*/ 0 w 2616"/>
                <a:gd name="T21" fmla="*/ 0 h 5921"/>
                <a:gd name="T22" fmla="*/ 0 w 2616"/>
                <a:gd name="T23" fmla="*/ 0 h 5921"/>
                <a:gd name="T24" fmla="*/ 0 w 2616"/>
                <a:gd name="T25" fmla="*/ 0 h 5921"/>
                <a:gd name="T26" fmla="*/ 0 w 2616"/>
                <a:gd name="T27" fmla="*/ 0 h 5921"/>
                <a:gd name="T28" fmla="*/ 0 w 2616"/>
                <a:gd name="T29" fmla="*/ 0 h 5921"/>
                <a:gd name="T30" fmla="*/ 0 w 2616"/>
                <a:gd name="T31" fmla="*/ 0 h 5921"/>
                <a:gd name="T32" fmla="*/ 0 w 2616"/>
                <a:gd name="T33" fmla="*/ 0 h 5921"/>
                <a:gd name="T34" fmla="*/ 0 w 2616"/>
                <a:gd name="T35" fmla="*/ 0 h 5921"/>
                <a:gd name="T36" fmla="*/ 0 w 2616"/>
                <a:gd name="T37" fmla="*/ 0 h 5921"/>
                <a:gd name="T38" fmla="*/ 0 w 2616"/>
                <a:gd name="T39" fmla="*/ 0 h 5921"/>
                <a:gd name="T40" fmla="*/ 0 w 2616"/>
                <a:gd name="T41" fmla="*/ 0 h 5921"/>
                <a:gd name="T42" fmla="*/ 0 w 2616"/>
                <a:gd name="T43" fmla="*/ 0 h 5921"/>
                <a:gd name="T44" fmla="*/ 0 w 2616"/>
                <a:gd name="T45" fmla="*/ 0 h 5921"/>
                <a:gd name="T46" fmla="*/ 0 w 2616"/>
                <a:gd name="T47" fmla="*/ 0 h 5921"/>
                <a:gd name="T48" fmla="*/ 0 w 2616"/>
                <a:gd name="T49" fmla="*/ 0 h 5921"/>
                <a:gd name="T50" fmla="*/ 0 w 2616"/>
                <a:gd name="T51" fmla="*/ 0 h 5921"/>
                <a:gd name="T52" fmla="*/ 0 w 2616"/>
                <a:gd name="T53" fmla="*/ 0 h 5921"/>
                <a:gd name="T54" fmla="*/ 0 w 2616"/>
                <a:gd name="T55" fmla="*/ 0 h 5921"/>
                <a:gd name="T56" fmla="*/ 0 w 2616"/>
                <a:gd name="T57" fmla="*/ 0 h 5921"/>
                <a:gd name="T58" fmla="*/ 0 w 2616"/>
                <a:gd name="T59" fmla="*/ 0 h 5921"/>
                <a:gd name="T60" fmla="*/ 0 w 2616"/>
                <a:gd name="T61" fmla="*/ 0 h 5921"/>
                <a:gd name="T62" fmla="*/ 0 w 2616"/>
                <a:gd name="T63" fmla="*/ 0 h 5921"/>
                <a:gd name="T64" fmla="*/ 0 w 2616"/>
                <a:gd name="T65" fmla="*/ 0 h 5921"/>
                <a:gd name="T66" fmla="*/ 0 w 2616"/>
                <a:gd name="T67" fmla="*/ 0 h 5921"/>
                <a:gd name="T68" fmla="*/ 0 w 2616"/>
                <a:gd name="T69" fmla="*/ 0 h 5921"/>
                <a:gd name="T70" fmla="*/ 0 w 2616"/>
                <a:gd name="T71" fmla="*/ 0 h 5921"/>
                <a:gd name="T72" fmla="*/ 0 w 2616"/>
                <a:gd name="T73" fmla="*/ 0 h 5921"/>
                <a:gd name="T74" fmla="*/ 0 w 2616"/>
                <a:gd name="T75" fmla="*/ 0 h 5921"/>
                <a:gd name="T76" fmla="*/ 0 w 2616"/>
                <a:gd name="T77" fmla="*/ 0 h 5921"/>
                <a:gd name="T78" fmla="*/ 0 w 2616"/>
                <a:gd name="T79" fmla="*/ 0 h 5921"/>
                <a:gd name="T80" fmla="*/ 0 w 2616"/>
                <a:gd name="T81" fmla="*/ 0 h 5921"/>
                <a:gd name="T82" fmla="*/ 0 w 2616"/>
                <a:gd name="T83" fmla="*/ 0 h 5921"/>
                <a:gd name="T84" fmla="*/ 0 w 2616"/>
                <a:gd name="T85" fmla="*/ 0 h 5921"/>
                <a:gd name="T86" fmla="*/ 0 w 2616"/>
                <a:gd name="T87" fmla="*/ 0 h 5921"/>
                <a:gd name="T88" fmla="*/ 0 w 2616"/>
                <a:gd name="T89" fmla="*/ 0 h 5921"/>
                <a:gd name="T90" fmla="*/ 0 w 2616"/>
                <a:gd name="T91" fmla="*/ 0 h 5921"/>
                <a:gd name="T92" fmla="*/ 0 w 2616"/>
                <a:gd name="T93" fmla="*/ 0 h 5921"/>
                <a:gd name="T94" fmla="*/ 0 w 2616"/>
                <a:gd name="T95" fmla="*/ 0 h 5921"/>
                <a:gd name="T96" fmla="*/ 0 w 2616"/>
                <a:gd name="T97" fmla="*/ 0 h 5921"/>
                <a:gd name="T98" fmla="*/ 0 w 2616"/>
                <a:gd name="T99" fmla="*/ 0 h 5921"/>
                <a:gd name="T100" fmla="*/ 0 w 2616"/>
                <a:gd name="T101" fmla="*/ 0 h 5921"/>
                <a:gd name="T102" fmla="*/ 0 w 2616"/>
                <a:gd name="T103" fmla="*/ 0 h 5921"/>
                <a:gd name="T104" fmla="*/ 0 w 2616"/>
                <a:gd name="T105" fmla="*/ 0 h 5921"/>
                <a:gd name="T106" fmla="*/ 0 w 2616"/>
                <a:gd name="T107" fmla="*/ 0 h 5921"/>
                <a:gd name="T108" fmla="*/ 0 w 2616"/>
                <a:gd name="T109" fmla="*/ 0 h 5921"/>
                <a:gd name="T110" fmla="*/ 0 w 2616"/>
                <a:gd name="T111" fmla="*/ 0 h 5921"/>
                <a:gd name="T112" fmla="*/ 0 w 2616"/>
                <a:gd name="T113" fmla="*/ 0 h 5921"/>
                <a:gd name="T114" fmla="*/ 0 w 2616"/>
                <a:gd name="T115" fmla="*/ 0 h 5921"/>
                <a:gd name="T116" fmla="*/ 0 w 2616"/>
                <a:gd name="T117" fmla="*/ 0 h 5921"/>
                <a:gd name="T118" fmla="*/ 0 w 2616"/>
                <a:gd name="T119" fmla="*/ 0 h 59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16"/>
                <a:gd name="T181" fmla="*/ 0 h 5921"/>
                <a:gd name="T182" fmla="*/ 2616 w 2616"/>
                <a:gd name="T183" fmla="*/ 5921 h 59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695" name="Freeform 57"/>
            <p:cNvSpPr>
              <a:spLocks/>
            </p:cNvSpPr>
            <p:nvPr/>
          </p:nvSpPr>
          <p:spPr bwMode="auto">
            <a:xfrm>
              <a:off x="4313" y="705"/>
              <a:ext cx="197" cy="305"/>
            </a:xfrm>
            <a:custGeom>
              <a:avLst/>
              <a:gdLst>
                <a:gd name="T0" fmla="*/ 0 w 986"/>
                <a:gd name="T1" fmla="*/ 0 h 1524"/>
                <a:gd name="T2" fmla="*/ 0 w 986"/>
                <a:gd name="T3" fmla="*/ 0 h 1524"/>
                <a:gd name="T4" fmla="*/ 0 w 986"/>
                <a:gd name="T5" fmla="*/ 0 h 1524"/>
                <a:gd name="T6" fmla="*/ 0 w 986"/>
                <a:gd name="T7" fmla="*/ 0 h 1524"/>
                <a:gd name="T8" fmla="*/ 0 w 986"/>
                <a:gd name="T9" fmla="*/ 0 h 1524"/>
                <a:gd name="T10" fmla="*/ 0 w 986"/>
                <a:gd name="T11" fmla="*/ 0 h 1524"/>
                <a:gd name="T12" fmla="*/ 0 w 986"/>
                <a:gd name="T13" fmla="*/ 0 h 1524"/>
                <a:gd name="T14" fmla="*/ 0 w 986"/>
                <a:gd name="T15" fmla="*/ 0 h 1524"/>
                <a:gd name="T16" fmla="*/ 0 w 986"/>
                <a:gd name="T17" fmla="*/ 0 h 1524"/>
                <a:gd name="T18" fmla="*/ 0 w 986"/>
                <a:gd name="T19" fmla="*/ 0 h 1524"/>
                <a:gd name="T20" fmla="*/ 0 w 986"/>
                <a:gd name="T21" fmla="*/ 0 h 1524"/>
                <a:gd name="T22" fmla="*/ 0 w 986"/>
                <a:gd name="T23" fmla="*/ 0 h 1524"/>
                <a:gd name="T24" fmla="*/ 0 w 986"/>
                <a:gd name="T25" fmla="*/ 0 h 1524"/>
                <a:gd name="T26" fmla="*/ 0 w 986"/>
                <a:gd name="T27" fmla="*/ 0 h 1524"/>
                <a:gd name="T28" fmla="*/ 0 w 986"/>
                <a:gd name="T29" fmla="*/ 0 h 1524"/>
                <a:gd name="T30" fmla="*/ 0 w 986"/>
                <a:gd name="T31" fmla="*/ 0 h 1524"/>
                <a:gd name="T32" fmla="*/ 0 w 986"/>
                <a:gd name="T33" fmla="*/ 0 h 1524"/>
                <a:gd name="T34" fmla="*/ 0 w 986"/>
                <a:gd name="T35" fmla="*/ 0 h 1524"/>
                <a:gd name="T36" fmla="*/ 0 w 986"/>
                <a:gd name="T37" fmla="*/ 0 h 1524"/>
                <a:gd name="T38" fmla="*/ 0 w 986"/>
                <a:gd name="T39" fmla="*/ 0 h 1524"/>
                <a:gd name="T40" fmla="*/ 0 w 986"/>
                <a:gd name="T41" fmla="*/ 0 h 1524"/>
                <a:gd name="T42" fmla="*/ 0 w 986"/>
                <a:gd name="T43" fmla="*/ 0 h 1524"/>
                <a:gd name="T44" fmla="*/ 0 w 986"/>
                <a:gd name="T45" fmla="*/ 0 h 1524"/>
                <a:gd name="T46" fmla="*/ 0 w 986"/>
                <a:gd name="T47" fmla="*/ 0 h 1524"/>
                <a:gd name="T48" fmla="*/ 0 w 986"/>
                <a:gd name="T49" fmla="*/ 0 h 1524"/>
                <a:gd name="T50" fmla="*/ 0 w 986"/>
                <a:gd name="T51" fmla="*/ 0 h 1524"/>
                <a:gd name="T52" fmla="*/ 0 w 986"/>
                <a:gd name="T53" fmla="*/ 0 h 1524"/>
                <a:gd name="T54" fmla="*/ 0 w 986"/>
                <a:gd name="T55" fmla="*/ 0 h 1524"/>
                <a:gd name="T56" fmla="*/ 0 w 986"/>
                <a:gd name="T57" fmla="*/ 0 h 1524"/>
                <a:gd name="T58" fmla="*/ 0 w 986"/>
                <a:gd name="T59" fmla="*/ 0 h 1524"/>
                <a:gd name="T60" fmla="*/ 0 w 986"/>
                <a:gd name="T61" fmla="*/ 0 h 1524"/>
                <a:gd name="T62" fmla="*/ 0 w 986"/>
                <a:gd name="T63" fmla="*/ 0 h 1524"/>
                <a:gd name="T64" fmla="*/ 0 w 986"/>
                <a:gd name="T65" fmla="*/ 0 h 1524"/>
                <a:gd name="T66" fmla="*/ 0 w 986"/>
                <a:gd name="T67" fmla="*/ 0 h 1524"/>
                <a:gd name="T68" fmla="*/ 0 w 986"/>
                <a:gd name="T69" fmla="*/ 0 h 1524"/>
                <a:gd name="T70" fmla="*/ 0 w 986"/>
                <a:gd name="T71" fmla="*/ 0 h 1524"/>
                <a:gd name="T72" fmla="*/ 0 w 986"/>
                <a:gd name="T73" fmla="*/ 0 h 1524"/>
                <a:gd name="T74" fmla="*/ 0 w 986"/>
                <a:gd name="T75" fmla="*/ 0 h 1524"/>
                <a:gd name="T76" fmla="*/ 0 w 986"/>
                <a:gd name="T77" fmla="*/ 0 h 1524"/>
                <a:gd name="T78" fmla="*/ 0 w 986"/>
                <a:gd name="T79" fmla="*/ 0 h 1524"/>
                <a:gd name="T80" fmla="*/ 0 w 986"/>
                <a:gd name="T81" fmla="*/ 0 h 1524"/>
                <a:gd name="T82" fmla="*/ 0 w 986"/>
                <a:gd name="T83" fmla="*/ 0 h 1524"/>
                <a:gd name="T84" fmla="*/ 0 w 986"/>
                <a:gd name="T85" fmla="*/ 0 h 1524"/>
                <a:gd name="T86" fmla="*/ 0 w 986"/>
                <a:gd name="T87" fmla="*/ 0 h 1524"/>
                <a:gd name="T88" fmla="*/ 0 w 986"/>
                <a:gd name="T89" fmla="*/ 0 h 1524"/>
                <a:gd name="T90" fmla="*/ 0 w 986"/>
                <a:gd name="T91" fmla="*/ 0 h 1524"/>
                <a:gd name="T92" fmla="*/ 0 w 986"/>
                <a:gd name="T93" fmla="*/ 0 h 1524"/>
                <a:gd name="T94" fmla="*/ 0 w 986"/>
                <a:gd name="T95" fmla="*/ 0 h 1524"/>
                <a:gd name="T96" fmla="*/ 0 w 986"/>
                <a:gd name="T97" fmla="*/ 0 h 1524"/>
                <a:gd name="T98" fmla="*/ 0 w 986"/>
                <a:gd name="T99" fmla="*/ 0 h 1524"/>
                <a:gd name="T100" fmla="*/ 0 w 986"/>
                <a:gd name="T101" fmla="*/ 0 h 1524"/>
                <a:gd name="T102" fmla="*/ 0 w 986"/>
                <a:gd name="T103" fmla="*/ 0 h 1524"/>
                <a:gd name="T104" fmla="*/ 0 w 986"/>
                <a:gd name="T105" fmla="*/ 0 h 1524"/>
                <a:gd name="T106" fmla="*/ 0 w 986"/>
                <a:gd name="T107" fmla="*/ 0 h 1524"/>
                <a:gd name="T108" fmla="*/ 0 w 986"/>
                <a:gd name="T109" fmla="*/ 0 h 1524"/>
                <a:gd name="T110" fmla="*/ 0 w 986"/>
                <a:gd name="T111" fmla="*/ 0 h 1524"/>
                <a:gd name="T112" fmla="*/ 0 w 986"/>
                <a:gd name="T113" fmla="*/ 0 h 1524"/>
                <a:gd name="T114" fmla="*/ 0 w 986"/>
                <a:gd name="T115" fmla="*/ 0 h 1524"/>
                <a:gd name="T116" fmla="*/ 0 w 986"/>
                <a:gd name="T117" fmla="*/ 0 h 15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6"/>
                <a:gd name="T178" fmla="*/ 0 h 1524"/>
                <a:gd name="T179" fmla="*/ 986 w 986"/>
                <a:gd name="T180" fmla="*/ 1524 h 15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696" name="Freeform 58"/>
            <p:cNvSpPr>
              <a:spLocks/>
            </p:cNvSpPr>
            <p:nvPr/>
          </p:nvSpPr>
          <p:spPr bwMode="auto">
            <a:xfrm>
              <a:off x="4023" y="778"/>
              <a:ext cx="167" cy="286"/>
            </a:xfrm>
            <a:custGeom>
              <a:avLst/>
              <a:gdLst>
                <a:gd name="T0" fmla="*/ 0 w 834"/>
                <a:gd name="T1" fmla="*/ 0 h 1430"/>
                <a:gd name="T2" fmla="*/ 0 w 834"/>
                <a:gd name="T3" fmla="*/ 0 h 1430"/>
                <a:gd name="T4" fmla="*/ 0 w 834"/>
                <a:gd name="T5" fmla="*/ 0 h 1430"/>
                <a:gd name="T6" fmla="*/ 0 w 834"/>
                <a:gd name="T7" fmla="*/ 0 h 1430"/>
                <a:gd name="T8" fmla="*/ 0 w 834"/>
                <a:gd name="T9" fmla="*/ 0 h 1430"/>
                <a:gd name="T10" fmla="*/ 0 w 834"/>
                <a:gd name="T11" fmla="*/ 0 h 1430"/>
                <a:gd name="T12" fmla="*/ 0 w 834"/>
                <a:gd name="T13" fmla="*/ 0 h 1430"/>
                <a:gd name="T14" fmla="*/ 0 w 834"/>
                <a:gd name="T15" fmla="*/ 0 h 1430"/>
                <a:gd name="T16" fmla="*/ 0 w 834"/>
                <a:gd name="T17" fmla="*/ 0 h 1430"/>
                <a:gd name="T18" fmla="*/ 0 w 834"/>
                <a:gd name="T19" fmla="*/ 0 h 1430"/>
                <a:gd name="T20" fmla="*/ 0 w 834"/>
                <a:gd name="T21" fmla="*/ 0 h 1430"/>
                <a:gd name="T22" fmla="*/ 0 w 834"/>
                <a:gd name="T23" fmla="*/ 0 h 1430"/>
                <a:gd name="T24" fmla="*/ 0 w 834"/>
                <a:gd name="T25" fmla="*/ 0 h 1430"/>
                <a:gd name="T26" fmla="*/ 0 w 834"/>
                <a:gd name="T27" fmla="*/ 0 h 1430"/>
                <a:gd name="T28" fmla="*/ 0 w 834"/>
                <a:gd name="T29" fmla="*/ 0 h 1430"/>
                <a:gd name="T30" fmla="*/ 0 w 834"/>
                <a:gd name="T31" fmla="*/ 0 h 1430"/>
                <a:gd name="T32" fmla="*/ 0 w 834"/>
                <a:gd name="T33" fmla="*/ 0 h 1430"/>
                <a:gd name="T34" fmla="*/ 0 w 834"/>
                <a:gd name="T35" fmla="*/ 0 h 1430"/>
                <a:gd name="T36" fmla="*/ 0 w 834"/>
                <a:gd name="T37" fmla="*/ 0 h 1430"/>
                <a:gd name="T38" fmla="*/ 0 w 834"/>
                <a:gd name="T39" fmla="*/ 0 h 1430"/>
                <a:gd name="T40" fmla="*/ 0 w 834"/>
                <a:gd name="T41" fmla="*/ 0 h 1430"/>
                <a:gd name="T42" fmla="*/ 0 w 834"/>
                <a:gd name="T43" fmla="*/ 0 h 1430"/>
                <a:gd name="T44" fmla="*/ 0 w 834"/>
                <a:gd name="T45" fmla="*/ 0 h 1430"/>
                <a:gd name="T46" fmla="*/ 0 w 834"/>
                <a:gd name="T47" fmla="*/ 0 h 1430"/>
                <a:gd name="T48" fmla="*/ 0 w 834"/>
                <a:gd name="T49" fmla="*/ 0 h 1430"/>
                <a:gd name="T50" fmla="*/ 0 w 834"/>
                <a:gd name="T51" fmla="*/ 0 h 1430"/>
                <a:gd name="T52" fmla="*/ 0 w 834"/>
                <a:gd name="T53" fmla="*/ 0 h 1430"/>
                <a:gd name="T54" fmla="*/ 0 w 834"/>
                <a:gd name="T55" fmla="*/ 0 h 1430"/>
                <a:gd name="T56" fmla="*/ 0 w 834"/>
                <a:gd name="T57" fmla="*/ 0 h 1430"/>
                <a:gd name="T58" fmla="*/ 0 w 834"/>
                <a:gd name="T59" fmla="*/ 0 h 1430"/>
                <a:gd name="T60" fmla="*/ 0 w 834"/>
                <a:gd name="T61" fmla="*/ 0 h 1430"/>
                <a:gd name="T62" fmla="*/ 0 w 834"/>
                <a:gd name="T63" fmla="*/ 0 h 1430"/>
                <a:gd name="T64" fmla="*/ 0 w 834"/>
                <a:gd name="T65" fmla="*/ 0 h 1430"/>
                <a:gd name="T66" fmla="*/ 0 w 834"/>
                <a:gd name="T67" fmla="*/ 0 h 1430"/>
                <a:gd name="T68" fmla="*/ 0 w 834"/>
                <a:gd name="T69" fmla="*/ 0 h 1430"/>
                <a:gd name="T70" fmla="*/ 0 w 834"/>
                <a:gd name="T71" fmla="*/ 0 h 1430"/>
                <a:gd name="T72" fmla="*/ 0 w 834"/>
                <a:gd name="T73" fmla="*/ 0 h 1430"/>
                <a:gd name="T74" fmla="*/ 0 w 834"/>
                <a:gd name="T75" fmla="*/ 0 h 1430"/>
                <a:gd name="T76" fmla="*/ 0 w 834"/>
                <a:gd name="T77" fmla="*/ 0 h 1430"/>
                <a:gd name="T78" fmla="*/ 0 w 834"/>
                <a:gd name="T79" fmla="*/ 0 h 1430"/>
                <a:gd name="T80" fmla="*/ 0 w 834"/>
                <a:gd name="T81" fmla="*/ 0 h 1430"/>
                <a:gd name="T82" fmla="*/ 0 w 834"/>
                <a:gd name="T83" fmla="*/ 0 h 1430"/>
                <a:gd name="T84" fmla="*/ 0 w 834"/>
                <a:gd name="T85" fmla="*/ 0 h 1430"/>
                <a:gd name="T86" fmla="*/ 0 w 834"/>
                <a:gd name="T87" fmla="*/ 0 h 1430"/>
                <a:gd name="T88" fmla="*/ 0 w 834"/>
                <a:gd name="T89" fmla="*/ 0 h 1430"/>
                <a:gd name="T90" fmla="*/ 0 w 834"/>
                <a:gd name="T91" fmla="*/ 0 h 1430"/>
                <a:gd name="T92" fmla="*/ 0 w 834"/>
                <a:gd name="T93" fmla="*/ 0 h 1430"/>
                <a:gd name="T94" fmla="*/ 0 w 834"/>
                <a:gd name="T95" fmla="*/ 0 h 1430"/>
                <a:gd name="T96" fmla="*/ 0 w 834"/>
                <a:gd name="T97" fmla="*/ 0 h 1430"/>
                <a:gd name="T98" fmla="*/ 0 w 834"/>
                <a:gd name="T99" fmla="*/ 0 h 1430"/>
                <a:gd name="T100" fmla="*/ 0 w 834"/>
                <a:gd name="T101" fmla="*/ 0 h 1430"/>
                <a:gd name="T102" fmla="*/ 0 w 834"/>
                <a:gd name="T103" fmla="*/ 0 h 1430"/>
                <a:gd name="T104" fmla="*/ 0 w 834"/>
                <a:gd name="T105" fmla="*/ 0 h 1430"/>
                <a:gd name="T106" fmla="*/ 0 w 834"/>
                <a:gd name="T107" fmla="*/ 0 h 1430"/>
                <a:gd name="T108" fmla="*/ 0 w 834"/>
                <a:gd name="T109" fmla="*/ 0 h 1430"/>
                <a:gd name="T110" fmla="*/ 0 w 834"/>
                <a:gd name="T111" fmla="*/ 0 h 1430"/>
                <a:gd name="T112" fmla="*/ 0 w 834"/>
                <a:gd name="T113" fmla="*/ 0 h 14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34"/>
                <a:gd name="T172" fmla="*/ 0 h 1430"/>
                <a:gd name="T173" fmla="*/ 834 w 834"/>
                <a:gd name="T174" fmla="*/ 1430 h 14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697" name="Freeform 59"/>
            <p:cNvSpPr>
              <a:spLocks/>
            </p:cNvSpPr>
            <p:nvPr/>
          </p:nvSpPr>
          <p:spPr bwMode="auto">
            <a:xfrm>
              <a:off x="4073" y="808"/>
              <a:ext cx="130" cy="165"/>
            </a:xfrm>
            <a:custGeom>
              <a:avLst/>
              <a:gdLst>
                <a:gd name="T0" fmla="*/ 0 w 653"/>
                <a:gd name="T1" fmla="*/ 0 h 823"/>
                <a:gd name="T2" fmla="*/ 0 w 653"/>
                <a:gd name="T3" fmla="*/ 0 h 823"/>
                <a:gd name="T4" fmla="*/ 0 w 653"/>
                <a:gd name="T5" fmla="*/ 0 h 823"/>
                <a:gd name="T6" fmla="*/ 0 w 653"/>
                <a:gd name="T7" fmla="*/ 0 h 823"/>
                <a:gd name="T8" fmla="*/ 0 w 653"/>
                <a:gd name="T9" fmla="*/ 0 h 823"/>
                <a:gd name="T10" fmla="*/ 0 w 653"/>
                <a:gd name="T11" fmla="*/ 0 h 823"/>
                <a:gd name="T12" fmla="*/ 0 w 653"/>
                <a:gd name="T13" fmla="*/ 0 h 823"/>
                <a:gd name="T14" fmla="*/ 0 w 653"/>
                <a:gd name="T15" fmla="*/ 0 h 823"/>
                <a:gd name="T16" fmla="*/ 0 w 653"/>
                <a:gd name="T17" fmla="*/ 0 h 823"/>
                <a:gd name="T18" fmla="*/ 0 w 653"/>
                <a:gd name="T19" fmla="*/ 0 h 823"/>
                <a:gd name="T20" fmla="*/ 0 w 653"/>
                <a:gd name="T21" fmla="*/ 0 h 823"/>
                <a:gd name="T22" fmla="*/ 0 w 653"/>
                <a:gd name="T23" fmla="*/ 0 h 823"/>
                <a:gd name="T24" fmla="*/ 0 w 653"/>
                <a:gd name="T25" fmla="*/ 0 h 823"/>
                <a:gd name="T26" fmla="*/ 0 w 653"/>
                <a:gd name="T27" fmla="*/ 0 h 823"/>
                <a:gd name="T28" fmla="*/ 0 w 653"/>
                <a:gd name="T29" fmla="*/ 0 h 823"/>
                <a:gd name="T30" fmla="*/ 0 w 653"/>
                <a:gd name="T31" fmla="*/ 0 h 823"/>
                <a:gd name="T32" fmla="*/ 0 w 653"/>
                <a:gd name="T33" fmla="*/ 0 h 823"/>
                <a:gd name="T34" fmla="*/ 0 w 653"/>
                <a:gd name="T35" fmla="*/ 0 h 823"/>
                <a:gd name="T36" fmla="*/ 0 w 653"/>
                <a:gd name="T37" fmla="*/ 0 h 823"/>
                <a:gd name="T38" fmla="*/ 0 w 653"/>
                <a:gd name="T39" fmla="*/ 0 h 823"/>
                <a:gd name="T40" fmla="*/ 0 w 653"/>
                <a:gd name="T41" fmla="*/ 0 h 823"/>
                <a:gd name="T42" fmla="*/ 0 w 653"/>
                <a:gd name="T43" fmla="*/ 0 h 823"/>
                <a:gd name="T44" fmla="*/ 0 w 653"/>
                <a:gd name="T45" fmla="*/ 0 h 823"/>
                <a:gd name="T46" fmla="*/ 0 w 653"/>
                <a:gd name="T47" fmla="*/ 0 h 823"/>
                <a:gd name="T48" fmla="*/ 0 w 653"/>
                <a:gd name="T49" fmla="*/ 0 h 823"/>
                <a:gd name="T50" fmla="*/ 0 w 653"/>
                <a:gd name="T51" fmla="*/ 0 h 823"/>
                <a:gd name="T52" fmla="*/ 0 w 653"/>
                <a:gd name="T53" fmla="*/ 0 h 823"/>
                <a:gd name="T54" fmla="*/ 0 w 653"/>
                <a:gd name="T55" fmla="*/ 0 h 823"/>
                <a:gd name="T56" fmla="*/ 0 w 653"/>
                <a:gd name="T57" fmla="*/ 0 h 823"/>
                <a:gd name="T58" fmla="*/ 0 w 653"/>
                <a:gd name="T59" fmla="*/ 0 h 823"/>
                <a:gd name="T60" fmla="*/ 0 w 653"/>
                <a:gd name="T61" fmla="*/ 0 h 823"/>
                <a:gd name="T62" fmla="*/ 0 w 653"/>
                <a:gd name="T63" fmla="*/ 0 h 823"/>
                <a:gd name="T64" fmla="*/ 0 w 653"/>
                <a:gd name="T65" fmla="*/ 0 h 823"/>
                <a:gd name="T66" fmla="*/ 0 w 653"/>
                <a:gd name="T67" fmla="*/ 0 h 823"/>
                <a:gd name="T68" fmla="*/ 0 w 653"/>
                <a:gd name="T69" fmla="*/ 0 h 823"/>
                <a:gd name="T70" fmla="*/ 0 w 653"/>
                <a:gd name="T71" fmla="*/ 0 h 823"/>
                <a:gd name="T72" fmla="*/ 0 w 653"/>
                <a:gd name="T73" fmla="*/ 0 h 823"/>
                <a:gd name="T74" fmla="*/ 0 w 653"/>
                <a:gd name="T75" fmla="*/ 0 h 823"/>
                <a:gd name="T76" fmla="*/ 0 w 653"/>
                <a:gd name="T77" fmla="*/ 0 h 823"/>
                <a:gd name="T78" fmla="*/ 0 w 653"/>
                <a:gd name="T79" fmla="*/ 0 h 823"/>
                <a:gd name="T80" fmla="*/ 0 w 653"/>
                <a:gd name="T81" fmla="*/ 0 h 823"/>
                <a:gd name="T82" fmla="*/ 0 w 653"/>
                <a:gd name="T83" fmla="*/ 0 h 823"/>
                <a:gd name="T84" fmla="*/ 0 w 653"/>
                <a:gd name="T85" fmla="*/ 0 h 823"/>
                <a:gd name="T86" fmla="*/ 0 w 653"/>
                <a:gd name="T87" fmla="*/ 0 h 823"/>
                <a:gd name="T88" fmla="*/ 0 w 653"/>
                <a:gd name="T89" fmla="*/ 0 h 823"/>
                <a:gd name="T90" fmla="*/ 0 w 653"/>
                <a:gd name="T91" fmla="*/ 0 h 823"/>
                <a:gd name="T92" fmla="*/ 0 w 653"/>
                <a:gd name="T93" fmla="*/ 0 h 823"/>
                <a:gd name="T94" fmla="*/ 0 w 653"/>
                <a:gd name="T95" fmla="*/ 0 h 823"/>
                <a:gd name="T96" fmla="*/ 0 w 653"/>
                <a:gd name="T97" fmla="*/ 0 h 823"/>
                <a:gd name="T98" fmla="*/ 0 w 653"/>
                <a:gd name="T99" fmla="*/ 0 h 823"/>
                <a:gd name="T100" fmla="*/ 0 w 653"/>
                <a:gd name="T101" fmla="*/ 0 h 823"/>
                <a:gd name="T102" fmla="*/ 0 w 653"/>
                <a:gd name="T103" fmla="*/ 0 h 823"/>
                <a:gd name="T104" fmla="*/ 0 w 653"/>
                <a:gd name="T105" fmla="*/ 0 h 823"/>
                <a:gd name="T106" fmla="*/ 0 w 653"/>
                <a:gd name="T107" fmla="*/ 0 h 8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3"/>
                <a:gd name="T163" fmla="*/ 0 h 823"/>
                <a:gd name="T164" fmla="*/ 653 w 653"/>
                <a:gd name="T165" fmla="*/ 823 h 8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698" name="Freeform 60"/>
            <p:cNvSpPr>
              <a:spLocks/>
            </p:cNvSpPr>
            <p:nvPr/>
          </p:nvSpPr>
          <p:spPr bwMode="auto">
            <a:xfrm>
              <a:off x="4205" y="822"/>
              <a:ext cx="88" cy="130"/>
            </a:xfrm>
            <a:custGeom>
              <a:avLst/>
              <a:gdLst>
                <a:gd name="T0" fmla="*/ 0 w 437"/>
                <a:gd name="T1" fmla="*/ 0 h 653"/>
                <a:gd name="T2" fmla="*/ 0 w 437"/>
                <a:gd name="T3" fmla="*/ 0 h 653"/>
                <a:gd name="T4" fmla="*/ 0 w 437"/>
                <a:gd name="T5" fmla="*/ 0 h 653"/>
                <a:gd name="T6" fmla="*/ 0 w 437"/>
                <a:gd name="T7" fmla="*/ 0 h 653"/>
                <a:gd name="T8" fmla="*/ 0 w 437"/>
                <a:gd name="T9" fmla="*/ 0 h 653"/>
                <a:gd name="T10" fmla="*/ 0 w 437"/>
                <a:gd name="T11" fmla="*/ 0 h 653"/>
                <a:gd name="T12" fmla="*/ 0 w 437"/>
                <a:gd name="T13" fmla="*/ 0 h 653"/>
                <a:gd name="T14" fmla="*/ 0 w 437"/>
                <a:gd name="T15" fmla="*/ 0 h 653"/>
                <a:gd name="T16" fmla="*/ 0 w 437"/>
                <a:gd name="T17" fmla="*/ 0 h 653"/>
                <a:gd name="T18" fmla="*/ 0 w 437"/>
                <a:gd name="T19" fmla="*/ 0 h 653"/>
                <a:gd name="T20" fmla="*/ 0 w 437"/>
                <a:gd name="T21" fmla="*/ 0 h 653"/>
                <a:gd name="T22" fmla="*/ 0 w 437"/>
                <a:gd name="T23" fmla="*/ 0 h 653"/>
                <a:gd name="T24" fmla="*/ 0 w 437"/>
                <a:gd name="T25" fmla="*/ 0 h 653"/>
                <a:gd name="T26" fmla="*/ 0 w 437"/>
                <a:gd name="T27" fmla="*/ 0 h 653"/>
                <a:gd name="T28" fmla="*/ 0 w 437"/>
                <a:gd name="T29" fmla="*/ 0 h 653"/>
                <a:gd name="T30" fmla="*/ 0 w 437"/>
                <a:gd name="T31" fmla="*/ 0 h 653"/>
                <a:gd name="T32" fmla="*/ 0 w 437"/>
                <a:gd name="T33" fmla="*/ 0 h 653"/>
                <a:gd name="T34" fmla="*/ 0 w 437"/>
                <a:gd name="T35" fmla="*/ 0 h 653"/>
                <a:gd name="T36" fmla="*/ 0 w 437"/>
                <a:gd name="T37" fmla="*/ 0 h 653"/>
                <a:gd name="T38" fmla="*/ 0 w 437"/>
                <a:gd name="T39" fmla="*/ 0 h 653"/>
                <a:gd name="T40" fmla="*/ 0 w 437"/>
                <a:gd name="T41" fmla="*/ 0 h 653"/>
                <a:gd name="T42" fmla="*/ 0 w 437"/>
                <a:gd name="T43" fmla="*/ 0 h 653"/>
                <a:gd name="T44" fmla="*/ 0 w 437"/>
                <a:gd name="T45" fmla="*/ 0 h 653"/>
                <a:gd name="T46" fmla="*/ 0 w 437"/>
                <a:gd name="T47" fmla="*/ 0 h 653"/>
                <a:gd name="T48" fmla="*/ 0 w 437"/>
                <a:gd name="T49" fmla="*/ 0 h 653"/>
                <a:gd name="T50" fmla="*/ 0 w 437"/>
                <a:gd name="T51" fmla="*/ 0 h 653"/>
                <a:gd name="T52" fmla="*/ 0 w 437"/>
                <a:gd name="T53" fmla="*/ 0 h 653"/>
                <a:gd name="T54" fmla="*/ 0 w 437"/>
                <a:gd name="T55" fmla="*/ 0 h 653"/>
                <a:gd name="T56" fmla="*/ 0 w 437"/>
                <a:gd name="T57" fmla="*/ 0 h 653"/>
                <a:gd name="T58" fmla="*/ 0 w 437"/>
                <a:gd name="T59" fmla="*/ 0 h 653"/>
                <a:gd name="T60" fmla="*/ 0 w 437"/>
                <a:gd name="T61" fmla="*/ 0 h 653"/>
                <a:gd name="T62" fmla="*/ 0 w 437"/>
                <a:gd name="T63" fmla="*/ 0 h 653"/>
                <a:gd name="T64" fmla="*/ 0 w 437"/>
                <a:gd name="T65" fmla="*/ 0 h 653"/>
                <a:gd name="T66" fmla="*/ 0 w 437"/>
                <a:gd name="T67" fmla="*/ 0 h 653"/>
                <a:gd name="T68" fmla="*/ 0 w 437"/>
                <a:gd name="T69" fmla="*/ 0 h 653"/>
                <a:gd name="T70" fmla="*/ 0 w 437"/>
                <a:gd name="T71" fmla="*/ 0 h 653"/>
                <a:gd name="T72" fmla="*/ 0 w 437"/>
                <a:gd name="T73" fmla="*/ 0 h 653"/>
                <a:gd name="T74" fmla="*/ 0 w 437"/>
                <a:gd name="T75" fmla="*/ 0 h 653"/>
                <a:gd name="T76" fmla="*/ 0 w 437"/>
                <a:gd name="T77" fmla="*/ 0 h 653"/>
                <a:gd name="T78" fmla="*/ 0 w 437"/>
                <a:gd name="T79" fmla="*/ 0 h 653"/>
                <a:gd name="T80" fmla="*/ 0 w 437"/>
                <a:gd name="T81" fmla="*/ 0 h 653"/>
                <a:gd name="T82" fmla="*/ 0 w 437"/>
                <a:gd name="T83" fmla="*/ 0 h 653"/>
                <a:gd name="T84" fmla="*/ 0 w 437"/>
                <a:gd name="T85" fmla="*/ 0 h 653"/>
                <a:gd name="T86" fmla="*/ 0 w 437"/>
                <a:gd name="T87" fmla="*/ 0 h 653"/>
                <a:gd name="T88" fmla="*/ 0 w 437"/>
                <a:gd name="T89" fmla="*/ 0 h 653"/>
                <a:gd name="T90" fmla="*/ 0 w 437"/>
                <a:gd name="T91" fmla="*/ 0 h 653"/>
                <a:gd name="T92" fmla="*/ 0 w 437"/>
                <a:gd name="T93" fmla="*/ 0 h 653"/>
                <a:gd name="T94" fmla="*/ 0 w 437"/>
                <a:gd name="T95" fmla="*/ 0 h 653"/>
                <a:gd name="T96" fmla="*/ 0 w 437"/>
                <a:gd name="T97" fmla="*/ 0 h 653"/>
                <a:gd name="T98" fmla="*/ 0 w 437"/>
                <a:gd name="T99" fmla="*/ 0 h 653"/>
                <a:gd name="T100" fmla="*/ 0 w 437"/>
                <a:gd name="T101" fmla="*/ 0 h 653"/>
                <a:gd name="T102" fmla="*/ 0 w 437"/>
                <a:gd name="T103" fmla="*/ 0 h 653"/>
                <a:gd name="T104" fmla="*/ 0 w 437"/>
                <a:gd name="T105" fmla="*/ 0 h 653"/>
                <a:gd name="T106" fmla="*/ 0 w 437"/>
                <a:gd name="T107" fmla="*/ 0 h 653"/>
                <a:gd name="T108" fmla="*/ 0 w 437"/>
                <a:gd name="T109" fmla="*/ 0 h 653"/>
                <a:gd name="T110" fmla="*/ 0 w 437"/>
                <a:gd name="T111" fmla="*/ 0 h 653"/>
                <a:gd name="T112" fmla="*/ 0 w 437"/>
                <a:gd name="T113" fmla="*/ 0 h 653"/>
                <a:gd name="T114" fmla="*/ 0 w 437"/>
                <a:gd name="T115" fmla="*/ 0 h 653"/>
                <a:gd name="T116" fmla="*/ 0 w 437"/>
                <a:gd name="T117" fmla="*/ 0 h 653"/>
                <a:gd name="T118" fmla="*/ 0 w 437"/>
                <a:gd name="T119" fmla="*/ 0 h 653"/>
                <a:gd name="T120" fmla="*/ 0 w 437"/>
                <a:gd name="T121" fmla="*/ 0 h 653"/>
                <a:gd name="T122" fmla="*/ 0 w 437"/>
                <a:gd name="T123" fmla="*/ 0 h 6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7"/>
                <a:gd name="T187" fmla="*/ 0 h 653"/>
                <a:gd name="T188" fmla="*/ 437 w 437"/>
                <a:gd name="T189" fmla="*/ 653 h 6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699" name="Freeform 61"/>
            <p:cNvSpPr>
              <a:spLocks/>
            </p:cNvSpPr>
            <p:nvPr/>
          </p:nvSpPr>
          <p:spPr bwMode="auto">
            <a:xfrm>
              <a:off x="4056" y="840"/>
              <a:ext cx="17" cy="4"/>
            </a:xfrm>
            <a:custGeom>
              <a:avLst/>
              <a:gdLst>
                <a:gd name="T0" fmla="*/ 0 w 86"/>
                <a:gd name="T1" fmla="*/ 0 h 23"/>
                <a:gd name="T2" fmla="*/ 0 w 86"/>
                <a:gd name="T3" fmla="*/ 0 h 23"/>
                <a:gd name="T4" fmla="*/ 0 w 86"/>
                <a:gd name="T5" fmla="*/ 0 h 23"/>
                <a:gd name="T6" fmla="*/ 0 w 86"/>
                <a:gd name="T7" fmla="*/ 0 h 23"/>
                <a:gd name="T8" fmla="*/ 0 w 86"/>
                <a:gd name="T9" fmla="*/ 0 h 23"/>
                <a:gd name="T10" fmla="*/ 0 w 86"/>
                <a:gd name="T11" fmla="*/ 0 h 23"/>
                <a:gd name="T12" fmla="*/ 0 w 86"/>
                <a:gd name="T13" fmla="*/ 0 h 23"/>
                <a:gd name="T14" fmla="*/ 0 w 86"/>
                <a:gd name="T15" fmla="*/ 0 h 23"/>
                <a:gd name="T16" fmla="*/ 0 w 86"/>
                <a:gd name="T17" fmla="*/ 0 h 23"/>
                <a:gd name="T18" fmla="*/ 0 w 86"/>
                <a:gd name="T19" fmla="*/ 0 h 23"/>
                <a:gd name="T20" fmla="*/ 0 w 86"/>
                <a:gd name="T21" fmla="*/ 0 h 23"/>
                <a:gd name="T22" fmla="*/ 0 w 86"/>
                <a:gd name="T23" fmla="*/ 0 h 23"/>
                <a:gd name="T24" fmla="*/ 0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23"/>
                <a:gd name="T53" fmla="*/ 86 w 8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00" name="Freeform 62"/>
            <p:cNvSpPr>
              <a:spLocks/>
            </p:cNvSpPr>
            <p:nvPr/>
          </p:nvSpPr>
          <p:spPr bwMode="auto">
            <a:xfrm>
              <a:off x="4127" y="844"/>
              <a:ext cx="130" cy="150"/>
            </a:xfrm>
            <a:custGeom>
              <a:avLst/>
              <a:gdLst>
                <a:gd name="T0" fmla="*/ 0 w 653"/>
                <a:gd name="T1" fmla="*/ 0 h 747"/>
                <a:gd name="T2" fmla="*/ 0 w 653"/>
                <a:gd name="T3" fmla="*/ 0 h 747"/>
                <a:gd name="T4" fmla="*/ 0 w 653"/>
                <a:gd name="T5" fmla="*/ 0 h 747"/>
                <a:gd name="T6" fmla="*/ 0 w 653"/>
                <a:gd name="T7" fmla="*/ 0 h 747"/>
                <a:gd name="T8" fmla="*/ 0 w 653"/>
                <a:gd name="T9" fmla="*/ 0 h 747"/>
                <a:gd name="T10" fmla="*/ 0 w 653"/>
                <a:gd name="T11" fmla="*/ 0 h 747"/>
                <a:gd name="T12" fmla="*/ 0 w 653"/>
                <a:gd name="T13" fmla="*/ 0 h 747"/>
                <a:gd name="T14" fmla="*/ 0 w 653"/>
                <a:gd name="T15" fmla="*/ 0 h 747"/>
                <a:gd name="T16" fmla="*/ 0 w 653"/>
                <a:gd name="T17" fmla="*/ 0 h 747"/>
                <a:gd name="T18" fmla="*/ 0 w 653"/>
                <a:gd name="T19" fmla="*/ 0 h 747"/>
                <a:gd name="T20" fmla="*/ 0 w 653"/>
                <a:gd name="T21" fmla="*/ 0 h 747"/>
                <a:gd name="T22" fmla="*/ 0 w 653"/>
                <a:gd name="T23" fmla="*/ 0 h 747"/>
                <a:gd name="T24" fmla="*/ 0 w 653"/>
                <a:gd name="T25" fmla="*/ 0 h 747"/>
                <a:gd name="T26" fmla="*/ 0 w 653"/>
                <a:gd name="T27" fmla="*/ 0 h 747"/>
                <a:gd name="T28" fmla="*/ 0 w 653"/>
                <a:gd name="T29" fmla="*/ 0 h 747"/>
                <a:gd name="T30" fmla="*/ 0 w 653"/>
                <a:gd name="T31" fmla="*/ 0 h 747"/>
                <a:gd name="T32" fmla="*/ 0 w 653"/>
                <a:gd name="T33" fmla="*/ 0 h 747"/>
                <a:gd name="T34" fmla="*/ 0 w 653"/>
                <a:gd name="T35" fmla="*/ 0 h 747"/>
                <a:gd name="T36" fmla="*/ 0 w 653"/>
                <a:gd name="T37" fmla="*/ 0 h 747"/>
                <a:gd name="T38" fmla="*/ 0 w 653"/>
                <a:gd name="T39" fmla="*/ 0 h 747"/>
                <a:gd name="T40" fmla="*/ 0 w 653"/>
                <a:gd name="T41" fmla="*/ 0 h 747"/>
                <a:gd name="T42" fmla="*/ 0 w 653"/>
                <a:gd name="T43" fmla="*/ 0 h 747"/>
                <a:gd name="T44" fmla="*/ 0 w 653"/>
                <a:gd name="T45" fmla="*/ 0 h 747"/>
                <a:gd name="T46" fmla="*/ 0 w 653"/>
                <a:gd name="T47" fmla="*/ 0 h 747"/>
                <a:gd name="T48" fmla="*/ 0 w 653"/>
                <a:gd name="T49" fmla="*/ 0 h 747"/>
                <a:gd name="T50" fmla="*/ 0 w 653"/>
                <a:gd name="T51" fmla="*/ 0 h 747"/>
                <a:gd name="T52" fmla="*/ 0 w 653"/>
                <a:gd name="T53" fmla="*/ 0 h 747"/>
                <a:gd name="T54" fmla="*/ 0 w 653"/>
                <a:gd name="T55" fmla="*/ 0 h 747"/>
                <a:gd name="T56" fmla="*/ 0 w 653"/>
                <a:gd name="T57" fmla="*/ 0 h 747"/>
                <a:gd name="T58" fmla="*/ 0 w 653"/>
                <a:gd name="T59" fmla="*/ 0 h 747"/>
                <a:gd name="T60" fmla="*/ 0 w 653"/>
                <a:gd name="T61" fmla="*/ 0 h 747"/>
                <a:gd name="T62" fmla="*/ 0 w 653"/>
                <a:gd name="T63" fmla="*/ 0 h 747"/>
                <a:gd name="T64" fmla="*/ 0 w 653"/>
                <a:gd name="T65" fmla="*/ 0 h 747"/>
                <a:gd name="T66" fmla="*/ 0 w 653"/>
                <a:gd name="T67" fmla="*/ 0 h 747"/>
                <a:gd name="T68" fmla="*/ 0 w 653"/>
                <a:gd name="T69" fmla="*/ 0 h 747"/>
                <a:gd name="T70" fmla="*/ 0 w 653"/>
                <a:gd name="T71" fmla="*/ 0 h 747"/>
                <a:gd name="T72" fmla="*/ 0 w 653"/>
                <a:gd name="T73" fmla="*/ 0 h 747"/>
                <a:gd name="T74" fmla="*/ 0 w 653"/>
                <a:gd name="T75" fmla="*/ 0 h 747"/>
                <a:gd name="T76" fmla="*/ 0 w 653"/>
                <a:gd name="T77" fmla="*/ 0 h 747"/>
                <a:gd name="T78" fmla="*/ 0 w 653"/>
                <a:gd name="T79" fmla="*/ 0 h 747"/>
                <a:gd name="T80" fmla="*/ 0 w 653"/>
                <a:gd name="T81" fmla="*/ 0 h 747"/>
                <a:gd name="T82" fmla="*/ 0 w 653"/>
                <a:gd name="T83" fmla="*/ 0 h 747"/>
                <a:gd name="T84" fmla="*/ 0 w 653"/>
                <a:gd name="T85" fmla="*/ 0 h 747"/>
                <a:gd name="T86" fmla="*/ 0 w 653"/>
                <a:gd name="T87" fmla="*/ 0 h 747"/>
                <a:gd name="T88" fmla="*/ 0 w 653"/>
                <a:gd name="T89" fmla="*/ 0 h 747"/>
                <a:gd name="T90" fmla="*/ 0 w 653"/>
                <a:gd name="T91" fmla="*/ 0 h 747"/>
                <a:gd name="T92" fmla="*/ 0 w 653"/>
                <a:gd name="T93" fmla="*/ 0 h 747"/>
                <a:gd name="T94" fmla="*/ 0 w 653"/>
                <a:gd name="T95" fmla="*/ 0 h 747"/>
                <a:gd name="T96" fmla="*/ 0 w 653"/>
                <a:gd name="T97" fmla="*/ 0 h 747"/>
                <a:gd name="T98" fmla="*/ 0 w 653"/>
                <a:gd name="T99" fmla="*/ 0 h 747"/>
                <a:gd name="T100" fmla="*/ 0 w 653"/>
                <a:gd name="T101" fmla="*/ 0 h 747"/>
                <a:gd name="T102" fmla="*/ 0 w 653"/>
                <a:gd name="T103" fmla="*/ 0 h 747"/>
                <a:gd name="T104" fmla="*/ 0 w 653"/>
                <a:gd name="T105" fmla="*/ 0 h 7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3"/>
                <a:gd name="T160" fmla="*/ 0 h 747"/>
                <a:gd name="T161" fmla="*/ 653 w 653"/>
                <a:gd name="T162" fmla="*/ 747 h 7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01" name="Freeform 63"/>
            <p:cNvSpPr>
              <a:spLocks/>
            </p:cNvSpPr>
            <p:nvPr/>
          </p:nvSpPr>
          <p:spPr bwMode="auto">
            <a:xfrm>
              <a:off x="4210" y="855"/>
              <a:ext cx="315" cy="286"/>
            </a:xfrm>
            <a:custGeom>
              <a:avLst/>
              <a:gdLst>
                <a:gd name="T0" fmla="*/ 0 w 1572"/>
                <a:gd name="T1" fmla="*/ 0 h 1430"/>
                <a:gd name="T2" fmla="*/ 0 w 1572"/>
                <a:gd name="T3" fmla="*/ 0 h 1430"/>
                <a:gd name="T4" fmla="*/ 0 w 1572"/>
                <a:gd name="T5" fmla="*/ 0 h 1430"/>
                <a:gd name="T6" fmla="*/ 0 w 1572"/>
                <a:gd name="T7" fmla="*/ 0 h 1430"/>
                <a:gd name="T8" fmla="*/ 0 w 1572"/>
                <a:gd name="T9" fmla="*/ 0 h 1430"/>
                <a:gd name="T10" fmla="*/ 0 w 1572"/>
                <a:gd name="T11" fmla="*/ 0 h 1430"/>
                <a:gd name="T12" fmla="*/ 0 w 1572"/>
                <a:gd name="T13" fmla="*/ 0 h 1430"/>
                <a:gd name="T14" fmla="*/ 0 w 1572"/>
                <a:gd name="T15" fmla="*/ 0 h 1430"/>
                <a:gd name="T16" fmla="*/ 0 w 1572"/>
                <a:gd name="T17" fmla="*/ 0 h 1430"/>
                <a:gd name="T18" fmla="*/ 0 w 1572"/>
                <a:gd name="T19" fmla="*/ 0 h 1430"/>
                <a:gd name="T20" fmla="*/ 0 w 1572"/>
                <a:gd name="T21" fmla="*/ 0 h 1430"/>
                <a:gd name="T22" fmla="*/ 0 w 1572"/>
                <a:gd name="T23" fmla="*/ 0 h 1430"/>
                <a:gd name="T24" fmla="*/ 0 w 1572"/>
                <a:gd name="T25" fmla="*/ 0 h 1430"/>
                <a:gd name="T26" fmla="*/ 0 w 1572"/>
                <a:gd name="T27" fmla="*/ 0 h 1430"/>
                <a:gd name="T28" fmla="*/ 0 w 1572"/>
                <a:gd name="T29" fmla="*/ 0 h 1430"/>
                <a:gd name="T30" fmla="*/ 0 w 1572"/>
                <a:gd name="T31" fmla="*/ 0 h 1430"/>
                <a:gd name="T32" fmla="*/ 0 w 1572"/>
                <a:gd name="T33" fmla="*/ 0 h 1430"/>
                <a:gd name="T34" fmla="*/ 0 w 1572"/>
                <a:gd name="T35" fmla="*/ 0 h 1430"/>
                <a:gd name="T36" fmla="*/ 0 w 1572"/>
                <a:gd name="T37" fmla="*/ 0 h 1430"/>
                <a:gd name="T38" fmla="*/ 0 w 1572"/>
                <a:gd name="T39" fmla="*/ 0 h 1430"/>
                <a:gd name="T40" fmla="*/ 0 w 1572"/>
                <a:gd name="T41" fmla="*/ 0 h 1430"/>
                <a:gd name="T42" fmla="*/ 0 w 1572"/>
                <a:gd name="T43" fmla="*/ 0 h 1430"/>
                <a:gd name="T44" fmla="*/ 0 w 1572"/>
                <a:gd name="T45" fmla="*/ 0 h 1430"/>
                <a:gd name="T46" fmla="*/ 0 w 1572"/>
                <a:gd name="T47" fmla="*/ 0 h 1430"/>
                <a:gd name="T48" fmla="*/ 0 w 1572"/>
                <a:gd name="T49" fmla="*/ 0 h 1430"/>
                <a:gd name="T50" fmla="*/ 0 w 1572"/>
                <a:gd name="T51" fmla="*/ 0 h 1430"/>
                <a:gd name="T52" fmla="*/ 0 w 1572"/>
                <a:gd name="T53" fmla="*/ 0 h 1430"/>
                <a:gd name="T54" fmla="*/ 0 w 1572"/>
                <a:gd name="T55" fmla="*/ 0 h 1430"/>
                <a:gd name="T56" fmla="*/ 0 w 1572"/>
                <a:gd name="T57" fmla="*/ 0 h 1430"/>
                <a:gd name="T58" fmla="*/ 0 w 1572"/>
                <a:gd name="T59" fmla="*/ 0 h 1430"/>
                <a:gd name="T60" fmla="*/ 0 w 1572"/>
                <a:gd name="T61" fmla="*/ 0 h 1430"/>
                <a:gd name="T62" fmla="*/ 0 w 1572"/>
                <a:gd name="T63" fmla="*/ 0 h 1430"/>
                <a:gd name="T64" fmla="*/ 0 w 1572"/>
                <a:gd name="T65" fmla="*/ 0 h 1430"/>
                <a:gd name="T66" fmla="*/ 0 w 1572"/>
                <a:gd name="T67" fmla="*/ 0 h 1430"/>
                <a:gd name="T68" fmla="*/ 0 w 1572"/>
                <a:gd name="T69" fmla="*/ 0 h 1430"/>
                <a:gd name="T70" fmla="*/ 0 w 1572"/>
                <a:gd name="T71" fmla="*/ 0 h 1430"/>
                <a:gd name="T72" fmla="*/ 0 w 1572"/>
                <a:gd name="T73" fmla="*/ 0 h 1430"/>
                <a:gd name="T74" fmla="*/ 0 w 1572"/>
                <a:gd name="T75" fmla="*/ 0 h 1430"/>
                <a:gd name="T76" fmla="*/ 0 w 1572"/>
                <a:gd name="T77" fmla="*/ 0 h 1430"/>
                <a:gd name="T78" fmla="*/ 0 w 1572"/>
                <a:gd name="T79" fmla="*/ 0 h 1430"/>
                <a:gd name="T80" fmla="*/ 0 w 1572"/>
                <a:gd name="T81" fmla="*/ 0 h 1430"/>
                <a:gd name="T82" fmla="*/ 0 w 1572"/>
                <a:gd name="T83" fmla="*/ 0 h 1430"/>
                <a:gd name="T84" fmla="*/ 0 w 1572"/>
                <a:gd name="T85" fmla="*/ 0 h 1430"/>
                <a:gd name="T86" fmla="*/ 0 w 1572"/>
                <a:gd name="T87" fmla="*/ 0 h 1430"/>
                <a:gd name="T88" fmla="*/ 0 w 1572"/>
                <a:gd name="T89" fmla="*/ 0 h 1430"/>
                <a:gd name="T90" fmla="*/ 0 w 1572"/>
                <a:gd name="T91" fmla="*/ 0 h 1430"/>
                <a:gd name="T92" fmla="*/ 0 w 1572"/>
                <a:gd name="T93" fmla="*/ 0 h 1430"/>
                <a:gd name="T94" fmla="*/ 0 w 1572"/>
                <a:gd name="T95" fmla="*/ 0 h 1430"/>
                <a:gd name="T96" fmla="*/ 0 w 1572"/>
                <a:gd name="T97" fmla="*/ 0 h 1430"/>
                <a:gd name="T98" fmla="*/ 0 w 1572"/>
                <a:gd name="T99" fmla="*/ 0 h 1430"/>
                <a:gd name="T100" fmla="*/ 0 w 1572"/>
                <a:gd name="T101" fmla="*/ 0 h 1430"/>
                <a:gd name="T102" fmla="*/ 0 w 1572"/>
                <a:gd name="T103" fmla="*/ 0 h 1430"/>
                <a:gd name="T104" fmla="*/ 0 w 1572"/>
                <a:gd name="T105" fmla="*/ 0 h 1430"/>
                <a:gd name="T106" fmla="*/ 0 w 1572"/>
                <a:gd name="T107" fmla="*/ 0 h 14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72"/>
                <a:gd name="T163" fmla="*/ 0 h 1430"/>
                <a:gd name="T164" fmla="*/ 1572 w 1572"/>
                <a:gd name="T165" fmla="*/ 1430 h 14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02" name="Freeform 64"/>
            <p:cNvSpPr>
              <a:spLocks/>
            </p:cNvSpPr>
            <p:nvPr/>
          </p:nvSpPr>
          <p:spPr bwMode="auto">
            <a:xfrm>
              <a:off x="4220" y="878"/>
              <a:ext cx="10" cy="8"/>
            </a:xfrm>
            <a:custGeom>
              <a:avLst/>
              <a:gdLst>
                <a:gd name="T0" fmla="*/ 0 w 52"/>
                <a:gd name="T1" fmla="*/ 0 h 42"/>
                <a:gd name="T2" fmla="*/ 0 w 52"/>
                <a:gd name="T3" fmla="*/ 0 h 42"/>
                <a:gd name="T4" fmla="*/ 0 w 52"/>
                <a:gd name="T5" fmla="*/ 0 h 42"/>
                <a:gd name="T6" fmla="*/ 0 w 52"/>
                <a:gd name="T7" fmla="*/ 0 h 42"/>
                <a:gd name="T8" fmla="*/ 0 w 52"/>
                <a:gd name="T9" fmla="*/ 0 h 42"/>
                <a:gd name="T10" fmla="*/ 0 w 52"/>
                <a:gd name="T11" fmla="*/ 0 h 42"/>
                <a:gd name="T12" fmla="*/ 0 w 52"/>
                <a:gd name="T13" fmla="*/ 0 h 42"/>
                <a:gd name="T14" fmla="*/ 0 w 52"/>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42"/>
                <a:gd name="T26" fmla="*/ 52 w 52"/>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03" name="Freeform 65"/>
            <p:cNvSpPr>
              <a:spLocks/>
            </p:cNvSpPr>
            <p:nvPr/>
          </p:nvSpPr>
          <p:spPr bwMode="auto">
            <a:xfrm>
              <a:off x="4081" y="893"/>
              <a:ext cx="27" cy="14"/>
            </a:xfrm>
            <a:custGeom>
              <a:avLst/>
              <a:gdLst>
                <a:gd name="T0" fmla="*/ 0 w 134"/>
                <a:gd name="T1" fmla="*/ 0 h 71"/>
                <a:gd name="T2" fmla="*/ 0 w 134"/>
                <a:gd name="T3" fmla="*/ 0 h 71"/>
                <a:gd name="T4" fmla="*/ 0 w 134"/>
                <a:gd name="T5" fmla="*/ 0 h 71"/>
                <a:gd name="T6" fmla="*/ 0 w 134"/>
                <a:gd name="T7" fmla="*/ 0 h 71"/>
                <a:gd name="T8" fmla="*/ 0 w 134"/>
                <a:gd name="T9" fmla="*/ 0 h 71"/>
                <a:gd name="T10" fmla="*/ 0 w 134"/>
                <a:gd name="T11" fmla="*/ 0 h 71"/>
                <a:gd name="T12" fmla="*/ 0 w 134"/>
                <a:gd name="T13" fmla="*/ 0 h 71"/>
                <a:gd name="T14" fmla="*/ 0 w 134"/>
                <a:gd name="T15" fmla="*/ 0 h 71"/>
                <a:gd name="T16" fmla="*/ 0 w 134"/>
                <a:gd name="T17" fmla="*/ 0 h 71"/>
                <a:gd name="T18" fmla="*/ 0 w 134"/>
                <a:gd name="T19" fmla="*/ 0 h 71"/>
                <a:gd name="T20" fmla="*/ 0 w 134"/>
                <a:gd name="T21" fmla="*/ 0 h 71"/>
                <a:gd name="T22" fmla="*/ 0 w 134"/>
                <a:gd name="T23" fmla="*/ 0 h 71"/>
                <a:gd name="T24" fmla="*/ 0 w 134"/>
                <a:gd name="T25" fmla="*/ 0 h 71"/>
                <a:gd name="T26" fmla="*/ 0 w 134"/>
                <a:gd name="T27" fmla="*/ 0 h 71"/>
                <a:gd name="T28" fmla="*/ 0 w 134"/>
                <a:gd name="T29" fmla="*/ 0 h 71"/>
                <a:gd name="T30" fmla="*/ 0 w 134"/>
                <a:gd name="T31" fmla="*/ 0 h 71"/>
                <a:gd name="T32" fmla="*/ 0 w 134"/>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4"/>
                <a:gd name="T52" fmla="*/ 0 h 71"/>
                <a:gd name="T53" fmla="*/ 134 w 134"/>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04" name="Freeform 66"/>
            <p:cNvSpPr>
              <a:spLocks/>
            </p:cNvSpPr>
            <p:nvPr/>
          </p:nvSpPr>
          <p:spPr bwMode="auto">
            <a:xfrm>
              <a:off x="4147" y="896"/>
              <a:ext cx="43" cy="37"/>
            </a:xfrm>
            <a:custGeom>
              <a:avLst/>
              <a:gdLst>
                <a:gd name="T0" fmla="*/ 0 w 214"/>
                <a:gd name="T1" fmla="*/ 0 h 185"/>
                <a:gd name="T2" fmla="*/ 0 w 214"/>
                <a:gd name="T3" fmla="*/ 0 h 185"/>
                <a:gd name="T4" fmla="*/ 0 w 214"/>
                <a:gd name="T5" fmla="*/ 0 h 185"/>
                <a:gd name="T6" fmla="*/ 0 w 214"/>
                <a:gd name="T7" fmla="*/ 0 h 185"/>
                <a:gd name="T8" fmla="*/ 0 w 214"/>
                <a:gd name="T9" fmla="*/ 0 h 185"/>
                <a:gd name="T10" fmla="*/ 0 w 214"/>
                <a:gd name="T11" fmla="*/ 0 h 185"/>
                <a:gd name="T12" fmla="*/ 0 w 214"/>
                <a:gd name="T13" fmla="*/ 0 h 185"/>
                <a:gd name="T14" fmla="*/ 0 w 214"/>
                <a:gd name="T15" fmla="*/ 0 h 185"/>
                <a:gd name="T16" fmla="*/ 0 w 214"/>
                <a:gd name="T17" fmla="*/ 0 h 185"/>
                <a:gd name="T18" fmla="*/ 0 w 214"/>
                <a:gd name="T19" fmla="*/ 0 h 185"/>
                <a:gd name="T20" fmla="*/ 0 w 214"/>
                <a:gd name="T21" fmla="*/ 0 h 185"/>
                <a:gd name="T22" fmla="*/ 0 w 214"/>
                <a:gd name="T23" fmla="*/ 0 h 185"/>
                <a:gd name="T24" fmla="*/ 0 w 214"/>
                <a:gd name="T25" fmla="*/ 0 h 185"/>
                <a:gd name="T26" fmla="*/ 0 w 214"/>
                <a:gd name="T27" fmla="*/ 0 h 185"/>
                <a:gd name="T28" fmla="*/ 0 w 214"/>
                <a:gd name="T29" fmla="*/ 0 h 185"/>
                <a:gd name="T30" fmla="*/ 0 w 214"/>
                <a:gd name="T31" fmla="*/ 0 h 185"/>
                <a:gd name="T32" fmla="*/ 0 w 214"/>
                <a:gd name="T33" fmla="*/ 0 h 185"/>
                <a:gd name="T34" fmla="*/ 0 w 214"/>
                <a:gd name="T35" fmla="*/ 0 h 185"/>
                <a:gd name="T36" fmla="*/ 0 w 214"/>
                <a:gd name="T37" fmla="*/ 0 h 185"/>
                <a:gd name="T38" fmla="*/ 0 w 214"/>
                <a:gd name="T39" fmla="*/ 0 h 185"/>
                <a:gd name="T40" fmla="*/ 0 w 214"/>
                <a:gd name="T41" fmla="*/ 0 h 185"/>
                <a:gd name="T42" fmla="*/ 0 w 214"/>
                <a:gd name="T43" fmla="*/ 0 h 185"/>
                <a:gd name="T44" fmla="*/ 0 w 214"/>
                <a:gd name="T45" fmla="*/ 0 h 185"/>
                <a:gd name="T46" fmla="*/ 0 w 214"/>
                <a:gd name="T47" fmla="*/ 0 h 185"/>
                <a:gd name="T48" fmla="*/ 0 w 214"/>
                <a:gd name="T49" fmla="*/ 0 h 185"/>
                <a:gd name="T50" fmla="*/ 0 w 214"/>
                <a:gd name="T51" fmla="*/ 0 h 185"/>
                <a:gd name="T52" fmla="*/ 0 w 214"/>
                <a:gd name="T53" fmla="*/ 0 h 185"/>
                <a:gd name="T54" fmla="*/ 0 w 214"/>
                <a:gd name="T55" fmla="*/ 0 h 185"/>
                <a:gd name="T56" fmla="*/ 0 w 214"/>
                <a:gd name="T57" fmla="*/ 0 h 185"/>
                <a:gd name="T58" fmla="*/ 0 w 214"/>
                <a:gd name="T59" fmla="*/ 0 h 185"/>
                <a:gd name="T60" fmla="*/ 0 w 214"/>
                <a:gd name="T61" fmla="*/ 0 h 185"/>
                <a:gd name="T62" fmla="*/ 0 w 214"/>
                <a:gd name="T63" fmla="*/ 0 h 185"/>
                <a:gd name="T64" fmla="*/ 0 w 214"/>
                <a:gd name="T65" fmla="*/ 0 h 1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4"/>
                <a:gd name="T100" fmla="*/ 0 h 185"/>
                <a:gd name="T101" fmla="*/ 214 w 214"/>
                <a:gd name="T102" fmla="*/ 185 h 1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05" name="Freeform 67"/>
            <p:cNvSpPr>
              <a:spLocks/>
            </p:cNvSpPr>
            <p:nvPr/>
          </p:nvSpPr>
          <p:spPr bwMode="auto">
            <a:xfrm>
              <a:off x="4170" y="904"/>
              <a:ext cx="9" cy="13"/>
            </a:xfrm>
            <a:custGeom>
              <a:avLst/>
              <a:gdLst>
                <a:gd name="T0" fmla="*/ 0 w 47"/>
                <a:gd name="T1" fmla="*/ 0 h 62"/>
                <a:gd name="T2" fmla="*/ 0 w 47"/>
                <a:gd name="T3" fmla="*/ 0 h 62"/>
                <a:gd name="T4" fmla="*/ 0 w 47"/>
                <a:gd name="T5" fmla="*/ 0 h 62"/>
                <a:gd name="T6" fmla="*/ 0 w 47"/>
                <a:gd name="T7" fmla="*/ 0 h 62"/>
                <a:gd name="T8" fmla="*/ 0 w 47"/>
                <a:gd name="T9" fmla="*/ 0 h 62"/>
                <a:gd name="T10" fmla="*/ 0 w 47"/>
                <a:gd name="T11" fmla="*/ 0 h 62"/>
                <a:gd name="T12" fmla="*/ 0 w 47"/>
                <a:gd name="T13" fmla="*/ 0 h 62"/>
                <a:gd name="T14" fmla="*/ 0 w 47"/>
                <a:gd name="T15" fmla="*/ 0 h 62"/>
                <a:gd name="T16" fmla="*/ 0 w 47"/>
                <a:gd name="T17" fmla="*/ 0 h 62"/>
                <a:gd name="T18" fmla="*/ 0 w 47"/>
                <a:gd name="T19" fmla="*/ 0 h 62"/>
                <a:gd name="T20" fmla="*/ 0 w 47"/>
                <a:gd name="T21" fmla="*/ 0 h 62"/>
                <a:gd name="T22" fmla="*/ 0 w 47"/>
                <a:gd name="T23" fmla="*/ 0 h 62"/>
                <a:gd name="T24" fmla="*/ 0 w 47"/>
                <a:gd name="T25" fmla="*/ 0 h 62"/>
                <a:gd name="T26" fmla="*/ 0 w 47"/>
                <a:gd name="T27" fmla="*/ 0 h 62"/>
                <a:gd name="T28" fmla="*/ 0 w 47"/>
                <a:gd name="T29" fmla="*/ 0 h 62"/>
                <a:gd name="T30" fmla="*/ 0 w 47"/>
                <a:gd name="T31" fmla="*/ 0 h 62"/>
                <a:gd name="T32" fmla="*/ 0 w 47"/>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2"/>
                <a:gd name="T53" fmla="*/ 47 w 47"/>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06" name="Freeform 68"/>
            <p:cNvSpPr>
              <a:spLocks/>
            </p:cNvSpPr>
            <p:nvPr/>
          </p:nvSpPr>
          <p:spPr bwMode="auto">
            <a:xfrm>
              <a:off x="4160" y="913"/>
              <a:ext cx="10" cy="10"/>
            </a:xfrm>
            <a:custGeom>
              <a:avLst/>
              <a:gdLst>
                <a:gd name="T0" fmla="*/ 0 w 52"/>
                <a:gd name="T1" fmla="*/ 0 h 52"/>
                <a:gd name="T2" fmla="*/ 0 w 52"/>
                <a:gd name="T3" fmla="*/ 0 h 52"/>
                <a:gd name="T4" fmla="*/ 0 w 52"/>
                <a:gd name="T5" fmla="*/ 0 h 52"/>
                <a:gd name="T6" fmla="*/ 0 w 52"/>
                <a:gd name="T7" fmla="*/ 0 h 52"/>
                <a:gd name="T8" fmla="*/ 0 w 52"/>
                <a:gd name="T9" fmla="*/ 0 h 52"/>
                <a:gd name="T10" fmla="*/ 0 w 52"/>
                <a:gd name="T11" fmla="*/ 0 h 52"/>
                <a:gd name="T12" fmla="*/ 0 w 52"/>
                <a:gd name="T13" fmla="*/ 0 h 52"/>
                <a:gd name="T14" fmla="*/ 0 w 52"/>
                <a:gd name="T15" fmla="*/ 0 h 52"/>
                <a:gd name="T16" fmla="*/ 0 w 52"/>
                <a:gd name="T17" fmla="*/ 0 h 52"/>
                <a:gd name="T18" fmla="*/ 0 w 52"/>
                <a:gd name="T19" fmla="*/ 0 h 52"/>
                <a:gd name="T20" fmla="*/ 0 w 52"/>
                <a:gd name="T21" fmla="*/ 0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52"/>
                <a:gd name="T35" fmla="*/ 52 w 52"/>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07" name="Freeform 69"/>
            <p:cNvSpPr>
              <a:spLocks/>
            </p:cNvSpPr>
            <p:nvPr/>
          </p:nvSpPr>
          <p:spPr bwMode="auto">
            <a:xfrm>
              <a:off x="4222" y="954"/>
              <a:ext cx="19"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w 94"/>
                <a:gd name="T47" fmla="*/ 0 h 63"/>
                <a:gd name="T48" fmla="*/ 0 w 94"/>
                <a:gd name="T49" fmla="*/ 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4"/>
                <a:gd name="T76" fmla="*/ 0 h 63"/>
                <a:gd name="T77" fmla="*/ 94 w 94"/>
                <a:gd name="T78" fmla="*/ 63 h 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08" name="Freeform 70"/>
            <p:cNvSpPr>
              <a:spLocks/>
            </p:cNvSpPr>
            <p:nvPr/>
          </p:nvSpPr>
          <p:spPr bwMode="auto">
            <a:xfrm>
              <a:off x="4222" y="958"/>
              <a:ext cx="102" cy="121"/>
            </a:xfrm>
            <a:custGeom>
              <a:avLst/>
              <a:gdLst>
                <a:gd name="T0" fmla="*/ 0 w 510"/>
                <a:gd name="T1" fmla="*/ 0 h 604"/>
                <a:gd name="T2" fmla="*/ 0 w 510"/>
                <a:gd name="T3" fmla="*/ 0 h 604"/>
                <a:gd name="T4" fmla="*/ 0 w 510"/>
                <a:gd name="T5" fmla="*/ 0 h 604"/>
                <a:gd name="T6" fmla="*/ 0 w 510"/>
                <a:gd name="T7" fmla="*/ 0 h 604"/>
                <a:gd name="T8" fmla="*/ 0 w 510"/>
                <a:gd name="T9" fmla="*/ 0 h 604"/>
                <a:gd name="T10" fmla="*/ 0 w 510"/>
                <a:gd name="T11" fmla="*/ 0 h 604"/>
                <a:gd name="T12" fmla="*/ 0 w 510"/>
                <a:gd name="T13" fmla="*/ 0 h 604"/>
                <a:gd name="T14" fmla="*/ 0 w 510"/>
                <a:gd name="T15" fmla="*/ 0 h 604"/>
                <a:gd name="T16" fmla="*/ 0 w 510"/>
                <a:gd name="T17" fmla="*/ 0 h 604"/>
                <a:gd name="T18" fmla="*/ 0 w 510"/>
                <a:gd name="T19" fmla="*/ 0 h 604"/>
                <a:gd name="T20" fmla="*/ 0 w 510"/>
                <a:gd name="T21" fmla="*/ 0 h 604"/>
                <a:gd name="T22" fmla="*/ 0 w 510"/>
                <a:gd name="T23" fmla="*/ 0 h 604"/>
                <a:gd name="T24" fmla="*/ 0 w 510"/>
                <a:gd name="T25" fmla="*/ 0 h 604"/>
                <a:gd name="T26" fmla="*/ 0 w 510"/>
                <a:gd name="T27" fmla="*/ 0 h 604"/>
                <a:gd name="T28" fmla="*/ 0 w 510"/>
                <a:gd name="T29" fmla="*/ 0 h 604"/>
                <a:gd name="T30" fmla="*/ 0 w 510"/>
                <a:gd name="T31" fmla="*/ 0 h 604"/>
                <a:gd name="T32" fmla="*/ 0 w 510"/>
                <a:gd name="T33" fmla="*/ 0 h 604"/>
                <a:gd name="T34" fmla="*/ 0 w 510"/>
                <a:gd name="T35" fmla="*/ 0 h 604"/>
                <a:gd name="T36" fmla="*/ 0 w 510"/>
                <a:gd name="T37" fmla="*/ 0 h 604"/>
                <a:gd name="T38" fmla="*/ 0 w 510"/>
                <a:gd name="T39" fmla="*/ 0 h 604"/>
                <a:gd name="T40" fmla="*/ 0 w 510"/>
                <a:gd name="T41" fmla="*/ 0 h 604"/>
                <a:gd name="T42" fmla="*/ 0 w 510"/>
                <a:gd name="T43" fmla="*/ 0 h 604"/>
                <a:gd name="T44" fmla="*/ 0 w 510"/>
                <a:gd name="T45" fmla="*/ 0 h 604"/>
                <a:gd name="T46" fmla="*/ 0 w 510"/>
                <a:gd name="T47" fmla="*/ 0 h 604"/>
                <a:gd name="T48" fmla="*/ 0 w 510"/>
                <a:gd name="T49" fmla="*/ 0 h 604"/>
                <a:gd name="T50" fmla="*/ 0 w 510"/>
                <a:gd name="T51" fmla="*/ 0 h 604"/>
                <a:gd name="T52" fmla="*/ 0 w 510"/>
                <a:gd name="T53" fmla="*/ 0 h 604"/>
                <a:gd name="T54" fmla="*/ 0 w 510"/>
                <a:gd name="T55" fmla="*/ 0 h 604"/>
                <a:gd name="T56" fmla="*/ 0 w 510"/>
                <a:gd name="T57" fmla="*/ 0 h 604"/>
                <a:gd name="T58" fmla="*/ 0 w 510"/>
                <a:gd name="T59" fmla="*/ 0 h 604"/>
                <a:gd name="T60" fmla="*/ 0 w 510"/>
                <a:gd name="T61" fmla="*/ 0 h 604"/>
                <a:gd name="T62" fmla="*/ 0 w 510"/>
                <a:gd name="T63" fmla="*/ 0 h 604"/>
                <a:gd name="T64" fmla="*/ 0 w 510"/>
                <a:gd name="T65" fmla="*/ 0 h 604"/>
                <a:gd name="T66" fmla="*/ 0 w 510"/>
                <a:gd name="T67" fmla="*/ 0 h 604"/>
                <a:gd name="T68" fmla="*/ 0 w 510"/>
                <a:gd name="T69" fmla="*/ 0 h 604"/>
                <a:gd name="T70" fmla="*/ 0 w 510"/>
                <a:gd name="T71" fmla="*/ 0 h 604"/>
                <a:gd name="T72" fmla="*/ 0 w 510"/>
                <a:gd name="T73" fmla="*/ 0 h 604"/>
                <a:gd name="T74" fmla="*/ 0 w 510"/>
                <a:gd name="T75" fmla="*/ 0 h 604"/>
                <a:gd name="T76" fmla="*/ 0 w 510"/>
                <a:gd name="T77" fmla="*/ 0 h 604"/>
                <a:gd name="T78" fmla="*/ 0 w 510"/>
                <a:gd name="T79" fmla="*/ 0 h 604"/>
                <a:gd name="T80" fmla="*/ 0 w 510"/>
                <a:gd name="T81" fmla="*/ 0 h 604"/>
                <a:gd name="T82" fmla="*/ 0 w 510"/>
                <a:gd name="T83" fmla="*/ 0 h 604"/>
                <a:gd name="T84" fmla="*/ 0 w 510"/>
                <a:gd name="T85" fmla="*/ 0 h 604"/>
                <a:gd name="T86" fmla="*/ 0 w 510"/>
                <a:gd name="T87" fmla="*/ 0 h 604"/>
                <a:gd name="T88" fmla="*/ 0 w 510"/>
                <a:gd name="T89" fmla="*/ 0 h 604"/>
                <a:gd name="T90" fmla="*/ 0 w 510"/>
                <a:gd name="T91" fmla="*/ 0 h 604"/>
                <a:gd name="T92" fmla="*/ 0 w 510"/>
                <a:gd name="T93" fmla="*/ 0 h 604"/>
                <a:gd name="T94" fmla="*/ 0 w 510"/>
                <a:gd name="T95" fmla="*/ 0 h 604"/>
                <a:gd name="T96" fmla="*/ 0 w 510"/>
                <a:gd name="T97" fmla="*/ 0 h 604"/>
                <a:gd name="T98" fmla="*/ 0 w 510"/>
                <a:gd name="T99" fmla="*/ 0 h 604"/>
                <a:gd name="T100" fmla="*/ 0 w 510"/>
                <a:gd name="T101" fmla="*/ 0 h 604"/>
                <a:gd name="T102" fmla="*/ 0 w 510"/>
                <a:gd name="T103" fmla="*/ 0 h 604"/>
                <a:gd name="T104" fmla="*/ 0 w 510"/>
                <a:gd name="T105" fmla="*/ 0 h 604"/>
                <a:gd name="T106" fmla="*/ 0 w 510"/>
                <a:gd name="T107" fmla="*/ 0 h 604"/>
                <a:gd name="T108" fmla="*/ 0 w 510"/>
                <a:gd name="T109" fmla="*/ 0 h 604"/>
                <a:gd name="T110" fmla="*/ 0 w 510"/>
                <a:gd name="T111" fmla="*/ 0 h 604"/>
                <a:gd name="T112" fmla="*/ 0 w 510"/>
                <a:gd name="T113" fmla="*/ 0 h 6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0"/>
                <a:gd name="T172" fmla="*/ 0 h 604"/>
                <a:gd name="T173" fmla="*/ 510 w 510"/>
                <a:gd name="T174" fmla="*/ 604 h 6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09" name="Freeform 71"/>
            <p:cNvSpPr>
              <a:spLocks/>
            </p:cNvSpPr>
            <p:nvPr/>
          </p:nvSpPr>
          <p:spPr bwMode="auto">
            <a:xfrm>
              <a:off x="4108" y="967"/>
              <a:ext cx="69" cy="92"/>
            </a:xfrm>
            <a:custGeom>
              <a:avLst/>
              <a:gdLst>
                <a:gd name="T0" fmla="*/ 0 w 345"/>
                <a:gd name="T1" fmla="*/ 0 h 460"/>
                <a:gd name="T2" fmla="*/ 0 w 345"/>
                <a:gd name="T3" fmla="*/ 0 h 460"/>
                <a:gd name="T4" fmla="*/ 0 w 345"/>
                <a:gd name="T5" fmla="*/ 0 h 460"/>
                <a:gd name="T6" fmla="*/ 0 w 345"/>
                <a:gd name="T7" fmla="*/ 0 h 460"/>
                <a:gd name="T8" fmla="*/ 0 w 345"/>
                <a:gd name="T9" fmla="*/ 0 h 460"/>
                <a:gd name="T10" fmla="*/ 0 w 345"/>
                <a:gd name="T11" fmla="*/ 0 h 460"/>
                <a:gd name="T12" fmla="*/ 0 w 345"/>
                <a:gd name="T13" fmla="*/ 0 h 460"/>
                <a:gd name="T14" fmla="*/ 0 w 345"/>
                <a:gd name="T15" fmla="*/ 0 h 460"/>
                <a:gd name="T16" fmla="*/ 0 w 345"/>
                <a:gd name="T17" fmla="*/ 0 h 460"/>
                <a:gd name="T18" fmla="*/ 0 w 345"/>
                <a:gd name="T19" fmla="*/ 0 h 460"/>
                <a:gd name="T20" fmla="*/ 0 w 345"/>
                <a:gd name="T21" fmla="*/ 0 h 460"/>
                <a:gd name="T22" fmla="*/ 0 w 345"/>
                <a:gd name="T23" fmla="*/ 0 h 460"/>
                <a:gd name="T24" fmla="*/ 0 w 345"/>
                <a:gd name="T25" fmla="*/ 0 h 460"/>
                <a:gd name="T26" fmla="*/ 0 w 345"/>
                <a:gd name="T27" fmla="*/ 0 h 460"/>
                <a:gd name="T28" fmla="*/ 0 w 345"/>
                <a:gd name="T29" fmla="*/ 0 h 460"/>
                <a:gd name="T30" fmla="*/ 0 w 345"/>
                <a:gd name="T31" fmla="*/ 0 h 460"/>
                <a:gd name="T32" fmla="*/ 0 w 345"/>
                <a:gd name="T33" fmla="*/ 0 h 460"/>
                <a:gd name="T34" fmla="*/ 0 w 345"/>
                <a:gd name="T35" fmla="*/ 0 h 460"/>
                <a:gd name="T36" fmla="*/ 0 w 345"/>
                <a:gd name="T37" fmla="*/ 0 h 460"/>
                <a:gd name="T38" fmla="*/ 0 w 345"/>
                <a:gd name="T39" fmla="*/ 0 h 460"/>
                <a:gd name="T40" fmla="*/ 0 w 345"/>
                <a:gd name="T41" fmla="*/ 0 h 460"/>
                <a:gd name="T42" fmla="*/ 0 w 345"/>
                <a:gd name="T43" fmla="*/ 0 h 460"/>
                <a:gd name="T44" fmla="*/ 0 w 345"/>
                <a:gd name="T45" fmla="*/ 0 h 460"/>
                <a:gd name="T46" fmla="*/ 0 w 345"/>
                <a:gd name="T47" fmla="*/ 0 h 460"/>
                <a:gd name="T48" fmla="*/ 0 w 345"/>
                <a:gd name="T49" fmla="*/ 0 h 460"/>
                <a:gd name="T50" fmla="*/ 0 w 345"/>
                <a:gd name="T51" fmla="*/ 0 h 460"/>
                <a:gd name="T52" fmla="*/ 0 w 345"/>
                <a:gd name="T53" fmla="*/ 0 h 460"/>
                <a:gd name="T54" fmla="*/ 0 w 345"/>
                <a:gd name="T55" fmla="*/ 0 h 460"/>
                <a:gd name="T56" fmla="*/ 0 w 345"/>
                <a:gd name="T57" fmla="*/ 0 h 460"/>
                <a:gd name="T58" fmla="*/ 0 w 345"/>
                <a:gd name="T59" fmla="*/ 0 h 460"/>
                <a:gd name="T60" fmla="*/ 0 w 345"/>
                <a:gd name="T61" fmla="*/ 0 h 460"/>
                <a:gd name="T62" fmla="*/ 0 w 345"/>
                <a:gd name="T63" fmla="*/ 0 h 460"/>
                <a:gd name="T64" fmla="*/ 0 w 345"/>
                <a:gd name="T65" fmla="*/ 0 h 460"/>
                <a:gd name="T66" fmla="*/ 0 w 345"/>
                <a:gd name="T67" fmla="*/ 0 h 460"/>
                <a:gd name="T68" fmla="*/ 0 w 345"/>
                <a:gd name="T69" fmla="*/ 0 h 460"/>
                <a:gd name="T70" fmla="*/ 0 w 345"/>
                <a:gd name="T71" fmla="*/ 0 h 460"/>
                <a:gd name="T72" fmla="*/ 0 w 345"/>
                <a:gd name="T73" fmla="*/ 0 h 460"/>
                <a:gd name="T74" fmla="*/ 0 w 345"/>
                <a:gd name="T75" fmla="*/ 0 h 460"/>
                <a:gd name="T76" fmla="*/ 0 w 345"/>
                <a:gd name="T77" fmla="*/ 0 h 460"/>
                <a:gd name="T78" fmla="*/ 0 w 345"/>
                <a:gd name="T79" fmla="*/ 0 h 460"/>
                <a:gd name="T80" fmla="*/ 0 w 345"/>
                <a:gd name="T81" fmla="*/ 0 h 460"/>
                <a:gd name="T82" fmla="*/ 0 w 345"/>
                <a:gd name="T83" fmla="*/ 0 h 460"/>
                <a:gd name="T84" fmla="*/ 0 w 345"/>
                <a:gd name="T85" fmla="*/ 0 h 460"/>
                <a:gd name="T86" fmla="*/ 0 w 345"/>
                <a:gd name="T87" fmla="*/ 0 h 460"/>
                <a:gd name="T88" fmla="*/ 0 w 345"/>
                <a:gd name="T89" fmla="*/ 0 h 460"/>
                <a:gd name="T90" fmla="*/ 0 w 345"/>
                <a:gd name="T91" fmla="*/ 0 h 460"/>
                <a:gd name="T92" fmla="*/ 0 w 345"/>
                <a:gd name="T93" fmla="*/ 0 h 460"/>
                <a:gd name="T94" fmla="*/ 0 w 345"/>
                <a:gd name="T95" fmla="*/ 0 h 460"/>
                <a:gd name="T96" fmla="*/ 0 w 345"/>
                <a:gd name="T97" fmla="*/ 0 h 460"/>
                <a:gd name="T98" fmla="*/ 0 w 345"/>
                <a:gd name="T99" fmla="*/ 0 h 460"/>
                <a:gd name="T100" fmla="*/ 0 w 345"/>
                <a:gd name="T101" fmla="*/ 0 h 460"/>
                <a:gd name="T102" fmla="*/ 0 w 345"/>
                <a:gd name="T103" fmla="*/ 0 h 460"/>
                <a:gd name="T104" fmla="*/ 0 w 345"/>
                <a:gd name="T105" fmla="*/ 0 h 460"/>
                <a:gd name="T106" fmla="*/ 0 w 345"/>
                <a:gd name="T107" fmla="*/ 0 h 460"/>
                <a:gd name="T108" fmla="*/ 0 w 345"/>
                <a:gd name="T109" fmla="*/ 0 h 460"/>
                <a:gd name="T110" fmla="*/ 0 w 345"/>
                <a:gd name="T111" fmla="*/ 0 h 460"/>
                <a:gd name="T112" fmla="*/ 0 w 345"/>
                <a:gd name="T113" fmla="*/ 0 h 460"/>
                <a:gd name="T114" fmla="*/ 0 w 345"/>
                <a:gd name="T115" fmla="*/ 0 h 460"/>
                <a:gd name="T116" fmla="*/ 0 w 345"/>
                <a:gd name="T117" fmla="*/ 0 h 460"/>
                <a:gd name="T118" fmla="*/ 0 w 345"/>
                <a:gd name="T119" fmla="*/ 0 h 4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5"/>
                <a:gd name="T181" fmla="*/ 0 h 460"/>
                <a:gd name="T182" fmla="*/ 345 w 345"/>
                <a:gd name="T183" fmla="*/ 460 h 4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10" name="Freeform 72"/>
            <p:cNvSpPr>
              <a:spLocks/>
            </p:cNvSpPr>
            <p:nvPr/>
          </p:nvSpPr>
          <p:spPr bwMode="auto">
            <a:xfrm>
              <a:off x="4170" y="989"/>
              <a:ext cx="44" cy="74"/>
            </a:xfrm>
            <a:custGeom>
              <a:avLst/>
              <a:gdLst>
                <a:gd name="T0" fmla="*/ 0 w 218"/>
                <a:gd name="T1" fmla="*/ 0 h 367"/>
                <a:gd name="T2" fmla="*/ 0 w 218"/>
                <a:gd name="T3" fmla="*/ 0 h 367"/>
                <a:gd name="T4" fmla="*/ 0 w 218"/>
                <a:gd name="T5" fmla="*/ 0 h 367"/>
                <a:gd name="T6" fmla="*/ 0 w 218"/>
                <a:gd name="T7" fmla="*/ 0 h 367"/>
                <a:gd name="T8" fmla="*/ 0 w 218"/>
                <a:gd name="T9" fmla="*/ 0 h 367"/>
                <a:gd name="T10" fmla="*/ 0 w 218"/>
                <a:gd name="T11" fmla="*/ 0 h 367"/>
                <a:gd name="T12" fmla="*/ 0 w 218"/>
                <a:gd name="T13" fmla="*/ 0 h 367"/>
                <a:gd name="T14" fmla="*/ 0 w 218"/>
                <a:gd name="T15" fmla="*/ 0 h 367"/>
                <a:gd name="T16" fmla="*/ 0 w 218"/>
                <a:gd name="T17" fmla="*/ 0 h 367"/>
                <a:gd name="T18" fmla="*/ 0 w 218"/>
                <a:gd name="T19" fmla="*/ 0 h 367"/>
                <a:gd name="T20" fmla="*/ 0 w 218"/>
                <a:gd name="T21" fmla="*/ 0 h 367"/>
                <a:gd name="T22" fmla="*/ 0 w 218"/>
                <a:gd name="T23" fmla="*/ 0 h 367"/>
                <a:gd name="T24" fmla="*/ 0 w 218"/>
                <a:gd name="T25" fmla="*/ 0 h 367"/>
                <a:gd name="T26" fmla="*/ 0 w 218"/>
                <a:gd name="T27" fmla="*/ 0 h 367"/>
                <a:gd name="T28" fmla="*/ 0 w 218"/>
                <a:gd name="T29" fmla="*/ 0 h 367"/>
                <a:gd name="T30" fmla="*/ 0 w 218"/>
                <a:gd name="T31" fmla="*/ 0 h 367"/>
                <a:gd name="T32" fmla="*/ 0 w 218"/>
                <a:gd name="T33" fmla="*/ 0 h 367"/>
                <a:gd name="T34" fmla="*/ 0 w 218"/>
                <a:gd name="T35" fmla="*/ 0 h 367"/>
                <a:gd name="T36" fmla="*/ 0 w 218"/>
                <a:gd name="T37" fmla="*/ 0 h 367"/>
                <a:gd name="T38" fmla="*/ 0 w 218"/>
                <a:gd name="T39" fmla="*/ 0 h 367"/>
                <a:gd name="T40" fmla="*/ 0 w 218"/>
                <a:gd name="T41" fmla="*/ 0 h 367"/>
                <a:gd name="T42" fmla="*/ 0 w 218"/>
                <a:gd name="T43" fmla="*/ 0 h 367"/>
                <a:gd name="T44" fmla="*/ 0 w 218"/>
                <a:gd name="T45" fmla="*/ 0 h 367"/>
                <a:gd name="T46" fmla="*/ 0 w 218"/>
                <a:gd name="T47" fmla="*/ 0 h 367"/>
                <a:gd name="T48" fmla="*/ 0 w 218"/>
                <a:gd name="T49" fmla="*/ 0 h 367"/>
                <a:gd name="T50" fmla="*/ 0 w 218"/>
                <a:gd name="T51" fmla="*/ 0 h 367"/>
                <a:gd name="T52" fmla="*/ 0 w 218"/>
                <a:gd name="T53" fmla="*/ 0 h 367"/>
                <a:gd name="T54" fmla="*/ 0 w 218"/>
                <a:gd name="T55" fmla="*/ 0 h 367"/>
                <a:gd name="T56" fmla="*/ 0 w 218"/>
                <a:gd name="T57" fmla="*/ 0 h 367"/>
                <a:gd name="T58" fmla="*/ 0 w 218"/>
                <a:gd name="T59" fmla="*/ 0 h 367"/>
                <a:gd name="T60" fmla="*/ 0 w 218"/>
                <a:gd name="T61" fmla="*/ 0 h 367"/>
                <a:gd name="T62" fmla="*/ 0 w 218"/>
                <a:gd name="T63" fmla="*/ 0 h 367"/>
                <a:gd name="T64" fmla="*/ 0 w 218"/>
                <a:gd name="T65" fmla="*/ 0 h 367"/>
                <a:gd name="T66" fmla="*/ 0 w 218"/>
                <a:gd name="T67" fmla="*/ 0 h 3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367"/>
                <a:gd name="T104" fmla="*/ 218 w 218"/>
                <a:gd name="T105" fmla="*/ 367 h 3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11" name="Freeform 73"/>
            <p:cNvSpPr>
              <a:spLocks/>
            </p:cNvSpPr>
            <p:nvPr/>
          </p:nvSpPr>
          <p:spPr bwMode="auto">
            <a:xfrm>
              <a:off x="4249" y="1006"/>
              <a:ext cx="46" cy="66"/>
            </a:xfrm>
            <a:custGeom>
              <a:avLst/>
              <a:gdLst>
                <a:gd name="T0" fmla="*/ 0 w 229"/>
                <a:gd name="T1" fmla="*/ 0 h 331"/>
                <a:gd name="T2" fmla="*/ 0 w 229"/>
                <a:gd name="T3" fmla="*/ 0 h 331"/>
                <a:gd name="T4" fmla="*/ 0 w 229"/>
                <a:gd name="T5" fmla="*/ 0 h 331"/>
                <a:gd name="T6" fmla="*/ 0 w 229"/>
                <a:gd name="T7" fmla="*/ 0 h 331"/>
                <a:gd name="T8" fmla="*/ 0 w 229"/>
                <a:gd name="T9" fmla="*/ 0 h 331"/>
                <a:gd name="T10" fmla="*/ 0 w 229"/>
                <a:gd name="T11" fmla="*/ 0 h 331"/>
                <a:gd name="T12" fmla="*/ 0 w 229"/>
                <a:gd name="T13" fmla="*/ 0 h 331"/>
                <a:gd name="T14" fmla="*/ 0 w 229"/>
                <a:gd name="T15" fmla="*/ 0 h 331"/>
                <a:gd name="T16" fmla="*/ 0 w 229"/>
                <a:gd name="T17" fmla="*/ 0 h 331"/>
                <a:gd name="T18" fmla="*/ 0 w 229"/>
                <a:gd name="T19" fmla="*/ 0 h 331"/>
                <a:gd name="T20" fmla="*/ 0 w 229"/>
                <a:gd name="T21" fmla="*/ 0 h 331"/>
                <a:gd name="T22" fmla="*/ 0 w 229"/>
                <a:gd name="T23" fmla="*/ 0 h 331"/>
                <a:gd name="T24" fmla="*/ 0 w 229"/>
                <a:gd name="T25" fmla="*/ 0 h 331"/>
                <a:gd name="T26" fmla="*/ 0 w 229"/>
                <a:gd name="T27" fmla="*/ 0 h 331"/>
                <a:gd name="T28" fmla="*/ 0 w 229"/>
                <a:gd name="T29" fmla="*/ 0 h 331"/>
                <a:gd name="T30" fmla="*/ 0 w 229"/>
                <a:gd name="T31" fmla="*/ 0 h 331"/>
                <a:gd name="T32" fmla="*/ 0 w 229"/>
                <a:gd name="T33" fmla="*/ 0 h 331"/>
                <a:gd name="T34" fmla="*/ 0 w 229"/>
                <a:gd name="T35" fmla="*/ 0 h 331"/>
                <a:gd name="T36" fmla="*/ 0 w 229"/>
                <a:gd name="T37" fmla="*/ 0 h 331"/>
                <a:gd name="T38" fmla="*/ 0 w 229"/>
                <a:gd name="T39" fmla="*/ 0 h 331"/>
                <a:gd name="T40" fmla="*/ 0 w 229"/>
                <a:gd name="T41" fmla="*/ 0 h 331"/>
                <a:gd name="T42" fmla="*/ 0 w 229"/>
                <a:gd name="T43" fmla="*/ 0 h 331"/>
                <a:gd name="T44" fmla="*/ 0 w 229"/>
                <a:gd name="T45" fmla="*/ 0 h 331"/>
                <a:gd name="T46" fmla="*/ 0 w 229"/>
                <a:gd name="T47" fmla="*/ 0 h 331"/>
                <a:gd name="T48" fmla="*/ 0 w 229"/>
                <a:gd name="T49" fmla="*/ 0 h 331"/>
                <a:gd name="T50" fmla="*/ 0 w 229"/>
                <a:gd name="T51" fmla="*/ 0 h 331"/>
                <a:gd name="T52" fmla="*/ 0 w 229"/>
                <a:gd name="T53" fmla="*/ 0 h 331"/>
                <a:gd name="T54" fmla="*/ 0 w 229"/>
                <a:gd name="T55" fmla="*/ 0 h 331"/>
                <a:gd name="T56" fmla="*/ 0 w 229"/>
                <a:gd name="T57" fmla="*/ 0 h 331"/>
                <a:gd name="T58" fmla="*/ 0 w 229"/>
                <a:gd name="T59" fmla="*/ 0 h 331"/>
                <a:gd name="T60" fmla="*/ 0 w 229"/>
                <a:gd name="T61" fmla="*/ 0 h 331"/>
                <a:gd name="T62" fmla="*/ 0 w 229"/>
                <a:gd name="T63" fmla="*/ 0 h 331"/>
                <a:gd name="T64" fmla="*/ 0 w 229"/>
                <a:gd name="T65" fmla="*/ 0 h 331"/>
                <a:gd name="T66" fmla="*/ 0 w 229"/>
                <a:gd name="T67" fmla="*/ 0 h 331"/>
                <a:gd name="T68" fmla="*/ 0 w 229"/>
                <a:gd name="T69" fmla="*/ 0 h 331"/>
                <a:gd name="T70" fmla="*/ 0 w 229"/>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9"/>
                <a:gd name="T109" fmla="*/ 0 h 331"/>
                <a:gd name="T110" fmla="*/ 229 w 229"/>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12" name="Freeform 74"/>
            <p:cNvSpPr>
              <a:spLocks/>
            </p:cNvSpPr>
            <p:nvPr/>
          </p:nvSpPr>
          <p:spPr bwMode="auto">
            <a:xfrm>
              <a:off x="4029" y="1022"/>
              <a:ext cx="116" cy="176"/>
            </a:xfrm>
            <a:custGeom>
              <a:avLst/>
              <a:gdLst>
                <a:gd name="T0" fmla="*/ 0 w 581"/>
                <a:gd name="T1" fmla="*/ 0 h 879"/>
                <a:gd name="T2" fmla="*/ 0 w 581"/>
                <a:gd name="T3" fmla="*/ 0 h 879"/>
                <a:gd name="T4" fmla="*/ 0 w 581"/>
                <a:gd name="T5" fmla="*/ 0 h 879"/>
                <a:gd name="T6" fmla="*/ 0 w 581"/>
                <a:gd name="T7" fmla="*/ 0 h 879"/>
                <a:gd name="T8" fmla="*/ 0 w 581"/>
                <a:gd name="T9" fmla="*/ 0 h 879"/>
                <a:gd name="T10" fmla="*/ 0 w 581"/>
                <a:gd name="T11" fmla="*/ 0 h 879"/>
                <a:gd name="T12" fmla="*/ 0 w 581"/>
                <a:gd name="T13" fmla="*/ 0 h 879"/>
                <a:gd name="T14" fmla="*/ 0 w 581"/>
                <a:gd name="T15" fmla="*/ 0 h 879"/>
                <a:gd name="T16" fmla="*/ 0 w 581"/>
                <a:gd name="T17" fmla="*/ 0 h 879"/>
                <a:gd name="T18" fmla="*/ 0 w 581"/>
                <a:gd name="T19" fmla="*/ 0 h 879"/>
                <a:gd name="T20" fmla="*/ 0 w 581"/>
                <a:gd name="T21" fmla="*/ 0 h 879"/>
                <a:gd name="T22" fmla="*/ 0 w 581"/>
                <a:gd name="T23" fmla="*/ 0 h 879"/>
                <a:gd name="T24" fmla="*/ 0 w 581"/>
                <a:gd name="T25" fmla="*/ 0 h 879"/>
                <a:gd name="T26" fmla="*/ 0 w 581"/>
                <a:gd name="T27" fmla="*/ 0 h 879"/>
                <a:gd name="T28" fmla="*/ 0 w 581"/>
                <a:gd name="T29" fmla="*/ 0 h 879"/>
                <a:gd name="T30" fmla="*/ 0 w 581"/>
                <a:gd name="T31" fmla="*/ 0 h 879"/>
                <a:gd name="T32" fmla="*/ 0 w 581"/>
                <a:gd name="T33" fmla="*/ 0 h 879"/>
                <a:gd name="T34" fmla="*/ 0 w 581"/>
                <a:gd name="T35" fmla="*/ 0 h 879"/>
                <a:gd name="T36" fmla="*/ 0 w 581"/>
                <a:gd name="T37" fmla="*/ 0 h 879"/>
                <a:gd name="T38" fmla="*/ 0 w 581"/>
                <a:gd name="T39" fmla="*/ 0 h 879"/>
                <a:gd name="T40" fmla="*/ 0 w 581"/>
                <a:gd name="T41" fmla="*/ 0 h 879"/>
                <a:gd name="T42" fmla="*/ 0 w 581"/>
                <a:gd name="T43" fmla="*/ 0 h 879"/>
                <a:gd name="T44" fmla="*/ 0 w 581"/>
                <a:gd name="T45" fmla="*/ 0 h 879"/>
                <a:gd name="T46" fmla="*/ 0 w 581"/>
                <a:gd name="T47" fmla="*/ 0 h 879"/>
                <a:gd name="T48" fmla="*/ 0 w 581"/>
                <a:gd name="T49" fmla="*/ 0 h 879"/>
                <a:gd name="T50" fmla="*/ 0 w 581"/>
                <a:gd name="T51" fmla="*/ 0 h 879"/>
                <a:gd name="T52" fmla="*/ 0 w 581"/>
                <a:gd name="T53" fmla="*/ 0 h 879"/>
                <a:gd name="T54" fmla="*/ 0 w 581"/>
                <a:gd name="T55" fmla="*/ 0 h 879"/>
                <a:gd name="T56" fmla="*/ 0 w 581"/>
                <a:gd name="T57" fmla="*/ 0 h 879"/>
                <a:gd name="T58" fmla="*/ 0 w 581"/>
                <a:gd name="T59" fmla="*/ 0 h 879"/>
                <a:gd name="T60" fmla="*/ 0 w 581"/>
                <a:gd name="T61" fmla="*/ 0 h 879"/>
                <a:gd name="T62" fmla="*/ 0 w 581"/>
                <a:gd name="T63" fmla="*/ 0 h 879"/>
                <a:gd name="T64" fmla="*/ 0 w 581"/>
                <a:gd name="T65" fmla="*/ 0 h 879"/>
                <a:gd name="T66" fmla="*/ 0 w 581"/>
                <a:gd name="T67" fmla="*/ 0 h 879"/>
                <a:gd name="T68" fmla="*/ 0 w 581"/>
                <a:gd name="T69" fmla="*/ 0 h 879"/>
                <a:gd name="T70" fmla="*/ 0 w 581"/>
                <a:gd name="T71" fmla="*/ 0 h 879"/>
                <a:gd name="T72" fmla="*/ 0 w 581"/>
                <a:gd name="T73" fmla="*/ 0 h 879"/>
                <a:gd name="T74" fmla="*/ 0 w 581"/>
                <a:gd name="T75" fmla="*/ 0 h 879"/>
                <a:gd name="T76" fmla="*/ 0 w 581"/>
                <a:gd name="T77" fmla="*/ 0 h 879"/>
                <a:gd name="T78" fmla="*/ 0 w 581"/>
                <a:gd name="T79" fmla="*/ 0 h 879"/>
                <a:gd name="T80" fmla="*/ 0 w 581"/>
                <a:gd name="T81" fmla="*/ 0 h 879"/>
                <a:gd name="T82" fmla="*/ 0 w 581"/>
                <a:gd name="T83" fmla="*/ 0 h 879"/>
                <a:gd name="T84" fmla="*/ 0 w 581"/>
                <a:gd name="T85" fmla="*/ 0 h 879"/>
                <a:gd name="T86" fmla="*/ 0 w 581"/>
                <a:gd name="T87" fmla="*/ 0 h 879"/>
                <a:gd name="T88" fmla="*/ 0 w 581"/>
                <a:gd name="T89" fmla="*/ 0 h 879"/>
                <a:gd name="T90" fmla="*/ 0 w 581"/>
                <a:gd name="T91" fmla="*/ 0 h 879"/>
                <a:gd name="T92" fmla="*/ 0 w 581"/>
                <a:gd name="T93" fmla="*/ 0 h 879"/>
                <a:gd name="T94" fmla="*/ 0 w 581"/>
                <a:gd name="T95" fmla="*/ 0 h 879"/>
                <a:gd name="T96" fmla="*/ 0 w 581"/>
                <a:gd name="T97" fmla="*/ 0 h 879"/>
                <a:gd name="T98" fmla="*/ 0 w 581"/>
                <a:gd name="T99" fmla="*/ 0 h 879"/>
                <a:gd name="T100" fmla="*/ 0 w 581"/>
                <a:gd name="T101" fmla="*/ 0 h 879"/>
                <a:gd name="T102" fmla="*/ 0 w 581"/>
                <a:gd name="T103" fmla="*/ 0 h 879"/>
                <a:gd name="T104" fmla="*/ 0 w 581"/>
                <a:gd name="T105" fmla="*/ 0 h 879"/>
                <a:gd name="T106" fmla="*/ 0 w 581"/>
                <a:gd name="T107" fmla="*/ 0 h 879"/>
                <a:gd name="T108" fmla="*/ 0 w 581"/>
                <a:gd name="T109" fmla="*/ 0 h 879"/>
                <a:gd name="T110" fmla="*/ 0 w 581"/>
                <a:gd name="T111" fmla="*/ 0 h 879"/>
                <a:gd name="T112" fmla="*/ 0 w 581"/>
                <a:gd name="T113" fmla="*/ 0 h 879"/>
                <a:gd name="T114" fmla="*/ 0 w 581"/>
                <a:gd name="T115" fmla="*/ 0 h 879"/>
                <a:gd name="T116" fmla="*/ 0 w 581"/>
                <a:gd name="T117" fmla="*/ 0 h 879"/>
                <a:gd name="T118" fmla="*/ 0 w 581"/>
                <a:gd name="T119" fmla="*/ 0 h 879"/>
                <a:gd name="T120" fmla="*/ 0 w 581"/>
                <a:gd name="T121" fmla="*/ 0 h 879"/>
                <a:gd name="T122" fmla="*/ 0 w 581"/>
                <a:gd name="T123" fmla="*/ 0 h 879"/>
                <a:gd name="T124" fmla="*/ 0 w 581"/>
                <a:gd name="T125" fmla="*/ 0 h 8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1"/>
                <a:gd name="T190" fmla="*/ 0 h 879"/>
                <a:gd name="T191" fmla="*/ 581 w 581"/>
                <a:gd name="T192" fmla="*/ 879 h 8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13" name="Freeform 75"/>
            <p:cNvSpPr>
              <a:spLocks/>
            </p:cNvSpPr>
            <p:nvPr/>
          </p:nvSpPr>
          <p:spPr bwMode="auto">
            <a:xfrm>
              <a:off x="4091" y="1068"/>
              <a:ext cx="119" cy="108"/>
            </a:xfrm>
            <a:custGeom>
              <a:avLst/>
              <a:gdLst>
                <a:gd name="T0" fmla="*/ 0 w 591"/>
                <a:gd name="T1" fmla="*/ 0 h 540"/>
                <a:gd name="T2" fmla="*/ 0 w 591"/>
                <a:gd name="T3" fmla="*/ 0 h 540"/>
                <a:gd name="T4" fmla="*/ 0 w 591"/>
                <a:gd name="T5" fmla="*/ 0 h 540"/>
                <a:gd name="T6" fmla="*/ 0 w 591"/>
                <a:gd name="T7" fmla="*/ 0 h 540"/>
                <a:gd name="T8" fmla="*/ 0 w 591"/>
                <a:gd name="T9" fmla="*/ 0 h 540"/>
                <a:gd name="T10" fmla="*/ 0 w 591"/>
                <a:gd name="T11" fmla="*/ 0 h 540"/>
                <a:gd name="T12" fmla="*/ 0 w 591"/>
                <a:gd name="T13" fmla="*/ 0 h 540"/>
                <a:gd name="T14" fmla="*/ 0 w 591"/>
                <a:gd name="T15" fmla="*/ 0 h 540"/>
                <a:gd name="T16" fmla="*/ 0 w 591"/>
                <a:gd name="T17" fmla="*/ 0 h 540"/>
                <a:gd name="T18" fmla="*/ 0 w 591"/>
                <a:gd name="T19" fmla="*/ 0 h 540"/>
                <a:gd name="T20" fmla="*/ 0 w 591"/>
                <a:gd name="T21" fmla="*/ 0 h 540"/>
                <a:gd name="T22" fmla="*/ 0 w 591"/>
                <a:gd name="T23" fmla="*/ 0 h 540"/>
                <a:gd name="T24" fmla="*/ 0 w 591"/>
                <a:gd name="T25" fmla="*/ 0 h 540"/>
                <a:gd name="T26" fmla="*/ 0 w 591"/>
                <a:gd name="T27" fmla="*/ 0 h 540"/>
                <a:gd name="T28" fmla="*/ 0 w 591"/>
                <a:gd name="T29" fmla="*/ 0 h 540"/>
                <a:gd name="T30" fmla="*/ 0 w 591"/>
                <a:gd name="T31" fmla="*/ 0 h 540"/>
                <a:gd name="T32" fmla="*/ 0 w 591"/>
                <a:gd name="T33" fmla="*/ 0 h 540"/>
                <a:gd name="T34" fmla="*/ 0 w 591"/>
                <a:gd name="T35" fmla="*/ 0 h 540"/>
                <a:gd name="T36" fmla="*/ 0 w 591"/>
                <a:gd name="T37" fmla="*/ 0 h 540"/>
                <a:gd name="T38" fmla="*/ 0 w 591"/>
                <a:gd name="T39" fmla="*/ 0 h 540"/>
                <a:gd name="T40" fmla="*/ 0 w 591"/>
                <a:gd name="T41" fmla="*/ 0 h 540"/>
                <a:gd name="T42" fmla="*/ 0 w 591"/>
                <a:gd name="T43" fmla="*/ 0 h 540"/>
                <a:gd name="T44" fmla="*/ 0 w 591"/>
                <a:gd name="T45" fmla="*/ 0 h 540"/>
                <a:gd name="T46" fmla="*/ 0 w 591"/>
                <a:gd name="T47" fmla="*/ 0 h 540"/>
                <a:gd name="T48" fmla="*/ 0 w 591"/>
                <a:gd name="T49" fmla="*/ 0 h 540"/>
                <a:gd name="T50" fmla="*/ 0 w 591"/>
                <a:gd name="T51" fmla="*/ 0 h 540"/>
                <a:gd name="T52" fmla="*/ 0 w 591"/>
                <a:gd name="T53" fmla="*/ 0 h 540"/>
                <a:gd name="T54" fmla="*/ 0 w 591"/>
                <a:gd name="T55" fmla="*/ 0 h 540"/>
                <a:gd name="T56" fmla="*/ 0 w 591"/>
                <a:gd name="T57" fmla="*/ 0 h 540"/>
                <a:gd name="T58" fmla="*/ 0 w 591"/>
                <a:gd name="T59" fmla="*/ 0 h 540"/>
                <a:gd name="T60" fmla="*/ 0 w 591"/>
                <a:gd name="T61" fmla="*/ 0 h 540"/>
                <a:gd name="T62" fmla="*/ 0 w 591"/>
                <a:gd name="T63" fmla="*/ 0 h 540"/>
                <a:gd name="T64" fmla="*/ 0 w 591"/>
                <a:gd name="T65" fmla="*/ 0 h 540"/>
                <a:gd name="T66" fmla="*/ 0 w 591"/>
                <a:gd name="T67" fmla="*/ 0 h 540"/>
                <a:gd name="T68" fmla="*/ 0 w 591"/>
                <a:gd name="T69" fmla="*/ 0 h 540"/>
                <a:gd name="T70" fmla="*/ 0 w 591"/>
                <a:gd name="T71" fmla="*/ 0 h 540"/>
                <a:gd name="T72" fmla="*/ 0 w 591"/>
                <a:gd name="T73" fmla="*/ 0 h 540"/>
                <a:gd name="T74" fmla="*/ 0 w 591"/>
                <a:gd name="T75" fmla="*/ 0 h 540"/>
                <a:gd name="T76" fmla="*/ 0 w 591"/>
                <a:gd name="T77" fmla="*/ 0 h 540"/>
                <a:gd name="T78" fmla="*/ 0 w 591"/>
                <a:gd name="T79" fmla="*/ 0 h 540"/>
                <a:gd name="T80" fmla="*/ 0 w 591"/>
                <a:gd name="T81" fmla="*/ 0 h 540"/>
                <a:gd name="T82" fmla="*/ 0 w 591"/>
                <a:gd name="T83" fmla="*/ 0 h 540"/>
                <a:gd name="T84" fmla="*/ 0 w 591"/>
                <a:gd name="T85" fmla="*/ 0 h 5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91"/>
                <a:gd name="T130" fmla="*/ 0 h 540"/>
                <a:gd name="T131" fmla="*/ 591 w 591"/>
                <a:gd name="T132" fmla="*/ 540 h 5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14" name="Freeform 76"/>
            <p:cNvSpPr>
              <a:spLocks/>
            </p:cNvSpPr>
            <p:nvPr/>
          </p:nvSpPr>
          <p:spPr bwMode="auto">
            <a:xfrm>
              <a:off x="4123" y="1101"/>
              <a:ext cx="47" cy="55"/>
            </a:xfrm>
            <a:custGeom>
              <a:avLst/>
              <a:gdLst>
                <a:gd name="T0" fmla="*/ 0 w 238"/>
                <a:gd name="T1" fmla="*/ 0 h 271"/>
                <a:gd name="T2" fmla="*/ 0 w 238"/>
                <a:gd name="T3" fmla="*/ 0 h 271"/>
                <a:gd name="T4" fmla="*/ 0 w 238"/>
                <a:gd name="T5" fmla="*/ 0 h 271"/>
                <a:gd name="T6" fmla="*/ 0 w 238"/>
                <a:gd name="T7" fmla="*/ 0 h 271"/>
                <a:gd name="T8" fmla="*/ 0 w 238"/>
                <a:gd name="T9" fmla="*/ 0 h 271"/>
                <a:gd name="T10" fmla="*/ 0 w 238"/>
                <a:gd name="T11" fmla="*/ 0 h 271"/>
                <a:gd name="T12" fmla="*/ 0 w 238"/>
                <a:gd name="T13" fmla="*/ 0 h 271"/>
                <a:gd name="T14" fmla="*/ 0 w 238"/>
                <a:gd name="T15" fmla="*/ 0 h 271"/>
                <a:gd name="T16" fmla="*/ 0 w 238"/>
                <a:gd name="T17" fmla="*/ 0 h 271"/>
                <a:gd name="T18" fmla="*/ 0 w 238"/>
                <a:gd name="T19" fmla="*/ 0 h 271"/>
                <a:gd name="T20" fmla="*/ 0 w 238"/>
                <a:gd name="T21" fmla="*/ 0 h 271"/>
                <a:gd name="T22" fmla="*/ 0 w 238"/>
                <a:gd name="T23" fmla="*/ 0 h 271"/>
                <a:gd name="T24" fmla="*/ 0 w 238"/>
                <a:gd name="T25" fmla="*/ 0 h 271"/>
                <a:gd name="T26" fmla="*/ 0 w 238"/>
                <a:gd name="T27" fmla="*/ 0 h 271"/>
                <a:gd name="T28" fmla="*/ 0 w 238"/>
                <a:gd name="T29" fmla="*/ 0 h 271"/>
                <a:gd name="T30" fmla="*/ 0 w 238"/>
                <a:gd name="T31" fmla="*/ 0 h 271"/>
                <a:gd name="T32" fmla="*/ 0 w 238"/>
                <a:gd name="T33" fmla="*/ 0 h 271"/>
                <a:gd name="T34" fmla="*/ 0 w 238"/>
                <a:gd name="T35" fmla="*/ 0 h 271"/>
                <a:gd name="T36" fmla="*/ 0 w 238"/>
                <a:gd name="T37" fmla="*/ 0 h 271"/>
                <a:gd name="T38" fmla="*/ 0 w 238"/>
                <a:gd name="T39" fmla="*/ 0 h 271"/>
                <a:gd name="T40" fmla="*/ 0 w 238"/>
                <a:gd name="T41" fmla="*/ 0 h 271"/>
                <a:gd name="T42" fmla="*/ 0 w 238"/>
                <a:gd name="T43" fmla="*/ 0 h 271"/>
                <a:gd name="T44" fmla="*/ 0 w 238"/>
                <a:gd name="T45" fmla="*/ 0 h 271"/>
                <a:gd name="T46" fmla="*/ 0 w 238"/>
                <a:gd name="T47" fmla="*/ 0 h 271"/>
                <a:gd name="T48" fmla="*/ 0 w 238"/>
                <a:gd name="T49" fmla="*/ 0 h 271"/>
                <a:gd name="T50" fmla="*/ 0 w 238"/>
                <a:gd name="T51" fmla="*/ 0 h 271"/>
                <a:gd name="T52" fmla="*/ 0 w 238"/>
                <a:gd name="T53" fmla="*/ 0 h 271"/>
                <a:gd name="T54" fmla="*/ 0 w 238"/>
                <a:gd name="T55" fmla="*/ 0 h 271"/>
                <a:gd name="T56" fmla="*/ 0 w 238"/>
                <a:gd name="T57" fmla="*/ 0 h 271"/>
                <a:gd name="T58" fmla="*/ 0 w 238"/>
                <a:gd name="T59" fmla="*/ 0 h 271"/>
                <a:gd name="T60" fmla="*/ 0 w 238"/>
                <a:gd name="T61" fmla="*/ 0 h 271"/>
                <a:gd name="T62" fmla="*/ 0 w 238"/>
                <a:gd name="T63" fmla="*/ 0 h 271"/>
                <a:gd name="T64" fmla="*/ 0 w 238"/>
                <a:gd name="T65" fmla="*/ 0 h 271"/>
                <a:gd name="T66" fmla="*/ 0 w 238"/>
                <a:gd name="T67" fmla="*/ 0 h 271"/>
                <a:gd name="T68" fmla="*/ 0 w 238"/>
                <a:gd name="T69" fmla="*/ 0 h 271"/>
                <a:gd name="T70" fmla="*/ 0 w 238"/>
                <a:gd name="T71" fmla="*/ 0 h 271"/>
                <a:gd name="T72" fmla="*/ 0 w 238"/>
                <a:gd name="T73" fmla="*/ 0 h 271"/>
                <a:gd name="T74" fmla="*/ 0 w 238"/>
                <a:gd name="T75" fmla="*/ 0 h 271"/>
                <a:gd name="T76" fmla="*/ 0 w 238"/>
                <a:gd name="T77" fmla="*/ 0 h 271"/>
                <a:gd name="T78" fmla="*/ 0 w 238"/>
                <a:gd name="T79" fmla="*/ 0 h 271"/>
                <a:gd name="T80" fmla="*/ 0 w 238"/>
                <a:gd name="T81" fmla="*/ 0 h 271"/>
                <a:gd name="T82" fmla="*/ 0 w 238"/>
                <a:gd name="T83" fmla="*/ 0 h 271"/>
                <a:gd name="T84" fmla="*/ 0 w 238"/>
                <a:gd name="T85" fmla="*/ 0 h 271"/>
                <a:gd name="T86" fmla="*/ 0 w 238"/>
                <a:gd name="T87" fmla="*/ 0 h 271"/>
                <a:gd name="T88" fmla="*/ 0 w 238"/>
                <a:gd name="T89" fmla="*/ 0 h 271"/>
                <a:gd name="T90" fmla="*/ 0 w 238"/>
                <a:gd name="T91" fmla="*/ 0 h 271"/>
                <a:gd name="T92" fmla="*/ 0 w 238"/>
                <a:gd name="T93" fmla="*/ 0 h 271"/>
                <a:gd name="T94" fmla="*/ 0 w 238"/>
                <a:gd name="T95" fmla="*/ 0 h 271"/>
                <a:gd name="T96" fmla="*/ 0 w 238"/>
                <a:gd name="T97" fmla="*/ 0 h 271"/>
                <a:gd name="T98" fmla="*/ 0 w 238"/>
                <a:gd name="T99" fmla="*/ 0 h 2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271"/>
                <a:gd name="T152" fmla="*/ 238 w 238"/>
                <a:gd name="T153" fmla="*/ 271 h 2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15" name="Freeform 77"/>
            <p:cNvSpPr>
              <a:spLocks/>
            </p:cNvSpPr>
            <p:nvPr/>
          </p:nvSpPr>
          <p:spPr bwMode="auto">
            <a:xfrm>
              <a:off x="4135" y="1141"/>
              <a:ext cx="161" cy="158"/>
            </a:xfrm>
            <a:custGeom>
              <a:avLst/>
              <a:gdLst>
                <a:gd name="T0" fmla="*/ 0 w 806"/>
                <a:gd name="T1" fmla="*/ 0 h 789"/>
                <a:gd name="T2" fmla="*/ 0 w 806"/>
                <a:gd name="T3" fmla="*/ 0 h 789"/>
                <a:gd name="T4" fmla="*/ 0 w 806"/>
                <a:gd name="T5" fmla="*/ 0 h 789"/>
                <a:gd name="T6" fmla="*/ 0 w 806"/>
                <a:gd name="T7" fmla="*/ 0 h 789"/>
                <a:gd name="T8" fmla="*/ 0 w 806"/>
                <a:gd name="T9" fmla="*/ 0 h 789"/>
                <a:gd name="T10" fmla="*/ 0 w 806"/>
                <a:gd name="T11" fmla="*/ 0 h 789"/>
                <a:gd name="T12" fmla="*/ 0 w 806"/>
                <a:gd name="T13" fmla="*/ 0 h 789"/>
                <a:gd name="T14" fmla="*/ 0 w 806"/>
                <a:gd name="T15" fmla="*/ 0 h 789"/>
                <a:gd name="T16" fmla="*/ 0 w 806"/>
                <a:gd name="T17" fmla="*/ 0 h 789"/>
                <a:gd name="T18" fmla="*/ 0 w 806"/>
                <a:gd name="T19" fmla="*/ 0 h 789"/>
                <a:gd name="T20" fmla="*/ 0 w 806"/>
                <a:gd name="T21" fmla="*/ 0 h 789"/>
                <a:gd name="T22" fmla="*/ 0 w 806"/>
                <a:gd name="T23" fmla="*/ 0 h 789"/>
                <a:gd name="T24" fmla="*/ 0 w 806"/>
                <a:gd name="T25" fmla="*/ 0 h 789"/>
                <a:gd name="T26" fmla="*/ 0 w 806"/>
                <a:gd name="T27" fmla="*/ 0 h 789"/>
                <a:gd name="T28" fmla="*/ 0 w 806"/>
                <a:gd name="T29" fmla="*/ 0 h 789"/>
                <a:gd name="T30" fmla="*/ 0 w 806"/>
                <a:gd name="T31" fmla="*/ 0 h 789"/>
                <a:gd name="T32" fmla="*/ 0 w 806"/>
                <a:gd name="T33" fmla="*/ 0 h 789"/>
                <a:gd name="T34" fmla="*/ 0 w 806"/>
                <a:gd name="T35" fmla="*/ 0 h 789"/>
                <a:gd name="T36" fmla="*/ 0 w 806"/>
                <a:gd name="T37" fmla="*/ 0 h 789"/>
                <a:gd name="T38" fmla="*/ 0 w 806"/>
                <a:gd name="T39" fmla="*/ 0 h 789"/>
                <a:gd name="T40" fmla="*/ 0 w 806"/>
                <a:gd name="T41" fmla="*/ 0 h 789"/>
                <a:gd name="T42" fmla="*/ 0 w 806"/>
                <a:gd name="T43" fmla="*/ 0 h 789"/>
                <a:gd name="T44" fmla="*/ 0 w 806"/>
                <a:gd name="T45" fmla="*/ 0 h 789"/>
                <a:gd name="T46" fmla="*/ 0 w 806"/>
                <a:gd name="T47" fmla="*/ 0 h 789"/>
                <a:gd name="T48" fmla="*/ 0 w 806"/>
                <a:gd name="T49" fmla="*/ 0 h 789"/>
                <a:gd name="T50" fmla="*/ 0 w 806"/>
                <a:gd name="T51" fmla="*/ 0 h 789"/>
                <a:gd name="T52" fmla="*/ 0 w 806"/>
                <a:gd name="T53" fmla="*/ 0 h 789"/>
                <a:gd name="T54" fmla="*/ 0 w 806"/>
                <a:gd name="T55" fmla="*/ 0 h 789"/>
                <a:gd name="T56" fmla="*/ 0 w 806"/>
                <a:gd name="T57" fmla="*/ 0 h 789"/>
                <a:gd name="T58" fmla="*/ 0 w 806"/>
                <a:gd name="T59" fmla="*/ 0 h 789"/>
                <a:gd name="T60" fmla="*/ 0 w 806"/>
                <a:gd name="T61" fmla="*/ 0 h 789"/>
                <a:gd name="T62" fmla="*/ 0 w 806"/>
                <a:gd name="T63" fmla="*/ 0 h 789"/>
                <a:gd name="T64" fmla="*/ 0 w 806"/>
                <a:gd name="T65" fmla="*/ 0 h 789"/>
                <a:gd name="T66" fmla="*/ 0 w 806"/>
                <a:gd name="T67" fmla="*/ 0 h 789"/>
                <a:gd name="T68" fmla="*/ 0 w 806"/>
                <a:gd name="T69" fmla="*/ 0 h 789"/>
                <a:gd name="T70" fmla="*/ 0 w 806"/>
                <a:gd name="T71" fmla="*/ 0 h 789"/>
                <a:gd name="T72" fmla="*/ 0 w 806"/>
                <a:gd name="T73" fmla="*/ 0 h 789"/>
                <a:gd name="T74" fmla="*/ 0 w 806"/>
                <a:gd name="T75" fmla="*/ 0 h 789"/>
                <a:gd name="T76" fmla="*/ 0 w 806"/>
                <a:gd name="T77" fmla="*/ 0 h 789"/>
                <a:gd name="T78" fmla="*/ 0 w 806"/>
                <a:gd name="T79" fmla="*/ 0 h 789"/>
                <a:gd name="T80" fmla="*/ 0 w 806"/>
                <a:gd name="T81" fmla="*/ 0 h 789"/>
                <a:gd name="T82" fmla="*/ 0 w 806"/>
                <a:gd name="T83" fmla="*/ 0 h 789"/>
                <a:gd name="T84" fmla="*/ 0 w 806"/>
                <a:gd name="T85" fmla="*/ 0 h 789"/>
                <a:gd name="T86" fmla="*/ 0 w 806"/>
                <a:gd name="T87" fmla="*/ 0 h 789"/>
                <a:gd name="T88" fmla="*/ 0 w 806"/>
                <a:gd name="T89" fmla="*/ 0 h 789"/>
                <a:gd name="T90" fmla="*/ 0 w 806"/>
                <a:gd name="T91" fmla="*/ 0 h 789"/>
                <a:gd name="T92" fmla="*/ 0 w 806"/>
                <a:gd name="T93" fmla="*/ 0 h 789"/>
                <a:gd name="T94" fmla="*/ 0 w 806"/>
                <a:gd name="T95" fmla="*/ 0 h 789"/>
                <a:gd name="T96" fmla="*/ 0 w 806"/>
                <a:gd name="T97" fmla="*/ 0 h 789"/>
                <a:gd name="T98" fmla="*/ 0 w 806"/>
                <a:gd name="T99" fmla="*/ 0 h 789"/>
                <a:gd name="T100" fmla="*/ 0 w 806"/>
                <a:gd name="T101" fmla="*/ 0 h 789"/>
                <a:gd name="T102" fmla="*/ 0 w 806"/>
                <a:gd name="T103" fmla="*/ 0 h 789"/>
                <a:gd name="T104" fmla="*/ 0 w 806"/>
                <a:gd name="T105" fmla="*/ 0 h 789"/>
                <a:gd name="T106" fmla="*/ 0 w 806"/>
                <a:gd name="T107" fmla="*/ 0 h 789"/>
                <a:gd name="T108" fmla="*/ 0 w 806"/>
                <a:gd name="T109" fmla="*/ 0 h 789"/>
                <a:gd name="T110" fmla="*/ 0 w 806"/>
                <a:gd name="T111" fmla="*/ 0 h 7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6"/>
                <a:gd name="T169" fmla="*/ 0 h 789"/>
                <a:gd name="T170" fmla="*/ 806 w 806"/>
                <a:gd name="T171" fmla="*/ 789 h 7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16" name="Freeform 78"/>
            <p:cNvSpPr>
              <a:spLocks/>
            </p:cNvSpPr>
            <p:nvPr/>
          </p:nvSpPr>
          <p:spPr bwMode="auto">
            <a:xfrm>
              <a:off x="4214" y="1168"/>
              <a:ext cx="81" cy="83"/>
            </a:xfrm>
            <a:custGeom>
              <a:avLst/>
              <a:gdLst>
                <a:gd name="T0" fmla="*/ 0 w 405"/>
                <a:gd name="T1" fmla="*/ 0 h 414"/>
                <a:gd name="T2" fmla="*/ 0 w 405"/>
                <a:gd name="T3" fmla="*/ 0 h 414"/>
                <a:gd name="T4" fmla="*/ 0 w 405"/>
                <a:gd name="T5" fmla="*/ 0 h 414"/>
                <a:gd name="T6" fmla="*/ 0 w 405"/>
                <a:gd name="T7" fmla="*/ 0 h 414"/>
                <a:gd name="T8" fmla="*/ 0 w 405"/>
                <a:gd name="T9" fmla="*/ 0 h 414"/>
                <a:gd name="T10" fmla="*/ 0 w 405"/>
                <a:gd name="T11" fmla="*/ 0 h 414"/>
                <a:gd name="T12" fmla="*/ 0 w 405"/>
                <a:gd name="T13" fmla="*/ 0 h 414"/>
                <a:gd name="T14" fmla="*/ 0 w 405"/>
                <a:gd name="T15" fmla="*/ 0 h 414"/>
                <a:gd name="T16" fmla="*/ 0 w 405"/>
                <a:gd name="T17" fmla="*/ 0 h 414"/>
                <a:gd name="T18" fmla="*/ 0 w 405"/>
                <a:gd name="T19" fmla="*/ 0 h 414"/>
                <a:gd name="T20" fmla="*/ 0 w 405"/>
                <a:gd name="T21" fmla="*/ 0 h 414"/>
                <a:gd name="T22" fmla="*/ 0 w 405"/>
                <a:gd name="T23" fmla="*/ 0 h 414"/>
                <a:gd name="T24" fmla="*/ 0 w 405"/>
                <a:gd name="T25" fmla="*/ 0 h 414"/>
                <a:gd name="T26" fmla="*/ 0 w 405"/>
                <a:gd name="T27" fmla="*/ 0 h 414"/>
                <a:gd name="T28" fmla="*/ 0 w 405"/>
                <a:gd name="T29" fmla="*/ 0 h 414"/>
                <a:gd name="T30" fmla="*/ 0 w 405"/>
                <a:gd name="T31" fmla="*/ 0 h 414"/>
                <a:gd name="T32" fmla="*/ 0 w 405"/>
                <a:gd name="T33" fmla="*/ 0 h 414"/>
                <a:gd name="T34" fmla="*/ 0 w 405"/>
                <a:gd name="T35" fmla="*/ 0 h 414"/>
                <a:gd name="T36" fmla="*/ 0 w 405"/>
                <a:gd name="T37" fmla="*/ 0 h 414"/>
                <a:gd name="T38" fmla="*/ 0 w 405"/>
                <a:gd name="T39" fmla="*/ 0 h 414"/>
                <a:gd name="T40" fmla="*/ 0 w 405"/>
                <a:gd name="T41" fmla="*/ 0 h 414"/>
                <a:gd name="T42" fmla="*/ 0 w 405"/>
                <a:gd name="T43" fmla="*/ 0 h 414"/>
                <a:gd name="T44" fmla="*/ 0 w 405"/>
                <a:gd name="T45" fmla="*/ 0 h 414"/>
                <a:gd name="T46" fmla="*/ 0 w 405"/>
                <a:gd name="T47" fmla="*/ 0 h 414"/>
                <a:gd name="T48" fmla="*/ 0 w 405"/>
                <a:gd name="T49" fmla="*/ 0 h 414"/>
                <a:gd name="T50" fmla="*/ 0 w 405"/>
                <a:gd name="T51" fmla="*/ 0 h 414"/>
                <a:gd name="T52" fmla="*/ 0 w 405"/>
                <a:gd name="T53" fmla="*/ 0 h 414"/>
                <a:gd name="T54" fmla="*/ 0 w 405"/>
                <a:gd name="T55" fmla="*/ 0 h 414"/>
                <a:gd name="T56" fmla="*/ 0 w 405"/>
                <a:gd name="T57" fmla="*/ 0 h 414"/>
                <a:gd name="T58" fmla="*/ 0 w 405"/>
                <a:gd name="T59" fmla="*/ 0 h 414"/>
                <a:gd name="T60" fmla="*/ 0 w 405"/>
                <a:gd name="T61" fmla="*/ 0 h 414"/>
                <a:gd name="T62" fmla="*/ 0 w 405"/>
                <a:gd name="T63" fmla="*/ 0 h 414"/>
                <a:gd name="T64" fmla="*/ 0 w 405"/>
                <a:gd name="T65" fmla="*/ 0 h 4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5"/>
                <a:gd name="T100" fmla="*/ 0 h 414"/>
                <a:gd name="T101" fmla="*/ 405 w 405"/>
                <a:gd name="T102" fmla="*/ 414 h 4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17" name="Freeform 79"/>
            <p:cNvSpPr>
              <a:spLocks/>
            </p:cNvSpPr>
            <p:nvPr/>
          </p:nvSpPr>
          <p:spPr bwMode="auto">
            <a:xfrm>
              <a:off x="4091" y="1180"/>
              <a:ext cx="50" cy="114"/>
            </a:xfrm>
            <a:custGeom>
              <a:avLst/>
              <a:gdLst>
                <a:gd name="T0" fmla="*/ 0 w 249"/>
                <a:gd name="T1" fmla="*/ 0 h 569"/>
                <a:gd name="T2" fmla="*/ 0 w 249"/>
                <a:gd name="T3" fmla="*/ 0 h 569"/>
                <a:gd name="T4" fmla="*/ 0 w 249"/>
                <a:gd name="T5" fmla="*/ 0 h 569"/>
                <a:gd name="T6" fmla="*/ 0 w 249"/>
                <a:gd name="T7" fmla="*/ 0 h 569"/>
                <a:gd name="T8" fmla="*/ 0 w 249"/>
                <a:gd name="T9" fmla="*/ 0 h 569"/>
                <a:gd name="T10" fmla="*/ 0 w 249"/>
                <a:gd name="T11" fmla="*/ 0 h 569"/>
                <a:gd name="T12" fmla="*/ 0 w 249"/>
                <a:gd name="T13" fmla="*/ 0 h 569"/>
                <a:gd name="T14" fmla="*/ 0 w 249"/>
                <a:gd name="T15" fmla="*/ 0 h 569"/>
                <a:gd name="T16" fmla="*/ 0 w 249"/>
                <a:gd name="T17" fmla="*/ 0 h 569"/>
                <a:gd name="T18" fmla="*/ 0 w 249"/>
                <a:gd name="T19" fmla="*/ 0 h 569"/>
                <a:gd name="T20" fmla="*/ 0 w 249"/>
                <a:gd name="T21" fmla="*/ 0 h 569"/>
                <a:gd name="T22" fmla="*/ 0 w 249"/>
                <a:gd name="T23" fmla="*/ 0 h 569"/>
                <a:gd name="T24" fmla="*/ 0 w 249"/>
                <a:gd name="T25" fmla="*/ 0 h 569"/>
                <a:gd name="T26" fmla="*/ 0 w 249"/>
                <a:gd name="T27" fmla="*/ 0 h 569"/>
                <a:gd name="T28" fmla="*/ 0 w 249"/>
                <a:gd name="T29" fmla="*/ 0 h 569"/>
                <a:gd name="T30" fmla="*/ 0 w 249"/>
                <a:gd name="T31" fmla="*/ 0 h 569"/>
                <a:gd name="T32" fmla="*/ 0 w 249"/>
                <a:gd name="T33" fmla="*/ 0 h 569"/>
                <a:gd name="T34" fmla="*/ 0 w 249"/>
                <a:gd name="T35" fmla="*/ 0 h 569"/>
                <a:gd name="T36" fmla="*/ 0 w 249"/>
                <a:gd name="T37" fmla="*/ 0 h 569"/>
                <a:gd name="T38" fmla="*/ 0 w 249"/>
                <a:gd name="T39" fmla="*/ 0 h 569"/>
                <a:gd name="T40" fmla="*/ 0 w 249"/>
                <a:gd name="T41" fmla="*/ 0 h 569"/>
                <a:gd name="T42" fmla="*/ 0 w 249"/>
                <a:gd name="T43" fmla="*/ 0 h 569"/>
                <a:gd name="T44" fmla="*/ 0 w 249"/>
                <a:gd name="T45" fmla="*/ 0 h 569"/>
                <a:gd name="T46" fmla="*/ 0 w 249"/>
                <a:gd name="T47" fmla="*/ 0 h 569"/>
                <a:gd name="T48" fmla="*/ 0 w 249"/>
                <a:gd name="T49" fmla="*/ 0 h 569"/>
                <a:gd name="T50" fmla="*/ 0 w 249"/>
                <a:gd name="T51" fmla="*/ 0 h 569"/>
                <a:gd name="T52" fmla="*/ 0 w 249"/>
                <a:gd name="T53" fmla="*/ 0 h 569"/>
                <a:gd name="T54" fmla="*/ 0 w 249"/>
                <a:gd name="T55" fmla="*/ 0 h 569"/>
                <a:gd name="T56" fmla="*/ 0 w 249"/>
                <a:gd name="T57" fmla="*/ 0 h 569"/>
                <a:gd name="T58" fmla="*/ 0 w 249"/>
                <a:gd name="T59" fmla="*/ 0 h 569"/>
                <a:gd name="T60" fmla="*/ 0 w 249"/>
                <a:gd name="T61" fmla="*/ 0 h 569"/>
                <a:gd name="T62" fmla="*/ 0 w 249"/>
                <a:gd name="T63" fmla="*/ 0 h 569"/>
                <a:gd name="T64" fmla="*/ 0 w 249"/>
                <a:gd name="T65" fmla="*/ 0 h 569"/>
                <a:gd name="T66" fmla="*/ 0 w 249"/>
                <a:gd name="T67" fmla="*/ 0 h 569"/>
                <a:gd name="T68" fmla="*/ 0 w 249"/>
                <a:gd name="T69" fmla="*/ 0 h 569"/>
                <a:gd name="T70" fmla="*/ 0 w 249"/>
                <a:gd name="T71" fmla="*/ 0 h 569"/>
                <a:gd name="T72" fmla="*/ 0 w 249"/>
                <a:gd name="T73" fmla="*/ 0 h 569"/>
                <a:gd name="T74" fmla="*/ 0 w 249"/>
                <a:gd name="T75" fmla="*/ 0 h 569"/>
                <a:gd name="T76" fmla="*/ 0 w 249"/>
                <a:gd name="T77" fmla="*/ 0 h 569"/>
                <a:gd name="T78" fmla="*/ 0 w 249"/>
                <a:gd name="T79" fmla="*/ 0 h 569"/>
                <a:gd name="T80" fmla="*/ 0 w 249"/>
                <a:gd name="T81" fmla="*/ 0 h 569"/>
                <a:gd name="T82" fmla="*/ 0 w 249"/>
                <a:gd name="T83" fmla="*/ 0 h 569"/>
                <a:gd name="T84" fmla="*/ 0 w 249"/>
                <a:gd name="T85" fmla="*/ 0 h 569"/>
                <a:gd name="T86" fmla="*/ 0 w 249"/>
                <a:gd name="T87" fmla="*/ 0 h 569"/>
                <a:gd name="T88" fmla="*/ 0 w 249"/>
                <a:gd name="T89" fmla="*/ 0 h 569"/>
                <a:gd name="T90" fmla="*/ 0 w 249"/>
                <a:gd name="T91" fmla="*/ 0 h 569"/>
                <a:gd name="T92" fmla="*/ 0 w 249"/>
                <a:gd name="T93" fmla="*/ 0 h 569"/>
                <a:gd name="T94" fmla="*/ 0 w 249"/>
                <a:gd name="T95" fmla="*/ 0 h 569"/>
                <a:gd name="T96" fmla="*/ 0 w 249"/>
                <a:gd name="T97" fmla="*/ 0 h 569"/>
                <a:gd name="T98" fmla="*/ 0 w 249"/>
                <a:gd name="T99" fmla="*/ 0 h 569"/>
                <a:gd name="T100" fmla="*/ 0 w 249"/>
                <a:gd name="T101" fmla="*/ 0 h 5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9"/>
                <a:gd name="T154" fmla="*/ 0 h 569"/>
                <a:gd name="T155" fmla="*/ 249 w 249"/>
                <a:gd name="T156" fmla="*/ 569 h 5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18" name="Freeform 80"/>
            <p:cNvSpPr>
              <a:spLocks/>
            </p:cNvSpPr>
            <p:nvPr/>
          </p:nvSpPr>
          <p:spPr bwMode="auto">
            <a:xfrm>
              <a:off x="4244" y="1188"/>
              <a:ext cx="34" cy="40"/>
            </a:xfrm>
            <a:custGeom>
              <a:avLst/>
              <a:gdLst>
                <a:gd name="T0" fmla="*/ 0 w 168"/>
                <a:gd name="T1" fmla="*/ 0 h 198"/>
                <a:gd name="T2" fmla="*/ 0 w 168"/>
                <a:gd name="T3" fmla="*/ 0 h 198"/>
                <a:gd name="T4" fmla="*/ 0 w 168"/>
                <a:gd name="T5" fmla="*/ 0 h 198"/>
                <a:gd name="T6" fmla="*/ 0 w 168"/>
                <a:gd name="T7" fmla="*/ 0 h 198"/>
                <a:gd name="T8" fmla="*/ 0 w 168"/>
                <a:gd name="T9" fmla="*/ 0 h 198"/>
                <a:gd name="T10" fmla="*/ 0 w 168"/>
                <a:gd name="T11" fmla="*/ 0 h 198"/>
                <a:gd name="T12" fmla="*/ 0 w 168"/>
                <a:gd name="T13" fmla="*/ 0 h 198"/>
                <a:gd name="T14" fmla="*/ 0 w 168"/>
                <a:gd name="T15" fmla="*/ 0 h 198"/>
                <a:gd name="T16" fmla="*/ 0 w 168"/>
                <a:gd name="T17" fmla="*/ 0 h 198"/>
                <a:gd name="T18" fmla="*/ 0 w 168"/>
                <a:gd name="T19" fmla="*/ 0 h 198"/>
                <a:gd name="T20" fmla="*/ 0 w 168"/>
                <a:gd name="T21" fmla="*/ 0 h 198"/>
                <a:gd name="T22" fmla="*/ 0 w 168"/>
                <a:gd name="T23" fmla="*/ 0 h 198"/>
                <a:gd name="T24" fmla="*/ 0 w 168"/>
                <a:gd name="T25" fmla="*/ 0 h 198"/>
                <a:gd name="T26" fmla="*/ 0 w 168"/>
                <a:gd name="T27" fmla="*/ 0 h 198"/>
                <a:gd name="T28" fmla="*/ 0 w 168"/>
                <a:gd name="T29" fmla="*/ 0 h 198"/>
                <a:gd name="T30" fmla="*/ 0 w 168"/>
                <a:gd name="T31" fmla="*/ 0 h 198"/>
                <a:gd name="T32" fmla="*/ 0 w 168"/>
                <a:gd name="T33" fmla="*/ 0 h 198"/>
                <a:gd name="T34" fmla="*/ 0 w 168"/>
                <a:gd name="T35" fmla="*/ 0 h 198"/>
                <a:gd name="T36" fmla="*/ 0 w 168"/>
                <a:gd name="T37" fmla="*/ 0 h 198"/>
                <a:gd name="T38" fmla="*/ 0 w 168"/>
                <a:gd name="T39" fmla="*/ 0 h 198"/>
                <a:gd name="T40" fmla="*/ 0 w 168"/>
                <a:gd name="T41" fmla="*/ 0 h 198"/>
                <a:gd name="T42" fmla="*/ 0 w 168"/>
                <a:gd name="T43" fmla="*/ 0 h 198"/>
                <a:gd name="T44" fmla="*/ 0 w 168"/>
                <a:gd name="T45" fmla="*/ 0 h 198"/>
                <a:gd name="T46" fmla="*/ 0 w 168"/>
                <a:gd name="T47" fmla="*/ 0 h 198"/>
                <a:gd name="T48" fmla="*/ 0 w 168"/>
                <a:gd name="T49" fmla="*/ 0 h 198"/>
                <a:gd name="T50" fmla="*/ 0 w 168"/>
                <a:gd name="T51" fmla="*/ 0 h 198"/>
                <a:gd name="T52" fmla="*/ 0 w 168"/>
                <a:gd name="T53" fmla="*/ 0 h 198"/>
                <a:gd name="T54" fmla="*/ 0 w 168"/>
                <a:gd name="T55" fmla="*/ 0 h 198"/>
                <a:gd name="T56" fmla="*/ 0 w 168"/>
                <a:gd name="T57" fmla="*/ 0 h 198"/>
                <a:gd name="T58" fmla="*/ 0 w 168"/>
                <a:gd name="T59" fmla="*/ 0 h 198"/>
                <a:gd name="T60" fmla="*/ 0 w 168"/>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98"/>
                <a:gd name="T95" fmla="*/ 168 w 168"/>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19" name="Freeform 81"/>
            <p:cNvSpPr>
              <a:spLocks/>
            </p:cNvSpPr>
            <p:nvPr/>
          </p:nvSpPr>
          <p:spPr bwMode="auto">
            <a:xfrm>
              <a:off x="4127" y="1191"/>
              <a:ext cx="50" cy="56"/>
            </a:xfrm>
            <a:custGeom>
              <a:avLst/>
              <a:gdLst>
                <a:gd name="T0" fmla="*/ 0 w 250"/>
                <a:gd name="T1" fmla="*/ 0 h 279"/>
                <a:gd name="T2" fmla="*/ 0 w 250"/>
                <a:gd name="T3" fmla="*/ 0 h 279"/>
                <a:gd name="T4" fmla="*/ 0 w 250"/>
                <a:gd name="T5" fmla="*/ 0 h 279"/>
                <a:gd name="T6" fmla="*/ 0 w 250"/>
                <a:gd name="T7" fmla="*/ 0 h 279"/>
                <a:gd name="T8" fmla="*/ 0 w 250"/>
                <a:gd name="T9" fmla="*/ 0 h 279"/>
                <a:gd name="T10" fmla="*/ 0 w 250"/>
                <a:gd name="T11" fmla="*/ 0 h 279"/>
                <a:gd name="T12" fmla="*/ 0 w 250"/>
                <a:gd name="T13" fmla="*/ 0 h 279"/>
                <a:gd name="T14" fmla="*/ 0 w 250"/>
                <a:gd name="T15" fmla="*/ 0 h 279"/>
                <a:gd name="T16" fmla="*/ 0 w 250"/>
                <a:gd name="T17" fmla="*/ 0 h 279"/>
                <a:gd name="T18" fmla="*/ 0 w 250"/>
                <a:gd name="T19" fmla="*/ 0 h 279"/>
                <a:gd name="T20" fmla="*/ 0 w 250"/>
                <a:gd name="T21" fmla="*/ 0 h 279"/>
                <a:gd name="T22" fmla="*/ 0 w 250"/>
                <a:gd name="T23" fmla="*/ 0 h 279"/>
                <a:gd name="T24" fmla="*/ 0 w 250"/>
                <a:gd name="T25" fmla="*/ 0 h 279"/>
                <a:gd name="T26" fmla="*/ 0 w 250"/>
                <a:gd name="T27" fmla="*/ 0 h 279"/>
                <a:gd name="T28" fmla="*/ 0 w 250"/>
                <a:gd name="T29" fmla="*/ 0 h 279"/>
                <a:gd name="T30" fmla="*/ 0 w 250"/>
                <a:gd name="T31" fmla="*/ 0 h 279"/>
                <a:gd name="T32" fmla="*/ 0 w 250"/>
                <a:gd name="T33" fmla="*/ 0 h 279"/>
                <a:gd name="T34" fmla="*/ 0 w 250"/>
                <a:gd name="T35" fmla="*/ 0 h 279"/>
                <a:gd name="T36" fmla="*/ 0 w 250"/>
                <a:gd name="T37" fmla="*/ 0 h 279"/>
                <a:gd name="T38" fmla="*/ 0 w 250"/>
                <a:gd name="T39" fmla="*/ 0 h 279"/>
                <a:gd name="T40" fmla="*/ 0 w 250"/>
                <a:gd name="T41" fmla="*/ 0 h 279"/>
                <a:gd name="T42" fmla="*/ 0 w 250"/>
                <a:gd name="T43" fmla="*/ 0 h 279"/>
                <a:gd name="T44" fmla="*/ 0 w 250"/>
                <a:gd name="T45" fmla="*/ 0 h 279"/>
                <a:gd name="T46" fmla="*/ 0 w 250"/>
                <a:gd name="T47" fmla="*/ 0 h 279"/>
                <a:gd name="T48" fmla="*/ 0 w 250"/>
                <a:gd name="T49" fmla="*/ 0 h 279"/>
                <a:gd name="T50" fmla="*/ 0 w 250"/>
                <a:gd name="T51" fmla="*/ 0 h 279"/>
                <a:gd name="T52" fmla="*/ 0 w 250"/>
                <a:gd name="T53" fmla="*/ 0 h 279"/>
                <a:gd name="T54" fmla="*/ 0 w 250"/>
                <a:gd name="T55" fmla="*/ 0 h 279"/>
                <a:gd name="T56" fmla="*/ 0 w 250"/>
                <a:gd name="T57" fmla="*/ 0 h 279"/>
                <a:gd name="T58" fmla="*/ 0 w 250"/>
                <a:gd name="T59" fmla="*/ 0 h 279"/>
                <a:gd name="T60" fmla="*/ 0 w 250"/>
                <a:gd name="T61" fmla="*/ 0 h 279"/>
                <a:gd name="T62" fmla="*/ 0 w 250"/>
                <a:gd name="T63" fmla="*/ 0 h 279"/>
                <a:gd name="T64" fmla="*/ 0 w 250"/>
                <a:gd name="T65" fmla="*/ 0 h 279"/>
                <a:gd name="T66" fmla="*/ 0 w 250"/>
                <a:gd name="T67" fmla="*/ 0 h 279"/>
                <a:gd name="T68" fmla="*/ 0 w 250"/>
                <a:gd name="T69" fmla="*/ 0 h 279"/>
                <a:gd name="T70" fmla="*/ 0 w 250"/>
                <a:gd name="T71" fmla="*/ 0 h 279"/>
                <a:gd name="T72" fmla="*/ 0 w 250"/>
                <a:gd name="T73" fmla="*/ 0 h 279"/>
                <a:gd name="T74" fmla="*/ 0 w 250"/>
                <a:gd name="T75" fmla="*/ 0 h 279"/>
                <a:gd name="T76" fmla="*/ 0 w 250"/>
                <a:gd name="T77" fmla="*/ 0 h 279"/>
                <a:gd name="T78" fmla="*/ 0 w 250"/>
                <a:gd name="T79" fmla="*/ 0 h 279"/>
                <a:gd name="T80" fmla="*/ 0 w 250"/>
                <a:gd name="T81" fmla="*/ 0 h 2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79"/>
                <a:gd name="T125" fmla="*/ 250 w 250"/>
                <a:gd name="T126" fmla="*/ 279 h 2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20" name="Freeform 82"/>
            <p:cNvSpPr>
              <a:spLocks/>
            </p:cNvSpPr>
            <p:nvPr/>
          </p:nvSpPr>
          <p:spPr bwMode="auto">
            <a:xfrm>
              <a:off x="4193" y="1267"/>
              <a:ext cx="21" cy="32"/>
            </a:xfrm>
            <a:custGeom>
              <a:avLst/>
              <a:gdLst>
                <a:gd name="T0" fmla="*/ 0 w 104"/>
                <a:gd name="T1" fmla="*/ 0 h 156"/>
                <a:gd name="T2" fmla="*/ 0 w 104"/>
                <a:gd name="T3" fmla="*/ 0 h 156"/>
                <a:gd name="T4" fmla="*/ 0 w 104"/>
                <a:gd name="T5" fmla="*/ 0 h 156"/>
                <a:gd name="T6" fmla="*/ 0 w 104"/>
                <a:gd name="T7" fmla="*/ 0 h 156"/>
                <a:gd name="T8" fmla="*/ 0 w 104"/>
                <a:gd name="T9" fmla="*/ 0 h 156"/>
                <a:gd name="T10" fmla="*/ 0 w 104"/>
                <a:gd name="T11" fmla="*/ 0 h 156"/>
                <a:gd name="T12" fmla="*/ 0 w 104"/>
                <a:gd name="T13" fmla="*/ 0 h 156"/>
                <a:gd name="T14" fmla="*/ 0 w 104"/>
                <a:gd name="T15" fmla="*/ 0 h 156"/>
                <a:gd name="T16" fmla="*/ 0 w 104"/>
                <a:gd name="T17" fmla="*/ 0 h 156"/>
                <a:gd name="T18" fmla="*/ 0 w 104"/>
                <a:gd name="T19" fmla="*/ 0 h 156"/>
                <a:gd name="T20" fmla="*/ 0 w 104"/>
                <a:gd name="T21" fmla="*/ 0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56"/>
                <a:gd name="T35" fmla="*/ 104 w 104"/>
                <a:gd name="T36" fmla="*/ 156 h 1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21" name="Freeform 83"/>
            <p:cNvSpPr>
              <a:spLocks/>
            </p:cNvSpPr>
            <p:nvPr/>
          </p:nvSpPr>
          <p:spPr bwMode="auto">
            <a:xfrm>
              <a:off x="4160" y="1288"/>
              <a:ext cx="12" cy="13"/>
            </a:xfrm>
            <a:custGeom>
              <a:avLst/>
              <a:gdLst>
                <a:gd name="T0" fmla="*/ 0 w 62"/>
                <a:gd name="T1" fmla="*/ 0 h 62"/>
                <a:gd name="T2" fmla="*/ 0 w 62"/>
                <a:gd name="T3" fmla="*/ 0 h 62"/>
                <a:gd name="T4" fmla="*/ 0 w 62"/>
                <a:gd name="T5" fmla="*/ 0 h 62"/>
                <a:gd name="T6" fmla="*/ 0 w 62"/>
                <a:gd name="T7" fmla="*/ 0 h 62"/>
                <a:gd name="T8" fmla="*/ 0 60000 65536"/>
                <a:gd name="T9" fmla="*/ 0 60000 65536"/>
                <a:gd name="T10" fmla="*/ 0 60000 65536"/>
                <a:gd name="T11" fmla="*/ 0 60000 65536"/>
                <a:gd name="T12" fmla="*/ 0 w 62"/>
                <a:gd name="T13" fmla="*/ 0 h 62"/>
                <a:gd name="T14" fmla="*/ 62 w 62"/>
                <a:gd name="T15" fmla="*/ 62 h 62"/>
              </a:gdLst>
              <a:ahLst/>
              <a:cxnLst>
                <a:cxn ang="T8">
                  <a:pos x="T0" y="T1"/>
                </a:cxn>
                <a:cxn ang="T9">
                  <a:pos x="T2" y="T3"/>
                </a:cxn>
                <a:cxn ang="T10">
                  <a:pos x="T4" y="T5"/>
                </a:cxn>
                <a:cxn ang="T11">
                  <a:pos x="T6" y="T7"/>
                </a:cxn>
              </a:cxnLst>
              <a:rect l="T12" t="T13" r="T14" b="T15"/>
              <a:pathLst>
                <a:path w="62" h="62">
                  <a:moveTo>
                    <a:pt x="0" y="52"/>
                  </a:moveTo>
                  <a:lnTo>
                    <a:pt x="22" y="0"/>
                  </a:lnTo>
                  <a:lnTo>
                    <a:pt x="62" y="62"/>
                  </a:lnTo>
                  <a:lnTo>
                    <a:pt x="0" y="5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22" name="Freeform 84"/>
            <p:cNvSpPr>
              <a:spLocks/>
            </p:cNvSpPr>
            <p:nvPr/>
          </p:nvSpPr>
          <p:spPr bwMode="auto">
            <a:xfrm>
              <a:off x="4118" y="1290"/>
              <a:ext cx="158" cy="33"/>
            </a:xfrm>
            <a:custGeom>
              <a:avLst/>
              <a:gdLst>
                <a:gd name="T0" fmla="*/ 0 w 788"/>
                <a:gd name="T1" fmla="*/ 0 h 165"/>
                <a:gd name="T2" fmla="*/ 0 w 788"/>
                <a:gd name="T3" fmla="*/ 0 h 165"/>
                <a:gd name="T4" fmla="*/ 0 w 788"/>
                <a:gd name="T5" fmla="*/ 0 h 165"/>
                <a:gd name="T6" fmla="*/ 0 w 788"/>
                <a:gd name="T7" fmla="*/ 0 h 165"/>
                <a:gd name="T8" fmla="*/ 0 w 788"/>
                <a:gd name="T9" fmla="*/ 0 h 165"/>
                <a:gd name="T10" fmla="*/ 0 w 788"/>
                <a:gd name="T11" fmla="*/ 0 h 165"/>
                <a:gd name="T12" fmla="*/ 0 w 788"/>
                <a:gd name="T13" fmla="*/ 0 h 165"/>
                <a:gd name="T14" fmla="*/ 0 w 788"/>
                <a:gd name="T15" fmla="*/ 0 h 165"/>
                <a:gd name="T16" fmla="*/ 0 w 788"/>
                <a:gd name="T17" fmla="*/ 0 h 165"/>
                <a:gd name="T18" fmla="*/ 0 w 788"/>
                <a:gd name="T19" fmla="*/ 0 h 165"/>
                <a:gd name="T20" fmla="*/ 0 w 788"/>
                <a:gd name="T21" fmla="*/ 0 h 165"/>
                <a:gd name="T22" fmla="*/ 0 w 788"/>
                <a:gd name="T23" fmla="*/ 0 h 165"/>
                <a:gd name="T24" fmla="*/ 0 w 788"/>
                <a:gd name="T25" fmla="*/ 0 h 165"/>
                <a:gd name="T26" fmla="*/ 0 w 788"/>
                <a:gd name="T27" fmla="*/ 0 h 165"/>
                <a:gd name="T28" fmla="*/ 0 w 788"/>
                <a:gd name="T29" fmla="*/ 0 h 165"/>
                <a:gd name="T30" fmla="*/ 0 w 788"/>
                <a:gd name="T31" fmla="*/ 0 h 165"/>
                <a:gd name="T32" fmla="*/ 0 w 788"/>
                <a:gd name="T33" fmla="*/ 0 h 165"/>
                <a:gd name="T34" fmla="*/ 0 w 788"/>
                <a:gd name="T35" fmla="*/ 0 h 165"/>
                <a:gd name="T36" fmla="*/ 0 w 788"/>
                <a:gd name="T37" fmla="*/ 0 h 165"/>
                <a:gd name="T38" fmla="*/ 0 w 788"/>
                <a:gd name="T39" fmla="*/ 0 h 165"/>
                <a:gd name="T40" fmla="*/ 0 w 788"/>
                <a:gd name="T41" fmla="*/ 0 h 165"/>
                <a:gd name="T42" fmla="*/ 0 w 788"/>
                <a:gd name="T43" fmla="*/ 0 h 165"/>
                <a:gd name="T44" fmla="*/ 0 w 788"/>
                <a:gd name="T45" fmla="*/ 0 h 165"/>
                <a:gd name="T46" fmla="*/ 0 w 788"/>
                <a:gd name="T47" fmla="*/ 0 h 165"/>
                <a:gd name="T48" fmla="*/ 0 w 788"/>
                <a:gd name="T49" fmla="*/ 0 h 165"/>
                <a:gd name="T50" fmla="*/ 0 w 788"/>
                <a:gd name="T51" fmla="*/ 0 h 1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8"/>
                <a:gd name="T79" fmla="*/ 0 h 165"/>
                <a:gd name="T80" fmla="*/ 788 w 788"/>
                <a:gd name="T81" fmla="*/ 165 h 1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23" name="Freeform 85"/>
            <p:cNvSpPr>
              <a:spLocks/>
            </p:cNvSpPr>
            <p:nvPr/>
          </p:nvSpPr>
          <p:spPr bwMode="auto">
            <a:xfrm>
              <a:off x="4064" y="1311"/>
              <a:ext cx="299" cy="429"/>
            </a:xfrm>
            <a:custGeom>
              <a:avLst/>
              <a:gdLst>
                <a:gd name="T0" fmla="*/ 0 w 1493"/>
                <a:gd name="T1" fmla="*/ 0 h 2145"/>
                <a:gd name="T2" fmla="*/ 0 w 1493"/>
                <a:gd name="T3" fmla="*/ 0 h 2145"/>
                <a:gd name="T4" fmla="*/ 0 w 1493"/>
                <a:gd name="T5" fmla="*/ 0 h 2145"/>
                <a:gd name="T6" fmla="*/ 0 w 1493"/>
                <a:gd name="T7" fmla="*/ 0 h 2145"/>
                <a:gd name="T8" fmla="*/ 0 w 1493"/>
                <a:gd name="T9" fmla="*/ 0 h 2145"/>
                <a:gd name="T10" fmla="*/ 0 w 1493"/>
                <a:gd name="T11" fmla="*/ 0 h 2145"/>
                <a:gd name="T12" fmla="*/ 0 w 1493"/>
                <a:gd name="T13" fmla="*/ 0 h 2145"/>
                <a:gd name="T14" fmla="*/ 0 w 1493"/>
                <a:gd name="T15" fmla="*/ 0 h 2145"/>
                <a:gd name="T16" fmla="*/ 0 w 1493"/>
                <a:gd name="T17" fmla="*/ 0 h 2145"/>
                <a:gd name="T18" fmla="*/ 0 w 1493"/>
                <a:gd name="T19" fmla="*/ 0 h 2145"/>
                <a:gd name="T20" fmla="*/ 0 w 1493"/>
                <a:gd name="T21" fmla="*/ 0 h 2145"/>
                <a:gd name="T22" fmla="*/ 0 w 1493"/>
                <a:gd name="T23" fmla="*/ 0 h 2145"/>
                <a:gd name="T24" fmla="*/ 0 w 1493"/>
                <a:gd name="T25" fmla="*/ 0 h 2145"/>
                <a:gd name="T26" fmla="*/ 0 w 1493"/>
                <a:gd name="T27" fmla="*/ 0 h 2145"/>
                <a:gd name="T28" fmla="*/ 0 w 1493"/>
                <a:gd name="T29" fmla="*/ 0 h 2145"/>
                <a:gd name="T30" fmla="*/ 0 w 1493"/>
                <a:gd name="T31" fmla="*/ 0 h 2145"/>
                <a:gd name="T32" fmla="*/ 0 w 1493"/>
                <a:gd name="T33" fmla="*/ 0 h 2145"/>
                <a:gd name="T34" fmla="*/ 0 w 1493"/>
                <a:gd name="T35" fmla="*/ 0 h 2145"/>
                <a:gd name="T36" fmla="*/ 0 w 1493"/>
                <a:gd name="T37" fmla="*/ 0 h 2145"/>
                <a:gd name="T38" fmla="*/ 0 w 1493"/>
                <a:gd name="T39" fmla="*/ 0 h 2145"/>
                <a:gd name="T40" fmla="*/ 0 w 1493"/>
                <a:gd name="T41" fmla="*/ 0 h 2145"/>
                <a:gd name="T42" fmla="*/ 0 w 1493"/>
                <a:gd name="T43" fmla="*/ 0 h 2145"/>
                <a:gd name="T44" fmla="*/ 0 w 1493"/>
                <a:gd name="T45" fmla="*/ 0 h 2145"/>
                <a:gd name="T46" fmla="*/ 0 w 1493"/>
                <a:gd name="T47" fmla="*/ 0 h 2145"/>
                <a:gd name="T48" fmla="*/ 0 w 1493"/>
                <a:gd name="T49" fmla="*/ 0 h 2145"/>
                <a:gd name="T50" fmla="*/ 0 w 1493"/>
                <a:gd name="T51" fmla="*/ 0 h 2145"/>
                <a:gd name="T52" fmla="*/ 0 w 1493"/>
                <a:gd name="T53" fmla="*/ 0 h 2145"/>
                <a:gd name="T54" fmla="*/ 0 w 1493"/>
                <a:gd name="T55" fmla="*/ 0 h 2145"/>
                <a:gd name="T56" fmla="*/ 0 w 1493"/>
                <a:gd name="T57" fmla="*/ 0 h 2145"/>
                <a:gd name="T58" fmla="*/ 0 w 1493"/>
                <a:gd name="T59" fmla="*/ 0 h 2145"/>
                <a:gd name="T60" fmla="*/ 0 w 1493"/>
                <a:gd name="T61" fmla="*/ 0 h 2145"/>
                <a:gd name="T62" fmla="*/ 0 w 1493"/>
                <a:gd name="T63" fmla="*/ 0 h 2145"/>
                <a:gd name="T64" fmla="*/ 0 w 1493"/>
                <a:gd name="T65" fmla="*/ 0 h 2145"/>
                <a:gd name="T66" fmla="*/ 0 w 1493"/>
                <a:gd name="T67" fmla="*/ 0 h 2145"/>
                <a:gd name="T68" fmla="*/ 0 w 1493"/>
                <a:gd name="T69" fmla="*/ 0 h 2145"/>
                <a:gd name="T70" fmla="*/ 0 w 1493"/>
                <a:gd name="T71" fmla="*/ 0 h 2145"/>
                <a:gd name="T72" fmla="*/ 0 w 1493"/>
                <a:gd name="T73" fmla="*/ 0 h 2145"/>
                <a:gd name="T74" fmla="*/ 0 w 1493"/>
                <a:gd name="T75" fmla="*/ 0 h 2145"/>
                <a:gd name="T76" fmla="*/ 0 w 1493"/>
                <a:gd name="T77" fmla="*/ 0 h 2145"/>
                <a:gd name="T78" fmla="*/ 0 w 1493"/>
                <a:gd name="T79" fmla="*/ 0 h 2145"/>
                <a:gd name="T80" fmla="*/ 0 w 1493"/>
                <a:gd name="T81" fmla="*/ 0 h 2145"/>
                <a:gd name="T82" fmla="*/ 0 w 1493"/>
                <a:gd name="T83" fmla="*/ 0 h 2145"/>
                <a:gd name="T84" fmla="*/ 0 w 1493"/>
                <a:gd name="T85" fmla="*/ 0 h 2145"/>
                <a:gd name="T86" fmla="*/ 0 w 1493"/>
                <a:gd name="T87" fmla="*/ 0 h 2145"/>
                <a:gd name="T88" fmla="*/ 0 w 1493"/>
                <a:gd name="T89" fmla="*/ 0 h 2145"/>
                <a:gd name="T90" fmla="*/ 0 w 1493"/>
                <a:gd name="T91" fmla="*/ 0 h 2145"/>
                <a:gd name="T92" fmla="*/ 0 w 1493"/>
                <a:gd name="T93" fmla="*/ 0 h 2145"/>
                <a:gd name="T94" fmla="*/ 0 w 1493"/>
                <a:gd name="T95" fmla="*/ 0 h 2145"/>
                <a:gd name="T96" fmla="*/ 0 w 1493"/>
                <a:gd name="T97" fmla="*/ 0 h 2145"/>
                <a:gd name="T98" fmla="*/ 0 w 1493"/>
                <a:gd name="T99" fmla="*/ 0 h 2145"/>
                <a:gd name="T100" fmla="*/ 0 w 1493"/>
                <a:gd name="T101" fmla="*/ 0 h 2145"/>
                <a:gd name="T102" fmla="*/ 0 w 1493"/>
                <a:gd name="T103" fmla="*/ 0 h 2145"/>
                <a:gd name="T104" fmla="*/ 0 w 1493"/>
                <a:gd name="T105" fmla="*/ 0 h 2145"/>
                <a:gd name="T106" fmla="*/ 0 w 1493"/>
                <a:gd name="T107" fmla="*/ 0 h 2145"/>
                <a:gd name="T108" fmla="*/ 0 w 1493"/>
                <a:gd name="T109" fmla="*/ 0 h 2145"/>
                <a:gd name="T110" fmla="*/ 0 w 1493"/>
                <a:gd name="T111" fmla="*/ 0 h 21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93"/>
                <a:gd name="T169" fmla="*/ 0 h 2145"/>
                <a:gd name="T170" fmla="*/ 1493 w 1493"/>
                <a:gd name="T171" fmla="*/ 2145 h 21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24" name="Freeform 86"/>
            <p:cNvSpPr>
              <a:spLocks/>
            </p:cNvSpPr>
            <p:nvPr/>
          </p:nvSpPr>
          <p:spPr bwMode="auto">
            <a:xfrm>
              <a:off x="4203" y="1342"/>
              <a:ext cx="87" cy="79"/>
            </a:xfrm>
            <a:custGeom>
              <a:avLst/>
              <a:gdLst>
                <a:gd name="T0" fmla="*/ 0 w 435"/>
                <a:gd name="T1" fmla="*/ 0 h 396"/>
                <a:gd name="T2" fmla="*/ 0 w 435"/>
                <a:gd name="T3" fmla="*/ 0 h 396"/>
                <a:gd name="T4" fmla="*/ 0 w 435"/>
                <a:gd name="T5" fmla="*/ 0 h 396"/>
                <a:gd name="T6" fmla="*/ 0 w 435"/>
                <a:gd name="T7" fmla="*/ 0 h 396"/>
                <a:gd name="T8" fmla="*/ 0 w 435"/>
                <a:gd name="T9" fmla="*/ 0 h 396"/>
                <a:gd name="T10" fmla="*/ 0 w 435"/>
                <a:gd name="T11" fmla="*/ 0 h 396"/>
                <a:gd name="T12" fmla="*/ 0 w 435"/>
                <a:gd name="T13" fmla="*/ 0 h 396"/>
                <a:gd name="T14" fmla="*/ 0 w 435"/>
                <a:gd name="T15" fmla="*/ 0 h 396"/>
                <a:gd name="T16" fmla="*/ 0 w 435"/>
                <a:gd name="T17" fmla="*/ 0 h 396"/>
                <a:gd name="T18" fmla="*/ 0 w 435"/>
                <a:gd name="T19" fmla="*/ 0 h 396"/>
                <a:gd name="T20" fmla="*/ 0 w 435"/>
                <a:gd name="T21" fmla="*/ 0 h 396"/>
                <a:gd name="T22" fmla="*/ 0 w 435"/>
                <a:gd name="T23" fmla="*/ 0 h 396"/>
                <a:gd name="T24" fmla="*/ 0 w 435"/>
                <a:gd name="T25" fmla="*/ 0 h 396"/>
                <a:gd name="T26" fmla="*/ 0 w 435"/>
                <a:gd name="T27" fmla="*/ 0 h 396"/>
                <a:gd name="T28" fmla="*/ 0 w 435"/>
                <a:gd name="T29" fmla="*/ 0 h 396"/>
                <a:gd name="T30" fmla="*/ 0 w 435"/>
                <a:gd name="T31" fmla="*/ 0 h 396"/>
                <a:gd name="T32" fmla="*/ 0 w 435"/>
                <a:gd name="T33" fmla="*/ 0 h 396"/>
                <a:gd name="T34" fmla="*/ 0 w 435"/>
                <a:gd name="T35" fmla="*/ 0 h 396"/>
                <a:gd name="T36" fmla="*/ 0 w 435"/>
                <a:gd name="T37" fmla="*/ 0 h 396"/>
                <a:gd name="T38" fmla="*/ 0 w 435"/>
                <a:gd name="T39" fmla="*/ 0 h 396"/>
                <a:gd name="T40" fmla="*/ 0 w 435"/>
                <a:gd name="T41" fmla="*/ 0 h 396"/>
                <a:gd name="T42" fmla="*/ 0 w 435"/>
                <a:gd name="T43" fmla="*/ 0 h 396"/>
                <a:gd name="T44" fmla="*/ 0 w 435"/>
                <a:gd name="T45" fmla="*/ 0 h 396"/>
                <a:gd name="T46" fmla="*/ 0 w 435"/>
                <a:gd name="T47" fmla="*/ 0 h 396"/>
                <a:gd name="T48" fmla="*/ 0 w 435"/>
                <a:gd name="T49" fmla="*/ 0 h 396"/>
                <a:gd name="T50" fmla="*/ 0 w 435"/>
                <a:gd name="T51" fmla="*/ 0 h 396"/>
                <a:gd name="T52" fmla="*/ 0 w 435"/>
                <a:gd name="T53" fmla="*/ 0 h 396"/>
                <a:gd name="T54" fmla="*/ 0 w 435"/>
                <a:gd name="T55" fmla="*/ 0 h 396"/>
                <a:gd name="T56" fmla="*/ 0 w 435"/>
                <a:gd name="T57" fmla="*/ 0 h 396"/>
                <a:gd name="T58" fmla="*/ 0 w 435"/>
                <a:gd name="T59" fmla="*/ 0 h 396"/>
                <a:gd name="T60" fmla="*/ 0 w 435"/>
                <a:gd name="T61" fmla="*/ 0 h 396"/>
                <a:gd name="T62" fmla="*/ 0 w 435"/>
                <a:gd name="T63" fmla="*/ 0 h 396"/>
                <a:gd name="T64" fmla="*/ 0 w 435"/>
                <a:gd name="T65" fmla="*/ 0 h 396"/>
                <a:gd name="T66" fmla="*/ 0 w 435"/>
                <a:gd name="T67" fmla="*/ 0 h 396"/>
                <a:gd name="T68" fmla="*/ 0 w 435"/>
                <a:gd name="T69" fmla="*/ 0 h 396"/>
                <a:gd name="T70" fmla="*/ 0 w 435"/>
                <a:gd name="T71" fmla="*/ 0 h 396"/>
                <a:gd name="T72" fmla="*/ 0 w 435"/>
                <a:gd name="T73" fmla="*/ 0 h 396"/>
                <a:gd name="T74" fmla="*/ 0 w 435"/>
                <a:gd name="T75" fmla="*/ 0 h 396"/>
                <a:gd name="T76" fmla="*/ 0 w 435"/>
                <a:gd name="T77" fmla="*/ 0 h 396"/>
                <a:gd name="T78" fmla="*/ 0 w 435"/>
                <a:gd name="T79" fmla="*/ 0 h 396"/>
                <a:gd name="T80" fmla="*/ 0 w 435"/>
                <a:gd name="T81" fmla="*/ 0 h 396"/>
                <a:gd name="T82" fmla="*/ 0 w 435"/>
                <a:gd name="T83" fmla="*/ 0 h 396"/>
                <a:gd name="T84" fmla="*/ 0 w 435"/>
                <a:gd name="T85" fmla="*/ 0 h 396"/>
                <a:gd name="T86" fmla="*/ 0 w 435"/>
                <a:gd name="T87" fmla="*/ 0 h 396"/>
                <a:gd name="T88" fmla="*/ 0 w 435"/>
                <a:gd name="T89" fmla="*/ 0 h 396"/>
                <a:gd name="T90" fmla="*/ 0 w 435"/>
                <a:gd name="T91" fmla="*/ 0 h 396"/>
                <a:gd name="T92" fmla="*/ 0 w 435"/>
                <a:gd name="T93" fmla="*/ 0 h 396"/>
                <a:gd name="T94" fmla="*/ 0 w 435"/>
                <a:gd name="T95" fmla="*/ 0 h 396"/>
                <a:gd name="T96" fmla="*/ 0 w 435"/>
                <a:gd name="T97" fmla="*/ 0 h 396"/>
                <a:gd name="T98" fmla="*/ 0 w 435"/>
                <a:gd name="T99" fmla="*/ 0 h 396"/>
                <a:gd name="T100" fmla="*/ 0 w 435"/>
                <a:gd name="T101" fmla="*/ 0 h 3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5"/>
                <a:gd name="T154" fmla="*/ 0 h 396"/>
                <a:gd name="T155" fmla="*/ 435 w 435"/>
                <a:gd name="T156" fmla="*/ 396 h 3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25" name="Freeform 87"/>
            <p:cNvSpPr>
              <a:spLocks/>
            </p:cNvSpPr>
            <p:nvPr/>
          </p:nvSpPr>
          <p:spPr bwMode="auto">
            <a:xfrm>
              <a:off x="4228" y="1363"/>
              <a:ext cx="52" cy="41"/>
            </a:xfrm>
            <a:custGeom>
              <a:avLst/>
              <a:gdLst>
                <a:gd name="T0" fmla="*/ 0 w 258"/>
                <a:gd name="T1" fmla="*/ 0 h 207"/>
                <a:gd name="T2" fmla="*/ 0 w 258"/>
                <a:gd name="T3" fmla="*/ 0 h 207"/>
                <a:gd name="T4" fmla="*/ 0 w 258"/>
                <a:gd name="T5" fmla="*/ 0 h 207"/>
                <a:gd name="T6" fmla="*/ 0 w 258"/>
                <a:gd name="T7" fmla="*/ 0 h 207"/>
                <a:gd name="T8" fmla="*/ 0 w 258"/>
                <a:gd name="T9" fmla="*/ 0 h 207"/>
                <a:gd name="T10" fmla="*/ 0 w 258"/>
                <a:gd name="T11" fmla="*/ 0 h 207"/>
                <a:gd name="T12" fmla="*/ 0 w 258"/>
                <a:gd name="T13" fmla="*/ 0 h 207"/>
                <a:gd name="T14" fmla="*/ 0 w 258"/>
                <a:gd name="T15" fmla="*/ 0 h 207"/>
                <a:gd name="T16" fmla="*/ 0 w 258"/>
                <a:gd name="T17" fmla="*/ 0 h 207"/>
                <a:gd name="T18" fmla="*/ 0 w 258"/>
                <a:gd name="T19" fmla="*/ 0 h 207"/>
                <a:gd name="T20" fmla="*/ 0 w 258"/>
                <a:gd name="T21" fmla="*/ 0 h 207"/>
                <a:gd name="T22" fmla="*/ 0 w 258"/>
                <a:gd name="T23" fmla="*/ 0 h 207"/>
                <a:gd name="T24" fmla="*/ 0 w 258"/>
                <a:gd name="T25" fmla="*/ 0 h 207"/>
                <a:gd name="T26" fmla="*/ 0 w 258"/>
                <a:gd name="T27" fmla="*/ 0 h 207"/>
                <a:gd name="T28" fmla="*/ 0 w 258"/>
                <a:gd name="T29" fmla="*/ 0 h 207"/>
                <a:gd name="T30" fmla="*/ 0 w 258"/>
                <a:gd name="T31" fmla="*/ 0 h 207"/>
                <a:gd name="T32" fmla="*/ 0 w 258"/>
                <a:gd name="T33" fmla="*/ 0 h 207"/>
                <a:gd name="T34" fmla="*/ 0 w 258"/>
                <a:gd name="T35" fmla="*/ 0 h 207"/>
                <a:gd name="T36" fmla="*/ 0 w 258"/>
                <a:gd name="T37" fmla="*/ 0 h 207"/>
                <a:gd name="T38" fmla="*/ 0 w 258"/>
                <a:gd name="T39" fmla="*/ 0 h 207"/>
                <a:gd name="T40" fmla="*/ 0 w 258"/>
                <a:gd name="T41" fmla="*/ 0 h 207"/>
                <a:gd name="T42" fmla="*/ 0 w 258"/>
                <a:gd name="T43" fmla="*/ 0 h 207"/>
                <a:gd name="T44" fmla="*/ 0 w 258"/>
                <a:gd name="T45" fmla="*/ 0 h 207"/>
                <a:gd name="T46" fmla="*/ 0 w 258"/>
                <a:gd name="T47" fmla="*/ 0 h 207"/>
                <a:gd name="T48" fmla="*/ 0 w 258"/>
                <a:gd name="T49" fmla="*/ 0 h 207"/>
                <a:gd name="T50" fmla="*/ 0 w 258"/>
                <a:gd name="T51" fmla="*/ 0 h 207"/>
                <a:gd name="T52" fmla="*/ 0 w 258"/>
                <a:gd name="T53" fmla="*/ 0 h 207"/>
                <a:gd name="T54" fmla="*/ 0 w 258"/>
                <a:gd name="T55" fmla="*/ 0 h 207"/>
                <a:gd name="T56" fmla="*/ 0 w 258"/>
                <a:gd name="T57" fmla="*/ 0 h 207"/>
                <a:gd name="T58" fmla="*/ 0 w 258"/>
                <a:gd name="T59" fmla="*/ 0 h 207"/>
                <a:gd name="T60" fmla="*/ 0 w 258"/>
                <a:gd name="T61" fmla="*/ 0 h 207"/>
                <a:gd name="T62" fmla="*/ 0 w 258"/>
                <a:gd name="T63" fmla="*/ 0 h 207"/>
                <a:gd name="T64" fmla="*/ 0 w 258"/>
                <a:gd name="T65" fmla="*/ 0 h 207"/>
                <a:gd name="T66" fmla="*/ 0 w 258"/>
                <a:gd name="T67" fmla="*/ 0 h 207"/>
                <a:gd name="T68" fmla="*/ 0 w 258"/>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
                <a:gd name="T106" fmla="*/ 0 h 207"/>
                <a:gd name="T107" fmla="*/ 258 w 258"/>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26" name="Freeform 88"/>
            <p:cNvSpPr>
              <a:spLocks/>
            </p:cNvSpPr>
            <p:nvPr/>
          </p:nvSpPr>
          <p:spPr bwMode="auto">
            <a:xfrm>
              <a:off x="4087" y="1373"/>
              <a:ext cx="87" cy="91"/>
            </a:xfrm>
            <a:custGeom>
              <a:avLst/>
              <a:gdLst>
                <a:gd name="T0" fmla="*/ 0 w 435"/>
                <a:gd name="T1" fmla="*/ 0 h 457"/>
                <a:gd name="T2" fmla="*/ 0 w 435"/>
                <a:gd name="T3" fmla="*/ 0 h 457"/>
                <a:gd name="T4" fmla="*/ 0 w 435"/>
                <a:gd name="T5" fmla="*/ 0 h 457"/>
                <a:gd name="T6" fmla="*/ 0 w 435"/>
                <a:gd name="T7" fmla="*/ 0 h 457"/>
                <a:gd name="T8" fmla="*/ 0 w 435"/>
                <a:gd name="T9" fmla="*/ 0 h 457"/>
                <a:gd name="T10" fmla="*/ 0 w 435"/>
                <a:gd name="T11" fmla="*/ 0 h 457"/>
                <a:gd name="T12" fmla="*/ 0 w 435"/>
                <a:gd name="T13" fmla="*/ 0 h 457"/>
                <a:gd name="T14" fmla="*/ 0 w 435"/>
                <a:gd name="T15" fmla="*/ 0 h 457"/>
                <a:gd name="T16" fmla="*/ 0 w 435"/>
                <a:gd name="T17" fmla="*/ 0 h 457"/>
                <a:gd name="T18" fmla="*/ 0 w 435"/>
                <a:gd name="T19" fmla="*/ 0 h 457"/>
                <a:gd name="T20" fmla="*/ 0 w 435"/>
                <a:gd name="T21" fmla="*/ 0 h 457"/>
                <a:gd name="T22" fmla="*/ 0 w 435"/>
                <a:gd name="T23" fmla="*/ 0 h 457"/>
                <a:gd name="T24" fmla="*/ 0 w 435"/>
                <a:gd name="T25" fmla="*/ 0 h 457"/>
                <a:gd name="T26" fmla="*/ 0 w 435"/>
                <a:gd name="T27" fmla="*/ 0 h 457"/>
                <a:gd name="T28" fmla="*/ 0 w 435"/>
                <a:gd name="T29" fmla="*/ 0 h 457"/>
                <a:gd name="T30" fmla="*/ 0 w 435"/>
                <a:gd name="T31" fmla="*/ 0 h 457"/>
                <a:gd name="T32" fmla="*/ 0 w 435"/>
                <a:gd name="T33" fmla="*/ 0 h 457"/>
                <a:gd name="T34" fmla="*/ 0 w 435"/>
                <a:gd name="T35" fmla="*/ 0 h 457"/>
                <a:gd name="T36" fmla="*/ 0 w 435"/>
                <a:gd name="T37" fmla="*/ 0 h 457"/>
                <a:gd name="T38" fmla="*/ 0 w 435"/>
                <a:gd name="T39" fmla="*/ 0 h 457"/>
                <a:gd name="T40" fmla="*/ 0 w 435"/>
                <a:gd name="T41" fmla="*/ 0 h 457"/>
                <a:gd name="T42" fmla="*/ 0 w 435"/>
                <a:gd name="T43" fmla="*/ 0 h 457"/>
                <a:gd name="T44" fmla="*/ 0 w 435"/>
                <a:gd name="T45" fmla="*/ 0 h 457"/>
                <a:gd name="T46" fmla="*/ 0 w 435"/>
                <a:gd name="T47" fmla="*/ 0 h 457"/>
                <a:gd name="T48" fmla="*/ 0 w 435"/>
                <a:gd name="T49" fmla="*/ 0 h 457"/>
                <a:gd name="T50" fmla="*/ 0 w 435"/>
                <a:gd name="T51" fmla="*/ 0 h 457"/>
                <a:gd name="T52" fmla="*/ 0 w 435"/>
                <a:gd name="T53" fmla="*/ 0 h 457"/>
                <a:gd name="T54" fmla="*/ 0 w 435"/>
                <a:gd name="T55" fmla="*/ 0 h 457"/>
                <a:gd name="T56" fmla="*/ 0 w 435"/>
                <a:gd name="T57" fmla="*/ 0 h 457"/>
                <a:gd name="T58" fmla="*/ 0 w 435"/>
                <a:gd name="T59" fmla="*/ 0 h 457"/>
                <a:gd name="T60" fmla="*/ 0 w 435"/>
                <a:gd name="T61" fmla="*/ 0 h 457"/>
                <a:gd name="T62" fmla="*/ 0 w 435"/>
                <a:gd name="T63" fmla="*/ 0 h 457"/>
                <a:gd name="T64" fmla="*/ 0 w 435"/>
                <a:gd name="T65" fmla="*/ 0 h 457"/>
                <a:gd name="T66" fmla="*/ 0 w 435"/>
                <a:gd name="T67" fmla="*/ 0 h 457"/>
                <a:gd name="T68" fmla="*/ 0 w 435"/>
                <a:gd name="T69" fmla="*/ 0 h 457"/>
                <a:gd name="T70" fmla="*/ 0 w 435"/>
                <a:gd name="T71" fmla="*/ 0 h 457"/>
                <a:gd name="T72" fmla="*/ 0 w 435"/>
                <a:gd name="T73" fmla="*/ 0 h 457"/>
                <a:gd name="T74" fmla="*/ 0 w 435"/>
                <a:gd name="T75" fmla="*/ 0 h 457"/>
                <a:gd name="T76" fmla="*/ 0 w 435"/>
                <a:gd name="T77" fmla="*/ 0 h 457"/>
                <a:gd name="T78" fmla="*/ 0 w 435"/>
                <a:gd name="T79" fmla="*/ 0 h 457"/>
                <a:gd name="T80" fmla="*/ 0 w 435"/>
                <a:gd name="T81" fmla="*/ 0 h 457"/>
                <a:gd name="T82" fmla="*/ 0 w 435"/>
                <a:gd name="T83" fmla="*/ 0 h 457"/>
                <a:gd name="T84" fmla="*/ 0 w 435"/>
                <a:gd name="T85" fmla="*/ 0 h 457"/>
                <a:gd name="T86" fmla="*/ 0 w 435"/>
                <a:gd name="T87" fmla="*/ 0 h 457"/>
                <a:gd name="T88" fmla="*/ 0 w 435"/>
                <a:gd name="T89" fmla="*/ 0 h 457"/>
                <a:gd name="T90" fmla="*/ 0 w 435"/>
                <a:gd name="T91" fmla="*/ 0 h 457"/>
                <a:gd name="T92" fmla="*/ 0 w 435"/>
                <a:gd name="T93" fmla="*/ 0 h 457"/>
                <a:gd name="T94" fmla="*/ 0 w 435"/>
                <a:gd name="T95" fmla="*/ 0 h 457"/>
                <a:gd name="T96" fmla="*/ 0 w 435"/>
                <a:gd name="T97" fmla="*/ 0 h 457"/>
                <a:gd name="T98" fmla="*/ 0 w 435"/>
                <a:gd name="T99" fmla="*/ 0 h 457"/>
                <a:gd name="T100" fmla="*/ 0 w 435"/>
                <a:gd name="T101" fmla="*/ 0 h 457"/>
                <a:gd name="T102" fmla="*/ 0 w 435"/>
                <a:gd name="T103" fmla="*/ 0 h 457"/>
                <a:gd name="T104" fmla="*/ 0 w 435"/>
                <a:gd name="T105" fmla="*/ 0 h 457"/>
                <a:gd name="T106" fmla="*/ 0 w 435"/>
                <a:gd name="T107" fmla="*/ 0 h 457"/>
                <a:gd name="T108" fmla="*/ 0 w 435"/>
                <a:gd name="T109" fmla="*/ 0 h 457"/>
                <a:gd name="T110" fmla="*/ 0 w 435"/>
                <a:gd name="T111" fmla="*/ 0 h 457"/>
                <a:gd name="T112" fmla="*/ 0 w 435"/>
                <a:gd name="T113" fmla="*/ 0 h 457"/>
                <a:gd name="T114" fmla="*/ 0 w 435"/>
                <a:gd name="T115" fmla="*/ 0 h 457"/>
                <a:gd name="T116" fmla="*/ 0 w 435"/>
                <a:gd name="T117" fmla="*/ 0 h 4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5"/>
                <a:gd name="T178" fmla="*/ 0 h 457"/>
                <a:gd name="T179" fmla="*/ 435 w 435"/>
                <a:gd name="T180" fmla="*/ 457 h 4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27" name="Freeform 89"/>
            <p:cNvSpPr>
              <a:spLocks/>
            </p:cNvSpPr>
            <p:nvPr/>
          </p:nvSpPr>
          <p:spPr bwMode="auto">
            <a:xfrm>
              <a:off x="4102" y="1386"/>
              <a:ext cx="62" cy="58"/>
            </a:xfrm>
            <a:custGeom>
              <a:avLst/>
              <a:gdLst>
                <a:gd name="T0" fmla="*/ 0 w 312"/>
                <a:gd name="T1" fmla="*/ 0 h 290"/>
                <a:gd name="T2" fmla="*/ 0 w 312"/>
                <a:gd name="T3" fmla="*/ 0 h 290"/>
                <a:gd name="T4" fmla="*/ 0 w 312"/>
                <a:gd name="T5" fmla="*/ 0 h 290"/>
                <a:gd name="T6" fmla="*/ 0 w 312"/>
                <a:gd name="T7" fmla="*/ 0 h 290"/>
                <a:gd name="T8" fmla="*/ 0 w 312"/>
                <a:gd name="T9" fmla="*/ 0 h 290"/>
                <a:gd name="T10" fmla="*/ 0 w 312"/>
                <a:gd name="T11" fmla="*/ 0 h 290"/>
                <a:gd name="T12" fmla="*/ 0 w 312"/>
                <a:gd name="T13" fmla="*/ 0 h 290"/>
                <a:gd name="T14" fmla="*/ 0 w 312"/>
                <a:gd name="T15" fmla="*/ 0 h 290"/>
                <a:gd name="T16" fmla="*/ 0 w 312"/>
                <a:gd name="T17" fmla="*/ 0 h 290"/>
                <a:gd name="T18" fmla="*/ 0 w 312"/>
                <a:gd name="T19" fmla="*/ 0 h 290"/>
                <a:gd name="T20" fmla="*/ 0 w 312"/>
                <a:gd name="T21" fmla="*/ 0 h 290"/>
                <a:gd name="T22" fmla="*/ 0 w 312"/>
                <a:gd name="T23" fmla="*/ 0 h 290"/>
                <a:gd name="T24" fmla="*/ 0 w 312"/>
                <a:gd name="T25" fmla="*/ 0 h 290"/>
                <a:gd name="T26" fmla="*/ 0 w 312"/>
                <a:gd name="T27" fmla="*/ 0 h 290"/>
                <a:gd name="T28" fmla="*/ 0 w 312"/>
                <a:gd name="T29" fmla="*/ 0 h 290"/>
                <a:gd name="T30" fmla="*/ 0 w 312"/>
                <a:gd name="T31" fmla="*/ 0 h 290"/>
                <a:gd name="T32" fmla="*/ 0 w 312"/>
                <a:gd name="T33" fmla="*/ 0 h 290"/>
                <a:gd name="T34" fmla="*/ 0 w 312"/>
                <a:gd name="T35" fmla="*/ 0 h 290"/>
                <a:gd name="T36" fmla="*/ 0 w 312"/>
                <a:gd name="T37" fmla="*/ 0 h 290"/>
                <a:gd name="T38" fmla="*/ 0 w 312"/>
                <a:gd name="T39" fmla="*/ 0 h 290"/>
                <a:gd name="T40" fmla="*/ 0 w 312"/>
                <a:gd name="T41" fmla="*/ 0 h 290"/>
                <a:gd name="T42" fmla="*/ 0 w 312"/>
                <a:gd name="T43" fmla="*/ 0 h 290"/>
                <a:gd name="T44" fmla="*/ 0 w 312"/>
                <a:gd name="T45" fmla="*/ 0 h 290"/>
                <a:gd name="T46" fmla="*/ 0 w 312"/>
                <a:gd name="T47" fmla="*/ 0 h 290"/>
                <a:gd name="T48" fmla="*/ 0 w 312"/>
                <a:gd name="T49" fmla="*/ 0 h 290"/>
                <a:gd name="T50" fmla="*/ 0 w 312"/>
                <a:gd name="T51" fmla="*/ 0 h 290"/>
                <a:gd name="T52" fmla="*/ 0 w 312"/>
                <a:gd name="T53" fmla="*/ 0 h 290"/>
                <a:gd name="T54" fmla="*/ 0 w 312"/>
                <a:gd name="T55" fmla="*/ 0 h 290"/>
                <a:gd name="T56" fmla="*/ 0 w 312"/>
                <a:gd name="T57" fmla="*/ 0 h 290"/>
                <a:gd name="T58" fmla="*/ 0 w 312"/>
                <a:gd name="T59" fmla="*/ 0 h 290"/>
                <a:gd name="T60" fmla="*/ 0 w 312"/>
                <a:gd name="T61" fmla="*/ 0 h 290"/>
                <a:gd name="T62" fmla="*/ 0 w 312"/>
                <a:gd name="T63" fmla="*/ 0 h 290"/>
                <a:gd name="T64" fmla="*/ 0 w 312"/>
                <a:gd name="T65" fmla="*/ 0 h 290"/>
                <a:gd name="T66" fmla="*/ 0 w 312"/>
                <a:gd name="T67" fmla="*/ 0 h 290"/>
                <a:gd name="T68" fmla="*/ 0 w 312"/>
                <a:gd name="T69" fmla="*/ 0 h 290"/>
                <a:gd name="T70" fmla="*/ 0 w 312"/>
                <a:gd name="T71" fmla="*/ 0 h 290"/>
                <a:gd name="T72" fmla="*/ 0 w 312"/>
                <a:gd name="T73" fmla="*/ 0 h 290"/>
                <a:gd name="T74" fmla="*/ 0 w 312"/>
                <a:gd name="T75" fmla="*/ 0 h 290"/>
                <a:gd name="T76" fmla="*/ 0 w 312"/>
                <a:gd name="T77" fmla="*/ 0 h 290"/>
                <a:gd name="T78" fmla="*/ 0 w 312"/>
                <a:gd name="T79" fmla="*/ 0 h 290"/>
                <a:gd name="T80" fmla="*/ 0 w 312"/>
                <a:gd name="T81" fmla="*/ 0 h 290"/>
                <a:gd name="T82" fmla="*/ 0 w 312"/>
                <a:gd name="T83" fmla="*/ 0 h 290"/>
                <a:gd name="T84" fmla="*/ 0 w 312"/>
                <a:gd name="T85" fmla="*/ 0 h 2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12"/>
                <a:gd name="T130" fmla="*/ 0 h 290"/>
                <a:gd name="T131" fmla="*/ 312 w 312"/>
                <a:gd name="T132" fmla="*/ 290 h 2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28" name="Freeform 90"/>
            <p:cNvSpPr>
              <a:spLocks/>
            </p:cNvSpPr>
            <p:nvPr/>
          </p:nvSpPr>
          <p:spPr bwMode="auto">
            <a:xfrm>
              <a:off x="4170" y="1417"/>
              <a:ext cx="77" cy="84"/>
            </a:xfrm>
            <a:custGeom>
              <a:avLst/>
              <a:gdLst>
                <a:gd name="T0" fmla="*/ 0 w 384"/>
                <a:gd name="T1" fmla="*/ 0 h 420"/>
                <a:gd name="T2" fmla="*/ 0 w 384"/>
                <a:gd name="T3" fmla="*/ 0 h 420"/>
                <a:gd name="T4" fmla="*/ 0 w 384"/>
                <a:gd name="T5" fmla="*/ 0 h 420"/>
                <a:gd name="T6" fmla="*/ 0 w 384"/>
                <a:gd name="T7" fmla="*/ 0 h 420"/>
                <a:gd name="T8" fmla="*/ 0 w 384"/>
                <a:gd name="T9" fmla="*/ 0 h 420"/>
                <a:gd name="T10" fmla="*/ 0 w 384"/>
                <a:gd name="T11" fmla="*/ 0 h 420"/>
                <a:gd name="T12" fmla="*/ 0 w 384"/>
                <a:gd name="T13" fmla="*/ 0 h 420"/>
                <a:gd name="T14" fmla="*/ 0 w 384"/>
                <a:gd name="T15" fmla="*/ 0 h 420"/>
                <a:gd name="T16" fmla="*/ 0 w 384"/>
                <a:gd name="T17" fmla="*/ 0 h 420"/>
                <a:gd name="T18" fmla="*/ 0 w 384"/>
                <a:gd name="T19" fmla="*/ 0 h 420"/>
                <a:gd name="T20" fmla="*/ 0 w 384"/>
                <a:gd name="T21" fmla="*/ 0 h 420"/>
                <a:gd name="T22" fmla="*/ 0 w 384"/>
                <a:gd name="T23" fmla="*/ 0 h 420"/>
                <a:gd name="T24" fmla="*/ 0 w 384"/>
                <a:gd name="T25" fmla="*/ 0 h 420"/>
                <a:gd name="T26" fmla="*/ 0 w 384"/>
                <a:gd name="T27" fmla="*/ 0 h 420"/>
                <a:gd name="T28" fmla="*/ 0 w 384"/>
                <a:gd name="T29" fmla="*/ 0 h 420"/>
                <a:gd name="T30" fmla="*/ 0 w 384"/>
                <a:gd name="T31" fmla="*/ 0 h 420"/>
                <a:gd name="T32" fmla="*/ 0 w 384"/>
                <a:gd name="T33" fmla="*/ 0 h 420"/>
                <a:gd name="T34" fmla="*/ 0 w 384"/>
                <a:gd name="T35" fmla="*/ 0 h 420"/>
                <a:gd name="T36" fmla="*/ 0 w 384"/>
                <a:gd name="T37" fmla="*/ 0 h 420"/>
                <a:gd name="T38" fmla="*/ 0 w 384"/>
                <a:gd name="T39" fmla="*/ 0 h 420"/>
                <a:gd name="T40" fmla="*/ 0 w 384"/>
                <a:gd name="T41" fmla="*/ 0 h 420"/>
                <a:gd name="T42" fmla="*/ 0 w 384"/>
                <a:gd name="T43" fmla="*/ 0 h 420"/>
                <a:gd name="T44" fmla="*/ 0 w 384"/>
                <a:gd name="T45" fmla="*/ 0 h 420"/>
                <a:gd name="T46" fmla="*/ 0 w 384"/>
                <a:gd name="T47" fmla="*/ 0 h 420"/>
                <a:gd name="T48" fmla="*/ 0 w 384"/>
                <a:gd name="T49" fmla="*/ 0 h 420"/>
                <a:gd name="T50" fmla="*/ 0 w 384"/>
                <a:gd name="T51" fmla="*/ 0 h 420"/>
                <a:gd name="T52" fmla="*/ 0 w 384"/>
                <a:gd name="T53" fmla="*/ 0 h 420"/>
                <a:gd name="T54" fmla="*/ 0 w 384"/>
                <a:gd name="T55" fmla="*/ 0 h 420"/>
                <a:gd name="T56" fmla="*/ 0 w 384"/>
                <a:gd name="T57" fmla="*/ 0 h 420"/>
                <a:gd name="T58" fmla="*/ 0 w 384"/>
                <a:gd name="T59" fmla="*/ 0 h 420"/>
                <a:gd name="T60" fmla="*/ 0 w 384"/>
                <a:gd name="T61" fmla="*/ 0 h 420"/>
                <a:gd name="T62" fmla="*/ 0 w 384"/>
                <a:gd name="T63" fmla="*/ 0 h 420"/>
                <a:gd name="T64" fmla="*/ 0 w 384"/>
                <a:gd name="T65" fmla="*/ 0 h 420"/>
                <a:gd name="T66" fmla="*/ 0 w 384"/>
                <a:gd name="T67" fmla="*/ 0 h 420"/>
                <a:gd name="T68" fmla="*/ 0 w 384"/>
                <a:gd name="T69" fmla="*/ 0 h 420"/>
                <a:gd name="T70" fmla="*/ 0 w 384"/>
                <a:gd name="T71" fmla="*/ 0 h 420"/>
                <a:gd name="T72" fmla="*/ 0 w 384"/>
                <a:gd name="T73" fmla="*/ 0 h 420"/>
                <a:gd name="T74" fmla="*/ 0 w 384"/>
                <a:gd name="T75" fmla="*/ 0 h 420"/>
                <a:gd name="T76" fmla="*/ 0 w 384"/>
                <a:gd name="T77" fmla="*/ 0 h 420"/>
                <a:gd name="T78" fmla="*/ 0 w 384"/>
                <a:gd name="T79" fmla="*/ 0 h 420"/>
                <a:gd name="T80" fmla="*/ 0 w 384"/>
                <a:gd name="T81" fmla="*/ 0 h 420"/>
                <a:gd name="T82" fmla="*/ 0 w 384"/>
                <a:gd name="T83" fmla="*/ 0 h 420"/>
                <a:gd name="T84" fmla="*/ 0 w 384"/>
                <a:gd name="T85" fmla="*/ 0 h 420"/>
                <a:gd name="T86" fmla="*/ 0 w 384"/>
                <a:gd name="T87" fmla="*/ 0 h 420"/>
                <a:gd name="T88" fmla="*/ 0 w 384"/>
                <a:gd name="T89" fmla="*/ 0 h 420"/>
                <a:gd name="T90" fmla="*/ 0 w 384"/>
                <a:gd name="T91" fmla="*/ 0 h 420"/>
                <a:gd name="T92" fmla="*/ 0 w 384"/>
                <a:gd name="T93" fmla="*/ 0 h 420"/>
                <a:gd name="T94" fmla="*/ 0 w 384"/>
                <a:gd name="T95" fmla="*/ 0 h 420"/>
                <a:gd name="T96" fmla="*/ 0 w 384"/>
                <a:gd name="T97" fmla="*/ 0 h 420"/>
                <a:gd name="T98" fmla="*/ 0 w 384"/>
                <a:gd name="T99" fmla="*/ 0 h 420"/>
                <a:gd name="T100" fmla="*/ 0 w 384"/>
                <a:gd name="T101" fmla="*/ 0 h 420"/>
                <a:gd name="T102" fmla="*/ 0 w 384"/>
                <a:gd name="T103" fmla="*/ 0 h 420"/>
                <a:gd name="T104" fmla="*/ 0 w 384"/>
                <a:gd name="T105" fmla="*/ 0 h 420"/>
                <a:gd name="T106" fmla="*/ 0 w 384"/>
                <a:gd name="T107" fmla="*/ 0 h 420"/>
                <a:gd name="T108" fmla="*/ 0 w 384"/>
                <a:gd name="T109" fmla="*/ 0 h 420"/>
                <a:gd name="T110" fmla="*/ 0 w 384"/>
                <a:gd name="T111" fmla="*/ 0 h 420"/>
                <a:gd name="T112" fmla="*/ 0 w 384"/>
                <a:gd name="T113" fmla="*/ 0 h 420"/>
                <a:gd name="T114" fmla="*/ 0 w 384"/>
                <a:gd name="T115" fmla="*/ 0 h 4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84"/>
                <a:gd name="T175" fmla="*/ 0 h 420"/>
                <a:gd name="T176" fmla="*/ 384 w 384"/>
                <a:gd name="T177" fmla="*/ 420 h 4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29" name="Freeform 91"/>
            <p:cNvSpPr>
              <a:spLocks/>
            </p:cNvSpPr>
            <p:nvPr/>
          </p:nvSpPr>
          <p:spPr bwMode="auto">
            <a:xfrm>
              <a:off x="4185" y="1435"/>
              <a:ext cx="47" cy="54"/>
            </a:xfrm>
            <a:custGeom>
              <a:avLst/>
              <a:gdLst>
                <a:gd name="T0" fmla="*/ 0 w 239"/>
                <a:gd name="T1" fmla="*/ 0 h 270"/>
                <a:gd name="T2" fmla="*/ 0 w 239"/>
                <a:gd name="T3" fmla="*/ 0 h 270"/>
                <a:gd name="T4" fmla="*/ 0 w 239"/>
                <a:gd name="T5" fmla="*/ 0 h 270"/>
                <a:gd name="T6" fmla="*/ 0 w 239"/>
                <a:gd name="T7" fmla="*/ 0 h 270"/>
                <a:gd name="T8" fmla="*/ 0 w 239"/>
                <a:gd name="T9" fmla="*/ 0 h 270"/>
                <a:gd name="T10" fmla="*/ 0 w 239"/>
                <a:gd name="T11" fmla="*/ 0 h 270"/>
                <a:gd name="T12" fmla="*/ 0 w 239"/>
                <a:gd name="T13" fmla="*/ 0 h 270"/>
                <a:gd name="T14" fmla="*/ 0 w 239"/>
                <a:gd name="T15" fmla="*/ 0 h 270"/>
                <a:gd name="T16" fmla="*/ 0 w 239"/>
                <a:gd name="T17" fmla="*/ 0 h 270"/>
                <a:gd name="T18" fmla="*/ 0 w 239"/>
                <a:gd name="T19" fmla="*/ 0 h 270"/>
                <a:gd name="T20" fmla="*/ 0 w 239"/>
                <a:gd name="T21" fmla="*/ 0 h 270"/>
                <a:gd name="T22" fmla="*/ 0 w 239"/>
                <a:gd name="T23" fmla="*/ 0 h 270"/>
                <a:gd name="T24" fmla="*/ 0 w 239"/>
                <a:gd name="T25" fmla="*/ 0 h 270"/>
                <a:gd name="T26" fmla="*/ 0 w 239"/>
                <a:gd name="T27" fmla="*/ 0 h 270"/>
                <a:gd name="T28" fmla="*/ 0 w 239"/>
                <a:gd name="T29" fmla="*/ 0 h 270"/>
                <a:gd name="T30" fmla="*/ 0 w 239"/>
                <a:gd name="T31" fmla="*/ 0 h 270"/>
                <a:gd name="T32" fmla="*/ 0 w 239"/>
                <a:gd name="T33" fmla="*/ 0 h 270"/>
                <a:gd name="T34" fmla="*/ 0 w 239"/>
                <a:gd name="T35" fmla="*/ 0 h 270"/>
                <a:gd name="T36" fmla="*/ 0 w 239"/>
                <a:gd name="T37" fmla="*/ 0 h 270"/>
                <a:gd name="T38" fmla="*/ 0 w 239"/>
                <a:gd name="T39" fmla="*/ 0 h 270"/>
                <a:gd name="T40" fmla="*/ 0 w 239"/>
                <a:gd name="T41" fmla="*/ 0 h 270"/>
                <a:gd name="T42" fmla="*/ 0 w 239"/>
                <a:gd name="T43" fmla="*/ 0 h 270"/>
                <a:gd name="T44" fmla="*/ 0 w 239"/>
                <a:gd name="T45" fmla="*/ 0 h 270"/>
                <a:gd name="T46" fmla="*/ 0 w 239"/>
                <a:gd name="T47" fmla="*/ 0 h 270"/>
                <a:gd name="T48" fmla="*/ 0 w 239"/>
                <a:gd name="T49" fmla="*/ 0 h 270"/>
                <a:gd name="T50" fmla="*/ 0 w 239"/>
                <a:gd name="T51" fmla="*/ 0 h 270"/>
                <a:gd name="T52" fmla="*/ 0 w 239"/>
                <a:gd name="T53" fmla="*/ 0 h 270"/>
                <a:gd name="T54" fmla="*/ 0 w 239"/>
                <a:gd name="T55" fmla="*/ 0 h 270"/>
                <a:gd name="T56" fmla="*/ 0 w 239"/>
                <a:gd name="T57" fmla="*/ 0 h 270"/>
                <a:gd name="T58" fmla="*/ 0 w 239"/>
                <a:gd name="T59" fmla="*/ 0 h 270"/>
                <a:gd name="T60" fmla="*/ 0 w 239"/>
                <a:gd name="T61" fmla="*/ 0 h 270"/>
                <a:gd name="T62" fmla="*/ 0 w 239"/>
                <a:gd name="T63" fmla="*/ 0 h 270"/>
                <a:gd name="T64" fmla="*/ 0 w 239"/>
                <a:gd name="T65" fmla="*/ 0 h 270"/>
                <a:gd name="T66" fmla="*/ 0 w 239"/>
                <a:gd name="T67" fmla="*/ 0 h 270"/>
                <a:gd name="T68" fmla="*/ 0 w 239"/>
                <a:gd name="T69" fmla="*/ 0 h 270"/>
                <a:gd name="T70" fmla="*/ 0 w 239"/>
                <a:gd name="T71" fmla="*/ 0 h 270"/>
                <a:gd name="T72" fmla="*/ 0 w 239"/>
                <a:gd name="T73" fmla="*/ 0 h 270"/>
                <a:gd name="T74" fmla="*/ 0 w 239"/>
                <a:gd name="T75" fmla="*/ 0 h 270"/>
                <a:gd name="T76" fmla="*/ 0 w 239"/>
                <a:gd name="T77" fmla="*/ 0 h 270"/>
                <a:gd name="T78" fmla="*/ 0 w 239"/>
                <a:gd name="T79" fmla="*/ 0 h 270"/>
                <a:gd name="T80" fmla="*/ 0 w 239"/>
                <a:gd name="T81" fmla="*/ 0 h 270"/>
                <a:gd name="T82" fmla="*/ 0 w 239"/>
                <a:gd name="T83" fmla="*/ 0 h 270"/>
                <a:gd name="T84" fmla="*/ 0 w 239"/>
                <a:gd name="T85" fmla="*/ 0 h 270"/>
                <a:gd name="T86" fmla="*/ 0 w 239"/>
                <a:gd name="T87" fmla="*/ 0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9"/>
                <a:gd name="T133" fmla="*/ 0 h 270"/>
                <a:gd name="T134" fmla="*/ 239 w 239"/>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30" name="Freeform 92"/>
            <p:cNvSpPr>
              <a:spLocks/>
            </p:cNvSpPr>
            <p:nvPr/>
          </p:nvSpPr>
          <p:spPr bwMode="auto">
            <a:xfrm>
              <a:off x="4297" y="1514"/>
              <a:ext cx="27" cy="50"/>
            </a:xfrm>
            <a:custGeom>
              <a:avLst/>
              <a:gdLst>
                <a:gd name="T0" fmla="*/ 0 w 134"/>
                <a:gd name="T1" fmla="*/ 0 h 249"/>
                <a:gd name="T2" fmla="*/ 0 w 134"/>
                <a:gd name="T3" fmla="*/ 0 h 249"/>
                <a:gd name="T4" fmla="*/ 0 w 134"/>
                <a:gd name="T5" fmla="*/ 0 h 249"/>
                <a:gd name="T6" fmla="*/ 0 w 134"/>
                <a:gd name="T7" fmla="*/ 0 h 249"/>
                <a:gd name="T8" fmla="*/ 0 w 134"/>
                <a:gd name="T9" fmla="*/ 0 h 249"/>
                <a:gd name="T10" fmla="*/ 0 w 134"/>
                <a:gd name="T11" fmla="*/ 0 h 249"/>
                <a:gd name="T12" fmla="*/ 0 w 134"/>
                <a:gd name="T13" fmla="*/ 0 h 249"/>
                <a:gd name="T14" fmla="*/ 0 w 134"/>
                <a:gd name="T15" fmla="*/ 0 h 249"/>
                <a:gd name="T16" fmla="*/ 0 w 134"/>
                <a:gd name="T17" fmla="*/ 0 h 249"/>
                <a:gd name="T18" fmla="*/ 0 w 134"/>
                <a:gd name="T19" fmla="*/ 0 h 249"/>
                <a:gd name="T20" fmla="*/ 0 w 134"/>
                <a:gd name="T21" fmla="*/ 0 h 249"/>
                <a:gd name="T22" fmla="*/ 0 w 134"/>
                <a:gd name="T23" fmla="*/ 0 h 249"/>
                <a:gd name="T24" fmla="*/ 0 w 134"/>
                <a:gd name="T25" fmla="*/ 0 h 249"/>
                <a:gd name="T26" fmla="*/ 0 w 134"/>
                <a:gd name="T27" fmla="*/ 0 h 249"/>
                <a:gd name="T28" fmla="*/ 0 w 134"/>
                <a:gd name="T29" fmla="*/ 0 h 249"/>
                <a:gd name="T30" fmla="*/ 0 w 134"/>
                <a:gd name="T31" fmla="*/ 0 h 249"/>
                <a:gd name="T32" fmla="*/ 0 w 134"/>
                <a:gd name="T33" fmla="*/ 0 h 249"/>
                <a:gd name="T34" fmla="*/ 0 w 134"/>
                <a:gd name="T35" fmla="*/ 0 h 249"/>
                <a:gd name="T36" fmla="*/ 0 w 134"/>
                <a:gd name="T37" fmla="*/ 0 h 249"/>
                <a:gd name="T38" fmla="*/ 0 w 134"/>
                <a:gd name="T39" fmla="*/ 0 h 249"/>
                <a:gd name="T40" fmla="*/ 0 w 134"/>
                <a:gd name="T41" fmla="*/ 0 h 249"/>
                <a:gd name="T42" fmla="*/ 0 w 134"/>
                <a:gd name="T43" fmla="*/ 0 h 249"/>
                <a:gd name="T44" fmla="*/ 0 w 134"/>
                <a:gd name="T45" fmla="*/ 0 h 249"/>
                <a:gd name="T46" fmla="*/ 0 w 134"/>
                <a:gd name="T47" fmla="*/ 0 h 249"/>
                <a:gd name="T48" fmla="*/ 0 w 134"/>
                <a:gd name="T49" fmla="*/ 0 h 249"/>
                <a:gd name="T50" fmla="*/ 0 w 134"/>
                <a:gd name="T51" fmla="*/ 0 h 249"/>
                <a:gd name="T52" fmla="*/ 0 w 134"/>
                <a:gd name="T53" fmla="*/ 0 h 249"/>
                <a:gd name="T54" fmla="*/ 0 w 134"/>
                <a:gd name="T55" fmla="*/ 0 h 249"/>
                <a:gd name="T56" fmla="*/ 0 w 134"/>
                <a:gd name="T57" fmla="*/ 0 h 249"/>
                <a:gd name="T58" fmla="*/ 0 w 134"/>
                <a:gd name="T59" fmla="*/ 0 h 249"/>
                <a:gd name="T60" fmla="*/ 0 w 134"/>
                <a:gd name="T61" fmla="*/ 0 h 249"/>
                <a:gd name="T62" fmla="*/ 0 w 134"/>
                <a:gd name="T63" fmla="*/ 0 h 249"/>
                <a:gd name="T64" fmla="*/ 0 w 134"/>
                <a:gd name="T65" fmla="*/ 0 h 249"/>
                <a:gd name="T66" fmla="*/ 0 w 134"/>
                <a:gd name="T67" fmla="*/ 0 h 2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4"/>
                <a:gd name="T103" fmla="*/ 0 h 249"/>
                <a:gd name="T104" fmla="*/ 134 w 134"/>
                <a:gd name="T105" fmla="*/ 249 h 2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31" name="Freeform 93"/>
            <p:cNvSpPr>
              <a:spLocks/>
            </p:cNvSpPr>
            <p:nvPr/>
          </p:nvSpPr>
          <p:spPr bwMode="auto">
            <a:xfrm>
              <a:off x="4145" y="1547"/>
              <a:ext cx="34" cy="42"/>
            </a:xfrm>
            <a:custGeom>
              <a:avLst/>
              <a:gdLst>
                <a:gd name="T0" fmla="*/ 0 w 166"/>
                <a:gd name="T1" fmla="*/ 0 h 206"/>
                <a:gd name="T2" fmla="*/ 0 w 166"/>
                <a:gd name="T3" fmla="*/ 0 h 206"/>
                <a:gd name="T4" fmla="*/ 0 w 166"/>
                <a:gd name="T5" fmla="*/ 0 h 206"/>
                <a:gd name="T6" fmla="*/ 0 w 166"/>
                <a:gd name="T7" fmla="*/ 0 h 206"/>
                <a:gd name="T8" fmla="*/ 0 w 166"/>
                <a:gd name="T9" fmla="*/ 0 h 206"/>
                <a:gd name="T10" fmla="*/ 0 w 166"/>
                <a:gd name="T11" fmla="*/ 0 h 206"/>
                <a:gd name="T12" fmla="*/ 0 w 166"/>
                <a:gd name="T13" fmla="*/ 0 h 206"/>
                <a:gd name="T14" fmla="*/ 0 w 166"/>
                <a:gd name="T15" fmla="*/ 0 h 206"/>
                <a:gd name="T16" fmla="*/ 0 w 166"/>
                <a:gd name="T17" fmla="*/ 0 h 206"/>
                <a:gd name="T18" fmla="*/ 0 w 166"/>
                <a:gd name="T19" fmla="*/ 0 h 206"/>
                <a:gd name="T20" fmla="*/ 0 w 166"/>
                <a:gd name="T21" fmla="*/ 0 h 206"/>
                <a:gd name="T22" fmla="*/ 0 w 166"/>
                <a:gd name="T23" fmla="*/ 0 h 206"/>
                <a:gd name="T24" fmla="*/ 0 w 166"/>
                <a:gd name="T25" fmla="*/ 0 h 206"/>
                <a:gd name="T26" fmla="*/ 0 w 166"/>
                <a:gd name="T27" fmla="*/ 0 h 206"/>
                <a:gd name="T28" fmla="*/ 0 w 166"/>
                <a:gd name="T29" fmla="*/ 0 h 206"/>
                <a:gd name="T30" fmla="*/ 0 w 166"/>
                <a:gd name="T31" fmla="*/ 0 h 206"/>
                <a:gd name="T32" fmla="*/ 0 w 166"/>
                <a:gd name="T33" fmla="*/ 0 h 206"/>
                <a:gd name="T34" fmla="*/ 0 w 166"/>
                <a:gd name="T35" fmla="*/ 0 h 206"/>
                <a:gd name="T36" fmla="*/ 0 w 166"/>
                <a:gd name="T37" fmla="*/ 0 h 206"/>
                <a:gd name="T38" fmla="*/ 0 w 166"/>
                <a:gd name="T39" fmla="*/ 0 h 206"/>
                <a:gd name="T40" fmla="*/ 0 w 166"/>
                <a:gd name="T41" fmla="*/ 0 h 206"/>
                <a:gd name="T42" fmla="*/ 0 w 166"/>
                <a:gd name="T43" fmla="*/ 0 h 206"/>
                <a:gd name="T44" fmla="*/ 0 w 166"/>
                <a:gd name="T45" fmla="*/ 0 h 206"/>
                <a:gd name="T46" fmla="*/ 0 w 166"/>
                <a:gd name="T47" fmla="*/ 0 h 206"/>
                <a:gd name="T48" fmla="*/ 0 w 166"/>
                <a:gd name="T49" fmla="*/ 0 h 206"/>
                <a:gd name="T50" fmla="*/ 0 w 166"/>
                <a:gd name="T51" fmla="*/ 0 h 206"/>
                <a:gd name="T52" fmla="*/ 0 w 166"/>
                <a:gd name="T53" fmla="*/ 0 h 206"/>
                <a:gd name="T54" fmla="*/ 0 w 166"/>
                <a:gd name="T55" fmla="*/ 0 h 20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6"/>
                <a:gd name="T85" fmla="*/ 0 h 206"/>
                <a:gd name="T86" fmla="*/ 166 w 166"/>
                <a:gd name="T87" fmla="*/ 206 h 20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32" name="Freeform 94"/>
            <p:cNvSpPr>
              <a:spLocks/>
            </p:cNvSpPr>
            <p:nvPr/>
          </p:nvSpPr>
          <p:spPr bwMode="auto">
            <a:xfrm>
              <a:off x="4063" y="1572"/>
              <a:ext cx="49" cy="66"/>
            </a:xfrm>
            <a:custGeom>
              <a:avLst/>
              <a:gdLst>
                <a:gd name="T0" fmla="*/ 0 w 246"/>
                <a:gd name="T1" fmla="*/ 0 h 331"/>
                <a:gd name="T2" fmla="*/ 0 w 246"/>
                <a:gd name="T3" fmla="*/ 0 h 331"/>
                <a:gd name="T4" fmla="*/ 0 w 246"/>
                <a:gd name="T5" fmla="*/ 0 h 331"/>
                <a:gd name="T6" fmla="*/ 0 w 246"/>
                <a:gd name="T7" fmla="*/ 0 h 331"/>
                <a:gd name="T8" fmla="*/ 0 w 246"/>
                <a:gd name="T9" fmla="*/ 0 h 331"/>
                <a:gd name="T10" fmla="*/ 0 w 246"/>
                <a:gd name="T11" fmla="*/ 0 h 331"/>
                <a:gd name="T12" fmla="*/ 0 w 246"/>
                <a:gd name="T13" fmla="*/ 0 h 331"/>
                <a:gd name="T14" fmla="*/ 0 w 246"/>
                <a:gd name="T15" fmla="*/ 0 h 331"/>
                <a:gd name="T16" fmla="*/ 0 w 246"/>
                <a:gd name="T17" fmla="*/ 0 h 331"/>
                <a:gd name="T18" fmla="*/ 0 w 246"/>
                <a:gd name="T19" fmla="*/ 0 h 331"/>
                <a:gd name="T20" fmla="*/ 0 w 246"/>
                <a:gd name="T21" fmla="*/ 0 h 331"/>
                <a:gd name="T22" fmla="*/ 0 w 246"/>
                <a:gd name="T23" fmla="*/ 0 h 331"/>
                <a:gd name="T24" fmla="*/ 0 w 246"/>
                <a:gd name="T25" fmla="*/ 0 h 331"/>
                <a:gd name="T26" fmla="*/ 0 w 246"/>
                <a:gd name="T27" fmla="*/ 0 h 331"/>
                <a:gd name="T28" fmla="*/ 0 w 246"/>
                <a:gd name="T29" fmla="*/ 0 h 331"/>
                <a:gd name="T30" fmla="*/ 0 w 246"/>
                <a:gd name="T31" fmla="*/ 0 h 331"/>
                <a:gd name="T32" fmla="*/ 0 w 246"/>
                <a:gd name="T33" fmla="*/ 0 h 331"/>
                <a:gd name="T34" fmla="*/ 0 w 246"/>
                <a:gd name="T35" fmla="*/ 0 h 331"/>
                <a:gd name="T36" fmla="*/ 0 w 246"/>
                <a:gd name="T37" fmla="*/ 0 h 331"/>
                <a:gd name="T38" fmla="*/ 0 w 246"/>
                <a:gd name="T39" fmla="*/ 0 h 331"/>
                <a:gd name="T40" fmla="*/ 0 w 246"/>
                <a:gd name="T41" fmla="*/ 0 h 331"/>
                <a:gd name="T42" fmla="*/ 0 w 246"/>
                <a:gd name="T43" fmla="*/ 0 h 331"/>
                <a:gd name="T44" fmla="*/ 0 w 246"/>
                <a:gd name="T45" fmla="*/ 0 h 331"/>
                <a:gd name="T46" fmla="*/ 0 w 246"/>
                <a:gd name="T47" fmla="*/ 0 h 331"/>
                <a:gd name="T48" fmla="*/ 0 w 246"/>
                <a:gd name="T49" fmla="*/ 0 h 331"/>
                <a:gd name="T50" fmla="*/ 0 w 246"/>
                <a:gd name="T51" fmla="*/ 0 h 331"/>
                <a:gd name="T52" fmla="*/ 0 w 246"/>
                <a:gd name="T53" fmla="*/ 0 h 331"/>
                <a:gd name="T54" fmla="*/ 0 w 246"/>
                <a:gd name="T55" fmla="*/ 0 h 331"/>
                <a:gd name="T56" fmla="*/ 0 w 246"/>
                <a:gd name="T57" fmla="*/ 0 h 331"/>
                <a:gd name="T58" fmla="*/ 0 w 246"/>
                <a:gd name="T59" fmla="*/ 0 h 331"/>
                <a:gd name="T60" fmla="*/ 0 w 246"/>
                <a:gd name="T61" fmla="*/ 0 h 331"/>
                <a:gd name="T62" fmla="*/ 0 w 246"/>
                <a:gd name="T63" fmla="*/ 0 h 331"/>
                <a:gd name="T64" fmla="*/ 0 w 246"/>
                <a:gd name="T65" fmla="*/ 0 h 331"/>
                <a:gd name="T66" fmla="*/ 0 w 246"/>
                <a:gd name="T67" fmla="*/ 0 h 331"/>
                <a:gd name="T68" fmla="*/ 0 w 246"/>
                <a:gd name="T69" fmla="*/ 0 h 331"/>
                <a:gd name="T70" fmla="*/ 0 w 246"/>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6"/>
                <a:gd name="T109" fmla="*/ 0 h 331"/>
                <a:gd name="T110" fmla="*/ 246 w 246"/>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33" name="Freeform 95"/>
            <p:cNvSpPr>
              <a:spLocks/>
            </p:cNvSpPr>
            <p:nvPr/>
          </p:nvSpPr>
          <p:spPr bwMode="auto">
            <a:xfrm>
              <a:off x="4046" y="1616"/>
              <a:ext cx="62" cy="122"/>
            </a:xfrm>
            <a:custGeom>
              <a:avLst/>
              <a:gdLst>
                <a:gd name="T0" fmla="*/ 0 w 311"/>
                <a:gd name="T1" fmla="*/ 0 h 611"/>
                <a:gd name="T2" fmla="*/ 0 w 311"/>
                <a:gd name="T3" fmla="*/ 0 h 611"/>
                <a:gd name="T4" fmla="*/ 0 w 311"/>
                <a:gd name="T5" fmla="*/ 0 h 611"/>
                <a:gd name="T6" fmla="*/ 0 w 311"/>
                <a:gd name="T7" fmla="*/ 0 h 611"/>
                <a:gd name="T8" fmla="*/ 0 w 311"/>
                <a:gd name="T9" fmla="*/ 0 h 611"/>
                <a:gd name="T10" fmla="*/ 0 w 311"/>
                <a:gd name="T11" fmla="*/ 0 h 611"/>
                <a:gd name="T12" fmla="*/ 0 w 311"/>
                <a:gd name="T13" fmla="*/ 0 h 611"/>
                <a:gd name="T14" fmla="*/ 0 w 311"/>
                <a:gd name="T15" fmla="*/ 0 h 611"/>
                <a:gd name="T16" fmla="*/ 0 w 311"/>
                <a:gd name="T17" fmla="*/ 0 h 611"/>
                <a:gd name="T18" fmla="*/ 0 w 311"/>
                <a:gd name="T19" fmla="*/ 0 h 611"/>
                <a:gd name="T20" fmla="*/ 0 w 311"/>
                <a:gd name="T21" fmla="*/ 0 h 611"/>
                <a:gd name="T22" fmla="*/ 0 w 311"/>
                <a:gd name="T23" fmla="*/ 0 h 611"/>
                <a:gd name="T24" fmla="*/ 0 w 311"/>
                <a:gd name="T25" fmla="*/ 0 h 611"/>
                <a:gd name="T26" fmla="*/ 0 w 311"/>
                <a:gd name="T27" fmla="*/ 0 h 611"/>
                <a:gd name="T28" fmla="*/ 0 w 311"/>
                <a:gd name="T29" fmla="*/ 0 h 611"/>
                <a:gd name="T30" fmla="*/ 0 w 311"/>
                <a:gd name="T31" fmla="*/ 0 h 611"/>
                <a:gd name="T32" fmla="*/ 0 w 311"/>
                <a:gd name="T33" fmla="*/ 0 h 611"/>
                <a:gd name="T34" fmla="*/ 0 w 311"/>
                <a:gd name="T35" fmla="*/ 0 h 611"/>
                <a:gd name="T36" fmla="*/ 0 w 311"/>
                <a:gd name="T37" fmla="*/ 0 h 611"/>
                <a:gd name="T38" fmla="*/ 0 w 311"/>
                <a:gd name="T39" fmla="*/ 0 h 611"/>
                <a:gd name="T40" fmla="*/ 0 w 311"/>
                <a:gd name="T41" fmla="*/ 0 h 611"/>
                <a:gd name="T42" fmla="*/ 0 w 311"/>
                <a:gd name="T43" fmla="*/ 0 h 611"/>
                <a:gd name="T44" fmla="*/ 0 w 311"/>
                <a:gd name="T45" fmla="*/ 0 h 611"/>
                <a:gd name="T46" fmla="*/ 0 w 311"/>
                <a:gd name="T47" fmla="*/ 0 h 611"/>
                <a:gd name="T48" fmla="*/ 0 w 311"/>
                <a:gd name="T49" fmla="*/ 0 h 611"/>
                <a:gd name="T50" fmla="*/ 0 w 311"/>
                <a:gd name="T51" fmla="*/ 0 h 611"/>
                <a:gd name="T52" fmla="*/ 0 w 311"/>
                <a:gd name="T53" fmla="*/ 0 h 611"/>
                <a:gd name="T54" fmla="*/ 0 w 311"/>
                <a:gd name="T55" fmla="*/ 0 h 611"/>
                <a:gd name="T56" fmla="*/ 0 w 311"/>
                <a:gd name="T57" fmla="*/ 0 h 611"/>
                <a:gd name="T58" fmla="*/ 0 w 311"/>
                <a:gd name="T59" fmla="*/ 0 h 611"/>
                <a:gd name="T60" fmla="*/ 0 w 311"/>
                <a:gd name="T61" fmla="*/ 0 h 611"/>
                <a:gd name="T62" fmla="*/ 0 w 311"/>
                <a:gd name="T63" fmla="*/ 0 h 611"/>
                <a:gd name="T64" fmla="*/ 0 w 311"/>
                <a:gd name="T65" fmla="*/ 0 h 611"/>
                <a:gd name="T66" fmla="*/ 0 w 311"/>
                <a:gd name="T67" fmla="*/ 0 h 611"/>
                <a:gd name="T68" fmla="*/ 0 w 311"/>
                <a:gd name="T69" fmla="*/ 0 h 611"/>
                <a:gd name="T70" fmla="*/ 0 w 311"/>
                <a:gd name="T71" fmla="*/ 0 h 611"/>
                <a:gd name="T72" fmla="*/ 0 w 311"/>
                <a:gd name="T73" fmla="*/ 0 h 611"/>
                <a:gd name="T74" fmla="*/ 0 w 311"/>
                <a:gd name="T75" fmla="*/ 0 h 611"/>
                <a:gd name="T76" fmla="*/ 0 w 311"/>
                <a:gd name="T77" fmla="*/ 0 h 611"/>
                <a:gd name="T78" fmla="*/ 0 w 311"/>
                <a:gd name="T79" fmla="*/ 0 h 611"/>
                <a:gd name="T80" fmla="*/ 0 w 311"/>
                <a:gd name="T81" fmla="*/ 0 h 611"/>
                <a:gd name="T82" fmla="*/ 0 w 311"/>
                <a:gd name="T83" fmla="*/ 0 h 611"/>
                <a:gd name="T84" fmla="*/ 0 w 311"/>
                <a:gd name="T85" fmla="*/ 0 h 611"/>
                <a:gd name="T86" fmla="*/ 0 w 311"/>
                <a:gd name="T87" fmla="*/ 0 h 611"/>
                <a:gd name="T88" fmla="*/ 0 w 311"/>
                <a:gd name="T89" fmla="*/ 0 h 611"/>
                <a:gd name="T90" fmla="*/ 0 w 311"/>
                <a:gd name="T91" fmla="*/ 0 h 611"/>
                <a:gd name="T92" fmla="*/ 0 w 311"/>
                <a:gd name="T93" fmla="*/ 0 h 611"/>
                <a:gd name="T94" fmla="*/ 0 w 311"/>
                <a:gd name="T95" fmla="*/ 0 h 611"/>
                <a:gd name="T96" fmla="*/ 0 w 311"/>
                <a:gd name="T97" fmla="*/ 0 h 6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
                <a:gd name="T148" fmla="*/ 0 h 611"/>
                <a:gd name="T149" fmla="*/ 311 w 311"/>
                <a:gd name="T150" fmla="*/ 611 h 6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34" name="Freeform 96"/>
            <p:cNvSpPr>
              <a:spLocks/>
            </p:cNvSpPr>
            <p:nvPr/>
          </p:nvSpPr>
          <p:spPr bwMode="auto">
            <a:xfrm>
              <a:off x="4232" y="1620"/>
              <a:ext cx="54" cy="60"/>
            </a:xfrm>
            <a:custGeom>
              <a:avLst/>
              <a:gdLst>
                <a:gd name="T0" fmla="*/ 0 w 270"/>
                <a:gd name="T1" fmla="*/ 0 h 301"/>
                <a:gd name="T2" fmla="*/ 0 w 270"/>
                <a:gd name="T3" fmla="*/ 0 h 301"/>
                <a:gd name="T4" fmla="*/ 0 w 270"/>
                <a:gd name="T5" fmla="*/ 0 h 301"/>
                <a:gd name="T6" fmla="*/ 0 w 270"/>
                <a:gd name="T7" fmla="*/ 0 h 301"/>
                <a:gd name="T8" fmla="*/ 0 w 270"/>
                <a:gd name="T9" fmla="*/ 0 h 301"/>
                <a:gd name="T10" fmla="*/ 0 w 270"/>
                <a:gd name="T11" fmla="*/ 0 h 301"/>
                <a:gd name="T12" fmla="*/ 0 w 270"/>
                <a:gd name="T13" fmla="*/ 0 h 301"/>
                <a:gd name="T14" fmla="*/ 0 w 270"/>
                <a:gd name="T15" fmla="*/ 0 h 301"/>
                <a:gd name="T16" fmla="*/ 0 w 270"/>
                <a:gd name="T17" fmla="*/ 0 h 301"/>
                <a:gd name="T18" fmla="*/ 0 w 270"/>
                <a:gd name="T19" fmla="*/ 0 h 301"/>
                <a:gd name="T20" fmla="*/ 0 w 270"/>
                <a:gd name="T21" fmla="*/ 0 h 301"/>
                <a:gd name="T22" fmla="*/ 0 w 270"/>
                <a:gd name="T23" fmla="*/ 0 h 301"/>
                <a:gd name="T24" fmla="*/ 0 w 270"/>
                <a:gd name="T25" fmla="*/ 0 h 301"/>
                <a:gd name="T26" fmla="*/ 0 w 270"/>
                <a:gd name="T27" fmla="*/ 0 h 301"/>
                <a:gd name="T28" fmla="*/ 0 w 270"/>
                <a:gd name="T29" fmla="*/ 0 h 301"/>
                <a:gd name="T30" fmla="*/ 0 w 270"/>
                <a:gd name="T31" fmla="*/ 0 h 301"/>
                <a:gd name="T32" fmla="*/ 0 w 270"/>
                <a:gd name="T33" fmla="*/ 0 h 301"/>
                <a:gd name="T34" fmla="*/ 0 w 270"/>
                <a:gd name="T35" fmla="*/ 0 h 301"/>
                <a:gd name="T36" fmla="*/ 0 w 270"/>
                <a:gd name="T37" fmla="*/ 0 h 301"/>
                <a:gd name="T38" fmla="*/ 0 w 270"/>
                <a:gd name="T39" fmla="*/ 0 h 301"/>
                <a:gd name="T40" fmla="*/ 0 w 270"/>
                <a:gd name="T41" fmla="*/ 0 h 301"/>
                <a:gd name="T42" fmla="*/ 0 w 270"/>
                <a:gd name="T43" fmla="*/ 0 h 301"/>
                <a:gd name="T44" fmla="*/ 0 w 270"/>
                <a:gd name="T45" fmla="*/ 0 h 301"/>
                <a:gd name="T46" fmla="*/ 0 w 270"/>
                <a:gd name="T47" fmla="*/ 0 h 301"/>
                <a:gd name="T48" fmla="*/ 0 w 270"/>
                <a:gd name="T49" fmla="*/ 0 h 301"/>
                <a:gd name="T50" fmla="*/ 0 w 270"/>
                <a:gd name="T51" fmla="*/ 0 h 301"/>
                <a:gd name="T52" fmla="*/ 0 w 270"/>
                <a:gd name="T53" fmla="*/ 0 h 301"/>
                <a:gd name="T54" fmla="*/ 0 w 270"/>
                <a:gd name="T55" fmla="*/ 0 h 301"/>
                <a:gd name="T56" fmla="*/ 0 w 270"/>
                <a:gd name="T57" fmla="*/ 0 h 301"/>
                <a:gd name="T58" fmla="*/ 0 w 270"/>
                <a:gd name="T59" fmla="*/ 0 h 301"/>
                <a:gd name="T60" fmla="*/ 0 w 270"/>
                <a:gd name="T61" fmla="*/ 0 h 301"/>
                <a:gd name="T62" fmla="*/ 0 w 270"/>
                <a:gd name="T63" fmla="*/ 0 h 301"/>
                <a:gd name="T64" fmla="*/ 0 w 270"/>
                <a:gd name="T65" fmla="*/ 0 h 301"/>
                <a:gd name="T66" fmla="*/ 0 w 270"/>
                <a:gd name="T67" fmla="*/ 0 h 301"/>
                <a:gd name="T68" fmla="*/ 0 w 270"/>
                <a:gd name="T69" fmla="*/ 0 h 301"/>
                <a:gd name="T70" fmla="*/ 0 w 270"/>
                <a:gd name="T71" fmla="*/ 0 h 301"/>
                <a:gd name="T72" fmla="*/ 0 w 270"/>
                <a:gd name="T73" fmla="*/ 0 h 301"/>
                <a:gd name="T74" fmla="*/ 0 w 270"/>
                <a:gd name="T75" fmla="*/ 0 h 301"/>
                <a:gd name="T76" fmla="*/ 0 w 270"/>
                <a:gd name="T77" fmla="*/ 0 h 301"/>
                <a:gd name="T78" fmla="*/ 0 w 270"/>
                <a:gd name="T79" fmla="*/ 0 h 301"/>
                <a:gd name="T80" fmla="*/ 0 w 270"/>
                <a:gd name="T81" fmla="*/ 0 h 301"/>
                <a:gd name="T82" fmla="*/ 0 w 270"/>
                <a:gd name="T83" fmla="*/ 0 h 301"/>
                <a:gd name="T84" fmla="*/ 0 w 270"/>
                <a:gd name="T85" fmla="*/ 0 h 301"/>
                <a:gd name="T86" fmla="*/ 0 w 270"/>
                <a:gd name="T87" fmla="*/ 0 h 301"/>
                <a:gd name="T88" fmla="*/ 0 w 270"/>
                <a:gd name="T89" fmla="*/ 0 h 301"/>
                <a:gd name="T90" fmla="*/ 0 w 270"/>
                <a:gd name="T91" fmla="*/ 0 h 301"/>
                <a:gd name="T92" fmla="*/ 0 w 270"/>
                <a:gd name="T93" fmla="*/ 0 h 301"/>
                <a:gd name="T94" fmla="*/ 0 w 270"/>
                <a:gd name="T95" fmla="*/ 0 h 301"/>
                <a:gd name="T96" fmla="*/ 0 w 270"/>
                <a:gd name="T97" fmla="*/ 0 h 301"/>
                <a:gd name="T98" fmla="*/ 0 w 270"/>
                <a:gd name="T99" fmla="*/ 0 h 301"/>
                <a:gd name="T100" fmla="*/ 0 w 270"/>
                <a:gd name="T101" fmla="*/ 0 h 3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0"/>
                <a:gd name="T154" fmla="*/ 0 h 301"/>
                <a:gd name="T155" fmla="*/ 270 w 270"/>
                <a:gd name="T156" fmla="*/ 301 h 3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35" name="Freeform 97"/>
            <p:cNvSpPr>
              <a:spLocks/>
            </p:cNvSpPr>
            <p:nvPr/>
          </p:nvSpPr>
          <p:spPr bwMode="auto">
            <a:xfrm>
              <a:off x="4322" y="1663"/>
              <a:ext cx="37" cy="44"/>
            </a:xfrm>
            <a:custGeom>
              <a:avLst/>
              <a:gdLst>
                <a:gd name="T0" fmla="*/ 0 w 187"/>
                <a:gd name="T1" fmla="*/ 0 h 217"/>
                <a:gd name="T2" fmla="*/ 0 w 187"/>
                <a:gd name="T3" fmla="*/ 0 h 217"/>
                <a:gd name="T4" fmla="*/ 0 w 187"/>
                <a:gd name="T5" fmla="*/ 0 h 217"/>
                <a:gd name="T6" fmla="*/ 0 w 187"/>
                <a:gd name="T7" fmla="*/ 0 h 217"/>
                <a:gd name="T8" fmla="*/ 0 w 187"/>
                <a:gd name="T9" fmla="*/ 0 h 217"/>
                <a:gd name="T10" fmla="*/ 0 w 187"/>
                <a:gd name="T11" fmla="*/ 0 h 217"/>
                <a:gd name="T12" fmla="*/ 0 w 187"/>
                <a:gd name="T13" fmla="*/ 0 h 217"/>
                <a:gd name="T14" fmla="*/ 0 w 187"/>
                <a:gd name="T15" fmla="*/ 0 h 217"/>
                <a:gd name="T16" fmla="*/ 0 w 187"/>
                <a:gd name="T17" fmla="*/ 0 h 217"/>
                <a:gd name="T18" fmla="*/ 0 w 187"/>
                <a:gd name="T19" fmla="*/ 0 h 217"/>
                <a:gd name="T20" fmla="*/ 0 w 187"/>
                <a:gd name="T21" fmla="*/ 0 h 217"/>
                <a:gd name="T22" fmla="*/ 0 w 187"/>
                <a:gd name="T23" fmla="*/ 0 h 217"/>
                <a:gd name="T24" fmla="*/ 0 w 187"/>
                <a:gd name="T25" fmla="*/ 0 h 217"/>
                <a:gd name="T26" fmla="*/ 0 w 187"/>
                <a:gd name="T27" fmla="*/ 0 h 217"/>
                <a:gd name="T28" fmla="*/ 0 w 187"/>
                <a:gd name="T29" fmla="*/ 0 h 217"/>
                <a:gd name="T30" fmla="*/ 0 w 187"/>
                <a:gd name="T31" fmla="*/ 0 h 217"/>
                <a:gd name="T32" fmla="*/ 0 w 187"/>
                <a:gd name="T33" fmla="*/ 0 h 217"/>
                <a:gd name="T34" fmla="*/ 0 w 187"/>
                <a:gd name="T35" fmla="*/ 0 h 217"/>
                <a:gd name="T36" fmla="*/ 0 w 187"/>
                <a:gd name="T37" fmla="*/ 0 h 217"/>
                <a:gd name="T38" fmla="*/ 0 w 187"/>
                <a:gd name="T39" fmla="*/ 0 h 217"/>
                <a:gd name="T40" fmla="*/ 0 w 187"/>
                <a:gd name="T41" fmla="*/ 0 h 217"/>
                <a:gd name="T42" fmla="*/ 0 w 187"/>
                <a:gd name="T43" fmla="*/ 0 h 217"/>
                <a:gd name="T44" fmla="*/ 0 w 187"/>
                <a:gd name="T45" fmla="*/ 0 h 217"/>
                <a:gd name="T46" fmla="*/ 0 w 187"/>
                <a:gd name="T47" fmla="*/ 0 h 217"/>
                <a:gd name="T48" fmla="*/ 0 w 187"/>
                <a:gd name="T49" fmla="*/ 0 h 217"/>
                <a:gd name="T50" fmla="*/ 0 w 187"/>
                <a:gd name="T51" fmla="*/ 0 h 217"/>
                <a:gd name="T52" fmla="*/ 0 w 187"/>
                <a:gd name="T53" fmla="*/ 0 h 217"/>
                <a:gd name="T54" fmla="*/ 0 w 187"/>
                <a:gd name="T55" fmla="*/ 0 h 217"/>
                <a:gd name="T56" fmla="*/ 0 w 187"/>
                <a:gd name="T57" fmla="*/ 0 h 217"/>
                <a:gd name="T58" fmla="*/ 0 w 187"/>
                <a:gd name="T59" fmla="*/ 0 h 217"/>
                <a:gd name="T60" fmla="*/ 0 w 187"/>
                <a:gd name="T61" fmla="*/ 0 h 217"/>
                <a:gd name="T62" fmla="*/ 0 w 187"/>
                <a:gd name="T63" fmla="*/ 0 h 217"/>
                <a:gd name="T64" fmla="*/ 0 w 187"/>
                <a:gd name="T65" fmla="*/ 0 h 217"/>
                <a:gd name="T66" fmla="*/ 0 w 187"/>
                <a:gd name="T67" fmla="*/ 0 h 217"/>
                <a:gd name="T68" fmla="*/ 0 w 187"/>
                <a:gd name="T69" fmla="*/ 0 h 217"/>
                <a:gd name="T70" fmla="*/ 0 w 187"/>
                <a:gd name="T71" fmla="*/ 0 h 217"/>
                <a:gd name="T72" fmla="*/ 0 w 187"/>
                <a:gd name="T73" fmla="*/ 0 h 217"/>
                <a:gd name="T74" fmla="*/ 0 w 187"/>
                <a:gd name="T75" fmla="*/ 0 h 217"/>
                <a:gd name="T76" fmla="*/ 0 w 187"/>
                <a:gd name="T77" fmla="*/ 0 h 217"/>
                <a:gd name="T78" fmla="*/ 0 w 187"/>
                <a:gd name="T79" fmla="*/ 0 h 217"/>
                <a:gd name="T80" fmla="*/ 0 w 187"/>
                <a:gd name="T81" fmla="*/ 0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7"/>
                <a:gd name="T124" fmla="*/ 0 h 217"/>
                <a:gd name="T125" fmla="*/ 187 w 187"/>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36" name="Freeform 98"/>
            <p:cNvSpPr>
              <a:spLocks/>
            </p:cNvSpPr>
            <p:nvPr/>
          </p:nvSpPr>
          <p:spPr bwMode="auto">
            <a:xfrm>
              <a:off x="4112" y="1663"/>
              <a:ext cx="52" cy="46"/>
            </a:xfrm>
            <a:custGeom>
              <a:avLst/>
              <a:gdLst>
                <a:gd name="T0" fmla="*/ 0 w 260"/>
                <a:gd name="T1" fmla="*/ 0 h 228"/>
                <a:gd name="T2" fmla="*/ 0 w 260"/>
                <a:gd name="T3" fmla="*/ 0 h 228"/>
                <a:gd name="T4" fmla="*/ 0 w 260"/>
                <a:gd name="T5" fmla="*/ 0 h 228"/>
                <a:gd name="T6" fmla="*/ 0 w 260"/>
                <a:gd name="T7" fmla="*/ 0 h 228"/>
                <a:gd name="T8" fmla="*/ 0 w 260"/>
                <a:gd name="T9" fmla="*/ 0 h 228"/>
                <a:gd name="T10" fmla="*/ 0 w 260"/>
                <a:gd name="T11" fmla="*/ 0 h 228"/>
                <a:gd name="T12" fmla="*/ 0 w 260"/>
                <a:gd name="T13" fmla="*/ 0 h 228"/>
                <a:gd name="T14" fmla="*/ 0 w 260"/>
                <a:gd name="T15" fmla="*/ 0 h 228"/>
                <a:gd name="T16" fmla="*/ 0 w 260"/>
                <a:gd name="T17" fmla="*/ 0 h 228"/>
                <a:gd name="T18" fmla="*/ 0 w 260"/>
                <a:gd name="T19" fmla="*/ 0 h 228"/>
                <a:gd name="T20" fmla="*/ 0 w 260"/>
                <a:gd name="T21" fmla="*/ 0 h 228"/>
                <a:gd name="T22" fmla="*/ 0 w 260"/>
                <a:gd name="T23" fmla="*/ 0 h 228"/>
                <a:gd name="T24" fmla="*/ 0 w 260"/>
                <a:gd name="T25" fmla="*/ 0 h 228"/>
                <a:gd name="T26" fmla="*/ 0 w 260"/>
                <a:gd name="T27" fmla="*/ 0 h 228"/>
                <a:gd name="T28" fmla="*/ 0 w 260"/>
                <a:gd name="T29" fmla="*/ 0 h 228"/>
                <a:gd name="T30" fmla="*/ 0 w 260"/>
                <a:gd name="T31" fmla="*/ 0 h 228"/>
                <a:gd name="T32" fmla="*/ 0 w 260"/>
                <a:gd name="T33" fmla="*/ 0 h 228"/>
                <a:gd name="T34" fmla="*/ 0 w 260"/>
                <a:gd name="T35" fmla="*/ 0 h 228"/>
                <a:gd name="T36" fmla="*/ 0 w 260"/>
                <a:gd name="T37" fmla="*/ 0 h 228"/>
                <a:gd name="T38" fmla="*/ 0 w 260"/>
                <a:gd name="T39" fmla="*/ 0 h 228"/>
                <a:gd name="T40" fmla="*/ 0 w 260"/>
                <a:gd name="T41" fmla="*/ 0 h 228"/>
                <a:gd name="T42" fmla="*/ 0 w 260"/>
                <a:gd name="T43" fmla="*/ 0 h 228"/>
                <a:gd name="T44" fmla="*/ 0 w 260"/>
                <a:gd name="T45" fmla="*/ 0 h 228"/>
                <a:gd name="T46" fmla="*/ 0 w 260"/>
                <a:gd name="T47" fmla="*/ 0 h 228"/>
                <a:gd name="T48" fmla="*/ 0 w 260"/>
                <a:gd name="T49" fmla="*/ 0 h 228"/>
                <a:gd name="T50" fmla="*/ 0 w 260"/>
                <a:gd name="T51" fmla="*/ 0 h 228"/>
                <a:gd name="T52" fmla="*/ 0 w 260"/>
                <a:gd name="T53" fmla="*/ 0 h 228"/>
                <a:gd name="T54" fmla="*/ 0 w 260"/>
                <a:gd name="T55" fmla="*/ 0 h 228"/>
                <a:gd name="T56" fmla="*/ 0 w 260"/>
                <a:gd name="T57" fmla="*/ 0 h 228"/>
                <a:gd name="T58" fmla="*/ 0 w 260"/>
                <a:gd name="T59" fmla="*/ 0 h 228"/>
                <a:gd name="T60" fmla="*/ 0 w 260"/>
                <a:gd name="T61" fmla="*/ 0 h 228"/>
                <a:gd name="T62" fmla="*/ 0 w 260"/>
                <a:gd name="T63" fmla="*/ 0 h 228"/>
                <a:gd name="T64" fmla="*/ 0 w 260"/>
                <a:gd name="T65" fmla="*/ 0 h 228"/>
                <a:gd name="T66" fmla="*/ 0 w 260"/>
                <a:gd name="T67" fmla="*/ 0 h 228"/>
                <a:gd name="T68" fmla="*/ 0 w 260"/>
                <a:gd name="T69" fmla="*/ 0 h 228"/>
                <a:gd name="T70" fmla="*/ 0 w 260"/>
                <a:gd name="T71" fmla="*/ 0 h 228"/>
                <a:gd name="T72" fmla="*/ 0 w 260"/>
                <a:gd name="T73" fmla="*/ 0 h 228"/>
                <a:gd name="T74" fmla="*/ 0 w 260"/>
                <a:gd name="T75" fmla="*/ 0 h 228"/>
                <a:gd name="T76" fmla="*/ 0 w 260"/>
                <a:gd name="T77" fmla="*/ 0 h 228"/>
                <a:gd name="T78" fmla="*/ 0 w 260"/>
                <a:gd name="T79" fmla="*/ 0 h 228"/>
                <a:gd name="T80" fmla="*/ 0 w 260"/>
                <a:gd name="T81" fmla="*/ 0 h 228"/>
                <a:gd name="T82" fmla="*/ 0 w 260"/>
                <a:gd name="T83" fmla="*/ 0 h 228"/>
                <a:gd name="T84" fmla="*/ 0 w 260"/>
                <a:gd name="T85" fmla="*/ 0 h 228"/>
                <a:gd name="T86" fmla="*/ 0 w 260"/>
                <a:gd name="T87" fmla="*/ 0 h 2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0"/>
                <a:gd name="T133" fmla="*/ 0 h 228"/>
                <a:gd name="T134" fmla="*/ 260 w 260"/>
                <a:gd name="T135" fmla="*/ 228 h 2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37" name="Freeform 99"/>
            <p:cNvSpPr>
              <a:spLocks/>
            </p:cNvSpPr>
            <p:nvPr/>
          </p:nvSpPr>
          <p:spPr bwMode="auto">
            <a:xfrm>
              <a:off x="4228" y="1668"/>
              <a:ext cx="60" cy="102"/>
            </a:xfrm>
            <a:custGeom>
              <a:avLst/>
              <a:gdLst>
                <a:gd name="T0" fmla="*/ 0 w 300"/>
                <a:gd name="T1" fmla="*/ 0 h 510"/>
                <a:gd name="T2" fmla="*/ 0 w 300"/>
                <a:gd name="T3" fmla="*/ 0 h 510"/>
                <a:gd name="T4" fmla="*/ 0 w 300"/>
                <a:gd name="T5" fmla="*/ 0 h 510"/>
                <a:gd name="T6" fmla="*/ 0 w 300"/>
                <a:gd name="T7" fmla="*/ 0 h 510"/>
                <a:gd name="T8" fmla="*/ 0 w 300"/>
                <a:gd name="T9" fmla="*/ 0 h 510"/>
                <a:gd name="T10" fmla="*/ 0 w 300"/>
                <a:gd name="T11" fmla="*/ 0 h 510"/>
                <a:gd name="T12" fmla="*/ 0 w 300"/>
                <a:gd name="T13" fmla="*/ 0 h 510"/>
                <a:gd name="T14" fmla="*/ 0 w 300"/>
                <a:gd name="T15" fmla="*/ 0 h 510"/>
                <a:gd name="T16" fmla="*/ 0 w 300"/>
                <a:gd name="T17" fmla="*/ 0 h 510"/>
                <a:gd name="T18" fmla="*/ 0 w 300"/>
                <a:gd name="T19" fmla="*/ 0 h 510"/>
                <a:gd name="T20" fmla="*/ 0 w 300"/>
                <a:gd name="T21" fmla="*/ 0 h 510"/>
                <a:gd name="T22" fmla="*/ 0 w 300"/>
                <a:gd name="T23" fmla="*/ 0 h 510"/>
                <a:gd name="T24" fmla="*/ 0 w 300"/>
                <a:gd name="T25" fmla="*/ 0 h 510"/>
                <a:gd name="T26" fmla="*/ 0 w 300"/>
                <a:gd name="T27" fmla="*/ 0 h 510"/>
                <a:gd name="T28" fmla="*/ 0 w 300"/>
                <a:gd name="T29" fmla="*/ 0 h 510"/>
                <a:gd name="T30" fmla="*/ 0 w 300"/>
                <a:gd name="T31" fmla="*/ 0 h 510"/>
                <a:gd name="T32" fmla="*/ 0 w 300"/>
                <a:gd name="T33" fmla="*/ 0 h 510"/>
                <a:gd name="T34" fmla="*/ 0 w 300"/>
                <a:gd name="T35" fmla="*/ 0 h 510"/>
                <a:gd name="T36" fmla="*/ 0 w 300"/>
                <a:gd name="T37" fmla="*/ 0 h 510"/>
                <a:gd name="T38" fmla="*/ 0 w 300"/>
                <a:gd name="T39" fmla="*/ 0 h 510"/>
                <a:gd name="T40" fmla="*/ 0 w 300"/>
                <a:gd name="T41" fmla="*/ 0 h 510"/>
                <a:gd name="T42" fmla="*/ 0 w 300"/>
                <a:gd name="T43" fmla="*/ 0 h 510"/>
                <a:gd name="T44" fmla="*/ 0 w 300"/>
                <a:gd name="T45" fmla="*/ 0 h 510"/>
                <a:gd name="T46" fmla="*/ 0 w 300"/>
                <a:gd name="T47" fmla="*/ 0 h 510"/>
                <a:gd name="T48" fmla="*/ 0 w 300"/>
                <a:gd name="T49" fmla="*/ 0 h 510"/>
                <a:gd name="T50" fmla="*/ 0 w 300"/>
                <a:gd name="T51" fmla="*/ 0 h 510"/>
                <a:gd name="T52" fmla="*/ 0 w 300"/>
                <a:gd name="T53" fmla="*/ 0 h 510"/>
                <a:gd name="T54" fmla="*/ 0 w 300"/>
                <a:gd name="T55" fmla="*/ 0 h 5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0"/>
                <a:gd name="T85" fmla="*/ 0 h 510"/>
                <a:gd name="T86" fmla="*/ 300 w 300"/>
                <a:gd name="T87" fmla="*/ 510 h 5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38" name="Freeform 100"/>
            <p:cNvSpPr>
              <a:spLocks/>
            </p:cNvSpPr>
            <p:nvPr/>
          </p:nvSpPr>
          <p:spPr bwMode="auto">
            <a:xfrm>
              <a:off x="4104" y="1684"/>
              <a:ext cx="74" cy="83"/>
            </a:xfrm>
            <a:custGeom>
              <a:avLst/>
              <a:gdLst>
                <a:gd name="T0" fmla="*/ 0 w 368"/>
                <a:gd name="T1" fmla="*/ 0 h 416"/>
                <a:gd name="T2" fmla="*/ 0 w 368"/>
                <a:gd name="T3" fmla="*/ 0 h 416"/>
                <a:gd name="T4" fmla="*/ 0 w 368"/>
                <a:gd name="T5" fmla="*/ 0 h 416"/>
                <a:gd name="T6" fmla="*/ 0 w 368"/>
                <a:gd name="T7" fmla="*/ 0 h 416"/>
                <a:gd name="T8" fmla="*/ 0 w 368"/>
                <a:gd name="T9" fmla="*/ 0 h 416"/>
                <a:gd name="T10" fmla="*/ 0 w 368"/>
                <a:gd name="T11" fmla="*/ 0 h 416"/>
                <a:gd name="T12" fmla="*/ 0 w 368"/>
                <a:gd name="T13" fmla="*/ 0 h 416"/>
                <a:gd name="T14" fmla="*/ 0 w 368"/>
                <a:gd name="T15" fmla="*/ 0 h 416"/>
                <a:gd name="T16" fmla="*/ 0 w 368"/>
                <a:gd name="T17" fmla="*/ 0 h 416"/>
                <a:gd name="T18" fmla="*/ 0 w 368"/>
                <a:gd name="T19" fmla="*/ 0 h 416"/>
                <a:gd name="T20" fmla="*/ 0 w 368"/>
                <a:gd name="T21" fmla="*/ 0 h 416"/>
                <a:gd name="T22" fmla="*/ 0 w 368"/>
                <a:gd name="T23" fmla="*/ 0 h 416"/>
                <a:gd name="T24" fmla="*/ 0 w 368"/>
                <a:gd name="T25" fmla="*/ 0 h 416"/>
                <a:gd name="T26" fmla="*/ 0 w 368"/>
                <a:gd name="T27" fmla="*/ 0 h 416"/>
                <a:gd name="T28" fmla="*/ 0 w 368"/>
                <a:gd name="T29" fmla="*/ 0 h 416"/>
                <a:gd name="T30" fmla="*/ 0 w 368"/>
                <a:gd name="T31" fmla="*/ 0 h 416"/>
                <a:gd name="T32" fmla="*/ 0 w 368"/>
                <a:gd name="T33" fmla="*/ 0 h 416"/>
                <a:gd name="T34" fmla="*/ 0 w 368"/>
                <a:gd name="T35" fmla="*/ 0 h 416"/>
                <a:gd name="T36" fmla="*/ 0 w 368"/>
                <a:gd name="T37" fmla="*/ 0 h 416"/>
                <a:gd name="T38" fmla="*/ 0 w 368"/>
                <a:gd name="T39" fmla="*/ 0 h 416"/>
                <a:gd name="T40" fmla="*/ 0 w 368"/>
                <a:gd name="T41" fmla="*/ 0 h 416"/>
                <a:gd name="T42" fmla="*/ 0 w 368"/>
                <a:gd name="T43" fmla="*/ 0 h 416"/>
                <a:gd name="T44" fmla="*/ 0 w 368"/>
                <a:gd name="T45" fmla="*/ 0 h 416"/>
                <a:gd name="T46" fmla="*/ 0 w 368"/>
                <a:gd name="T47" fmla="*/ 0 h 416"/>
                <a:gd name="T48" fmla="*/ 0 w 368"/>
                <a:gd name="T49" fmla="*/ 0 h 416"/>
                <a:gd name="T50" fmla="*/ 0 w 368"/>
                <a:gd name="T51" fmla="*/ 0 h 416"/>
                <a:gd name="T52" fmla="*/ 0 w 368"/>
                <a:gd name="T53" fmla="*/ 0 h 416"/>
                <a:gd name="T54" fmla="*/ 0 w 368"/>
                <a:gd name="T55" fmla="*/ 0 h 416"/>
                <a:gd name="T56" fmla="*/ 0 w 368"/>
                <a:gd name="T57" fmla="*/ 0 h 416"/>
                <a:gd name="T58" fmla="*/ 0 w 368"/>
                <a:gd name="T59" fmla="*/ 0 h 416"/>
                <a:gd name="T60" fmla="*/ 0 w 368"/>
                <a:gd name="T61" fmla="*/ 0 h 416"/>
                <a:gd name="T62" fmla="*/ 0 w 368"/>
                <a:gd name="T63" fmla="*/ 0 h 416"/>
                <a:gd name="T64" fmla="*/ 0 w 368"/>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8"/>
                <a:gd name="T100" fmla="*/ 0 h 416"/>
                <a:gd name="T101" fmla="*/ 368 w 368"/>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39" name="Freeform 101"/>
            <p:cNvSpPr>
              <a:spLocks/>
            </p:cNvSpPr>
            <p:nvPr/>
          </p:nvSpPr>
          <p:spPr bwMode="auto">
            <a:xfrm>
              <a:off x="4278" y="1767"/>
              <a:ext cx="31" cy="46"/>
            </a:xfrm>
            <a:custGeom>
              <a:avLst/>
              <a:gdLst>
                <a:gd name="T0" fmla="*/ 0 w 156"/>
                <a:gd name="T1" fmla="*/ 0 h 228"/>
                <a:gd name="T2" fmla="*/ 0 w 156"/>
                <a:gd name="T3" fmla="*/ 0 h 228"/>
                <a:gd name="T4" fmla="*/ 0 w 156"/>
                <a:gd name="T5" fmla="*/ 0 h 228"/>
                <a:gd name="T6" fmla="*/ 0 w 156"/>
                <a:gd name="T7" fmla="*/ 0 h 228"/>
                <a:gd name="T8" fmla="*/ 0 w 156"/>
                <a:gd name="T9" fmla="*/ 0 h 228"/>
                <a:gd name="T10" fmla="*/ 0 w 156"/>
                <a:gd name="T11" fmla="*/ 0 h 228"/>
                <a:gd name="T12" fmla="*/ 0 w 156"/>
                <a:gd name="T13" fmla="*/ 0 h 228"/>
                <a:gd name="T14" fmla="*/ 0 w 156"/>
                <a:gd name="T15" fmla="*/ 0 h 228"/>
                <a:gd name="T16" fmla="*/ 0 w 156"/>
                <a:gd name="T17" fmla="*/ 0 h 228"/>
                <a:gd name="T18" fmla="*/ 0 w 156"/>
                <a:gd name="T19" fmla="*/ 0 h 228"/>
                <a:gd name="T20" fmla="*/ 0 w 156"/>
                <a:gd name="T21" fmla="*/ 0 h 228"/>
                <a:gd name="T22" fmla="*/ 0 w 156"/>
                <a:gd name="T23" fmla="*/ 0 h 228"/>
                <a:gd name="T24" fmla="*/ 0 w 156"/>
                <a:gd name="T25" fmla="*/ 0 h 228"/>
                <a:gd name="T26" fmla="*/ 0 w 156"/>
                <a:gd name="T27" fmla="*/ 0 h 228"/>
                <a:gd name="T28" fmla="*/ 0 w 156"/>
                <a:gd name="T29" fmla="*/ 0 h 228"/>
                <a:gd name="T30" fmla="*/ 0 w 156"/>
                <a:gd name="T31" fmla="*/ 0 h 228"/>
                <a:gd name="T32" fmla="*/ 0 w 156"/>
                <a:gd name="T33" fmla="*/ 0 h 2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228"/>
                <a:gd name="T53" fmla="*/ 156 w 156"/>
                <a:gd name="T54" fmla="*/ 228 h 2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40" name="Freeform 102"/>
            <p:cNvSpPr>
              <a:spLocks/>
            </p:cNvSpPr>
            <p:nvPr/>
          </p:nvSpPr>
          <p:spPr bwMode="auto">
            <a:xfrm>
              <a:off x="4275" y="1773"/>
              <a:ext cx="11" cy="19"/>
            </a:xfrm>
            <a:custGeom>
              <a:avLst/>
              <a:gdLst>
                <a:gd name="T0" fmla="*/ 0 w 55"/>
                <a:gd name="T1" fmla="*/ 0 h 93"/>
                <a:gd name="T2" fmla="*/ 0 w 55"/>
                <a:gd name="T3" fmla="*/ 0 h 93"/>
                <a:gd name="T4" fmla="*/ 0 w 55"/>
                <a:gd name="T5" fmla="*/ 0 h 93"/>
                <a:gd name="T6" fmla="*/ 0 w 55"/>
                <a:gd name="T7" fmla="*/ 0 h 93"/>
                <a:gd name="T8" fmla="*/ 0 w 55"/>
                <a:gd name="T9" fmla="*/ 0 h 93"/>
                <a:gd name="T10" fmla="*/ 0 w 55"/>
                <a:gd name="T11" fmla="*/ 0 h 93"/>
                <a:gd name="T12" fmla="*/ 0 w 55"/>
                <a:gd name="T13" fmla="*/ 0 h 93"/>
                <a:gd name="T14" fmla="*/ 0 w 55"/>
                <a:gd name="T15" fmla="*/ 0 h 93"/>
                <a:gd name="T16" fmla="*/ 0 w 55"/>
                <a:gd name="T17" fmla="*/ 0 h 93"/>
                <a:gd name="T18" fmla="*/ 0 w 55"/>
                <a:gd name="T19" fmla="*/ 0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93"/>
                <a:gd name="T32" fmla="*/ 55 w 55"/>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41" name="Freeform 103"/>
            <p:cNvSpPr>
              <a:spLocks/>
            </p:cNvSpPr>
            <p:nvPr/>
          </p:nvSpPr>
          <p:spPr bwMode="auto">
            <a:xfrm>
              <a:off x="4131" y="1777"/>
              <a:ext cx="29" cy="44"/>
            </a:xfrm>
            <a:custGeom>
              <a:avLst/>
              <a:gdLst>
                <a:gd name="T0" fmla="*/ 0 w 145"/>
                <a:gd name="T1" fmla="*/ 0 h 218"/>
                <a:gd name="T2" fmla="*/ 0 w 145"/>
                <a:gd name="T3" fmla="*/ 0 h 218"/>
                <a:gd name="T4" fmla="*/ 0 w 145"/>
                <a:gd name="T5" fmla="*/ 0 h 218"/>
                <a:gd name="T6" fmla="*/ 0 w 145"/>
                <a:gd name="T7" fmla="*/ 0 h 218"/>
                <a:gd name="T8" fmla="*/ 0 w 145"/>
                <a:gd name="T9" fmla="*/ 0 h 218"/>
                <a:gd name="T10" fmla="*/ 0 w 145"/>
                <a:gd name="T11" fmla="*/ 0 h 218"/>
                <a:gd name="T12" fmla="*/ 0 w 145"/>
                <a:gd name="T13" fmla="*/ 0 h 218"/>
                <a:gd name="T14" fmla="*/ 0 w 145"/>
                <a:gd name="T15" fmla="*/ 0 h 218"/>
                <a:gd name="T16" fmla="*/ 0 w 145"/>
                <a:gd name="T17" fmla="*/ 0 h 218"/>
                <a:gd name="T18" fmla="*/ 0 w 145"/>
                <a:gd name="T19" fmla="*/ 0 h 218"/>
                <a:gd name="T20" fmla="*/ 0 w 145"/>
                <a:gd name="T21" fmla="*/ 0 h 218"/>
                <a:gd name="T22" fmla="*/ 0 w 145"/>
                <a:gd name="T23" fmla="*/ 0 h 218"/>
                <a:gd name="T24" fmla="*/ 0 w 145"/>
                <a:gd name="T25" fmla="*/ 0 h 218"/>
                <a:gd name="T26" fmla="*/ 0 w 145"/>
                <a:gd name="T27" fmla="*/ 0 h 218"/>
                <a:gd name="T28" fmla="*/ 0 w 145"/>
                <a:gd name="T29" fmla="*/ 0 h 218"/>
                <a:gd name="T30" fmla="*/ 0 w 145"/>
                <a:gd name="T31" fmla="*/ 0 h 218"/>
                <a:gd name="T32" fmla="*/ 0 w 145"/>
                <a:gd name="T33" fmla="*/ 0 h 218"/>
                <a:gd name="T34" fmla="*/ 0 w 145"/>
                <a:gd name="T35" fmla="*/ 0 h 218"/>
                <a:gd name="T36" fmla="*/ 0 w 145"/>
                <a:gd name="T37" fmla="*/ 0 h 218"/>
                <a:gd name="T38" fmla="*/ 0 w 145"/>
                <a:gd name="T39" fmla="*/ 0 h 218"/>
                <a:gd name="T40" fmla="*/ 0 w 145"/>
                <a:gd name="T41" fmla="*/ 0 h 218"/>
                <a:gd name="T42" fmla="*/ 0 w 145"/>
                <a:gd name="T43" fmla="*/ 0 h 218"/>
                <a:gd name="T44" fmla="*/ 0 w 145"/>
                <a:gd name="T45" fmla="*/ 0 h 218"/>
                <a:gd name="T46" fmla="*/ 0 w 145"/>
                <a:gd name="T47" fmla="*/ 0 h 218"/>
                <a:gd name="T48" fmla="*/ 0 w 145"/>
                <a:gd name="T49" fmla="*/ 0 h 2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5"/>
                <a:gd name="T76" fmla="*/ 0 h 218"/>
                <a:gd name="T77" fmla="*/ 145 w 145"/>
                <a:gd name="T78" fmla="*/ 218 h 2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42" name="Freeform 104"/>
            <p:cNvSpPr>
              <a:spLocks/>
            </p:cNvSpPr>
            <p:nvPr/>
          </p:nvSpPr>
          <p:spPr bwMode="auto">
            <a:xfrm>
              <a:off x="4139" y="1782"/>
              <a:ext cx="29" cy="53"/>
            </a:xfrm>
            <a:custGeom>
              <a:avLst/>
              <a:gdLst>
                <a:gd name="T0" fmla="*/ 0 w 146"/>
                <a:gd name="T1" fmla="*/ 0 h 269"/>
                <a:gd name="T2" fmla="*/ 0 w 146"/>
                <a:gd name="T3" fmla="*/ 0 h 269"/>
                <a:gd name="T4" fmla="*/ 0 w 146"/>
                <a:gd name="T5" fmla="*/ 0 h 269"/>
                <a:gd name="T6" fmla="*/ 0 w 146"/>
                <a:gd name="T7" fmla="*/ 0 h 269"/>
                <a:gd name="T8" fmla="*/ 0 w 146"/>
                <a:gd name="T9" fmla="*/ 0 h 269"/>
                <a:gd name="T10" fmla="*/ 0 w 146"/>
                <a:gd name="T11" fmla="*/ 0 h 269"/>
                <a:gd name="T12" fmla="*/ 0 w 146"/>
                <a:gd name="T13" fmla="*/ 0 h 269"/>
                <a:gd name="T14" fmla="*/ 0 w 146"/>
                <a:gd name="T15" fmla="*/ 0 h 269"/>
                <a:gd name="T16" fmla="*/ 0 w 146"/>
                <a:gd name="T17" fmla="*/ 0 h 269"/>
                <a:gd name="T18" fmla="*/ 0 w 146"/>
                <a:gd name="T19" fmla="*/ 0 h 269"/>
                <a:gd name="T20" fmla="*/ 0 w 146"/>
                <a:gd name="T21" fmla="*/ 0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6"/>
                <a:gd name="T34" fmla="*/ 0 h 269"/>
                <a:gd name="T35" fmla="*/ 146 w 146"/>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43" name="Freeform 105"/>
            <p:cNvSpPr>
              <a:spLocks/>
            </p:cNvSpPr>
            <p:nvPr/>
          </p:nvSpPr>
          <p:spPr bwMode="auto">
            <a:xfrm>
              <a:off x="4293" y="1782"/>
              <a:ext cx="30" cy="43"/>
            </a:xfrm>
            <a:custGeom>
              <a:avLst/>
              <a:gdLst>
                <a:gd name="T0" fmla="*/ 0 w 149"/>
                <a:gd name="T1" fmla="*/ 0 h 217"/>
                <a:gd name="T2" fmla="*/ 0 w 149"/>
                <a:gd name="T3" fmla="*/ 0 h 217"/>
                <a:gd name="T4" fmla="*/ 0 w 149"/>
                <a:gd name="T5" fmla="*/ 0 h 217"/>
                <a:gd name="T6" fmla="*/ 0 w 149"/>
                <a:gd name="T7" fmla="*/ 0 h 217"/>
                <a:gd name="T8" fmla="*/ 0 w 149"/>
                <a:gd name="T9" fmla="*/ 0 h 217"/>
                <a:gd name="T10" fmla="*/ 0 w 149"/>
                <a:gd name="T11" fmla="*/ 0 h 217"/>
                <a:gd name="T12" fmla="*/ 0 w 149"/>
                <a:gd name="T13" fmla="*/ 0 h 217"/>
                <a:gd name="T14" fmla="*/ 0 w 149"/>
                <a:gd name="T15" fmla="*/ 0 h 217"/>
                <a:gd name="T16" fmla="*/ 0 w 149"/>
                <a:gd name="T17" fmla="*/ 0 h 217"/>
                <a:gd name="T18" fmla="*/ 0 w 149"/>
                <a:gd name="T19" fmla="*/ 0 h 217"/>
                <a:gd name="T20" fmla="*/ 0 w 149"/>
                <a:gd name="T21" fmla="*/ 0 h 217"/>
                <a:gd name="T22" fmla="*/ 0 w 149"/>
                <a:gd name="T23" fmla="*/ 0 h 217"/>
                <a:gd name="T24" fmla="*/ 0 w 149"/>
                <a:gd name="T25" fmla="*/ 0 h 217"/>
                <a:gd name="T26" fmla="*/ 0 w 149"/>
                <a:gd name="T27" fmla="*/ 0 h 217"/>
                <a:gd name="T28" fmla="*/ 0 w 149"/>
                <a:gd name="T29" fmla="*/ 0 h 217"/>
                <a:gd name="T30" fmla="*/ 0 w 149"/>
                <a:gd name="T31" fmla="*/ 0 h 217"/>
                <a:gd name="T32" fmla="*/ 0 w 149"/>
                <a:gd name="T33" fmla="*/ 0 h 217"/>
                <a:gd name="T34" fmla="*/ 0 w 149"/>
                <a:gd name="T35" fmla="*/ 0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217"/>
                <a:gd name="T56" fmla="*/ 149 w 149"/>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44" name="Freeform 106"/>
            <p:cNvSpPr>
              <a:spLocks/>
            </p:cNvSpPr>
            <p:nvPr/>
          </p:nvSpPr>
          <p:spPr bwMode="auto">
            <a:xfrm>
              <a:off x="4313" y="1798"/>
              <a:ext cx="31" cy="37"/>
            </a:xfrm>
            <a:custGeom>
              <a:avLst/>
              <a:gdLst>
                <a:gd name="T0" fmla="*/ 0 w 156"/>
                <a:gd name="T1" fmla="*/ 0 h 186"/>
                <a:gd name="T2" fmla="*/ 0 w 156"/>
                <a:gd name="T3" fmla="*/ 0 h 186"/>
                <a:gd name="T4" fmla="*/ 0 w 156"/>
                <a:gd name="T5" fmla="*/ 0 h 186"/>
                <a:gd name="T6" fmla="*/ 0 w 156"/>
                <a:gd name="T7" fmla="*/ 0 h 186"/>
                <a:gd name="T8" fmla="*/ 0 w 156"/>
                <a:gd name="T9" fmla="*/ 0 h 186"/>
                <a:gd name="T10" fmla="*/ 0 w 156"/>
                <a:gd name="T11" fmla="*/ 0 h 186"/>
                <a:gd name="T12" fmla="*/ 0 w 156"/>
                <a:gd name="T13" fmla="*/ 0 h 186"/>
                <a:gd name="T14" fmla="*/ 0 w 156"/>
                <a:gd name="T15" fmla="*/ 0 h 186"/>
                <a:gd name="T16" fmla="*/ 0 w 156"/>
                <a:gd name="T17" fmla="*/ 0 h 186"/>
                <a:gd name="T18" fmla="*/ 0 w 156"/>
                <a:gd name="T19" fmla="*/ 0 h 186"/>
                <a:gd name="T20" fmla="*/ 0 w 156"/>
                <a:gd name="T21" fmla="*/ 0 h 186"/>
                <a:gd name="T22" fmla="*/ 0 w 156"/>
                <a:gd name="T23" fmla="*/ 0 h 1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186"/>
                <a:gd name="T38" fmla="*/ 156 w 156"/>
                <a:gd name="T39" fmla="*/ 186 h 1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45" name="Freeform 107"/>
            <p:cNvSpPr>
              <a:spLocks/>
            </p:cNvSpPr>
            <p:nvPr/>
          </p:nvSpPr>
          <p:spPr bwMode="auto">
            <a:xfrm>
              <a:off x="4154" y="1809"/>
              <a:ext cx="26" cy="43"/>
            </a:xfrm>
            <a:custGeom>
              <a:avLst/>
              <a:gdLst>
                <a:gd name="T0" fmla="*/ 0 w 130"/>
                <a:gd name="T1" fmla="*/ 0 h 218"/>
                <a:gd name="T2" fmla="*/ 0 w 130"/>
                <a:gd name="T3" fmla="*/ 0 h 218"/>
                <a:gd name="T4" fmla="*/ 0 w 130"/>
                <a:gd name="T5" fmla="*/ 0 h 218"/>
                <a:gd name="T6" fmla="*/ 0 w 130"/>
                <a:gd name="T7" fmla="*/ 0 h 218"/>
                <a:gd name="T8" fmla="*/ 0 w 130"/>
                <a:gd name="T9" fmla="*/ 0 h 218"/>
                <a:gd name="T10" fmla="*/ 0 w 130"/>
                <a:gd name="T11" fmla="*/ 0 h 218"/>
                <a:gd name="T12" fmla="*/ 0 w 130"/>
                <a:gd name="T13" fmla="*/ 0 h 218"/>
                <a:gd name="T14" fmla="*/ 0 w 130"/>
                <a:gd name="T15" fmla="*/ 0 h 218"/>
                <a:gd name="T16" fmla="*/ 0 w 130"/>
                <a:gd name="T17" fmla="*/ 0 h 218"/>
                <a:gd name="T18" fmla="*/ 0 w 130"/>
                <a:gd name="T19" fmla="*/ 0 h 218"/>
                <a:gd name="T20" fmla="*/ 0 w 130"/>
                <a:gd name="T21" fmla="*/ 0 h 218"/>
                <a:gd name="T22" fmla="*/ 0 w 130"/>
                <a:gd name="T23" fmla="*/ 0 h 218"/>
                <a:gd name="T24" fmla="*/ 0 w 130"/>
                <a:gd name="T25" fmla="*/ 0 h 218"/>
                <a:gd name="T26" fmla="*/ 0 w 130"/>
                <a:gd name="T27" fmla="*/ 0 h 218"/>
                <a:gd name="T28" fmla="*/ 0 w 130"/>
                <a:gd name="T29" fmla="*/ 0 h 2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0"/>
                <a:gd name="T46" fmla="*/ 0 h 218"/>
                <a:gd name="T47" fmla="*/ 130 w 130"/>
                <a:gd name="T48" fmla="*/ 218 h 2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46" name="Freeform 108"/>
            <p:cNvSpPr>
              <a:spLocks/>
            </p:cNvSpPr>
            <p:nvPr/>
          </p:nvSpPr>
          <p:spPr bwMode="auto">
            <a:xfrm>
              <a:off x="4336" y="1815"/>
              <a:ext cx="20" cy="29"/>
            </a:xfrm>
            <a:custGeom>
              <a:avLst/>
              <a:gdLst>
                <a:gd name="T0" fmla="*/ 0 w 97"/>
                <a:gd name="T1" fmla="*/ 0 h 146"/>
                <a:gd name="T2" fmla="*/ 0 w 97"/>
                <a:gd name="T3" fmla="*/ 0 h 146"/>
                <a:gd name="T4" fmla="*/ 0 w 97"/>
                <a:gd name="T5" fmla="*/ 0 h 146"/>
                <a:gd name="T6" fmla="*/ 0 w 97"/>
                <a:gd name="T7" fmla="*/ 0 h 146"/>
                <a:gd name="T8" fmla="*/ 0 w 97"/>
                <a:gd name="T9" fmla="*/ 0 h 146"/>
                <a:gd name="T10" fmla="*/ 0 w 97"/>
                <a:gd name="T11" fmla="*/ 0 h 146"/>
                <a:gd name="T12" fmla="*/ 0 w 97"/>
                <a:gd name="T13" fmla="*/ 0 h 146"/>
                <a:gd name="T14" fmla="*/ 0 w 97"/>
                <a:gd name="T15" fmla="*/ 0 h 146"/>
                <a:gd name="T16" fmla="*/ 0 w 97"/>
                <a:gd name="T17" fmla="*/ 0 h 146"/>
                <a:gd name="T18" fmla="*/ 0 w 97"/>
                <a:gd name="T19" fmla="*/ 0 h 146"/>
                <a:gd name="T20" fmla="*/ 0 w 97"/>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46"/>
                <a:gd name="T35" fmla="*/ 97 w 97"/>
                <a:gd name="T36" fmla="*/ 146 h 1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47" name="Freeform 109"/>
            <p:cNvSpPr>
              <a:spLocks/>
            </p:cNvSpPr>
            <p:nvPr/>
          </p:nvSpPr>
          <p:spPr bwMode="auto">
            <a:xfrm>
              <a:off x="4171" y="1827"/>
              <a:ext cx="24" cy="35"/>
            </a:xfrm>
            <a:custGeom>
              <a:avLst/>
              <a:gdLst>
                <a:gd name="T0" fmla="*/ 0 w 119"/>
                <a:gd name="T1" fmla="*/ 0 h 176"/>
                <a:gd name="T2" fmla="*/ 0 w 119"/>
                <a:gd name="T3" fmla="*/ 0 h 176"/>
                <a:gd name="T4" fmla="*/ 0 w 119"/>
                <a:gd name="T5" fmla="*/ 0 h 176"/>
                <a:gd name="T6" fmla="*/ 0 w 119"/>
                <a:gd name="T7" fmla="*/ 0 h 176"/>
                <a:gd name="T8" fmla="*/ 0 w 119"/>
                <a:gd name="T9" fmla="*/ 0 h 176"/>
                <a:gd name="T10" fmla="*/ 0 w 119"/>
                <a:gd name="T11" fmla="*/ 0 h 176"/>
                <a:gd name="T12" fmla="*/ 0 w 119"/>
                <a:gd name="T13" fmla="*/ 0 h 176"/>
                <a:gd name="T14" fmla="*/ 0 w 119"/>
                <a:gd name="T15" fmla="*/ 0 h 176"/>
                <a:gd name="T16" fmla="*/ 0 w 119"/>
                <a:gd name="T17" fmla="*/ 0 h 176"/>
                <a:gd name="T18" fmla="*/ 0 w 119"/>
                <a:gd name="T19" fmla="*/ 0 h 176"/>
                <a:gd name="T20" fmla="*/ 0 w 119"/>
                <a:gd name="T21" fmla="*/ 0 h 176"/>
                <a:gd name="T22" fmla="*/ 0 w 119"/>
                <a:gd name="T23" fmla="*/ 0 h 176"/>
                <a:gd name="T24" fmla="*/ 0 w 119"/>
                <a:gd name="T25" fmla="*/ 0 h 176"/>
                <a:gd name="T26" fmla="*/ 0 w 119"/>
                <a:gd name="T27" fmla="*/ 0 h 176"/>
                <a:gd name="T28" fmla="*/ 0 w 119"/>
                <a:gd name="T29" fmla="*/ 0 h 176"/>
                <a:gd name="T30" fmla="*/ 0 w 119"/>
                <a:gd name="T31" fmla="*/ 0 h 176"/>
                <a:gd name="T32" fmla="*/ 0 w 119"/>
                <a:gd name="T33" fmla="*/ 0 h 176"/>
                <a:gd name="T34" fmla="*/ 0 w 119"/>
                <a:gd name="T35" fmla="*/ 0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176"/>
                <a:gd name="T56" fmla="*/ 119 w 119"/>
                <a:gd name="T57" fmla="*/ 176 h 1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48" name="Freeform 110"/>
            <p:cNvSpPr>
              <a:spLocks/>
            </p:cNvSpPr>
            <p:nvPr/>
          </p:nvSpPr>
          <p:spPr bwMode="auto">
            <a:xfrm>
              <a:off x="4193" y="1846"/>
              <a:ext cx="17" cy="23"/>
            </a:xfrm>
            <a:custGeom>
              <a:avLst/>
              <a:gdLst>
                <a:gd name="T0" fmla="*/ 0 w 85"/>
                <a:gd name="T1" fmla="*/ 0 h 114"/>
                <a:gd name="T2" fmla="*/ 0 w 85"/>
                <a:gd name="T3" fmla="*/ 0 h 114"/>
                <a:gd name="T4" fmla="*/ 0 w 85"/>
                <a:gd name="T5" fmla="*/ 0 h 114"/>
                <a:gd name="T6" fmla="*/ 0 w 85"/>
                <a:gd name="T7" fmla="*/ 0 h 114"/>
                <a:gd name="T8" fmla="*/ 0 w 85"/>
                <a:gd name="T9" fmla="*/ 0 h 114"/>
                <a:gd name="T10" fmla="*/ 0 w 85"/>
                <a:gd name="T11" fmla="*/ 0 h 114"/>
                <a:gd name="T12" fmla="*/ 0 w 85"/>
                <a:gd name="T13" fmla="*/ 0 h 114"/>
                <a:gd name="T14" fmla="*/ 0 w 85"/>
                <a:gd name="T15" fmla="*/ 0 h 114"/>
                <a:gd name="T16" fmla="*/ 0 w 85"/>
                <a:gd name="T17" fmla="*/ 0 h 114"/>
                <a:gd name="T18" fmla="*/ 0 w 85"/>
                <a:gd name="T19" fmla="*/ 0 h 114"/>
                <a:gd name="T20" fmla="*/ 0 w 85"/>
                <a:gd name="T21" fmla="*/ 0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14"/>
                <a:gd name="T35" fmla="*/ 85 w 85"/>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49" name="Freeform 111"/>
            <p:cNvSpPr>
              <a:spLocks/>
            </p:cNvSpPr>
            <p:nvPr/>
          </p:nvSpPr>
          <p:spPr bwMode="auto">
            <a:xfrm>
              <a:off x="4212" y="884"/>
              <a:ext cx="12" cy="7"/>
            </a:xfrm>
            <a:custGeom>
              <a:avLst/>
              <a:gdLst>
                <a:gd name="T0" fmla="*/ 0 w 62"/>
                <a:gd name="T1" fmla="*/ 0 h 35"/>
                <a:gd name="T2" fmla="*/ 0 w 62"/>
                <a:gd name="T3" fmla="*/ 0 h 35"/>
                <a:gd name="T4" fmla="*/ 0 w 62"/>
                <a:gd name="T5" fmla="*/ 0 h 35"/>
                <a:gd name="T6" fmla="*/ 0 w 62"/>
                <a:gd name="T7" fmla="*/ 0 h 35"/>
                <a:gd name="T8" fmla="*/ 0 w 62"/>
                <a:gd name="T9" fmla="*/ 0 h 35"/>
                <a:gd name="T10" fmla="*/ 0 w 62"/>
                <a:gd name="T11" fmla="*/ 0 h 35"/>
                <a:gd name="T12" fmla="*/ 0 w 62"/>
                <a:gd name="T13" fmla="*/ 0 h 35"/>
                <a:gd name="T14" fmla="*/ 0 w 62"/>
                <a:gd name="T15" fmla="*/ 0 h 35"/>
                <a:gd name="T16" fmla="*/ 0 w 62"/>
                <a:gd name="T17" fmla="*/ 0 h 35"/>
                <a:gd name="T18" fmla="*/ 0 w 62"/>
                <a:gd name="T19" fmla="*/ 0 h 35"/>
                <a:gd name="T20" fmla="*/ 0 w 62"/>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35"/>
                <a:gd name="T35" fmla="*/ 62 w 62"/>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50" name="Freeform 112"/>
            <p:cNvSpPr>
              <a:spLocks/>
            </p:cNvSpPr>
            <p:nvPr/>
          </p:nvSpPr>
          <p:spPr bwMode="auto">
            <a:xfrm>
              <a:off x="4123" y="610"/>
              <a:ext cx="62" cy="66"/>
            </a:xfrm>
            <a:custGeom>
              <a:avLst/>
              <a:gdLst>
                <a:gd name="T0" fmla="*/ 0 w 310"/>
                <a:gd name="T1" fmla="*/ 0 h 332"/>
                <a:gd name="T2" fmla="*/ 0 w 310"/>
                <a:gd name="T3" fmla="*/ 0 h 332"/>
                <a:gd name="T4" fmla="*/ 0 w 310"/>
                <a:gd name="T5" fmla="*/ 0 h 332"/>
                <a:gd name="T6" fmla="*/ 0 w 310"/>
                <a:gd name="T7" fmla="*/ 0 h 332"/>
                <a:gd name="T8" fmla="*/ 0 w 310"/>
                <a:gd name="T9" fmla="*/ 0 h 332"/>
                <a:gd name="T10" fmla="*/ 0 w 310"/>
                <a:gd name="T11" fmla="*/ 0 h 332"/>
                <a:gd name="T12" fmla="*/ 0 w 310"/>
                <a:gd name="T13" fmla="*/ 0 h 332"/>
                <a:gd name="T14" fmla="*/ 0 w 310"/>
                <a:gd name="T15" fmla="*/ 0 h 332"/>
                <a:gd name="T16" fmla="*/ 0 w 310"/>
                <a:gd name="T17" fmla="*/ 0 h 332"/>
                <a:gd name="T18" fmla="*/ 0 w 310"/>
                <a:gd name="T19" fmla="*/ 0 h 332"/>
                <a:gd name="T20" fmla="*/ 0 w 310"/>
                <a:gd name="T21" fmla="*/ 0 h 332"/>
                <a:gd name="T22" fmla="*/ 0 w 310"/>
                <a:gd name="T23" fmla="*/ 0 h 332"/>
                <a:gd name="T24" fmla="*/ 0 w 310"/>
                <a:gd name="T25" fmla="*/ 0 h 332"/>
                <a:gd name="T26" fmla="*/ 0 w 310"/>
                <a:gd name="T27" fmla="*/ 0 h 332"/>
                <a:gd name="T28" fmla="*/ 0 w 310"/>
                <a:gd name="T29" fmla="*/ 0 h 332"/>
                <a:gd name="T30" fmla="*/ 0 w 310"/>
                <a:gd name="T31" fmla="*/ 0 h 332"/>
                <a:gd name="T32" fmla="*/ 0 w 310"/>
                <a:gd name="T33" fmla="*/ 0 h 332"/>
                <a:gd name="T34" fmla="*/ 0 w 310"/>
                <a:gd name="T35" fmla="*/ 0 h 332"/>
                <a:gd name="T36" fmla="*/ 0 w 310"/>
                <a:gd name="T37" fmla="*/ 0 h 332"/>
                <a:gd name="T38" fmla="*/ 0 w 310"/>
                <a:gd name="T39" fmla="*/ 0 h 332"/>
                <a:gd name="T40" fmla="*/ 0 w 310"/>
                <a:gd name="T41" fmla="*/ 0 h 332"/>
                <a:gd name="T42" fmla="*/ 0 w 310"/>
                <a:gd name="T43" fmla="*/ 0 h 332"/>
                <a:gd name="T44" fmla="*/ 0 w 310"/>
                <a:gd name="T45" fmla="*/ 0 h 332"/>
                <a:gd name="T46" fmla="*/ 0 w 310"/>
                <a:gd name="T47" fmla="*/ 0 h 332"/>
                <a:gd name="T48" fmla="*/ 0 w 310"/>
                <a:gd name="T49" fmla="*/ 0 h 332"/>
                <a:gd name="T50" fmla="*/ 0 w 310"/>
                <a:gd name="T51" fmla="*/ 0 h 332"/>
                <a:gd name="T52" fmla="*/ 0 w 310"/>
                <a:gd name="T53" fmla="*/ 0 h 332"/>
                <a:gd name="T54" fmla="*/ 0 w 310"/>
                <a:gd name="T55" fmla="*/ 0 h 332"/>
                <a:gd name="T56" fmla="*/ 0 w 310"/>
                <a:gd name="T57" fmla="*/ 0 h 332"/>
                <a:gd name="T58" fmla="*/ 0 w 310"/>
                <a:gd name="T59" fmla="*/ 0 h 332"/>
                <a:gd name="T60" fmla="*/ 0 w 310"/>
                <a:gd name="T61" fmla="*/ 0 h 332"/>
                <a:gd name="T62" fmla="*/ 0 w 310"/>
                <a:gd name="T63" fmla="*/ 0 h 332"/>
                <a:gd name="T64" fmla="*/ 0 w 310"/>
                <a:gd name="T65" fmla="*/ 0 h 332"/>
                <a:gd name="T66" fmla="*/ 0 w 310"/>
                <a:gd name="T67" fmla="*/ 0 h 332"/>
                <a:gd name="T68" fmla="*/ 0 w 310"/>
                <a:gd name="T69" fmla="*/ 0 h 332"/>
                <a:gd name="T70" fmla="*/ 0 w 310"/>
                <a:gd name="T71" fmla="*/ 0 h 332"/>
                <a:gd name="T72" fmla="*/ 0 w 310"/>
                <a:gd name="T73" fmla="*/ 0 h 332"/>
                <a:gd name="T74" fmla="*/ 0 w 310"/>
                <a:gd name="T75" fmla="*/ 0 h 332"/>
                <a:gd name="T76" fmla="*/ 0 w 310"/>
                <a:gd name="T77" fmla="*/ 0 h 332"/>
                <a:gd name="T78" fmla="*/ 0 w 310"/>
                <a:gd name="T79" fmla="*/ 0 h 332"/>
                <a:gd name="T80" fmla="*/ 0 w 310"/>
                <a:gd name="T81" fmla="*/ 0 h 332"/>
                <a:gd name="T82" fmla="*/ 0 w 310"/>
                <a:gd name="T83" fmla="*/ 0 h 332"/>
                <a:gd name="T84" fmla="*/ 0 w 310"/>
                <a:gd name="T85" fmla="*/ 0 h 332"/>
                <a:gd name="T86" fmla="*/ 0 w 310"/>
                <a:gd name="T87" fmla="*/ 0 h 332"/>
                <a:gd name="T88" fmla="*/ 0 w 310"/>
                <a:gd name="T89" fmla="*/ 0 h 332"/>
                <a:gd name="T90" fmla="*/ 0 w 310"/>
                <a:gd name="T91" fmla="*/ 0 h 332"/>
                <a:gd name="T92" fmla="*/ 0 w 310"/>
                <a:gd name="T93" fmla="*/ 0 h 332"/>
                <a:gd name="T94" fmla="*/ 0 w 310"/>
                <a:gd name="T95" fmla="*/ 0 h 332"/>
                <a:gd name="T96" fmla="*/ 0 w 310"/>
                <a:gd name="T97" fmla="*/ 0 h 332"/>
                <a:gd name="T98" fmla="*/ 0 w 310"/>
                <a:gd name="T99" fmla="*/ 0 h 332"/>
                <a:gd name="T100" fmla="*/ 0 w 310"/>
                <a:gd name="T101" fmla="*/ 0 h 332"/>
                <a:gd name="T102" fmla="*/ 0 w 310"/>
                <a:gd name="T103" fmla="*/ 0 h 332"/>
                <a:gd name="T104" fmla="*/ 0 w 310"/>
                <a:gd name="T105" fmla="*/ 0 h 332"/>
                <a:gd name="T106" fmla="*/ 0 w 310"/>
                <a:gd name="T107" fmla="*/ 0 h 332"/>
                <a:gd name="T108" fmla="*/ 0 w 310"/>
                <a:gd name="T109" fmla="*/ 0 h 332"/>
                <a:gd name="T110" fmla="*/ 0 w 310"/>
                <a:gd name="T111" fmla="*/ 0 h 332"/>
                <a:gd name="T112" fmla="*/ 0 w 310"/>
                <a:gd name="T113" fmla="*/ 0 h 332"/>
                <a:gd name="T114" fmla="*/ 0 w 310"/>
                <a:gd name="T115" fmla="*/ 0 h 332"/>
                <a:gd name="T116" fmla="*/ 0 w 310"/>
                <a:gd name="T117" fmla="*/ 0 h 332"/>
                <a:gd name="T118" fmla="*/ 0 w 310"/>
                <a:gd name="T119" fmla="*/ 0 h 332"/>
                <a:gd name="T120" fmla="*/ 0 w 310"/>
                <a:gd name="T121" fmla="*/ 0 h 332"/>
                <a:gd name="T122" fmla="*/ 0 w 310"/>
                <a:gd name="T123" fmla="*/ 0 h 3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0"/>
                <a:gd name="T187" fmla="*/ 0 h 332"/>
                <a:gd name="T188" fmla="*/ 310 w 310"/>
                <a:gd name="T189" fmla="*/ 332 h 3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51" name="Freeform 113"/>
            <p:cNvSpPr>
              <a:spLocks/>
            </p:cNvSpPr>
            <p:nvPr/>
          </p:nvSpPr>
          <p:spPr bwMode="auto">
            <a:xfrm>
              <a:off x="4131" y="618"/>
              <a:ext cx="46" cy="52"/>
            </a:xfrm>
            <a:custGeom>
              <a:avLst/>
              <a:gdLst>
                <a:gd name="T0" fmla="*/ 0 w 229"/>
                <a:gd name="T1" fmla="*/ 0 h 259"/>
                <a:gd name="T2" fmla="*/ 0 w 229"/>
                <a:gd name="T3" fmla="*/ 0 h 259"/>
                <a:gd name="T4" fmla="*/ 0 w 229"/>
                <a:gd name="T5" fmla="*/ 0 h 259"/>
                <a:gd name="T6" fmla="*/ 0 w 229"/>
                <a:gd name="T7" fmla="*/ 0 h 259"/>
                <a:gd name="T8" fmla="*/ 0 w 229"/>
                <a:gd name="T9" fmla="*/ 0 h 259"/>
                <a:gd name="T10" fmla="*/ 0 w 229"/>
                <a:gd name="T11" fmla="*/ 0 h 259"/>
                <a:gd name="T12" fmla="*/ 0 w 229"/>
                <a:gd name="T13" fmla="*/ 0 h 259"/>
                <a:gd name="T14" fmla="*/ 0 w 229"/>
                <a:gd name="T15" fmla="*/ 0 h 259"/>
                <a:gd name="T16" fmla="*/ 0 w 229"/>
                <a:gd name="T17" fmla="*/ 0 h 259"/>
                <a:gd name="T18" fmla="*/ 0 w 229"/>
                <a:gd name="T19" fmla="*/ 0 h 259"/>
                <a:gd name="T20" fmla="*/ 0 w 229"/>
                <a:gd name="T21" fmla="*/ 0 h 259"/>
                <a:gd name="T22" fmla="*/ 0 w 229"/>
                <a:gd name="T23" fmla="*/ 0 h 259"/>
                <a:gd name="T24" fmla="*/ 0 w 229"/>
                <a:gd name="T25" fmla="*/ 0 h 259"/>
                <a:gd name="T26" fmla="*/ 0 w 229"/>
                <a:gd name="T27" fmla="*/ 0 h 259"/>
                <a:gd name="T28" fmla="*/ 0 w 229"/>
                <a:gd name="T29" fmla="*/ 0 h 259"/>
                <a:gd name="T30" fmla="*/ 0 w 229"/>
                <a:gd name="T31" fmla="*/ 0 h 259"/>
                <a:gd name="T32" fmla="*/ 0 w 229"/>
                <a:gd name="T33" fmla="*/ 0 h 259"/>
                <a:gd name="T34" fmla="*/ 0 w 229"/>
                <a:gd name="T35" fmla="*/ 0 h 259"/>
                <a:gd name="T36" fmla="*/ 0 w 229"/>
                <a:gd name="T37" fmla="*/ 0 h 259"/>
                <a:gd name="T38" fmla="*/ 0 w 229"/>
                <a:gd name="T39" fmla="*/ 0 h 259"/>
                <a:gd name="T40" fmla="*/ 0 w 229"/>
                <a:gd name="T41" fmla="*/ 0 h 259"/>
                <a:gd name="T42" fmla="*/ 0 w 229"/>
                <a:gd name="T43" fmla="*/ 0 h 259"/>
                <a:gd name="T44" fmla="*/ 0 w 229"/>
                <a:gd name="T45" fmla="*/ 0 h 259"/>
                <a:gd name="T46" fmla="*/ 0 w 229"/>
                <a:gd name="T47" fmla="*/ 0 h 259"/>
                <a:gd name="T48" fmla="*/ 0 w 229"/>
                <a:gd name="T49" fmla="*/ 0 h 259"/>
                <a:gd name="T50" fmla="*/ 0 w 229"/>
                <a:gd name="T51" fmla="*/ 0 h 259"/>
                <a:gd name="T52" fmla="*/ 0 w 229"/>
                <a:gd name="T53" fmla="*/ 0 h 259"/>
                <a:gd name="T54" fmla="*/ 0 w 229"/>
                <a:gd name="T55" fmla="*/ 0 h 259"/>
                <a:gd name="T56" fmla="*/ 0 w 229"/>
                <a:gd name="T57" fmla="*/ 0 h 259"/>
                <a:gd name="T58" fmla="*/ 0 w 229"/>
                <a:gd name="T59" fmla="*/ 0 h 259"/>
                <a:gd name="T60" fmla="*/ 0 w 229"/>
                <a:gd name="T61" fmla="*/ 0 h 259"/>
                <a:gd name="T62" fmla="*/ 0 w 229"/>
                <a:gd name="T63" fmla="*/ 0 h 259"/>
                <a:gd name="T64" fmla="*/ 0 w 229"/>
                <a:gd name="T65" fmla="*/ 0 h 259"/>
                <a:gd name="T66" fmla="*/ 0 w 229"/>
                <a:gd name="T67" fmla="*/ 0 h 259"/>
                <a:gd name="T68" fmla="*/ 0 w 229"/>
                <a:gd name="T69" fmla="*/ 0 h 259"/>
                <a:gd name="T70" fmla="*/ 0 w 229"/>
                <a:gd name="T71" fmla="*/ 0 h 259"/>
                <a:gd name="T72" fmla="*/ 0 w 229"/>
                <a:gd name="T73" fmla="*/ 0 h 259"/>
                <a:gd name="T74" fmla="*/ 0 w 229"/>
                <a:gd name="T75" fmla="*/ 0 h 259"/>
                <a:gd name="T76" fmla="*/ 0 w 229"/>
                <a:gd name="T77" fmla="*/ 0 h 259"/>
                <a:gd name="T78" fmla="*/ 0 w 229"/>
                <a:gd name="T79" fmla="*/ 0 h 259"/>
                <a:gd name="T80" fmla="*/ 0 w 229"/>
                <a:gd name="T81" fmla="*/ 0 h 259"/>
                <a:gd name="T82" fmla="*/ 0 w 229"/>
                <a:gd name="T83" fmla="*/ 0 h 259"/>
                <a:gd name="T84" fmla="*/ 0 w 229"/>
                <a:gd name="T85" fmla="*/ 0 h 259"/>
                <a:gd name="T86" fmla="*/ 0 w 229"/>
                <a:gd name="T87" fmla="*/ 0 h 259"/>
                <a:gd name="T88" fmla="*/ 0 w 229"/>
                <a:gd name="T89" fmla="*/ 0 h 259"/>
                <a:gd name="T90" fmla="*/ 0 w 229"/>
                <a:gd name="T91" fmla="*/ 0 h 259"/>
                <a:gd name="T92" fmla="*/ 0 w 229"/>
                <a:gd name="T93" fmla="*/ 0 h 259"/>
                <a:gd name="T94" fmla="*/ 0 w 229"/>
                <a:gd name="T95" fmla="*/ 0 h 259"/>
                <a:gd name="T96" fmla="*/ 0 w 229"/>
                <a:gd name="T97" fmla="*/ 0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9"/>
                <a:gd name="T148" fmla="*/ 0 h 259"/>
                <a:gd name="T149" fmla="*/ 229 w 229"/>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52" name="Freeform 114"/>
            <p:cNvSpPr>
              <a:spLocks/>
            </p:cNvSpPr>
            <p:nvPr/>
          </p:nvSpPr>
          <p:spPr bwMode="auto">
            <a:xfrm>
              <a:off x="4249" y="726"/>
              <a:ext cx="62" cy="60"/>
            </a:xfrm>
            <a:custGeom>
              <a:avLst/>
              <a:gdLst>
                <a:gd name="T0" fmla="*/ 0 w 311"/>
                <a:gd name="T1" fmla="*/ 0 h 300"/>
                <a:gd name="T2" fmla="*/ 0 w 311"/>
                <a:gd name="T3" fmla="*/ 0 h 300"/>
                <a:gd name="T4" fmla="*/ 0 w 311"/>
                <a:gd name="T5" fmla="*/ 0 h 300"/>
                <a:gd name="T6" fmla="*/ 0 w 311"/>
                <a:gd name="T7" fmla="*/ 0 h 300"/>
                <a:gd name="T8" fmla="*/ 0 w 311"/>
                <a:gd name="T9" fmla="*/ 0 h 300"/>
                <a:gd name="T10" fmla="*/ 0 w 311"/>
                <a:gd name="T11" fmla="*/ 0 h 300"/>
                <a:gd name="T12" fmla="*/ 0 w 311"/>
                <a:gd name="T13" fmla="*/ 0 h 300"/>
                <a:gd name="T14" fmla="*/ 0 w 311"/>
                <a:gd name="T15" fmla="*/ 0 h 300"/>
                <a:gd name="T16" fmla="*/ 0 w 311"/>
                <a:gd name="T17" fmla="*/ 0 h 300"/>
                <a:gd name="T18" fmla="*/ 0 w 311"/>
                <a:gd name="T19" fmla="*/ 0 h 300"/>
                <a:gd name="T20" fmla="*/ 0 w 311"/>
                <a:gd name="T21" fmla="*/ 0 h 300"/>
                <a:gd name="T22" fmla="*/ 0 w 311"/>
                <a:gd name="T23" fmla="*/ 0 h 300"/>
                <a:gd name="T24" fmla="*/ 0 w 311"/>
                <a:gd name="T25" fmla="*/ 0 h 300"/>
                <a:gd name="T26" fmla="*/ 0 w 311"/>
                <a:gd name="T27" fmla="*/ 0 h 300"/>
                <a:gd name="T28" fmla="*/ 0 w 311"/>
                <a:gd name="T29" fmla="*/ 0 h 300"/>
                <a:gd name="T30" fmla="*/ 0 w 311"/>
                <a:gd name="T31" fmla="*/ 0 h 300"/>
                <a:gd name="T32" fmla="*/ 0 w 311"/>
                <a:gd name="T33" fmla="*/ 0 h 300"/>
                <a:gd name="T34" fmla="*/ 0 w 311"/>
                <a:gd name="T35" fmla="*/ 0 h 300"/>
                <a:gd name="T36" fmla="*/ 0 w 311"/>
                <a:gd name="T37" fmla="*/ 0 h 300"/>
                <a:gd name="T38" fmla="*/ 0 w 311"/>
                <a:gd name="T39" fmla="*/ 0 h 300"/>
                <a:gd name="T40" fmla="*/ 0 w 311"/>
                <a:gd name="T41" fmla="*/ 0 h 300"/>
                <a:gd name="T42" fmla="*/ 0 w 311"/>
                <a:gd name="T43" fmla="*/ 0 h 300"/>
                <a:gd name="T44" fmla="*/ 0 w 311"/>
                <a:gd name="T45" fmla="*/ 0 h 300"/>
                <a:gd name="T46" fmla="*/ 0 w 311"/>
                <a:gd name="T47" fmla="*/ 0 h 300"/>
                <a:gd name="T48" fmla="*/ 0 w 311"/>
                <a:gd name="T49" fmla="*/ 0 h 300"/>
                <a:gd name="T50" fmla="*/ 0 w 311"/>
                <a:gd name="T51" fmla="*/ 0 h 300"/>
                <a:gd name="T52" fmla="*/ 0 w 311"/>
                <a:gd name="T53" fmla="*/ 0 h 300"/>
                <a:gd name="T54" fmla="*/ 0 w 311"/>
                <a:gd name="T55" fmla="*/ 0 h 300"/>
                <a:gd name="T56" fmla="*/ 0 w 311"/>
                <a:gd name="T57" fmla="*/ 0 h 300"/>
                <a:gd name="T58" fmla="*/ 0 w 311"/>
                <a:gd name="T59" fmla="*/ 0 h 300"/>
                <a:gd name="T60" fmla="*/ 0 w 311"/>
                <a:gd name="T61" fmla="*/ 0 h 300"/>
                <a:gd name="T62" fmla="*/ 0 w 311"/>
                <a:gd name="T63" fmla="*/ 0 h 300"/>
                <a:gd name="T64" fmla="*/ 0 w 311"/>
                <a:gd name="T65" fmla="*/ 0 h 300"/>
                <a:gd name="T66" fmla="*/ 0 w 311"/>
                <a:gd name="T67" fmla="*/ 0 h 3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1"/>
                <a:gd name="T103" fmla="*/ 0 h 300"/>
                <a:gd name="T104" fmla="*/ 311 w 311"/>
                <a:gd name="T105" fmla="*/ 300 h 3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53" name="Freeform 115"/>
            <p:cNvSpPr>
              <a:spLocks/>
            </p:cNvSpPr>
            <p:nvPr/>
          </p:nvSpPr>
          <p:spPr bwMode="auto">
            <a:xfrm>
              <a:off x="4257" y="733"/>
              <a:ext cx="48" cy="47"/>
            </a:xfrm>
            <a:custGeom>
              <a:avLst/>
              <a:gdLst>
                <a:gd name="T0" fmla="*/ 0 w 239"/>
                <a:gd name="T1" fmla="*/ 0 h 238"/>
                <a:gd name="T2" fmla="*/ 0 w 239"/>
                <a:gd name="T3" fmla="*/ 0 h 238"/>
                <a:gd name="T4" fmla="*/ 0 w 239"/>
                <a:gd name="T5" fmla="*/ 0 h 238"/>
                <a:gd name="T6" fmla="*/ 0 w 239"/>
                <a:gd name="T7" fmla="*/ 0 h 238"/>
                <a:gd name="T8" fmla="*/ 0 w 239"/>
                <a:gd name="T9" fmla="*/ 0 h 238"/>
                <a:gd name="T10" fmla="*/ 0 w 239"/>
                <a:gd name="T11" fmla="*/ 0 h 238"/>
                <a:gd name="T12" fmla="*/ 0 w 239"/>
                <a:gd name="T13" fmla="*/ 0 h 238"/>
                <a:gd name="T14" fmla="*/ 0 w 239"/>
                <a:gd name="T15" fmla="*/ 0 h 238"/>
                <a:gd name="T16" fmla="*/ 0 w 239"/>
                <a:gd name="T17" fmla="*/ 0 h 238"/>
                <a:gd name="T18" fmla="*/ 0 w 239"/>
                <a:gd name="T19" fmla="*/ 0 h 238"/>
                <a:gd name="T20" fmla="*/ 0 w 239"/>
                <a:gd name="T21" fmla="*/ 0 h 238"/>
                <a:gd name="T22" fmla="*/ 0 w 239"/>
                <a:gd name="T23" fmla="*/ 0 h 238"/>
                <a:gd name="T24" fmla="*/ 0 w 239"/>
                <a:gd name="T25" fmla="*/ 0 h 238"/>
                <a:gd name="T26" fmla="*/ 0 w 239"/>
                <a:gd name="T27" fmla="*/ 0 h 238"/>
                <a:gd name="T28" fmla="*/ 0 w 239"/>
                <a:gd name="T29" fmla="*/ 0 h 238"/>
                <a:gd name="T30" fmla="*/ 0 w 239"/>
                <a:gd name="T31" fmla="*/ 0 h 238"/>
                <a:gd name="T32" fmla="*/ 0 w 239"/>
                <a:gd name="T33" fmla="*/ 0 h 238"/>
                <a:gd name="T34" fmla="*/ 0 w 239"/>
                <a:gd name="T35" fmla="*/ 0 h 238"/>
                <a:gd name="T36" fmla="*/ 0 w 239"/>
                <a:gd name="T37" fmla="*/ 0 h 238"/>
                <a:gd name="T38" fmla="*/ 0 w 239"/>
                <a:gd name="T39" fmla="*/ 0 h 238"/>
                <a:gd name="T40" fmla="*/ 0 w 239"/>
                <a:gd name="T41" fmla="*/ 0 h 238"/>
                <a:gd name="T42" fmla="*/ 0 w 239"/>
                <a:gd name="T43" fmla="*/ 0 h 238"/>
                <a:gd name="T44" fmla="*/ 0 w 239"/>
                <a:gd name="T45" fmla="*/ 0 h 238"/>
                <a:gd name="T46" fmla="*/ 0 w 239"/>
                <a:gd name="T47" fmla="*/ 0 h 238"/>
                <a:gd name="T48" fmla="*/ 0 w 239"/>
                <a:gd name="T49" fmla="*/ 0 h 238"/>
                <a:gd name="T50" fmla="*/ 0 w 239"/>
                <a:gd name="T51" fmla="*/ 0 h 238"/>
                <a:gd name="T52" fmla="*/ 0 w 239"/>
                <a:gd name="T53" fmla="*/ 0 h 238"/>
                <a:gd name="T54" fmla="*/ 0 w 239"/>
                <a:gd name="T55" fmla="*/ 0 h 238"/>
                <a:gd name="T56" fmla="*/ 0 w 239"/>
                <a:gd name="T57" fmla="*/ 0 h 238"/>
                <a:gd name="T58" fmla="*/ 0 w 239"/>
                <a:gd name="T59" fmla="*/ 0 h 238"/>
                <a:gd name="T60" fmla="*/ 0 w 239"/>
                <a:gd name="T61" fmla="*/ 0 h 238"/>
                <a:gd name="T62" fmla="*/ 0 w 239"/>
                <a:gd name="T63" fmla="*/ 0 h 238"/>
                <a:gd name="T64" fmla="*/ 0 w 239"/>
                <a:gd name="T65" fmla="*/ 0 h 238"/>
                <a:gd name="T66" fmla="*/ 0 w 239"/>
                <a:gd name="T67" fmla="*/ 0 h 238"/>
                <a:gd name="T68" fmla="*/ 0 w 239"/>
                <a:gd name="T69" fmla="*/ 0 h 238"/>
                <a:gd name="T70" fmla="*/ 0 w 239"/>
                <a:gd name="T71" fmla="*/ 0 h 238"/>
                <a:gd name="T72" fmla="*/ 0 w 239"/>
                <a:gd name="T73" fmla="*/ 0 h 238"/>
                <a:gd name="T74" fmla="*/ 0 w 239"/>
                <a:gd name="T75" fmla="*/ 0 h 238"/>
                <a:gd name="T76" fmla="*/ 0 w 239"/>
                <a:gd name="T77" fmla="*/ 0 h 238"/>
                <a:gd name="T78" fmla="*/ 0 w 239"/>
                <a:gd name="T79" fmla="*/ 0 h 238"/>
                <a:gd name="T80" fmla="*/ 0 w 239"/>
                <a:gd name="T81" fmla="*/ 0 h 238"/>
                <a:gd name="T82" fmla="*/ 0 w 239"/>
                <a:gd name="T83" fmla="*/ 0 h 238"/>
                <a:gd name="T84" fmla="*/ 0 w 239"/>
                <a:gd name="T85" fmla="*/ 0 h 238"/>
                <a:gd name="T86" fmla="*/ 0 w 239"/>
                <a:gd name="T87" fmla="*/ 0 h 238"/>
                <a:gd name="T88" fmla="*/ 0 w 239"/>
                <a:gd name="T89" fmla="*/ 0 h 238"/>
                <a:gd name="T90" fmla="*/ 0 w 239"/>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9"/>
                <a:gd name="T139" fmla="*/ 0 h 238"/>
                <a:gd name="T140" fmla="*/ 239 w 239"/>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54" name="Freeform 116"/>
            <p:cNvSpPr>
              <a:spLocks/>
            </p:cNvSpPr>
            <p:nvPr/>
          </p:nvSpPr>
          <p:spPr bwMode="auto">
            <a:xfrm>
              <a:off x="3969" y="730"/>
              <a:ext cx="69"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w 343"/>
                <a:gd name="T111" fmla="*/ 0 h 3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3"/>
                <a:gd name="T169" fmla="*/ 0 h 343"/>
                <a:gd name="T170" fmla="*/ 343 w 343"/>
                <a:gd name="T171" fmla="*/ 343 h 3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55" name="Freeform 117"/>
            <p:cNvSpPr>
              <a:spLocks/>
            </p:cNvSpPr>
            <p:nvPr/>
          </p:nvSpPr>
          <p:spPr bwMode="auto">
            <a:xfrm>
              <a:off x="3977" y="739"/>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56" name="Freeform 118"/>
            <p:cNvSpPr>
              <a:spLocks/>
            </p:cNvSpPr>
            <p:nvPr/>
          </p:nvSpPr>
          <p:spPr bwMode="auto">
            <a:xfrm>
              <a:off x="3973" y="542"/>
              <a:ext cx="58" cy="58"/>
            </a:xfrm>
            <a:custGeom>
              <a:avLst/>
              <a:gdLst>
                <a:gd name="T0" fmla="*/ 0 w 290"/>
                <a:gd name="T1" fmla="*/ 0 h 290"/>
                <a:gd name="T2" fmla="*/ 0 w 290"/>
                <a:gd name="T3" fmla="*/ 0 h 290"/>
                <a:gd name="T4" fmla="*/ 0 w 290"/>
                <a:gd name="T5" fmla="*/ 0 h 290"/>
                <a:gd name="T6" fmla="*/ 0 w 290"/>
                <a:gd name="T7" fmla="*/ 0 h 290"/>
                <a:gd name="T8" fmla="*/ 0 w 290"/>
                <a:gd name="T9" fmla="*/ 0 h 290"/>
                <a:gd name="T10" fmla="*/ 0 w 290"/>
                <a:gd name="T11" fmla="*/ 0 h 290"/>
                <a:gd name="T12" fmla="*/ 0 w 290"/>
                <a:gd name="T13" fmla="*/ 0 h 290"/>
                <a:gd name="T14" fmla="*/ 0 w 290"/>
                <a:gd name="T15" fmla="*/ 0 h 290"/>
                <a:gd name="T16" fmla="*/ 0 w 290"/>
                <a:gd name="T17" fmla="*/ 0 h 290"/>
                <a:gd name="T18" fmla="*/ 0 w 290"/>
                <a:gd name="T19" fmla="*/ 0 h 290"/>
                <a:gd name="T20" fmla="*/ 0 w 290"/>
                <a:gd name="T21" fmla="*/ 0 h 290"/>
                <a:gd name="T22" fmla="*/ 0 w 290"/>
                <a:gd name="T23" fmla="*/ 0 h 290"/>
                <a:gd name="T24" fmla="*/ 0 w 290"/>
                <a:gd name="T25" fmla="*/ 0 h 290"/>
                <a:gd name="T26" fmla="*/ 0 w 290"/>
                <a:gd name="T27" fmla="*/ 0 h 290"/>
                <a:gd name="T28" fmla="*/ 0 w 290"/>
                <a:gd name="T29" fmla="*/ 0 h 290"/>
                <a:gd name="T30" fmla="*/ 0 w 290"/>
                <a:gd name="T31" fmla="*/ 0 h 290"/>
                <a:gd name="T32" fmla="*/ 0 w 290"/>
                <a:gd name="T33" fmla="*/ 0 h 290"/>
                <a:gd name="T34" fmla="*/ 0 w 290"/>
                <a:gd name="T35" fmla="*/ 0 h 290"/>
                <a:gd name="T36" fmla="*/ 0 w 290"/>
                <a:gd name="T37" fmla="*/ 0 h 290"/>
                <a:gd name="T38" fmla="*/ 0 w 290"/>
                <a:gd name="T39" fmla="*/ 0 h 290"/>
                <a:gd name="T40" fmla="*/ 0 w 290"/>
                <a:gd name="T41" fmla="*/ 0 h 290"/>
                <a:gd name="T42" fmla="*/ 0 w 290"/>
                <a:gd name="T43" fmla="*/ 0 h 290"/>
                <a:gd name="T44" fmla="*/ 0 w 290"/>
                <a:gd name="T45" fmla="*/ 0 h 290"/>
                <a:gd name="T46" fmla="*/ 0 w 290"/>
                <a:gd name="T47" fmla="*/ 0 h 290"/>
                <a:gd name="T48" fmla="*/ 0 w 290"/>
                <a:gd name="T49" fmla="*/ 0 h 290"/>
                <a:gd name="T50" fmla="*/ 0 w 290"/>
                <a:gd name="T51" fmla="*/ 0 h 290"/>
                <a:gd name="T52" fmla="*/ 0 w 290"/>
                <a:gd name="T53" fmla="*/ 0 h 290"/>
                <a:gd name="T54" fmla="*/ 0 w 290"/>
                <a:gd name="T55" fmla="*/ 0 h 290"/>
                <a:gd name="T56" fmla="*/ 0 w 290"/>
                <a:gd name="T57" fmla="*/ 0 h 290"/>
                <a:gd name="T58" fmla="*/ 0 w 290"/>
                <a:gd name="T59" fmla="*/ 0 h 290"/>
                <a:gd name="T60" fmla="*/ 0 w 290"/>
                <a:gd name="T61" fmla="*/ 0 h 290"/>
                <a:gd name="T62" fmla="*/ 0 w 290"/>
                <a:gd name="T63" fmla="*/ 0 h 290"/>
                <a:gd name="T64" fmla="*/ 0 w 290"/>
                <a:gd name="T65" fmla="*/ 0 h 290"/>
                <a:gd name="T66" fmla="*/ 0 w 290"/>
                <a:gd name="T67" fmla="*/ 0 h 290"/>
                <a:gd name="T68" fmla="*/ 0 w 290"/>
                <a:gd name="T69" fmla="*/ 0 h 290"/>
                <a:gd name="T70" fmla="*/ 0 w 290"/>
                <a:gd name="T71" fmla="*/ 0 h 290"/>
                <a:gd name="T72" fmla="*/ 0 w 290"/>
                <a:gd name="T73" fmla="*/ 0 h 290"/>
                <a:gd name="T74" fmla="*/ 0 w 290"/>
                <a:gd name="T75" fmla="*/ 0 h 290"/>
                <a:gd name="T76" fmla="*/ 0 w 290"/>
                <a:gd name="T77" fmla="*/ 0 h 290"/>
                <a:gd name="T78" fmla="*/ 0 w 290"/>
                <a:gd name="T79" fmla="*/ 0 h 290"/>
                <a:gd name="T80" fmla="*/ 0 w 290"/>
                <a:gd name="T81" fmla="*/ 0 h 290"/>
                <a:gd name="T82" fmla="*/ 0 w 290"/>
                <a:gd name="T83" fmla="*/ 0 h 290"/>
                <a:gd name="T84" fmla="*/ 0 w 290"/>
                <a:gd name="T85" fmla="*/ 0 h 290"/>
                <a:gd name="T86" fmla="*/ 0 w 290"/>
                <a:gd name="T87" fmla="*/ 0 h 290"/>
                <a:gd name="T88" fmla="*/ 0 w 290"/>
                <a:gd name="T89" fmla="*/ 0 h 290"/>
                <a:gd name="T90" fmla="*/ 0 w 290"/>
                <a:gd name="T91" fmla="*/ 0 h 290"/>
                <a:gd name="T92" fmla="*/ 0 w 290"/>
                <a:gd name="T93" fmla="*/ 0 h 290"/>
                <a:gd name="T94" fmla="*/ 0 w 290"/>
                <a:gd name="T95" fmla="*/ 0 h 290"/>
                <a:gd name="T96" fmla="*/ 0 w 290"/>
                <a:gd name="T97" fmla="*/ 0 h 290"/>
                <a:gd name="T98" fmla="*/ 0 w 290"/>
                <a:gd name="T99" fmla="*/ 0 h 290"/>
                <a:gd name="T100" fmla="*/ 0 w 290"/>
                <a:gd name="T101" fmla="*/ 0 h 290"/>
                <a:gd name="T102" fmla="*/ 0 w 290"/>
                <a:gd name="T103" fmla="*/ 0 h 290"/>
                <a:gd name="T104" fmla="*/ 0 w 290"/>
                <a:gd name="T105" fmla="*/ 0 h 290"/>
                <a:gd name="T106" fmla="*/ 0 w 290"/>
                <a:gd name="T107" fmla="*/ 0 h 290"/>
                <a:gd name="T108" fmla="*/ 0 w 290"/>
                <a:gd name="T109" fmla="*/ 0 h 290"/>
                <a:gd name="T110" fmla="*/ 0 w 290"/>
                <a:gd name="T111" fmla="*/ 0 h 290"/>
                <a:gd name="T112" fmla="*/ 0 w 290"/>
                <a:gd name="T113" fmla="*/ 0 h 290"/>
                <a:gd name="T114" fmla="*/ 0 w 290"/>
                <a:gd name="T115" fmla="*/ 0 h 290"/>
                <a:gd name="T116" fmla="*/ 0 w 290"/>
                <a:gd name="T117" fmla="*/ 0 h 290"/>
                <a:gd name="T118" fmla="*/ 0 w 290"/>
                <a:gd name="T119" fmla="*/ 0 h 290"/>
                <a:gd name="T120" fmla="*/ 0 w 290"/>
                <a:gd name="T121" fmla="*/ 0 h 290"/>
                <a:gd name="T122" fmla="*/ 0 w 290"/>
                <a:gd name="T123" fmla="*/ 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290"/>
                <a:gd name="T188" fmla="*/ 290 w 290"/>
                <a:gd name="T189" fmla="*/ 290 h 2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57" name="Freeform 119"/>
            <p:cNvSpPr>
              <a:spLocks/>
            </p:cNvSpPr>
            <p:nvPr/>
          </p:nvSpPr>
          <p:spPr bwMode="auto">
            <a:xfrm>
              <a:off x="3981" y="548"/>
              <a:ext cx="42" cy="44"/>
            </a:xfrm>
            <a:custGeom>
              <a:avLst/>
              <a:gdLst>
                <a:gd name="T0" fmla="*/ 0 w 208"/>
                <a:gd name="T1" fmla="*/ 0 h 218"/>
                <a:gd name="T2" fmla="*/ 0 w 208"/>
                <a:gd name="T3" fmla="*/ 0 h 218"/>
                <a:gd name="T4" fmla="*/ 0 w 208"/>
                <a:gd name="T5" fmla="*/ 0 h 218"/>
                <a:gd name="T6" fmla="*/ 0 w 208"/>
                <a:gd name="T7" fmla="*/ 0 h 218"/>
                <a:gd name="T8" fmla="*/ 0 w 208"/>
                <a:gd name="T9" fmla="*/ 0 h 218"/>
                <a:gd name="T10" fmla="*/ 0 w 208"/>
                <a:gd name="T11" fmla="*/ 0 h 218"/>
                <a:gd name="T12" fmla="*/ 0 w 208"/>
                <a:gd name="T13" fmla="*/ 0 h 218"/>
                <a:gd name="T14" fmla="*/ 0 w 208"/>
                <a:gd name="T15" fmla="*/ 0 h 218"/>
                <a:gd name="T16" fmla="*/ 0 w 208"/>
                <a:gd name="T17" fmla="*/ 0 h 218"/>
                <a:gd name="T18" fmla="*/ 0 w 208"/>
                <a:gd name="T19" fmla="*/ 0 h 218"/>
                <a:gd name="T20" fmla="*/ 0 w 208"/>
                <a:gd name="T21" fmla="*/ 0 h 218"/>
                <a:gd name="T22" fmla="*/ 0 w 208"/>
                <a:gd name="T23" fmla="*/ 0 h 218"/>
                <a:gd name="T24" fmla="*/ 0 w 208"/>
                <a:gd name="T25" fmla="*/ 0 h 218"/>
                <a:gd name="T26" fmla="*/ 0 w 208"/>
                <a:gd name="T27" fmla="*/ 0 h 218"/>
                <a:gd name="T28" fmla="*/ 0 w 208"/>
                <a:gd name="T29" fmla="*/ 0 h 218"/>
                <a:gd name="T30" fmla="*/ 0 w 208"/>
                <a:gd name="T31" fmla="*/ 0 h 218"/>
                <a:gd name="T32" fmla="*/ 0 w 208"/>
                <a:gd name="T33" fmla="*/ 0 h 218"/>
                <a:gd name="T34" fmla="*/ 0 w 208"/>
                <a:gd name="T35" fmla="*/ 0 h 218"/>
                <a:gd name="T36" fmla="*/ 0 w 208"/>
                <a:gd name="T37" fmla="*/ 0 h 218"/>
                <a:gd name="T38" fmla="*/ 0 w 208"/>
                <a:gd name="T39" fmla="*/ 0 h 218"/>
                <a:gd name="T40" fmla="*/ 0 w 208"/>
                <a:gd name="T41" fmla="*/ 0 h 218"/>
                <a:gd name="T42" fmla="*/ 0 w 208"/>
                <a:gd name="T43" fmla="*/ 0 h 218"/>
                <a:gd name="T44" fmla="*/ 0 w 208"/>
                <a:gd name="T45" fmla="*/ 0 h 218"/>
                <a:gd name="T46" fmla="*/ 0 w 208"/>
                <a:gd name="T47" fmla="*/ 0 h 218"/>
                <a:gd name="T48" fmla="*/ 0 w 208"/>
                <a:gd name="T49" fmla="*/ 0 h 218"/>
                <a:gd name="T50" fmla="*/ 0 w 208"/>
                <a:gd name="T51" fmla="*/ 0 h 218"/>
                <a:gd name="T52" fmla="*/ 0 w 208"/>
                <a:gd name="T53" fmla="*/ 0 h 218"/>
                <a:gd name="T54" fmla="*/ 0 w 208"/>
                <a:gd name="T55" fmla="*/ 0 h 218"/>
                <a:gd name="T56" fmla="*/ 0 w 208"/>
                <a:gd name="T57" fmla="*/ 0 h 218"/>
                <a:gd name="T58" fmla="*/ 0 w 208"/>
                <a:gd name="T59" fmla="*/ 0 h 218"/>
                <a:gd name="T60" fmla="*/ 0 w 208"/>
                <a:gd name="T61" fmla="*/ 0 h 218"/>
                <a:gd name="T62" fmla="*/ 0 w 208"/>
                <a:gd name="T63" fmla="*/ 0 h 218"/>
                <a:gd name="T64" fmla="*/ 0 w 208"/>
                <a:gd name="T65" fmla="*/ 0 h 218"/>
                <a:gd name="T66" fmla="*/ 0 w 208"/>
                <a:gd name="T67" fmla="*/ 0 h 218"/>
                <a:gd name="T68" fmla="*/ 0 w 208"/>
                <a:gd name="T69" fmla="*/ 0 h 218"/>
                <a:gd name="T70" fmla="*/ 0 w 208"/>
                <a:gd name="T71" fmla="*/ 0 h 218"/>
                <a:gd name="T72" fmla="*/ 0 w 208"/>
                <a:gd name="T73" fmla="*/ 0 h 218"/>
                <a:gd name="T74" fmla="*/ 0 w 208"/>
                <a:gd name="T75" fmla="*/ 0 h 218"/>
                <a:gd name="T76" fmla="*/ 0 w 208"/>
                <a:gd name="T77" fmla="*/ 0 h 2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18"/>
                <a:gd name="T119" fmla="*/ 208 w 208"/>
                <a:gd name="T120" fmla="*/ 218 h 2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58" name="Freeform 120"/>
            <p:cNvSpPr>
              <a:spLocks/>
            </p:cNvSpPr>
            <p:nvPr/>
          </p:nvSpPr>
          <p:spPr bwMode="auto">
            <a:xfrm>
              <a:off x="4081" y="670"/>
              <a:ext cx="58" cy="58"/>
            </a:xfrm>
            <a:custGeom>
              <a:avLst/>
              <a:gdLst>
                <a:gd name="T0" fmla="*/ 0 w 289"/>
                <a:gd name="T1" fmla="*/ 0 h 290"/>
                <a:gd name="T2" fmla="*/ 0 w 289"/>
                <a:gd name="T3" fmla="*/ 0 h 290"/>
                <a:gd name="T4" fmla="*/ 0 w 289"/>
                <a:gd name="T5" fmla="*/ 0 h 290"/>
                <a:gd name="T6" fmla="*/ 0 w 289"/>
                <a:gd name="T7" fmla="*/ 0 h 290"/>
                <a:gd name="T8" fmla="*/ 0 w 289"/>
                <a:gd name="T9" fmla="*/ 0 h 290"/>
                <a:gd name="T10" fmla="*/ 0 w 289"/>
                <a:gd name="T11" fmla="*/ 0 h 290"/>
                <a:gd name="T12" fmla="*/ 0 w 289"/>
                <a:gd name="T13" fmla="*/ 0 h 290"/>
                <a:gd name="T14" fmla="*/ 0 w 289"/>
                <a:gd name="T15" fmla="*/ 0 h 290"/>
                <a:gd name="T16" fmla="*/ 0 w 289"/>
                <a:gd name="T17" fmla="*/ 0 h 290"/>
                <a:gd name="T18" fmla="*/ 0 w 289"/>
                <a:gd name="T19" fmla="*/ 0 h 290"/>
                <a:gd name="T20" fmla="*/ 0 w 289"/>
                <a:gd name="T21" fmla="*/ 0 h 290"/>
                <a:gd name="T22" fmla="*/ 0 w 289"/>
                <a:gd name="T23" fmla="*/ 0 h 290"/>
                <a:gd name="T24" fmla="*/ 0 w 289"/>
                <a:gd name="T25" fmla="*/ 0 h 290"/>
                <a:gd name="T26" fmla="*/ 0 w 289"/>
                <a:gd name="T27" fmla="*/ 0 h 290"/>
                <a:gd name="T28" fmla="*/ 0 w 289"/>
                <a:gd name="T29" fmla="*/ 0 h 290"/>
                <a:gd name="T30" fmla="*/ 0 w 289"/>
                <a:gd name="T31" fmla="*/ 0 h 290"/>
                <a:gd name="T32" fmla="*/ 0 w 289"/>
                <a:gd name="T33" fmla="*/ 0 h 290"/>
                <a:gd name="T34" fmla="*/ 0 w 289"/>
                <a:gd name="T35" fmla="*/ 0 h 290"/>
                <a:gd name="T36" fmla="*/ 0 w 289"/>
                <a:gd name="T37" fmla="*/ 0 h 290"/>
                <a:gd name="T38" fmla="*/ 0 w 289"/>
                <a:gd name="T39" fmla="*/ 0 h 290"/>
                <a:gd name="T40" fmla="*/ 0 w 289"/>
                <a:gd name="T41" fmla="*/ 0 h 290"/>
                <a:gd name="T42" fmla="*/ 0 w 289"/>
                <a:gd name="T43" fmla="*/ 0 h 290"/>
                <a:gd name="T44" fmla="*/ 0 w 289"/>
                <a:gd name="T45" fmla="*/ 0 h 290"/>
                <a:gd name="T46" fmla="*/ 0 w 289"/>
                <a:gd name="T47" fmla="*/ 0 h 290"/>
                <a:gd name="T48" fmla="*/ 0 w 289"/>
                <a:gd name="T49" fmla="*/ 0 h 290"/>
                <a:gd name="T50" fmla="*/ 0 w 289"/>
                <a:gd name="T51" fmla="*/ 0 h 290"/>
                <a:gd name="T52" fmla="*/ 0 w 289"/>
                <a:gd name="T53" fmla="*/ 0 h 290"/>
                <a:gd name="T54" fmla="*/ 0 w 289"/>
                <a:gd name="T55" fmla="*/ 0 h 290"/>
                <a:gd name="T56" fmla="*/ 0 w 289"/>
                <a:gd name="T57" fmla="*/ 0 h 290"/>
                <a:gd name="T58" fmla="*/ 0 w 289"/>
                <a:gd name="T59" fmla="*/ 0 h 290"/>
                <a:gd name="T60" fmla="*/ 0 w 289"/>
                <a:gd name="T61" fmla="*/ 0 h 290"/>
                <a:gd name="T62" fmla="*/ 0 w 289"/>
                <a:gd name="T63" fmla="*/ 0 h 290"/>
                <a:gd name="T64" fmla="*/ 0 w 289"/>
                <a:gd name="T65" fmla="*/ 0 h 290"/>
                <a:gd name="T66" fmla="*/ 0 w 289"/>
                <a:gd name="T67" fmla="*/ 0 h 290"/>
                <a:gd name="T68" fmla="*/ 0 w 289"/>
                <a:gd name="T69" fmla="*/ 0 h 290"/>
                <a:gd name="T70" fmla="*/ 0 w 289"/>
                <a:gd name="T71" fmla="*/ 0 h 290"/>
                <a:gd name="T72" fmla="*/ 0 w 289"/>
                <a:gd name="T73" fmla="*/ 0 h 290"/>
                <a:gd name="T74" fmla="*/ 0 w 289"/>
                <a:gd name="T75" fmla="*/ 0 h 290"/>
                <a:gd name="T76" fmla="*/ 0 w 289"/>
                <a:gd name="T77" fmla="*/ 0 h 290"/>
                <a:gd name="T78" fmla="*/ 0 w 289"/>
                <a:gd name="T79" fmla="*/ 0 h 290"/>
                <a:gd name="T80" fmla="*/ 0 w 289"/>
                <a:gd name="T81" fmla="*/ 0 h 290"/>
                <a:gd name="T82" fmla="*/ 0 w 289"/>
                <a:gd name="T83" fmla="*/ 0 h 290"/>
                <a:gd name="T84" fmla="*/ 0 w 289"/>
                <a:gd name="T85" fmla="*/ 0 h 290"/>
                <a:gd name="T86" fmla="*/ 0 w 289"/>
                <a:gd name="T87" fmla="*/ 0 h 290"/>
                <a:gd name="T88" fmla="*/ 0 w 289"/>
                <a:gd name="T89" fmla="*/ 0 h 290"/>
                <a:gd name="T90" fmla="*/ 0 w 289"/>
                <a:gd name="T91" fmla="*/ 0 h 290"/>
                <a:gd name="T92" fmla="*/ 0 w 289"/>
                <a:gd name="T93" fmla="*/ 0 h 290"/>
                <a:gd name="T94" fmla="*/ 0 w 289"/>
                <a:gd name="T95" fmla="*/ 0 h 290"/>
                <a:gd name="T96" fmla="*/ 0 w 289"/>
                <a:gd name="T97" fmla="*/ 0 h 290"/>
                <a:gd name="T98" fmla="*/ 0 w 289"/>
                <a:gd name="T99" fmla="*/ 0 h 290"/>
                <a:gd name="T100" fmla="*/ 0 w 289"/>
                <a:gd name="T101" fmla="*/ 0 h 290"/>
                <a:gd name="T102" fmla="*/ 0 w 289"/>
                <a:gd name="T103" fmla="*/ 0 h 290"/>
                <a:gd name="T104" fmla="*/ 0 w 289"/>
                <a:gd name="T105" fmla="*/ 0 h 290"/>
                <a:gd name="T106" fmla="*/ 0 w 289"/>
                <a:gd name="T107" fmla="*/ 0 h 290"/>
                <a:gd name="T108" fmla="*/ 0 w 289"/>
                <a:gd name="T109" fmla="*/ 0 h 290"/>
                <a:gd name="T110" fmla="*/ 0 w 289"/>
                <a:gd name="T111" fmla="*/ 0 h 290"/>
                <a:gd name="T112" fmla="*/ 0 w 289"/>
                <a:gd name="T113" fmla="*/ 0 h 290"/>
                <a:gd name="T114" fmla="*/ 0 w 289"/>
                <a:gd name="T115" fmla="*/ 0 h 290"/>
                <a:gd name="T116" fmla="*/ 0 w 289"/>
                <a:gd name="T117" fmla="*/ 0 h 290"/>
                <a:gd name="T118" fmla="*/ 0 w 289"/>
                <a:gd name="T119" fmla="*/ 0 h 290"/>
                <a:gd name="T120" fmla="*/ 0 w 289"/>
                <a:gd name="T121" fmla="*/ 0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9"/>
                <a:gd name="T184" fmla="*/ 0 h 290"/>
                <a:gd name="T185" fmla="*/ 289 w 289"/>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59" name="Freeform 121"/>
            <p:cNvSpPr>
              <a:spLocks/>
            </p:cNvSpPr>
            <p:nvPr/>
          </p:nvSpPr>
          <p:spPr bwMode="auto">
            <a:xfrm>
              <a:off x="4089" y="679"/>
              <a:ext cx="42" cy="41"/>
            </a:xfrm>
            <a:custGeom>
              <a:avLst/>
              <a:gdLst>
                <a:gd name="T0" fmla="*/ 0 w 208"/>
                <a:gd name="T1" fmla="*/ 0 h 207"/>
                <a:gd name="T2" fmla="*/ 0 w 208"/>
                <a:gd name="T3" fmla="*/ 0 h 207"/>
                <a:gd name="T4" fmla="*/ 0 w 208"/>
                <a:gd name="T5" fmla="*/ 0 h 207"/>
                <a:gd name="T6" fmla="*/ 0 w 208"/>
                <a:gd name="T7" fmla="*/ 0 h 207"/>
                <a:gd name="T8" fmla="*/ 0 w 208"/>
                <a:gd name="T9" fmla="*/ 0 h 207"/>
                <a:gd name="T10" fmla="*/ 0 w 208"/>
                <a:gd name="T11" fmla="*/ 0 h 207"/>
                <a:gd name="T12" fmla="*/ 0 w 208"/>
                <a:gd name="T13" fmla="*/ 0 h 207"/>
                <a:gd name="T14" fmla="*/ 0 w 208"/>
                <a:gd name="T15" fmla="*/ 0 h 207"/>
                <a:gd name="T16" fmla="*/ 0 w 208"/>
                <a:gd name="T17" fmla="*/ 0 h 207"/>
                <a:gd name="T18" fmla="*/ 0 w 208"/>
                <a:gd name="T19" fmla="*/ 0 h 207"/>
                <a:gd name="T20" fmla="*/ 0 w 208"/>
                <a:gd name="T21" fmla="*/ 0 h 207"/>
                <a:gd name="T22" fmla="*/ 0 w 208"/>
                <a:gd name="T23" fmla="*/ 0 h 207"/>
                <a:gd name="T24" fmla="*/ 0 w 208"/>
                <a:gd name="T25" fmla="*/ 0 h 207"/>
                <a:gd name="T26" fmla="*/ 0 w 208"/>
                <a:gd name="T27" fmla="*/ 0 h 207"/>
                <a:gd name="T28" fmla="*/ 0 w 208"/>
                <a:gd name="T29" fmla="*/ 0 h 207"/>
                <a:gd name="T30" fmla="*/ 0 w 208"/>
                <a:gd name="T31" fmla="*/ 0 h 207"/>
                <a:gd name="T32" fmla="*/ 0 w 208"/>
                <a:gd name="T33" fmla="*/ 0 h 207"/>
                <a:gd name="T34" fmla="*/ 0 w 208"/>
                <a:gd name="T35" fmla="*/ 0 h 207"/>
                <a:gd name="T36" fmla="*/ 0 w 208"/>
                <a:gd name="T37" fmla="*/ 0 h 207"/>
                <a:gd name="T38" fmla="*/ 0 w 208"/>
                <a:gd name="T39" fmla="*/ 0 h 207"/>
                <a:gd name="T40" fmla="*/ 0 w 208"/>
                <a:gd name="T41" fmla="*/ 0 h 207"/>
                <a:gd name="T42" fmla="*/ 0 w 208"/>
                <a:gd name="T43" fmla="*/ 0 h 207"/>
                <a:gd name="T44" fmla="*/ 0 w 208"/>
                <a:gd name="T45" fmla="*/ 0 h 207"/>
                <a:gd name="T46" fmla="*/ 0 w 208"/>
                <a:gd name="T47" fmla="*/ 0 h 207"/>
                <a:gd name="T48" fmla="*/ 0 w 208"/>
                <a:gd name="T49" fmla="*/ 0 h 207"/>
                <a:gd name="T50" fmla="*/ 0 w 208"/>
                <a:gd name="T51" fmla="*/ 0 h 207"/>
                <a:gd name="T52" fmla="*/ 0 w 208"/>
                <a:gd name="T53" fmla="*/ 0 h 207"/>
                <a:gd name="T54" fmla="*/ 0 w 208"/>
                <a:gd name="T55" fmla="*/ 0 h 207"/>
                <a:gd name="T56" fmla="*/ 0 w 208"/>
                <a:gd name="T57" fmla="*/ 0 h 207"/>
                <a:gd name="T58" fmla="*/ 0 w 208"/>
                <a:gd name="T59" fmla="*/ 0 h 207"/>
                <a:gd name="T60" fmla="*/ 0 w 208"/>
                <a:gd name="T61" fmla="*/ 0 h 207"/>
                <a:gd name="T62" fmla="*/ 0 w 208"/>
                <a:gd name="T63" fmla="*/ 0 h 207"/>
                <a:gd name="T64" fmla="*/ 0 w 208"/>
                <a:gd name="T65" fmla="*/ 0 h 207"/>
                <a:gd name="T66" fmla="*/ 0 w 208"/>
                <a:gd name="T67" fmla="*/ 0 h 207"/>
                <a:gd name="T68" fmla="*/ 0 w 208"/>
                <a:gd name="T69" fmla="*/ 0 h 207"/>
                <a:gd name="T70" fmla="*/ 0 w 208"/>
                <a:gd name="T71" fmla="*/ 0 h 207"/>
                <a:gd name="T72" fmla="*/ 0 w 208"/>
                <a:gd name="T73" fmla="*/ 0 h 207"/>
                <a:gd name="T74" fmla="*/ 0 w 208"/>
                <a:gd name="T75" fmla="*/ 0 h 207"/>
                <a:gd name="T76" fmla="*/ 0 w 208"/>
                <a:gd name="T77" fmla="*/ 0 h 2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07"/>
                <a:gd name="T119" fmla="*/ 208 w 208"/>
                <a:gd name="T120" fmla="*/ 207 h 2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60" name="Freeform 122"/>
            <p:cNvSpPr>
              <a:spLocks/>
            </p:cNvSpPr>
            <p:nvPr/>
          </p:nvSpPr>
          <p:spPr bwMode="auto">
            <a:xfrm>
              <a:off x="4407" y="645"/>
              <a:ext cx="68"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3"/>
                <a:gd name="T166" fmla="*/ 0 h 343"/>
                <a:gd name="T167" fmla="*/ 343 w 343"/>
                <a:gd name="T168" fmla="*/ 343 h 34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61" name="Freeform 123"/>
            <p:cNvSpPr>
              <a:spLocks/>
            </p:cNvSpPr>
            <p:nvPr/>
          </p:nvSpPr>
          <p:spPr bwMode="auto">
            <a:xfrm>
              <a:off x="4415" y="654"/>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62" name="Freeform 124"/>
            <p:cNvSpPr>
              <a:spLocks/>
            </p:cNvSpPr>
            <p:nvPr/>
          </p:nvSpPr>
          <p:spPr bwMode="auto">
            <a:xfrm>
              <a:off x="3915" y="882"/>
              <a:ext cx="77" cy="74"/>
            </a:xfrm>
            <a:custGeom>
              <a:avLst/>
              <a:gdLst>
                <a:gd name="T0" fmla="*/ 0 w 383"/>
                <a:gd name="T1" fmla="*/ 0 h 374"/>
                <a:gd name="T2" fmla="*/ 0 w 383"/>
                <a:gd name="T3" fmla="*/ 0 h 374"/>
                <a:gd name="T4" fmla="*/ 0 w 383"/>
                <a:gd name="T5" fmla="*/ 0 h 374"/>
                <a:gd name="T6" fmla="*/ 0 w 383"/>
                <a:gd name="T7" fmla="*/ 0 h 374"/>
                <a:gd name="T8" fmla="*/ 0 w 383"/>
                <a:gd name="T9" fmla="*/ 0 h 374"/>
                <a:gd name="T10" fmla="*/ 0 w 383"/>
                <a:gd name="T11" fmla="*/ 0 h 374"/>
                <a:gd name="T12" fmla="*/ 0 w 383"/>
                <a:gd name="T13" fmla="*/ 0 h 374"/>
                <a:gd name="T14" fmla="*/ 0 w 383"/>
                <a:gd name="T15" fmla="*/ 0 h 374"/>
                <a:gd name="T16" fmla="*/ 0 w 383"/>
                <a:gd name="T17" fmla="*/ 0 h 374"/>
                <a:gd name="T18" fmla="*/ 0 w 383"/>
                <a:gd name="T19" fmla="*/ 0 h 374"/>
                <a:gd name="T20" fmla="*/ 0 w 383"/>
                <a:gd name="T21" fmla="*/ 0 h 374"/>
                <a:gd name="T22" fmla="*/ 0 w 383"/>
                <a:gd name="T23" fmla="*/ 0 h 374"/>
                <a:gd name="T24" fmla="*/ 0 w 383"/>
                <a:gd name="T25" fmla="*/ 0 h 374"/>
                <a:gd name="T26" fmla="*/ 0 w 383"/>
                <a:gd name="T27" fmla="*/ 0 h 374"/>
                <a:gd name="T28" fmla="*/ 0 w 383"/>
                <a:gd name="T29" fmla="*/ 0 h 374"/>
                <a:gd name="T30" fmla="*/ 0 w 383"/>
                <a:gd name="T31" fmla="*/ 0 h 374"/>
                <a:gd name="T32" fmla="*/ 0 w 383"/>
                <a:gd name="T33" fmla="*/ 0 h 374"/>
                <a:gd name="T34" fmla="*/ 0 w 383"/>
                <a:gd name="T35" fmla="*/ 0 h 374"/>
                <a:gd name="T36" fmla="*/ 0 w 383"/>
                <a:gd name="T37" fmla="*/ 0 h 374"/>
                <a:gd name="T38" fmla="*/ 0 w 383"/>
                <a:gd name="T39" fmla="*/ 0 h 374"/>
                <a:gd name="T40" fmla="*/ 0 w 383"/>
                <a:gd name="T41" fmla="*/ 0 h 374"/>
                <a:gd name="T42" fmla="*/ 0 w 383"/>
                <a:gd name="T43" fmla="*/ 0 h 374"/>
                <a:gd name="T44" fmla="*/ 0 w 383"/>
                <a:gd name="T45" fmla="*/ 0 h 374"/>
                <a:gd name="T46" fmla="*/ 0 w 383"/>
                <a:gd name="T47" fmla="*/ 0 h 374"/>
                <a:gd name="T48" fmla="*/ 0 w 383"/>
                <a:gd name="T49" fmla="*/ 0 h 374"/>
                <a:gd name="T50" fmla="*/ 0 w 383"/>
                <a:gd name="T51" fmla="*/ 0 h 374"/>
                <a:gd name="T52" fmla="*/ 0 w 383"/>
                <a:gd name="T53" fmla="*/ 0 h 374"/>
                <a:gd name="T54" fmla="*/ 0 w 383"/>
                <a:gd name="T55" fmla="*/ 0 h 374"/>
                <a:gd name="T56" fmla="*/ 0 w 383"/>
                <a:gd name="T57" fmla="*/ 0 h 374"/>
                <a:gd name="T58" fmla="*/ 0 w 383"/>
                <a:gd name="T59" fmla="*/ 0 h 374"/>
                <a:gd name="T60" fmla="*/ 0 w 383"/>
                <a:gd name="T61" fmla="*/ 0 h 374"/>
                <a:gd name="T62" fmla="*/ 0 w 383"/>
                <a:gd name="T63" fmla="*/ 0 h 374"/>
                <a:gd name="T64" fmla="*/ 0 w 383"/>
                <a:gd name="T65" fmla="*/ 0 h 374"/>
                <a:gd name="T66" fmla="*/ 0 w 383"/>
                <a:gd name="T67" fmla="*/ 0 h 3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3"/>
                <a:gd name="T103" fmla="*/ 0 h 374"/>
                <a:gd name="T104" fmla="*/ 383 w 383"/>
                <a:gd name="T105" fmla="*/ 374 h 3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63" name="Freeform 125"/>
            <p:cNvSpPr>
              <a:spLocks/>
            </p:cNvSpPr>
            <p:nvPr/>
          </p:nvSpPr>
          <p:spPr bwMode="auto">
            <a:xfrm>
              <a:off x="3925" y="892"/>
              <a:ext cx="61" cy="58"/>
            </a:xfrm>
            <a:custGeom>
              <a:avLst/>
              <a:gdLst>
                <a:gd name="T0" fmla="*/ 0 w 301"/>
                <a:gd name="T1" fmla="*/ 0 h 291"/>
                <a:gd name="T2" fmla="*/ 0 w 301"/>
                <a:gd name="T3" fmla="*/ 0 h 291"/>
                <a:gd name="T4" fmla="*/ 0 w 301"/>
                <a:gd name="T5" fmla="*/ 0 h 291"/>
                <a:gd name="T6" fmla="*/ 0 w 301"/>
                <a:gd name="T7" fmla="*/ 0 h 291"/>
                <a:gd name="T8" fmla="*/ 0 w 301"/>
                <a:gd name="T9" fmla="*/ 0 h 291"/>
                <a:gd name="T10" fmla="*/ 0 w 301"/>
                <a:gd name="T11" fmla="*/ 0 h 291"/>
                <a:gd name="T12" fmla="*/ 0 w 301"/>
                <a:gd name="T13" fmla="*/ 0 h 291"/>
                <a:gd name="T14" fmla="*/ 0 w 301"/>
                <a:gd name="T15" fmla="*/ 0 h 291"/>
                <a:gd name="T16" fmla="*/ 0 w 301"/>
                <a:gd name="T17" fmla="*/ 0 h 291"/>
                <a:gd name="T18" fmla="*/ 0 w 301"/>
                <a:gd name="T19" fmla="*/ 0 h 291"/>
                <a:gd name="T20" fmla="*/ 0 w 301"/>
                <a:gd name="T21" fmla="*/ 0 h 291"/>
                <a:gd name="T22" fmla="*/ 0 w 301"/>
                <a:gd name="T23" fmla="*/ 0 h 291"/>
                <a:gd name="T24" fmla="*/ 0 w 301"/>
                <a:gd name="T25" fmla="*/ 0 h 291"/>
                <a:gd name="T26" fmla="*/ 0 w 301"/>
                <a:gd name="T27" fmla="*/ 0 h 291"/>
                <a:gd name="T28" fmla="*/ 0 w 301"/>
                <a:gd name="T29" fmla="*/ 0 h 291"/>
                <a:gd name="T30" fmla="*/ 0 w 301"/>
                <a:gd name="T31" fmla="*/ 0 h 291"/>
                <a:gd name="T32" fmla="*/ 0 w 301"/>
                <a:gd name="T33" fmla="*/ 0 h 291"/>
                <a:gd name="T34" fmla="*/ 0 w 301"/>
                <a:gd name="T35" fmla="*/ 0 h 291"/>
                <a:gd name="T36" fmla="*/ 0 w 301"/>
                <a:gd name="T37" fmla="*/ 0 h 291"/>
                <a:gd name="T38" fmla="*/ 0 w 301"/>
                <a:gd name="T39" fmla="*/ 0 h 291"/>
                <a:gd name="T40" fmla="*/ 0 w 301"/>
                <a:gd name="T41" fmla="*/ 0 h 291"/>
                <a:gd name="T42" fmla="*/ 0 w 301"/>
                <a:gd name="T43" fmla="*/ 0 h 291"/>
                <a:gd name="T44" fmla="*/ 0 w 301"/>
                <a:gd name="T45" fmla="*/ 0 h 291"/>
                <a:gd name="T46" fmla="*/ 0 w 301"/>
                <a:gd name="T47" fmla="*/ 0 h 291"/>
                <a:gd name="T48" fmla="*/ 0 w 301"/>
                <a:gd name="T49" fmla="*/ 0 h 291"/>
                <a:gd name="T50" fmla="*/ 0 w 301"/>
                <a:gd name="T51" fmla="*/ 0 h 291"/>
                <a:gd name="T52" fmla="*/ 0 w 301"/>
                <a:gd name="T53" fmla="*/ 0 h 291"/>
                <a:gd name="T54" fmla="*/ 0 w 301"/>
                <a:gd name="T55" fmla="*/ 0 h 291"/>
                <a:gd name="T56" fmla="*/ 0 w 301"/>
                <a:gd name="T57" fmla="*/ 0 h 291"/>
                <a:gd name="T58" fmla="*/ 0 w 301"/>
                <a:gd name="T59" fmla="*/ 0 h 291"/>
                <a:gd name="T60" fmla="*/ 0 w 301"/>
                <a:gd name="T61" fmla="*/ 0 h 291"/>
                <a:gd name="T62" fmla="*/ 0 w 301"/>
                <a:gd name="T63" fmla="*/ 0 h 291"/>
                <a:gd name="T64" fmla="*/ 0 w 301"/>
                <a:gd name="T65" fmla="*/ 0 h 291"/>
                <a:gd name="T66" fmla="*/ 0 w 301"/>
                <a:gd name="T67" fmla="*/ 0 h 291"/>
                <a:gd name="T68" fmla="*/ 0 w 301"/>
                <a:gd name="T69" fmla="*/ 0 h 291"/>
                <a:gd name="T70" fmla="*/ 0 w 301"/>
                <a:gd name="T71" fmla="*/ 0 h 291"/>
                <a:gd name="T72" fmla="*/ 0 w 301"/>
                <a:gd name="T73" fmla="*/ 0 h 291"/>
                <a:gd name="T74" fmla="*/ 0 w 301"/>
                <a:gd name="T75" fmla="*/ 0 h 291"/>
                <a:gd name="T76" fmla="*/ 0 w 301"/>
                <a:gd name="T77" fmla="*/ 0 h 291"/>
                <a:gd name="T78" fmla="*/ 0 w 301"/>
                <a:gd name="T79" fmla="*/ 0 h 291"/>
                <a:gd name="T80" fmla="*/ 0 w 301"/>
                <a:gd name="T81" fmla="*/ 0 h 291"/>
                <a:gd name="T82" fmla="*/ 0 w 301"/>
                <a:gd name="T83" fmla="*/ 0 h 291"/>
                <a:gd name="T84" fmla="*/ 0 w 301"/>
                <a:gd name="T85" fmla="*/ 0 h 291"/>
                <a:gd name="T86" fmla="*/ 0 w 301"/>
                <a:gd name="T87" fmla="*/ 0 h 291"/>
                <a:gd name="T88" fmla="*/ 0 w 301"/>
                <a:gd name="T89" fmla="*/ 0 h 291"/>
                <a:gd name="T90" fmla="*/ 0 w 301"/>
                <a:gd name="T91" fmla="*/ 0 h 2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1"/>
                <a:gd name="T139" fmla="*/ 0 h 291"/>
                <a:gd name="T140" fmla="*/ 301 w 301"/>
                <a:gd name="T141" fmla="*/ 291 h 2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64" name="Freeform 126"/>
            <p:cNvSpPr>
              <a:spLocks/>
            </p:cNvSpPr>
            <p:nvPr/>
          </p:nvSpPr>
          <p:spPr bwMode="auto">
            <a:xfrm>
              <a:off x="4245" y="544"/>
              <a:ext cx="48" cy="48"/>
            </a:xfrm>
            <a:custGeom>
              <a:avLst/>
              <a:gdLst>
                <a:gd name="T0" fmla="*/ 0 w 240"/>
                <a:gd name="T1" fmla="*/ 0 h 239"/>
                <a:gd name="T2" fmla="*/ 0 w 240"/>
                <a:gd name="T3" fmla="*/ 0 h 239"/>
                <a:gd name="T4" fmla="*/ 0 w 240"/>
                <a:gd name="T5" fmla="*/ 0 h 239"/>
                <a:gd name="T6" fmla="*/ 0 w 240"/>
                <a:gd name="T7" fmla="*/ 0 h 239"/>
                <a:gd name="T8" fmla="*/ 0 w 240"/>
                <a:gd name="T9" fmla="*/ 0 h 239"/>
                <a:gd name="T10" fmla="*/ 0 w 240"/>
                <a:gd name="T11" fmla="*/ 0 h 239"/>
                <a:gd name="T12" fmla="*/ 0 w 240"/>
                <a:gd name="T13" fmla="*/ 0 h 239"/>
                <a:gd name="T14" fmla="*/ 0 w 240"/>
                <a:gd name="T15" fmla="*/ 0 h 239"/>
                <a:gd name="T16" fmla="*/ 0 w 240"/>
                <a:gd name="T17" fmla="*/ 0 h 239"/>
                <a:gd name="T18" fmla="*/ 0 w 240"/>
                <a:gd name="T19" fmla="*/ 0 h 239"/>
                <a:gd name="T20" fmla="*/ 0 w 240"/>
                <a:gd name="T21" fmla="*/ 0 h 239"/>
                <a:gd name="T22" fmla="*/ 0 w 240"/>
                <a:gd name="T23" fmla="*/ 0 h 239"/>
                <a:gd name="T24" fmla="*/ 0 w 240"/>
                <a:gd name="T25" fmla="*/ 0 h 239"/>
                <a:gd name="T26" fmla="*/ 0 w 240"/>
                <a:gd name="T27" fmla="*/ 0 h 239"/>
                <a:gd name="T28" fmla="*/ 0 w 240"/>
                <a:gd name="T29" fmla="*/ 0 h 239"/>
                <a:gd name="T30" fmla="*/ 0 w 240"/>
                <a:gd name="T31" fmla="*/ 0 h 239"/>
                <a:gd name="T32" fmla="*/ 0 w 240"/>
                <a:gd name="T33" fmla="*/ 0 h 239"/>
                <a:gd name="T34" fmla="*/ 0 w 240"/>
                <a:gd name="T35" fmla="*/ 0 h 239"/>
                <a:gd name="T36" fmla="*/ 0 w 240"/>
                <a:gd name="T37" fmla="*/ 0 h 239"/>
                <a:gd name="T38" fmla="*/ 0 w 240"/>
                <a:gd name="T39" fmla="*/ 0 h 239"/>
                <a:gd name="T40" fmla="*/ 0 w 240"/>
                <a:gd name="T41" fmla="*/ 0 h 239"/>
                <a:gd name="T42" fmla="*/ 0 w 240"/>
                <a:gd name="T43" fmla="*/ 0 h 239"/>
                <a:gd name="T44" fmla="*/ 0 w 240"/>
                <a:gd name="T45" fmla="*/ 0 h 239"/>
                <a:gd name="T46" fmla="*/ 0 w 240"/>
                <a:gd name="T47" fmla="*/ 0 h 239"/>
                <a:gd name="T48" fmla="*/ 0 w 240"/>
                <a:gd name="T49" fmla="*/ 0 h 239"/>
                <a:gd name="T50" fmla="*/ 0 w 240"/>
                <a:gd name="T51" fmla="*/ 0 h 239"/>
                <a:gd name="T52" fmla="*/ 0 w 240"/>
                <a:gd name="T53" fmla="*/ 0 h 239"/>
                <a:gd name="T54" fmla="*/ 0 w 240"/>
                <a:gd name="T55" fmla="*/ 0 h 239"/>
                <a:gd name="T56" fmla="*/ 0 w 240"/>
                <a:gd name="T57" fmla="*/ 0 h 239"/>
                <a:gd name="T58" fmla="*/ 0 w 240"/>
                <a:gd name="T59" fmla="*/ 0 h 239"/>
                <a:gd name="T60" fmla="*/ 0 w 240"/>
                <a:gd name="T61" fmla="*/ 0 h 239"/>
                <a:gd name="T62" fmla="*/ 0 w 240"/>
                <a:gd name="T63" fmla="*/ 0 h 239"/>
                <a:gd name="T64" fmla="*/ 0 w 240"/>
                <a:gd name="T65" fmla="*/ 0 h 239"/>
                <a:gd name="T66" fmla="*/ 0 w 240"/>
                <a:gd name="T67" fmla="*/ 0 h 239"/>
                <a:gd name="T68" fmla="*/ 0 w 240"/>
                <a:gd name="T69" fmla="*/ 0 h 239"/>
                <a:gd name="T70" fmla="*/ 0 w 240"/>
                <a:gd name="T71" fmla="*/ 0 h 239"/>
                <a:gd name="T72" fmla="*/ 0 w 240"/>
                <a:gd name="T73" fmla="*/ 0 h 239"/>
                <a:gd name="T74" fmla="*/ 0 w 240"/>
                <a:gd name="T75" fmla="*/ 0 h 239"/>
                <a:gd name="T76" fmla="*/ 0 w 240"/>
                <a:gd name="T77" fmla="*/ 0 h 239"/>
                <a:gd name="T78" fmla="*/ 0 w 240"/>
                <a:gd name="T79" fmla="*/ 0 h 239"/>
                <a:gd name="T80" fmla="*/ 0 w 240"/>
                <a:gd name="T81" fmla="*/ 0 h 239"/>
                <a:gd name="T82" fmla="*/ 0 w 240"/>
                <a:gd name="T83" fmla="*/ 0 h 239"/>
                <a:gd name="T84" fmla="*/ 0 w 240"/>
                <a:gd name="T85" fmla="*/ 0 h 239"/>
                <a:gd name="T86" fmla="*/ 0 w 240"/>
                <a:gd name="T87" fmla="*/ 0 h 239"/>
                <a:gd name="T88" fmla="*/ 0 w 240"/>
                <a:gd name="T89" fmla="*/ 0 h 239"/>
                <a:gd name="T90" fmla="*/ 0 w 240"/>
                <a:gd name="T91" fmla="*/ 0 h 239"/>
                <a:gd name="T92" fmla="*/ 0 w 240"/>
                <a:gd name="T93" fmla="*/ 0 h 239"/>
                <a:gd name="T94" fmla="*/ 0 w 240"/>
                <a:gd name="T95" fmla="*/ 0 h 239"/>
                <a:gd name="T96" fmla="*/ 0 w 240"/>
                <a:gd name="T97" fmla="*/ 0 h 239"/>
                <a:gd name="T98" fmla="*/ 0 w 240"/>
                <a:gd name="T99" fmla="*/ 0 h 239"/>
                <a:gd name="T100" fmla="*/ 0 w 240"/>
                <a:gd name="T101" fmla="*/ 0 h 239"/>
                <a:gd name="T102" fmla="*/ 0 w 240"/>
                <a:gd name="T103" fmla="*/ 0 h 239"/>
                <a:gd name="T104" fmla="*/ 0 w 240"/>
                <a:gd name="T105" fmla="*/ 0 h 239"/>
                <a:gd name="T106" fmla="*/ 0 w 240"/>
                <a:gd name="T107" fmla="*/ 0 h 239"/>
                <a:gd name="T108" fmla="*/ 0 w 240"/>
                <a:gd name="T109" fmla="*/ 0 h 239"/>
                <a:gd name="T110" fmla="*/ 0 w 240"/>
                <a:gd name="T111" fmla="*/ 0 h 239"/>
                <a:gd name="T112" fmla="*/ 0 w 240"/>
                <a:gd name="T113" fmla="*/ 0 h 239"/>
                <a:gd name="T114" fmla="*/ 0 w 240"/>
                <a:gd name="T115" fmla="*/ 0 h 2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0"/>
                <a:gd name="T175" fmla="*/ 0 h 239"/>
                <a:gd name="T176" fmla="*/ 240 w 240"/>
                <a:gd name="T177" fmla="*/ 239 h 2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65" name="Freeform 127"/>
            <p:cNvSpPr>
              <a:spLocks/>
            </p:cNvSpPr>
            <p:nvPr/>
          </p:nvSpPr>
          <p:spPr bwMode="auto">
            <a:xfrm>
              <a:off x="4251" y="550"/>
              <a:ext cx="35" cy="33"/>
            </a:xfrm>
            <a:custGeom>
              <a:avLst/>
              <a:gdLst>
                <a:gd name="T0" fmla="*/ 0 w 176"/>
                <a:gd name="T1" fmla="*/ 0 h 166"/>
                <a:gd name="T2" fmla="*/ 0 w 176"/>
                <a:gd name="T3" fmla="*/ 0 h 166"/>
                <a:gd name="T4" fmla="*/ 0 w 176"/>
                <a:gd name="T5" fmla="*/ 0 h 166"/>
                <a:gd name="T6" fmla="*/ 0 w 176"/>
                <a:gd name="T7" fmla="*/ 0 h 166"/>
                <a:gd name="T8" fmla="*/ 0 w 176"/>
                <a:gd name="T9" fmla="*/ 0 h 166"/>
                <a:gd name="T10" fmla="*/ 0 w 176"/>
                <a:gd name="T11" fmla="*/ 0 h 166"/>
                <a:gd name="T12" fmla="*/ 0 w 176"/>
                <a:gd name="T13" fmla="*/ 0 h 166"/>
                <a:gd name="T14" fmla="*/ 0 w 176"/>
                <a:gd name="T15" fmla="*/ 0 h 166"/>
                <a:gd name="T16" fmla="*/ 0 w 176"/>
                <a:gd name="T17" fmla="*/ 0 h 166"/>
                <a:gd name="T18" fmla="*/ 0 w 176"/>
                <a:gd name="T19" fmla="*/ 0 h 166"/>
                <a:gd name="T20" fmla="*/ 0 w 176"/>
                <a:gd name="T21" fmla="*/ 0 h 166"/>
                <a:gd name="T22" fmla="*/ 0 w 176"/>
                <a:gd name="T23" fmla="*/ 0 h 166"/>
                <a:gd name="T24" fmla="*/ 0 w 176"/>
                <a:gd name="T25" fmla="*/ 0 h 166"/>
                <a:gd name="T26" fmla="*/ 0 w 176"/>
                <a:gd name="T27" fmla="*/ 0 h 166"/>
                <a:gd name="T28" fmla="*/ 0 w 176"/>
                <a:gd name="T29" fmla="*/ 0 h 166"/>
                <a:gd name="T30" fmla="*/ 0 w 176"/>
                <a:gd name="T31" fmla="*/ 0 h 166"/>
                <a:gd name="T32" fmla="*/ 0 w 176"/>
                <a:gd name="T33" fmla="*/ 0 h 166"/>
                <a:gd name="T34" fmla="*/ 0 w 176"/>
                <a:gd name="T35" fmla="*/ 0 h 166"/>
                <a:gd name="T36" fmla="*/ 0 w 176"/>
                <a:gd name="T37" fmla="*/ 0 h 166"/>
                <a:gd name="T38" fmla="*/ 0 w 176"/>
                <a:gd name="T39" fmla="*/ 0 h 166"/>
                <a:gd name="T40" fmla="*/ 0 w 176"/>
                <a:gd name="T41" fmla="*/ 0 h 166"/>
                <a:gd name="T42" fmla="*/ 0 w 176"/>
                <a:gd name="T43" fmla="*/ 0 h 166"/>
                <a:gd name="T44" fmla="*/ 0 w 176"/>
                <a:gd name="T45" fmla="*/ 0 h 166"/>
                <a:gd name="T46" fmla="*/ 0 w 176"/>
                <a:gd name="T47" fmla="*/ 0 h 166"/>
                <a:gd name="T48" fmla="*/ 0 w 176"/>
                <a:gd name="T49" fmla="*/ 0 h 166"/>
                <a:gd name="T50" fmla="*/ 0 w 176"/>
                <a:gd name="T51" fmla="*/ 0 h 166"/>
                <a:gd name="T52" fmla="*/ 0 w 176"/>
                <a:gd name="T53" fmla="*/ 0 h 166"/>
                <a:gd name="T54" fmla="*/ 0 w 176"/>
                <a:gd name="T55" fmla="*/ 0 h 166"/>
                <a:gd name="T56" fmla="*/ 0 w 176"/>
                <a:gd name="T57" fmla="*/ 0 h 166"/>
                <a:gd name="T58" fmla="*/ 0 w 176"/>
                <a:gd name="T59" fmla="*/ 0 h 166"/>
                <a:gd name="T60" fmla="*/ 0 w 176"/>
                <a:gd name="T61" fmla="*/ 0 h 166"/>
                <a:gd name="T62" fmla="*/ 0 w 176"/>
                <a:gd name="T63" fmla="*/ 0 h 166"/>
                <a:gd name="T64" fmla="*/ 0 w 176"/>
                <a:gd name="T65" fmla="*/ 0 h 166"/>
                <a:gd name="T66" fmla="*/ 0 w 176"/>
                <a:gd name="T67" fmla="*/ 0 h 166"/>
                <a:gd name="T68" fmla="*/ 0 w 176"/>
                <a:gd name="T69" fmla="*/ 0 h 166"/>
                <a:gd name="T70" fmla="*/ 0 w 176"/>
                <a:gd name="T71" fmla="*/ 0 h 166"/>
                <a:gd name="T72" fmla="*/ 0 w 176"/>
                <a:gd name="T73" fmla="*/ 0 h 166"/>
                <a:gd name="T74" fmla="*/ 0 w 176"/>
                <a:gd name="T75" fmla="*/ 0 h 166"/>
                <a:gd name="T76" fmla="*/ 0 w 176"/>
                <a:gd name="T77" fmla="*/ 0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66"/>
                <a:gd name="T119" fmla="*/ 176 w 176"/>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66" name="Freeform 128"/>
            <p:cNvSpPr>
              <a:spLocks/>
            </p:cNvSpPr>
            <p:nvPr/>
          </p:nvSpPr>
          <p:spPr bwMode="auto">
            <a:xfrm>
              <a:off x="4311" y="598"/>
              <a:ext cx="60" cy="62"/>
            </a:xfrm>
            <a:custGeom>
              <a:avLst/>
              <a:gdLst>
                <a:gd name="T0" fmla="*/ 0 w 301"/>
                <a:gd name="T1" fmla="*/ 0 h 312"/>
                <a:gd name="T2" fmla="*/ 0 w 301"/>
                <a:gd name="T3" fmla="*/ 0 h 312"/>
                <a:gd name="T4" fmla="*/ 0 w 301"/>
                <a:gd name="T5" fmla="*/ 0 h 312"/>
                <a:gd name="T6" fmla="*/ 0 w 301"/>
                <a:gd name="T7" fmla="*/ 0 h 312"/>
                <a:gd name="T8" fmla="*/ 0 w 301"/>
                <a:gd name="T9" fmla="*/ 0 h 312"/>
                <a:gd name="T10" fmla="*/ 0 w 301"/>
                <a:gd name="T11" fmla="*/ 0 h 312"/>
                <a:gd name="T12" fmla="*/ 0 w 301"/>
                <a:gd name="T13" fmla="*/ 0 h 312"/>
                <a:gd name="T14" fmla="*/ 0 w 301"/>
                <a:gd name="T15" fmla="*/ 0 h 312"/>
                <a:gd name="T16" fmla="*/ 0 w 301"/>
                <a:gd name="T17" fmla="*/ 0 h 312"/>
                <a:gd name="T18" fmla="*/ 0 w 301"/>
                <a:gd name="T19" fmla="*/ 0 h 312"/>
                <a:gd name="T20" fmla="*/ 0 w 301"/>
                <a:gd name="T21" fmla="*/ 0 h 312"/>
                <a:gd name="T22" fmla="*/ 0 w 301"/>
                <a:gd name="T23" fmla="*/ 0 h 312"/>
                <a:gd name="T24" fmla="*/ 0 w 301"/>
                <a:gd name="T25" fmla="*/ 0 h 312"/>
                <a:gd name="T26" fmla="*/ 0 w 301"/>
                <a:gd name="T27" fmla="*/ 0 h 312"/>
                <a:gd name="T28" fmla="*/ 0 w 301"/>
                <a:gd name="T29" fmla="*/ 0 h 312"/>
                <a:gd name="T30" fmla="*/ 0 w 301"/>
                <a:gd name="T31" fmla="*/ 0 h 312"/>
                <a:gd name="T32" fmla="*/ 0 w 301"/>
                <a:gd name="T33" fmla="*/ 0 h 312"/>
                <a:gd name="T34" fmla="*/ 0 w 301"/>
                <a:gd name="T35" fmla="*/ 0 h 312"/>
                <a:gd name="T36" fmla="*/ 0 w 301"/>
                <a:gd name="T37" fmla="*/ 0 h 312"/>
                <a:gd name="T38" fmla="*/ 0 w 301"/>
                <a:gd name="T39" fmla="*/ 0 h 312"/>
                <a:gd name="T40" fmla="*/ 0 w 301"/>
                <a:gd name="T41" fmla="*/ 0 h 312"/>
                <a:gd name="T42" fmla="*/ 0 w 301"/>
                <a:gd name="T43" fmla="*/ 0 h 312"/>
                <a:gd name="T44" fmla="*/ 0 w 301"/>
                <a:gd name="T45" fmla="*/ 0 h 312"/>
                <a:gd name="T46" fmla="*/ 0 w 301"/>
                <a:gd name="T47" fmla="*/ 0 h 312"/>
                <a:gd name="T48" fmla="*/ 0 w 301"/>
                <a:gd name="T49" fmla="*/ 0 h 312"/>
                <a:gd name="T50" fmla="*/ 0 w 301"/>
                <a:gd name="T51" fmla="*/ 0 h 312"/>
                <a:gd name="T52" fmla="*/ 0 w 301"/>
                <a:gd name="T53" fmla="*/ 0 h 312"/>
                <a:gd name="T54" fmla="*/ 0 w 301"/>
                <a:gd name="T55" fmla="*/ 0 h 312"/>
                <a:gd name="T56" fmla="*/ 0 w 301"/>
                <a:gd name="T57" fmla="*/ 0 h 312"/>
                <a:gd name="T58" fmla="*/ 0 w 301"/>
                <a:gd name="T59" fmla="*/ 0 h 312"/>
                <a:gd name="T60" fmla="*/ 0 w 301"/>
                <a:gd name="T61" fmla="*/ 0 h 312"/>
                <a:gd name="T62" fmla="*/ 0 w 301"/>
                <a:gd name="T63" fmla="*/ 0 h 312"/>
                <a:gd name="T64" fmla="*/ 0 w 301"/>
                <a:gd name="T65" fmla="*/ 0 h 312"/>
                <a:gd name="T66" fmla="*/ 0 w 301"/>
                <a:gd name="T67" fmla="*/ 0 h 3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1"/>
                <a:gd name="T103" fmla="*/ 0 h 312"/>
                <a:gd name="T104" fmla="*/ 301 w 301"/>
                <a:gd name="T105" fmla="*/ 312 h 3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8767" name="Freeform 129"/>
            <p:cNvSpPr>
              <a:spLocks/>
            </p:cNvSpPr>
            <p:nvPr/>
          </p:nvSpPr>
          <p:spPr bwMode="auto">
            <a:xfrm>
              <a:off x="4318" y="606"/>
              <a:ext cx="47" cy="48"/>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w 238"/>
                <a:gd name="T75" fmla="*/ 0 h 238"/>
                <a:gd name="T76" fmla="*/ 0 w 238"/>
                <a:gd name="T77" fmla="*/ 0 h 238"/>
                <a:gd name="T78" fmla="*/ 0 w 238"/>
                <a:gd name="T79" fmla="*/ 0 h 238"/>
                <a:gd name="T80" fmla="*/ 0 w 238"/>
                <a:gd name="T81" fmla="*/ 0 h 238"/>
                <a:gd name="T82" fmla="*/ 0 w 238"/>
                <a:gd name="T83" fmla="*/ 0 h 238"/>
                <a:gd name="T84" fmla="*/ 0 w 238"/>
                <a:gd name="T85" fmla="*/ 0 h 238"/>
                <a:gd name="T86" fmla="*/ 0 w 238"/>
                <a:gd name="T87" fmla="*/ 0 h 238"/>
                <a:gd name="T88" fmla="*/ 0 w 238"/>
                <a:gd name="T89" fmla="*/ 0 h 238"/>
                <a:gd name="T90" fmla="*/ 0 w 238"/>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8"/>
                <a:gd name="T139" fmla="*/ 0 h 238"/>
                <a:gd name="T140" fmla="*/ 238 w 238"/>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additive="base">
                                        <p:cTn id="7" dur="500" fill="hold"/>
                                        <p:tgtEl>
                                          <p:spTgt spid="1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5">
                                            <p:txEl>
                                              <p:pRg st="0" end="0"/>
                                            </p:txEl>
                                          </p:spTgt>
                                        </p:tgtEl>
                                        <p:attrNameLst>
                                          <p:attrName>style.visibility</p:attrName>
                                        </p:attrNameLst>
                                      </p:cBhvr>
                                      <p:to>
                                        <p:strVal val="visible"/>
                                      </p:to>
                                    </p:set>
                                    <p:anim calcmode="lin" valueType="num">
                                      <p:cBhvr additive="base">
                                        <p:cTn id="13" dur="500" fill="hold"/>
                                        <p:tgtEl>
                                          <p:spTgt spid="15">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14">
                                            <p:txEl>
                                              <p:pRg st="0" end="0"/>
                                            </p:txEl>
                                          </p:spTgt>
                                        </p:tgtEl>
                                        <p:attrNameLst>
                                          <p:attrName>style.visibility</p:attrName>
                                        </p:attrNameLst>
                                      </p:cBhvr>
                                      <p:to>
                                        <p:strVal val="visible"/>
                                      </p:to>
                                    </p:set>
                                    <p:anim calcmode="lin" valueType="num">
                                      <p:cBhvr additive="base">
                                        <p:cTn id="19" dur="500" fill="hold"/>
                                        <p:tgtEl>
                                          <p:spTgt spid="14">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14">
                                            <p:txEl>
                                              <p:pRg st="1" end="1"/>
                                            </p:txEl>
                                          </p:spTgt>
                                        </p:tgtEl>
                                        <p:attrNameLst>
                                          <p:attrName>style.visibility</p:attrName>
                                        </p:attrNameLst>
                                      </p:cBhvr>
                                      <p:to>
                                        <p:strVal val="visible"/>
                                      </p:to>
                                    </p:set>
                                    <p:anim calcmode="lin" valueType="num">
                                      <p:cBhvr additive="base">
                                        <p:cTn id="25" dur="500" fill="hold"/>
                                        <p:tgtEl>
                                          <p:spTgt spid="14">
                                            <p:txEl>
                                              <p:pRg st="1" end="1"/>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nodeType="clickEffect">
                                  <p:stCondLst>
                                    <p:cond delay="0"/>
                                  </p:stCondLst>
                                  <p:childTnLst>
                                    <p:set>
                                      <p:cBhvr>
                                        <p:cTn id="30" dur="1" fill="hold">
                                          <p:stCondLst>
                                            <p:cond delay="0"/>
                                          </p:stCondLst>
                                        </p:cTn>
                                        <p:tgtEl>
                                          <p:spTgt spid="14">
                                            <p:txEl>
                                              <p:pRg st="2" end="2"/>
                                            </p:txEl>
                                          </p:spTgt>
                                        </p:tgtEl>
                                        <p:attrNameLst>
                                          <p:attrName>style.visibility</p:attrName>
                                        </p:attrNameLst>
                                      </p:cBhvr>
                                      <p:to>
                                        <p:strVal val="visible"/>
                                      </p:to>
                                    </p:set>
                                    <p:anim calcmode="lin" valueType="num">
                                      <p:cBhvr additive="base">
                                        <p:cTn id="31" dur="500" fill="hold"/>
                                        <p:tgtEl>
                                          <p:spTgt spid="14">
                                            <p:txEl>
                                              <p:pRg st="2" end="2"/>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nodeType="clickEffect">
                                  <p:stCondLst>
                                    <p:cond delay="0"/>
                                  </p:stCondLst>
                                  <p:childTnLst>
                                    <p:set>
                                      <p:cBhvr>
                                        <p:cTn id="36" dur="1" fill="hold">
                                          <p:stCondLst>
                                            <p:cond delay="0"/>
                                          </p:stCondLst>
                                        </p:cTn>
                                        <p:tgtEl>
                                          <p:spTgt spid="14">
                                            <p:txEl>
                                              <p:pRg st="3" end="3"/>
                                            </p:txEl>
                                          </p:spTgt>
                                        </p:tgtEl>
                                        <p:attrNameLst>
                                          <p:attrName>style.visibility</p:attrName>
                                        </p:attrNameLst>
                                      </p:cBhvr>
                                      <p:to>
                                        <p:strVal val="visible"/>
                                      </p:to>
                                    </p:set>
                                    <p:anim calcmode="lin" valueType="num">
                                      <p:cBhvr additive="base">
                                        <p:cTn id="37" dur="500" fill="hold"/>
                                        <p:tgtEl>
                                          <p:spTgt spid="14">
                                            <p:txEl>
                                              <p:pRg st="3" end="3"/>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17"/>
                                        </p:tgtEl>
                                        <p:attrNameLst>
                                          <p:attrName>style.visibility</p:attrName>
                                        </p:attrNameLst>
                                      </p:cBhvr>
                                      <p:to>
                                        <p:strVal val="visible"/>
                                      </p:to>
                                    </p:set>
                                    <p:anim calcmode="lin" valueType="num">
                                      <p:cBhvr additive="base">
                                        <p:cTn id="43" dur="500" fill="hold"/>
                                        <p:tgtEl>
                                          <p:spTgt spid="17"/>
                                        </p:tgtEl>
                                        <p:attrNameLst>
                                          <p:attrName>ppt_x</p:attrName>
                                        </p:attrNameLst>
                                      </p:cBhvr>
                                      <p:tavLst>
                                        <p:tav tm="0">
                                          <p:val>
                                            <p:strVal val="#ppt_x"/>
                                          </p:val>
                                        </p:tav>
                                        <p:tav tm="100000">
                                          <p:val>
                                            <p:strVal val="#ppt_x"/>
                                          </p:val>
                                        </p:tav>
                                      </p:tavLst>
                                    </p:anim>
                                    <p:anim calcmode="lin" valueType="num">
                                      <p:cBhvr additive="base">
                                        <p:cTn id="44"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build="p" bldLvl="2" autoUpdateAnimBg="0"/>
      <p:bldP spid="17" grpId="0"/>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14"/>
          <p:cNvSpPr txBox="1">
            <a:spLocks noChangeArrowheads="1"/>
          </p:cNvSpPr>
          <p:nvPr/>
        </p:nvSpPr>
        <p:spPr bwMode="auto">
          <a:xfrm>
            <a:off x="395288" y="403225"/>
            <a:ext cx="6913562" cy="954088"/>
          </a:xfrm>
          <a:prstGeom prst="rect">
            <a:avLst/>
          </a:prstGeom>
          <a:noFill/>
          <a:ln w="9525">
            <a:noFill/>
            <a:miter lim="800000"/>
            <a:headEnd/>
            <a:tailEnd/>
          </a:ln>
        </p:spPr>
        <p:txBody>
          <a:bodyPr>
            <a:spAutoFit/>
          </a:bodyPr>
          <a:lstStyle/>
          <a:p>
            <a:pPr eaLnBrk="0" hangingPunct="0">
              <a:defRPr/>
            </a:pPr>
            <a:r>
              <a:rPr lang="en-US">
                <a:solidFill>
                  <a:schemeClr val="tx2"/>
                </a:solidFill>
                <a:effectLst>
                  <a:outerShdw blurRad="38100" dist="38100" dir="2700000" algn="tl">
                    <a:srgbClr val="000000"/>
                  </a:outerShdw>
                </a:effectLst>
                <a:cs typeface="+mn-cs"/>
              </a:rPr>
              <a:t>The Post </a:t>
            </a:r>
            <a:r>
              <a:rPr lang="en-US" dirty="0">
                <a:solidFill>
                  <a:schemeClr val="tx2"/>
                </a:solidFill>
                <a:effectLst>
                  <a:outerShdw blurRad="38100" dist="38100" dir="2700000" algn="tl">
                    <a:srgbClr val="000000"/>
                  </a:outerShdw>
                </a:effectLst>
                <a:cs typeface="+mn-cs"/>
              </a:rPr>
              <a:t>Correspondence Problem (PCP)</a:t>
            </a:r>
          </a:p>
          <a:p>
            <a:pPr eaLnBrk="0" hangingPunct="0">
              <a:buFont typeface="Arial" pitchFamily="34" charset="0"/>
              <a:buChar char="•"/>
              <a:defRPr/>
            </a:pPr>
            <a:r>
              <a:rPr lang="en-CA">
                <a:cs typeface="+mn-cs"/>
              </a:rPr>
              <a:t>The input </a:t>
            </a:r>
            <a:r>
              <a:rPr lang="en-CA" dirty="0">
                <a:cs typeface="+mn-cs"/>
              </a:rPr>
              <a:t>is </a:t>
            </a:r>
            <a:r>
              <a:rPr lang="en-CA">
                <a:cs typeface="+mn-cs"/>
              </a:rPr>
              <a:t>a finite collection </a:t>
            </a:r>
            <a:r>
              <a:rPr lang="en-CA" dirty="0">
                <a:cs typeface="+mn-cs"/>
              </a:rPr>
              <a:t>of dominoes</a:t>
            </a:r>
          </a:p>
        </p:txBody>
      </p:sp>
      <p:sp>
        <p:nvSpPr>
          <p:cNvPr id="64" name="TextBox 63"/>
          <p:cNvSpPr txBox="1">
            <a:spLocks noChangeArrowheads="1"/>
          </p:cNvSpPr>
          <p:nvPr/>
        </p:nvSpPr>
        <p:spPr bwMode="auto">
          <a:xfrm>
            <a:off x="323850" y="2332038"/>
            <a:ext cx="80645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buFontTx/>
              <a:buChar char="•"/>
            </a:pPr>
            <a:r>
              <a:rPr lang="en-CA" altLang="en-US" sz="2800">
                <a:latin typeface="Times New Roman" pitchFamily="18" charset="0"/>
              </a:rPr>
              <a:t>A solution is a finite sequence of the dominoes </a:t>
            </a:r>
          </a:p>
        </p:txBody>
      </p:sp>
      <p:grpSp>
        <p:nvGrpSpPr>
          <p:cNvPr id="2" name="Group 89"/>
          <p:cNvGrpSpPr>
            <a:grpSpLocks/>
          </p:cNvGrpSpPr>
          <p:nvPr/>
        </p:nvGrpSpPr>
        <p:grpSpPr bwMode="auto">
          <a:xfrm>
            <a:off x="762000" y="2719388"/>
            <a:ext cx="3067050" cy="984250"/>
            <a:chOff x="2088722" y="3975395"/>
            <a:chExt cx="3066681" cy="983778"/>
          </a:xfrm>
        </p:grpSpPr>
        <p:grpSp>
          <p:nvGrpSpPr>
            <p:cNvPr id="199827" name="Group 20"/>
            <p:cNvGrpSpPr>
              <a:grpSpLocks/>
            </p:cNvGrpSpPr>
            <p:nvPr/>
          </p:nvGrpSpPr>
          <p:grpSpPr bwMode="auto">
            <a:xfrm>
              <a:off x="2651029" y="4005064"/>
              <a:ext cx="522900" cy="954107"/>
              <a:chOff x="2771800" y="3122965"/>
              <a:chExt cx="522900" cy="954107"/>
            </a:xfrm>
          </p:grpSpPr>
          <p:sp>
            <p:nvSpPr>
              <p:cNvPr id="199844" name="Rectangle 15"/>
              <p:cNvSpPr>
                <a:spLocks noChangeArrowheads="1"/>
              </p:cNvSpPr>
              <p:nvPr/>
            </p:nvSpPr>
            <p:spPr bwMode="auto">
              <a:xfrm>
                <a:off x="2782220" y="3122965"/>
                <a:ext cx="502061"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a:latin typeface="Times New Roman" pitchFamily="18" charset="0"/>
                  </a:rPr>
                  <a:t>b</a:t>
                </a:r>
              </a:p>
              <a:p>
                <a:pPr algn="ctr">
                  <a:spcBef>
                    <a:spcPct val="0"/>
                  </a:spcBef>
                </a:pPr>
                <a:r>
                  <a:rPr lang="en-CA" altLang="en-US" sz="2800">
                    <a:latin typeface="Times New Roman" pitchFamily="18" charset="0"/>
                  </a:rPr>
                  <a:t>ca</a:t>
                </a:r>
              </a:p>
            </p:txBody>
          </p:sp>
          <p:cxnSp>
            <p:nvCxnSpPr>
              <p:cNvPr id="199845" name="Straight Connector 18"/>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99846" name="Double Bracket 19"/>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400">
                  <a:latin typeface="Arial Rounded MT Bold" pitchFamily="34" charset="0"/>
                </a:endParaRPr>
              </a:p>
            </p:txBody>
          </p:sp>
        </p:grpSp>
        <p:grpSp>
          <p:nvGrpSpPr>
            <p:cNvPr id="199828" name="Group 26"/>
            <p:cNvGrpSpPr>
              <a:grpSpLocks/>
            </p:cNvGrpSpPr>
            <p:nvPr/>
          </p:nvGrpSpPr>
          <p:grpSpPr bwMode="auto">
            <a:xfrm>
              <a:off x="2088722" y="4005066"/>
              <a:ext cx="522900" cy="954107"/>
              <a:chOff x="2771800" y="3122967"/>
              <a:chExt cx="522900" cy="954107"/>
            </a:xfrm>
          </p:grpSpPr>
          <p:sp>
            <p:nvSpPr>
              <p:cNvPr id="199841" name="Rectangle 27"/>
              <p:cNvSpPr>
                <a:spLocks noChangeArrowheads="1"/>
              </p:cNvSpPr>
              <p:nvPr/>
            </p:nvSpPr>
            <p:spPr bwMode="auto">
              <a:xfrm>
                <a:off x="2771800" y="3122967"/>
                <a:ext cx="5229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a:latin typeface="Times New Roman" pitchFamily="18" charset="0"/>
                  </a:rPr>
                  <a:t>a</a:t>
                </a:r>
              </a:p>
              <a:p>
                <a:pPr algn="ctr">
                  <a:spcBef>
                    <a:spcPct val="0"/>
                  </a:spcBef>
                </a:pPr>
                <a:r>
                  <a:rPr lang="en-CA" altLang="en-US" sz="2800">
                    <a:latin typeface="Times New Roman" pitchFamily="18" charset="0"/>
                  </a:rPr>
                  <a:t>ab</a:t>
                </a:r>
              </a:p>
            </p:txBody>
          </p:sp>
          <p:cxnSp>
            <p:nvCxnSpPr>
              <p:cNvPr id="199842" name="Straight Connector 28"/>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99843" name="Double Bracket 29"/>
              <p:cNvSpPr>
                <a:spLocks noChangeArrowheads="1"/>
              </p:cNvSpPr>
              <p:nvPr/>
            </p:nvSpPr>
            <p:spPr bwMode="auto">
              <a:xfrm>
                <a:off x="2771800" y="3293453"/>
                <a:ext cx="522900" cy="738084"/>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400">
                  <a:latin typeface="Arial Rounded MT Bold" pitchFamily="34" charset="0"/>
                </a:endParaRPr>
              </a:p>
            </p:txBody>
          </p:sp>
        </p:grpSp>
        <p:grpSp>
          <p:nvGrpSpPr>
            <p:cNvPr id="199829" name="Group 31"/>
            <p:cNvGrpSpPr>
              <a:grpSpLocks/>
            </p:cNvGrpSpPr>
            <p:nvPr/>
          </p:nvGrpSpPr>
          <p:grpSpPr bwMode="auto">
            <a:xfrm>
              <a:off x="3212315" y="3991337"/>
              <a:ext cx="522900" cy="954108"/>
              <a:chOff x="2771800" y="3122969"/>
              <a:chExt cx="522900" cy="954108"/>
            </a:xfrm>
          </p:grpSpPr>
          <p:sp>
            <p:nvSpPr>
              <p:cNvPr id="199838" name="Rectangle 32"/>
              <p:cNvSpPr>
                <a:spLocks noChangeArrowheads="1"/>
              </p:cNvSpPr>
              <p:nvPr/>
            </p:nvSpPr>
            <p:spPr bwMode="auto">
              <a:xfrm>
                <a:off x="2782219" y="3122969"/>
                <a:ext cx="502061" cy="954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a:latin typeface="Times New Roman" pitchFamily="18" charset="0"/>
                  </a:rPr>
                  <a:t>ca</a:t>
                </a:r>
              </a:p>
              <a:p>
                <a:pPr algn="ctr">
                  <a:spcBef>
                    <a:spcPct val="0"/>
                  </a:spcBef>
                </a:pPr>
                <a:r>
                  <a:rPr lang="en-CA" altLang="en-US" sz="2800">
                    <a:latin typeface="Times New Roman" pitchFamily="18" charset="0"/>
                  </a:rPr>
                  <a:t>a</a:t>
                </a:r>
              </a:p>
            </p:txBody>
          </p:sp>
          <p:cxnSp>
            <p:nvCxnSpPr>
              <p:cNvPr id="199839" name="Straight Connector 33"/>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99840" name="Double Bracket 34"/>
              <p:cNvSpPr>
                <a:spLocks noChangeArrowheads="1"/>
              </p:cNvSpPr>
              <p:nvPr/>
            </p:nvSpPr>
            <p:spPr bwMode="auto">
              <a:xfrm>
                <a:off x="2771800" y="3293455"/>
                <a:ext cx="522900" cy="738084"/>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400">
                  <a:latin typeface="Arial Rounded MT Bold" pitchFamily="34" charset="0"/>
                </a:endParaRPr>
              </a:p>
            </p:txBody>
          </p:sp>
        </p:grpSp>
        <p:grpSp>
          <p:nvGrpSpPr>
            <p:cNvPr id="199830" name="Group 36"/>
            <p:cNvGrpSpPr>
              <a:grpSpLocks/>
            </p:cNvGrpSpPr>
            <p:nvPr/>
          </p:nvGrpSpPr>
          <p:grpSpPr bwMode="auto">
            <a:xfrm>
              <a:off x="4211959" y="3975395"/>
              <a:ext cx="943444" cy="954108"/>
              <a:chOff x="2692451" y="3122969"/>
              <a:chExt cx="681597" cy="954108"/>
            </a:xfrm>
          </p:grpSpPr>
          <p:sp>
            <p:nvSpPr>
              <p:cNvPr id="199835" name="Rectangle 37"/>
              <p:cNvSpPr>
                <a:spLocks noChangeArrowheads="1"/>
              </p:cNvSpPr>
              <p:nvPr/>
            </p:nvSpPr>
            <p:spPr bwMode="auto">
              <a:xfrm>
                <a:off x="2692451" y="3122969"/>
                <a:ext cx="681597" cy="954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a:latin typeface="Times New Roman" pitchFamily="18" charset="0"/>
                  </a:rPr>
                  <a:t>abc</a:t>
                </a:r>
              </a:p>
              <a:p>
                <a:pPr algn="ctr">
                  <a:spcBef>
                    <a:spcPct val="0"/>
                  </a:spcBef>
                </a:pPr>
                <a:r>
                  <a:rPr lang="en-CA" altLang="en-US" sz="2800">
                    <a:latin typeface="Times New Roman" pitchFamily="18" charset="0"/>
                  </a:rPr>
                  <a:t>c</a:t>
                </a:r>
              </a:p>
            </p:txBody>
          </p:sp>
          <p:cxnSp>
            <p:nvCxnSpPr>
              <p:cNvPr id="199836" name="Straight Connector 38"/>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99837" name="Double Bracket 39"/>
              <p:cNvSpPr>
                <a:spLocks noChangeArrowheads="1"/>
              </p:cNvSpPr>
              <p:nvPr/>
            </p:nvSpPr>
            <p:spPr bwMode="auto">
              <a:xfrm>
                <a:off x="2771799" y="3293455"/>
                <a:ext cx="522900" cy="738084"/>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400">
                  <a:latin typeface="Arial Rounded MT Bold" pitchFamily="34" charset="0"/>
                </a:endParaRPr>
              </a:p>
            </p:txBody>
          </p:sp>
        </p:grpSp>
        <p:grpSp>
          <p:nvGrpSpPr>
            <p:cNvPr id="199831" name="Group 64"/>
            <p:cNvGrpSpPr>
              <a:grpSpLocks/>
            </p:cNvGrpSpPr>
            <p:nvPr/>
          </p:nvGrpSpPr>
          <p:grpSpPr bwMode="auto">
            <a:xfrm>
              <a:off x="3769535" y="3988135"/>
              <a:ext cx="522900" cy="954108"/>
              <a:chOff x="2771800" y="3122970"/>
              <a:chExt cx="522900" cy="954108"/>
            </a:xfrm>
          </p:grpSpPr>
          <p:sp>
            <p:nvSpPr>
              <p:cNvPr id="199832" name="Rectangle 65"/>
              <p:cNvSpPr>
                <a:spLocks noChangeArrowheads="1"/>
              </p:cNvSpPr>
              <p:nvPr/>
            </p:nvSpPr>
            <p:spPr bwMode="auto">
              <a:xfrm>
                <a:off x="2771800" y="3122970"/>
                <a:ext cx="522900" cy="954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a:latin typeface="Times New Roman" pitchFamily="18" charset="0"/>
                  </a:rPr>
                  <a:t>a</a:t>
                </a:r>
              </a:p>
              <a:p>
                <a:pPr algn="ctr">
                  <a:spcBef>
                    <a:spcPct val="0"/>
                  </a:spcBef>
                </a:pPr>
                <a:r>
                  <a:rPr lang="en-CA" altLang="en-US" sz="2800">
                    <a:latin typeface="Times New Roman" pitchFamily="18" charset="0"/>
                  </a:rPr>
                  <a:t>ab</a:t>
                </a:r>
              </a:p>
            </p:txBody>
          </p:sp>
          <p:cxnSp>
            <p:nvCxnSpPr>
              <p:cNvPr id="199833" name="Straight Connector 66"/>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99834" name="Double Bracket 67"/>
              <p:cNvSpPr>
                <a:spLocks noChangeArrowheads="1"/>
              </p:cNvSpPr>
              <p:nvPr/>
            </p:nvSpPr>
            <p:spPr bwMode="auto">
              <a:xfrm>
                <a:off x="2771800" y="3293456"/>
                <a:ext cx="522900" cy="738084"/>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400">
                  <a:latin typeface="Arial Rounded MT Bold" pitchFamily="34" charset="0"/>
                </a:endParaRPr>
              </a:p>
            </p:txBody>
          </p:sp>
        </p:grpSp>
      </p:grpSp>
      <p:sp>
        <p:nvSpPr>
          <p:cNvPr id="91" name="TextBox 90"/>
          <p:cNvSpPr txBox="1">
            <a:spLocks noChangeArrowheads="1"/>
          </p:cNvSpPr>
          <p:nvPr/>
        </p:nvSpPr>
        <p:spPr bwMode="auto">
          <a:xfrm>
            <a:off x="323850" y="3636963"/>
            <a:ext cx="8064500"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buFontTx/>
              <a:buChar char="•"/>
            </a:pPr>
            <a:r>
              <a:rPr lang="en-CA" altLang="en-US" sz="2800">
                <a:latin typeface="Times New Roman" pitchFamily="18" charset="0"/>
              </a:rPr>
              <a:t>So that the combined string on the top</a:t>
            </a:r>
            <a:br>
              <a:rPr lang="en-CA" altLang="en-US" sz="2800">
                <a:latin typeface="Times New Roman" pitchFamily="18" charset="0"/>
              </a:rPr>
            </a:br>
            <a:r>
              <a:rPr lang="en-CA" altLang="en-US" sz="2800">
                <a:latin typeface="Times New Roman" pitchFamily="18" charset="0"/>
              </a:rPr>
              <a:t>  is the same as that on the bottom</a:t>
            </a:r>
          </a:p>
        </p:txBody>
      </p:sp>
      <p:grpSp>
        <p:nvGrpSpPr>
          <p:cNvPr id="8" name="Group 167"/>
          <p:cNvGrpSpPr>
            <a:grpSpLocks/>
          </p:cNvGrpSpPr>
          <p:nvPr/>
        </p:nvGrpSpPr>
        <p:grpSpPr bwMode="auto">
          <a:xfrm>
            <a:off x="685800" y="4572000"/>
            <a:ext cx="2124075" cy="954088"/>
            <a:chOff x="1907704" y="5643243"/>
            <a:chExt cx="2124299" cy="954107"/>
          </a:xfrm>
        </p:grpSpPr>
        <p:sp>
          <p:nvSpPr>
            <p:cNvPr id="199814" name="Rectangle 73"/>
            <p:cNvSpPr>
              <a:spLocks noChangeArrowheads="1"/>
            </p:cNvSpPr>
            <p:nvPr/>
          </p:nvSpPr>
          <p:spPr bwMode="auto">
            <a:xfrm>
              <a:off x="1907704" y="5643243"/>
              <a:ext cx="2124299"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a:latin typeface="Times New Roman" pitchFamily="18" charset="0"/>
                </a:rPr>
                <a:t>a b c a a a b c</a:t>
              </a:r>
            </a:p>
            <a:p>
              <a:pPr algn="ctr">
                <a:spcBef>
                  <a:spcPct val="0"/>
                </a:spcBef>
              </a:pPr>
              <a:r>
                <a:rPr lang="en-CA" altLang="en-US" sz="2800">
                  <a:latin typeface="Times New Roman" pitchFamily="18" charset="0"/>
                </a:rPr>
                <a:t>a b c a a a b c</a:t>
              </a:r>
            </a:p>
          </p:txBody>
        </p:sp>
        <p:cxnSp>
          <p:nvCxnSpPr>
            <p:cNvPr id="199815" name="Straight Connector 130"/>
            <p:cNvCxnSpPr>
              <a:cxnSpLocks noChangeShapeType="1"/>
            </p:cNvCxnSpPr>
            <p:nvPr/>
          </p:nvCxnSpPr>
          <p:spPr bwMode="auto">
            <a:xfrm rot="16200000" flipH="1">
              <a:off x="2015219" y="5900040"/>
              <a:ext cx="378045"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99816" name="Straight Connector 146"/>
            <p:cNvCxnSpPr>
              <a:cxnSpLocks noChangeShapeType="1"/>
            </p:cNvCxnSpPr>
            <p:nvPr/>
          </p:nvCxnSpPr>
          <p:spPr bwMode="auto">
            <a:xfrm rot="16200000" flipH="1">
              <a:off x="2290512" y="5891573"/>
              <a:ext cx="378045"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99817" name="Straight Connector 147"/>
            <p:cNvCxnSpPr>
              <a:cxnSpLocks noChangeShapeType="1"/>
            </p:cNvCxnSpPr>
            <p:nvPr/>
          </p:nvCxnSpPr>
          <p:spPr bwMode="auto">
            <a:xfrm rot="16200000" flipH="1">
              <a:off x="2777634" y="5891573"/>
              <a:ext cx="378045"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99818" name="Straight Connector 148"/>
            <p:cNvCxnSpPr>
              <a:cxnSpLocks noChangeShapeType="1"/>
            </p:cNvCxnSpPr>
            <p:nvPr/>
          </p:nvCxnSpPr>
          <p:spPr bwMode="auto">
            <a:xfrm rot="16200000" flipH="1">
              <a:off x="3027526" y="5891573"/>
              <a:ext cx="378045"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99819" name="Straight Connector 149"/>
            <p:cNvCxnSpPr>
              <a:cxnSpLocks noChangeShapeType="1"/>
            </p:cNvCxnSpPr>
            <p:nvPr/>
          </p:nvCxnSpPr>
          <p:spPr bwMode="auto">
            <a:xfrm rot="16200000" flipH="1">
              <a:off x="3531582" y="6350093"/>
              <a:ext cx="378045"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99820" name="Straight Connector 150"/>
            <p:cNvCxnSpPr>
              <a:cxnSpLocks noChangeShapeType="1"/>
            </p:cNvCxnSpPr>
            <p:nvPr/>
          </p:nvCxnSpPr>
          <p:spPr bwMode="auto">
            <a:xfrm rot="16200000" flipH="1">
              <a:off x="3035993" y="6358560"/>
              <a:ext cx="378045"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99821" name="Straight Connector 151"/>
            <p:cNvCxnSpPr>
              <a:cxnSpLocks noChangeShapeType="1"/>
            </p:cNvCxnSpPr>
            <p:nvPr/>
          </p:nvCxnSpPr>
          <p:spPr bwMode="auto">
            <a:xfrm rot="16200000" flipH="1">
              <a:off x="2777634" y="6367027"/>
              <a:ext cx="378045"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99822" name="Straight Connector 152"/>
            <p:cNvCxnSpPr>
              <a:cxnSpLocks noChangeShapeType="1"/>
            </p:cNvCxnSpPr>
            <p:nvPr/>
          </p:nvCxnSpPr>
          <p:spPr bwMode="auto">
            <a:xfrm rot="16200000" flipH="1">
              <a:off x="2290512" y="6367027"/>
              <a:ext cx="378045" cy="8467"/>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99823" name="Straight Connector 153"/>
            <p:cNvCxnSpPr>
              <a:cxnSpLocks noChangeShapeType="1"/>
            </p:cNvCxnSpPr>
            <p:nvPr/>
          </p:nvCxnSpPr>
          <p:spPr bwMode="auto">
            <a:xfrm>
              <a:off x="2209333" y="6084829"/>
              <a:ext cx="265967" cy="97409"/>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99824" name="Straight Connector 156"/>
            <p:cNvCxnSpPr>
              <a:cxnSpLocks noChangeShapeType="1"/>
            </p:cNvCxnSpPr>
            <p:nvPr/>
          </p:nvCxnSpPr>
          <p:spPr bwMode="auto">
            <a:xfrm>
              <a:off x="2483768" y="6093296"/>
              <a:ext cx="478655" cy="88942"/>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99825" name="Straight Connector 158"/>
            <p:cNvCxnSpPr>
              <a:cxnSpLocks noChangeShapeType="1"/>
            </p:cNvCxnSpPr>
            <p:nvPr/>
          </p:nvCxnSpPr>
          <p:spPr bwMode="auto">
            <a:xfrm>
              <a:off x="2987824" y="6089101"/>
              <a:ext cx="226443" cy="84670"/>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cxnSp>
          <p:nvCxnSpPr>
            <p:cNvPr id="199826" name="Straight Connector 163"/>
            <p:cNvCxnSpPr>
              <a:cxnSpLocks noChangeShapeType="1"/>
            </p:cNvCxnSpPr>
            <p:nvPr/>
          </p:nvCxnSpPr>
          <p:spPr bwMode="auto">
            <a:xfrm>
              <a:off x="3229249" y="6089101"/>
              <a:ext cx="495589" cy="76203"/>
            </a:xfrm>
            <a:prstGeom prst="line">
              <a:avLst/>
            </a:prstGeom>
            <a:noFill/>
            <a:ln w="12700" cap="sq" algn="ctr">
              <a:solidFill>
                <a:srgbClr val="66FF33"/>
              </a:solidFill>
              <a:round/>
              <a:headEnd type="none" w="sm" len="sm"/>
              <a:tailEnd type="none" w="sm" len="sm"/>
            </a:ln>
            <a:extLst>
              <a:ext uri="{909E8E84-426E-40DD-AFC4-6F175D3DCCD1}">
                <a14:hiddenFill xmlns:a14="http://schemas.microsoft.com/office/drawing/2010/main">
                  <a:noFill/>
                </a14:hiddenFill>
              </a:ext>
            </a:extLst>
          </p:spPr>
        </p:cxnSp>
      </p:grpSp>
      <p:grpSp>
        <p:nvGrpSpPr>
          <p:cNvPr id="9" name="Group 171"/>
          <p:cNvGrpSpPr>
            <a:grpSpLocks/>
          </p:cNvGrpSpPr>
          <p:nvPr/>
        </p:nvGrpSpPr>
        <p:grpSpPr bwMode="auto">
          <a:xfrm>
            <a:off x="700088" y="1357313"/>
            <a:ext cx="4016375" cy="1098550"/>
            <a:chOff x="916332" y="1052736"/>
            <a:chExt cx="4015708" cy="1098123"/>
          </a:xfrm>
        </p:grpSpPr>
        <p:grpSp>
          <p:nvGrpSpPr>
            <p:cNvPr id="199793" name="Group 42"/>
            <p:cNvGrpSpPr>
              <a:grpSpLocks/>
            </p:cNvGrpSpPr>
            <p:nvPr/>
          </p:nvGrpSpPr>
          <p:grpSpPr bwMode="auto">
            <a:xfrm>
              <a:off x="1763688" y="1052736"/>
              <a:ext cx="522900" cy="954107"/>
              <a:chOff x="2771800" y="3122965"/>
              <a:chExt cx="522900" cy="954107"/>
            </a:xfrm>
          </p:grpSpPr>
          <p:sp>
            <p:nvSpPr>
              <p:cNvPr id="199811" name="Rectangle 43"/>
              <p:cNvSpPr>
                <a:spLocks noChangeArrowheads="1"/>
              </p:cNvSpPr>
              <p:nvPr/>
            </p:nvSpPr>
            <p:spPr bwMode="auto">
              <a:xfrm>
                <a:off x="2782220" y="3122965"/>
                <a:ext cx="502061"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a:latin typeface="Times New Roman" pitchFamily="18" charset="0"/>
                  </a:rPr>
                  <a:t>b</a:t>
                </a:r>
              </a:p>
              <a:p>
                <a:pPr algn="ctr">
                  <a:spcBef>
                    <a:spcPct val="0"/>
                  </a:spcBef>
                </a:pPr>
                <a:r>
                  <a:rPr lang="en-CA" altLang="en-US" sz="2800">
                    <a:latin typeface="Times New Roman" pitchFamily="18" charset="0"/>
                  </a:rPr>
                  <a:t>ca</a:t>
                </a:r>
              </a:p>
            </p:txBody>
          </p:sp>
          <p:cxnSp>
            <p:nvCxnSpPr>
              <p:cNvPr id="199812" name="Straight Connector 44"/>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99813" name="Double Bracket 45"/>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400">
                  <a:latin typeface="Arial Rounded MT Bold" pitchFamily="34" charset="0"/>
                </a:endParaRPr>
              </a:p>
            </p:txBody>
          </p:sp>
        </p:grpSp>
        <p:sp>
          <p:nvSpPr>
            <p:cNvPr id="199794" name="Rectangle 46"/>
            <p:cNvSpPr>
              <a:spLocks noChangeArrowheads="1"/>
            </p:cNvSpPr>
            <p:nvPr/>
          </p:nvSpPr>
          <p:spPr bwMode="auto">
            <a:xfrm>
              <a:off x="2209333" y="1483623"/>
              <a:ext cx="27443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a:latin typeface="Times New Roman" pitchFamily="18" charset="0"/>
                </a:rPr>
                <a:t>,</a:t>
              </a:r>
            </a:p>
          </p:txBody>
        </p:sp>
        <p:grpSp>
          <p:nvGrpSpPr>
            <p:cNvPr id="199795" name="Group 47"/>
            <p:cNvGrpSpPr>
              <a:grpSpLocks/>
            </p:cNvGrpSpPr>
            <p:nvPr/>
          </p:nvGrpSpPr>
          <p:grpSpPr bwMode="auto">
            <a:xfrm>
              <a:off x="2483768" y="1052736"/>
              <a:ext cx="522900" cy="954107"/>
              <a:chOff x="2771800" y="3122965"/>
              <a:chExt cx="522900" cy="954107"/>
            </a:xfrm>
          </p:grpSpPr>
          <p:sp>
            <p:nvSpPr>
              <p:cNvPr id="199808" name="Rectangle 48"/>
              <p:cNvSpPr>
                <a:spLocks noChangeArrowheads="1"/>
              </p:cNvSpPr>
              <p:nvPr/>
            </p:nvSpPr>
            <p:spPr bwMode="auto">
              <a:xfrm>
                <a:off x="2771800" y="3122965"/>
                <a:ext cx="5229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a:latin typeface="Times New Roman" pitchFamily="18" charset="0"/>
                  </a:rPr>
                  <a:t>a</a:t>
                </a:r>
              </a:p>
              <a:p>
                <a:pPr algn="ctr">
                  <a:spcBef>
                    <a:spcPct val="0"/>
                  </a:spcBef>
                </a:pPr>
                <a:r>
                  <a:rPr lang="en-CA" altLang="en-US" sz="2800">
                    <a:latin typeface="Times New Roman" pitchFamily="18" charset="0"/>
                  </a:rPr>
                  <a:t>ab</a:t>
                </a:r>
              </a:p>
            </p:txBody>
          </p:sp>
          <p:cxnSp>
            <p:nvCxnSpPr>
              <p:cNvPr id="199809" name="Straight Connector 49"/>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99810" name="Double Bracket 50"/>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400">
                  <a:latin typeface="Arial Rounded MT Bold" pitchFamily="34" charset="0"/>
                </a:endParaRPr>
              </a:p>
            </p:txBody>
          </p:sp>
        </p:grpSp>
        <p:sp>
          <p:nvSpPr>
            <p:cNvPr id="199796" name="Rectangle 51"/>
            <p:cNvSpPr>
              <a:spLocks noChangeArrowheads="1"/>
            </p:cNvSpPr>
            <p:nvPr/>
          </p:nvSpPr>
          <p:spPr bwMode="auto">
            <a:xfrm>
              <a:off x="2929413" y="1483623"/>
              <a:ext cx="27443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a:latin typeface="Times New Roman" pitchFamily="18" charset="0"/>
                </a:rPr>
                <a:t>,</a:t>
              </a:r>
            </a:p>
          </p:txBody>
        </p:sp>
        <p:grpSp>
          <p:nvGrpSpPr>
            <p:cNvPr id="199797" name="Group 52"/>
            <p:cNvGrpSpPr>
              <a:grpSpLocks/>
            </p:cNvGrpSpPr>
            <p:nvPr/>
          </p:nvGrpSpPr>
          <p:grpSpPr bwMode="auto">
            <a:xfrm>
              <a:off x="3203848" y="1052736"/>
              <a:ext cx="522900" cy="954107"/>
              <a:chOff x="2771800" y="3122965"/>
              <a:chExt cx="522900" cy="954107"/>
            </a:xfrm>
          </p:grpSpPr>
          <p:sp>
            <p:nvSpPr>
              <p:cNvPr id="199805" name="Rectangle 53"/>
              <p:cNvSpPr>
                <a:spLocks noChangeArrowheads="1"/>
              </p:cNvSpPr>
              <p:nvPr/>
            </p:nvSpPr>
            <p:spPr bwMode="auto">
              <a:xfrm>
                <a:off x="2782219" y="3122965"/>
                <a:ext cx="502061"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a:latin typeface="Times New Roman" pitchFamily="18" charset="0"/>
                  </a:rPr>
                  <a:t>ca</a:t>
                </a:r>
              </a:p>
              <a:p>
                <a:pPr algn="ctr">
                  <a:spcBef>
                    <a:spcPct val="0"/>
                  </a:spcBef>
                </a:pPr>
                <a:r>
                  <a:rPr lang="en-CA" altLang="en-US" sz="2800">
                    <a:latin typeface="Times New Roman" pitchFamily="18" charset="0"/>
                  </a:rPr>
                  <a:t>a</a:t>
                </a:r>
              </a:p>
            </p:txBody>
          </p:sp>
          <p:cxnSp>
            <p:nvCxnSpPr>
              <p:cNvPr id="199806" name="Straight Connector 54"/>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99807" name="Double Bracket 55"/>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400">
                  <a:latin typeface="Arial Rounded MT Bold" pitchFamily="34" charset="0"/>
                </a:endParaRPr>
              </a:p>
            </p:txBody>
          </p:sp>
        </p:grpSp>
        <p:sp>
          <p:nvSpPr>
            <p:cNvPr id="199798" name="Rectangle 56"/>
            <p:cNvSpPr>
              <a:spLocks noChangeArrowheads="1"/>
            </p:cNvSpPr>
            <p:nvPr/>
          </p:nvSpPr>
          <p:spPr bwMode="auto">
            <a:xfrm>
              <a:off x="3649493" y="1483623"/>
              <a:ext cx="27443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a:latin typeface="Times New Roman" pitchFamily="18" charset="0"/>
                </a:rPr>
                <a:t>,</a:t>
              </a:r>
            </a:p>
          </p:txBody>
        </p:sp>
        <p:grpSp>
          <p:nvGrpSpPr>
            <p:cNvPr id="199799" name="Group 57"/>
            <p:cNvGrpSpPr>
              <a:grpSpLocks/>
            </p:cNvGrpSpPr>
            <p:nvPr/>
          </p:nvGrpSpPr>
          <p:grpSpPr bwMode="auto">
            <a:xfrm>
              <a:off x="3844578" y="1052736"/>
              <a:ext cx="943444" cy="954107"/>
              <a:chOff x="2692450" y="3122965"/>
              <a:chExt cx="681597" cy="954107"/>
            </a:xfrm>
          </p:grpSpPr>
          <p:sp>
            <p:nvSpPr>
              <p:cNvPr id="199802" name="Rectangle 58"/>
              <p:cNvSpPr>
                <a:spLocks noChangeArrowheads="1"/>
              </p:cNvSpPr>
              <p:nvPr/>
            </p:nvSpPr>
            <p:spPr bwMode="auto">
              <a:xfrm>
                <a:off x="2692450" y="3122965"/>
                <a:ext cx="681597"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a:latin typeface="Times New Roman" pitchFamily="18" charset="0"/>
                  </a:rPr>
                  <a:t>abc</a:t>
                </a:r>
              </a:p>
              <a:p>
                <a:pPr algn="ctr">
                  <a:spcBef>
                    <a:spcPct val="0"/>
                  </a:spcBef>
                </a:pPr>
                <a:r>
                  <a:rPr lang="en-CA" altLang="en-US" sz="2800">
                    <a:latin typeface="Times New Roman" pitchFamily="18" charset="0"/>
                  </a:rPr>
                  <a:t>c</a:t>
                </a:r>
              </a:p>
            </p:txBody>
          </p:sp>
          <p:cxnSp>
            <p:nvCxnSpPr>
              <p:cNvPr id="199803" name="Straight Connector 59"/>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199804" name="Double Bracket 60"/>
              <p:cNvSpPr>
                <a:spLocks noChangeArrowheads="1"/>
              </p:cNvSpPr>
              <p:nvPr/>
            </p:nvSpPr>
            <p:spPr bwMode="auto">
              <a:xfrm>
                <a:off x="2771798"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400">
                  <a:latin typeface="Arial Rounded MT Bold" pitchFamily="34" charset="0"/>
                </a:endParaRPr>
              </a:p>
            </p:txBody>
          </p:sp>
        </p:grpSp>
        <p:sp>
          <p:nvSpPr>
            <p:cNvPr id="199800" name="Double Brace 61"/>
            <p:cNvSpPr>
              <a:spLocks noChangeArrowheads="1"/>
            </p:cNvSpPr>
            <p:nvPr/>
          </p:nvSpPr>
          <p:spPr bwMode="auto">
            <a:xfrm>
              <a:off x="1475656" y="1052736"/>
              <a:ext cx="3456384" cy="1098123"/>
            </a:xfrm>
            <a:prstGeom prst="bracePair">
              <a:avLst>
                <a:gd name="adj" fmla="val 8333"/>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400">
                <a:latin typeface="Arial Rounded MT Bold" pitchFamily="34" charset="0"/>
              </a:endParaRPr>
            </a:p>
          </p:txBody>
        </p:sp>
        <p:sp>
          <p:nvSpPr>
            <p:cNvPr id="199801" name="Rectangle 169"/>
            <p:cNvSpPr>
              <a:spLocks noChangeArrowheads="1"/>
            </p:cNvSpPr>
            <p:nvPr/>
          </p:nvSpPr>
          <p:spPr bwMode="auto">
            <a:xfrm>
              <a:off x="916332" y="1321604"/>
              <a:ext cx="686292" cy="5230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a:latin typeface="Times New Roman" pitchFamily="18" charset="0"/>
                </a:rPr>
                <a:t>I = </a:t>
              </a:r>
            </a:p>
          </p:txBody>
        </p:sp>
      </p:grpSp>
      <p:sp>
        <p:nvSpPr>
          <p:cNvPr id="66" name="Rectangle 9"/>
          <p:cNvSpPr>
            <a:spLocks noChangeArrowheads="1"/>
          </p:cNvSpPr>
          <p:nvPr/>
        </p:nvSpPr>
        <p:spPr bwMode="auto">
          <a:xfrm>
            <a:off x="5334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Non-Deterministic </a:t>
            </a:r>
            <a:r>
              <a:rPr lang="en-US" sz="3600" b="1" dirty="0">
                <a:solidFill>
                  <a:schemeClr val="tx2"/>
                </a:solidFill>
                <a:effectLst>
                  <a:outerShdw blurRad="38100" dist="38100" dir="2700000" algn="tl">
                    <a:srgbClr val="000000"/>
                  </a:outerShdw>
                </a:effectLst>
                <a:latin typeface="Arial Rounded MT Bold" pitchFamily="34" charset="0"/>
                <a:cs typeface="+mn-cs"/>
              </a:rPr>
              <a:t>Machines</a:t>
            </a:r>
          </a:p>
        </p:txBody>
      </p:sp>
      <p:grpSp>
        <p:nvGrpSpPr>
          <p:cNvPr id="14" name="Group 196"/>
          <p:cNvGrpSpPr>
            <a:grpSpLocks/>
          </p:cNvGrpSpPr>
          <p:nvPr/>
        </p:nvGrpSpPr>
        <p:grpSpPr bwMode="auto">
          <a:xfrm>
            <a:off x="7010400" y="3276600"/>
            <a:ext cx="2057400" cy="3429000"/>
            <a:chOff x="7010400" y="3276600"/>
            <a:chExt cx="2057400" cy="3429000"/>
          </a:xfrm>
        </p:grpSpPr>
        <p:grpSp>
          <p:nvGrpSpPr>
            <p:cNvPr id="199690" name="Group 28"/>
            <p:cNvGrpSpPr>
              <a:grpSpLocks/>
            </p:cNvGrpSpPr>
            <p:nvPr/>
          </p:nvGrpSpPr>
          <p:grpSpPr bwMode="auto">
            <a:xfrm flipH="1">
              <a:off x="7991465" y="4430710"/>
              <a:ext cx="1076335" cy="2274890"/>
              <a:chOff x="3915" y="446"/>
              <a:chExt cx="678" cy="1433"/>
            </a:xfrm>
          </p:grpSpPr>
          <p:sp>
            <p:nvSpPr>
              <p:cNvPr id="199692" name="Rectangle 29"/>
              <p:cNvSpPr>
                <a:spLocks noChangeArrowheads="1"/>
              </p:cNvSpPr>
              <p:nvPr/>
            </p:nvSpPr>
            <p:spPr bwMode="auto">
              <a:xfrm>
                <a:off x="3951" y="544"/>
                <a:ext cx="532" cy="11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199693" name="Freeform 30"/>
              <p:cNvSpPr>
                <a:spLocks/>
              </p:cNvSpPr>
              <p:nvPr/>
            </p:nvSpPr>
            <p:spPr bwMode="auto">
              <a:xfrm>
                <a:off x="3959" y="556"/>
                <a:ext cx="516" cy="448"/>
              </a:xfrm>
              <a:custGeom>
                <a:avLst/>
                <a:gdLst>
                  <a:gd name="T0" fmla="*/ 0 w 2580"/>
                  <a:gd name="T1" fmla="*/ 0 h 2240"/>
                  <a:gd name="T2" fmla="*/ 0 w 2580"/>
                  <a:gd name="T3" fmla="*/ 0 h 2240"/>
                  <a:gd name="T4" fmla="*/ 0 w 2580"/>
                  <a:gd name="T5" fmla="*/ 0 h 2240"/>
                  <a:gd name="T6" fmla="*/ 0 w 2580"/>
                  <a:gd name="T7" fmla="*/ 0 h 2240"/>
                  <a:gd name="T8" fmla="*/ 0 w 2580"/>
                  <a:gd name="T9" fmla="*/ 0 h 2240"/>
                  <a:gd name="T10" fmla="*/ 0 w 2580"/>
                  <a:gd name="T11" fmla="*/ 0 h 2240"/>
                  <a:gd name="T12" fmla="*/ 0 w 2580"/>
                  <a:gd name="T13" fmla="*/ 0 h 2240"/>
                  <a:gd name="T14" fmla="*/ 0 w 2580"/>
                  <a:gd name="T15" fmla="*/ 0 h 2240"/>
                  <a:gd name="T16" fmla="*/ 0 w 2580"/>
                  <a:gd name="T17" fmla="*/ 0 h 2240"/>
                  <a:gd name="T18" fmla="*/ 0 w 2580"/>
                  <a:gd name="T19" fmla="*/ 0 h 2240"/>
                  <a:gd name="T20" fmla="*/ 0 w 2580"/>
                  <a:gd name="T21" fmla="*/ 0 h 2240"/>
                  <a:gd name="T22" fmla="*/ 0 w 2580"/>
                  <a:gd name="T23" fmla="*/ 0 h 2240"/>
                  <a:gd name="T24" fmla="*/ 0 w 2580"/>
                  <a:gd name="T25" fmla="*/ 0 h 2240"/>
                  <a:gd name="T26" fmla="*/ 0 w 2580"/>
                  <a:gd name="T27" fmla="*/ 0 h 2240"/>
                  <a:gd name="T28" fmla="*/ 0 w 2580"/>
                  <a:gd name="T29" fmla="*/ 0 h 2240"/>
                  <a:gd name="T30" fmla="*/ 0 w 2580"/>
                  <a:gd name="T31" fmla="*/ 0 h 2240"/>
                  <a:gd name="T32" fmla="*/ 0 w 2580"/>
                  <a:gd name="T33" fmla="*/ 0 h 2240"/>
                  <a:gd name="T34" fmla="*/ 0 w 2580"/>
                  <a:gd name="T35" fmla="*/ 0 h 2240"/>
                  <a:gd name="T36" fmla="*/ 0 w 2580"/>
                  <a:gd name="T37" fmla="*/ 0 h 2240"/>
                  <a:gd name="T38" fmla="*/ 0 w 2580"/>
                  <a:gd name="T39" fmla="*/ 0 h 2240"/>
                  <a:gd name="T40" fmla="*/ 0 w 2580"/>
                  <a:gd name="T41" fmla="*/ 0 h 2240"/>
                  <a:gd name="T42" fmla="*/ 0 w 2580"/>
                  <a:gd name="T43" fmla="*/ 0 h 2240"/>
                  <a:gd name="T44" fmla="*/ 0 w 2580"/>
                  <a:gd name="T45" fmla="*/ 0 h 2240"/>
                  <a:gd name="T46" fmla="*/ 0 w 2580"/>
                  <a:gd name="T47" fmla="*/ 0 h 2240"/>
                  <a:gd name="T48" fmla="*/ 0 w 2580"/>
                  <a:gd name="T49" fmla="*/ 0 h 2240"/>
                  <a:gd name="T50" fmla="*/ 0 w 2580"/>
                  <a:gd name="T51" fmla="*/ 0 h 2240"/>
                  <a:gd name="T52" fmla="*/ 0 w 2580"/>
                  <a:gd name="T53" fmla="*/ 0 h 2240"/>
                  <a:gd name="T54" fmla="*/ 0 w 2580"/>
                  <a:gd name="T55" fmla="*/ 0 h 2240"/>
                  <a:gd name="T56" fmla="*/ 0 w 2580"/>
                  <a:gd name="T57" fmla="*/ 0 h 2240"/>
                  <a:gd name="T58" fmla="*/ 0 w 2580"/>
                  <a:gd name="T59" fmla="*/ 0 h 2240"/>
                  <a:gd name="T60" fmla="*/ 0 w 2580"/>
                  <a:gd name="T61" fmla="*/ 0 h 2240"/>
                  <a:gd name="T62" fmla="*/ 0 w 2580"/>
                  <a:gd name="T63" fmla="*/ 0 h 2240"/>
                  <a:gd name="T64" fmla="*/ 0 w 2580"/>
                  <a:gd name="T65" fmla="*/ 0 h 2240"/>
                  <a:gd name="T66" fmla="*/ 0 w 2580"/>
                  <a:gd name="T67" fmla="*/ 0 h 2240"/>
                  <a:gd name="T68" fmla="*/ 0 w 2580"/>
                  <a:gd name="T69" fmla="*/ 0 h 22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0"/>
                  <a:gd name="T106" fmla="*/ 0 h 2240"/>
                  <a:gd name="T107" fmla="*/ 2580 w 2580"/>
                  <a:gd name="T108" fmla="*/ 2240 h 22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694" name="Freeform 31"/>
              <p:cNvSpPr>
                <a:spLocks/>
              </p:cNvSpPr>
              <p:nvPr/>
            </p:nvSpPr>
            <p:spPr bwMode="auto">
              <a:xfrm>
                <a:off x="4110" y="929"/>
                <a:ext cx="363" cy="136"/>
              </a:xfrm>
              <a:custGeom>
                <a:avLst/>
                <a:gdLst>
                  <a:gd name="T0" fmla="*/ 0 w 1815"/>
                  <a:gd name="T1" fmla="*/ 0 h 676"/>
                  <a:gd name="T2" fmla="*/ 0 w 1815"/>
                  <a:gd name="T3" fmla="*/ 0 h 676"/>
                  <a:gd name="T4" fmla="*/ 0 w 1815"/>
                  <a:gd name="T5" fmla="*/ 0 h 676"/>
                  <a:gd name="T6" fmla="*/ 0 w 1815"/>
                  <a:gd name="T7" fmla="*/ 0 h 676"/>
                  <a:gd name="T8" fmla="*/ 0 w 1815"/>
                  <a:gd name="T9" fmla="*/ 0 h 676"/>
                  <a:gd name="T10" fmla="*/ 0 w 1815"/>
                  <a:gd name="T11" fmla="*/ 0 h 676"/>
                  <a:gd name="T12" fmla="*/ 0 w 1815"/>
                  <a:gd name="T13" fmla="*/ 0 h 676"/>
                  <a:gd name="T14" fmla="*/ 0 w 1815"/>
                  <a:gd name="T15" fmla="*/ 0 h 676"/>
                  <a:gd name="T16" fmla="*/ 0 w 1815"/>
                  <a:gd name="T17" fmla="*/ 0 h 676"/>
                  <a:gd name="T18" fmla="*/ 0 w 1815"/>
                  <a:gd name="T19" fmla="*/ 0 h 676"/>
                  <a:gd name="T20" fmla="*/ 0 w 1815"/>
                  <a:gd name="T21" fmla="*/ 0 h 676"/>
                  <a:gd name="T22" fmla="*/ 0 w 1815"/>
                  <a:gd name="T23" fmla="*/ 0 h 676"/>
                  <a:gd name="T24" fmla="*/ 0 w 1815"/>
                  <a:gd name="T25" fmla="*/ 0 h 676"/>
                  <a:gd name="T26" fmla="*/ 0 w 1815"/>
                  <a:gd name="T27" fmla="*/ 0 h 676"/>
                  <a:gd name="T28" fmla="*/ 0 w 1815"/>
                  <a:gd name="T29" fmla="*/ 0 h 676"/>
                  <a:gd name="T30" fmla="*/ 0 w 1815"/>
                  <a:gd name="T31" fmla="*/ 0 h 676"/>
                  <a:gd name="T32" fmla="*/ 0 w 1815"/>
                  <a:gd name="T33" fmla="*/ 0 h 676"/>
                  <a:gd name="T34" fmla="*/ 0 w 1815"/>
                  <a:gd name="T35" fmla="*/ 0 h 676"/>
                  <a:gd name="T36" fmla="*/ 0 w 1815"/>
                  <a:gd name="T37" fmla="*/ 0 h 676"/>
                  <a:gd name="T38" fmla="*/ 0 w 1815"/>
                  <a:gd name="T39" fmla="*/ 0 h 676"/>
                  <a:gd name="T40" fmla="*/ 0 w 1815"/>
                  <a:gd name="T41" fmla="*/ 0 h 676"/>
                  <a:gd name="T42" fmla="*/ 0 w 1815"/>
                  <a:gd name="T43" fmla="*/ 0 h 676"/>
                  <a:gd name="T44" fmla="*/ 0 w 1815"/>
                  <a:gd name="T45" fmla="*/ 0 h 676"/>
                  <a:gd name="T46" fmla="*/ 0 w 1815"/>
                  <a:gd name="T47" fmla="*/ 0 h 676"/>
                  <a:gd name="T48" fmla="*/ 0 w 1815"/>
                  <a:gd name="T49" fmla="*/ 0 h 676"/>
                  <a:gd name="T50" fmla="*/ 0 w 1815"/>
                  <a:gd name="T51" fmla="*/ 0 h 676"/>
                  <a:gd name="T52" fmla="*/ 0 w 1815"/>
                  <a:gd name="T53" fmla="*/ 0 h 676"/>
                  <a:gd name="T54" fmla="*/ 0 w 1815"/>
                  <a:gd name="T55" fmla="*/ 0 h 676"/>
                  <a:gd name="T56" fmla="*/ 0 w 1815"/>
                  <a:gd name="T57" fmla="*/ 0 h 6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15"/>
                  <a:gd name="T88" fmla="*/ 0 h 676"/>
                  <a:gd name="T89" fmla="*/ 1815 w 1815"/>
                  <a:gd name="T90" fmla="*/ 676 h 6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695" name="Freeform 32"/>
              <p:cNvSpPr>
                <a:spLocks/>
              </p:cNvSpPr>
              <p:nvPr/>
            </p:nvSpPr>
            <p:spPr bwMode="auto">
              <a:xfrm>
                <a:off x="3961" y="973"/>
                <a:ext cx="224" cy="137"/>
              </a:xfrm>
              <a:custGeom>
                <a:avLst/>
                <a:gdLst>
                  <a:gd name="T0" fmla="*/ 0 w 1120"/>
                  <a:gd name="T1" fmla="*/ 0 h 684"/>
                  <a:gd name="T2" fmla="*/ 0 w 1120"/>
                  <a:gd name="T3" fmla="*/ 0 h 684"/>
                  <a:gd name="T4" fmla="*/ 0 w 1120"/>
                  <a:gd name="T5" fmla="*/ 0 h 684"/>
                  <a:gd name="T6" fmla="*/ 0 w 1120"/>
                  <a:gd name="T7" fmla="*/ 0 h 684"/>
                  <a:gd name="T8" fmla="*/ 0 w 1120"/>
                  <a:gd name="T9" fmla="*/ 0 h 684"/>
                  <a:gd name="T10" fmla="*/ 0 w 1120"/>
                  <a:gd name="T11" fmla="*/ 0 h 684"/>
                  <a:gd name="T12" fmla="*/ 0 w 1120"/>
                  <a:gd name="T13" fmla="*/ 0 h 684"/>
                  <a:gd name="T14" fmla="*/ 0 w 1120"/>
                  <a:gd name="T15" fmla="*/ 0 h 684"/>
                  <a:gd name="T16" fmla="*/ 0 w 1120"/>
                  <a:gd name="T17" fmla="*/ 0 h 684"/>
                  <a:gd name="T18" fmla="*/ 0 w 1120"/>
                  <a:gd name="T19" fmla="*/ 0 h 684"/>
                  <a:gd name="T20" fmla="*/ 0 w 1120"/>
                  <a:gd name="T21" fmla="*/ 0 h 684"/>
                  <a:gd name="T22" fmla="*/ 0 w 1120"/>
                  <a:gd name="T23" fmla="*/ 0 h 684"/>
                  <a:gd name="T24" fmla="*/ 0 w 1120"/>
                  <a:gd name="T25" fmla="*/ 0 h 684"/>
                  <a:gd name="T26" fmla="*/ 0 w 1120"/>
                  <a:gd name="T27" fmla="*/ 0 h 684"/>
                  <a:gd name="T28" fmla="*/ 0 w 1120"/>
                  <a:gd name="T29" fmla="*/ 0 h 684"/>
                  <a:gd name="T30" fmla="*/ 0 w 1120"/>
                  <a:gd name="T31" fmla="*/ 0 h 684"/>
                  <a:gd name="T32" fmla="*/ 0 w 1120"/>
                  <a:gd name="T33" fmla="*/ 0 h 684"/>
                  <a:gd name="T34" fmla="*/ 0 w 1120"/>
                  <a:gd name="T35" fmla="*/ 0 h 684"/>
                  <a:gd name="T36" fmla="*/ 0 w 1120"/>
                  <a:gd name="T37" fmla="*/ 0 h 684"/>
                  <a:gd name="T38" fmla="*/ 0 w 1120"/>
                  <a:gd name="T39" fmla="*/ 0 h 684"/>
                  <a:gd name="T40" fmla="*/ 0 w 1120"/>
                  <a:gd name="T41" fmla="*/ 0 h 684"/>
                  <a:gd name="T42" fmla="*/ 0 w 1120"/>
                  <a:gd name="T43" fmla="*/ 0 h 684"/>
                  <a:gd name="T44" fmla="*/ 0 w 1120"/>
                  <a:gd name="T45" fmla="*/ 0 h 684"/>
                  <a:gd name="T46" fmla="*/ 0 w 1120"/>
                  <a:gd name="T47" fmla="*/ 0 h 684"/>
                  <a:gd name="T48" fmla="*/ 0 w 1120"/>
                  <a:gd name="T49" fmla="*/ 0 h 684"/>
                  <a:gd name="T50" fmla="*/ 0 w 1120"/>
                  <a:gd name="T51" fmla="*/ 0 h 684"/>
                  <a:gd name="T52" fmla="*/ 0 w 1120"/>
                  <a:gd name="T53" fmla="*/ 0 h 684"/>
                  <a:gd name="T54" fmla="*/ 0 w 1120"/>
                  <a:gd name="T55" fmla="*/ 0 h 684"/>
                  <a:gd name="T56" fmla="*/ 0 w 1120"/>
                  <a:gd name="T57" fmla="*/ 0 h 684"/>
                  <a:gd name="T58" fmla="*/ 0 w 1120"/>
                  <a:gd name="T59" fmla="*/ 0 h 684"/>
                  <a:gd name="T60" fmla="*/ 0 w 1120"/>
                  <a:gd name="T61" fmla="*/ 0 h 684"/>
                  <a:gd name="T62" fmla="*/ 0 w 1120"/>
                  <a:gd name="T63" fmla="*/ 0 h 684"/>
                  <a:gd name="T64" fmla="*/ 0 w 1120"/>
                  <a:gd name="T65" fmla="*/ 0 h 684"/>
                  <a:gd name="T66" fmla="*/ 0 w 1120"/>
                  <a:gd name="T67" fmla="*/ 0 h 6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0"/>
                  <a:gd name="T103" fmla="*/ 0 h 684"/>
                  <a:gd name="T104" fmla="*/ 1120 w 1120"/>
                  <a:gd name="T105" fmla="*/ 684 h 6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696" name="Freeform 33"/>
              <p:cNvSpPr>
                <a:spLocks/>
              </p:cNvSpPr>
              <p:nvPr/>
            </p:nvSpPr>
            <p:spPr bwMode="auto">
              <a:xfrm>
                <a:off x="4133" y="1034"/>
                <a:ext cx="340" cy="109"/>
              </a:xfrm>
              <a:custGeom>
                <a:avLst/>
                <a:gdLst>
                  <a:gd name="T0" fmla="*/ 0 w 1700"/>
                  <a:gd name="T1" fmla="*/ 0 h 544"/>
                  <a:gd name="T2" fmla="*/ 0 w 1700"/>
                  <a:gd name="T3" fmla="*/ 0 h 544"/>
                  <a:gd name="T4" fmla="*/ 0 w 1700"/>
                  <a:gd name="T5" fmla="*/ 0 h 544"/>
                  <a:gd name="T6" fmla="*/ 0 w 1700"/>
                  <a:gd name="T7" fmla="*/ 0 h 544"/>
                  <a:gd name="T8" fmla="*/ 0 w 1700"/>
                  <a:gd name="T9" fmla="*/ 0 h 544"/>
                  <a:gd name="T10" fmla="*/ 0 w 1700"/>
                  <a:gd name="T11" fmla="*/ 0 h 544"/>
                  <a:gd name="T12" fmla="*/ 0 w 1700"/>
                  <a:gd name="T13" fmla="*/ 0 h 544"/>
                  <a:gd name="T14" fmla="*/ 0 w 1700"/>
                  <a:gd name="T15" fmla="*/ 0 h 544"/>
                  <a:gd name="T16" fmla="*/ 0 w 1700"/>
                  <a:gd name="T17" fmla="*/ 0 h 544"/>
                  <a:gd name="T18" fmla="*/ 0 w 1700"/>
                  <a:gd name="T19" fmla="*/ 0 h 544"/>
                  <a:gd name="T20" fmla="*/ 0 w 1700"/>
                  <a:gd name="T21" fmla="*/ 0 h 544"/>
                  <a:gd name="T22" fmla="*/ 0 w 1700"/>
                  <a:gd name="T23" fmla="*/ 0 h 544"/>
                  <a:gd name="T24" fmla="*/ 0 w 1700"/>
                  <a:gd name="T25" fmla="*/ 0 h 544"/>
                  <a:gd name="T26" fmla="*/ 0 w 1700"/>
                  <a:gd name="T27" fmla="*/ 0 h 544"/>
                  <a:gd name="T28" fmla="*/ 0 w 1700"/>
                  <a:gd name="T29" fmla="*/ 0 h 544"/>
                  <a:gd name="T30" fmla="*/ 0 w 1700"/>
                  <a:gd name="T31" fmla="*/ 0 h 544"/>
                  <a:gd name="T32" fmla="*/ 0 w 1700"/>
                  <a:gd name="T33" fmla="*/ 0 h 544"/>
                  <a:gd name="T34" fmla="*/ 0 w 1700"/>
                  <a:gd name="T35" fmla="*/ 0 h 544"/>
                  <a:gd name="T36" fmla="*/ 0 w 1700"/>
                  <a:gd name="T37" fmla="*/ 0 h 544"/>
                  <a:gd name="T38" fmla="*/ 0 w 1700"/>
                  <a:gd name="T39" fmla="*/ 0 h 544"/>
                  <a:gd name="T40" fmla="*/ 0 w 1700"/>
                  <a:gd name="T41" fmla="*/ 0 h 544"/>
                  <a:gd name="T42" fmla="*/ 0 w 1700"/>
                  <a:gd name="T43" fmla="*/ 0 h 544"/>
                  <a:gd name="T44" fmla="*/ 0 w 1700"/>
                  <a:gd name="T45" fmla="*/ 0 h 544"/>
                  <a:gd name="T46" fmla="*/ 0 w 1700"/>
                  <a:gd name="T47" fmla="*/ 0 h 544"/>
                  <a:gd name="T48" fmla="*/ 0 w 1700"/>
                  <a:gd name="T49" fmla="*/ 0 h 544"/>
                  <a:gd name="T50" fmla="*/ 0 w 1700"/>
                  <a:gd name="T51" fmla="*/ 0 h 544"/>
                  <a:gd name="T52" fmla="*/ 0 w 1700"/>
                  <a:gd name="T53" fmla="*/ 0 h 544"/>
                  <a:gd name="T54" fmla="*/ 0 w 1700"/>
                  <a:gd name="T55" fmla="*/ 0 h 544"/>
                  <a:gd name="T56" fmla="*/ 0 w 1700"/>
                  <a:gd name="T57" fmla="*/ 0 h 544"/>
                  <a:gd name="T58" fmla="*/ 0 w 1700"/>
                  <a:gd name="T59" fmla="*/ 0 h 544"/>
                  <a:gd name="T60" fmla="*/ 0 w 1700"/>
                  <a:gd name="T61" fmla="*/ 0 h 544"/>
                  <a:gd name="T62" fmla="*/ 0 w 1700"/>
                  <a:gd name="T63" fmla="*/ 0 h 544"/>
                  <a:gd name="T64" fmla="*/ 0 w 1700"/>
                  <a:gd name="T65" fmla="*/ 0 h 544"/>
                  <a:gd name="T66" fmla="*/ 0 w 1700"/>
                  <a:gd name="T67" fmla="*/ 0 h 544"/>
                  <a:gd name="T68" fmla="*/ 0 w 1700"/>
                  <a:gd name="T69" fmla="*/ 0 h 5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0"/>
                  <a:gd name="T106" fmla="*/ 0 h 544"/>
                  <a:gd name="T107" fmla="*/ 1700 w 1700"/>
                  <a:gd name="T108" fmla="*/ 544 h 5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697" name="Freeform 34"/>
              <p:cNvSpPr>
                <a:spLocks/>
              </p:cNvSpPr>
              <p:nvPr/>
            </p:nvSpPr>
            <p:spPr bwMode="auto">
              <a:xfrm>
                <a:off x="3959" y="1075"/>
                <a:ext cx="516" cy="606"/>
              </a:xfrm>
              <a:custGeom>
                <a:avLst/>
                <a:gdLst>
                  <a:gd name="T0" fmla="*/ 0 w 2583"/>
                  <a:gd name="T1" fmla="*/ 0 h 3030"/>
                  <a:gd name="T2" fmla="*/ 0 w 2583"/>
                  <a:gd name="T3" fmla="*/ 0 h 3030"/>
                  <a:gd name="T4" fmla="*/ 0 w 2583"/>
                  <a:gd name="T5" fmla="*/ 0 h 3030"/>
                  <a:gd name="T6" fmla="*/ 0 w 2583"/>
                  <a:gd name="T7" fmla="*/ 0 h 3030"/>
                  <a:gd name="T8" fmla="*/ 0 w 2583"/>
                  <a:gd name="T9" fmla="*/ 0 h 3030"/>
                  <a:gd name="T10" fmla="*/ 0 w 2583"/>
                  <a:gd name="T11" fmla="*/ 0 h 3030"/>
                  <a:gd name="T12" fmla="*/ 0 w 2583"/>
                  <a:gd name="T13" fmla="*/ 0 h 3030"/>
                  <a:gd name="T14" fmla="*/ 0 w 2583"/>
                  <a:gd name="T15" fmla="*/ 0 h 3030"/>
                  <a:gd name="T16" fmla="*/ 0 w 2583"/>
                  <a:gd name="T17" fmla="*/ 0 h 3030"/>
                  <a:gd name="T18" fmla="*/ 0 w 2583"/>
                  <a:gd name="T19" fmla="*/ 0 h 3030"/>
                  <a:gd name="T20" fmla="*/ 0 w 2583"/>
                  <a:gd name="T21" fmla="*/ 0 h 3030"/>
                  <a:gd name="T22" fmla="*/ 0 w 2583"/>
                  <a:gd name="T23" fmla="*/ 0 h 3030"/>
                  <a:gd name="T24" fmla="*/ 0 w 2583"/>
                  <a:gd name="T25" fmla="*/ 0 h 3030"/>
                  <a:gd name="T26" fmla="*/ 0 w 2583"/>
                  <a:gd name="T27" fmla="*/ 0 h 3030"/>
                  <a:gd name="T28" fmla="*/ 0 w 2583"/>
                  <a:gd name="T29" fmla="*/ 0 h 3030"/>
                  <a:gd name="T30" fmla="*/ 0 w 2583"/>
                  <a:gd name="T31" fmla="*/ 0 h 3030"/>
                  <a:gd name="T32" fmla="*/ 0 w 2583"/>
                  <a:gd name="T33" fmla="*/ 0 h 3030"/>
                  <a:gd name="T34" fmla="*/ 0 w 2583"/>
                  <a:gd name="T35" fmla="*/ 0 h 3030"/>
                  <a:gd name="T36" fmla="*/ 0 w 2583"/>
                  <a:gd name="T37" fmla="*/ 0 h 3030"/>
                  <a:gd name="T38" fmla="*/ 0 w 2583"/>
                  <a:gd name="T39" fmla="*/ 0 h 3030"/>
                  <a:gd name="T40" fmla="*/ 0 w 2583"/>
                  <a:gd name="T41" fmla="*/ 0 h 3030"/>
                  <a:gd name="T42" fmla="*/ 0 w 2583"/>
                  <a:gd name="T43" fmla="*/ 0 h 3030"/>
                  <a:gd name="T44" fmla="*/ 0 w 2583"/>
                  <a:gd name="T45" fmla="*/ 0 h 3030"/>
                  <a:gd name="T46" fmla="*/ 0 w 2583"/>
                  <a:gd name="T47" fmla="*/ 0 h 3030"/>
                  <a:gd name="T48" fmla="*/ 0 w 2583"/>
                  <a:gd name="T49" fmla="*/ 0 h 3030"/>
                  <a:gd name="T50" fmla="*/ 0 w 2583"/>
                  <a:gd name="T51" fmla="*/ 0 h 3030"/>
                  <a:gd name="T52" fmla="*/ 0 w 2583"/>
                  <a:gd name="T53" fmla="*/ 0 h 3030"/>
                  <a:gd name="T54" fmla="*/ 0 w 2583"/>
                  <a:gd name="T55" fmla="*/ 0 h 3030"/>
                  <a:gd name="T56" fmla="*/ 0 w 2583"/>
                  <a:gd name="T57" fmla="*/ 0 h 3030"/>
                  <a:gd name="T58" fmla="*/ 0 w 2583"/>
                  <a:gd name="T59" fmla="*/ 0 h 3030"/>
                  <a:gd name="T60" fmla="*/ 0 w 2583"/>
                  <a:gd name="T61" fmla="*/ 0 h 3030"/>
                  <a:gd name="T62" fmla="*/ 0 w 2583"/>
                  <a:gd name="T63" fmla="*/ 0 h 3030"/>
                  <a:gd name="T64" fmla="*/ 0 w 2583"/>
                  <a:gd name="T65" fmla="*/ 0 h 3030"/>
                  <a:gd name="T66" fmla="*/ 0 w 2583"/>
                  <a:gd name="T67" fmla="*/ 0 h 3030"/>
                  <a:gd name="T68" fmla="*/ 0 w 2583"/>
                  <a:gd name="T69" fmla="*/ 0 h 3030"/>
                  <a:gd name="T70" fmla="*/ 0 w 2583"/>
                  <a:gd name="T71" fmla="*/ 0 h 3030"/>
                  <a:gd name="T72" fmla="*/ 0 w 2583"/>
                  <a:gd name="T73" fmla="*/ 0 h 3030"/>
                  <a:gd name="T74" fmla="*/ 0 w 2583"/>
                  <a:gd name="T75" fmla="*/ 0 h 3030"/>
                  <a:gd name="T76" fmla="*/ 0 w 2583"/>
                  <a:gd name="T77" fmla="*/ 0 h 3030"/>
                  <a:gd name="T78" fmla="*/ 0 w 2583"/>
                  <a:gd name="T79" fmla="*/ 0 h 3030"/>
                  <a:gd name="T80" fmla="*/ 0 w 2583"/>
                  <a:gd name="T81" fmla="*/ 0 h 3030"/>
                  <a:gd name="T82" fmla="*/ 0 w 2583"/>
                  <a:gd name="T83" fmla="*/ 0 h 3030"/>
                  <a:gd name="T84" fmla="*/ 0 w 2583"/>
                  <a:gd name="T85" fmla="*/ 0 h 3030"/>
                  <a:gd name="T86" fmla="*/ 0 w 2583"/>
                  <a:gd name="T87" fmla="*/ 0 h 3030"/>
                  <a:gd name="T88" fmla="*/ 0 w 2583"/>
                  <a:gd name="T89" fmla="*/ 0 h 3030"/>
                  <a:gd name="T90" fmla="*/ 0 w 2583"/>
                  <a:gd name="T91" fmla="*/ 0 h 3030"/>
                  <a:gd name="T92" fmla="*/ 0 w 2583"/>
                  <a:gd name="T93" fmla="*/ 0 h 3030"/>
                  <a:gd name="T94" fmla="*/ 0 w 2583"/>
                  <a:gd name="T95" fmla="*/ 0 h 3030"/>
                  <a:gd name="T96" fmla="*/ 0 w 2583"/>
                  <a:gd name="T97" fmla="*/ 0 h 3030"/>
                  <a:gd name="T98" fmla="*/ 0 w 2583"/>
                  <a:gd name="T99" fmla="*/ 0 h 3030"/>
                  <a:gd name="T100" fmla="*/ 0 w 2583"/>
                  <a:gd name="T101" fmla="*/ 0 h 3030"/>
                  <a:gd name="T102" fmla="*/ 0 w 2583"/>
                  <a:gd name="T103" fmla="*/ 0 h 3030"/>
                  <a:gd name="T104" fmla="*/ 0 w 2583"/>
                  <a:gd name="T105" fmla="*/ 0 h 3030"/>
                  <a:gd name="T106" fmla="*/ 0 w 2583"/>
                  <a:gd name="T107" fmla="*/ 0 h 3030"/>
                  <a:gd name="T108" fmla="*/ 0 w 2583"/>
                  <a:gd name="T109" fmla="*/ 0 h 3030"/>
                  <a:gd name="T110" fmla="*/ 0 w 2583"/>
                  <a:gd name="T111" fmla="*/ 0 h 3030"/>
                  <a:gd name="T112" fmla="*/ 0 w 2583"/>
                  <a:gd name="T113" fmla="*/ 0 h 30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83"/>
                  <a:gd name="T172" fmla="*/ 0 h 3030"/>
                  <a:gd name="T173" fmla="*/ 2583 w 2583"/>
                  <a:gd name="T174" fmla="*/ 3030 h 30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698" name="Freeform 35"/>
              <p:cNvSpPr>
                <a:spLocks/>
              </p:cNvSpPr>
              <p:nvPr/>
            </p:nvSpPr>
            <p:spPr bwMode="auto">
              <a:xfrm>
                <a:off x="4519" y="446"/>
                <a:ext cx="29" cy="46"/>
              </a:xfrm>
              <a:custGeom>
                <a:avLst/>
                <a:gdLst>
                  <a:gd name="T0" fmla="*/ 0 w 144"/>
                  <a:gd name="T1" fmla="*/ 0 h 228"/>
                  <a:gd name="T2" fmla="*/ 0 w 144"/>
                  <a:gd name="T3" fmla="*/ 0 h 228"/>
                  <a:gd name="T4" fmla="*/ 0 w 144"/>
                  <a:gd name="T5" fmla="*/ 0 h 228"/>
                  <a:gd name="T6" fmla="*/ 0 w 144"/>
                  <a:gd name="T7" fmla="*/ 0 h 228"/>
                  <a:gd name="T8" fmla="*/ 0 w 144"/>
                  <a:gd name="T9" fmla="*/ 0 h 228"/>
                  <a:gd name="T10" fmla="*/ 0 w 144"/>
                  <a:gd name="T11" fmla="*/ 0 h 228"/>
                  <a:gd name="T12" fmla="*/ 0 w 144"/>
                  <a:gd name="T13" fmla="*/ 0 h 228"/>
                  <a:gd name="T14" fmla="*/ 0 w 144"/>
                  <a:gd name="T15" fmla="*/ 0 h 228"/>
                  <a:gd name="T16" fmla="*/ 0 w 144"/>
                  <a:gd name="T17" fmla="*/ 0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228"/>
                  <a:gd name="T29" fmla="*/ 144 w 144"/>
                  <a:gd name="T30" fmla="*/ 228 h 2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699" name="Freeform 36"/>
              <p:cNvSpPr>
                <a:spLocks/>
              </p:cNvSpPr>
              <p:nvPr/>
            </p:nvSpPr>
            <p:spPr bwMode="auto">
              <a:xfrm>
                <a:off x="4502" y="451"/>
                <a:ext cx="10" cy="28"/>
              </a:xfrm>
              <a:custGeom>
                <a:avLst/>
                <a:gdLst>
                  <a:gd name="T0" fmla="*/ 0 w 52"/>
                  <a:gd name="T1" fmla="*/ 0 h 144"/>
                  <a:gd name="T2" fmla="*/ 0 w 52"/>
                  <a:gd name="T3" fmla="*/ 0 h 144"/>
                  <a:gd name="T4" fmla="*/ 0 w 52"/>
                  <a:gd name="T5" fmla="*/ 0 h 144"/>
                  <a:gd name="T6" fmla="*/ 0 w 52"/>
                  <a:gd name="T7" fmla="*/ 0 h 144"/>
                  <a:gd name="T8" fmla="*/ 0 w 52"/>
                  <a:gd name="T9" fmla="*/ 0 h 144"/>
                  <a:gd name="T10" fmla="*/ 0 w 52"/>
                  <a:gd name="T11" fmla="*/ 0 h 144"/>
                  <a:gd name="T12" fmla="*/ 0 w 52"/>
                  <a:gd name="T13" fmla="*/ 0 h 144"/>
                  <a:gd name="T14" fmla="*/ 0 w 52"/>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44"/>
                  <a:gd name="T26" fmla="*/ 52 w 52"/>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00" name="Freeform 37"/>
              <p:cNvSpPr>
                <a:spLocks/>
              </p:cNvSpPr>
              <p:nvPr/>
            </p:nvSpPr>
            <p:spPr bwMode="auto">
              <a:xfrm>
                <a:off x="4452" y="453"/>
                <a:ext cx="17" cy="37"/>
              </a:xfrm>
              <a:custGeom>
                <a:avLst/>
                <a:gdLst>
                  <a:gd name="T0" fmla="*/ 0 w 83"/>
                  <a:gd name="T1" fmla="*/ 0 h 182"/>
                  <a:gd name="T2" fmla="*/ 0 w 83"/>
                  <a:gd name="T3" fmla="*/ 0 h 182"/>
                  <a:gd name="T4" fmla="*/ 0 w 83"/>
                  <a:gd name="T5" fmla="*/ 0 h 182"/>
                  <a:gd name="T6" fmla="*/ 0 w 83"/>
                  <a:gd name="T7" fmla="*/ 0 h 182"/>
                  <a:gd name="T8" fmla="*/ 0 w 83"/>
                  <a:gd name="T9" fmla="*/ 0 h 182"/>
                  <a:gd name="T10" fmla="*/ 0 w 83"/>
                  <a:gd name="T11" fmla="*/ 0 h 182"/>
                  <a:gd name="T12" fmla="*/ 0 w 83"/>
                  <a:gd name="T13" fmla="*/ 0 h 182"/>
                  <a:gd name="T14" fmla="*/ 0 w 83"/>
                  <a:gd name="T15" fmla="*/ 0 h 182"/>
                  <a:gd name="T16" fmla="*/ 0 w 83"/>
                  <a:gd name="T17" fmla="*/ 0 h 182"/>
                  <a:gd name="T18" fmla="*/ 0 w 83"/>
                  <a:gd name="T19" fmla="*/ 0 h 182"/>
                  <a:gd name="T20" fmla="*/ 0 w 83"/>
                  <a:gd name="T21" fmla="*/ 0 h 182"/>
                  <a:gd name="T22" fmla="*/ 0 w 83"/>
                  <a:gd name="T23" fmla="*/ 0 h 182"/>
                  <a:gd name="T24" fmla="*/ 0 w 83"/>
                  <a:gd name="T25" fmla="*/ 0 h 182"/>
                  <a:gd name="T26" fmla="*/ 0 w 83"/>
                  <a:gd name="T27" fmla="*/ 0 h 182"/>
                  <a:gd name="T28" fmla="*/ 0 w 83"/>
                  <a:gd name="T29" fmla="*/ 0 h 182"/>
                  <a:gd name="T30" fmla="*/ 0 w 83"/>
                  <a:gd name="T31" fmla="*/ 0 h 182"/>
                  <a:gd name="T32" fmla="*/ 0 w 83"/>
                  <a:gd name="T33" fmla="*/ 0 h 182"/>
                  <a:gd name="T34" fmla="*/ 0 w 83"/>
                  <a:gd name="T35" fmla="*/ 0 h 182"/>
                  <a:gd name="T36" fmla="*/ 0 w 83"/>
                  <a:gd name="T37" fmla="*/ 0 h 182"/>
                  <a:gd name="T38" fmla="*/ 0 w 83"/>
                  <a:gd name="T39" fmla="*/ 0 h 182"/>
                  <a:gd name="T40" fmla="*/ 0 w 83"/>
                  <a:gd name="T41" fmla="*/ 0 h 182"/>
                  <a:gd name="T42" fmla="*/ 0 w 83"/>
                  <a:gd name="T43" fmla="*/ 0 h 1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182"/>
                  <a:gd name="T68" fmla="*/ 83 w 83"/>
                  <a:gd name="T69" fmla="*/ 182 h 1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01" name="Freeform 38"/>
              <p:cNvSpPr>
                <a:spLocks/>
              </p:cNvSpPr>
              <p:nvPr/>
            </p:nvSpPr>
            <p:spPr bwMode="auto">
              <a:xfrm>
                <a:off x="4477" y="459"/>
                <a:ext cx="9" cy="16"/>
              </a:xfrm>
              <a:custGeom>
                <a:avLst/>
                <a:gdLst>
                  <a:gd name="T0" fmla="*/ 0 w 42"/>
                  <a:gd name="T1" fmla="*/ 0 h 84"/>
                  <a:gd name="T2" fmla="*/ 0 w 42"/>
                  <a:gd name="T3" fmla="*/ 0 h 84"/>
                  <a:gd name="T4" fmla="*/ 0 w 42"/>
                  <a:gd name="T5" fmla="*/ 0 h 84"/>
                  <a:gd name="T6" fmla="*/ 0 w 42"/>
                  <a:gd name="T7" fmla="*/ 0 h 84"/>
                  <a:gd name="T8" fmla="*/ 0 w 42"/>
                  <a:gd name="T9" fmla="*/ 0 h 84"/>
                  <a:gd name="T10" fmla="*/ 0 w 42"/>
                  <a:gd name="T11" fmla="*/ 0 h 84"/>
                  <a:gd name="T12" fmla="*/ 0 w 42"/>
                  <a:gd name="T13" fmla="*/ 0 h 84"/>
                  <a:gd name="T14" fmla="*/ 0 w 42"/>
                  <a:gd name="T15" fmla="*/ 0 h 84"/>
                  <a:gd name="T16" fmla="*/ 0 w 42"/>
                  <a:gd name="T17" fmla="*/ 0 h 84"/>
                  <a:gd name="T18" fmla="*/ 0 w 42"/>
                  <a:gd name="T19" fmla="*/ 0 h 84"/>
                  <a:gd name="T20" fmla="*/ 0 w 42"/>
                  <a:gd name="T21" fmla="*/ 0 h 84"/>
                  <a:gd name="T22" fmla="*/ 0 w 42"/>
                  <a:gd name="T23" fmla="*/ 0 h 84"/>
                  <a:gd name="T24" fmla="*/ 0 w 42"/>
                  <a:gd name="T25" fmla="*/ 0 h 84"/>
                  <a:gd name="T26" fmla="*/ 0 w 42"/>
                  <a:gd name="T27" fmla="*/ 0 h 84"/>
                  <a:gd name="T28" fmla="*/ 0 w 42"/>
                  <a:gd name="T29" fmla="*/ 0 h 84"/>
                  <a:gd name="T30" fmla="*/ 0 w 42"/>
                  <a:gd name="T31" fmla="*/ 0 h 84"/>
                  <a:gd name="T32" fmla="*/ 0 w 42"/>
                  <a:gd name="T33" fmla="*/ 0 h 84"/>
                  <a:gd name="T34" fmla="*/ 0 w 42"/>
                  <a:gd name="T35" fmla="*/ 0 h 84"/>
                  <a:gd name="T36" fmla="*/ 0 w 42"/>
                  <a:gd name="T37" fmla="*/ 0 h 84"/>
                  <a:gd name="T38" fmla="*/ 0 w 42"/>
                  <a:gd name="T39" fmla="*/ 0 h 84"/>
                  <a:gd name="T40" fmla="*/ 0 w 42"/>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4"/>
                  <a:gd name="T65" fmla="*/ 42 w 42"/>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02" name="Freeform 39"/>
              <p:cNvSpPr>
                <a:spLocks/>
              </p:cNvSpPr>
              <p:nvPr/>
            </p:nvSpPr>
            <p:spPr bwMode="auto">
              <a:xfrm>
                <a:off x="4542" y="485"/>
                <a:ext cx="20" cy="16"/>
              </a:xfrm>
              <a:custGeom>
                <a:avLst/>
                <a:gdLst>
                  <a:gd name="T0" fmla="*/ 0 w 103"/>
                  <a:gd name="T1" fmla="*/ 0 h 76"/>
                  <a:gd name="T2" fmla="*/ 0 w 103"/>
                  <a:gd name="T3" fmla="*/ 0 h 76"/>
                  <a:gd name="T4" fmla="*/ 0 w 103"/>
                  <a:gd name="T5" fmla="*/ 0 h 76"/>
                  <a:gd name="T6" fmla="*/ 0 w 103"/>
                  <a:gd name="T7" fmla="*/ 0 h 76"/>
                  <a:gd name="T8" fmla="*/ 0 w 103"/>
                  <a:gd name="T9" fmla="*/ 0 h 76"/>
                  <a:gd name="T10" fmla="*/ 0 w 103"/>
                  <a:gd name="T11" fmla="*/ 0 h 76"/>
                  <a:gd name="T12" fmla="*/ 0 w 103"/>
                  <a:gd name="T13" fmla="*/ 0 h 76"/>
                  <a:gd name="T14" fmla="*/ 0 w 103"/>
                  <a:gd name="T15" fmla="*/ 0 h 76"/>
                  <a:gd name="T16" fmla="*/ 0 w 103"/>
                  <a:gd name="T17" fmla="*/ 0 h 76"/>
                  <a:gd name="T18" fmla="*/ 0 w 103"/>
                  <a:gd name="T19" fmla="*/ 0 h 76"/>
                  <a:gd name="T20" fmla="*/ 0 w 103"/>
                  <a:gd name="T21" fmla="*/ 0 h 76"/>
                  <a:gd name="T22" fmla="*/ 0 w 103"/>
                  <a:gd name="T23" fmla="*/ 0 h 76"/>
                  <a:gd name="T24" fmla="*/ 0 w 103"/>
                  <a:gd name="T25" fmla="*/ 0 h 76"/>
                  <a:gd name="T26" fmla="*/ 0 w 103"/>
                  <a:gd name="T27" fmla="*/ 0 h 76"/>
                  <a:gd name="T28" fmla="*/ 0 w 103"/>
                  <a:gd name="T29" fmla="*/ 0 h 76"/>
                  <a:gd name="T30" fmla="*/ 0 w 103"/>
                  <a:gd name="T31" fmla="*/ 0 h 76"/>
                  <a:gd name="T32" fmla="*/ 0 w 103"/>
                  <a:gd name="T33" fmla="*/ 0 h 76"/>
                  <a:gd name="T34" fmla="*/ 0 w 103"/>
                  <a:gd name="T35" fmla="*/ 0 h 76"/>
                  <a:gd name="T36" fmla="*/ 0 w 103"/>
                  <a:gd name="T37" fmla="*/ 0 h 76"/>
                  <a:gd name="T38" fmla="*/ 0 w 103"/>
                  <a:gd name="T39" fmla="*/ 0 h 76"/>
                  <a:gd name="T40" fmla="*/ 0 w 103"/>
                  <a:gd name="T41" fmla="*/ 0 h 76"/>
                  <a:gd name="T42" fmla="*/ 0 w 103"/>
                  <a:gd name="T43" fmla="*/ 0 h 76"/>
                  <a:gd name="T44" fmla="*/ 0 w 103"/>
                  <a:gd name="T45" fmla="*/ 0 h 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3"/>
                  <a:gd name="T70" fmla="*/ 0 h 76"/>
                  <a:gd name="T71" fmla="*/ 103 w 103"/>
                  <a:gd name="T72" fmla="*/ 76 h 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03" name="Freeform 40"/>
              <p:cNvSpPr>
                <a:spLocks/>
              </p:cNvSpPr>
              <p:nvPr/>
            </p:nvSpPr>
            <p:spPr bwMode="auto">
              <a:xfrm>
                <a:off x="4429" y="487"/>
                <a:ext cx="115" cy="115"/>
              </a:xfrm>
              <a:custGeom>
                <a:avLst/>
                <a:gdLst>
                  <a:gd name="T0" fmla="*/ 0 w 571"/>
                  <a:gd name="T1" fmla="*/ 0 h 573"/>
                  <a:gd name="T2" fmla="*/ 0 w 571"/>
                  <a:gd name="T3" fmla="*/ 0 h 573"/>
                  <a:gd name="T4" fmla="*/ 0 w 571"/>
                  <a:gd name="T5" fmla="*/ 0 h 573"/>
                  <a:gd name="T6" fmla="*/ 0 w 571"/>
                  <a:gd name="T7" fmla="*/ 0 h 573"/>
                  <a:gd name="T8" fmla="*/ 0 w 571"/>
                  <a:gd name="T9" fmla="*/ 0 h 573"/>
                  <a:gd name="T10" fmla="*/ 0 w 571"/>
                  <a:gd name="T11" fmla="*/ 0 h 573"/>
                  <a:gd name="T12" fmla="*/ 0 w 571"/>
                  <a:gd name="T13" fmla="*/ 0 h 573"/>
                  <a:gd name="T14" fmla="*/ 0 w 571"/>
                  <a:gd name="T15" fmla="*/ 0 h 573"/>
                  <a:gd name="T16" fmla="*/ 0 w 571"/>
                  <a:gd name="T17" fmla="*/ 0 h 573"/>
                  <a:gd name="T18" fmla="*/ 0 w 571"/>
                  <a:gd name="T19" fmla="*/ 0 h 573"/>
                  <a:gd name="T20" fmla="*/ 0 w 571"/>
                  <a:gd name="T21" fmla="*/ 0 h 573"/>
                  <a:gd name="T22" fmla="*/ 0 w 571"/>
                  <a:gd name="T23" fmla="*/ 0 h 573"/>
                  <a:gd name="T24" fmla="*/ 0 w 571"/>
                  <a:gd name="T25" fmla="*/ 0 h 573"/>
                  <a:gd name="T26" fmla="*/ 0 w 571"/>
                  <a:gd name="T27" fmla="*/ 0 h 573"/>
                  <a:gd name="T28" fmla="*/ 0 w 571"/>
                  <a:gd name="T29" fmla="*/ 0 h 573"/>
                  <a:gd name="T30" fmla="*/ 0 w 571"/>
                  <a:gd name="T31" fmla="*/ 0 h 573"/>
                  <a:gd name="T32" fmla="*/ 0 w 571"/>
                  <a:gd name="T33" fmla="*/ 0 h 573"/>
                  <a:gd name="T34" fmla="*/ 0 w 571"/>
                  <a:gd name="T35" fmla="*/ 0 h 573"/>
                  <a:gd name="T36" fmla="*/ 0 w 571"/>
                  <a:gd name="T37" fmla="*/ 0 h 573"/>
                  <a:gd name="T38" fmla="*/ 0 w 571"/>
                  <a:gd name="T39" fmla="*/ 0 h 573"/>
                  <a:gd name="T40" fmla="*/ 0 w 571"/>
                  <a:gd name="T41" fmla="*/ 0 h 573"/>
                  <a:gd name="T42" fmla="*/ 0 w 571"/>
                  <a:gd name="T43" fmla="*/ 0 h 573"/>
                  <a:gd name="T44" fmla="*/ 0 w 571"/>
                  <a:gd name="T45" fmla="*/ 0 h 573"/>
                  <a:gd name="T46" fmla="*/ 0 w 571"/>
                  <a:gd name="T47" fmla="*/ 0 h 573"/>
                  <a:gd name="T48" fmla="*/ 0 w 571"/>
                  <a:gd name="T49" fmla="*/ 0 h 573"/>
                  <a:gd name="T50" fmla="*/ 0 w 571"/>
                  <a:gd name="T51" fmla="*/ 0 h 573"/>
                  <a:gd name="T52" fmla="*/ 0 w 571"/>
                  <a:gd name="T53" fmla="*/ 0 h 573"/>
                  <a:gd name="T54" fmla="*/ 0 w 571"/>
                  <a:gd name="T55" fmla="*/ 0 h 573"/>
                  <a:gd name="T56" fmla="*/ 0 w 571"/>
                  <a:gd name="T57" fmla="*/ 0 h 573"/>
                  <a:gd name="T58" fmla="*/ 0 w 571"/>
                  <a:gd name="T59" fmla="*/ 0 h 573"/>
                  <a:gd name="T60" fmla="*/ 0 w 571"/>
                  <a:gd name="T61" fmla="*/ 0 h 573"/>
                  <a:gd name="T62" fmla="*/ 0 w 571"/>
                  <a:gd name="T63" fmla="*/ 0 h 573"/>
                  <a:gd name="T64" fmla="*/ 0 w 571"/>
                  <a:gd name="T65" fmla="*/ 0 h 573"/>
                  <a:gd name="T66" fmla="*/ 0 w 571"/>
                  <a:gd name="T67" fmla="*/ 0 h 573"/>
                  <a:gd name="T68" fmla="*/ 0 w 571"/>
                  <a:gd name="T69" fmla="*/ 0 h 573"/>
                  <a:gd name="T70" fmla="*/ 0 w 571"/>
                  <a:gd name="T71" fmla="*/ 0 h 573"/>
                  <a:gd name="T72" fmla="*/ 0 w 571"/>
                  <a:gd name="T73" fmla="*/ 0 h 573"/>
                  <a:gd name="T74" fmla="*/ 0 w 571"/>
                  <a:gd name="T75" fmla="*/ 0 h 573"/>
                  <a:gd name="T76" fmla="*/ 0 w 571"/>
                  <a:gd name="T77" fmla="*/ 0 h 573"/>
                  <a:gd name="T78" fmla="*/ 0 w 571"/>
                  <a:gd name="T79" fmla="*/ 0 h 573"/>
                  <a:gd name="T80" fmla="*/ 0 w 571"/>
                  <a:gd name="T81" fmla="*/ 0 h 573"/>
                  <a:gd name="T82" fmla="*/ 0 w 571"/>
                  <a:gd name="T83" fmla="*/ 0 h 573"/>
                  <a:gd name="T84" fmla="*/ 0 w 571"/>
                  <a:gd name="T85" fmla="*/ 0 h 573"/>
                  <a:gd name="T86" fmla="*/ 0 w 571"/>
                  <a:gd name="T87" fmla="*/ 0 h 573"/>
                  <a:gd name="T88" fmla="*/ 0 w 571"/>
                  <a:gd name="T89" fmla="*/ 0 h 573"/>
                  <a:gd name="T90" fmla="*/ 0 w 571"/>
                  <a:gd name="T91" fmla="*/ 0 h 573"/>
                  <a:gd name="T92" fmla="*/ 0 w 571"/>
                  <a:gd name="T93" fmla="*/ 0 h 573"/>
                  <a:gd name="T94" fmla="*/ 0 w 571"/>
                  <a:gd name="T95" fmla="*/ 0 h 573"/>
                  <a:gd name="T96" fmla="*/ 0 w 571"/>
                  <a:gd name="T97" fmla="*/ 0 h 573"/>
                  <a:gd name="T98" fmla="*/ 0 w 571"/>
                  <a:gd name="T99" fmla="*/ 0 h 573"/>
                  <a:gd name="T100" fmla="*/ 0 w 571"/>
                  <a:gd name="T101" fmla="*/ 0 h 573"/>
                  <a:gd name="T102" fmla="*/ 0 w 571"/>
                  <a:gd name="T103" fmla="*/ 0 h 573"/>
                  <a:gd name="T104" fmla="*/ 0 w 571"/>
                  <a:gd name="T105" fmla="*/ 0 h 573"/>
                  <a:gd name="T106" fmla="*/ 0 w 571"/>
                  <a:gd name="T107" fmla="*/ 0 h 57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71"/>
                  <a:gd name="T163" fmla="*/ 0 h 573"/>
                  <a:gd name="T164" fmla="*/ 571 w 571"/>
                  <a:gd name="T165" fmla="*/ 573 h 57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04" name="Freeform 41"/>
              <p:cNvSpPr>
                <a:spLocks/>
              </p:cNvSpPr>
              <p:nvPr/>
            </p:nvSpPr>
            <p:spPr bwMode="auto">
              <a:xfrm>
                <a:off x="4432" y="490"/>
                <a:ext cx="16" cy="17"/>
              </a:xfrm>
              <a:custGeom>
                <a:avLst/>
                <a:gdLst>
                  <a:gd name="T0" fmla="*/ 0 w 83"/>
                  <a:gd name="T1" fmla="*/ 0 h 84"/>
                  <a:gd name="T2" fmla="*/ 0 w 83"/>
                  <a:gd name="T3" fmla="*/ 0 h 84"/>
                  <a:gd name="T4" fmla="*/ 0 w 83"/>
                  <a:gd name="T5" fmla="*/ 0 h 84"/>
                  <a:gd name="T6" fmla="*/ 0 w 83"/>
                  <a:gd name="T7" fmla="*/ 0 h 84"/>
                  <a:gd name="T8" fmla="*/ 0 w 83"/>
                  <a:gd name="T9" fmla="*/ 0 h 84"/>
                  <a:gd name="T10" fmla="*/ 0 w 83"/>
                  <a:gd name="T11" fmla="*/ 0 h 84"/>
                  <a:gd name="T12" fmla="*/ 0 w 83"/>
                  <a:gd name="T13" fmla="*/ 0 h 84"/>
                  <a:gd name="T14" fmla="*/ 0 w 83"/>
                  <a:gd name="T15" fmla="*/ 0 h 84"/>
                  <a:gd name="T16" fmla="*/ 0 w 83"/>
                  <a:gd name="T17" fmla="*/ 0 h 84"/>
                  <a:gd name="T18" fmla="*/ 0 w 83"/>
                  <a:gd name="T19" fmla="*/ 0 h 84"/>
                  <a:gd name="T20" fmla="*/ 0 w 83"/>
                  <a:gd name="T21" fmla="*/ 0 h 84"/>
                  <a:gd name="T22" fmla="*/ 0 w 83"/>
                  <a:gd name="T23" fmla="*/ 0 h 84"/>
                  <a:gd name="T24" fmla="*/ 0 w 83"/>
                  <a:gd name="T25" fmla="*/ 0 h 84"/>
                  <a:gd name="T26" fmla="*/ 0 w 83"/>
                  <a:gd name="T27" fmla="*/ 0 h 84"/>
                  <a:gd name="T28" fmla="*/ 0 w 83"/>
                  <a:gd name="T29" fmla="*/ 0 h 84"/>
                  <a:gd name="T30" fmla="*/ 0 w 83"/>
                  <a:gd name="T31" fmla="*/ 0 h 84"/>
                  <a:gd name="T32" fmla="*/ 0 w 83"/>
                  <a:gd name="T33" fmla="*/ 0 h 84"/>
                  <a:gd name="T34" fmla="*/ 0 w 83"/>
                  <a:gd name="T35" fmla="*/ 0 h 84"/>
                  <a:gd name="T36" fmla="*/ 0 w 83"/>
                  <a:gd name="T37" fmla="*/ 0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84"/>
                  <a:gd name="T59" fmla="*/ 83 w 83"/>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05" name="Freeform 42"/>
              <p:cNvSpPr>
                <a:spLocks/>
              </p:cNvSpPr>
              <p:nvPr/>
            </p:nvSpPr>
            <p:spPr bwMode="auto">
              <a:xfrm>
                <a:off x="4392" y="498"/>
                <a:ext cx="35" cy="21"/>
              </a:xfrm>
              <a:custGeom>
                <a:avLst/>
                <a:gdLst>
                  <a:gd name="T0" fmla="*/ 0 w 176"/>
                  <a:gd name="T1" fmla="*/ 0 h 106"/>
                  <a:gd name="T2" fmla="*/ 0 w 176"/>
                  <a:gd name="T3" fmla="*/ 0 h 106"/>
                  <a:gd name="T4" fmla="*/ 0 w 176"/>
                  <a:gd name="T5" fmla="*/ 0 h 106"/>
                  <a:gd name="T6" fmla="*/ 0 w 176"/>
                  <a:gd name="T7" fmla="*/ 0 h 106"/>
                  <a:gd name="T8" fmla="*/ 0 w 176"/>
                  <a:gd name="T9" fmla="*/ 0 h 106"/>
                  <a:gd name="T10" fmla="*/ 0 w 176"/>
                  <a:gd name="T11" fmla="*/ 0 h 106"/>
                  <a:gd name="T12" fmla="*/ 0 w 176"/>
                  <a:gd name="T13" fmla="*/ 0 h 106"/>
                  <a:gd name="T14" fmla="*/ 0 w 176"/>
                  <a:gd name="T15" fmla="*/ 0 h 106"/>
                  <a:gd name="T16" fmla="*/ 0 w 176"/>
                  <a:gd name="T17" fmla="*/ 0 h 106"/>
                  <a:gd name="T18" fmla="*/ 0 w 176"/>
                  <a:gd name="T19" fmla="*/ 0 h 106"/>
                  <a:gd name="T20" fmla="*/ 0 w 176"/>
                  <a:gd name="T21" fmla="*/ 0 h 106"/>
                  <a:gd name="T22" fmla="*/ 0 w 176"/>
                  <a:gd name="T23" fmla="*/ 0 h 106"/>
                  <a:gd name="T24" fmla="*/ 0 w 176"/>
                  <a:gd name="T25" fmla="*/ 0 h 106"/>
                  <a:gd name="T26" fmla="*/ 0 w 176"/>
                  <a:gd name="T27" fmla="*/ 0 h 106"/>
                  <a:gd name="T28" fmla="*/ 0 w 176"/>
                  <a:gd name="T29" fmla="*/ 0 h 106"/>
                  <a:gd name="T30" fmla="*/ 0 w 176"/>
                  <a:gd name="T31" fmla="*/ 0 h 106"/>
                  <a:gd name="T32" fmla="*/ 0 w 176"/>
                  <a:gd name="T33" fmla="*/ 0 h 106"/>
                  <a:gd name="T34" fmla="*/ 0 w 176"/>
                  <a:gd name="T35" fmla="*/ 0 h 106"/>
                  <a:gd name="T36" fmla="*/ 0 w 176"/>
                  <a:gd name="T37" fmla="*/ 0 h 106"/>
                  <a:gd name="T38" fmla="*/ 0 w 176"/>
                  <a:gd name="T39" fmla="*/ 0 h 106"/>
                  <a:gd name="T40" fmla="*/ 0 w 176"/>
                  <a:gd name="T41" fmla="*/ 0 h 106"/>
                  <a:gd name="T42" fmla="*/ 0 w 176"/>
                  <a:gd name="T43" fmla="*/ 0 h 106"/>
                  <a:gd name="T44" fmla="*/ 0 w 176"/>
                  <a:gd name="T45" fmla="*/ 0 h 106"/>
                  <a:gd name="T46" fmla="*/ 0 w 176"/>
                  <a:gd name="T47" fmla="*/ 0 h 106"/>
                  <a:gd name="T48" fmla="*/ 0 w 176"/>
                  <a:gd name="T49" fmla="*/ 0 h 106"/>
                  <a:gd name="T50" fmla="*/ 0 w 176"/>
                  <a:gd name="T51" fmla="*/ 0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6"/>
                  <a:gd name="T79" fmla="*/ 0 h 106"/>
                  <a:gd name="T80" fmla="*/ 176 w 176"/>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06" name="Freeform 43"/>
              <p:cNvSpPr>
                <a:spLocks/>
              </p:cNvSpPr>
              <p:nvPr/>
            </p:nvSpPr>
            <p:spPr bwMode="auto">
              <a:xfrm>
                <a:off x="4438" y="498"/>
                <a:ext cx="97" cy="91"/>
              </a:xfrm>
              <a:custGeom>
                <a:avLst/>
                <a:gdLst>
                  <a:gd name="T0" fmla="*/ 0 w 487"/>
                  <a:gd name="T1" fmla="*/ 0 h 456"/>
                  <a:gd name="T2" fmla="*/ 0 w 487"/>
                  <a:gd name="T3" fmla="*/ 0 h 456"/>
                  <a:gd name="T4" fmla="*/ 0 w 487"/>
                  <a:gd name="T5" fmla="*/ 0 h 456"/>
                  <a:gd name="T6" fmla="*/ 0 w 487"/>
                  <a:gd name="T7" fmla="*/ 0 h 456"/>
                  <a:gd name="T8" fmla="*/ 0 w 487"/>
                  <a:gd name="T9" fmla="*/ 0 h 456"/>
                  <a:gd name="T10" fmla="*/ 0 w 487"/>
                  <a:gd name="T11" fmla="*/ 0 h 456"/>
                  <a:gd name="T12" fmla="*/ 0 w 487"/>
                  <a:gd name="T13" fmla="*/ 0 h 456"/>
                  <a:gd name="T14" fmla="*/ 0 w 487"/>
                  <a:gd name="T15" fmla="*/ 0 h 456"/>
                  <a:gd name="T16" fmla="*/ 0 w 487"/>
                  <a:gd name="T17" fmla="*/ 0 h 456"/>
                  <a:gd name="T18" fmla="*/ 0 w 487"/>
                  <a:gd name="T19" fmla="*/ 0 h 456"/>
                  <a:gd name="T20" fmla="*/ 0 w 487"/>
                  <a:gd name="T21" fmla="*/ 0 h 456"/>
                  <a:gd name="T22" fmla="*/ 0 w 487"/>
                  <a:gd name="T23" fmla="*/ 0 h 456"/>
                  <a:gd name="T24" fmla="*/ 0 w 487"/>
                  <a:gd name="T25" fmla="*/ 0 h 456"/>
                  <a:gd name="T26" fmla="*/ 0 w 487"/>
                  <a:gd name="T27" fmla="*/ 0 h 456"/>
                  <a:gd name="T28" fmla="*/ 0 w 487"/>
                  <a:gd name="T29" fmla="*/ 0 h 456"/>
                  <a:gd name="T30" fmla="*/ 0 w 487"/>
                  <a:gd name="T31" fmla="*/ 0 h 456"/>
                  <a:gd name="T32" fmla="*/ 0 w 487"/>
                  <a:gd name="T33" fmla="*/ 0 h 456"/>
                  <a:gd name="T34" fmla="*/ 0 w 487"/>
                  <a:gd name="T35" fmla="*/ 0 h 456"/>
                  <a:gd name="T36" fmla="*/ 0 w 487"/>
                  <a:gd name="T37" fmla="*/ 0 h 456"/>
                  <a:gd name="T38" fmla="*/ 0 w 487"/>
                  <a:gd name="T39" fmla="*/ 0 h 456"/>
                  <a:gd name="T40" fmla="*/ 0 w 487"/>
                  <a:gd name="T41" fmla="*/ 0 h 456"/>
                  <a:gd name="T42" fmla="*/ 0 w 487"/>
                  <a:gd name="T43" fmla="*/ 0 h 456"/>
                  <a:gd name="T44" fmla="*/ 0 w 487"/>
                  <a:gd name="T45" fmla="*/ 0 h 456"/>
                  <a:gd name="T46" fmla="*/ 0 w 487"/>
                  <a:gd name="T47" fmla="*/ 0 h 456"/>
                  <a:gd name="T48" fmla="*/ 0 w 487"/>
                  <a:gd name="T49" fmla="*/ 0 h 456"/>
                  <a:gd name="T50" fmla="*/ 0 w 487"/>
                  <a:gd name="T51" fmla="*/ 0 h 456"/>
                  <a:gd name="T52" fmla="*/ 0 w 487"/>
                  <a:gd name="T53" fmla="*/ 0 h 456"/>
                  <a:gd name="T54" fmla="*/ 0 w 487"/>
                  <a:gd name="T55" fmla="*/ 0 h 456"/>
                  <a:gd name="T56" fmla="*/ 0 w 487"/>
                  <a:gd name="T57" fmla="*/ 0 h 456"/>
                  <a:gd name="T58" fmla="*/ 0 w 487"/>
                  <a:gd name="T59" fmla="*/ 0 h 456"/>
                  <a:gd name="T60" fmla="*/ 0 w 487"/>
                  <a:gd name="T61" fmla="*/ 0 h 456"/>
                  <a:gd name="T62" fmla="*/ 0 w 487"/>
                  <a:gd name="T63" fmla="*/ 0 h 456"/>
                  <a:gd name="T64" fmla="*/ 0 w 487"/>
                  <a:gd name="T65" fmla="*/ 0 h 456"/>
                  <a:gd name="T66" fmla="*/ 0 w 487"/>
                  <a:gd name="T67" fmla="*/ 0 h 456"/>
                  <a:gd name="T68" fmla="*/ 0 w 487"/>
                  <a:gd name="T69" fmla="*/ 0 h 456"/>
                  <a:gd name="T70" fmla="*/ 0 w 487"/>
                  <a:gd name="T71" fmla="*/ 0 h 456"/>
                  <a:gd name="T72" fmla="*/ 0 w 487"/>
                  <a:gd name="T73" fmla="*/ 0 h 456"/>
                  <a:gd name="T74" fmla="*/ 0 w 487"/>
                  <a:gd name="T75" fmla="*/ 0 h 456"/>
                  <a:gd name="T76" fmla="*/ 0 w 487"/>
                  <a:gd name="T77" fmla="*/ 0 h 456"/>
                  <a:gd name="T78" fmla="*/ 0 w 487"/>
                  <a:gd name="T79" fmla="*/ 0 h 456"/>
                  <a:gd name="T80" fmla="*/ 0 w 487"/>
                  <a:gd name="T81" fmla="*/ 0 h 456"/>
                  <a:gd name="T82" fmla="*/ 0 w 487"/>
                  <a:gd name="T83" fmla="*/ 0 h 456"/>
                  <a:gd name="T84" fmla="*/ 0 w 487"/>
                  <a:gd name="T85" fmla="*/ 0 h 456"/>
                  <a:gd name="T86" fmla="*/ 0 w 487"/>
                  <a:gd name="T87" fmla="*/ 0 h 456"/>
                  <a:gd name="T88" fmla="*/ 0 w 487"/>
                  <a:gd name="T89" fmla="*/ 0 h 456"/>
                  <a:gd name="T90" fmla="*/ 0 w 487"/>
                  <a:gd name="T91" fmla="*/ 0 h 456"/>
                  <a:gd name="T92" fmla="*/ 0 w 487"/>
                  <a:gd name="T93" fmla="*/ 0 h 456"/>
                  <a:gd name="T94" fmla="*/ 0 w 487"/>
                  <a:gd name="T95" fmla="*/ 0 h 456"/>
                  <a:gd name="T96" fmla="*/ 0 w 487"/>
                  <a:gd name="T97" fmla="*/ 0 h 456"/>
                  <a:gd name="T98" fmla="*/ 0 w 487"/>
                  <a:gd name="T99" fmla="*/ 0 h 456"/>
                  <a:gd name="T100" fmla="*/ 0 w 487"/>
                  <a:gd name="T101" fmla="*/ 0 h 456"/>
                  <a:gd name="T102" fmla="*/ 0 w 487"/>
                  <a:gd name="T103" fmla="*/ 0 h 456"/>
                  <a:gd name="T104" fmla="*/ 0 w 487"/>
                  <a:gd name="T105" fmla="*/ 0 h 456"/>
                  <a:gd name="T106" fmla="*/ 0 w 487"/>
                  <a:gd name="T107" fmla="*/ 0 h 456"/>
                  <a:gd name="T108" fmla="*/ 0 w 487"/>
                  <a:gd name="T109" fmla="*/ 0 h 456"/>
                  <a:gd name="T110" fmla="*/ 0 w 487"/>
                  <a:gd name="T111" fmla="*/ 0 h 456"/>
                  <a:gd name="T112" fmla="*/ 0 w 487"/>
                  <a:gd name="T113" fmla="*/ 0 h 456"/>
                  <a:gd name="T114" fmla="*/ 0 w 487"/>
                  <a:gd name="T115" fmla="*/ 0 h 456"/>
                  <a:gd name="T116" fmla="*/ 0 w 487"/>
                  <a:gd name="T117" fmla="*/ 0 h 456"/>
                  <a:gd name="T118" fmla="*/ 0 w 487"/>
                  <a:gd name="T119" fmla="*/ 0 h 456"/>
                  <a:gd name="T120" fmla="*/ 0 w 487"/>
                  <a:gd name="T121" fmla="*/ 0 h 456"/>
                  <a:gd name="T122" fmla="*/ 0 w 487"/>
                  <a:gd name="T123" fmla="*/ 0 h 4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7"/>
                  <a:gd name="T187" fmla="*/ 0 h 456"/>
                  <a:gd name="T188" fmla="*/ 487 w 487"/>
                  <a:gd name="T189" fmla="*/ 456 h 4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07" name="Freeform 44"/>
              <p:cNvSpPr>
                <a:spLocks/>
              </p:cNvSpPr>
              <p:nvPr/>
            </p:nvSpPr>
            <p:spPr bwMode="auto">
              <a:xfrm>
                <a:off x="4557" y="525"/>
                <a:ext cx="36" cy="10"/>
              </a:xfrm>
              <a:custGeom>
                <a:avLst/>
                <a:gdLst>
                  <a:gd name="T0" fmla="*/ 0 w 182"/>
                  <a:gd name="T1" fmla="*/ 0 h 52"/>
                  <a:gd name="T2" fmla="*/ 0 w 182"/>
                  <a:gd name="T3" fmla="*/ 0 h 52"/>
                  <a:gd name="T4" fmla="*/ 0 w 182"/>
                  <a:gd name="T5" fmla="*/ 0 h 52"/>
                  <a:gd name="T6" fmla="*/ 0 w 182"/>
                  <a:gd name="T7" fmla="*/ 0 h 52"/>
                  <a:gd name="T8" fmla="*/ 0 w 182"/>
                  <a:gd name="T9" fmla="*/ 0 h 52"/>
                  <a:gd name="T10" fmla="*/ 0 w 182"/>
                  <a:gd name="T11" fmla="*/ 0 h 52"/>
                  <a:gd name="T12" fmla="*/ 0 w 182"/>
                  <a:gd name="T13" fmla="*/ 0 h 52"/>
                  <a:gd name="T14" fmla="*/ 0 w 182"/>
                  <a:gd name="T15" fmla="*/ 0 h 52"/>
                  <a:gd name="T16" fmla="*/ 0 w 182"/>
                  <a:gd name="T17" fmla="*/ 0 h 52"/>
                  <a:gd name="T18" fmla="*/ 0 w 182"/>
                  <a:gd name="T19" fmla="*/ 0 h 52"/>
                  <a:gd name="T20" fmla="*/ 0 w 182"/>
                  <a:gd name="T21" fmla="*/ 0 h 52"/>
                  <a:gd name="T22" fmla="*/ 0 w 182"/>
                  <a:gd name="T23" fmla="*/ 0 h 52"/>
                  <a:gd name="T24" fmla="*/ 0 w 182"/>
                  <a:gd name="T25" fmla="*/ 0 h 52"/>
                  <a:gd name="T26" fmla="*/ 0 w 182"/>
                  <a:gd name="T27" fmla="*/ 0 h 52"/>
                  <a:gd name="T28" fmla="*/ 0 w 182"/>
                  <a:gd name="T29" fmla="*/ 0 h 52"/>
                  <a:gd name="T30" fmla="*/ 0 w 182"/>
                  <a:gd name="T31" fmla="*/ 0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
                  <a:gd name="T49" fmla="*/ 0 h 52"/>
                  <a:gd name="T50" fmla="*/ 182 w 182"/>
                  <a:gd name="T51" fmla="*/ 52 h 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08" name="Freeform 45"/>
              <p:cNvSpPr>
                <a:spLocks/>
              </p:cNvSpPr>
              <p:nvPr/>
            </p:nvSpPr>
            <p:spPr bwMode="auto">
              <a:xfrm>
                <a:off x="4396" y="535"/>
                <a:ext cx="21" cy="9"/>
              </a:xfrm>
              <a:custGeom>
                <a:avLst/>
                <a:gdLst>
                  <a:gd name="T0" fmla="*/ 0 w 104"/>
                  <a:gd name="T1" fmla="*/ 0 h 43"/>
                  <a:gd name="T2" fmla="*/ 0 w 104"/>
                  <a:gd name="T3" fmla="*/ 0 h 43"/>
                  <a:gd name="T4" fmla="*/ 0 w 104"/>
                  <a:gd name="T5" fmla="*/ 0 h 43"/>
                  <a:gd name="T6" fmla="*/ 0 w 104"/>
                  <a:gd name="T7" fmla="*/ 0 h 43"/>
                  <a:gd name="T8" fmla="*/ 0 w 104"/>
                  <a:gd name="T9" fmla="*/ 0 h 43"/>
                  <a:gd name="T10" fmla="*/ 0 w 104"/>
                  <a:gd name="T11" fmla="*/ 0 h 43"/>
                  <a:gd name="T12" fmla="*/ 0 w 104"/>
                  <a:gd name="T13" fmla="*/ 0 h 43"/>
                  <a:gd name="T14" fmla="*/ 0 w 104"/>
                  <a:gd name="T15" fmla="*/ 0 h 43"/>
                  <a:gd name="T16" fmla="*/ 0 w 104"/>
                  <a:gd name="T17" fmla="*/ 0 h 43"/>
                  <a:gd name="T18" fmla="*/ 0 w 104"/>
                  <a:gd name="T19" fmla="*/ 0 h 43"/>
                  <a:gd name="T20" fmla="*/ 0 w 104"/>
                  <a:gd name="T21" fmla="*/ 0 h 43"/>
                  <a:gd name="T22" fmla="*/ 0 w 104"/>
                  <a:gd name="T23" fmla="*/ 0 h 43"/>
                  <a:gd name="T24" fmla="*/ 0 w 104"/>
                  <a:gd name="T25" fmla="*/ 0 h 43"/>
                  <a:gd name="T26" fmla="*/ 0 w 104"/>
                  <a:gd name="T27" fmla="*/ 0 h 43"/>
                  <a:gd name="T28" fmla="*/ 0 w 104"/>
                  <a:gd name="T29" fmla="*/ 0 h 43"/>
                  <a:gd name="T30" fmla="*/ 0 w 104"/>
                  <a:gd name="T31" fmla="*/ 0 h 43"/>
                  <a:gd name="T32" fmla="*/ 0 w 104"/>
                  <a:gd name="T33" fmla="*/ 0 h 43"/>
                  <a:gd name="T34" fmla="*/ 0 w 104"/>
                  <a:gd name="T35" fmla="*/ 0 h 43"/>
                  <a:gd name="T36" fmla="*/ 0 w 104"/>
                  <a:gd name="T37" fmla="*/ 0 h 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43"/>
                  <a:gd name="T59" fmla="*/ 104 w 104"/>
                  <a:gd name="T60" fmla="*/ 43 h 4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09" name="Freeform 46"/>
              <p:cNvSpPr>
                <a:spLocks/>
              </p:cNvSpPr>
              <p:nvPr/>
            </p:nvSpPr>
            <p:spPr bwMode="auto">
              <a:xfrm>
                <a:off x="4556" y="552"/>
                <a:ext cx="23" cy="5"/>
              </a:xfrm>
              <a:custGeom>
                <a:avLst/>
                <a:gdLst>
                  <a:gd name="T0" fmla="*/ 0 w 114"/>
                  <a:gd name="T1" fmla="*/ 0 h 27"/>
                  <a:gd name="T2" fmla="*/ 0 w 114"/>
                  <a:gd name="T3" fmla="*/ 0 h 27"/>
                  <a:gd name="T4" fmla="*/ 0 w 114"/>
                  <a:gd name="T5" fmla="*/ 0 h 27"/>
                  <a:gd name="T6" fmla="*/ 0 w 114"/>
                  <a:gd name="T7" fmla="*/ 0 h 27"/>
                  <a:gd name="T8" fmla="*/ 0 w 114"/>
                  <a:gd name="T9" fmla="*/ 0 h 27"/>
                  <a:gd name="T10" fmla="*/ 0 w 114"/>
                  <a:gd name="T11" fmla="*/ 0 h 27"/>
                  <a:gd name="T12" fmla="*/ 0 w 114"/>
                  <a:gd name="T13" fmla="*/ 0 h 27"/>
                  <a:gd name="T14" fmla="*/ 0 w 114"/>
                  <a:gd name="T15" fmla="*/ 0 h 27"/>
                  <a:gd name="T16" fmla="*/ 0 w 114"/>
                  <a:gd name="T17" fmla="*/ 0 h 27"/>
                  <a:gd name="T18" fmla="*/ 0 w 114"/>
                  <a:gd name="T19" fmla="*/ 0 h 27"/>
                  <a:gd name="T20" fmla="*/ 0 w 114"/>
                  <a:gd name="T21" fmla="*/ 0 h 27"/>
                  <a:gd name="T22" fmla="*/ 0 w 114"/>
                  <a:gd name="T23" fmla="*/ 0 h 27"/>
                  <a:gd name="T24" fmla="*/ 0 w 114"/>
                  <a:gd name="T25" fmla="*/ 0 h 27"/>
                  <a:gd name="T26" fmla="*/ 0 w 114"/>
                  <a:gd name="T27" fmla="*/ 0 h 27"/>
                  <a:gd name="T28" fmla="*/ 0 w 114"/>
                  <a:gd name="T29" fmla="*/ 0 h 27"/>
                  <a:gd name="T30" fmla="*/ 0 w 114"/>
                  <a:gd name="T31" fmla="*/ 0 h 27"/>
                  <a:gd name="T32" fmla="*/ 0 w 114"/>
                  <a:gd name="T33" fmla="*/ 0 h 27"/>
                  <a:gd name="T34" fmla="*/ 0 w 114"/>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
                  <a:gd name="T55" fmla="*/ 0 h 27"/>
                  <a:gd name="T56" fmla="*/ 114 w 114"/>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10" name="Freeform 47"/>
              <p:cNvSpPr>
                <a:spLocks/>
              </p:cNvSpPr>
              <p:nvPr/>
            </p:nvSpPr>
            <p:spPr bwMode="auto">
              <a:xfrm>
                <a:off x="4380" y="562"/>
                <a:ext cx="49" cy="9"/>
              </a:xfrm>
              <a:custGeom>
                <a:avLst/>
                <a:gdLst>
                  <a:gd name="T0" fmla="*/ 0 w 248"/>
                  <a:gd name="T1" fmla="*/ 0 h 42"/>
                  <a:gd name="T2" fmla="*/ 0 w 248"/>
                  <a:gd name="T3" fmla="*/ 0 h 42"/>
                  <a:gd name="T4" fmla="*/ 0 w 248"/>
                  <a:gd name="T5" fmla="*/ 0 h 42"/>
                  <a:gd name="T6" fmla="*/ 0 w 248"/>
                  <a:gd name="T7" fmla="*/ 0 h 42"/>
                  <a:gd name="T8" fmla="*/ 0 w 248"/>
                  <a:gd name="T9" fmla="*/ 0 h 42"/>
                  <a:gd name="T10" fmla="*/ 0 w 248"/>
                  <a:gd name="T11" fmla="*/ 0 h 42"/>
                  <a:gd name="T12" fmla="*/ 0 w 248"/>
                  <a:gd name="T13" fmla="*/ 0 h 42"/>
                  <a:gd name="T14" fmla="*/ 0 w 248"/>
                  <a:gd name="T15" fmla="*/ 0 h 42"/>
                  <a:gd name="T16" fmla="*/ 0 w 248"/>
                  <a:gd name="T17" fmla="*/ 0 h 42"/>
                  <a:gd name="T18" fmla="*/ 0 w 248"/>
                  <a:gd name="T19" fmla="*/ 0 h 42"/>
                  <a:gd name="T20" fmla="*/ 0 w 248"/>
                  <a:gd name="T21" fmla="*/ 0 h 42"/>
                  <a:gd name="T22" fmla="*/ 0 w 248"/>
                  <a:gd name="T23" fmla="*/ 0 h 42"/>
                  <a:gd name="T24" fmla="*/ 0 w 248"/>
                  <a:gd name="T25" fmla="*/ 0 h 42"/>
                  <a:gd name="T26" fmla="*/ 0 w 248"/>
                  <a:gd name="T27" fmla="*/ 0 h 42"/>
                  <a:gd name="T28" fmla="*/ 0 w 248"/>
                  <a:gd name="T29" fmla="*/ 0 h 42"/>
                  <a:gd name="T30" fmla="*/ 0 w 248"/>
                  <a:gd name="T31" fmla="*/ 0 h 42"/>
                  <a:gd name="T32" fmla="*/ 0 w 248"/>
                  <a:gd name="T33" fmla="*/ 0 h 42"/>
                  <a:gd name="T34" fmla="*/ 0 w 248"/>
                  <a:gd name="T35" fmla="*/ 0 h 42"/>
                  <a:gd name="T36" fmla="*/ 0 w 248"/>
                  <a:gd name="T37" fmla="*/ 0 h 42"/>
                  <a:gd name="T38" fmla="*/ 0 w 248"/>
                  <a:gd name="T39" fmla="*/ 0 h 42"/>
                  <a:gd name="T40" fmla="*/ 0 w 248"/>
                  <a:gd name="T41" fmla="*/ 0 h 42"/>
                  <a:gd name="T42" fmla="*/ 0 w 248"/>
                  <a:gd name="T43" fmla="*/ 0 h 42"/>
                  <a:gd name="T44" fmla="*/ 0 w 248"/>
                  <a:gd name="T45" fmla="*/ 0 h 42"/>
                  <a:gd name="T46" fmla="*/ 0 w 248"/>
                  <a:gd name="T47" fmla="*/ 0 h 42"/>
                  <a:gd name="T48" fmla="*/ 0 w 248"/>
                  <a:gd name="T49" fmla="*/ 0 h 42"/>
                  <a:gd name="T50" fmla="*/ 0 w 248"/>
                  <a:gd name="T51" fmla="*/ 0 h 42"/>
                  <a:gd name="T52" fmla="*/ 0 w 248"/>
                  <a:gd name="T53" fmla="*/ 0 h 42"/>
                  <a:gd name="T54" fmla="*/ 0 w 248"/>
                  <a:gd name="T55" fmla="*/ 0 h 42"/>
                  <a:gd name="T56" fmla="*/ 0 w 248"/>
                  <a:gd name="T57" fmla="*/ 0 h 42"/>
                  <a:gd name="T58" fmla="*/ 0 w 248"/>
                  <a:gd name="T59" fmla="*/ 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8"/>
                  <a:gd name="T91" fmla="*/ 0 h 42"/>
                  <a:gd name="T92" fmla="*/ 248 w 248"/>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11" name="Freeform 48"/>
              <p:cNvSpPr>
                <a:spLocks/>
              </p:cNvSpPr>
              <p:nvPr/>
            </p:nvSpPr>
            <p:spPr bwMode="auto">
              <a:xfrm>
                <a:off x="4554" y="575"/>
                <a:ext cx="35" cy="19"/>
              </a:xfrm>
              <a:custGeom>
                <a:avLst/>
                <a:gdLst>
                  <a:gd name="T0" fmla="*/ 0 w 176"/>
                  <a:gd name="T1" fmla="*/ 0 h 94"/>
                  <a:gd name="T2" fmla="*/ 0 w 176"/>
                  <a:gd name="T3" fmla="*/ 0 h 94"/>
                  <a:gd name="T4" fmla="*/ 0 w 176"/>
                  <a:gd name="T5" fmla="*/ 0 h 94"/>
                  <a:gd name="T6" fmla="*/ 0 w 176"/>
                  <a:gd name="T7" fmla="*/ 0 h 94"/>
                  <a:gd name="T8" fmla="*/ 0 w 176"/>
                  <a:gd name="T9" fmla="*/ 0 h 94"/>
                  <a:gd name="T10" fmla="*/ 0 w 176"/>
                  <a:gd name="T11" fmla="*/ 0 h 94"/>
                  <a:gd name="T12" fmla="*/ 0 w 176"/>
                  <a:gd name="T13" fmla="*/ 0 h 94"/>
                  <a:gd name="T14" fmla="*/ 0 w 176"/>
                  <a:gd name="T15" fmla="*/ 0 h 94"/>
                  <a:gd name="T16" fmla="*/ 0 w 176"/>
                  <a:gd name="T17" fmla="*/ 0 h 94"/>
                  <a:gd name="T18" fmla="*/ 0 w 176"/>
                  <a:gd name="T19" fmla="*/ 0 h 94"/>
                  <a:gd name="T20" fmla="*/ 0 w 176"/>
                  <a:gd name="T21" fmla="*/ 0 h 94"/>
                  <a:gd name="T22" fmla="*/ 0 w 176"/>
                  <a:gd name="T23" fmla="*/ 0 h 94"/>
                  <a:gd name="T24" fmla="*/ 0 w 176"/>
                  <a:gd name="T25" fmla="*/ 0 h 94"/>
                  <a:gd name="T26" fmla="*/ 0 w 176"/>
                  <a:gd name="T27" fmla="*/ 0 h 94"/>
                  <a:gd name="T28" fmla="*/ 0 w 176"/>
                  <a:gd name="T29" fmla="*/ 0 h 94"/>
                  <a:gd name="T30" fmla="*/ 0 w 176"/>
                  <a:gd name="T31" fmla="*/ 0 h 94"/>
                  <a:gd name="T32" fmla="*/ 0 w 176"/>
                  <a:gd name="T33" fmla="*/ 0 h 94"/>
                  <a:gd name="T34" fmla="*/ 0 w 176"/>
                  <a:gd name="T35" fmla="*/ 0 h 94"/>
                  <a:gd name="T36" fmla="*/ 0 w 176"/>
                  <a:gd name="T37" fmla="*/ 0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94"/>
                  <a:gd name="T59" fmla="*/ 176 w 176"/>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12" name="Freeform 49"/>
              <p:cNvSpPr>
                <a:spLocks/>
              </p:cNvSpPr>
              <p:nvPr/>
            </p:nvSpPr>
            <p:spPr bwMode="auto">
              <a:xfrm>
                <a:off x="4417" y="582"/>
                <a:ext cx="21" cy="14"/>
              </a:xfrm>
              <a:custGeom>
                <a:avLst/>
                <a:gdLst>
                  <a:gd name="T0" fmla="*/ 0 w 104"/>
                  <a:gd name="T1" fmla="*/ 0 h 68"/>
                  <a:gd name="T2" fmla="*/ 0 w 104"/>
                  <a:gd name="T3" fmla="*/ 0 h 68"/>
                  <a:gd name="T4" fmla="*/ 0 w 104"/>
                  <a:gd name="T5" fmla="*/ 0 h 68"/>
                  <a:gd name="T6" fmla="*/ 0 w 104"/>
                  <a:gd name="T7" fmla="*/ 0 h 68"/>
                  <a:gd name="T8" fmla="*/ 0 w 104"/>
                  <a:gd name="T9" fmla="*/ 0 h 68"/>
                  <a:gd name="T10" fmla="*/ 0 w 104"/>
                  <a:gd name="T11" fmla="*/ 0 h 68"/>
                  <a:gd name="T12" fmla="*/ 0 w 104"/>
                  <a:gd name="T13" fmla="*/ 0 h 68"/>
                  <a:gd name="T14" fmla="*/ 0 w 104"/>
                  <a:gd name="T15" fmla="*/ 0 h 68"/>
                  <a:gd name="T16" fmla="*/ 0 w 104"/>
                  <a:gd name="T17" fmla="*/ 0 h 68"/>
                  <a:gd name="T18" fmla="*/ 0 w 104"/>
                  <a:gd name="T19" fmla="*/ 0 h 68"/>
                  <a:gd name="T20" fmla="*/ 0 w 104"/>
                  <a:gd name="T21" fmla="*/ 0 h 68"/>
                  <a:gd name="T22" fmla="*/ 0 w 104"/>
                  <a:gd name="T23" fmla="*/ 0 h 68"/>
                  <a:gd name="T24" fmla="*/ 0 w 104"/>
                  <a:gd name="T25" fmla="*/ 0 h 68"/>
                  <a:gd name="T26" fmla="*/ 0 w 104"/>
                  <a:gd name="T27" fmla="*/ 0 h 68"/>
                  <a:gd name="T28" fmla="*/ 0 w 104"/>
                  <a:gd name="T29" fmla="*/ 0 h 68"/>
                  <a:gd name="T30" fmla="*/ 0 w 104"/>
                  <a:gd name="T31" fmla="*/ 0 h 68"/>
                  <a:gd name="T32" fmla="*/ 0 w 104"/>
                  <a:gd name="T33" fmla="*/ 0 h 68"/>
                  <a:gd name="T34" fmla="*/ 0 w 104"/>
                  <a:gd name="T35" fmla="*/ 0 h 68"/>
                  <a:gd name="T36" fmla="*/ 0 w 104"/>
                  <a:gd name="T37" fmla="*/ 0 h 68"/>
                  <a:gd name="T38" fmla="*/ 0 w 104"/>
                  <a:gd name="T39" fmla="*/ 0 h 68"/>
                  <a:gd name="T40" fmla="*/ 0 w 104"/>
                  <a:gd name="T41" fmla="*/ 0 h 68"/>
                  <a:gd name="T42" fmla="*/ 0 w 104"/>
                  <a:gd name="T43" fmla="*/ 0 h 68"/>
                  <a:gd name="T44" fmla="*/ 0 w 104"/>
                  <a:gd name="T45" fmla="*/ 0 h 68"/>
                  <a:gd name="T46" fmla="*/ 0 w 104"/>
                  <a:gd name="T47" fmla="*/ 0 h 68"/>
                  <a:gd name="T48" fmla="*/ 0 w 104"/>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68"/>
                  <a:gd name="T77" fmla="*/ 104 w 104"/>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13" name="Freeform 50"/>
              <p:cNvSpPr>
                <a:spLocks/>
              </p:cNvSpPr>
              <p:nvPr/>
            </p:nvSpPr>
            <p:spPr bwMode="auto">
              <a:xfrm>
                <a:off x="4550" y="602"/>
                <a:ext cx="18" cy="12"/>
              </a:xfrm>
              <a:custGeom>
                <a:avLst/>
                <a:gdLst>
                  <a:gd name="T0" fmla="*/ 0 w 93"/>
                  <a:gd name="T1" fmla="*/ 0 h 62"/>
                  <a:gd name="T2" fmla="*/ 0 w 93"/>
                  <a:gd name="T3" fmla="*/ 0 h 62"/>
                  <a:gd name="T4" fmla="*/ 0 w 93"/>
                  <a:gd name="T5" fmla="*/ 0 h 62"/>
                  <a:gd name="T6" fmla="*/ 0 w 93"/>
                  <a:gd name="T7" fmla="*/ 0 h 62"/>
                  <a:gd name="T8" fmla="*/ 0 w 93"/>
                  <a:gd name="T9" fmla="*/ 0 h 62"/>
                  <a:gd name="T10" fmla="*/ 0 w 93"/>
                  <a:gd name="T11" fmla="*/ 0 h 62"/>
                  <a:gd name="T12" fmla="*/ 0 w 93"/>
                  <a:gd name="T13" fmla="*/ 0 h 62"/>
                  <a:gd name="T14" fmla="*/ 0 w 93"/>
                  <a:gd name="T15" fmla="*/ 0 h 62"/>
                  <a:gd name="T16" fmla="*/ 0 w 93"/>
                  <a:gd name="T17" fmla="*/ 0 h 62"/>
                  <a:gd name="T18" fmla="*/ 0 w 93"/>
                  <a:gd name="T19" fmla="*/ 0 h 62"/>
                  <a:gd name="T20" fmla="*/ 0 w 93"/>
                  <a:gd name="T21" fmla="*/ 0 h 62"/>
                  <a:gd name="T22" fmla="*/ 0 w 93"/>
                  <a:gd name="T23" fmla="*/ 0 h 62"/>
                  <a:gd name="T24" fmla="*/ 0 w 93"/>
                  <a:gd name="T25" fmla="*/ 0 h 62"/>
                  <a:gd name="T26" fmla="*/ 0 w 93"/>
                  <a:gd name="T27" fmla="*/ 0 h 62"/>
                  <a:gd name="T28" fmla="*/ 0 w 93"/>
                  <a:gd name="T29" fmla="*/ 0 h 62"/>
                  <a:gd name="T30" fmla="*/ 0 w 93"/>
                  <a:gd name="T31" fmla="*/ 0 h 62"/>
                  <a:gd name="T32" fmla="*/ 0 w 93"/>
                  <a:gd name="T33" fmla="*/ 0 h 62"/>
                  <a:gd name="T34" fmla="*/ 0 w 93"/>
                  <a:gd name="T35" fmla="*/ 0 h 62"/>
                  <a:gd name="T36" fmla="*/ 0 w 93"/>
                  <a:gd name="T37" fmla="*/ 0 h 62"/>
                  <a:gd name="T38" fmla="*/ 0 w 93"/>
                  <a:gd name="T39" fmla="*/ 0 h 62"/>
                  <a:gd name="T40" fmla="*/ 0 w 9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
                  <a:gd name="T64" fmla="*/ 0 h 62"/>
                  <a:gd name="T65" fmla="*/ 93 w 93"/>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14" name="Freeform 51"/>
              <p:cNvSpPr>
                <a:spLocks/>
              </p:cNvSpPr>
              <p:nvPr/>
            </p:nvSpPr>
            <p:spPr bwMode="auto">
              <a:xfrm>
                <a:off x="4401" y="604"/>
                <a:ext cx="41" cy="35"/>
              </a:xfrm>
              <a:custGeom>
                <a:avLst/>
                <a:gdLst>
                  <a:gd name="T0" fmla="*/ 0 w 207"/>
                  <a:gd name="T1" fmla="*/ 0 h 176"/>
                  <a:gd name="T2" fmla="*/ 0 w 207"/>
                  <a:gd name="T3" fmla="*/ 0 h 176"/>
                  <a:gd name="T4" fmla="*/ 0 w 207"/>
                  <a:gd name="T5" fmla="*/ 0 h 176"/>
                  <a:gd name="T6" fmla="*/ 0 w 207"/>
                  <a:gd name="T7" fmla="*/ 0 h 176"/>
                  <a:gd name="T8" fmla="*/ 0 w 207"/>
                  <a:gd name="T9" fmla="*/ 0 h 176"/>
                  <a:gd name="T10" fmla="*/ 0 w 207"/>
                  <a:gd name="T11" fmla="*/ 0 h 176"/>
                  <a:gd name="T12" fmla="*/ 0 w 207"/>
                  <a:gd name="T13" fmla="*/ 0 h 176"/>
                  <a:gd name="T14" fmla="*/ 0 w 207"/>
                  <a:gd name="T15" fmla="*/ 0 h 176"/>
                  <a:gd name="T16" fmla="*/ 0 w 207"/>
                  <a:gd name="T17" fmla="*/ 0 h 176"/>
                  <a:gd name="T18" fmla="*/ 0 w 207"/>
                  <a:gd name="T19" fmla="*/ 0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7"/>
                  <a:gd name="T31" fmla="*/ 0 h 176"/>
                  <a:gd name="T32" fmla="*/ 207 w 207"/>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15" name="Freeform 52"/>
              <p:cNvSpPr>
                <a:spLocks/>
              </p:cNvSpPr>
              <p:nvPr/>
            </p:nvSpPr>
            <p:spPr bwMode="auto">
              <a:xfrm>
                <a:off x="4469" y="606"/>
                <a:ext cx="12" cy="54"/>
              </a:xfrm>
              <a:custGeom>
                <a:avLst/>
                <a:gdLst>
                  <a:gd name="T0" fmla="*/ 0 w 63"/>
                  <a:gd name="T1" fmla="*/ 0 h 270"/>
                  <a:gd name="T2" fmla="*/ 0 w 63"/>
                  <a:gd name="T3" fmla="*/ 0 h 270"/>
                  <a:gd name="T4" fmla="*/ 0 w 63"/>
                  <a:gd name="T5" fmla="*/ 0 h 270"/>
                  <a:gd name="T6" fmla="*/ 0 w 63"/>
                  <a:gd name="T7" fmla="*/ 0 h 270"/>
                  <a:gd name="T8" fmla="*/ 0 w 63"/>
                  <a:gd name="T9" fmla="*/ 0 h 270"/>
                  <a:gd name="T10" fmla="*/ 0 w 63"/>
                  <a:gd name="T11" fmla="*/ 0 h 270"/>
                  <a:gd name="T12" fmla="*/ 0 w 63"/>
                  <a:gd name="T13" fmla="*/ 0 h 270"/>
                  <a:gd name="T14" fmla="*/ 0 w 63"/>
                  <a:gd name="T15" fmla="*/ 0 h 270"/>
                  <a:gd name="T16" fmla="*/ 0 w 63"/>
                  <a:gd name="T17" fmla="*/ 0 h 270"/>
                  <a:gd name="T18" fmla="*/ 0 w 63"/>
                  <a:gd name="T19" fmla="*/ 0 h 270"/>
                  <a:gd name="T20" fmla="*/ 0 w 63"/>
                  <a:gd name="T21" fmla="*/ 0 h 270"/>
                  <a:gd name="T22" fmla="*/ 0 w 63"/>
                  <a:gd name="T23" fmla="*/ 0 h 270"/>
                  <a:gd name="T24" fmla="*/ 0 w 63"/>
                  <a:gd name="T25" fmla="*/ 0 h 270"/>
                  <a:gd name="T26" fmla="*/ 0 w 63"/>
                  <a:gd name="T27" fmla="*/ 0 h 270"/>
                  <a:gd name="T28" fmla="*/ 0 w 63"/>
                  <a:gd name="T29" fmla="*/ 0 h 270"/>
                  <a:gd name="T30" fmla="*/ 0 w 63"/>
                  <a:gd name="T31" fmla="*/ 0 h 270"/>
                  <a:gd name="T32" fmla="*/ 0 w 63"/>
                  <a:gd name="T33" fmla="*/ 0 h 270"/>
                  <a:gd name="T34" fmla="*/ 0 w 63"/>
                  <a:gd name="T35" fmla="*/ 0 h 270"/>
                  <a:gd name="T36" fmla="*/ 0 w 63"/>
                  <a:gd name="T37" fmla="*/ 0 h 270"/>
                  <a:gd name="T38" fmla="*/ 0 w 63"/>
                  <a:gd name="T39" fmla="*/ 0 h 270"/>
                  <a:gd name="T40" fmla="*/ 0 w 63"/>
                  <a:gd name="T41" fmla="*/ 0 h 270"/>
                  <a:gd name="T42" fmla="*/ 0 w 63"/>
                  <a:gd name="T43" fmla="*/ 0 h 270"/>
                  <a:gd name="T44" fmla="*/ 0 w 63"/>
                  <a:gd name="T45" fmla="*/ 0 h 270"/>
                  <a:gd name="T46" fmla="*/ 0 w 63"/>
                  <a:gd name="T47" fmla="*/ 0 h 270"/>
                  <a:gd name="T48" fmla="*/ 0 w 63"/>
                  <a:gd name="T49" fmla="*/ 0 h 270"/>
                  <a:gd name="T50" fmla="*/ 0 w 63"/>
                  <a:gd name="T51" fmla="*/ 0 h 270"/>
                  <a:gd name="T52" fmla="*/ 0 w 63"/>
                  <a:gd name="T53" fmla="*/ 0 h 270"/>
                  <a:gd name="T54" fmla="*/ 0 w 63"/>
                  <a:gd name="T55" fmla="*/ 0 h 270"/>
                  <a:gd name="T56" fmla="*/ 0 w 63"/>
                  <a:gd name="T57" fmla="*/ 0 h 2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3"/>
                  <a:gd name="T88" fmla="*/ 0 h 270"/>
                  <a:gd name="T89" fmla="*/ 63 w 63"/>
                  <a:gd name="T90" fmla="*/ 270 h 2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16" name="Freeform 53"/>
              <p:cNvSpPr>
                <a:spLocks/>
              </p:cNvSpPr>
              <p:nvPr/>
            </p:nvSpPr>
            <p:spPr bwMode="auto">
              <a:xfrm>
                <a:off x="4506" y="610"/>
                <a:ext cx="6" cy="24"/>
              </a:xfrm>
              <a:custGeom>
                <a:avLst/>
                <a:gdLst>
                  <a:gd name="T0" fmla="*/ 0 w 30"/>
                  <a:gd name="T1" fmla="*/ 0 h 118"/>
                  <a:gd name="T2" fmla="*/ 0 w 30"/>
                  <a:gd name="T3" fmla="*/ 0 h 118"/>
                  <a:gd name="T4" fmla="*/ 0 w 30"/>
                  <a:gd name="T5" fmla="*/ 0 h 118"/>
                  <a:gd name="T6" fmla="*/ 0 w 30"/>
                  <a:gd name="T7" fmla="*/ 0 h 118"/>
                  <a:gd name="T8" fmla="*/ 0 w 30"/>
                  <a:gd name="T9" fmla="*/ 0 h 118"/>
                  <a:gd name="T10" fmla="*/ 0 w 30"/>
                  <a:gd name="T11" fmla="*/ 0 h 118"/>
                  <a:gd name="T12" fmla="*/ 0 w 30"/>
                  <a:gd name="T13" fmla="*/ 0 h 118"/>
                  <a:gd name="T14" fmla="*/ 0 w 30"/>
                  <a:gd name="T15" fmla="*/ 0 h 118"/>
                  <a:gd name="T16" fmla="*/ 0 w 30"/>
                  <a:gd name="T17" fmla="*/ 0 h 118"/>
                  <a:gd name="T18" fmla="*/ 0 w 30"/>
                  <a:gd name="T19" fmla="*/ 0 h 118"/>
                  <a:gd name="T20" fmla="*/ 0 w 30"/>
                  <a:gd name="T21" fmla="*/ 0 h 118"/>
                  <a:gd name="T22" fmla="*/ 0 w 30"/>
                  <a:gd name="T23" fmla="*/ 0 h 118"/>
                  <a:gd name="T24" fmla="*/ 0 w 30"/>
                  <a:gd name="T25" fmla="*/ 0 h 118"/>
                  <a:gd name="T26" fmla="*/ 0 w 30"/>
                  <a:gd name="T27" fmla="*/ 0 h 1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118"/>
                  <a:gd name="T44" fmla="*/ 30 w 30"/>
                  <a:gd name="T45" fmla="*/ 118 h 1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17" name="Freeform 54"/>
              <p:cNvSpPr>
                <a:spLocks/>
              </p:cNvSpPr>
              <p:nvPr/>
            </p:nvSpPr>
            <p:spPr bwMode="auto">
              <a:xfrm>
                <a:off x="4446" y="612"/>
                <a:ext cx="10" cy="24"/>
              </a:xfrm>
              <a:custGeom>
                <a:avLst/>
                <a:gdLst>
                  <a:gd name="T0" fmla="*/ 0 w 50"/>
                  <a:gd name="T1" fmla="*/ 0 h 119"/>
                  <a:gd name="T2" fmla="*/ 0 w 50"/>
                  <a:gd name="T3" fmla="*/ 0 h 119"/>
                  <a:gd name="T4" fmla="*/ 0 w 50"/>
                  <a:gd name="T5" fmla="*/ 0 h 119"/>
                  <a:gd name="T6" fmla="*/ 0 w 50"/>
                  <a:gd name="T7" fmla="*/ 0 h 119"/>
                  <a:gd name="T8" fmla="*/ 0 w 50"/>
                  <a:gd name="T9" fmla="*/ 0 h 119"/>
                  <a:gd name="T10" fmla="*/ 0 w 50"/>
                  <a:gd name="T11" fmla="*/ 0 h 119"/>
                  <a:gd name="T12" fmla="*/ 0 w 50"/>
                  <a:gd name="T13" fmla="*/ 0 h 119"/>
                  <a:gd name="T14" fmla="*/ 0 w 50"/>
                  <a:gd name="T15" fmla="*/ 0 h 119"/>
                  <a:gd name="T16" fmla="*/ 0 w 50"/>
                  <a:gd name="T17" fmla="*/ 0 h 119"/>
                  <a:gd name="T18" fmla="*/ 0 w 50"/>
                  <a:gd name="T19" fmla="*/ 0 h 119"/>
                  <a:gd name="T20" fmla="*/ 0 w 50"/>
                  <a:gd name="T21" fmla="*/ 0 h 119"/>
                  <a:gd name="T22" fmla="*/ 0 w 50"/>
                  <a:gd name="T23" fmla="*/ 0 h 119"/>
                  <a:gd name="T24" fmla="*/ 0 w 50"/>
                  <a:gd name="T25" fmla="*/ 0 h 119"/>
                  <a:gd name="T26" fmla="*/ 0 w 50"/>
                  <a:gd name="T27" fmla="*/ 0 h 119"/>
                  <a:gd name="T28" fmla="*/ 0 w 50"/>
                  <a:gd name="T29" fmla="*/ 0 h 119"/>
                  <a:gd name="T30" fmla="*/ 0 w 50"/>
                  <a:gd name="T31" fmla="*/ 0 h 119"/>
                  <a:gd name="T32" fmla="*/ 0 w 50"/>
                  <a:gd name="T33" fmla="*/ 0 h 119"/>
                  <a:gd name="T34" fmla="*/ 0 w 50"/>
                  <a:gd name="T35" fmla="*/ 0 h 119"/>
                  <a:gd name="T36" fmla="*/ 0 w 50"/>
                  <a:gd name="T37" fmla="*/ 0 h 119"/>
                  <a:gd name="T38" fmla="*/ 0 w 50"/>
                  <a:gd name="T39" fmla="*/ 0 h 119"/>
                  <a:gd name="T40" fmla="*/ 0 w 50"/>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119"/>
                  <a:gd name="T65" fmla="*/ 50 w 50"/>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18" name="Freeform 55"/>
              <p:cNvSpPr>
                <a:spLocks/>
              </p:cNvSpPr>
              <p:nvPr/>
            </p:nvSpPr>
            <p:spPr bwMode="auto">
              <a:xfrm>
                <a:off x="4527" y="616"/>
                <a:ext cx="23" cy="39"/>
              </a:xfrm>
              <a:custGeom>
                <a:avLst/>
                <a:gdLst>
                  <a:gd name="T0" fmla="*/ 0 w 115"/>
                  <a:gd name="T1" fmla="*/ 0 h 198"/>
                  <a:gd name="T2" fmla="*/ 0 w 115"/>
                  <a:gd name="T3" fmla="*/ 0 h 198"/>
                  <a:gd name="T4" fmla="*/ 0 w 115"/>
                  <a:gd name="T5" fmla="*/ 0 h 198"/>
                  <a:gd name="T6" fmla="*/ 0 w 115"/>
                  <a:gd name="T7" fmla="*/ 0 h 198"/>
                  <a:gd name="T8" fmla="*/ 0 w 115"/>
                  <a:gd name="T9" fmla="*/ 0 h 198"/>
                  <a:gd name="T10" fmla="*/ 0 w 115"/>
                  <a:gd name="T11" fmla="*/ 0 h 198"/>
                  <a:gd name="T12" fmla="*/ 0 w 115"/>
                  <a:gd name="T13" fmla="*/ 0 h 198"/>
                  <a:gd name="T14" fmla="*/ 0 w 115"/>
                  <a:gd name="T15" fmla="*/ 0 h 198"/>
                  <a:gd name="T16" fmla="*/ 0 w 115"/>
                  <a:gd name="T17" fmla="*/ 0 h 198"/>
                  <a:gd name="T18" fmla="*/ 0 w 115"/>
                  <a:gd name="T19" fmla="*/ 0 h 198"/>
                  <a:gd name="T20" fmla="*/ 0 w 115"/>
                  <a:gd name="T21" fmla="*/ 0 h 198"/>
                  <a:gd name="T22" fmla="*/ 0 w 115"/>
                  <a:gd name="T23" fmla="*/ 0 h 198"/>
                  <a:gd name="T24" fmla="*/ 0 w 115"/>
                  <a:gd name="T25" fmla="*/ 0 h 198"/>
                  <a:gd name="T26" fmla="*/ 0 w 115"/>
                  <a:gd name="T27" fmla="*/ 0 h 198"/>
                  <a:gd name="T28" fmla="*/ 0 w 115"/>
                  <a:gd name="T29" fmla="*/ 0 h 198"/>
                  <a:gd name="T30" fmla="*/ 0 w 115"/>
                  <a:gd name="T31" fmla="*/ 0 h 198"/>
                  <a:gd name="T32" fmla="*/ 0 w 115"/>
                  <a:gd name="T33" fmla="*/ 0 h 198"/>
                  <a:gd name="T34" fmla="*/ 0 w 115"/>
                  <a:gd name="T35" fmla="*/ 0 h 198"/>
                  <a:gd name="T36" fmla="*/ 0 w 115"/>
                  <a:gd name="T37" fmla="*/ 0 h 198"/>
                  <a:gd name="T38" fmla="*/ 0 w 115"/>
                  <a:gd name="T39" fmla="*/ 0 h 198"/>
                  <a:gd name="T40" fmla="*/ 0 w 115"/>
                  <a:gd name="T41" fmla="*/ 0 h 198"/>
                  <a:gd name="T42" fmla="*/ 0 w 115"/>
                  <a:gd name="T43" fmla="*/ 0 h 198"/>
                  <a:gd name="T44" fmla="*/ 0 w 115"/>
                  <a:gd name="T45" fmla="*/ 0 h 198"/>
                  <a:gd name="T46" fmla="*/ 0 w 115"/>
                  <a:gd name="T47" fmla="*/ 0 h 198"/>
                  <a:gd name="T48" fmla="*/ 0 w 115"/>
                  <a:gd name="T49" fmla="*/ 0 h 198"/>
                  <a:gd name="T50" fmla="*/ 0 w 115"/>
                  <a:gd name="T51" fmla="*/ 0 h 198"/>
                  <a:gd name="T52" fmla="*/ 0 w 115"/>
                  <a:gd name="T53" fmla="*/ 0 h 198"/>
                  <a:gd name="T54" fmla="*/ 0 w 115"/>
                  <a:gd name="T55" fmla="*/ 0 h 198"/>
                  <a:gd name="T56" fmla="*/ 0 w 115"/>
                  <a:gd name="T57" fmla="*/ 0 h 198"/>
                  <a:gd name="T58" fmla="*/ 0 w 115"/>
                  <a:gd name="T59" fmla="*/ 0 h 198"/>
                  <a:gd name="T60" fmla="*/ 0 w 115"/>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198"/>
                  <a:gd name="T95" fmla="*/ 115 w 115"/>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19" name="Freeform 56"/>
              <p:cNvSpPr>
                <a:spLocks/>
              </p:cNvSpPr>
              <p:nvPr/>
            </p:nvSpPr>
            <p:spPr bwMode="auto">
              <a:xfrm>
                <a:off x="4014" y="695"/>
                <a:ext cx="523" cy="1184"/>
              </a:xfrm>
              <a:custGeom>
                <a:avLst/>
                <a:gdLst>
                  <a:gd name="T0" fmla="*/ 0 w 2616"/>
                  <a:gd name="T1" fmla="*/ 0 h 5921"/>
                  <a:gd name="T2" fmla="*/ 0 w 2616"/>
                  <a:gd name="T3" fmla="*/ 0 h 5921"/>
                  <a:gd name="T4" fmla="*/ 0 w 2616"/>
                  <a:gd name="T5" fmla="*/ 0 h 5921"/>
                  <a:gd name="T6" fmla="*/ 0 w 2616"/>
                  <a:gd name="T7" fmla="*/ 0 h 5921"/>
                  <a:gd name="T8" fmla="*/ 0 w 2616"/>
                  <a:gd name="T9" fmla="*/ 0 h 5921"/>
                  <a:gd name="T10" fmla="*/ 0 w 2616"/>
                  <a:gd name="T11" fmla="*/ 0 h 5921"/>
                  <a:gd name="T12" fmla="*/ 0 w 2616"/>
                  <a:gd name="T13" fmla="*/ 0 h 5921"/>
                  <a:gd name="T14" fmla="*/ 0 w 2616"/>
                  <a:gd name="T15" fmla="*/ 0 h 5921"/>
                  <a:gd name="T16" fmla="*/ 0 w 2616"/>
                  <a:gd name="T17" fmla="*/ 0 h 5921"/>
                  <a:gd name="T18" fmla="*/ 0 w 2616"/>
                  <a:gd name="T19" fmla="*/ 0 h 5921"/>
                  <a:gd name="T20" fmla="*/ 0 w 2616"/>
                  <a:gd name="T21" fmla="*/ 0 h 5921"/>
                  <a:gd name="T22" fmla="*/ 0 w 2616"/>
                  <a:gd name="T23" fmla="*/ 0 h 5921"/>
                  <a:gd name="T24" fmla="*/ 0 w 2616"/>
                  <a:gd name="T25" fmla="*/ 0 h 5921"/>
                  <a:gd name="T26" fmla="*/ 0 w 2616"/>
                  <a:gd name="T27" fmla="*/ 0 h 5921"/>
                  <a:gd name="T28" fmla="*/ 0 w 2616"/>
                  <a:gd name="T29" fmla="*/ 0 h 5921"/>
                  <a:gd name="T30" fmla="*/ 0 w 2616"/>
                  <a:gd name="T31" fmla="*/ 0 h 5921"/>
                  <a:gd name="T32" fmla="*/ 0 w 2616"/>
                  <a:gd name="T33" fmla="*/ 0 h 5921"/>
                  <a:gd name="T34" fmla="*/ 0 w 2616"/>
                  <a:gd name="T35" fmla="*/ 0 h 5921"/>
                  <a:gd name="T36" fmla="*/ 0 w 2616"/>
                  <a:gd name="T37" fmla="*/ 0 h 5921"/>
                  <a:gd name="T38" fmla="*/ 0 w 2616"/>
                  <a:gd name="T39" fmla="*/ 0 h 5921"/>
                  <a:gd name="T40" fmla="*/ 0 w 2616"/>
                  <a:gd name="T41" fmla="*/ 0 h 5921"/>
                  <a:gd name="T42" fmla="*/ 0 w 2616"/>
                  <a:gd name="T43" fmla="*/ 0 h 5921"/>
                  <a:gd name="T44" fmla="*/ 0 w 2616"/>
                  <a:gd name="T45" fmla="*/ 0 h 5921"/>
                  <a:gd name="T46" fmla="*/ 0 w 2616"/>
                  <a:gd name="T47" fmla="*/ 0 h 5921"/>
                  <a:gd name="T48" fmla="*/ 0 w 2616"/>
                  <a:gd name="T49" fmla="*/ 0 h 5921"/>
                  <a:gd name="T50" fmla="*/ 0 w 2616"/>
                  <a:gd name="T51" fmla="*/ 0 h 5921"/>
                  <a:gd name="T52" fmla="*/ 0 w 2616"/>
                  <a:gd name="T53" fmla="*/ 0 h 5921"/>
                  <a:gd name="T54" fmla="*/ 0 w 2616"/>
                  <a:gd name="T55" fmla="*/ 0 h 5921"/>
                  <a:gd name="T56" fmla="*/ 0 w 2616"/>
                  <a:gd name="T57" fmla="*/ 0 h 5921"/>
                  <a:gd name="T58" fmla="*/ 0 w 2616"/>
                  <a:gd name="T59" fmla="*/ 0 h 5921"/>
                  <a:gd name="T60" fmla="*/ 0 w 2616"/>
                  <a:gd name="T61" fmla="*/ 0 h 5921"/>
                  <a:gd name="T62" fmla="*/ 0 w 2616"/>
                  <a:gd name="T63" fmla="*/ 0 h 5921"/>
                  <a:gd name="T64" fmla="*/ 0 w 2616"/>
                  <a:gd name="T65" fmla="*/ 0 h 5921"/>
                  <a:gd name="T66" fmla="*/ 0 w 2616"/>
                  <a:gd name="T67" fmla="*/ 0 h 5921"/>
                  <a:gd name="T68" fmla="*/ 0 w 2616"/>
                  <a:gd name="T69" fmla="*/ 0 h 5921"/>
                  <a:gd name="T70" fmla="*/ 0 w 2616"/>
                  <a:gd name="T71" fmla="*/ 0 h 5921"/>
                  <a:gd name="T72" fmla="*/ 0 w 2616"/>
                  <a:gd name="T73" fmla="*/ 0 h 5921"/>
                  <a:gd name="T74" fmla="*/ 0 w 2616"/>
                  <a:gd name="T75" fmla="*/ 0 h 5921"/>
                  <a:gd name="T76" fmla="*/ 0 w 2616"/>
                  <a:gd name="T77" fmla="*/ 0 h 5921"/>
                  <a:gd name="T78" fmla="*/ 0 w 2616"/>
                  <a:gd name="T79" fmla="*/ 0 h 5921"/>
                  <a:gd name="T80" fmla="*/ 0 w 2616"/>
                  <a:gd name="T81" fmla="*/ 0 h 5921"/>
                  <a:gd name="T82" fmla="*/ 0 w 2616"/>
                  <a:gd name="T83" fmla="*/ 0 h 5921"/>
                  <a:gd name="T84" fmla="*/ 0 w 2616"/>
                  <a:gd name="T85" fmla="*/ 0 h 5921"/>
                  <a:gd name="T86" fmla="*/ 0 w 2616"/>
                  <a:gd name="T87" fmla="*/ 0 h 5921"/>
                  <a:gd name="T88" fmla="*/ 0 w 2616"/>
                  <a:gd name="T89" fmla="*/ 0 h 5921"/>
                  <a:gd name="T90" fmla="*/ 0 w 2616"/>
                  <a:gd name="T91" fmla="*/ 0 h 5921"/>
                  <a:gd name="T92" fmla="*/ 0 w 2616"/>
                  <a:gd name="T93" fmla="*/ 0 h 5921"/>
                  <a:gd name="T94" fmla="*/ 0 w 2616"/>
                  <a:gd name="T95" fmla="*/ 0 h 5921"/>
                  <a:gd name="T96" fmla="*/ 0 w 2616"/>
                  <a:gd name="T97" fmla="*/ 0 h 5921"/>
                  <a:gd name="T98" fmla="*/ 0 w 2616"/>
                  <a:gd name="T99" fmla="*/ 0 h 5921"/>
                  <a:gd name="T100" fmla="*/ 0 w 2616"/>
                  <a:gd name="T101" fmla="*/ 0 h 5921"/>
                  <a:gd name="T102" fmla="*/ 0 w 2616"/>
                  <a:gd name="T103" fmla="*/ 0 h 5921"/>
                  <a:gd name="T104" fmla="*/ 0 w 2616"/>
                  <a:gd name="T105" fmla="*/ 0 h 5921"/>
                  <a:gd name="T106" fmla="*/ 0 w 2616"/>
                  <a:gd name="T107" fmla="*/ 0 h 5921"/>
                  <a:gd name="T108" fmla="*/ 0 w 2616"/>
                  <a:gd name="T109" fmla="*/ 0 h 5921"/>
                  <a:gd name="T110" fmla="*/ 0 w 2616"/>
                  <a:gd name="T111" fmla="*/ 0 h 5921"/>
                  <a:gd name="T112" fmla="*/ 0 w 2616"/>
                  <a:gd name="T113" fmla="*/ 0 h 5921"/>
                  <a:gd name="T114" fmla="*/ 0 w 2616"/>
                  <a:gd name="T115" fmla="*/ 0 h 5921"/>
                  <a:gd name="T116" fmla="*/ 0 w 2616"/>
                  <a:gd name="T117" fmla="*/ 0 h 5921"/>
                  <a:gd name="T118" fmla="*/ 0 w 2616"/>
                  <a:gd name="T119" fmla="*/ 0 h 59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16"/>
                  <a:gd name="T181" fmla="*/ 0 h 5921"/>
                  <a:gd name="T182" fmla="*/ 2616 w 2616"/>
                  <a:gd name="T183" fmla="*/ 5921 h 59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20" name="Freeform 57"/>
              <p:cNvSpPr>
                <a:spLocks/>
              </p:cNvSpPr>
              <p:nvPr/>
            </p:nvSpPr>
            <p:spPr bwMode="auto">
              <a:xfrm>
                <a:off x="4313" y="705"/>
                <a:ext cx="197" cy="305"/>
              </a:xfrm>
              <a:custGeom>
                <a:avLst/>
                <a:gdLst>
                  <a:gd name="T0" fmla="*/ 0 w 986"/>
                  <a:gd name="T1" fmla="*/ 0 h 1524"/>
                  <a:gd name="T2" fmla="*/ 0 w 986"/>
                  <a:gd name="T3" fmla="*/ 0 h 1524"/>
                  <a:gd name="T4" fmla="*/ 0 w 986"/>
                  <a:gd name="T5" fmla="*/ 0 h 1524"/>
                  <a:gd name="T6" fmla="*/ 0 w 986"/>
                  <a:gd name="T7" fmla="*/ 0 h 1524"/>
                  <a:gd name="T8" fmla="*/ 0 w 986"/>
                  <a:gd name="T9" fmla="*/ 0 h 1524"/>
                  <a:gd name="T10" fmla="*/ 0 w 986"/>
                  <a:gd name="T11" fmla="*/ 0 h 1524"/>
                  <a:gd name="T12" fmla="*/ 0 w 986"/>
                  <a:gd name="T13" fmla="*/ 0 h 1524"/>
                  <a:gd name="T14" fmla="*/ 0 w 986"/>
                  <a:gd name="T15" fmla="*/ 0 h 1524"/>
                  <a:gd name="T16" fmla="*/ 0 w 986"/>
                  <a:gd name="T17" fmla="*/ 0 h 1524"/>
                  <a:gd name="T18" fmla="*/ 0 w 986"/>
                  <a:gd name="T19" fmla="*/ 0 h 1524"/>
                  <a:gd name="T20" fmla="*/ 0 w 986"/>
                  <a:gd name="T21" fmla="*/ 0 h 1524"/>
                  <a:gd name="T22" fmla="*/ 0 w 986"/>
                  <a:gd name="T23" fmla="*/ 0 h 1524"/>
                  <a:gd name="T24" fmla="*/ 0 w 986"/>
                  <a:gd name="T25" fmla="*/ 0 h 1524"/>
                  <a:gd name="T26" fmla="*/ 0 w 986"/>
                  <a:gd name="T27" fmla="*/ 0 h 1524"/>
                  <a:gd name="T28" fmla="*/ 0 w 986"/>
                  <a:gd name="T29" fmla="*/ 0 h 1524"/>
                  <a:gd name="T30" fmla="*/ 0 w 986"/>
                  <a:gd name="T31" fmla="*/ 0 h 1524"/>
                  <a:gd name="T32" fmla="*/ 0 w 986"/>
                  <a:gd name="T33" fmla="*/ 0 h 1524"/>
                  <a:gd name="T34" fmla="*/ 0 w 986"/>
                  <a:gd name="T35" fmla="*/ 0 h 1524"/>
                  <a:gd name="T36" fmla="*/ 0 w 986"/>
                  <a:gd name="T37" fmla="*/ 0 h 1524"/>
                  <a:gd name="T38" fmla="*/ 0 w 986"/>
                  <a:gd name="T39" fmla="*/ 0 h 1524"/>
                  <a:gd name="T40" fmla="*/ 0 w 986"/>
                  <a:gd name="T41" fmla="*/ 0 h 1524"/>
                  <a:gd name="T42" fmla="*/ 0 w 986"/>
                  <a:gd name="T43" fmla="*/ 0 h 1524"/>
                  <a:gd name="T44" fmla="*/ 0 w 986"/>
                  <a:gd name="T45" fmla="*/ 0 h 1524"/>
                  <a:gd name="T46" fmla="*/ 0 w 986"/>
                  <a:gd name="T47" fmla="*/ 0 h 1524"/>
                  <a:gd name="T48" fmla="*/ 0 w 986"/>
                  <a:gd name="T49" fmla="*/ 0 h 1524"/>
                  <a:gd name="T50" fmla="*/ 0 w 986"/>
                  <a:gd name="T51" fmla="*/ 0 h 1524"/>
                  <a:gd name="T52" fmla="*/ 0 w 986"/>
                  <a:gd name="T53" fmla="*/ 0 h 1524"/>
                  <a:gd name="T54" fmla="*/ 0 w 986"/>
                  <a:gd name="T55" fmla="*/ 0 h 1524"/>
                  <a:gd name="T56" fmla="*/ 0 w 986"/>
                  <a:gd name="T57" fmla="*/ 0 h 1524"/>
                  <a:gd name="T58" fmla="*/ 0 w 986"/>
                  <a:gd name="T59" fmla="*/ 0 h 1524"/>
                  <a:gd name="T60" fmla="*/ 0 w 986"/>
                  <a:gd name="T61" fmla="*/ 0 h 1524"/>
                  <a:gd name="T62" fmla="*/ 0 w 986"/>
                  <a:gd name="T63" fmla="*/ 0 h 1524"/>
                  <a:gd name="T64" fmla="*/ 0 w 986"/>
                  <a:gd name="T65" fmla="*/ 0 h 1524"/>
                  <a:gd name="T66" fmla="*/ 0 w 986"/>
                  <a:gd name="T67" fmla="*/ 0 h 1524"/>
                  <a:gd name="T68" fmla="*/ 0 w 986"/>
                  <a:gd name="T69" fmla="*/ 0 h 1524"/>
                  <a:gd name="T70" fmla="*/ 0 w 986"/>
                  <a:gd name="T71" fmla="*/ 0 h 1524"/>
                  <a:gd name="T72" fmla="*/ 0 w 986"/>
                  <a:gd name="T73" fmla="*/ 0 h 1524"/>
                  <a:gd name="T74" fmla="*/ 0 w 986"/>
                  <a:gd name="T75" fmla="*/ 0 h 1524"/>
                  <a:gd name="T76" fmla="*/ 0 w 986"/>
                  <a:gd name="T77" fmla="*/ 0 h 1524"/>
                  <a:gd name="T78" fmla="*/ 0 w 986"/>
                  <a:gd name="T79" fmla="*/ 0 h 1524"/>
                  <a:gd name="T80" fmla="*/ 0 w 986"/>
                  <a:gd name="T81" fmla="*/ 0 h 1524"/>
                  <a:gd name="T82" fmla="*/ 0 w 986"/>
                  <a:gd name="T83" fmla="*/ 0 h 1524"/>
                  <a:gd name="T84" fmla="*/ 0 w 986"/>
                  <a:gd name="T85" fmla="*/ 0 h 1524"/>
                  <a:gd name="T86" fmla="*/ 0 w 986"/>
                  <a:gd name="T87" fmla="*/ 0 h 1524"/>
                  <a:gd name="T88" fmla="*/ 0 w 986"/>
                  <a:gd name="T89" fmla="*/ 0 h 1524"/>
                  <a:gd name="T90" fmla="*/ 0 w 986"/>
                  <a:gd name="T91" fmla="*/ 0 h 1524"/>
                  <a:gd name="T92" fmla="*/ 0 w 986"/>
                  <a:gd name="T93" fmla="*/ 0 h 1524"/>
                  <a:gd name="T94" fmla="*/ 0 w 986"/>
                  <a:gd name="T95" fmla="*/ 0 h 1524"/>
                  <a:gd name="T96" fmla="*/ 0 w 986"/>
                  <a:gd name="T97" fmla="*/ 0 h 1524"/>
                  <a:gd name="T98" fmla="*/ 0 w 986"/>
                  <a:gd name="T99" fmla="*/ 0 h 1524"/>
                  <a:gd name="T100" fmla="*/ 0 w 986"/>
                  <a:gd name="T101" fmla="*/ 0 h 1524"/>
                  <a:gd name="T102" fmla="*/ 0 w 986"/>
                  <a:gd name="T103" fmla="*/ 0 h 1524"/>
                  <a:gd name="T104" fmla="*/ 0 w 986"/>
                  <a:gd name="T105" fmla="*/ 0 h 1524"/>
                  <a:gd name="T106" fmla="*/ 0 w 986"/>
                  <a:gd name="T107" fmla="*/ 0 h 1524"/>
                  <a:gd name="T108" fmla="*/ 0 w 986"/>
                  <a:gd name="T109" fmla="*/ 0 h 1524"/>
                  <a:gd name="T110" fmla="*/ 0 w 986"/>
                  <a:gd name="T111" fmla="*/ 0 h 1524"/>
                  <a:gd name="T112" fmla="*/ 0 w 986"/>
                  <a:gd name="T113" fmla="*/ 0 h 1524"/>
                  <a:gd name="T114" fmla="*/ 0 w 986"/>
                  <a:gd name="T115" fmla="*/ 0 h 1524"/>
                  <a:gd name="T116" fmla="*/ 0 w 986"/>
                  <a:gd name="T117" fmla="*/ 0 h 15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6"/>
                  <a:gd name="T178" fmla="*/ 0 h 1524"/>
                  <a:gd name="T179" fmla="*/ 986 w 986"/>
                  <a:gd name="T180" fmla="*/ 1524 h 15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21" name="Freeform 58"/>
              <p:cNvSpPr>
                <a:spLocks/>
              </p:cNvSpPr>
              <p:nvPr/>
            </p:nvSpPr>
            <p:spPr bwMode="auto">
              <a:xfrm>
                <a:off x="4023" y="778"/>
                <a:ext cx="167" cy="286"/>
              </a:xfrm>
              <a:custGeom>
                <a:avLst/>
                <a:gdLst>
                  <a:gd name="T0" fmla="*/ 0 w 834"/>
                  <a:gd name="T1" fmla="*/ 0 h 1430"/>
                  <a:gd name="T2" fmla="*/ 0 w 834"/>
                  <a:gd name="T3" fmla="*/ 0 h 1430"/>
                  <a:gd name="T4" fmla="*/ 0 w 834"/>
                  <a:gd name="T5" fmla="*/ 0 h 1430"/>
                  <a:gd name="T6" fmla="*/ 0 w 834"/>
                  <a:gd name="T7" fmla="*/ 0 h 1430"/>
                  <a:gd name="T8" fmla="*/ 0 w 834"/>
                  <a:gd name="T9" fmla="*/ 0 h 1430"/>
                  <a:gd name="T10" fmla="*/ 0 w 834"/>
                  <a:gd name="T11" fmla="*/ 0 h 1430"/>
                  <a:gd name="T12" fmla="*/ 0 w 834"/>
                  <a:gd name="T13" fmla="*/ 0 h 1430"/>
                  <a:gd name="T14" fmla="*/ 0 w 834"/>
                  <a:gd name="T15" fmla="*/ 0 h 1430"/>
                  <a:gd name="T16" fmla="*/ 0 w 834"/>
                  <a:gd name="T17" fmla="*/ 0 h 1430"/>
                  <a:gd name="T18" fmla="*/ 0 w 834"/>
                  <a:gd name="T19" fmla="*/ 0 h 1430"/>
                  <a:gd name="T20" fmla="*/ 0 w 834"/>
                  <a:gd name="T21" fmla="*/ 0 h 1430"/>
                  <a:gd name="T22" fmla="*/ 0 w 834"/>
                  <a:gd name="T23" fmla="*/ 0 h 1430"/>
                  <a:gd name="T24" fmla="*/ 0 w 834"/>
                  <a:gd name="T25" fmla="*/ 0 h 1430"/>
                  <a:gd name="T26" fmla="*/ 0 w 834"/>
                  <a:gd name="T27" fmla="*/ 0 h 1430"/>
                  <a:gd name="T28" fmla="*/ 0 w 834"/>
                  <a:gd name="T29" fmla="*/ 0 h 1430"/>
                  <a:gd name="T30" fmla="*/ 0 w 834"/>
                  <a:gd name="T31" fmla="*/ 0 h 1430"/>
                  <a:gd name="T32" fmla="*/ 0 w 834"/>
                  <a:gd name="T33" fmla="*/ 0 h 1430"/>
                  <a:gd name="T34" fmla="*/ 0 w 834"/>
                  <a:gd name="T35" fmla="*/ 0 h 1430"/>
                  <a:gd name="T36" fmla="*/ 0 w 834"/>
                  <a:gd name="T37" fmla="*/ 0 h 1430"/>
                  <a:gd name="T38" fmla="*/ 0 w 834"/>
                  <a:gd name="T39" fmla="*/ 0 h 1430"/>
                  <a:gd name="T40" fmla="*/ 0 w 834"/>
                  <a:gd name="T41" fmla="*/ 0 h 1430"/>
                  <a:gd name="T42" fmla="*/ 0 w 834"/>
                  <a:gd name="T43" fmla="*/ 0 h 1430"/>
                  <a:gd name="T44" fmla="*/ 0 w 834"/>
                  <a:gd name="T45" fmla="*/ 0 h 1430"/>
                  <a:gd name="T46" fmla="*/ 0 w 834"/>
                  <a:gd name="T47" fmla="*/ 0 h 1430"/>
                  <a:gd name="T48" fmla="*/ 0 w 834"/>
                  <a:gd name="T49" fmla="*/ 0 h 1430"/>
                  <a:gd name="T50" fmla="*/ 0 w 834"/>
                  <a:gd name="T51" fmla="*/ 0 h 1430"/>
                  <a:gd name="T52" fmla="*/ 0 w 834"/>
                  <a:gd name="T53" fmla="*/ 0 h 1430"/>
                  <a:gd name="T54" fmla="*/ 0 w 834"/>
                  <a:gd name="T55" fmla="*/ 0 h 1430"/>
                  <a:gd name="T56" fmla="*/ 0 w 834"/>
                  <a:gd name="T57" fmla="*/ 0 h 1430"/>
                  <a:gd name="T58" fmla="*/ 0 w 834"/>
                  <a:gd name="T59" fmla="*/ 0 h 1430"/>
                  <a:gd name="T60" fmla="*/ 0 w 834"/>
                  <a:gd name="T61" fmla="*/ 0 h 1430"/>
                  <a:gd name="T62" fmla="*/ 0 w 834"/>
                  <a:gd name="T63" fmla="*/ 0 h 1430"/>
                  <a:gd name="T64" fmla="*/ 0 w 834"/>
                  <a:gd name="T65" fmla="*/ 0 h 1430"/>
                  <a:gd name="T66" fmla="*/ 0 w 834"/>
                  <a:gd name="T67" fmla="*/ 0 h 1430"/>
                  <a:gd name="T68" fmla="*/ 0 w 834"/>
                  <a:gd name="T69" fmla="*/ 0 h 1430"/>
                  <a:gd name="T70" fmla="*/ 0 w 834"/>
                  <a:gd name="T71" fmla="*/ 0 h 1430"/>
                  <a:gd name="T72" fmla="*/ 0 w 834"/>
                  <a:gd name="T73" fmla="*/ 0 h 1430"/>
                  <a:gd name="T74" fmla="*/ 0 w 834"/>
                  <a:gd name="T75" fmla="*/ 0 h 1430"/>
                  <a:gd name="T76" fmla="*/ 0 w 834"/>
                  <a:gd name="T77" fmla="*/ 0 h 1430"/>
                  <a:gd name="T78" fmla="*/ 0 w 834"/>
                  <a:gd name="T79" fmla="*/ 0 h 1430"/>
                  <a:gd name="T80" fmla="*/ 0 w 834"/>
                  <a:gd name="T81" fmla="*/ 0 h 1430"/>
                  <a:gd name="T82" fmla="*/ 0 w 834"/>
                  <a:gd name="T83" fmla="*/ 0 h 1430"/>
                  <a:gd name="T84" fmla="*/ 0 w 834"/>
                  <a:gd name="T85" fmla="*/ 0 h 1430"/>
                  <a:gd name="T86" fmla="*/ 0 w 834"/>
                  <a:gd name="T87" fmla="*/ 0 h 1430"/>
                  <a:gd name="T88" fmla="*/ 0 w 834"/>
                  <a:gd name="T89" fmla="*/ 0 h 1430"/>
                  <a:gd name="T90" fmla="*/ 0 w 834"/>
                  <a:gd name="T91" fmla="*/ 0 h 1430"/>
                  <a:gd name="T92" fmla="*/ 0 w 834"/>
                  <a:gd name="T93" fmla="*/ 0 h 1430"/>
                  <a:gd name="T94" fmla="*/ 0 w 834"/>
                  <a:gd name="T95" fmla="*/ 0 h 1430"/>
                  <a:gd name="T96" fmla="*/ 0 w 834"/>
                  <a:gd name="T97" fmla="*/ 0 h 1430"/>
                  <a:gd name="T98" fmla="*/ 0 w 834"/>
                  <a:gd name="T99" fmla="*/ 0 h 1430"/>
                  <a:gd name="T100" fmla="*/ 0 w 834"/>
                  <a:gd name="T101" fmla="*/ 0 h 1430"/>
                  <a:gd name="T102" fmla="*/ 0 w 834"/>
                  <a:gd name="T103" fmla="*/ 0 h 1430"/>
                  <a:gd name="T104" fmla="*/ 0 w 834"/>
                  <a:gd name="T105" fmla="*/ 0 h 1430"/>
                  <a:gd name="T106" fmla="*/ 0 w 834"/>
                  <a:gd name="T107" fmla="*/ 0 h 1430"/>
                  <a:gd name="T108" fmla="*/ 0 w 834"/>
                  <a:gd name="T109" fmla="*/ 0 h 1430"/>
                  <a:gd name="T110" fmla="*/ 0 w 834"/>
                  <a:gd name="T111" fmla="*/ 0 h 1430"/>
                  <a:gd name="T112" fmla="*/ 0 w 834"/>
                  <a:gd name="T113" fmla="*/ 0 h 14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34"/>
                  <a:gd name="T172" fmla="*/ 0 h 1430"/>
                  <a:gd name="T173" fmla="*/ 834 w 834"/>
                  <a:gd name="T174" fmla="*/ 1430 h 14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22" name="Freeform 59"/>
              <p:cNvSpPr>
                <a:spLocks/>
              </p:cNvSpPr>
              <p:nvPr/>
            </p:nvSpPr>
            <p:spPr bwMode="auto">
              <a:xfrm>
                <a:off x="4073" y="808"/>
                <a:ext cx="130" cy="165"/>
              </a:xfrm>
              <a:custGeom>
                <a:avLst/>
                <a:gdLst>
                  <a:gd name="T0" fmla="*/ 0 w 653"/>
                  <a:gd name="T1" fmla="*/ 0 h 823"/>
                  <a:gd name="T2" fmla="*/ 0 w 653"/>
                  <a:gd name="T3" fmla="*/ 0 h 823"/>
                  <a:gd name="T4" fmla="*/ 0 w 653"/>
                  <a:gd name="T5" fmla="*/ 0 h 823"/>
                  <a:gd name="T6" fmla="*/ 0 w 653"/>
                  <a:gd name="T7" fmla="*/ 0 h 823"/>
                  <a:gd name="T8" fmla="*/ 0 w 653"/>
                  <a:gd name="T9" fmla="*/ 0 h 823"/>
                  <a:gd name="T10" fmla="*/ 0 w 653"/>
                  <a:gd name="T11" fmla="*/ 0 h 823"/>
                  <a:gd name="T12" fmla="*/ 0 w 653"/>
                  <a:gd name="T13" fmla="*/ 0 h 823"/>
                  <a:gd name="T14" fmla="*/ 0 w 653"/>
                  <a:gd name="T15" fmla="*/ 0 h 823"/>
                  <a:gd name="T16" fmla="*/ 0 w 653"/>
                  <a:gd name="T17" fmla="*/ 0 h 823"/>
                  <a:gd name="T18" fmla="*/ 0 w 653"/>
                  <a:gd name="T19" fmla="*/ 0 h 823"/>
                  <a:gd name="T20" fmla="*/ 0 w 653"/>
                  <a:gd name="T21" fmla="*/ 0 h 823"/>
                  <a:gd name="T22" fmla="*/ 0 w 653"/>
                  <a:gd name="T23" fmla="*/ 0 h 823"/>
                  <a:gd name="T24" fmla="*/ 0 w 653"/>
                  <a:gd name="T25" fmla="*/ 0 h 823"/>
                  <a:gd name="T26" fmla="*/ 0 w 653"/>
                  <a:gd name="T27" fmla="*/ 0 h 823"/>
                  <a:gd name="T28" fmla="*/ 0 w 653"/>
                  <a:gd name="T29" fmla="*/ 0 h 823"/>
                  <a:gd name="T30" fmla="*/ 0 w 653"/>
                  <a:gd name="T31" fmla="*/ 0 h 823"/>
                  <a:gd name="T32" fmla="*/ 0 w 653"/>
                  <a:gd name="T33" fmla="*/ 0 h 823"/>
                  <a:gd name="T34" fmla="*/ 0 w 653"/>
                  <a:gd name="T35" fmla="*/ 0 h 823"/>
                  <a:gd name="T36" fmla="*/ 0 w 653"/>
                  <a:gd name="T37" fmla="*/ 0 h 823"/>
                  <a:gd name="T38" fmla="*/ 0 w 653"/>
                  <a:gd name="T39" fmla="*/ 0 h 823"/>
                  <a:gd name="T40" fmla="*/ 0 w 653"/>
                  <a:gd name="T41" fmla="*/ 0 h 823"/>
                  <a:gd name="T42" fmla="*/ 0 w 653"/>
                  <a:gd name="T43" fmla="*/ 0 h 823"/>
                  <a:gd name="T44" fmla="*/ 0 w 653"/>
                  <a:gd name="T45" fmla="*/ 0 h 823"/>
                  <a:gd name="T46" fmla="*/ 0 w 653"/>
                  <a:gd name="T47" fmla="*/ 0 h 823"/>
                  <a:gd name="T48" fmla="*/ 0 w 653"/>
                  <a:gd name="T49" fmla="*/ 0 h 823"/>
                  <a:gd name="T50" fmla="*/ 0 w 653"/>
                  <a:gd name="T51" fmla="*/ 0 h 823"/>
                  <a:gd name="T52" fmla="*/ 0 w 653"/>
                  <a:gd name="T53" fmla="*/ 0 h 823"/>
                  <a:gd name="T54" fmla="*/ 0 w 653"/>
                  <a:gd name="T55" fmla="*/ 0 h 823"/>
                  <a:gd name="T56" fmla="*/ 0 w 653"/>
                  <a:gd name="T57" fmla="*/ 0 h 823"/>
                  <a:gd name="T58" fmla="*/ 0 w 653"/>
                  <a:gd name="T59" fmla="*/ 0 h 823"/>
                  <a:gd name="T60" fmla="*/ 0 w 653"/>
                  <a:gd name="T61" fmla="*/ 0 h 823"/>
                  <a:gd name="T62" fmla="*/ 0 w 653"/>
                  <a:gd name="T63" fmla="*/ 0 h 823"/>
                  <a:gd name="T64" fmla="*/ 0 w 653"/>
                  <a:gd name="T65" fmla="*/ 0 h 823"/>
                  <a:gd name="T66" fmla="*/ 0 w 653"/>
                  <a:gd name="T67" fmla="*/ 0 h 823"/>
                  <a:gd name="T68" fmla="*/ 0 w 653"/>
                  <a:gd name="T69" fmla="*/ 0 h 823"/>
                  <a:gd name="T70" fmla="*/ 0 w 653"/>
                  <a:gd name="T71" fmla="*/ 0 h 823"/>
                  <a:gd name="T72" fmla="*/ 0 w 653"/>
                  <a:gd name="T73" fmla="*/ 0 h 823"/>
                  <a:gd name="T74" fmla="*/ 0 w 653"/>
                  <a:gd name="T75" fmla="*/ 0 h 823"/>
                  <a:gd name="T76" fmla="*/ 0 w 653"/>
                  <a:gd name="T77" fmla="*/ 0 h 823"/>
                  <a:gd name="T78" fmla="*/ 0 w 653"/>
                  <a:gd name="T79" fmla="*/ 0 h 823"/>
                  <a:gd name="T80" fmla="*/ 0 w 653"/>
                  <a:gd name="T81" fmla="*/ 0 h 823"/>
                  <a:gd name="T82" fmla="*/ 0 w 653"/>
                  <a:gd name="T83" fmla="*/ 0 h 823"/>
                  <a:gd name="T84" fmla="*/ 0 w 653"/>
                  <a:gd name="T85" fmla="*/ 0 h 823"/>
                  <a:gd name="T86" fmla="*/ 0 w 653"/>
                  <a:gd name="T87" fmla="*/ 0 h 823"/>
                  <a:gd name="T88" fmla="*/ 0 w 653"/>
                  <a:gd name="T89" fmla="*/ 0 h 823"/>
                  <a:gd name="T90" fmla="*/ 0 w 653"/>
                  <a:gd name="T91" fmla="*/ 0 h 823"/>
                  <a:gd name="T92" fmla="*/ 0 w 653"/>
                  <a:gd name="T93" fmla="*/ 0 h 823"/>
                  <a:gd name="T94" fmla="*/ 0 w 653"/>
                  <a:gd name="T95" fmla="*/ 0 h 823"/>
                  <a:gd name="T96" fmla="*/ 0 w 653"/>
                  <a:gd name="T97" fmla="*/ 0 h 823"/>
                  <a:gd name="T98" fmla="*/ 0 w 653"/>
                  <a:gd name="T99" fmla="*/ 0 h 823"/>
                  <a:gd name="T100" fmla="*/ 0 w 653"/>
                  <a:gd name="T101" fmla="*/ 0 h 823"/>
                  <a:gd name="T102" fmla="*/ 0 w 653"/>
                  <a:gd name="T103" fmla="*/ 0 h 823"/>
                  <a:gd name="T104" fmla="*/ 0 w 653"/>
                  <a:gd name="T105" fmla="*/ 0 h 823"/>
                  <a:gd name="T106" fmla="*/ 0 w 653"/>
                  <a:gd name="T107" fmla="*/ 0 h 8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3"/>
                  <a:gd name="T163" fmla="*/ 0 h 823"/>
                  <a:gd name="T164" fmla="*/ 653 w 653"/>
                  <a:gd name="T165" fmla="*/ 823 h 8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23" name="Freeform 60"/>
              <p:cNvSpPr>
                <a:spLocks/>
              </p:cNvSpPr>
              <p:nvPr/>
            </p:nvSpPr>
            <p:spPr bwMode="auto">
              <a:xfrm>
                <a:off x="4205" y="822"/>
                <a:ext cx="88" cy="130"/>
              </a:xfrm>
              <a:custGeom>
                <a:avLst/>
                <a:gdLst>
                  <a:gd name="T0" fmla="*/ 0 w 437"/>
                  <a:gd name="T1" fmla="*/ 0 h 653"/>
                  <a:gd name="T2" fmla="*/ 0 w 437"/>
                  <a:gd name="T3" fmla="*/ 0 h 653"/>
                  <a:gd name="T4" fmla="*/ 0 w 437"/>
                  <a:gd name="T5" fmla="*/ 0 h 653"/>
                  <a:gd name="T6" fmla="*/ 0 w 437"/>
                  <a:gd name="T7" fmla="*/ 0 h 653"/>
                  <a:gd name="T8" fmla="*/ 0 w 437"/>
                  <a:gd name="T9" fmla="*/ 0 h 653"/>
                  <a:gd name="T10" fmla="*/ 0 w 437"/>
                  <a:gd name="T11" fmla="*/ 0 h 653"/>
                  <a:gd name="T12" fmla="*/ 0 w 437"/>
                  <a:gd name="T13" fmla="*/ 0 h 653"/>
                  <a:gd name="T14" fmla="*/ 0 w 437"/>
                  <a:gd name="T15" fmla="*/ 0 h 653"/>
                  <a:gd name="T16" fmla="*/ 0 w 437"/>
                  <a:gd name="T17" fmla="*/ 0 h 653"/>
                  <a:gd name="T18" fmla="*/ 0 w 437"/>
                  <a:gd name="T19" fmla="*/ 0 h 653"/>
                  <a:gd name="T20" fmla="*/ 0 w 437"/>
                  <a:gd name="T21" fmla="*/ 0 h 653"/>
                  <a:gd name="T22" fmla="*/ 0 w 437"/>
                  <a:gd name="T23" fmla="*/ 0 h 653"/>
                  <a:gd name="T24" fmla="*/ 0 w 437"/>
                  <a:gd name="T25" fmla="*/ 0 h 653"/>
                  <a:gd name="T26" fmla="*/ 0 w 437"/>
                  <a:gd name="T27" fmla="*/ 0 h 653"/>
                  <a:gd name="T28" fmla="*/ 0 w 437"/>
                  <a:gd name="T29" fmla="*/ 0 h 653"/>
                  <a:gd name="T30" fmla="*/ 0 w 437"/>
                  <a:gd name="T31" fmla="*/ 0 h 653"/>
                  <a:gd name="T32" fmla="*/ 0 w 437"/>
                  <a:gd name="T33" fmla="*/ 0 h 653"/>
                  <a:gd name="T34" fmla="*/ 0 w 437"/>
                  <a:gd name="T35" fmla="*/ 0 h 653"/>
                  <a:gd name="T36" fmla="*/ 0 w 437"/>
                  <a:gd name="T37" fmla="*/ 0 h 653"/>
                  <a:gd name="T38" fmla="*/ 0 w 437"/>
                  <a:gd name="T39" fmla="*/ 0 h 653"/>
                  <a:gd name="T40" fmla="*/ 0 w 437"/>
                  <a:gd name="T41" fmla="*/ 0 h 653"/>
                  <a:gd name="T42" fmla="*/ 0 w 437"/>
                  <a:gd name="T43" fmla="*/ 0 h 653"/>
                  <a:gd name="T44" fmla="*/ 0 w 437"/>
                  <a:gd name="T45" fmla="*/ 0 h 653"/>
                  <a:gd name="T46" fmla="*/ 0 w 437"/>
                  <a:gd name="T47" fmla="*/ 0 h 653"/>
                  <a:gd name="T48" fmla="*/ 0 w 437"/>
                  <a:gd name="T49" fmla="*/ 0 h 653"/>
                  <a:gd name="T50" fmla="*/ 0 w 437"/>
                  <a:gd name="T51" fmla="*/ 0 h 653"/>
                  <a:gd name="T52" fmla="*/ 0 w 437"/>
                  <a:gd name="T53" fmla="*/ 0 h 653"/>
                  <a:gd name="T54" fmla="*/ 0 w 437"/>
                  <a:gd name="T55" fmla="*/ 0 h 653"/>
                  <a:gd name="T56" fmla="*/ 0 w 437"/>
                  <a:gd name="T57" fmla="*/ 0 h 653"/>
                  <a:gd name="T58" fmla="*/ 0 w 437"/>
                  <a:gd name="T59" fmla="*/ 0 h 653"/>
                  <a:gd name="T60" fmla="*/ 0 w 437"/>
                  <a:gd name="T61" fmla="*/ 0 h 653"/>
                  <a:gd name="T62" fmla="*/ 0 w 437"/>
                  <a:gd name="T63" fmla="*/ 0 h 653"/>
                  <a:gd name="T64" fmla="*/ 0 w 437"/>
                  <a:gd name="T65" fmla="*/ 0 h 653"/>
                  <a:gd name="T66" fmla="*/ 0 w 437"/>
                  <a:gd name="T67" fmla="*/ 0 h 653"/>
                  <a:gd name="T68" fmla="*/ 0 w 437"/>
                  <a:gd name="T69" fmla="*/ 0 h 653"/>
                  <a:gd name="T70" fmla="*/ 0 w 437"/>
                  <a:gd name="T71" fmla="*/ 0 h 653"/>
                  <a:gd name="T72" fmla="*/ 0 w 437"/>
                  <a:gd name="T73" fmla="*/ 0 h 653"/>
                  <a:gd name="T74" fmla="*/ 0 w 437"/>
                  <a:gd name="T75" fmla="*/ 0 h 653"/>
                  <a:gd name="T76" fmla="*/ 0 w 437"/>
                  <a:gd name="T77" fmla="*/ 0 h 653"/>
                  <a:gd name="T78" fmla="*/ 0 w 437"/>
                  <a:gd name="T79" fmla="*/ 0 h 653"/>
                  <a:gd name="T80" fmla="*/ 0 w 437"/>
                  <a:gd name="T81" fmla="*/ 0 h 653"/>
                  <a:gd name="T82" fmla="*/ 0 w 437"/>
                  <a:gd name="T83" fmla="*/ 0 h 653"/>
                  <a:gd name="T84" fmla="*/ 0 w 437"/>
                  <a:gd name="T85" fmla="*/ 0 h 653"/>
                  <a:gd name="T86" fmla="*/ 0 w 437"/>
                  <a:gd name="T87" fmla="*/ 0 h 653"/>
                  <a:gd name="T88" fmla="*/ 0 w 437"/>
                  <a:gd name="T89" fmla="*/ 0 h 653"/>
                  <a:gd name="T90" fmla="*/ 0 w 437"/>
                  <a:gd name="T91" fmla="*/ 0 h 653"/>
                  <a:gd name="T92" fmla="*/ 0 w 437"/>
                  <a:gd name="T93" fmla="*/ 0 h 653"/>
                  <a:gd name="T94" fmla="*/ 0 w 437"/>
                  <a:gd name="T95" fmla="*/ 0 h 653"/>
                  <a:gd name="T96" fmla="*/ 0 w 437"/>
                  <a:gd name="T97" fmla="*/ 0 h 653"/>
                  <a:gd name="T98" fmla="*/ 0 w 437"/>
                  <a:gd name="T99" fmla="*/ 0 h 653"/>
                  <a:gd name="T100" fmla="*/ 0 w 437"/>
                  <a:gd name="T101" fmla="*/ 0 h 653"/>
                  <a:gd name="T102" fmla="*/ 0 w 437"/>
                  <a:gd name="T103" fmla="*/ 0 h 653"/>
                  <a:gd name="T104" fmla="*/ 0 w 437"/>
                  <a:gd name="T105" fmla="*/ 0 h 653"/>
                  <a:gd name="T106" fmla="*/ 0 w 437"/>
                  <a:gd name="T107" fmla="*/ 0 h 653"/>
                  <a:gd name="T108" fmla="*/ 0 w 437"/>
                  <a:gd name="T109" fmla="*/ 0 h 653"/>
                  <a:gd name="T110" fmla="*/ 0 w 437"/>
                  <a:gd name="T111" fmla="*/ 0 h 653"/>
                  <a:gd name="T112" fmla="*/ 0 w 437"/>
                  <a:gd name="T113" fmla="*/ 0 h 653"/>
                  <a:gd name="T114" fmla="*/ 0 w 437"/>
                  <a:gd name="T115" fmla="*/ 0 h 653"/>
                  <a:gd name="T116" fmla="*/ 0 w 437"/>
                  <a:gd name="T117" fmla="*/ 0 h 653"/>
                  <a:gd name="T118" fmla="*/ 0 w 437"/>
                  <a:gd name="T119" fmla="*/ 0 h 653"/>
                  <a:gd name="T120" fmla="*/ 0 w 437"/>
                  <a:gd name="T121" fmla="*/ 0 h 653"/>
                  <a:gd name="T122" fmla="*/ 0 w 437"/>
                  <a:gd name="T123" fmla="*/ 0 h 6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7"/>
                  <a:gd name="T187" fmla="*/ 0 h 653"/>
                  <a:gd name="T188" fmla="*/ 437 w 437"/>
                  <a:gd name="T189" fmla="*/ 653 h 6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24" name="Freeform 61"/>
              <p:cNvSpPr>
                <a:spLocks/>
              </p:cNvSpPr>
              <p:nvPr/>
            </p:nvSpPr>
            <p:spPr bwMode="auto">
              <a:xfrm>
                <a:off x="4056" y="840"/>
                <a:ext cx="17" cy="4"/>
              </a:xfrm>
              <a:custGeom>
                <a:avLst/>
                <a:gdLst>
                  <a:gd name="T0" fmla="*/ 0 w 86"/>
                  <a:gd name="T1" fmla="*/ 0 h 23"/>
                  <a:gd name="T2" fmla="*/ 0 w 86"/>
                  <a:gd name="T3" fmla="*/ 0 h 23"/>
                  <a:gd name="T4" fmla="*/ 0 w 86"/>
                  <a:gd name="T5" fmla="*/ 0 h 23"/>
                  <a:gd name="T6" fmla="*/ 0 w 86"/>
                  <a:gd name="T7" fmla="*/ 0 h 23"/>
                  <a:gd name="T8" fmla="*/ 0 w 86"/>
                  <a:gd name="T9" fmla="*/ 0 h 23"/>
                  <a:gd name="T10" fmla="*/ 0 w 86"/>
                  <a:gd name="T11" fmla="*/ 0 h 23"/>
                  <a:gd name="T12" fmla="*/ 0 w 86"/>
                  <a:gd name="T13" fmla="*/ 0 h 23"/>
                  <a:gd name="T14" fmla="*/ 0 w 86"/>
                  <a:gd name="T15" fmla="*/ 0 h 23"/>
                  <a:gd name="T16" fmla="*/ 0 w 86"/>
                  <a:gd name="T17" fmla="*/ 0 h 23"/>
                  <a:gd name="T18" fmla="*/ 0 w 86"/>
                  <a:gd name="T19" fmla="*/ 0 h 23"/>
                  <a:gd name="T20" fmla="*/ 0 w 86"/>
                  <a:gd name="T21" fmla="*/ 0 h 23"/>
                  <a:gd name="T22" fmla="*/ 0 w 86"/>
                  <a:gd name="T23" fmla="*/ 0 h 23"/>
                  <a:gd name="T24" fmla="*/ 0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23"/>
                  <a:gd name="T53" fmla="*/ 86 w 8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25" name="Freeform 62"/>
              <p:cNvSpPr>
                <a:spLocks/>
              </p:cNvSpPr>
              <p:nvPr/>
            </p:nvSpPr>
            <p:spPr bwMode="auto">
              <a:xfrm>
                <a:off x="4127" y="844"/>
                <a:ext cx="130" cy="150"/>
              </a:xfrm>
              <a:custGeom>
                <a:avLst/>
                <a:gdLst>
                  <a:gd name="T0" fmla="*/ 0 w 653"/>
                  <a:gd name="T1" fmla="*/ 0 h 747"/>
                  <a:gd name="T2" fmla="*/ 0 w 653"/>
                  <a:gd name="T3" fmla="*/ 0 h 747"/>
                  <a:gd name="T4" fmla="*/ 0 w 653"/>
                  <a:gd name="T5" fmla="*/ 0 h 747"/>
                  <a:gd name="T6" fmla="*/ 0 w 653"/>
                  <a:gd name="T7" fmla="*/ 0 h 747"/>
                  <a:gd name="T8" fmla="*/ 0 w 653"/>
                  <a:gd name="T9" fmla="*/ 0 h 747"/>
                  <a:gd name="T10" fmla="*/ 0 w 653"/>
                  <a:gd name="T11" fmla="*/ 0 h 747"/>
                  <a:gd name="T12" fmla="*/ 0 w 653"/>
                  <a:gd name="T13" fmla="*/ 0 h 747"/>
                  <a:gd name="T14" fmla="*/ 0 w 653"/>
                  <a:gd name="T15" fmla="*/ 0 h 747"/>
                  <a:gd name="T16" fmla="*/ 0 w 653"/>
                  <a:gd name="T17" fmla="*/ 0 h 747"/>
                  <a:gd name="T18" fmla="*/ 0 w 653"/>
                  <a:gd name="T19" fmla="*/ 0 h 747"/>
                  <a:gd name="T20" fmla="*/ 0 w 653"/>
                  <a:gd name="T21" fmla="*/ 0 h 747"/>
                  <a:gd name="T22" fmla="*/ 0 w 653"/>
                  <a:gd name="T23" fmla="*/ 0 h 747"/>
                  <a:gd name="T24" fmla="*/ 0 w 653"/>
                  <a:gd name="T25" fmla="*/ 0 h 747"/>
                  <a:gd name="T26" fmla="*/ 0 w 653"/>
                  <a:gd name="T27" fmla="*/ 0 h 747"/>
                  <a:gd name="T28" fmla="*/ 0 w 653"/>
                  <a:gd name="T29" fmla="*/ 0 h 747"/>
                  <a:gd name="T30" fmla="*/ 0 w 653"/>
                  <a:gd name="T31" fmla="*/ 0 h 747"/>
                  <a:gd name="T32" fmla="*/ 0 w 653"/>
                  <a:gd name="T33" fmla="*/ 0 h 747"/>
                  <a:gd name="T34" fmla="*/ 0 w 653"/>
                  <a:gd name="T35" fmla="*/ 0 h 747"/>
                  <a:gd name="T36" fmla="*/ 0 w 653"/>
                  <a:gd name="T37" fmla="*/ 0 h 747"/>
                  <a:gd name="T38" fmla="*/ 0 w 653"/>
                  <a:gd name="T39" fmla="*/ 0 h 747"/>
                  <a:gd name="T40" fmla="*/ 0 w 653"/>
                  <a:gd name="T41" fmla="*/ 0 h 747"/>
                  <a:gd name="T42" fmla="*/ 0 w 653"/>
                  <a:gd name="T43" fmla="*/ 0 h 747"/>
                  <a:gd name="T44" fmla="*/ 0 w 653"/>
                  <a:gd name="T45" fmla="*/ 0 h 747"/>
                  <a:gd name="T46" fmla="*/ 0 w 653"/>
                  <a:gd name="T47" fmla="*/ 0 h 747"/>
                  <a:gd name="T48" fmla="*/ 0 w 653"/>
                  <a:gd name="T49" fmla="*/ 0 h 747"/>
                  <a:gd name="T50" fmla="*/ 0 w 653"/>
                  <a:gd name="T51" fmla="*/ 0 h 747"/>
                  <a:gd name="T52" fmla="*/ 0 w 653"/>
                  <a:gd name="T53" fmla="*/ 0 h 747"/>
                  <a:gd name="T54" fmla="*/ 0 w 653"/>
                  <a:gd name="T55" fmla="*/ 0 h 747"/>
                  <a:gd name="T56" fmla="*/ 0 w 653"/>
                  <a:gd name="T57" fmla="*/ 0 h 747"/>
                  <a:gd name="T58" fmla="*/ 0 w 653"/>
                  <a:gd name="T59" fmla="*/ 0 h 747"/>
                  <a:gd name="T60" fmla="*/ 0 w 653"/>
                  <a:gd name="T61" fmla="*/ 0 h 747"/>
                  <a:gd name="T62" fmla="*/ 0 w 653"/>
                  <a:gd name="T63" fmla="*/ 0 h 747"/>
                  <a:gd name="T64" fmla="*/ 0 w 653"/>
                  <a:gd name="T65" fmla="*/ 0 h 747"/>
                  <a:gd name="T66" fmla="*/ 0 w 653"/>
                  <a:gd name="T67" fmla="*/ 0 h 747"/>
                  <a:gd name="T68" fmla="*/ 0 w 653"/>
                  <a:gd name="T69" fmla="*/ 0 h 747"/>
                  <a:gd name="T70" fmla="*/ 0 w 653"/>
                  <a:gd name="T71" fmla="*/ 0 h 747"/>
                  <a:gd name="T72" fmla="*/ 0 w 653"/>
                  <a:gd name="T73" fmla="*/ 0 h 747"/>
                  <a:gd name="T74" fmla="*/ 0 w 653"/>
                  <a:gd name="T75" fmla="*/ 0 h 747"/>
                  <a:gd name="T76" fmla="*/ 0 w 653"/>
                  <a:gd name="T77" fmla="*/ 0 h 747"/>
                  <a:gd name="T78" fmla="*/ 0 w 653"/>
                  <a:gd name="T79" fmla="*/ 0 h 747"/>
                  <a:gd name="T80" fmla="*/ 0 w 653"/>
                  <a:gd name="T81" fmla="*/ 0 h 747"/>
                  <a:gd name="T82" fmla="*/ 0 w 653"/>
                  <a:gd name="T83" fmla="*/ 0 h 747"/>
                  <a:gd name="T84" fmla="*/ 0 w 653"/>
                  <a:gd name="T85" fmla="*/ 0 h 747"/>
                  <a:gd name="T86" fmla="*/ 0 w 653"/>
                  <a:gd name="T87" fmla="*/ 0 h 747"/>
                  <a:gd name="T88" fmla="*/ 0 w 653"/>
                  <a:gd name="T89" fmla="*/ 0 h 747"/>
                  <a:gd name="T90" fmla="*/ 0 w 653"/>
                  <a:gd name="T91" fmla="*/ 0 h 747"/>
                  <a:gd name="T92" fmla="*/ 0 w 653"/>
                  <a:gd name="T93" fmla="*/ 0 h 747"/>
                  <a:gd name="T94" fmla="*/ 0 w 653"/>
                  <a:gd name="T95" fmla="*/ 0 h 747"/>
                  <a:gd name="T96" fmla="*/ 0 w 653"/>
                  <a:gd name="T97" fmla="*/ 0 h 747"/>
                  <a:gd name="T98" fmla="*/ 0 w 653"/>
                  <a:gd name="T99" fmla="*/ 0 h 747"/>
                  <a:gd name="T100" fmla="*/ 0 w 653"/>
                  <a:gd name="T101" fmla="*/ 0 h 747"/>
                  <a:gd name="T102" fmla="*/ 0 w 653"/>
                  <a:gd name="T103" fmla="*/ 0 h 747"/>
                  <a:gd name="T104" fmla="*/ 0 w 653"/>
                  <a:gd name="T105" fmla="*/ 0 h 7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3"/>
                  <a:gd name="T160" fmla="*/ 0 h 747"/>
                  <a:gd name="T161" fmla="*/ 653 w 653"/>
                  <a:gd name="T162" fmla="*/ 747 h 7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26" name="Freeform 63"/>
              <p:cNvSpPr>
                <a:spLocks/>
              </p:cNvSpPr>
              <p:nvPr/>
            </p:nvSpPr>
            <p:spPr bwMode="auto">
              <a:xfrm>
                <a:off x="4210" y="855"/>
                <a:ext cx="315" cy="286"/>
              </a:xfrm>
              <a:custGeom>
                <a:avLst/>
                <a:gdLst>
                  <a:gd name="T0" fmla="*/ 0 w 1572"/>
                  <a:gd name="T1" fmla="*/ 0 h 1430"/>
                  <a:gd name="T2" fmla="*/ 0 w 1572"/>
                  <a:gd name="T3" fmla="*/ 0 h 1430"/>
                  <a:gd name="T4" fmla="*/ 0 w 1572"/>
                  <a:gd name="T5" fmla="*/ 0 h 1430"/>
                  <a:gd name="T6" fmla="*/ 0 w 1572"/>
                  <a:gd name="T7" fmla="*/ 0 h 1430"/>
                  <a:gd name="T8" fmla="*/ 0 w 1572"/>
                  <a:gd name="T9" fmla="*/ 0 h 1430"/>
                  <a:gd name="T10" fmla="*/ 0 w 1572"/>
                  <a:gd name="T11" fmla="*/ 0 h 1430"/>
                  <a:gd name="T12" fmla="*/ 0 w 1572"/>
                  <a:gd name="T13" fmla="*/ 0 h 1430"/>
                  <a:gd name="T14" fmla="*/ 0 w 1572"/>
                  <a:gd name="T15" fmla="*/ 0 h 1430"/>
                  <a:gd name="T16" fmla="*/ 0 w 1572"/>
                  <a:gd name="T17" fmla="*/ 0 h 1430"/>
                  <a:gd name="T18" fmla="*/ 0 w 1572"/>
                  <a:gd name="T19" fmla="*/ 0 h 1430"/>
                  <a:gd name="T20" fmla="*/ 0 w 1572"/>
                  <a:gd name="T21" fmla="*/ 0 h 1430"/>
                  <a:gd name="T22" fmla="*/ 0 w 1572"/>
                  <a:gd name="T23" fmla="*/ 0 h 1430"/>
                  <a:gd name="T24" fmla="*/ 0 w 1572"/>
                  <a:gd name="T25" fmla="*/ 0 h 1430"/>
                  <a:gd name="T26" fmla="*/ 0 w 1572"/>
                  <a:gd name="T27" fmla="*/ 0 h 1430"/>
                  <a:gd name="T28" fmla="*/ 0 w 1572"/>
                  <a:gd name="T29" fmla="*/ 0 h 1430"/>
                  <a:gd name="T30" fmla="*/ 0 w 1572"/>
                  <a:gd name="T31" fmla="*/ 0 h 1430"/>
                  <a:gd name="T32" fmla="*/ 0 w 1572"/>
                  <a:gd name="T33" fmla="*/ 0 h 1430"/>
                  <a:gd name="T34" fmla="*/ 0 w 1572"/>
                  <a:gd name="T35" fmla="*/ 0 h 1430"/>
                  <a:gd name="T36" fmla="*/ 0 w 1572"/>
                  <a:gd name="T37" fmla="*/ 0 h 1430"/>
                  <a:gd name="T38" fmla="*/ 0 w 1572"/>
                  <a:gd name="T39" fmla="*/ 0 h 1430"/>
                  <a:gd name="T40" fmla="*/ 0 w 1572"/>
                  <a:gd name="T41" fmla="*/ 0 h 1430"/>
                  <a:gd name="T42" fmla="*/ 0 w 1572"/>
                  <a:gd name="T43" fmla="*/ 0 h 1430"/>
                  <a:gd name="T44" fmla="*/ 0 w 1572"/>
                  <a:gd name="T45" fmla="*/ 0 h 1430"/>
                  <a:gd name="T46" fmla="*/ 0 w 1572"/>
                  <a:gd name="T47" fmla="*/ 0 h 1430"/>
                  <a:gd name="T48" fmla="*/ 0 w 1572"/>
                  <a:gd name="T49" fmla="*/ 0 h 1430"/>
                  <a:gd name="T50" fmla="*/ 0 w 1572"/>
                  <a:gd name="T51" fmla="*/ 0 h 1430"/>
                  <a:gd name="T52" fmla="*/ 0 w 1572"/>
                  <a:gd name="T53" fmla="*/ 0 h 1430"/>
                  <a:gd name="T54" fmla="*/ 0 w 1572"/>
                  <a:gd name="T55" fmla="*/ 0 h 1430"/>
                  <a:gd name="T56" fmla="*/ 0 w 1572"/>
                  <a:gd name="T57" fmla="*/ 0 h 1430"/>
                  <a:gd name="T58" fmla="*/ 0 w 1572"/>
                  <a:gd name="T59" fmla="*/ 0 h 1430"/>
                  <a:gd name="T60" fmla="*/ 0 w 1572"/>
                  <a:gd name="T61" fmla="*/ 0 h 1430"/>
                  <a:gd name="T62" fmla="*/ 0 w 1572"/>
                  <a:gd name="T63" fmla="*/ 0 h 1430"/>
                  <a:gd name="T64" fmla="*/ 0 w 1572"/>
                  <a:gd name="T65" fmla="*/ 0 h 1430"/>
                  <a:gd name="T66" fmla="*/ 0 w 1572"/>
                  <a:gd name="T67" fmla="*/ 0 h 1430"/>
                  <a:gd name="T68" fmla="*/ 0 w 1572"/>
                  <a:gd name="T69" fmla="*/ 0 h 1430"/>
                  <a:gd name="T70" fmla="*/ 0 w 1572"/>
                  <a:gd name="T71" fmla="*/ 0 h 1430"/>
                  <a:gd name="T72" fmla="*/ 0 w 1572"/>
                  <a:gd name="T73" fmla="*/ 0 h 1430"/>
                  <a:gd name="T74" fmla="*/ 0 w 1572"/>
                  <a:gd name="T75" fmla="*/ 0 h 1430"/>
                  <a:gd name="T76" fmla="*/ 0 w 1572"/>
                  <a:gd name="T77" fmla="*/ 0 h 1430"/>
                  <a:gd name="T78" fmla="*/ 0 w 1572"/>
                  <a:gd name="T79" fmla="*/ 0 h 1430"/>
                  <a:gd name="T80" fmla="*/ 0 w 1572"/>
                  <a:gd name="T81" fmla="*/ 0 h 1430"/>
                  <a:gd name="T82" fmla="*/ 0 w 1572"/>
                  <a:gd name="T83" fmla="*/ 0 h 1430"/>
                  <a:gd name="T84" fmla="*/ 0 w 1572"/>
                  <a:gd name="T85" fmla="*/ 0 h 1430"/>
                  <a:gd name="T86" fmla="*/ 0 w 1572"/>
                  <a:gd name="T87" fmla="*/ 0 h 1430"/>
                  <a:gd name="T88" fmla="*/ 0 w 1572"/>
                  <a:gd name="T89" fmla="*/ 0 h 1430"/>
                  <a:gd name="T90" fmla="*/ 0 w 1572"/>
                  <a:gd name="T91" fmla="*/ 0 h 1430"/>
                  <a:gd name="T92" fmla="*/ 0 w 1572"/>
                  <a:gd name="T93" fmla="*/ 0 h 1430"/>
                  <a:gd name="T94" fmla="*/ 0 w 1572"/>
                  <a:gd name="T95" fmla="*/ 0 h 1430"/>
                  <a:gd name="T96" fmla="*/ 0 w 1572"/>
                  <a:gd name="T97" fmla="*/ 0 h 1430"/>
                  <a:gd name="T98" fmla="*/ 0 w 1572"/>
                  <a:gd name="T99" fmla="*/ 0 h 1430"/>
                  <a:gd name="T100" fmla="*/ 0 w 1572"/>
                  <a:gd name="T101" fmla="*/ 0 h 1430"/>
                  <a:gd name="T102" fmla="*/ 0 w 1572"/>
                  <a:gd name="T103" fmla="*/ 0 h 1430"/>
                  <a:gd name="T104" fmla="*/ 0 w 1572"/>
                  <a:gd name="T105" fmla="*/ 0 h 1430"/>
                  <a:gd name="T106" fmla="*/ 0 w 1572"/>
                  <a:gd name="T107" fmla="*/ 0 h 14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72"/>
                  <a:gd name="T163" fmla="*/ 0 h 1430"/>
                  <a:gd name="T164" fmla="*/ 1572 w 1572"/>
                  <a:gd name="T165" fmla="*/ 1430 h 14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27" name="Freeform 64"/>
              <p:cNvSpPr>
                <a:spLocks/>
              </p:cNvSpPr>
              <p:nvPr/>
            </p:nvSpPr>
            <p:spPr bwMode="auto">
              <a:xfrm>
                <a:off x="4220" y="878"/>
                <a:ext cx="10" cy="8"/>
              </a:xfrm>
              <a:custGeom>
                <a:avLst/>
                <a:gdLst>
                  <a:gd name="T0" fmla="*/ 0 w 52"/>
                  <a:gd name="T1" fmla="*/ 0 h 42"/>
                  <a:gd name="T2" fmla="*/ 0 w 52"/>
                  <a:gd name="T3" fmla="*/ 0 h 42"/>
                  <a:gd name="T4" fmla="*/ 0 w 52"/>
                  <a:gd name="T5" fmla="*/ 0 h 42"/>
                  <a:gd name="T6" fmla="*/ 0 w 52"/>
                  <a:gd name="T7" fmla="*/ 0 h 42"/>
                  <a:gd name="T8" fmla="*/ 0 w 52"/>
                  <a:gd name="T9" fmla="*/ 0 h 42"/>
                  <a:gd name="T10" fmla="*/ 0 w 52"/>
                  <a:gd name="T11" fmla="*/ 0 h 42"/>
                  <a:gd name="T12" fmla="*/ 0 w 52"/>
                  <a:gd name="T13" fmla="*/ 0 h 42"/>
                  <a:gd name="T14" fmla="*/ 0 w 52"/>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42"/>
                  <a:gd name="T26" fmla="*/ 52 w 52"/>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28" name="Freeform 65"/>
              <p:cNvSpPr>
                <a:spLocks/>
              </p:cNvSpPr>
              <p:nvPr/>
            </p:nvSpPr>
            <p:spPr bwMode="auto">
              <a:xfrm>
                <a:off x="4081" y="893"/>
                <a:ext cx="27" cy="14"/>
              </a:xfrm>
              <a:custGeom>
                <a:avLst/>
                <a:gdLst>
                  <a:gd name="T0" fmla="*/ 0 w 134"/>
                  <a:gd name="T1" fmla="*/ 0 h 71"/>
                  <a:gd name="T2" fmla="*/ 0 w 134"/>
                  <a:gd name="T3" fmla="*/ 0 h 71"/>
                  <a:gd name="T4" fmla="*/ 0 w 134"/>
                  <a:gd name="T5" fmla="*/ 0 h 71"/>
                  <a:gd name="T6" fmla="*/ 0 w 134"/>
                  <a:gd name="T7" fmla="*/ 0 h 71"/>
                  <a:gd name="T8" fmla="*/ 0 w 134"/>
                  <a:gd name="T9" fmla="*/ 0 h 71"/>
                  <a:gd name="T10" fmla="*/ 0 w 134"/>
                  <a:gd name="T11" fmla="*/ 0 h 71"/>
                  <a:gd name="T12" fmla="*/ 0 w 134"/>
                  <a:gd name="T13" fmla="*/ 0 h 71"/>
                  <a:gd name="T14" fmla="*/ 0 w 134"/>
                  <a:gd name="T15" fmla="*/ 0 h 71"/>
                  <a:gd name="T16" fmla="*/ 0 w 134"/>
                  <a:gd name="T17" fmla="*/ 0 h 71"/>
                  <a:gd name="T18" fmla="*/ 0 w 134"/>
                  <a:gd name="T19" fmla="*/ 0 h 71"/>
                  <a:gd name="T20" fmla="*/ 0 w 134"/>
                  <a:gd name="T21" fmla="*/ 0 h 71"/>
                  <a:gd name="T22" fmla="*/ 0 w 134"/>
                  <a:gd name="T23" fmla="*/ 0 h 71"/>
                  <a:gd name="T24" fmla="*/ 0 w 134"/>
                  <a:gd name="T25" fmla="*/ 0 h 71"/>
                  <a:gd name="T26" fmla="*/ 0 w 134"/>
                  <a:gd name="T27" fmla="*/ 0 h 71"/>
                  <a:gd name="T28" fmla="*/ 0 w 134"/>
                  <a:gd name="T29" fmla="*/ 0 h 71"/>
                  <a:gd name="T30" fmla="*/ 0 w 134"/>
                  <a:gd name="T31" fmla="*/ 0 h 71"/>
                  <a:gd name="T32" fmla="*/ 0 w 134"/>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4"/>
                  <a:gd name="T52" fmla="*/ 0 h 71"/>
                  <a:gd name="T53" fmla="*/ 134 w 134"/>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29" name="Freeform 66"/>
              <p:cNvSpPr>
                <a:spLocks/>
              </p:cNvSpPr>
              <p:nvPr/>
            </p:nvSpPr>
            <p:spPr bwMode="auto">
              <a:xfrm>
                <a:off x="4147" y="896"/>
                <a:ext cx="43" cy="37"/>
              </a:xfrm>
              <a:custGeom>
                <a:avLst/>
                <a:gdLst>
                  <a:gd name="T0" fmla="*/ 0 w 214"/>
                  <a:gd name="T1" fmla="*/ 0 h 185"/>
                  <a:gd name="T2" fmla="*/ 0 w 214"/>
                  <a:gd name="T3" fmla="*/ 0 h 185"/>
                  <a:gd name="T4" fmla="*/ 0 w 214"/>
                  <a:gd name="T5" fmla="*/ 0 h 185"/>
                  <a:gd name="T6" fmla="*/ 0 w 214"/>
                  <a:gd name="T7" fmla="*/ 0 h 185"/>
                  <a:gd name="T8" fmla="*/ 0 w 214"/>
                  <a:gd name="T9" fmla="*/ 0 h 185"/>
                  <a:gd name="T10" fmla="*/ 0 w 214"/>
                  <a:gd name="T11" fmla="*/ 0 h 185"/>
                  <a:gd name="T12" fmla="*/ 0 w 214"/>
                  <a:gd name="T13" fmla="*/ 0 h 185"/>
                  <a:gd name="T14" fmla="*/ 0 w 214"/>
                  <a:gd name="T15" fmla="*/ 0 h 185"/>
                  <a:gd name="T16" fmla="*/ 0 w 214"/>
                  <a:gd name="T17" fmla="*/ 0 h 185"/>
                  <a:gd name="T18" fmla="*/ 0 w 214"/>
                  <a:gd name="T19" fmla="*/ 0 h 185"/>
                  <a:gd name="T20" fmla="*/ 0 w 214"/>
                  <a:gd name="T21" fmla="*/ 0 h 185"/>
                  <a:gd name="T22" fmla="*/ 0 w 214"/>
                  <a:gd name="T23" fmla="*/ 0 h 185"/>
                  <a:gd name="T24" fmla="*/ 0 w 214"/>
                  <a:gd name="T25" fmla="*/ 0 h 185"/>
                  <a:gd name="T26" fmla="*/ 0 w 214"/>
                  <a:gd name="T27" fmla="*/ 0 h 185"/>
                  <a:gd name="T28" fmla="*/ 0 w 214"/>
                  <a:gd name="T29" fmla="*/ 0 h 185"/>
                  <a:gd name="T30" fmla="*/ 0 w 214"/>
                  <a:gd name="T31" fmla="*/ 0 h 185"/>
                  <a:gd name="T32" fmla="*/ 0 w 214"/>
                  <a:gd name="T33" fmla="*/ 0 h 185"/>
                  <a:gd name="T34" fmla="*/ 0 w 214"/>
                  <a:gd name="T35" fmla="*/ 0 h 185"/>
                  <a:gd name="T36" fmla="*/ 0 w 214"/>
                  <a:gd name="T37" fmla="*/ 0 h 185"/>
                  <a:gd name="T38" fmla="*/ 0 w 214"/>
                  <a:gd name="T39" fmla="*/ 0 h 185"/>
                  <a:gd name="T40" fmla="*/ 0 w 214"/>
                  <a:gd name="T41" fmla="*/ 0 h 185"/>
                  <a:gd name="T42" fmla="*/ 0 w 214"/>
                  <a:gd name="T43" fmla="*/ 0 h 185"/>
                  <a:gd name="T44" fmla="*/ 0 w 214"/>
                  <a:gd name="T45" fmla="*/ 0 h 185"/>
                  <a:gd name="T46" fmla="*/ 0 w 214"/>
                  <a:gd name="T47" fmla="*/ 0 h 185"/>
                  <a:gd name="T48" fmla="*/ 0 w 214"/>
                  <a:gd name="T49" fmla="*/ 0 h 185"/>
                  <a:gd name="T50" fmla="*/ 0 w 214"/>
                  <a:gd name="T51" fmla="*/ 0 h 185"/>
                  <a:gd name="T52" fmla="*/ 0 w 214"/>
                  <a:gd name="T53" fmla="*/ 0 h 185"/>
                  <a:gd name="T54" fmla="*/ 0 w 214"/>
                  <a:gd name="T55" fmla="*/ 0 h 185"/>
                  <a:gd name="T56" fmla="*/ 0 w 214"/>
                  <a:gd name="T57" fmla="*/ 0 h 185"/>
                  <a:gd name="T58" fmla="*/ 0 w 214"/>
                  <a:gd name="T59" fmla="*/ 0 h 185"/>
                  <a:gd name="T60" fmla="*/ 0 w 214"/>
                  <a:gd name="T61" fmla="*/ 0 h 185"/>
                  <a:gd name="T62" fmla="*/ 0 w 214"/>
                  <a:gd name="T63" fmla="*/ 0 h 185"/>
                  <a:gd name="T64" fmla="*/ 0 w 214"/>
                  <a:gd name="T65" fmla="*/ 0 h 1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4"/>
                  <a:gd name="T100" fmla="*/ 0 h 185"/>
                  <a:gd name="T101" fmla="*/ 214 w 214"/>
                  <a:gd name="T102" fmla="*/ 185 h 1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30" name="Freeform 67"/>
              <p:cNvSpPr>
                <a:spLocks/>
              </p:cNvSpPr>
              <p:nvPr/>
            </p:nvSpPr>
            <p:spPr bwMode="auto">
              <a:xfrm>
                <a:off x="4170" y="904"/>
                <a:ext cx="9" cy="13"/>
              </a:xfrm>
              <a:custGeom>
                <a:avLst/>
                <a:gdLst>
                  <a:gd name="T0" fmla="*/ 0 w 47"/>
                  <a:gd name="T1" fmla="*/ 0 h 62"/>
                  <a:gd name="T2" fmla="*/ 0 w 47"/>
                  <a:gd name="T3" fmla="*/ 0 h 62"/>
                  <a:gd name="T4" fmla="*/ 0 w 47"/>
                  <a:gd name="T5" fmla="*/ 0 h 62"/>
                  <a:gd name="T6" fmla="*/ 0 w 47"/>
                  <a:gd name="T7" fmla="*/ 0 h 62"/>
                  <a:gd name="T8" fmla="*/ 0 w 47"/>
                  <a:gd name="T9" fmla="*/ 0 h 62"/>
                  <a:gd name="T10" fmla="*/ 0 w 47"/>
                  <a:gd name="T11" fmla="*/ 0 h 62"/>
                  <a:gd name="T12" fmla="*/ 0 w 47"/>
                  <a:gd name="T13" fmla="*/ 0 h 62"/>
                  <a:gd name="T14" fmla="*/ 0 w 47"/>
                  <a:gd name="T15" fmla="*/ 0 h 62"/>
                  <a:gd name="T16" fmla="*/ 0 w 47"/>
                  <a:gd name="T17" fmla="*/ 0 h 62"/>
                  <a:gd name="T18" fmla="*/ 0 w 47"/>
                  <a:gd name="T19" fmla="*/ 0 h 62"/>
                  <a:gd name="T20" fmla="*/ 0 w 47"/>
                  <a:gd name="T21" fmla="*/ 0 h 62"/>
                  <a:gd name="T22" fmla="*/ 0 w 47"/>
                  <a:gd name="T23" fmla="*/ 0 h 62"/>
                  <a:gd name="T24" fmla="*/ 0 w 47"/>
                  <a:gd name="T25" fmla="*/ 0 h 62"/>
                  <a:gd name="T26" fmla="*/ 0 w 47"/>
                  <a:gd name="T27" fmla="*/ 0 h 62"/>
                  <a:gd name="T28" fmla="*/ 0 w 47"/>
                  <a:gd name="T29" fmla="*/ 0 h 62"/>
                  <a:gd name="T30" fmla="*/ 0 w 47"/>
                  <a:gd name="T31" fmla="*/ 0 h 62"/>
                  <a:gd name="T32" fmla="*/ 0 w 47"/>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2"/>
                  <a:gd name="T53" fmla="*/ 47 w 47"/>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31" name="Freeform 68"/>
              <p:cNvSpPr>
                <a:spLocks/>
              </p:cNvSpPr>
              <p:nvPr/>
            </p:nvSpPr>
            <p:spPr bwMode="auto">
              <a:xfrm>
                <a:off x="4160" y="913"/>
                <a:ext cx="10" cy="10"/>
              </a:xfrm>
              <a:custGeom>
                <a:avLst/>
                <a:gdLst>
                  <a:gd name="T0" fmla="*/ 0 w 52"/>
                  <a:gd name="T1" fmla="*/ 0 h 52"/>
                  <a:gd name="T2" fmla="*/ 0 w 52"/>
                  <a:gd name="T3" fmla="*/ 0 h 52"/>
                  <a:gd name="T4" fmla="*/ 0 w 52"/>
                  <a:gd name="T5" fmla="*/ 0 h 52"/>
                  <a:gd name="T6" fmla="*/ 0 w 52"/>
                  <a:gd name="T7" fmla="*/ 0 h 52"/>
                  <a:gd name="T8" fmla="*/ 0 w 52"/>
                  <a:gd name="T9" fmla="*/ 0 h 52"/>
                  <a:gd name="T10" fmla="*/ 0 w 52"/>
                  <a:gd name="T11" fmla="*/ 0 h 52"/>
                  <a:gd name="T12" fmla="*/ 0 w 52"/>
                  <a:gd name="T13" fmla="*/ 0 h 52"/>
                  <a:gd name="T14" fmla="*/ 0 w 52"/>
                  <a:gd name="T15" fmla="*/ 0 h 52"/>
                  <a:gd name="T16" fmla="*/ 0 w 52"/>
                  <a:gd name="T17" fmla="*/ 0 h 52"/>
                  <a:gd name="T18" fmla="*/ 0 w 52"/>
                  <a:gd name="T19" fmla="*/ 0 h 52"/>
                  <a:gd name="T20" fmla="*/ 0 w 52"/>
                  <a:gd name="T21" fmla="*/ 0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52"/>
                  <a:gd name="T35" fmla="*/ 52 w 52"/>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32" name="Freeform 69"/>
              <p:cNvSpPr>
                <a:spLocks/>
              </p:cNvSpPr>
              <p:nvPr/>
            </p:nvSpPr>
            <p:spPr bwMode="auto">
              <a:xfrm>
                <a:off x="4222" y="954"/>
                <a:ext cx="19"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w 94"/>
                  <a:gd name="T47" fmla="*/ 0 h 63"/>
                  <a:gd name="T48" fmla="*/ 0 w 94"/>
                  <a:gd name="T49" fmla="*/ 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4"/>
                  <a:gd name="T76" fmla="*/ 0 h 63"/>
                  <a:gd name="T77" fmla="*/ 94 w 94"/>
                  <a:gd name="T78" fmla="*/ 63 h 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33" name="Freeform 70"/>
              <p:cNvSpPr>
                <a:spLocks/>
              </p:cNvSpPr>
              <p:nvPr/>
            </p:nvSpPr>
            <p:spPr bwMode="auto">
              <a:xfrm>
                <a:off x="4222" y="958"/>
                <a:ext cx="102" cy="121"/>
              </a:xfrm>
              <a:custGeom>
                <a:avLst/>
                <a:gdLst>
                  <a:gd name="T0" fmla="*/ 0 w 510"/>
                  <a:gd name="T1" fmla="*/ 0 h 604"/>
                  <a:gd name="T2" fmla="*/ 0 w 510"/>
                  <a:gd name="T3" fmla="*/ 0 h 604"/>
                  <a:gd name="T4" fmla="*/ 0 w 510"/>
                  <a:gd name="T5" fmla="*/ 0 h 604"/>
                  <a:gd name="T6" fmla="*/ 0 w 510"/>
                  <a:gd name="T7" fmla="*/ 0 h 604"/>
                  <a:gd name="T8" fmla="*/ 0 w 510"/>
                  <a:gd name="T9" fmla="*/ 0 h 604"/>
                  <a:gd name="T10" fmla="*/ 0 w 510"/>
                  <a:gd name="T11" fmla="*/ 0 h 604"/>
                  <a:gd name="T12" fmla="*/ 0 w 510"/>
                  <a:gd name="T13" fmla="*/ 0 h 604"/>
                  <a:gd name="T14" fmla="*/ 0 w 510"/>
                  <a:gd name="T15" fmla="*/ 0 h 604"/>
                  <a:gd name="T16" fmla="*/ 0 w 510"/>
                  <a:gd name="T17" fmla="*/ 0 h 604"/>
                  <a:gd name="T18" fmla="*/ 0 w 510"/>
                  <a:gd name="T19" fmla="*/ 0 h 604"/>
                  <a:gd name="T20" fmla="*/ 0 w 510"/>
                  <a:gd name="T21" fmla="*/ 0 h 604"/>
                  <a:gd name="T22" fmla="*/ 0 w 510"/>
                  <a:gd name="T23" fmla="*/ 0 h 604"/>
                  <a:gd name="T24" fmla="*/ 0 w 510"/>
                  <a:gd name="T25" fmla="*/ 0 h 604"/>
                  <a:gd name="T26" fmla="*/ 0 w 510"/>
                  <a:gd name="T27" fmla="*/ 0 h 604"/>
                  <a:gd name="T28" fmla="*/ 0 w 510"/>
                  <a:gd name="T29" fmla="*/ 0 h 604"/>
                  <a:gd name="T30" fmla="*/ 0 w 510"/>
                  <a:gd name="T31" fmla="*/ 0 h 604"/>
                  <a:gd name="T32" fmla="*/ 0 w 510"/>
                  <a:gd name="T33" fmla="*/ 0 h 604"/>
                  <a:gd name="T34" fmla="*/ 0 w 510"/>
                  <a:gd name="T35" fmla="*/ 0 h 604"/>
                  <a:gd name="T36" fmla="*/ 0 w 510"/>
                  <a:gd name="T37" fmla="*/ 0 h 604"/>
                  <a:gd name="T38" fmla="*/ 0 w 510"/>
                  <a:gd name="T39" fmla="*/ 0 h 604"/>
                  <a:gd name="T40" fmla="*/ 0 w 510"/>
                  <a:gd name="T41" fmla="*/ 0 h 604"/>
                  <a:gd name="T42" fmla="*/ 0 w 510"/>
                  <a:gd name="T43" fmla="*/ 0 h 604"/>
                  <a:gd name="T44" fmla="*/ 0 w 510"/>
                  <a:gd name="T45" fmla="*/ 0 h 604"/>
                  <a:gd name="T46" fmla="*/ 0 w 510"/>
                  <a:gd name="T47" fmla="*/ 0 h 604"/>
                  <a:gd name="T48" fmla="*/ 0 w 510"/>
                  <a:gd name="T49" fmla="*/ 0 h 604"/>
                  <a:gd name="T50" fmla="*/ 0 w 510"/>
                  <a:gd name="T51" fmla="*/ 0 h 604"/>
                  <a:gd name="T52" fmla="*/ 0 w 510"/>
                  <a:gd name="T53" fmla="*/ 0 h 604"/>
                  <a:gd name="T54" fmla="*/ 0 w 510"/>
                  <a:gd name="T55" fmla="*/ 0 h 604"/>
                  <a:gd name="T56" fmla="*/ 0 w 510"/>
                  <a:gd name="T57" fmla="*/ 0 h 604"/>
                  <a:gd name="T58" fmla="*/ 0 w 510"/>
                  <a:gd name="T59" fmla="*/ 0 h 604"/>
                  <a:gd name="T60" fmla="*/ 0 w 510"/>
                  <a:gd name="T61" fmla="*/ 0 h 604"/>
                  <a:gd name="T62" fmla="*/ 0 w 510"/>
                  <a:gd name="T63" fmla="*/ 0 h 604"/>
                  <a:gd name="T64" fmla="*/ 0 w 510"/>
                  <a:gd name="T65" fmla="*/ 0 h 604"/>
                  <a:gd name="T66" fmla="*/ 0 w 510"/>
                  <a:gd name="T67" fmla="*/ 0 h 604"/>
                  <a:gd name="T68" fmla="*/ 0 w 510"/>
                  <a:gd name="T69" fmla="*/ 0 h 604"/>
                  <a:gd name="T70" fmla="*/ 0 w 510"/>
                  <a:gd name="T71" fmla="*/ 0 h 604"/>
                  <a:gd name="T72" fmla="*/ 0 w 510"/>
                  <a:gd name="T73" fmla="*/ 0 h 604"/>
                  <a:gd name="T74" fmla="*/ 0 w 510"/>
                  <a:gd name="T75" fmla="*/ 0 h 604"/>
                  <a:gd name="T76" fmla="*/ 0 w 510"/>
                  <a:gd name="T77" fmla="*/ 0 h 604"/>
                  <a:gd name="T78" fmla="*/ 0 w 510"/>
                  <a:gd name="T79" fmla="*/ 0 h 604"/>
                  <a:gd name="T80" fmla="*/ 0 w 510"/>
                  <a:gd name="T81" fmla="*/ 0 h 604"/>
                  <a:gd name="T82" fmla="*/ 0 w 510"/>
                  <a:gd name="T83" fmla="*/ 0 h 604"/>
                  <a:gd name="T84" fmla="*/ 0 w 510"/>
                  <a:gd name="T85" fmla="*/ 0 h 604"/>
                  <a:gd name="T86" fmla="*/ 0 w 510"/>
                  <a:gd name="T87" fmla="*/ 0 h 604"/>
                  <a:gd name="T88" fmla="*/ 0 w 510"/>
                  <a:gd name="T89" fmla="*/ 0 h 604"/>
                  <a:gd name="T90" fmla="*/ 0 w 510"/>
                  <a:gd name="T91" fmla="*/ 0 h 604"/>
                  <a:gd name="T92" fmla="*/ 0 w 510"/>
                  <a:gd name="T93" fmla="*/ 0 h 604"/>
                  <a:gd name="T94" fmla="*/ 0 w 510"/>
                  <a:gd name="T95" fmla="*/ 0 h 604"/>
                  <a:gd name="T96" fmla="*/ 0 w 510"/>
                  <a:gd name="T97" fmla="*/ 0 h 604"/>
                  <a:gd name="T98" fmla="*/ 0 w 510"/>
                  <a:gd name="T99" fmla="*/ 0 h 604"/>
                  <a:gd name="T100" fmla="*/ 0 w 510"/>
                  <a:gd name="T101" fmla="*/ 0 h 604"/>
                  <a:gd name="T102" fmla="*/ 0 w 510"/>
                  <a:gd name="T103" fmla="*/ 0 h 604"/>
                  <a:gd name="T104" fmla="*/ 0 w 510"/>
                  <a:gd name="T105" fmla="*/ 0 h 604"/>
                  <a:gd name="T106" fmla="*/ 0 w 510"/>
                  <a:gd name="T107" fmla="*/ 0 h 604"/>
                  <a:gd name="T108" fmla="*/ 0 w 510"/>
                  <a:gd name="T109" fmla="*/ 0 h 604"/>
                  <a:gd name="T110" fmla="*/ 0 w 510"/>
                  <a:gd name="T111" fmla="*/ 0 h 604"/>
                  <a:gd name="T112" fmla="*/ 0 w 510"/>
                  <a:gd name="T113" fmla="*/ 0 h 6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0"/>
                  <a:gd name="T172" fmla="*/ 0 h 604"/>
                  <a:gd name="T173" fmla="*/ 510 w 510"/>
                  <a:gd name="T174" fmla="*/ 604 h 6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34" name="Freeform 71"/>
              <p:cNvSpPr>
                <a:spLocks/>
              </p:cNvSpPr>
              <p:nvPr/>
            </p:nvSpPr>
            <p:spPr bwMode="auto">
              <a:xfrm>
                <a:off x="4108" y="967"/>
                <a:ext cx="69" cy="92"/>
              </a:xfrm>
              <a:custGeom>
                <a:avLst/>
                <a:gdLst>
                  <a:gd name="T0" fmla="*/ 0 w 345"/>
                  <a:gd name="T1" fmla="*/ 0 h 460"/>
                  <a:gd name="T2" fmla="*/ 0 w 345"/>
                  <a:gd name="T3" fmla="*/ 0 h 460"/>
                  <a:gd name="T4" fmla="*/ 0 w 345"/>
                  <a:gd name="T5" fmla="*/ 0 h 460"/>
                  <a:gd name="T6" fmla="*/ 0 w 345"/>
                  <a:gd name="T7" fmla="*/ 0 h 460"/>
                  <a:gd name="T8" fmla="*/ 0 w 345"/>
                  <a:gd name="T9" fmla="*/ 0 h 460"/>
                  <a:gd name="T10" fmla="*/ 0 w 345"/>
                  <a:gd name="T11" fmla="*/ 0 h 460"/>
                  <a:gd name="T12" fmla="*/ 0 w 345"/>
                  <a:gd name="T13" fmla="*/ 0 h 460"/>
                  <a:gd name="T14" fmla="*/ 0 w 345"/>
                  <a:gd name="T15" fmla="*/ 0 h 460"/>
                  <a:gd name="T16" fmla="*/ 0 w 345"/>
                  <a:gd name="T17" fmla="*/ 0 h 460"/>
                  <a:gd name="T18" fmla="*/ 0 w 345"/>
                  <a:gd name="T19" fmla="*/ 0 h 460"/>
                  <a:gd name="T20" fmla="*/ 0 w 345"/>
                  <a:gd name="T21" fmla="*/ 0 h 460"/>
                  <a:gd name="T22" fmla="*/ 0 w 345"/>
                  <a:gd name="T23" fmla="*/ 0 h 460"/>
                  <a:gd name="T24" fmla="*/ 0 w 345"/>
                  <a:gd name="T25" fmla="*/ 0 h 460"/>
                  <a:gd name="T26" fmla="*/ 0 w 345"/>
                  <a:gd name="T27" fmla="*/ 0 h 460"/>
                  <a:gd name="T28" fmla="*/ 0 w 345"/>
                  <a:gd name="T29" fmla="*/ 0 h 460"/>
                  <a:gd name="T30" fmla="*/ 0 w 345"/>
                  <a:gd name="T31" fmla="*/ 0 h 460"/>
                  <a:gd name="T32" fmla="*/ 0 w 345"/>
                  <a:gd name="T33" fmla="*/ 0 h 460"/>
                  <a:gd name="T34" fmla="*/ 0 w 345"/>
                  <a:gd name="T35" fmla="*/ 0 h 460"/>
                  <a:gd name="T36" fmla="*/ 0 w 345"/>
                  <a:gd name="T37" fmla="*/ 0 h 460"/>
                  <a:gd name="T38" fmla="*/ 0 w 345"/>
                  <a:gd name="T39" fmla="*/ 0 h 460"/>
                  <a:gd name="T40" fmla="*/ 0 w 345"/>
                  <a:gd name="T41" fmla="*/ 0 h 460"/>
                  <a:gd name="T42" fmla="*/ 0 w 345"/>
                  <a:gd name="T43" fmla="*/ 0 h 460"/>
                  <a:gd name="T44" fmla="*/ 0 w 345"/>
                  <a:gd name="T45" fmla="*/ 0 h 460"/>
                  <a:gd name="T46" fmla="*/ 0 w 345"/>
                  <a:gd name="T47" fmla="*/ 0 h 460"/>
                  <a:gd name="T48" fmla="*/ 0 w 345"/>
                  <a:gd name="T49" fmla="*/ 0 h 460"/>
                  <a:gd name="T50" fmla="*/ 0 w 345"/>
                  <a:gd name="T51" fmla="*/ 0 h 460"/>
                  <a:gd name="T52" fmla="*/ 0 w 345"/>
                  <a:gd name="T53" fmla="*/ 0 h 460"/>
                  <a:gd name="T54" fmla="*/ 0 w 345"/>
                  <a:gd name="T55" fmla="*/ 0 h 460"/>
                  <a:gd name="T56" fmla="*/ 0 w 345"/>
                  <a:gd name="T57" fmla="*/ 0 h 460"/>
                  <a:gd name="T58" fmla="*/ 0 w 345"/>
                  <a:gd name="T59" fmla="*/ 0 h 460"/>
                  <a:gd name="T60" fmla="*/ 0 w 345"/>
                  <a:gd name="T61" fmla="*/ 0 h 460"/>
                  <a:gd name="T62" fmla="*/ 0 w 345"/>
                  <a:gd name="T63" fmla="*/ 0 h 460"/>
                  <a:gd name="T64" fmla="*/ 0 w 345"/>
                  <a:gd name="T65" fmla="*/ 0 h 460"/>
                  <a:gd name="T66" fmla="*/ 0 w 345"/>
                  <a:gd name="T67" fmla="*/ 0 h 460"/>
                  <a:gd name="T68" fmla="*/ 0 w 345"/>
                  <a:gd name="T69" fmla="*/ 0 h 460"/>
                  <a:gd name="T70" fmla="*/ 0 w 345"/>
                  <a:gd name="T71" fmla="*/ 0 h 460"/>
                  <a:gd name="T72" fmla="*/ 0 w 345"/>
                  <a:gd name="T73" fmla="*/ 0 h 460"/>
                  <a:gd name="T74" fmla="*/ 0 w 345"/>
                  <a:gd name="T75" fmla="*/ 0 h 460"/>
                  <a:gd name="T76" fmla="*/ 0 w 345"/>
                  <a:gd name="T77" fmla="*/ 0 h 460"/>
                  <a:gd name="T78" fmla="*/ 0 w 345"/>
                  <a:gd name="T79" fmla="*/ 0 h 460"/>
                  <a:gd name="T80" fmla="*/ 0 w 345"/>
                  <a:gd name="T81" fmla="*/ 0 h 460"/>
                  <a:gd name="T82" fmla="*/ 0 w 345"/>
                  <a:gd name="T83" fmla="*/ 0 h 460"/>
                  <a:gd name="T84" fmla="*/ 0 w 345"/>
                  <a:gd name="T85" fmla="*/ 0 h 460"/>
                  <a:gd name="T86" fmla="*/ 0 w 345"/>
                  <a:gd name="T87" fmla="*/ 0 h 460"/>
                  <a:gd name="T88" fmla="*/ 0 w 345"/>
                  <a:gd name="T89" fmla="*/ 0 h 460"/>
                  <a:gd name="T90" fmla="*/ 0 w 345"/>
                  <a:gd name="T91" fmla="*/ 0 h 460"/>
                  <a:gd name="T92" fmla="*/ 0 w 345"/>
                  <a:gd name="T93" fmla="*/ 0 h 460"/>
                  <a:gd name="T94" fmla="*/ 0 w 345"/>
                  <a:gd name="T95" fmla="*/ 0 h 460"/>
                  <a:gd name="T96" fmla="*/ 0 w 345"/>
                  <a:gd name="T97" fmla="*/ 0 h 460"/>
                  <a:gd name="T98" fmla="*/ 0 w 345"/>
                  <a:gd name="T99" fmla="*/ 0 h 460"/>
                  <a:gd name="T100" fmla="*/ 0 w 345"/>
                  <a:gd name="T101" fmla="*/ 0 h 460"/>
                  <a:gd name="T102" fmla="*/ 0 w 345"/>
                  <a:gd name="T103" fmla="*/ 0 h 460"/>
                  <a:gd name="T104" fmla="*/ 0 w 345"/>
                  <a:gd name="T105" fmla="*/ 0 h 460"/>
                  <a:gd name="T106" fmla="*/ 0 w 345"/>
                  <a:gd name="T107" fmla="*/ 0 h 460"/>
                  <a:gd name="T108" fmla="*/ 0 w 345"/>
                  <a:gd name="T109" fmla="*/ 0 h 460"/>
                  <a:gd name="T110" fmla="*/ 0 w 345"/>
                  <a:gd name="T111" fmla="*/ 0 h 460"/>
                  <a:gd name="T112" fmla="*/ 0 w 345"/>
                  <a:gd name="T113" fmla="*/ 0 h 460"/>
                  <a:gd name="T114" fmla="*/ 0 w 345"/>
                  <a:gd name="T115" fmla="*/ 0 h 460"/>
                  <a:gd name="T116" fmla="*/ 0 w 345"/>
                  <a:gd name="T117" fmla="*/ 0 h 460"/>
                  <a:gd name="T118" fmla="*/ 0 w 345"/>
                  <a:gd name="T119" fmla="*/ 0 h 4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5"/>
                  <a:gd name="T181" fmla="*/ 0 h 460"/>
                  <a:gd name="T182" fmla="*/ 345 w 345"/>
                  <a:gd name="T183" fmla="*/ 460 h 4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35" name="Freeform 72"/>
              <p:cNvSpPr>
                <a:spLocks/>
              </p:cNvSpPr>
              <p:nvPr/>
            </p:nvSpPr>
            <p:spPr bwMode="auto">
              <a:xfrm>
                <a:off x="4170" y="989"/>
                <a:ext cx="44" cy="74"/>
              </a:xfrm>
              <a:custGeom>
                <a:avLst/>
                <a:gdLst>
                  <a:gd name="T0" fmla="*/ 0 w 218"/>
                  <a:gd name="T1" fmla="*/ 0 h 367"/>
                  <a:gd name="T2" fmla="*/ 0 w 218"/>
                  <a:gd name="T3" fmla="*/ 0 h 367"/>
                  <a:gd name="T4" fmla="*/ 0 w 218"/>
                  <a:gd name="T5" fmla="*/ 0 h 367"/>
                  <a:gd name="T6" fmla="*/ 0 w 218"/>
                  <a:gd name="T7" fmla="*/ 0 h 367"/>
                  <a:gd name="T8" fmla="*/ 0 w 218"/>
                  <a:gd name="T9" fmla="*/ 0 h 367"/>
                  <a:gd name="T10" fmla="*/ 0 w 218"/>
                  <a:gd name="T11" fmla="*/ 0 h 367"/>
                  <a:gd name="T12" fmla="*/ 0 w 218"/>
                  <a:gd name="T13" fmla="*/ 0 h 367"/>
                  <a:gd name="T14" fmla="*/ 0 w 218"/>
                  <a:gd name="T15" fmla="*/ 0 h 367"/>
                  <a:gd name="T16" fmla="*/ 0 w 218"/>
                  <a:gd name="T17" fmla="*/ 0 h 367"/>
                  <a:gd name="T18" fmla="*/ 0 w 218"/>
                  <a:gd name="T19" fmla="*/ 0 h 367"/>
                  <a:gd name="T20" fmla="*/ 0 w 218"/>
                  <a:gd name="T21" fmla="*/ 0 h 367"/>
                  <a:gd name="T22" fmla="*/ 0 w 218"/>
                  <a:gd name="T23" fmla="*/ 0 h 367"/>
                  <a:gd name="T24" fmla="*/ 0 w 218"/>
                  <a:gd name="T25" fmla="*/ 0 h 367"/>
                  <a:gd name="T26" fmla="*/ 0 w 218"/>
                  <a:gd name="T27" fmla="*/ 0 h 367"/>
                  <a:gd name="T28" fmla="*/ 0 w 218"/>
                  <a:gd name="T29" fmla="*/ 0 h 367"/>
                  <a:gd name="T30" fmla="*/ 0 w 218"/>
                  <a:gd name="T31" fmla="*/ 0 h 367"/>
                  <a:gd name="T32" fmla="*/ 0 w 218"/>
                  <a:gd name="T33" fmla="*/ 0 h 367"/>
                  <a:gd name="T34" fmla="*/ 0 w 218"/>
                  <a:gd name="T35" fmla="*/ 0 h 367"/>
                  <a:gd name="T36" fmla="*/ 0 w 218"/>
                  <a:gd name="T37" fmla="*/ 0 h 367"/>
                  <a:gd name="T38" fmla="*/ 0 w 218"/>
                  <a:gd name="T39" fmla="*/ 0 h 367"/>
                  <a:gd name="T40" fmla="*/ 0 w 218"/>
                  <a:gd name="T41" fmla="*/ 0 h 367"/>
                  <a:gd name="T42" fmla="*/ 0 w 218"/>
                  <a:gd name="T43" fmla="*/ 0 h 367"/>
                  <a:gd name="T44" fmla="*/ 0 w 218"/>
                  <a:gd name="T45" fmla="*/ 0 h 367"/>
                  <a:gd name="T46" fmla="*/ 0 w 218"/>
                  <a:gd name="T47" fmla="*/ 0 h 367"/>
                  <a:gd name="T48" fmla="*/ 0 w 218"/>
                  <a:gd name="T49" fmla="*/ 0 h 367"/>
                  <a:gd name="T50" fmla="*/ 0 w 218"/>
                  <a:gd name="T51" fmla="*/ 0 h 367"/>
                  <a:gd name="T52" fmla="*/ 0 w 218"/>
                  <a:gd name="T53" fmla="*/ 0 h 367"/>
                  <a:gd name="T54" fmla="*/ 0 w 218"/>
                  <a:gd name="T55" fmla="*/ 0 h 367"/>
                  <a:gd name="T56" fmla="*/ 0 w 218"/>
                  <a:gd name="T57" fmla="*/ 0 h 367"/>
                  <a:gd name="T58" fmla="*/ 0 w 218"/>
                  <a:gd name="T59" fmla="*/ 0 h 367"/>
                  <a:gd name="T60" fmla="*/ 0 w 218"/>
                  <a:gd name="T61" fmla="*/ 0 h 367"/>
                  <a:gd name="T62" fmla="*/ 0 w 218"/>
                  <a:gd name="T63" fmla="*/ 0 h 367"/>
                  <a:gd name="T64" fmla="*/ 0 w 218"/>
                  <a:gd name="T65" fmla="*/ 0 h 367"/>
                  <a:gd name="T66" fmla="*/ 0 w 218"/>
                  <a:gd name="T67" fmla="*/ 0 h 3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367"/>
                  <a:gd name="T104" fmla="*/ 218 w 218"/>
                  <a:gd name="T105" fmla="*/ 367 h 3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36" name="Freeform 73"/>
              <p:cNvSpPr>
                <a:spLocks/>
              </p:cNvSpPr>
              <p:nvPr/>
            </p:nvSpPr>
            <p:spPr bwMode="auto">
              <a:xfrm>
                <a:off x="4249" y="1006"/>
                <a:ext cx="46" cy="66"/>
              </a:xfrm>
              <a:custGeom>
                <a:avLst/>
                <a:gdLst>
                  <a:gd name="T0" fmla="*/ 0 w 229"/>
                  <a:gd name="T1" fmla="*/ 0 h 331"/>
                  <a:gd name="T2" fmla="*/ 0 w 229"/>
                  <a:gd name="T3" fmla="*/ 0 h 331"/>
                  <a:gd name="T4" fmla="*/ 0 w 229"/>
                  <a:gd name="T5" fmla="*/ 0 h 331"/>
                  <a:gd name="T6" fmla="*/ 0 w 229"/>
                  <a:gd name="T7" fmla="*/ 0 h 331"/>
                  <a:gd name="T8" fmla="*/ 0 w 229"/>
                  <a:gd name="T9" fmla="*/ 0 h 331"/>
                  <a:gd name="T10" fmla="*/ 0 w 229"/>
                  <a:gd name="T11" fmla="*/ 0 h 331"/>
                  <a:gd name="T12" fmla="*/ 0 w 229"/>
                  <a:gd name="T13" fmla="*/ 0 h 331"/>
                  <a:gd name="T14" fmla="*/ 0 w 229"/>
                  <a:gd name="T15" fmla="*/ 0 h 331"/>
                  <a:gd name="T16" fmla="*/ 0 w 229"/>
                  <a:gd name="T17" fmla="*/ 0 h 331"/>
                  <a:gd name="T18" fmla="*/ 0 w 229"/>
                  <a:gd name="T19" fmla="*/ 0 h 331"/>
                  <a:gd name="T20" fmla="*/ 0 w 229"/>
                  <a:gd name="T21" fmla="*/ 0 h 331"/>
                  <a:gd name="T22" fmla="*/ 0 w 229"/>
                  <a:gd name="T23" fmla="*/ 0 h 331"/>
                  <a:gd name="T24" fmla="*/ 0 w 229"/>
                  <a:gd name="T25" fmla="*/ 0 h 331"/>
                  <a:gd name="T26" fmla="*/ 0 w 229"/>
                  <a:gd name="T27" fmla="*/ 0 h 331"/>
                  <a:gd name="T28" fmla="*/ 0 w 229"/>
                  <a:gd name="T29" fmla="*/ 0 h 331"/>
                  <a:gd name="T30" fmla="*/ 0 w 229"/>
                  <a:gd name="T31" fmla="*/ 0 h 331"/>
                  <a:gd name="T32" fmla="*/ 0 w 229"/>
                  <a:gd name="T33" fmla="*/ 0 h 331"/>
                  <a:gd name="T34" fmla="*/ 0 w 229"/>
                  <a:gd name="T35" fmla="*/ 0 h 331"/>
                  <a:gd name="T36" fmla="*/ 0 w 229"/>
                  <a:gd name="T37" fmla="*/ 0 h 331"/>
                  <a:gd name="T38" fmla="*/ 0 w 229"/>
                  <a:gd name="T39" fmla="*/ 0 h 331"/>
                  <a:gd name="T40" fmla="*/ 0 w 229"/>
                  <a:gd name="T41" fmla="*/ 0 h 331"/>
                  <a:gd name="T42" fmla="*/ 0 w 229"/>
                  <a:gd name="T43" fmla="*/ 0 h 331"/>
                  <a:gd name="T44" fmla="*/ 0 w 229"/>
                  <a:gd name="T45" fmla="*/ 0 h 331"/>
                  <a:gd name="T46" fmla="*/ 0 w 229"/>
                  <a:gd name="T47" fmla="*/ 0 h 331"/>
                  <a:gd name="T48" fmla="*/ 0 w 229"/>
                  <a:gd name="T49" fmla="*/ 0 h 331"/>
                  <a:gd name="T50" fmla="*/ 0 w 229"/>
                  <a:gd name="T51" fmla="*/ 0 h 331"/>
                  <a:gd name="T52" fmla="*/ 0 w 229"/>
                  <a:gd name="T53" fmla="*/ 0 h 331"/>
                  <a:gd name="T54" fmla="*/ 0 w 229"/>
                  <a:gd name="T55" fmla="*/ 0 h 331"/>
                  <a:gd name="T56" fmla="*/ 0 w 229"/>
                  <a:gd name="T57" fmla="*/ 0 h 331"/>
                  <a:gd name="T58" fmla="*/ 0 w 229"/>
                  <a:gd name="T59" fmla="*/ 0 h 331"/>
                  <a:gd name="T60" fmla="*/ 0 w 229"/>
                  <a:gd name="T61" fmla="*/ 0 h 331"/>
                  <a:gd name="T62" fmla="*/ 0 w 229"/>
                  <a:gd name="T63" fmla="*/ 0 h 331"/>
                  <a:gd name="T64" fmla="*/ 0 w 229"/>
                  <a:gd name="T65" fmla="*/ 0 h 331"/>
                  <a:gd name="T66" fmla="*/ 0 w 229"/>
                  <a:gd name="T67" fmla="*/ 0 h 331"/>
                  <a:gd name="T68" fmla="*/ 0 w 229"/>
                  <a:gd name="T69" fmla="*/ 0 h 331"/>
                  <a:gd name="T70" fmla="*/ 0 w 229"/>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9"/>
                  <a:gd name="T109" fmla="*/ 0 h 331"/>
                  <a:gd name="T110" fmla="*/ 229 w 229"/>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37" name="Freeform 74"/>
              <p:cNvSpPr>
                <a:spLocks/>
              </p:cNvSpPr>
              <p:nvPr/>
            </p:nvSpPr>
            <p:spPr bwMode="auto">
              <a:xfrm>
                <a:off x="4029" y="1022"/>
                <a:ext cx="116" cy="176"/>
              </a:xfrm>
              <a:custGeom>
                <a:avLst/>
                <a:gdLst>
                  <a:gd name="T0" fmla="*/ 0 w 581"/>
                  <a:gd name="T1" fmla="*/ 0 h 879"/>
                  <a:gd name="T2" fmla="*/ 0 w 581"/>
                  <a:gd name="T3" fmla="*/ 0 h 879"/>
                  <a:gd name="T4" fmla="*/ 0 w 581"/>
                  <a:gd name="T5" fmla="*/ 0 h 879"/>
                  <a:gd name="T6" fmla="*/ 0 w 581"/>
                  <a:gd name="T7" fmla="*/ 0 h 879"/>
                  <a:gd name="T8" fmla="*/ 0 w 581"/>
                  <a:gd name="T9" fmla="*/ 0 h 879"/>
                  <a:gd name="T10" fmla="*/ 0 w 581"/>
                  <a:gd name="T11" fmla="*/ 0 h 879"/>
                  <a:gd name="T12" fmla="*/ 0 w 581"/>
                  <a:gd name="T13" fmla="*/ 0 h 879"/>
                  <a:gd name="T14" fmla="*/ 0 w 581"/>
                  <a:gd name="T15" fmla="*/ 0 h 879"/>
                  <a:gd name="T16" fmla="*/ 0 w 581"/>
                  <a:gd name="T17" fmla="*/ 0 h 879"/>
                  <a:gd name="T18" fmla="*/ 0 w 581"/>
                  <a:gd name="T19" fmla="*/ 0 h 879"/>
                  <a:gd name="T20" fmla="*/ 0 w 581"/>
                  <a:gd name="T21" fmla="*/ 0 h 879"/>
                  <a:gd name="T22" fmla="*/ 0 w 581"/>
                  <a:gd name="T23" fmla="*/ 0 h 879"/>
                  <a:gd name="T24" fmla="*/ 0 w 581"/>
                  <a:gd name="T25" fmla="*/ 0 h 879"/>
                  <a:gd name="T26" fmla="*/ 0 w 581"/>
                  <a:gd name="T27" fmla="*/ 0 h 879"/>
                  <a:gd name="T28" fmla="*/ 0 w 581"/>
                  <a:gd name="T29" fmla="*/ 0 h 879"/>
                  <a:gd name="T30" fmla="*/ 0 w 581"/>
                  <a:gd name="T31" fmla="*/ 0 h 879"/>
                  <a:gd name="T32" fmla="*/ 0 w 581"/>
                  <a:gd name="T33" fmla="*/ 0 h 879"/>
                  <a:gd name="T34" fmla="*/ 0 w 581"/>
                  <a:gd name="T35" fmla="*/ 0 h 879"/>
                  <a:gd name="T36" fmla="*/ 0 w 581"/>
                  <a:gd name="T37" fmla="*/ 0 h 879"/>
                  <a:gd name="T38" fmla="*/ 0 w 581"/>
                  <a:gd name="T39" fmla="*/ 0 h 879"/>
                  <a:gd name="T40" fmla="*/ 0 w 581"/>
                  <a:gd name="T41" fmla="*/ 0 h 879"/>
                  <a:gd name="T42" fmla="*/ 0 w 581"/>
                  <a:gd name="T43" fmla="*/ 0 h 879"/>
                  <a:gd name="T44" fmla="*/ 0 w 581"/>
                  <a:gd name="T45" fmla="*/ 0 h 879"/>
                  <a:gd name="T46" fmla="*/ 0 w 581"/>
                  <a:gd name="T47" fmla="*/ 0 h 879"/>
                  <a:gd name="T48" fmla="*/ 0 w 581"/>
                  <a:gd name="T49" fmla="*/ 0 h 879"/>
                  <a:gd name="T50" fmla="*/ 0 w 581"/>
                  <a:gd name="T51" fmla="*/ 0 h 879"/>
                  <a:gd name="T52" fmla="*/ 0 w 581"/>
                  <a:gd name="T53" fmla="*/ 0 h 879"/>
                  <a:gd name="T54" fmla="*/ 0 w 581"/>
                  <a:gd name="T55" fmla="*/ 0 h 879"/>
                  <a:gd name="T56" fmla="*/ 0 w 581"/>
                  <a:gd name="T57" fmla="*/ 0 h 879"/>
                  <a:gd name="T58" fmla="*/ 0 w 581"/>
                  <a:gd name="T59" fmla="*/ 0 h 879"/>
                  <a:gd name="T60" fmla="*/ 0 w 581"/>
                  <a:gd name="T61" fmla="*/ 0 h 879"/>
                  <a:gd name="T62" fmla="*/ 0 w 581"/>
                  <a:gd name="T63" fmla="*/ 0 h 879"/>
                  <a:gd name="T64" fmla="*/ 0 w 581"/>
                  <a:gd name="T65" fmla="*/ 0 h 879"/>
                  <a:gd name="T66" fmla="*/ 0 w 581"/>
                  <a:gd name="T67" fmla="*/ 0 h 879"/>
                  <a:gd name="T68" fmla="*/ 0 w 581"/>
                  <a:gd name="T69" fmla="*/ 0 h 879"/>
                  <a:gd name="T70" fmla="*/ 0 w 581"/>
                  <a:gd name="T71" fmla="*/ 0 h 879"/>
                  <a:gd name="T72" fmla="*/ 0 w 581"/>
                  <a:gd name="T73" fmla="*/ 0 h 879"/>
                  <a:gd name="T74" fmla="*/ 0 w 581"/>
                  <a:gd name="T75" fmla="*/ 0 h 879"/>
                  <a:gd name="T76" fmla="*/ 0 w 581"/>
                  <a:gd name="T77" fmla="*/ 0 h 879"/>
                  <a:gd name="T78" fmla="*/ 0 w 581"/>
                  <a:gd name="T79" fmla="*/ 0 h 879"/>
                  <a:gd name="T80" fmla="*/ 0 w 581"/>
                  <a:gd name="T81" fmla="*/ 0 h 879"/>
                  <a:gd name="T82" fmla="*/ 0 w 581"/>
                  <a:gd name="T83" fmla="*/ 0 h 879"/>
                  <a:gd name="T84" fmla="*/ 0 w 581"/>
                  <a:gd name="T85" fmla="*/ 0 h 879"/>
                  <a:gd name="T86" fmla="*/ 0 w 581"/>
                  <a:gd name="T87" fmla="*/ 0 h 879"/>
                  <a:gd name="T88" fmla="*/ 0 w 581"/>
                  <a:gd name="T89" fmla="*/ 0 h 879"/>
                  <a:gd name="T90" fmla="*/ 0 w 581"/>
                  <a:gd name="T91" fmla="*/ 0 h 879"/>
                  <a:gd name="T92" fmla="*/ 0 w 581"/>
                  <a:gd name="T93" fmla="*/ 0 h 879"/>
                  <a:gd name="T94" fmla="*/ 0 w 581"/>
                  <a:gd name="T95" fmla="*/ 0 h 879"/>
                  <a:gd name="T96" fmla="*/ 0 w 581"/>
                  <a:gd name="T97" fmla="*/ 0 h 879"/>
                  <a:gd name="T98" fmla="*/ 0 w 581"/>
                  <a:gd name="T99" fmla="*/ 0 h 879"/>
                  <a:gd name="T100" fmla="*/ 0 w 581"/>
                  <a:gd name="T101" fmla="*/ 0 h 879"/>
                  <a:gd name="T102" fmla="*/ 0 w 581"/>
                  <a:gd name="T103" fmla="*/ 0 h 879"/>
                  <a:gd name="T104" fmla="*/ 0 w 581"/>
                  <a:gd name="T105" fmla="*/ 0 h 879"/>
                  <a:gd name="T106" fmla="*/ 0 w 581"/>
                  <a:gd name="T107" fmla="*/ 0 h 879"/>
                  <a:gd name="T108" fmla="*/ 0 w 581"/>
                  <a:gd name="T109" fmla="*/ 0 h 879"/>
                  <a:gd name="T110" fmla="*/ 0 w 581"/>
                  <a:gd name="T111" fmla="*/ 0 h 879"/>
                  <a:gd name="T112" fmla="*/ 0 w 581"/>
                  <a:gd name="T113" fmla="*/ 0 h 879"/>
                  <a:gd name="T114" fmla="*/ 0 w 581"/>
                  <a:gd name="T115" fmla="*/ 0 h 879"/>
                  <a:gd name="T116" fmla="*/ 0 w 581"/>
                  <a:gd name="T117" fmla="*/ 0 h 879"/>
                  <a:gd name="T118" fmla="*/ 0 w 581"/>
                  <a:gd name="T119" fmla="*/ 0 h 879"/>
                  <a:gd name="T120" fmla="*/ 0 w 581"/>
                  <a:gd name="T121" fmla="*/ 0 h 879"/>
                  <a:gd name="T122" fmla="*/ 0 w 581"/>
                  <a:gd name="T123" fmla="*/ 0 h 879"/>
                  <a:gd name="T124" fmla="*/ 0 w 581"/>
                  <a:gd name="T125" fmla="*/ 0 h 8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1"/>
                  <a:gd name="T190" fmla="*/ 0 h 879"/>
                  <a:gd name="T191" fmla="*/ 581 w 581"/>
                  <a:gd name="T192" fmla="*/ 879 h 8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38" name="Freeform 75"/>
              <p:cNvSpPr>
                <a:spLocks/>
              </p:cNvSpPr>
              <p:nvPr/>
            </p:nvSpPr>
            <p:spPr bwMode="auto">
              <a:xfrm>
                <a:off x="4091" y="1068"/>
                <a:ext cx="119" cy="108"/>
              </a:xfrm>
              <a:custGeom>
                <a:avLst/>
                <a:gdLst>
                  <a:gd name="T0" fmla="*/ 0 w 591"/>
                  <a:gd name="T1" fmla="*/ 0 h 540"/>
                  <a:gd name="T2" fmla="*/ 0 w 591"/>
                  <a:gd name="T3" fmla="*/ 0 h 540"/>
                  <a:gd name="T4" fmla="*/ 0 w 591"/>
                  <a:gd name="T5" fmla="*/ 0 h 540"/>
                  <a:gd name="T6" fmla="*/ 0 w 591"/>
                  <a:gd name="T7" fmla="*/ 0 h 540"/>
                  <a:gd name="T8" fmla="*/ 0 w 591"/>
                  <a:gd name="T9" fmla="*/ 0 h 540"/>
                  <a:gd name="T10" fmla="*/ 0 w 591"/>
                  <a:gd name="T11" fmla="*/ 0 h 540"/>
                  <a:gd name="T12" fmla="*/ 0 w 591"/>
                  <a:gd name="T13" fmla="*/ 0 h 540"/>
                  <a:gd name="T14" fmla="*/ 0 w 591"/>
                  <a:gd name="T15" fmla="*/ 0 h 540"/>
                  <a:gd name="T16" fmla="*/ 0 w 591"/>
                  <a:gd name="T17" fmla="*/ 0 h 540"/>
                  <a:gd name="T18" fmla="*/ 0 w 591"/>
                  <a:gd name="T19" fmla="*/ 0 h 540"/>
                  <a:gd name="T20" fmla="*/ 0 w 591"/>
                  <a:gd name="T21" fmla="*/ 0 h 540"/>
                  <a:gd name="T22" fmla="*/ 0 w 591"/>
                  <a:gd name="T23" fmla="*/ 0 h 540"/>
                  <a:gd name="T24" fmla="*/ 0 w 591"/>
                  <a:gd name="T25" fmla="*/ 0 h 540"/>
                  <a:gd name="T26" fmla="*/ 0 w 591"/>
                  <a:gd name="T27" fmla="*/ 0 h 540"/>
                  <a:gd name="T28" fmla="*/ 0 w 591"/>
                  <a:gd name="T29" fmla="*/ 0 h 540"/>
                  <a:gd name="T30" fmla="*/ 0 w 591"/>
                  <a:gd name="T31" fmla="*/ 0 h 540"/>
                  <a:gd name="T32" fmla="*/ 0 w 591"/>
                  <a:gd name="T33" fmla="*/ 0 h 540"/>
                  <a:gd name="T34" fmla="*/ 0 w 591"/>
                  <a:gd name="T35" fmla="*/ 0 h 540"/>
                  <a:gd name="T36" fmla="*/ 0 w 591"/>
                  <a:gd name="T37" fmla="*/ 0 h 540"/>
                  <a:gd name="T38" fmla="*/ 0 w 591"/>
                  <a:gd name="T39" fmla="*/ 0 h 540"/>
                  <a:gd name="T40" fmla="*/ 0 w 591"/>
                  <a:gd name="T41" fmla="*/ 0 h 540"/>
                  <a:gd name="T42" fmla="*/ 0 w 591"/>
                  <a:gd name="T43" fmla="*/ 0 h 540"/>
                  <a:gd name="T44" fmla="*/ 0 w 591"/>
                  <a:gd name="T45" fmla="*/ 0 h 540"/>
                  <a:gd name="T46" fmla="*/ 0 w 591"/>
                  <a:gd name="T47" fmla="*/ 0 h 540"/>
                  <a:gd name="T48" fmla="*/ 0 w 591"/>
                  <a:gd name="T49" fmla="*/ 0 h 540"/>
                  <a:gd name="T50" fmla="*/ 0 w 591"/>
                  <a:gd name="T51" fmla="*/ 0 h 540"/>
                  <a:gd name="T52" fmla="*/ 0 w 591"/>
                  <a:gd name="T53" fmla="*/ 0 h 540"/>
                  <a:gd name="T54" fmla="*/ 0 w 591"/>
                  <a:gd name="T55" fmla="*/ 0 h 540"/>
                  <a:gd name="T56" fmla="*/ 0 w 591"/>
                  <a:gd name="T57" fmla="*/ 0 h 540"/>
                  <a:gd name="T58" fmla="*/ 0 w 591"/>
                  <a:gd name="T59" fmla="*/ 0 h 540"/>
                  <a:gd name="T60" fmla="*/ 0 w 591"/>
                  <a:gd name="T61" fmla="*/ 0 h 540"/>
                  <a:gd name="T62" fmla="*/ 0 w 591"/>
                  <a:gd name="T63" fmla="*/ 0 h 540"/>
                  <a:gd name="T64" fmla="*/ 0 w 591"/>
                  <a:gd name="T65" fmla="*/ 0 h 540"/>
                  <a:gd name="T66" fmla="*/ 0 w 591"/>
                  <a:gd name="T67" fmla="*/ 0 h 540"/>
                  <a:gd name="T68" fmla="*/ 0 w 591"/>
                  <a:gd name="T69" fmla="*/ 0 h 540"/>
                  <a:gd name="T70" fmla="*/ 0 w 591"/>
                  <a:gd name="T71" fmla="*/ 0 h 540"/>
                  <a:gd name="T72" fmla="*/ 0 w 591"/>
                  <a:gd name="T73" fmla="*/ 0 h 540"/>
                  <a:gd name="T74" fmla="*/ 0 w 591"/>
                  <a:gd name="T75" fmla="*/ 0 h 540"/>
                  <a:gd name="T76" fmla="*/ 0 w 591"/>
                  <a:gd name="T77" fmla="*/ 0 h 540"/>
                  <a:gd name="T78" fmla="*/ 0 w 591"/>
                  <a:gd name="T79" fmla="*/ 0 h 540"/>
                  <a:gd name="T80" fmla="*/ 0 w 591"/>
                  <a:gd name="T81" fmla="*/ 0 h 540"/>
                  <a:gd name="T82" fmla="*/ 0 w 591"/>
                  <a:gd name="T83" fmla="*/ 0 h 540"/>
                  <a:gd name="T84" fmla="*/ 0 w 591"/>
                  <a:gd name="T85" fmla="*/ 0 h 5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91"/>
                  <a:gd name="T130" fmla="*/ 0 h 540"/>
                  <a:gd name="T131" fmla="*/ 591 w 591"/>
                  <a:gd name="T132" fmla="*/ 540 h 5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39" name="Freeform 76"/>
              <p:cNvSpPr>
                <a:spLocks/>
              </p:cNvSpPr>
              <p:nvPr/>
            </p:nvSpPr>
            <p:spPr bwMode="auto">
              <a:xfrm>
                <a:off x="4123" y="1101"/>
                <a:ext cx="47" cy="55"/>
              </a:xfrm>
              <a:custGeom>
                <a:avLst/>
                <a:gdLst>
                  <a:gd name="T0" fmla="*/ 0 w 238"/>
                  <a:gd name="T1" fmla="*/ 0 h 271"/>
                  <a:gd name="T2" fmla="*/ 0 w 238"/>
                  <a:gd name="T3" fmla="*/ 0 h 271"/>
                  <a:gd name="T4" fmla="*/ 0 w 238"/>
                  <a:gd name="T5" fmla="*/ 0 h 271"/>
                  <a:gd name="T6" fmla="*/ 0 w 238"/>
                  <a:gd name="T7" fmla="*/ 0 h 271"/>
                  <a:gd name="T8" fmla="*/ 0 w 238"/>
                  <a:gd name="T9" fmla="*/ 0 h 271"/>
                  <a:gd name="T10" fmla="*/ 0 w 238"/>
                  <a:gd name="T11" fmla="*/ 0 h 271"/>
                  <a:gd name="T12" fmla="*/ 0 w 238"/>
                  <a:gd name="T13" fmla="*/ 0 h 271"/>
                  <a:gd name="T14" fmla="*/ 0 w 238"/>
                  <a:gd name="T15" fmla="*/ 0 h 271"/>
                  <a:gd name="T16" fmla="*/ 0 w 238"/>
                  <a:gd name="T17" fmla="*/ 0 h 271"/>
                  <a:gd name="T18" fmla="*/ 0 w 238"/>
                  <a:gd name="T19" fmla="*/ 0 h 271"/>
                  <a:gd name="T20" fmla="*/ 0 w 238"/>
                  <a:gd name="T21" fmla="*/ 0 h 271"/>
                  <a:gd name="T22" fmla="*/ 0 w 238"/>
                  <a:gd name="T23" fmla="*/ 0 h 271"/>
                  <a:gd name="T24" fmla="*/ 0 w 238"/>
                  <a:gd name="T25" fmla="*/ 0 h 271"/>
                  <a:gd name="T26" fmla="*/ 0 w 238"/>
                  <a:gd name="T27" fmla="*/ 0 h 271"/>
                  <a:gd name="T28" fmla="*/ 0 w 238"/>
                  <a:gd name="T29" fmla="*/ 0 h 271"/>
                  <a:gd name="T30" fmla="*/ 0 w 238"/>
                  <a:gd name="T31" fmla="*/ 0 h 271"/>
                  <a:gd name="T32" fmla="*/ 0 w 238"/>
                  <a:gd name="T33" fmla="*/ 0 h 271"/>
                  <a:gd name="T34" fmla="*/ 0 w 238"/>
                  <a:gd name="T35" fmla="*/ 0 h 271"/>
                  <a:gd name="T36" fmla="*/ 0 w 238"/>
                  <a:gd name="T37" fmla="*/ 0 h 271"/>
                  <a:gd name="T38" fmla="*/ 0 w 238"/>
                  <a:gd name="T39" fmla="*/ 0 h 271"/>
                  <a:gd name="T40" fmla="*/ 0 w 238"/>
                  <a:gd name="T41" fmla="*/ 0 h 271"/>
                  <a:gd name="T42" fmla="*/ 0 w 238"/>
                  <a:gd name="T43" fmla="*/ 0 h 271"/>
                  <a:gd name="T44" fmla="*/ 0 w 238"/>
                  <a:gd name="T45" fmla="*/ 0 h 271"/>
                  <a:gd name="T46" fmla="*/ 0 w 238"/>
                  <a:gd name="T47" fmla="*/ 0 h 271"/>
                  <a:gd name="T48" fmla="*/ 0 w 238"/>
                  <a:gd name="T49" fmla="*/ 0 h 271"/>
                  <a:gd name="T50" fmla="*/ 0 w 238"/>
                  <a:gd name="T51" fmla="*/ 0 h 271"/>
                  <a:gd name="T52" fmla="*/ 0 w 238"/>
                  <a:gd name="T53" fmla="*/ 0 h 271"/>
                  <a:gd name="T54" fmla="*/ 0 w 238"/>
                  <a:gd name="T55" fmla="*/ 0 h 271"/>
                  <a:gd name="T56" fmla="*/ 0 w 238"/>
                  <a:gd name="T57" fmla="*/ 0 h 271"/>
                  <a:gd name="T58" fmla="*/ 0 w 238"/>
                  <a:gd name="T59" fmla="*/ 0 h 271"/>
                  <a:gd name="T60" fmla="*/ 0 w 238"/>
                  <a:gd name="T61" fmla="*/ 0 h 271"/>
                  <a:gd name="T62" fmla="*/ 0 w 238"/>
                  <a:gd name="T63" fmla="*/ 0 h 271"/>
                  <a:gd name="T64" fmla="*/ 0 w 238"/>
                  <a:gd name="T65" fmla="*/ 0 h 271"/>
                  <a:gd name="T66" fmla="*/ 0 w 238"/>
                  <a:gd name="T67" fmla="*/ 0 h 271"/>
                  <a:gd name="T68" fmla="*/ 0 w 238"/>
                  <a:gd name="T69" fmla="*/ 0 h 271"/>
                  <a:gd name="T70" fmla="*/ 0 w 238"/>
                  <a:gd name="T71" fmla="*/ 0 h 271"/>
                  <a:gd name="T72" fmla="*/ 0 w 238"/>
                  <a:gd name="T73" fmla="*/ 0 h 271"/>
                  <a:gd name="T74" fmla="*/ 0 w 238"/>
                  <a:gd name="T75" fmla="*/ 0 h 271"/>
                  <a:gd name="T76" fmla="*/ 0 w 238"/>
                  <a:gd name="T77" fmla="*/ 0 h 271"/>
                  <a:gd name="T78" fmla="*/ 0 w 238"/>
                  <a:gd name="T79" fmla="*/ 0 h 271"/>
                  <a:gd name="T80" fmla="*/ 0 w 238"/>
                  <a:gd name="T81" fmla="*/ 0 h 271"/>
                  <a:gd name="T82" fmla="*/ 0 w 238"/>
                  <a:gd name="T83" fmla="*/ 0 h 271"/>
                  <a:gd name="T84" fmla="*/ 0 w 238"/>
                  <a:gd name="T85" fmla="*/ 0 h 271"/>
                  <a:gd name="T86" fmla="*/ 0 w 238"/>
                  <a:gd name="T87" fmla="*/ 0 h 271"/>
                  <a:gd name="T88" fmla="*/ 0 w 238"/>
                  <a:gd name="T89" fmla="*/ 0 h 271"/>
                  <a:gd name="T90" fmla="*/ 0 w 238"/>
                  <a:gd name="T91" fmla="*/ 0 h 271"/>
                  <a:gd name="T92" fmla="*/ 0 w 238"/>
                  <a:gd name="T93" fmla="*/ 0 h 271"/>
                  <a:gd name="T94" fmla="*/ 0 w 238"/>
                  <a:gd name="T95" fmla="*/ 0 h 271"/>
                  <a:gd name="T96" fmla="*/ 0 w 238"/>
                  <a:gd name="T97" fmla="*/ 0 h 271"/>
                  <a:gd name="T98" fmla="*/ 0 w 238"/>
                  <a:gd name="T99" fmla="*/ 0 h 2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271"/>
                  <a:gd name="T152" fmla="*/ 238 w 238"/>
                  <a:gd name="T153" fmla="*/ 271 h 2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40" name="Freeform 77"/>
              <p:cNvSpPr>
                <a:spLocks/>
              </p:cNvSpPr>
              <p:nvPr/>
            </p:nvSpPr>
            <p:spPr bwMode="auto">
              <a:xfrm>
                <a:off x="4135" y="1141"/>
                <a:ext cx="161" cy="158"/>
              </a:xfrm>
              <a:custGeom>
                <a:avLst/>
                <a:gdLst>
                  <a:gd name="T0" fmla="*/ 0 w 806"/>
                  <a:gd name="T1" fmla="*/ 0 h 789"/>
                  <a:gd name="T2" fmla="*/ 0 w 806"/>
                  <a:gd name="T3" fmla="*/ 0 h 789"/>
                  <a:gd name="T4" fmla="*/ 0 w 806"/>
                  <a:gd name="T5" fmla="*/ 0 h 789"/>
                  <a:gd name="T6" fmla="*/ 0 w 806"/>
                  <a:gd name="T7" fmla="*/ 0 h 789"/>
                  <a:gd name="T8" fmla="*/ 0 w 806"/>
                  <a:gd name="T9" fmla="*/ 0 h 789"/>
                  <a:gd name="T10" fmla="*/ 0 w 806"/>
                  <a:gd name="T11" fmla="*/ 0 h 789"/>
                  <a:gd name="T12" fmla="*/ 0 w 806"/>
                  <a:gd name="T13" fmla="*/ 0 h 789"/>
                  <a:gd name="T14" fmla="*/ 0 w 806"/>
                  <a:gd name="T15" fmla="*/ 0 h 789"/>
                  <a:gd name="T16" fmla="*/ 0 w 806"/>
                  <a:gd name="T17" fmla="*/ 0 h 789"/>
                  <a:gd name="T18" fmla="*/ 0 w 806"/>
                  <a:gd name="T19" fmla="*/ 0 h 789"/>
                  <a:gd name="T20" fmla="*/ 0 w 806"/>
                  <a:gd name="T21" fmla="*/ 0 h 789"/>
                  <a:gd name="T22" fmla="*/ 0 w 806"/>
                  <a:gd name="T23" fmla="*/ 0 h 789"/>
                  <a:gd name="T24" fmla="*/ 0 w 806"/>
                  <a:gd name="T25" fmla="*/ 0 h 789"/>
                  <a:gd name="T26" fmla="*/ 0 w 806"/>
                  <a:gd name="T27" fmla="*/ 0 h 789"/>
                  <a:gd name="T28" fmla="*/ 0 w 806"/>
                  <a:gd name="T29" fmla="*/ 0 h 789"/>
                  <a:gd name="T30" fmla="*/ 0 w 806"/>
                  <a:gd name="T31" fmla="*/ 0 h 789"/>
                  <a:gd name="T32" fmla="*/ 0 w 806"/>
                  <a:gd name="T33" fmla="*/ 0 h 789"/>
                  <a:gd name="T34" fmla="*/ 0 w 806"/>
                  <a:gd name="T35" fmla="*/ 0 h 789"/>
                  <a:gd name="T36" fmla="*/ 0 w 806"/>
                  <a:gd name="T37" fmla="*/ 0 h 789"/>
                  <a:gd name="T38" fmla="*/ 0 w 806"/>
                  <a:gd name="T39" fmla="*/ 0 h 789"/>
                  <a:gd name="T40" fmla="*/ 0 w 806"/>
                  <a:gd name="T41" fmla="*/ 0 h 789"/>
                  <a:gd name="T42" fmla="*/ 0 w 806"/>
                  <a:gd name="T43" fmla="*/ 0 h 789"/>
                  <a:gd name="T44" fmla="*/ 0 w 806"/>
                  <a:gd name="T45" fmla="*/ 0 h 789"/>
                  <a:gd name="T46" fmla="*/ 0 w 806"/>
                  <a:gd name="T47" fmla="*/ 0 h 789"/>
                  <a:gd name="T48" fmla="*/ 0 w 806"/>
                  <a:gd name="T49" fmla="*/ 0 h 789"/>
                  <a:gd name="T50" fmla="*/ 0 w 806"/>
                  <a:gd name="T51" fmla="*/ 0 h 789"/>
                  <a:gd name="T52" fmla="*/ 0 w 806"/>
                  <a:gd name="T53" fmla="*/ 0 h 789"/>
                  <a:gd name="T54" fmla="*/ 0 w 806"/>
                  <a:gd name="T55" fmla="*/ 0 h 789"/>
                  <a:gd name="T56" fmla="*/ 0 w 806"/>
                  <a:gd name="T57" fmla="*/ 0 h 789"/>
                  <a:gd name="T58" fmla="*/ 0 w 806"/>
                  <a:gd name="T59" fmla="*/ 0 h 789"/>
                  <a:gd name="T60" fmla="*/ 0 w 806"/>
                  <a:gd name="T61" fmla="*/ 0 h 789"/>
                  <a:gd name="T62" fmla="*/ 0 w 806"/>
                  <a:gd name="T63" fmla="*/ 0 h 789"/>
                  <a:gd name="T64" fmla="*/ 0 w 806"/>
                  <a:gd name="T65" fmla="*/ 0 h 789"/>
                  <a:gd name="T66" fmla="*/ 0 w 806"/>
                  <a:gd name="T67" fmla="*/ 0 h 789"/>
                  <a:gd name="T68" fmla="*/ 0 w 806"/>
                  <a:gd name="T69" fmla="*/ 0 h 789"/>
                  <a:gd name="T70" fmla="*/ 0 w 806"/>
                  <a:gd name="T71" fmla="*/ 0 h 789"/>
                  <a:gd name="T72" fmla="*/ 0 w 806"/>
                  <a:gd name="T73" fmla="*/ 0 h 789"/>
                  <a:gd name="T74" fmla="*/ 0 w 806"/>
                  <a:gd name="T75" fmla="*/ 0 h 789"/>
                  <a:gd name="T76" fmla="*/ 0 w 806"/>
                  <a:gd name="T77" fmla="*/ 0 h 789"/>
                  <a:gd name="T78" fmla="*/ 0 w 806"/>
                  <a:gd name="T79" fmla="*/ 0 h 789"/>
                  <a:gd name="T80" fmla="*/ 0 w 806"/>
                  <a:gd name="T81" fmla="*/ 0 h 789"/>
                  <a:gd name="T82" fmla="*/ 0 w 806"/>
                  <a:gd name="T83" fmla="*/ 0 h 789"/>
                  <a:gd name="T84" fmla="*/ 0 w 806"/>
                  <a:gd name="T85" fmla="*/ 0 h 789"/>
                  <a:gd name="T86" fmla="*/ 0 w 806"/>
                  <a:gd name="T87" fmla="*/ 0 h 789"/>
                  <a:gd name="T88" fmla="*/ 0 w 806"/>
                  <a:gd name="T89" fmla="*/ 0 h 789"/>
                  <a:gd name="T90" fmla="*/ 0 w 806"/>
                  <a:gd name="T91" fmla="*/ 0 h 789"/>
                  <a:gd name="T92" fmla="*/ 0 w 806"/>
                  <a:gd name="T93" fmla="*/ 0 h 789"/>
                  <a:gd name="T94" fmla="*/ 0 w 806"/>
                  <a:gd name="T95" fmla="*/ 0 h 789"/>
                  <a:gd name="T96" fmla="*/ 0 w 806"/>
                  <a:gd name="T97" fmla="*/ 0 h 789"/>
                  <a:gd name="T98" fmla="*/ 0 w 806"/>
                  <a:gd name="T99" fmla="*/ 0 h 789"/>
                  <a:gd name="T100" fmla="*/ 0 w 806"/>
                  <a:gd name="T101" fmla="*/ 0 h 789"/>
                  <a:gd name="T102" fmla="*/ 0 w 806"/>
                  <a:gd name="T103" fmla="*/ 0 h 789"/>
                  <a:gd name="T104" fmla="*/ 0 w 806"/>
                  <a:gd name="T105" fmla="*/ 0 h 789"/>
                  <a:gd name="T106" fmla="*/ 0 w 806"/>
                  <a:gd name="T107" fmla="*/ 0 h 789"/>
                  <a:gd name="T108" fmla="*/ 0 w 806"/>
                  <a:gd name="T109" fmla="*/ 0 h 789"/>
                  <a:gd name="T110" fmla="*/ 0 w 806"/>
                  <a:gd name="T111" fmla="*/ 0 h 7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6"/>
                  <a:gd name="T169" fmla="*/ 0 h 789"/>
                  <a:gd name="T170" fmla="*/ 806 w 806"/>
                  <a:gd name="T171" fmla="*/ 789 h 7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41" name="Freeform 78"/>
              <p:cNvSpPr>
                <a:spLocks/>
              </p:cNvSpPr>
              <p:nvPr/>
            </p:nvSpPr>
            <p:spPr bwMode="auto">
              <a:xfrm>
                <a:off x="4214" y="1168"/>
                <a:ext cx="81" cy="83"/>
              </a:xfrm>
              <a:custGeom>
                <a:avLst/>
                <a:gdLst>
                  <a:gd name="T0" fmla="*/ 0 w 405"/>
                  <a:gd name="T1" fmla="*/ 0 h 414"/>
                  <a:gd name="T2" fmla="*/ 0 w 405"/>
                  <a:gd name="T3" fmla="*/ 0 h 414"/>
                  <a:gd name="T4" fmla="*/ 0 w 405"/>
                  <a:gd name="T5" fmla="*/ 0 h 414"/>
                  <a:gd name="T6" fmla="*/ 0 w 405"/>
                  <a:gd name="T7" fmla="*/ 0 h 414"/>
                  <a:gd name="T8" fmla="*/ 0 w 405"/>
                  <a:gd name="T9" fmla="*/ 0 h 414"/>
                  <a:gd name="T10" fmla="*/ 0 w 405"/>
                  <a:gd name="T11" fmla="*/ 0 h 414"/>
                  <a:gd name="T12" fmla="*/ 0 w 405"/>
                  <a:gd name="T13" fmla="*/ 0 h 414"/>
                  <a:gd name="T14" fmla="*/ 0 w 405"/>
                  <a:gd name="T15" fmla="*/ 0 h 414"/>
                  <a:gd name="T16" fmla="*/ 0 w 405"/>
                  <a:gd name="T17" fmla="*/ 0 h 414"/>
                  <a:gd name="T18" fmla="*/ 0 w 405"/>
                  <a:gd name="T19" fmla="*/ 0 h 414"/>
                  <a:gd name="T20" fmla="*/ 0 w 405"/>
                  <a:gd name="T21" fmla="*/ 0 h 414"/>
                  <a:gd name="T22" fmla="*/ 0 w 405"/>
                  <a:gd name="T23" fmla="*/ 0 h 414"/>
                  <a:gd name="T24" fmla="*/ 0 w 405"/>
                  <a:gd name="T25" fmla="*/ 0 h 414"/>
                  <a:gd name="T26" fmla="*/ 0 w 405"/>
                  <a:gd name="T27" fmla="*/ 0 h 414"/>
                  <a:gd name="T28" fmla="*/ 0 w 405"/>
                  <a:gd name="T29" fmla="*/ 0 h 414"/>
                  <a:gd name="T30" fmla="*/ 0 w 405"/>
                  <a:gd name="T31" fmla="*/ 0 h 414"/>
                  <a:gd name="T32" fmla="*/ 0 w 405"/>
                  <a:gd name="T33" fmla="*/ 0 h 414"/>
                  <a:gd name="T34" fmla="*/ 0 w 405"/>
                  <a:gd name="T35" fmla="*/ 0 h 414"/>
                  <a:gd name="T36" fmla="*/ 0 w 405"/>
                  <a:gd name="T37" fmla="*/ 0 h 414"/>
                  <a:gd name="T38" fmla="*/ 0 w 405"/>
                  <a:gd name="T39" fmla="*/ 0 h 414"/>
                  <a:gd name="T40" fmla="*/ 0 w 405"/>
                  <a:gd name="T41" fmla="*/ 0 h 414"/>
                  <a:gd name="T42" fmla="*/ 0 w 405"/>
                  <a:gd name="T43" fmla="*/ 0 h 414"/>
                  <a:gd name="T44" fmla="*/ 0 w 405"/>
                  <a:gd name="T45" fmla="*/ 0 h 414"/>
                  <a:gd name="T46" fmla="*/ 0 w 405"/>
                  <a:gd name="T47" fmla="*/ 0 h 414"/>
                  <a:gd name="T48" fmla="*/ 0 w 405"/>
                  <a:gd name="T49" fmla="*/ 0 h 414"/>
                  <a:gd name="T50" fmla="*/ 0 w 405"/>
                  <a:gd name="T51" fmla="*/ 0 h 414"/>
                  <a:gd name="T52" fmla="*/ 0 w 405"/>
                  <a:gd name="T53" fmla="*/ 0 h 414"/>
                  <a:gd name="T54" fmla="*/ 0 w 405"/>
                  <a:gd name="T55" fmla="*/ 0 h 414"/>
                  <a:gd name="T56" fmla="*/ 0 w 405"/>
                  <a:gd name="T57" fmla="*/ 0 h 414"/>
                  <a:gd name="T58" fmla="*/ 0 w 405"/>
                  <a:gd name="T59" fmla="*/ 0 h 414"/>
                  <a:gd name="T60" fmla="*/ 0 w 405"/>
                  <a:gd name="T61" fmla="*/ 0 h 414"/>
                  <a:gd name="T62" fmla="*/ 0 w 405"/>
                  <a:gd name="T63" fmla="*/ 0 h 414"/>
                  <a:gd name="T64" fmla="*/ 0 w 405"/>
                  <a:gd name="T65" fmla="*/ 0 h 4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5"/>
                  <a:gd name="T100" fmla="*/ 0 h 414"/>
                  <a:gd name="T101" fmla="*/ 405 w 405"/>
                  <a:gd name="T102" fmla="*/ 414 h 4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42" name="Freeform 79"/>
              <p:cNvSpPr>
                <a:spLocks/>
              </p:cNvSpPr>
              <p:nvPr/>
            </p:nvSpPr>
            <p:spPr bwMode="auto">
              <a:xfrm>
                <a:off x="4091" y="1180"/>
                <a:ext cx="50" cy="114"/>
              </a:xfrm>
              <a:custGeom>
                <a:avLst/>
                <a:gdLst>
                  <a:gd name="T0" fmla="*/ 0 w 249"/>
                  <a:gd name="T1" fmla="*/ 0 h 569"/>
                  <a:gd name="T2" fmla="*/ 0 w 249"/>
                  <a:gd name="T3" fmla="*/ 0 h 569"/>
                  <a:gd name="T4" fmla="*/ 0 w 249"/>
                  <a:gd name="T5" fmla="*/ 0 h 569"/>
                  <a:gd name="T6" fmla="*/ 0 w 249"/>
                  <a:gd name="T7" fmla="*/ 0 h 569"/>
                  <a:gd name="T8" fmla="*/ 0 w 249"/>
                  <a:gd name="T9" fmla="*/ 0 h 569"/>
                  <a:gd name="T10" fmla="*/ 0 w 249"/>
                  <a:gd name="T11" fmla="*/ 0 h 569"/>
                  <a:gd name="T12" fmla="*/ 0 w 249"/>
                  <a:gd name="T13" fmla="*/ 0 h 569"/>
                  <a:gd name="T14" fmla="*/ 0 w 249"/>
                  <a:gd name="T15" fmla="*/ 0 h 569"/>
                  <a:gd name="T16" fmla="*/ 0 w 249"/>
                  <a:gd name="T17" fmla="*/ 0 h 569"/>
                  <a:gd name="T18" fmla="*/ 0 w 249"/>
                  <a:gd name="T19" fmla="*/ 0 h 569"/>
                  <a:gd name="T20" fmla="*/ 0 w 249"/>
                  <a:gd name="T21" fmla="*/ 0 h 569"/>
                  <a:gd name="T22" fmla="*/ 0 w 249"/>
                  <a:gd name="T23" fmla="*/ 0 h 569"/>
                  <a:gd name="T24" fmla="*/ 0 w 249"/>
                  <a:gd name="T25" fmla="*/ 0 h 569"/>
                  <a:gd name="T26" fmla="*/ 0 w 249"/>
                  <a:gd name="T27" fmla="*/ 0 h 569"/>
                  <a:gd name="T28" fmla="*/ 0 w 249"/>
                  <a:gd name="T29" fmla="*/ 0 h 569"/>
                  <a:gd name="T30" fmla="*/ 0 w 249"/>
                  <a:gd name="T31" fmla="*/ 0 h 569"/>
                  <a:gd name="T32" fmla="*/ 0 w 249"/>
                  <a:gd name="T33" fmla="*/ 0 h 569"/>
                  <a:gd name="T34" fmla="*/ 0 w 249"/>
                  <a:gd name="T35" fmla="*/ 0 h 569"/>
                  <a:gd name="T36" fmla="*/ 0 w 249"/>
                  <a:gd name="T37" fmla="*/ 0 h 569"/>
                  <a:gd name="T38" fmla="*/ 0 w 249"/>
                  <a:gd name="T39" fmla="*/ 0 h 569"/>
                  <a:gd name="T40" fmla="*/ 0 w 249"/>
                  <a:gd name="T41" fmla="*/ 0 h 569"/>
                  <a:gd name="T42" fmla="*/ 0 w 249"/>
                  <a:gd name="T43" fmla="*/ 0 h 569"/>
                  <a:gd name="T44" fmla="*/ 0 w 249"/>
                  <a:gd name="T45" fmla="*/ 0 h 569"/>
                  <a:gd name="T46" fmla="*/ 0 w 249"/>
                  <a:gd name="T47" fmla="*/ 0 h 569"/>
                  <a:gd name="T48" fmla="*/ 0 w 249"/>
                  <a:gd name="T49" fmla="*/ 0 h 569"/>
                  <a:gd name="T50" fmla="*/ 0 w 249"/>
                  <a:gd name="T51" fmla="*/ 0 h 569"/>
                  <a:gd name="T52" fmla="*/ 0 w 249"/>
                  <a:gd name="T53" fmla="*/ 0 h 569"/>
                  <a:gd name="T54" fmla="*/ 0 w 249"/>
                  <a:gd name="T55" fmla="*/ 0 h 569"/>
                  <a:gd name="T56" fmla="*/ 0 w 249"/>
                  <a:gd name="T57" fmla="*/ 0 h 569"/>
                  <a:gd name="T58" fmla="*/ 0 w 249"/>
                  <a:gd name="T59" fmla="*/ 0 h 569"/>
                  <a:gd name="T60" fmla="*/ 0 w 249"/>
                  <a:gd name="T61" fmla="*/ 0 h 569"/>
                  <a:gd name="T62" fmla="*/ 0 w 249"/>
                  <a:gd name="T63" fmla="*/ 0 h 569"/>
                  <a:gd name="T64" fmla="*/ 0 w 249"/>
                  <a:gd name="T65" fmla="*/ 0 h 569"/>
                  <a:gd name="T66" fmla="*/ 0 w 249"/>
                  <a:gd name="T67" fmla="*/ 0 h 569"/>
                  <a:gd name="T68" fmla="*/ 0 w 249"/>
                  <a:gd name="T69" fmla="*/ 0 h 569"/>
                  <a:gd name="T70" fmla="*/ 0 w 249"/>
                  <a:gd name="T71" fmla="*/ 0 h 569"/>
                  <a:gd name="T72" fmla="*/ 0 w 249"/>
                  <a:gd name="T73" fmla="*/ 0 h 569"/>
                  <a:gd name="T74" fmla="*/ 0 w 249"/>
                  <a:gd name="T75" fmla="*/ 0 h 569"/>
                  <a:gd name="T76" fmla="*/ 0 w 249"/>
                  <a:gd name="T77" fmla="*/ 0 h 569"/>
                  <a:gd name="T78" fmla="*/ 0 w 249"/>
                  <a:gd name="T79" fmla="*/ 0 h 569"/>
                  <a:gd name="T80" fmla="*/ 0 w 249"/>
                  <a:gd name="T81" fmla="*/ 0 h 569"/>
                  <a:gd name="T82" fmla="*/ 0 w 249"/>
                  <a:gd name="T83" fmla="*/ 0 h 569"/>
                  <a:gd name="T84" fmla="*/ 0 w 249"/>
                  <a:gd name="T85" fmla="*/ 0 h 569"/>
                  <a:gd name="T86" fmla="*/ 0 w 249"/>
                  <a:gd name="T87" fmla="*/ 0 h 569"/>
                  <a:gd name="T88" fmla="*/ 0 w 249"/>
                  <a:gd name="T89" fmla="*/ 0 h 569"/>
                  <a:gd name="T90" fmla="*/ 0 w 249"/>
                  <a:gd name="T91" fmla="*/ 0 h 569"/>
                  <a:gd name="T92" fmla="*/ 0 w 249"/>
                  <a:gd name="T93" fmla="*/ 0 h 569"/>
                  <a:gd name="T94" fmla="*/ 0 w 249"/>
                  <a:gd name="T95" fmla="*/ 0 h 569"/>
                  <a:gd name="T96" fmla="*/ 0 w 249"/>
                  <a:gd name="T97" fmla="*/ 0 h 569"/>
                  <a:gd name="T98" fmla="*/ 0 w 249"/>
                  <a:gd name="T99" fmla="*/ 0 h 569"/>
                  <a:gd name="T100" fmla="*/ 0 w 249"/>
                  <a:gd name="T101" fmla="*/ 0 h 5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9"/>
                  <a:gd name="T154" fmla="*/ 0 h 569"/>
                  <a:gd name="T155" fmla="*/ 249 w 249"/>
                  <a:gd name="T156" fmla="*/ 569 h 5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43" name="Freeform 80"/>
              <p:cNvSpPr>
                <a:spLocks/>
              </p:cNvSpPr>
              <p:nvPr/>
            </p:nvSpPr>
            <p:spPr bwMode="auto">
              <a:xfrm>
                <a:off x="4244" y="1188"/>
                <a:ext cx="34" cy="40"/>
              </a:xfrm>
              <a:custGeom>
                <a:avLst/>
                <a:gdLst>
                  <a:gd name="T0" fmla="*/ 0 w 168"/>
                  <a:gd name="T1" fmla="*/ 0 h 198"/>
                  <a:gd name="T2" fmla="*/ 0 w 168"/>
                  <a:gd name="T3" fmla="*/ 0 h 198"/>
                  <a:gd name="T4" fmla="*/ 0 w 168"/>
                  <a:gd name="T5" fmla="*/ 0 h 198"/>
                  <a:gd name="T6" fmla="*/ 0 w 168"/>
                  <a:gd name="T7" fmla="*/ 0 h 198"/>
                  <a:gd name="T8" fmla="*/ 0 w 168"/>
                  <a:gd name="T9" fmla="*/ 0 h 198"/>
                  <a:gd name="T10" fmla="*/ 0 w 168"/>
                  <a:gd name="T11" fmla="*/ 0 h 198"/>
                  <a:gd name="T12" fmla="*/ 0 w 168"/>
                  <a:gd name="T13" fmla="*/ 0 h 198"/>
                  <a:gd name="T14" fmla="*/ 0 w 168"/>
                  <a:gd name="T15" fmla="*/ 0 h 198"/>
                  <a:gd name="T16" fmla="*/ 0 w 168"/>
                  <a:gd name="T17" fmla="*/ 0 h 198"/>
                  <a:gd name="T18" fmla="*/ 0 w 168"/>
                  <a:gd name="T19" fmla="*/ 0 h 198"/>
                  <a:gd name="T20" fmla="*/ 0 w 168"/>
                  <a:gd name="T21" fmla="*/ 0 h 198"/>
                  <a:gd name="T22" fmla="*/ 0 w 168"/>
                  <a:gd name="T23" fmla="*/ 0 h 198"/>
                  <a:gd name="T24" fmla="*/ 0 w 168"/>
                  <a:gd name="T25" fmla="*/ 0 h 198"/>
                  <a:gd name="T26" fmla="*/ 0 w 168"/>
                  <a:gd name="T27" fmla="*/ 0 h 198"/>
                  <a:gd name="T28" fmla="*/ 0 w 168"/>
                  <a:gd name="T29" fmla="*/ 0 h 198"/>
                  <a:gd name="T30" fmla="*/ 0 w 168"/>
                  <a:gd name="T31" fmla="*/ 0 h 198"/>
                  <a:gd name="T32" fmla="*/ 0 w 168"/>
                  <a:gd name="T33" fmla="*/ 0 h 198"/>
                  <a:gd name="T34" fmla="*/ 0 w 168"/>
                  <a:gd name="T35" fmla="*/ 0 h 198"/>
                  <a:gd name="T36" fmla="*/ 0 w 168"/>
                  <a:gd name="T37" fmla="*/ 0 h 198"/>
                  <a:gd name="T38" fmla="*/ 0 w 168"/>
                  <a:gd name="T39" fmla="*/ 0 h 198"/>
                  <a:gd name="T40" fmla="*/ 0 w 168"/>
                  <a:gd name="T41" fmla="*/ 0 h 198"/>
                  <a:gd name="T42" fmla="*/ 0 w 168"/>
                  <a:gd name="T43" fmla="*/ 0 h 198"/>
                  <a:gd name="T44" fmla="*/ 0 w 168"/>
                  <a:gd name="T45" fmla="*/ 0 h 198"/>
                  <a:gd name="T46" fmla="*/ 0 w 168"/>
                  <a:gd name="T47" fmla="*/ 0 h 198"/>
                  <a:gd name="T48" fmla="*/ 0 w 168"/>
                  <a:gd name="T49" fmla="*/ 0 h 198"/>
                  <a:gd name="T50" fmla="*/ 0 w 168"/>
                  <a:gd name="T51" fmla="*/ 0 h 198"/>
                  <a:gd name="T52" fmla="*/ 0 w 168"/>
                  <a:gd name="T53" fmla="*/ 0 h 198"/>
                  <a:gd name="T54" fmla="*/ 0 w 168"/>
                  <a:gd name="T55" fmla="*/ 0 h 198"/>
                  <a:gd name="T56" fmla="*/ 0 w 168"/>
                  <a:gd name="T57" fmla="*/ 0 h 198"/>
                  <a:gd name="T58" fmla="*/ 0 w 168"/>
                  <a:gd name="T59" fmla="*/ 0 h 198"/>
                  <a:gd name="T60" fmla="*/ 0 w 168"/>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98"/>
                  <a:gd name="T95" fmla="*/ 168 w 168"/>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44" name="Freeform 81"/>
              <p:cNvSpPr>
                <a:spLocks/>
              </p:cNvSpPr>
              <p:nvPr/>
            </p:nvSpPr>
            <p:spPr bwMode="auto">
              <a:xfrm>
                <a:off x="4127" y="1191"/>
                <a:ext cx="50" cy="56"/>
              </a:xfrm>
              <a:custGeom>
                <a:avLst/>
                <a:gdLst>
                  <a:gd name="T0" fmla="*/ 0 w 250"/>
                  <a:gd name="T1" fmla="*/ 0 h 279"/>
                  <a:gd name="T2" fmla="*/ 0 w 250"/>
                  <a:gd name="T3" fmla="*/ 0 h 279"/>
                  <a:gd name="T4" fmla="*/ 0 w 250"/>
                  <a:gd name="T5" fmla="*/ 0 h 279"/>
                  <a:gd name="T6" fmla="*/ 0 w 250"/>
                  <a:gd name="T7" fmla="*/ 0 h 279"/>
                  <a:gd name="T8" fmla="*/ 0 w 250"/>
                  <a:gd name="T9" fmla="*/ 0 h 279"/>
                  <a:gd name="T10" fmla="*/ 0 w 250"/>
                  <a:gd name="T11" fmla="*/ 0 h 279"/>
                  <a:gd name="T12" fmla="*/ 0 w 250"/>
                  <a:gd name="T13" fmla="*/ 0 h 279"/>
                  <a:gd name="T14" fmla="*/ 0 w 250"/>
                  <a:gd name="T15" fmla="*/ 0 h 279"/>
                  <a:gd name="T16" fmla="*/ 0 w 250"/>
                  <a:gd name="T17" fmla="*/ 0 h 279"/>
                  <a:gd name="T18" fmla="*/ 0 w 250"/>
                  <a:gd name="T19" fmla="*/ 0 h 279"/>
                  <a:gd name="T20" fmla="*/ 0 w 250"/>
                  <a:gd name="T21" fmla="*/ 0 h 279"/>
                  <a:gd name="T22" fmla="*/ 0 w 250"/>
                  <a:gd name="T23" fmla="*/ 0 h 279"/>
                  <a:gd name="T24" fmla="*/ 0 w 250"/>
                  <a:gd name="T25" fmla="*/ 0 h 279"/>
                  <a:gd name="T26" fmla="*/ 0 w 250"/>
                  <a:gd name="T27" fmla="*/ 0 h 279"/>
                  <a:gd name="T28" fmla="*/ 0 w 250"/>
                  <a:gd name="T29" fmla="*/ 0 h 279"/>
                  <a:gd name="T30" fmla="*/ 0 w 250"/>
                  <a:gd name="T31" fmla="*/ 0 h 279"/>
                  <a:gd name="T32" fmla="*/ 0 w 250"/>
                  <a:gd name="T33" fmla="*/ 0 h 279"/>
                  <a:gd name="T34" fmla="*/ 0 w 250"/>
                  <a:gd name="T35" fmla="*/ 0 h 279"/>
                  <a:gd name="T36" fmla="*/ 0 w 250"/>
                  <a:gd name="T37" fmla="*/ 0 h 279"/>
                  <a:gd name="T38" fmla="*/ 0 w 250"/>
                  <a:gd name="T39" fmla="*/ 0 h 279"/>
                  <a:gd name="T40" fmla="*/ 0 w 250"/>
                  <a:gd name="T41" fmla="*/ 0 h 279"/>
                  <a:gd name="T42" fmla="*/ 0 w 250"/>
                  <a:gd name="T43" fmla="*/ 0 h 279"/>
                  <a:gd name="T44" fmla="*/ 0 w 250"/>
                  <a:gd name="T45" fmla="*/ 0 h 279"/>
                  <a:gd name="T46" fmla="*/ 0 w 250"/>
                  <a:gd name="T47" fmla="*/ 0 h 279"/>
                  <a:gd name="T48" fmla="*/ 0 w 250"/>
                  <a:gd name="T49" fmla="*/ 0 h 279"/>
                  <a:gd name="T50" fmla="*/ 0 w 250"/>
                  <a:gd name="T51" fmla="*/ 0 h 279"/>
                  <a:gd name="T52" fmla="*/ 0 w 250"/>
                  <a:gd name="T53" fmla="*/ 0 h 279"/>
                  <a:gd name="T54" fmla="*/ 0 w 250"/>
                  <a:gd name="T55" fmla="*/ 0 h 279"/>
                  <a:gd name="T56" fmla="*/ 0 w 250"/>
                  <a:gd name="T57" fmla="*/ 0 h 279"/>
                  <a:gd name="T58" fmla="*/ 0 w 250"/>
                  <a:gd name="T59" fmla="*/ 0 h 279"/>
                  <a:gd name="T60" fmla="*/ 0 w 250"/>
                  <a:gd name="T61" fmla="*/ 0 h 279"/>
                  <a:gd name="T62" fmla="*/ 0 w 250"/>
                  <a:gd name="T63" fmla="*/ 0 h 279"/>
                  <a:gd name="T64" fmla="*/ 0 w 250"/>
                  <a:gd name="T65" fmla="*/ 0 h 279"/>
                  <a:gd name="T66" fmla="*/ 0 w 250"/>
                  <a:gd name="T67" fmla="*/ 0 h 279"/>
                  <a:gd name="T68" fmla="*/ 0 w 250"/>
                  <a:gd name="T69" fmla="*/ 0 h 279"/>
                  <a:gd name="T70" fmla="*/ 0 w 250"/>
                  <a:gd name="T71" fmla="*/ 0 h 279"/>
                  <a:gd name="T72" fmla="*/ 0 w 250"/>
                  <a:gd name="T73" fmla="*/ 0 h 279"/>
                  <a:gd name="T74" fmla="*/ 0 w 250"/>
                  <a:gd name="T75" fmla="*/ 0 h 279"/>
                  <a:gd name="T76" fmla="*/ 0 w 250"/>
                  <a:gd name="T77" fmla="*/ 0 h 279"/>
                  <a:gd name="T78" fmla="*/ 0 w 250"/>
                  <a:gd name="T79" fmla="*/ 0 h 279"/>
                  <a:gd name="T80" fmla="*/ 0 w 250"/>
                  <a:gd name="T81" fmla="*/ 0 h 2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79"/>
                  <a:gd name="T125" fmla="*/ 250 w 250"/>
                  <a:gd name="T126" fmla="*/ 279 h 2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45" name="Freeform 82"/>
              <p:cNvSpPr>
                <a:spLocks/>
              </p:cNvSpPr>
              <p:nvPr/>
            </p:nvSpPr>
            <p:spPr bwMode="auto">
              <a:xfrm>
                <a:off x="4193" y="1267"/>
                <a:ext cx="21" cy="32"/>
              </a:xfrm>
              <a:custGeom>
                <a:avLst/>
                <a:gdLst>
                  <a:gd name="T0" fmla="*/ 0 w 104"/>
                  <a:gd name="T1" fmla="*/ 0 h 156"/>
                  <a:gd name="T2" fmla="*/ 0 w 104"/>
                  <a:gd name="T3" fmla="*/ 0 h 156"/>
                  <a:gd name="T4" fmla="*/ 0 w 104"/>
                  <a:gd name="T5" fmla="*/ 0 h 156"/>
                  <a:gd name="T6" fmla="*/ 0 w 104"/>
                  <a:gd name="T7" fmla="*/ 0 h 156"/>
                  <a:gd name="T8" fmla="*/ 0 w 104"/>
                  <a:gd name="T9" fmla="*/ 0 h 156"/>
                  <a:gd name="T10" fmla="*/ 0 w 104"/>
                  <a:gd name="T11" fmla="*/ 0 h 156"/>
                  <a:gd name="T12" fmla="*/ 0 w 104"/>
                  <a:gd name="T13" fmla="*/ 0 h 156"/>
                  <a:gd name="T14" fmla="*/ 0 w 104"/>
                  <a:gd name="T15" fmla="*/ 0 h 156"/>
                  <a:gd name="T16" fmla="*/ 0 w 104"/>
                  <a:gd name="T17" fmla="*/ 0 h 156"/>
                  <a:gd name="T18" fmla="*/ 0 w 104"/>
                  <a:gd name="T19" fmla="*/ 0 h 156"/>
                  <a:gd name="T20" fmla="*/ 0 w 104"/>
                  <a:gd name="T21" fmla="*/ 0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56"/>
                  <a:gd name="T35" fmla="*/ 104 w 104"/>
                  <a:gd name="T36" fmla="*/ 156 h 1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46" name="Freeform 83"/>
              <p:cNvSpPr>
                <a:spLocks/>
              </p:cNvSpPr>
              <p:nvPr/>
            </p:nvSpPr>
            <p:spPr bwMode="auto">
              <a:xfrm>
                <a:off x="4160" y="1288"/>
                <a:ext cx="12" cy="13"/>
              </a:xfrm>
              <a:custGeom>
                <a:avLst/>
                <a:gdLst>
                  <a:gd name="T0" fmla="*/ 0 w 62"/>
                  <a:gd name="T1" fmla="*/ 0 h 62"/>
                  <a:gd name="T2" fmla="*/ 0 w 62"/>
                  <a:gd name="T3" fmla="*/ 0 h 62"/>
                  <a:gd name="T4" fmla="*/ 0 w 62"/>
                  <a:gd name="T5" fmla="*/ 0 h 62"/>
                  <a:gd name="T6" fmla="*/ 0 w 62"/>
                  <a:gd name="T7" fmla="*/ 0 h 62"/>
                  <a:gd name="T8" fmla="*/ 0 60000 65536"/>
                  <a:gd name="T9" fmla="*/ 0 60000 65536"/>
                  <a:gd name="T10" fmla="*/ 0 60000 65536"/>
                  <a:gd name="T11" fmla="*/ 0 60000 65536"/>
                  <a:gd name="T12" fmla="*/ 0 w 62"/>
                  <a:gd name="T13" fmla="*/ 0 h 62"/>
                  <a:gd name="T14" fmla="*/ 62 w 62"/>
                  <a:gd name="T15" fmla="*/ 62 h 62"/>
                </a:gdLst>
                <a:ahLst/>
                <a:cxnLst>
                  <a:cxn ang="T8">
                    <a:pos x="T0" y="T1"/>
                  </a:cxn>
                  <a:cxn ang="T9">
                    <a:pos x="T2" y="T3"/>
                  </a:cxn>
                  <a:cxn ang="T10">
                    <a:pos x="T4" y="T5"/>
                  </a:cxn>
                  <a:cxn ang="T11">
                    <a:pos x="T6" y="T7"/>
                  </a:cxn>
                </a:cxnLst>
                <a:rect l="T12" t="T13" r="T14" b="T15"/>
                <a:pathLst>
                  <a:path w="62" h="62">
                    <a:moveTo>
                      <a:pt x="0" y="52"/>
                    </a:moveTo>
                    <a:lnTo>
                      <a:pt x="22" y="0"/>
                    </a:lnTo>
                    <a:lnTo>
                      <a:pt x="62" y="62"/>
                    </a:lnTo>
                    <a:lnTo>
                      <a:pt x="0" y="5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47" name="Freeform 84"/>
              <p:cNvSpPr>
                <a:spLocks/>
              </p:cNvSpPr>
              <p:nvPr/>
            </p:nvSpPr>
            <p:spPr bwMode="auto">
              <a:xfrm>
                <a:off x="4118" y="1290"/>
                <a:ext cx="158" cy="33"/>
              </a:xfrm>
              <a:custGeom>
                <a:avLst/>
                <a:gdLst>
                  <a:gd name="T0" fmla="*/ 0 w 788"/>
                  <a:gd name="T1" fmla="*/ 0 h 165"/>
                  <a:gd name="T2" fmla="*/ 0 w 788"/>
                  <a:gd name="T3" fmla="*/ 0 h 165"/>
                  <a:gd name="T4" fmla="*/ 0 w 788"/>
                  <a:gd name="T5" fmla="*/ 0 h 165"/>
                  <a:gd name="T6" fmla="*/ 0 w 788"/>
                  <a:gd name="T7" fmla="*/ 0 h 165"/>
                  <a:gd name="T8" fmla="*/ 0 w 788"/>
                  <a:gd name="T9" fmla="*/ 0 h 165"/>
                  <a:gd name="T10" fmla="*/ 0 w 788"/>
                  <a:gd name="T11" fmla="*/ 0 h 165"/>
                  <a:gd name="T12" fmla="*/ 0 w 788"/>
                  <a:gd name="T13" fmla="*/ 0 h 165"/>
                  <a:gd name="T14" fmla="*/ 0 w 788"/>
                  <a:gd name="T15" fmla="*/ 0 h 165"/>
                  <a:gd name="T16" fmla="*/ 0 w 788"/>
                  <a:gd name="T17" fmla="*/ 0 h 165"/>
                  <a:gd name="T18" fmla="*/ 0 w 788"/>
                  <a:gd name="T19" fmla="*/ 0 h 165"/>
                  <a:gd name="T20" fmla="*/ 0 w 788"/>
                  <a:gd name="T21" fmla="*/ 0 h 165"/>
                  <a:gd name="T22" fmla="*/ 0 w 788"/>
                  <a:gd name="T23" fmla="*/ 0 h 165"/>
                  <a:gd name="T24" fmla="*/ 0 w 788"/>
                  <a:gd name="T25" fmla="*/ 0 h 165"/>
                  <a:gd name="T26" fmla="*/ 0 w 788"/>
                  <a:gd name="T27" fmla="*/ 0 h 165"/>
                  <a:gd name="T28" fmla="*/ 0 w 788"/>
                  <a:gd name="T29" fmla="*/ 0 h 165"/>
                  <a:gd name="T30" fmla="*/ 0 w 788"/>
                  <a:gd name="T31" fmla="*/ 0 h 165"/>
                  <a:gd name="T32" fmla="*/ 0 w 788"/>
                  <a:gd name="T33" fmla="*/ 0 h 165"/>
                  <a:gd name="T34" fmla="*/ 0 w 788"/>
                  <a:gd name="T35" fmla="*/ 0 h 165"/>
                  <a:gd name="T36" fmla="*/ 0 w 788"/>
                  <a:gd name="T37" fmla="*/ 0 h 165"/>
                  <a:gd name="T38" fmla="*/ 0 w 788"/>
                  <a:gd name="T39" fmla="*/ 0 h 165"/>
                  <a:gd name="T40" fmla="*/ 0 w 788"/>
                  <a:gd name="T41" fmla="*/ 0 h 165"/>
                  <a:gd name="T42" fmla="*/ 0 w 788"/>
                  <a:gd name="T43" fmla="*/ 0 h 165"/>
                  <a:gd name="T44" fmla="*/ 0 w 788"/>
                  <a:gd name="T45" fmla="*/ 0 h 165"/>
                  <a:gd name="T46" fmla="*/ 0 w 788"/>
                  <a:gd name="T47" fmla="*/ 0 h 165"/>
                  <a:gd name="T48" fmla="*/ 0 w 788"/>
                  <a:gd name="T49" fmla="*/ 0 h 165"/>
                  <a:gd name="T50" fmla="*/ 0 w 788"/>
                  <a:gd name="T51" fmla="*/ 0 h 1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8"/>
                  <a:gd name="T79" fmla="*/ 0 h 165"/>
                  <a:gd name="T80" fmla="*/ 788 w 788"/>
                  <a:gd name="T81" fmla="*/ 165 h 1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48" name="Freeform 85"/>
              <p:cNvSpPr>
                <a:spLocks/>
              </p:cNvSpPr>
              <p:nvPr/>
            </p:nvSpPr>
            <p:spPr bwMode="auto">
              <a:xfrm>
                <a:off x="4064" y="1311"/>
                <a:ext cx="299" cy="429"/>
              </a:xfrm>
              <a:custGeom>
                <a:avLst/>
                <a:gdLst>
                  <a:gd name="T0" fmla="*/ 0 w 1493"/>
                  <a:gd name="T1" fmla="*/ 0 h 2145"/>
                  <a:gd name="T2" fmla="*/ 0 w 1493"/>
                  <a:gd name="T3" fmla="*/ 0 h 2145"/>
                  <a:gd name="T4" fmla="*/ 0 w 1493"/>
                  <a:gd name="T5" fmla="*/ 0 h 2145"/>
                  <a:gd name="T6" fmla="*/ 0 w 1493"/>
                  <a:gd name="T7" fmla="*/ 0 h 2145"/>
                  <a:gd name="T8" fmla="*/ 0 w 1493"/>
                  <a:gd name="T9" fmla="*/ 0 h 2145"/>
                  <a:gd name="T10" fmla="*/ 0 w 1493"/>
                  <a:gd name="T11" fmla="*/ 0 h 2145"/>
                  <a:gd name="T12" fmla="*/ 0 w 1493"/>
                  <a:gd name="T13" fmla="*/ 0 h 2145"/>
                  <a:gd name="T14" fmla="*/ 0 w 1493"/>
                  <a:gd name="T15" fmla="*/ 0 h 2145"/>
                  <a:gd name="T16" fmla="*/ 0 w 1493"/>
                  <a:gd name="T17" fmla="*/ 0 h 2145"/>
                  <a:gd name="T18" fmla="*/ 0 w 1493"/>
                  <a:gd name="T19" fmla="*/ 0 h 2145"/>
                  <a:gd name="T20" fmla="*/ 0 w 1493"/>
                  <a:gd name="T21" fmla="*/ 0 h 2145"/>
                  <a:gd name="T22" fmla="*/ 0 w 1493"/>
                  <a:gd name="T23" fmla="*/ 0 h 2145"/>
                  <a:gd name="T24" fmla="*/ 0 w 1493"/>
                  <a:gd name="T25" fmla="*/ 0 h 2145"/>
                  <a:gd name="T26" fmla="*/ 0 w 1493"/>
                  <a:gd name="T27" fmla="*/ 0 h 2145"/>
                  <a:gd name="T28" fmla="*/ 0 w 1493"/>
                  <a:gd name="T29" fmla="*/ 0 h 2145"/>
                  <a:gd name="T30" fmla="*/ 0 w 1493"/>
                  <a:gd name="T31" fmla="*/ 0 h 2145"/>
                  <a:gd name="T32" fmla="*/ 0 w 1493"/>
                  <a:gd name="T33" fmla="*/ 0 h 2145"/>
                  <a:gd name="T34" fmla="*/ 0 w 1493"/>
                  <a:gd name="T35" fmla="*/ 0 h 2145"/>
                  <a:gd name="T36" fmla="*/ 0 w 1493"/>
                  <a:gd name="T37" fmla="*/ 0 h 2145"/>
                  <a:gd name="T38" fmla="*/ 0 w 1493"/>
                  <a:gd name="T39" fmla="*/ 0 h 2145"/>
                  <a:gd name="T40" fmla="*/ 0 w 1493"/>
                  <a:gd name="T41" fmla="*/ 0 h 2145"/>
                  <a:gd name="T42" fmla="*/ 0 w 1493"/>
                  <a:gd name="T43" fmla="*/ 0 h 2145"/>
                  <a:gd name="T44" fmla="*/ 0 w 1493"/>
                  <a:gd name="T45" fmla="*/ 0 h 2145"/>
                  <a:gd name="T46" fmla="*/ 0 w 1493"/>
                  <a:gd name="T47" fmla="*/ 0 h 2145"/>
                  <a:gd name="T48" fmla="*/ 0 w 1493"/>
                  <a:gd name="T49" fmla="*/ 0 h 2145"/>
                  <a:gd name="T50" fmla="*/ 0 w 1493"/>
                  <a:gd name="T51" fmla="*/ 0 h 2145"/>
                  <a:gd name="T52" fmla="*/ 0 w 1493"/>
                  <a:gd name="T53" fmla="*/ 0 h 2145"/>
                  <a:gd name="T54" fmla="*/ 0 w 1493"/>
                  <a:gd name="T55" fmla="*/ 0 h 2145"/>
                  <a:gd name="T56" fmla="*/ 0 w 1493"/>
                  <a:gd name="T57" fmla="*/ 0 h 2145"/>
                  <a:gd name="T58" fmla="*/ 0 w 1493"/>
                  <a:gd name="T59" fmla="*/ 0 h 2145"/>
                  <a:gd name="T60" fmla="*/ 0 w 1493"/>
                  <a:gd name="T61" fmla="*/ 0 h 2145"/>
                  <a:gd name="T62" fmla="*/ 0 w 1493"/>
                  <a:gd name="T63" fmla="*/ 0 h 2145"/>
                  <a:gd name="T64" fmla="*/ 0 w 1493"/>
                  <a:gd name="T65" fmla="*/ 0 h 2145"/>
                  <a:gd name="T66" fmla="*/ 0 w 1493"/>
                  <a:gd name="T67" fmla="*/ 0 h 2145"/>
                  <a:gd name="T68" fmla="*/ 0 w 1493"/>
                  <a:gd name="T69" fmla="*/ 0 h 2145"/>
                  <a:gd name="T70" fmla="*/ 0 w 1493"/>
                  <a:gd name="T71" fmla="*/ 0 h 2145"/>
                  <a:gd name="T72" fmla="*/ 0 w 1493"/>
                  <a:gd name="T73" fmla="*/ 0 h 2145"/>
                  <a:gd name="T74" fmla="*/ 0 w 1493"/>
                  <a:gd name="T75" fmla="*/ 0 h 2145"/>
                  <a:gd name="T76" fmla="*/ 0 w 1493"/>
                  <a:gd name="T77" fmla="*/ 0 h 2145"/>
                  <a:gd name="T78" fmla="*/ 0 w 1493"/>
                  <a:gd name="T79" fmla="*/ 0 h 2145"/>
                  <a:gd name="T80" fmla="*/ 0 w 1493"/>
                  <a:gd name="T81" fmla="*/ 0 h 2145"/>
                  <a:gd name="T82" fmla="*/ 0 w 1493"/>
                  <a:gd name="T83" fmla="*/ 0 h 2145"/>
                  <a:gd name="T84" fmla="*/ 0 w 1493"/>
                  <a:gd name="T85" fmla="*/ 0 h 2145"/>
                  <a:gd name="T86" fmla="*/ 0 w 1493"/>
                  <a:gd name="T87" fmla="*/ 0 h 2145"/>
                  <a:gd name="T88" fmla="*/ 0 w 1493"/>
                  <a:gd name="T89" fmla="*/ 0 h 2145"/>
                  <a:gd name="T90" fmla="*/ 0 w 1493"/>
                  <a:gd name="T91" fmla="*/ 0 h 2145"/>
                  <a:gd name="T92" fmla="*/ 0 w 1493"/>
                  <a:gd name="T93" fmla="*/ 0 h 2145"/>
                  <a:gd name="T94" fmla="*/ 0 w 1493"/>
                  <a:gd name="T95" fmla="*/ 0 h 2145"/>
                  <a:gd name="T96" fmla="*/ 0 w 1493"/>
                  <a:gd name="T97" fmla="*/ 0 h 2145"/>
                  <a:gd name="T98" fmla="*/ 0 w 1493"/>
                  <a:gd name="T99" fmla="*/ 0 h 2145"/>
                  <a:gd name="T100" fmla="*/ 0 w 1493"/>
                  <a:gd name="T101" fmla="*/ 0 h 2145"/>
                  <a:gd name="T102" fmla="*/ 0 w 1493"/>
                  <a:gd name="T103" fmla="*/ 0 h 2145"/>
                  <a:gd name="T104" fmla="*/ 0 w 1493"/>
                  <a:gd name="T105" fmla="*/ 0 h 2145"/>
                  <a:gd name="T106" fmla="*/ 0 w 1493"/>
                  <a:gd name="T107" fmla="*/ 0 h 2145"/>
                  <a:gd name="T108" fmla="*/ 0 w 1493"/>
                  <a:gd name="T109" fmla="*/ 0 h 2145"/>
                  <a:gd name="T110" fmla="*/ 0 w 1493"/>
                  <a:gd name="T111" fmla="*/ 0 h 21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93"/>
                  <a:gd name="T169" fmla="*/ 0 h 2145"/>
                  <a:gd name="T170" fmla="*/ 1493 w 1493"/>
                  <a:gd name="T171" fmla="*/ 2145 h 21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49" name="Freeform 86"/>
              <p:cNvSpPr>
                <a:spLocks/>
              </p:cNvSpPr>
              <p:nvPr/>
            </p:nvSpPr>
            <p:spPr bwMode="auto">
              <a:xfrm>
                <a:off x="4203" y="1342"/>
                <a:ext cx="87" cy="79"/>
              </a:xfrm>
              <a:custGeom>
                <a:avLst/>
                <a:gdLst>
                  <a:gd name="T0" fmla="*/ 0 w 435"/>
                  <a:gd name="T1" fmla="*/ 0 h 396"/>
                  <a:gd name="T2" fmla="*/ 0 w 435"/>
                  <a:gd name="T3" fmla="*/ 0 h 396"/>
                  <a:gd name="T4" fmla="*/ 0 w 435"/>
                  <a:gd name="T5" fmla="*/ 0 h 396"/>
                  <a:gd name="T6" fmla="*/ 0 w 435"/>
                  <a:gd name="T7" fmla="*/ 0 h 396"/>
                  <a:gd name="T8" fmla="*/ 0 w 435"/>
                  <a:gd name="T9" fmla="*/ 0 h 396"/>
                  <a:gd name="T10" fmla="*/ 0 w 435"/>
                  <a:gd name="T11" fmla="*/ 0 h 396"/>
                  <a:gd name="T12" fmla="*/ 0 w 435"/>
                  <a:gd name="T13" fmla="*/ 0 h 396"/>
                  <a:gd name="T14" fmla="*/ 0 w 435"/>
                  <a:gd name="T15" fmla="*/ 0 h 396"/>
                  <a:gd name="T16" fmla="*/ 0 w 435"/>
                  <a:gd name="T17" fmla="*/ 0 h 396"/>
                  <a:gd name="T18" fmla="*/ 0 w 435"/>
                  <a:gd name="T19" fmla="*/ 0 h 396"/>
                  <a:gd name="T20" fmla="*/ 0 w 435"/>
                  <a:gd name="T21" fmla="*/ 0 h 396"/>
                  <a:gd name="T22" fmla="*/ 0 w 435"/>
                  <a:gd name="T23" fmla="*/ 0 h 396"/>
                  <a:gd name="T24" fmla="*/ 0 w 435"/>
                  <a:gd name="T25" fmla="*/ 0 h 396"/>
                  <a:gd name="T26" fmla="*/ 0 w 435"/>
                  <a:gd name="T27" fmla="*/ 0 h 396"/>
                  <a:gd name="T28" fmla="*/ 0 w 435"/>
                  <a:gd name="T29" fmla="*/ 0 h 396"/>
                  <a:gd name="T30" fmla="*/ 0 w 435"/>
                  <a:gd name="T31" fmla="*/ 0 h 396"/>
                  <a:gd name="T32" fmla="*/ 0 w 435"/>
                  <a:gd name="T33" fmla="*/ 0 h 396"/>
                  <a:gd name="T34" fmla="*/ 0 w 435"/>
                  <a:gd name="T35" fmla="*/ 0 h 396"/>
                  <a:gd name="T36" fmla="*/ 0 w 435"/>
                  <a:gd name="T37" fmla="*/ 0 h 396"/>
                  <a:gd name="T38" fmla="*/ 0 w 435"/>
                  <a:gd name="T39" fmla="*/ 0 h 396"/>
                  <a:gd name="T40" fmla="*/ 0 w 435"/>
                  <a:gd name="T41" fmla="*/ 0 h 396"/>
                  <a:gd name="T42" fmla="*/ 0 w 435"/>
                  <a:gd name="T43" fmla="*/ 0 h 396"/>
                  <a:gd name="T44" fmla="*/ 0 w 435"/>
                  <a:gd name="T45" fmla="*/ 0 h 396"/>
                  <a:gd name="T46" fmla="*/ 0 w 435"/>
                  <a:gd name="T47" fmla="*/ 0 h 396"/>
                  <a:gd name="T48" fmla="*/ 0 w 435"/>
                  <a:gd name="T49" fmla="*/ 0 h 396"/>
                  <a:gd name="T50" fmla="*/ 0 w 435"/>
                  <a:gd name="T51" fmla="*/ 0 h 396"/>
                  <a:gd name="T52" fmla="*/ 0 w 435"/>
                  <a:gd name="T53" fmla="*/ 0 h 396"/>
                  <a:gd name="T54" fmla="*/ 0 w 435"/>
                  <a:gd name="T55" fmla="*/ 0 h 396"/>
                  <a:gd name="T56" fmla="*/ 0 w 435"/>
                  <a:gd name="T57" fmla="*/ 0 h 396"/>
                  <a:gd name="T58" fmla="*/ 0 w 435"/>
                  <a:gd name="T59" fmla="*/ 0 h 396"/>
                  <a:gd name="T60" fmla="*/ 0 w 435"/>
                  <a:gd name="T61" fmla="*/ 0 h 396"/>
                  <a:gd name="T62" fmla="*/ 0 w 435"/>
                  <a:gd name="T63" fmla="*/ 0 h 396"/>
                  <a:gd name="T64" fmla="*/ 0 w 435"/>
                  <a:gd name="T65" fmla="*/ 0 h 396"/>
                  <a:gd name="T66" fmla="*/ 0 w 435"/>
                  <a:gd name="T67" fmla="*/ 0 h 396"/>
                  <a:gd name="T68" fmla="*/ 0 w 435"/>
                  <a:gd name="T69" fmla="*/ 0 h 396"/>
                  <a:gd name="T70" fmla="*/ 0 w 435"/>
                  <a:gd name="T71" fmla="*/ 0 h 396"/>
                  <a:gd name="T72" fmla="*/ 0 w 435"/>
                  <a:gd name="T73" fmla="*/ 0 h 396"/>
                  <a:gd name="T74" fmla="*/ 0 w 435"/>
                  <a:gd name="T75" fmla="*/ 0 h 396"/>
                  <a:gd name="T76" fmla="*/ 0 w 435"/>
                  <a:gd name="T77" fmla="*/ 0 h 396"/>
                  <a:gd name="T78" fmla="*/ 0 w 435"/>
                  <a:gd name="T79" fmla="*/ 0 h 396"/>
                  <a:gd name="T80" fmla="*/ 0 w 435"/>
                  <a:gd name="T81" fmla="*/ 0 h 396"/>
                  <a:gd name="T82" fmla="*/ 0 w 435"/>
                  <a:gd name="T83" fmla="*/ 0 h 396"/>
                  <a:gd name="T84" fmla="*/ 0 w 435"/>
                  <a:gd name="T85" fmla="*/ 0 h 396"/>
                  <a:gd name="T86" fmla="*/ 0 w 435"/>
                  <a:gd name="T87" fmla="*/ 0 h 396"/>
                  <a:gd name="T88" fmla="*/ 0 w 435"/>
                  <a:gd name="T89" fmla="*/ 0 h 396"/>
                  <a:gd name="T90" fmla="*/ 0 w 435"/>
                  <a:gd name="T91" fmla="*/ 0 h 396"/>
                  <a:gd name="T92" fmla="*/ 0 w 435"/>
                  <a:gd name="T93" fmla="*/ 0 h 396"/>
                  <a:gd name="T94" fmla="*/ 0 w 435"/>
                  <a:gd name="T95" fmla="*/ 0 h 396"/>
                  <a:gd name="T96" fmla="*/ 0 w 435"/>
                  <a:gd name="T97" fmla="*/ 0 h 396"/>
                  <a:gd name="T98" fmla="*/ 0 w 435"/>
                  <a:gd name="T99" fmla="*/ 0 h 396"/>
                  <a:gd name="T100" fmla="*/ 0 w 435"/>
                  <a:gd name="T101" fmla="*/ 0 h 3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5"/>
                  <a:gd name="T154" fmla="*/ 0 h 396"/>
                  <a:gd name="T155" fmla="*/ 435 w 435"/>
                  <a:gd name="T156" fmla="*/ 396 h 3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50" name="Freeform 87"/>
              <p:cNvSpPr>
                <a:spLocks/>
              </p:cNvSpPr>
              <p:nvPr/>
            </p:nvSpPr>
            <p:spPr bwMode="auto">
              <a:xfrm>
                <a:off x="4228" y="1363"/>
                <a:ext cx="52" cy="41"/>
              </a:xfrm>
              <a:custGeom>
                <a:avLst/>
                <a:gdLst>
                  <a:gd name="T0" fmla="*/ 0 w 258"/>
                  <a:gd name="T1" fmla="*/ 0 h 207"/>
                  <a:gd name="T2" fmla="*/ 0 w 258"/>
                  <a:gd name="T3" fmla="*/ 0 h 207"/>
                  <a:gd name="T4" fmla="*/ 0 w 258"/>
                  <a:gd name="T5" fmla="*/ 0 h 207"/>
                  <a:gd name="T6" fmla="*/ 0 w 258"/>
                  <a:gd name="T7" fmla="*/ 0 h 207"/>
                  <a:gd name="T8" fmla="*/ 0 w 258"/>
                  <a:gd name="T9" fmla="*/ 0 h 207"/>
                  <a:gd name="T10" fmla="*/ 0 w 258"/>
                  <a:gd name="T11" fmla="*/ 0 h 207"/>
                  <a:gd name="T12" fmla="*/ 0 w 258"/>
                  <a:gd name="T13" fmla="*/ 0 h 207"/>
                  <a:gd name="T14" fmla="*/ 0 w 258"/>
                  <a:gd name="T15" fmla="*/ 0 h 207"/>
                  <a:gd name="T16" fmla="*/ 0 w 258"/>
                  <a:gd name="T17" fmla="*/ 0 h 207"/>
                  <a:gd name="T18" fmla="*/ 0 w 258"/>
                  <a:gd name="T19" fmla="*/ 0 h 207"/>
                  <a:gd name="T20" fmla="*/ 0 w 258"/>
                  <a:gd name="T21" fmla="*/ 0 h 207"/>
                  <a:gd name="T22" fmla="*/ 0 w 258"/>
                  <a:gd name="T23" fmla="*/ 0 h 207"/>
                  <a:gd name="T24" fmla="*/ 0 w 258"/>
                  <a:gd name="T25" fmla="*/ 0 h 207"/>
                  <a:gd name="T26" fmla="*/ 0 w 258"/>
                  <a:gd name="T27" fmla="*/ 0 h 207"/>
                  <a:gd name="T28" fmla="*/ 0 w 258"/>
                  <a:gd name="T29" fmla="*/ 0 h 207"/>
                  <a:gd name="T30" fmla="*/ 0 w 258"/>
                  <a:gd name="T31" fmla="*/ 0 h 207"/>
                  <a:gd name="T32" fmla="*/ 0 w 258"/>
                  <a:gd name="T33" fmla="*/ 0 h 207"/>
                  <a:gd name="T34" fmla="*/ 0 w 258"/>
                  <a:gd name="T35" fmla="*/ 0 h 207"/>
                  <a:gd name="T36" fmla="*/ 0 w 258"/>
                  <a:gd name="T37" fmla="*/ 0 h 207"/>
                  <a:gd name="T38" fmla="*/ 0 w 258"/>
                  <a:gd name="T39" fmla="*/ 0 h 207"/>
                  <a:gd name="T40" fmla="*/ 0 w 258"/>
                  <a:gd name="T41" fmla="*/ 0 h 207"/>
                  <a:gd name="T42" fmla="*/ 0 w 258"/>
                  <a:gd name="T43" fmla="*/ 0 h 207"/>
                  <a:gd name="T44" fmla="*/ 0 w 258"/>
                  <a:gd name="T45" fmla="*/ 0 h 207"/>
                  <a:gd name="T46" fmla="*/ 0 w 258"/>
                  <a:gd name="T47" fmla="*/ 0 h 207"/>
                  <a:gd name="T48" fmla="*/ 0 w 258"/>
                  <a:gd name="T49" fmla="*/ 0 h 207"/>
                  <a:gd name="T50" fmla="*/ 0 w 258"/>
                  <a:gd name="T51" fmla="*/ 0 h 207"/>
                  <a:gd name="T52" fmla="*/ 0 w 258"/>
                  <a:gd name="T53" fmla="*/ 0 h 207"/>
                  <a:gd name="T54" fmla="*/ 0 w 258"/>
                  <a:gd name="T55" fmla="*/ 0 h 207"/>
                  <a:gd name="T56" fmla="*/ 0 w 258"/>
                  <a:gd name="T57" fmla="*/ 0 h 207"/>
                  <a:gd name="T58" fmla="*/ 0 w 258"/>
                  <a:gd name="T59" fmla="*/ 0 h 207"/>
                  <a:gd name="T60" fmla="*/ 0 w 258"/>
                  <a:gd name="T61" fmla="*/ 0 h 207"/>
                  <a:gd name="T62" fmla="*/ 0 w 258"/>
                  <a:gd name="T63" fmla="*/ 0 h 207"/>
                  <a:gd name="T64" fmla="*/ 0 w 258"/>
                  <a:gd name="T65" fmla="*/ 0 h 207"/>
                  <a:gd name="T66" fmla="*/ 0 w 258"/>
                  <a:gd name="T67" fmla="*/ 0 h 207"/>
                  <a:gd name="T68" fmla="*/ 0 w 258"/>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
                  <a:gd name="T106" fmla="*/ 0 h 207"/>
                  <a:gd name="T107" fmla="*/ 258 w 258"/>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51" name="Freeform 88"/>
              <p:cNvSpPr>
                <a:spLocks/>
              </p:cNvSpPr>
              <p:nvPr/>
            </p:nvSpPr>
            <p:spPr bwMode="auto">
              <a:xfrm>
                <a:off x="4087" y="1373"/>
                <a:ext cx="87" cy="91"/>
              </a:xfrm>
              <a:custGeom>
                <a:avLst/>
                <a:gdLst>
                  <a:gd name="T0" fmla="*/ 0 w 435"/>
                  <a:gd name="T1" fmla="*/ 0 h 457"/>
                  <a:gd name="T2" fmla="*/ 0 w 435"/>
                  <a:gd name="T3" fmla="*/ 0 h 457"/>
                  <a:gd name="T4" fmla="*/ 0 w 435"/>
                  <a:gd name="T5" fmla="*/ 0 h 457"/>
                  <a:gd name="T6" fmla="*/ 0 w 435"/>
                  <a:gd name="T7" fmla="*/ 0 h 457"/>
                  <a:gd name="T8" fmla="*/ 0 w 435"/>
                  <a:gd name="T9" fmla="*/ 0 h 457"/>
                  <a:gd name="T10" fmla="*/ 0 w 435"/>
                  <a:gd name="T11" fmla="*/ 0 h 457"/>
                  <a:gd name="T12" fmla="*/ 0 w 435"/>
                  <a:gd name="T13" fmla="*/ 0 h 457"/>
                  <a:gd name="T14" fmla="*/ 0 w 435"/>
                  <a:gd name="T15" fmla="*/ 0 h 457"/>
                  <a:gd name="T16" fmla="*/ 0 w 435"/>
                  <a:gd name="T17" fmla="*/ 0 h 457"/>
                  <a:gd name="T18" fmla="*/ 0 w 435"/>
                  <a:gd name="T19" fmla="*/ 0 h 457"/>
                  <a:gd name="T20" fmla="*/ 0 w 435"/>
                  <a:gd name="T21" fmla="*/ 0 h 457"/>
                  <a:gd name="T22" fmla="*/ 0 w 435"/>
                  <a:gd name="T23" fmla="*/ 0 h 457"/>
                  <a:gd name="T24" fmla="*/ 0 w 435"/>
                  <a:gd name="T25" fmla="*/ 0 h 457"/>
                  <a:gd name="T26" fmla="*/ 0 w 435"/>
                  <a:gd name="T27" fmla="*/ 0 h 457"/>
                  <a:gd name="T28" fmla="*/ 0 w 435"/>
                  <a:gd name="T29" fmla="*/ 0 h 457"/>
                  <a:gd name="T30" fmla="*/ 0 w 435"/>
                  <a:gd name="T31" fmla="*/ 0 h 457"/>
                  <a:gd name="T32" fmla="*/ 0 w 435"/>
                  <a:gd name="T33" fmla="*/ 0 h 457"/>
                  <a:gd name="T34" fmla="*/ 0 w 435"/>
                  <a:gd name="T35" fmla="*/ 0 h 457"/>
                  <a:gd name="T36" fmla="*/ 0 w 435"/>
                  <a:gd name="T37" fmla="*/ 0 h 457"/>
                  <a:gd name="T38" fmla="*/ 0 w 435"/>
                  <a:gd name="T39" fmla="*/ 0 h 457"/>
                  <a:gd name="T40" fmla="*/ 0 w 435"/>
                  <a:gd name="T41" fmla="*/ 0 h 457"/>
                  <a:gd name="T42" fmla="*/ 0 w 435"/>
                  <a:gd name="T43" fmla="*/ 0 h 457"/>
                  <a:gd name="T44" fmla="*/ 0 w 435"/>
                  <a:gd name="T45" fmla="*/ 0 h 457"/>
                  <a:gd name="T46" fmla="*/ 0 w 435"/>
                  <a:gd name="T47" fmla="*/ 0 h 457"/>
                  <a:gd name="T48" fmla="*/ 0 w 435"/>
                  <a:gd name="T49" fmla="*/ 0 h 457"/>
                  <a:gd name="T50" fmla="*/ 0 w 435"/>
                  <a:gd name="T51" fmla="*/ 0 h 457"/>
                  <a:gd name="T52" fmla="*/ 0 w 435"/>
                  <a:gd name="T53" fmla="*/ 0 h 457"/>
                  <a:gd name="T54" fmla="*/ 0 w 435"/>
                  <a:gd name="T55" fmla="*/ 0 h 457"/>
                  <a:gd name="T56" fmla="*/ 0 w 435"/>
                  <a:gd name="T57" fmla="*/ 0 h 457"/>
                  <a:gd name="T58" fmla="*/ 0 w 435"/>
                  <a:gd name="T59" fmla="*/ 0 h 457"/>
                  <a:gd name="T60" fmla="*/ 0 w 435"/>
                  <a:gd name="T61" fmla="*/ 0 h 457"/>
                  <a:gd name="T62" fmla="*/ 0 w 435"/>
                  <a:gd name="T63" fmla="*/ 0 h 457"/>
                  <a:gd name="T64" fmla="*/ 0 w 435"/>
                  <a:gd name="T65" fmla="*/ 0 h 457"/>
                  <a:gd name="T66" fmla="*/ 0 w 435"/>
                  <a:gd name="T67" fmla="*/ 0 h 457"/>
                  <a:gd name="T68" fmla="*/ 0 w 435"/>
                  <a:gd name="T69" fmla="*/ 0 h 457"/>
                  <a:gd name="T70" fmla="*/ 0 w 435"/>
                  <a:gd name="T71" fmla="*/ 0 h 457"/>
                  <a:gd name="T72" fmla="*/ 0 w 435"/>
                  <a:gd name="T73" fmla="*/ 0 h 457"/>
                  <a:gd name="T74" fmla="*/ 0 w 435"/>
                  <a:gd name="T75" fmla="*/ 0 h 457"/>
                  <a:gd name="T76" fmla="*/ 0 w 435"/>
                  <a:gd name="T77" fmla="*/ 0 h 457"/>
                  <a:gd name="T78" fmla="*/ 0 w 435"/>
                  <a:gd name="T79" fmla="*/ 0 h 457"/>
                  <a:gd name="T80" fmla="*/ 0 w 435"/>
                  <a:gd name="T81" fmla="*/ 0 h 457"/>
                  <a:gd name="T82" fmla="*/ 0 w 435"/>
                  <a:gd name="T83" fmla="*/ 0 h 457"/>
                  <a:gd name="T84" fmla="*/ 0 w 435"/>
                  <a:gd name="T85" fmla="*/ 0 h 457"/>
                  <a:gd name="T86" fmla="*/ 0 w 435"/>
                  <a:gd name="T87" fmla="*/ 0 h 457"/>
                  <a:gd name="T88" fmla="*/ 0 w 435"/>
                  <a:gd name="T89" fmla="*/ 0 h 457"/>
                  <a:gd name="T90" fmla="*/ 0 w 435"/>
                  <a:gd name="T91" fmla="*/ 0 h 457"/>
                  <a:gd name="T92" fmla="*/ 0 w 435"/>
                  <a:gd name="T93" fmla="*/ 0 h 457"/>
                  <a:gd name="T94" fmla="*/ 0 w 435"/>
                  <a:gd name="T95" fmla="*/ 0 h 457"/>
                  <a:gd name="T96" fmla="*/ 0 w 435"/>
                  <a:gd name="T97" fmla="*/ 0 h 457"/>
                  <a:gd name="T98" fmla="*/ 0 w 435"/>
                  <a:gd name="T99" fmla="*/ 0 h 457"/>
                  <a:gd name="T100" fmla="*/ 0 w 435"/>
                  <a:gd name="T101" fmla="*/ 0 h 457"/>
                  <a:gd name="T102" fmla="*/ 0 w 435"/>
                  <a:gd name="T103" fmla="*/ 0 h 457"/>
                  <a:gd name="T104" fmla="*/ 0 w 435"/>
                  <a:gd name="T105" fmla="*/ 0 h 457"/>
                  <a:gd name="T106" fmla="*/ 0 w 435"/>
                  <a:gd name="T107" fmla="*/ 0 h 457"/>
                  <a:gd name="T108" fmla="*/ 0 w 435"/>
                  <a:gd name="T109" fmla="*/ 0 h 457"/>
                  <a:gd name="T110" fmla="*/ 0 w 435"/>
                  <a:gd name="T111" fmla="*/ 0 h 457"/>
                  <a:gd name="T112" fmla="*/ 0 w 435"/>
                  <a:gd name="T113" fmla="*/ 0 h 457"/>
                  <a:gd name="T114" fmla="*/ 0 w 435"/>
                  <a:gd name="T115" fmla="*/ 0 h 457"/>
                  <a:gd name="T116" fmla="*/ 0 w 435"/>
                  <a:gd name="T117" fmla="*/ 0 h 4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5"/>
                  <a:gd name="T178" fmla="*/ 0 h 457"/>
                  <a:gd name="T179" fmla="*/ 435 w 435"/>
                  <a:gd name="T180" fmla="*/ 457 h 4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52" name="Freeform 89"/>
              <p:cNvSpPr>
                <a:spLocks/>
              </p:cNvSpPr>
              <p:nvPr/>
            </p:nvSpPr>
            <p:spPr bwMode="auto">
              <a:xfrm>
                <a:off x="4102" y="1386"/>
                <a:ext cx="62" cy="58"/>
              </a:xfrm>
              <a:custGeom>
                <a:avLst/>
                <a:gdLst>
                  <a:gd name="T0" fmla="*/ 0 w 312"/>
                  <a:gd name="T1" fmla="*/ 0 h 290"/>
                  <a:gd name="T2" fmla="*/ 0 w 312"/>
                  <a:gd name="T3" fmla="*/ 0 h 290"/>
                  <a:gd name="T4" fmla="*/ 0 w 312"/>
                  <a:gd name="T5" fmla="*/ 0 h 290"/>
                  <a:gd name="T6" fmla="*/ 0 w 312"/>
                  <a:gd name="T7" fmla="*/ 0 h 290"/>
                  <a:gd name="T8" fmla="*/ 0 w 312"/>
                  <a:gd name="T9" fmla="*/ 0 h 290"/>
                  <a:gd name="T10" fmla="*/ 0 w 312"/>
                  <a:gd name="T11" fmla="*/ 0 h 290"/>
                  <a:gd name="T12" fmla="*/ 0 w 312"/>
                  <a:gd name="T13" fmla="*/ 0 h 290"/>
                  <a:gd name="T14" fmla="*/ 0 w 312"/>
                  <a:gd name="T15" fmla="*/ 0 h 290"/>
                  <a:gd name="T16" fmla="*/ 0 w 312"/>
                  <a:gd name="T17" fmla="*/ 0 h 290"/>
                  <a:gd name="T18" fmla="*/ 0 w 312"/>
                  <a:gd name="T19" fmla="*/ 0 h 290"/>
                  <a:gd name="T20" fmla="*/ 0 w 312"/>
                  <a:gd name="T21" fmla="*/ 0 h 290"/>
                  <a:gd name="T22" fmla="*/ 0 w 312"/>
                  <a:gd name="T23" fmla="*/ 0 h 290"/>
                  <a:gd name="T24" fmla="*/ 0 w 312"/>
                  <a:gd name="T25" fmla="*/ 0 h 290"/>
                  <a:gd name="T26" fmla="*/ 0 w 312"/>
                  <a:gd name="T27" fmla="*/ 0 h 290"/>
                  <a:gd name="T28" fmla="*/ 0 w 312"/>
                  <a:gd name="T29" fmla="*/ 0 h 290"/>
                  <a:gd name="T30" fmla="*/ 0 w 312"/>
                  <a:gd name="T31" fmla="*/ 0 h 290"/>
                  <a:gd name="T32" fmla="*/ 0 w 312"/>
                  <a:gd name="T33" fmla="*/ 0 h 290"/>
                  <a:gd name="T34" fmla="*/ 0 w 312"/>
                  <a:gd name="T35" fmla="*/ 0 h 290"/>
                  <a:gd name="T36" fmla="*/ 0 w 312"/>
                  <a:gd name="T37" fmla="*/ 0 h 290"/>
                  <a:gd name="T38" fmla="*/ 0 w 312"/>
                  <a:gd name="T39" fmla="*/ 0 h 290"/>
                  <a:gd name="T40" fmla="*/ 0 w 312"/>
                  <a:gd name="T41" fmla="*/ 0 h 290"/>
                  <a:gd name="T42" fmla="*/ 0 w 312"/>
                  <a:gd name="T43" fmla="*/ 0 h 290"/>
                  <a:gd name="T44" fmla="*/ 0 w 312"/>
                  <a:gd name="T45" fmla="*/ 0 h 290"/>
                  <a:gd name="T46" fmla="*/ 0 w 312"/>
                  <a:gd name="T47" fmla="*/ 0 h 290"/>
                  <a:gd name="T48" fmla="*/ 0 w 312"/>
                  <a:gd name="T49" fmla="*/ 0 h 290"/>
                  <a:gd name="T50" fmla="*/ 0 w 312"/>
                  <a:gd name="T51" fmla="*/ 0 h 290"/>
                  <a:gd name="T52" fmla="*/ 0 w 312"/>
                  <a:gd name="T53" fmla="*/ 0 h 290"/>
                  <a:gd name="T54" fmla="*/ 0 w 312"/>
                  <a:gd name="T55" fmla="*/ 0 h 290"/>
                  <a:gd name="T56" fmla="*/ 0 w 312"/>
                  <a:gd name="T57" fmla="*/ 0 h 290"/>
                  <a:gd name="T58" fmla="*/ 0 w 312"/>
                  <a:gd name="T59" fmla="*/ 0 h 290"/>
                  <a:gd name="T60" fmla="*/ 0 w 312"/>
                  <a:gd name="T61" fmla="*/ 0 h 290"/>
                  <a:gd name="T62" fmla="*/ 0 w 312"/>
                  <a:gd name="T63" fmla="*/ 0 h 290"/>
                  <a:gd name="T64" fmla="*/ 0 w 312"/>
                  <a:gd name="T65" fmla="*/ 0 h 290"/>
                  <a:gd name="T66" fmla="*/ 0 w 312"/>
                  <a:gd name="T67" fmla="*/ 0 h 290"/>
                  <a:gd name="T68" fmla="*/ 0 w 312"/>
                  <a:gd name="T69" fmla="*/ 0 h 290"/>
                  <a:gd name="T70" fmla="*/ 0 w 312"/>
                  <a:gd name="T71" fmla="*/ 0 h 290"/>
                  <a:gd name="T72" fmla="*/ 0 w 312"/>
                  <a:gd name="T73" fmla="*/ 0 h 290"/>
                  <a:gd name="T74" fmla="*/ 0 w 312"/>
                  <a:gd name="T75" fmla="*/ 0 h 290"/>
                  <a:gd name="T76" fmla="*/ 0 w 312"/>
                  <a:gd name="T77" fmla="*/ 0 h 290"/>
                  <a:gd name="T78" fmla="*/ 0 w 312"/>
                  <a:gd name="T79" fmla="*/ 0 h 290"/>
                  <a:gd name="T80" fmla="*/ 0 w 312"/>
                  <a:gd name="T81" fmla="*/ 0 h 290"/>
                  <a:gd name="T82" fmla="*/ 0 w 312"/>
                  <a:gd name="T83" fmla="*/ 0 h 290"/>
                  <a:gd name="T84" fmla="*/ 0 w 312"/>
                  <a:gd name="T85" fmla="*/ 0 h 2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12"/>
                  <a:gd name="T130" fmla="*/ 0 h 290"/>
                  <a:gd name="T131" fmla="*/ 312 w 312"/>
                  <a:gd name="T132" fmla="*/ 290 h 2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53" name="Freeform 90"/>
              <p:cNvSpPr>
                <a:spLocks/>
              </p:cNvSpPr>
              <p:nvPr/>
            </p:nvSpPr>
            <p:spPr bwMode="auto">
              <a:xfrm>
                <a:off x="4170" y="1417"/>
                <a:ext cx="77" cy="84"/>
              </a:xfrm>
              <a:custGeom>
                <a:avLst/>
                <a:gdLst>
                  <a:gd name="T0" fmla="*/ 0 w 384"/>
                  <a:gd name="T1" fmla="*/ 0 h 420"/>
                  <a:gd name="T2" fmla="*/ 0 w 384"/>
                  <a:gd name="T3" fmla="*/ 0 h 420"/>
                  <a:gd name="T4" fmla="*/ 0 w 384"/>
                  <a:gd name="T5" fmla="*/ 0 h 420"/>
                  <a:gd name="T6" fmla="*/ 0 w 384"/>
                  <a:gd name="T7" fmla="*/ 0 h 420"/>
                  <a:gd name="T8" fmla="*/ 0 w 384"/>
                  <a:gd name="T9" fmla="*/ 0 h 420"/>
                  <a:gd name="T10" fmla="*/ 0 w 384"/>
                  <a:gd name="T11" fmla="*/ 0 h 420"/>
                  <a:gd name="T12" fmla="*/ 0 w 384"/>
                  <a:gd name="T13" fmla="*/ 0 h 420"/>
                  <a:gd name="T14" fmla="*/ 0 w 384"/>
                  <a:gd name="T15" fmla="*/ 0 h 420"/>
                  <a:gd name="T16" fmla="*/ 0 w 384"/>
                  <a:gd name="T17" fmla="*/ 0 h 420"/>
                  <a:gd name="T18" fmla="*/ 0 w 384"/>
                  <a:gd name="T19" fmla="*/ 0 h 420"/>
                  <a:gd name="T20" fmla="*/ 0 w 384"/>
                  <a:gd name="T21" fmla="*/ 0 h 420"/>
                  <a:gd name="T22" fmla="*/ 0 w 384"/>
                  <a:gd name="T23" fmla="*/ 0 h 420"/>
                  <a:gd name="T24" fmla="*/ 0 w 384"/>
                  <a:gd name="T25" fmla="*/ 0 h 420"/>
                  <a:gd name="T26" fmla="*/ 0 w 384"/>
                  <a:gd name="T27" fmla="*/ 0 h 420"/>
                  <a:gd name="T28" fmla="*/ 0 w 384"/>
                  <a:gd name="T29" fmla="*/ 0 h 420"/>
                  <a:gd name="T30" fmla="*/ 0 w 384"/>
                  <a:gd name="T31" fmla="*/ 0 h 420"/>
                  <a:gd name="T32" fmla="*/ 0 w 384"/>
                  <a:gd name="T33" fmla="*/ 0 h 420"/>
                  <a:gd name="T34" fmla="*/ 0 w 384"/>
                  <a:gd name="T35" fmla="*/ 0 h 420"/>
                  <a:gd name="T36" fmla="*/ 0 w 384"/>
                  <a:gd name="T37" fmla="*/ 0 h 420"/>
                  <a:gd name="T38" fmla="*/ 0 w 384"/>
                  <a:gd name="T39" fmla="*/ 0 h 420"/>
                  <a:gd name="T40" fmla="*/ 0 w 384"/>
                  <a:gd name="T41" fmla="*/ 0 h 420"/>
                  <a:gd name="T42" fmla="*/ 0 w 384"/>
                  <a:gd name="T43" fmla="*/ 0 h 420"/>
                  <a:gd name="T44" fmla="*/ 0 w 384"/>
                  <a:gd name="T45" fmla="*/ 0 h 420"/>
                  <a:gd name="T46" fmla="*/ 0 w 384"/>
                  <a:gd name="T47" fmla="*/ 0 h 420"/>
                  <a:gd name="T48" fmla="*/ 0 w 384"/>
                  <a:gd name="T49" fmla="*/ 0 h 420"/>
                  <a:gd name="T50" fmla="*/ 0 w 384"/>
                  <a:gd name="T51" fmla="*/ 0 h 420"/>
                  <a:gd name="T52" fmla="*/ 0 w 384"/>
                  <a:gd name="T53" fmla="*/ 0 h 420"/>
                  <a:gd name="T54" fmla="*/ 0 w 384"/>
                  <a:gd name="T55" fmla="*/ 0 h 420"/>
                  <a:gd name="T56" fmla="*/ 0 w 384"/>
                  <a:gd name="T57" fmla="*/ 0 h 420"/>
                  <a:gd name="T58" fmla="*/ 0 w 384"/>
                  <a:gd name="T59" fmla="*/ 0 h 420"/>
                  <a:gd name="T60" fmla="*/ 0 w 384"/>
                  <a:gd name="T61" fmla="*/ 0 h 420"/>
                  <a:gd name="T62" fmla="*/ 0 w 384"/>
                  <a:gd name="T63" fmla="*/ 0 h 420"/>
                  <a:gd name="T64" fmla="*/ 0 w 384"/>
                  <a:gd name="T65" fmla="*/ 0 h 420"/>
                  <a:gd name="T66" fmla="*/ 0 w 384"/>
                  <a:gd name="T67" fmla="*/ 0 h 420"/>
                  <a:gd name="T68" fmla="*/ 0 w 384"/>
                  <a:gd name="T69" fmla="*/ 0 h 420"/>
                  <a:gd name="T70" fmla="*/ 0 w 384"/>
                  <a:gd name="T71" fmla="*/ 0 h 420"/>
                  <a:gd name="T72" fmla="*/ 0 w 384"/>
                  <a:gd name="T73" fmla="*/ 0 h 420"/>
                  <a:gd name="T74" fmla="*/ 0 w 384"/>
                  <a:gd name="T75" fmla="*/ 0 h 420"/>
                  <a:gd name="T76" fmla="*/ 0 w 384"/>
                  <a:gd name="T77" fmla="*/ 0 h 420"/>
                  <a:gd name="T78" fmla="*/ 0 w 384"/>
                  <a:gd name="T79" fmla="*/ 0 h 420"/>
                  <a:gd name="T80" fmla="*/ 0 w 384"/>
                  <a:gd name="T81" fmla="*/ 0 h 420"/>
                  <a:gd name="T82" fmla="*/ 0 w 384"/>
                  <a:gd name="T83" fmla="*/ 0 h 420"/>
                  <a:gd name="T84" fmla="*/ 0 w 384"/>
                  <a:gd name="T85" fmla="*/ 0 h 420"/>
                  <a:gd name="T86" fmla="*/ 0 w 384"/>
                  <a:gd name="T87" fmla="*/ 0 h 420"/>
                  <a:gd name="T88" fmla="*/ 0 w 384"/>
                  <a:gd name="T89" fmla="*/ 0 h 420"/>
                  <a:gd name="T90" fmla="*/ 0 w 384"/>
                  <a:gd name="T91" fmla="*/ 0 h 420"/>
                  <a:gd name="T92" fmla="*/ 0 w 384"/>
                  <a:gd name="T93" fmla="*/ 0 h 420"/>
                  <a:gd name="T94" fmla="*/ 0 w 384"/>
                  <a:gd name="T95" fmla="*/ 0 h 420"/>
                  <a:gd name="T96" fmla="*/ 0 w 384"/>
                  <a:gd name="T97" fmla="*/ 0 h 420"/>
                  <a:gd name="T98" fmla="*/ 0 w 384"/>
                  <a:gd name="T99" fmla="*/ 0 h 420"/>
                  <a:gd name="T100" fmla="*/ 0 w 384"/>
                  <a:gd name="T101" fmla="*/ 0 h 420"/>
                  <a:gd name="T102" fmla="*/ 0 w 384"/>
                  <a:gd name="T103" fmla="*/ 0 h 420"/>
                  <a:gd name="T104" fmla="*/ 0 w 384"/>
                  <a:gd name="T105" fmla="*/ 0 h 420"/>
                  <a:gd name="T106" fmla="*/ 0 w 384"/>
                  <a:gd name="T107" fmla="*/ 0 h 420"/>
                  <a:gd name="T108" fmla="*/ 0 w 384"/>
                  <a:gd name="T109" fmla="*/ 0 h 420"/>
                  <a:gd name="T110" fmla="*/ 0 w 384"/>
                  <a:gd name="T111" fmla="*/ 0 h 420"/>
                  <a:gd name="T112" fmla="*/ 0 w 384"/>
                  <a:gd name="T113" fmla="*/ 0 h 420"/>
                  <a:gd name="T114" fmla="*/ 0 w 384"/>
                  <a:gd name="T115" fmla="*/ 0 h 4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84"/>
                  <a:gd name="T175" fmla="*/ 0 h 420"/>
                  <a:gd name="T176" fmla="*/ 384 w 384"/>
                  <a:gd name="T177" fmla="*/ 420 h 4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54" name="Freeform 91"/>
              <p:cNvSpPr>
                <a:spLocks/>
              </p:cNvSpPr>
              <p:nvPr/>
            </p:nvSpPr>
            <p:spPr bwMode="auto">
              <a:xfrm>
                <a:off x="4185" y="1435"/>
                <a:ext cx="47" cy="54"/>
              </a:xfrm>
              <a:custGeom>
                <a:avLst/>
                <a:gdLst>
                  <a:gd name="T0" fmla="*/ 0 w 239"/>
                  <a:gd name="T1" fmla="*/ 0 h 270"/>
                  <a:gd name="T2" fmla="*/ 0 w 239"/>
                  <a:gd name="T3" fmla="*/ 0 h 270"/>
                  <a:gd name="T4" fmla="*/ 0 w 239"/>
                  <a:gd name="T5" fmla="*/ 0 h 270"/>
                  <a:gd name="T6" fmla="*/ 0 w 239"/>
                  <a:gd name="T7" fmla="*/ 0 h 270"/>
                  <a:gd name="T8" fmla="*/ 0 w 239"/>
                  <a:gd name="T9" fmla="*/ 0 h 270"/>
                  <a:gd name="T10" fmla="*/ 0 w 239"/>
                  <a:gd name="T11" fmla="*/ 0 h 270"/>
                  <a:gd name="T12" fmla="*/ 0 w 239"/>
                  <a:gd name="T13" fmla="*/ 0 h 270"/>
                  <a:gd name="T14" fmla="*/ 0 w 239"/>
                  <a:gd name="T15" fmla="*/ 0 h 270"/>
                  <a:gd name="T16" fmla="*/ 0 w 239"/>
                  <a:gd name="T17" fmla="*/ 0 h 270"/>
                  <a:gd name="T18" fmla="*/ 0 w 239"/>
                  <a:gd name="T19" fmla="*/ 0 h 270"/>
                  <a:gd name="T20" fmla="*/ 0 w 239"/>
                  <a:gd name="T21" fmla="*/ 0 h 270"/>
                  <a:gd name="T22" fmla="*/ 0 w 239"/>
                  <a:gd name="T23" fmla="*/ 0 h 270"/>
                  <a:gd name="T24" fmla="*/ 0 w 239"/>
                  <a:gd name="T25" fmla="*/ 0 h 270"/>
                  <a:gd name="T26" fmla="*/ 0 w 239"/>
                  <a:gd name="T27" fmla="*/ 0 h 270"/>
                  <a:gd name="T28" fmla="*/ 0 w 239"/>
                  <a:gd name="T29" fmla="*/ 0 h 270"/>
                  <a:gd name="T30" fmla="*/ 0 w 239"/>
                  <a:gd name="T31" fmla="*/ 0 h 270"/>
                  <a:gd name="T32" fmla="*/ 0 w 239"/>
                  <a:gd name="T33" fmla="*/ 0 h 270"/>
                  <a:gd name="T34" fmla="*/ 0 w 239"/>
                  <a:gd name="T35" fmla="*/ 0 h 270"/>
                  <a:gd name="T36" fmla="*/ 0 w 239"/>
                  <a:gd name="T37" fmla="*/ 0 h 270"/>
                  <a:gd name="T38" fmla="*/ 0 w 239"/>
                  <a:gd name="T39" fmla="*/ 0 h 270"/>
                  <a:gd name="T40" fmla="*/ 0 w 239"/>
                  <a:gd name="T41" fmla="*/ 0 h 270"/>
                  <a:gd name="T42" fmla="*/ 0 w 239"/>
                  <a:gd name="T43" fmla="*/ 0 h 270"/>
                  <a:gd name="T44" fmla="*/ 0 w 239"/>
                  <a:gd name="T45" fmla="*/ 0 h 270"/>
                  <a:gd name="T46" fmla="*/ 0 w 239"/>
                  <a:gd name="T47" fmla="*/ 0 h 270"/>
                  <a:gd name="T48" fmla="*/ 0 w 239"/>
                  <a:gd name="T49" fmla="*/ 0 h 270"/>
                  <a:gd name="T50" fmla="*/ 0 w 239"/>
                  <a:gd name="T51" fmla="*/ 0 h 270"/>
                  <a:gd name="T52" fmla="*/ 0 w 239"/>
                  <a:gd name="T53" fmla="*/ 0 h 270"/>
                  <a:gd name="T54" fmla="*/ 0 w 239"/>
                  <a:gd name="T55" fmla="*/ 0 h 270"/>
                  <a:gd name="T56" fmla="*/ 0 w 239"/>
                  <a:gd name="T57" fmla="*/ 0 h 270"/>
                  <a:gd name="T58" fmla="*/ 0 w 239"/>
                  <a:gd name="T59" fmla="*/ 0 h 270"/>
                  <a:gd name="T60" fmla="*/ 0 w 239"/>
                  <a:gd name="T61" fmla="*/ 0 h 270"/>
                  <a:gd name="T62" fmla="*/ 0 w 239"/>
                  <a:gd name="T63" fmla="*/ 0 h 270"/>
                  <a:gd name="T64" fmla="*/ 0 w 239"/>
                  <a:gd name="T65" fmla="*/ 0 h 270"/>
                  <a:gd name="T66" fmla="*/ 0 w 239"/>
                  <a:gd name="T67" fmla="*/ 0 h 270"/>
                  <a:gd name="T68" fmla="*/ 0 w 239"/>
                  <a:gd name="T69" fmla="*/ 0 h 270"/>
                  <a:gd name="T70" fmla="*/ 0 w 239"/>
                  <a:gd name="T71" fmla="*/ 0 h 270"/>
                  <a:gd name="T72" fmla="*/ 0 w 239"/>
                  <a:gd name="T73" fmla="*/ 0 h 270"/>
                  <a:gd name="T74" fmla="*/ 0 w 239"/>
                  <a:gd name="T75" fmla="*/ 0 h 270"/>
                  <a:gd name="T76" fmla="*/ 0 w 239"/>
                  <a:gd name="T77" fmla="*/ 0 h 270"/>
                  <a:gd name="T78" fmla="*/ 0 w 239"/>
                  <a:gd name="T79" fmla="*/ 0 h 270"/>
                  <a:gd name="T80" fmla="*/ 0 w 239"/>
                  <a:gd name="T81" fmla="*/ 0 h 270"/>
                  <a:gd name="T82" fmla="*/ 0 w 239"/>
                  <a:gd name="T83" fmla="*/ 0 h 270"/>
                  <a:gd name="T84" fmla="*/ 0 w 239"/>
                  <a:gd name="T85" fmla="*/ 0 h 270"/>
                  <a:gd name="T86" fmla="*/ 0 w 239"/>
                  <a:gd name="T87" fmla="*/ 0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9"/>
                  <a:gd name="T133" fmla="*/ 0 h 270"/>
                  <a:gd name="T134" fmla="*/ 239 w 239"/>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55" name="Freeform 92"/>
              <p:cNvSpPr>
                <a:spLocks/>
              </p:cNvSpPr>
              <p:nvPr/>
            </p:nvSpPr>
            <p:spPr bwMode="auto">
              <a:xfrm>
                <a:off x="4297" y="1514"/>
                <a:ext cx="27" cy="50"/>
              </a:xfrm>
              <a:custGeom>
                <a:avLst/>
                <a:gdLst>
                  <a:gd name="T0" fmla="*/ 0 w 134"/>
                  <a:gd name="T1" fmla="*/ 0 h 249"/>
                  <a:gd name="T2" fmla="*/ 0 w 134"/>
                  <a:gd name="T3" fmla="*/ 0 h 249"/>
                  <a:gd name="T4" fmla="*/ 0 w 134"/>
                  <a:gd name="T5" fmla="*/ 0 h 249"/>
                  <a:gd name="T6" fmla="*/ 0 w 134"/>
                  <a:gd name="T7" fmla="*/ 0 h 249"/>
                  <a:gd name="T8" fmla="*/ 0 w 134"/>
                  <a:gd name="T9" fmla="*/ 0 h 249"/>
                  <a:gd name="T10" fmla="*/ 0 w 134"/>
                  <a:gd name="T11" fmla="*/ 0 h 249"/>
                  <a:gd name="T12" fmla="*/ 0 w 134"/>
                  <a:gd name="T13" fmla="*/ 0 h 249"/>
                  <a:gd name="T14" fmla="*/ 0 w 134"/>
                  <a:gd name="T15" fmla="*/ 0 h 249"/>
                  <a:gd name="T16" fmla="*/ 0 w 134"/>
                  <a:gd name="T17" fmla="*/ 0 h 249"/>
                  <a:gd name="T18" fmla="*/ 0 w 134"/>
                  <a:gd name="T19" fmla="*/ 0 h 249"/>
                  <a:gd name="T20" fmla="*/ 0 w 134"/>
                  <a:gd name="T21" fmla="*/ 0 h 249"/>
                  <a:gd name="T22" fmla="*/ 0 w 134"/>
                  <a:gd name="T23" fmla="*/ 0 h 249"/>
                  <a:gd name="T24" fmla="*/ 0 w 134"/>
                  <a:gd name="T25" fmla="*/ 0 h 249"/>
                  <a:gd name="T26" fmla="*/ 0 w 134"/>
                  <a:gd name="T27" fmla="*/ 0 h 249"/>
                  <a:gd name="T28" fmla="*/ 0 w 134"/>
                  <a:gd name="T29" fmla="*/ 0 h 249"/>
                  <a:gd name="T30" fmla="*/ 0 w 134"/>
                  <a:gd name="T31" fmla="*/ 0 h 249"/>
                  <a:gd name="T32" fmla="*/ 0 w 134"/>
                  <a:gd name="T33" fmla="*/ 0 h 249"/>
                  <a:gd name="T34" fmla="*/ 0 w 134"/>
                  <a:gd name="T35" fmla="*/ 0 h 249"/>
                  <a:gd name="T36" fmla="*/ 0 w 134"/>
                  <a:gd name="T37" fmla="*/ 0 h 249"/>
                  <a:gd name="T38" fmla="*/ 0 w 134"/>
                  <a:gd name="T39" fmla="*/ 0 h 249"/>
                  <a:gd name="T40" fmla="*/ 0 w 134"/>
                  <a:gd name="T41" fmla="*/ 0 h 249"/>
                  <a:gd name="T42" fmla="*/ 0 w 134"/>
                  <a:gd name="T43" fmla="*/ 0 h 249"/>
                  <a:gd name="T44" fmla="*/ 0 w 134"/>
                  <a:gd name="T45" fmla="*/ 0 h 249"/>
                  <a:gd name="T46" fmla="*/ 0 w 134"/>
                  <a:gd name="T47" fmla="*/ 0 h 249"/>
                  <a:gd name="T48" fmla="*/ 0 w 134"/>
                  <a:gd name="T49" fmla="*/ 0 h 249"/>
                  <a:gd name="T50" fmla="*/ 0 w 134"/>
                  <a:gd name="T51" fmla="*/ 0 h 249"/>
                  <a:gd name="T52" fmla="*/ 0 w 134"/>
                  <a:gd name="T53" fmla="*/ 0 h 249"/>
                  <a:gd name="T54" fmla="*/ 0 w 134"/>
                  <a:gd name="T55" fmla="*/ 0 h 249"/>
                  <a:gd name="T56" fmla="*/ 0 w 134"/>
                  <a:gd name="T57" fmla="*/ 0 h 249"/>
                  <a:gd name="T58" fmla="*/ 0 w 134"/>
                  <a:gd name="T59" fmla="*/ 0 h 249"/>
                  <a:gd name="T60" fmla="*/ 0 w 134"/>
                  <a:gd name="T61" fmla="*/ 0 h 249"/>
                  <a:gd name="T62" fmla="*/ 0 w 134"/>
                  <a:gd name="T63" fmla="*/ 0 h 249"/>
                  <a:gd name="T64" fmla="*/ 0 w 134"/>
                  <a:gd name="T65" fmla="*/ 0 h 249"/>
                  <a:gd name="T66" fmla="*/ 0 w 134"/>
                  <a:gd name="T67" fmla="*/ 0 h 2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4"/>
                  <a:gd name="T103" fmla="*/ 0 h 249"/>
                  <a:gd name="T104" fmla="*/ 134 w 134"/>
                  <a:gd name="T105" fmla="*/ 249 h 2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56" name="Freeform 93"/>
              <p:cNvSpPr>
                <a:spLocks/>
              </p:cNvSpPr>
              <p:nvPr/>
            </p:nvSpPr>
            <p:spPr bwMode="auto">
              <a:xfrm>
                <a:off x="4145" y="1547"/>
                <a:ext cx="34" cy="42"/>
              </a:xfrm>
              <a:custGeom>
                <a:avLst/>
                <a:gdLst>
                  <a:gd name="T0" fmla="*/ 0 w 166"/>
                  <a:gd name="T1" fmla="*/ 0 h 206"/>
                  <a:gd name="T2" fmla="*/ 0 w 166"/>
                  <a:gd name="T3" fmla="*/ 0 h 206"/>
                  <a:gd name="T4" fmla="*/ 0 w 166"/>
                  <a:gd name="T5" fmla="*/ 0 h 206"/>
                  <a:gd name="T6" fmla="*/ 0 w 166"/>
                  <a:gd name="T7" fmla="*/ 0 h 206"/>
                  <a:gd name="T8" fmla="*/ 0 w 166"/>
                  <a:gd name="T9" fmla="*/ 0 h 206"/>
                  <a:gd name="T10" fmla="*/ 0 w 166"/>
                  <a:gd name="T11" fmla="*/ 0 h 206"/>
                  <a:gd name="T12" fmla="*/ 0 w 166"/>
                  <a:gd name="T13" fmla="*/ 0 h 206"/>
                  <a:gd name="T14" fmla="*/ 0 w 166"/>
                  <a:gd name="T15" fmla="*/ 0 h 206"/>
                  <a:gd name="T16" fmla="*/ 0 w 166"/>
                  <a:gd name="T17" fmla="*/ 0 h 206"/>
                  <a:gd name="T18" fmla="*/ 0 w 166"/>
                  <a:gd name="T19" fmla="*/ 0 h 206"/>
                  <a:gd name="T20" fmla="*/ 0 w 166"/>
                  <a:gd name="T21" fmla="*/ 0 h 206"/>
                  <a:gd name="T22" fmla="*/ 0 w 166"/>
                  <a:gd name="T23" fmla="*/ 0 h 206"/>
                  <a:gd name="T24" fmla="*/ 0 w 166"/>
                  <a:gd name="T25" fmla="*/ 0 h 206"/>
                  <a:gd name="T26" fmla="*/ 0 w 166"/>
                  <a:gd name="T27" fmla="*/ 0 h 206"/>
                  <a:gd name="T28" fmla="*/ 0 w 166"/>
                  <a:gd name="T29" fmla="*/ 0 h 206"/>
                  <a:gd name="T30" fmla="*/ 0 w 166"/>
                  <a:gd name="T31" fmla="*/ 0 h 206"/>
                  <a:gd name="T32" fmla="*/ 0 w 166"/>
                  <a:gd name="T33" fmla="*/ 0 h 206"/>
                  <a:gd name="T34" fmla="*/ 0 w 166"/>
                  <a:gd name="T35" fmla="*/ 0 h 206"/>
                  <a:gd name="T36" fmla="*/ 0 w 166"/>
                  <a:gd name="T37" fmla="*/ 0 h 206"/>
                  <a:gd name="T38" fmla="*/ 0 w 166"/>
                  <a:gd name="T39" fmla="*/ 0 h 206"/>
                  <a:gd name="T40" fmla="*/ 0 w 166"/>
                  <a:gd name="T41" fmla="*/ 0 h 206"/>
                  <a:gd name="T42" fmla="*/ 0 w 166"/>
                  <a:gd name="T43" fmla="*/ 0 h 206"/>
                  <a:gd name="T44" fmla="*/ 0 w 166"/>
                  <a:gd name="T45" fmla="*/ 0 h 206"/>
                  <a:gd name="T46" fmla="*/ 0 w 166"/>
                  <a:gd name="T47" fmla="*/ 0 h 206"/>
                  <a:gd name="T48" fmla="*/ 0 w 166"/>
                  <a:gd name="T49" fmla="*/ 0 h 206"/>
                  <a:gd name="T50" fmla="*/ 0 w 166"/>
                  <a:gd name="T51" fmla="*/ 0 h 206"/>
                  <a:gd name="T52" fmla="*/ 0 w 166"/>
                  <a:gd name="T53" fmla="*/ 0 h 206"/>
                  <a:gd name="T54" fmla="*/ 0 w 166"/>
                  <a:gd name="T55" fmla="*/ 0 h 20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6"/>
                  <a:gd name="T85" fmla="*/ 0 h 206"/>
                  <a:gd name="T86" fmla="*/ 166 w 166"/>
                  <a:gd name="T87" fmla="*/ 206 h 20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57" name="Freeform 94"/>
              <p:cNvSpPr>
                <a:spLocks/>
              </p:cNvSpPr>
              <p:nvPr/>
            </p:nvSpPr>
            <p:spPr bwMode="auto">
              <a:xfrm>
                <a:off x="4063" y="1572"/>
                <a:ext cx="49" cy="66"/>
              </a:xfrm>
              <a:custGeom>
                <a:avLst/>
                <a:gdLst>
                  <a:gd name="T0" fmla="*/ 0 w 246"/>
                  <a:gd name="T1" fmla="*/ 0 h 331"/>
                  <a:gd name="T2" fmla="*/ 0 w 246"/>
                  <a:gd name="T3" fmla="*/ 0 h 331"/>
                  <a:gd name="T4" fmla="*/ 0 w 246"/>
                  <a:gd name="T5" fmla="*/ 0 h 331"/>
                  <a:gd name="T6" fmla="*/ 0 w 246"/>
                  <a:gd name="T7" fmla="*/ 0 h 331"/>
                  <a:gd name="T8" fmla="*/ 0 w 246"/>
                  <a:gd name="T9" fmla="*/ 0 h 331"/>
                  <a:gd name="T10" fmla="*/ 0 w 246"/>
                  <a:gd name="T11" fmla="*/ 0 h 331"/>
                  <a:gd name="T12" fmla="*/ 0 w 246"/>
                  <a:gd name="T13" fmla="*/ 0 h 331"/>
                  <a:gd name="T14" fmla="*/ 0 w 246"/>
                  <a:gd name="T15" fmla="*/ 0 h 331"/>
                  <a:gd name="T16" fmla="*/ 0 w 246"/>
                  <a:gd name="T17" fmla="*/ 0 h 331"/>
                  <a:gd name="T18" fmla="*/ 0 w 246"/>
                  <a:gd name="T19" fmla="*/ 0 h 331"/>
                  <a:gd name="T20" fmla="*/ 0 w 246"/>
                  <a:gd name="T21" fmla="*/ 0 h 331"/>
                  <a:gd name="T22" fmla="*/ 0 w 246"/>
                  <a:gd name="T23" fmla="*/ 0 h 331"/>
                  <a:gd name="T24" fmla="*/ 0 w 246"/>
                  <a:gd name="T25" fmla="*/ 0 h 331"/>
                  <a:gd name="T26" fmla="*/ 0 w 246"/>
                  <a:gd name="T27" fmla="*/ 0 h 331"/>
                  <a:gd name="T28" fmla="*/ 0 w 246"/>
                  <a:gd name="T29" fmla="*/ 0 h 331"/>
                  <a:gd name="T30" fmla="*/ 0 w 246"/>
                  <a:gd name="T31" fmla="*/ 0 h 331"/>
                  <a:gd name="T32" fmla="*/ 0 w 246"/>
                  <a:gd name="T33" fmla="*/ 0 h 331"/>
                  <a:gd name="T34" fmla="*/ 0 w 246"/>
                  <a:gd name="T35" fmla="*/ 0 h 331"/>
                  <a:gd name="T36" fmla="*/ 0 w 246"/>
                  <a:gd name="T37" fmla="*/ 0 h 331"/>
                  <a:gd name="T38" fmla="*/ 0 w 246"/>
                  <a:gd name="T39" fmla="*/ 0 h 331"/>
                  <a:gd name="T40" fmla="*/ 0 w 246"/>
                  <a:gd name="T41" fmla="*/ 0 h 331"/>
                  <a:gd name="T42" fmla="*/ 0 w 246"/>
                  <a:gd name="T43" fmla="*/ 0 h 331"/>
                  <a:gd name="T44" fmla="*/ 0 w 246"/>
                  <a:gd name="T45" fmla="*/ 0 h 331"/>
                  <a:gd name="T46" fmla="*/ 0 w 246"/>
                  <a:gd name="T47" fmla="*/ 0 h 331"/>
                  <a:gd name="T48" fmla="*/ 0 w 246"/>
                  <a:gd name="T49" fmla="*/ 0 h 331"/>
                  <a:gd name="T50" fmla="*/ 0 w 246"/>
                  <a:gd name="T51" fmla="*/ 0 h 331"/>
                  <a:gd name="T52" fmla="*/ 0 w 246"/>
                  <a:gd name="T53" fmla="*/ 0 h 331"/>
                  <a:gd name="T54" fmla="*/ 0 w 246"/>
                  <a:gd name="T55" fmla="*/ 0 h 331"/>
                  <a:gd name="T56" fmla="*/ 0 w 246"/>
                  <a:gd name="T57" fmla="*/ 0 h 331"/>
                  <a:gd name="T58" fmla="*/ 0 w 246"/>
                  <a:gd name="T59" fmla="*/ 0 h 331"/>
                  <a:gd name="T60" fmla="*/ 0 w 246"/>
                  <a:gd name="T61" fmla="*/ 0 h 331"/>
                  <a:gd name="T62" fmla="*/ 0 w 246"/>
                  <a:gd name="T63" fmla="*/ 0 h 331"/>
                  <a:gd name="T64" fmla="*/ 0 w 246"/>
                  <a:gd name="T65" fmla="*/ 0 h 331"/>
                  <a:gd name="T66" fmla="*/ 0 w 246"/>
                  <a:gd name="T67" fmla="*/ 0 h 331"/>
                  <a:gd name="T68" fmla="*/ 0 w 246"/>
                  <a:gd name="T69" fmla="*/ 0 h 331"/>
                  <a:gd name="T70" fmla="*/ 0 w 246"/>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6"/>
                  <a:gd name="T109" fmla="*/ 0 h 331"/>
                  <a:gd name="T110" fmla="*/ 246 w 246"/>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58" name="Freeform 95"/>
              <p:cNvSpPr>
                <a:spLocks/>
              </p:cNvSpPr>
              <p:nvPr/>
            </p:nvSpPr>
            <p:spPr bwMode="auto">
              <a:xfrm>
                <a:off x="4046" y="1616"/>
                <a:ext cx="62" cy="122"/>
              </a:xfrm>
              <a:custGeom>
                <a:avLst/>
                <a:gdLst>
                  <a:gd name="T0" fmla="*/ 0 w 311"/>
                  <a:gd name="T1" fmla="*/ 0 h 611"/>
                  <a:gd name="T2" fmla="*/ 0 w 311"/>
                  <a:gd name="T3" fmla="*/ 0 h 611"/>
                  <a:gd name="T4" fmla="*/ 0 w 311"/>
                  <a:gd name="T5" fmla="*/ 0 h 611"/>
                  <a:gd name="T6" fmla="*/ 0 w 311"/>
                  <a:gd name="T7" fmla="*/ 0 h 611"/>
                  <a:gd name="T8" fmla="*/ 0 w 311"/>
                  <a:gd name="T9" fmla="*/ 0 h 611"/>
                  <a:gd name="T10" fmla="*/ 0 w 311"/>
                  <a:gd name="T11" fmla="*/ 0 h 611"/>
                  <a:gd name="T12" fmla="*/ 0 w 311"/>
                  <a:gd name="T13" fmla="*/ 0 h 611"/>
                  <a:gd name="T14" fmla="*/ 0 w 311"/>
                  <a:gd name="T15" fmla="*/ 0 h 611"/>
                  <a:gd name="T16" fmla="*/ 0 w 311"/>
                  <a:gd name="T17" fmla="*/ 0 h 611"/>
                  <a:gd name="T18" fmla="*/ 0 w 311"/>
                  <a:gd name="T19" fmla="*/ 0 h 611"/>
                  <a:gd name="T20" fmla="*/ 0 w 311"/>
                  <a:gd name="T21" fmla="*/ 0 h 611"/>
                  <a:gd name="T22" fmla="*/ 0 w 311"/>
                  <a:gd name="T23" fmla="*/ 0 h 611"/>
                  <a:gd name="T24" fmla="*/ 0 w 311"/>
                  <a:gd name="T25" fmla="*/ 0 h 611"/>
                  <a:gd name="T26" fmla="*/ 0 w 311"/>
                  <a:gd name="T27" fmla="*/ 0 h 611"/>
                  <a:gd name="T28" fmla="*/ 0 w 311"/>
                  <a:gd name="T29" fmla="*/ 0 h 611"/>
                  <a:gd name="T30" fmla="*/ 0 w 311"/>
                  <a:gd name="T31" fmla="*/ 0 h 611"/>
                  <a:gd name="T32" fmla="*/ 0 w 311"/>
                  <a:gd name="T33" fmla="*/ 0 h 611"/>
                  <a:gd name="T34" fmla="*/ 0 w 311"/>
                  <a:gd name="T35" fmla="*/ 0 h 611"/>
                  <a:gd name="T36" fmla="*/ 0 w 311"/>
                  <a:gd name="T37" fmla="*/ 0 h 611"/>
                  <a:gd name="T38" fmla="*/ 0 w 311"/>
                  <a:gd name="T39" fmla="*/ 0 h 611"/>
                  <a:gd name="T40" fmla="*/ 0 w 311"/>
                  <a:gd name="T41" fmla="*/ 0 h 611"/>
                  <a:gd name="T42" fmla="*/ 0 w 311"/>
                  <a:gd name="T43" fmla="*/ 0 h 611"/>
                  <a:gd name="T44" fmla="*/ 0 w 311"/>
                  <a:gd name="T45" fmla="*/ 0 h 611"/>
                  <a:gd name="T46" fmla="*/ 0 w 311"/>
                  <a:gd name="T47" fmla="*/ 0 h 611"/>
                  <a:gd name="T48" fmla="*/ 0 w 311"/>
                  <a:gd name="T49" fmla="*/ 0 h 611"/>
                  <a:gd name="T50" fmla="*/ 0 w 311"/>
                  <a:gd name="T51" fmla="*/ 0 h 611"/>
                  <a:gd name="T52" fmla="*/ 0 w 311"/>
                  <a:gd name="T53" fmla="*/ 0 h 611"/>
                  <a:gd name="T54" fmla="*/ 0 w 311"/>
                  <a:gd name="T55" fmla="*/ 0 h 611"/>
                  <a:gd name="T56" fmla="*/ 0 w 311"/>
                  <a:gd name="T57" fmla="*/ 0 h 611"/>
                  <a:gd name="T58" fmla="*/ 0 w 311"/>
                  <a:gd name="T59" fmla="*/ 0 h 611"/>
                  <a:gd name="T60" fmla="*/ 0 w 311"/>
                  <a:gd name="T61" fmla="*/ 0 h 611"/>
                  <a:gd name="T62" fmla="*/ 0 w 311"/>
                  <a:gd name="T63" fmla="*/ 0 h 611"/>
                  <a:gd name="T64" fmla="*/ 0 w 311"/>
                  <a:gd name="T65" fmla="*/ 0 h 611"/>
                  <a:gd name="T66" fmla="*/ 0 w 311"/>
                  <a:gd name="T67" fmla="*/ 0 h 611"/>
                  <a:gd name="T68" fmla="*/ 0 w 311"/>
                  <a:gd name="T69" fmla="*/ 0 h 611"/>
                  <a:gd name="T70" fmla="*/ 0 w 311"/>
                  <a:gd name="T71" fmla="*/ 0 h 611"/>
                  <a:gd name="T72" fmla="*/ 0 w 311"/>
                  <a:gd name="T73" fmla="*/ 0 h 611"/>
                  <a:gd name="T74" fmla="*/ 0 w 311"/>
                  <a:gd name="T75" fmla="*/ 0 h 611"/>
                  <a:gd name="T76" fmla="*/ 0 w 311"/>
                  <a:gd name="T77" fmla="*/ 0 h 611"/>
                  <a:gd name="T78" fmla="*/ 0 w 311"/>
                  <a:gd name="T79" fmla="*/ 0 h 611"/>
                  <a:gd name="T80" fmla="*/ 0 w 311"/>
                  <a:gd name="T81" fmla="*/ 0 h 611"/>
                  <a:gd name="T82" fmla="*/ 0 w 311"/>
                  <a:gd name="T83" fmla="*/ 0 h 611"/>
                  <a:gd name="T84" fmla="*/ 0 w 311"/>
                  <a:gd name="T85" fmla="*/ 0 h 611"/>
                  <a:gd name="T86" fmla="*/ 0 w 311"/>
                  <a:gd name="T87" fmla="*/ 0 h 611"/>
                  <a:gd name="T88" fmla="*/ 0 w 311"/>
                  <a:gd name="T89" fmla="*/ 0 h 611"/>
                  <a:gd name="T90" fmla="*/ 0 w 311"/>
                  <a:gd name="T91" fmla="*/ 0 h 611"/>
                  <a:gd name="T92" fmla="*/ 0 w 311"/>
                  <a:gd name="T93" fmla="*/ 0 h 611"/>
                  <a:gd name="T94" fmla="*/ 0 w 311"/>
                  <a:gd name="T95" fmla="*/ 0 h 611"/>
                  <a:gd name="T96" fmla="*/ 0 w 311"/>
                  <a:gd name="T97" fmla="*/ 0 h 6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
                  <a:gd name="T148" fmla="*/ 0 h 611"/>
                  <a:gd name="T149" fmla="*/ 311 w 311"/>
                  <a:gd name="T150" fmla="*/ 611 h 6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59" name="Freeform 96"/>
              <p:cNvSpPr>
                <a:spLocks/>
              </p:cNvSpPr>
              <p:nvPr/>
            </p:nvSpPr>
            <p:spPr bwMode="auto">
              <a:xfrm>
                <a:off x="4232" y="1620"/>
                <a:ext cx="54" cy="60"/>
              </a:xfrm>
              <a:custGeom>
                <a:avLst/>
                <a:gdLst>
                  <a:gd name="T0" fmla="*/ 0 w 270"/>
                  <a:gd name="T1" fmla="*/ 0 h 301"/>
                  <a:gd name="T2" fmla="*/ 0 w 270"/>
                  <a:gd name="T3" fmla="*/ 0 h 301"/>
                  <a:gd name="T4" fmla="*/ 0 w 270"/>
                  <a:gd name="T5" fmla="*/ 0 h 301"/>
                  <a:gd name="T6" fmla="*/ 0 w 270"/>
                  <a:gd name="T7" fmla="*/ 0 h 301"/>
                  <a:gd name="T8" fmla="*/ 0 w 270"/>
                  <a:gd name="T9" fmla="*/ 0 h 301"/>
                  <a:gd name="T10" fmla="*/ 0 w 270"/>
                  <a:gd name="T11" fmla="*/ 0 h 301"/>
                  <a:gd name="T12" fmla="*/ 0 w 270"/>
                  <a:gd name="T13" fmla="*/ 0 h 301"/>
                  <a:gd name="T14" fmla="*/ 0 w 270"/>
                  <a:gd name="T15" fmla="*/ 0 h 301"/>
                  <a:gd name="T16" fmla="*/ 0 w 270"/>
                  <a:gd name="T17" fmla="*/ 0 h 301"/>
                  <a:gd name="T18" fmla="*/ 0 w 270"/>
                  <a:gd name="T19" fmla="*/ 0 h 301"/>
                  <a:gd name="T20" fmla="*/ 0 w 270"/>
                  <a:gd name="T21" fmla="*/ 0 h 301"/>
                  <a:gd name="T22" fmla="*/ 0 w 270"/>
                  <a:gd name="T23" fmla="*/ 0 h 301"/>
                  <a:gd name="T24" fmla="*/ 0 w 270"/>
                  <a:gd name="T25" fmla="*/ 0 h 301"/>
                  <a:gd name="T26" fmla="*/ 0 w 270"/>
                  <a:gd name="T27" fmla="*/ 0 h 301"/>
                  <a:gd name="T28" fmla="*/ 0 w 270"/>
                  <a:gd name="T29" fmla="*/ 0 h 301"/>
                  <a:gd name="T30" fmla="*/ 0 w 270"/>
                  <a:gd name="T31" fmla="*/ 0 h 301"/>
                  <a:gd name="T32" fmla="*/ 0 w 270"/>
                  <a:gd name="T33" fmla="*/ 0 h 301"/>
                  <a:gd name="T34" fmla="*/ 0 w 270"/>
                  <a:gd name="T35" fmla="*/ 0 h 301"/>
                  <a:gd name="T36" fmla="*/ 0 w 270"/>
                  <a:gd name="T37" fmla="*/ 0 h 301"/>
                  <a:gd name="T38" fmla="*/ 0 w 270"/>
                  <a:gd name="T39" fmla="*/ 0 h 301"/>
                  <a:gd name="T40" fmla="*/ 0 w 270"/>
                  <a:gd name="T41" fmla="*/ 0 h 301"/>
                  <a:gd name="T42" fmla="*/ 0 w 270"/>
                  <a:gd name="T43" fmla="*/ 0 h 301"/>
                  <a:gd name="T44" fmla="*/ 0 w 270"/>
                  <a:gd name="T45" fmla="*/ 0 h 301"/>
                  <a:gd name="T46" fmla="*/ 0 w 270"/>
                  <a:gd name="T47" fmla="*/ 0 h 301"/>
                  <a:gd name="T48" fmla="*/ 0 w 270"/>
                  <a:gd name="T49" fmla="*/ 0 h 301"/>
                  <a:gd name="T50" fmla="*/ 0 w 270"/>
                  <a:gd name="T51" fmla="*/ 0 h 301"/>
                  <a:gd name="T52" fmla="*/ 0 w 270"/>
                  <a:gd name="T53" fmla="*/ 0 h 301"/>
                  <a:gd name="T54" fmla="*/ 0 w 270"/>
                  <a:gd name="T55" fmla="*/ 0 h 301"/>
                  <a:gd name="T56" fmla="*/ 0 w 270"/>
                  <a:gd name="T57" fmla="*/ 0 h 301"/>
                  <a:gd name="T58" fmla="*/ 0 w 270"/>
                  <a:gd name="T59" fmla="*/ 0 h 301"/>
                  <a:gd name="T60" fmla="*/ 0 w 270"/>
                  <a:gd name="T61" fmla="*/ 0 h 301"/>
                  <a:gd name="T62" fmla="*/ 0 w 270"/>
                  <a:gd name="T63" fmla="*/ 0 h 301"/>
                  <a:gd name="T64" fmla="*/ 0 w 270"/>
                  <a:gd name="T65" fmla="*/ 0 h 301"/>
                  <a:gd name="T66" fmla="*/ 0 w 270"/>
                  <a:gd name="T67" fmla="*/ 0 h 301"/>
                  <a:gd name="T68" fmla="*/ 0 w 270"/>
                  <a:gd name="T69" fmla="*/ 0 h 301"/>
                  <a:gd name="T70" fmla="*/ 0 w 270"/>
                  <a:gd name="T71" fmla="*/ 0 h 301"/>
                  <a:gd name="T72" fmla="*/ 0 w 270"/>
                  <a:gd name="T73" fmla="*/ 0 h 301"/>
                  <a:gd name="T74" fmla="*/ 0 w 270"/>
                  <a:gd name="T75" fmla="*/ 0 h 301"/>
                  <a:gd name="T76" fmla="*/ 0 w 270"/>
                  <a:gd name="T77" fmla="*/ 0 h 301"/>
                  <a:gd name="T78" fmla="*/ 0 w 270"/>
                  <a:gd name="T79" fmla="*/ 0 h 301"/>
                  <a:gd name="T80" fmla="*/ 0 w 270"/>
                  <a:gd name="T81" fmla="*/ 0 h 301"/>
                  <a:gd name="T82" fmla="*/ 0 w 270"/>
                  <a:gd name="T83" fmla="*/ 0 h 301"/>
                  <a:gd name="T84" fmla="*/ 0 w 270"/>
                  <a:gd name="T85" fmla="*/ 0 h 301"/>
                  <a:gd name="T86" fmla="*/ 0 w 270"/>
                  <a:gd name="T87" fmla="*/ 0 h 301"/>
                  <a:gd name="T88" fmla="*/ 0 w 270"/>
                  <a:gd name="T89" fmla="*/ 0 h 301"/>
                  <a:gd name="T90" fmla="*/ 0 w 270"/>
                  <a:gd name="T91" fmla="*/ 0 h 301"/>
                  <a:gd name="T92" fmla="*/ 0 w 270"/>
                  <a:gd name="T93" fmla="*/ 0 h 301"/>
                  <a:gd name="T94" fmla="*/ 0 w 270"/>
                  <a:gd name="T95" fmla="*/ 0 h 301"/>
                  <a:gd name="T96" fmla="*/ 0 w 270"/>
                  <a:gd name="T97" fmla="*/ 0 h 301"/>
                  <a:gd name="T98" fmla="*/ 0 w 270"/>
                  <a:gd name="T99" fmla="*/ 0 h 301"/>
                  <a:gd name="T100" fmla="*/ 0 w 270"/>
                  <a:gd name="T101" fmla="*/ 0 h 3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0"/>
                  <a:gd name="T154" fmla="*/ 0 h 301"/>
                  <a:gd name="T155" fmla="*/ 270 w 270"/>
                  <a:gd name="T156" fmla="*/ 301 h 3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60" name="Freeform 97"/>
              <p:cNvSpPr>
                <a:spLocks/>
              </p:cNvSpPr>
              <p:nvPr/>
            </p:nvSpPr>
            <p:spPr bwMode="auto">
              <a:xfrm>
                <a:off x="4322" y="1663"/>
                <a:ext cx="37" cy="44"/>
              </a:xfrm>
              <a:custGeom>
                <a:avLst/>
                <a:gdLst>
                  <a:gd name="T0" fmla="*/ 0 w 187"/>
                  <a:gd name="T1" fmla="*/ 0 h 217"/>
                  <a:gd name="T2" fmla="*/ 0 w 187"/>
                  <a:gd name="T3" fmla="*/ 0 h 217"/>
                  <a:gd name="T4" fmla="*/ 0 w 187"/>
                  <a:gd name="T5" fmla="*/ 0 h 217"/>
                  <a:gd name="T6" fmla="*/ 0 w 187"/>
                  <a:gd name="T7" fmla="*/ 0 h 217"/>
                  <a:gd name="T8" fmla="*/ 0 w 187"/>
                  <a:gd name="T9" fmla="*/ 0 h 217"/>
                  <a:gd name="T10" fmla="*/ 0 w 187"/>
                  <a:gd name="T11" fmla="*/ 0 h 217"/>
                  <a:gd name="T12" fmla="*/ 0 w 187"/>
                  <a:gd name="T13" fmla="*/ 0 h 217"/>
                  <a:gd name="T14" fmla="*/ 0 w 187"/>
                  <a:gd name="T15" fmla="*/ 0 h 217"/>
                  <a:gd name="T16" fmla="*/ 0 w 187"/>
                  <a:gd name="T17" fmla="*/ 0 h 217"/>
                  <a:gd name="T18" fmla="*/ 0 w 187"/>
                  <a:gd name="T19" fmla="*/ 0 h 217"/>
                  <a:gd name="T20" fmla="*/ 0 w 187"/>
                  <a:gd name="T21" fmla="*/ 0 h 217"/>
                  <a:gd name="T22" fmla="*/ 0 w 187"/>
                  <a:gd name="T23" fmla="*/ 0 h 217"/>
                  <a:gd name="T24" fmla="*/ 0 w 187"/>
                  <a:gd name="T25" fmla="*/ 0 h 217"/>
                  <a:gd name="T26" fmla="*/ 0 w 187"/>
                  <a:gd name="T27" fmla="*/ 0 h 217"/>
                  <a:gd name="T28" fmla="*/ 0 w 187"/>
                  <a:gd name="T29" fmla="*/ 0 h 217"/>
                  <a:gd name="T30" fmla="*/ 0 w 187"/>
                  <a:gd name="T31" fmla="*/ 0 h 217"/>
                  <a:gd name="T32" fmla="*/ 0 w 187"/>
                  <a:gd name="T33" fmla="*/ 0 h 217"/>
                  <a:gd name="T34" fmla="*/ 0 w 187"/>
                  <a:gd name="T35" fmla="*/ 0 h 217"/>
                  <a:gd name="T36" fmla="*/ 0 w 187"/>
                  <a:gd name="T37" fmla="*/ 0 h 217"/>
                  <a:gd name="T38" fmla="*/ 0 w 187"/>
                  <a:gd name="T39" fmla="*/ 0 h 217"/>
                  <a:gd name="T40" fmla="*/ 0 w 187"/>
                  <a:gd name="T41" fmla="*/ 0 h 217"/>
                  <a:gd name="T42" fmla="*/ 0 w 187"/>
                  <a:gd name="T43" fmla="*/ 0 h 217"/>
                  <a:gd name="T44" fmla="*/ 0 w 187"/>
                  <a:gd name="T45" fmla="*/ 0 h 217"/>
                  <a:gd name="T46" fmla="*/ 0 w 187"/>
                  <a:gd name="T47" fmla="*/ 0 h 217"/>
                  <a:gd name="T48" fmla="*/ 0 w 187"/>
                  <a:gd name="T49" fmla="*/ 0 h 217"/>
                  <a:gd name="T50" fmla="*/ 0 w 187"/>
                  <a:gd name="T51" fmla="*/ 0 h 217"/>
                  <a:gd name="T52" fmla="*/ 0 w 187"/>
                  <a:gd name="T53" fmla="*/ 0 h 217"/>
                  <a:gd name="T54" fmla="*/ 0 w 187"/>
                  <a:gd name="T55" fmla="*/ 0 h 217"/>
                  <a:gd name="T56" fmla="*/ 0 w 187"/>
                  <a:gd name="T57" fmla="*/ 0 h 217"/>
                  <a:gd name="T58" fmla="*/ 0 w 187"/>
                  <a:gd name="T59" fmla="*/ 0 h 217"/>
                  <a:gd name="T60" fmla="*/ 0 w 187"/>
                  <a:gd name="T61" fmla="*/ 0 h 217"/>
                  <a:gd name="T62" fmla="*/ 0 w 187"/>
                  <a:gd name="T63" fmla="*/ 0 h 217"/>
                  <a:gd name="T64" fmla="*/ 0 w 187"/>
                  <a:gd name="T65" fmla="*/ 0 h 217"/>
                  <a:gd name="T66" fmla="*/ 0 w 187"/>
                  <a:gd name="T67" fmla="*/ 0 h 217"/>
                  <a:gd name="T68" fmla="*/ 0 w 187"/>
                  <a:gd name="T69" fmla="*/ 0 h 217"/>
                  <a:gd name="T70" fmla="*/ 0 w 187"/>
                  <a:gd name="T71" fmla="*/ 0 h 217"/>
                  <a:gd name="T72" fmla="*/ 0 w 187"/>
                  <a:gd name="T73" fmla="*/ 0 h 217"/>
                  <a:gd name="T74" fmla="*/ 0 w 187"/>
                  <a:gd name="T75" fmla="*/ 0 h 217"/>
                  <a:gd name="T76" fmla="*/ 0 w 187"/>
                  <a:gd name="T77" fmla="*/ 0 h 217"/>
                  <a:gd name="T78" fmla="*/ 0 w 187"/>
                  <a:gd name="T79" fmla="*/ 0 h 217"/>
                  <a:gd name="T80" fmla="*/ 0 w 187"/>
                  <a:gd name="T81" fmla="*/ 0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7"/>
                  <a:gd name="T124" fmla="*/ 0 h 217"/>
                  <a:gd name="T125" fmla="*/ 187 w 187"/>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61" name="Freeform 98"/>
              <p:cNvSpPr>
                <a:spLocks/>
              </p:cNvSpPr>
              <p:nvPr/>
            </p:nvSpPr>
            <p:spPr bwMode="auto">
              <a:xfrm>
                <a:off x="4112" y="1663"/>
                <a:ext cx="52" cy="46"/>
              </a:xfrm>
              <a:custGeom>
                <a:avLst/>
                <a:gdLst>
                  <a:gd name="T0" fmla="*/ 0 w 260"/>
                  <a:gd name="T1" fmla="*/ 0 h 228"/>
                  <a:gd name="T2" fmla="*/ 0 w 260"/>
                  <a:gd name="T3" fmla="*/ 0 h 228"/>
                  <a:gd name="T4" fmla="*/ 0 w 260"/>
                  <a:gd name="T5" fmla="*/ 0 h 228"/>
                  <a:gd name="T6" fmla="*/ 0 w 260"/>
                  <a:gd name="T7" fmla="*/ 0 h 228"/>
                  <a:gd name="T8" fmla="*/ 0 w 260"/>
                  <a:gd name="T9" fmla="*/ 0 h 228"/>
                  <a:gd name="T10" fmla="*/ 0 w 260"/>
                  <a:gd name="T11" fmla="*/ 0 h 228"/>
                  <a:gd name="T12" fmla="*/ 0 w 260"/>
                  <a:gd name="T13" fmla="*/ 0 h 228"/>
                  <a:gd name="T14" fmla="*/ 0 w 260"/>
                  <a:gd name="T15" fmla="*/ 0 h 228"/>
                  <a:gd name="T16" fmla="*/ 0 w 260"/>
                  <a:gd name="T17" fmla="*/ 0 h 228"/>
                  <a:gd name="T18" fmla="*/ 0 w 260"/>
                  <a:gd name="T19" fmla="*/ 0 h 228"/>
                  <a:gd name="T20" fmla="*/ 0 w 260"/>
                  <a:gd name="T21" fmla="*/ 0 h 228"/>
                  <a:gd name="T22" fmla="*/ 0 w 260"/>
                  <a:gd name="T23" fmla="*/ 0 h 228"/>
                  <a:gd name="T24" fmla="*/ 0 w 260"/>
                  <a:gd name="T25" fmla="*/ 0 h 228"/>
                  <a:gd name="T26" fmla="*/ 0 w 260"/>
                  <a:gd name="T27" fmla="*/ 0 h 228"/>
                  <a:gd name="T28" fmla="*/ 0 w 260"/>
                  <a:gd name="T29" fmla="*/ 0 h 228"/>
                  <a:gd name="T30" fmla="*/ 0 w 260"/>
                  <a:gd name="T31" fmla="*/ 0 h 228"/>
                  <a:gd name="T32" fmla="*/ 0 w 260"/>
                  <a:gd name="T33" fmla="*/ 0 h 228"/>
                  <a:gd name="T34" fmla="*/ 0 w 260"/>
                  <a:gd name="T35" fmla="*/ 0 h 228"/>
                  <a:gd name="T36" fmla="*/ 0 w 260"/>
                  <a:gd name="T37" fmla="*/ 0 h 228"/>
                  <a:gd name="T38" fmla="*/ 0 w 260"/>
                  <a:gd name="T39" fmla="*/ 0 h 228"/>
                  <a:gd name="T40" fmla="*/ 0 w 260"/>
                  <a:gd name="T41" fmla="*/ 0 h 228"/>
                  <a:gd name="T42" fmla="*/ 0 w 260"/>
                  <a:gd name="T43" fmla="*/ 0 h 228"/>
                  <a:gd name="T44" fmla="*/ 0 w 260"/>
                  <a:gd name="T45" fmla="*/ 0 h 228"/>
                  <a:gd name="T46" fmla="*/ 0 w 260"/>
                  <a:gd name="T47" fmla="*/ 0 h 228"/>
                  <a:gd name="T48" fmla="*/ 0 w 260"/>
                  <a:gd name="T49" fmla="*/ 0 h 228"/>
                  <a:gd name="T50" fmla="*/ 0 w 260"/>
                  <a:gd name="T51" fmla="*/ 0 h 228"/>
                  <a:gd name="T52" fmla="*/ 0 w 260"/>
                  <a:gd name="T53" fmla="*/ 0 h 228"/>
                  <a:gd name="T54" fmla="*/ 0 w 260"/>
                  <a:gd name="T55" fmla="*/ 0 h 228"/>
                  <a:gd name="T56" fmla="*/ 0 w 260"/>
                  <a:gd name="T57" fmla="*/ 0 h 228"/>
                  <a:gd name="T58" fmla="*/ 0 w 260"/>
                  <a:gd name="T59" fmla="*/ 0 h 228"/>
                  <a:gd name="T60" fmla="*/ 0 w 260"/>
                  <a:gd name="T61" fmla="*/ 0 h 228"/>
                  <a:gd name="T62" fmla="*/ 0 w 260"/>
                  <a:gd name="T63" fmla="*/ 0 h 228"/>
                  <a:gd name="T64" fmla="*/ 0 w 260"/>
                  <a:gd name="T65" fmla="*/ 0 h 228"/>
                  <a:gd name="T66" fmla="*/ 0 w 260"/>
                  <a:gd name="T67" fmla="*/ 0 h 228"/>
                  <a:gd name="T68" fmla="*/ 0 w 260"/>
                  <a:gd name="T69" fmla="*/ 0 h 228"/>
                  <a:gd name="T70" fmla="*/ 0 w 260"/>
                  <a:gd name="T71" fmla="*/ 0 h 228"/>
                  <a:gd name="T72" fmla="*/ 0 w 260"/>
                  <a:gd name="T73" fmla="*/ 0 h 228"/>
                  <a:gd name="T74" fmla="*/ 0 w 260"/>
                  <a:gd name="T75" fmla="*/ 0 h 228"/>
                  <a:gd name="T76" fmla="*/ 0 w 260"/>
                  <a:gd name="T77" fmla="*/ 0 h 228"/>
                  <a:gd name="T78" fmla="*/ 0 w 260"/>
                  <a:gd name="T79" fmla="*/ 0 h 228"/>
                  <a:gd name="T80" fmla="*/ 0 w 260"/>
                  <a:gd name="T81" fmla="*/ 0 h 228"/>
                  <a:gd name="T82" fmla="*/ 0 w 260"/>
                  <a:gd name="T83" fmla="*/ 0 h 228"/>
                  <a:gd name="T84" fmla="*/ 0 w 260"/>
                  <a:gd name="T85" fmla="*/ 0 h 228"/>
                  <a:gd name="T86" fmla="*/ 0 w 260"/>
                  <a:gd name="T87" fmla="*/ 0 h 2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0"/>
                  <a:gd name="T133" fmla="*/ 0 h 228"/>
                  <a:gd name="T134" fmla="*/ 260 w 260"/>
                  <a:gd name="T135" fmla="*/ 228 h 2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62" name="Freeform 99"/>
              <p:cNvSpPr>
                <a:spLocks/>
              </p:cNvSpPr>
              <p:nvPr/>
            </p:nvSpPr>
            <p:spPr bwMode="auto">
              <a:xfrm>
                <a:off x="4228" y="1668"/>
                <a:ext cx="60" cy="102"/>
              </a:xfrm>
              <a:custGeom>
                <a:avLst/>
                <a:gdLst>
                  <a:gd name="T0" fmla="*/ 0 w 300"/>
                  <a:gd name="T1" fmla="*/ 0 h 510"/>
                  <a:gd name="T2" fmla="*/ 0 w 300"/>
                  <a:gd name="T3" fmla="*/ 0 h 510"/>
                  <a:gd name="T4" fmla="*/ 0 w 300"/>
                  <a:gd name="T5" fmla="*/ 0 h 510"/>
                  <a:gd name="T6" fmla="*/ 0 w 300"/>
                  <a:gd name="T7" fmla="*/ 0 h 510"/>
                  <a:gd name="T8" fmla="*/ 0 w 300"/>
                  <a:gd name="T9" fmla="*/ 0 h 510"/>
                  <a:gd name="T10" fmla="*/ 0 w 300"/>
                  <a:gd name="T11" fmla="*/ 0 h 510"/>
                  <a:gd name="T12" fmla="*/ 0 w 300"/>
                  <a:gd name="T13" fmla="*/ 0 h 510"/>
                  <a:gd name="T14" fmla="*/ 0 w 300"/>
                  <a:gd name="T15" fmla="*/ 0 h 510"/>
                  <a:gd name="T16" fmla="*/ 0 w 300"/>
                  <a:gd name="T17" fmla="*/ 0 h 510"/>
                  <a:gd name="T18" fmla="*/ 0 w 300"/>
                  <a:gd name="T19" fmla="*/ 0 h 510"/>
                  <a:gd name="T20" fmla="*/ 0 w 300"/>
                  <a:gd name="T21" fmla="*/ 0 h 510"/>
                  <a:gd name="T22" fmla="*/ 0 w 300"/>
                  <a:gd name="T23" fmla="*/ 0 h 510"/>
                  <a:gd name="T24" fmla="*/ 0 w 300"/>
                  <a:gd name="T25" fmla="*/ 0 h 510"/>
                  <a:gd name="T26" fmla="*/ 0 w 300"/>
                  <a:gd name="T27" fmla="*/ 0 h 510"/>
                  <a:gd name="T28" fmla="*/ 0 w 300"/>
                  <a:gd name="T29" fmla="*/ 0 h 510"/>
                  <a:gd name="T30" fmla="*/ 0 w 300"/>
                  <a:gd name="T31" fmla="*/ 0 h 510"/>
                  <a:gd name="T32" fmla="*/ 0 w 300"/>
                  <a:gd name="T33" fmla="*/ 0 h 510"/>
                  <a:gd name="T34" fmla="*/ 0 w 300"/>
                  <a:gd name="T35" fmla="*/ 0 h 510"/>
                  <a:gd name="T36" fmla="*/ 0 w 300"/>
                  <a:gd name="T37" fmla="*/ 0 h 510"/>
                  <a:gd name="T38" fmla="*/ 0 w 300"/>
                  <a:gd name="T39" fmla="*/ 0 h 510"/>
                  <a:gd name="T40" fmla="*/ 0 w 300"/>
                  <a:gd name="T41" fmla="*/ 0 h 510"/>
                  <a:gd name="T42" fmla="*/ 0 w 300"/>
                  <a:gd name="T43" fmla="*/ 0 h 510"/>
                  <a:gd name="T44" fmla="*/ 0 w 300"/>
                  <a:gd name="T45" fmla="*/ 0 h 510"/>
                  <a:gd name="T46" fmla="*/ 0 w 300"/>
                  <a:gd name="T47" fmla="*/ 0 h 510"/>
                  <a:gd name="T48" fmla="*/ 0 w 300"/>
                  <a:gd name="T49" fmla="*/ 0 h 510"/>
                  <a:gd name="T50" fmla="*/ 0 w 300"/>
                  <a:gd name="T51" fmla="*/ 0 h 510"/>
                  <a:gd name="T52" fmla="*/ 0 w 300"/>
                  <a:gd name="T53" fmla="*/ 0 h 510"/>
                  <a:gd name="T54" fmla="*/ 0 w 300"/>
                  <a:gd name="T55" fmla="*/ 0 h 5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0"/>
                  <a:gd name="T85" fmla="*/ 0 h 510"/>
                  <a:gd name="T86" fmla="*/ 300 w 300"/>
                  <a:gd name="T87" fmla="*/ 510 h 5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63" name="Freeform 100"/>
              <p:cNvSpPr>
                <a:spLocks/>
              </p:cNvSpPr>
              <p:nvPr/>
            </p:nvSpPr>
            <p:spPr bwMode="auto">
              <a:xfrm>
                <a:off x="4104" y="1684"/>
                <a:ext cx="74" cy="83"/>
              </a:xfrm>
              <a:custGeom>
                <a:avLst/>
                <a:gdLst>
                  <a:gd name="T0" fmla="*/ 0 w 368"/>
                  <a:gd name="T1" fmla="*/ 0 h 416"/>
                  <a:gd name="T2" fmla="*/ 0 w 368"/>
                  <a:gd name="T3" fmla="*/ 0 h 416"/>
                  <a:gd name="T4" fmla="*/ 0 w 368"/>
                  <a:gd name="T5" fmla="*/ 0 h 416"/>
                  <a:gd name="T6" fmla="*/ 0 w 368"/>
                  <a:gd name="T7" fmla="*/ 0 h 416"/>
                  <a:gd name="T8" fmla="*/ 0 w 368"/>
                  <a:gd name="T9" fmla="*/ 0 h 416"/>
                  <a:gd name="T10" fmla="*/ 0 w 368"/>
                  <a:gd name="T11" fmla="*/ 0 h 416"/>
                  <a:gd name="T12" fmla="*/ 0 w 368"/>
                  <a:gd name="T13" fmla="*/ 0 h 416"/>
                  <a:gd name="T14" fmla="*/ 0 w 368"/>
                  <a:gd name="T15" fmla="*/ 0 h 416"/>
                  <a:gd name="T16" fmla="*/ 0 w 368"/>
                  <a:gd name="T17" fmla="*/ 0 h 416"/>
                  <a:gd name="T18" fmla="*/ 0 w 368"/>
                  <a:gd name="T19" fmla="*/ 0 h 416"/>
                  <a:gd name="T20" fmla="*/ 0 w 368"/>
                  <a:gd name="T21" fmla="*/ 0 h 416"/>
                  <a:gd name="T22" fmla="*/ 0 w 368"/>
                  <a:gd name="T23" fmla="*/ 0 h 416"/>
                  <a:gd name="T24" fmla="*/ 0 w 368"/>
                  <a:gd name="T25" fmla="*/ 0 h 416"/>
                  <a:gd name="T26" fmla="*/ 0 w 368"/>
                  <a:gd name="T27" fmla="*/ 0 h 416"/>
                  <a:gd name="T28" fmla="*/ 0 w 368"/>
                  <a:gd name="T29" fmla="*/ 0 h 416"/>
                  <a:gd name="T30" fmla="*/ 0 w 368"/>
                  <a:gd name="T31" fmla="*/ 0 h 416"/>
                  <a:gd name="T32" fmla="*/ 0 w 368"/>
                  <a:gd name="T33" fmla="*/ 0 h 416"/>
                  <a:gd name="T34" fmla="*/ 0 w 368"/>
                  <a:gd name="T35" fmla="*/ 0 h 416"/>
                  <a:gd name="T36" fmla="*/ 0 w 368"/>
                  <a:gd name="T37" fmla="*/ 0 h 416"/>
                  <a:gd name="T38" fmla="*/ 0 w 368"/>
                  <a:gd name="T39" fmla="*/ 0 h 416"/>
                  <a:gd name="T40" fmla="*/ 0 w 368"/>
                  <a:gd name="T41" fmla="*/ 0 h 416"/>
                  <a:gd name="T42" fmla="*/ 0 w 368"/>
                  <a:gd name="T43" fmla="*/ 0 h 416"/>
                  <a:gd name="T44" fmla="*/ 0 w 368"/>
                  <a:gd name="T45" fmla="*/ 0 h 416"/>
                  <a:gd name="T46" fmla="*/ 0 w 368"/>
                  <a:gd name="T47" fmla="*/ 0 h 416"/>
                  <a:gd name="T48" fmla="*/ 0 w 368"/>
                  <a:gd name="T49" fmla="*/ 0 h 416"/>
                  <a:gd name="T50" fmla="*/ 0 w 368"/>
                  <a:gd name="T51" fmla="*/ 0 h 416"/>
                  <a:gd name="T52" fmla="*/ 0 w 368"/>
                  <a:gd name="T53" fmla="*/ 0 h 416"/>
                  <a:gd name="T54" fmla="*/ 0 w 368"/>
                  <a:gd name="T55" fmla="*/ 0 h 416"/>
                  <a:gd name="T56" fmla="*/ 0 w 368"/>
                  <a:gd name="T57" fmla="*/ 0 h 416"/>
                  <a:gd name="T58" fmla="*/ 0 w 368"/>
                  <a:gd name="T59" fmla="*/ 0 h 416"/>
                  <a:gd name="T60" fmla="*/ 0 w 368"/>
                  <a:gd name="T61" fmla="*/ 0 h 416"/>
                  <a:gd name="T62" fmla="*/ 0 w 368"/>
                  <a:gd name="T63" fmla="*/ 0 h 416"/>
                  <a:gd name="T64" fmla="*/ 0 w 368"/>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8"/>
                  <a:gd name="T100" fmla="*/ 0 h 416"/>
                  <a:gd name="T101" fmla="*/ 368 w 368"/>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64" name="Freeform 101"/>
              <p:cNvSpPr>
                <a:spLocks/>
              </p:cNvSpPr>
              <p:nvPr/>
            </p:nvSpPr>
            <p:spPr bwMode="auto">
              <a:xfrm>
                <a:off x="4278" y="1767"/>
                <a:ext cx="31" cy="46"/>
              </a:xfrm>
              <a:custGeom>
                <a:avLst/>
                <a:gdLst>
                  <a:gd name="T0" fmla="*/ 0 w 156"/>
                  <a:gd name="T1" fmla="*/ 0 h 228"/>
                  <a:gd name="T2" fmla="*/ 0 w 156"/>
                  <a:gd name="T3" fmla="*/ 0 h 228"/>
                  <a:gd name="T4" fmla="*/ 0 w 156"/>
                  <a:gd name="T5" fmla="*/ 0 h 228"/>
                  <a:gd name="T6" fmla="*/ 0 w 156"/>
                  <a:gd name="T7" fmla="*/ 0 h 228"/>
                  <a:gd name="T8" fmla="*/ 0 w 156"/>
                  <a:gd name="T9" fmla="*/ 0 h 228"/>
                  <a:gd name="T10" fmla="*/ 0 w 156"/>
                  <a:gd name="T11" fmla="*/ 0 h 228"/>
                  <a:gd name="T12" fmla="*/ 0 w 156"/>
                  <a:gd name="T13" fmla="*/ 0 h 228"/>
                  <a:gd name="T14" fmla="*/ 0 w 156"/>
                  <a:gd name="T15" fmla="*/ 0 h 228"/>
                  <a:gd name="T16" fmla="*/ 0 w 156"/>
                  <a:gd name="T17" fmla="*/ 0 h 228"/>
                  <a:gd name="T18" fmla="*/ 0 w 156"/>
                  <a:gd name="T19" fmla="*/ 0 h 228"/>
                  <a:gd name="T20" fmla="*/ 0 w 156"/>
                  <a:gd name="T21" fmla="*/ 0 h 228"/>
                  <a:gd name="T22" fmla="*/ 0 w 156"/>
                  <a:gd name="T23" fmla="*/ 0 h 228"/>
                  <a:gd name="T24" fmla="*/ 0 w 156"/>
                  <a:gd name="T25" fmla="*/ 0 h 228"/>
                  <a:gd name="T26" fmla="*/ 0 w 156"/>
                  <a:gd name="T27" fmla="*/ 0 h 228"/>
                  <a:gd name="T28" fmla="*/ 0 w 156"/>
                  <a:gd name="T29" fmla="*/ 0 h 228"/>
                  <a:gd name="T30" fmla="*/ 0 w 156"/>
                  <a:gd name="T31" fmla="*/ 0 h 228"/>
                  <a:gd name="T32" fmla="*/ 0 w 156"/>
                  <a:gd name="T33" fmla="*/ 0 h 2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228"/>
                  <a:gd name="T53" fmla="*/ 156 w 156"/>
                  <a:gd name="T54" fmla="*/ 228 h 2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65" name="Freeform 102"/>
              <p:cNvSpPr>
                <a:spLocks/>
              </p:cNvSpPr>
              <p:nvPr/>
            </p:nvSpPr>
            <p:spPr bwMode="auto">
              <a:xfrm>
                <a:off x="4275" y="1773"/>
                <a:ext cx="11" cy="19"/>
              </a:xfrm>
              <a:custGeom>
                <a:avLst/>
                <a:gdLst>
                  <a:gd name="T0" fmla="*/ 0 w 55"/>
                  <a:gd name="T1" fmla="*/ 0 h 93"/>
                  <a:gd name="T2" fmla="*/ 0 w 55"/>
                  <a:gd name="T3" fmla="*/ 0 h 93"/>
                  <a:gd name="T4" fmla="*/ 0 w 55"/>
                  <a:gd name="T5" fmla="*/ 0 h 93"/>
                  <a:gd name="T6" fmla="*/ 0 w 55"/>
                  <a:gd name="T7" fmla="*/ 0 h 93"/>
                  <a:gd name="T8" fmla="*/ 0 w 55"/>
                  <a:gd name="T9" fmla="*/ 0 h 93"/>
                  <a:gd name="T10" fmla="*/ 0 w 55"/>
                  <a:gd name="T11" fmla="*/ 0 h 93"/>
                  <a:gd name="T12" fmla="*/ 0 w 55"/>
                  <a:gd name="T13" fmla="*/ 0 h 93"/>
                  <a:gd name="T14" fmla="*/ 0 w 55"/>
                  <a:gd name="T15" fmla="*/ 0 h 93"/>
                  <a:gd name="T16" fmla="*/ 0 w 55"/>
                  <a:gd name="T17" fmla="*/ 0 h 93"/>
                  <a:gd name="T18" fmla="*/ 0 w 55"/>
                  <a:gd name="T19" fmla="*/ 0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93"/>
                  <a:gd name="T32" fmla="*/ 55 w 55"/>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66" name="Freeform 103"/>
              <p:cNvSpPr>
                <a:spLocks/>
              </p:cNvSpPr>
              <p:nvPr/>
            </p:nvSpPr>
            <p:spPr bwMode="auto">
              <a:xfrm>
                <a:off x="4131" y="1777"/>
                <a:ext cx="29" cy="44"/>
              </a:xfrm>
              <a:custGeom>
                <a:avLst/>
                <a:gdLst>
                  <a:gd name="T0" fmla="*/ 0 w 145"/>
                  <a:gd name="T1" fmla="*/ 0 h 218"/>
                  <a:gd name="T2" fmla="*/ 0 w 145"/>
                  <a:gd name="T3" fmla="*/ 0 h 218"/>
                  <a:gd name="T4" fmla="*/ 0 w 145"/>
                  <a:gd name="T5" fmla="*/ 0 h 218"/>
                  <a:gd name="T6" fmla="*/ 0 w 145"/>
                  <a:gd name="T7" fmla="*/ 0 h 218"/>
                  <a:gd name="T8" fmla="*/ 0 w 145"/>
                  <a:gd name="T9" fmla="*/ 0 h 218"/>
                  <a:gd name="T10" fmla="*/ 0 w 145"/>
                  <a:gd name="T11" fmla="*/ 0 h 218"/>
                  <a:gd name="T12" fmla="*/ 0 w 145"/>
                  <a:gd name="T13" fmla="*/ 0 h 218"/>
                  <a:gd name="T14" fmla="*/ 0 w 145"/>
                  <a:gd name="T15" fmla="*/ 0 h 218"/>
                  <a:gd name="T16" fmla="*/ 0 w 145"/>
                  <a:gd name="T17" fmla="*/ 0 h 218"/>
                  <a:gd name="T18" fmla="*/ 0 w 145"/>
                  <a:gd name="T19" fmla="*/ 0 h 218"/>
                  <a:gd name="T20" fmla="*/ 0 w 145"/>
                  <a:gd name="T21" fmla="*/ 0 h 218"/>
                  <a:gd name="T22" fmla="*/ 0 w 145"/>
                  <a:gd name="T23" fmla="*/ 0 h 218"/>
                  <a:gd name="T24" fmla="*/ 0 w 145"/>
                  <a:gd name="T25" fmla="*/ 0 h 218"/>
                  <a:gd name="T26" fmla="*/ 0 w 145"/>
                  <a:gd name="T27" fmla="*/ 0 h 218"/>
                  <a:gd name="T28" fmla="*/ 0 w 145"/>
                  <a:gd name="T29" fmla="*/ 0 h 218"/>
                  <a:gd name="T30" fmla="*/ 0 w 145"/>
                  <a:gd name="T31" fmla="*/ 0 h 218"/>
                  <a:gd name="T32" fmla="*/ 0 w 145"/>
                  <a:gd name="T33" fmla="*/ 0 h 218"/>
                  <a:gd name="T34" fmla="*/ 0 w 145"/>
                  <a:gd name="T35" fmla="*/ 0 h 218"/>
                  <a:gd name="T36" fmla="*/ 0 w 145"/>
                  <a:gd name="T37" fmla="*/ 0 h 218"/>
                  <a:gd name="T38" fmla="*/ 0 w 145"/>
                  <a:gd name="T39" fmla="*/ 0 h 218"/>
                  <a:gd name="T40" fmla="*/ 0 w 145"/>
                  <a:gd name="T41" fmla="*/ 0 h 218"/>
                  <a:gd name="T42" fmla="*/ 0 w 145"/>
                  <a:gd name="T43" fmla="*/ 0 h 218"/>
                  <a:gd name="T44" fmla="*/ 0 w 145"/>
                  <a:gd name="T45" fmla="*/ 0 h 218"/>
                  <a:gd name="T46" fmla="*/ 0 w 145"/>
                  <a:gd name="T47" fmla="*/ 0 h 218"/>
                  <a:gd name="T48" fmla="*/ 0 w 145"/>
                  <a:gd name="T49" fmla="*/ 0 h 2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5"/>
                  <a:gd name="T76" fmla="*/ 0 h 218"/>
                  <a:gd name="T77" fmla="*/ 145 w 145"/>
                  <a:gd name="T78" fmla="*/ 218 h 2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67" name="Freeform 104"/>
              <p:cNvSpPr>
                <a:spLocks/>
              </p:cNvSpPr>
              <p:nvPr/>
            </p:nvSpPr>
            <p:spPr bwMode="auto">
              <a:xfrm>
                <a:off x="4139" y="1782"/>
                <a:ext cx="29" cy="53"/>
              </a:xfrm>
              <a:custGeom>
                <a:avLst/>
                <a:gdLst>
                  <a:gd name="T0" fmla="*/ 0 w 146"/>
                  <a:gd name="T1" fmla="*/ 0 h 269"/>
                  <a:gd name="T2" fmla="*/ 0 w 146"/>
                  <a:gd name="T3" fmla="*/ 0 h 269"/>
                  <a:gd name="T4" fmla="*/ 0 w 146"/>
                  <a:gd name="T5" fmla="*/ 0 h 269"/>
                  <a:gd name="T6" fmla="*/ 0 w 146"/>
                  <a:gd name="T7" fmla="*/ 0 h 269"/>
                  <a:gd name="T8" fmla="*/ 0 w 146"/>
                  <a:gd name="T9" fmla="*/ 0 h 269"/>
                  <a:gd name="T10" fmla="*/ 0 w 146"/>
                  <a:gd name="T11" fmla="*/ 0 h 269"/>
                  <a:gd name="T12" fmla="*/ 0 w 146"/>
                  <a:gd name="T13" fmla="*/ 0 h 269"/>
                  <a:gd name="T14" fmla="*/ 0 w 146"/>
                  <a:gd name="T15" fmla="*/ 0 h 269"/>
                  <a:gd name="T16" fmla="*/ 0 w 146"/>
                  <a:gd name="T17" fmla="*/ 0 h 269"/>
                  <a:gd name="T18" fmla="*/ 0 w 146"/>
                  <a:gd name="T19" fmla="*/ 0 h 269"/>
                  <a:gd name="T20" fmla="*/ 0 w 146"/>
                  <a:gd name="T21" fmla="*/ 0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6"/>
                  <a:gd name="T34" fmla="*/ 0 h 269"/>
                  <a:gd name="T35" fmla="*/ 146 w 146"/>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68" name="Freeform 105"/>
              <p:cNvSpPr>
                <a:spLocks/>
              </p:cNvSpPr>
              <p:nvPr/>
            </p:nvSpPr>
            <p:spPr bwMode="auto">
              <a:xfrm>
                <a:off x="4293" y="1782"/>
                <a:ext cx="30" cy="43"/>
              </a:xfrm>
              <a:custGeom>
                <a:avLst/>
                <a:gdLst>
                  <a:gd name="T0" fmla="*/ 0 w 149"/>
                  <a:gd name="T1" fmla="*/ 0 h 217"/>
                  <a:gd name="T2" fmla="*/ 0 w 149"/>
                  <a:gd name="T3" fmla="*/ 0 h 217"/>
                  <a:gd name="T4" fmla="*/ 0 w 149"/>
                  <a:gd name="T5" fmla="*/ 0 h 217"/>
                  <a:gd name="T6" fmla="*/ 0 w 149"/>
                  <a:gd name="T7" fmla="*/ 0 h 217"/>
                  <a:gd name="T8" fmla="*/ 0 w 149"/>
                  <a:gd name="T9" fmla="*/ 0 h 217"/>
                  <a:gd name="T10" fmla="*/ 0 w 149"/>
                  <a:gd name="T11" fmla="*/ 0 h 217"/>
                  <a:gd name="T12" fmla="*/ 0 w 149"/>
                  <a:gd name="T13" fmla="*/ 0 h 217"/>
                  <a:gd name="T14" fmla="*/ 0 w 149"/>
                  <a:gd name="T15" fmla="*/ 0 h 217"/>
                  <a:gd name="T16" fmla="*/ 0 w 149"/>
                  <a:gd name="T17" fmla="*/ 0 h 217"/>
                  <a:gd name="T18" fmla="*/ 0 w 149"/>
                  <a:gd name="T19" fmla="*/ 0 h 217"/>
                  <a:gd name="T20" fmla="*/ 0 w 149"/>
                  <a:gd name="T21" fmla="*/ 0 h 217"/>
                  <a:gd name="T22" fmla="*/ 0 w 149"/>
                  <a:gd name="T23" fmla="*/ 0 h 217"/>
                  <a:gd name="T24" fmla="*/ 0 w 149"/>
                  <a:gd name="T25" fmla="*/ 0 h 217"/>
                  <a:gd name="T26" fmla="*/ 0 w 149"/>
                  <a:gd name="T27" fmla="*/ 0 h 217"/>
                  <a:gd name="T28" fmla="*/ 0 w 149"/>
                  <a:gd name="T29" fmla="*/ 0 h 217"/>
                  <a:gd name="T30" fmla="*/ 0 w 149"/>
                  <a:gd name="T31" fmla="*/ 0 h 217"/>
                  <a:gd name="T32" fmla="*/ 0 w 149"/>
                  <a:gd name="T33" fmla="*/ 0 h 217"/>
                  <a:gd name="T34" fmla="*/ 0 w 149"/>
                  <a:gd name="T35" fmla="*/ 0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217"/>
                  <a:gd name="T56" fmla="*/ 149 w 149"/>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69" name="Freeform 106"/>
              <p:cNvSpPr>
                <a:spLocks/>
              </p:cNvSpPr>
              <p:nvPr/>
            </p:nvSpPr>
            <p:spPr bwMode="auto">
              <a:xfrm>
                <a:off x="4313" y="1798"/>
                <a:ext cx="31" cy="37"/>
              </a:xfrm>
              <a:custGeom>
                <a:avLst/>
                <a:gdLst>
                  <a:gd name="T0" fmla="*/ 0 w 156"/>
                  <a:gd name="T1" fmla="*/ 0 h 186"/>
                  <a:gd name="T2" fmla="*/ 0 w 156"/>
                  <a:gd name="T3" fmla="*/ 0 h 186"/>
                  <a:gd name="T4" fmla="*/ 0 w 156"/>
                  <a:gd name="T5" fmla="*/ 0 h 186"/>
                  <a:gd name="T6" fmla="*/ 0 w 156"/>
                  <a:gd name="T7" fmla="*/ 0 h 186"/>
                  <a:gd name="T8" fmla="*/ 0 w 156"/>
                  <a:gd name="T9" fmla="*/ 0 h 186"/>
                  <a:gd name="T10" fmla="*/ 0 w 156"/>
                  <a:gd name="T11" fmla="*/ 0 h 186"/>
                  <a:gd name="T12" fmla="*/ 0 w 156"/>
                  <a:gd name="T13" fmla="*/ 0 h 186"/>
                  <a:gd name="T14" fmla="*/ 0 w 156"/>
                  <a:gd name="T15" fmla="*/ 0 h 186"/>
                  <a:gd name="T16" fmla="*/ 0 w 156"/>
                  <a:gd name="T17" fmla="*/ 0 h 186"/>
                  <a:gd name="T18" fmla="*/ 0 w 156"/>
                  <a:gd name="T19" fmla="*/ 0 h 186"/>
                  <a:gd name="T20" fmla="*/ 0 w 156"/>
                  <a:gd name="T21" fmla="*/ 0 h 186"/>
                  <a:gd name="T22" fmla="*/ 0 w 156"/>
                  <a:gd name="T23" fmla="*/ 0 h 1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186"/>
                  <a:gd name="T38" fmla="*/ 156 w 156"/>
                  <a:gd name="T39" fmla="*/ 186 h 1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70" name="Freeform 107"/>
              <p:cNvSpPr>
                <a:spLocks/>
              </p:cNvSpPr>
              <p:nvPr/>
            </p:nvSpPr>
            <p:spPr bwMode="auto">
              <a:xfrm>
                <a:off x="4154" y="1809"/>
                <a:ext cx="26" cy="43"/>
              </a:xfrm>
              <a:custGeom>
                <a:avLst/>
                <a:gdLst>
                  <a:gd name="T0" fmla="*/ 0 w 130"/>
                  <a:gd name="T1" fmla="*/ 0 h 218"/>
                  <a:gd name="T2" fmla="*/ 0 w 130"/>
                  <a:gd name="T3" fmla="*/ 0 h 218"/>
                  <a:gd name="T4" fmla="*/ 0 w 130"/>
                  <a:gd name="T5" fmla="*/ 0 h 218"/>
                  <a:gd name="T6" fmla="*/ 0 w 130"/>
                  <a:gd name="T7" fmla="*/ 0 h 218"/>
                  <a:gd name="T8" fmla="*/ 0 w 130"/>
                  <a:gd name="T9" fmla="*/ 0 h 218"/>
                  <a:gd name="T10" fmla="*/ 0 w 130"/>
                  <a:gd name="T11" fmla="*/ 0 h 218"/>
                  <a:gd name="T12" fmla="*/ 0 w 130"/>
                  <a:gd name="T13" fmla="*/ 0 h 218"/>
                  <a:gd name="T14" fmla="*/ 0 w 130"/>
                  <a:gd name="T15" fmla="*/ 0 h 218"/>
                  <a:gd name="T16" fmla="*/ 0 w 130"/>
                  <a:gd name="T17" fmla="*/ 0 h 218"/>
                  <a:gd name="T18" fmla="*/ 0 w 130"/>
                  <a:gd name="T19" fmla="*/ 0 h 218"/>
                  <a:gd name="T20" fmla="*/ 0 w 130"/>
                  <a:gd name="T21" fmla="*/ 0 h 218"/>
                  <a:gd name="T22" fmla="*/ 0 w 130"/>
                  <a:gd name="T23" fmla="*/ 0 h 218"/>
                  <a:gd name="T24" fmla="*/ 0 w 130"/>
                  <a:gd name="T25" fmla="*/ 0 h 218"/>
                  <a:gd name="T26" fmla="*/ 0 w 130"/>
                  <a:gd name="T27" fmla="*/ 0 h 218"/>
                  <a:gd name="T28" fmla="*/ 0 w 130"/>
                  <a:gd name="T29" fmla="*/ 0 h 2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0"/>
                  <a:gd name="T46" fmla="*/ 0 h 218"/>
                  <a:gd name="T47" fmla="*/ 130 w 130"/>
                  <a:gd name="T48" fmla="*/ 218 h 2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71" name="Freeform 108"/>
              <p:cNvSpPr>
                <a:spLocks/>
              </p:cNvSpPr>
              <p:nvPr/>
            </p:nvSpPr>
            <p:spPr bwMode="auto">
              <a:xfrm>
                <a:off x="4336" y="1815"/>
                <a:ext cx="20" cy="29"/>
              </a:xfrm>
              <a:custGeom>
                <a:avLst/>
                <a:gdLst>
                  <a:gd name="T0" fmla="*/ 0 w 97"/>
                  <a:gd name="T1" fmla="*/ 0 h 146"/>
                  <a:gd name="T2" fmla="*/ 0 w 97"/>
                  <a:gd name="T3" fmla="*/ 0 h 146"/>
                  <a:gd name="T4" fmla="*/ 0 w 97"/>
                  <a:gd name="T5" fmla="*/ 0 h 146"/>
                  <a:gd name="T6" fmla="*/ 0 w 97"/>
                  <a:gd name="T7" fmla="*/ 0 h 146"/>
                  <a:gd name="T8" fmla="*/ 0 w 97"/>
                  <a:gd name="T9" fmla="*/ 0 h 146"/>
                  <a:gd name="T10" fmla="*/ 0 w 97"/>
                  <a:gd name="T11" fmla="*/ 0 h 146"/>
                  <a:gd name="T12" fmla="*/ 0 w 97"/>
                  <a:gd name="T13" fmla="*/ 0 h 146"/>
                  <a:gd name="T14" fmla="*/ 0 w 97"/>
                  <a:gd name="T15" fmla="*/ 0 h 146"/>
                  <a:gd name="T16" fmla="*/ 0 w 97"/>
                  <a:gd name="T17" fmla="*/ 0 h 146"/>
                  <a:gd name="T18" fmla="*/ 0 w 97"/>
                  <a:gd name="T19" fmla="*/ 0 h 146"/>
                  <a:gd name="T20" fmla="*/ 0 w 97"/>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46"/>
                  <a:gd name="T35" fmla="*/ 97 w 97"/>
                  <a:gd name="T36" fmla="*/ 146 h 1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72" name="Freeform 109"/>
              <p:cNvSpPr>
                <a:spLocks/>
              </p:cNvSpPr>
              <p:nvPr/>
            </p:nvSpPr>
            <p:spPr bwMode="auto">
              <a:xfrm>
                <a:off x="4171" y="1827"/>
                <a:ext cx="24" cy="35"/>
              </a:xfrm>
              <a:custGeom>
                <a:avLst/>
                <a:gdLst>
                  <a:gd name="T0" fmla="*/ 0 w 119"/>
                  <a:gd name="T1" fmla="*/ 0 h 176"/>
                  <a:gd name="T2" fmla="*/ 0 w 119"/>
                  <a:gd name="T3" fmla="*/ 0 h 176"/>
                  <a:gd name="T4" fmla="*/ 0 w 119"/>
                  <a:gd name="T5" fmla="*/ 0 h 176"/>
                  <a:gd name="T6" fmla="*/ 0 w 119"/>
                  <a:gd name="T7" fmla="*/ 0 h 176"/>
                  <a:gd name="T8" fmla="*/ 0 w 119"/>
                  <a:gd name="T9" fmla="*/ 0 h 176"/>
                  <a:gd name="T10" fmla="*/ 0 w 119"/>
                  <a:gd name="T11" fmla="*/ 0 h 176"/>
                  <a:gd name="T12" fmla="*/ 0 w 119"/>
                  <a:gd name="T13" fmla="*/ 0 h 176"/>
                  <a:gd name="T14" fmla="*/ 0 w 119"/>
                  <a:gd name="T15" fmla="*/ 0 h 176"/>
                  <a:gd name="T16" fmla="*/ 0 w 119"/>
                  <a:gd name="T17" fmla="*/ 0 h 176"/>
                  <a:gd name="T18" fmla="*/ 0 w 119"/>
                  <a:gd name="T19" fmla="*/ 0 h 176"/>
                  <a:gd name="T20" fmla="*/ 0 w 119"/>
                  <a:gd name="T21" fmla="*/ 0 h 176"/>
                  <a:gd name="T22" fmla="*/ 0 w 119"/>
                  <a:gd name="T23" fmla="*/ 0 h 176"/>
                  <a:gd name="T24" fmla="*/ 0 w 119"/>
                  <a:gd name="T25" fmla="*/ 0 h 176"/>
                  <a:gd name="T26" fmla="*/ 0 w 119"/>
                  <a:gd name="T27" fmla="*/ 0 h 176"/>
                  <a:gd name="T28" fmla="*/ 0 w 119"/>
                  <a:gd name="T29" fmla="*/ 0 h 176"/>
                  <a:gd name="T30" fmla="*/ 0 w 119"/>
                  <a:gd name="T31" fmla="*/ 0 h 176"/>
                  <a:gd name="T32" fmla="*/ 0 w 119"/>
                  <a:gd name="T33" fmla="*/ 0 h 176"/>
                  <a:gd name="T34" fmla="*/ 0 w 119"/>
                  <a:gd name="T35" fmla="*/ 0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176"/>
                  <a:gd name="T56" fmla="*/ 119 w 119"/>
                  <a:gd name="T57" fmla="*/ 176 h 1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73" name="Freeform 110"/>
              <p:cNvSpPr>
                <a:spLocks/>
              </p:cNvSpPr>
              <p:nvPr/>
            </p:nvSpPr>
            <p:spPr bwMode="auto">
              <a:xfrm>
                <a:off x="4193" y="1846"/>
                <a:ext cx="17" cy="23"/>
              </a:xfrm>
              <a:custGeom>
                <a:avLst/>
                <a:gdLst>
                  <a:gd name="T0" fmla="*/ 0 w 85"/>
                  <a:gd name="T1" fmla="*/ 0 h 114"/>
                  <a:gd name="T2" fmla="*/ 0 w 85"/>
                  <a:gd name="T3" fmla="*/ 0 h 114"/>
                  <a:gd name="T4" fmla="*/ 0 w 85"/>
                  <a:gd name="T5" fmla="*/ 0 h 114"/>
                  <a:gd name="T6" fmla="*/ 0 w 85"/>
                  <a:gd name="T7" fmla="*/ 0 h 114"/>
                  <a:gd name="T8" fmla="*/ 0 w 85"/>
                  <a:gd name="T9" fmla="*/ 0 h 114"/>
                  <a:gd name="T10" fmla="*/ 0 w 85"/>
                  <a:gd name="T11" fmla="*/ 0 h 114"/>
                  <a:gd name="T12" fmla="*/ 0 w 85"/>
                  <a:gd name="T13" fmla="*/ 0 h 114"/>
                  <a:gd name="T14" fmla="*/ 0 w 85"/>
                  <a:gd name="T15" fmla="*/ 0 h 114"/>
                  <a:gd name="T16" fmla="*/ 0 w 85"/>
                  <a:gd name="T17" fmla="*/ 0 h 114"/>
                  <a:gd name="T18" fmla="*/ 0 w 85"/>
                  <a:gd name="T19" fmla="*/ 0 h 114"/>
                  <a:gd name="T20" fmla="*/ 0 w 85"/>
                  <a:gd name="T21" fmla="*/ 0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14"/>
                  <a:gd name="T35" fmla="*/ 85 w 85"/>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74" name="Freeform 111"/>
              <p:cNvSpPr>
                <a:spLocks/>
              </p:cNvSpPr>
              <p:nvPr/>
            </p:nvSpPr>
            <p:spPr bwMode="auto">
              <a:xfrm>
                <a:off x="4212" y="884"/>
                <a:ext cx="12" cy="7"/>
              </a:xfrm>
              <a:custGeom>
                <a:avLst/>
                <a:gdLst>
                  <a:gd name="T0" fmla="*/ 0 w 62"/>
                  <a:gd name="T1" fmla="*/ 0 h 35"/>
                  <a:gd name="T2" fmla="*/ 0 w 62"/>
                  <a:gd name="T3" fmla="*/ 0 h 35"/>
                  <a:gd name="T4" fmla="*/ 0 w 62"/>
                  <a:gd name="T5" fmla="*/ 0 h 35"/>
                  <a:gd name="T6" fmla="*/ 0 w 62"/>
                  <a:gd name="T7" fmla="*/ 0 h 35"/>
                  <a:gd name="T8" fmla="*/ 0 w 62"/>
                  <a:gd name="T9" fmla="*/ 0 h 35"/>
                  <a:gd name="T10" fmla="*/ 0 w 62"/>
                  <a:gd name="T11" fmla="*/ 0 h 35"/>
                  <a:gd name="T12" fmla="*/ 0 w 62"/>
                  <a:gd name="T13" fmla="*/ 0 h 35"/>
                  <a:gd name="T14" fmla="*/ 0 w 62"/>
                  <a:gd name="T15" fmla="*/ 0 h 35"/>
                  <a:gd name="T16" fmla="*/ 0 w 62"/>
                  <a:gd name="T17" fmla="*/ 0 h 35"/>
                  <a:gd name="T18" fmla="*/ 0 w 62"/>
                  <a:gd name="T19" fmla="*/ 0 h 35"/>
                  <a:gd name="T20" fmla="*/ 0 w 62"/>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35"/>
                  <a:gd name="T35" fmla="*/ 62 w 62"/>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75" name="Freeform 112"/>
              <p:cNvSpPr>
                <a:spLocks/>
              </p:cNvSpPr>
              <p:nvPr/>
            </p:nvSpPr>
            <p:spPr bwMode="auto">
              <a:xfrm>
                <a:off x="4123" y="610"/>
                <a:ext cx="62" cy="66"/>
              </a:xfrm>
              <a:custGeom>
                <a:avLst/>
                <a:gdLst>
                  <a:gd name="T0" fmla="*/ 0 w 310"/>
                  <a:gd name="T1" fmla="*/ 0 h 332"/>
                  <a:gd name="T2" fmla="*/ 0 w 310"/>
                  <a:gd name="T3" fmla="*/ 0 h 332"/>
                  <a:gd name="T4" fmla="*/ 0 w 310"/>
                  <a:gd name="T5" fmla="*/ 0 h 332"/>
                  <a:gd name="T6" fmla="*/ 0 w 310"/>
                  <a:gd name="T7" fmla="*/ 0 h 332"/>
                  <a:gd name="T8" fmla="*/ 0 w 310"/>
                  <a:gd name="T9" fmla="*/ 0 h 332"/>
                  <a:gd name="T10" fmla="*/ 0 w 310"/>
                  <a:gd name="T11" fmla="*/ 0 h 332"/>
                  <a:gd name="T12" fmla="*/ 0 w 310"/>
                  <a:gd name="T13" fmla="*/ 0 h 332"/>
                  <a:gd name="T14" fmla="*/ 0 w 310"/>
                  <a:gd name="T15" fmla="*/ 0 h 332"/>
                  <a:gd name="T16" fmla="*/ 0 w 310"/>
                  <a:gd name="T17" fmla="*/ 0 h 332"/>
                  <a:gd name="T18" fmla="*/ 0 w 310"/>
                  <a:gd name="T19" fmla="*/ 0 h 332"/>
                  <a:gd name="T20" fmla="*/ 0 w 310"/>
                  <a:gd name="T21" fmla="*/ 0 h 332"/>
                  <a:gd name="T22" fmla="*/ 0 w 310"/>
                  <a:gd name="T23" fmla="*/ 0 h 332"/>
                  <a:gd name="T24" fmla="*/ 0 w 310"/>
                  <a:gd name="T25" fmla="*/ 0 h 332"/>
                  <a:gd name="T26" fmla="*/ 0 w 310"/>
                  <a:gd name="T27" fmla="*/ 0 h 332"/>
                  <a:gd name="T28" fmla="*/ 0 w 310"/>
                  <a:gd name="T29" fmla="*/ 0 h 332"/>
                  <a:gd name="T30" fmla="*/ 0 w 310"/>
                  <a:gd name="T31" fmla="*/ 0 h 332"/>
                  <a:gd name="T32" fmla="*/ 0 w 310"/>
                  <a:gd name="T33" fmla="*/ 0 h 332"/>
                  <a:gd name="T34" fmla="*/ 0 w 310"/>
                  <a:gd name="T35" fmla="*/ 0 h 332"/>
                  <a:gd name="T36" fmla="*/ 0 w 310"/>
                  <a:gd name="T37" fmla="*/ 0 h 332"/>
                  <a:gd name="T38" fmla="*/ 0 w 310"/>
                  <a:gd name="T39" fmla="*/ 0 h 332"/>
                  <a:gd name="T40" fmla="*/ 0 w 310"/>
                  <a:gd name="T41" fmla="*/ 0 h 332"/>
                  <a:gd name="T42" fmla="*/ 0 w 310"/>
                  <a:gd name="T43" fmla="*/ 0 h 332"/>
                  <a:gd name="T44" fmla="*/ 0 w 310"/>
                  <a:gd name="T45" fmla="*/ 0 h 332"/>
                  <a:gd name="T46" fmla="*/ 0 w 310"/>
                  <a:gd name="T47" fmla="*/ 0 h 332"/>
                  <a:gd name="T48" fmla="*/ 0 w 310"/>
                  <a:gd name="T49" fmla="*/ 0 h 332"/>
                  <a:gd name="T50" fmla="*/ 0 w 310"/>
                  <a:gd name="T51" fmla="*/ 0 h 332"/>
                  <a:gd name="T52" fmla="*/ 0 w 310"/>
                  <a:gd name="T53" fmla="*/ 0 h 332"/>
                  <a:gd name="T54" fmla="*/ 0 w 310"/>
                  <a:gd name="T55" fmla="*/ 0 h 332"/>
                  <a:gd name="T56" fmla="*/ 0 w 310"/>
                  <a:gd name="T57" fmla="*/ 0 h 332"/>
                  <a:gd name="T58" fmla="*/ 0 w 310"/>
                  <a:gd name="T59" fmla="*/ 0 h 332"/>
                  <a:gd name="T60" fmla="*/ 0 w 310"/>
                  <a:gd name="T61" fmla="*/ 0 h 332"/>
                  <a:gd name="T62" fmla="*/ 0 w 310"/>
                  <a:gd name="T63" fmla="*/ 0 h 332"/>
                  <a:gd name="T64" fmla="*/ 0 w 310"/>
                  <a:gd name="T65" fmla="*/ 0 h 332"/>
                  <a:gd name="T66" fmla="*/ 0 w 310"/>
                  <a:gd name="T67" fmla="*/ 0 h 332"/>
                  <a:gd name="T68" fmla="*/ 0 w 310"/>
                  <a:gd name="T69" fmla="*/ 0 h 332"/>
                  <a:gd name="T70" fmla="*/ 0 w 310"/>
                  <a:gd name="T71" fmla="*/ 0 h 332"/>
                  <a:gd name="T72" fmla="*/ 0 w 310"/>
                  <a:gd name="T73" fmla="*/ 0 h 332"/>
                  <a:gd name="T74" fmla="*/ 0 w 310"/>
                  <a:gd name="T75" fmla="*/ 0 h 332"/>
                  <a:gd name="T76" fmla="*/ 0 w 310"/>
                  <a:gd name="T77" fmla="*/ 0 h 332"/>
                  <a:gd name="T78" fmla="*/ 0 w 310"/>
                  <a:gd name="T79" fmla="*/ 0 h 332"/>
                  <a:gd name="T80" fmla="*/ 0 w 310"/>
                  <a:gd name="T81" fmla="*/ 0 h 332"/>
                  <a:gd name="T82" fmla="*/ 0 w 310"/>
                  <a:gd name="T83" fmla="*/ 0 h 332"/>
                  <a:gd name="T84" fmla="*/ 0 w 310"/>
                  <a:gd name="T85" fmla="*/ 0 h 332"/>
                  <a:gd name="T86" fmla="*/ 0 w 310"/>
                  <a:gd name="T87" fmla="*/ 0 h 332"/>
                  <a:gd name="T88" fmla="*/ 0 w 310"/>
                  <a:gd name="T89" fmla="*/ 0 h 332"/>
                  <a:gd name="T90" fmla="*/ 0 w 310"/>
                  <a:gd name="T91" fmla="*/ 0 h 332"/>
                  <a:gd name="T92" fmla="*/ 0 w 310"/>
                  <a:gd name="T93" fmla="*/ 0 h 332"/>
                  <a:gd name="T94" fmla="*/ 0 w 310"/>
                  <a:gd name="T95" fmla="*/ 0 h 332"/>
                  <a:gd name="T96" fmla="*/ 0 w 310"/>
                  <a:gd name="T97" fmla="*/ 0 h 332"/>
                  <a:gd name="T98" fmla="*/ 0 w 310"/>
                  <a:gd name="T99" fmla="*/ 0 h 332"/>
                  <a:gd name="T100" fmla="*/ 0 w 310"/>
                  <a:gd name="T101" fmla="*/ 0 h 332"/>
                  <a:gd name="T102" fmla="*/ 0 w 310"/>
                  <a:gd name="T103" fmla="*/ 0 h 332"/>
                  <a:gd name="T104" fmla="*/ 0 w 310"/>
                  <a:gd name="T105" fmla="*/ 0 h 332"/>
                  <a:gd name="T106" fmla="*/ 0 w 310"/>
                  <a:gd name="T107" fmla="*/ 0 h 332"/>
                  <a:gd name="T108" fmla="*/ 0 w 310"/>
                  <a:gd name="T109" fmla="*/ 0 h 332"/>
                  <a:gd name="T110" fmla="*/ 0 w 310"/>
                  <a:gd name="T111" fmla="*/ 0 h 332"/>
                  <a:gd name="T112" fmla="*/ 0 w 310"/>
                  <a:gd name="T113" fmla="*/ 0 h 332"/>
                  <a:gd name="T114" fmla="*/ 0 w 310"/>
                  <a:gd name="T115" fmla="*/ 0 h 332"/>
                  <a:gd name="T116" fmla="*/ 0 w 310"/>
                  <a:gd name="T117" fmla="*/ 0 h 332"/>
                  <a:gd name="T118" fmla="*/ 0 w 310"/>
                  <a:gd name="T119" fmla="*/ 0 h 332"/>
                  <a:gd name="T120" fmla="*/ 0 w 310"/>
                  <a:gd name="T121" fmla="*/ 0 h 332"/>
                  <a:gd name="T122" fmla="*/ 0 w 310"/>
                  <a:gd name="T123" fmla="*/ 0 h 3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0"/>
                  <a:gd name="T187" fmla="*/ 0 h 332"/>
                  <a:gd name="T188" fmla="*/ 310 w 310"/>
                  <a:gd name="T189" fmla="*/ 332 h 3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76" name="Freeform 113"/>
              <p:cNvSpPr>
                <a:spLocks/>
              </p:cNvSpPr>
              <p:nvPr/>
            </p:nvSpPr>
            <p:spPr bwMode="auto">
              <a:xfrm>
                <a:off x="4131" y="618"/>
                <a:ext cx="46" cy="52"/>
              </a:xfrm>
              <a:custGeom>
                <a:avLst/>
                <a:gdLst>
                  <a:gd name="T0" fmla="*/ 0 w 229"/>
                  <a:gd name="T1" fmla="*/ 0 h 259"/>
                  <a:gd name="T2" fmla="*/ 0 w 229"/>
                  <a:gd name="T3" fmla="*/ 0 h 259"/>
                  <a:gd name="T4" fmla="*/ 0 w 229"/>
                  <a:gd name="T5" fmla="*/ 0 h 259"/>
                  <a:gd name="T6" fmla="*/ 0 w 229"/>
                  <a:gd name="T7" fmla="*/ 0 h 259"/>
                  <a:gd name="T8" fmla="*/ 0 w 229"/>
                  <a:gd name="T9" fmla="*/ 0 h 259"/>
                  <a:gd name="T10" fmla="*/ 0 w 229"/>
                  <a:gd name="T11" fmla="*/ 0 h 259"/>
                  <a:gd name="T12" fmla="*/ 0 w 229"/>
                  <a:gd name="T13" fmla="*/ 0 h 259"/>
                  <a:gd name="T14" fmla="*/ 0 w 229"/>
                  <a:gd name="T15" fmla="*/ 0 h 259"/>
                  <a:gd name="T16" fmla="*/ 0 w 229"/>
                  <a:gd name="T17" fmla="*/ 0 h 259"/>
                  <a:gd name="T18" fmla="*/ 0 w 229"/>
                  <a:gd name="T19" fmla="*/ 0 h 259"/>
                  <a:gd name="T20" fmla="*/ 0 w 229"/>
                  <a:gd name="T21" fmla="*/ 0 h 259"/>
                  <a:gd name="T22" fmla="*/ 0 w 229"/>
                  <a:gd name="T23" fmla="*/ 0 h 259"/>
                  <a:gd name="T24" fmla="*/ 0 w 229"/>
                  <a:gd name="T25" fmla="*/ 0 h 259"/>
                  <a:gd name="T26" fmla="*/ 0 w 229"/>
                  <a:gd name="T27" fmla="*/ 0 h 259"/>
                  <a:gd name="T28" fmla="*/ 0 w 229"/>
                  <a:gd name="T29" fmla="*/ 0 h 259"/>
                  <a:gd name="T30" fmla="*/ 0 w 229"/>
                  <a:gd name="T31" fmla="*/ 0 h 259"/>
                  <a:gd name="T32" fmla="*/ 0 w 229"/>
                  <a:gd name="T33" fmla="*/ 0 h 259"/>
                  <a:gd name="T34" fmla="*/ 0 w 229"/>
                  <a:gd name="T35" fmla="*/ 0 h 259"/>
                  <a:gd name="T36" fmla="*/ 0 w 229"/>
                  <a:gd name="T37" fmla="*/ 0 h 259"/>
                  <a:gd name="T38" fmla="*/ 0 w 229"/>
                  <a:gd name="T39" fmla="*/ 0 h 259"/>
                  <a:gd name="T40" fmla="*/ 0 w 229"/>
                  <a:gd name="T41" fmla="*/ 0 h 259"/>
                  <a:gd name="T42" fmla="*/ 0 w 229"/>
                  <a:gd name="T43" fmla="*/ 0 h 259"/>
                  <a:gd name="T44" fmla="*/ 0 w 229"/>
                  <a:gd name="T45" fmla="*/ 0 h 259"/>
                  <a:gd name="T46" fmla="*/ 0 w 229"/>
                  <a:gd name="T47" fmla="*/ 0 h 259"/>
                  <a:gd name="T48" fmla="*/ 0 w 229"/>
                  <a:gd name="T49" fmla="*/ 0 h 259"/>
                  <a:gd name="T50" fmla="*/ 0 w 229"/>
                  <a:gd name="T51" fmla="*/ 0 h 259"/>
                  <a:gd name="T52" fmla="*/ 0 w 229"/>
                  <a:gd name="T53" fmla="*/ 0 h 259"/>
                  <a:gd name="T54" fmla="*/ 0 w 229"/>
                  <a:gd name="T55" fmla="*/ 0 h 259"/>
                  <a:gd name="T56" fmla="*/ 0 w 229"/>
                  <a:gd name="T57" fmla="*/ 0 h 259"/>
                  <a:gd name="T58" fmla="*/ 0 w 229"/>
                  <a:gd name="T59" fmla="*/ 0 h 259"/>
                  <a:gd name="T60" fmla="*/ 0 w 229"/>
                  <a:gd name="T61" fmla="*/ 0 h 259"/>
                  <a:gd name="T62" fmla="*/ 0 w 229"/>
                  <a:gd name="T63" fmla="*/ 0 h 259"/>
                  <a:gd name="T64" fmla="*/ 0 w 229"/>
                  <a:gd name="T65" fmla="*/ 0 h 259"/>
                  <a:gd name="T66" fmla="*/ 0 w 229"/>
                  <a:gd name="T67" fmla="*/ 0 h 259"/>
                  <a:gd name="T68" fmla="*/ 0 w 229"/>
                  <a:gd name="T69" fmla="*/ 0 h 259"/>
                  <a:gd name="T70" fmla="*/ 0 w 229"/>
                  <a:gd name="T71" fmla="*/ 0 h 259"/>
                  <a:gd name="T72" fmla="*/ 0 w 229"/>
                  <a:gd name="T73" fmla="*/ 0 h 259"/>
                  <a:gd name="T74" fmla="*/ 0 w 229"/>
                  <a:gd name="T75" fmla="*/ 0 h 259"/>
                  <a:gd name="T76" fmla="*/ 0 w 229"/>
                  <a:gd name="T77" fmla="*/ 0 h 259"/>
                  <a:gd name="T78" fmla="*/ 0 w 229"/>
                  <a:gd name="T79" fmla="*/ 0 h 259"/>
                  <a:gd name="T80" fmla="*/ 0 w 229"/>
                  <a:gd name="T81" fmla="*/ 0 h 259"/>
                  <a:gd name="T82" fmla="*/ 0 w 229"/>
                  <a:gd name="T83" fmla="*/ 0 h 259"/>
                  <a:gd name="T84" fmla="*/ 0 w 229"/>
                  <a:gd name="T85" fmla="*/ 0 h 259"/>
                  <a:gd name="T86" fmla="*/ 0 w 229"/>
                  <a:gd name="T87" fmla="*/ 0 h 259"/>
                  <a:gd name="T88" fmla="*/ 0 w 229"/>
                  <a:gd name="T89" fmla="*/ 0 h 259"/>
                  <a:gd name="T90" fmla="*/ 0 w 229"/>
                  <a:gd name="T91" fmla="*/ 0 h 259"/>
                  <a:gd name="T92" fmla="*/ 0 w 229"/>
                  <a:gd name="T93" fmla="*/ 0 h 259"/>
                  <a:gd name="T94" fmla="*/ 0 w 229"/>
                  <a:gd name="T95" fmla="*/ 0 h 259"/>
                  <a:gd name="T96" fmla="*/ 0 w 229"/>
                  <a:gd name="T97" fmla="*/ 0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9"/>
                  <a:gd name="T148" fmla="*/ 0 h 259"/>
                  <a:gd name="T149" fmla="*/ 229 w 229"/>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77" name="Freeform 114"/>
              <p:cNvSpPr>
                <a:spLocks/>
              </p:cNvSpPr>
              <p:nvPr/>
            </p:nvSpPr>
            <p:spPr bwMode="auto">
              <a:xfrm>
                <a:off x="4249" y="726"/>
                <a:ext cx="62" cy="60"/>
              </a:xfrm>
              <a:custGeom>
                <a:avLst/>
                <a:gdLst>
                  <a:gd name="T0" fmla="*/ 0 w 311"/>
                  <a:gd name="T1" fmla="*/ 0 h 300"/>
                  <a:gd name="T2" fmla="*/ 0 w 311"/>
                  <a:gd name="T3" fmla="*/ 0 h 300"/>
                  <a:gd name="T4" fmla="*/ 0 w 311"/>
                  <a:gd name="T5" fmla="*/ 0 h 300"/>
                  <a:gd name="T6" fmla="*/ 0 w 311"/>
                  <a:gd name="T7" fmla="*/ 0 h 300"/>
                  <a:gd name="T8" fmla="*/ 0 w 311"/>
                  <a:gd name="T9" fmla="*/ 0 h 300"/>
                  <a:gd name="T10" fmla="*/ 0 w 311"/>
                  <a:gd name="T11" fmla="*/ 0 h 300"/>
                  <a:gd name="T12" fmla="*/ 0 w 311"/>
                  <a:gd name="T13" fmla="*/ 0 h 300"/>
                  <a:gd name="T14" fmla="*/ 0 w 311"/>
                  <a:gd name="T15" fmla="*/ 0 h 300"/>
                  <a:gd name="T16" fmla="*/ 0 w 311"/>
                  <a:gd name="T17" fmla="*/ 0 h 300"/>
                  <a:gd name="T18" fmla="*/ 0 w 311"/>
                  <a:gd name="T19" fmla="*/ 0 h 300"/>
                  <a:gd name="T20" fmla="*/ 0 w 311"/>
                  <a:gd name="T21" fmla="*/ 0 h 300"/>
                  <a:gd name="T22" fmla="*/ 0 w 311"/>
                  <a:gd name="T23" fmla="*/ 0 h 300"/>
                  <a:gd name="T24" fmla="*/ 0 w 311"/>
                  <a:gd name="T25" fmla="*/ 0 h 300"/>
                  <a:gd name="T26" fmla="*/ 0 w 311"/>
                  <a:gd name="T27" fmla="*/ 0 h 300"/>
                  <a:gd name="T28" fmla="*/ 0 w 311"/>
                  <a:gd name="T29" fmla="*/ 0 h 300"/>
                  <a:gd name="T30" fmla="*/ 0 w 311"/>
                  <a:gd name="T31" fmla="*/ 0 h 300"/>
                  <a:gd name="T32" fmla="*/ 0 w 311"/>
                  <a:gd name="T33" fmla="*/ 0 h 300"/>
                  <a:gd name="T34" fmla="*/ 0 w 311"/>
                  <a:gd name="T35" fmla="*/ 0 h 300"/>
                  <a:gd name="T36" fmla="*/ 0 w 311"/>
                  <a:gd name="T37" fmla="*/ 0 h 300"/>
                  <a:gd name="T38" fmla="*/ 0 w 311"/>
                  <a:gd name="T39" fmla="*/ 0 h 300"/>
                  <a:gd name="T40" fmla="*/ 0 w 311"/>
                  <a:gd name="T41" fmla="*/ 0 h 300"/>
                  <a:gd name="T42" fmla="*/ 0 w 311"/>
                  <a:gd name="T43" fmla="*/ 0 h 300"/>
                  <a:gd name="T44" fmla="*/ 0 w 311"/>
                  <a:gd name="T45" fmla="*/ 0 h 300"/>
                  <a:gd name="T46" fmla="*/ 0 w 311"/>
                  <a:gd name="T47" fmla="*/ 0 h 300"/>
                  <a:gd name="T48" fmla="*/ 0 w 311"/>
                  <a:gd name="T49" fmla="*/ 0 h 300"/>
                  <a:gd name="T50" fmla="*/ 0 w 311"/>
                  <a:gd name="T51" fmla="*/ 0 h 300"/>
                  <a:gd name="T52" fmla="*/ 0 w 311"/>
                  <a:gd name="T53" fmla="*/ 0 h 300"/>
                  <a:gd name="T54" fmla="*/ 0 w 311"/>
                  <a:gd name="T55" fmla="*/ 0 h 300"/>
                  <a:gd name="T56" fmla="*/ 0 w 311"/>
                  <a:gd name="T57" fmla="*/ 0 h 300"/>
                  <a:gd name="T58" fmla="*/ 0 w 311"/>
                  <a:gd name="T59" fmla="*/ 0 h 300"/>
                  <a:gd name="T60" fmla="*/ 0 w 311"/>
                  <a:gd name="T61" fmla="*/ 0 h 300"/>
                  <a:gd name="T62" fmla="*/ 0 w 311"/>
                  <a:gd name="T63" fmla="*/ 0 h 300"/>
                  <a:gd name="T64" fmla="*/ 0 w 311"/>
                  <a:gd name="T65" fmla="*/ 0 h 300"/>
                  <a:gd name="T66" fmla="*/ 0 w 311"/>
                  <a:gd name="T67" fmla="*/ 0 h 3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1"/>
                  <a:gd name="T103" fmla="*/ 0 h 300"/>
                  <a:gd name="T104" fmla="*/ 311 w 311"/>
                  <a:gd name="T105" fmla="*/ 300 h 3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78" name="Freeform 115"/>
              <p:cNvSpPr>
                <a:spLocks/>
              </p:cNvSpPr>
              <p:nvPr/>
            </p:nvSpPr>
            <p:spPr bwMode="auto">
              <a:xfrm>
                <a:off x="4257" y="733"/>
                <a:ext cx="48" cy="47"/>
              </a:xfrm>
              <a:custGeom>
                <a:avLst/>
                <a:gdLst>
                  <a:gd name="T0" fmla="*/ 0 w 239"/>
                  <a:gd name="T1" fmla="*/ 0 h 238"/>
                  <a:gd name="T2" fmla="*/ 0 w 239"/>
                  <a:gd name="T3" fmla="*/ 0 h 238"/>
                  <a:gd name="T4" fmla="*/ 0 w 239"/>
                  <a:gd name="T5" fmla="*/ 0 h 238"/>
                  <a:gd name="T6" fmla="*/ 0 w 239"/>
                  <a:gd name="T7" fmla="*/ 0 h 238"/>
                  <a:gd name="T8" fmla="*/ 0 w 239"/>
                  <a:gd name="T9" fmla="*/ 0 h 238"/>
                  <a:gd name="T10" fmla="*/ 0 w 239"/>
                  <a:gd name="T11" fmla="*/ 0 h 238"/>
                  <a:gd name="T12" fmla="*/ 0 w 239"/>
                  <a:gd name="T13" fmla="*/ 0 h 238"/>
                  <a:gd name="T14" fmla="*/ 0 w 239"/>
                  <a:gd name="T15" fmla="*/ 0 h 238"/>
                  <a:gd name="T16" fmla="*/ 0 w 239"/>
                  <a:gd name="T17" fmla="*/ 0 h 238"/>
                  <a:gd name="T18" fmla="*/ 0 w 239"/>
                  <a:gd name="T19" fmla="*/ 0 h 238"/>
                  <a:gd name="T20" fmla="*/ 0 w 239"/>
                  <a:gd name="T21" fmla="*/ 0 h 238"/>
                  <a:gd name="T22" fmla="*/ 0 w 239"/>
                  <a:gd name="T23" fmla="*/ 0 h 238"/>
                  <a:gd name="T24" fmla="*/ 0 w 239"/>
                  <a:gd name="T25" fmla="*/ 0 h 238"/>
                  <a:gd name="T26" fmla="*/ 0 w 239"/>
                  <a:gd name="T27" fmla="*/ 0 h 238"/>
                  <a:gd name="T28" fmla="*/ 0 w 239"/>
                  <a:gd name="T29" fmla="*/ 0 h 238"/>
                  <a:gd name="T30" fmla="*/ 0 w 239"/>
                  <a:gd name="T31" fmla="*/ 0 h 238"/>
                  <a:gd name="T32" fmla="*/ 0 w 239"/>
                  <a:gd name="T33" fmla="*/ 0 h 238"/>
                  <a:gd name="T34" fmla="*/ 0 w 239"/>
                  <a:gd name="T35" fmla="*/ 0 h 238"/>
                  <a:gd name="T36" fmla="*/ 0 w 239"/>
                  <a:gd name="T37" fmla="*/ 0 h 238"/>
                  <a:gd name="T38" fmla="*/ 0 w 239"/>
                  <a:gd name="T39" fmla="*/ 0 h 238"/>
                  <a:gd name="T40" fmla="*/ 0 w 239"/>
                  <a:gd name="T41" fmla="*/ 0 h 238"/>
                  <a:gd name="T42" fmla="*/ 0 w 239"/>
                  <a:gd name="T43" fmla="*/ 0 h 238"/>
                  <a:gd name="T44" fmla="*/ 0 w 239"/>
                  <a:gd name="T45" fmla="*/ 0 h 238"/>
                  <a:gd name="T46" fmla="*/ 0 w 239"/>
                  <a:gd name="T47" fmla="*/ 0 h 238"/>
                  <a:gd name="T48" fmla="*/ 0 w 239"/>
                  <a:gd name="T49" fmla="*/ 0 h 238"/>
                  <a:gd name="T50" fmla="*/ 0 w 239"/>
                  <a:gd name="T51" fmla="*/ 0 h 238"/>
                  <a:gd name="T52" fmla="*/ 0 w 239"/>
                  <a:gd name="T53" fmla="*/ 0 h 238"/>
                  <a:gd name="T54" fmla="*/ 0 w 239"/>
                  <a:gd name="T55" fmla="*/ 0 h 238"/>
                  <a:gd name="T56" fmla="*/ 0 w 239"/>
                  <a:gd name="T57" fmla="*/ 0 h 238"/>
                  <a:gd name="T58" fmla="*/ 0 w 239"/>
                  <a:gd name="T59" fmla="*/ 0 h 238"/>
                  <a:gd name="T60" fmla="*/ 0 w 239"/>
                  <a:gd name="T61" fmla="*/ 0 h 238"/>
                  <a:gd name="T62" fmla="*/ 0 w 239"/>
                  <a:gd name="T63" fmla="*/ 0 h 238"/>
                  <a:gd name="T64" fmla="*/ 0 w 239"/>
                  <a:gd name="T65" fmla="*/ 0 h 238"/>
                  <a:gd name="T66" fmla="*/ 0 w 239"/>
                  <a:gd name="T67" fmla="*/ 0 h 238"/>
                  <a:gd name="T68" fmla="*/ 0 w 239"/>
                  <a:gd name="T69" fmla="*/ 0 h 238"/>
                  <a:gd name="T70" fmla="*/ 0 w 239"/>
                  <a:gd name="T71" fmla="*/ 0 h 238"/>
                  <a:gd name="T72" fmla="*/ 0 w 239"/>
                  <a:gd name="T73" fmla="*/ 0 h 238"/>
                  <a:gd name="T74" fmla="*/ 0 w 239"/>
                  <a:gd name="T75" fmla="*/ 0 h 238"/>
                  <a:gd name="T76" fmla="*/ 0 w 239"/>
                  <a:gd name="T77" fmla="*/ 0 h 238"/>
                  <a:gd name="T78" fmla="*/ 0 w 239"/>
                  <a:gd name="T79" fmla="*/ 0 h 238"/>
                  <a:gd name="T80" fmla="*/ 0 w 239"/>
                  <a:gd name="T81" fmla="*/ 0 h 238"/>
                  <a:gd name="T82" fmla="*/ 0 w 239"/>
                  <a:gd name="T83" fmla="*/ 0 h 238"/>
                  <a:gd name="T84" fmla="*/ 0 w 239"/>
                  <a:gd name="T85" fmla="*/ 0 h 238"/>
                  <a:gd name="T86" fmla="*/ 0 w 239"/>
                  <a:gd name="T87" fmla="*/ 0 h 238"/>
                  <a:gd name="T88" fmla="*/ 0 w 239"/>
                  <a:gd name="T89" fmla="*/ 0 h 238"/>
                  <a:gd name="T90" fmla="*/ 0 w 239"/>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9"/>
                  <a:gd name="T139" fmla="*/ 0 h 238"/>
                  <a:gd name="T140" fmla="*/ 239 w 239"/>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79" name="Freeform 116"/>
              <p:cNvSpPr>
                <a:spLocks/>
              </p:cNvSpPr>
              <p:nvPr/>
            </p:nvSpPr>
            <p:spPr bwMode="auto">
              <a:xfrm>
                <a:off x="3969" y="730"/>
                <a:ext cx="69"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w 343"/>
                  <a:gd name="T111" fmla="*/ 0 h 3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3"/>
                  <a:gd name="T169" fmla="*/ 0 h 343"/>
                  <a:gd name="T170" fmla="*/ 343 w 343"/>
                  <a:gd name="T171" fmla="*/ 343 h 3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80" name="Freeform 117"/>
              <p:cNvSpPr>
                <a:spLocks/>
              </p:cNvSpPr>
              <p:nvPr/>
            </p:nvSpPr>
            <p:spPr bwMode="auto">
              <a:xfrm>
                <a:off x="3977" y="739"/>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81" name="Freeform 118"/>
              <p:cNvSpPr>
                <a:spLocks/>
              </p:cNvSpPr>
              <p:nvPr/>
            </p:nvSpPr>
            <p:spPr bwMode="auto">
              <a:xfrm>
                <a:off x="3973" y="542"/>
                <a:ext cx="58" cy="58"/>
              </a:xfrm>
              <a:custGeom>
                <a:avLst/>
                <a:gdLst>
                  <a:gd name="T0" fmla="*/ 0 w 290"/>
                  <a:gd name="T1" fmla="*/ 0 h 290"/>
                  <a:gd name="T2" fmla="*/ 0 w 290"/>
                  <a:gd name="T3" fmla="*/ 0 h 290"/>
                  <a:gd name="T4" fmla="*/ 0 w 290"/>
                  <a:gd name="T5" fmla="*/ 0 h 290"/>
                  <a:gd name="T6" fmla="*/ 0 w 290"/>
                  <a:gd name="T7" fmla="*/ 0 h 290"/>
                  <a:gd name="T8" fmla="*/ 0 w 290"/>
                  <a:gd name="T9" fmla="*/ 0 h 290"/>
                  <a:gd name="T10" fmla="*/ 0 w 290"/>
                  <a:gd name="T11" fmla="*/ 0 h 290"/>
                  <a:gd name="T12" fmla="*/ 0 w 290"/>
                  <a:gd name="T13" fmla="*/ 0 h 290"/>
                  <a:gd name="T14" fmla="*/ 0 w 290"/>
                  <a:gd name="T15" fmla="*/ 0 h 290"/>
                  <a:gd name="T16" fmla="*/ 0 w 290"/>
                  <a:gd name="T17" fmla="*/ 0 h 290"/>
                  <a:gd name="T18" fmla="*/ 0 w 290"/>
                  <a:gd name="T19" fmla="*/ 0 h 290"/>
                  <a:gd name="T20" fmla="*/ 0 w 290"/>
                  <a:gd name="T21" fmla="*/ 0 h 290"/>
                  <a:gd name="T22" fmla="*/ 0 w 290"/>
                  <a:gd name="T23" fmla="*/ 0 h 290"/>
                  <a:gd name="T24" fmla="*/ 0 w 290"/>
                  <a:gd name="T25" fmla="*/ 0 h 290"/>
                  <a:gd name="T26" fmla="*/ 0 w 290"/>
                  <a:gd name="T27" fmla="*/ 0 h 290"/>
                  <a:gd name="T28" fmla="*/ 0 w 290"/>
                  <a:gd name="T29" fmla="*/ 0 h 290"/>
                  <a:gd name="T30" fmla="*/ 0 w 290"/>
                  <a:gd name="T31" fmla="*/ 0 h 290"/>
                  <a:gd name="T32" fmla="*/ 0 w 290"/>
                  <a:gd name="T33" fmla="*/ 0 h 290"/>
                  <a:gd name="T34" fmla="*/ 0 w 290"/>
                  <a:gd name="T35" fmla="*/ 0 h 290"/>
                  <a:gd name="T36" fmla="*/ 0 w 290"/>
                  <a:gd name="T37" fmla="*/ 0 h 290"/>
                  <a:gd name="T38" fmla="*/ 0 w 290"/>
                  <a:gd name="T39" fmla="*/ 0 h 290"/>
                  <a:gd name="T40" fmla="*/ 0 w 290"/>
                  <a:gd name="T41" fmla="*/ 0 h 290"/>
                  <a:gd name="T42" fmla="*/ 0 w 290"/>
                  <a:gd name="T43" fmla="*/ 0 h 290"/>
                  <a:gd name="T44" fmla="*/ 0 w 290"/>
                  <a:gd name="T45" fmla="*/ 0 h 290"/>
                  <a:gd name="T46" fmla="*/ 0 w 290"/>
                  <a:gd name="T47" fmla="*/ 0 h 290"/>
                  <a:gd name="T48" fmla="*/ 0 w 290"/>
                  <a:gd name="T49" fmla="*/ 0 h 290"/>
                  <a:gd name="T50" fmla="*/ 0 w 290"/>
                  <a:gd name="T51" fmla="*/ 0 h 290"/>
                  <a:gd name="T52" fmla="*/ 0 w 290"/>
                  <a:gd name="T53" fmla="*/ 0 h 290"/>
                  <a:gd name="T54" fmla="*/ 0 w 290"/>
                  <a:gd name="T55" fmla="*/ 0 h 290"/>
                  <a:gd name="T56" fmla="*/ 0 w 290"/>
                  <a:gd name="T57" fmla="*/ 0 h 290"/>
                  <a:gd name="T58" fmla="*/ 0 w 290"/>
                  <a:gd name="T59" fmla="*/ 0 h 290"/>
                  <a:gd name="T60" fmla="*/ 0 w 290"/>
                  <a:gd name="T61" fmla="*/ 0 h 290"/>
                  <a:gd name="T62" fmla="*/ 0 w 290"/>
                  <a:gd name="T63" fmla="*/ 0 h 290"/>
                  <a:gd name="T64" fmla="*/ 0 w 290"/>
                  <a:gd name="T65" fmla="*/ 0 h 290"/>
                  <a:gd name="T66" fmla="*/ 0 w 290"/>
                  <a:gd name="T67" fmla="*/ 0 h 290"/>
                  <a:gd name="T68" fmla="*/ 0 w 290"/>
                  <a:gd name="T69" fmla="*/ 0 h 290"/>
                  <a:gd name="T70" fmla="*/ 0 w 290"/>
                  <a:gd name="T71" fmla="*/ 0 h 290"/>
                  <a:gd name="T72" fmla="*/ 0 w 290"/>
                  <a:gd name="T73" fmla="*/ 0 h 290"/>
                  <a:gd name="T74" fmla="*/ 0 w 290"/>
                  <a:gd name="T75" fmla="*/ 0 h 290"/>
                  <a:gd name="T76" fmla="*/ 0 w 290"/>
                  <a:gd name="T77" fmla="*/ 0 h 290"/>
                  <a:gd name="T78" fmla="*/ 0 w 290"/>
                  <a:gd name="T79" fmla="*/ 0 h 290"/>
                  <a:gd name="T80" fmla="*/ 0 w 290"/>
                  <a:gd name="T81" fmla="*/ 0 h 290"/>
                  <a:gd name="T82" fmla="*/ 0 w 290"/>
                  <a:gd name="T83" fmla="*/ 0 h 290"/>
                  <a:gd name="T84" fmla="*/ 0 w 290"/>
                  <a:gd name="T85" fmla="*/ 0 h 290"/>
                  <a:gd name="T86" fmla="*/ 0 w 290"/>
                  <a:gd name="T87" fmla="*/ 0 h 290"/>
                  <a:gd name="T88" fmla="*/ 0 w 290"/>
                  <a:gd name="T89" fmla="*/ 0 h 290"/>
                  <a:gd name="T90" fmla="*/ 0 w 290"/>
                  <a:gd name="T91" fmla="*/ 0 h 290"/>
                  <a:gd name="T92" fmla="*/ 0 w 290"/>
                  <a:gd name="T93" fmla="*/ 0 h 290"/>
                  <a:gd name="T94" fmla="*/ 0 w 290"/>
                  <a:gd name="T95" fmla="*/ 0 h 290"/>
                  <a:gd name="T96" fmla="*/ 0 w 290"/>
                  <a:gd name="T97" fmla="*/ 0 h 290"/>
                  <a:gd name="T98" fmla="*/ 0 w 290"/>
                  <a:gd name="T99" fmla="*/ 0 h 290"/>
                  <a:gd name="T100" fmla="*/ 0 w 290"/>
                  <a:gd name="T101" fmla="*/ 0 h 290"/>
                  <a:gd name="T102" fmla="*/ 0 w 290"/>
                  <a:gd name="T103" fmla="*/ 0 h 290"/>
                  <a:gd name="T104" fmla="*/ 0 w 290"/>
                  <a:gd name="T105" fmla="*/ 0 h 290"/>
                  <a:gd name="T106" fmla="*/ 0 w 290"/>
                  <a:gd name="T107" fmla="*/ 0 h 290"/>
                  <a:gd name="T108" fmla="*/ 0 w 290"/>
                  <a:gd name="T109" fmla="*/ 0 h 290"/>
                  <a:gd name="T110" fmla="*/ 0 w 290"/>
                  <a:gd name="T111" fmla="*/ 0 h 290"/>
                  <a:gd name="T112" fmla="*/ 0 w 290"/>
                  <a:gd name="T113" fmla="*/ 0 h 290"/>
                  <a:gd name="T114" fmla="*/ 0 w 290"/>
                  <a:gd name="T115" fmla="*/ 0 h 290"/>
                  <a:gd name="T116" fmla="*/ 0 w 290"/>
                  <a:gd name="T117" fmla="*/ 0 h 290"/>
                  <a:gd name="T118" fmla="*/ 0 w 290"/>
                  <a:gd name="T119" fmla="*/ 0 h 290"/>
                  <a:gd name="T120" fmla="*/ 0 w 290"/>
                  <a:gd name="T121" fmla="*/ 0 h 290"/>
                  <a:gd name="T122" fmla="*/ 0 w 290"/>
                  <a:gd name="T123" fmla="*/ 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290"/>
                  <a:gd name="T188" fmla="*/ 290 w 290"/>
                  <a:gd name="T189" fmla="*/ 290 h 2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82" name="Freeform 119"/>
              <p:cNvSpPr>
                <a:spLocks/>
              </p:cNvSpPr>
              <p:nvPr/>
            </p:nvSpPr>
            <p:spPr bwMode="auto">
              <a:xfrm>
                <a:off x="3981" y="548"/>
                <a:ext cx="42" cy="44"/>
              </a:xfrm>
              <a:custGeom>
                <a:avLst/>
                <a:gdLst>
                  <a:gd name="T0" fmla="*/ 0 w 208"/>
                  <a:gd name="T1" fmla="*/ 0 h 218"/>
                  <a:gd name="T2" fmla="*/ 0 w 208"/>
                  <a:gd name="T3" fmla="*/ 0 h 218"/>
                  <a:gd name="T4" fmla="*/ 0 w 208"/>
                  <a:gd name="T5" fmla="*/ 0 h 218"/>
                  <a:gd name="T6" fmla="*/ 0 w 208"/>
                  <a:gd name="T7" fmla="*/ 0 h 218"/>
                  <a:gd name="T8" fmla="*/ 0 w 208"/>
                  <a:gd name="T9" fmla="*/ 0 h 218"/>
                  <a:gd name="T10" fmla="*/ 0 w 208"/>
                  <a:gd name="T11" fmla="*/ 0 h 218"/>
                  <a:gd name="T12" fmla="*/ 0 w 208"/>
                  <a:gd name="T13" fmla="*/ 0 h 218"/>
                  <a:gd name="T14" fmla="*/ 0 w 208"/>
                  <a:gd name="T15" fmla="*/ 0 h 218"/>
                  <a:gd name="T16" fmla="*/ 0 w 208"/>
                  <a:gd name="T17" fmla="*/ 0 h 218"/>
                  <a:gd name="T18" fmla="*/ 0 w 208"/>
                  <a:gd name="T19" fmla="*/ 0 h 218"/>
                  <a:gd name="T20" fmla="*/ 0 w 208"/>
                  <a:gd name="T21" fmla="*/ 0 h 218"/>
                  <a:gd name="T22" fmla="*/ 0 w 208"/>
                  <a:gd name="T23" fmla="*/ 0 h 218"/>
                  <a:gd name="T24" fmla="*/ 0 w 208"/>
                  <a:gd name="T25" fmla="*/ 0 h 218"/>
                  <a:gd name="T26" fmla="*/ 0 w 208"/>
                  <a:gd name="T27" fmla="*/ 0 h 218"/>
                  <a:gd name="T28" fmla="*/ 0 w 208"/>
                  <a:gd name="T29" fmla="*/ 0 h 218"/>
                  <a:gd name="T30" fmla="*/ 0 w 208"/>
                  <a:gd name="T31" fmla="*/ 0 h 218"/>
                  <a:gd name="T32" fmla="*/ 0 w 208"/>
                  <a:gd name="T33" fmla="*/ 0 h 218"/>
                  <a:gd name="T34" fmla="*/ 0 w 208"/>
                  <a:gd name="T35" fmla="*/ 0 h 218"/>
                  <a:gd name="T36" fmla="*/ 0 w 208"/>
                  <a:gd name="T37" fmla="*/ 0 h 218"/>
                  <a:gd name="T38" fmla="*/ 0 w 208"/>
                  <a:gd name="T39" fmla="*/ 0 h 218"/>
                  <a:gd name="T40" fmla="*/ 0 w 208"/>
                  <a:gd name="T41" fmla="*/ 0 h 218"/>
                  <a:gd name="T42" fmla="*/ 0 w 208"/>
                  <a:gd name="T43" fmla="*/ 0 h 218"/>
                  <a:gd name="T44" fmla="*/ 0 w 208"/>
                  <a:gd name="T45" fmla="*/ 0 h 218"/>
                  <a:gd name="T46" fmla="*/ 0 w 208"/>
                  <a:gd name="T47" fmla="*/ 0 h 218"/>
                  <a:gd name="T48" fmla="*/ 0 w 208"/>
                  <a:gd name="T49" fmla="*/ 0 h 218"/>
                  <a:gd name="T50" fmla="*/ 0 w 208"/>
                  <a:gd name="T51" fmla="*/ 0 h 218"/>
                  <a:gd name="T52" fmla="*/ 0 w 208"/>
                  <a:gd name="T53" fmla="*/ 0 h 218"/>
                  <a:gd name="T54" fmla="*/ 0 w 208"/>
                  <a:gd name="T55" fmla="*/ 0 h 218"/>
                  <a:gd name="T56" fmla="*/ 0 w 208"/>
                  <a:gd name="T57" fmla="*/ 0 h 218"/>
                  <a:gd name="T58" fmla="*/ 0 w 208"/>
                  <a:gd name="T59" fmla="*/ 0 h 218"/>
                  <a:gd name="T60" fmla="*/ 0 w 208"/>
                  <a:gd name="T61" fmla="*/ 0 h 218"/>
                  <a:gd name="T62" fmla="*/ 0 w 208"/>
                  <a:gd name="T63" fmla="*/ 0 h 218"/>
                  <a:gd name="T64" fmla="*/ 0 w 208"/>
                  <a:gd name="T65" fmla="*/ 0 h 218"/>
                  <a:gd name="T66" fmla="*/ 0 w 208"/>
                  <a:gd name="T67" fmla="*/ 0 h 218"/>
                  <a:gd name="T68" fmla="*/ 0 w 208"/>
                  <a:gd name="T69" fmla="*/ 0 h 218"/>
                  <a:gd name="T70" fmla="*/ 0 w 208"/>
                  <a:gd name="T71" fmla="*/ 0 h 218"/>
                  <a:gd name="T72" fmla="*/ 0 w 208"/>
                  <a:gd name="T73" fmla="*/ 0 h 218"/>
                  <a:gd name="T74" fmla="*/ 0 w 208"/>
                  <a:gd name="T75" fmla="*/ 0 h 218"/>
                  <a:gd name="T76" fmla="*/ 0 w 208"/>
                  <a:gd name="T77" fmla="*/ 0 h 2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18"/>
                  <a:gd name="T119" fmla="*/ 208 w 208"/>
                  <a:gd name="T120" fmla="*/ 218 h 2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83" name="Freeform 120"/>
              <p:cNvSpPr>
                <a:spLocks/>
              </p:cNvSpPr>
              <p:nvPr/>
            </p:nvSpPr>
            <p:spPr bwMode="auto">
              <a:xfrm>
                <a:off x="4081" y="670"/>
                <a:ext cx="58" cy="58"/>
              </a:xfrm>
              <a:custGeom>
                <a:avLst/>
                <a:gdLst>
                  <a:gd name="T0" fmla="*/ 0 w 289"/>
                  <a:gd name="T1" fmla="*/ 0 h 290"/>
                  <a:gd name="T2" fmla="*/ 0 w 289"/>
                  <a:gd name="T3" fmla="*/ 0 h 290"/>
                  <a:gd name="T4" fmla="*/ 0 w 289"/>
                  <a:gd name="T5" fmla="*/ 0 h 290"/>
                  <a:gd name="T6" fmla="*/ 0 w 289"/>
                  <a:gd name="T7" fmla="*/ 0 h 290"/>
                  <a:gd name="T8" fmla="*/ 0 w 289"/>
                  <a:gd name="T9" fmla="*/ 0 h 290"/>
                  <a:gd name="T10" fmla="*/ 0 w 289"/>
                  <a:gd name="T11" fmla="*/ 0 h 290"/>
                  <a:gd name="T12" fmla="*/ 0 w 289"/>
                  <a:gd name="T13" fmla="*/ 0 h 290"/>
                  <a:gd name="T14" fmla="*/ 0 w 289"/>
                  <a:gd name="T15" fmla="*/ 0 h 290"/>
                  <a:gd name="T16" fmla="*/ 0 w 289"/>
                  <a:gd name="T17" fmla="*/ 0 h 290"/>
                  <a:gd name="T18" fmla="*/ 0 w 289"/>
                  <a:gd name="T19" fmla="*/ 0 h 290"/>
                  <a:gd name="T20" fmla="*/ 0 w 289"/>
                  <a:gd name="T21" fmla="*/ 0 h 290"/>
                  <a:gd name="T22" fmla="*/ 0 w 289"/>
                  <a:gd name="T23" fmla="*/ 0 h 290"/>
                  <a:gd name="T24" fmla="*/ 0 w 289"/>
                  <a:gd name="T25" fmla="*/ 0 h 290"/>
                  <a:gd name="T26" fmla="*/ 0 w 289"/>
                  <a:gd name="T27" fmla="*/ 0 h 290"/>
                  <a:gd name="T28" fmla="*/ 0 w 289"/>
                  <a:gd name="T29" fmla="*/ 0 h 290"/>
                  <a:gd name="T30" fmla="*/ 0 w 289"/>
                  <a:gd name="T31" fmla="*/ 0 h 290"/>
                  <a:gd name="T32" fmla="*/ 0 w 289"/>
                  <a:gd name="T33" fmla="*/ 0 h 290"/>
                  <a:gd name="T34" fmla="*/ 0 w 289"/>
                  <a:gd name="T35" fmla="*/ 0 h 290"/>
                  <a:gd name="T36" fmla="*/ 0 w 289"/>
                  <a:gd name="T37" fmla="*/ 0 h 290"/>
                  <a:gd name="T38" fmla="*/ 0 w 289"/>
                  <a:gd name="T39" fmla="*/ 0 h 290"/>
                  <a:gd name="T40" fmla="*/ 0 w 289"/>
                  <a:gd name="T41" fmla="*/ 0 h 290"/>
                  <a:gd name="T42" fmla="*/ 0 w 289"/>
                  <a:gd name="T43" fmla="*/ 0 h 290"/>
                  <a:gd name="T44" fmla="*/ 0 w 289"/>
                  <a:gd name="T45" fmla="*/ 0 h 290"/>
                  <a:gd name="T46" fmla="*/ 0 w 289"/>
                  <a:gd name="T47" fmla="*/ 0 h 290"/>
                  <a:gd name="T48" fmla="*/ 0 w 289"/>
                  <a:gd name="T49" fmla="*/ 0 h 290"/>
                  <a:gd name="T50" fmla="*/ 0 w 289"/>
                  <a:gd name="T51" fmla="*/ 0 h 290"/>
                  <a:gd name="T52" fmla="*/ 0 w 289"/>
                  <a:gd name="T53" fmla="*/ 0 h 290"/>
                  <a:gd name="T54" fmla="*/ 0 w 289"/>
                  <a:gd name="T55" fmla="*/ 0 h 290"/>
                  <a:gd name="T56" fmla="*/ 0 w 289"/>
                  <a:gd name="T57" fmla="*/ 0 h 290"/>
                  <a:gd name="T58" fmla="*/ 0 w 289"/>
                  <a:gd name="T59" fmla="*/ 0 h 290"/>
                  <a:gd name="T60" fmla="*/ 0 w 289"/>
                  <a:gd name="T61" fmla="*/ 0 h 290"/>
                  <a:gd name="T62" fmla="*/ 0 w 289"/>
                  <a:gd name="T63" fmla="*/ 0 h 290"/>
                  <a:gd name="T64" fmla="*/ 0 w 289"/>
                  <a:gd name="T65" fmla="*/ 0 h 290"/>
                  <a:gd name="T66" fmla="*/ 0 w 289"/>
                  <a:gd name="T67" fmla="*/ 0 h 290"/>
                  <a:gd name="T68" fmla="*/ 0 w 289"/>
                  <a:gd name="T69" fmla="*/ 0 h 290"/>
                  <a:gd name="T70" fmla="*/ 0 w 289"/>
                  <a:gd name="T71" fmla="*/ 0 h 290"/>
                  <a:gd name="T72" fmla="*/ 0 w 289"/>
                  <a:gd name="T73" fmla="*/ 0 h 290"/>
                  <a:gd name="T74" fmla="*/ 0 w 289"/>
                  <a:gd name="T75" fmla="*/ 0 h 290"/>
                  <a:gd name="T76" fmla="*/ 0 w 289"/>
                  <a:gd name="T77" fmla="*/ 0 h 290"/>
                  <a:gd name="T78" fmla="*/ 0 w 289"/>
                  <a:gd name="T79" fmla="*/ 0 h 290"/>
                  <a:gd name="T80" fmla="*/ 0 w 289"/>
                  <a:gd name="T81" fmla="*/ 0 h 290"/>
                  <a:gd name="T82" fmla="*/ 0 w 289"/>
                  <a:gd name="T83" fmla="*/ 0 h 290"/>
                  <a:gd name="T84" fmla="*/ 0 w 289"/>
                  <a:gd name="T85" fmla="*/ 0 h 290"/>
                  <a:gd name="T86" fmla="*/ 0 w 289"/>
                  <a:gd name="T87" fmla="*/ 0 h 290"/>
                  <a:gd name="T88" fmla="*/ 0 w 289"/>
                  <a:gd name="T89" fmla="*/ 0 h 290"/>
                  <a:gd name="T90" fmla="*/ 0 w 289"/>
                  <a:gd name="T91" fmla="*/ 0 h 290"/>
                  <a:gd name="T92" fmla="*/ 0 w 289"/>
                  <a:gd name="T93" fmla="*/ 0 h 290"/>
                  <a:gd name="T94" fmla="*/ 0 w 289"/>
                  <a:gd name="T95" fmla="*/ 0 h 290"/>
                  <a:gd name="T96" fmla="*/ 0 w 289"/>
                  <a:gd name="T97" fmla="*/ 0 h 290"/>
                  <a:gd name="T98" fmla="*/ 0 w 289"/>
                  <a:gd name="T99" fmla="*/ 0 h 290"/>
                  <a:gd name="T100" fmla="*/ 0 w 289"/>
                  <a:gd name="T101" fmla="*/ 0 h 290"/>
                  <a:gd name="T102" fmla="*/ 0 w 289"/>
                  <a:gd name="T103" fmla="*/ 0 h 290"/>
                  <a:gd name="T104" fmla="*/ 0 w 289"/>
                  <a:gd name="T105" fmla="*/ 0 h 290"/>
                  <a:gd name="T106" fmla="*/ 0 w 289"/>
                  <a:gd name="T107" fmla="*/ 0 h 290"/>
                  <a:gd name="T108" fmla="*/ 0 w 289"/>
                  <a:gd name="T109" fmla="*/ 0 h 290"/>
                  <a:gd name="T110" fmla="*/ 0 w 289"/>
                  <a:gd name="T111" fmla="*/ 0 h 290"/>
                  <a:gd name="T112" fmla="*/ 0 w 289"/>
                  <a:gd name="T113" fmla="*/ 0 h 290"/>
                  <a:gd name="T114" fmla="*/ 0 w 289"/>
                  <a:gd name="T115" fmla="*/ 0 h 290"/>
                  <a:gd name="T116" fmla="*/ 0 w 289"/>
                  <a:gd name="T117" fmla="*/ 0 h 290"/>
                  <a:gd name="T118" fmla="*/ 0 w 289"/>
                  <a:gd name="T119" fmla="*/ 0 h 290"/>
                  <a:gd name="T120" fmla="*/ 0 w 289"/>
                  <a:gd name="T121" fmla="*/ 0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9"/>
                  <a:gd name="T184" fmla="*/ 0 h 290"/>
                  <a:gd name="T185" fmla="*/ 289 w 289"/>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84" name="Freeform 121"/>
              <p:cNvSpPr>
                <a:spLocks/>
              </p:cNvSpPr>
              <p:nvPr/>
            </p:nvSpPr>
            <p:spPr bwMode="auto">
              <a:xfrm>
                <a:off x="4089" y="679"/>
                <a:ext cx="42" cy="41"/>
              </a:xfrm>
              <a:custGeom>
                <a:avLst/>
                <a:gdLst>
                  <a:gd name="T0" fmla="*/ 0 w 208"/>
                  <a:gd name="T1" fmla="*/ 0 h 207"/>
                  <a:gd name="T2" fmla="*/ 0 w 208"/>
                  <a:gd name="T3" fmla="*/ 0 h 207"/>
                  <a:gd name="T4" fmla="*/ 0 w 208"/>
                  <a:gd name="T5" fmla="*/ 0 h 207"/>
                  <a:gd name="T6" fmla="*/ 0 w 208"/>
                  <a:gd name="T7" fmla="*/ 0 h 207"/>
                  <a:gd name="T8" fmla="*/ 0 w 208"/>
                  <a:gd name="T9" fmla="*/ 0 h 207"/>
                  <a:gd name="T10" fmla="*/ 0 w 208"/>
                  <a:gd name="T11" fmla="*/ 0 h 207"/>
                  <a:gd name="T12" fmla="*/ 0 w 208"/>
                  <a:gd name="T13" fmla="*/ 0 h 207"/>
                  <a:gd name="T14" fmla="*/ 0 w 208"/>
                  <a:gd name="T15" fmla="*/ 0 h 207"/>
                  <a:gd name="T16" fmla="*/ 0 w 208"/>
                  <a:gd name="T17" fmla="*/ 0 h 207"/>
                  <a:gd name="T18" fmla="*/ 0 w 208"/>
                  <a:gd name="T19" fmla="*/ 0 h 207"/>
                  <a:gd name="T20" fmla="*/ 0 w 208"/>
                  <a:gd name="T21" fmla="*/ 0 h 207"/>
                  <a:gd name="T22" fmla="*/ 0 w 208"/>
                  <a:gd name="T23" fmla="*/ 0 h 207"/>
                  <a:gd name="T24" fmla="*/ 0 w 208"/>
                  <a:gd name="T25" fmla="*/ 0 h 207"/>
                  <a:gd name="T26" fmla="*/ 0 w 208"/>
                  <a:gd name="T27" fmla="*/ 0 h 207"/>
                  <a:gd name="T28" fmla="*/ 0 w 208"/>
                  <a:gd name="T29" fmla="*/ 0 h 207"/>
                  <a:gd name="T30" fmla="*/ 0 w 208"/>
                  <a:gd name="T31" fmla="*/ 0 h 207"/>
                  <a:gd name="T32" fmla="*/ 0 w 208"/>
                  <a:gd name="T33" fmla="*/ 0 h 207"/>
                  <a:gd name="T34" fmla="*/ 0 w 208"/>
                  <a:gd name="T35" fmla="*/ 0 h 207"/>
                  <a:gd name="T36" fmla="*/ 0 w 208"/>
                  <a:gd name="T37" fmla="*/ 0 h 207"/>
                  <a:gd name="T38" fmla="*/ 0 w 208"/>
                  <a:gd name="T39" fmla="*/ 0 h 207"/>
                  <a:gd name="T40" fmla="*/ 0 w 208"/>
                  <a:gd name="T41" fmla="*/ 0 h 207"/>
                  <a:gd name="T42" fmla="*/ 0 w 208"/>
                  <a:gd name="T43" fmla="*/ 0 h 207"/>
                  <a:gd name="T44" fmla="*/ 0 w 208"/>
                  <a:gd name="T45" fmla="*/ 0 h 207"/>
                  <a:gd name="T46" fmla="*/ 0 w 208"/>
                  <a:gd name="T47" fmla="*/ 0 h 207"/>
                  <a:gd name="T48" fmla="*/ 0 w 208"/>
                  <a:gd name="T49" fmla="*/ 0 h 207"/>
                  <a:gd name="T50" fmla="*/ 0 w 208"/>
                  <a:gd name="T51" fmla="*/ 0 h 207"/>
                  <a:gd name="T52" fmla="*/ 0 w 208"/>
                  <a:gd name="T53" fmla="*/ 0 h 207"/>
                  <a:gd name="T54" fmla="*/ 0 w 208"/>
                  <a:gd name="T55" fmla="*/ 0 h 207"/>
                  <a:gd name="T56" fmla="*/ 0 w 208"/>
                  <a:gd name="T57" fmla="*/ 0 h 207"/>
                  <a:gd name="T58" fmla="*/ 0 w 208"/>
                  <a:gd name="T59" fmla="*/ 0 h 207"/>
                  <a:gd name="T60" fmla="*/ 0 w 208"/>
                  <a:gd name="T61" fmla="*/ 0 h 207"/>
                  <a:gd name="T62" fmla="*/ 0 w 208"/>
                  <a:gd name="T63" fmla="*/ 0 h 207"/>
                  <a:gd name="T64" fmla="*/ 0 w 208"/>
                  <a:gd name="T65" fmla="*/ 0 h 207"/>
                  <a:gd name="T66" fmla="*/ 0 w 208"/>
                  <a:gd name="T67" fmla="*/ 0 h 207"/>
                  <a:gd name="T68" fmla="*/ 0 w 208"/>
                  <a:gd name="T69" fmla="*/ 0 h 207"/>
                  <a:gd name="T70" fmla="*/ 0 w 208"/>
                  <a:gd name="T71" fmla="*/ 0 h 207"/>
                  <a:gd name="T72" fmla="*/ 0 w 208"/>
                  <a:gd name="T73" fmla="*/ 0 h 207"/>
                  <a:gd name="T74" fmla="*/ 0 w 208"/>
                  <a:gd name="T75" fmla="*/ 0 h 207"/>
                  <a:gd name="T76" fmla="*/ 0 w 208"/>
                  <a:gd name="T77" fmla="*/ 0 h 2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07"/>
                  <a:gd name="T119" fmla="*/ 208 w 208"/>
                  <a:gd name="T120" fmla="*/ 207 h 2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85" name="Freeform 122"/>
              <p:cNvSpPr>
                <a:spLocks/>
              </p:cNvSpPr>
              <p:nvPr/>
            </p:nvSpPr>
            <p:spPr bwMode="auto">
              <a:xfrm>
                <a:off x="4407" y="645"/>
                <a:ext cx="68"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3"/>
                  <a:gd name="T166" fmla="*/ 0 h 343"/>
                  <a:gd name="T167" fmla="*/ 343 w 343"/>
                  <a:gd name="T168" fmla="*/ 343 h 34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86" name="Freeform 123"/>
              <p:cNvSpPr>
                <a:spLocks/>
              </p:cNvSpPr>
              <p:nvPr/>
            </p:nvSpPr>
            <p:spPr bwMode="auto">
              <a:xfrm>
                <a:off x="4415" y="654"/>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87" name="Freeform 124"/>
              <p:cNvSpPr>
                <a:spLocks/>
              </p:cNvSpPr>
              <p:nvPr/>
            </p:nvSpPr>
            <p:spPr bwMode="auto">
              <a:xfrm>
                <a:off x="3915" y="882"/>
                <a:ext cx="77" cy="74"/>
              </a:xfrm>
              <a:custGeom>
                <a:avLst/>
                <a:gdLst>
                  <a:gd name="T0" fmla="*/ 0 w 383"/>
                  <a:gd name="T1" fmla="*/ 0 h 374"/>
                  <a:gd name="T2" fmla="*/ 0 w 383"/>
                  <a:gd name="T3" fmla="*/ 0 h 374"/>
                  <a:gd name="T4" fmla="*/ 0 w 383"/>
                  <a:gd name="T5" fmla="*/ 0 h 374"/>
                  <a:gd name="T6" fmla="*/ 0 w 383"/>
                  <a:gd name="T7" fmla="*/ 0 h 374"/>
                  <a:gd name="T8" fmla="*/ 0 w 383"/>
                  <a:gd name="T9" fmla="*/ 0 h 374"/>
                  <a:gd name="T10" fmla="*/ 0 w 383"/>
                  <a:gd name="T11" fmla="*/ 0 h 374"/>
                  <a:gd name="T12" fmla="*/ 0 w 383"/>
                  <a:gd name="T13" fmla="*/ 0 h 374"/>
                  <a:gd name="T14" fmla="*/ 0 w 383"/>
                  <a:gd name="T15" fmla="*/ 0 h 374"/>
                  <a:gd name="T16" fmla="*/ 0 w 383"/>
                  <a:gd name="T17" fmla="*/ 0 h 374"/>
                  <a:gd name="T18" fmla="*/ 0 w 383"/>
                  <a:gd name="T19" fmla="*/ 0 h 374"/>
                  <a:gd name="T20" fmla="*/ 0 w 383"/>
                  <a:gd name="T21" fmla="*/ 0 h 374"/>
                  <a:gd name="T22" fmla="*/ 0 w 383"/>
                  <a:gd name="T23" fmla="*/ 0 h 374"/>
                  <a:gd name="T24" fmla="*/ 0 w 383"/>
                  <a:gd name="T25" fmla="*/ 0 h 374"/>
                  <a:gd name="T26" fmla="*/ 0 w 383"/>
                  <a:gd name="T27" fmla="*/ 0 h 374"/>
                  <a:gd name="T28" fmla="*/ 0 w 383"/>
                  <a:gd name="T29" fmla="*/ 0 h 374"/>
                  <a:gd name="T30" fmla="*/ 0 w 383"/>
                  <a:gd name="T31" fmla="*/ 0 h 374"/>
                  <a:gd name="T32" fmla="*/ 0 w 383"/>
                  <a:gd name="T33" fmla="*/ 0 h 374"/>
                  <a:gd name="T34" fmla="*/ 0 w 383"/>
                  <a:gd name="T35" fmla="*/ 0 h 374"/>
                  <a:gd name="T36" fmla="*/ 0 w 383"/>
                  <a:gd name="T37" fmla="*/ 0 h 374"/>
                  <a:gd name="T38" fmla="*/ 0 w 383"/>
                  <a:gd name="T39" fmla="*/ 0 h 374"/>
                  <a:gd name="T40" fmla="*/ 0 w 383"/>
                  <a:gd name="T41" fmla="*/ 0 h 374"/>
                  <a:gd name="T42" fmla="*/ 0 w 383"/>
                  <a:gd name="T43" fmla="*/ 0 h 374"/>
                  <a:gd name="T44" fmla="*/ 0 w 383"/>
                  <a:gd name="T45" fmla="*/ 0 h 374"/>
                  <a:gd name="T46" fmla="*/ 0 w 383"/>
                  <a:gd name="T47" fmla="*/ 0 h 374"/>
                  <a:gd name="T48" fmla="*/ 0 w 383"/>
                  <a:gd name="T49" fmla="*/ 0 h 374"/>
                  <a:gd name="T50" fmla="*/ 0 w 383"/>
                  <a:gd name="T51" fmla="*/ 0 h 374"/>
                  <a:gd name="T52" fmla="*/ 0 w 383"/>
                  <a:gd name="T53" fmla="*/ 0 h 374"/>
                  <a:gd name="T54" fmla="*/ 0 w 383"/>
                  <a:gd name="T55" fmla="*/ 0 h 374"/>
                  <a:gd name="T56" fmla="*/ 0 w 383"/>
                  <a:gd name="T57" fmla="*/ 0 h 374"/>
                  <a:gd name="T58" fmla="*/ 0 w 383"/>
                  <a:gd name="T59" fmla="*/ 0 h 374"/>
                  <a:gd name="T60" fmla="*/ 0 w 383"/>
                  <a:gd name="T61" fmla="*/ 0 h 374"/>
                  <a:gd name="T62" fmla="*/ 0 w 383"/>
                  <a:gd name="T63" fmla="*/ 0 h 374"/>
                  <a:gd name="T64" fmla="*/ 0 w 383"/>
                  <a:gd name="T65" fmla="*/ 0 h 374"/>
                  <a:gd name="T66" fmla="*/ 0 w 383"/>
                  <a:gd name="T67" fmla="*/ 0 h 3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3"/>
                  <a:gd name="T103" fmla="*/ 0 h 374"/>
                  <a:gd name="T104" fmla="*/ 383 w 383"/>
                  <a:gd name="T105" fmla="*/ 374 h 3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88" name="Freeform 125"/>
              <p:cNvSpPr>
                <a:spLocks/>
              </p:cNvSpPr>
              <p:nvPr/>
            </p:nvSpPr>
            <p:spPr bwMode="auto">
              <a:xfrm>
                <a:off x="3925" y="892"/>
                <a:ext cx="61" cy="58"/>
              </a:xfrm>
              <a:custGeom>
                <a:avLst/>
                <a:gdLst>
                  <a:gd name="T0" fmla="*/ 0 w 301"/>
                  <a:gd name="T1" fmla="*/ 0 h 291"/>
                  <a:gd name="T2" fmla="*/ 0 w 301"/>
                  <a:gd name="T3" fmla="*/ 0 h 291"/>
                  <a:gd name="T4" fmla="*/ 0 w 301"/>
                  <a:gd name="T5" fmla="*/ 0 h 291"/>
                  <a:gd name="T6" fmla="*/ 0 w 301"/>
                  <a:gd name="T7" fmla="*/ 0 h 291"/>
                  <a:gd name="T8" fmla="*/ 0 w 301"/>
                  <a:gd name="T9" fmla="*/ 0 h 291"/>
                  <a:gd name="T10" fmla="*/ 0 w 301"/>
                  <a:gd name="T11" fmla="*/ 0 h 291"/>
                  <a:gd name="T12" fmla="*/ 0 w 301"/>
                  <a:gd name="T13" fmla="*/ 0 h 291"/>
                  <a:gd name="T14" fmla="*/ 0 w 301"/>
                  <a:gd name="T15" fmla="*/ 0 h 291"/>
                  <a:gd name="T16" fmla="*/ 0 w 301"/>
                  <a:gd name="T17" fmla="*/ 0 h 291"/>
                  <a:gd name="T18" fmla="*/ 0 w 301"/>
                  <a:gd name="T19" fmla="*/ 0 h 291"/>
                  <a:gd name="T20" fmla="*/ 0 w 301"/>
                  <a:gd name="T21" fmla="*/ 0 h 291"/>
                  <a:gd name="T22" fmla="*/ 0 w 301"/>
                  <a:gd name="T23" fmla="*/ 0 h 291"/>
                  <a:gd name="T24" fmla="*/ 0 w 301"/>
                  <a:gd name="T25" fmla="*/ 0 h 291"/>
                  <a:gd name="T26" fmla="*/ 0 w 301"/>
                  <a:gd name="T27" fmla="*/ 0 h 291"/>
                  <a:gd name="T28" fmla="*/ 0 w 301"/>
                  <a:gd name="T29" fmla="*/ 0 h 291"/>
                  <a:gd name="T30" fmla="*/ 0 w 301"/>
                  <a:gd name="T31" fmla="*/ 0 h 291"/>
                  <a:gd name="T32" fmla="*/ 0 w 301"/>
                  <a:gd name="T33" fmla="*/ 0 h 291"/>
                  <a:gd name="T34" fmla="*/ 0 w 301"/>
                  <a:gd name="T35" fmla="*/ 0 h 291"/>
                  <a:gd name="T36" fmla="*/ 0 w 301"/>
                  <a:gd name="T37" fmla="*/ 0 h 291"/>
                  <a:gd name="T38" fmla="*/ 0 w 301"/>
                  <a:gd name="T39" fmla="*/ 0 h 291"/>
                  <a:gd name="T40" fmla="*/ 0 w 301"/>
                  <a:gd name="T41" fmla="*/ 0 h 291"/>
                  <a:gd name="T42" fmla="*/ 0 w 301"/>
                  <a:gd name="T43" fmla="*/ 0 h 291"/>
                  <a:gd name="T44" fmla="*/ 0 w 301"/>
                  <a:gd name="T45" fmla="*/ 0 h 291"/>
                  <a:gd name="T46" fmla="*/ 0 w 301"/>
                  <a:gd name="T47" fmla="*/ 0 h 291"/>
                  <a:gd name="T48" fmla="*/ 0 w 301"/>
                  <a:gd name="T49" fmla="*/ 0 h 291"/>
                  <a:gd name="T50" fmla="*/ 0 w 301"/>
                  <a:gd name="T51" fmla="*/ 0 h 291"/>
                  <a:gd name="T52" fmla="*/ 0 w 301"/>
                  <a:gd name="T53" fmla="*/ 0 h 291"/>
                  <a:gd name="T54" fmla="*/ 0 w 301"/>
                  <a:gd name="T55" fmla="*/ 0 h 291"/>
                  <a:gd name="T56" fmla="*/ 0 w 301"/>
                  <a:gd name="T57" fmla="*/ 0 h 291"/>
                  <a:gd name="T58" fmla="*/ 0 w 301"/>
                  <a:gd name="T59" fmla="*/ 0 h 291"/>
                  <a:gd name="T60" fmla="*/ 0 w 301"/>
                  <a:gd name="T61" fmla="*/ 0 h 291"/>
                  <a:gd name="T62" fmla="*/ 0 w 301"/>
                  <a:gd name="T63" fmla="*/ 0 h 291"/>
                  <a:gd name="T64" fmla="*/ 0 w 301"/>
                  <a:gd name="T65" fmla="*/ 0 h 291"/>
                  <a:gd name="T66" fmla="*/ 0 w 301"/>
                  <a:gd name="T67" fmla="*/ 0 h 291"/>
                  <a:gd name="T68" fmla="*/ 0 w 301"/>
                  <a:gd name="T69" fmla="*/ 0 h 291"/>
                  <a:gd name="T70" fmla="*/ 0 w 301"/>
                  <a:gd name="T71" fmla="*/ 0 h 291"/>
                  <a:gd name="T72" fmla="*/ 0 w 301"/>
                  <a:gd name="T73" fmla="*/ 0 h 291"/>
                  <a:gd name="T74" fmla="*/ 0 w 301"/>
                  <a:gd name="T75" fmla="*/ 0 h 291"/>
                  <a:gd name="T76" fmla="*/ 0 w 301"/>
                  <a:gd name="T77" fmla="*/ 0 h 291"/>
                  <a:gd name="T78" fmla="*/ 0 w 301"/>
                  <a:gd name="T79" fmla="*/ 0 h 291"/>
                  <a:gd name="T80" fmla="*/ 0 w 301"/>
                  <a:gd name="T81" fmla="*/ 0 h 291"/>
                  <a:gd name="T82" fmla="*/ 0 w 301"/>
                  <a:gd name="T83" fmla="*/ 0 h 291"/>
                  <a:gd name="T84" fmla="*/ 0 w 301"/>
                  <a:gd name="T85" fmla="*/ 0 h 291"/>
                  <a:gd name="T86" fmla="*/ 0 w 301"/>
                  <a:gd name="T87" fmla="*/ 0 h 291"/>
                  <a:gd name="T88" fmla="*/ 0 w 301"/>
                  <a:gd name="T89" fmla="*/ 0 h 291"/>
                  <a:gd name="T90" fmla="*/ 0 w 301"/>
                  <a:gd name="T91" fmla="*/ 0 h 2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1"/>
                  <a:gd name="T139" fmla="*/ 0 h 291"/>
                  <a:gd name="T140" fmla="*/ 301 w 301"/>
                  <a:gd name="T141" fmla="*/ 291 h 2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89" name="Freeform 126"/>
              <p:cNvSpPr>
                <a:spLocks/>
              </p:cNvSpPr>
              <p:nvPr/>
            </p:nvSpPr>
            <p:spPr bwMode="auto">
              <a:xfrm>
                <a:off x="4245" y="544"/>
                <a:ext cx="48" cy="48"/>
              </a:xfrm>
              <a:custGeom>
                <a:avLst/>
                <a:gdLst>
                  <a:gd name="T0" fmla="*/ 0 w 240"/>
                  <a:gd name="T1" fmla="*/ 0 h 239"/>
                  <a:gd name="T2" fmla="*/ 0 w 240"/>
                  <a:gd name="T3" fmla="*/ 0 h 239"/>
                  <a:gd name="T4" fmla="*/ 0 w 240"/>
                  <a:gd name="T5" fmla="*/ 0 h 239"/>
                  <a:gd name="T6" fmla="*/ 0 w 240"/>
                  <a:gd name="T7" fmla="*/ 0 h 239"/>
                  <a:gd name="T8" fmla="*/ 0 w 240"/>
                  <a:gd name="T9" fmla="*/ 0 h 239"/>
                  <a:gd name="T10" fmla="*/ 0 w 240"/>
                  <a:gd name="T11" fmla="*/ 0 h 239"/>
                  <a:gd name="T12" fmla="*/ 0 w 240"/>
                  <a:gd name="T13" fmla="*/ 0 h 239"/>
                  <a:gd name="T14" fmla="*/ 0 w 240"/>
                  <a:gd name="T15" fmla="*/ 0 h 239"/>
                  <a:gd name="T16" fmla="*/ 0 w 240"/>
                  <a:gd name="T17" fmla="*/ 0 h 239"/>
                  <a:gd name="T18" fmla="*/ 0 w 240"/>
                  <a:gd name="T19" fmla="*/ 0 h 239"/>
                  <a:gd name="T20" fmla="*/ 0 w 240"/>
                  <a:gd name="T21" fmla="*/ 0 h 239"/>
                  <a:gd name="T22" fmla="*/ 0 w 240"/>
                  <a:gd name="T23" fmla="*/ 0 h 239"/>
                  <a:gd name="T24" fmla="*/ 0 w 240"/>
                  <a:gd name="T25" fmla="*/ 0 h 239"/>
                  <a:gd name="T26" fmla="*/ 0 w 240"/>
                  <a:gd name="T27" fmla="*/ 0 h 239"/>
                  <a:gd name="T28" fmla="*/ 0 w 240"/>
                  <a:gd name="T29" fmla="*/ 0 h 239"/>
                  <a:gd name="T30" fmla="*/ 0 w 240"/>
                  <a:gd name="T31" fmla="*/ 0 h 239"/>
                  <a:gd name="T32" fmla="*/ 0 w 240"/>
                  <a:gd name="T33" fmla="*/ 0 h 239"/>
                  <a:gd name="T34" fmla="*/ 0 w 240"/>
                  <a:gd name="T35" fmla="*/ 0 h 239"/>
                  <a:gd name="T36" fmla="*/ 0 w 240"/>
                  <a:gd name="T37" fmla="*/ 0 h 239"/>
                  <a:gd name="T38" fmla="*/ 0 w 240"/>
                  <a:gd name="T39" fmla="*/ 0 h 239"/>
                  <a:gd name="T40" fmla="*/ 0 w 240"/>
                  <a:gd name="T41" fmla="*/ 0 h 239"/>
                  <a:gd name="T42" fmla="*/ 0 w 240"/>
                  <a:gd name="T43" fmla="*/ 0 h 239"/>
                  <a:gd name="T44" fmla="*/ 0 w 240"/>
                  <a:gd name="T45" fmla="*/ 0 h 239"/>
                  <a:gd name="T46" fmla="*/ 0 w 240"/>
                  <a:gd name="T47" fmla="*/ 0 h 239"/>
                  <a:gd name="T48" fmla="*/ 0 w 240"/>
                  <a:gd name="T49" fmla="*/ 0 h 239"/>
                  <a:gd name="T50" fmla="*/ 0 w 240"/>
                  <a:gd name="T51" fmla="*/ 0 h 239"/>
                  <a:gd name="T52" fmla="*/ 0 w 240"/>
                  <a:gd name="T53" fmla="*/ 0 h 239"/>
                  <a:gd name="T54" fmla="*/ 0 w 240"/>
                  <a:gd name="T55" fmla="*/ 0 h 239"/>
                  <a:gd name="T56" fmla="*/ 0 w 240"/>
                  <a:gd name="T57" fmla="*/ 0 h 239"/>
                  <a:gd name="T58" fmla="*/ 0 w 240"/>
                  <a:gd name="T59" fmla="*/ 0 h 239"/>
                  <a:gd name="T60" fmla="*/ 0 w 240"/>
                  <a:gd name="T61" fmla="*/ 0 h 239"/>
                  <a:gd name="T62" fmla="*/ 0 w 240"/>
                  <a:gd name="T63" fmla="*/ 0 h 239"/>
                  <a:gd name="T64" fmla="*/ 0 w 240"/>
                  <a:gd name="T65" fmla="*/ 0 h 239"/>
                  <a:gd name="T66" fmla="*/ 0 w 240"/>
                  <a:gd name="T67" fmla="*/ 0 h 239"/>
                  <a:gd name="T68" fmla="*/ 0 w 240"/>
                  <a:gd name="T69" fmla="*/ 0 h 239"/>
                  <a:gd name="T70" fmla="*/ 0 w 240"/>
                  <a:gd name="T71" fmla="*/ 0 h 239"/>
                  <a:gd name="T72" fmla="*/ 0 w 240"/>
                  <a:gd name="T73" fmla="*/ 0 h 239"/>
                  <a:gd name="T74" fmla="*/ 0 w 240"/>
                  <a:gd name="T75" fmla="*/ 0 h 239"/>
                  <a:gd name="T76" fmla="*/ 0 w 240"/>
                  <a:gd name="T77" fmla="*/ 0 h 239"/>
                  <a:gd name="T78" fmla="*/ 0 w 240"/>
                  <a:gd name="T79" fmla="*/ 0 h 239"/>
                  <a:gd name="T80" fmla="*/ 0 w 240"/>
                  <a:gd name="T81" fmla="*/ 0 h 239"/>
                  <a:gd name="T82" fmla="*/ 0 w 240"/>
                  <a:gd name="T83" fmla="*/ 0 h 239"/>
                  <a:gd name="T84" fmla="*/ 0 w 240"/>
                  <a:gd name="T85" fmla="*/ 0 h 239"/>
                  <a:gd name="T86" fmla="*/ 0 w 240"/>
                  <a:gd name="T87" fmla="*/ 0 h 239"/>
                  <a:gd name="T88" fmla="*/ 0 w 240"/>
                  <a:gd name="T89" fmla="*/ 0 h 239"/>
                  <a:gd name="T90" fmla="*/ 0 w 240"/>
                  <a:gd name="T91" fmla="*/ 0 h 239"/>
                  <a:gd name="T92" fmla="*/ 0 w 240"/>
                  <a:gd name="T93" fmla="*/ 0 h 239"/>
                  <a:gd name="T94" fmla="*/ 0 w 240"/>
                  <a:gd name="T95" fmla="*/ 0 h 239"/>
                  <a:gd name="T96" fmla="*/ 0 w 240"/>
                  <a:gd name="T97" fmla="*/ 0 h 239"/>
                  <a:gd name="T98" fmla="*/ 0 w 240"/>
                  <a:gd name="T99" fmla="*/ 0 h 239"/>
                  <a:gd name="T100" fmla="*/ 0 w 240"/>
                  <a:gd name="T101" fmla="*/ 0 h 239"/>
                  <a:gd name="T102" fmla="*/ 0 w 240"/>
                  <a:gd name="T103" fmla="*/ 0 h 239"/>
                  <a:gd name="T104" fmla="*/ 0 w 240"/>
                  <a:gd name="T105" fmla="*/ 0 h 239"/>
                  <a:gd name="T106" fmla="*/ 0 w 240"/>
                  <a:gd name="T107" fmla="*/ 0 h 239"/>
                  <a:gd name="T108" fmla="*/ 0 w 240"/>
                  <a:gd name="T109" fmla="*/ 0 h 239"/>
                  <a:gd name="T110" fmla="*/ 0 w 240"/>
                  <a:gd name="T111" fmla="*/ 0 h 239"/>
                  <a:gd name="T112" fmla="*/ 0 w 240"/>
                  <a:gd name="T113" fmla="*/ 0 h 239"/>
                  <a:gd name="T114" fmla="*/ 0 w 240"/>
                  <a:gd name="T115" fmla="*/ 0 h 2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0"/>
                  <a:gd name="T175" fmla="*/ 0 h 239"/>
                  <a:gd name="T176" fmla="*/ 240 w 240"/>
                  <a:gd name="T177" fmla="*/ 239 h 2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90" name="Freeform 127"/>
              <p:cNvSpPr>
                <a:spLocks/>
              </p:cNvSpPr>
              <p:nvPr/>
            </p:nvSpPr>
            <p:spPr bwMode="auto">
              <a:xfrm>
                <a:off x="4251" y="550"/>
                <a:ext cx="35" cy="33"/>
              </a:xfrm>
              <a:custGeom>
                <a:avLst/>
                <a:gdLst>
                  <a:gd name="T0" fmla="*/ 0 w 176"/>
                  <a:gd name="T1" fmla="*/ 0 h 166"/>
                  <a:gd name="T2" fmla="*/ 0 w 176"/>
                  <a:gd name="T3" fmla="*/ 0 h 166"/>
                  <a:gd name="T4" fmla="*/ 0 w 176"/>
                  <a:gd name="T5" fmla="*/ 0 h 166"/>
                  <a:gd name="T6" fmla="*/ 0 w 176"/>
                  <a:gd name="T7" fmla="*/ 0 h 166"/>
                  <a:gd name="T8" fmla="*/ 0 w 176"/>
                  <a:gd name="T9" fmla="*/ 0 h 166"/>
                  <a:gd name="T10" fmla="*/ 0 w 176"/>
                  <a:gd name="T11" fmla="*/ 0 h 166"/>
                  <a:gd name="T12" fmla="*/ 0 w 176"/>
                  <a:gd name="T13" fmla="*/ 0 h 166"/>
                  <a:gd name="T14" fmla="*/ 0 w 176"/>
                  <a:gd name="T15" fmla="*/ 0 h 166"/>
                  <a:gd name="T16" fmla="*/ 0 w 176"/>
                  <a:gd name="T17" fmla="*/ 0 h 166"/>
                  <a:gd name="T18" fmla="*/ 0 w 176"/>
                  <a:gd name="T19" fmla="*/ 0 h 166"/>
                  <a:gd name="T20" fmla="*/ 0 w 176"/>
                  <a:gd name="T21" fmla="*/ 0 h 166"/>
                  <a:gd name="T22" fmla="*/ 0 w 176"/>
                  <a:gd name="T23" fmla="*/ 0 h 166"/>
                  <a:gd name="T24" fmla="*/ 0 w 176"/>
                  <a:gd name="T25" fmla="*/ 0 h 166"/>
                  <a:gd name="T26" fmla="*/ 0 w 176"/>
                  <a:gd name="T27" fmla="*/ 0 h 166"/>
                  <a:gd name="T28" fmla="*/ 0 w 176"/>
                  <a:gd name="T29" fmla="*/ 0 h 166"/>
                  <a:gd name="T30" fmla="*/ 0 w 176"/>
                  <a:gd name="T31" fmla="*/ 0 h 166"/>
                  <a:gd name="T32" fmla="*/ 0 w 176"/>
                  <a:gd name="T33" fmla="*/ 0 h 166"/>
                  <a:gd name="T34" fmla="*/ 0 w 176"/>
                  <a:gd name="T35" fmla="*/ 0 h 166"/>
                  <a:gd name="T36" fmla="*/ 0 w 176"/>
                  <a:gd name="T37" fmla="*/ 0 h 166"/>
                  <a:gd name="T38" fmla="*/ 0 w 176"/>
                  <a:gd name="T39" fmla="*/ 0 h 166"/>
                  <a:gd name="T40" fmla="*/ 0 w 176"/>
                  <a:gd name="T41" fmla="*/ 0 h 166"/>
                  <a:gd name="T42" fmla="*/ 0 w 176"/>
                  <a:gd name="T43" fmla="*/ 0 h 166"/>
                  <a:gd name="T44" fmla="*/ 0 w 176"/>
                  <a:gd name="T45" fmla="*/ 0 h 166"/>
                  <a:gd name="T46" fmla="*/ 0 w 176"/>
                  <a:gd name="T47" fmla="*/ 0 h 166"/>
                  <a:gd name="T48" fmla="*/ 0 w 176"/>
                  <a:gd name="T49" fmla="*/ 0 h 166"/>
                  <a:gd name="T50" fmla="*/ 0 w 176"/>
                  <a:gd name="T51" fmla="*/ 0 h 166"/>
                  <a:gd name="T52" fmla="*/ 0 w 176"/>
                  <a:gd name="T53" fmla="*/ 0 h 166"/>
                  <a:gd name="T54" fmla="*/ 0 w 176"/>
                  <a:gd name="T55" fmla="*/ 0 h 166"/>
                  <a:gd name="T56" fmla="*/ 0 w 176"/>
                  <a:gd name="T57" fmla="*/ 0 h 166"/>
                  <a:gd name="T58" fmla="*/ 0 w 176"/>
                  <a:gd name="T59" fmla="*/ 0 h 166"/>
                  <a:gd name="T60" fmla="*/ 0 w 176"/>
                  <a:gd name="T61" fmla="*/ 0 h 166"/>
                  <a:gd name="T62" fmla="*/ 0 w 176"/>
                  <a:gd name="T63" fmla="*/ 0 h 166"/>
                  <a:gd name="T64" fmla="*/ 0 w 176"/>
                  <a:gd name="T65" fmla="*/ 0 h 166"/>
                  <a:gd name="T66" fmla="*/ 0 w 176"/>
                  <a:gd name="T67" fmla="*/ 0 h 166"/>
                  <a:gd name="T68" fmla="*/ 0 w 176"/>
                  <a:gd name="T69" fmla="*/ 0 h 166"/>
                  <a:gd name="T70" fmla="*/ 0 w 176"/>
                  <a:gd name="T71" fmla="*/ 0 h 166"/>
                  <a:gd name="T72" fmla="*/ 0 w 176"/>
                  <a:gd name="T73" fmla="*/ 0 h 166"/>
                  <a:gd name="T74" fmla="*/ 0 w 176"/>
                  <a:gd name="T75" fmla="*/ 0 h 166"/>
                  <a:gd name="T76" fmla="*/ 0 w 176"/>
                  <a:gd name="T77" fmla="*/ 0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66"/>
                  <a:gd name="T119" fmla="*/ 176 w 176"/>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91" name="Freeform 128"/>
              <p:cNvSpPr>
                <a:spLocks/>
              </p:cNvSpPr>
              <p:nvPr/>
            </p:nvSpPr>
            <p:spPr bwMode="auto">
              <a:xfrm>
                <a:off x="4311" y="598"/>
                <a:ext cx="60" cy="62"/>
              </a:xfrm>
              <a:custGeom>
                <a:avLst/>
                <a:gdLst>
                  <a:gd name="T0" fmla="*/ 0 w 301"/>
                  <a:gd name="T1" fmla="*/ 0 h 312"/>
                  <a:gd name="T2" fmla="*/ 0 w 301"/>
                  <a:gd name="T3" fmla="*/ 0 h 312"/>
                  <a:gd name="T4" fmla="*/ 0 w 301"/>
                  <a:gd name="T5" fmla="*/ 0 h 312"/>
                  <a:gd name="T6" fmla="*/ 0 w 301"/>
                  <a:gd name="T7" fmla="*/ 0 h 312"/>
                  <a:gd name="T8" fmla="*/ 0 w 301"/>
                  <a:gd name="T9" fmla="*/ 0 h 312"/>
                  <a:gd name="T10" fmla="*/ 0 w 301"/>
                  <a:gd name="T11" fmla="*/ 0 h 312"/>
                  <a:gd name="T12" fmla="*/ 0 w 301"/>
                  <a:gd name="T13" fmla="*/ 0 h 312"/>
                  <a:gd name="T14" fmla="*/ 0 w 301"/>
                  <a:gd name="T15" fmla="*/ 0 h 312"/>
                  <a:gd name="T16" fmla="*/ 0 w 301"/>
                  <a:gd name="T17" fmla="*/ 0 h 312"/>
                  <a:gd name="T18" fmla="*/ 0 w 301"/>
                  <a:gd name="T19" fmla="*/ 0 h 312"/>
                  <a:gd name="T20" fmla="*/ 0 w 301"/>
                  <a:gd name="T21" fmla="*/ 0 h 312"/>
                  <a:gd name="T22" fmla="*/ 0 w 301"/>
                  <a:gd name="T23" fmla="*/ 0 h 312"/>
                  <a:gd name="T24" fmla="*/ 0 w 301"/>
                  <a:gd name="T25" fmla="*/ 0 h 312"/>
                  <a:gd name="T26" fmla="*/ 0 w 301"/>
                  <a:gd name="T27" fmla="*/ 0 h 312"/>
                  <a:gd name="T28" fmla="*/ 0 w 301"/>
                  <a:gd name="T29" fmla="*/ 0 h 312"/>
                  <a:gd name="T30" fmla="*/ 0 w 301"/>
                  <a:gd name="T31" fmla="*/ 0 h 312"/>
                  <a:gd name="T32" fmla="*/ 0 w 301"/>
                  <a:gd name="T33" fmla="*/ 0 h 312"/>
                  <a:gd name="T34" fmla="*/ 0 w 301"/>
                  <a:gd name="T35" fmla="*/ 0 h 312"/>
                  <a:gd name="T36" fmla="*/ 0 w 301"/>
                  <a:gd name="T37" fmla="*/ 0 h 312"/>
                  <a:gd name="T38" fmla="*/ 0 w 301"/>
                  <a:gd name="T39" fmla="*/ 0 h 312"/>
                  <a:gd name="T40" fmla="*/ 0 w 301"/>
                  <a:gd name="T41" fmla="*/ 0 h 312"/>
                  <a:gd name="T42" fmla="*/ 0 w 301"/>
                  <a:gd name="T43" fmla="*/ 0 h 312"/>
                  <a:gd name="T44" fmla="*/ 0 w 301"/>
                  <a:gd name="T45" fmla="*/ 0 h 312"/>
                  <a:gd name="T46" fmla="*/ 0 w 301"/>
                  <a:gd name="T47" fmla="*/ 0 h 312"/>
                  <a:gd name="T48" fmla="*/ 0 w 301"/>
                  <a:gd name="T49" fmla="*/ 0 h 312"/>
                  <a:gd name="T50" fmla="*/ 0 w 301"/>
                  <a:gd name="T51" fmla="*/ 0 h 312"/>
                  <a:gd name="T52" fmla="*/ 0 w 301"/>
                  <a:gd name="T53" fmla="*/ 0 h 312"/>
                  <a:gd name="T54" fmla="*/ 0 w 301"/>
                  <a:gd name="T55" fmla="*/ 0 h 312"/>
                  <a:gd name="T56" fmla="*/ 0 w 301"/>
                  <a:gd name="T57" fmla="*/ 0 h 312"/>
                  <a:gd name="T58" fmla="*/ 0 w 301"/>
                  <a:gd name="T59" fmla="*/ 0 h 312"/>
                  <a:gd name="T60" fmla="*/ 0 w 301"/>
                  <a:gd name="T61" fmla="*/ 0 h 312"/>
                  <a:gd name="T62" fmla="*/ 0 w 301"/>
                  <a:gd name="T63" fmla="*/ 0 h 312"/>
                  <a:gd name="T64" fmla="*/ 0 w 301"/>
                  <a:gd name="T65" fmla="*/ 0 h 312"/>
                  <a:gd name="T66" fmla="*/ 0 w 301"/>
                  <a:gd name="T67" fmla="*/ 0 h 3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1"/>
                  <a:gd name="T103" fmla="*/ 0 h 312"/>
                  <a:gd name="T104" fmla="*/ 301 w 301"/>
                  <a:gd name="T105" fmla="*/ 312 h 3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9792" name="Freeform 129"/>
              <p:cNvSpPr>
                <a:spLocks/>
              </p:cNvSpPr>
              <p:nvPr/>
            </p:nvSpPr>
            <p:spPr bwMode="auto">
              <a:xfrm>
                <a:off x="4318" y="606"/>
                <a:ext cx="47" cy="48"/>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w 238"/>
                  <a:gd name="T75" fmla="*/ 0 h 238"/>
                  <a:gd name="T76" fmla="*/ 0 w 238"/>
                  <a:gd name="T77" fmla="*/ 0 h 238"/>
                  <a:gd name="T78" fmla="*/ 0 w 238"/>
                  <a:gd name="T79" fmla="*/ 0 h 238"/>
                  <a:gd name="T80" fmla="*/ 0 w 238"/>
                  <a:gd name="T81" fmla="*/ 0 h 238"/>
                  <a:gd name="T82" fmla="*/ 0 w 238"/>
                  <a:gd name="T83" fmla="*/ 0 h 238"/>
                  <a:gd name="T84" fmla="*/ 0 w 238"/>
                  <a:gd name="T85" fmla="*/ 0 h 238"/>
                  <a:gd name="T86" fmla="*/ 0 w 238"/>
                  <a:gd name="T87" fmla="*/ 0 h 238"/>
                  <a:gd name="T88" fmla="*/ 0 w 238"/>
                  <a:gd name="T89" fmla="*/ 0 h 238"/>
                  <a:gd name="T90" fmla="*/ 0 w 238"/>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8"/>
                  <a:gd name="T139" fmla="*/ 0 h 238"/>
                  <a:gd name="T140" fmla="*/ 238 w 238"/>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99691" name="AutoShape 38"/>
            <p:cNvSpPr>
              <a:spLocks noChangeArrowheads="1"/>
            </p:cNvSpPr>
            <p:nvPr/>
          </p:nvSpPr>
          <p:spPr bwMode="auto">
            <a:xfrm>
              <a:off x="7010400" y="3276600"/>
              <a:ext cx="1765289" cy="1258886"/>
            </a:xfrm>
            <a:prstGeom prst="wedgeRoundRectCallout">
              <a:avLst>
                <a:gd name="adj1" fmla="val 30611"/>
                <a:gd name="adj2" fmla="val 85069"/>
                <a:gd name="adj3" fmla="val 16667"/>
              </a:avLst>
            </a:prstGeom>
            <a:noFill/>
            <a:ln w="381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400">
                  <a:latin typeface="Times New Roman" pitchFamily="18" charset="0"/>
                </a:rPr>
                <a:t>I can give a solution as a witness.</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0-#ppt_w/2"/>
                                          </p:val>
                                        </p:tav>
                                        <p:tav tm="100000">
                                          <p:val>
                                            <p:strVal val="#ppt_x"/>
                                          </p:val>
                                        </p:tav>
                                      </p:tavLst>
                                    </p:anim>
                                    <p:anim calcmode="lin" valueType="num">
                                      <p:cBhvr additive="base">
                                        <p:cTn id="8" dur="500" fill="hold"/>
                                        <p:tgtEl>
                                          <p:spTgt spid="15"/>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0-#ppt_w/2"/>
                                          </p:val>
                                        </p:tav>
                                        <p:tav tm="100000">
                                          <p:val>
                                            <p:strVal val="#ppt_x"/>
                                          </p:val>
                                        </p:tav>
                                      </p:tavLst>
                                    </p:anim>
                                    <p:anim calcmode="lin" valueType="num">
                                      <p:cBhvr additive="base">
                                        <p:cTn id="12"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64"/>
                                        </p:tgtEl>
                                        <p:attrNameLst>
                                          <p:attrName>style.visibility</p:attrName>
                                        </p:attrNameLst>
                                      </p:cBhvr>
                                      <p:to>
                                        <p:strVal val="visible"/>
                                      </p:to>
                                    </p:set>
                                    <p:anim calcmode="lin" valueType="num">
                                      <p:cBhvr additive="base">
                                        <p:cTn id="17" dur="500" fill="hold"/>
                                        <p:tgtEl>
                                          <p:spTgt spid="64"/>
                                        </p:tgtEl>
                                        <p:attrNameLst>
                                          <p:attrName>ppt_x</p:attrName>
                                        </p:attrNameLst>
                                      </p:cBhvr>
                                      <p:tavLst>
                                        <p:tav tm="0">
                                          <p:val>
                                            <p:strVal val="0-#ppt_w/2"/>
                                          </p:val>
                                        </p:tav>
                                        <p:tav tm="100000">
                                          <p:val>
                                            <p:strVal val="#ppt_x"/>
                                          </p:val>
                                        </p:tav>
                                      </p:tavLst>
                                    </p:anim>
                                    <p:anim calcmode="lin" valueType="num">
                                      <p:cBhvr additive="base">
                                        <p:cTn id="18" dur="500" fill="hold"/>
                                        <p:tgtEl>
                                          <p:spTgt spid="64"/>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2"/>
                                        </p:tgtEl>
                                        <p:attrNameLst>
                                          <p:attrName>style.visibility</p:attrName>
                                        </p:attrNameLst>
                                      </p:cBhvr>
                                      <p:to>
                                        <p:strVal val="visible"/>
                                      </p:to>
                                    </p:set>
                                    <p:anim calcmode="lin" valueType="num">
                                      <p:cBhvr additive="base">
                                        <p:cTn id="21" dur="500" fill="hold"/>
                                        <p:tgtEl>
                                          <p:spTgt spid="2"/>
                                        </p:tgtEl>
                                        <p:attrNameLst>
                                          <p:attrName>ppt_x</p:attrName>
                                        </p:attrNameLst>
                                      </p:cBhvr>
                                      <p:tavLst>
                                        <p:tav tm="0">
                                          <p:val>
                                            <p:strVal val="0-#ppt_w/2"/>
                                          </p:val>
                                        </p:tav>
                                        <p:tav tm="100000">
                                          <p:val>
                                            <p:strVal val="#ppt_x"/>
                                          </p:val>
                                        </p:tav>
                                      </p:tavLst>
                                    </p:anim>
                                    <p:anim calcmode="lin" valueType="num">
                                      <p:cBhvr additive="base">
                                        <p:cTn id="22"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91"/>
                                        </p:tgtEl>
                                        <p:attrNameLst>
                                          <p:attrName>style.visibility</p:attrName>
                                        </p:attrNameLst>
                                      </p:cBhvr>
                                      <p:to>
                                        <p:strVal val="visible"/>
                                      </p:to>
                                    </p:set>
                                    <p:anim calcmode="lin" valueType="num">
                                      <p:cBhvr additive="base">
                                        <p:cTn id="27" dur="500" fill="hold"/>
                                        <p:tgtEl>
                                          <p:spTgt spid="91"/>
                                        </p:tgtEl>
                                        <p:attrNameLst>
                                          <p:attrName>ppt_x</p:attrName>
                                        </p:attrNameLst>
                                      </p:cBhvr>
                                      <p:tavLst>
                                        <p:tav tm="0">
                                          <p:val>
                                            <p:strVal val="0-#ppt_w/2"/>
                                          </p:val>
                                        </p:tav>
                                        <p:tav tm="100000">
                                          <p:val>
                                            <p:strVal val="#ppt_x"/>
                                          </p:val>
                                        </p:tav>
                                      </p:tavLst>
                                    </p:anim>
                                    <p:anim calcmode="lin" valueType="num">
                                      <p:cBhvr additive="base">
                                        <p:cTn id="28" dur="500" fill="hold"/>
                                        <p:tgtEl>
                                          <p:spTgt spid="91"/>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0-#ppt_w/2"/>
                                          </p:val>
                                        </p:tav>
                                        <p:tav tm="100000">
                                          <p:val>
                                            <p:strVal val="#ppt_x"/>
                                          </p:val>
                                        </p:tav>
                                      </p:tavLst>
                                    </p:anim>
                                    <p:anim calcmode="lin" valueType="num">
                                      <p:cBhvr additive="base">
                                        <p:cTn id="32"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14"/>
                                        </p:tgtEl>
                                        <p:attrNameLst>
                                          <p:attrName>style.visibility</p:attrName>
                                        </p:attrNameLst>
                                      </p:cBhvr>
                                      <p:to>
                                        <p:strVal val="visible"/>
                                      </p:to>
                                    </p:set>
                                    <p:anim calcmode="lin" valueType="num">
                                      <p:cBhvr additive="base">
                                        <p:cTn id="37" dur="500" fill="hold"/>
                                        <p:tgtEl>
                                          <p:spTgt spid="14"/>
                                        </p:tgtEl>
                                        <p:attrNameLst>
                                          <p:attrName>ppt_x</p:attrName>
                                        </p:attrNameLst>
                                      </p:cBhvr>
                                      <p:tavLst>
                                        <p:tav tm="0">
                                          <p:val>
                                            <p:strVal val="#ppt_x"/>
                                          </p:val>
                                        </p:tav>
                                        <p:tav tm="100000">
                                          <p:val>
                                            <p:strVal val="#ppt_x"/>
                                          </p:val>
                                        </p:tav>
                                      </p:tavLst>
                                    </p:anim>
                                    <p:anim calcmode="lin" valueType="num">
                                      <p:cBhvr additive="base">
                                        <p:cTn id="38"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64" grpId="0"/>
      <p:bldP spid="91" grpId="0"/>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0706" name="Group 89"/>
          <p:cNvGrpSpPr>
            <a:grpSpLocks/>
          </p:cNvGrpSpPr>
          <p:nvPr/>
        </p:nvGrpSpPr>
        <p:grpSpPr bwMode="auto">
          <a:xfrm>
            <a:off x="762000" y="2719388"/>
            <a:ext cx="3067050" cy="984250"/>
            <a:chOff x="2088722" y="3975395"/>
            <a:chExt cx="3066681" cy="983778"/>
          </a:xfrm>
        </p:grpSpPr>
        <p:grpSp>
          <p:nvGrpSpPr>
            <p:cNvPr id="200860" name="Group 20"/>
            <p:cNvGrpSpPr>
              <a:grpSpLocks/>
            </p:cNvGrpSpPr>
            <p:nvPr/>
          </p:nvGrpSpPr>
          <p:grpSpPr bwMode="auto">
            <a:xfrm>
              <a:off x="2651029" y="4005064"/>
              <a:ext cx="522900" cy="954107"/>
              <a:chOff x="2771800" y="3122965"/>
              <a:chExt cx="522900" cy="954107"/>
            </a:xfrm>
          </p:grpSpPr>
          <p:sp>
            <p:nvSpPr>
              <p:cNvPr id="200877" name="Rectangle 15"/>
              <p:cNvSpPr>
                <a:spLocks noChangeArrowheads="1"/>
              </p:cNvSpPr>
              <p:nvPr/>
            </p:nvSpPr>
            <p:spPr bwMode="auto">
              <a:xfrm>
                <a:off x="2782220" y="3122965"/>
                <a:ext cx="502061"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a:latin typeface="Times New Roman" pitchFamily="18" charset="0"/>
                  </a:rPr>
                  <a:t>b</a:t>
                </a:r>
              </a:p>
              <a:p>
                <a:pPr algn="ctr">
                  <a:spcBef>
                    <a:spcPct val="0"/>
                  </a:spcBef>
                </a:pPr>
                <a:r>
                  <a:rPr lang="en-CA" altLang="en-US" sz="2800">
                    <a:latin typeface="Times New Roman" pitchFamily="18" charset="0"/>
                  </a:rPr>
                  <a:t>ca</a:t>
                </a:r>
              </a:p>
            </p:txBody>
          </p:sp>
          <p:cxnSp>
            <p:nvCxnSpPr>
              <p:cNvPr id="200878" name="Straight Connector 18"/>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200879" name="Double Bracket 19"/>
              <p:cNvSpPr>
                <a:spLocks noChangeArrowheads="1"/>
              </p:cNvSpPr>
              <p:nvPr/>
            </p:nvSpPr>
            <p:spPr bwMode="auto">
              <a:xfrm>
                <a:off x="2771800" y="3293451"/>
                <a:ext cx="522900" cy="738083"/>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400">
                  <a:latin typeface="Arial Rounded MT Bold" pitchFamily="34" charset="0"/>
                </a:endParaRPr>
              </a:p>
            </p:txBody>
          </p:sp>
        </p:grpSp>
        <p:grpSp>
          <p:nvGrpSpPr>
            <p:cNvPr id="200861" name="Group 26"/>
            <p:cNvGrpSpPr>
              <a:grpSpLocks/>
            </p:cNvGrpSpPr>
            <p:nvPr/>
          </p:nvGrpSpPr>
          <p:grpSpPr bwMode="auto">
            <a:xfrm>
              <a:off x="2088722" y="4005066"/>
              <a:ext cx="522900" cy="954107"/>
              <a:chOff x="2771800" y="3122967"/>
              <a:chExt cx="522900" cy="954107"/>
            </a:xfrm>
          </p:grpSpPr>
          <p:sp>
            <p:nvSpPr>
              <p:cNvPr id="200874" name="Rectangle 27"/>
              <p:cNvSpPr>
                <a:spLocks noChangeArrowheads="1"/>
              </p:cNvSpPr>
              <p:nvPr/>
            </p:nvSpPr>
            <p:spPr bwMode="auto">
              <a:xfrm>
                <a:off x="2771800" y="3122967"/>
                <a:ext cx="5229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a:latin typeface="Times New Roman" pitchFamily="18" charset="0"/>
                  </a:rPr>
                  <a:t>a</a:t>
                </a:r>
              </a:p>
              <a:p>
                <a:pPr algn="ctr">
                  <a:spcBef>
                    <a:spcPct val="0"/>
                  </a:spcBef>
                </a:pPr>
                <a:r>
                  <a:rPr lang="en-CA" altLang="en-US" sz="2800">
                    <a:latin typeface="Times New Roman" pitchFamily="18" charset="0"/>
                  </a:rPr>
                  <a:t>ab</a:t>
                </a:r>
              </a:p>
            </p:txBody>
          </p:sp>
          <p:cxnSp>
            <p:nvCxnSpPr>
              <p:cNvPr id="200875" name="Straight Connector 28"/>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200876" name="Double Bracket 29"/>
              <p:cNvSpPr>
                <a:spLocks noChangeArrowheads="1"/>
              </p:cNvSpPr>
              <p:nvPr/>
            </p:nvSpPr>
            <p:spPr bwMode="auto">
              <a:xfrm>
                <a:off x="2771800" y="3293453"/>
                <a:ext cx="522900" cy="738084"/>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400">
                  <a:latin typeface="Arial Rounded MT Bold" pitchFamily="34" charset="0"/>
                </a:endParaRPr>
              </a:p>
            </p:txBody>
          </p:sp>
        </p:grpSp>
        <p:grpSp>
          <p:nvGrpSpPr>
            <p:cNvPr id="200862" name="Group 31"/>
            <p:cNvGrpSpPr>
              <a:grpSpLocks/>
            </p:cNvGrpSpPr>
            <p:nvPr/>
          </p:nvGrpSpPr>
          <p:grpSpPr bwMode="auto">
            <a:xfrm>
              <a:off x="3212315" y="3991337"/>
              <a:ext cx="522900" cy="954108"/>
              <a:chOff x="2771800" y="3122969"/>
              <a:chExt cx="522900" cy="954108"/>
            </a:xfrm>
          </p:grpSpPr>
          <p:sp>
            <p:nvSpPr>
              <p:cNvPr id="200871" name="Rectangle 32"/>
              <p:cNvSpPr>
                <a:spLocks noChangeArrowheads="1"/>
              </p:cNvSpPr>
              <p:nvPr/>
            </p:nvSpPr>
            <p:spPr bwMode="auto">
              <a:xfrm>
                <a:off x="2782219" y="3122969"/>
                <a:ext cx="502061" cy="954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a:latin typeface="Times New Roman" pitchFamily="18" charset="0"/>
                  </a:rPr>
                  <a:t>ca</a:t>
                </a:r>
              </a:p>
              <a:p>
                <a:pPr algn="ctr">
                  <a:spcBef>
                    <a:spcPct val="0"/>
                  </a:spcBef>
                </a:pPr>
                <a:r>
                  <a:rPr lang="en-CA" altLang="en-US" sz="2800">
                    <a:latin typeface="Times New Roman" pitchFamily="18" charset="0"/>
                  </a:rPr>
                  <a:t>a</a:t>
                </a:r>
              </a:p>
            </p:txBody>
          </p:sp>
          <p:cxnSp>
            <p:nvCxnSpPr>
              <p:cNvPr id="200872" name="Straight Connector 33"/>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200873" name="Double Bracket 34"/>
              <p:cNvSpPr>
                <a:spLocks noChangeArrowheads="1"/>
              </p:cNvSpPr>
              <p:nvPr/>
            </p:nvSpPr>
            <p:spPr bwMode="auto">
              <a:xfrm>
                <a:off x="2771800" y="3293455"/>
                <a:ext cx="522900" cy="738084"/>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400">
                  <a:latin typeface="Arial Rounded MT Bold" pitchFamily="34" charset="0"/>
                </a:endParaRPr>
              </a:p>
            </p:txBody>
          </p:sp>
        </p:grpSp>
        <p:grpSp>
          <p:nvGrpSpPr>
            <p:cNvPr id="200863" name="Group 36"/>
            <p:cNvGrpSpPr>
              <a:grpSpLocks/>
            </p:cNvGrpSpPr>
            <p:nvPr/>
          </p:nvGrpSpPr>
          <p:grpSpPr bwMode="auto">
            <a:xfrm>
              <a:off x="4211959" y="3975395"/>
              <a:ext cx="943444" cy="954108"/>
              <a:chOff x="2692451" y="3122969"/>
              <a:chExt cx="681597" cy="954108"/>
            </a:xfrm>
          </p:grpSpPr>
          <p:sp>
            <p:nvSpPr>
              <p:cNvPr id="200868" name="Rectangle 37"/>
              <p:cNvSpPr>
                <a:spLocks noChangeArrowheads="1"/>
              </p:cNvSpPr>
              <p:nvPr/>
            </p:nvSpPr>
            <p:spPr bwMode="auto">
              <a:xfrm>
                <a:off x="2692451" y="3122969"/>
                <a:ext cx="681597" cy="954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a:latin typeface="Times New Roman" pitchFamily="18" charset="0"/>
                  </a:rPr>
                  <a:t>abc</a:t>
                </a:r>
              </a:p>
              <a:p>
                <a:pPr algn="ctr">
                  <a:spcBef>
                    <a:spcPct val="0"/>
                  </a:spcBef>
                </a:pPr>
                <a:r>
                  <a:rPr lang="en-CA" altLang="en-US" sz="2800">
                    <a:latin typeface="Times New Roman" pitchFamily="18" charset="0"/>
                  </a:rPr>
                  <a:t>c</a:t>
                </a:r>
              </a:p>
            </p:txBody>
          </p:sp>
          <p:cxnSp>
            <p:nvCxnSpPr>
              <p:cNvPr id="200869" name="Straight Connector 38"/>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200870" name="Double Bracket 39"/>
              <p:cNvSpPr>
                <a:spLocks noChangeArrowheads="1"/>
              </p:cNvSpPr>
              <p:nvPr/>
            </p:nvSpPr>
            <p:spPr bwMode="auto">
              <a:xfrm>
                <a:off x="2771799" y="3293455"/>
                <a:ext cx="522900" cy="738084"/>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400">
                  <a:latin typeface="Arial Rounded MT Bold" pitchFamily="34" charset="0"/>
                </a:endParaRPr>
              </a:p>
            </p:txBody>
          </p:sp>
        </p:grpSp>
        <p:grpSp>
          <p:nvGrpSpPr>
            <p:cNvPr id="200864" name="Group 64"/>
            <p:cNvGrpSpPr>
              <a:grpSpLocks/>
            </p:cNvGrpSpPr>
            <p:nvPr/>
          </p:nvGrpSpPr>
          <p:grpSpPr bwMode="auto">
            <a:xfrm>
              <a:off x="3769535" y="3988135"/>
              <a:ext cx="522900" cy="954108"/>
              <a:chOff x="2771800" y="3122970"/>
              <a:chExt cx="522900" cy="954108"/>
            </a:xfrm>
          </p:grpSpPr>
          <p:sp>
            <p:nvSpPr>
              <p:cNvPr id="200865" name="Rectangle 65"/>
              <p:cNvSpPr>
                <a:spLocks noChangeArrowheads="1"/>
              </p:cNvSpPr>
              <p:nvPr/>
            </p:nvSpPr>
            <p:spPr bwMode="auto">
              <a:xfrm>
                <a:off x="2771800" y="3122970"/>
                <a:ext cx="522900" cy="954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a:latin typeface="Times New Roman" pitchFamily="18" charset="0"/>
                  </a:rPr>
                  <a:t>a</a:t>
                </a:r>
              </a:p>
              <a:p>
                <a:pPr algn="ctr">
                  <a:spcBef>
                    <a:spcPct val="0"/>
                  </a:spcBef>
                </a:pPr>
                <a:r>
                  <a:rPr lang="en-CA" altLang="en-US" sz="2800">
                    <a:latin typeface="Times New Roman" pitchFamily="18" charset="0"/>
                  </a:rPr>
                  <a:t>ab</a:t>
                </a:r>
              </a:p>
            </p:txBody>
          </p:sp>
          <p:cxnSp>
            <p:nvCxnSpPr>
              <p:cNvPr id="200866" name="Straight Connector 66"/>
              <p:cNvCxnSpPr>
                <a:cxnSpLocks noChangeShapeType="1"/>
              </p:cNvCxnSpPr>
              <p:nvPr/>
            </p:nvCxnSpPr>
            <p:spPr bwMode="auto">
              <a:xfrm>
                <a:off x="2796863" y="3628090"/>
                <a:ext cx="489370" cy="0"/>
              </a:xfrm>
              <a:prstGeom prst="line">
                <a:avLst/>
              </a:prstGeom>
              <a:noFill/>
              <a:ln w="12700" cap="sq" algn="ctr">
                <a:solidFill>
                  <a:schemeClr val="tx1"/>
                </a:solidFill>
                <a:round/>
                <a:headEnd type="none" w="sm" len="sm"/>
                <a:tailEnd type="none" w="sm" len="sm"/>
              </a:ln>
              <a:extLst>
                <a:ext uri="{909E8E84-426E-40DD-AFC4-6F175D3DCCD1}">
                  <a14:hiddenFill xmlns:a14="http://schemas.microsoft.com/office/drawing/2010/main">
                    <a:noFill/>
                  </a14:hiddenFill>
                </a:ext>
              </a:extLst>
            </p:spPr>
          </p:cxnSp>
          <p:sp>
            <p:nvSpPr>
              <p:cNvPr id="200867" name="Double Bracket 67"/>
              <p:cNvSpPr>
                <a:spLocks noChangeArrowheads="1"/>
              </p:cNvSpPr>
              <p:nvPr/>
            </p:nvSpPr>
            <p:spPr bwMode="auto">
              <a:xfrm>
                <a:off x="2771800" y="3293456"/>
                <a:ext cx="522900" cy="738084"/>
              </a:xfrm>
              <a:prstGeom prst="bracketPair">
                <a:avLst>
                  <a:gd name="adj" fmla="val 16667"/>
                </a:avLst>
              </a:prstGeom>
              <a:noFill/>
              <a:ln w="12700" cap="sq" algn="ctr">
                <a:solidFill>
                  <a:schemeClr val="tx1"/>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400">
                  <a:latin typeface="Arial Rounded MT Bold" pitchFamily="34" charset="0"/>
                </a:endParaRPr>
              </a:p>
            </p:txBody>
          </p:sp>
        </p:grpSp>
      </p:grpSp>
      <p:sp>
        <p:nvSpPr>
          <p:cNvPr id="66" name="Rectangle 9"/>
          <p:cNvSpPr>
            <a:spLocks noChangeArrowheads="1"/>
          </p:cNvSpPr>
          <p:nvPr/>
        </p:nvSpPr>
        <p:spPr bwMode="auto">
          <a:xfrm>
            <a:off x="5334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Non-Deterministic </a:t>
            </a:r>
            <a:r>
              <a:rPr lang="en-US" sz="3600" b="1" dirty="0">
                <a:solidFill>
                  <a:schemeClr val="tx2"/>
                </a:solidFill>
                <a:effectLst>
                  <a:outerShdw blurRad="38100" dist="38100" dir="2700000" algn="tl">
                    <a:srgbClr val="000000"/>
                  </a:outerShdw>
                </a:effectLst>
                <a:latin typeface="Arial Rounded MT Bold" pitchFamily="34" charset="0"/>
                <a:cs typeface="+mn-cs"/>
              </a:rPr>
              <a:t>Machines</a:t>
            </a:r>
          </a:p>
        </p:txBody>
      </p:sp>
      <p:grpSp>
        <p:nvGrpSpPr>
          <p:cNvPr id="200708" name="Group 196"/>
          <p:cNvGrpSpPr>
            <a:grpSpLocks/>
          </p:cNvGrpSpPr>
          <p:nvPr/>
        </p:nvGrpSpPr>
        <p:grpSpPr bwMode="auto">
          <a:xfrm>
            <a:off x="7010400" y="3276600"/>
            <a:ext cx="2057400" cy="3429000"/>
            <a:chOff x="7010400" y="3276600"/>
            <a:chExt cx="2057400" cy="3429000"/>
          </a:xfrm>
        </p:grpSpPr>
        <p:grpSp>
          <p:nvGrpSpPr>
            <p:cNvPr id="200757" name="Group 28"/>
            <p:cNvGrpSpPr>
              <a:grpSpLocks/>
            </p:cNvGrpSpPr>
            <p:nvPr/>
          </p:nvGrpSpPr>
          <p:grpSpPr bwMode="auto">
            <a:xfrm flipH="1">
              <a:off x="7991465" y="4430710"/>
              <a:ext cx="1076335" cy="2274890"/>
              <a:chOff x="3915" y="446"/>
              <a:chExt cx="678" cy="1433"/>
            </a:xfrm>
          </p:grpSpPr>
          <p:sp>
            <p:nvSpPr>
              <p:cNvPr id="200759" name="Rectangle 29"/>
              <p:cNvSpPr>
                <a:spLocks noChangeArrowheads="1"/>
              </p:cNvSpPr>
              <p:nvPr/>
            </p:nvSpPr>
            <p:spPr bwMode="auto">
              <a:xfrm>
                <a:off x="3951" y="544"/>
                <a:ext cx="532" cy="11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200760" name="Freeform 30"/>
              <p:cNvSpPr>
                <a:spLocks/>
              </p:cNvSpPr>
              <p:nvPr/>
            </p:nvSpPr>
            <p:spPr bwMode="auto">
              <a:xfrm>
                <a:off x="3959" y="556"/>
                <a:ext cx="516" cy="448"/>
              </a:xfrm>
              <a:custGeom>
                <a:avLst/>
                <a:gdLst>
                  <a:gd name="T0" fmla="*/ 0 w 2580"/>
                  <a:gd name="T1" fmla="*/ 0 h 2240"/>
                  <a:gd name="T2" fmla="*/ 0 w 2580"/>
                  <a:gd name="T3" fmla="*/ 0 h 2240"/>
                  <a:gd name="T4" fmla="*/ 0 w 2580"/>
                  <a:gd name="T5" fmla="*/ 0 h 2240"/>
                  <a:gd name="T6" fmla="*/ 0 w 2580"/>
                  <a:gd name="T7" fmla="*/ 0 h 2240"/>
                  <a:gd name="T8" fmla="*/ 0 w 2580"/>
                  <a:gd name="T9" fmla="*/ 0 h 2240"/>
                  <a:gd name="T10" fmla="*/ 0 w 2580"/>
                  <a:gd name="T11" fmla="*/ 0 h 2240"/>
                  <a:gd name="T12" fmla="*/ 0 w 2580"/>
                  <a:gd name="T13" fmla="*/ 0 h 2240"/>
                  <a:gd name="T14" fmla="*/ 0 w 2580"/>
                  <a:gd name="T15" fmla="*/ 0 h 2240"/>
                  <a:gd name="T16" fmla="*/ 0 w 2580"/>
                  <a:gd name="T17" fmla="*/ 0 h 2240"/>
                  <a:gd name="T18" fmla="*/ 0 w 2580"/>
                  <a:gd name="T19" fmla="*/ 0 h 2240"/>
                  <a:gd name="T20" fmla="*/ 0 w 2580"/>
                  <a:gd name="T21" fmla="*/ 0 h 2240"/>
                  <a:gd name="T22" fmla="*/ 0 w 2580"/>
                  <a:gd name="T23" fmla="*/ 0 h 2240"/>
                  <a:gd name="T24" fmla="*/ 0 w 2580"/>
                  <a:gd name="T25" fmla="*/ 0 h 2240"/>
                  <a:gd name="T26" fmla="*/ 0 w 2580"/>
                  <a:gd name="T27" fmla="*/ 0 h 2240"/>
                  <a:gd name="T28" fmla="*/ 0 w 2580"/>
                  <a:gd name="T29" fmla="*/ 0 h 2240"/>
                  <a:gd name="T30" fmla="*/ 0 w 2580"/>
                  <a:gd name="T31" fmla="*/ 0 h 2240"/>
                  <a:gd name="T32" fmla="*/ 0 w 2580"/>
                  <a:gd name="T33" fmla="*/ 0 h 2240"/>
                  <a:gd name="T34" fmla="*/ 0 w 2580"/>
                  <a:gd name="T35" fmla="*/ 0 h 2240"/>
                  <a:gd name="T36" fmla="*/ 0 w 2580"/>
                  <a:gd name="T37" fmla="*/ 0 h 2240"/>
                  <a:gd name="T38" fmla="*/ 0 w 2580"/>
                  <a:gd name="T39" fmla="*/ 0 h 2240"/>
                  <a:gd name="T40" fmla="*/ 0 w 2580"/>
                  <a:gd name="T41" fmla="*/ 0 h 2240"/>
                  <a:gd name="T42" fmla="*/ 0 w 2580"/>
                  <a:gd name="T43" fmla="*/ 0 h 2240"/>
                  <a:gd name="T44" fmla="*/ 0 w 2580"/>
                  <a:gd name="T45" fmla="*/ 0 h 2240"/>
                  <a:gd name="T46" fmla="*/ 0 w 2580"/>
                  <a:gd name="T47" fmla="*/ 0 h 2240"/>
                  <a:gd name="T48" fmla="*/ 0 w 2580"/>
                  <a:gd name="T49" fmla="*/ 0 h 2240"/>
                  <a:gd name="T50" fmla="*/ 0 w 2580"/>
                  <a:gd name="T51" fmla="*/ 0 h 2240"/>
                  <a:gd name="T52" fmla="*/ 0 w 2580"/>
                  <a:gd name="T53" fmla="*/ 0 h 2240"/>
                  <a:gd name="T54" fmla="*/ 0 w 2580"/>
                  <a:gd name="T55" fmla="*/ 0 h 2240"/>
                  <a:gd name="T56" fmla="*/ 0 w 2580"/>
                  <a:gd name="T57" fmla="*/ 0 h 2240"/>
                  <a:gd name="T58" fmla="*/ 0 w 2580"/>
                  <a:gd name="T59" fmla="*/ 0 h 2240"/>
                  <a:gd name="T60" fmla="*/ 0 w 2580"/>
                  <a:gd name="T61" fmla="*/ 0 h 2240"/>
                  <a:gd name="T62" fmla="*/ 0 w 2580"/>
                  <a:gd name="T63" fmla="*/ 0 h 2240"/>
                  <a:gd name="T64" fmla="*/ 0 w 2580"/>
                  <a:gd name="T65" fmla="*/ 0 h 2240"/>
                  <a:gd name="T66" fmla="*/ 0 w 2580"/>
                  <a:gd name="T67" fmla="*/ 0 h 2240"/>
                  <a:gd name="T68" fmla="*/ 0 w 2580"/>
                  <a:gd name="T69" fmla="*/ 0 h 22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0"/>
                  <a:gd name="T106" fmla="*/ 0 h 2240"/>
                  <a:gd name="T107" fmla="*/ 2580 w 2580"/>
                  <a:gd name="T108" fmla="*/ 2240 h 22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761" name="Freeform 31"/>
              <p:cNvSpPr>
                <a:spLocks/>
              </p:cNvSpPr>
              <p:nvPr/>
            </p:nvSpPr>
            <p:spPr bwMode="auto">
              <a:xfrm>
                <a:off x="4110" y="929"/>
                <a:ext cx="363" cy="136"/>
              </a:xfrm>
              <a:custGeom>
                <a:avLst/>
                <a:gdLst>
                  <a:gd name="T0" fmla="*/ 0 w 1815"/>
                  <a:gd name="T1" fmla="*/ 0 h 676"/>
                  <a:gd name="T2" fmla="*/ 0 w 1815"/>
                  <a:gd name="T3" fmla="*/ 0 h 676"/>
                  <a:gd name="T4" fmla="*/ 0 w 1815"/>
                  <a:gd name="T5" fmla="*/ 0 h 676"/>
                  <a:gd name="T6" fmla="*/ 0 w 1815"/>
                  <a:gd name="T7" fmla="*/ 0 h 676"/>
                  <a:gd name="T8" fmla="*/ 0 w 1815"/>
                  <a:gd name="T9" fmla="*/ 0 h 676"/>
                  <a:gd name="T10" fmla="*/ 0 w 1815"/>
                  <a:gd name="T11" fmla="*/ 0 h 676"/>
                  <a:gd name="T12" fmla="*/ 0 w 1815"/>
                  <a:gd name="T13" fmla="*/ 0 h 676"/>
                  <a:gd name="T14" fmla="*/ 0 w 1815"/>
                  <a:gd name="T15" fmla="*/ 0 h 676"/>
                  <a:gd name="T16" fmla="*/ 0 w 1815"/>
                  <a:gd name="T17" fmla="*/ 0 h 676"/>
                  <a:gd name="T18" fmla="*/ 0 w 1815"/>
                  <a:gd name="T19" fmla="*/ 0 h 676"/>
                  <a:gd name="T20" fmla="*/ 0 w 1815"/>
                  <a:gd name="T21" fmla="*/ 0 h 676"/>
                  <a:gd name="T22" fmla="*/ 0 w 1815"/>
                  <a:gd name="T23" fmla="*/ 0 h 676"/>
                  <a:gd name="T24" fmla="*/ 0 w 1815"/>
                  <a:gd name="T25" fmla="*/ 0 h 676"/>
                  <a:gd name="T26" fmla="*/ 0 w 1815"/>
                  <a:gd name="T27" fmla="*/ 0 h 676"/>
                  <a:gd name="T28" fmla="*/ 0 w 1815"/>
                  <a:gd name="T29" fmla="*/ 0 h 676"/>
                  <a:gd name="T30" fmla="*/ 0 w 1815"/>
                  <a:gd name="T31" fmla="*/ 0 h 676"/>
                  <a:gd name="T32" fmla="*/ 0 w 1815"/>
                  <a:gd name="T33" fmla="*/ 0 h 676"/>
                  <a:gd name="T34" fmla="*/ 0 w 1815"/>
                  <a:gd name="T35" fmla="*/ 0 h 676"/>
                  <a:gd name="T36" fmla="*/ 0 w 1815"/>
                  <a:gd name="T37" fmla="*/ 0 h 676"/>
                  <a:gd name="T38" fmla="*/ 0 w 1815"/>
                  <a:gd name="T39" fmla="*/ 0 h 676"/>
                  <a:gd name="T40" fmla="*/ 0 w 1815"/>
                  <a:gd name="T41" fmla="*/ 0 h 676"/>
                  <a:gd name="T42" fmla="*/ 0 w 1815"/>
                  <a:gd name="T43" fmla="*/ 0 h 676"/>
                  <a:gd name="T44" fmla="*/ 0 w 1815"/>
                  <a:gd name="T45" fmla="*/ 0 h 676"/>
                  <a:gd name="T46" fmla="*/ 0 w 1815"/>
                  <a:gd name="T47" fmla="*/ 0 h 676"/>
                  <a:gd name="T48" fmla="*/ 0 w 1815"/>
                  <a:gd name="T49" fmla="*/ 0 h 676"/>
                  <a:gd name="T50" fmla="*/ 0 w 1815"/>
                  <a:gd name="T51" fmla="*/ 0 h 676"/>
                  <a:gd name="T52" fmla="*/ 0 w 1815"/>
                  <a:gd name="T53" fmla="*/ 0 h 676"/>
                  <a:gd name="T54" fmla="*/ 0 w 1815"/>
                  <a:gd name="T55" fmla="*/ 0 h 676"/>
                  <a:gd name="T56" fmla="*/ 0 w 1815"/>
                  <a:gd name="T57" fmla="*/ 0 h 6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15"/>
                  <a:gd name="T88" fmla="*/ 0 h 676"/>
                  <a:gd name="T89" fmla="*/ 1815 w 1815"/>
                  <a:gd name="T90" fmla="*/ 676 h 6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762" name="Freeform 32"/>
              <p:cNvSpPr>
                <a:spLocks/>
              </p:cNvSpPr>
              <p:nvPr/>
            </p:nvSpPr>
            <p:spPr bwMode="auto">
              <a:xfrm>
                <a:off x="3961" y="973"/>
                <a:ext cx="224" cy="137"/>
              </a:xfrm>
              <a:custGeom>
                <a:avLst/>
                <a:gdLst>
                  <a:gd name="T0" fmla="*/ 0 w 1120"/>
                  <a:gd name="T1" fmla="*/ 0 h 684"/>
                  <a:gd name="T2" fmla="*/ 0 w 1120"/>
                  <a:gd name="T3" fmla="*/ 0 h 684"/>
                  <a:gd name="T4" fmla="*/ 0 w 1120"/>
                  <a:gd name="T5" fmla="*/ 0 h 684"/>
                  <a:gd name="T6" fmla="*/ 0 w 1120"/>
                  <a:gd name="T7" fmla="*/ 0 h 684"/>
                  <a:gd name="T8" fmla="*/ 0 w 1120"/>
                  <a:gd name="T9" fmla="*/ 0 h 684"/>
                  <a:gd name="T10" fmla="*/ 0 w 1120"/>
                  <a:gd name="T11" fmla="*/ 0 h 684"/>
                  <a:gd name="T12" fmla="*/ 0 w 1120"/>
                  <a:gd name="T13" fmla="*/ 0 h 684"/>
                  <a:gd name="T14" fmla="*/ 0 w 1120"/>
                  <a:gd name="T15" fmla="*/ 0 h 684"/>
                  <a:gd name="T16" fmla="*/ 0 w 1120"/>
                  <a:gd name="T17" fmla="*/ 0 h 684"/>
                  <a:gd name="T18" fmla="*/ 0 w 1120"/>
                  <a:gd name="T19" fmla="*/ 0 h 684"/>
                  <a:gd name="T20" fmla="*/ 0 w 1120"/>
                  <a:gd name="T21" fmla="*/ 0 h 684"/>
                  <a:gd name="T22" fmla="*/ 0 w 1120"/>
                  <a:gd name="T23" fmla="*/ 0 h 684"/>
                  <a:gd name="T24" fmla="*/ 0 w 1120"/>
                  <a:gd name="T25" fmla="*/ 0 h 684"/>
                  <a:gd name="T26" fmla="*/ 0 w 1120"/>
                  <a:gd name="T27" fmla="*/ 0 h 684"/>
                  <a:gd name="T28" fmla="*/ 0 w 1120"/>
                  <a:gd name="T29" fmla="*/ 0 h 684"/>
                  <a:gd name="T30" fmla="*/ 0 w 1120"/>
                  <a:gd name="T31" fmla="*/ 0 h 684"/>
                  <a:gd name="T32" fmla="*/ 0 w 1120"/>
                  <a:gd name="T33" fmla="*/ 0 h 684"/>
                  <a:gd name="T34" fmla="*/ 0 w 1120"/>
                  <a:gd name="T35" fmla="*/ 0 h 684"/>
                  <a:gd name="T36" fmla="*/ 0 w 1120"/>
                  <a:gd name="T37" fmla="*/ 0 h 684"/>
                  <a:gd name="T38" fmla="*/ 0 w 1120"/>
                  <a:gd name="T39" fmla="*/ 0 h 684"/>
                  <a:gd name="T40" fmla="*/ 0 w 1120"/>
                  <a:gd name="T41" fmla="*/ 0 h 684"/>
                  <a:gd name="T42" fmla="*/ 0 w 1120"/>
                  <a:gd name="T43" fmla="*/ 0 h 684"/>
                  <a:gd name="T44" fmla="*/ 0 w 1120"/>
                  <a:gd name="T45" fmla="*/ 0 h 684"/>
                  <a:gd name="T46" fmla="*/ 0 w 1120"/>
                  <a:gd name="T47" fmla="*/ 0 h 684"/>
                  <a:gd name="T48" fmla="*/ 0 w 1120"/>
                  <a:gd name="T49" fmla="*/ 0 h 684"/>
                  <a:gd name="T50" fmla="*/ 0 w 1120"/>
                  <a:gd name="T51" fmla="*/ 0 h 684"/>
                  <a:gd name="T52" fmla="*/ 0 w 1120"/>
                  <a:gd name="T53" fmla="*/ 0 h 684"/>
                  <a:gd name="T54" fmla="*/ 0 w 1120"/>
                  <a:gd name="T55" fmla="*/ 0 h 684"/>
                  <a:gd name="T56" fmla="*/ 0 w 1120"/>
                  <a:gd name="T57" fmla="*/ 0 h 684"/>
                  <a:gd name="T58" fmla="*/ 0 w 1120"/>
                  <a:gd name="T59" fmla="*/ 0 h 684"/>
                  <a:gd name="T60" fmla="*/ 0 w 1120"/>
                  <a:gd name="T61" fmla="*/ 0 h 684"/>
                  <a:gd name="T62" fmla="*/ 0 w 1120"/>
                  <a:gd name="T63" fmla="*/ 0 h 684"/>
                  <a:gd name="T64" fmla="*/ 0 w 1120"/>
                  <a:gd name="T65" fmla="*/ 0 h 684"/>
                  <a:gd name="T66" fmla="*/ 0 w 1120"/>
                  <a:gd name="T67" fmla="*/ 0 h 6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0"/>
                  <a:gd name="T103" fmla="*/ 0 h 684"/>
                  <a:gd name="T104" fmla="*/ 1120 w 1120"/>
                  <a:gd name="T105" fmla="*/ 684 h 6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763" name="Freeform 33"/>
              <p:cNvSpPr>
                <a:spLocks/>
              </p:cNvSpPr>
              <p:nvPr/>
            </p:nvSpPr>
            <p:spPr bwMode="auto">
              <a:xfrm>
                <a:off x="4133" y="1034"/>
                <a:ext cx="340" cy="109"/>
              </a:xfrm>
              <a:custGeom>
                <a:avLst/>
                <a:gdLst>
                  <a:gd name="T0" fmla="*/ 0 w 1700"/>
                  <a:gd name="T1" fmla="*/ 0 h 544"/>
                  <a:gd name="T2" fmla="*/ 0 w 1700"/>
                  <a:gd name="T3" fmla="*/ 0 h 544"/>
                  <a:gd name="T4" fmla="*/ 0 w 1700"/>
                  <a:gd name="T5" fmla="*/ 0 h 544"/>
                  <a:gd name="T6" fmla="*/ 0 w 1700"/>
                  <a:gd name="T7" fmla="*/ 0 h 544"/>
                  <a:gd name="T8" fmla="*/ 0 w 1700"/>
                  <a:gd name="T9" fmla="*/ 0 h 544"/>
                  <a:gd name="T10" fmla="*/ 0 w 1700"/>
                  <a:gd name="T11" fmla="*/ 0 h 544"/>
                  <a:gd name="T12" fmla="*/ 0 w 1700"/>
                  <a:gd name="T13" fmla="*/ 0 h 544"/>
                  <a:gd name="T14" fmla="*/ 0 w 1700"/>
                  <a:gd name="T15" fmla="*/ 0 h 544"/>
                  <a:gd name="T16" fmla="*/ 0 w 1700"/>
                  <a:gd name="T17" fmla="*/ 0 h 544"/>
                  <a:gd name="T18" fmla="*/ 0 w 1700"/>
                  <a:gd name="T19" fmla="*/ 0 h 544"/>
                  <a:gd name="T20" fmla="*/ 0 w 1700"/>
                  <a:gd name="T21" fmla="*/ 0 h 544"/>
                  <a:gd name="T22" fmla="*/ 0 w 1700"/>
                  <a:gd name="T23" fmla="*/ 0 h 544"/>
                  <a:gd name="T24" fmla="*/ 0 w 1700"/>
                  <a:gd name="T25" fmla="*/ 0 h 544"/>
                  <a:gd name="T26" fmla="*/ 0 w 1700"/>
                  <a:gd name="T27" fmla="*/ 0 h 544"/>
                  <a:gd name="T28" fmla="*/ 0 w 1700"/>
                  <a:gd name="T29" fmla="*/ 0 h 544"/>
                  <a:gd name="T30" fmla="*/ 0 w 1700"/>
                  <a:gd name="T31" fmla="*/ 0 h 544"/>
                  <a:gd name="T32" fmla="*/ 0 w 1700"/>
                  <a:gd name="T33" fmla="*/ 0 h 544"/>
                  <a:gd name="T34" fmla="*/ 0 w 1700"/>
                  <a:gd name="T35" fmla="*/ 0 h 544"/>
                  <a:gd name="T36" fmla="*/ 0 w 1700"/>
                  <a:gd name="T37" fmla="*/ 0 h 544"/>
                  <a:gd name="T38" fmla="*/ 0 w 1700"/>
                  <a:gd name="T39" fmla="*/ 0 h 544"/>
                  <a:gd name="T40" fmla="*/ 0 w 1700"/>
                  <a:gd name="T41" fmla="*/ 0 h 544"/>
                  <a:gd name="T42" fmla="*/ 0 w 1700"/>
                  <a:gd name="T43" fmla="*/ 0 h 544"/>
                  <a:gd name="T44" fmla="*/ 0 w 1700"/>
                  <a:gd name="T45" fmla="*/ 0 h 544"/>
                  <a:gd name="T46" fmla="*/ 0 w 1700"/>
                  <a:gd name="T47" fmla="*/ 0 h 544"/>
                  <a:gd name="T48" fmla="*/ 0 w 1700"/>
                  <a:gd name="T49" fmla="*/ 0 h 544"/>
                  <a:gd name="T50" fmla="*/ 0 w 1700"/>
                  <a:gd name="T51" fmla="*/ 0 h 544"/>
                  <a:gd name="T52" fmla="*/ 0 w 1700"/>
                  <a:gd name="T53" fmla="*/ 0 h 544"/>
                  <a:gd name="T54" fmla="*/ 0 w 1700"/>
                  <a:gd name="T55" fmla="*/ 0 h 544"/>
                  <a:gd name="T56" fmla="*/ 0 w 1700"/>
                  <a:gd name="T57" fmla="*/ 0 h 544"/>
                  <a:gd name="T58" fmla="*/ 0 w 1700"/>
                  <a:gd name="T59" fmla="*/ 0 h 544"/>
                  <a:gd name="T60" fmla="*/ 0 w 1700"/>
                  <a:gd name="T61" fmla="*/ 0 h 544"/>
                  <a:gd name="T62" fmla="*/ 0 w 1700"/>
                  <a:gd name="T63" fmla="*/ 0 h 544"/>
                  <a:gd name="T64" fmla="*/ 0 w 1700"/>
                  <a:gd name="T65" fmla="*/ 0 h 544"/>
                  <a:gd name="T66" fmla="*/ 0 w 1700"/>
                  <a:gd name="T67" fmla="*/ 0 h 544"/>
                  <a:gd name="T68" fmla="*/ 0 w 1700"/>
                  <a:gd name="T69" fmla="*/ 0 h 5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0"/>
                  <a:gd name="T106" fmla="*/ 0 h 544"/>
                  <a:gd name="T107" fmla="*/ 1700 w 1700"/>
                  <a:gd name="T108" fmla="*/ 544 h 5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764" name="Freeform 34"/>
              <p:cNvSpPr>
                <a:spLocks/>
              </p:cNvSpPr>
              <p:nvPr/>
            </p:nvSpPr>
            <p:spPr bwMode="auto">
              <a:xfrm>
                <a:off x="3959" y="1075"/>
                <a:ext cx="516" cy="606"/>
              </a:xfrm>
              <a:custGeom>
                <a:avLst/>
                <a:gdLst>
                  <a:gd name="T0" fmla="*/ 0 w 2583"/>
                  <a:gd name="T1" fmla="*/ 0 h 3030"/>
                  <a:gd name="T2" fmla="*/ 0 w 2583"/>
                  <a:gd name="T3" fmla="*/ 0 h 3030"/>
                  <a:gd name="T4" fmla="*/ 0 w 2583"/>
                  <a:gd name="T5" fmla="*/ 0 h 3030"/>
                  <a:gd name="T6" fmla="*/ 0 w 2583"/>
                  <a:gd name="T7" fmla="*/ 0 h 3030"/>
                  <a:gd name="T8" fmla="*/ 0 w 2583"/>
                  <a:gd name="T9" fmla="*/ 0 h 3030"/>
                  <a:gd name="T10" fmla="*/ 0 w 2583"/>
                  <a:gd name="T11" fmla="*/ 0 h 3030"/>
                  <a:gd name="T12" fmla="*/ 0 w 2583"/>
                  <a:gd name="T13" fmla="*/ 0 h 3030"/>
                  <a:gd name="T14" fmla="*/ 0 w 2583"/>
                  <a:gd name="T15" fmla="*/ 0 h 3030"/>
                  <a:gd name="T16" fmla="*/ 0 w 2583"/>
                  <a:gd name="T17" fmla="*/ 0 h 3030"/>
                  <a:gd name="T18" fmla="*/ 0 w 2583"/>
                  <a:gd name="T19" fmla="*/ 0 h 3030"/>
                  <a:gd name="T20" fmla="*/ 0 w 2583"/>
                  <a:gd name="T21" fmla="*/ 0 h 3030"/>
                  <a:gd name="T22" fmla="*/ 0 w 2583"/>
                  <a:gd name="T23" fmla="*/ 0 h 3030"/>
                  <a:gd name="T24" fmla="*/ 0 w 2583"/>
                  <a:gd name="T25" fmla="*/ 0 h 3030"/>
                  <a:gd name="T26" fmla="*/ 0 w 2583"/>
                  <a:gd name="T27" fmla="*/ 0 h 3030"/>
                  <a:gd name="T28" fmla="*/ 0 w 2583"/>
                  <a:gd name="T29" fmla="*/ 0 h 3030"/>
                  <a:gd name="T30" fmla="*/ 0 w 2583"/>
                  <a:gd name="T31" fmla="*/ 0 h 3030"/>
                  <a:gd name="T32" fmla="*/ 0 w 2583"/>
                  <a:gd name="T33" fmla="*/ 0 h 3030"/>
                  <a:gd name="T34" fmla="*/ 0 w 2583"/>
                  <a:gd name="T35" fmla="*/ 0 h 3030"/>
                  <a:gd name="T36" fmla="*/ 0 w 2583"/>
                  <a:gd name="T37" fmla="*/ 0 h 3030"/>
                  <a:gd name="T38" fmla="*/ 0 w 2583"/>
                  <a:gd name="T39" fmla="*/ 0 h 3030"/>
                  <a:gd name="T40" fmla="*/ 0 w 2583"/>
                  <a:gd name="T41" fmla="*/ 0 h 3030"/>
                  <a:gd name="T42" fmla="*/ 0 w 2583"/>
                  <a:gd name="T43" fmla="*/ 0 h 3030"/>
                  <a:gd name="T44" fmla="*/ 0 w 2583"/>
                  <a:gd name="T45" fmla="*/ 0 h 3030"/>
                  <a:gd name="T46" fmla="*/ 0 w 2583"/>
                  <a:gd name="T47" fmla="*/ 0 h 3030"/>
                  <a:gd name="T48" fmla="*/ 0 w 2583"/>
                  <a:gd name="T49" fmla="*/ 0 h 3030"/>
                  <a:gd name="T50" fmla="*/ 0 w 2583"/>
                  <a:gd name="T51" fmla="*/ 0 h 3030"/>
                  <a:gd name="T52" fmla="*/ 0 w 2583"/>
                  <a:gd name="T53" fmla="*/ 0 h 3030"/>
                  <a:gd name="T54" fmla="*/ 0 w 2583"/>
                  <a:gd name="T55" fmla="*/ 0 h 3030"/>
                  <a:gd name="T56" fmla="*/ 0 w 2583"/>
                  <a:gd name="T57" fmla="*/ 0 h 3030"/>
                  <a:gd name="T58" fmla="*/ 0 w 2583"/>
                  <a:gd name="T59" fmla="*/ 0 h 3030"/>
                  <a:gd name="T60" fmla="*/ 0 w 2583"/>
                  <a:gd name="T61" fmla="*/ 0 h 3030"/>
                  <a:gd name="T62" fmla="*/ 0 w 2583"/>
                  <a:gd name="T63" fmla="*/ 0 h 3030"/>
                  <a:gd name="T64" fmla="*/ 0 w 2583"/>
                  <a:gd name="T65" fmla="*/ 0 h 3030"/>
                  <a:gd name="T66" fmla="*/ 0 w 2583"/>
                  <a:gd name="T67" fmla="*/ 0 h 3030"/>
                  <a:gd name="T68" fmla="*/ 0 w 2583"/>
                  <a:gd name="T69" fmla="*/ 0 h 3030"/>
                  <a:gd name="T70" fmla="*/ 0 w 2583"/>
                  <a:gd name="T71" fmla="*/ 0 h 3030"/>
                  <a:gd name="T72" fmla="*/ 0 w 2583"/>
                  <a:gd name="T73" fmla="*/ 0 h 3030"/>
                  <a:gd name="T74" fmla="*/ 0 w 2583"/>
                  <a:gd name="T75" fmla="*/ 0 h 3030"/>
                  <a:gd name="T76" fmla="*/ 0 w 2583"/>
                  <a:gd name="T77" fmla="*/ 0 h 3030"/>
                  <a:gd name="T78" fmla="*/ 0 w 2583"/>
                  <a:gd name="T79" fmla="*/ 0 h 3030"/>
                  <a:gd name="T80" fmla="*/ 0 w 2583"/>
                  <a:gd name="T81" fmla="*/ 0 h 3030"/>
                  <a:gd name="T82" fmla="*/ 0 w 2583"/>
                  <a:gd name="T83" fmla="*/ 0 h 3030"/>
                  <a:gd name="T84" fmla="*/ 0 w 2583"/>
                  <a:gd name="T85" fmla="*/ 0 h 3030"/>
                  <a:gd name="T86" fmla="*/ 0 w 2583"/>
                  <a:gd name="T87" fmla="*/ 0 h 3030"/>
                  <a:gd name="T88" fmla="*/ 0 w 2583"/>
                  <a:gd name="T89" fmla="*/ 0 h 3030"/>
                  <a:gd name="T90" fmla="*/ 0 w 2583"/>
                  <a:gd name="T91" fmla="*/ 0 h 3030"/>
                  <a:gd name="T92" fmla="*/ 0 w 2583"/>
                  <a:gd name="T93" fmla="*/ 0 h 3030"/>
                  <a:gd name="T94" fmla="*/ 0 w 2583"/>
                  <a:gd name="T95" fmla="*/ 0 h 3030"/>
                  <a:gd name="T96" fmla="*/ 0 w 2583"/>
                  <a:gd name="T97" fmla="*/ 0 h 3030"/>
                  <a:gd name="T98" fmla="*/ 0 w 2583"/>
                  <a:gd name="T99" fmla="*/ 0 h 3030"/>
                  <a:gd name="T100" fmla="*/ 0 w 2583"/>
                  <a:gd name="T101" fmla="*/ 0 h 3030"/>
                  <a:gd name="T102" fmla="*/ 0 w 2583"/>
                  <a:gd name="T103" fmla="*/ 0 h 3030"/>
                  <a:gd name="T104" fmla="*/ 0 w 2583"/>
                  <a:gd name="T105" fmla="*/ 0 h 3030"/>
                  <a:gd name="T106" fmla="*/ 0 w 2583"/>
                  <a:gd name="T107" fmla="*/ 0 h 3030"/>
                  <a:gd name="T108" fmla="*/ 0 w 2583"/>
                  <a:gd name="T109" fmla="*/ 0 h 3030"/>
                  <a:gd name="T110" fmla="*/ 0 w 2583"/>
                  <a:gd name="T111" fmla="*/ 0 h 3030"/>
                  <a:gd name="T112" fmla="*/ 0 w 2583"/>
                  <a:gd name="T113" fmla="*/ 0 h 30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83"/>
                  <a:gd name="T172" fmla="*/ 0 h 3030"/>
                  <a:gd name="T173" fmla="*/ 2583 w 2583"/>
                  <a:gd name="T174" fmla="*/ 3030 h 30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765" name="Freeform 35"/>
              <p:cNvSpPr>
                <a:spLocks/>
              </p:cNvSpPr>
              <p:nvPr/>
            </p:nvSpPr>
            <p:spPr bwMode="auto">
              <a:xfrm>
                <a:off x="4519" y="446"/>
                <a:ext cx="29" cy="46"/>
              </a:xfrm>
              <a:custGeom>
                <a:avLst/>
                <a:gdLst>
                  <a:gd name="T0" fmla="*/ 0 w 144"/>
                  <a:gd name="T1" fmla="*/ 0 h 228"/>
                  <a:gd name="T2" fmla="*/ 0 w 144"/>
                  <a:gd name="T3" fmla="*/ 0 h 228"/>
                  <a:gd name="T4" fmla="*/ 0 w 144"/>
                  <a:gd name="T5" fmla="*/ 0 h 228"/>
                  <a:gd name="T6" fmla="*/ 0 w 144"/>
                  <a:gd name="T7" fmla="*/ 0 h 228"/>
                  <a:gd name="T8" fmla="*/ 0 w 144"/>
                  <a:gd name="T9" fmla="*/ 0 h 228"/>
                  <a:gd name="T10" fmla="*/ 0 w 144"/>
                  <a:gd name="T11" fmla="*/ 0 h 228"/>
                  <a:gd name="T12" fmla="*/ 0 w 144"/>
                  <a:gd name="T13" fmla="*/ 0 h 228"/>
                  <a:gd name="T14" fmla="*/ 0 w 144"/>
                  <a:gd name="T15" fmla="*/ 0 h 228"/>
                  <a:gd name="T16" fmla="*/ 0 w 144"/>
                  <a:gd name="T17" fmla="*/ 0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228"/>
                  <a:gd name="T29" fmla="*/ 144 w 144"/>
                  <a:gd name="T30" fmla="*/ 228 h 2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766" name="Freeform 36"/>
              <p:cNvSpPr>
                <a:spLocks/>
              </p:cNvSpPr>
              <p:nvPr/>
            </p:nvSpPr>
            <p:spPr bwMode="auto">
              <a:xfrm>
                <a:off x="4502" y="451"/>
                <a:ext cx="10" cy="28"/>
              </a:xfrm>
              <a:custGeom>
                <a:avLst/>
                <a:gdLst>
                  <a:gd name="T0" fmla="*/ 0 w 52"/>
                  <a:gd name="T1" fmla="*/ 0 h 144"/>
                  <a:gd name="T2" fmla="*/ 0 w 52"/>
                  <a:gd name="T3" fmla="*/ 0 h 144"/>
                  <a:gd name="T4" fmla="*/ 0 w 52"/>
                  <a:gd name="T5" fmla="*/ 0 h 144"/>
                  <a:gd name="T6" fmla="*/ 0 w 52"/>
                  <a:gd name="T7" fmla="*/ 0 h 144"/>
                  <a:gd name="T8" fmla="*/ 0 w 52"/>
                  <a:gd name="T9" fmla="*/ 0 h 144"/>
                  <a:gd name="T10" fmla="*/ 0 w 52"/>
                  <a:gd name="T11" fmla="*/ 0 h 144"/>
                  <a:gd name="T12" fmla="*/ 0 w 52"/>
                  <a:gd name="T13" fmla="*/ 0 h 144"/>
                  <a:gd name="T14" fmla="*/ 0 w 52"/>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44"/>
                  <a:gd name="T26" fmla="*/ 52 w 52"/>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767" name="Freeform 37"/>
              <p:cNvSpPr>
                <a:spLocks/>
              </p:cNvSpPr>
              <p:nvPr/>
            </p:nvSpPr>
            <p:spPr bwMode="auto">
              <a:xfrm>
                <a:off x="4452" y="453"/>
                <a:ext cx="17" cy="37"/>
              </a:xfrm>
              <a:custGeom>
                <a:avLst/>
                <a:gdLst>
                  <a:gd name="T0" fmla="*/ 0 w 83"/>
                  <a:gd name="T1" fmla="*/ 0 h 182"/>
                  <a:gd name="T2" fmla="*/ 0 w 83"/>
                  <a:gd name="T3" fmla="*/ 0 h 182"/>
                  <a:gd name="T4" fmla="*/ 0 w 83"/>
                  <a:gd name="T5" fmla="*/ 0 h 182"/>
                  <a:gd name="T6" fmla="*/ 0 w 83"/>
                  <a:gd name="T7" fmla="*/ 0 h 182"/>
                  <a:gd name="T8" fmla="*/ 0 w 83"/>
                  <a:gd name="T9" fmla="*/ 0 h 182"/>
                  <a:gd name="T10" fmla="*/ 0 w 83"/>
                  <a:gd name="T11" fmla="*/ 0 h 182"/>
                  <a:gd name="T12" fmla="*/ 0 w 83"/>
                  <a:gd name="T13" fmla="*/ 0 h 182"/>
                  <a:gd name="T14" fmla="*/ 0 w 83"/>
                  <a:gd name="T15" fmla="*/ 0 h 182"/>
                  <a:gd name="T16" fmla="*/ 0 w 83"/>
                  <a:gd name="T17" fmla="*/ 0 h 182"/>
                  <a:gd name="T18" fmla="*/ 0 w 83"/>
                  <a:gd name="T19" fmla="*/ 0 h 182"/>
                  <a:gd name="T20" fmla="*/ 0 w 83"/>
                  <a:gd name="T21" fmla="*/ 0 h 182"/>
                  <a:gd name="T22" fmla="*/ 0 w 83"/>
                  <a:gd name="T23" fmla="*/ 0 h 182"/>
                  <a:gd name="T24" fmla="*/ 0 w 83"/>
                  <a:gd name="T25" fmla="*/ 0 h 182"/>
                  <a:gd name="T26" fmla="*/ 0 w 83"/>
                  <a:gd name="T27" fmla="*/ 0 h 182"/>
                  <a:gd name="T28" fmla="*/ 0 w 83"/>
                  <a:gd name="T29" fmla="*/ 0 h 182"/>
                  <a:gd name="T30" fmla="*/ 0 w 83"/>
                  <a:gd name="T31" fmla="*/ 0 h 182"/>
                  <a:gd name="T32" fmla="*/ 0 w 83"/>
                  <a:gd name="T33" fmla="*/ 0 h 182"/>
                  <a:gd name="T34" fmla="*/ 0 w 83"/>
                  <a:gd name="T35" fmla="*/ 0 h 182"/>
                  <a:gd name="T36" fmla="*/ 0 w 83"/>
                  <a:gd name="T37" fmla="*/ 0 h 182"/>
                  <a:gd name="T38" fmla="*/ 0 w 83"/>
                  <a:gd name="T39" fmla="*/ 0 h 182"/>
                  <a:gd name="T40" fmla="*/ 0 w 83"/>
                  <a:gd name="T41" fmla="*/ 0 h 182"/>
                  <a:gd name="T42" fmla="*/ 0 w 83"/>
                  <a:gd name="T43" fmla="*/ 0 h 1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182"/>
                  <a:gd name="T68" fmla="*/ 83 w 83"/>
                  <a:gd name="T69" fmla="*/ 182 h 1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768" name="Freeform 38"/>
              <p:cNvSpPr>
                <a:spLocks/>
              </p:cNvSpPr>
              <p:nvPr/>
            </p:nvSpPr>
            <p:spPr bwMode="auto">
              <a:xfrm>
                <a:off x="4477" y="459"/>
                <a:ext cx="9" cy="16"/>
              </a:xfrm>
              <a:custGeom>
                <a:avLst/>
                <a:gdLst>
                  <a:gd name="T0" fmla="*/ 0 w 42"/>
                  <a:gd name="T1" fmla="*/ 0 h 84"/>
                  <a:gd name="T2" fmla="*/ 0 w 42"/>
                  <a:gd name="T3" fmla="*/ 0 h 84"/>
                  <a:gd name="T4" fmla="*/ 0 w 42"/>
                  <a:gd name="T5" fmla="*/ 0 h 84"/>
                  <a:gd name="T6" fmla="*/ 0 w 42"/>
                  <a:gd name="T7" fmla="*/ 0 h 84"/>
                  <a:gd name="T8" fmla="*/ 0 w 42"/>
                  <a:gd name="T9" fmla="*/ 0 h 84"/>
                  <a:gd name="T10" fmla="*/ 0 w 42"/>
                  <a:gd name="T11" fmla="*/ 0 h 84"/>
                  <a:gd name="T12" fmla="*/ 0 w 42"/>
                  <a:gd name="T13" fmla="*/ 0 h 84"/>
                  <a:gd name="T14" fmla="*/ 0 w 42"/>
                  <a:gd name="T15" fmla="*/ 0 h 84"/>
                  <a:gd name="T16" fmla="*/ 0 w 42"/>
                  <a:gd name="T17" fmla="*/ 0 h 84"/>
                  <a:gd name="T18" fmla="*/ 0 w 42"/>
                  <a:gd name="T19" fmla="*/ 0 h 84"/>
                  <a:gd name="T20" fmla="*/ 0 w 42"/>
                  <a:gd name="T21" fmla="*/ 0 h 84"/>
                  <a:gd name="T22" fmla="*/ 0 w 42"/>
                  <a:gd name="T23" fmla="*/ 0 h 84"/>
                  <a:gd name="T24" fmla="*/ 0 w 42"/>
                  <a:gd name="T25" fmla="*/ 0 h 84"/>
                  <a:gd name="T26" fmla="*/ 0 w 42"/>
                  <a:gd name="T27" fmla="*/ 0 h 84"/>
                  <a:gd name="T28" fmla="*/ 0 w 42"/>
                  <a:gd name="T29" fmla="*/ 0 h 84"/>
                  <a:gd name="T30" fmla="*/ 0 w 42"/>
                  <a:gd name="T31" fmla="*/ 0 h 84"/>
                  <a:gd name="T32" fmla="*/ 0 w 42"/>
                  <a:gd name="T33" fmla="*/ 0 h 84"/>
                  <a:gd name="T34" fmla="*/ 0 w 42"/>
                  <a:gd name="T35" fmla="*/ 0 h 84"/>
                  <a:gd name="T36" fmla="*/ 0 w 42"/>
                  <a:gd name="T37" fmla="*/ 0 h 84"/>
                  <a:gd name="T38" fmla="*/ 0 w 42"/>
                  <a:gd name="T39" fmla="*/ 0 h 84"/>
                  <a:gd name="T40" fmla="*/ 0 w 42"/>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4"/>
                  <a:gd name="T65" fmla="*/ 42 w 42"/>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769" name="Freeform 39"/>
              <p:cNvSpPr>
                <a:spLocks/>
              </p:cNvSpPr>
              <p:nvPr/>
            </p:nvSpPr>
            <p:spPr bwMode="auto">
              <a:xfrm>
                <a:off x="4542" y="485"/>
                <a:ext cx="20" cy="16"/>
              </a:xfrm>
              <a:custGeom>
                <a:avLst/>
                <a:gdLst>
                  <a:gd name="T0" fmla="*/ 0 w 103"/>
                  <a:gd name="T1" fmla="*/ 0 h 76"/>
                  <a:gd name="T2" fmla="*/ 0 w 103"/>
                  <a:gd name="T3" fmla="*/ 0 h 76"/>
                  <a:gd name="T4" fmla="*/ 0 w 103"/>
                  <a:gd name="T5" fmla="*/ 0 h 76"/>
                  <a:gd name="T6" fmla="*/ 0 w 103"/>
                  <a:gd name="T7" fmla="*/ 0 h 76"/>
                  <a:gd name="T8" fmla="*/ 0 w 103"/>
                  <a:gd name="T9" fmla="*/ 0 h 76"/>
                  <a:gd name="T10" fmla="*/ 0 w 103"/>
                  <a:gd name="T11" fmla="*/ 0 h 76"/>
                  <a:gd name="T12" fmla="*/ 0 w 103"/>
                  <a:gd name="T13" fmla="*/ 0 h 76"/>
                  <a:gd name="T14" fmla="*/ 0 w 103"/>
                  <a:gd name="T15" fmla="*/ 0 h 76"/>
                  <a:gd name="T16" fmla="*/ 0 w 103"/>
                  <a:gd name="T17" fmla="*/ 0 h 76"/>
                  <a:gd name="T18" fmla="*/ 0 w 103"/>
                  <a:gd name="T19" fmla="*/ 0 h 76"/>
                  <a:gd name="T20" fmla="*/ 0 w 103"/>
                  <a:gd name="T21" fmla="*/ 0 h 76"/>
                  <a:gd name="T22" fmla="*/ 0 w 103"/>
                  <a:gd name="T23" fmla="*/ 0 h 76"/>
                  <a:gd name="T24" fmla="*/ 0 w 103"/>
                  <a:gd name="T25" fmla="*/ 0 h 76"/>
                  <a:gd name="T26" fmla="*/ 0 w 103"/>
                  <a:gd name="T27" fmla="*/ 0 h 76"/>
                  <a:gd name="T28" fmla="*/ 0 w 103"/>
                  <a:gd name="T29" fmla="*/ 0 h 76"/>
                  <a:gd name="T30" fmla="*/ 0 w 103"/>
                  <a:gd name="T31" fmla="*/ 0 h 76"/>
                  <a:gd name="T32" fmla="*/ 0 w 103"/>
                  <a:gd name="T33" fmla="*/ 0 h 76"/>
                  <a:gd name="T34" fmla="*/ 0 w 103"/>
                  <a:gd name="T35" fmla="*/ 0 h 76"/>
                  <a:gd name="T36" fmla="*/ 0 w 103"/>
                  <a:gd name="T37" fmla="*/ 0 h 76"/>
                  <a:gd name="T38" fmla="*/ 0 w 103"/>
                  <a:gd name="T39" fmla="*/ 0 h 76"/>
                  <a:gd name="T40" fmla="*/ 0 w 103"/>
                  <a:gd name="T41" fmla="*/ 0 h 76"/>
                  <a:gd name="T42" fmla="*/ 0 w 103"/>
                  <a:gd name="T43" fmla="*/ 0 h 76"/>
                  <a:gd name="T44" fmla="*/ 0 w 103"/>
                  <a:gd name="T45" fmla="*/ 0 h 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3"/>
                  <a:gd name="T70" fmla="*/ 0 h 76"/>
                  <a:gd name="T71" fmla="*/ 103 w 103"/>
                  <a:gd name="T72" fmla="*/ 76 h 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770" name="Freeform 40"/>
              <p:cNvSpPr>
                <a:spLocks/>
              </p:cNvSpPr>
              <p:nvPr/>
            </p:nvSpPr>
            <p:spPr bwMode="auto">
              <a:xfrm>
                <a:off x="4429" y="487"/>
                <a:ext cx="115" cy="115"/>
              </a:xfrm>
              <a:custGeom>
                <a:avLst/>
                <a:gdLst>
                  <a:gd name="T0" fmla="*/ 0 w 571"/>
                  <a:gd name="T1" fmla="*/ 0 h 573"/>
                  <a:gd name="T2" fmla="*/ 0 w 571"/>
                  <a:gd name="T3" fmla="*/ 0 h 573"/>
                  <a:gd name="T4" fmla="*/ 0 w 571"/>
                  <a:gd name="T5" fmla="*/ 0 h 573"/>
                  <a:gd name="T6" fmla="*/ 0 w 571"/>
                  <a:gd name="T7" fmla="*/ 0 h 573"/>
                  <a:gd name="T8" fmla="*/ 0 w 571"/>
                  <a:gd name="T9" fmla="*/ 0 h 573"/>
                  <a:gd name="T10" fmla="*/ 0 w 571"/>
                  <a:gd name="T11" fmla="*/ 0 h 573"/>
                  <a:gd name="T12" fmla="*/ 0 w 571"/>
                  <a:gd name="T13" fmla="*/ 0 h 573"/>
                  <a:gd name="T14" fmla="*/ 0 w 571"/>
                  <a:gd name="T15" fmla="*/ 0 h 573"/>
                  <a:gd name="T16" fmla="*/ 0 w 571"/>
                  <a:gd name="T17" fmla="*/ 0 h 573"/>
                  <a:gd name="T18" fmla="*/ 0 w 571"/>
                  <a:gd name="T19" fmla="*/ 0 h 573"/>
                  <a:gd name="T20" fmla="*/ 0 w 571"/>
                  <a:gd name="T21" fmla="*/ 0 h 573"/>
                  <a:gd name="T22" fmla="*/ 0 w 571"/>
                  <a:gd name="T23" fmla="*/ 0 h 573"/>
                  <a:gd name="T24" fmla="*/ 0 w 571"/>
                  <a:gd name="T25" fmla="*/ 0 h 573"/>
                  <a:gd name="T26" fmla="*/ 0 w 571"/>
                  <a:gd name="T27" fmla="*/ 0 h 573"/>
                  <a:gd name="T28" fmla="*/ 0 w 571"/>
                  <a:gd name="T29" fmla="*/ 0 h 573"/>
                  <a:gd name="T30" fmla="*/ 0 w 571"/>
                  <a:gd name="T31" fmla="*/ 0 h 573"/>
                  <a:gd name="T32" fmla="*/ 0 w 571"/>
                  <a:gd name="T33" fmla="*/ 0 h 573"/>
                  <a:gd name="T34" fmla="*/ 0 w 571"/>
                  <a:gd name="T35" fmla="*/ 0 h 573"/>
                  <a:gd name="T36" fmla="*/ 0 w 571"/>
                  <a:gd name="T37" fmla="*/ 0 h 573"/>
                  <a:gd name="T38" fmla="*/ 0 w 571"/>
                  <a:gd name="T39" fmla="*/ 0 h 573"/>
                  <a:gd name="T40" fmla="*/ 0 w 571"/>
                  <a:gd name="T41" fmla="*/ 0 h 573"/>
                  <a:gd name="T42" fmla="*/ 0 w 571"/>
                  <a:gd name="T43" fmla="*/ 0 h 573"/>
                  <a:gd name="T44" fmla="*/ 0 w 571"/>
                  <a:gd name="T45" fmla="*/ 0 h 573"/>
                  <a:gd name="T46" fmla="*/ 0 w 571"/>
                  <a:gd name="T47" fmla="*/ 0 h 573"/>
                  <a:gd name="T48" fmla="*/ 0 w 571"/>
                  <a:gd name="T49" fmla="*/ 0 h 573"/>
                  <a:gd name="T50" fmla="*/ 0 w 571"/>
                  <a:gd name="T51" fmla="*/ 0 h 573"/>
                  <a:gd name="T52" fmla="*/ 0 w 571"/>
                  <a:gd name="T53" fmla="*/ 0 h 573"/>
                  <a:gd name="T54" fmla="*/ 0 w 571"/>
                  <a:gd name="T55" fmla="*/ 0 h 573"/>
                  <a:gd name="T56" fmla="*/ 0 w 571"/>
                  <a:gd name="T57" fmla="*/ 0 h 573"/>
                  <a:gd name="T58" fmla="*/ 0 w 571"/>
                  <a:gd name="T59" fmla="*/ 0 h 573"/>
                  <a:gd name="T60" fmla="*/ 0 w 571"/>
                  <a:gd name="T61" fmla="*/ 0 h 573"/>
                  <a:gd name="T62" fmla="*/ 0 w 571"/>
                  <a:gd name="T63" fmla="*/ 0 h 573"/>
                  <a:gd name="T64" fmla="*/ 0 w 571"/>
                  <a:gd name="T65" fmla="*/ 0 h 573"/>
                  <a:gd name="T66" fmla="*/ 0 w 571"/>
                  <a:gd name="T67" fmla="*/ 0 h 573"/>
                  <a:gd name="T68" fmla="*/ 0 w 571"/>
                  <a:gd name="T69" fmla="*/ 0 h 573"/>
                  <a:gd name="T70" fmla="*/ 0 w 571"/>
                  <a:gd name="T71" fmla="*/ 0 h 573"/>
                  <a:gd name="T72" fmla="*/ 0 w 571"/>
                  <a:gd name="T73" fmla="*/ 0 h 573"/>
                  <a:gd name="T74" fmla="*/ 0 w 571"/>
                  <a:gd name="T75" fmla="*/ 0 h 573"/>
                  <a:gd name="T76" fmla="*/ 0 w 571"/>
                  <a:gd name="T77" fmla="*/ 0 h 573"/>
                  <a:gd name="T78" fmla="*/ 0 w 571"/>
                  <a:gd name="T79" fmla="*/ 0 h 573"/>
                  <a:gd name="T80" fmla="*/ 0 w 571"/>
                  <a:gd name="T81" fmla="*/ 0 h 573"/>
                  <a:gd name="T82" fmla="*/ 0 w 571"/>
                  <a:gd name="T83" fmla="*/ 0 h 573"/>
                  <a:gd name="T84" fmla="*/ 0 w 571"/>
                  <a:gd name="T85" fmla="*/ 0 h 573"/>
                  <a:gd name="T86" fmla="*/ 0 w 571"/>
                  <a:gd name="T87" fmla="*/ 0 h 573"/>
                  <a:gd name="T88" fmla="*/ 0 w 571"/>
                  <a:gd name="T89" fmla="*/ 0 h 573"/>
                  <a:gd name="T90" fmla="*/ 0 w 571"/>
                  <a:gd name="T91" fmla="*/ 0 h 573"/>
                  <a:gd name="T92" fmla="*/ 0 w 571"/>
                  <a:gd name="T93" fmla="*/ 0 h 573"/>
                  <a:gd name="T94" fmla="*/ 0 w 571"/>
                  <a:gd name="T95" fmla="*/ 0 h 573"/>
                  <a:gd name="T96" fmla="*/ 0 w 571"/>
                  <a:gd name="T97" fmla="*/ 0 h 573"/>
                  <a:gd name="T98" fmla="*/ 0 w 571"/>
                  <a:gd name="T99" fmla="*/ 0 h 573"/>
                  <a:gd name="T100" fmla="*/ 0 w 571"/>
                  <a:gd name="T101" fmla="*/ 0 h 573"/>
                  <a:gd name="T102" fmla="*/ 0 w 571"/>
                  <a:gd name="T103" fmla="*/ 0 h 573"/>
                  <a:gd name="T104" fmla="*/ 0 w 571"/>
                  <a:gd name="T105" fmla="*/ 0 h 573"/>
                  <a:gd name="T106" fmla="*/ 0 w 571"/>
                  <a:gd name="T107" fmla="*/ 0 h 57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71"/>
                  <a:gd name="T163" fmla="*/ 0 h 573"/>
                  <a:gd name="T164" fmla="*/ 571 w 571"/>
                  <a:gd name="T165" fmla="*/ 573 h 57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771" name="Freeform 41"/>
              <p:cNvSpPr>
                <a:spLocks/>
              </p:cNvSpPr>
              <p:nvPr/>
            </p:nvSpPr>
            <p:spPr bwMode="auto">
              <a:xfrm>
                <a:off x="4432" y="490"/>
                <a:ext cx="16" cy="17"/>
              </a:xfrm>
              <a:custGeom>
                <a:avLst/>
                <a:gdLst>
                  <a:gd name="T0" fmla="*/ 0 w 83"/>
                  <a:gd name="T1" fmla="*/ 0 h 84"/>
                  <a:gd name="T2" fmla="*/ 0 w 83"/>
                  <a:gd name="T3" fmla="*/ 0 h 84"/>
                  <a:gd name="T4" fmla="*/ 0 w 83"/>
                  <a:gd name="T5" fmla="*/ 0 h 84"/>
                  <a:gd name="T6" fmla="*/ 0 w 83"/>
                  <a:gd name="T7" fmla="*/ 0 h 84"/>
                  <a:gd name="T8" fmla="*/ 0 w 83"/>
                  <a:gd name="T9" fmla="*/ 0 h 84"/>
                  <a:gd name="T10" fmla="*/ 0 w 83"/>
                  <a:gd name="T11" fmla="*/ 0 h 84"/>
                  <a:gd name="T12" fmla="*/ 0 w 83"/>
                  <a:gd name="T13" fmla="*/ 0 h 84"/>
                  <a:gd name="T14" fmla="*/ 0 w 83"/>
                  <a:gd name="T15" fmla="*/ 0 h 84"/>
                  <a:gd name="T16" fmla="*/ 0 w 83"/>
                  <a:gd name="T17" fmla="*/ 0 h 84"/>
                  <a:gd name="T18" fmla="*/ 0 w 83"/>
                  <a:gd name="T19" fmla="*/ 0 h 84"/>
                  <a:gd name="T20" fmla="*/ 0 w 83"/>
                  <a:gd name="T21" fmla="*/ 0 h 84"/>
                  <a:gd name="T22" fmla="*/ 0 w 83"/>
                  <a:gd name="T23" fmla="*/ 0 h 84"/>
                  <a:gd name="T24" fmla="*/ 0 w 83"/>
                  <a:gd name="T25" fmla="*/ 0 h 84"/>
                  <a:gd name="T26" fmla="*/ 0 w 83"/>
                  <a:gd name="T27" fmla="*/ 0 h 84"/>
                  <a:gd name="T28" fmla="*/ 0 w 83"/>
                  <a:gd name="T29" fmla="*/ 0 h 84"/>
                  <a:gd name="T30" fmla="*/ 0 w 83"/>
                  <a:gd name="T31" fmla="*/ 0 h 84"/>
                  <a:gd name="T32" fmla="*/ 0 w 83"/>
                  <a:gd name="T33" fmla="*/ 0 h 84"/>
                  <a:gd name="T34" fmla="*/ 0 w 83"/>
                  <a:gd name="T35" fmla="*/ 0 h 84"/>
                  <a:gd name="T36" fmla="*/ 0 w 83"/>
                  <a:gd name="T37" fmla="*/ 0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84"/>
                  <a:gd name="T59" fmla="*/ 83 w 83"/>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772" name="Freeform 42"/>
              <p:cNvSpPr>
                <a:spLocks/>
              </p:cNvSpPr>
              <p:nvPr/>
            </p:nvSpPr>
            <p:spPr bwMode="auto">
              <a:xfrm>
                <a:off x="4392" y="498"/>
                <a:ext cx="35" cy="21"/>
              </a:xfrm>
              <a:custGeom>
                <a:avLst/>
                <a:gdLst>
                  <a:gd name="T0" fmla="*/ 0 w 176"/>
                  <a:gd name="T1" fmla="*/ 0 h 106"/>
                  <a:gd name="T2" fmla="*/ 0 w 176"/>
                  <a:gd name="T3" fmla="*/ 0 h 106"/>
                  <a:gd name="T4" fmla="*/ 0 w 176"/>
                  <a:gd name="T5" fmla="*/ 0 h 106"/>
                  <a:gd name="T6" fmla="*/ 0 w 176"/>
                  <a:gd name="T7" fmla="*/ 0 h 106"/>
                  <a:gd name="T8" fmla="*/ 0 w 176"/>
                  <a:gd name="T9" fmla="*/ 0 h 106"/>
                  <a:gd name="T10" fmla="*/ 0 w 176"/>
                  <a:gd name="T11" fmla="*/ 0 h 106"/>
                  <a:gd name="T12" fmla="*/ 0 w 176"/>
                  <a:gd name="T13" fmla="*/ 0 h 106"/>
                  <a:gd name="T14" fmla="*/ 0 w 176"/>
                  <a:gd name="T15" fmla="*/ 0 h 106"/>
                  <a:gd name="T16" fmla="*/ 0 w 176"/>
                  <a:gd name="T17" fmla="*/ 0 h 106"/>
                  <a:gd name="T18" fmla="*/ 0 w 176"/>
                  <a:gd name="T19" fmla="*/ 0 h 106"/>
                  <a:gd name="T20" fmla="*/ 0 w 176"/>
                  <a:gd name="T21" fmla="*/ 0 h 106"/>
                  <a:gd name="T22" fmla="*/ 0 w 176"/>
                  <a:gd name="T23" fmla="*/ 0 h 106"/>
                  <a:gd name="T24" fmla="*/ 0 w 176"/>
                  <a:gd name="T25" fmla="*/ 0 h 106"/>
                  <a:gd name="T26" fmla="*/ 0 w 176"/>
                  <a:gd name="T27" fmla="*/ 0 h 106"/>
                  <a:gd name="T28" fmla="*/ 0 w 176"/>
                  <a:gd name="T29" fmla="*/ 0 h 106"/>
                  <a:gd name="T30" fmla="*/ 0 w 176"/>
                  <a:gd name="T31" fmla="*/ 0 h 106"/>
                  <a:gd name="T32" fmla="*/ 0 w 176"/>
                  <a:gd name="T33" fmla="*/ 0 h 106"/>
                  <a:gd name="T34" fmla="*/ 0 w 176"/>
                  <a:gd name="T35" fmla="*/ 0 h 106"/>
                  <a:gd name="T36" fmla="*/ 0 w 176"/>
                  <a:gd name="T37" fmla="*/ 0 h 106"/>
                  <a:gd name="T38" fmla="*/ 0 w 176"/>
                  <a:gd name="T39" fmla="*/ 0 h 106"/>
                  <a:gd name="T40" fmla="*/ 0 w 176"/>
                  <a:gd name="T41" fmla="*/ 0 h 106"/>
                  <a:gd name="T42" fmla="*/ 0 w 176"/>
                  <a:gd name="T43" fmla="*/ 0 h 106"/>
                  <a:gd name="T44" fmla="*/ 0 w 176"/>
                  <a:gd name="T45" fmla="*/ 0 h 106"/>
                  <a:gd name="T46" fmla="*/ 0 w 176"/>
                  <a:gd name="T47" fmla="*/ 0 h 106"/>
                  <a:gd name="T48" fmla="*/ 0 w 176"/>
                  <a:gd name="T49" fmla="*/ 0 h 106"/>
                  <a:gd name="T50" fmla="*/ 0 w 176"/>
                  <a:gd name="T51" fmla="*/ 0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6"/>
                  <a:gd name="T79" fmla="*/ 0 h 106"/>
                  <a:gd name="T80" fmla="*/ 176 w 176"/>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773" name="Freeform 43"/>
              <p:cNvSpPr>
                <a:spLocks/>
              </p:cNvSpPr>
              <p:nvPr/>
            </p:nvSpPr>
            <p:spPr bwMode="auto">
              <a:xfrm>
                <a:off x="4438" y="498"/>
                <a:ext cx="97" cy="91"/>
              </a:xfrm>
              <a:custGeom>
                <a:avLst/>
                <a:gdLst>
                  <a:gd name="T0" fmla="*/ 0 w 487"/>
                  <a:gd name="T1" fmla="*/ 0 h 456"/>
                  <a:gd name="T2" fmla="*/ 0 w 487"/>
                  <a:gd name="T3" fmla="*/ 0 h 456"/>
                  <a:gd name="T4" fmla="*/ 0 w 487"/>
                  <a:gd name="T5" fmla="*/ 0 h 456"/>
                  <a:gd name="T6" fmla="*/ 0 w 487"/>
                  <a:gd name="T7" fmla="*/ 0 h 456"/>
                  <a:gd name="T8" fmla="*/ 0 w 487"/>
                  <a:gd name="T9" fmla="*/ 0 h 456"/>
                  <a:gd name="T10" fmla="*/ 0 w 487"/>
                  <a:gd name="T11" fmla="*/ 0 h 456"/>
                  <a:gd name="T12" fmla="*/ 0 w 487"/>
                  <a:gd name="T13" fmla="*/ 0 h 456"/>
                  <a:gd name="T14" fmla="*/ 0 w 487"/>
                  <a:gd name="T15" fmla="*/ 0 h 456"/>
                  <a:gd name="T16" fmla="*/ 0 w 487"/>
                  <a:gd name="T17" fmla="*/ 0 h 456"/>
                  <a:gd name="T18" fmla="*/ 0 w 487"/>
                  <a:gd name="T19" fmla="*/ 0 h 456"/>
                  <a:gd name="T20" fmla="*/ 0 w 487"/>
                  <a:gd name="T21" fmla="*/ 0 h 456"/>
                  <a:gd name="T22" fmla="*/ 0 w 487"/>
                  <a:gd name="T23" fmla="*/ 0 h 456"/>
                  <a:gd name="T24" fmla="*/ 0 w 487"/>
                  <a:gd name="T25" fmla="*/ 0 h 456"/>
                  <a:gd name="T26" fmla="*/ 0 w 487"/>
                  <a:gd name="T27" fmla="*/ 0 h 456"/>
                  <a:gd name="T28" fmla="*/ 0 w 487"/>
                  <a:gd name="T29" fmla="*/ 0 h 456"/>
                  <a:gd name="T30" fmla="*/ 0 w 487"/>
                  <a:gd name="T31" fmla="*/ 0 h 456"/>
                  <a:gd name="T32" fmla="*/ 0 w 487"/>
                  <a:gd name="T33" fmla="*/ 0 h 456"/>
                  <a:gd name="T34" fmla="*/ 0 w 487"/>
                  <a:gd name="T35" fmla="*/ 0 h 456"/>
                  <a:gd name="T36" fmla="*/ 0 w 487"/>
                  <a:gd name="T37" fmla="*/ 0 h 456"/>
                  <a:gd name="T38" fmla="*/ 0 w 487"/>
                  <a:gd name="T39" fmla="*/ 0 h 456"/>
                  <a:gd name="T40" fmla="*/ 0 w 487"/>
                  <a:gd name="T41" fmla="*/ 0 h 456"/>
                  <a:gd name="T42" fmla="*/ 0 w 487"/>
                  <a:gd name="T43" fmla="*/ 0 h 456"/>
                  <a:gd name="T44" fmla="*/ 0 w 487"/>
                  <a:gd name="T45" fmla="*/ 0 h 456"/>
                  <a:gd name="T46" fmla="*/ 0 w 487"/>
                  <a:gd name="T47" fmla="*/ 0 h 456"/>
                  <a:gd name="T48" fmla="*/ 0 w 487"/>
                  <a:gd name="T49" fmla="*/ 0 h 456"/>
                  <a:gd name="T50" fmla="*/ 0 w 487"/>
                  <a:gd name="T51" fmla="*/ 0 h 456"/>
                  <a:gd name="T52" fmla="*/ 0 w 487"/>
                  <a:gd name="T53" fmla="*/ 0 h 456"/>
                  <a:gd name="T54" fmla="*/ 0 w 487"/>
                  <a:gd name="T55" fmla="*/ 0 h 456"/>
                  <a:gd name="T56" fmla="*/ 0 w 487"/>
                  <a:gd name="T57" fmla="*/ 0 h 456"/>
                  <a:gd name="T58" fmla="*/ 0 w 487"/>
                  <a:gd name="T59" fmla="*/ 0 h 456"/>
                  <a:gd name="T60" fmla="*/ 0 w 487"/>
                  <a:gd name="T61" fmla="*/ 0 h 456"/>
                  <a:gd name="T62" fmla="*/ 0 w 487"/>
                  <a:gd name="T63" fmla="*/ 0 h 456"/>
                  <a:gd name="T64" fmla="*/ 0 w 487"/>
                  <a:gd name="T65" fmla="*/ 0 h 456"/>
                  <a:gd name="T66" fmla="*/ 0 w 487"/>
                  <a:gd name="T67" fmla="*/ 0 h 456"/>
                  <a:gd name="T68" fmla="*/ 0 w 487"/>
                  <a:gd name="T69" fmla="*/ 0 h 456"/>
                  <a:gd name="T70" fmla="*/ 0 w 487"/>
                  <a:gd name="T71" fmla="*/ 0 h 456"/>
                  <a:gd name="T72" fmla="*/ 0 w 487"/>
                  <a:gd name="T73" fmla="*/ 0 h 456"/>
                  <a:gd name="T74" fmla="*/ 0 w 487"/>
                  <a:gd name="T75" fmla="*/ 0 h 456"/>
                  <a:gd name="T76" fmla="*/ 0 w 487"/>
                  <a:gd name="T77" fmla="*/ 0 h 456"/>
                  <a:gd name="T78" fmla="*/ 0 w 487"/>
                  <a:gd name="T79" fmla="*/ 0 h 456"/>
                  <a:gd name="T80" fmla="*/ 0 w 487"/>
                  <a:gd name="T81" fmla="*/ 0 h 456"/>
                  <a:gd name="T82" fmla="*/ 0 w 487"/>
                  <a:gd name="T83" fmla="*/ 0 h 456"/>
                  <a:gd name="T84" fmla="*/ 0 w 487"/>
                  <a:gd name="T85" fmla="*/ 0 h 456"/>
                  <a:gd name="T86" fmla="*/ 0 w 487"/>
                  <a:gd name="T87" fmla="*/ 0 h 456"/>
                  <a:gd name="T88" fmla="*/ 0 w 487"/>
                  <a:gd name="T89" fmla="*/ 0 h 456"/>
                  <a:gd name="T90" fmla="*/ 0 w 487"/>
                  <a:gd name="T91" fmla="*/ 0 h 456"/>
                  <a:gd name="T92" fmla="*/ 0 w 487"/>
                  <a:gd name="T93" fmla="*/ 0 h 456"/>
                  <a:gd name="T94" fmla="*/ 0 w 487"/>
                  <a:gd name="T95" fmla="*/ 0 h 456"/>
                  <a:gd name="T96" fmla="*/ 0 w 487"/>
                  <a:gd name="T97" fmla="*/ 0 h 456"/>
                  <a:gd name="T98" fmla="*/ 0 w 487"/>
                  <a:gd name="T99" fmla="*/ 0 h 456"/>
                  <a:gd name="T100" fmla="*/ 0 w 487"/>
                  <a:gd name="T101" fmla="*/ 0 h 456"/>
                  <a:gd name="T102" fmla="*/ 0 w 487"/>
                  <a:gd name="T103" fmla="*/ 0 h 456"/>
                  <a:gd name="T104" fmla="*/ 0 w 487"/>
                  <a:gd name="T105" fmla="*/ 0 h 456"/>
                  <a:gd name="T106" fmla="*/ 0 w 487"/>
                  <a:gd name="T107" fmla="*/ 0 h 456"/>
                  <a:gd name="T108" fmla="*/ 0 w 487"/>
                  <a:gd name="T109" fmla="*/ 0 h 456"/>
                  <a:gd name="T110" fmla="*/ 0 w 487"/>
                  <a:gd name="T111" fmla="*/ 0 h 456"/>
                  <a:gd name="T112" fmla="*/ 0 w 487"/>
                  <a:gd name="T113" fmla="*/ 0 h 456"/>
                  <a:gd name="T114" fmla="*/ 0 w 487"/>
                  <a:gd name="T115" fmla="*/ 0 h 456"/>
                  <a:gd name="T116" fmla="*/ 0 w 487"/>
                  <a:gd name="T117" fmla="*/ 0 h 456"/>
                  <a:gd name="T118" fmla="*/ 0 w 487"/>
                  <a:gd name="T119" fmla="*/ 0 h 456"/>
                  <a:gd name="T120" fmla="*/ 0 w 487"/>
                  <a:gd name="T121" fmla="*/ 0 h 456"/>
                  <a:gd name="T122" fmla="*/ 0 w 487"/>
                  <a:gd name="T123" fmla="*/ 0 h 4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7"/>
                  <a:gd name="T187" fmla="*/ 0 h 456"/>
                  <a:gd name="T188" fmla="*/ 487 w 487"/>
                  <a:gd name="T189" fmla="*/ 456 h 4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774" name="Freeform 44"/>
              <p:cNvSpPr>
                <a:spLocks/>
              </p:cNvSpPr>
              <p:nvPr/>
            </p:nvSpPr>
            <p:spPr bwMode="auto">
              <a:xfrm>
                <a:off x="4557" y="525"/>
                <a:ext cx="36" cy="10"/>
              </a:xfrm>
              <a:custGeom>
                <a:avLst/>
                <a:gdLst>
                  <a:gd name="T0" fmla="*/ 0 w 182"/>
                  <a:gd name="T1" fmla="*/ 0 h 52"/>
                  <a:gd name="T2" fmla="*/ 0 w 182"/>
                  <a:gd name="T3" fmla="*/ 0 h 52"/>
                  <a:gd name="T4" fmla="*/ 0 w 182"/>
                  <a:gd name="T5" fmla="*/ 0 h 52"/>
                  <a:gd name="T6" fmla="*/ 0 w 182"/>
                  <a:gd name="T7" fmla="*/ 0 h 52"/>
                  <a:gd name="T8" fmla="*/ 0 w 182"/>
                  <a:gd name="T9" fmla="*/ 0 h 52"/>
                  <a:gd name="T10" fmla="*/ 0 w 182"/>
                  <a:gd name="T11" fmla="*/ 0 h 52"/>
                  <a:gd name="T12" fmla="*/ 0 w 182"/>
                  <a:gd name="T13" fmla="*/ 0 h 52"/>
                  <a:gd name="T14" fmla="*/ 0 w 182"/>
                  <a:gd name="T15" fmla="*/ 0 h 52"/>
                  <a:gd name="T16" fmla="*/ 0 w 182"/>
                  <a:gd name="T17" fmla="*/ 0 h 52"/>
                  <a:gd name="T18" fmla="*/ 0 w 182"/>
                  <a:gd name="T19" fmla="*/ 0 h 52"/>
                  <a:gd name="T20" fmla="*/ 0 w 182"/>
                  <a:gd name="T21" fmla="*/ 0 h 52"/>
                  <a:gd name="T22" fmla="*/ 0 w 182"/>
                  <a:gd name="T23" fmla="*/ 0 h 52"/>
                  <a:gd name="T24" fmla="*/ 0 w 182"/>
                  <a:gd name="T25" fmla="*/ 0 h 52"/>
                  <a:gd name="T26" fmla="*/ 0 w 182"/>
                  <a:gd name="T27" fmla="*/ 0 h 52"/>
                  <a:gd name="T28" fmla="*/ 0 w 182"/>
                  <a:gd name="T29" fmla="*/ 0 h 52"/>
                  <a:gd name="T30" fmla="*/ 0 w 182"/>
                  <a:gd name="T31" fmla="*/ 0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
                  <a:gd name="T49" fmla="*/ 0 h 52"/>
                  <a:gd name="T50" fmla="*/ 182 w 182"/>
                  <a:gd name="T51" fmla="*/ 52 h 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775" name="Freeform 45"/>
              <p:cNvSpPr>
                <a:spLocks/>
              </p:cNvSpPr>
              <p:nvPr/>
            </p:nvSpPr>
            <p:spPr bwMode="auto">
              <a:xfrm>
                <a:off x="4396" y="535"/>
                <a:ext cx="21" cy="9"/>
              </a:xfrm>
              <a:custGeom>
                <a:avLst/>
                <a:gdLst>
                  <a:gd name="T0" fmla="*/ 0 w 104"/>
                  <a:gd name="T1" fmla="*/ 0 h 43"/>
                  <a:gd name="T2" fmla="*/ 0 w 104"/>
                  <a:gd name="T3" fmla="*/ 0 h 43"/>
                  <a:gd name="T4" fmla="*/ 0 w 104"/>
                  <a:gd name="T5" fmla="*/ 0 h 43"/>
                  <a:gd name="T6" fmla="*/ 0 w 104"/>
                  <a:gd name="T7" fmla="*/ 0 h 43"/>
                  <a:gd name="T8" fmla="*/ 0 w 104"/>
                  <a:gd name="T9" fmla="*/ 0 h 43"/>
                  <a:gd name="T10" fmla="*/ 0 w 104"/>
                  <a:gd name="T11" fmla="*/ 0 h 43"/>
                  <a:gd name="T12" fmla="*/ 0 w 104"/>
                  <a:gd name="T13" fmla="*/ 0 h 43"/>
                  <a:gd name="T14" fmla="*/ 0 w 104"/>
                  <a:gd name="T15" fmla="*/ 0 h 43"/>
                  <a:gd name="T16" fmla="*/ 0 w 104"/>
                  <a:gd name="T17" fmla="*/ 0 h 43"/>
                  <a:gd name="T18" fmla="*/ 0 w 104"/>
                  <a:gd name="T19" fmla="*/ 0 h 43"/>
                  <a:gd name="T20" fmla="*/ 0 w 104"/>
                  <a:gd name="T21" fmla="*/ 0 h 43"/>
                  <a:gd name="T22" fmla="*/ 0 w 104"/>
                  <a:gd name="T23" fmla="*/ 0 h 43"/>
                  <a:gd name="T24" fmla="*/ 0 w 104"/>
                  <a:gd name="T25" fmla="*/ 0 h 43"/>
                  <a:gd name="T26" fmla="*/ 0 w 104"/>
                  <a:gd name="T27" fmla="*/ 0 h 43"/>
                  <a:gd name="T28" fmla="*/ 0 w 104"/>
                  <a:gd name="T29" fmla="*/ 0 h 43"/>
                  <a:gd name="T30" fmla="*/ 0 w 104"/>
                  <a:gd name="T31" fmla="*/ 0 h 43"/>
                  <a:gd name="T32" fmla="*/ 0 w 104"/>
                  <a:gd name="T33" fmla="*/ 0 h 43"/>
                  <a:gd name="T34" fmla="*/ 0 w 104"/>
                  <a:gd name="T35" fmla="*/ 0 h 43"/>
                  <a:gd name="T36" fmla="*/ 0 w 104"/>
                  <a:gd name="T37" fmla="*/ 0 h 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43"/>
                  <a:gd name="T59" fmla="*/ 104 w 104"/>
                  <a:gd name="T60" fmla="*/ 43 h 4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776" name="Freeform 46"/>
              <p:cNvSpPr>
                <a:spLocks/>
              </p:cNvSpPr>
              <p:nvPr/>
            </p:nvSpPr>
            <p:spPr bwMode="auto">
              <a:xfrm>
                <a:off x="4556" y="552"/>
                <a:ext cx="23" cy="5"/>
              </a:xfrm>
              <a:custGeom>
                <a:avLst/>
                <a:gdLst>
                  <a:gd name="T0" fmla="*/ 0 w 114"/>
                  <a:gd name="T1" fmla="*/ 0 h 27"/>
                  <a:gd name="T2" fmla="*/ 0 w 114"/>
                  <a:gd name="T3" fmla="*/ 0 h 27"/>
                  <a:gd name="T4" fmla="*/ 0 w 114"/>
                  <a:gd name="T5" fmla="*/ 0 h 27"/>
                  <a:gd name="T6" fmla="*/ 0 w 114"/>
                  <a:gd name="T7" fmla="*/ 0 h 27"/>
                  <a:gd name="T8" fmla="*/ 0 w 114"/>
                  <a:gd name="T9" fmla="*/ 0 h 27"/>
                  <a:gd name="T10" fmla="*/ 0 w 114"/>
                  <a:gd name="T11" fmla="*/ 0 h 27"/>
                  <a:gd name="T12" fmla="*/ 0 w 114"/>
                  <a:gd name="T13" fmla="*/ 0 h 27"/>
                  <a:gd name="T14" fmla="*/ 0 w 114"/>
                  <a:gd name="T15" fmla="*/ 0 h 27"/>
                  <a:gd name="T16" fmla="*/ 0 w 114"/>
                  <a:gd name="T17" fmla="*/ 0 h 27"/>
                  <a:gd name="T18" fmla="*/ 0 w 114"/>
                  <a:gd name="T19" fmla="*/ 0 h 27"/>
                  <a:gd name="T20" fmla="*/ 0 w 114"/>
                  <a:gd name="T21" fmla="*/ 0 h 27"/>
                  <a:gd name="T22" fmla="*/ 0 w 114"/>
                  <a:gd name="T23" fmla="*/ 0 h 27"/>
                  <a:gd name="T24" fmla="*/ 0 w 114"/>
                  <a:gd name="T25" fmla="*/ 0 h 27"/>
                  <a:gd name="T26" fmla="*/ 0 w 114"/>
                  <a:gd name="T27" fmla="*/ 0 h 27"/>
                  <a:gd name="T28" fmla="*/ 0 w 114"/>
                  <a:gd name="T29" fmla="*/ 0 h 27"/>
                  <a:gd name="T30" fmla="*/ 0 w 114"/>
                  <a:gd name="T31" fmla="*/ 0 h 27"/>
                  <a:gd name="T32" fmla="*/ 0 w 114"/>
                  <a:gd name="T33" fmla="*/ 0 h 27"/>
                  <a:gd name="T34" fmla="*/ 0 w 114"/>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
                  <a:gd name="T55" fmla="*/ 0 h 27"/>
                  <a:gd name="T56" fmla="*/ 114 w 114"/>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777" name="Freeform 47"/>
              <p:cNvSpPr>
                <a:spLocks/>
              </p:cNvSpPr>
              <p:nvPr/>
            </p:nvSpPr>
            <p:spPr bwMode="auto">
              <a:xfrm>
                <a:off x="4380" y="562"/>
                <a:ext cx="49" cy="9"/>
              </a:xfrm>
              <a:custGeom>
                <a:avLst/>
                <a:gdLst>
                  <a:gd name="T0" fmla="*/ 0 w 248"/>
                  <a:gd name="T1" fmla="*/ 0 h 42"/>
                  <a:gd name="T2" fmla="*/ 0 w 248"/>
                  <a:gd name="T3" fmla="*/ 0 h 42"/>
                  <a:gd name="T4" fmla="*/ 0 w 248"/>
                  <a:gd name="T5" fmla="*/ 0 h 42"/>
                  <a:gd name="T6" fmla="*/ 0 w 248"/>
                  <a:gd name="T7" fmla="*/ 0 h 42"/>
                  <a:gd name="T8" fmla="*/ 0 w 248"/>
                  <a:gd name="T9" fmla="*/ 0 h 42"/>
                  <a:gd name="T10" fmla="*/ 0 w 248"/>
                  <a:gd name="T11" fmla="*/ 0 h 42"/>
                  <a:gd name="T12" fmla="*/ 0 w 248"/>
                  <a:gd name="T13" fmla="*/ 0 h 42"/>
                  <a:gd name="T14" fmla="*/ 0 w 248"/>
                  <a:gd name="T15" fmla="*/ 0 h 42"/>
                  <a:gd name="T16" fmla="*/ 0 w 248"/>
                  <a:gd name="T17" fmla="*/ 0 h 42"/>
                  <a:gd name="T18" fmla="*/ 0 w 248"/>
                  <a:gd name="T19" fmla="*/ 0 h 42"/>
                  <a:gd name="T20" fmla="*/ 0 w 248"/>
                  <a:gd name="T21" fmla="*/ 0 h 42"/>
                  <a:gd name="T22" fmla="*/ 0 w 248"/>
                  <a:gd name="T23" fmla="*/ 0 h 42"/>
                  <a:gd name="T24" fmla="*/ 0 w 248"/>
                  <a:gd name="T25" fmla="*/ 0 h 42"/>
                  <a:gd name="T26" fmla="*/ 0 w 248"/>
                  <a:gd name="T27" fmla="*/ 0 h 42"/>
                  <a:gd name="T28" fmla="*/ 0 w 248"/>
                  <a:gd name="T29" fmla="*/ 0 h 42"/>
                  <a:gd name="T30" fmla="*/ 0 w 248"/>
                  <a:gd name="T31" fmla="*/ 0 h 42"/>
                  <a:gd name="T32" fmla="*/ 0 w 248"/>
                  <a:gd name="T33" fmla="*/ 0 h 42"/>
                  <a:gd name="T34" fmla="*/ 0 w 248"/>
                  <a:gd name="T35" fmla="*/ 0 h 42"/>
                  <a:gd name="T36" fmla="*/ 0 w 248"/>
                  <a:gd name="T37" fmla="*/ 0 h 42"/>
                  <a:gd name="T38" fmla="*/ 0 w 248"/>
                  <a:gd name="T39" fmla="*/ 0 h 42"/>
                  <a:gd name="T40" fmla="*/ 0 w 248"/>
                  <a:gd name="T41" fmla="*/ 0 h 42"/>
                  <a:gd name="T42" fmla="*/ 0 w 248"/>
                  <a:gd name="T43" fmla="*/ 0 h 42"/>
                  <a:gd name="T44" fmla="*/ 0 w 248"/>
                  <a:gd name="T45" fmla="*/ 0 h 42"/>
                  <a:gd name="T46" fmla="*/ 0 w 248"/>
                  <a:gd name="T47" fmla="*/ 0 h 42"/>
                  <a:gd name="T48" fmla="*/ 0 w 248"/>
                  <a:gd name="T49" fmla="*/ 0 h 42"/>
                  <a:gd name="T50" fmla="*/ 0 w 248"/>
                  <a:gd name="T51" fmla="*/ 0 h 42"/>
                  <a:gd name="T52" fmla="*/ 0 w 248"/>
                  <a:gd name="T53" fmla="*/ 0 h 42"/>
                  <a:gd name="T54" fmla="*/ 0 w 248"/>
                  <a:gd name="T55" fmla="*/ 0 h 42"/>
                  <a:gd name="T56" fmla="*/ 0 w 248"/>
                  <a:gd name="T57" fmla="*/ 0 h 42"/>
                  <a:gd name="T58" fmla="*/ 0 w 248"/>
                  <a:gd name="T59" fmla="*/ 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8"/>
                  <a:gd name="T91" fmla="*/ 0 h 42"/>
                  <a:gd name="T92" fmla="*/ 248 w 248"/>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778" name="Freeform 48"/>
              <p:cNvSpPr>
                <a:spLocks/>
              </p:cNvSpPr>
              <p:nvPr/>
            </p:nvSpPr>
            <p:spPr bwMode="auto">
              <a:xfrm>
                <a:off x="4554" y="575"/>
                <a:ext cx="35" cy="19"/>
              </a:xfrm>
              <a:custGeom>
                <a:avLst/>
                <a:gdLst>
                  <a:gd name="T0" fmla="*/ 0 w 176"/>
                  <a:gd name="T1" fmla="*/ 0 h 94"/>
                  <a:gd name="T2" fmla="*/ 0 w 176"/>
                  <a:gd name="T3" fmla="*/ 0 h 94"/>
                  <a:gd name="T4" fmla="*/ 0 w 176"/>
                  <a:gd name="T5" fmla="*/ 0 h 94"/>
                  <a:gd name="T6" fmla="*/ 0 w 176"/>
                  <a:gd name="T7" fmla="*/ 0 h 94"/>
                  <a:gd name="T8" fmla="*/ 0 w 176"/>
                  <a:gd name="T9" fmla="*/ 0 h 94"/>
                  <a:gd name="T10" fmla="*/ 0 w 176"/>
                  <a:gd name="T11" fmla="*/ 0 h 94"/>
                  <a:gd name="T12" fmla="*/ 0 w 176"/>
                  <a:gd name="T13" fmla="*/ 0 h 94"/>
                  <a:gd name="T14" fmla="*/ 0 w 176"/>
                  <a:gd name="T15" fmla="*/ 0 h 94"/>
                  <a:gd name="T16" fmla="*/ 0 w 176"/>
                  <a:gd name="T17" fmla="*/ 0 h 94"/>
                  <a:gd name="T18" fmla="*/ 0 w 176"/>
                  <a:gd name="T19" fmla="*/ 0 h 94"/>
                  <a:gd name="T20" fmla="*/ 0 w 176"/>
                  <a:gd name="T21" fmla="*/ 0 h 94"/>
                  <a:gd name="T22" fmla="*/ 0 w 176"/>
                  <a:gd name="T23" fmla="*/ 0 h 94"/>
                  <a:gd name="T24" fmla="*/ 0 w 176"/>
                  <a:gd name="T25" fmla="*/ 0 h 94"/>
                  <a:gd name="T26" fmla="*/ 0 w 176"/>
                  <a:gd name="T27" fmla="*/ 0 h 94"/>
                  <a:gd name="T28" fmla="*/ 0 w 176"/>
                  <a:gd name="T29" fmla="*/ 0 h 94"/>
                  <a:gd name="T30" fmla="*/ 0 w 176"/>
                  <a:gd name="T31" fmla="*/ 0 h 94"/>
                  <a:gd name="T32" fmla="*/ 0 w 176"/>
                  <a:gd name="T33" fmla="*/ 0 h 94"/>
                  <a:gd name="T34" fmla="*/ 0 w 176"/>
                  <a:gd name="T35" fmla="*/ 0 h 94"/>
                  <a:gd name="T36" fmla="*/ 0 w 176"/>
                  <a:gd name="T37" fmla="*/ 0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94"/>
                  <a:gd name="T59" fmla="*/ 176 w 176"/>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779" name="Freeform 49"/>
              <p:cNvSpPr>
                <a:spLocks/>
              </p:cNvSpPr>
              <p:nvPr/>
            </p:nvSpPr>
            <p:spPr bwMode="auto">
              <a:xfrm>
                <a:off x="4417" y="582"/>
                <a:ext cx="21" cy="14"/>
              </a:xfrm>
              <a:custGeom>
                <a:avLst/>
                <a:gdLst>
                  <a:gd name="T0" fmla="*/ 0 w 104"/>
                  <a:gd name="T1" fmla="*/ 0 h 68"/>
                  <a:gd name="T2" fmla="*/ 0 w 104"/>
                  <a:gd name="T3" fmla="*/ 0 h 68"/>
                  <a:gd name="T4" fmla="*/ 0 w 104"/>
                  <a:gd name="T5" fmla="*/ 0 h 68"/>
                  <a:gd name="T6" fmla="*/ 0 w 104"/>
                  <a:gd name="T7" fmla="*/ 0 h 68"/>
                  <a:gd name="T8" fmla="*/ 0 w 104"/>
                  <a:gd name="T9" fmla="*/ 0 h 68"/>
                  <a:gd name="T10" fmla="*/ 0 w 104"/>
                  <a:gd name="T11" fmla="*/ 0 h 68"/>
                  <a:gd name="T12" fmla="*/ 0 w 104"/>
                  <a:gd name="T13" fmla="*/ 0 h 68"/>
                  <a:gd name="T14" fmla="*/ 0 w 104"/>
                  <a:gd name="T15" fmla="*/ 0 h 68"/>
                  <a:gd name="T16" fmla="*/ 0 w 104"/>
                  <a:gd name="T17" fmla="*/ 0 h 68"/>
                  <a:gd name="T18" fmla="*/ 0 w 104"/>
                  <a:gd name="T19" fmla="*/ 0 h 68"/>
                  <a:gd name="T20" fmla="*/ 0 w 104"/>
                  <a:gd name="T21" fmla="*/ 0 h 68"/>
                  <a:gd name="T22" fmla="*/ 0 w 104"/>
                  <a:gd name="T23" fmla="*/ 0 h 68"/>
                  <a:gd name="T24" fmla="*/ 0 w 104"/>
                  <a:gd name="T25" fmla="*/ 0 h 68"/>
                  <a:gd name="T26" fmla="*/ 0 w 104"/>
                  <a:gd name="T27" fmla="*/ 0 h 68"/>
                  <a:gd name="T28" fmla="*/ 0 w 104"/>
                  <a:gd name="T29" fmla="*/ 0 h 68"/>
                  <a:gd name="T30" fmla="*/ 0 w 104"/>
                  <a:gd name="T31" fmla="*/ 0 h 68"/>
                  <a:gd name="T32" fmla="*/ 0 w 104"/>
                  <a:gd name="T33" fmla="*/ 0 h 68"/>
                  <a:gd name="T34" fmla="*/ 0 w 104"/>
                  <a:gd name="T35" fmla="*/ 0 h 68"/>
                  <a:gd name="T36" fmla="*/ 0 w 104"/>
                  <a:gd name="T37" fmla="*/ 0 h 68"/>
                  <a:gd name="T38" fmla="*/ 0 w 104"/>
                  <a:gd name="T39" fmla="*/ 0 h 68"/>
                  <a:gd name="T40" fmla="*/ 0 w 104"/>
                  <a:gd name="T41" fmla="*/ 0 h 68"/>
                  <a:gd name="T42" fmla="*/ 0 w 104"/>
                  <a:gd name="T43" fmla="*/ 0 h 68"/>
                  <a:gd name="T44" fmla="*/ 0 w 104"/>
                  <a:gd name="T45" fmla="*/ 0 h 68"/>
                  <a:gd name="T46" fmla="*/ 0 w 104"/>
                  <a:gd name="T47" fmla="*/ 0 h 68"/>
                  <a:gd name="T48" fmla="*/ 0 w 104"/>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68"/>
                  <a:gd name="T77" fmla="*/ 104 w 104"/>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780" name="Freeform 50"/>
              <p:cNvSpPr>
                <a:spLocks/>
              </p:cNvSpPr>
              <p:nvPr/>
            </p:nvSpPr>
            <p:spPr bwMode="auto">
              <a:xfrm>
                <a:off x="4550" y="602"/>
                <a:ext cx="18" cy="12"/>
              </a:xfrm>
              <a:custGeom>
                <a:avLst/>
                <a:gdLst>
                  <a:gd name="T0" fmla="*/ 0 w 93"/>
                  <a:gd name="T1" fmla="*/ 0 h 62"/>
                  <a:gd name="T2" fmla="*/ 0 w 93"/>
                  <a:gd name="T3" fmla="*/ 0 h 62"/>
                  <a:gd name="T4" fmla="*/ 0 w 93"/>
                  <a:gd name="T5" fmla="*/ 0 h 62"/>
                  <a:gd name="T6" fmla="*/ 0 w 93"/>
                  <a:gd name="T7" fmla="*/ 0 h 62"/>
                  <a:gd name="T8" fmla="*/ 0 w 93"/>
                  <a:gd name="T9" fmla="*/ 0 h 62"/>
                  <a:gd name="T10" fmla="*/ 0 w 93"/>
                  <a:gd name="T11" fmla="*/ 0 h 62"/>
                  <a:gd name="T12" fmla="*/ 0 w 93"/>
                  <a:gd name="T13" fmla="*/ 0 h 62"/>
                  <a:gd name="T14" fmla="*/ 0 w 93"/>
                  <a:gd name="T15" fmla="*/ 0 h 62"/>
                  <a:gd name="T16" fmla="*/ 0 w 93"/>
                  <a:gd name="T17" fmla="*/ 0 h 62"/>
                  <a:gd name="T18" fmla="*/ 0 w 93"/>
                  <a:gd name="T19" fmla="*/ 0 h 62"/>
                  <a:gd name="T20" fmla="*/ 0 w 93"/>
                  <a:gd name="T21" fmla="*/ 0 h 62"/>
                  <a:gd name="T22" fmla="*/ 0 w 93"/>
                  <a:gd name="T23" fmla="*/ 0 h 62"/>
                  <a:gd name="T24" fmla="*/ 0 w 93"/>
                  <a:gd name="T25" fmla="*/ 0 h 62"/>
                  <a:gd name="T26" fmla="*/ 0 w 93"/>
                  <a:gd name="T27" fmla="*/ 0 h 62"/>
                  <a:gd name="T28" fmla="*/ 0 w 93"/>
                  <a:gd name="T29" fmla="*/ 0 h 62"/>
                  <a:gd name="T30" fmla="*/ 0 w 93"/>
                  <a:gd name="T31" fmla="*/ 0 h 62"/>
                  <a:gd name="T32" fmla="*/ 0 w 93"/>
                  <a:gd name="T33" fmla="*/ 0 h 62"/>
                  <a:gd name="T34" fmla="*/ 0 w 93"/>
                  <a:gd name="T35" fmla="*/ 0 h 62"/>
                  <a:gd name="T36" fmla="*/ 0 w 93"/>
                  <a:gd name="T37" fmla="*/ 0 h 62"/>
                  <a:gd name="T38" fmla="*/ 0 w 93"/>
                  <a:gd name="T39" fmla="*/ 0 h 62"/>
                  <a:gd name="T40" fmla="*/ 0 w 9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
                  <a:gd name="T64" fmla="*/ 0 h 62"/>
                  <a:gd name="T65" fmla="*/ 93 w 93"/>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781" name="Freeform 51"/>
              <p:cNvSpPr>
                <a:spLocks/>
              </p:cNvSpPr>
              <p:nvPr/>
            </p:nvSpPr>
            <p:spPr bwMode="auto">
              <a:xfrm>
                <a:off x="4401" y="604"/>
                <a:ext cx="41" cy="35"/>
              </a:xfrm>
              <a:custGeom>
                <a:avLst/>
                <a:gdLst>
                  <a:gd name="T0" fmla="*/ 0 w 207"/>
                  <a:gd name="T1" fmla="*/ 0 h 176"/>
                  <a:gd name="T2" fmla="*/ 0 w 207"/>
                  <a:gd name="T3" fmla="*/ 0 h 176"/>
                  <a:gd name="T4" fmla="*/ 0 w 207"/>
                  <a:gd name="T5" fmla="*/ 0 h 176"/>
                  <a:gd name="T6" fmla="*/ 0 w 207"/>
                  <a:gd name="T7" fmla="*/ 0 h 176"/>
                  <a:gd name="T8" fmla="*/ 0 w 207"/>
                  <a:gd name="T9" fmla="*/ 0 h 176"/>
                  <a:gd name="T10" fmla="*/ 0 w 207"/>
                  <a:gd name="T11" fmla="*/ 0 h 176"/>
                  <a:gd name="T12" fmla="*/ 0 w 207"/>
                  <a:gd name="T13" fmla="*/ 0 h 176"/>
                  <a:gd name="T14" fmla="*/ 0 w 207"/>
                  <a:gd name="T15" fmla="*/ 0 h 176"/>
                  <a:gd name="T16" fmla="*/ 0 w 207"/>
                  <a:gd name="T17" fmla="*/ 0 h 176"/>
                  <a:gd name="T18" fmla="*/ 0 w 207"/>
                  <a:gd name="T19" fmla="*/ 0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7"/>
                  <a:gd name="T31" fmla="*/ 0 h 176"/>
                  <a:gd name="T32" fmla="*/ 207 w 207"/>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782" name="Freeform 52"/>
              <p:cNvSpPr>
                <a:spLocks/>
              </p:cNvSpPr>
              <p:nvPr/>
            </p:nvSpPr>
            <p:spPr bwMode="auto">
              <a:xfrm>
                <a:off x="4469" y="606"/>
                <a:ext cx="12" cy="54"/>
              </a:xfrm>
              <a:custGeom>
                <a:avLst/>
                <a:gdLst>
                  <a:gd name="T0" fmla="*/ 0 w 63"/>
                  <a:gd name="T1" fmla="*/ 0 h 270"/>
                  <a:gd name="T2" fmla="*/ 0 w 63"/>
                  <a:gd name="T3" fmla="*/ 0 h 270"/>
                  <a:gd name="T4" fmla="*/ 0 w 63"/>
                  <a:gd name="T5" fmla="*/ 0 h 270"/>
                  <a:gd name="T6" fmla="*/ 0 w 63"/>
                  <a:gd name="T7" fmla="*/ 0 h 270"/>
                  <a:gd name="T8" fmla="*/ 0 w 63"/>
                  <a:gd name="T9" fmla="*/ 0 h 270"/>
                  <a:gd name="T10" fmla="*/ 0 w 63"/>
                  <a:gd name="T11" fmla="*/ 0 h 270"/>
                  <a:gd name="T12" fmla="*/ 0 w 63"/>
                  <a:gd name="T13" fmla="*/ 0 h 270"/>
                  <a:gd name="T14" fmla="*/ 0 w 63"/>
                  <a:gd name="T15" fmla="*/ 0 h 270"/>
                  <a:gd name="T16" fmla="*/ 0 w 63"/>
                  <a:gd name="T17" fmla="*/ 0 h 270"/>
                  <a:gd name="T18" fmla="*/ 0 w 63"/>
                  <a:gd name="T19" fmla="*/ 0 h 270"/>
                  <a:gd name="T20" fmla="*/ 0 w 63"/>
                  <a:gd name="T21" fmla="*/ 0 h 270"/>
                  <a:gd name="T22" fmla="*/ 0 w 63"/>
                  <a:gd name="T23" fmla="*/ 0 h 270"/>
                  <a:gd name="T24" fmla="*/ 0 w 63"/>
                  <a:gd name="T25" fmla="*/ 0 h 270"/>
                  <a:gd name="T26" fmla="*/ 0 w 63"/>
                  <a:gd name="T27" fmla="*/ 0 h 270"/>
                  <a:gd name="T28" fmla="*/ 0 w 63"/>
                  <a:gd name="T29" fmla="*/ 0 h 270"/>
                  <a:gd name="T30" fmla="*/ 0 w 63"/>
                  <a:gd name="T31" fmla="*/ 0 h 270"/>
                  <a:gd name="T32" fmla="*/ 0 w 63"/>
                  <a:gd name="T33" fmla="*/ 0 h 270"/>
                  <a:gd name="T34" fmla="*/ 0 w 63"/>
                  <a:gd name="T35" fmla="*/ 0 h 270"/>
                  <a:gd name="T36" fmla="*/ 0 w 63"/>
                  <a:gd name="T37" fmla="*/ 0 h 270"/>
                  <a:gd name="T38" fmla="*/ 0 w 63"/>
                  <a:gd name="T39" fmla="*/ 0 h 270"/>
                  <a:gd name="T40" fmla="*/ 0 w 63"/>
                  <a:gd name="T41" fmla="*/ 0 h 270"/>
                  <a:gd name="T42" fmla="*/ 0 w 63"/>
                  <a:gd name="T43" fmla="*/ 0 h 270"/>
                  <a:gd name="T44" fmla="*/ 0 w 63"/>
                  <a:gd name="T45" fmla="*/ 0 h 270"/>
                  <a:gd name="T46" fmla="*/ 0 w 63"/>
                  <a:gd name="T47" fmla="*/ 0 h 270"/>
                  <a:gd name="T48" fmla="*/ 0 w 63"/>
                  <a:gd name="T49" fmla="*/ 0 h 270"/>
                  <a:gd name="T50" fmla="*/ 0 w 63"/>
                  <a:gd name="T51" fmla="*/ 0 h 270"/>
                  <a:gd name="T52" fmla="*/ 0 w 63"/>
                  <a:gd name="T53" fmla="*/ 0 h 270"/>
                  <a:gd name="T54" fmla="*/ 0 w 63"/>
                  <a:gd name="T55" fmla="*/ 0 h 270"/>
                  <a:gd name="T56" fmla="*/ 0 w 63"/>
                  <a:gd name="T57" fmla="*/ 0 h 2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3"/>
                  <a:gd name="T88" fmla="*/ 0 h 270"/>
                  <a:gd name="T89" fmla="*/ 63 w 63"/>
                  <a:gd name="T90" fmla="*/ 270 h 2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783" name="Freeform 53"/>
              <p:cNvSpPr>
                <a:spLocks/>
              </p:cNvSpPr>
              <p:nvPr/>
            </p:nvSpPr>
            <p:spPr bwMode="auto">
              <a:xfrm>
                <a:off x="4506" y="610"/>
                <a:ext cx="6" cy="24"/>
              </a:xfrm>
              <a:custGeom>
                <a:avLst/>
                <a:gdLst>
                  <a:gd name="T0" fmla="*/ 0 w 30"/>
                  <a:gd name="T1" fmla="*/ 0 h 118"/>
                  <a:gd name="T2" fmla="*/ 0 w 30"/>
                  <a:gd name="T3" fmla="*/ 0 h 118"/>
                  <a:gd name="T4" fmla="*/ 0 w 30"/>
                  <a:gd name="T5" fmla="*/ 0 h 118"/>
                  <a:gd name="T6" fmla="*/ 0 w 30"/>
                  <a:gd name="T7" fmla="*/ 0 h 118"/>
                  <a:gd name="T8" fmla="*/ 0 w 30"/>
                  <a:gd name="T9" fmla="*/ 0 h 118"/>
                  <a:gd name="T10" fmla="*/ 0 w 30"/>
                  <a:gd name="T11" fmla="*/ 0 h 118"/>
                  <a:gd name="T12" fmla="*/ 0 w 30"/>
                  <a:gd name="T13" fmla="*/ 0 h 118"/>
                  <a:gd name="T14" fmla="*/ 0 w 30"/>
                  <a:gd name="T15" fmla="*/ 0 h 118"/>
                  <a:gd name="T16" fmla="*/ 0 w 30"/>
                  <a:gd name="T17" fmla="*/ 0 h 118"/>
                  <a:gd name="T18" fmla="*/ 0 w 30"/>
                  <a:gd name="T19" fmla="*/ 0 h 118"/>
                  <a:gd name="T20" fmla="*/ 0 w 30"/>
                  <a:gd name="T21" fmla="*/ 0 h 118"/>
                  <a:gd name="T22" fmla="*/ 0 w 30"/>
                  <a:gd name="T23" fmla="*/ 0 h 118"/>
                  <a:gd name="T24" fmla="*/ 0 w 30"/>
                  <a:gd name="T25" fmla="*/ 0 h 118"/>
                  <a:gd name="T26" fmla="*/ 0 w 30"/>
                  <a:gd name="T27" fmla="*/ 0 h 1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118"/>
                  <a:gd name="T44" fmla="*/ 30 w 30"/>
                  <a:gd name="T45" fmla="*/ 118 h 1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784" name="Freeform 54"/>
              <p:cNvSpPr>
                <a:spLocks/>
              </p:cNvSpPr>
              <p:nvPr/>
            </p:nvSpPr>
            <p:spPr bwMode="auto">
              <a:xfrm>
                <a:off x="4446" y="612"/>
                <a:ext cx="10" cy="24"/>
              </a:xfrm>
              <a:custGeom>
                <a:avLst/>
                <a:gdLst>
                  <a:gd name="T0" fmla="*/ 0 w 50"/>
                  <a:gd name="T1" fmla="*/ 0 h 119"/>
                  <a:gd name="T2" fmla="*/ 0 w 50"/>
                  <a:gd name="T3" fmla="*/ 0 h 119"/>
                  <a:gd name="T4" fmla="*/ 0 w 50"/>
                  <a:gd name="T5" fmla="*/ 0 h 119"/>
                  <a:gd name="T6" fmla="*/ 0 w 50"/>
                  <a:gd name="T7" fmla="*/ 0 h 119"/>
                  <a:gd name="T8" fmla="*/ 0 w 50"/>
                  <a:gd name="T9" fmla="*/ 0 h 119"/>
                  <a:gd name="T10" fmla="*/ 0 w 50"/>
                  <a:gd name="T11" fmla="*/ 0 h 119"/>
                  <a:gd name="T12" fmla="*/ 0 w 50"/>
                  <a:gd name="T13" fmla="*/ 0 h 119"/>
                  <a:gd name="T14" fmla="*/ 0 w 50"/>
                  <a:gd name="T15" fmla="*/ 0 h 119"/>
                  <a:gd name="T16" fmla="*/ 0 w 50"/>
                  <a:gd name="T17" fmla="*/ 0 h 119"/>
                  <a:gd name="T18" fmla="*/ 0 w 50"/>
                  <a:gd name="T19" fmla="*/ 0 h 119"/>
                  <a:gd name="T20" fmla="*/ 0 w 50"/>
                  <a:gd name="T21" fmla="*/ 0 h 119"/>
                  <a:gd name="T22" fmla="*/ 0 w 50"/>
                  <a:gd name="T23" fmla="*/ 0 h 119"/>
                  <a:gd name="T24" fmla="*/ 0 w 50"/>
                  <a:gd name="T25" fmla="*/ 0 h 119"/>
                  <a:gd name="T26" fmla="*/ 0 w 50"/>
                  <a:gd name="T27" fmla="*/ 0 h 119"/>
                  <a:gd name="T28" fmla="*/ 0 w 50"/>
                  <a:gd name="T29" fmla="*/ 0 h 119"/>
                  <a:gd name="T30" fmla="*/ 0 w 50"/>
                  <a:gd name="T31" fmla="*/ 0 h 119"/>
                  <a:gd name="T32" fmla="*/ 0 w 50"/>
                  <a:gd name="T33" fmla="*/ 0 h 119"/>
                  <a:gd name="T34" fmla="*/ 0 w 50"/>
                  <a:gd name="T35" fmla="*/ 0 h 119"/>
                  <a:gd name="T36" fmla="*/ 0 w 50"/>
                  <a:gd name="T37" fmla="*/ 0 h 119"/>
                  <a:gd name="T38" fmla="*/ 0 w 50"/>
                  <a:gd name="T39" fmla="*/ 0 h 119"/>
                  <a:gd name="T40" fmla="*/ 0 w 50"/>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119"/>
                  <a:gd name="T65" fmla="*/ 50 w 50"/>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785" name="Freeform 55"/>
              <p:cNvSpPr>
                <a:spLocks/>
              </p:cNvSpPr>
              <p:nvPr/>
            </p:nvSpPr>
            <p:spPr bwMode="auto">
              <a:xfrm>
                <a:off x="4527" y="616"/>
                <a:ext cx="23" cy="39"/>
              </a:xfrm>
              <a:custGeom>
                <a:avLst/>
                <a:gdLst>
                  <a:gd name="T0" fmla="*/ 0 w 115"/>
                  <a:gd name="T1" fmla="*/ 0 h 198"/>
                  <a:gd name="T2" fmla="*/ 0 w 115"/>
                  <a:gd name="T3" fmla="*/ 0 h 198"/>
                  <a:gd name="T4" fmla="*/ 0 w 115"/>
                  <a:gd name="T5" fmla="*/ 0 h 198"/>
                  <a:gd name="T6" fmla="*/ 0 w 115"/>
                  <a:gd name="T7" fmla="*/ 0 h 198"/>
                  <a:gd name="T8" fmla="*/ 0 w 115"/>
                  <a:gd name="T9" fmla="*/ 0 h 198"/>
                  <a:gd name="T10" fmla="*/ 0 w 115"/>
                  <a:gd name="T11" fmla="*/ 0 h 198"/>
                  <a:gd name="T12" fmla="*/ 0 w 115"/>
                  <a:gd name="T13" fmla="*/ 0 h 198"/>
                  <a:gd name="T14" fmla="*/ 0 w 115"/>
                  <a:gd name="T15" fmla="*/ 0 h 198"/>
                  <a:gd name="T16" fmla="*/ 0 w 115"/>
                  <a:gd name="T17" fmla="*/ 0 h 198"/>
                  <a:gd name="T18" fmla="*/ 0 w 115"/>
                  <a:gd name="T19" fmla="*/ 0 h 198"/>
                  <a:gd name="T20" fmla="*/ 0 w 115"/>
                  <a:gd name="T21" fmla="*/ 0 h 198"/>
                  <a:gd name="T22" fmla="*/ 0 w 115"/>
                  <a:gd name="T23" fmla="*/ 0 h 198"/>
                  <a:gd name="T24" fmla="*/ 0 w 115"/>
                  <a:gd name="T25" fmla="*/ 0 h 198"/>
                  <a:gd name="T26" fmla="*/ 0 w 115"/>
                  <a:gd name="T27" fmla="*/ 0 h 198"/>
                  <a:gd name="T28" fmla="*/ 0 w 115"/>
                  <a:gd name="T29" fmla="*/ 0 h 198"/>
                  <a:gd name="T30" fmla="*/ 0 w 115"/>
                  <a:gd name="T31" fmla="*/ 0 h 198"/>
                  <a:gd name="T32" fmla="*/ 0 w 115"/>
                  <a:gd name="T33" fmla="*/ 0 h 198"/>
                  <a:gd name="T34" fmla="*/ 0 w 115"/>
                  <a:gd name="T35" fmla="*/ 0 h 198"/>
                  <a:gd name="T36" fmla="*/ 0 w 115"/>
                  <a:gd name="T37" fmla="*/ 0 h 198"/>
                  <a:gd name="T38" fmla="*/ 0 w 115"/>
                  <a:gd name="T39" fmla="*/ 0 h 198"/>
                  <a:gd name="T40" fmla="*/ 0 w 115"/>
                  <a:gd name="T41" fmla="*/ 0 h 198"/>
                  <a:gd name="T42" fmla="*/ 0 w 115"/>
                  <a:gd name="T43" fmla="*/ 0 h 198"/>
                  <a:gd name="T44" fmla="*/ 0 w 115"/>
                  <a:gd name="T45" fmla="*/ 0 h 198"/>
                  <a:gd name="T46" fmla="*/ 0 w 115"/>
                  <a:gd name="T47" fmla="*/ 0 h 198"/>
                  <a:gd name="T48" fmla="*/ 0 w 115"/>
                  <a:gd name="T49" fmla="*/ 0 h 198"/>
                  <a:gd name="T50" fmla="*/ 0 w 115"/>
                  <a:gd name="T51" fmla="*/ 0 h 198"/>
                  <a:gd name="T52" fmla="*/ 0 w 115"/>
                  <a:gd name="T53" fmla="*/ 0 h 198"/>
                  <a:gd name="T54" fmla="*/ 0 w 115"/>
                  <a:gd name="T55" fmla="*/ 0 h 198"/>
                  <a:gd name="T56" fmla="*/ 0 w 115"/>
                  <a:gd name="T57" fmla="*/ 0 h 198"/>
                  <a:gd name="T58" fmla="*/ 0 w 115"/>
                  <a:gd name="T59" fmla="*/ 0 h 198"/>
                  <a:gd name="T60" fmla="*/ 0 w 115"/>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198"/>
                  <a:gd name="T95" fmla="*/ 115 w 115"/>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786" name="Freeform 56"/>
              <p:cNvSpPr>
                <a:spLocks/>
              </p:cNvSpPr>
              <p:nvPr/>
            </p:nvSpPr>
            <p:spPr bwMode="auto">
              <a:xfrm>
                <a:off x="4014" y="695"/>
                <a:ext cx="523" cy="1184"/>
              </a:xfrm>
              <a:custGeom>
                <a:avLst/>
                <a:gdLst>
                  <a:gd name="T0" fmla="*/ 0 w 2616"/>
                  <a:gd name="T1" fmla="*/ 0 h 5921"/>
                  <a:gd name="T2" fmla="*/ 0 w 2616"/>
                  <a:gd name="T3" fmla="*/ 0 h 5921"/>
                  <a:gd name="T4" fmla="*/ 0 w 2616"/>
                  <a:gd name="T5" fmla="*/ 0 h 5921"/>
                  <a:gd name="T6" fmla="*/ 0 w 2616"/>
                  <a:gd name="T7" fmla="*/ 0 h 5921"/>
                  <a:gd name="T8" fmla="*/ 0 w 2616"/>
                  <a:gd name="T9" fmla="*/ 0 h 5921"/>
                  <a:gd name="T10" fmla="*/ 0 w 2616"/>
                  <a:gd name="T11" fmla="*/ 0 h 5921"/>
                  <a:gd name="T12" fmla="*/ 0 w 2616"/>
                  <a:gd name="T13" fmla="*/ 0 h 5921"/>
                  <a:gd name="T14" fmla="*/ 0 w 2616"/>
                  <a:gd name="T15" fmla="*/ 0 h 5921"/>
                  <a:gd name="T16" fmla="*/ 0 w 2616"/>
                  <a:gd name="T17" fmla="*/ 0 h 5921"/>
                  <a:gd name="T18" fmla="*/ 0 w 2616"/>
                  <a:gd name="T19" fmla="*/ 0 h 5921"/>
                  <a:gd name="T20" fmla="*/ 0 w 2616"/>
                  <a:gd name="T21" fmla="*/ 0 h 5921"/>
                  <a:gd name="T22" fmla="*/ 0 w 2616"/>
                  <a:gd name="T23" fmla="*/ 0 h 5921"/>
                  <a:gd name="T24" fmla="*/ 0 w 2616"/>
                  <a:gd name="T25" fmla="*/ 0 h 5921"/>
                  <a:gd name="T26" fmla="*/ 0 w 2616"/>
                  <a:gd name="T27" fmla="*/ 0 h 5921"/>
                  <a:gd name="T28" fmla="*/ 0 w 2616"/>
                  <a:gd name="T29" fmla="*/ 0 h 5921"/>
                  <a:gd name="T30" fmla="*/ 0 w 2616"/>
                  <a:gd name="T31" fmla="*/ 0 h 5921"/>
                  <a:gd name="T32" fmla="*/ 0 w 2616"/>
                  <a:gd name="T33" fmla="*/ 0 h 5921"/>
                  <a:gd name="T34" fmla="*/ 0 w 2616"/>
                  <a:gd name="T35" fmla="*/ 0 h 5921"/>
                  <a:gd name="T36" fmla="*/ 0 w 2616"/>
                  <a:gd name="T37" fmla="*/ 0 h 5921"/>
                  <a:gd name="T38" fmla="*/ 0 w 2616"/>
                  <a:gd name="T39" fmla="*/ 0 h 5921"/>
                  <a:gd name="T40" fmla="*/ 0 w 2616"/>
                  <a:gd name="T41" fmla="*/ 0 h 5921"/>
                  <a:gd name="T42" fmla="*/ 0 w 2616"/>
                  <a:gd name="T43" fmla="*/ 0 h 5921"/>
                  <a:gd name="T44" fmla="*/ 0 w 2616"/>
                  <a:gd name="T45" fmla="*/ 0 h 5921"/>
                  <a:gd name="T46" fmla="*/ 0 w 2616"/>
                  <a:gd name="T47" fmla="*/ 0 h 5921"/>
                  <a:gd name="T48" fmla="*/ 0 w 2616"/>
                  <a:gd name="T49" fmla="*/ 0 h 5921"/>
                  <a:gd name="T50" fmla="*/ 0 w 2616"/>
                  <a:gd name="T51" fmla="*/ 0 h 5921"/>
                  <a:gd name="T52" fmla="*/ 0 w 2616"/>
                  <a:gd name="T53" fmla="*/ 0 h 5921"/>
                  <a:gd name="T54" fmla="*/ 0 w 2616"/>
                  <a:gd name="T55" fmla="*/ 0 h 5921"/>
                  <a:gd name="T56" fmla="*/ 0 w 2616"/>
                  <a:gd name="T57" fmla="*/ 0 h 5921"/>
                  <a:gd name="T58" fmla="*/ 0 w 2616"/>
                  <a:gd name="T59" fmla="*/ 0 h 5921"/>
                  <a:gd name="T60" fmla="*/ 0 w 2616"/>
                  <a:gd name="T61" fmla="*/ 0 h 5921"/>
                  <a:gd name="T62" fmla="*/ 0 w 2616"/>
                  <a:gd name="T63" fmla="*/ 0 h 5921"/>
                  <a:gd name="T64" fmla="*/ 0 w 2616"/>
                  <a:gd name="T65" fmla="*/ 0 h 5921"/>
                  <a:gd name="T66" fmla="*/ 0 w 2616"/>
                  <a:gd name="T67" fmla="*/ 0 h 5921"/>
                  <a:gd name="T68" fmla="*/ 0 w 2616"/>
                  <a:gd name="T69" fmla="*/ 0 h 5921"/>
                  <a:gd name="T70" fmla="*/ 0 w 2616"/>
                  <a:gd name="T71" fmla="*/ 0 h 5921"/>
                  <a:gd name="T72" fmla="*/ 0 w 2616"/>
                  <a:gd name="T73" fmla="*/ 0 h 5921"/>
                  <a:gd name="T74" fmla="*/ 0 w 2616"/>
                  <a:gd name="T75" fmla="*/ 0 h 5921"/>
                  <a:gd name="T76" fmla="*/ 0 w 2616"/>
                  <a:gd name="T77" fmla="*/ 0 h 5921"/>
                  <a:gd name="T78" fmla="*/ 0 w 2616"/>
                  <a:gd name="T79" fmla="*/ 0 h 5921"/>
                  <a:gd name="T80" fmla="*/ 0 w 2616"/>
                  <a:gd name="T81" fmla="*/ 0 h 5921"/>
                  <a:gd name="T82" fmla="*/ 0 w 2616"/>
                  <a:gd name="T83" fmla="*/ 0 h 5921"/>
                  <a:gd name="T84" fmla="*/ 0 w 2616"/>
                  <a:gd name="T85" fmla="*/ 0 h 5921"/>
                  <a:gd name="T86" fmla="*/ 0 w 2616"/>
                  <a:gd name="T87" fmla="*/ 0 h 5921"/>
                  <a:gd name="T88" fmla="*/ 0 w 2616"/>
                  <a:gd name="T89" fmla="*/ 0 h 5921"/>
                  <a:gd name="T90" fmla="*/ 0 w 2616"/>
                  <a:gd name="T91" fmla="*/ 0 h 5921"/>
                  <a:gd name="T92" fmla="*/ 0 w 2616"/>
                  <a:gd name="T93" fmla="*/ 0 h 5921"/>
                  <a:gd name="T94" fmla="*/ 0 w 2616"/>
                  <a:gd name="T95" fmla="*/ 0 h 5921"/>
                  <a:gd name="T96" fmla="*/ 0 w 2616"/>
                  <a:gd name="T97" fmla="*/ 0 h 5921"/>
                  <a:gd name="T98" fmla="*/ 0 w 2616"/>
                  <a:gd name="T99" fmla="*/ 0 h 5921"/>
                  <a:gd name="T100" fmla="*/ 0 w 2616"/>
                  <a:gd name="T101" fmla="*/ 0 h 5921"/>
                  <a:gd name="T102" fmla="*/ 0 w 2616"/>
                  <a:gd name="T103" fmla="*/ 0 h 5921"/>
                  <a:gd name="T104" fmla="*/ 0 w 2616"/>
                  <a:gd name="T105" fmla="*/ 0 h 5921"/>
                  <a:gd name="T106" fmla="*/ 0 w 2616"/>
                  <a:gd name="T107" fmla="*/ 0 h 5921"/>
                  <a:gd name="T108" fmla="*/ 0 w 2616"/>
                  <a:gd name="T109" fmla="*/ 0 h 5921"/>
                  <a:gd name="T110" fmla="*/ 0 w 2616"/>
                  <a:gd name="T111" fmla="*/ 0 h 5921"/>
                  <a:gd name="T112" fmla="*/ 0 w 2616"/>
                  <a:gd name="T113" fmla="*/ 0 h 5921"/>
                  <a:gd name="T114" fmla="*/ 0 w 2616"/>
                  <a:gd name="T115" fmla="*/ 0 h 5921"/>
                  <a:gd name="T116" fmla="*/ 0 w 2616"/>
                  <a:gd name="T117" fmla="*/ 0 h 5921"/>
                  <a:gd name="T118" fmla="*/ 0 w 2616"/>
                  <a:gd name="T119" fmla="*/ 0 h 59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16"/>
                  <a:gd name="T181" fmla="*/ 0 h 5921"/>
                  <a:gd name="T182" fmla="*/ 2616 w 2616"/>
                  <a:gd name="T183" fmla="*/ 5921 h 59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787" name="Freeform 57"/>
              <p:cNvSpPr>
                <a:spLocks/>
              </p:cNvSpPr>
              <p:nvPr/>
            </p:nvSpPr>
            <p:spPr bwMode="auto">
              <a:xfrm>
                <a:off x="4313" y="705"/>
                <a:ext cx="197" cy="305"/>
              </a:xfrm>
              <a:custGeom>
                <a:avLst/>
                <a:gdLst>
                  <a:gd name="T0" fmla="*/ 0 w 986"/>
                  <a:gd name="T1" fmla="*/ 0 h 1524"/>
                  <a:gd name="T2" fmla="*/ 0 w 986"/>
                  <a:gd name="T3" fmla="*/ 0 h 1524"/>
                  <a:gd name="T4" fmla="*/ 0 w 986"/>
                  <a:gd name="T5" fmla="*/ 0 h 1524"/>
                  <a:gd name="T6" fmla="*/ 0 w 986"/>
                  <a:gd name="T7" fmla="*/ 0 h 1524"/>
                  <a:gd name="T8" fmla="*/ 0 w 986"/>
                  <a:gd name="T9" fmla="*/ 0 h 1524"/>
                  <a:gd name="T10" fmla="*/ 0 w 986"/>
                  <a:gd name="T11" fmla="*/ 0 h 1524"/>
                  <a:gd name="T12" fmla="*/ 0 w 986"/>
                  <a:gd name="T13" fmla="*/ 0 h 1524"/>
                  <a:gd name="T14" fmla="*/ 0 w 986"/>
                  <a:gd name="T15" fmla="*/ 0 h 1524"/>
                  <a:gd name="T16" fmla="*/ 0 w 986"/>
                  <a:gd name="T17" fmla="*/ 0 h 1524"/>
                  <a:gd name="T18" fmla="*/ 0 w 986"/>
                  <a:gd name="T19" fmla="*/ 0 h 1524"/>
                  <a:gd name="T20" fmla="*/ 0 w 986"/>
                  <a:gd name="T21" fmla="*/ 0 h 1524"/>
                  <a:gd name="T22" fmla="*/ 0 w 986"/>
                  <a:gd name="T23" fmla="*/ 0 h 1524"/>
                  <a:gd name="T24" fmla="*/ 0 w 986"/>
                  <a:gd name="T25" fmla="*/ 0 h 1524"/>
                  <a:gd name="T26" fmla="*/ 0 w 986"/>
                  <a:gd name="T27" fmla="*/ 0 h 1524"/>
                  <a:gd name="T28" fmla="*/ 0 w 986"/>
                  <a:gd name="T29" fmla="*/ 0 h 1524"/>
                  <a:gd name="T30" fmla="*/ 0 w 986"/>
                  <a:gd name="T31" fmla="*/ 0 h 1524"/>
                  <a:gd name="T32" fmla="*/ 0 w 986"/>
                  <a:gd name="T33" fmla="*/ 0 h 1524"/>
                  <a:gd name="T34" fmla="*/ 0 w 986"/>
                  <a:gd name="T35" fmla="*/ 0 h 1524"/>
                  <a:gd name="T36" fmla="*/ 0 w 986"/>
                  <a:gd name="T37" fmla="*/ 0 h 1524"/>
                  <a:gd name="T38" fmla="*/ 0 w 986"/>
                  <a:gd name="T39" fmla="*/ 0 h 1524"/>
                  <a:gd name="T40" fmla="*/ 0 w 986"/>
                  <a:gd name="T41" fmla="*/ 0 h 1524"/>
                  <a:gd name="T42" fmla="*/ 0 w 986"/>
                  <a:gd name="T43" fmla="*/ 0 h 1524"/>
                  <a:gd name="T44" fmla="*/ 0 w 986"/>
                  <a:gd name="T45" fmla="*/ 0 h 1524"/>
                  <a:gd name="T46" fmla="*/ 0 w 986"/>
                  <a:gd name="T47" fmla="*/ 0 h 1524"/>
                  <a:gd name="T48" fmla="*/ 0 w 986"/>
                  <a:gd name="T49" fmla="*/ 0 h 1524"/>
                  <a:gd name="T50" fmla="*/ 0 w 986"/>
                  <a:gd name="T51" fmla="*/ 0 h 1524"/>
                  <a:gd name="T52" fmla="*/ 0 w 986"/>
                  <a:gd name="T53" fmla="*/ 0 h 1524"/>
                  <a:gd name="T54" fmla="*/ 0 w 986"/>
                  <a:gd name="T55" fmla="*/ 0 h 1524"/>
                  <a:gd name="T56" fmla="*/ 0 w 986"/>
                  <a:gd name="T57" fmla="*/ 0 h 1524"/>
                  <a:gd name="T58" fmla="*/ 0 w 986"/>
                  <a:gd name="T59" fmla="*/ 0 h 1524"/>
                  <a:gd name="T60" fmla="*/ 0 w 986"/>
                  <a:gd name="T61" fmla="*/ 0 h 1524"/>
                  <a:gd name="T62" fmla="*/ 0 w 986"/>
                  <a:gd name="T63" fmla="*/ 0 h 1524"/>
                  <a:gd name="T64" fmla="*/ 0 w 986"/>
                  <a:gd name="T65" fmla="*/ 0 h 1524"/>
                  <a:gd name="T66" fmla="*/ 0 w 986"/>
                  <a:gd name="T67" fmla="*/ 0 h 1524"/>
                  <a:gd name="T68" fmla="*/ 0 w 986"/>
                  <a:gd name="T69" fmla="*/ 0 h 1524"/>
                  <a:gd name="T70" fmla="*/ 0 w 986"/>
                  <a:gd name="T71" fmla="*/ 0 h 1524"/>
                  <a:gd name="T72" fmla="*/ 0 w 986"/>
                  <a:gd name="T73" fmla="*/ 0 h 1524"/>
                  <a:gd name="T74" fmla="*/ 0 w 986"/>
                  <a:gd name="T75" fmla="*/ 0 h 1524"/>
                  <a:gd name="T76" fmla="*/ 0 w 986"/>
                  <a:gd name="T77" fmla="*/ 0 h 1524"/>
                  <a:gd name="T78" fmla="*/ 0 w 986"/>
                  <a:gd name="T79" fmla="*/ 0 h 1524"/>
                  <a:gd name="T80" fmla="*/ 0 w 986"/>
                  <a:gd name="T81" fmla="*/ 0 h 1524"/>
                  <a:gd name="T82" fmla="*/ 0 w 986"/>
                  <a:gd name="T83" fmla="*/ 0 h 1524"/>
                  <a:gd name="T84" fmla="*/ 0 w 986"/>
                  <a:gd name="T85" fmla="*/ 0 h 1524"/>
                  <a:gd name="T86" fmla="*/ 0 w 986"/>
                  <a:gd name="T87" fmla="*/ 0 h 1524"/>
                  <a:gd name="T88" fmla="*/ 0 w 986"/>
                  <a:gd name="T89" fmla="*/ 0 h 1524"/>
                  <a:gd name="T90" fmla="*/ 0 w 986"/>
                  <a:gd name="T91" fmla="*/ 0 h 1524"/>
                  <a:gd name="T92" fmla="*/ 0 w 986"/>
                  <a:gd name="T93" fmla="*/ 0 h 1524"/>
                  <a:gd name="T94" fmla="*/ 0 w 986"/>
                  <a:gd name="T95" fmla="*/ 0 h 1524"/>
                  <a:gd name="T96" fmla="*/ 0 w 986"/>
                  <a:gd name="T97" fmla="*/ 0 h 1524"/>
                  <a:gd name="T98" fmla="*/ 0 w 986"/>
                  <a:gd name="T99" fmla="*/ 0 h 1524"/>
                  <a:gd name="T100" fmla="*/ 0 w 986"/>
                  <a:gd name="T101" fmla="*/ 0 h 1524"/>
                  <a:gd name="T102" fmla="*/ 0 w 986"/>
                  <a:gd name="T103" fmla="*/ 0 h 1524"/>
                  <a:gd name="T104" fmla="*/ 0 w 986"/>
                  <a:gd name="T105" fmla="*/ 0 h 1524"/>
                  <a:gd name="T106" fmla="*/ 0 w 986"/>
                  <a:gd name="T107" fmla="*/ 0 h 1524"/>
                  <a:gd name="T108" fmla="*/ 0 w 986"/>
                  <a:gd name="T109" fmla="*/ 0 h 1524"/>
                  <a:gd name="T110" fmla="*/ 0 w 986"/>
                  <a:gd name="T111" fmla="*/ 0 h 1524"/>
                  <a:gd name="T112" fmla="*/ 0 w 986"/>
                  <a:gd name="T113" fmla="*/ 0 h 1524"/>
                  <a:gd name="T114" fmla="*/ 0 w 986"/>
                  <a:gd name="T115" fmla="*/ 0 h 1524"/>
                  <a:gd name="T116" fmla="*/ 0 w 986"/>
                  <a:gd name="T117" fmla="*/ 0 h 15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6"/>
                  <a:gd name="T178" fmla="*/ 0 h 1524"/>
                  <a:gd name="T179" fmla="*/ 986 w 986"/>
                  <a:gd name="T180" fmla="*/ 1524 h 15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788" name="Freeform 58"/>
              <p:cNvSpPr>
                <a:spLocks/>
              </p:cNvSpPr>
              <p:nvPr/>
            </p:nvSpPr>
            <p:spPr bwMode="auto">
              <a:xfrm>
                <a:off x="4023" y="778"/>
                <a:ext cx="167" cy="286"/>
              </a:xfrm>
              <a:custGeom>
                <a:avLst/>
                <a:gdLst>
                  <a:gd name="T0" fmla="*/ 0 w 834"/>
                  <a:gd name="T1" fmla="*/ 0 h 1430"/>
                  <a:gd name="T2" fmla="*/ 0 w 834"/>
                  <a:gd name="T3" fmla="*/ 0 h 1430"/>
                  <a:gd name="T4" fmla="*/ 0 w 834"/>
                  <a:gd name="T5" fmla="*/ 0 h 1430"/>
                  <a:gd name="T6" fmla="*/ 0 w 834"/>
                  <a:gd name="T7" fmla="*/ 0 h 1430"/>
                  <a:gd name="T8" fmla="*/ 0 w 834"/>
                  <a:gd name="T9" fmla="*/ 0 h 1430"/>
                  <a:gd name="T10" fmla="*/ 0 w 834"/>
                  <a:gd name="T11" fmla="*/ 0 h 1430"/>
                  <a:gd name="T12" fmla="*/ 0 w 834"/>
                  <a:gd name="T13" fmla="*/ 0 h 1430"/>
                  <a:gd name="T14" fmla="*/ 0 w 834"/>
                  <a:gd name="T15" fmla="*/ 0 h 1430"/>
                  <a:gd name="T16" fmla="*/ 0 w 834"/>
                  <a:gd name="T17" fmla="*/ 0 h 1430"/>
                  <a:gd name="T18" fmla="*/ 0 w 834"/>
                  <a:gd name="T19" fmla="*/ 0 h 1430"/>
                  <a:gd name="T20" fmla="*/ 0 w 834"/>
                  <a:gd name="T21" fmla="*/ 0 h 1430"/>
                  <a:gd name="T22" fmla="*/ 0 w 834"/>
                  <a:gd name="T23" fmla="*/ 0 h 1430"/>
                  <a:gd name="T24" fmla="*/ 0 w 834"/>
                  <a:gd name="T25" fmla="*/ 0 h 1430"/>
                  <a:gd name="T26" fmla="*/ 0 w 834"/>
                  <a:gd name="T27" fmla="*/ 0 h 1430"/>
                  <a:gd name="T28" fmla="*/ 0 w 834"/>
                  <a:gd name="T29" fmla="*/ 0 h 1430"/>
                  <a:gd name="T30" fmla="*/ 0 w 834"/>
                  <a:gd name="T31" fmla="*/ 0 h 1430"/>
                  <a:gd name="T32" fmla="*/ 0 w 834"/>
                  <a:gd name="T33" fmla="*/ 0 h 1430"/>
                  <a:gd name="T34" fmla="*/ 0 w 834"/>
                  <a:gd name="T35" fmla="*/ 0 h 1430"/>
                  <a:gd name="T36" fmla="*/ 0 w 834"/>
                  <a:gd name="T37" fmla="*/ 0 h 1430"/>
                  <a:gd name="T38" fmla="*/ 0 w 834"/>
                  <a:gd name="T39" fmla="*/ 0 h 1430"/>
                  <a:gd name="T40" fmla="*/ 0 w 834"/>
                  <a:gd name="T41" fmla="*/ 0 h 1430"/>
                  <a:gd name="T42" fmla="*/ 0 w 834"/>
                  <a:gd name="T43" fmla="*/ 0 h 1430"/>
                  <a:gd name="T44" fmla="*/ 0 w 834"/>
                  <a:gd name="T45" fmla="*/ 0 h 1430"/>
                  <a:gd name="T46" fmla="*/ 0 w 834"/>
                  <a:gd name="T47" fmla="*/ 0 h 1430"/>
                  <a:gd name="T48" fmla="*/ 0 w 834"/>
                  <a:gd name="T49" fmla="*/ 0 h 1430"/>
                  <a:gd name="T50" fmla="*/ 0 w 834"/>
                  <a:gd name="T51" fmla="*/ 0 h 1430"/>
                  <a:gd name="T52" fmla="*/ 0 w 834"/>
                  <a:gd name="T53" fmla="*/ 0 h 1430"/>
                  <a:gd name="T54" fmla="*/ 0 w 834"/>
                  <a:gd name="T55" fmla="*/ 0 h 1430"/>
                  <a:gd name="T56" fmla="*/ 0 w 834"/>
                  <a:gd name="T57" fmla="*/ 0 h 1430"/>
                  <a:gd name="T58" fmla="*/ 0 w 834"/>
                  <a:gd name="T59" fmla="*/ 0 h 1430"/>
                  <a:gd name="T60" fmla="*/ 0 w 834"/>
                  <a:gd name="T61" fmla="*/ 0 h 1430"/>
                  <a:gd name="T62" fmla="*/ 0 w 834"/>
                  <a:gd name="T63" fmla="*/ 0 h 1430"/>
                  <a:gd name="T64" fmla="*/ 0 w 834"/>
                  <a:gd name="T65" fmla="*/ 0 h 1430"/>
                  <a:gd name="T66" fmla="*/ 0 w 834"/>
                  <a:gd name="T67" fmla="*/ 0 h 1430"/>
                  <a:gd name="T68" fmla="*/ 0 w 834"/>
                  <a:gd name="T69" fmla="*/ 0 h 1430"/>
                  <a:gd name="T70" fmla="*/ 0 w 834"/>
                  <a:gd name="T71" fmla="*/ 0 h 1430"/>
                  <a:gd name="T72" fmla="*/ 0 w 834"/>
                  <a:gd name="T73" fmla="*/ 0 h 1430"/>
                  <a:gd name="T74" fmla="*/ 0 w 834"/>
                  <a:gd name="T75" fmla="*/ 0 h 1430"/>
                  <a:gd name="T76" fmla="*/ 0 w 834"/>
                  <a:gd name="T77" fmla="*/ 0 h 1430"/>
                  <a:gd name="T78" fmla="*/ 0 w 834"/>
                  <a:gd name="T79" fmla="*/ 0 h 1430"/>
                  <a:gd name="T80" fmla="*/ 0 w 834"/>
                  <a:gd name="T81" fmla="*/ 0 h 1430"/>
                  <a:gd name="T82" fmla="*/ 0 w 834"/>
                  <a:gd name="T83" fmla="*/ 0 h 1430"/>
                  <a:gd name="T84" fmla="*/ 0 w 834"/>
                  <a:gd name="T85" fmla="*/ 0 h 1430"/>
                  <a:gd name="T86" fmla="*/ 0 w 834"/>
                  <a:gd name="T87" fmla="*/ 0 h 1430"/>
                  <a:gd name="T88" fmla="*/ 0 w 834"/>
                  <a:gd name="T89" fmla="*/ 0 h 1430"/>
                  <a:gd name="T90" fmla="*/ 0 w 834"/>
                  <a:gd name="T91" fmla="*/ 0 h 1430"/>
                  <a:gd name="T92" fmla="*/ 0 w 834"/>
                  <a:gd name="T93" fmla="*/ 0 h 1430"/>
                  <a:gd name="T94" fmla="*/ 0 w 834"/>
                  <a:gd name="T95" fmla="*/ 0 h 1430"/>
                  <a:gd name="T96" fmla="*/ 0 w 834"/>
                  <a:gd name="T97" fmla="*/ 0 h 1430"/>
                  <a:gd name="T98" fmla="*/ 0 w 834"/>
                  <a:gd name="T99" fmla="*/ 0 h 1430"/>
                  <a:gd name="T100" fmla="*/ 0 w 834"/>
                  <a:gd name="T101" fmla="*/ 0 h 1430"/>
                  <a:gd name="T102" fmla="*/ 0 w 834"/>
                  <a:gd name="T103" fmla="*/ 0 h 1430"/>
                  <a:gd name="T104" fmla="*/ 0 w 834"/>
                  <a:gd name="T105" fmla="*/ 0 h 1430"/>
                  <a:gd name="T106" fmla="*/ 0 w 834"/>
                  <a:gd name="T107" fmla="*/ 0 h 1430"/>
                  <a:gd name="T108" fmla="*/ 0 w 834"/>
                  <a:gd name="T109" fmla="*/ 0 h 1430"/>
                  <a:gd name="T110" fmla="*/ 0 w 834"/>
                  <a:gd name="T111" fmla="*/ 0 h 1430"/>
                  <a:gd name="T112" fmla="*/ 0 w 834"/>
                  <a:gd name="T113" fmla="*/ 0 h 14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34"/>
                  <a:gd name="T172" fmla="*/ 0 h 1430"/>
                  <a:gd name="T173" fmla="*/ 834 w 834"/>
                  <a:gd name="T174" fmla="*/ 1430 h 14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789" name="Freeform 59"/>
              <p:cNvSpPr>
                <a:spLocks/>
              </p:cNvSpPr>
              <p:nvPr/>
            </p:nvSpPr>
            <p:spPr bwMode="auto">
              <a:xfrm>
                <a:off x="4073" y="808"/>
                <a:ext cx="130" cy="165"/>
              </a:xfrm>
              <a:custGeom>
                <a:avLst/>
                <a:gdLst>
                  <a:gd name="T0" fmla="*/ 0 w 653"/>
                  <a:gd name="T1" fmla="*/ 0 h 823"/>
                  <a:gd name="T2" fmla="*/ 0 w 653"/>
                  <a:gd name="T3" fmla="*/ 0 h 823"/>
                  <a:gd name="T4" fmla="*/ 0 w 653"/>
                  <a:gd name="T5" fmla="*/ 0 h 823"/>
                  <a:gd name="T6" fmla="*/ 0 w 653"/>
                  <a:gd name="T7" fmla="*/ 0 h 823"/>
                  <a:gd name="T8" fmla="*/ 0 w 653"/>
                  <a:gd name="T9" fmla="*/ 0 h 823"/>
                  <a:gd name="T10" fmla="*/ 0 w 653"/>
                  <a:gd name="T11" fmla="*/ 0 h 823"/>
                  <a:gd name="T12" fmla="*/ 0 w 653"/>
                  <a:gd name="T13" fmla="*/ 0 h 823"/>
                  <a:gd name="T14" fmla="*/ 0 w 653"/>
                  <a:gd name="T15" fmla="*/ 0 h 823"/>
                  <a:gd name="T16" fmla="*/ 0 w 653"/>
                  <a:gd name="T17" fmla="*/ 0 h 823"/>
                  <a:gd name="T18" fmla="*/ 0 w 653"/>
                  <a:gd name="T19" fmla="*/ 0 h 823"/>
                  <a:gd name="T20" fmla="*/ 0 w 653"/>
                  <a:gd name="T21" fmla="*/ 0 h 823"/>
                  <a:gd name="T22" fmla="*/ 0 w 653"/>
                  <a:gd name="T23" fmla="*/ 0 h 823"/>
                  <a:gd name="T24" fmla="*/ 0 w 653"/>
                  <a:gd name="T25" fmla="*/ 0 h 823"/>
                  <a:gd name="T26" fmla="*/ 0 w 653"/>
                  <a:gd name="T27" fmla="*/ 0 h 823"/>
                  <a:gd name="T28" fmla="*/ 0 w 653"/>
                  <a:gd name="T29" fmla="*/ 0 h 823"/>
                  <a:gd name="T30" fmla="*/ 0 w 653"/>
                  <a:gd name="T31" fmla="*/ 0 h 823"/>
                  <a:gd name="T32" fmla="*/ 0 w 653"/>
                  <a:gd name="T33" fmla="*/ 0 h 823"/>
                  <a:gd name="T34" fmla="*/ 0 w 653"/>
                  <a:gd name="T35" fmla="*/ 0 h 823"/>
                  <a:gd name="T36" fmla="*/ 0 w 653"/>
                  <a:gd name="T37" fmla="*/ 0 h 823"/>
                  <a:gd name="T38" fmla="*/ 0 w 653"/>
                  <a:gd name="T39" fmla="*/ 0 h 823"/>
                  <a:gd name="T40" fmla="*/ 0 w 653"/>
                  <a:gd name="T41" fmla="*/ 0 h 823"/>
                  <a:gd name="T42" fmla="*/ 0 w 653"/>
                  <a:gd name="T43" fmla="*/ 0 h 823"/>
                  <a:gd name="T44" fmla="*/ 0 w 653"/>
                  <a:gd name="T45" fmla="*/ 0 h 823"/>
                  <a:gd name="T46" fmla="*/ 0 w 653"/>
                  <a:gd name="T47" fmla="*/ 0 h 823"/>
                  <a:gd name="T48" fmla="*/ 0 w 653"/>
                  <a:gd name="T49" fmla="*/ 0 h 823"/>
                  <a:gd name="T50" fmla="*/ 0 w 653"/>
                  <a:gd name="T51" fmla="*/ 0 h 823"/>
                  <a:gd name="T52" fmla="*/ 0 w 653"/>
                  <a:gd name="T53" fmla="*/ 0 h 823"/>
                  <a:gd name="T54" fmla="*/ 0 w 653"/>
                  <a:gd name="T55" fmla="*/ 0 h 823"/>
                  <a:gd name="T56" fmla="*/ 0 w 653"/>
                  <a:gd name="T57" fmla="*/ 0 h 823"/>
                  <a:gd name="T58" fmla="*/ 0 w 653"/>
                  <a:gd name="T59" fmla="*/ 0 h 823"/>
                  <a:gd name="T60" fmla="*/ 0 w 653"/>
                  <a:gd name="T61" fmla="*/ 0 h 823"/>
                  <a:gd name="T62" fmla="*/ 0 w 653"/>
                  <a:gd name="T63" fmla="*/ 0 h 823"/>
                  <a:gd name="T64" fmla="*/ 0 w 653"/>
                  <a:gd name="T65" fmla="*/ 0 h 823"/>
                  <a:gd name="T66" fmla="*/ 0 w 653"/>
                  <a:gd name="T67" fmla="*/ 0 h 823"/>
                  <a:gd name="T68" fmla="*/ 0 w 653"/>
                  <a:gd name="T69" fmla="*/ 0 h 823"/>
                  <a:gd name="T70" fmla="*/ 0 w 653"/>
                  <a:gd name="T71" fmla="*/ 0 h 823"/>
                  <a:gd name="T72" fmla="*/ 0 w 653"/>
                  <a:gd name="T73" fmla="*/ 0 h 823"/>
                  <a:gd name="T74" fmla="*/ 0 w 653"/>
                  <a:gd name="T75" fmla="*/ 0 h 823"/>
                  <a:gd name="T76" fmla="*/ 0 w 653"/>
                  <a:gd name="T77" fmla="*/ 0 h 823"/>
                  <a:gd name="T78" fmla="*/ 0 w 653"/>
                  <a:gd name="T79" fmla="*/ 0 h 823"/>
                  <a:gd name="T80" fmla="*/ 0 w 653"/>
                  <a:gd name="T81" fmla="*/ 0 h 823"/>
                  <a:gd name="T82" fmla="*/ 0 w 653"/>
                  <a:gd name="T83" fmla="*/ 0 h 823"/>
                  <a:gd name="T84" fmla="*/ 0 w 653"/>
                  <a:gd name="T85" fmla="*/ 0 h 823"/>
                  <a:gd name="T86" fmla="*/ 0 w 653"/>
                  <a:gd name="T87" fmla="*/ 0 h 823"/>
                  <a:gd name="T88" fmla="*/ 0 w 653"/>
                  <a:gd name="T89" fmla="*/ 0 h 823"/>
                  <a:gd name="T90" fmla="*/ 0 w 653"/>
                  <a:gd name="T91" fmla="*/ 0 h 823"/>
                  <a:gd name="T92" fmla="*/ 0 w 653"/>
                  <a:gd name="T93" fmla="*/ 0 h 823"/>
                  <a:gd name="T94" fmla="*/ 0 w 653"/>
                  <a:gd name="T95" fmla="*/ 0 h 823"/>
                  <a:gd name="T96" fmla="*/ 0 w 653"/>
                  <a:gd name="T97" fmla="*/ 0 h 823"/>
                  <a:gd name="T98" fmla="*/ 0 w 653"/>
                  <a:gd name="T99" fmla="*/ 0 h 823"/>
                  <a:gd name="T100" fmla="*/ 0 w 653"/>
                  <a:gd name="T101" fmla="*/ 0 h 823"/>
                  <a:gd name="T102" fmla="*/ 0 w 653"/>
                  <a:gd name="T103" fmla="*/ 0 h 823"/>
                  <a:gd name="T104" fmla="*/ 0 w 653"/>
                  <a:gd name="T105" fmla="*/ 0 h 823"/>
                  <a:gd name="T106" fmla="*/ 0 w 653"/>
                  <a:gd name="T107" fmla="*/ 0 h 8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3"/>
                  <a:gd name="T163" fmla="*/ 0 h 823"/>
                  <a:gd name="T164" fmla="*/ 653 w 653"/>
                  <a:gd name="T165" fmla="*/ 823 h 8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790" name="Freeform 60"/>
              <p:cNvSpPr>
                <a:spLocks/>
              </p:cNvSpPr>
              <p:nvPr/>
            </p:nvSpPr>
            <p:spPr bwMode="auto">
              <a:xfrm>
                <a:off x="4205" y="822"/>
                <a:ext cx="88" cy="130"/>
              </a:xfrm>
              <a:custGeom>
                <a:avLst/>
                <a:gdLst>
                  <a:gd name="T0" fmla="*/ 0 w 437"/>
                  <a:gd name="T1" fmla="*/ 0 h 653"/>
                  <a:gd name="T2" fmla="*/ 0 w 437"/>
                  <a:gd name="T3" fmla="*/ 0 h 653"/>
                  <a:gd name="T4" fmla="*/ 0 w 437"/>
                  <a:gd name="T5" fmla="*/ 0 h 653"/>
                  <a:gd name="T6" fmla="*/ 0 w 437"/>
                  <a:gd name="T7" fmla="*/ 0 h 653"/>
                  <a:gd name="T8" fmla="*/ 0 w 437"/>
                  <a:gd name="T9" fmla="*/ 0 h 653"/>
                  <a:gd name="T10" fmla="*/ 0 w 437"/>
                  <a:gd name="T11" fmla="*/ 0 h 653"/>
                  <a:gd name="T12" fmla="*/ 0 w 437"/>
                  <a:gd name="T13" fmla="*/ 0 h 653"/>
                  <a:gd name="T14" fmla="*/ 0 w 437"/>
                  <a:gd name="T15" fmla="*/ 0 h 653"/>
                  <a:gd name="T16" fmla="*/ 0 w 437"/>
                  <a:gd name="T17" fmla="*/ 0 h 653"/>
                  <a:gd name="T18" fmla="*/ 0 w 437"/>
                  <a:gd name="T19" fmla="*/ 0 h 653"/>
                  <a:gd name="T20" fmla="*/ 0 w 437"/>
                  <a:gd name="T21" fmla="*/ 0 h 653"/>
                  <a:gd name="T22" fmla="*/ 0 w 437"/>
                  <a:gd name="T23" fmla="*/ 0 h 653"/>
                  <a:gd name="T24" fmla="*/ 0 w 437"/>
                  <a:gd name="T25" fmla="*/ 0 h 653"/>
                  <a:gd name="T26" fmla="*/ 0 w 437"/>
                  <a:gd name="T27" fmla="*/ 0 h 653"/>
                  <a:gd name="T28" fmla="*/ 0 w 437"/>
                  <a:gd name="T29" fmla="*/ 0 h 653"/>
                  <a:gd name="T30" fmla="*/ 0 w 437"/>
                  <a:gd name="T31" fmla="*/ 0 h 653"/>
                  <a:gd name="T32" fmla="*/ 0 w 437"/>
                  <a:gd name="T33" fmla="*/ 0 h 653"/>
                  <a:gd name="T34" fmla="*/ 0 w 437"/>
                  <a:gd name="T35" fmla="*/ 0 h 653"/>
                  <a:gd name="T36" fmla="*/ 0 w 437"/>
                  <a:gd name="T37" fmla="*/ 0 h 653"/>
                  <a:gd name="T38" fmla="*/ 0 w 437"/>
                  <a:gd name="T39" fmla="*/ 0 h 653"/>
                  <a:gd name="T40" fmla="*/ 0 w 437"/>
                  <a:gd name="T41" fmla="*/ 0 h 653"/>
                  <a:gd name="T42" fmla="*/ 0 w 437"/>
                  <a:gd name="T43" fmla="*/ 0 h 653"/>
                  <a:gd name="T44" fmla="*/ 0 w 437"/>
                  <a:gd name="T45" fmla="*/ 0 h 653"/>
                  <a:gd name="T46" fmla="*/ 0 w 437"/>
                  <a:gd name="T47" fmla="*/ 0 h 653"/>
                  <a:gd name="T48" fmla="*/ 0 w 437"/>
                  <a:gd name="T49" fmla="*/ 0 h 653"/>
                  <a:gd name="T50" fmla="*/ 0 w 437"/>
                  <a:gd name="T51" fmla="*/ 0 h 653"/>
                  <a:gd name="T52" fmla="*/ 0 w 437"/>
                  <a:gd name="T53" fmla="*/ 0 h 653"/>
                  <a:gd name="T54" fmla="*/ 0 w 437"/>
                  <a:gd name="T55" fmla="*/ 0 h 653"/>
                  <a:gd name="T56" fmla="*/ 0 w 437"/>
                  <a:gd name="T57" fmla="*/ 0 h 653"/>
                  <a:gd name="T58" fmla="*/ 0 w 437"/>
                  <a:gd name="T59" fmla="*/ 0 h 653"/>
                  <a:gd name="T60" fmla="*/ 0 w 437"/>
                  <a:gd name="T61" fmla="*/ 0 h 653"/>
                  <a:gd name="T62" fmla="*/ 0 w 437"/>
                  <a:gd name="T63" fmla="*/ 0 h 653"/>
                  <a:gd name="T64" fmla="*/ 0 w 437"/>
                  <a:gd name="T65" fmla="*/ 0 h 653"/>
                  <a:gd name="T66" fmla="*/ 0 w 437"/>
                  <a:gd name="T67" fmla="*/ 0 h 653"/>
                  <a:gd name="T68" fmla="*/ 0 w 437"/>
                  <a:gd name="T69" fmla="*/ 0 h 653"/>
                  <a:gd name="T70" fmla="*/ 0 w 437"/>
                  <a:gd name="T71" fmla="*/ 0 h 653"/>
                  <a:gd name="T72" fmla="*/ 0 w 437"/>
                  <a:gd name="T73" fmla="*/ 0 h 653"/>
                  <a:gd name="T74" fmla="*/ 0 w 437"/>
                  <a:gd name="T75" fmla="*/ 0 h 653"/>
                  <a:gd name="T76" fmla="*/ 0 w 437"/>
                  <a:gd name="T77" fmla="*/ 0 h 653"/>
                  <a:gd name="T78" fmla="*/ 0 w 437"/>
                  <a:gd name="T79" fmla="*/ 0 h 653"/>
                  <a:gd name="T80" fmla="*/ 0 w 437"/>
                  <a:gd name="T81" fmla="*/ 0 h 653"/>
                  <a:gd name="T82" fmla="*/ 0 w 437"/>
                  <a:gd name="T83" fmla="*/ 0 h 653"/>
                  <a:gd name="T84" fmla="*/ 0 w 437"/>
                  <a:gd name="T85" fmla="*/ 0 h 653"/>
                  <a:gd name="T86" fmla="*/ 0 w 437"/>
                  <a:gd name="T87" fmla="*/ 0 h 653"/>
                  <a:gd name="T88" fmla="*/ 0 w 437"/>
                  <a:gd name="T89" fmla="*/ 0 h 653"/>
                  <a:gd name="T90" fmla="*/ 0 w 437"/>
                  <a:gd name="T91" fmla="*/ 0 h 653"/>
                  <a:gd name="T92" fmla="*/ 0 w 437"/>
                  <a:gd name="T93" fmla="*/ 0 h 653"/>
                  <a:gd name="T94" fmla="*/ 0 w 437"/>
                  <a:gd name="T95" fmla="*/ 0 h 653"/>
                  <a:gd name="T96" fmla="*/ 0 w 437"/>
                  <a:gd name="T97" fmla="*/ 0 h 653"/>
                  <a:gd name="T98" fmla="*/ 0 w 437"/>
                  <a:gd name="T99" fmla="*/ 0 h 653"/>
                  <a:gd name="T100" fmla="*/ 0 w 437"/>
                  <a:gd name="T101" fmla="*/ 0 h 653"/>
                  <a:gd name="T102" fmla="*/ 0 w 437"/>
                  <a:gd name="T103" fmla="*/ 0 h 653"/>
                  <a:gd name="T104" fmla="*/ 0 w 437"/>
                  <a:gd name="T105" fmla="*/ 0 h 653"/>
                  <a:gd name="T106" fmla="*/ 0 w 437"/>
                  <a:gd name="T107" fmla="*/ 0 h 653"/>
                  <a:gd name="T108" fmla="*/ 0 w 437"/>
                  <a:gd name="T109" fmla="*/ 0 h 653"/>
                  <a:gd name="T110" fmla="*/ 0 w 437"/>
                  <a:gd name="T111" fmla="*/ 0 h 653"/>
                  <a:gd name="T112" fmla="*/ 0 w 437"/>
                  <a:gd name="T113" fmla="*/ 0 h 653"/>
                  <a:gd name="T114" fmla="*/ 0 w 437"/>
                  <a:gd name="T115" fmla="*/ 0 h 653"/>
                  <a:gd name="T116" fmla="*/ 0 w 437"/>
                  <a:gd name="T117" fmla="*/ 0 h 653"/>
                  <a:gd name="T118" fmla="*/ 0 w 437"/>
                  <a:gd name="T119" fmla="*/ 0 h 653"/>
                  <a:gd name="T120" fmla="*/ 0 w 437"/>
                  <a:gd name="T121" fmla="*/ 0 h 653"/>
                  <a:gd name="T122" fmla="*/ 0 w 437"/>
                  <a:gd name="T123" fmla="*/ 0 h 6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7"/>
                  <a:gd name="T187" fmla="*/ 0 h 653"/>
                  <a:gd name="T188" fmla="*/ 437 w 437"/>
                  <a:gd name="T189" fmla="*/ 653 h 6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791" name="Freeform 61"/>
              <p:cNvSpPr>
                <a:spLocks/>
              </p:cNvSpPr>
              <p:nvPr/>
            </p:nvSpPr>
            <p:spPr bwMode="auto">
              <a:xfrm>
                <a:off x="4056" y="840"/>
                <a:ext cx="17" cy="4"/>
              </a:xfrm>
              <a:custGeom>
                <a:avLst/>
                <a:gdLst>
                  <a:gd name="T0" fmla="*/ 0 w 86"/>
                  <a:gd name="T1" fmla="*/ 0 h 23"/>
                  <a:gd name="T2" fmla="*/ 0 w 86"/>
                  <a:gd name="T3" fmla="*/ 0 h 23"/>
                  <a:gd name="T4" fmla="*/ 0 w 86"/>
                  <a:gd name="T5" fmla="*/ 0 h 23"/>
                  <a:gd name="T6" fmla="*/ 0 w 86"/>
                  <a:gd name="T7" fmla="*/ 0 h 23"/>
                  <a:gd name="T8" fmla="*/ 0 w 86"/>
                  <a:gd name="T9" fmla="*/ 0 h 23"/>
                  <a:gd name="T10" fmla="*/ 0 w 86"/>
                  <a:gd name="T11" fmla="*/ 0 h 23"/>
                  <a:gd name="T12" fmla="*/ 0 w 86"/>
                  <a:gd name="T13" fmla="*/ 0 h 23"/>
                  <a:gd name="T14" fmla="*/ 0 w 86"/>
                  <a:gd name="T15" fmla="*/ 0 h 23"/>
                  <a:gd name="T16" fmla="*/ 0 w 86"/>
                  <a:gd name="T17" fmla="*/ 0 h 23"/>
                  <a:gd name="T18" fmla="*/ 0 w 86"/>
                  <a:gd name="T19" fmla="*/ 0 h 23"/>
                  <a:gd name="T20" fmla="*/ 0 w 86"/>
                  <a:gd name="T21" fmla="*/ 0 h 23"/>
                  <a:gd name="T22" fmla="*/ 0 w 86"/>
                  <a:gd name="T23" fmla="*/ 0 h 23"/>
                  <a:gd name="T24" fmla="*/ 0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23"/>
                  <a:gd name="T53" fmla="*/ 86 w 8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792" name="Freeform 62"/>
              <p:cNvSpPr>
                <a:spLocks/>
              </p:cNvSpPr>
              <p:nvPr/>
            </p:nvSpPr>
            <p:spPr bwMode="auto">
              <a:xfrm>
                <a:off x="4127" y="844"/>
                <a:ext cx="130" cy="150"/>
              </a:xfrm>
              <a:custGeom>
                <a:avLst/>
                <a:gdLst>
                  <a:gd name="T0" fmla="*/ 0 w 653"/>
                  <a:gd name="T1" fmla="*/ 0 h 747"/>
                  <a:gd name="T2" fmla="*/ 0 w 653"/>
                  <a:gd name="T3" fmla="*/ 0 h 747"/>
                  <a:gd name="T4" fmla="*/ 0 w 653"/>
                  <a:gd name="T5" fmla="*/ 0 h 747"/>
                  <a:gd name="T6" fmla="*/ 0 w 653"/>
                  <a:gd name="T7" fmla="*/ 0 h 747"/>
                  <a:gd name="T8" fmla="*/ 0 w 653"/>
                  <a:gd name="T9" fmla="*/ 0 h 747"/>
                  <a:gd name="T10" fmla="*/ 0 w 653"/>
                  <a:gd name="T11" fmla="*/ 0 h 747"/>
                  <a:gd name="T12" fmla="*/ 0 w 653"/>
                  <a:gd name="T13" fmla="*/ 0 h 747"/>
                  <a:gd name="T14" fmla="*/ 0 w 653"/>
                  <a:gd name="T15" fmla="*/ 0 h 747"/>
                  <a:gd name="T16" fmla="*/ 0 w 653"/>
                  <a:gd name="T17" fmla="*/ 0 h 747"/>
                  <a:gd name="T18" fmla="*/ 0 w 653"/>
                  <a:gd name="T19" fmla="*/ 0 h 747"/>
                  <a:gd name="T20" fmla="*/ 0 w 653"/>
                  <a:gd name="T21" fmla="*/ 0 h 747"/>
                  <a:gd name="T22" fmla="*/ 0 w 653"/>
                  <a:gd name="T23" fmla="*/ 0 h 747"/>
                  <a:gd name="T24" fmla="*/ 0 w 653"/>
                  <a:gd name="T25" fmla="*/ 0 h 747"/>
                  <a:gd name="T26" fmla="*/ 0 w 653"/>
                  <a:gd name="T27" fmla="*/ 0 h 747"/>
                  <a:gd name="T28" fmla="*/ 0 w 653"/>
                  <a:gd name="T29" fmla="*/ 0 h 747"/>
                  <a:gd name="T30" fmla="*/ 0 w 653"/>
                  <a:gd name="T31" fmla="*/ 0 h 747"/>
                  <a:gd name="T32" fmla="*/ 0 w 653"/>
                  <a:gd name="T33" fmla="*/ 0 h 747"/>
                  <a:gd name="T34" fmla="*/ 0 w 653"/>
                  <a:gd name="T35" fmla="*/ 0 h 747"/>
                  <a:gd name="T36" fmla="*/ 0 w 653"/>
                  <a:gd name="T37" fmla="*/ 0 h 747"/>
                  <a:gd name="T38" fmla="*/ 0 w 653"/>
                  <a:gd name="T39" fmla="*/ 0 h 747"/>
                  <a:gd name="T40" fmla="*/ 0 w 653"/>
                  <a:gd name="T41" fmla="*/ 0 h 747"/>
                  <a:gd name="T42" fmla="*/ 0 w 653"/>
                  <a:gd name="T43" fmla="*/ 0 h 747"/>
                  <a:gd name="T44" fmla="*/ 0 w 653"/>
                  <a:gd name="T45" fmla="*/ 0 h 747"/>
                  <a:gd name="T46" fmla="*/ 0 w 653"/>
                  <a:gd name="T47" fmla="*/ 0 h 747"/>
                  <a:gd name="T48" fmla="*/ 0 w 653"/>
                  <a:gd name="T49" fmla="*/ 0 h 747"/>
                  <a:gd name="T50" fmla="*/ 0 w 653"/>
                  <a:gd name="T51" fmla="*/ 0 h 747"/>
                  <a:gd name="T52" fmla="*/ 0 w 653"/>
                  <a:gd name="T53" fmla="*/ 0 h 747"/>
                  <a:gd name="T54" fmla="*/ 0 w 653"/>
                  <a:gd name="T55" fmla="*/ 0 h 747"/>
                  <a:gd name="T56" fmla="*/ 0 w 653"/>
                  <a:gd name="T57" fmla="*/ 0 h 747"/>
                  <a:gd name="T58" fmla="*/ 0 w 653"/>
                  <a:gd name="T59" fmla="*/ 0 h 747"/>
                  <a:gd name="T60" fmla="*/ 0 w 653"/>
                  <a:gd name="T61" fmla="*/ 0 h 747"/>
                  <a:gd name="T62" fmla="*/ 0 w 653"/>
                  <a:gd name="T63" fmla="*/ 0 h 747"/>
                  <a:gd name="T64" fmla="*/ 0 w 653"/>
                  <a:gd name="T65" fmla="*/ 0 h 747"/>
                  <a:gd name="T66" fmla="*/ 0 w 653"/>
                  <a:gd name="T67" fmla="*/ 0 h 747"/>
                  <a:gd name="T68" fmla="*/ 0 w 653"/>
                  <a:gd name="T69" fmla="*/ 0 h 747"/>
                  <a:gd name="T70" fmla="*/ 0 w 653"/>
                  <a:gd name="T71" fmla="*/ 0 h 747"/>
                  <a:gd name="T72" fmla="*/ 0 w 653"/>
                  <a:gd name="T73" fmla="*/ 0 h 747"/>
                  <a:gd name="T74" fmla="*/ 0 w 653"/>
                  <a:gd name="T75" fmla="*/ 0 h 747"/>
                  <a:gd name="T76" fmla="*/ 0 w 653"/>
                  <a:gd name="T77" fmla="*/ 0 h 747"/>
                  <a:gd name="T78" fmla="*/ 0 w 653"/>
                  <a:gd name="T79" fmla="*/ 0 h 747"/>
                  <a:gd name="T80" fmla="*/ 0 w 653"/>
                  <a:gd name="T81" fmla="*/ 0 h 747"/>
                  <a:gd name="T82" fmla="*/ 0 w 653"/>
                  <a:gd name="T83" fmla="*/ 0 h 747"/>
                  <a:gd name="T84" fmla="*/ 0 w 653"/>
                  <a:gd name="T85" fmla="*/ 0 h 747"/>
                  <a:gd name="T86" fmla="*/ 0 w 653"/>
                  <a:gd name="T87" fmla="*/ 0 h 747"/>
                  <a:gd name="T88" fmla="*/ 0 w 653"/>
                  <a:gd name="T89" fmla="*/ 0 h 747"/>
                  <a:gd name="T90" fmla="*/ 0 w 653"/>
                  <a:gd name="T91" fmla="*/ 0 h 747"/>
                  <a:gd name="T92" fmla="*/ 0 w 653"/>
                  <a:gd name="T93" fmla="*/ 0 h 747"/>
                  <a:gd name="T94" fmla="*/ 0 w 653"/>
                  <a:gd name="T95" fmla="*/ 0 h 747"/>
                  <a:gd name="T96" fmla="*/ 0 w 653"/>
                  <a:gd name="T97" fmla="*/ 0 h 747"/>
                  <a:gd name="T98" fmla="*/ 0 w 653"/>
                  <a:gd name="T99" fmla="*/ 0 h 747"/>
                  <a:gd name="T100" fmla="*/ 0 w 653"/>
                  <a:gd name="T101" fmla="*/ 0 h 747"/>
                  <a:gd name="T102" fmla="*/ 0 w 653"/>
                  <a:gd name="T103" fmla="*/ 0 h 747"/>
                  <a:gd name="T104" fmla="*/ 0 w 653"/>
                  <a:gd name="T105" fmla="*/ 0 h 7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3"/>
                  <a:gd name="T160" fmla="*/ 0 h 747"/>
                  <a:gd name="T161" fmla="*/ 653 w 653"/>
                  <a:gd name="T162" fmla="*/ 747 h 7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793" name="Freeform 63"/>
              <p:cNvSpPr>
                <a:spLocks/>
              </p:cNvSpPr>
              <p:nvPr/>
            </p:nvSpPr>
            <p:spPr bwMode="auto">
              <a:xfrm>
                <a:off x="4210" y="855"/>
                <a:ext cx="315" cy="286"/>
              </a:xfrm>
              <a:custGeom>
                <a:avLst/>
                <a:gdLst>
                  <a:gd name="T0" fmla="*/ 0 w 1572"/>
                  <a:gd name="T1" fmla="*/ 0 h 1430"/>
                  <a:gd name="T2" fmla="*/ 0 w 1572"/>
                  <a:gd name="T3" fmla="*/ 0 h 1430"/>
                  <a:gd name="T4" fmla="*/ 0 w 1572"/>
                  <a:gd name="T5" fmla="*/ 0 h 1430"/>
                  <a:gd name="T6" fmla="*/ 0 w 1572"/>
                  <a:gd name="T7" fmla="*/ 0 h 1430"/>
                  <a:gd name="T8" fmla="*/ 0 w 1572"/>
                  <a:gd name="T9" fmla="*/ 0 h 1430"/>
                  <a:gd name="T10" fmla="*/ 0 w 1572"/>
                  <a:gd name="T11" fmla="*/ 0 h 1430"/>
                  <a:gd name="T12" fmla="*/ 0 w 1572"/>
                  <a:gd name="T13" fmla="*/ 0 h 1430"/>
                  <a:gd name="T14" fmla="*/ 0 w 1572"/>
                  <a:gd name="T15" fmla="*/ 0 h 1430"/>
                  <a:gd name="T16" fmla="*/ 0 w 1572"/>
                  <a:gd name="T17" fmla="*/ 0 h 1430"/>
                  <a:gd name="T18" fmla="*/ 0 w 1572"/>
                  <a:gd name="T19" fmla="*/ 0 h 1430"/>
                  <a:gd name="T20" fmla="*/ 0 w 1572"/>
                  <a:gd name="T21" fmla="*/ 0 h 1430"/>
                  <a:gd name="T22" fmla="*/ 0 w 1572"/>
                  <a:gd name="T23" fmla="*/ 0 h 1430"/>
                  <a:gd name="T24" fmla="*/ 0 w 1572"/>
                  <a:gd name="T25" fmla="*/ 0 h 1430"/>
                  <a:gd name="T26" fmla="*/ 0 w 1572"/>
                  <a:gd name="T27" fmla="*/ 0 h 1430"/>
                  <a:gd name="T28" fmla="*/ 0 w 1572"/>
                  <a:gd name="T29" fmla="*/ 0 h 1430"/>
                  <a:gd name="T30" fmla="*/ 0 w 1572"/>
                  <a:gd name="T31" fmla="*/ 0 h 1430"/>
                  <a:gd name="T32" fmla="*/ 0 w 1572"/>
                  <a:gd name="T33" fmla="*/ 0 h 1430"/>
                  <a:gd name="T34" fmla="*/ 0 w 1572"/>
                  <a:gd name="T35" fmla="*/ 0 h 1430"/>
                  <a:gd name="T36" fmla="*/ 0 w 1572"/>
                  <a:gd name="T37" fmla="*/ 0 h 1430"/>
                  <a:gd name="T38" fmla="*/ 0 w 1572"/>
                  <a:gd name="T39" fmla="*/ 0 h 1430"/>
                  <a:gd name="T40" fmla="*/ 0 w 1572"/>
                  <a:gd name="T41" fmla="*/ 0 h 1430"/>
                  <a:gd name="T42" fmla="*/ 0 w 1572"/>
                  <a:gd name="T43" fmla="*/ 0 h 1430"/>
                  <a:gd name="T44" fmla="*/ 0 w 1572"/>
                  <a:gd name="T45" fmla="*/ 0 h 1430"/>
                  <a:gd name="T46" fmla="*/ 0 w 1572"/>
                  <a:gd name="T47" fmla="*/ 0 h 1430"/>
                  <a:gd name="T48" fmla="*/ 0 w 1572"/>
                  <a:gd name="T49" fmla="*/ 0 h 1430"/>
                  <a:gd name="T50" fmla="*/ 0 w 1572"/>
                  <a:gd name="T51" fmla="*/ 0 h 1430"/>
                  <a:gd name="T52" fmla="*/ 0 w 1572"/>
                  <a:gd name="T53" fmla="*/ 0 h 1430"/>
                  <a:gd name="T54" fmla="*/ 0 w 1572"/>
                  <a:gd name="T55" fmla="*/ 0 h 1430"/>
                  <a:gd name="T56" fmla="*/ 0 w 1572"/>
                  <a:gd name="T57" fmla="*/ 0 h 1430"/>
                  <a:gd name="T58" fmla="*/ 0 w 1572"/>
                  <a:gd name="T59" fmla="*/ 0 h 1430"/>
                  <a:gd name="T60" fmla="*/ 0 w 1572"/>
                  <a:gd name="T61" fmla="*/ 0 h 1430"/>
                  <a:gd name="T62" fmla="*/ 0 w 1572"/>
                  <a:gd name="T63" fmla="*/ 0 h 1430"/>
                  <a:gd name="T64" fmla="*/ 0 w 1572"/>
                  <a:gd name="T65" fmla="*/ 0 h 1430"/>
                  <a:gd name="T66" fmla="*/ 0 w 1572"/>
                  <a:gd name="T67" fmla="*/ 0 h 1430"/>
                  <a:gd name="T68" fmla="*/ 0 w 1572"/>
                  <a:gd name="T69" fmla="*/ 0 h 1430"/>
                  <a:gd name="T70" fmla="*/ 0 w 1572"/>
                  <a:gd name="T71" fmla="*/ 0 h 1430"/>
                  <a:gd name="T72" fmla="*/ 0 w 1572"/>
                  <a:gd name="T73" fmla="*/ 0 h 1430"/>
                  <a:gd name="T74" fmla="*/ 0 w 1572"/>
                  <a:gd name="T75" fmla="*/ 0 h 1430"/>
                  <a:gd name="T76" fmla="*/ 0 w 1572"/>
                  <a:gd name="T77" fmla="*/ 0 h 1430"/>
                  <a:gd name="T78" fmla="*/ 0 w 1572"/>
                  <a:gd name="T79" fmla="*/ 0 h 1430"/>
                  <a:gd name="T80" fmla="*/ 0 w 1572"/>
                  <a:gd name="T81" fmla="*/ 0 h 1430"/>
                  <a:gd name="T82" fmla="*/ 0 w 1572"/>
                  <a:gd name="T83" fmla="*/ 0 h 1430"/>
                  <a:gd name="T84" fmla="*/ 0 w 1572"/>
                  <a:gd name="T85" fmla="*/ 0 h 1430"/>
                  <a:gd name="T86" fmla="*/ 0 w 1572"/>
                  <a:gd name="T87" fmla="*/ 0 h 1430"/>
                  <a:gd name="T88" fmla="*/ 0 w 1572"/>
                  <a:gd name="T89" fmla="*/ 0 h 1430"/>
                  <a:gd name="T90" fmla="*/ 0 w 1572"/>
                  <a:gd name="T91" fmla="*/ 0 h 1430"/>
                  <a:gd name="T92" fmla="*/ 0 w 1572"/>
                  <a:gd name="T93" fmla="*/ 0 h 1430"/>
                  <a:gd name="T94" fmla="*/ 0 w 1572"/>
                  <a:gd name="T95" fmla="*/ 0 h 1430"/>
                  <a:gd name="T96" fmla="*/ 0 w 1572"/>
                  <a:gd name="T97" fmla="*/ 0 h 1430"/>
                  <a:gd name="T98" fmla="*/ 0 w 1572"/>
                  <a:gd name="T99" fmla="*/ 0 h 1430"/>
                  <a:gd name="T100" fmla="*/ 0 w 1572"/>
                  <a:gd name="T101" fmla="*/ 0 h 1430"/>
                  <a:gd name="T102" fmla="*/ 0 w 1572"/>
                  <a:gd name="T103" fmla="*/ 0 h 1430"/>
                  <a:gd name="T104" fmla="*/ 0 w 1572"/>
                  <a:gd name="T105" fmla="*/ 0 h 1430"/>
                  <a:gd name="T106" fmla="*/ 0 w 1572"/>
                  <a:gd name="T107" fmla="*/ 0 h 14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72"/>
                  <a:gd name="T163" fmla="*/ 0 h 1430"/>
                  <a:gd name="T164" fmla="*/ 1572 w 1572"/>
                  <a:gd name="T165" fmla="*/ 1430 h 14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794" name="Freeform 64"/>
              <p:cNvSpPr>
                <a:spLocks/>
              </p:cNvSpPr>
              <p:nvPr/>
            </p:nvSpPr>
            <p:spPr bwMode="auto">
              <a:xfrm>
                <a:off x="4220" y="878"/>
                <a:ext cx="10" cy="8"/>
              </a:xfrm>
              <a:custGeom>
                <a:avLst/>
                <a:gdLst>
                  <a:gd name="T0" fmla="*/ 0 w 52"/>
                  <a:gd name="T1" fmla="*/ 0 h 42"/>
                  <a:gd name="T2" fmla="*/ 0 w 52"/>
                  <a:gd name="T3" fmla="*/ 0 h 42"/>
                  <a:gd name="T4" fmla="*/ 0 w 52"/>
                  <a:gd name="T5" fmla="*/ 0 h 42"/>
                  <a:gd name="T6" fmla="*/ 0 w 52"/>
                  <a:gd name="T7" fmla="*/ 0 h 42"/>
                  <a:gd name="T8" fmla="*/ 0 w 52"/>
                  <a:gd name="T9" fmla="*/ 0 h 42"/>
                  <a:gd name="T10" fmla="*/ 0 w 52"/>
                  <a:gd name="T11" fmla="*/ 0 h 42"/>
                  <a:gd name="T12" fmla="*/ 0 w 52"/>
                  <a:gd name="T13" fmla="*/ 0 h 42"/>
                  <a:gd name="T14" fmla="*/ 0 w 52"/>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42"/>
                  <a:gd name="T26" fmla="*/ 52 w 52"/>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795" name="Freeform 65"/>
              <p:cNvSpPr>
                <a:spLocks/>
              </p:cNvSpPr>
              <p:nvPr/>
            </p:nvSpPr>
            <p:spPr bwMode="auto">
              <a:xfrm>
                <a:off x="4081" y="893"/>
                <a:ext cx="27" cy="14"/>
              </a:xfrm>
              <a:custGeom>
                <a:avLst/>
                <a:gdLst>
                  <a:gd name="T0" fmla="*/ 0 w 134"/>
                  <a:gd name="T1" fmla="*/ 0 h 71"/>
                  <a:gd name="T2" fmla="*/ 0 w 134"/>
                  <a:gd name="T3" fmla="*/ 0 h 71"/>
                  <a:gd name="T4" fmla="*/ 0 w 134"/>
                  <a:gd name="T5" fmla="*/ 0 h 71"/>
                  <a:gd name="T6" fmla="*/ 0 w 134"/>
                  <a:gd name="T7" fmla="*/ 0 h 71"/>
                  <a:gd name="T8" fmla="*/ 0 w 134"/>
                  <a:gd name="T9" fmla="*/ 0 h 71"/>
                  <a:gd name="T10" fmla="*/ 0 w 134"/>
                  <a:gd name="T11" fmla="*/ 0 h 71"/>
                  <a:gd name="T12" fmla="*/ 0 w 134"/>
                  <a:gd name="T13" fmla="*/ 0 h 71"/>
                  <a:gd name="T14" fmla="*/ 0 w 134"/>
                  <a:gd name="T15" fmla="*/ 0 h 71"/>
                  <a:gd name="T16" fmla="*/ 0 w 134"/>
                  <a:gd name="T17" fmla="*/ 0 h 71"/>
                  <a:gd name="T18" fmla="*/ 0 w 134"/>
                  <a:gd name="T19" fmla="*/ 0 h 71"/>
                  <a:gd name="T20" fmla="*/ 0 w 134"/>
                  <a:gd name="T21" fmla="*/ 0 h 71"/>
                  <a:gd name="T22" fmla="*/ 0 w 134"/>
                  <a:gd name="T23" fmla="*/ 0 h 71"/>
                  <a:gd name="T24" fmla="*/ 0 w 134"/>
                  <a:gd name="T25" fmla="*/ 0 h 71"/>
                  <a:gd name="T26" fmla="*/ 0 w 134"/>
                  <a:gd name="T27" fmla="*/ 0 h 71"/>
                  <a:gd name="T28" fmla="*/ 0 w 134"/>
                  <a:gd name="T29" fmla="*/ 0 h 71"/>
                  <a:gd name="T30" fmla="*/ 0 w 134"/>
                  <a:gd name="T31" fmla="*/ 0 h 71"/>
                  <a:gd name="T32" fmla="*/ 0 w 134"/>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4"/>
                  <a:gd name="T52" fmla="*/ 0 h 71"/>
                  <a:gd name="T53" fmla="*/ 134 w 134"/>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796" name="Freeform 66"/>
              <p:cNvSpPr>
                <a:spLocks/>
              </p:cNvSpPr>
              <p:nvPr/>
            </p:nvSpPr>
            <p:spPr bwMode="auto">
              <a:xfrm>
                <a:off x="4147" y="896"/>
                <a:ext cx="43" cy="37"/>
              </a:xfrm>
              <a:custGeom>
                <a:avLst/>
                <a:gdLst>
                  <a:gd name="T0" fmla="*/ 0 w 214"/>
                  <a:gd name="T1" fmla="*/ 0 h 185"/>
                  <a:gd name="T2" fmla="*/ 0 w 214"/>
                  <a:gd name="T3" fmla="*/ 0 h 185"/>
                  <a:gd name="T4" fmla="*/ 0 w 214"/>
                  <a:gd name="T5" fmla="*/ 0 h 185"/>
                  <a:gd name="T6" fmla="*/ 0 w 214"/>
                  <a:gd name="T7" fmla="*/ 0 h 185"/>
                  <a:gd name="T8" fmla="*/ 0 w 214"/>
                  <a:gd name="T9" fmla="*/ 0 h 185"/>
                  <a:gd name="T10" fmla="*/ 0 w 214"/>
                  <a:gd name="T11" fmla="*/ 0 h 185"/>
                  <a:gd name="T12" fmla="*/ 0 w 214"/>
                  <a:gd name="T13" fmla="*/ 0 h 185"/>
                  <a:gd name="T14" fmla="*/ 0 w 214"/>
                  <a:gd name="T15" fmla="*/ 0 h 185"/>
                  <a:gd name="T16" fmla="*/ 0 w 214"/>
                  <a:gd name="T17" fmla="*/ 0 h 185"/>
                  <a:gd name="T18" fmla="*/ 0 w 214"/>
                  <a:gd name="T19" fmla="*/ 0 h 185"/>
                  <a:gd name="T20" fmla="*/ 0 w 214"/>
                  <a:gd name="T21" fmla="*/ 0 h 185"/>
                  <a:gd name="T22" fmla="*/ 0 w 214"/>
                  <a:gd name="T23" fmla="*/ 0 h 185"/>
                  <a:gd name="T24" fmla="*/ 0 w 214"/>
                  <a:gd name="T25" fmla="*/ 0 h 185"/>
                  <a:gd name="T26" fmla="*/ 0 w 214"/>
                  <a:gd name="T27" fmla="*/ 0 h 185"/>
                  <a:gd name="T28" fmla="*/ 0 w 214"/>
                  <a:gd name="T29" fmla="*/ 0 h 185"/>
                  <a:gd name="T30" fmla="*/ 0 w 214"/>
                  <a:gd name="T31" fmla="*/ 0 h 185"/>
                  <a:gd name="T32" fmla="*/ 0 w 214"/>
                  <a:gd name="T33" fmla="*/ 0 h 185"/>
                  <a:gd name="T34" fmla="*/ 0 w 214"/>
                  <a:gd name="T35" fmla="*/ 0 h 185"/>
                  <a:gd name="T36" fmla="*/ 0 w 214"/>
                  <a:gd name="T37" fmla="*/ 0 h 185"/>
                  <a:gd name="T38" fmla="*/ 0 w 214"/>
                  <a:gd name="T39" fmla="*/ 0 h 185"/>
                  <a:gd name="T40" fmla="*/ 0 w 214"/>
                  <a:gd name="T41" fmla="*/ 0 h 185"/>
                  <a:gd name="T42" fmla="*/ 0 w 214"/>
                  <a:gd name="T43" fmla="*/ 0 h 185"/>
                  <a:gd name="T44" fmla="*/ 0 w 214"/>
                  <a:gd name="T45" fmla="*/ 0 h 185"/>
                  <a:gd name="T46" fmla="*/ 0 w 214"/>
                  <a:gd name="T47" fmla="*/ 0 h 185"/>
                  <a:gd name="T48" fmla="*/ 0 w 214"/>
                  <a:gd name="T49" fmla="*/ 0 h 185"/>
                  <a:gd name="T50" fmla="*/ 0 w 214"/>
                  <a:gd name="T51" fmla="*/ 0 h 185"/>
                  <a:gd name="T52" fmla="*/ 0 w 214"/>
                  <a:gd name="T53" fmla="*/ 0 h 185"/>
                  <a:gd name="T54" fmla="*/ 0 w 214"/>
                  <a:gd name="T55" fmla="*/ 0 h 185"/>
                  <a:gd name="T56" fmla="*/ 0 w 214"/>
                  <a:gd name="T57" fmla="*/ 0 h 185"/>
                  <a:gd name="T58" fmla="*/ 0 w 214"/>
                  <a:gd name="T59" fmla="*/ 0 h 185"/>
                  <a:gd name="T60" fmla="*/ 0 w 214"/>
                  <a:gd name="T61" fmla="*/ 0 h 185"/>
                  <a:gd name="T62" fmla="*/ 0 w 214"/>
                  <a:gd name="T63" fmla="*/ 0 h 185"/>
                  <a:gd name="T64" fmla="*/ 0 w 214"/>
                  <a:gd name="T65" fmla="*/ 0 h 1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4"/>
                  <a:gd name="T100" fmla="*/ 0 h 185"/>
                  <a:gd name="T101" fmla="*/ 214 w 214"/>
                  <a:gd name="T102" fmla="*/ 185 h 1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797" name="Freeform 67"/>
              <p:cNvSpPr>
                <a:spLocks/>
              </p:cNvSpPr>
              <p:nvPr/>
            </p:nvSpPr>
            <p:spPr bwMode="auto">
              <a:xfrm>
                <a:off x="4170" y="904"/>
                <a:ext cx="9" cy="13"/>
              </a:xfrm>
              <a:custGeom>
                <a:avLst/>
                <a:gdLst>
                  <a:gd name="T0" fmla="*/ 0 w 47"/>
                  <a:gd name="T1" fmla="*/ 0 h 62"/>
                  <a:gd name="T2" fmla="*/ 0 w 47"/>
                  <a:gd name="T3" fmla="*/ 0 h 62"/>
                  <a:gd name="T4" fmla="*/ 0 w 47"/>
                  <a:gd name="T5" fmla="*/ 0 h 62"/>
                  <a:gd name="T6" fmla="*/ 0 w 47"/>
                  <a:gd name="T7" fmla="*/ 0 h 62"/>
                  <a:gd name="T8" fmla="*/ 0 w 47"/>
                  <a:gd name="T9" fmla="*/ 0 h 62"/>
                  <a:gd name="T10" fmla="*/ 0 w 47"/>
                  <a:gd name="T11" fmla="*/ 0 h 62"/>
                  <a:gd name="T12" fmla="*/ 0 w 47"/>
                  <a:gd name="T13" fmla="*/ 0 h 62"/>
                  <a:gd name="T14" fmla="*/ 0 w 47"/>
                  <a:gd name="T15" fmla="*/ 0 h 62"/>
                  <a:gd name="T16" fmla="*/ 0 w 47"/>
                  <a:gd name="T17" fmla="*/ 0 h 62"/>
                  <a:gd name="T18" fmla="*/ 0 w 47"/>
                  <a:gd name="T19" fmla="*/ 0 h 62"/>
                  <a:gd name="T20" fmla="*/ 0 w 47"/>
                  <a:gd name="T21" fmla="*/ 0 h 62"/>
                  <a:gd name="T22" fmla="*/ 0 w 47"/>
                  <a:gd name="T23" fmla="*/ 0 h 62"/>
                  <a:gd name="T24" fmla="*/ 0 w 47"/>
                  <a:gd name="T25" fmla="*/ 0 h 62"/>
                  <a:gd name="T26" fmla="*/ 0 w 47"/>
                  <a:gd name="T27" fmla="*/ 0 h 62"/>
                  <a:gd name="T28" fmla="*/ 0 w 47"/>
                  <a:gd name="T29" fmla="*/ 0 h 62"/>
                  <a:gd name="T30" fmla="*/ 0 w 47"/>
                  <a:gd name="T31" fmla="*/ 0 h 62"/>
                  <a:gd name="T32" fmla="*/ 0 w 47"/>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2"/>
                  <a:gd name="T53" fmla="*/ 47 w 47"/>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798" name="Freeform 68"/>
              <p:cNvSpPr>
                <a:spLocks/>
              </p:cNvSpPr>
              <p:nvPr/>
            </p:nvSpPr>
            <p:spPr bwMode="auto">
              <a:xfrm>
                <a:off x="4160" y="913"/>
                <a:ext cx="10" cy="10"/>
              </a:xfrm>
              <a:custGeom>
                <a:avLst/>
                <a:gdLst>
                  <a:gd name="T0" fmla="*/ 0 w 52"/>
                  <a:gd name="T1" fmla="*/ 0 h 52"/>
                  <a:gd name="T2" fmla="*/ 0 w 52"/>
                  <a:gd name="T3" fmla="*/ 0 h 52"/>
                  <a:gd name="T4" fmla="*/ 0 w 52"/>
                  <a:gd name="T5" fmla="*/ 0 h 52"/>
                  <a:gd name="T6" fmla="*/ 0 w 52"/>
                  <a:gd name="T7" fmla="*/ 0 h 52"/>
                  <a:gd name="T8" fmla="*/ 0 w 52"/>
                  <a:gd name="T9" fmla="*/ 0 h 52"/>
                  <a:gd name="T10" fmla="*/ 0 w 52"/>
                  <a:gd name="T11" fmla="*/ 0 h 52"/>
                  <a:gd name="T12" fmla="*/ 0 w 52"/>
                  <a:gd name="T13" fmla="*/ 0 h 52"/>
                  <a:gd name="T14" fmla="*/ 0 w 52"/>
                  <a:gd name="T15" fmla="*/ 0 h 52"/>
                  <a:gd name="T16" fmla="*/ 0 w 52"/>
                  <a:gd name="T17" fmla="*/ 0 h 52"/>
                  <a:gd name="T18" fmla="*/ 0 w 52"/>
                  <a:gd name="T19" fmla="*/ 0 h 52"/>
                  <a:gd name="T20" fmla="*/ 0 w 52"/>
                  <a:gd name="T21" fmla="*/ 0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52"/>
                  <a:gd name="T35" fmla="*/ 52 w 52"/>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799" name="Freeform 69"/>
              <p:cNvSpPr>
                <a:spLocks/>
              </p:cNvSpPr>
              <p:nvPr/>
            </p:nvSpPr>
            <p:spPr bwMode="auto">
              <a:xfrm>
                <a:off x="4222" y="954"/>
                <a:ext cx="19"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w 94"/>
                  <a:gd name="T47" fmla="*/ 0 h 63"/>
                  <a:gd name="T48" fmla="*/ 0 w 94"/>
                  <a:gd name="T49" fmla="*/ 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4"/>
                  <a:gd name="T76" fmla="*/ 0 h 63"/>
                  <a:gd name="T77" fmla="*/ 94 w 94"/>
                  <a:gd name="T78" fmla="*/ 63 h 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800" name="Freeform 70"/>
              <p:cNvSpPr>
                <a:spLocks/>
              </p:cNvSpPr>
              <p:nvPr/>
            </p:nvSpPr>
            <p:spPr bwMode="auto">
              <a:xfrm>
                <a:off x="4222" y="958"/>
                <a:ext cx="102" cy="121"/>
              </a:xfrm>
              <a:custGeom>
                <a:avLst/>
                <a:gdLst>
                  <a:gd name="T0" fmla="*/ 0 w 510"/>
                  <a:gd name="T1" fmla="*/ 0 h 604"/>
                  <a:gd name="T2" fmla="*/ 0 w 510"/>
                  <a:gd name="T3" fmla="*/ 0 h 604"/>
                  <a:gd name="T4" fmla="*/ 0 w 510"/>
                  <a:gd name="T5" fmla="*/ 0 h 604"/>
                  <a:gd name="T6" fmla="*/ 0 w 510"/>
                  <a:gd name="T7" fmla="*/ 0 h 604"/>
                  <a:gd name="T8" fmla="*/ 0 w 510"/>
                  <a:gd name="T9" fmla="*/ 0 h 604"/>
                  <a:gd name="T10" fmla="*/ 0 w 510"/>
                  <a:gd name="T11" fmla="*/ 0 h 604"/>
                  <a:gd name="T12" fmla="*/ 0 w 510"/>
                  <a:gd name="T13" fmla="*/ 0 h 604"/>
                  <a:gd name="T14" fmla="*/ 0 w 510"/>
                  <a:gd name="T15" fmla="*/ 0 h 604"/>
                  <a:gd name="T16" fmla="*/ 0 w 510"/>
                  <a:gd name="T17" fmla="*/ 0 h 604"/>
                  <a:gd name="T18" fmla="*/ 0 w 510"/>
                  <a:gd name="T19" fmla="*/ 0 h 604"/>
                  <a:gd name="T20" fmla="*/ 0 w 510"/>
                  <a:gd name="T21" fmla="*/ 0 h 604"/>
                  <a:gd name="T22" fmla="*/ 0 w 510"/>
                  <a:gd name="T23" fmla="*/ 0 h 604"/>
                  <a:gd name="T24" fmla="*/ 0 w 510"/>
                  <a:gd name="T25" fmla="*/ 0 h 604"/>
                  <a:gd name="T26" fmla="*/ 0 w 510"/>
                  <a:gd name="T27" fmla="*/ 0 h 604"/>
                  <a:gd name="T28" fmla="*/ 0 w 510"/>
                  <a:gd name="T29" fmla="*/ 0 h 604"/>
                  <a:gd name="T30" fmla="*/ 0 w 510"/>
                  <a:gd name="T31" fmla="*/ 0 h 604"/>
                  <a:gd name="T32" fmla="*/ 0 w 510"/>
                  <a:gd name="T33" fmla="*/ 0 h 604"/>
                  <a:gd name="T34" fmla="*/ 0 w 510"/>
                  <a:gd name="T35" fmla="*/ 0 h 604"/>
                  <a:gd name="T36" fmla="*/ 0 w 510"/>
                  <a:gd name="T37" fmla="*/ 0 h 604"/>
                  <a:gd name="T38" fmla="*/ 0 w 510"/>
                  <a:gd name="T39" fmla="*/ 0 h 604"/>
                  <a:gd name="T40" fmla="*/ 0 w 510"/>
                  <a:gd name="T41" fmla="*/ 0 h 604"/>
                  <a:gd name="T42" fmla="*/ 0 w 510"/>
                  <a:gd name="T43" fmla="*/ 0 h 604"/>
                  <a:gd name="T44" fmla="*/ 0 w 510"/>
                  <a:gd name="T45" fmla="*/ 0 h 604"/>
                  <a:gd name="T46" fmla="*/ 0 w 510"/>
                  <a:gd name="T47" fmla="*/ 0 h 604"/>
                  <a:gd name="T48" fmla="*/ 0 w 510"/>
                  <a:gd name="T49" fmla="*/ 0 h 604"/>
                  <a:gd name="T50" fmla="*/ 0 w 510"/>
                  <a:gd name="T51" fmla="*/ 0 h 604"/>
                  <a:gd name="T52" fmla="*/ 0 w 510"/>
                  <a:gd name="T53" fmla="*/ 0 h 604"/>
                  <a:gd name="T54" fmla="*/ 0 w 510"/>
                  <a:gd name="T55" fmla="*/ 0 h 604"/>
                  <a:gd name="T56" fmla="*/ 0 w 510"/>
                  <a:gd name="T57" fmla="*/ 0 h 604"/>
                  <a:gd name="T58" fmla="*/ 0 w 510"/>
                  <a:gd name="T59" fmla="*/ 0 h 604"/>
                  <a:gd name="T60" fmla="*/ 0 w 510"/>
                  <a:gd name="T61" fmla="*/ 0 h 604"/>
                  <a:gd name="T62" fmla="*/ 0 w 510"/>
                  <a:gd name="T63" fmla="*/ 0 h 604"/>
                  <a:gd name="T64" fmla="*/ 0 w 510"/>
                  <a:gd name="T65" fmla="*/ 0 h 604"/>
                  <a:gd name="T66" fmla="*/ 0 w 510"/>
                  <a:gd name="T67" fmla="*/ 0 h 604"/>
                  <a:gd name="T68" fmla="*/ 0 w 510"/>
                  <a:gd name="T69" fmla="*/ 0 h 604"/>
                  <a:gd name="T70" fmla="*/ 0 w 510"/>
                  <a:gd name="T71" fmla="*/ 0 h 604"/>
                  <a:gd name="T72" fmla="*/ 0 w 510"/>
                  <a:gd name="T73" fmla="*/ 0 h 604"/>
                  <a:gd name="T74" fmla="*/ 0 w 510"/>
                  <a:gd name="T75" fmla="*/ 0 h 604"/>
                  <a:gd name="T76" fmla="*/ 0 w 510"/>
                  <a:gd name="T77" fmla="*/ 0 h 604"/>
                  <a:gd name="T78" fmla="*/ 0 w 510"/>
                  <a:gd name="T79" fmla="*/ 0 h 604"/>
                  <a:gd name="T80" fmla="*/ 0 w 510"/>
                  <a:gd name="T81" fmla="*/ 0 h 604"/>
                  <a:gd name="T82" fmla="*/ 0 w 510"/>
                  <a:gd name="T83" fmla="*/ 0 h 604"/>
                  <a:gd name="T84" fmla="*/ 0 w 510"/>
                  <a:gd name="T85" fmla="*/ 0 h 604"/>
                  <a:gd name="T86" fmla="*/ 0 w 510"/>
                  <a:gd name="T87" fmla="*/ 0 h 604"/>
                  <a:gd name="T88" fmla="*/ 0 w 510"/>
                  <a:gd name="T89" fmla="*/ 0 h 604"/>
                  <a:gd name="T90" fmla="*/ 0 w 510"/>
                  <a:gd name="T91" fmla="*/ 0 h 604"/>
                  <a:gd name="T92" fmla="*/ 0 w 510"/>
                  <a:gd name="T93" fmla="*/ 0 h 604"/>
                  <a:gd name="T94" fmla="*/ 0 w 510"/>
                  <a:gd name="T95" fmla="*/ 0 h 604"/>
                  <a:gd name="T96" fmla="*/ 0 w 510"/>
                  <a:gd name="T97" fmla="*/ 0 h 604"/>
                  <a:gd name="T98" fmla="*/ 0 w 510"/>
                  <a:gd name="T99" fmla="*/ 0 h 604"/>
                  <a:gd name="T100" fmla="*/ 0 w 510"/>
                  <a:gd name="T101" fmla="*/ 0 h 604"/>
                  <a:gd name="T102" fmla="*/ 0 w 510"/>
                  <a:gd name="T103" fmla="*/ 0 h 604"/>
                  <a:gd name="T104" fmla="*/ 0 w 510"/>
                  <a:gd name="T105" fmla="*/ 0 h 604"/>
                  <a:gd name="T106" fmla="*/ 0 w 510"/>
                  <a:gd name="T107" fmla="*/ 0 h 604"/>
                  <a:gd name="T108" fmla="*/ 0 w 510"/>
                  <a:gd name="T109" fmla="*/ 0 h 604"/>
                  <a:gd name="T110" fmla="*/ 0 w 510"/>
                  <a:gd name="T111" fmla="*/ 0 h 604"/>
                  <a:gd name="T112" fmla="*/ 0 w 510"/>
                  <a:gd name="T113" fmla="*/ 0 h 6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0"/>
                  <a:gd name="T172" fmla="*/ 0 h 604"/>
                  <a:gd name="T173" fmla="*/ 510 w 510"/>
                  <a:gd name="T174" fmla="*/ 604 h 6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801" name="Freeform 71"/>
              <p:cNvSpPr>
                <a:spLocks/>
              </p:cNvSpPr>
              <p:nvPr/>
            </p:nvSpPr>
            <p:spPr bwMode="auto">
              <a:xfrm>
                <a:off x="4108" y="967"/>
                <a:ext cx="69" cy="92"/>
              </a:xfrm>
              <a:custGeom>
                <a:avLst/>
                <a:gdLst>
                  <a:gd name="T0" fmla="*/ 0 w 345"/>
                  <a:gd name="T1" fmla="*/ 0 h 460"/>
                  <a:gd name="T2" fmla="*/ 0 w 345"/>
                  <a:gd name="T3" fmla="*/ 0 h 460"/>
                  <a:gd name="T4" fmla="*/ 0 w 345"/>
                  <a:gd name="T5" fmla="*/ 0 h 460"/>
                  <a:gd name="T6" fmla="*/ 0 w 345"/>
                  <a:gd name="T7" fmla="*/ 0 h 460"/>
                  <a:gd name="T8" fmla="*/ 0 w 345"/>
                  <a:gd name="T9" fmla="*/ 0 h 460"/>
                  <a:gd name="T10" fmla="*/ 0 w 345"/>
                  <a:gd name="T11" fmla="*/ 0 h 460"/>
                  <a:gd name="T12" fmla="*/ 0 w 345"/>
                  <a:gd name="T13" fmla="*/ 0 h 460"/>
                  <a:gd name="T14" fmla="*/ 0 w 345"/>
                  <a:gd name="T15" fmla="*/ 0 h 460"/>
                  <a:gd name="T16" fmla="*/ 0 w 345"/>
                  <a:gd name="T17" fmla="*/ 0 h 460"/>
                  <a:gd name="T18" fmla="*/ 0 w 345"/>
                  <a:gd name="T19" fmla="*/ 0 h 460"/>
                  <a:gd name="T20" fmla="*/ 0 w 345"/>
                  <a:gd name="T21" fmla="*/ 0 h 460"/>
                  <a:gd name="T22" fmla="*/ 0 w 345"/>
                  <a:gd name="T23" fmla="*/ 0 h 460"/>
                  <a:gd name="T24" fmla="*/ 0 w 345"/>
                  <a:gd name="T25" fmla="*/ 0 h 460"/>
                  <a:gd name="T26" fmla="*/ 0 w 345"/>
                  <a:gd name="T27" fmla="*/ 0 h 460"/>
                  <a:gd name="T28" fmla="*/ 0 w 345"/>
                  <a:gd name="T29" fmla="*/ 0 h 460"/>
                  <a:gd name="T30" fmla="*/ 0 w 345"/>
                  <a:gd name="T31" fmla="*/ 0 h 460"/>
                  <a:gd name="T32" fmla="*/ 0 w 345"/>
                  <a:gd name="T33" fmla="*/ 0 h 460"/>
                  <a:gd name="T34" fmla="*/ 0 w 345"/>
                  <a:gd name="T35" fmla="*/ 0 h 460"/>
                  <a:gd name="T36" fmla="*/ 0 w 345"/>
                  <a:gd name="T37" fmla="*/ 0 h 460"/>
                  <a:gd name="T38" fmla="*/ 0 w 345"/>
                  <a:gd name="T39" fmla="*/ 0 h 460"/>
                  <a:gd name="T40" fmla="*/ 0 w 345"/>
                  <a:gd name="T41" fmla="*/ 0 h 460"/>
                  <a:gd name="T42" fmla="*/ 0 w 345"/>
                  <a:gd name="T43" fmla="*/ 0 h 460"/>
                  <a:gd name="T44" fmla="*/ 0 w 345"/>
                  <a:gd name="T45" fmla="*/ 0 h 460"/>
                  <a:gd name="T46" fmla="*/ 0 w 345"/>
                  <a:gd name="T47" fmla="*/ 0 h 460"/>
                  <a:gd name="T48" fmla="*/ 0 w 345"/>
                  <a:gd name="T49" fmla="*/ 0 h 460"/>
                  <a:gd name="T50" fmla="*/ 0 w 345"/>
                  <a:gd name="T51" fmla="*/ 0 h 460"/>
                  <a:gd name="T52" fmla="*/ 0 w 345"/>
                  <a:gd name="T53" fmla="*/ 0 h 460"/>
                  <a:gd name="T54" fmla="*/ 0 w 345"/>
                  <a:gd name="T55" fmla="*/ 0 h 460"/>
                  <a:gd name="T56" fmla="*/ 0 w 345"/>
                  <a:gd name="T57" fmla="*/ 0 h 460"/>
                  <a:gd name="T58" fmla="*/ 0 w 345"/>
                  <a:gd name="T59" fmla="*/ 0 h 460"/>
                  <a:gd name="T60" fmla="*/ 0 w 345"/>
                  <a:gd name="T61" fmla="*/ 0 h 460"/>
                  <a:gd name="T62" fmla="*/ 0 w 345"/>
                  <a:gd name="T63" fmla="*/ 0 h 460"/>
                  <a:gd name="T64" fmla="*/ 0 w 345"/>
                  <a:gd name="T65" fmla="*/ 0 h 460"/>
                  <a:gd name="T66" fmla="*/ 0 w 345"/>
                  <a:gd name="T67" fmla="*/ 0 h 460"/>
                  <a:gd name="T68" fmla="*/ 0 w 345"/>
                  <a:gd name="T69" fmla="*/ 0 h 460"/>
                  <a:gd name="T70" fmla="*/ 0 w 345"/>
                  <a:gd name="T71" fmla="*/ 0 h 460"/>
                  <a:gd name="T72" fmla="*/ 0 w 345"/>
                  <a:gd name="T73" fmla="*/ 0 h 460"/>
                  <a:gd name="T74" fmla="*/ 0 w 345"/>
                  <a:gd name="T75" fmla="*/ 0 h 460"/>
                  <a:gd name="T76" fmla="*/ 0 w 345"/>
                  <a:gd name="T77" fmla="*/ 0 h 460"/>
                  <a:gd name="T78" fmla="*/ 0 w 345"/>
                  <a:gd name="T79" fmla="*/ 0 h 460"/>
                  <a:gd name="T80" fmla="*/ 0 w 345"/>
                  <a:gd name="T81" fmla="*/ 0 h 460"/>
                  <a:gd name="T82" fmla="*/ 0 w 345"/>
                  <a:gd name="T83" fmla="*/ 0 h 460"/>
                  <a:gd name="T84" fmla="*/ 0 w 345"/>
                  <a:gd name="T85" fmla="*/ 0 h 460"/>
                  <a:gd name="T86" fmla="*/ 0 w 345"/>
                  <a:gd name="T87" fmla="*/ 0 h 460"/>
                  <a:gd name="T88" fmla="*/ 0 w 345"/>
                  <a:gd name="T89" fmla="*/ 0 h 460"/>
                  <a:gd name="T90" fmla="*/ 0 w 345"/>
                  <a:gd name="T91" fmla="*/ 0 h 460"/>
                  <a:gd name="T92" fmla="*/ 0 w 345"/>
                  <a:gd name="T93" fmla="*/ 0 h 460"/>
                  <a:gd name="T94" fmla="*/ 0 w 345"/>
                  <a:gd name="T95" fmla="*/ 0 h 460"/>
                  <a:gd name="T96" fmla="*/ 0 w 345"/>
                  <a:gd name="T97" fmla="*/ 0 h 460"/>
                  <a:gd name="T98" fmla="*/ 0 w 345"/>
                  <a:gd name="T99" fmla="*/ 0 h 460"/>
                  <a:gd name="T100" fmla="*/ 0 w 345"/>
                  <a:gd name="T101" fmla="*/ 0 h 460"/>
                  <a:gd name="T102" fmla="*/ 0 w 345"/>
                  <a:gd name="T103" fmla="*/ 0 h 460"/>
                  <a:gd name="T104" fmla="*/ 0 w 345"/>
                  <a:gd name="T105" fmla="*/ 0 h 460"/>
                  <a:gd name="T106" fmla="*/ 0 w 345"/>
                  <a:gd name="T107" fmla="*/ 0 h 460"/>
                  <a:gd name="T108" fmla="*/ 0 w 345"/>
                  <a:gd name="T109" fmla="*/ 0 h 460"/>
                  <a:gd name="T110" fmla="*/ 0 w 345"/>
                  <a:gd name="T111" fmla="*/ 0 h 460"/>
                  <a:gd name="T112" fmla="*/ 0 w 345"/>
                  <a:gd name="T113" fmla="*/ 0 h 460"/>
                  <a:gd name="T114" fmla="*/ 0 w 345"/>
                  <a:gd name="T115" fmla="*/ 0 h 460"/>
                  <a:gd name="T116" fmla="*/ 0 w 345"/>
                  <a:gd name="T117" fmla="*/ 0 h 460"/>
                  <a:gd name="T118" fmla="*/ 0 w 345"/>
                  <a:gd name="T119" fmla="*/ 0 h 4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5"/>
                  <a:gd name="T181" fmla="*/ 0 h 460"/>
                  <a:gd name="T182" fmla="*/ 345 w 345"/>
                  <a:gd name="T183" fmla="*/ 460 h 4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802" name="Freeform 72"/>
              <p:cNvSpPr>
                <a:spLocks/>
              </p:cNvSpPr>
              <p:nvPr/>
            </p:nvSpPr>
            <p:spPr bwMode="auto">
              <a:xfrm>
                <a:off x="4170" y="989"/>
                <a:ext cx="44" cy="74"/>
              </a:xfrm>
              <a:custGeom>
                <a:avLst/>
                <a:gdLst>
                  <a:gd name="T0" fmla="*/ 0 w 218"/>
                  <a:gd name="T1" fmla="*/ 0 h 367"/>
                  <a:gd name="T2" fmla="*/ 0 w 218"/>
                  <a:gd name="T3" fmla="*/ 0 h 367"/>
                  <a:gd name="T4" fmla="*/ 0 w 218"/>
                  <a:gd name="T5" fmla="*/ 0 h 367"/>
                  <a:gd name="T6" fmla="*/ 0 w 218"/>
                  <a:gd name="T7" fmla="*/ 0 h 367"/>
                  <a:gd name="T8" fmla="*/ 0 w 218"/>
                  <a:gd name="T9" fmla="*/ 0 h 367"/>
                  <a:gd name="T10" fmla="*/ 0 w 218"/>
                  <a:gd name="T11" fmla="*/ 0 h 367"/>
                  <a:gd name="T12" fmla="*/ 0 w 218"/>
                  <a:gd name="T13" fmla="*/ 0 h 367"/>
                  <a:gd name="T14" fmla="*/ 0 w 218"/>
                  <a:gd name="T15" fmla="*/ 0 h 367"/>
                  <a:gd name="T16" fmla="*/ 0 w 218"/>
                  <a:gd name="T17" fmla="*/ 0 h 367"/>
                  <a:gd name="T18" fmla="*/ 0 w 218"/>
                  <a:gd name="T19" fmla="*/ 0 h 367"/>
                  <a:gd name="T20" fmla="*/ 0 w 218"/>
                  <a:gd name="T21" fmla="*/ 0 h 367"/>
                  <a:gd name="T22" fmla="*/ 0 w 218"/>
                  <a:gd name="T23" fmla="*/ 0 h 367"/>
                  <a:gd name="T24" fmla="*/ 0 w 218"/>
                  <a:gd name="T25" fmla="*/ 0 h 367"/>
                  <a:gd name="T26" fmla="*/ 0 w 218"/>
                  <a:gd name="T27" fmla="*/ 0 h 367"/>
                  <a:gd name="T28" fmla="*/ 0 w 218"/>
                  <a:gd name="T29" fmla="*/ 0 h 367"/>
                  <a:gd name="T30" fmla="*/ 0 w 218"/>
                  <a:gd name="T31" fmla="*/ 0 h 367"/>
                  <a:gd name="T32" fmla="*/ 0 w 218"/>
                  <a:gd name="T33" fmla="*/ 0 h 367"/>
                  <a:gd name="T34" fmla="*/ 0 w 218"/>
                  <a:gd name="T35" fmla="*/ 0 h 367"/>
                  <a:gd name="T36" fmla="*/ 0 w 218"/>
                  <a:gd name="T37" fmla="*/ 0 h 367"/>
                  <a:gd name="T38" fmla="*/ 0 w 218"/>
                  <a:gd name="T39" fmla="*/ 0 h 367"/>
                  <a:gd name="T40" fmla="*/ 0 w 218"/>
                  <a:gd name="T41" fmla="*/ 0 h 367"/>
                  <a:gd name="T42" fmla="*/ 0 w 218"/>
                  <a:gd name="T43" fmla="*/ 0 h 367"/>
                  <a:gd name="T44" fmla="*/ 0 w 218"/>
                  <a:gd name="T45" fmla="*/ 0 h 367"/>
                  <a:gd name="T46" fmla="*/ 0 w 218"/>
                  <a:gd name="T47" fmla="*/ 0 h 367"/>
                  <a:gd name="T48" fmla="*/ 0 w 218"/>
                  <a:gd name="T49" fmla="*/ 0 h 367"/>
                  <a:gd name="T50" fmla="*/ 0 w 218"/>
                  <a:gd name="T51" fmla="*/ 0 h 367"/>
                  <a:gd name="T52" fmla="*/ 0 w 218"/>
                  <a:gd name="T53" fmla="*/ 0 h 367"/>
                  <a:gd name="T54" fmla="*/ 0 w 218"/>
                  <a:gd name="T55" fmla="*/ 0 h 367"/>
                  <a:gd name="T56" fmla="*/ 0 w 218"/>
                  <a:gd name="T57" fmla="*/ 0 h 367"/>
                  <a:gd name="T58" fmla="*/ 0 w 218"/>
                  <a:gd name="T59" fmla="*/ 0 h 367"/>
                  <a:gd name="T60" fmla="*/ 0 w 218"/>
                  <a:gd name="T61" fmla="*/ 0 h 367"/>
                  <a:gd name="T62" fmla="*/ 0 w 218"/>
                  <a:gd name="T63" fmla="*/ 0 h 367"/>
                  <a:gd name="T64" fmla="*/ 0 w 218"/>
                  <a:gd name="T65" fmla="*/ 0 h 367"/>
                  <a:gd name="T66" fmla="*/ 0 w 218"/>
                  <a:gd name="T67" fmla="*/ 0 h 3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367"/>
                  <a:gd name="T104" fmla="*/ 218 w 218"/>
                  <a:gd name="T105" fmla="*/ 367 h 3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803" name="Freeform 73"/>
              <p:cNvSpPr>
                <a:spLocks/>
              </p:cNvSpPr>
              <p:nvPr/>
            </p:nvSpPr>
            <p:spPr bwMode="auto">
              <a:xfrm>
                <a:off x="4249" y="1006"/>
                <a:ext cx="46" cy="66"/>
              </a:xfrm>
              <a:custGeom>
                <a:avLst/>
                <a:gdLst>
                  <a:gd name="T0" fmla="*/ 0 w 229"/>
                  <a:gd name="T1" fmla="*/ 0 h 331"/>
                  <a:gd name="T2" fmla="*/ 0 w 229"/>
                  <a:gd name="T3" fmla="*/ 0 h 331"/>
                  <a:gd name="T4" fmla="*/ 0 w 229"/>
                  <a:gd name="T5" fmla="*/ 0 h 331"/>
                  <a:gd name="T6" fmla="*/ 0 w 229"/>
                  <a:gd name="T7" fmla="*/ 0 h 331"/>
                  <a:gd name="T8" fmla="*/ 0 w 229"/>
                  <a:gd name="T9" fmla="*/ 0 h 331"/>
                  <a:gd name="T10" fmla="*/ 0 w 229"/>
                  <a:gd name="T11" fmla="*/ 0 h 331"/>
                  <a:gd name="T12" fmla="*/ 0 w 229"/>
                  <a:gd name="T13" fmla="*/ 0 h 331"/>
                  <a:gd name="T14" fmla="*/ 0 w 229"/>
                  <a:gd name="T15" fmla="*/ 0 h 331"/>
                  <a:gd name="T16" fmla="*/ 0 w 229"/>
                  <a:gd name="T17" fmla="*/ 0 h 331"/>
                  <a:gd name="T18" fmla="*/ 0 w 229"/>
                  <a:gd name="T19" fmla="*/ 0 h 331"/>
                  <a:gd name="T20" fmla="*/ 0 w 229"/>
                  <a:gd name="T21" fmla="*/ 0 h 331"/>
                  <a:gd name="T22" fmla="*/ 0 w 229"/>
                  <a:gd name="T23" fmla="*/ 0 h 331"/>
                  <a:gd name="T24" fmla="*/ 0 w 229"/>
                  <a:gd name="T25" fmla="*/ 0 h 331"/>
                  <a:gd name="T26" fmla="*/ 0 w 229"/>
                  <a:gd name="T27" fmla="*/ 0 h 331"/>
                  <a:gd name="T28" fmla="*/ 0 w 229"/>
                  <a:gd name="T29" fmla="*/ 0 h 331"/>
                  <a:gd name="T30" fmla="*/ 0 w 229"/>
                  <a:gd name="T31" fmla="*/ 0 h 331"/>
                  <a:gd name="T32" fmla="*/ 0 w 229"/>
                  <a:gd name="T33" fmla="*/ 0 h 331"/>
                  <a:gd name="T34" fmla="*/ 0 w 229"/>
                  <a:gd name="T35" fmla="*/ 0 h 331"/>
                  <a:gd name="T36" fmla="*/ 0 w 229"/>
                  <a:gd name="T37" fmla="*/ 0 h 331"/>
                  <a:gd name="T38" fmla="*/ 0 w 229"/>
                  <a:gd name="T39" fmla="*/ 0 h 331"/>
                  <a:gd name="T40" fmla="*/ 0 w 229"/>
                  <a:gd name="T41" fmla="*/ 0 h 331"/>
                  <a:gd name="T42" fmla="*/ 0 w 229"/>
                  <a:gd name="T43" fmla="*/ 0 h 331"/>
                  <a:gd name="T44" fmla="*/ 0 w 229"/>
                  <a:gd name="T45" fmla="*/ 0 h 331"/>
                  <a:gd name="T46" fmla="*/ 0 w 229"/>
                  <a:gd name="T47" fmla="*/ 0 h 331"/>
                  <a:gd name="T48" fmla="*/ 0 w 229"/>
                  <a:gd name="T49" fmla="*/ 0 h 331"/>
                  <a:gd name="T50" fmla="*/ 0 w 229"/>
                  <a:gd name="T51" fmla="*/ 0 h 331"/>
                  <a:gd name="T52" fmla="*/ 0 w 229"/>
                  <a:gd name="T53" fmla="*/ 0 h 331"/>
                  <a:gd name="T54" fmla="*/ 0 w 229"/>
                  <a:gd name="T55" fmla="*/ 0 h 331"/>
                  <a:gd name="T56" fmla="*/ 0 w 229"/>
                  <a:gd name="T57" fmla="*/ 0 h 331"/>
                  <a:gd name="T58" fmla="*/ 0 w 229"/>
                  <a:gd name="T59" fmla="*/ 0 h 331"/>
                  <a:gd name="T60" fmla="*/ 0 w 229"/>
                  <a:gd name="T61" fmla="*/ 0 h 331"/>
                  <a:gd name="T62" fmla="*/ 0 w 229"/>
                  <a:gd name="T63" fmla="*/ 0 h 331"/>
                  <a:gd name="T64" fmla="*/ 0 w 229"/>
                  <a:gd name="T65" fmla="*/ 0 h 331"/>
                  <a:gd name="T66" fmla="*/ 0 w 229"/>
                  <a:gd name="T67" fmla="*/ 0 h 331"/>
                  <a:gd name="T68" fmla="*/ 0 w 229"/>
                  <a:gd name="T69" fmla="*/ 0 h 331"/>
                  <a:gd name="T70" fmla="*/ 0 w 229"/>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9"/>
                  <a:gd name="T109" fmla="*/ 0 h 331"/>
                  <a:gd name="T110" fmla="*/ 229 w 229"/>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804" name="Freeform 74"/>
              <p:cNvSpPr>
                <a:spLocks/>
              </p:cNvSpPr>
              <p:nvPr/>
            </p:nvSpPr>
            <p:spPr bwMode="auto">
              <a:xfrm>
                <a:off x="4029" y="1022"/>
                <a:ext cx="116" cy="176"/>
              </a:xfrm>
              <a:custGeom>
                <a:avLst/>
                <a:gdLst>
                  <a:gd name="T0" fmla="*/ 0 w 581"/>
                  <a:gd name="T1" fmla="*/ 0 h 879"/>
                  <a:gd name="T2" fmla="*/ 0 w 581"/>
                  <a:gd name="T3" fmla="*/ 0 h 879"/>
                  <a:gd name="T4" fmla="*/ 0 w 581"/>
                  <a:gd name="T5" fmla="*/ 0 h 879"/>
                  <a:gd name="T6" fmla="*/ 0 w 581"/>
                  <a:gd name="T7" fmla="*/ 0 h 879"/>
                  <a:gd name="T8" fmla="*/ 0 w 581"/>
                  <a:gd name="T9" fmla="*/ 0 h 879"/>
                  <a:gd name="T10" fmla="*/ 0 w 581"/>
                  <a:gd name="T11" fmla="*/ 0 h 879"/>
                  <a:gd name="T12" fmla="*/ 0 w 581"/>
                  <a:gd name="T13" fmla="*/ 0 h 879"/>
                  <a:gd name="T14" fmla="*/ 0 w 581"/>
                  <a:gd name="T15" fmla="*/ 0 h 879"/>
                  <a:gd name="T16" fmla="*/ 0 w 581"/>
                  <a:gd name="T17" fmla="*/ 0 h 879"/>
                  <a:gd name="T18" fmla="*/ 0 w 581"/>
                  <a:gd name="T19" fmla="*/ 0 h 879"/>
                  <a:gd name="T20" fmla="*/ 0 w 581"/>
                  <a:gd name="T21" fmla="*/ 0 h 879"/>
                  <a:gd name="T22" fmla="*/ 0 w 581"/>
                  <a:gd name="T23" fmla="*/ 0 h 879"/>
                  <a:gd name="T24" fmla="*/ 0 w 581"/>
                  <a:gd name="T25" fmla="*/ 0 h 879"/>
                  <a:gd name="T26" fmla="*/ 0 w 581"/>
                  <a:gd name="T27" fmla="*/ 0 h 879"/>
                  <a:gd name="T28" fmla="*/ 0 w 581"/>
                  <a:gd name="T29" fmla="*/ 0 h 879"/>
                  <a:gd name="T30" fmla="*/ 0 w 581"/>
                  <a:gd name="T31" fmla="*/ 0 h 879"/>
                  <a:gd name="T32" fmla="*/ 0 w 581"/>
                  <a:gd name="T33" fmla="*/ 0 h 879"/>
                  <a:gd name="T34" fmla="*/ 0 w 581"/>
                  <a:gd name="T35" fmla="*/ 0 h 879"/>
                  <a:gd name="T36" fmla="*/ 0 w 581"/>
                  <a:gd name="T37" fmla="*/ 0 h 879"/>
                  <a:gd name="T38" fmla="*/ 0 w 581"/>
                  <a:gd name="T39" fmla="*/ 0 h 879"/>
                  <a:gd name="T40" fmla="*/ 0 w 581"/>
                  <a:gd name="T41" fmla="*/ 0 h 879"/>
                  <a:gd name="T42" fmla="*/ 0 w 581"/>
                  <a:gd name="T43" fmla="*/ 0 h 879"/>
                  <a:gd name="T44" fmla="*/ 0 w 581"/>
                  <a:gd name="T45" fmla="*/ 0 h 879"/>
                  <a:gd name="T46" fmla="*/ 0 w 581"/>
                  <a:gd name="T47" fmla="*/ 0 h 879"/>
                  <a:gd name="T48" fmla="*/ 0 w 581"/>
                  <a:gd name="T49" fmla="*/ 0 h 879"/>
                  <a:gd name="T50" fmla="*/ 0 w 581"/>
                  <a:gd name="T51" fmla="*/ 0 h 879"/>
                  <a:gd name="T52" fmla="*/ 0 w 581"/>
                  <a:gd name="T53" fmla="*/ 0 h 879"/>
                  <a:gd name="T54" fmla="*/ 0 w 581"/>
                  <a:gd name="T55" fmla="*/ 0 h 879"/>
                  <a:gd name="T56" fmla="*/ 0 w 581"/>
                  <a:gd name="T57" fmla="*/ 0 h 879"/>
                  <a:gd name="T58" fmla="*/ 0 w 581"/>
                  <a:gd name="T59" fmla="*/ 0 h 879"/>
                  <a:gd name="T60" fmla="*/ 0 w 581"/>
                  <a:gd name="T61" fmla="*/ 0 h 879"/>
                  <a:gd name="T62" fmla="*/ 0 w 581"/>
                  <a:gd name="T63" fmla="*/ 0 h 879"/>
                  <a:gd name="T64" fmla="*/ 0 w 581"/>
                  <a:gd name="T65" fmla="*/ 0 h 879"/>
                  <a:gd name="T66" fmla="*/ 0 w 581"/>
                  <a:gd name="T67" fmla="*/ 0 h 879"/>
                  <a:gd name="T68" fmla="*/ 0 w 581"/>
                  <a:gd name="T69" fmla="*/ 0 h 879"/>
                  <a:gd name="T70" fmla="*/ 0 w 581"/>
                  <a:gd name="T71" fmla="*/ 0 h 879"/>
                  <a:gd name="T72" fmla="*/ 0 w 581"/>
                  <a:gd name="T73" fmla="*/ 0 h 879"/>
                  <a:gd name="T74" fmla="*/ 0 w 581"/>
                  <a:gd name="T75" fmla="*/ 0 h 879"/>
                  <a:gd name="T76" fmla="*/ 0 w 581"/>
                  <a:gd name="T77" fmla="*/ 0 h 879"/>
                  <a:gd name="T78" fmla="*/ 0 w 581"/>
                  <a:gd name="T79" fmla="*/ 0 h 879"/>
                  <a:gd name="T80" fmla="*/ 0 w 581"/>
                  <a:gd name="T81" fmla="*/ 0 h 879"/>
                  <a:gd name="T82" fmla="*/ 0 w 581"/>
                  <a:gd name="T83" fmla="*/ 0 h 879"/>
                  <a:gd name="T84" fmla="*/ 0 w 581"/>
                  <a:gd name="T85" fmla="*/ 0 h 879"/>
                  <a:gd name="T86" fmla="*/ 0 w 581"/>
                  <a:gd name="T87" fmla="*/ 0 h 879"/>
                  <a:gd name="T88" fmla="*/ 0 w 581"/>
                  <a:gd name="T89" fmla="*/ 0 h 879"/>
                  <a:gd name="T90" fmla="*/ 0 w 581"/>
                  <a:gd name="T91" fmla="*/ 0 h 879"/>
                  <a:gd name="T92" fmla="*/ 0 w 581"/>
                  <a:gd name="T93" fmla="*/ 0 h 879"/>
                  <a:gd name="T94" fmla="*/ 0 w 581"/>
                  <a:gd name="T95" fmla="*/ 0 h 879"/>
                  <a:gd name="T96" fmla="*/ 0 w 581"/>
                  <a:gd name="T97" fmla="*/ 0 h 879"/>
                  <a:gd name="T98" fmla="*/ 0 w 581"/>
                  <a:gd name="T99" fmla="*/ 0 h 879"/>
                  <a:gd name="T100" fmla="*/ 0 w 581"/>
                  <a:gd name="T101" fmla="*/ 0 h 879"/>
                  <a:gd name="T102" fmla="*/ 0 w 581"/>
                  <a:gd name="T103" fmla="*/ 0 h 879"/>
                  <a:gd name="T104" fmla="*/ 0 w 581"/>
                  <a:gd name="T105" fmla="*/ 0 h 879"/>
                  <a:gd name="T106" fmla="*/ 0 w 581"/>
                  <a:gd name="T107" fmla="*/ 0 h 879"/>
                  <a:gd name="T108" fmla="*/ 0 w 581"/>
                  <a:gd name="T109" fmla="*/ 0 h 879"/>
                  <a:gd name="T110" fmla="*/ 0 w 581"/>
                  <a:gd name="T111" fmla="*/ 0 h 879"/>
                  <a:gd name="T112" fmla="*/ 0 w 581"/>
                  <a:gd name="T113" fmla="*/ 0 h 879"/>
                  <a:gd name="T114" fmla="*/ 0 w 581"/>
                  <a:gd name="T115" fmla="*/ 0 h 879"/>
                  <a:gd name="T116" fmla="*/ 0 w 581"/>
                  <a:gd name="T117" fmla="*/ 0 h 879"/>
                  <a:gd name="T118" fmla="*/ 0 w 581"/>
                  <a:gd name="T119" fmla="*/ 0 h 879"/>
                  <a:gd name="T120" fmla="*/ 0 w 581"/>
                  <a:gd name="T121" fmla="*/ 0 h 879"/>
                  <a:gd name="T122" fmla="*/ 0 w 581"/>
                  <a:gd name="T123" fmla="*/ 0 h 879"/>
                  <a:gd name="T124" fmla="*/ 0 w 581"/>
                  <a:gd name="T125" fmla="*/ 0 h 8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1"/>
                  <a:gd name="T190" fmla="*/ 0 h 879"/>
                  <a:gd name="T191" fmla="*/ 581 w 581"/>
                  <a:gd name="T192" fmla="*/ 879 h 8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805" name="Freeform 75"/>
              <p:cNvSpPr>
                <a:spLocks/>
              </p:cNvSpPr>
              <p:nvPr/>
            </p:nvSpPr>
            <p:spPr bwMode="auto">
              <a:xfrm>
                <a:off x="4091" y="1068"/>
                <a:ext cx="119" cy="108"/>
              </a:xfrm>
              <a:custGeom>
                <a:avLst/>
                <a:gdLst>
                  <a:gd name="T0" fmla="*/ 0 w 591"/>
                  <a:gd name="T1" fmla="*/ 0 h 540"/>
                  <a:gd name="T2" fmla="*/ 0 w 591"/>
                  <a:gd name="T3" fmla="*/ 0 h 540"/>
                  <a:gd name="T4" fmla="*/ 0 w 591"/>
                  <a:gd name="T5" fmla="*/ 0 h 540"/>
                  <a:gd name="T6" fmla="*/ 0 w 591"/>
                  <a:gd name="T7" fmla="*/ 0 h 540"/>
                  <a:gd name="T8" fmla="*/ 0 w 591"/>
                  <a:gd name="T9" fmla="*/ 0 h 540"/>
                  <a:gd name="T10" fmla="*/ 0 w 591"/>
                  <a:gd name="T11" fmla="*/ 0 h 540"/>
                  <a:gd name="T12" fmla="*/ 0 w 591"/>
                  <a:gd name="T13" fmla="*/ 0 h 540"/>
                  <a:gd name="T14" fmla="*/ 0 w 591"/>
                  <a:gd name="T15" fmla="*/ 0 h 540"/>
                  <a:gd name="T16" fmla="*/ 0 w 591"/>
                  <a:gd name="T17" fmla="*/ 0 h 540"/>
                  <a:gd name="T18" fmla="*/ 0 w 591"/>
                  <a:gd name="T19" fmla="*/ 0 h 540"/>
                  <a:gd name="T20" fmla="*/ 0 w 591"/>
                  <a:gd name="T21" fmla="*/ 0 h 540"/>
                  <a:gd name="T22" fmla="*/ 0 w 591"/>
                  <a:gd name="T23" fmla="*/ 0 h 540"/>
                  <a:gd name="T24" fmla="*/ 0 w 591"/>
                  <a:gd name="T25" fmla="*/ 0 h 540"/>
                  <a:gd name="T26" fmla="*/ 0 w 591"/>
                  <a:gd name="T27" fmla="*/ 0 h 540"/>
                  <a:gd name="T28" fmla="*/ 0 w 591"/>
                  <a:gd name="T29" fmla="*/ 0 h 540"/>
                  <a:gd name="T30" fmla="*/ 0 w 591"/>
                  <a:gd name="T31" fmla="*/ 0 h 540"/>
                  <a:gd name="T32" fmla="*/ 0 w 591"/>
                  <a:gd name="T33" fmla="*/ 0 h 540"/>
                  <a:gd name="T34" fmla="*/ 0 w 591"/>
                  <a:gd name="T35" fmla="*/ 0 h 540"/>
                  <a:gd name="T36" fmla="*/ 0 w 591"/>
                  <a:gd name="T37" fmla="*/ 0 h 540"/>
                  <a:gd name="T38" fmla="*/ 0 w 591"/>
                  <a:gd name="T39" fmla="*/ 0 h 540"/>
                  <a:gd name="T40" fmla="*/ 0 w 591"/>
                  <a:gd name="T41" fmla="*/ 0 h 540"/>
                  <a:gd name="T42" fmla="*/ 0 w 591"/>
                  <a:gd name="T43" fmla="*/ 0 h 540"/>
                  <a:gd name="T44" fmla="*/ 0 w 591"/>
                  <a:gd name="T45" fmla="*/ 0 h 540"/>
                  <a:gd name="T46" fmla="*/ 0 w 591"/>
                  <a:gd name="T47" fmla="*/ 0 h 540"/>
                  <a:gd name="T48" fmla="*/ 0 w 591"/>
                  <a:gd name="T49" fmla="*/ 0 h 540"/>
                  <a:gd name="T50" fmla="*/ 0 w 591"/>
                  <a:gd name="T51" fmla="*/ 0 h 540"/>
                  <a:gd name="T52" fmla="*/ 0 w 591"/>
                  <a:gd name="T53" fmla="*/ 0 h 540"/>
                  <a:gd name="T54" fmla="*/ 0 w 591"/>
                  <a:gd name="T55" fmla="*/ 0 h 540"/>
                  <a:gd name="T56" fmla="*/ 0 w 591"/>
                  <a:gd name="T57" fmla="*/ 0 h 540"/>
                  <a:gd name="T58" fmla="*/ 0 w 591"/>
                  <a:gd name="T59" fmla="*/ 0 h 540"/>
                  <a:gd name="T60" fmla="*/ 0 w 591"/>
                  <a:gd name="T61" fmla="*/ 0 h 540"/>
                  <a:gd name="T62" fmla="*/ 0 w 591"/>
                  <a:gd name="T63" fmla="*/ 0 h 540"/>
                  <a:gd name="T64" fmla="*/ 0 w 591"/>
                  <a:gd name="T65" fmla="*/ 0 h 540"/>
                  <a:gd name="T66" fmla="*/ 0 w 591"/>
                  <a:gd name="T67" fmla="*/ 0 h 540"/>
                  <a:gd name="T68" fmla="*/ 0 w 591"/>
                  <a:gd name="T69" fmla="*/ 0 h 540"/>
                  <a:gd name="T70" fmla="*/ 0 w 591"/>
                  <a:gd name="T71" fmla="*/ 0 h 540"/>
                  <a:gd name="T72" fmla="*/ 0 w 591"/>
                  <a:gd name="T73" fmla="*/ 0 h 540"/>
                  <a:gd name="T74" fmla="*/ 0 w 591"/>
                  <a:gd name="T75" fmla="*/ 0 h 540"/>
                  <a:gd name="T76" fmla="*/ 0 w 591"/>
                  <a:gd name="T77" fmla="*/ 0 h 540"/>
                  <a:gd name="T78" fmla="*/ 0 w 591"/>
                  <a:gd name="T79" fmla="*/ 0 h 540"/>
                  <a:gd name="T80" fmla="*/ 0 w 591"/>
                  <a:gd name="T81" fmla="*/ 0 h 540"/>
                  <a:gd name="T82" fmla="*/ 0 w 591"/>
                  <a:gd name="T83" fmla="*/ 0 h 540"/>
                  <a:gd name="T84" fmla="*/ 0 w 591"/>
                  <a:gd name="T85" fmla="*/ 0 h 5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91"/>
                  <a:gd name="T130" fmla="*/ 0 h 540"/>
                  <a:gd name="T131" fmla="*/ 591 w 591"/>
                  <a:gd name="T132" fmla="*/ 540 h 5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806" name="Freeform 76"/>
              <p:cNvSpPr>
                <a:spLocks/>
              </p:cNvSpPr>
              <p:nvPr/>
            </p:nvSpPr>
            <p:spPr bwMode="auto">
              <a:xfrm>
                <a:off x="4123" y="1101"/>
                <a:ext cx="47" cy="55"/>
              </a:xfrm>
              <a:custGeom>
                <a:avLst/>
                <a:gdLst>
                  <a:gd name="T0" fmla="*/ 0 w 238"/>
                  <a:gd name="T1" fmla="*/ 0 h 271"/>
                  <a:gd name="T2" fmla="*/ 0 w 238"/>
                  <a:gd name="T3" fmla="*/ 0 h 271"/>
                  <a:gd name="T4" fmla="*/ 0 w 238"/>
                  <a:gd name="T5" fmla="*/ 0 h 271"/>
                  <a:gd name="T6" fmla="*/ 0 w 238"/>
                  <a:gd name="T7" fmla="*/ 0 h 271"/>
                  <a:gd name="T8" fmla="*/ 0 w 238"/>
                  <a:gd name="T9" fmla="*/ 0 h 271"/>
                  <a:gd name="T10" fmla="*/ 0 w 238"/>
                  <a:gd name="T11" fmla="*/ 0 h 271"/>
                  <a:gd name="T12" fmla="*/ 0 w 238"/>
                  <a:gd name="T13" fmla="*/ 0 h 271"/>
                  <a:gd name="T14" fmla="*/ 0 w 238"/>
                  <a:gd name="T15" fmla="*/ 0 h 271"/>
                  <a:gd name="T16" fmla="*/ 0 w 238"/>
                  <a:gd name="T17" fmla="*/ 0 h 271"/>
                  <a:gd name="T18" fmla="*/ 0 w 238"/>
                  <a:gd name="T19" fmla="*/ 0 h 271"/>
                  <a:gd name="T20" fmla="*/ 0 w 238"/>
                  <a:gd name="T21" fmla="*/ 0 h 271"/>
                  <a:gd name="T22" fmla="*/ 0 w 238"/>
                  <a:gd name="T23" fmla="*/ 0 h 271"/>
                  <a:gd name="T24" fmla="*/ 0 w 238"/>
                  <a:gd name="T25" fmla="*/ 0 h 271"/>
                  <a:gd name="T26" fmla="*/ 0 w 238"/>
                  <a:gd name="T27" fmla="*/ 0 h 271"/>
                  <a:gd name="T28" fmla="*/ 0 w 238"/>
                  <a:gd name="T29" fmla="*/ 0 h 271"/>
                  <a:gd name="T30" fmla="*/ 0 w 238"/>
                  <a:gd name="T31" fmla="*/ 0 h 271"/>
                  <a:gd name="T32" fmla="*/ 0 w 238"/>
                  <a:gd name="T33" fmla="*/ 0 h 271"/>
                  <a:gd name="T34" fmla="*/ 0 w 238"/>
                  <a:gd name="T35" fmla="*/ 0 h 271"/>
                  <a:gd name="T36" fmla="*/ 0 w 238"/>
                  <a:gd name="T37" fmla="*/ 0 h 271"/>
                  <a:gd name="T38" fmla="*/ 0 w 238"/>
                  <a:gd name="T39" fmla="*/ 0 h 271"/>
                  <a:gd name="T40" fmla="*/ 0 w 238"/>
                  <a:gd name="T41" fmla="*/ 0 h 271"/>
                  <a:gd name="T42" fmla="*/ 0 w 238"/>
                  <a:gd name="T43" fmla="*/ 0 h 271"/>
                  <a:gd name="T44" fmla="*/ 0 w 238"/>
                  <a:gd name="T45" fmla="*/ 0 h 271"/>
                  <a:gd name="T46" fmla="*/ 0 w 238"/>
                  <a:gd name="T47" fmla="*/ 0 h 271"/>
                  <a:gd name="T48" fmla="*/ 0 w 238"/>
                  <a:gd name="T49" fmla="*/ 0 h 271"/>
                  <a:gd name="T50" fmla="*/ 0 w 238"/>
                  <a:gd name="T51" fmla="*/ 0 h 271"/>
                  <a:gd name="T52" fmla="*/ 0 w 238"/>
                  <a:gd name="T53" fmla="*/ 0 h 271"/>
                  <a:gd name="T54" fmla="*/ 0 w 238"/>
                  <a:gd name="T55" fmla="*/ 0 h 271"/>
                  <a:gd name="T56" fmla="*/ 0 w 238"/>
                  <a:gd name="T57" fmla="*/ 0 h 271"/>
                  <a:gd name="T58" fmla="*/ 0 w 238"/>
                  <a:gd name="T59" fmla="*/ 0 h 271"/>
                  <a:gd name="T60" fmla="*/ 0 w 238"/>
                  <a:gd name="T61" fmla="*/ 0 h 271"/>
                  <a:gd name="T62" fmla="*/ 0 w 238"/>
                  <a:gd name="T63" fmla="*/ 0 h 271"/>
                  <a:gd name="T64" fmla="*/ 0 w 238"/>
                  <a:gd name="T65" fmla="*/ 0 h 271"/>
                  <a:gd name="T66" fmla="*/ 0 w 238"/>
                  <a:gd name="T67" fmla="*/ 0 h 271"/>
                  <a:gd name="T68" fmla="*/ 0 w 238"/>
                  <a:gd name="T69" fmla="*/ 0 h 271"/>
                  <a:gd name="T70" fmla="*/ 0 w 238"/>
                  <a:gd name="T71" fmla="*/ 0 h 271"/>
                  <a:gd name="T72" fmla="*/ 0 w 238"/>
                  <a:gd name="T73" fmla="*/ 0 h 271"/>
                  <a:gd name="T74" fmla="*/ 0 w 238"/>
                  <a:gd name="T75" fmla="*/ 0 h 271"/>
                  <a:gd name="T76" fmla="*/ 0 w 238"/>
                  <a:gd name="T77" fmla="*/ 0 h 271"/>
                  <a:gd name="T78" fmla="*/ 0 w 238"/>
                  <a:gd name="T79" fmla="*/ 0 h 271"/>
                  <a:gd name="T80" fmla="*/ 0 w 238"/>
                  <a:gd name="T81" fmla="*/ 0 h 271"/>
                  <a:gd name="T82" fmla="*/ 0 w 238"/>
                  <a:gd name="T83" fmla="*/ 0 h 271"/>
                  <a:gd name="T84" fmla="*/ 0 w 238"/>
                  <a:gd name="T85" fmla="*/ 0 h 271"/>
                  <a:gd name="T86" fmla="*/ 0 w 238"/>
                  <a:gd name="T87" fmla="*/ 0 h 271"/>
                  <a:gd name="T88" fmla="*/ 0 w 238"/>
                  <a:gd name="T89" fmla="*/ 0 h 271"/>
                  <a:gd name="T90" fmla="*/ 0 w 238"/>
                  <a:gd name="T91" fmla="*/ 0 h 271"/>
                  <a:gd name="T92" fmla="*/ 0 w 238"/>
                  <a:gd name="T93" fmla="*/ 0 h 271"/>
                  <a:gd name="T94" fmla="*/ 0 w 238"/>
                  <a:gd name="T95" fmla="*/ 0 h 271"/>
                  <a:gd name="T96" fmla="*/ 0 w 238"/>
                  <a:gd name="T97" fmla="*/ 0 h 271"/>
                  <a:gd name="T98" fmla="*/ 0 w 238"/>
                  <a:gd name="T99" fmla="*/ 0 h 2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271"/>
                  <a:gd name="T152" fmla="*/ 238 w 238"/>
                  <a:gd name="T153" fmla="*/ 271 h 2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807" name="Freeform 77"/>
              <p:cNvSpPr>
                <a:spLocks/>
              </p:cNvSpPr>
              <p:nvPr/>
            </p:nvSpPr>
            <p:spPr bwMode="auto">
              <a:xfrm>
                <a:off x="4135" y="1141"/>
                <a:ext cx="161" cy="158"/>
              </a:xfrm>
              <a:custGeom>
                <a:avLst/>
                <a:gdLst>
                  <a:gd name="T0" fmla="*/ 0 w 806"/>
                  <a:gd name="T1" fmla="*/ 0 h 789"/>
                  <a:gd name="T2" fmla="*/ 0 w 806"/>
                  <a:gd name="T3" fmla="*/ 0 h 789"/>
                  <a:gd name="T4" fmla="*/ 0 w 806"/>
                  <a:gd name="T5" fmla="*/ 0 h 789"/>
                  <a:gd name="T6" fmla="*/ 0 w 806"/>
                  <a:gd name="T7" fmla="*/ 0 h 789"/>
                  <a:gd name="T8" fmla="*/ 0 w 806"/>
                  <a:gd name="T9" fmla="*/ 0 h 789"/>
                  <a:gd name="T10" fmla="*/ 0 w 806"/>
                  <a:gd name="T11" fmla="*/ 0 h 789"/>
                  <a:gd name="T12" fmla="*/ 0 w 806"/>
                  <a:gd name="T13" fmla="*/ 0 h 789"/>
                  <a:gd name="T14" fmla="*/ 0 w 806"/>
                  <a:gd name="T15" fmla="*/ 0 h 789"/>
                  <a:gd name="T16" fmla="*/ 0 w 806"/>
                  <a:gd name="T17" fmla="*/ 0 h 789"/>
                  <a:gd name="T18" fmla="*/ 0 w 806"/>
                  <a:gd name="T19" fmla="*/ 0 h 789"/>
                  <a:gd name="T20" fmla="*/ 0 w 806"/>
                  <a:gd name="T21" fmla="*/ 0 h 789"/>
                  <a:gd name="T22" fmla="*/ 0 w 806"/>
                  <a:gd name="T23" fmla="*/ 0 h 789"/>
                  <a:gd name="T24" fmla="*/ 0 w 806"/>
                  <a:gd name="T25" fmla="*/ 0 h 789"/>
                  <a:gd name="T26" fmla="*/ 0 w 806"/>
                  <a:gd name="T27" fmla="*/ 0 h 789"/>
                  <a:gd name="T28" fmla="*/ 0 w 806"/>
                  <a:gd name="T29" fmla="*/ 0 h 789"/>
                  <a:gd name="T30" fmla="*/ 0 w 806"/>
                  <a:gd name="T31" fmla="*/ 0 h 789"/>
                  <a:gd name="T32" fmla="*/ 0 w 806"/>
                  <a:gd name="T33" fmla="*/ 0 h 789"/>
                  <a:gd name="T34" fmla="*/ 0 w 806"/>
                  <a:gd name="T35" fmla="*/ 0 h 789"/>
                  <a:gd name="T36" fmla="*/ 0 w 806"/>
                  <a:gd name="T37" fmla="*/ 0 h 789"/>
                  <a:gd name="T38" fmla="*/ 0 w 806"/>
                  <a:gd name="T39" fmla="*/ 0 h 789"/>
                  <a:gd name="T40" fmla="*/ 0 w 806"/>
                  <a:gd name="T41" fmla="*/ 0 h 789"/>
                  <a:gd name="T42" fmla="*/ 0 w 806"/>
                  <a:gd name="T43" fmla="*/ 0 h 789"/>
                  <a:gd name="T44" fmla="*/ 0 w 806"/>
                  <a:gd name="T45" fmla="*/ 0 h 789"/>
                  <a:gd name="T46" fmla="*/ 0 w 806"/>
                  <a:gd name="T47" fmla="*/ 0 h 789"/>
                  <a:gd name="T48" fmla="*/ 0 w 806"/>
                  <a:gd name="T49" fmla="*/ 0 h 789"/>
                  <a:gd name="T50" fmla="*/ 0 w 806"/>
                  <a:gd name="T51" fmla="*/ 0 h 789"/>
                  <a:gd name="T52" fmla="*/ 0 w 806"/>
                  <a:gd name="T53" fmla="*/ 0 h 789"/>
                  <a:gd name="T54" fmla="*/ 0 w 806"/>
                  <a:gd name="T55" fmla="*/ 0 h 789"/>
                  <a:gd name="T56" fmla="*/ 0 w 806"/>
                  <a:gd name="T57" fmla="*/ 0 h 789"/>
                  <a:gd name="T58" fmla="*/ 0 w 806"/>
                  <a:gd name="T59" fmla="*/ 0 h 789"/>
                  <a:gd name="T60" fmla="*/ 0 w 806"/>
                  <a:gd name="T61" fmla="*/ 0 h 789"/>
                  <a:gd name="T62" fmla="*/ 0 w 806"/>
                  <a:gd name="T63" fmla="*/ 0 h 789"/>
                  <a:gd name="T64" fmla="*/ 0 w 806"/>
                  <a:gd name="T65" fmla="*/ 0 h 789"/>
                  <a:gd name="T66" fmla="*/ 0 w 806"/>
                  <a:gd name="T67" fmla="*/ 0 h 789"/>
                  <a:gd name="T68" fmla="*/ 0 w 806"/>
                  <a:gd name="T69" fmla="*/ 0 h 789"/>
                  <a:gd name="T70" fmla="*/ 0 w 806"/>
                  <a:gd name="T71" fmla="*/ 0 h 789"/>
                  <a:gd name="T72" fmla="*/ 0 w 806"/>
                  <a:gd name="T73" fmla="*/ 0 h 789"/>
                  <a:gd name="T74" fmla="*/ 0 w 806"/>
                  <a:gd name="T75" fmla="*/ 0 h 789"/>
                  <a:gd name="T76" fmla="*/ 0 w 806"/>
                  <a:gd name="T77" fmla="*/ 0 h 789"/>
                  <a:gd name="T78" fmla="*/ 0 w 806"/>
                  <a:gd name="T79" fmla="*/ 0 h 789"/>
                  <a:gd name="T80" fmla="*/ 0 w 806"/>
                  <a:gd name="T81" fmla="*/ 0 h 789"/>
                  <a:gd name="T82" fmla="*/ 0 w 806"/>
                  <a:gd name="T83" fmla="*/ 0 h 789"/>
                  <a:gd name="T84" fmla="*/ 0 w 806"/>
                  <a:gd name="T85" fmla="*/ 0 h 789"/>
                  <a:gd name="T86" fmla="*/ 0 w 806"/>
                  <a:gd name="T87" fmla="*/ 0 h 789"/>
                  <a:gd name="T88" fmla="*/ 0 w 806"/>
                  <a:gd name="T89" fmla="*/ 0 h 789"/>
                  <a:gd name="T90" fmla="*/ 0 w 806"/>
                  <a:gd name="T91" fmla="*/ 0 h 789"/>
                  <a:gd name="T92" fmla="*/ 0 w 806"/>
                  <a:gd name="T93" fmla="*/ 0 h 789"/>
                  <a:gd name="T94" fmla="*/ 0 w 806"/>
                  <a:gd name="T95" fmla="*/ 0 h 789"/>
                  <a:gd name="T96" fmla="*/ 0 w 806"/>
                  <a:gd name="T97" fmla="*/ 0 h 789"/>
                  <a:gd name="T98" fmla="*/ 0 w 806"/>
                  <a:gd name="T99" fmla="*/ 0 h 789"/>
                  <a:gd name="T100" fmla="*/ 0 w 806"/>
                  <a:gd name="T101" fmla="*/ 0 h 789"/>
                  <a:gd name="T102" fmla="*/ 0 w 806"/>
                  <a:gd name="T103" fmla="*/ 0 h 789"/>
                  <a:gd name="T104" fmla="*/ 0 w 806"/>
                  <a:gd name="T105" fmla="*/ 0 h 789"/>
                  <a:gd name="T106" fmla="*/ 0 w 806"/>
                  <a:gd name="T107" fmla="*/ 0 h 789"/>
                  <a:gd name="T108" fmla="*/ 0 w 806"/>
                  <a:gd name="T109" fmla="*/ 0 h 789"/>
                  <a:gd name="T110" fmla="*/ 0 w 806"/>
                  <a:gd name="T111" fmla="*/ 0 h 7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6"/>
                  <a:gd name="T169" fmla="*/ 0 h 789"/>
                  <a:gd name="T170" fmla="*/ 806 w 806"/>
                  <a:gd name="T171" fmla="*/ 789 h 7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808" name="Freeform 78"/>
              <p:cNvSpPr>
                <a:spLocks/>
              </p:cNvSpPr>
              <p:nvPr/>
            </p:nvSpPr>
            <p:spPr bwMode="auto">
              <a:xfrm>
                <a:off x="4214" y="1168"/>
                <a:ext cx="81" cy="83"/>
              </a:xfrm>
              <a:custGeom>
                <a:avLst/>
                <a:gdLst>
                  <a:gd name="T0" fmla="*/ 0 w 405"/>
                  <a:gd name="T1" fmla="*/ 0 h 414"/>
                  <a:gd name="T2" fmla="*/ 0 w 405"/>
                  <a:gd name="T3" fmla="*/ 0 h 414"/>
                  <a:gd name="T4" fmla="*/ 0 w 405"/>
                  <a:gd name="T5" fmla="*/ 0 h 414"/>
                  <a:gd name="T6" fmla="*/ 0 w 405"/>
                  <a:gd name="T7" fmla="*/ 0 h 414"/>
                  <a:gd name="T8" fmla="*/ 0 w 405"/>
                  <a:gd name="T9" fmla="*/ 0 h 414"/>
                  <a:gd name="T10" fmla="*/ 0 w 405"/>
                  <a:gd name="T11" fmla="*/ 0 h 414"/>
                  <a:gd name="T12" fmla="*/ 0 w 405"/>
                  <a:gd name="T13" fmla="*/ 0 h 414"/>
                  <a:gd name="T14" fmla="*/ 0 w 405"/>
                  <a:gd name="T15" fmla="*/ 0 h 414"/>
                  <a:gd name="T16" fmla="*/ 0 w 405"/>
                  <a:gd name="T17" fmla="*/ 0 h 414"/>
                  <a:gd name="T18" fmla="*/ 0 w 405"/>
                  <a:gd name="T19" fmla="*/ 0 h 414"/>
                  <a:gd name="T20" fmla="*/ 0 w 405"/>
                  <a:gd name="T21" fmla="*/ 0 h 414"/>
                  <a:gd name="T22" fmla="*/ 0 w 405"/>
                  <a:gd name="T23" fmla="*/ 0 h 414"/>
                  <a:gd name="T24" fmla="*/ 0 w 405"/>
                  <a:gd name="T25" fmla="*/ 0 h 414"/>
                  <a:gd name="T26" fmla="*/ 0 w 405"/>
                  <a:gd name="T27" fmla="*/ 0 h 414"/>
                  <a:gd name="T28" fmla="*/ 0 w 405"/>
                  <a:gd name="T29" fmla="*/ 0 h 414"/>
                  <a:gd name="T30" fmla="*/ 0 w 405"/>
                  <a:gd name="T31" fmla="*/ 0 h 414"/>
                  <a:gd name="T32" fmla="*/ 0 w 405"/>
                  <a:gd name="T33" fmla="*/ 0 h 414"/>
                  <a:gd name="T34" fmla="*/ 0 w 405"/>
                  <a:gd name="T35" fmla="*/ 0 h 414"/>
                  <a:gd name="T36" fmla="*/ 0 w 405"/>
                  <a:gd name="T37" fmla="*/ 0 h 414"/>
                  <a:gd name="T38" fmla="*/ 0 w 405"/>
                  <a:gd name="T39" fmla="*/ 0 h 414"/>
                  <a:gd name="T40" fmla="*/ 0 w 405"/>
                  <a:gd name="T41" fmla="*/ 0 h 414"/>
                  <a:gd name="T42" fmla="*/ 0 w 405"/>
                  <a:gd name="T43" fmla="*/ 0 h 414"/>
                  <a:gd name="T44" fmla="*/ 0 w 405"/>
                  <a:gd name="T45" fmla="*/ 0 h 414"/>
                  <a:gd name="T46" fmla="*/ 0 w 405"/>
                  <a:gd name="T47" fmla="*/ 0 h 414"/>
                  <a:gd name="T48" fmla="*/ 0 w 405"/>
                  <a:gd name="T49" fmla="*/ 0 h 414"/>
                  <a:gd name="T50" fmla="*/ 0 w 405"/>
                  <a:gd name="T51" fmla="*/ 0 h 414"/>
                  <a:gd name="T52" fmla="*/ 0 w 405"/>
                  <a:gd name="T53" fmla="*/ 0 h 414"/>
                  <a:gd name="T54" fmla="*/ 0 w 405"/>
                  <a:gd name="T55" fmla="*/ 0 h 414"/>
                  <a:gd name="T56" fmla="*/ 0 w 405"/>
                  <a:gd name="T57" fmla="*/ 0 h 414"/>
                  <a:gd name="T58" fmla="*/ 0 w 405"/>
                  <a:gd name="T59" fmla="*/ 0 h 414"/>
                  <a:gd name="T60" fmla="*/ 0 w 405"/>
                  <a:gd name="T61" fmla="*/ 0 h 414"/>
                  <a:gd name="T62" fmla="*/ 0 w 405"/>
                  <a:gd name="T63" fmla="*/ 0 h 414"/>
                  <a:gd name="T64" fmla="*/ 0 w 405"/>
                  <a:gd name="T65" fmla="*/ 0 h 4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5"/>
                  <a:gd name="T100" fmla="*/ 0 h 414"/>
                  <a:gd name="T101" fmla="*/ 405 w 405"/>
                  <a:gd name="T102" fmla="*/ 414 h 4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809" name="Freeform 79"/>
              <p:cNvSpPr>
                <a:spLocks/>
              </p:cNvSpPr>
              <p:nvPr/>
            </p:nvSpPr>
            <p:spPr bwMode="auto">
              <a:xfrm>
                <a:off x="4091" y="1180"/>
                <a:ext cx="50" cy="114"/>
              </a:xfrm>
              <a:custGeom>
                <a:avLst/>
                <a:gdLst>
                  <a:gd name="T0" fmla="*/ 0 w 249"/>
                  <a:gd name="T1" fmla="*/ 0 h 569"/>
                  <a:gd name="T2" fmla="*/ 0 w 249"/>
                  <a:gd name="T3" fmla="*/ 0 h 569"/>
                  <a:gd name="T4" fmla="*/ 0 w 249"/>
                  <a:gd name="T5" fmla="*/ 0 h 569"/>
                  <a:gd name="T6" fmla="*/ 0 w 249"/>
                  <a:gd name="T7" fmla="*/ 0 h 569"/>
                  <a:gd name="T8" fmla="*/ 0 w 249"/>
                  <a:gd name="T9" fmla="*/ 0 h 569"/>
                  <a:gd name="T10" fmla="*/ 0 w 249"/>
                  <a:gd name="T11" fmla="*/ 0 h 569"/>
                  <a:gd name="T12" fmla="*/ 0 w 249"/>
                  <a:gd name="T13" fmla="*/ 0 h 569"/>
                  <a:gd name="T14" fmla="*/ 0 w 249"/>
                  <a:gd name="T15" fmla="*/ 0 h 569"/>
                  <a:gd name="T16" fmla="*/ 0 w 249"/>
                  <a:gd name="T17" fmla="*/ 0 h 569"/>
                  <a:gd name="T18" fmla="*/ 0 w 249"/>
                  <a:gd name="T19" fmla="*/ 0 h 569"/>
                  <a:gd name="T20" fmla="*/ 0 w 249"/>
                  <a:gd name="T21" fmla="*/ 0 h 569"/>
                  <a:gd name="T22" fmla="*/ 0 w 249"/>
                  <a:gd name="T23" fmla="*/ 0 h 569"/>
                  <a:gd name="T24" fmla="*/ 0 w 249"/>
                  <a:gd name="T25" fmla="*/ 0 h 569"/>
                  <a:gd name="T26" fmla="*/ 0 w 249"/>
                  <a:gd name="T27" fmla="*/ 0 h 569"/>
                  <a:gd name="T28" fmla="*/ 0 w 249"/>
                  <a:gd name="T29" fmla="*/ 0 h 569"/>
                  <a:gd name="T30" fmla="*/ 0 w 249"/>
                  <a:gd name="T31" fmla="*/ 0 h 569"/>
                  <a:gd name="T32" fmla="*/ 0 w 249"/>
                  <a:gd name="T33" fmla="*/ 0 h 569"/>
                  <a:gd name="T34" fmla="*/ 0 w 249"/>
                  <a:gd name="T35" fmla="*/ 0 h 569"/>
                  <a:gd name="T36" fmla="*/ 0 w 249"/>
                  <a:gd name="T37" fmla="*/ 0 h 569"/>
                  <a:gd name="T38" fmla="*/ 0 w 249"/>
                  <a:gd name="T39" fmla="*/ 0 h 569"/>
                  <a:gd name="T40" fmla="*/ 0 w 249"/>
                  <a:gd name="T41" fmla="*/ 0 h 569"/>
                  <a:gd name="T42" fmla="*/ 0 w 249"/>
                  <a:gd name="T43" fmla="*/ 0 h 569"/>
                  <a:gd name="T44" fmla="*/ 0 w 249"/>
                  <a:gd name="T45" fmla="*/ 0 h 569"/>
                  <a:gd name="T46" fmla="*/ 0 w 249"/>
                  <a:gd name="T47" fmla="*/ 0 h 569"/>
                  <a:gd name="T48" fmla="*/ 0 w 249"/>
                  <a:gd name="T49" fmla="*/ 0 h 569"/>
                  <a:gd name="T50" fmla="*/ 0 w 249"/>
                  <a:gd name="T51" fmla="*/ 0 h 569"/>
                  <a:gd name="T52" fmla="*/ 0 w 249"/>
                  <a:gd name="T53" fmla="*/ 0 h 569"/>
                  <a:gd name="T54" fmla="*/ 0 w 249"/>
                  <a:gd name="T55" fmla="*/ 0 h 569"/>
                  <a:gd name="T56" fmla="*/ 0 w 249"/>
                  <a:gd name="T57" fmla="*/ 0 h 569"/>
                  <a:gd name="T58" fmla="*/ 0 w 249"/>
                  <a:gd name="T59" fmla="*/ 0 h 569"/>
                  <a:gd name="T60" fmla="*/ 0 w 249"/>
                  <a:gd name="T61" fmla="*/ 0 h 569"/>
                  <a:gd name="T62" fmla="*/ 0 w 249"/>
                  <a:gd name="T63" fmla="*/ 0 h 569"/>
                  <a:gd name="T64" fmla="*/ 0 w 249"/>
                  <a:gd name="T65" fmla="*/ 0 h 569"/>
                  <a:gd name="T66" fmla="*/ 0 w 249"/>
                  <a:gd name="T67" fmla="*/ 0 h 569"/>
                  <a:gd name="T68" fmla="*/ 0 w 249"/>
                  <a:gd name="T69" fmla="*/ 0 h 569"/>
                  <a:gd name="T70" fmla="*/ 0 w 249"/>
                  <a:gd name="T71" fmla="*/ 0 h 569"/>
                  <a:gd name="T72" fmla="*/ 0 w 249"/>
                  <a:gd name="T73" fmla="*/ 0 h 569"/>
                  <a:gd name="T74" fmla="*/ 0 w 249"/>
                  <a:gd name="T75" fmla="*/ 0 h 569"/>
                  <a:gd name="T76" fmla="*/ 0 w 249"/>
                  <a:gd name="T77" fmla="*/ 0 h 569"/>
                  <a:gd name="T78" fmla="*/ 0 w 249"/>
                  <a:gd name="T79" fmla="*/ 0 h 569"/>
                  <a:gd name="T80" fmla="*/ 0 w 249"/>
                  <a:gd name="T81" fmla="*/ 0 h 569"/>
                  <a:gd name="T82" fmla="*/ 0 w 249"/>
                  <a:gd name="T83" fmla="*/ 0 h 569"/>
                  <a:gd name="T84" fmla="*/ 0 w 249"/>
                  <a:gd name="T85" fmla="*/ 0 h 569"/>
                  <a:gd name="T86" fmla="*/ 0 w 249"/>
                  <a:gd name="T87" fmla="*/ 0 h 569"/>
                  <a:gd name="T88" fmla="*/ 0 w 249"/>
                  <a:gd name="T89" fmla="*/ 0 h 569"/>
                  <a:gd name="T90" fmla="*/ 0 w 249"/>
                  <a:gd name="T91" fmla="*/ 0 h 569"/>
                  <a:gd name="T92" fmla="*/ 0 w 249"/>
                  <a:gd name="T93" fmla="*/ 0 h 569"/>
                  <a:gd name="T94" fmla="*/ 0 w 249"/>
                  <a:gd name="T95" fmla="*/ 0 h 569"/>
                  <a:gd name="T96" fmla="*/ 0 w 249"/>
                  <a:gd name="T97" fmla="*/ 0 h 569"/>
                  <a:gd name="T98" fmla="*/ 0 w 249"/>
                  <a:gd name="T99" fmla="*/ 0 h 569"/>
                  <a:gd name="T100" fmla="*/ 0 w 249"/>
                  <a:gd name="T101" fmla="*/ 0 h 5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9"/>
                  <a:gd name="T154" fmla="*/ 0 h 569"/>
                  <a:gd name="T155" fmla="*/ 249 w 249"/>
                  <a:gd name="T156" fmla="*/ 569 h 5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810" name="Freeform 80"/>
              <p:cNvSpPr>
                <a:spLocks/>
              </p:cNvSpPr>
              <p:nvPr/>
            </p:nvSpPr>
            <p:spPr bwMode="auto">
              <a:xfrm>
                <a:off x="4244" y="1188"/>
                <a:ext cx="34" cy="40"/>
              </a:xfrm>
              <a:custGeom>
                <a:avLst/>
                <a:gdLst>
                  <a:gd name="T0" fmla="*/ 0 w 168"/>
                  <a:gd name="T1" fmla="*/ 0 h 198"/>
                  <a:gd name="T2" fmla="*/ 0 w 168"/>
                  <a:gd name="T3" fmla="*/ 0 h 198"/>
                  <a:gd name="T4" fmla="*/ 0 w 168"/>
                  <a:gd name="T5" fmla="*/ 0 h 198"/>
                  <a:gd name="T6" fmla="*/ 0 w 168"/>
                  <a:gd name="T7" fmla="*/ 0 h 198"/>
                  <a:gd name="T8" fmla="*/ 0 w 168"/>
                  <a:gd name="T9" fmla="*/ 0 h 198"/>
                  <a:gd name="T10" fmla="*/ 0 w 168"/>
                  <a:gd name="T11" fmla="*/ 0 h 198"/>
                  <a:gd name="T12" fmla="*/ 0 w 168"/>
                  <a:gd name="T13" fmla="*/ 0 h 198"/>
                  <a:gd name="T14" fmla="*/ 0 w 168"/>
                  <a:gd name="T15" fmla="*/ 0 h 198"/>
                  <a:gd name="T16" fmla="*/ 0 w 168"/>
                  <a:gd name="T17" fmla="*/ 0 h 198"/>
                  <a:gd name="T18" fmla="*/ 0 w 168"/>
                  <a:gd name="T19" fmla="*/ 0 h 198"/>
                  <a:gd name="T20" fmla="*/ 0 w 168"/>
                  <a:gd name="T21" fmla="*/ 0 h 198"/>
                  <a:gd name="T22" fmla="*/ 0 w 168"/>
                  <a:gd name="T23" fmla="*/ 0 h 198"/>
                  <a:gd name="T24" fmla="*/ 0 w 168"/>
                  <a:gd name="T25" fmla="*/ 0 h 198"/>
                  <a:gd name="T26" fmla="*/ 0 w 168"/>
                  <a:gd name="T27" fmla="*/ 0 h 198"/>
                  <a:gd name="T28" fmla="*/ 0 w 168"/>
                  <a:gd name="T29" fmla="*/ 0 h 198"/>
                  <a:gd name="T30" fmla="*/ 0 w 168"/>
                  <a:gd name="T31" fmla="*/ 0 h 198"/>
                  <a:gd name="T32" fmla="*/ 0 w 168"/>
                  <a:gd name="T33" fmla="*/ 0 h 198"/>
                  <a:gd name="T34" fmla="*/ 0 w 168"/>
                  <a:gd name="T35" fmla="*/ 0 h 198"/>
                  <a:gd name="T36" fmla="*/ 0 w 168"/>
                  <a:gd name="T37" fmla="*/ 0 h 198"/>
                  <a:gd name="T38" fmla="*/ 0 w 168"/>
                  <a:gd name="T39" fmla="*/ 0 h 198"/>
                  <a:gd name="T40" fmla="*/ 0 w 168"/>
                  <a:gd name="T41" fmla="*/ 0 h 198"/>
                  <a:gd name="T42" fmla="*/ 0 w 168"/>
                  <a:gd name="T43" fmla="*/ 0 h 198"/>
                  <a:gd name="T44" fmla="*/ 0 w 168"/>
                  <a:gd name="T45" fmla="*/ 0 h 198"/>
                  <a:gd name="T46" fmla="*/ 0 w 168"/>
                  <a:gd name="T47" fmla="*/ 0 h 198"/>
                  <a:gd name="T48" fmla="*/ 0 w 168"/>
                  <a:gd name="T49" fmla="*/ 0 h 198"/>
                  <a:gd name="T50" fmla="*/ 0 w 168"/>
                  <a:gd name="T51" fmla="*/ 0 h 198"/>
                  <a:gd name="T52" fmla="*/ 0 w 168"/>
                  <a:gd name="T53" fmla="*/ 0 h 198"/>
                  <a:gd name="T54" fmla="*/ 0 w 168"/>
                  <a:gd name="T55" fmla="*/ 0 h 198"/>
                  <a:gd name="T56" fmla="*/ 0 w 168"/>
                  <a:gd name="T57" fmla="*/ 0 h 198"/>
                  <a:gd name="T58" fmla="*/ 0 w 168"/>
                  <a:gd name="T59" fmla="*/ 0 h 198"/>
                  <a:gd name="T60" fmla="*/ 0 w 168"/>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98"/>
                  <a:gd name="T95" fmla="*/ 168 w 168"/>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811" name="Freeform 81"/>
              <p:cNvSpPr>
                <a:spLocks/>
              </p:cNvSpPr>
              <p:nvPr/>
            </p:nvSpPr>
            <p:spPr bwMode="auto">
              <a:xfrm>
                <a:off x="4127" y="1191"/>
                <a:ext cx="50" cy="56"/>
              </a:xfrm>
              <a:custGeom>
                <a:avLst/>
                <a:gdLst>
                  <a:gd name="T0" fmla="*/ 0 w 250"/>
                  <a:gd name="T1" fmla="*/ 0 h 279"/>
                  <a:gd name="T2" fmla="*/ 0 w 250"/>
                  <a:gd name="T3" fmla="*/ 0 h 279"/>
                  <a:gd name="T4" fmla="*/ 0 w 250"/>
                  <a:gd name="T5" fmla="*/ 0 h 279"/>
                  <a:gd name="T6" fmla="*/ 0 w 250"/>
                  <a:gd name="T7" fmla="*/ 0 h 279"/>
                  <a:gd name="T8" fmla="*/ 0 w 250"/>
                  <a:gd name="T9" fmla="*/ 0 h 279"/>
                  <a:gd name="T10" fmla="*/ 0 w 250"/>
                  <a:gd name="T11" fmla="*/ 0 h 279"/>
                  <a:gd name="T12" fmla="*/ 0 w 250"/>
                  <a:gd name="T13" fmla="*/ 0 h 279"/>
                  <a:gd name="T14" fmla="*/ 0 w 250"/>
                  <a:gd name="T15" fmla="*/ 0 h 279"/>
                  <a:gd name="T16" fmla="*/ 0 w 250"/>
                  <a:gd name="T17" fmla="*/ 0 h 279"/>
                  <a:gd name="T18" fmla="*/ 0 w 250"/>
                  <a:gd name="T19" fmla="*/ 0 h 279"/>
                  <a:gd name="T20" fmla="*/ 0 w 250"/>
                  <a:gd name="T21" fmla="*/ 0 h 279"/>
                  <a:gd name="T22" fmla="*/ 0 w 250"/>
                  <a:gd name="T23" fmla="*/ 0 h 279"/>
                  <a:gd name="T24" fmla="*/ 0 w 250"/>
                  <a:gd name="T25" fmla="*/ 0 h 279"/>
                  <a:gd name="T26" fmla="*/ 0 w 250"/>
                  <a:gd name="T27" fmla="*/ 0 h 279"/>
                  <a:gd name="T28" fmla="*/ 0 w 250"/>
                  <a:gd name="T29" fmla="*/ 0 h 279"/>
                  <a:gd name="T30" fmla="*/ 0 w 250"/>
                  <a:gd name="T31" fmla="*/ 0 h 279"/>
                  <a:gd name="T32" fmla="*/ 0 w 250"/>
                  <a:gd name="T33" fmla="*/ 0 h 279"/>
                  <a:gd name="T34" fmla="*/ 0 w 250"/>
                  <a:gd name="T35" fmla="*/ 0 h 279"/>
                  <a:gd name="T36" fmla="*/ 0 w 250"/>
                  <a:gd name="T37" fmla="*/ 0 h 279"/>
                  <a:gd name="T38" fmla="*/ 0 w 250"/>
                  <a:gd name="T39" fmla="*/ 0 h 279"/>
                  <a:gd name="T40" fmla="*/ 0 w 250"/>
                  <a:gd name="T41" fmla="*/ 0 h 279"/>
                  <a:gd name="T42" fmla="*/ 0 w 250"/>
                  <a:gd name="T43" fmla="*/ 0 h 279"/>
                  <a:gd name="T44" fmla="*/ 0 w 250"/>
                  <a:gd name="T45" fmla="*/ 0 h 279"/>
                  <a:gd name="T46" fmla="*/ 0 w 250"/>
                  <a:gd name="T47" fmla="*/ 0 h 279"/>
                  <a:gd name="T48" fmla="*/ 0 w 250"/>
                  <a:gd name="T49" fmla="*/ 0 h 279"/>
                  <a:gd name="T50" fmla="*/ 0 w 250"/>
                  <a:gd name="T51" fmla="*/ 0 h 279"/>
                  <a:gd name="T52" fmla="*/ 0 w 250"/>
                  <a:gd name="T53" fmla="*/ 0 h 279"/>
                  <a:gd name="T54" fmla="*/ 0 w 250"/>
                  <a:gd name="T55" fmla="*/ 0 h 279"/>
                  <a:gd name="T56" fmla="*/ 0 w 250"/>
                  <a:gd name="T57" fmla="*/ 0 h 279"/>
                  <a:gd name="T58" fmla="*/ 0 w 250"/>
                  <a:gd name="T59" fmla="*/ 0 h 279"/>
                  <a:gd name="T60" fmla="*/ 0 w 250"/>
                  <a:gd name="T61" fmla="*/ 0 h 279"/>
                  <a:gd name="T62" fmla="*/ 0 w 250"/>
                  <a:gd name="T63" fmla="*/ 0 h 279"/>
                  <a:gd name="T64" fmla="*/ 0 w 250"/>
                  <a:gd name="T65" fmla="*/ 0 h 279"/>
                  <a:gd name="T66" fmla="*/ 0 w 250"/>
                  <a:gd name="T67" fmla="*/ 0 h 279"/>
                  <a:gd name="T68" fmla="*/ 0 w 250"/>
                  <a:gd name="T69" fmla="*/ 0 h 279"/>
                  <a:gd name="T70" fmla="*/ 0 w 250"/>
                  <a:gd name="T71" fmla="*/ 0 h 279"/>
                  <a:gd name="T72" fmla="*/ 0 w 250"/>
                  <a:gd name="T73" fmla="*/ 0 h 279"/>
                  <a:gd name="T74" fmla="*/ 0 w 250"/>
                  <a:gd name="T75" fmla="*/ 0 h 279"/>
                  <a:gd name="T76" fmla="*/ 0 w 250"/>
                  <a:gd name="T77" fmla="*/ 0 h 279"/>
                  <a:gd name="T78" fmla="*/ 0 w 250"/>
                  <a:gd name="T79" fmla="*/ 0 h 279"/>
                  <a:gd name="T80" fmla="*/ 0 w 250"/>
                  <a:gd name="T81" fmla="*/ 0 h 2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79"/>
                  <a:gd name="T125" fmla="*/ 250 w 250"/>
                  <a:gd name="T126" fmla="*/ 279 h 2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812" name="Freeform 82"/>
              <p:cNvSpPr>
                <a:spLocks/>
              </p:cNvSpPr>
              <p:nvPr/>
            </p:nvSpPr>
            <p:spPr bwMode="auto">
              <a:xfrm>
                <a:off x="4193" y="1267"/>
                <a:ext cx="21" cy="32"/>
              </a:xfrm>
              <a:custGeom>
                <a:avLst/>
                <a:gdLst>
                  <a:gd name="T0" fmla="*/ 0 w 104"/>
                  <a:gd name="T1" fmla="*/ 0 h 156"/>
                  <a:gd name="T2" fmla="*/ 0 w 104"/>
                  <a:gd name="T3" fmla="*/ 0 h 156"/>
                  <a:gd name="T4" fmla="*/ 0 w 104"/>
                  <a:gd name="T5" fmla="*/ 0 h 156"/>
                  <a:gd name="T6" fmla="*/ 0 w 104"/>
                  <a:gd name="T7" fmla="*/ 0 h 156"/>
                  <a:gd name="T8" fmla="*/ 0 w 104"/>
                  <a:gd name="T9" fmla="*/ 0 h 156"/>
                  <a:gd name="T10" fmla="*/ 0 w 104"/>
                  <a:gd name="T11" fmla="*/ 0 h 156"/>
                  <a:gd name="T12" fmla="*/ 0 w 104"/>
                  <a:gd name="T13" fmla="*/ 0 h 156"/>
                  <a:gd name="T14" fmla="*/ 0 w 104"/>
                  <a:gd name="T15" fmla="*/ 0 h 156"/>
                  <a:gd name="T16" fmla="*/ 0 w 104"/>
                  <a:gd name="T17" fmla="*/ 0 h 156"/>
                  <a:gd name="T18" fmla="*/ 0 w 104"/>
                  <a:gd name="T19" fmla="*/ 0 h 156"/>
                  <a:gd name="T20" fmla="*/ 0 w 104"/>
                  <a:gd name="T21" fmla="*/ 0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56"/>
                  <a:gd name="T35" fmla="*/ 104 w 104"/>
                  <a:gd name="T36" fmla="*/ 156 h 1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813" name="Freeform 83"/>
              <p:cNvSpPr>
                <a:spLocks/>
              </p:cNvSpPr>
              <p:nvPr/>
            </p:nvSpPr>
            <p:spPr bwMode="auto">
              <a:xfrm>
                <a:off x="4160" y="1288"/>
                <a:ext cx="12" cy="13"/>
              </a:xfrm>
              <a:custGeom>
                <a:avLst/>
                <a:gdLst>
                  <a:gd name="T0" fmla="*/ 0 w 62"/>
                  <a:gd name="T1" fmla="*/ 0 h 62"/>
                  <a:gd name="T2" fmla="*/ 0 w 62"/>
                  <a:gd name="T3" fmla="*/ 0 h 62"/>
                  <a:gd name="T4" fmla="*/ 0 w 62"/>
                  <a:gd name="T5" fmla="*/ 0 h 62"/>
                  <a:gd name="T6" fmla="*/ 0 w 62"/>
                  <a:gd name="T7" fmla="*/ 0 h 62"/>
                  <a:gd name="T8" fmla="*/ 0 60000 65536"/>
                  <a:gd name="T9" fmla="*/ 0 60000 65536"/>
                  <a:gd name="T10" fmla="*/ 0 60000 65536"/>
                  <a:gd name="T11" fmla="*/ 0 60000 65536"/>
                  <a:gd name="T12" fmla="*/ 0 w 62"/>
                  <a:gd name="T13" fmla="*/ 0 h 62"/>
                  <a:gd name="T14" fmla="*/ 62 w 62"/>
                  <a:gd name="T15" fmla="*/ 62 h 62"/>
                </a:gdLst>
                <a:ahLst/>
                <a:cxnLst>
                  <a:cxn ang="T8">
                    <a:pos x="T0" y="T1"/>
                  </a:cxn>
                  <a:cxn ang="T9">
                    <a:pos x="T2" y="T3"/>
                  </a:cxn>
                  <a:cxn ang="T10">
                    <a:pos x="T4" y="T5"/>
                  </a:cxn>
                  <a:cxn ang="T11">
                    <a:pos x="T6" y="T7"/>
                  </a:cxn>
                </a:cxnLst>
                <a:rect l="T12" t="T13" r="T14" b="T15"/>
                <a:pathLst>
                  <a:path w="62" h="62">
                    <a:moveTo>
                      <a:pt x="0" y="52"/>
                    </a:moveTo>
                    <a:lnTo>
                      <a:pt x="22" y="0"/>
                    </a:lnTo>
                    <a:lnTo>
                      <a:pt x="62" y="62"/>
                    </a:lnTo>
                    <a:lnTo>
                      <a:pt x="0" y="5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814" name="Freeform 84"/>
              <p:cNvSpPr>
                <a:spLocks/>
              </p:cNvSpPr>
              <p:nvPr/>
            </p:nvSpPr>
            <p:spPr bwMode="auto">
              <a:xfrm>
                <a:off x="4118" y="1290"/>
                <a:ext cx="158" cy="33"/>
              </a:xfrm>
              <a:custGeom>
                <a:avLst/>
                <a:gdLst>
                  <a:gd name="T0" fmla="*/ 0 w 788"/>
                  <a:gd name="T1" fmla="*/ 0 h 165"/>
                  <a:gd name="T2" fmla="*/ 0 w 788"/>
                  <a:gd name="T3" fmla="*/ 0 h 165"/>
                  <a:gd name="T4" fmla="*/ 0 w 788"/>
                  <a:gd name="T5" fmla="*/ 0 h 165"/>
                  <a:gd name="T6" fmla="*/ 0 w 788"/>
                  <a:gd name="T7" fmla="*/ 0 h 165"/>
                  <a:gd name="T8" fmla="*/ 0 w 788"/>
                  <a:gd name="T9" fmla="*/ 0 h 165"/>
                  <a:gd name="T10" fmla="*/ 0 w 788"/>
                  <a:gd name="T11" fmla="*/ 0 h 165"/>
                  <a:gd name="T12" fmla="*/ 0 w 788"/>
                  <a:gd name="T13" fmla="*/ 0 h 165"/>
                  <a:gd name="T14" fmla="*/ 0 w 788"/>
                  <a:gd name="T15" fmla="*/ 0 h 165"/>
                  <a:gd name="T16" fmla="*/ 0 w 788"/>
                  <a:gd name="T17" fmla="*/ 0 h 165"/>
                  <a:gd name="T18" fmla="*/ 0 w 788"/>
                  <a:gd name="T19" fmla="*/ 0 h 165"/>
                  <a:gd name="T20" fmla="*/ 0 w 788"/>
                  <a:gd name="T21" fmla="*/ 0 h 165"/>
                  <a:gd name="T22" fmla="*/ 0 w 788"/>
                  <a:gd name="T23" fmla="*/ 0 h 165"/>
                  <a:gd name="T24" fmla="*/ 0 w 788"/>
                  <a:gd name="T25" fmla="*/ 0 h 165"/>
                  <a:gd name="T26" fmla="*/ 0 w 788"/>
                  <a:gd name="T27" fmla="*/ 0 h 165"/>
                  <a:gd name="T28" fmla="*/ 0 w 788"/>
                  <a:gd name="T29" fmla="*/ 0 h 165"/>
                  <a:gd name="T30" fmla="*/ 0 w 788"/>
                  <a:gd name="T31" fmla="*/ 0 h 165"/>
                  <a:gd name="T32" fmla="*/ 0 w 788"/>
                  <a:gd name="T33" fmla="*/ 0 h 165"/>
                  <a:gd name="T34" fmla="*/ 0 w 788"/>
                  <a:gd name="T35" fmla="*/ 0 h 165"/>
                  <a:gd name="T36" fmla="*/ 0 w 788"/>
                  <a:gd name="T37" fmla="*/ 0 h 165"/>
                  <a:gd name="T38" fmla="*/ 0 w 788"/>
                  <a:gd name="T39" fmla="*/ 0 h 165"/>
                  <a:gd name="T40" fmla="*/ 0 w 788"/>
                  <a:gd name="T41" fmla="*/ 0 h 165"/>
                  <a:gd name="T42" fmla="*/ 0 w 788"/>
                  <a:gd name="T43" fmla="*/ 0 h 165"/>
                  <a:gd name="T44" fmla="*/ 0 w 788"/>
                  <a:gd name="T45" fmla="*/ 0 h 165"/>
                  <a:gd name="T46" fmla="*/ 0 w 788"/>
                  <a:gd name="T47" fmla="*/ 0 h 165"/>
                  <a:gd name="T48" fmla="*/ 0 w 788"/>
                  <a:gd name="T49" fmla="*/ 0 h 165"/>
                  <a:gd name="T50" fmla="*/ 0 w 788"/>
                  <a:gd name="T51" fmla="*/ 0 h 1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8"/>
                  <a:gd name="T79" fmla="*/ 0 h 165"/>
                  <a:gd name="T80" fmla="*/ 788 w 788"/>
                  <a:gd name="T81" fmla="*/ 165 h 1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815" name="Freeform 85"/>
              <p:cNvSpPr>
                <a:spLocks/>
              </p:cNvSpPr>
              <p:nvPr/>
            </p:nvSpPr>
            <p:spPr bwMode="auto">
              <a:xfrm>
                <a:off x="4064" y="1311"/>
                <a:ext cx="299" cy="429"/>
              </a:xfrm>
              <a:custGeom>
                <a:avLst/>
                <a:gdLst>
                  <a:gd name="T0" fmla="*/ 0 w 1493"/>
                  <a:gd name="T1" fmla="*/ 0 h 2145"/>
                  <a:gd name="T2" fmla="*/ 0 w 1493"/>
                  <a:gd name="T3" fmla="*/ 0 h 2145"/>
                  <a:gd name="T4" fmla="*/ 0 w 1493"/>
                  <a:gd name="T5" fmla="*/ 0 h 2145"/>
                  <a:gd name="T6" fmla="*/ 0 w 1493"/>
                  <a:gd name="T7" fmla="*/ 0 h 2145"/>
                  <a:gd name="T8" fmla="*/ 0 w 1493"/>
                  <a:gd name="T9" fmla="*/ 0 h 2145"/>
                  <a:gd name="T10" fmla="*/ 0 w 1493"/>
                  <a:gd name="T11" fmla="*/ 0 h 2145"/>
                  <a:gd name="T12" fmla="*/ 0 w 1493"/>
                  <a:gd name="T13" fmla="*/ 0 h 2145"/>
                  <a:gd name="T14" fmla="*/ 0 w 1493"/>
                  <a:gd name="T15" fmla="*/ 0 h 2145"/>
                  <a:gd name="T16" fmla="*/ 0 w 1493"/>
                  <a:gd name="T17" fmla="*/ 0 h 2145"/>
                  <a:gd name="T18" fmla="*/ 0 w 1493"/>
                  <a:gd name="T19" fmla="*/ 0 h 2145"/>
                  <a:gd name="T20" fmla="*/ 0 w 1493"/>
                  <a:gd name="T21" fmla="*/ 0 h 2145"/>
                  <a:gd name="T22" fmla="*/ 0 w 1493"/>
                  <a:gd name="T23" fmla="*/ 0 h 2145"/>
                  <a:gd name="T24" fmla="*/ 0 w 1493"/>
                  <a:gd name="T25" fmla="*/ 0 h 2145"/>
                  <a:gd name="T26" fmla="*/ 0 w 1493"/>
                  <a:gd name="T27" fmla="*/ 0 h 2145"/>
                  <a:gd name="T28" fmla="*/ 0 w 1493"/>
                  <a:gd name="T29" fmla="*/ 0 h 2145"/>
                  <a:gd name="T30" fmla="*/ 0 w 1493"/>
                  <a:gd name="T31" fmla="*/ 0 h 2145"/>
                  <a:gd name="T32" fmla="*/ 0 w 1493"/>
                  <a:gd name="T33" fmla="*/ 0 h 2145"/>
                  <a:gd name="T34" fmla="*/ 0 w 1493"/>
                  <a:gd name="T35" fmla="*/ 0 h 2145"/>
                  <a:gd name="T36" fmla="*/ 0 w 1493"/>
                  <a:gd name="T37" fmla="*/ 0 h 2145"/>
                  <a:gd name="T38" fmla="*/ 0 w 1493"/>
                  <a:gd name="T39" fmla="*/ 0 h 2145"/>
                  <a:gd name="T40" fmla="*/ 0 w 1493"/>
                  <a:gd name="T41" fmla="*/ 0 h 2145"/>
                  <a:gd name="T42" fmla="*/ 0 w 1493"/>
                  <a:gd name="T43" fmla="*/ 0 h 2145"/>
                  <a:gd name="T44" fmla="*/ 0 w 1493"/>
                  <a:gd name="T45" fmla="*/ 0 h 2145"/>
                  <a:gd name="T46" fmla="*/ 0 w 1493"/>
                  <a:gd name="T47" fmla="*/ 0 h 2145"/>
                  <a:gd name="T48" fmla="*/ 0 w 1493"/>
                  <a:gd name="T49" fmla="*/ 0 h 2145"/>
                  <a:gd name="T50" fmla="*/ 0 w 1493"/>
                  <a:gd name="T51" fmla="*/ 0 h 2145"/>
                  <a:gd name="T52" fmla="*/ 0 w 1493"/>
                  <a:gd name="T53" fmla="*/ 0 h 2145"/>
                  <a:gd name="T54" fmla="*/ 0 w 1493"/>
                  <a:gd name="T55" fmla="*/ 0 h 2145"/>
                  <a:gd name="T56" fmla="*/ 0 w 1493"/>
                  <a:gd name="T57" fmla="*/ 0 h 2145"/>
                  <a:gd name="T58" fmla="*/ 0 w 1493"/>
                  <a:gd name="T59" fmla="*/ 0 h 2145"/>
                  <a:gd name="T60" fmla="*/ 0 w 1493"/>
                  <a:gd name="T61" fmla="*/ 0 h 2145"/>
                  <a:gd name="T62" fmla="*/ 0 w 1493"/>
                  <a:gd name="T63" fmla="*/ 0 h 2145"/>
                  <a:gd name="T64" fmla="*/ 0 w 1493"/>
                  <a:gd name="T65" fmla="*/ 0 h 2145"/>
                  <a:gd name="T66" fmla="*/ 0 w 1493"/>
                  <a:gd name="T67" fmla="*/ 0 h 2145"/>
                  <a:gd name="T68" fmla="*/ 0 w 1493"/>
                  <a:gd name="T69" fmla="*/ 0 h 2145"/>
                  <a:gd name="T70" fmla="*/ 0 w 1493"/>
                  <a:gd name="T71" fmla="*/ 0 h 2145"/>
                  <a:gd name="T72" fmla="*/ 0 w 1493"/>
                  <a:gd name="T73" fmla="*/ 0 h 2145"/>
                  <a:gd name="T74" fmla="*/ 0 w 1493"/>
                  <a:gd name="T75" fmla="*/ 0 h 2145"/>
                  <a:gd name="T76" fmla="*/ 0 w 1493"/>
                  <a:gd name="T77" fmla="*/ 0 h 2145"/>
                  <a:gd name="T78" fmla="*/ 0 w 1493"/>
                  <a:gd name="T79" fmla="*/ 0 h 2145"/>
                  <a:gd name="T80" fmla="*/ 0 w 1493"/>
                  <a:gd name="T81" fmla="*/ 0 h 2145"/>
                  <a:gd name="T82" fmla="*/ 0 w 1493"/>
                  <a:gd name="T83" fmla="*/ 0 h 2145"/>
                  <a:gd name="T84" fmla="*/ 0 w 1493"/>
                  <a:gd name="T85" fmla="*/ 0 h 2145"/>
                  <a:gd name="T86" fmla="*/ 0 w 1493"/>
                  <a:gd name="T87" fmla="*/ 0 h 2145"/>
                  <a:gd name="T88" fmla="*/ 0 w 1493"/>
                  <a:gd name="T89" fmla="*/ 0 h 2145"/>
                  <a:gd name="T90" fmla="*/ 0 w 1493"/>
                  <a:gd name="T91" fmla="*/ 0 h 2145"/>
                  <a:gd name="T92" fmla="*/ 0 w 1493"/>
                  <a:gd name="T93" fmla="*/ 0 h 2145"/>
                  <a:gd name="T94" fmla="*/ 0 w 1493"/>
                  <a:gd name="T95" fmla="*/ 0 h 2145"/>
                  <a:gd name="T96" fmla="*/ 0 w 1493"/>
                  <a:gd name="T97" fmla="*/ 0 h 2145"/>
                  <a:gd name="T98" fmla="*/ 0 w 1493"/>
                  <a:gd name="T99" fmla="*/ 0 h 2145"/>
                  <a:gd name="T100" fmla="*/ 0 w 1493"/>
                  <a:gd name="T101" fmla="*/ 0 h 2145"/>
                  <a:gd name="T102" fmla="*/ 0 w 1493"/>
                  <a:gd name="T103" fmla="*/ 0 h 2145"/>
                  <a:gd name="T104" fmla="*/ 0 w 1493"/>
                  <a:gd name="T105" fmla="*/ 0 h 2145"/>
                  <a:gd name="T106" fmla="*/ 0 w 1493"/>
                  <a:gd name="T107" fmla="*/ 0 h 2145"/>
                  <a:gd name="T108" fmla="*/ 0 w 1493"/>
                  <a:gd name="T109" fmla="*/ 0 h 2145"/>
                  <a:gd name="T110" fmla="*/ 0 w 1493"/>
                  <a:gd name="T111" fmla="*/ 0 h 21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93"/>
                  <a:gd name="T169" fmla="*/ 0 h 2145"/>
                  <a:gd name="T170" fmla="*/ 1493 w 1493"/>
                  <a:gd name="T171" fmla="*/ 2145 h 21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816" name="Freeform 86"/>
              <p:cNvSpPr>
                <a:spLocks/>
              </p:cNvSpPr>
              <p:nvPr/>
            </p:nvSpPr>
            <p:spPr bwMode="auto">
              <a:xfrm>
                <a:off x="4203" y="1342"/>
                <a:ext cx="87" cy="79"/>
              </a:xfrm>
              <a:custGeom>
                <a:avLst/>
                <a:gdLst>
                  <a:gd name="T0" fmla="*/ 0 w 435"/>
                  <a:gd name="T1" fmla="*/ 0 h 396"/>
                  <a:gd name="T2" fmla="*/ 0 w 435"/>
                  <a:gd name="T3" fmla="*/ 0 h 396"/>
                  <a:gd name="T4" fmla="*/ 0 w 435"/>
                  <a:gd name="T5" fmla="*/ 0 h 396"/>
                  <a:gd name="T6" fmla="*/ 0 w 435"/>
                  <a:gd name="T7" fmla="*/ 0 h 396"/>
                  <a:gd name="T8" fmla="*/ 0 w 435"/>
                  <a:gd name="T9" fmla="*/ 0 h 396"/>
                  <a:gd name="T10" fmla="*/ 0 w 435"/>
                  <a:gd name="T11" fmla="*/ 0 h 396"/>
                  <a:gd name="T12" fmla="*/ 0 w 435"/>
                  <a:gd name="T13" fmla="*/ 0 h 396"/>
                  <a:gd name="T14" fmla="*/ 0 w 435"/>
                  <a:gd name="T15" fmla="*/ 0 h 396"/>
                  <a:gd name="T16" fmla="*/ 0 w 435"/>
                  <a:gd name="T17" fmla="*/ 0 h 396"/>
                  <a:gd name="T18" fmla="*/ 0 w 435"/>
                  <a:gd name="T19" fmla="*/ 0 h 396"/>
                  <a:gd name="T20" fmla="*/ 0 w 435"/>
                  <a:gd name="T21" fmla="*/ 0 h 396"/>
                  <a:gd name="T22" fmla="*/ 0 w 435"/>
                  <a:gd name="T23" fmla="*/ 0 h 396"/>
                  <a:gd name="T24" fmla="*/ 0 w 435"/>
                  <a:gd name="T25" fmla="*/ 0 h 396"/>
                  <a:gd name="T26" fmla="*/ 0 w 435"/>
                  <a:gd name="T27" fmla="*/ 0 h 396"/>
                  <a:gd name="T28" fmla="*/ 0 w 435"/>
                  <a:gd name="T29" fmla="*/ 0 h 396"/>
                  <a:gd name="T30" fmla="*/ 0 w 435"/>
                  <a:gd name="T31" fmla="*/ 0 h 396"/>
                  <a:gd name="T32" fmla="*/ 0 w 435"/>
                  <a:gd name="T33" fmla="*/ 0 h 396"/>
                  <a:gd name="T34" fmla="*/ 0 w 435"/>
                  <a:gd name="T35" fmla="*/ 0 h 396"/>
                  <a:gd name="T36" fmla="*/ 0 w 435"/>
                  <a:gd name="T37" fmla="*/ 0 h 396"/>
                  <a:gd name="T38" fmla="*/ 0 w 435"/>
                  <a:gd name="T39" fmla="*/ 0 h 396"/>
                  <a:gd name="T40" fmla="*/ 0 w 435"/>
                  <a:gd name="T41" fmla="*/ 0 h 396"/>
                  <a:gd name="T42" fmla="*/ 0 w 435"/>
                  <a:gd name="T43" fmla="*/ 0 h 396"/>
                  <a:gd name="T44" fmla="*/ 0 w 435"/>
                  <a:gd name="T45" fmla="*/ 0 h 396"/>
                  <a:gd name="T46" fmla="*/ 0 w 435"/>
                  <a:gd name="T47" fmla="*/ 0 h 396"/>
                  <a:gd name="T48" fmla="*/ 0 w 435"/>
                  <a:gd name="T49" fmla="*/ 0 h 396"/>
                  <a:gd name="T50" fmla="*/ 0 w 435"/>
                  <a:gd name="T51" fmla="*/ 0 h 396"/>
                  <a:gd name="T52" fmla="*/ 0 w 435"/>
                  <a:gd name="T53" fmla="*/ 0 h 396"/>
                  <a:gd name="T54" fmla="*/ 0 w 435"/>
                  <a:gd name="T55" fmla="*/ 0 h 396"/>
                  <a:gd name="T56" fmla="*/ 0 w 435"/>
                  <a:gd name="T57" fmla="*/ 0 h 396"/>
                  <a:gd name="T58" fmla="*/ 0 w 435"/>
                  <a:gd name="T59" fmla="*/ 0 h 396"/>
                  <a:gd name="T60" fmla="*/ 0 w 435"/>
                  <a:gd name="T61" fmla="*/ 0 h 396"/>
                  <a:gd name="T62" fmla="*/ 0 w 435"/>
                  <a:gd name="T63" fmla="*/ 0 h 396"/>
                  <a:gd name="T64" fmla="*/ 0 w 435"/>
                  <a:gd name="T65" fmla="*/ 0 h 396"/>
                  <a:gd name="T66" fmla="*/ 0 w 435"/>
                  <a:gd name="T67" fmla="*/ 0 h 396"/>
                  <a:gd name="T68" fmla="*/ 0 w 435"/>
                  <a:gd name="T69" fmla="*/ 0 h 396"/>
                  <a:gd name="T70" fmla="*/ 0 w 435"/>
                  <a:gd name="T71" fmla="*/ 0 h 396"/>
                  <a:gd name="T72" fmla="*/ 0 w 435"/>
                  <a:gd name="T73" fmla="*/ 0 h 396"/>
                  <a:gd name="T74" fmla="*/ 0 w 435"/>
                  <a:gd name="T75" fmla="*/ 0 h 396"/>
                  <a:gd name="T76" fmla="*/ 0 w 435"/>
                  <a:gd name="T77" fmla="*/ 0 h 396"/>
                  <a:gd name="T78" fmla="*/ 0 w 435"/>
                  <a:gd name="T79" fmla="*/ 0 h 396"/>
                  <a:gd name="T80" fmla="*/ 0 w 435"/>
                  <a:gd name="T81" fmla="*/ 0 h 396"/>
                  <a:gd name="T82" fmla="*/ 0 w 435"/>
                  <a:gd name="T83" fmla="*/ 0 h 396"/>
                  <a:gd name="T84" fmla="*/ 0 w 435"/>
                  <a:gd name="T85" fmla="*/ 0 h 396"/>
                  <a:gd name="T86" fmla="*/ 0 w 435"/>
                  <a:gd name="T87" fmla="*/ 0 h 396"/>
                  <a:gd name="T88" fmla="*/ 0 w 435"/>
                  <a:gd name="T89" fmla="*/ 0 h 396"/>
                  <a:gd name="T90" fmla="*/ 0 w 435"/>
                  <a:gd name="T91" fmla="*/ 0 h 396"/>
                  <a:gd name="T92" fmla="*/ 0 w 435"/>
                  <a:gd name="T93" fmla="*/ 0 h 396"/>
                  <a:gd name="T94" fmla="*/ 0 w 435"/>
                  <a:gd name="T95" fmla="*/ 0 h 396"/>
                  <a:gd name="T96" fmla="*/ 0 w 435"/>
                  <a:gd name="T97" fmla="*/ 0 h 396"/>
                  <a:gd name="T98" fmla="*/ 0 w 435"/>
                  <a:gd name="T99" fmla="*/ 0 h 396"/>
                  <a:gd name="T100" fmla="*/ 0 w 435"/>
                  <a:gd name="T101" fmla="*/ 0 h 3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5"/>
                  <a:gd name="T154" fmla="*/ 0 h 396"/>
                  <a:gd name="T155" fmla="*/ 435 w 435"/>
                  <a:gd name="T156" fmla="*/ 396 h 3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817" name="Freeform 87"/>
              <p:cNvSpPr>
                <a:spLocks/>
              </p:cNvSpPr>
              <p:nvPr/>
            </p:nvSpPr>
            <p:spPr bwMode="auto">
              <a:xfrm>
                <a:off x="4228" y="1363"/>
                <a:ext cx="52" cy="41"/>
              </a:xfrm>
              <a:custGeom>
                <a:avLst/>
                <a:gdLst>
                  <a:gd name="T0" fmla="*/ 0 w 258"/>
                  <a:gd name="T1" fmla="*/ 0 h 207"/>
                  <a:gd name="T2" fmla="*/ 0 w 258"/>
                  <a:gd name="T3" fmla="*/ 0 h 207"/>
                  <a:gd name="T4" fmla="*/ 0 w 258"/>
                  <a:gd name="T5" fmla="*/ 0 h 207"/>
                  <a:gd name="T6" fmla="*/ 0 w 258"/>
                  <a:gd name="T7" fmla="*/ 0 h 207"/>
                  <a:gd name="T8" fmla="*/ 0 w 258"/>
                  <a:gd name="T9" fmla="*/ 0 h 207"/>
                  <a:gd name="T10" fmla="*/ 0 w 258"/>
                  <a:gd name="T11" fmla="*/ 0 h 207"/>
                  <a:gd name="T12" fmla="*/ 0 w 258"/>
                  <a:gd name="T13" fmla="*/ 0 h 207"/>
                  <a:gd name="T14" fmla="*/ 0 w 258"/>
                  <a:gd name="T15" fmla="*/ 0 h 207"/>
                  <a:gd name="T16" fmla="*/ 0 w 258"/>
                  <a:gd name="T17" fmla="*/ 0 h 207"/>
                  <a:gd name="T18" fmla="*/ 0 w 258"/>
                  <a:gd name="T19" fmla="*/ 0 h 207"/>
                  <a:gd name="T20" fmla="*/ 0 w 258"/>
                  <a:gd name="T21" fmla="*/ 0 h 207"/>
                  <a:gd name="T22" fmla="*/ 0 w 258"/>
                  <a:gd name="T23" fmla="*/ 0 h 207"/>
                  <a:gd name="T24" fmla="*/ 0 w 258"/>
                  <a:gd name="T25" fmla="*/ 0 h 207"/>
                  <a:gd name="T26" fmla="*/ 0 w 258"/>
                  <a:gd name="T27" fmla="*/ 0 h 207"/>
                  <a:gd name="T28" fmla="*/ 0 w 258"/>
                  <a:gd name="T29" fmla="*/ 0 h 207"/>
                  <a:gd name="T30" fmla="*/ 0 w 258"/>
                  <a:gd name="T31" fmla="*/ 0 h 207"/>
                  <a:gd name="T32" fmla="*/ 0 w 258"/>
                  <a:gd name="T33" fmla="*/ 0 h 207"/>
                  <a:gd name="T34" fmla="*/ 0 w 258"/>
                  <a:gd name="T35" fmla="*/ 0 h 207"/>
                  <a:gd name="T36" fmla="*/ 0 w 258"/>
                  <a:gd name="T37" fmla="*/ 0 h 207"/>
                  <a:gd name="T38" fmla="*/ 0 w 258"/>
                  <a:gd name="T39" fmla="*/ 0 h 207"/>
                  <a:gd name="T40" fmla="*/ 0 w 258"/>
                  <a:gd name="T41" fmla="*/ 0 h 207"/>
                  <a:gd name="T42" fmla="*/ 0 w 258"/>
                  <a:gd name="T43" fmla="*/ 0 h 207"/>
                  <a:gd name="T44" fmla="*/ 0 w 258"/>
                  <a:gd name="T45" fmla="*/ 0 h 207"/>
                  <a:gd name="T46" fmla="*/ 0 w 258"/>
                  <a:gd name="T47" fmla="*/ 0 h 207"/>
                  <a:gd name="T48" fmla="*/ 0 w 258"/>
                  <a:gd name="T49" fmla="*/ 0 h 207"/>
                  <a:gd name="T50" fmla="*/ 0 w 258"/>
                  <a:gd name="T51" fmla="*/ 0 h 207"/>
                  <a:gd name="T52" fmla="*/ 0 w 258"/>
                  <a:gd name="T53" fmla="*/ 0 h 207"/>
                  <a:gd name="T54" fmla="*/ 0 w 258"/>
                  <a:gd name="T55" fmla="*/ 0 h 207"/>
                  <a:gd name="T56" fmla="*/ 0 w 258"/>
                  <a:gd name="T57" fmla="*/ 0 h 207"/>
                  <a:gd name="T58" fmla="*/ 0 w 258"/>
                  <a:gd name="T59" fmla="*/ 0 h 207"/>
                  <a:gd name="T60" fmla="*/ 0 w 258"/>
                  <a:gd name="T61" fmla="*/ 0 h 207"/>
                  <a:gd name="T62" fmla="*/ 0 w 258"/>
                  <a:gd name="T63" fmla="*/ 0 h 207"/>
                  <a:gd name="T64" fmla="*/ 0 w 258"/>
                  <a:gd name="T65" fmla="*/ 0 h 207"/>
                  <a:gd name="T66" fmla="*/ 0 w 258"/>
                  <a:gd name="T67" fmla="*/ 0 h 207"/>
                  <a:gd name="T68" fmla="*/ 0 w 258"/>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
                  <a:gd name="T106" fmla="*/ 0 h 207"/>
                  <a:gd name="T107" fmla="*/ 258 w 258"/>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818" name="Freeform 88"/>
              <p:cNvSpPr>
                <a:spLocks/>
              </p:cNvSpPr>
              <p:nvPr/>
            </p:nvSpPr>
            <p:spPr bwMode="auto">
              <a:xfrm>
                <a:off x="4087" y="1373"/>
                <a:ext cx="87" cy="91"/>
              </a:xfrm>
              <a:custGeom>
                <a:avLst/>
                <a:gdLst>
                  <a:gd name="T0" fmla="*/ 0 w 435"/>
                  <a:gd name="T1" fmla="*/ 0 h 457"/>
                  <a:gd name="T2" fmla="*/ 0 w 435"/>
                  <a:gd name="T3" fmla="*/ 0 h 457"/>
                  <a:gd name="T4" fmla="*/ 0 w 435"/>
                  <a:gd name="T5" fmla="*/ 0 h 457"/>
                  <a:gd name="T6" fmla="*/ 0 w 435"/>
                  <a:gd name="T7" fmla="*/ 0 h 457"/>
                  <a:gd name="T8" fmla="*/ 0 w 435"/>
                  <a:gd name="T9" fmla="*/ 0 h 457"/>
                  <a:gd name="T10" fmla="*/ 0 w 435"/>
                  <a:gd name="T11" fmla="*/ 0 h 457"/>
                  <a:gd name="T12" fmla="*/ 0 w 435"/>
                  <a:gd name="T13" fmla="*/ 0 h 457"/>
                  <a:gd name="T14" fmla="*/ 0 w 435"/>
                  <a:gd name="T15" fmla="*/ 0 h 457"/>
                  <a:gd name="T16" fmla="*/ 0 w 435"/>
                  <a:gd name="T17" fmla="*/ 0 h 457"/>
                  <a:gd name="T18" fmla="*/ 0 w 435"/>
                  <a:gd name="T19" fmla="*/ 0 h 457"/>
                  <a:gd name="T20" fmla="*/ 0 w 435"/>
                  <a:gd name="T21" fmla="*/ 0 h 457"/>
                  <a:gd name="T22" fmla="*/ 0 w 435"/>
                  <a:gd name="T23" fmla="*/ 0 h 457"/>
                  <a:gd name="T24" fmla="*/ 0 w 435"/>
                  <a:gd name="T25" fmla="*/ 0 h 457"/>
                  <a:gd name="T26" fmla="*/ 0 w 435"/>
                  <a:gd name="T27" fmla="*/ 0 h 457"/>
                  <a:gd name="T28" fmla="*/ 0 w 435"/>
                  <a:gd name="T29" fmla="*/ 0 h 457"/>
                  <a:gd name="T30" fmla="*/ 0 w 435"/>
                  <a:gd name="T31" fmla="*/ 0 h 457"/>
                  <a:gd name="T32" fmla="*/ 0 w 435"/>
                  <a:gd name="T33" fmla="*/ 0 h 457"/>
                  <a:gd name="T34" fmla="*/ 0 w 435"/>
                  <a:gd name="T35" fmla="*/ 0 h 457"/>
                  <a:gd name="T36" fmla="*/ 0 w 435"/>
                  <a:gd name="T37" fmla="*/ 0 h 457"/>
                  <a:gd name="T38" fmla="*/ 0 w 435"/>
                  <a:gd name="T39" fmla="*/ 0 h 457"/>
                  <a:gd name="T40" fmla="*/ 0 w 435"/>
                  <a:gd name="T41" fmla="*/ 0 h 457"/>
                  <a:gd name="T42" fmla="*/ 0 w 435"/>
                  <a:gd name="T43" fmla="*/ 0 h 457"/>
                  <a:gd name="T44" fmla="*/ 0 w 435"/>
                  <a:gd name="T45" fmla="*/ 0 h 457"/>
                  <a:gd name="T46" fmla="*/ 0 w 435"/>
                  <a:gd name="T47" fmla="*/ 0 h 457"/>
                  <a:gd name="T48" fmla="*/ 0 w 435"/>
                  <a:gd name="T49" fmla="*/ 0 h 457"/>
                  <a:gd name="T50" fmla="*/ 0 w 435"/>
                  <a:gd name="T51" fmla="*/ 0 h 457"/>
                  <a:gd name="T52" fmla="*/ 0 w 435"/>
                  <a:gd name="T53" fmla="*/ 0 h 457"/>
                  <a:gd name="T54" fmla="*/ 0 w 435"/>
                  <a:gd name="T55" fmla="*/ 0 h 457"/>
                  <a:gd name="T56" fmla="*/ 0 w 435"/>
                  <a:gd name="T57" fmla="*/ 0 h 457"/>
                  <a:gd name="T58" fmla="*/ 0 w 435"/>
                  <a:gd name="T59" fmla="*/ 0 h 457"/>
                  <a:gd name="T60" fmla="*/ 0 w 435"/>
                  <a:gd name="T61" fmla="*/ 0 h 457"/>
                  <a:gd name="T62" fmla="*/ 0 w 435"/>
                  <a:gd name="T63" fmla="*/ 0 h 457"/>
                  <a:gd name="T64" fmla="*/ 0 w 435"/>
                  <a:gd name="T65" fmla="*/ 0 h 457"/>
                  <a:gd name="T66" fmla="*/ 0 w 435"/>
                  <a:gd name="T67" fmla="*/ 0 h 457"/>
                  <a:gd name="T68" fmla="*/ 0 w 435"/>
                  <a:gd name="T69" fmla="*/ 0 h 457"/>
                  <a:gd name="T70" fmla="*/ 0 w 435"/>
                  <a:gd name="T71" fmla="*/ 0 h 457"/>
                  <a:gd name="T72" fmla="*/ 0 w 435"/>
                  <a:gd name="T73" fmla="*/ 0 h 457"/>
                  <a:gd name="T74" fmla="*/ 0 w 435"/>
                  <a:gd name="T75" fmla="*/ 0 h 457"/>
                  <a:gd name="T76" fmla="*/ 0 w 435"/>
                  <a:gd name="T77" fmla="*/ 0 h 457"/>
                  <a:gd name="T78" fmla="*/ 0 w 435"/>
                  <a:gd name="T79" fmla="*/ 0 h 457"/>
                  <a:gd name="T80" fmla="*/ 0 w 435"/>
                  <a:gd name="T81" fmla="*/ 0 h 457"/>
                  <a:gd name="T82" fmla="*/ 0 w 435"/>
                  <a:gd name="T83" fmla="*/ 0 h 457"/>
                  <a:gd name="T84" fmla="*/ 0 w 435"/>
                  <a:gd name="T85" fmla="*/ 0 h 457"/>
                  <a:gd name="T86" fmla="*/ 0 w 435"/>
                  <a:gd name="T87" fmla="*/ 0 h 457"/>
                  <a:gd name="T88" fmla="*/ 0 w 435"/>
                  <a:gd name="T89" fmla="*/ 0 h 457"/>
                  <a:gd name="T90" fmla="*/ 0 w 435"/>
                  <a:gd name="T91" fmla="*/ 0 h 457"/>
                  <a:gd name="T92" fmla="*/ 0 w 435"/>
                  <a:gd name="T93" fmla="*/ 0 h 457"/>
                  <a:gd name="T94" fmla="*/ 0 w 435"/>
                  <a:gd name="T95" fmla="*/ 0 h 457"/>
                  <a:gd name="T96" fmla="*/ 0 w 435"/>
                  <a:gd name="T97" fmla="*/ 0 h 457"/>
                  <a:gd name="T98" fmla="*/ 0 w 435"/>
                  <a:gd name="T99" fmla="*/ 0 h 457"/>
                  <a:gd name="T100" fmla="*/ 0 w 435"/>
                  <a:gd name="T101" fmla="*/ 0 h 457"/>
                  <a:gd name="T102" fmla="*/ 0 w 435"/>
                  <a:gd name="T103" fmla="*/ 0 h 457"/>
                  <a:gd name="T104" fmla="*/ 0 w 435"/>
                  <a:gd name="T105" fmla="*/ 0 h 457"/>
                  <a:gd name="T106" fmla="*/ 0 w 435"/>
                  <a:gd name="T107" fmla="*/ 0 h 457"/>
                  <a:gd name="T108" fmla="*/ 0 w 435"/>
                  <a:gd name="T109" fmla="*/ 0 h 457"/>
                  <a:gd name="T110" fmla="*/ 0 w 435"/>
                  <a:gd name="T111" fmla="*/ 0 h 457"/>
                  <a:gd name="T112" fmla="*/ 0 w 435"/>
                  <a:gd name="T113" fmla="*/ 0 h 457"/>
                  <a:gd name="T114" fmla="*/ 0 w 435"/>
                  <a:gd name="T115" fmla="*/ 0 h 457"/>
                  <a:gd name="T116" fmla="*/ 0 w 435"/>
                  <a:gd name="T117" fmla="*/ 0 h 4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5"/>
                  <a:gd name="T178" fmla="*/ 0 h 457"/>
                  <a:gd name="T179" fmla="*/ 435 w 435"/>
                  <a:gd name="T180" fmla="*/ 457 h 4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819" name="Freeform 89"/>
              <p:cNvSpPr>
                <a:spLocks/>
              </p:cNvSpPr>
              <p:nvPr/>
            </p:nvSpPr>
            <p:spPr bwMode="auto">
              <a:xfrm>
                <a:off x="4102" y="1386"/>
                <a:ext cx="62" cy="58"/>
              </a:xfrm>
              <a:custGeom>
                <a:avLst/>
                <a:gdLst>
                  <a:gd name="T0" fmla="*/ 0 w 312"/>
                  <a:gd name="T1" fmla="*/ 0 h 290"/>
                  <a:gd name="T2" fmla="*/ 0 w 312"/>
                  <a:gd name="T3" fmla="*/ 0 h 290"/>
                  <a:gd name="T4" fmla="*/ 0 w 312"/>
                  <a:gd name="T5" fmla="*/ 0 h 290"/>
                  <a:gd name="T6" fmla="*/ 0 w 312"/>
                  <a:gd name="T7" fmla="*/ 0 h 290"/>
                  <a:gd name="T8" fmla="*/ 0 w 312"/>
                  <a:gd name="T9" fmla="*/ 0 h 290"/>
                  <a:gd name="T10" fmla="*/ 0 w 312"/>
                  <a:gd name="T11" fmla="*/ 0 h 290"/>
                  <a:gd name="T12" fmla="*/ 0 w 312"/>
                  <a:gd name="T13" fmla="*/ 0 h 290"/>
                  <a:gd name="T14" fmla="*/ 0 w 312"/>
                  <a:gd name="T15" fmla="*/ 0 h 290"/>
                  <a:gd name="T16" fmla="*/ 0 w 312"/>
                  <a:gd name="T17" fmla="*/ 0 h 290"/>
                  <a:gd name="T18" fmla="*/ 0 w 312"/>
                  <a:gd name="T19" fmla="*/ 0 h 290"/>
                  <a:gd name="T20" fmla="*/ 0 w 312"/>
                  <a:gd name="T21" fmla="*/ 0 h 290"/>
                  <a:gd name="T22" fmla="*/ 0 w 312"/>
                  <a:gd name="T23" fmla="*/ 0 h 290"/>
                  <a:gd name="T24" fmla="*/ 0 w 312"/>
                  <a:gd name="T25" fmla="*/ 0 h 290"/>
                  <a:gd name="T26" fmla="*/ 0 w 312"/>
                  <a:gd name="T27" fmla="*/ 0 h 290"/>
                  <a:gd name="T28" fmla="*/ 0 w 312"/>
                  <a:gd name="T29" fmla="*/ 0 h 290"/>
                  <a:gd name="T30" fmla="*/ 0 w 312"/>
                  <a:gd name="T31" fmla="*/ 0 h 290"/>
                  <a:gd name="T32" fmla="*/ 0 w 312"/>
                  <a:gd name="T33" fmla="*/ 0 h 290"/>
                  <a:gd name="T34" fmla="*/ 0 w 312"/>
                  <a:gd name="T35" fmla="*/ 0 h 290"/>
                  <a:gd name="T36" fmla="*/ 0 w 312"/>
                  <a:gd name="T37" fmla="*/ 0 h 290"/>
                  <a:gd name="T38" fmla="*/ 0 w 312"/>
                  <a:gd name="T39" fmla="*/ 0 h 290"/>
                  <a:gd name="T40" fmla="*/ 0 w 312"/>
                  <a:gd name="T41" fmla="*/ 0 h 290"/>
                  <a:gd name="T42" fmla="*/ 0 w 312"/>
                  <a:gd name="T43" fmla="*/ 0 h 290"/>
                  <a:gd name="T44" fmla="*/ 0 w 312"/>
                  <a:gd name="T45" fmla="*/ 0 h 290"/>
                  <a:gd name="T46" fmla="*/ 0 w 312"/>
                  <a:gd name="T47" fmla="*/ 0 h 290"/>
                  <a:gd name="T48" fmla="*/ 0 w 312"/>
                  <a:gd name="T49" fmla="*/ 0 h 290"/>
                  <a:gd name="T50" fmla="*/ 0 w 312"/>
                  <a:gd name="T51" fmla="*/ 0 h 290"/>
                  <a:gd name="T52" fmla="*/ 0 w 312"/>
                  <a:gd name="T53" fmla="*/ 0 h 290"/>
                  <a:gd name="T54" fmla="*/ 0 w 312"/>
                  <a:gd name="T55" fmla="*/ 0 h 290"/>
                  <a:gd name="T56" fmla="*/ 0 w 312"/>
                  <a:gd name="T57" fmla="*/ 0 h 290"/>
                  <a:gd name="T58" fmla="*/ 0 w 312"/>
                  <a:gd name="T59" fmla="*/ 0 h 290"/>
                  <a:gd name="T60" fmla="*/ 0 w 312"/>
                  <a:gd name="T61" fmla="*/ 0 h 290"/>
                  <a:gd name="T62" fmla="*/ 0 w 312"/>
                  <a:gd name="T63" fmla="*/ 0 h 290"/>
                  <a:gd name="T64" fmla="*/ 0 w 312"/>
                  <a:gd name="T65" fmla="*/ 0 h 290"/>
                  <a:gd name="T66" fmla="*/ 0 w 312"/>
                  <a:gd name="T67" fmla="*/ 0 h 290"/>
                  <a:gd name="T68" fmla="*/ 0 w 312"/>
                  <a:gd name="T69" fmla="*/ 0 h 290"/>
                  <a:gd name="T70" fmla="*/ 0 w 312"/>
                  <a:gd name="T71" fmla="*/ 0 h 290"/>
                  <a:gd name="T72" fmla="*/ 0 w 312"/>
                  <a:gd name="T73" fmla="*/ 0 h 290"/>
                  <a:gd name="T74" fmla="*/ 0 w 312"/>
                  <a:gd name="T75" fmla="*/ 0 h 290"/>
                  <a:gd name="T76" fmla="*/ 0 w 312"/>
                  <a:gd name="T77" fmla="*/ 0 h 290"/>
                  <a:gd name="T78" fmla="*/ 0 w 312"/>
                  <a:gd name="T79" fmla="*/ 0 h 290"/>
                  <a:gd name="T80" fmla="*/ 0 w 312"/>
                  <a:gd name="T81" fmla="*/ 0 h 290"/>
                  <a:gd name="T82" fmla="*/ 0 w 312"/>
                  <a:gd name="T83" fmla="*/ 0 h 290"/>
                  <a:gd name="T84" fmla="*/ 0 w 312"/>
                  <a:gd name="T85" fmla="*/ 0 h 2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12"/>
                  <a:gd name="T130" fmla="*/ 0 h 290"/>
                  <a:gd name="T131" fmla="*/ 312 w 312"/>
                  <a:gd name="T132" fmla="*/ 290 h 2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820" name="Freeform 90"/>
              <p:cNvSpPr>
                <a:spLocks/>
              </p:cNvSpPr>
              <p:nvPr/>
            </p:nvSpPr>
            <p:spPr bwMode="auto">
              <a:xfrm>
                <a:off x="4170" y="1417"/>
                <a:ext cx="77" cy="84"/>
              </a:xfrm>
              <a:custGeom>
                <a:avLst/>
                <a:gdLst>
                  <a:gd name="T0" fmla="*/ 0 w 384"/>
                  <a:gd name="T1" fmla="*/ 0 h 420"/>
                  <a:gd name="T2" fmla="*/ 0 w 384"/>
                  <a:gd name="T3" fmla="*/ 0 h 420"/>
                  <a:gd name="T4" fmla="*/ 0 w 384"/>
                  <a:gd name="T5" fmla="*/ 0 h 420"/>
                  <a:gd name="T6" fmla="*/ 0 w 384"/>
                  <a:gd name="T7" fmla="*/ 0 h 420"/>
                  <a:gd name="T8" fmla="*/ 0 w 384"/>
                  <a:gd name="T9" fmla="*/ 0 h 420"/>
                  <a:gd name="T10" fmla="*/ 0 w 384"/>
                  <a:gd name="T11" fmla="*/ 0 h 420"/>
                  <a:gd name="T12" fmla="*/ 0 w 384"/>
                  <a:gd name="T13" fmla="*/ 0 h 420"/>
                  <a:gd name="T14" fmla="*/ 0 w 384"/>
                  <a:gd name="T15" fmla="*/ 0 h 420"/>
                  <a:gd name="T16" fmla="*/ 0 w 384"/>
                  <a:gd name="T17" fmla="*/ 0 h 420"/>
                  <a:gd name="T18" fmla="*/ 0 w 384"/>
                  <a:gd name="T19" fmla="*/ 0 h 420"/>
                  <a:gd name="T20" fmla="*/ 0 w 384"/>
                  <a:gd name="T21" fmla="*/ 0 h 420"/>
                  <a:gd name="T22" fmla="*/ 0 w 384"/>
                  <a:gd name="T23" fmla="*/ 0 h 420"/>
                  <a:gd name="T24" fmla="*/ 0 w 384"/>
                  <a:gd name="T25" fmla="*/ 0 h 420"/>
                  <a:gd name="T26" fmla="*/ 0 w 384"/>
                  <a:gd name="T27" fmla="*/ 0 h 420"/>
                  <a:gd name="T28" fmla="*/ 0 w 384"/>
                  <a:gd name="T29" fmla="*/ 0 h 420"/>
                  <a:gd name="T30" fmla="*/ 0 w 384"/>
                  <a:gd name="T31" fmla="*/ 0 h 420"/>
                  <a:gd name="T32" fmla="*/ 0 w 384"/>
                  <a:gd name="T33" fmla="*/ 0 h 420"/>
                  <a:gd name="T34" fmla="*/ 0 w 384"/>
                  <a:gd name="T35" fmla="*/ 0 h 420"/>
                  <a:gd name="T36" fmla="*/ 0 w 384"/>
                  <a:gd name="T37" fmla="*/ 0 h 420"/>
                  <a:gd name="T38" fmla="*/ 0 w 384"/>
                  <a:gd name="T39" fmla="*/ 0 h 420"/>
                  <a:gd name="T40" fmla="*/ 0 w 384"/>
                  <a:gd name="T41" fmla="*/ 0 h 420"/>
                  <a:gd name="T42" fmla="*/ 0 w 384"/>
                  <a:gd name="T43" fmla="*/ 0 h 420"/>
                  <a:gd name="T44" fmla="*/ 0 w 384"/>
                  <a:gd name="T45" fmla="*/ 0 h 420"/>
                  <a:gd name="T46" fmla="*/ 0 w 384"/>
                  <a:gd name="T47" fmla="*/ 0 h 420"/>
                  <a:gd name="T48" fmla="*/ 0 w 384"/>
                  <a:gd name="T49" fmla="*/ 0 h 420"/>
                  <a:gd name="T50" fmla="*/ 0 w 384"/>
                  <a:gd name="T51" fmla="*/ 0 h 420"/>
                  <a:gd name="T52" fmla="*/ 0 w 384"/>
                  <a:gd name="T53" fmla="*/ 0 h 420"/>
                  <a:gd name="T54" fmla="*/ 0 w 384"/>
                  <a:gd name="T55" fmla="*/ 0 h 420"/>
                  <a:gd name="T56" fmla="*/ 0 w 384"/>
                  <a:gd name="T57" fmla="*/ 0 h 420"/>
                  <a:gd name="T58" fmla="*/ 0 w 384"/>
                  <a:gd name="T59" fmla="*/ 0 h 420"/>
                  <a:gd name="T60" fmla="*/ 0 w 384"/>
                  <a:gd name="T61" fmla="*/ 0 h 420"/>
                  <a:gd name="T62" fmla="*/ 0 w 384"/>
                  <a:gd name="T63" fmla="*/ 0 h 420"/>
                  <a:gd name="T64" fmla="*/ 0 w 384"/>
                  <a:gd name="T65" fmla="*/ 0 h 420"/>
                  <a:gd name="T66" fmla="*/ 0 w 384"/>
                  <a:gd name="T67" fmla="*/ 0 h 420"/>
                  <a:gd name="T68" fmla="*/ 0 w 384"/>
                  <a:gd name="T69" fmla="*/ 0 h 420"/>
                  <a:gd name="T70" fmla="*/ 0 w 384"/>
                  <a:gd name="T71" fmla="*/ 0 h 420"/>
                  <a:gd name="T72" fmla="*/ 0 w 384"/>
                  <a:gd name="T73" fmla="*/ 0 h 420"/>
                  <a:gd name="T74" fmla="*/ 0 w 384"/>
                  <a:gd name="T75" fmla="*/ 0 h 420"/>
                  <a:gd name="T76" fmla="*/ 0 w 384"/>
                  <a:gd name="T77" fmla="*/ 0 h 420"/>
                  <a:gd name="T78" fmla="*/ 0 w 384"/>
                  <a:gd name="T79" fmla="*/ 0 h 420"/>
                  <a:gd name="T80" fmla="*/ 0 w 384"/>
                  <a:gd name="T81" fmla="*/ 0 h 420"/>
                  <a:gd name="T82" fmla="*/ 0 w 384"/>
                  <a:gd name="T83" fmla="*/ 0 h 420"/>
                  <a:gd name="T84" fmla="*/ 0 w 384"/>
                  <a:gd name="T85" fmla="*/ 0 h 420"/>
                  <a:gd name="T86" fmla="*/ 0 w 384"/>
                  <a:gd name="T87" fmla="*/ 0 h 420"/>
                  <a:gd name="T88" fmla="*/ 0 w 384"/>
                  <a:gd name="T89" fmla="*/ 0 h 420"/>
                  <a:gd name="T90" fmla="*/ 0 w 384"/>
                  <a:gd name="T91" fmla="*/ 0 h 420"/>
                  <a:gd name="T92" fmla="*/ 0 w 384"/>
                  <a:gd name="T93" fmla="*/ 0 h 420"/>
                  <a:gd name="T94" fmla="*/ 0 w 384"/>
                  <a:gd name="T95" fmla="*/ 0 h 420"/>
                  <a:gd name="T96" fmla="*/ 0 w 384"/>
                  <a:gd name="T97" fmla="*/ 0 h 420"/>
                  <a:gd name="T98" fmla="*/ 0 w 384"/>
                  <a:gd name="T99" fmla="*/ 0 h 420"/>
                  <a:gd name="T100" fmla="*/ 0 w 384"/>
                  <a:gd name="T101" fmla="*/ 0 h 420"/>
                  <a:gd name="T102" fmla="*/ 0 w 384"/>
                  <a:gd name="T103" fmla="*/ 0 h 420"/>
                  <a:gd name="T104" fmla="*/ 0 w 384"/>
                  <a:gd name="T105" fmla="*/ 0 h 420"/>
                  <a:gd name="T106" fmla="*/ 0 w 384"/>
                  <a:gd name="T107" fmla="*/ 0 h 420"/>
                  <a:gd name="T108" fmla="*/ 0 w 384"/>
                  <a:gd name="T109" fmla="*/ 0 h 420"/>
                  <a:gd name="T110" fmla="*/ 0 w 384"/>
                  <a:gd name="T111" fmla="*/ 0 h 420"/>
                  <a:gd name="T112" fmla="*/ 0 w 384"/>
                  <a:gd name="T113" fmla="*/ 0 h 420"/>
                  <a:gd name="T114" fmla="*/ 0 w 384"/>
                  <a:gd name="T115" fmla="*/ 0 h 4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84"/>
                  <a:gd name="T175" fmla="*/ 0 h 420"/>
                  <a:gd name="T176" fmla="*/ 384 w 384"/>
                  <a:gd name="T177" fmla="*/ 420 h 4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821" name="Freeform 91"/>
              <p:cNvSpPr>
                <a:spLocks/>
              </p:cNvSpPr>
              <p:nvPr/>
            </p:nvSpPr>
            <p:spPr bwMode="auto">
              <a:xfrm>
                <a:off x="4185" y="1435"/>
                <a:ext cx="47" cy="54"/>
              </a:xfrm>
              <a:custGeom>
                <a:avLst/>
                <a:gdLst>
                  <a:gd name="T0" fmla="*/ 0 w 239"/>
                  <a:gd name="T1" fmla="*/ 0 h 270"/>
                  <a:gd name="T2" fmla="*/ 0 w 239"/>
                  <a:gd name="T3" fmla="*/ 0 h 270"/>
                  <a:gd name="T4" fmla="*/ 0 w 239"/>
                  <a:gd name="T5" fmla="*/ 0 h 270"/>
                  <a:gd name="T6" fmla="*/ 0 w 239"/>
                  <a:gd name="T7" fmla="*/ 0 h 270"/>
                  <a:gd name="T8" fmla="*/ 0 w 239"/>
                  <a:gd name="T9" fmla="*/ 0 h 270"/>
                  <a:gd name="T10" fmla="*/ 0 w 239"/>
                  <a:gd name="T11" fmla="*/ 0 h 270"/>
                  <a:gd name="T12" fmla="*/ 0 w 239"/>
                  <a:gd name="T13" fmla="*/ 0 h 270"/>
                  <a:gd name="T14" fmla="*/ 0 w 239"/>
                  <a:gd name="T15" fmla="*/ 0 h 270"/>
                  <a:gd name="T16" fmla="*/ 0 w 239"/>
                  <a:gd name="T17" fmla="*/ 0 h 270"/>
                  <a:gd name="T18" fmla="*/ 0 w 239"/>
                  <a:gd name="T19" fmla="*/ 0 h 270"/>
                  <a:gd name="T20" fmla="*/ 0 w 239"/>
                  <a:gd name="T21" fmla="*/ 0 h 270"/>
                  <a:gd name="T22" fmla="*/ 0 w 239"/>
                  <a:gd name="T23" fmla="*/ 0 h 270"/>
                  <a:gd name="T24" fmla="*/ 0 w 239"/>
                  <a:gd name="T25" fmla="*/ 0 h 270"/>
                  <a:gd name="T26" fmla="*/ 0 w 239"/>
                  <a:gd name="T27" fmla="*/ 0 h 270"/>
                  <a:gd name="T28" fmla="*/ 0 w 239"/>
                  <a:gd name="T29" fmla="*/ 0 h 270"/>
                  <a:gd name="T30" fmla="*/ 0 w 239"/>
                  <a:gd name="T31" fmla="*/ 0 h 270"/>
                  <a:gd name="T32" fmla="*/ 0 w 239"/>
                  <a:gd name="T33" fmla="*/ 0 h 270"/>
                  <a:gd name="T34" fmla="*/ 0 w 239"/>
                  <a:gd name="T35" fmla="*/ 0 h 270"/>
                  <a:gd name="T36" fmla="*/ 0 w 239"/>
                  <a:gd name="T37" fmla="*/ 0 h 270"/>
                  <a:gd name="T38" fmla="*/ 0 w 239"/>
                  <a:gd name="T39" fmla="*/ 0 h 270"/>
                  <a:gd name="T40" fmla="*/ 0 w 239"/>
                  <a:gd name="T41" fmla="*/ 0 h 270"/>
                  <a:gd name="T42" fmla="*/ 0 w 239"/>
                  <a:gd name="T43" fmla="*/ 0 h 270"/>
                  <a:gd name="T44" fmla="*/ 0 w 239"/>
                  <a:gd name="T45" fmla="*/ 0 h 270"/>
                  <a:gd name="T46" fmla="*/ 0 w 239"/>
                  <a:gd name="T47" fmla="*/ 0 h 270"/>
                  <a:gd name="T48" fmla="*/ 0 w 239"/>
                  <a:gd name="T49" fmla="*/ 0 h 270"/>
                  <a:gd name="T50" fmla="*/ 0 w 239"/>
                  <a:gd name="T51" fmla="*/ 0 h 270"/>
                  <a:gd name="T52" fmla="*/ 0 w 239"/>
                  <a:gd name="T53" fmla="*/ 0 h 270"/>
                  <a:gd name="T54" fmla="*/ 0 w 239"/>
                  <a:gd name="T55" fmla="*/ 0 h 270"/>
                  <a:gd name="T56" fmla="*/ 0 w 239"/>
                  <a:gd name="T57" fmla="*/ 0 h 270"/>
                  <a:gd name="T58" fmla="*/ 0 w 239"/>
                  <a:gd name="T59" fmla="*/ 0 h 270"/>
                  <a:gd name="T60" fmla="*/ 0 w 239"/>
                  <a:gd name="T61" fmla="*/ 0 h 270"/>
                  <a:gd name="T62" fmla="*/ 0 w 239"/>
                  <a:gd name="T63" fmla="*/ 0 h 270"/>
                  <a:gd name="T64" fmla="*/ 0 w 239"/>
                  <a:gd name="T65" fmla="*/ 0 h 270"/>
                  <a:gd name="T66" fmla="*/ 0 w 239"/>
                  <a:gd name="T67" fmla="*/ 0 h 270"/>
                  <a:gd name="T68" fmla="*/ 0 w 239"/>
                  <a:gd name="T69" fmla="*/ 0 h 270"/>
                  <a:gd name="T70" fmla="*/ 0 w 239"/>
                  <a:gd name="T71" fmla="*/ 0 h 270"/>
                  <a:gd name="T72" fmla="*/ 0 w 239"/>
                  <a:gd name="T73" fmla="*/ 0 h 270"/>
                  <a:gd name="T74" fmla="*/ 0 w 239"/>
                  <a:gd name="T75" fmla="*/ 0 h 270"/>
                  <a:gd name="T76" fmla="*/ 0 w 239"/>
                  <a:gd name="T77" fmla="*/ 0 h 270"/>
                  <a:gd name="T78" fmla="*/ 0 w 239"/>
                  <a:gd name="T79" fmla="*/ 0 h 270"/>
                  <a:gd name="T80" fmla="*/ 0 w 239"/>
                  <a:gd name="T81" fmla="*/ 0 h 270"/>
                  <a:gd name="T82" fmla="*/ 0 w 239"/>
                  <a:gd name="T83" fmla="*/ 0 h 270"/>
                  <a:gd name="T84" fmla="*/ 0 w 239"/>
                  <a:gd name="T85" fmla="*/ 0 h 270"/>
                  <a:gd name="T86" fmla="*/ 0 w 239"/>
                  <a:gd name="T87" fmla="*/ 0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9"/>
                  <a:gd name="T133" fmla="*/ 0 h 270"/>
                  <a:gd name="T134" fmla="*/ 239 w 239"/>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822" name="Freeform 92"/>
              <p:cNvSpPr>
                <a:spLocks/>
              </p:cNvSpPr>
              <p:nvPr/>
            </p:nvSpPr>
            <p:spPr bwMode="auto">
              <a:xfrm>
                <a:off x="4297" y="1514"/>
                <a:ext cx="27" cy="50"/>
              </a:xfrm>
              <a:custGeom>
                <a:avLst/>
                <a:gdLst>
                  <a:gd name="T0" fmla="*/ 0 w 134"/>
                  <a:gd name="T1" fmla="*/ 0 h 249"/>
                  <a:gd name="T2" fmla="*/ 0 w 134"/>
                  <a:gd name="T3" fmla="*/ 0 h 249"/>
                  <a:gd name="T4" fmla="*/ 0 w 134"/>
                  <a:gd name="T5" fmla="*/ 0 h 249"/>
                  <a:gd name="T6" fmla="*/ 0 w 134"/>
                  <a:gd name="T7" fmla="*/ 0 h 249"/>
                  <a:gd name="T8" fmla="*/ 0 w 134"/>
                  <a:gd name="T9" fmla="*/ 0 h 249"/>
                  <a:gd name="T10" fmla="*/ 0 w 134"/>
                  <a:gd name="T11" fmla="*/ 0 h 249"/>
                  <a:gd name="T12" fmla="*/ 0 w 134"/>
                  <a:gd name="T13" fmla="*/ 0 h 249"/>
                  <a:gd name="T14" fmla="*/ 0 w 134"/>
                  <a:gd name="T15" fmla="*/ 0 h 249"/>
                  <a:gd name="T16" fmla="*/ 0 w 134"/>
                  <a:gd name="T17" fmla="*/ 0 h 249"/>
                  <a:gd name="T18" fmla="*/ 0 w 134"/>
                  <a:gd name="T19" fmla="*/ 0 h 249"/>
                  <a:gd name="T20" fmla="*/ 0 w 134"/>
                  <a:gd name="T21" fmla="*/ 0 h 249"/>
                  <a:gd name="T22" fmla="*/ 0 w 134"/>
                  <a:gd name="T23" fmla="*/ 0 h 249"/>
                  <a:gd name="T24" fmla="*/ 0 w 134"/>
                  <a:gd name="T25" fmla="*/ 0 h 249"/>
                  <a:gd name="T26" fmla="*/ 0 w 134"/>
                  <a:gd name="T27" fmla="*/ 0 h 249"/>
                  <a:gd name="T28" fmla="*/ 0 w 134"/>
                  <a:gd name="T29" fmla="*/ 0 h 249"/>
                  <a:gd name="T30" fmla="*/ 0 w 134"/>
                  <a:gd name="T31" fmla="*/ 0 h 249"/>
                  <a:gd name="T32" fmla="*/ 0 w 134"/>
                  <a:gd name="T33" fmla="*/ 0 h 249"/>
                  <a:gd name="T34" fmla="*/ 0 w 134"/>
                  <a:gd name="T35" fmla="*/ 0 h 249"/>
                  <a:gd name="T36" fmla="*/ 0 w 134"/>
                  <a:gd name="T37" fmla="*/ 0 h 249"/>
                  <a:gd name="T38" fmla="*/ 0 w 134"/>
                  <a:gd name="T39" fmla="*/ 0 h 249"/>
                  <a:gd name="T40" fmla="*/ 0 w 134"/>
                  <a:gd name="T41" fmla="*/ 0 h 249"/>
                  <a:gd name="T42" fmla="*/ 0 w 134"/>
                  <a:gd name="T43" fmla="*/ 0 h 249"/>
                  <a:gd name="T44" fmla="*/ 0 w 134"/>
                  <a:gd name="T45" fmla="*/ 0 h 249"/>
                  <a:gd name="T46" fmla="*/ 0 w 134"/>
                  <a:gd name="T47" fmla="*/ 0 h 249"/>
                  <a:gd name="T48" fmla="*/ 0 w 134"/>
                  <a:gd name="T49" fmla="*/ 0 h 249"/>
                  <a:gd name="T50" fmla="*/ 0 w 134"/>
                  <a:gd name="T51" fmla="*/ 0 h 249"/>
                  <a:gd name="T52" fmla="*/ 0 w 134"/>
                  <a:gd name="T53" fmla="*/ 0 h 249"/>
                  <a:gd name="T54" fmla="*/ 0 w 134"/>
                  <a:gd name="T55" fmla="*/ 0 h 249"/>
                  <a:gd name="T56" fmla="*/ 0 w 134"/>
                  <a:gd name="T57" fmla="*/ 0 h 249"/>
                  <a:gd name="T58" fmla="*/ 0 w 134"/>
                  <a:gd name="T59" fmla="*/ 0 h 249"/>
                  <a:gd name="T60" fmla="*/ 0 w 134"/>
                  <a:gd name="T61" fmla="*/ 0 h 249"/>
                  <a:gd name="T62" fmla="*/ 0 w 134"/>
                  <a:gd name="T63" fmla="*/ 0 h 249"/>
                  <a:gd name="T64" fmla="*/ 0 w 134"/>
                  <a:gd name="T65" fmla="*/ 0 h 249"/>
                  <a:gd name="T66" fmla="*/ 0 w 134"/>
                  <a:gd name="T67" fmla="*/ 0 h 2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4"/>
                  <a:gd name="T103" fmla="*/ 0 h 249"/>
                  <a:gd name="T104" fmla="*/ 134 w 134"/>
                  <a:gd name="T105" fmla="*/ 249 h 2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823" name="Freeform 93"/>
              <p:cNvSpPr>
                <a:spLocks/>
              </p:cNvSpPr>
              <p:nvPr/>
            </p:nvSpPr>
            <p:spPr bwMode="auto">
              <a:xfrm>
                <a:off x="4145" y="1547"/>
                <a:ext cx="34" cy="42"/>
              </a:xfrm>
              <a:custGeom>
                <a:avLst/>
                <a:gdLst>
                  <a:gd name="T0" fmla="*/ 0 w 166"/>
                  <a:gd name="T1" fmla="*/ 0 h 206"/>
                  <a:gd name="T2" fmla="*/ 0 w 166"/>
                  <a:gd name="T3" fmla="*/ 0 h 206"/>
                  <a:gd name="T4" fmla="*/ 0 w 166"/>
                  <a:gd name="T5" fmla="*/ 0 h 206"/>
                  <a:gd name="T6" fmla="*/ 0 w 166"/>
                  <a:gd name="T7" fmla="*/ 0 h 206"/>
                  <a:gd name="T8" fmla="*/ 0 w 166"/>
                  <a:gd name="T9" fmla="*/ 0 h 206"/>
                  <a:gd name="T10" fmla="*/ 0 w 166"/>
                  <a:gd name="T11" fmla="*/ 0 h 206"/>
                  <a:gd name="T12" fmla="*/ 0 w 166"/>
                  <a:gd name="T13" fmla="*/ 0 h 206"/>
                  <a:gd name="T14" fmla="*/ 0 w 166"/>
                  <a:gd name="T15" fmla="*/ 0 h 206"/>
                  <a:gd name="T16" fmla="*/ 0 w 166"/>
                  <a:gd name="T17" fmla="*/ 0 h 206"/>
                  <a:gd name="T18" fmla="*/ 0 w 166"/>
                  <a:gd name="T19" fmla="*/ 0 h 206"/>
                  <a:gd name="T20" fmla="*/ 0 w 166"/>
                  <a:gd name="T21" fmla="*/ 0 h 206"/>
                  <a:gd name="T22" fmla="*/ 0 w 166"/>
                  <a:gd name="T23" fmla="*/ 0 h 206"/>
                  <a:gd name="T24" fmla="*/ 0 w 166"/>
                  <a:gd name="T25" fmla="*/ 0 h 206"/>
                  <a:gd name="T26" fmla="*/ 0 w 166"/>
                  <a:gd name="T27" fmla="*/ 0 h 206"/>
                  <a:gd name="T28" fmla="*/ 0 w 166"/>
                  <a:gd name="T29" fmla="*/ 0 h 206"/>
                  <a:gd name="T30" fmla="*/ 0 w 166"/>
                  <a:gd name="T31" fmla="*/ 0 h 206"/>
                  <a:gd name="T32" fmla="*/ 0 w 166"/>
                  <a:gd name="T33" fmla="*/ 0 h 206"/>
                  <a:gd name="T34" fmla="*/ 0 w 166"/>
                  <a:gd name="T35" fmla="*/ 0 h 206"/>
                  <a:gd name="T36" fmla="*/ 0 w 166"/>
                  <a:gd name="T37" fmla="*/ 0 h 206"/>
                  <a:gd name="T38" fmla="*/ 0 w 166"/>
                  <a:gd name="T39" fmla="*/ 0 h 206"/>
                  <a:gd name="T40" fmla="*/ 0 w 166"/>
                  <a:gd name="T41" fmla="*/ 0 h 206"/>
                  <a:gd name="T42" fmla="*/ 0 w 166"/>
                  <a:gd name="T43" fmla="*/ 0 h 206"/>
                  <a:gd name="T44" fmla="*/ 0 w 166"/>
                  <a:gd name="T45" fmla="*/ 0 h 206"/>
                  <a:gd name="T46" fmla="*/ 0 w 166"/>
                  <a:gd name="T47" fmla="*/ 0 h 206"/>
                  <a:gd name="T48" fmla="*/ 0 w 166"/>
                  <a:gd name="T49" fmla="*/ 0 h 206"/>
                  <a:gd name="T50" fmla="*/ 0 w 166"/>
                  <a:gd name="T51" fmla="*/ 0 h 206"/>
                  <a:gd name="T52" fmla="*/ 0 w 166"/>
                  <a:gd name="T53" fmla="*/ 0 h 206"/>
                  <a:gd name="T54" fmla="*/ 0 w 166"/>
                  <a:gd name="T55" fmla="*/ 0 h 20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6"/>
                  <a:gd name="T85" fmla="*/ 0 h 206"/>
                  <a:gd name="T86" fmla="*/ 166 w 166"/>
                  <a:gd name="T87" fmla="*/ 206 h 20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824" name="Freeform 94"/>
              <p:cNvSpPr>
                <a:spLocks/>
              </p:cNvSpPr>
              <p:nvPr/>
            </p:nvSpPr>
            <p:spPr bwMode="auto">
              <a:xfrm>
                <a:off x="4063" y="1572"/>
                <a:ext cx="49" cy="66"/>
              </a:xfrm>
              <a:custGeom>
                <a:avLst/>
                <a:gdLst>
                  <a:gd name="T0" fmla="*/ 0 w 246"/>
                  <a:gd name="T1" fmla="*/ 0 h 331"/>
                  <a:gd name="T2" fmla="*/ 0 w 246"/>
                  <a:gd name="T3" fmla="*/ 0 h 331"/>
                  <a:gd name="T4" fmla="*/ 0 w 246"/>
                  <a:gd name="T5" fmla="*/ 0 h 331"/>
                  <a:gd name="T6" fmla="*/ 0 w 246"/>
                  <a:gd name="T7" fmla="*/ 0 h 331"/>
                  <a:gd name="T8" fmla="*/ 0 w 246"/>
                  <a:gd name="T9" fmla="*/ 0 h 331"/>
                  <a:gd name="T10" fmla="*/ 0 w 246"/>
                  <a:gd name="T11" fmla="*/ 0 h 331"/>
                  <a:gd name="T12" fmla="*/ 0 w 246"/>
                  <a:gd name="T13" fmla="*/ 0 h 331"/>
                  <a:gd name="T14" fmla="*/ 0 w 246"/>
                  <a:gd name="T15" fmla="*/ 0 h 331"/>
                  <a:gd name="T16" fmla="*/ 0 w 246"/>
                  <a:gd name="T17" fmla="*/ 0 h 331"/>
                  <a:gd name="T18" fmla="*/ 0 w 246"/>
                  <a:gd name="T19" fmla="*/ 0 h 331"/>
                  <a:gd name="T20" fmla="*/ 0 w 246"/>
                  <a:gd name="T21" fmla="*/ 0 h 331"/>
                  <a:gd name="T22" fmla="*/ 0 w 246"/>
                  <a:gd name="T23" fmla="*/ 0 h 331"/>
                  <a:gd name="T24" fmla="*/ 0 w 246"/>
                  <a:gd name="T25" fmla="*/ 0 h 331"/>
                  <a:gd name="T26" fmla="*/ 0 w 246"/>
                  <a:gd name="T27" fmla="*/ 0 h 331"/>
                  <a:gd name="T28" fmla="*/ 0 w 246"/>
                  <a:gd name="T29" fmla="*/ 0 h 331"/>
                  <a:gd name="T30" fmla="*/ 0 w 246"/>
                  <a:gd name="T31" fmla="*/ 0 h 331"/>
                  <a:gd name="T32" fmla="*/ 0 w 246"/>
                  <a:gd name="T33" fmla="*/ 0 h 331"/>
                  <a:gd name="T34" fmla="*/ 0 w 246"/>
                  <a:gd name="T35" fmla="*/ 0 h 331"/>
                  <a:gd name="T36" fmla="*/ 0 w 246"/>
                  <a:gd name="T37" fmla="*/ 0 h 331"/>
                  <a:gd name="T38" fmla="*/ 0 w 246"/>
                  <a:gd name="T39" fmla="*/ 0 h 331"/>
                  <a:gd name="T40" fmla="*/ 0 w 246"/>
                  <a:gd name="T41" fmla="*/ 0 h 331"/>
                  <a:gd name="T42" fmla="*/ 0 w 246"/>
                  <a:gd name="T43" fmla="*/ 0 h 331"/>
                  <a:gd name="T44" fmla="*/ 0 w 246"/>
                  <a:gd name="T45" fmla="*/ 0 h 331"/>
                  <a:gd name="T46" fmla="*/ 0 w 246"/>
                  <a:gd name="T47" fmla="*/ 0 h 331"/>
                  <a:gd name="T48" fmla="*/ 0 w 246"/>
                  <a:gd name="T49" fmla="*/ 0 h 331"/>
                  <a:gd name="T50" fmla="*/ 0 w 246"/>
                  <a:gd name="T51" fmla="*/ 0 h 331"/>
                  <a:gd name="T52" fmla="*/ 0 w 246"/>
                  <a:gd name="T53" fmla="*/ 0 h 331"/>
                  <a:gd name="T54" fmla="*/ 0 w 246"/>
                  <a:gd name="T55" fmla="*/ 0 h 331"/>
                  <a:gd name="T56" fmla="*/ 0 w 246"/>
                  <a:gd name="T57" fmla="*/ 0 h 331"/>
                  <a:gd name="T58" fmla="*/ 0 w 246"/>
                  <a:gd name="T59" fmla="*/ 0 h 331"/>
                  <a:gd name="T60" fmla="*/ 0 w 246"/>
                  <a:gd name="T61" fmla="*/ 0 h 331"/>
                  <a:gd name="T62" fmla="*/ 0 w 246"/>
                  <a:gd name="T63" fmla="*/ 0 h 331"/>
                  <a:gd name="T64" fmla="*/ 0 w 246"/>
                  <a:gd name="T65" fmla="*/ 0 h 331"/>
                  <a:gd name="T66" fmla="*/ 0 w 246"/>
                  <a:gd name="T67" fmla="*/ 0 h 331"/>
                  <a:gd name="T68" fmla="*/ 0 w 246"/>
                  <a:gd name="T69" fmla="*/ 0 h 331"/>
                  <a:gd name="T70" fmla="*/ 0 w 246"/>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6"/>
                  <a:gd name="T109" fmla="*/ 0 h 331"/>
                  <a:gd name="T110" fmla="*/ 246 w 246"/>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825" name="Freeform 95"/>
              <p:cNvSpPr>
                <a:spLocks/>
              </p:cNvSpPr>
              <p:nvPr/>
            </p:nvSpPr>
            <p:spPr bwMode="auto">
              <a:xfrm>
                <a:off x="4046" y="1616"/>
                <a:ext cx="62" cy="122"/>
              </a:xfrm>
              <a:custGeom>
                <a:avLst/>
                <a:gdLst>
                  <a:gd name="T0" fmla="*/ 0 w 311"/>
                  <a:gd name="T1" fmla="*/ 0 h 611"/>
                  <a:gd name="T2" fmla="*/ 0 w 311"/>
                  <a:gd name="T3" fmla="*/ 0 h 611"/>
                  <a:gd name="T4" fmla="*/ 0 w 311"/>
                  <a:gd name="T5" fmla="*/ 0 h 611"/>
                  <a:gd name="T6" fmla="*/ 0 w 311"/>
                  <a:gd name="T7" fmla="*/ 0 h 611"/>
                  <a:gd name="T8" fmla="*/ 0 w 311"/>
                  <a:gd name="T9" fmla="*/ 0 h 611"/>
                  <a:gd name="T10" fmla="*/ 0 w 311"/>
                  <a:gd name="T11" fmla="*/ 0 h 611"/>
                  <a:gd name="T12" fmla="*/ 0 w 311"/>
                  <a:gd name="T13" fmla="*/ 0 h 611"/>
                  <a:gd name="T14" fmla="*/ 0 w 311"/>
                  <a:gd name="T15" fmla="*/ 0 h 611"/>
                  <a:gd name="T16" fmla="*/ 0 w 311"/>
                  <a:gd name="T17" fmla="*/ 0 h 611"/>
                  <a:gd name="T18" fmla="*/ 0 w 311"/>
                  <a:gd name="T19" fmla="*/ 0 h 611"/>
                  <a:gd name="T20" fmla="*/ 0 w 311"/>
                  <a:gd name="T21" fmla="*/ 0 h 611"/>
                  <a:gd name="T22" fmla="*/ 0 w 311"/>
                  <a:gd name="T23" fmla="*/ 0 h 611"/>
                  <a:gd name="T24" fmla="*/ 0 w 311"/>
                  <a:gd name="T25" fmla="*/ 0 h 611"/>
                  <a:gd name="T26" fmla="*/ 0 w 311"/>
                  <a:gd name="T27" fmla="*/ 0 h 611"/>
                  <a:gd name="T28" fmla="*/ 0 w 311"/>
                  <a:gd name="T29" fmla="*/ 0 h 611"/>
                  <a:gd name="T30" fmla="*/ 0 w 311"/>
                  <a:gd name="T31" fmla="*/ 0 h 611"/>
                  <a:gd name="T32" fmla="*/ 0 w 311"/>
                  <a:gd name="T33" fmla="*/ 0 h 611"/>
                  <a:gd name="T34" fmla="*/ 0 w 311"/>
                  <a:gd name="T35" fmla="*/ 0 h 611"/>
                  <a:gd name="T36" fmla="*/ 0 w 311"/>
                  <a:gd name="T37" fmla="*/ 0 h 611"/>
                  <a:gd name="T38" fmla="*/ 0 w 311"/>
                  <a:gd name="T39" fmla="*/ 0 h 611"/>
                  <a:gd name="T40" fmla="*/ 0 w 311"/>
                  <a:gd name="T41" fmla="*/ 0 h 611"/>
                  <a:gd name="T42" fmla="*/ 0 w 311"/>
                  <a:gd name="T43" fmla="*/ 0 h 611"/>
                  <a:gd name="T44" fmla="*/ 0 w 311"/>
                  <a:gd name="T45" fmla="*/ 0 h 611"/>
                  <a:gd name="T46" fmla="*/ 0 w 311"/>
                  <a:gd name="T47" fmla="*/ 0 h 611"/>
                  <a:gd name="T48" fmla="*/ 0 w 311"/>
                  <a:gd name="T49" fmla="*/ 0 h 611"/>
                  <a:gd name="T50" fmla="*/ 0 w 311"/>
                  <a:gd name="T51" fmla="*/ 0 h 611"/>
                  <a:gd name="T52" fmla="*/ 0 w 311"/>
                  <a:gd name="T53" fmla="*/ 0 h 611"/>
                  <a:gd name="T54" fmla="*/ 0 w 311"/>
                  <a:gd name="T55" fmla="*/ 0 h 611"/>
                  <a:gd name="T56" fmla="*/ 0 w 311"/>
                  <a:gd name="T57" fmla="*/ 0 h 611"/>
                  <a:gd name="T58" fmla="*/ 0 w 311"/>
                  <a:gd name="T59" fmla="*/ 0 h 611"/>
                  <a:gd name="T60" fmla="*/ 0 w 311"/>
                  <a:gd name="T61" fmla="*/ 0 h 611"/>
                  <a:gd name="T62" fmla="*/ 0 w 311"/>
                  <a:gd name="T63" fmla="*/ 0 h 611"/>
                  <a:gd name="T64" fmla="*/ 0 w 311"/>
                  <a:gd name="T65" fmla="*/ 0 h 611"/>
                  <a:gd name="T66" fmla="*/ 0 w 311"/>
                  <a:gd name="T67" fmla="*/ 0 h 611"/>
                  <a:gd name="T68" fmla="*/ 0 w 311"/>
                  <a:gd name="T69" fmla="*/ 0 h 611"/>
                  <a:gd name="T70" fmla="*/ 0 w 311"/>
                  <a:gd name="T71" fmla="*/ 0 h 611"/>
                  <a:gd name="T72" fmla="*/ 0 w 311"/>
                  <a:gd name="T73" fmla="*/ 0 h 611"/>
                  <a:gd name="T74" fmla="*/ 0 w 311"/>
                  <a:gd name="T75" fmla="*/ 0 h 611"/>
                  <a:gd name="T76" fmla="*/ 0 w 311"/>
                  <a:gd name="T77" fmla="*/ 0 h 611"/>
                  <a:gd name="T78" fmla="*/ 0 w 311"/>
                  <a:gd name="T79" fmla="*/ 0 h 611"/>
                  <a:gd name="T80" fmla="*/ 0 w 311"/>
                  <a:gd name="T81" fmla="*/ 0 h 611"/>
                  <a:gd name="T82" fmla="*/ 0 w 311"/>
                  <a:gd name="T83" fmla="*/ 0 h 611"/>
                  <a:gd name="T84" fmla="*/ 0 w 311"/>
                  <a:gd name="T85" fmla="*/ 0 h 611"/>
                  <a:gd name="T86" fmla="*/ 0 w 311"/>
                  <a:gd name="T87" fmla="*/ 0 h 611"/>
                  <a:gd name="T88" fmla="*/ 0 w 311"/>
                  <a:gd name="T89" fmla="*/ 0 h 611"/>
                  <a:gd name="T90" fmla="*/ 0 w 311"/>
                  <a:gd name="T91" fmla="*/ 0 h 611"/>
                  <a:gd name="T92" fmla="*/ 0 w 311"/>
                  <a:gd name="T93" fmla="*/ 0 h 611"/>
                  <a:gd name="T94" fmla="*/ 0 w 311"/>
                  <a:gd name="T95" fmla="*/ 0 h 611"/>
                  <a:gd name="T96" fmla="*/ 0 w 311"/>
                  <a:gd name="T97" fmla="*/ 0 h 6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
                  <a:gd name="T148" fmla="*/ 0 h 611"/>
                  <a:gd name="T149" fmla="*/ 311 w 311"/>
                  <a:gd name="T150" fmla="*/ 611 h 6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826" name="Freeform 96"/>
              <p:cNvSpPr>
                <a:spLocks/>
              </p:cNvSpPr>
              <p:nvPr/>
            </p:nvSpPr>
            <p:spPr bwMode="auto">
              <a:xfrm>
                <a:off x="4232" y="1620"/>
                <a:ext cx="54" cy="60"/>
              </a:xfrm>
              <a:custGeom>
                <a:avLst/>
                <a:gdLst>
                  <a:gd name="T0" fmla="*/ 0 w 270"/>
                  <a:gd name="T1" fmla="*/ 0 h 301"/>
                  <a:gd name="T2" fmla="*/ 0 w 270"/>
                  <a:gd name="T3" fmla="*/ 0 h 301"/>
                  <a:gd name="T4" fmla="*/ 0 w 270"/>
                  <a:gd name="T5" fmla="*/ 0 h 301"/>
                  <a:gd name="T6" fmla="*/ 0 w 270"/>
                  <a:gd name="T7" fmla="*/ 0 h 301"/>
                  <a:gd name="T8" fmla="*/ 0 w 270"/>
                  <a:gd name="T9" fmla="*/ 0 h 301"/>
                  <a:gd name="T10" fmla="*/ 0 w 270"/>
                  <a:gd name="T11" fmla="*/ 0 h 301"/>
                  <a:gd name="T12" fmla="*/ 0 w 270"/>
                  <a:gd name="T13" fmla="*/ 0 h 301"/>
                  <a:gd name="T14" fmla="*/ 0 w 270"/>
                  <a:gd name="T15" fmla="*/ 0 h 301"/>
                  <a:gd name="T16" fmla="*/ 0 w 270"/>
                  <a:gd name="T17" fmla="*/ 0 h 301"/>
                  <a:gd name="T18" fmla="*/ 0 w 270"/>
                  <a:gd name="T19" fmla="*/ 0 h 301"/>
                  <a:gd name="T20" fmla="*/ 0 w 270"/>
                  <a:gd name="T21" fmla="*/ 0 h 301"/>
                  <a:gd name="T22" fmla="*/ 0 w 270"/>
                  <a:gd name="T23" fmla="*/ 0 h 301"/>
                  <a:gd name="T24" fmla="*/ 0 w 270"/>
                  <a:gd name="T25" fmla="*/ 0 h 301"/>
                  <a:gd name="T26" fmla="*/ 0 w 270"/>
                  <a:gd name="T27" fmla="*/ 0 h 301"/>
                  <a:gd name="T28" fmla="*/ 0 w 270"/>
                  <a:gd name="T29" fmla="*/ 0 h 301"/>
                  <a:gd name="T30" fmla="*/ 0 w 270"/>
                  <a:gd name="T31" fmla="*/ 0 h 301"/>
                  <a:gd name="T32" fmla="*/ 0 w 270"/>
                  <a:gd name="T33" fmla="*/ 0 h 301"/>
                  <a:gd name="T34" fmla="*/ 0 w 270"/>
                  <a:gd name="T35" fmla="*/ 0 h 301"/>
                  <a:gd name="T36" fmla="*/ 0 w 270"/>
                  <a:gd name="T37" fmla="*/ 0 h 301"/>
                  <a:gd name="T38" fmla="*/ 0 w 270"/>
                  <a:gd name="T39" fmla="*/ 0 h 301"/>
                  <a:gd name="T40" fmla="*/ 0 w 270"/>
                  <a:gd name="T41" fmla="*/ 0 h 301"/>
                  <a:gd name="T42" fmla="*/ 0 w 270"/>
                  <a:gd name="T43" fmla="*/ 0 h 301"/>
                  <a:gd name="T44" fmla="*/ 0 w 270"/>
                  <a:gd name="T45" fmla="*/ 0 h 301"/>
                  <a:gd name="T46" fmla="*/ 0 w 270"/>
                  <a:gd name="T47" fmla="*/ 0 h 301"/>
                  <a:gd name="T48" fmla="*/ 0 w 270"/>
                  <a:gd name="T49" fmla="*/ 0 h 301"/>
                  <a:gd name="T50" fmla="*/ 0 w 270"/>
                  <a:gd name="T51" fmla="*/ 0 h 301"/>
                  <a:gd name="T52" fmla="*/ 0 w 270"/>
                  <a:gd name="T53" fmla="*/ 0 h 301"/>
                  <a:gd name="T54" fmla="*/ 0 w 270"/>
                  <a:gd name="T55" fmla="*/ 0 h 301"/>
                  <a:gd name="T56" fmla="*/ 0 w 270"/>
                  <a:gd name="T57" fmla="*/ 0 h 301"/>
                  <a:gd name="T58" fmla="*/ 0 w 270"/>
                  <a:gd name="T59" fmla="*/ 0 h 301"/>
                  <a:gd name="T60" fmla="*/ 0 w 270"/>
                  <a:gd name="T61" fmla="*/ 0 h 301"/>
                  <a:gd name="T62" fmla="*/ 0 w 270"/>
                  <a:gd name="T63" fmla="*/ 0 h 301"/>
                  <a:gd name="T64" fmla="*/ 0 w 270"/>
                  <a:gd name="T65" fmla="*/ 0 h 301"/>
                  <a:gd name="T66" fmla="*/ 0 w 270"/>
                  <a:gd name="T67" fmla="*/ 0 h 301"/>
                  <a:gd name="T68" fmla="*/ 0 w 270"/>
                  <a:gd name="T69" fmla="*/ 0 h 301"/>
                  <a:gd name="T70" fmla="*/ 0 w 270"/>
                  <a:gd name="T71" fmla="*/ 0 h 301"/>
                  <a:gd name="T72" fmla="*/ 0 w 270"/>
                  <a:gd name="T73" fmla="*/ 0 h 301"/>
                  <a:gd name="T74" fmla="*/ 0 w 270"/>
                  <a:gd name="T75" fmla="*/ 0 h 301"/>
                  <a:gd name="T76" fmla="*/ 0 w 270"/>
                  <a:gd name="T77" fmla="*/ 0 h 301"/>
                  <a:gd name="T78" fmla="*/ 0 w 270"/>
                  <a:gd name="T79" fmla="*/ 0 h 301"/>
                  <a:gd name="T80" fmla="*/ 0 w 270"/>
                  <a:gd name="T81" fmla="*/ 0 h 301"/>
                  <a:gd name="T82" fmla="*/ 0 w 270"/>
                  <a:gd name="T83" fmla="*/ 0 h 301"/>
                  <a:gd name="T84" fmla="*/ 0 w 270"/>
                  <a:gd name="T85" fmla="*/ 0 h 301"/>
                  <a:gd name="T86" fmla="*/ 0 w 270"/>
                  <a:gd name="T87" fmla="*/ 0 h 301"/>
                  <a:gd name="T88" fmla="*/ 0 w 270"/>
                  <a:gd name="T89" fmla="*/ 0 h 301"/>
                  <a:gd name="T90" fmla="*/ 0 w 270"/>
                  <a:gd name="T91" fmla="*/ 0 h 301"/>
                  <a:gd name="T92" fmla="*/ 0 w 270"/>
                  <a:gd name="T93" fmla="*/ 0 h 301"/>
                  <a:gd name="T94" fmla="*/ 0 w 270"/>
                  <a:gd name="T95" fmla="*/ 0 h 301"/>
                  <a:gd name="T96" fmla="*/ 0 w 270"/>
                  <a:gd name="T97" fmla="*/ 0 h 301"/>
                  <a:gd name="T98" fmla="*/ 0 w 270"/>
                  <a:gd name="T99" fmla="*/ 0 h 301"/>
                  <a:gd name="T100" fmla="*/ 0 w 270"/>
                  <a:gd name="T101" fmla="*/ 0 h 3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0"/>
                  <a:gd name="T154" fmla="*/ 0 h 301"/>
                  <a:gd name="T155" fmla="*/ 270 w 270"/>
                  <a:gd name="T156" fmla="*/ 301 h 3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827" name="Freeform 97"/>
              <p:cNvSpPr>
                <a:spLocks/>
              </p:cNvSpPr>
              <p:nvPr/>
            </p:nvSpPr>
            <p:spPr bwMode="auto">
              <a:xfrm>
                <a:off x="4322" y="1663"/>
                <a:ext cx="37" cy="44"/>
              </a:xfrm>
              <a:custGeom>
                <a:avLst/>
                <a:gdLst>
                  <a:gd name="T0" fmla="*/ 0 w 187"/>
                  <a:gd name="T1" fmla="*/ 0 h 217"/>
                  <a:gd name="T2" fmla="*/ 0 w 187"/>
                  <a:gd name="T3" fmla="*/ 0 h 217"/>
                  <a:gd name="T4" fmla="*/ 0 w 187"/>
                  <a:gd name="T5" fmla="*/ 0 h 217"/>
                  <a:gd name="T6" fmla="*/ 0 w 187"/>
                  <a:gd name="T7" fmla="*/ 0 h 217"/>
                  <a:gd name="T8" fmla="*/ 0 w 187"/>
                  <a:gd name="T9" fmla="*/ 0 h 217"/>
                  <a:gd name="T10" fmla="*/ 0 w 187"/>
                  <a:gd name="T11" fmla="*/ 0 h 217"/>
                  <a:gd name="T12" fmla="*/ 0 w 187"/>
                  <a:gd name="T13" fmla="*/ 0 h 217"/>
                  <a:gd name="T14" fmla="*/ 0 w 187"/>
                  <a:gd name="T15" fmla="*/ 0 h 217"/>
                  <a:gd name="T16" fmla="*/ 0 w 187"/>
                  <a:gd name="T17" fmla="*/ 0 h 217"/>
                  <a:gd name="T18" fmla="*/ 0 w 187"/>
                  <a:gd name="T19" fmla="*/ 0 h 217"/>
                  <a:gd name="T20" fmla="*/ 0 w 187"/>
                  <a:gd name="T21" fmla="*/ 0 h 217"/>
                  <a:gd name="T22" fmla="*/ 0 w 187"/>
                  <a:gd name="T23" fmla="*/ 0 h 217"/>
                  <a:gd name="T24" fmla="*/ 0 w 187"/>
                  <a:gd name="T25" fmla="*/ 0 h 217"/>
                  <a:gd name="T26" fmla="*/ 0 w 187"/>
                  <a:gd name="T27" fmla="*/ 0 h 217"/>
                  <a:gd name="T28" fmla="*/ 0 w 187"/>
                  <a:gd name="T29" fmla="*/ 0 h 217"/>
                  <a:gd name="T30" fmla="*/ 0 w 187"/>
                  <a:gd name="T31" fmla="*/ 0 h 217"/>
                  <a:gd name="T32" fmla="*/ 0 w 187"/>
                  <a:gd name="T33" fmla="*/ 0 h 217"/>
                  <a:gd name="T34" fmla="*/ 0 w 187"/>
                  <a:gd name="T35" fmla="*/ 0 h 217"/>
                  <a:gd name="T36" fmla="*/ 0 w 187"/>
                  <a:gd name="T37" fmla="*/ 0 h 217"/>
                  <a:gd name="T38" fmla="*/ 0 w 187"/>
                  <a:gd name="T39" fmla="*/ 0 h 217"/>
                  <a:gd name="T40" fmla="*/ 0 w 187"/>
                  <a:gd name="T41" fmla="*/ 0 h 217"/>
                  <a:gd name="T42" fmla="*/ 0 w 187"/>
                  <a:gd name="T43" fmla="*/ 0 h 217"/>
                  <a:gd name="T44" fmla="*/ 0 w 187"/>
                  <a:gd name="T45" fmla="*/ 0 h 217"/>
                  <a:gd name="T46" fmla="*/ 0 w 187"/>
                  <a:gd name="T47" fmla="*/ 0 h 217"/>
                  <a:gd name="T48" fmla="*/ 0 w 187"/>
                  <a:gd name="T49" fmla="*/ 0 h 217"/>
                  <a:gd name="T50" fmla="*/ 0 w 187"/>
                  <a:gd name="T51" fmla="*/ 0 h 217"/>
                  <a:gd name="T52" fmla="*/ 0 w 187"/>
                  <a:gd name="T53" fmla="*/ 0 h 217"/>
                  <a:gd name="T54" fmla="*/ 0 w 187"/>
                  <a:gd name="T55" fmla="*/ 0 h 217"/>
                  <a:gd name="T56" fmla="*/ 0 w 187"/>
                  <a:gd name="T57" fmla="*/ 0 h 217"/>
                  <a:gd name="T58" fmla="*/ 0 w 187"/>
                  <a:gd name="T59" fmla="*/ 0 h 217"/>
                  <a:gd name="T60" fmla="*/ 0 w 187"/>
                  <a:gd name="T61" fmla="*/ 0 h 217"/>
                  <a:gd name="T62" fmla="*/ 0 w 187"/>
                  <a:gd name="T63" fmla="*/ 0 h 217"/>
                  <a:gd name="T64" fmla="*/ 0 w 187"/>
                  <a:gd name="T65" fmla="*/ 0 h 217"/>
                  <a:gd name="T66" fmla="*/ 0 w 187"/>
                  <a:gd name="T67" fmla="*/ 0 h 217"/>
                  <a:gd name="T68" fmla="*/ 0 w 187"/>
                  <a:gd name="T69" fmla="*/ 0 h 217"/>
                  <a:gd name="T70" fmla="*/ 0 w 187"/>
                  <a:gd name="T71" fmla="*/ 0 h 217"/>
                  <a:gd name="T72" fmla="*/ 0 w 187"/>
                  <a:gd name="T73" fmla="*/ 0 h 217"/>
                  <a:gd name="T74" fmla="*/ 0 w 187"/>
                  <a:gd name="T75" fmla="*/ 0 h 217"/>
                  <a:gd name="T76" fmla="*/ 0 w 187"/>
                  <a:gd name="T77" fmla="*/ 0 h 217"/>
                  <a:gd name="T78" fmla="*/ 0 w 187"/>
                  <a:gd name="T79" fmla="*/ 0 h 217"/>
                  <a:gd name="T80" fmla="*/ 0 w 187"/>
                  <a:gd name="T81" fmla="*/ 0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7"/>
                  <a:gd name="T124" fmla="*/ 0 h 217"/>
                  <a:gd name="T125" fmla="*/ 187 w 187"/>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828" name="Freeform 98"/>
              <p:cNvSpPr>
                <a:spLocks/>
              </p:cNvSpPr>
              <p:nvPr/>
            </p:nvSpPr>
            <p:spPr bwMode="auto">
              <a:xfrm>
                <a:off x="4112" y="1663"/>
                <a:ext cx="52" cy="46"/>
              </a:xfrm>
              <a:custGeom>
                <a:avLst/>
                <a:gdLst>
                  <a:gd name="T0" fmla="*/ 0 w 260"/>
                  <a:gd name="T1" fmla="*/ 0 h 228"/>
                  <a:gd name="T2" fmla="*/ 0 w 260"/>
                  <a:gd name="T3" fmla="*/ 0 h 228"/>
                  <a:gd name="T4" fmla="*/ 0 w 260"/>
                  <a:gd name="T5" fmla="*/ 0 h 228"/>
                  <a:gd name="T6" fmla="*/ 0 w 260"/>
                  <a:gd name="T7" fmla="*/ 0 h 228"/>
                  <a:gd name="T8" fmla="*/ 0 w 260"/>
                  <a:gd name="T9" fmla="*/ 0 h 228"/>
                  <a:gd name="T10" fmla="*/ 0 w 260"/>
                  <a:gd name="T11" fmla="*/ 0 h 228"/>
                  <a:gd name="T12" fmla="*/ 0 w 260"/>
                  <a:gd name="T13" fmla="*/ 0 h 228"/>
                  <a:gd name="T14" fmla="*/ 0 w 260"/>
                  <a:gd name="T15" fmla="*/ 0 h 228"/>
                  <a:gd name="T16" fmla="*/ 0 w 260"/>
                  <a:gd name="T17" fmla="*/ 0 h 228"/>
                  <a:gd name="T18" fmla="*/ 0 w 260"/>
                  <a:gd name="T19" fmla="*/ 0 h 228"/>
                  <a:gd name="T20" fmla="*/ 0 w 260"/>
                  <a:gd name="T21" fmla="*/ 0 h 228"/>
                  <a:gd name="T22" fmla="*/ 0 w 260"/>
                  <a:gd name="T23" fmla="*/ 0 h 228"/>
                  <a:gd name="T24" fmla="*/ 0 w 260"/>
                  <a:gd name="T25" fmla="*/ 0 h 228"/>
                  <a:gd name="T26" fmla="*/ 0 w 260"/>
                  <a:gd name="T27" fmla="*/ 0 h 228"/>
                  <a:gd name="T28" fmla="*/ 0 w 260"/>
                  <a:gd name="T29" fmla="*/ 0 h 228"/>
                  <a:gd name="T30" fmla="*/ 0 w 260"/>
                  <a:gd name="T31" fmla="*/ 0 h 228"/>
                  <a:gd name="T32" fmla="*/ 0 w 260"/>
                  <a:gd name="T33" fmla="*/ 0 h 228"/>
                  <a:gd name="T34" fmla="*/ 0 w 260"/>
                  <a:gd name="T35" fmla="*/ 0 h 228"/>
                  <a:gd name="T36" fmla="*/ 0 w 260"/>
                  <a:gd name="T37" fmla="*/ 0 h 228"/>
                  <a:gd name="T38" fmla="*/ 0 w 260"/>
                  <a:gd name="T39" fmla="*/ 0 h 228"/>
                  <a:gd name="T40" fmla="*/ 0 w 260"/>
                  <a:gd name="T41" fmla="*/ 0 h 228"/>
                  <a:gd name="T42" fmla="*/ 0 w 260"/>
                  <a:gd name="T43" fmla="*/ 0 h 228"/>
                  <a:gd name="T44" fmla="*/ 0 w 260"/>
                  <a:gd name="T45" fmla="*/ 0 h 228"/>
                  <a:gd name="T46" fmla="*/ 0 w 260"/>
                  <a:gd name="T47" fmla="*/ 0 h 228"/>
                  <a:gd name="T48" fmla="*/ 0 w 260"/>
                  <a:gd name="T49" fmla="*/ 0 h 228"/>
                  <a:gd name="T50" fmla="*/ 0 w 260"/>
                  <a:gd name="T51" fmla="*/ 0 h 228"/>
                  <a:gd name="T52" fmla="*/ 0 w 260"/>
                  <a:gd name="T53" fmla="*/ 0 h 228"/>
                  <a:gd name="T54" fmla="*/ 0 w 260"/>
                  <a:gd name="T55" fmla="*/ 0 h 228"/>
                  <a:gd name="T56" fmla="*/ 0 w 260"/>
                  <a:gd name="T57" fmla="*/ 0 h 228"/>
                  <a:gd name="T58" fmla="*/ 0 w 260"/>
                  <a:gd name="T59" fmla="*/ 0 h 228"/>
                  <a:gd name="T60" fmla="*/ 0 w 260"/>
                  <a:gd name="T61" fmla="*/ 0 h 228"/>
                  <a:gd name="T62" fmla="*/ 0 w 260"/>
                  <a:gd name="T63" fmla="*/ 0 h 228"/>
                  <a:gd name="T64" fmla="*/ 0 w 260"/>
                  <a:gd name="T65" fmla="*/ 0 h 228"/>
                  <a:gd name="T66" fmla="*/ 0 w 260"/>
                  <a:gd name="T67" fmla="*/ 0 h 228"/>
                  <a:gd name="T68" fmla="*/ 0 w 260"/>
                  <a:gd name="T69" fmla="*/ 0 h 228"/>
                  <a:gd name="T70" fmla="*/ 0 w 260"/>
                  <a:gd name="T71" fmla="*/ 0 h 228"/>
                  <a:gd name="T72" fmla="*/ 0 w 260"/>
                  <a:gd name="T73" fmla="*/ 0 h 228"/>
                  <a:gd name="T74" fmla="*/ 0 w 260"/>
                  <a:gd name="T75" fmla="*/ 0 h 228"/>
                  <a:gd name="T76" fmla="*/ 0 w 260"/>
                  <a:gd name="T77" fmla="*/ 0 h 228"/>
                  <a:gd name="T78" fmla="*/ 0 w 260"/>
                  <a:gd name="T79" fmla="*/ 0 h 228"/>
                  <a:gd name="T80" fmla="*/ 0 w 260"/>
                  <a:gd name="T81" fmla="*/ 0 h 228"/>
                  <a:gd name="T82" fmla="*/ 0 w 260"/>
                  <a:gd name="T83" fmla="*/ 0 h 228"/>
                  <a:gd name="T84" fmla="*/ 0 w 260"/>
                  <a:gd name="T85" fmla="*/ 0 h 228"/>
                  <a:gd name="T86" fmla="*/ 0 w 260"/>
                  <a:gd name="T87" fmla="*/ 0 h 2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0"/>
                  <a:gd name="T133" fmla="*/ 0 h 228"/>
                  <a:gd name="T134" fmla="*/ 260 w 260"/>
                  <a:gd name="T135" fmla="*/ 228 h 2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829" name="Freeform 99"/>
              <p:cNvSpPr>
                <a:spLocks/>
              </p:cNvSpPr>
              <p:nvPr/>
            </p:nvSpPr>
            <p:spPr bwMode="auto">
              <a:xfrm>
                <a:off x="4228" y="1668"/>
                <a:ext cx="60" cy="102"/>
              </a:xfrm>
              <a:custGeom>
                <a:avLst/>
                <a:gdLst>
                  <a:gd name="T0" fmla="*/ 0 w 300"/>
                  <a:gd name="T1" fmla="*/ 0 h 510"/>
                  <a:gd name="T2" fmla="*/ 0 w 300"/>
                  <a:gd name="T3" fmla="*/ 0 h 510"/>
                  <a:gd name="T4" fmla="*/ 0 w 300"/>
                  <a:gd name="T5" fmla="*/ 0 h 510"/>
                  <a:gd name="T6" fmla="*/ 0 w 300"/>
                  <a:gd name="T7" fmla="*/ 0 h 510"/>
                  <a:gd name="T8" fmla="*/ 0 w 300"/>
                  <a:gd name="T9" fmla="*/ 0 h 510"/>
                  <a:gd name="T10" fmla="*/ 0 w 300"/>
                  <a:gd name="T11" fmla="*/ 0 h 510"/>
                  <a:gd name="T12" fmla="*/ 0 w 300"/>
                  <a:gd name="T13" fmla="*/ 0 h 510"/>
                  <a:gd name="T14" fmla="*/ 0 w 300"/>
                  <a:gd name="T15" fmla="*/ 0 h 510"/>
                  <a:gd name="T16" fmla="*/ 0 w 300"/>
                  <a:gd name="T17" fmla="*/ 0 h 510"/>
                  <a:gd name="T18" fmla="*/ 0 w 300"/>
                  <a:gd name="T19" fmla="*/ 0 h 510"/>
                  <a:gd name="T20" fmla="*/ 0 w 300"/>
                  <a:gd name="T21" fmla="*/ 0 h 510"/>
                  <a:gd name="T22" fmla="*/ 0 w 300"/>
                  <a:gd name="T23" fmla="*/ 0 h 510"/>
                  <a:gd name="T24" fmla="*/ 0 w 300"/>
                  <a:gd name="T25" fmla="*/ 0 h 510"/>
                  <a:gd name="T26" fmla="*/ 0 w 300"/>
                  <a:gd name="T27" fmla="*/ 0 h 510"/>
                  <a:gd name="T28" fmla="*/ 0 w 300"/>
                  <a:gd name="T29" fmla="*/ 0 h 510"/>
                  <a:gd name="T30" fmla="*/ 0 w 300"/>
                  <a:gd name="T31" fmla="*/ 0 h 510"/>
                  <a:gd name="T32" fmla="*/ 0 w 300"/>
                  <a:gd name="T33" fmla="*/ 0 h 510"/>
                  <a:gd name="T34" fmla="*/ 0 w 300"/>
                  <a:gd name="T35" fmla="*/ 0 h 510"/>
                  <a:gd name="T36" fmla="*/ 0 w 300"/>
                  <a:gd name="T37" fmla="*/ 0 h 510"/>
                  <a:gd name="T38" fmla="*/ 0 w 300"/>
                  <a:gd name="T39" fmla="*/ 0 h 510"/>
                  <a:gd name="T40" fmla="*/ 0 w 300"/>
                  <a:gd name="T41" fmla="*/ 0 h 510"/>
                  <a:gd name="T42" fmla="*/ 0 w 300"/>
                  <a:gd name="T43" fmla="*/ 0 h 510"/>
                  <a:gd name="T44" fmla="*/ 0 w 300"/>
                  <a:gd name="T45" fmla="*/ 0 h 510"/>
                  <a:gd name="T46" fmla="*/ 0 w 300"/>
                  <a:gd name="T47" fmla="*/ 0 h 510"/>
                  <a:gd name="T48" fmla="*/ 0 w 300"/>
                  <a:gd name="T49" fmla="*/ 0 h 510"/>
                  <a:gd name="T50" fmla="*/ 0 w 300"/>
                  <a:gd name="T51" fmla="*/ 0 h 510"/>
                  <a:gd name="T52" fmla="*/ 0 w 300"/>
                  <a:gd name="T53" fmla="*/ 0 h 510"/>
                  <a:gd name="T54" fmla="*/ 0 w 300"/>
                  <a:gd name="T55" fmla="*/ 0 h 5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0"/>
                  <a:gd name="T85" fmla="*/ 0 h 510"/>
                  <a:gd name="T86" fmla="*/ 300 w 300"/>
                  <a:gd name="T87" fmla="*/ 510 h 5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830" name="Freeform 100"/>
              <p:cNvSpPr>
                <a:spLocks/>
              </p:cNvSpPr>
              <p:nvPr/>
            </p:nvSpPr>
            <p:spPr bwMode="auto">
              <a:xfrm>
                <a:off x="4104" y="1684"/>
                <a:ext cx="74" cy="83"/>
              </a:xfrm>
              <a:custGeom>
                <a:avLst/>
                <a:gdLst>
                  <a:gd name="T0" fmla="*/ 0 w 368"/>
                  <a:gd name="T1" fmla="*/ 0 h 416"/>
                  <a:gd name="T2" fmla="*/ 0 w 368"/>
                  <a:gd name="T3" fmla="*/ 0 h 416"/>
                  <a:gd name="T4" fmla="*/ 0 w 368"/>
                  <a:gd name="T5" fmla="*/ 0 h 416"/>
                  <a:gd name="T6" fmla="*/ 0 w 368"/>
                  <a:gd name="T7" fmla="*/ 0 h 416"/>
                  <a:gd name="T8" fmla="*/ 0 w 368"/>
                  <a:gd name="T9" fmla="*/ 0 h 416"/>
                  <a:gd name="T10" fmla="*/ 0 w 368"/>
                  <a:gd name="T11" fmla="*/ 0 h 416"/>
                  <a:gd name="T12" fmla="*/ 0 w 368"/>
                  <a:gd name="T13" fmla="*/ 0 h 416"/>
                  <a:gd name="T14" fmla="*/ 0 w 368"/>
                  <a:gd name="T15" fmla="*/ 0 h 416"/>
                  <a:gd name="T16" fmla="*/ 0 w 368"/>
                  <a:gd name="T17" fmla="*/ 0 h 416"/>
                  <a:gd name="T18" fmla="*/ 0 w 368"/>
                  <a:gd name="T19" fmla="*/ 0 h 416"/>
                  <a:gd name="T20" fmla="*/ 0 w 368"/>
                  <a:gd name="T21" fmla="*/ 0 h 416"/>
                  <a:gd name="T22" fmla="*/ 0 w 368"/>
                  <a:gd name="T23" fmla="*/ 0 h 416"/>
                  <a:gd name="T24" fmla="*/ 0 w 368"/>
                  <a:gd name="T25" fmla="*/ 0 h 416"/>
                  <a:gd name="T26" fmla="*/ 0 w 368"/>
                  <a:gd name="T27" fmla="*/ 0 h 416"/>
                  <a:gd name="T28" fmla="*/ 0 w 368"/>
                  <a:gd name="T29" fmla="*/ 0 h 416"/>
                  <a:gd name="T30" fmla="*/ 0 w 368"/>
                  <a:gd name="T31" fmla="*/ 0 h 416"/>
                  <a:gd name="T32" fmla="*/ 0 w 368"/>
                  <a:gd name="T33" fmla="*/ 0 h 416"/>
                  <a:gd name="T34" fmla="*/ 0 w 368"/>
                  <a:gd name="T35" fmla="*/ 0 h 416"/>
                  <a:gd name="T36" fmla="*/ 0 w 368"/>
                  <a:gd name="T37" fmla="*/ 0 h 416"/>
                  <a:gd name="T38" fmla="*/ 0 w 368"/>
                  <a:gd name="T39" fmla="*/ 0 h 416"/>
                  <a:gd name="T40" fmla="*/ 0 w 368"/>
                  <a:gd name="T41" fmla="*/ 0 h 416"/>
                  <a:gd name="T42" fmla="*/ 0 w 368"/>
                  <a:gd name="T43" fmla="*/ 0 h 416"/>
                  <a:gd name="T44" fmla="*/ 0 w 368"/>
                  <a:gd name="T45" fmla="*/ 0 h 416"/>
                  <a:gd name="T46" fmla="*/ 0 w 368"/>
                  <a:gd name="T47" fmla="*/ 0 h 416"/>
                  <a:gd name="T48" fmla="*/ 0 w 368"/>
                  <a:gd name="T49" fmla="*/ 0 h 416"/>
                  <a:gd name="T50" fmla="*/ 0 w 368"/>
                  <a:gd name="T51" fmla="*/ 0 h 416"/>
                  <a:gd name="T52" fmla="*/ 0 w 368"/>
                  <a:gd name="T53" fmla="*/ 0 h 416"/>
                  <a:gd name="T54" fmla="*/ 0 w 368"/>
                  <a:gd name="T55" fmla="*/ 0 h 416"/>
                  <a:gd name="T56" fmla="*/ 0 w 368"/>
                  <a:gd name="T57" fmla="*/ 0 h 416"/>
                  <a:gd name="T58" fmla="*/ 0 w 368"/>
                  <a:gd name="T59" fmla="*/ 0 h 416"/>
                  <a:gd name="T60" fmla="*/ 0 w 368"/>
                  <a:gd name="T61" fmla="*/ 0 h 416"/>
                  <a:gd name="T62" fmla="*/ 0 w 368"/>
                  <a:gd name="T63" fmla="*/ 0 h 416"/>
                  <a:gd name="T64" fmla="*/ 0 w 368"/>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8"/>
                  <a:gd name="T100" fmla="*/ 0 h 416"/>
                  <a:gd name="T101" fmla="*/ 368 w 368"/>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831" name="Freeform 101"/>
              <p:cNvSpPr>
                <a:spLocks/>
              </p:cNvSpPr>
              <p:nvPr/>
            </p:nvSpPr>
            <p:spPr bwMode="auto">
              <a:xfrm>
                <a:off x="4278" y="1767"/>
                <a:ext cx="31" cy="46"/>
              </a:xfrm>
              <a:custGeom>
                <a:avLst/>
                <a:gdLst>
                  <a:gd name="T0" fmla="*/ 0 w 156"/>
                  <a:gd name="T1" fmla="*/ 0 h 228"/>
                  <a:gd name="T2" fmla="*/ 0 w 156"/>
                  <a:gd name="T3" fmla="*/ 0 h 228"/>
                  <a:gd name="T4" fmla="*/ 0 w 156"/>
                  <a:gd name="T5" fmla="*/ 0 h 228"/>
                  <a:gd name="T6" fmla="*/ 0 w 156"/>
                  <a:gd name="T7" fmla="*/ 0 h 228"/>
                  <a:gd name="T8" fmla="*/ 0 w 156"/>
                  <a:gd name="T9" fmla="*/ 0 h 228"/>
                  <a:gd name="T10" fmla="*/ 0 w 156"/>
                  <a:gd name="T11" fmla="*/ 0 h 228"/>
                  <a:gd name="T12" fmla="*/ 0 w 156"/>
                  <a:gd name="T13" fmla="*/ 0 h 228"/>
                  <a:gd name="T14" fmla="*/ 0 w 156"/>
                  <a:gd name="T15" fmla="*/ 0 h 228"/>
                  <a:gd name="T16" fmla="*/ 0 w 156"/>
                  <a:gd name="T17" fmla="*/ 0 h 228"/>
                  <a:gd name="T18" fmla="*/ 0 w 156"/>
                  <a:gd name="T19" fmla="*/ 0 h 228"/>
                  <a:gd name="T20" fmla="*/ 0 w 156"/>
                  <a:gd name="T21" fmla="*/ 0 h 228"/>
                  <a:gd name="T22" fmla="*/ 0 w 156"/>
                  <a:gd name="T23" fmla="*/ 0 h 228"/>
                  <a:gd name="T24" fmla="*/ 0 w 156"/>
                  <a:gd name="T25" fmla="*/ 0 h 228"/>
                  <a:gd name="T26" fmla="*/ 0 w 156"/>
                  <a:gd name="T27" fmla="*/ 0 h 228"/>
                  <a:gd name="T28" fmla="*/ 0 w 156"/>
                  <a:gd name="T29" fmla="*/ 0 h 228"/>
                  <a:gd name="T30" fmla="*/ 0 w 156"/>
                  <a:gd name="T31" fmla="*/ 0 h 228"/>
                  <a:gd name="T32" fmla="*/ 0 w 156"/>
                  <a:gd name="T33" fmla="*/ 0 h 2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228"/>
                  <a:gd name="T53" fmla="*/ 156 w 156"/>
                  <a:gd name="T54" fmla="*/ 228 h 2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832" name="Freeform 102"/>
              <p:cNvSpPr>
                <a:spLocks/>
              </p:cNvSpPr>
              <p:nvPr/>
            </p:nvSpPr>
            <p:spPr bwMode="auto">
              <a:xfrm>
                <a:off x="4275" y="1773"/>
                <a:ext cx="11" cy="19"/>
              </a:xfrm>
              <a:custGeom>
                <a:avLst/>
                <a:gdLst>
                  <a:gd name="T0" fmla="*/ 0 w 55"/>
                  <a:gd name="T1" fmla="*/ 0 h 93"/>
                  <a:gd name="T2" fmla="*/ 0 w 55"/>
                  <a:gd name="T3" fmla="*/ 0 h 93"/>
                  <a:gd name="T4" fmla="*/ 0 w 55"/>
                  <a:gd name="T5" fmla="*/ 0 h 93"/>
                  <a:gd name="T6" fmla="*/ 0 w 55"/>
                  <a:gd name="T7" fmla="*/ 0 h 93"/>
                  <a:gd name="T8" fmla="*/ 0 w 55"/>
                  <a:gd name="T9" fmla="*/ 0 h 93"/>
                  <a:gd name="T10" fmla="*/ 0 w 55"/>
                  <a:gd name="T11" fmla="*/ 0 h 93"/>
                  <a:gd name="T12" fmla="*/ 0 w 55"/>
                  <a:gd name="T13" fmla="*/ 0 h 93"/>
                  <a:gd name="T14" fmla="*/ 0 w 55"/>
                  <a:gd name="T15" fmla="*/ 0 h 93"/>
                  <a:gd name="T16" fmla="*/ 0 w 55"/>
                  <a:gd name="T17" fmla="*/ 0 h 93"/>
                  <a:gd name="T18" fmla="*/ 0 w 55"/>
                  <a:gd name="T19" fmla="*/ 0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93"/>
                  <a:gd name="T32" fmla="*/ 55 w 55"/>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833" name="Freeform 103"/>
              <p:cNvSpPr>
                <a:spLocks/>
              </p:cNvSpPr>
              <p:nvPr/>
            </p:nvSpPr>
            <p:spPr bwMode="auto">
              <a:xfrm>
                <a:off x="4131" y="1777"/>
                <a:ext cx="29" cy="44"/>
              </a:xfrm>
              <a:custGeom>
                <a:avLst/>
                <a:gdLst>
                  <a:gd name="T0" fmla="*/ 0 w 145"/>
                  <a:gd name="T1" fmla="*/ 0 h 218"/>
                  <a:gd name="T2" fmla="*/ 0 w 145"/>
                  <a:gd name="T3" fmla="*/ 0 h 218"/>
                  <a:gd name="T4" fmla="*/ 0 w 145"/>
                  <a:gd name="T5" fmla="*/ 0 h 218"/>
                  <a:gd name="T6" fmla="*/ 0 w 145"/>
                  <a:gd name="T7" fmla="*/ 0 h 218"/>
                  <a:gd name="T8" fmla="*/ 0 w 145"/>
                  <a:gd name="T9" fmla="*/ 0 h 218"/>
                  <a:gd name="T10" fmla="*/ 0 w 145"/>
                  <a:gd name="T11" fmla="*/ 0 h 218"/>
                  <a:gd name="T12" fmla="*/ 0 w 145"/>
                  <a:gd name="T13" fmla="*/ 0 h 218"/>
                  <a:gd name="T14" fmla="*/ 0 w 145"/>
                  <a:gd name="T15" fmla="*/ 0 h 218"/>
                  <a:gd name="T16" fmla="*/ 0 w 145"/>
                  <a:gd name="T17" fmla="*/ 0 h 218"/>
                  <a:gd name="T18" fmla="*/ 0 w 145"/>
                  <a:gd name="T19" fmla="*/ 0 h 218"/>
                  <a:gd name="T20" fmla="*/ 0 w 145"/>
                  <a:gd name="T21" fmla="*/ 0 h 218"/>
                  <a:gd name="T22" fmla="*/ 0 w 145"/>
                  <a:gd name="T23" fmla="*/ 0 h 218"/>
                  <a:gd name="T24" fmla="*/ 0 w 145"/>
                  <a:gd name="T25" fmla="*/ 0 h 218"/>
                  <a:gd name="T26" fmla="*/ 0 w 145"/>
                  <a:gd name="T27" fmla="*/ 0 h 218"/>
                  <a:gd name="T28" fmla="*/ 0 w 145"/>
                  <a:gd name="T29" fmla="*/ 0 h 218"/>
                  <a:gd name="T30" fmla="*/ 0 w 145"/>
                  <a:gd name="T31" fmla="*/ 0 h 218"/>
                  <a:gd name="T32" fmla="*/ 0 w 145"/>
                  <a:gd name="T33" fmla="*/ 0 h 218"/>
                  <a:gd name="T34" fmla="*/ 0 w 145"/>
                  <a:gd name="T35" fmla="*/ 0 h 218"/>
                  <a:gd name="T36" fmla="*/ 0 w 145"/>
                  <a:gd name="T37" fmla="*/ 0 h 218"/>
                  <a:gd name="T38" fmla="*/ 0 w 145"/>
                  <a:gd name="T39" fmla="*/ 0 h 218"/>
                  <a:gd name="T40" fmla="*/ 0 w 145"/>
                  <a:gd name="T41" fmla="*/ 0 h 218"/>
                  <a:gd name="T42" fmla="*/ 0 w 145"/>
                  <a:gd name="T43" fmla="*/ 0 h 218"/>
                  <a:gd name="T44" fmla="*/ 0 w 145"/>
                  <a:gd name="T45" fmla="*/ 0 h 218"/>
                  <a:gd name="T46" fmla="*/ 0 w 145"/>
                  <a:gd name="T47" fmla="*/ 0 h 218"/>
                  <a:gd name="T48" fmla="*/ 0 w 145"/>
                  <a:gd name="T49" fmla="*/ 0 h 2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5"/>
                  <a:gd name="T76" fmla="*/ 0 h 218"/>
                  <a:gd name="T77" fmla="*/ 145 w 145"/>
                  <a:gd name="T78" fmla="*/ 218 h 2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834" name="Freeform 104"/>
              <p:cNvSpPr>
                <a:spLocks/>
              </p:cNvSpPr>
              <p:nvPr/>
            </p:nvSpPr>
            <p:spPr bwMode="auto">
              <a:xfrm>
                <a:off x="4139" y="1782"/>
                <a:ext cx="29" cy="53"/>
              </a:xfrm>
              <a:custGeom>
                <a:avLst/>
                <a:gdLst>
                  <a:gd name="T0" fmla="*/ 0 w 146"/>
                  <a:gd name="T1" fmla="*/ 0 h 269"/>
                  <a:gd name="T2" fmla="*/ 0 w 146"/>
                  <a:gd name="T3" fmla="*/ 0 h 269"/>
                  <a:gd name="T4" fmla="*/ 0 w 146"/>
                  <a:gd name="T5" fmla="*/ 0 h 269"/>
                  <a:gd name="T6" fmla="*/ 0 w 146"/>
                  <a:gd name="T7" fmla="*/ 0 h 269"/>
                  <a:gd name="T8" fmla="*/ 0 w 146"/>
                  <a:gd name="T9" fmla="*/ 0 h 269"/>
                  <a:gd name="T10" fmla="*/ 0 w 146"/>
                  <a:gd name="T11" fmla="*/ 0 h 269"/>
                  <a:gd name="T12" fmla="*/ 0 w 146"/>
                  <a:gd name="T13" fmla="*/ 0 h 269"/>
                  <a:gd name="T14" fmla="*/ 0 w 146"/>
                  <a:gd name="T15" fmla="*/ 0 h 269"/>
                  <a:gd name="T16" fmla="*/ 0 w 146"/>
                  <a:gd name="T17" fmla="*/ 0 h 269"/>
                  <a:gd name="T18" fmla="*/ 0 w 146"/>
                  <a:gd name="T19" fmla="*/ 0 h 269"/>
                  <a:gd name="T20" fmla="*/ 0 w 146"/>
                  <a:gd name="T21" fmla="*/ 0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6"/>
                  <a:gd name="T34" fmla="*/ 0 h 269"/>
                  <a:gd name="T35" fmla="*/ 146 w 146"/>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835" name="Freeform 105"/>
              <p:cNvSpPr>
                <a:spLocks/>
              </p:cNvSpPr>
              <p:nvPr/>
            </p:nvSpPr>
            <p:spPr bwMode="auto">
              <a:xfrm>
                <a:off x="4293" y="1782"/>
                <a:ext cx="30" cy="43"/>
              </a:xfrm>
              <a:custGeom>
                <a:avLst/>
                <a:gdLst>
                  <a:gd name="T0" fmla="*/ 0 w 149"/>
                  <a:gd name="T1" fmla="*/ 0 h 217"/>
                  <a:gd name="T2" fmla="*/ 0 w 149"/>
                  <a:gd name="T3" fmla="*/ 0 h 217"/>
                  <a:gd name="T4" fmla="*/ 0 w 149"/>
                  <a:gd name="T5" fmla="*/ 0 h 217"/>
                  <a:gd name="T6" fmla="*/ 0 w 149"/>
                  <a:gd name="T7" fmla="*/ 0 h 217"/>
                  <a:gd name="T8" fmla="*/ 0 w 149"/>
                  <a:gd name="T9" fmla="*/ 0 h 217"/>
                  <a:gd name="T10" fmla="*/ 0 w 149"/>
                  <a:gd name="T11" fmla="*/ 0 h 217"/>
                  <a:gd name="T12" fmla="*/ 0 w 149"/>
                  <a:gd name="T13" fmla="*/ 0 h 217"/>
                  <a:gd name="T14" fmla="*/ 0 w 149"/>
                  <a:gd name="T15" fmla="*/ 0 h 217"/>
                  <a:gd name="T16" fmla="*/ 0 w 149"/>
                  <a:gd name="T17" fmla="*/ 0 h 217"/>
                  <a:gd name="T18" fmla="*/ 0 w 149"/>
                  <a:gd name="T19" fmla="*/ 0 h 217"/>
                  <a:gd name="T20" fmla="*/ 0 w 149"/>
                  <a:gd name="T21" fmla="*/ 0 h 217"/>
                  <a:gd name="T22" fmla="*/ 0 w 149"/>
                  <a:gd name="T23" fmla="*/ 0 h 217"/>
                  <a:gd name="T24" fmla="*/ 0 w 149"/>
                  <a:gd name="T25" fmla="*/ 0 h 217"/>
                  <a:gd name="T26" fmla="*/ 0 w 149"/>
                  <a:gd name="T27" fmla="*/ 0 h 217"/>
                  <a:gd name="T28" fmla="*/ 0 w 149"/>
                  <a:gd name="T29" fmla="*/ 0 h 217"/>
                  <a:gd name="T30" fmla="*/ 0 w 149"/>
                  <a:gd name="T31" fmla="*/ 0 h 217"/>
                  <a:gd name="T32" fmla="*/ 0 w 149"/>
                  <a:gd name="T33" fmla="*/ 0 h 217"/>
                  <a:gd name="T34" fmla="*/ 0 w 149"/>
                  <a:gd name="T35" fmla="*/ 0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217"/>
                  <a:gd name="T56" fmla="*/ 149 w 149"/>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836" name="Freeform 106"/>
              <p:cNvSpPr>
                <a:spLocks/>
              </p:cNvSpPr>
              <p:nvPr/>
            </p:nvSpPr>
            <p:spPr bwMode="auto">
              <a:xfrm>
                <a:off x="4313" y="1798"/>
                <a:ext cx="31" cy="37"/>
              </a:xfrm>
              <a:custGeom>
                <a:avLst/>
                <a:gdLst>
                  <a:gd name="T0" fmla="*/ 0 w 156"/>
                  <a:gd name="T1" fmla="*/ 0 h 186"/>
                  <a:gd name="T2" fmla="*/ 0 w 156"/>
                  <a:gd name="T3" fmla="*/ 0 h 186"/>
                  <a:gd name="T4" fmla="*/ 0 w 156"/>
                  <a:gd name="T5" fmla="*/ 0 h 186"/>
                  <a:gd name="T6" fmla="*/ 0 w 156"/>
                  <a:gd name="T7" fmla="*/ 0 h 186"/>
                  <a:gd name="T8" fmla="*/ 0 w 156"/>
                  <a:gd name="T9" fmla="*/ 0 h 186"/>
                  <a:gd name="T10" fmla="*/ 0 w 156"/>
                  <a:gd name="T11" fmla="*/ 0 h 186"/>
                  <a:gd name="T12" fmla="*/ 0 w 156"/>
                  <a:gd name="T13" fmla="*/ 0 h 186"/>
                  <a:gd name="T14" fmla="*/ 0 w 156"/>
                  <a:gd name="T15" fmla="*/ 0 h 186"/>
                  <a:gd name="T16" fmla="*/ 0 w 156"/>
                  <a:gd name="T17" fmla="*/ 0 h 186"/>
                  <a:gd name="T18" fmla="*/ 0 w 156"/>
                  <a:gd name="T19" fmla="*/ 0 h 186"/>
                  <a:gd name="T20" fmla="*/ 0 w 156"/>
                  <a:gd name="T21" fmla="*/ 0 h 186"/>
                  <a:gd name="T22" fmla="*/ 0 w 156"/>
                  <a:gd name="T23" fmla="*/ 0 h 1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186"/>
                  <a:gd name="T38" fmla="*/ 156 w 156"/>
                  <a:gd name="T39" fmla="*/ 186 h 1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837" name="Freeform 107"/>
              <p:cNvSpPr>
                <a:spLocks/>
              </p:cNvSpPr>
              <p:nvPr/>
            </p:nvSpPr>
            <p:spPr bwMode="auto">
              <a:xfrm>
                <a:off x="4154" y="1809"/>
                <a:ext cx="26" cy="43"/>
              </a:xfrm>
              <a:custGeom>
                <a:avLst/>
                <a:gdLst>
                  <a:gd name="T0" fmla="*/ 0 w 130"/>
                  <a:gd name="T1" fmla="*/ 0 h 218"/>
                  <a:gd name="T2" fmla="*/ 0 w 130"/>
                  <a:gd name="T3" fmla="*/ 0 h 218"/>
                  <a:gd name="T4" fmla="*/ 0 w 130"/>
                  <a:gd name="T5" fmla="*/ 0 h 218"/>
                  <a:gd name="T6" fmla="*/ 0 w 130"/>
                  <a:gd name="T7" fmla="*/ 0 h 218"/>
                  <a:gd name="T8" fmla="*/ 0 w 130"/>
                  <a:gd name="T9" fmla="*/ 0 h 218"/>
                  <a:gd name="T10" fmla="*/ 0 w 130"/>
                  <a:gd name="T11" fmla="*/ 0 h 218"/>
                  <a:gd name="T12" fmla="*/ 0 w 130"/>
                  <a:gd name="T13" fmla="*/ 0 h 218"/>
                  <a:gd name="T14" fmla="*/ 0 w 130"/>
                  <a:gd name="T15" fmla="*/ 0 h 218"/>
                  <a:gd name="T16" fmla="*/ 0 w 130"/>
                  <a:gd name="T17" fmla="*/ 0 h 218"/>
                  <a:gd name="T18" fmla="*/ 0 w 130"/>
                  <a:gd name="T19" fmla="*/ 0 h 218"/>
                  <a:gd name="T20" fmla="*/ 0 w 130"/>
                  <a:gd name="T21" fmla="*/ 0 h 218"/>
                  <a:gd name="T22" fmla="*/ 0 w 130"/>
                  <a:gd name="T23" fmla="*/ 0 h 218"/>
                  <a:gd name="T24" fmla="*/ 0 w 130"/>
                  <a:gd name="T25" fmla="*/ 0 h 218"/>
                  <a:gd name="T26" fmla="*/ 0 w 130"/>
                  <a:gd name="T27" fmla="*/ 0 h 218"/>
                  <a:gd name="T28" fmla="*/ 0 w 130"/>
                  <a:gd name="T29" fmla="*/ 0 h 2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0"/>
                  <a:gd name="T46" fmla="*/ 0 h 218"/>
                  <a:gd name="T47" fmla="*/ 130 w 130"/>
                  <a:gd name="T48" fmla="*/ 218 h 2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838" name="Freeform 108"/>
              <p:cNvSpPr>
                <a:spLocks/>
              </p:cNvSpPr>
              <p:nvPr/>
            </p:nvSpPr>
            <p:spPr bwMode="auto">
              <a:xfrm>
                <a:off x="4336" y="1815"/>
                <a:ext cx="20" cy="29"/>
              </a:xfrm>
              <a:custGeom>
                <a:avLst/>
                <a:gdLst>
                  <a:gd name="T0" fmla="*/ 0 w 97"/>
                  <a:gd name="T1" fmla="*/ 0 h 146"/>
                  <a:gd name="T2" fmla="*/ 0 w 97"/>
                  <a:gd name="T3" fmla="*/ 0 h 146"/>
                  <a:gd name="T4" fmla="*/ 0 w 97"/>
                  <a:gd name="T5" fmla="*/ 0 h 146"/>
                  <a:gd name="T6" fmla="*/ 0 w 97"/>
                  <a:gd name="T7" fmla="*/ 0 h 146"/>
                  <a:gd name="T8" fmla="*/ 0 w 97"/>
                  <a:gd name="T9" fmla="*/ 0 h 146"/>
                  <a:gd name="T10" fmla="*/ 0 w 97"/>
                  <a:gd name="T11" fmla="*/ 0 h 146"/>
                  <a:gd name="T12" fmla="*/ 0 w 97"/>
                  <a:gd name="T13" fmla="*/ 0 h 146"/>
                  <a:gd name="T14" fmla="*/ 0 w 97"/>
                  <a:gd name="T15" fmla="*/ 0 h 146"/>
                  <a:gd name="T16" fmla="*/ 0 w 97"/>
                  <a:gd name="T17" fmla="*/ 0 h 146"/>
                  <a:gd name="T18" fmla="*/ 0 w 97"/>
                  <a:gd name="T19" fmla="*/ 0 h 146"/>
                  <a:gd name="T20" fmla="*/ 0 w 97"/>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46"/>
                  <a:gd name="T35" fmla="*/ 97 w 97"/>
                  <a:gd name="T36" fmla="*/ 146 h 1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839" name="Freeform 109"/>
              <p:cNvSpPr>
                <a:spLocks/>
              </p:cNvSpPr>
              <p:nvPr/>
            </p:nvSpPr>
            <p:spPr bwMode="auto">
              <a:xfrm>
                <a:off x="4171" y="1827"/>
                <a:ext cx="24" cy="35"/>
              </a:xfrm>
              <a:custGeom>
                <a:avLst/>
                <a:gdLst>
                  <a:gd name="T0" fmla="*/ 0 w 119"/>
                  <a:gd name="T1" fmla="*/ 0 h 176"/>
                  <a:gd name="T2" fmla="*/ 0 w 119"/>
                  <a:gd name="T3" fmla="*/ 0 h 176"/>
                  <a:gd name="T4" fmla="*/ 0 w 119"/>
                  <a:gd name="T5" fmla="*/ 0 h 176"/>
                  <a:gd name="T6" fmla="*/ 0 w 119"/>
                  <a:gd name="T7" fmla="*/ 0 h 176"/>
                  <a:gd name="T8" fmla="*/ 0 w 119"/>
                  <a:gd name="T9" fmla="*/ 0 h 176"/>
                  <a:gd name="T10" fmla="*/ 0 w 119"/>
                  <a:gd name="T11" fmla="*/ 0 h 176"/>
                  <a:gd name="T12" fmla="*/ 0 w 119"/>
                  <a:gd name="T13" fmla="*/ 0 h 176"/>
                  <a:gd name="T14" fmla="*/ 0 w 119"/>
                  <a:gd name="T15" fmla="*/ 0 h 176"/>
                  <a:gd name="T16" fmla="*/ 0 w 119"/>
                  <a:gd name="T17" fmla="*/ 0 h 176"/>
                  <a:gd name="T18" fmla="*/ 0 w 119"/>
                  <a:gd name="T19" fmla="*/ 0 h 176"/>
                  <a:gd name="T20" fmla="*/ 0 w 119"/>
                  <a:gd name="T21" fmla="*/ 0 h 176"/>
                  <a:gd name="T22" fmla="*/ 0 w 119"/>
                  <a:gd name="T23" fmla="*/ 0 h 176"/>
                  <a:gd name="T24" fmla="*/ 0 w 119"/>
                  <a:gd name="T25" fmla="*/ 0 h 176"/>
                  <a:gd name="T26" fmla="*/ 0 w 119"/>
                  <a:gd name="T27" fmla="*/ 0 h 176"/>
                  <a:gd name="T28" fmla="*/ 0 w 119"/>
                  <a:gd name="T29" fmla="*/ 0 h 176"/>
                  <a:gd name="T30" fmla="*/ 0 w 119"/>
                  <a:gd name="T31" fmla="*/ 0 h 176"/>
                  <a:gd name="T32" fmla="*/ 0 w 119"/>
                  <a:gd name="T33" fmla="*/ 0 h 176"/>
                  <a:gd name="T34" fmla="*/ 0 w 119"/>
                  <a:gd name="T35" fmla="*/ 0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176"/>
                  <a:gd name="T56" fmla="*/ 119 w 119"/>
                  <a:gd name="T57" fmla="*/ 176 h 1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840" name="Freeform 110"/>
              <p:cNvSpPr>
                <a:spLocks/>
              </p:cNvSpPr>
              <p:nvPr/>
            </p:nvSpPr>
            <p:spPr bwMode="auto">
              <a:xfrm>
                <a:off x="4193" y="1846"/>
                <a:ext cx="17" cy="23"/>
              </a:xfrm>
              <a:custGeom>
                <a:avLst/>
                <a:gdLst>
                  <a:gd name="T0" fmla="*/ 0 w 85"/>
                  <a:gd name="T1" fmla="*/ 0 h 114"/>
                  <a:gd name="T2" fmla="*/ 0 w 85"/>
                  <a:gd name="T3" fmla="*/ 0 h 114"/>
                  <a:gd name="T4" fmla="*/ 0 w 85"/>
                  <a:gd name="T5" fmla="*/ 0 h 114"/>
                  <a:gd name="T6" fmla="*/ 0 w 85"/>
                  <a:gd name="T7" fmla="*/ 0 h 114"/>
                  <a:gd name="T8" fmla="*/ 0 w 85"/>
                  <a:gd name="T9" fmla="*/ 0 h 114"/>
                  <a:gd name="T10" fmla="*/ 0 w 85"/>
                  <a:gd name="T11" fmla="*/ 0 h 114"/>
                  <a:gd name="T12" fmla="*/ 0 w 85"/>
                  <a:gd name="T13" fmla="*/ 0 h 114"/>
                  <a:gd name="T14" fmla="*/ 0 w 85"/>
                  <a:gd name="T15" fmla="*/ 0 h 114"/>
                  <a:gd name="T16" fmla="*/ 0 w 85"/>
                  <a:gd name="T17" fmla="*/ 0 h 114"/>
                  <a:gd name="T18" fmla="*/ 0 w 85"/>
                  <a:gd name="T19" fmla="*/ 0 h 114"/>
                  <a:gd name="T20" fmla="*/ 0 w 85"/>
                  <a:gd name="T21" fmla="*/ 0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14"/>
                  <a:gd name="T35" fmla="*/ 85 w 85"/>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841" name="Freeform 111"/>
              <p:cNvSpPr>
                <a:spLocks/>
              </p:cNvSpPr>
              <p:nvPr/>
            </p:nvSpPr>
            <p:spPr bwMode="auto">
              <a:xfrm>
                <a:off x="4212" y="884"/>
                <a:ext cx="12" cy="7"/>
              </a:xfrm>
              <a:custGeom>
                <a:avLst/>
                <a:gdLst>
                  <a:gd name="T0" fmla="*/ 0 w 62"/>
                  <a:gd name="T1" fmla="*/ 0 h 35"/>
                  <a:gd name="T2" fmla="*/ 0 w 62"/>
                  <a:gd name="T3" fmla="*/ 0 h 35"/>
                  <a:gd name="T4" fmla="*/ 0 w 62"/>
                  <a:gd name="T5" fmla="*/ 0 h 35"/>
                  <a:gd name="T6" fmla="*/ 0 w 62"/>
                  <a:gd name="T7" fmla="*/ 0 h 35"/>
                  <a:gd name="T8" fmla="*/ 0 w 62"/>
                  <a:gd name="T9" fmla="*/ 0 h 35"/>
                  <a:gd name="T10" fmla="*/ 0 w 62"/>
                  <a:gd name="T11" fmla="*/ 0 h 35"/>
                  <a:gd name="T12" fmla="*/ 0 w 62"/>
                  <a:gd name="T13" fmla="*/ 0 h 35"/>
                  <a:gd name="T14" fmla="*/ 0 w 62"/>
                  <a:gd name="T15" fmla="*/ 0 h 35"/>
                  <a:gd name="T16" fmla="*/ 0 w 62"/>
                  <a:gd name="T17" fmla="*/ 0 h 35"/>
                  <a:gd name="T18" fmla="*/ 0 w 62"/>
                  <a:gd name="T19" fmla="*/ 0 h 35"/>
                  <a:gd name="T20" fmla="*/ 0 w 62"/>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35"/>
                  <a:gd name="T35" fmla="*/ 62 w 62"/>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842" name="Freeform 112"/>
              <p:cNvSpPr>
                <a:spLocks/>
              </p:cNvSpPr>
              <p:nvPr/>
            </p:nvSpPr>
            <p:spPr bwMode="auto">
              <a:xfrm>
                <a:off x="4123" y="610"/>
                <a:ext cx="62" cy="66"/>
              </a:xfrm>
              <a:custGeom>
                <a:avLst/>
                <a:gdLst>
                  <a:gd name="T0" fmla="*/ 0 w 310"/>
                  <a:gd name="T1" fmla="*/ 0 h 332"/>
                  <a:gd name="T2" fmla="*/ 0 w 310"/>
                  <a:gd name="T3" fmla="*/ 0 h 332"/>
                  <a:gd name="T4" fmla="*/ 0 w 310"/>
                  <a:gd name="T5" fmla="*/ 0 h 332"/>
                  <a:gd name="T6" fmla="*/ 0 w 310"/>
                  <a:gd name="T7" fmla="*/ 0 h 332"/>
                  <a:gd name="T8" fmla="*/ 0 w 310"/>
                  <a:gd name="T9" fmla="*/ 0 h 332"/>
                  <a:gd name="T10" fmla="*/ 0 w 310"/>
                  <a:gd name="T11" fmla="*/ 0 h 332"/>
                  <a:gd name="T12" fmla="*/ 0 w 310"/>
                  <a:gd name="T13" fmla="*/ 0 h 332"/>
                  <a:gd name="T14" fmla="*/ 0 w 310"/>
                  <a:gd name="T15" fmla="*/ 0 h 332"/>
                  <a:gd name="T16" fmla="*/ 0 w 310"/>
                  <a:gd name="T17" fmla="*/ 0 h 332"/>
                  <a:gd name="T18" fmla="*/ 0 w 310"/>
                  <a:gd name="T19" fmla="*/ 0 h 332"/>
                  <a:gd name="T20" fmla="*/ 0 w 310"/>
                  <a:gd name="T21" fmla="*/ 0 h 332"/>
                  <a:gd name="T22" fmla="*/ 0 w 310"/>
                  <a:gd name="T23" fmla="*/ 0 h 332"/>
                  <a:gd name="T24" fmla="*/ 0 w 310"/>
                  <a:gd name="T25" fmla="*/ 0 h 332"/>
                  <a:gd name="T26" fmla="*/ 0 w 310"/>
                  <a:gd name="T27" fmla="*/ 0 h 332"/>
                  <a:gd name="T28" fmla="*/ 0 w 310"/>
                  <a:gd name="T29" fmla="*/ 0 h 332"/>
                  <a:gd name="T30" fmla="*/ 0 w 310"/>
                  <a:gd name="T31" fmla="*/ 0 h 332"/>
                  <a:gd name="T32" fmla="*/ 0 w 310"/>
                  <a:gd name="T33" fmla="*/ 0 h 332"/>
                  <a:gd name="T34" fmla="*/ 0 w 310"/>
                  <a:gd name="T35" fmla="*/ 0 h 332"/>
                  <a:gd name="T36" fmla="*/ 0 w 310"/>
                  <a:gd name="T37" fmla="*/ 0 h 332"/>
                  <a:gd name="T38" fmla="*/ 0 w 310"/>
                  <a:gd name="T39" fmla="*/ 0 h 332"/>
                  <a:gd name="T40" fmla="*/ 0 w 310"/>
                  <a:gd name="T41" fmla="*/ 0 h 332"/>
                  <a:gd name="T42" fmla="*/ 0 w 310"/>
                  <a:gd name="T43" fmla="*/ 0 h 332"/>
                  <a:gd name="T44" fmla="*/ 0 w 310"/>
                  <a:gd name="T45" fmla="*/ 0 h 332"/>
                  <a:gd name="T46" fmla="*/ 0 w 310"/>
                  <a:gd name="T47" fmla="*/ 0 h 332"/>
                  <a:gd name="T48" fmla="*/ 0 w 310"/>
                  <a:gd name="T49" fmla="*/ 0 h 332"/>
                  <a:gd name="T50" fmla="*/ 0 w 310"/>
                  <a:gd name="T51" fmla="*/ 0 h 332"/>
                  <a:gd name="T52" fmla="*/ 0 w 310"/>
                  <a:gd name="T53" fmla="*/ 0 h 332"/>
                  <a:gd name="T54" fmla="*/ 0 w 310"/>
                  <a:gd name="T55" fmla="*/ 0 h 332"/>
                  <a:gd name="T56" fmla="*/ 0 w 310"/>
                  <a:gd name="T57" fmla="*/ 0 h 332"/>
                  <a:gd name="T58" fmla="*/ 0 w 310"/>
                  <a:gd name="T59" fmla="*/ 0 h 332"/>
                  <a:gd name="T60" fmla="*/ 0 w 310"/>
                  <a:gd name="T61" fmla="*/ 0 h 332"/>
                  <a:gd name="T62" fmla="*/ 0 w 310"/>
                  <a:gd name="T63" fmla="*/ 0 h 332"/>
                  <a:gd name="T64" fmla="*/ 0 w 310"/>
                  <a:gd name="T65" fmla="*/ 0 h 332"/>
                  <a:gd name="T66" fmla="*/ 0 w 310"/>
                  <a:gd name="T67" fmla="*/ 0 h 332"/>
                  <a:gd name="T68" fmla="*/ 0 w 310"/>
                  <a:gd name="T69" fmla="*/ 0 h 332"/>
                  <a:gd name="T70" fmla="*/ 0 w 310"/>
                  <a:gd name="T71" fmla="*/ 0 h 332"/>
                  <a:gd name="T72" fmla="*/ 0 w 310"/>
                  <a:gd name="T73" fmla="*/ 0 h 332"/>
                  <a:gd name="T74" fmla="*/ 0 w 310"/>
                  <a:gd name="T75" fmla="*/ 0 h 332"/>
                  <a:gd name="T76" fmla="*/ 0 w 310"/>
                  <a:gd name="T77" fmla="*/ 0 h 332"/>
                  <a:gd name="T78" fmla="*/ 0 w 310"/>
                  <a:gd name="T79" fmla="*/ 0 h 332"/>
                  <a:gd name="T80" fmla="*/ 0 w 310"/>
                  <a:gd name="T81" fmla="*/ 0 h 332"/>
                  <a:gd name="T82" fmla="*/ 0 w 310"/>
                  <a:gd name="T83" fmla="*/ 0 h 332"/>
                  <a:gd name="T84" fmla="*/ 0 w 310"/>
                  <a:gd name="T85" fmla="*/ 0 h 332"/>
                  <a:gd name="T86" fmla="*/ 0 w 310"/>
                  <a:gd name="T87" fmla="*/ 0 h 332"/>
                  <a:gd name="T88" fmla="*/ 0 w 310"/>
                  <a:gd name="T89" fmla="*/ 0 h 332"/>
                  <a:gd name="T90" fmla="*/ 0 w 310"/>
                  <a:gd name="T91" fmla="*/ 0 h 332"/>
                  <a:gd name="T92" fmla="*/ 0 w 310"/>
                  <a:gd name="T93" fmla="*/ 0 h 332"/>
                  <a:gd name="T94" fmla="*/ 0 w 310"/>
                  <a:gd name="T95" fmla="*/ 0 h 332"/>
                  <a:gd name="T96" fmla="*/ 0 w 310"/>
                  <a:gd name="T97" fmla="*/ 0 h 332"/>
                  <a:gd name="T98" fmla="*/ 0 w 310"/>
                  <a:gd name="T99" fmla="*/ 0 h 332"/>
                  <a:gd name="T100" fmla="*/ 0 w 310"/>
                  <a:gd name="T101" fmla="*/ 0 h 332"/>
                  <a:gd name="T102" fmla="*/ 0 w 310"/>
                  <a:gd name="T103" fmla="*/ 0 h 332"/>
                  <a:gd name="T104" fmla="*/ 0 w 310"/>
                  <a:gd name="T105" fmla="*/ 0 h 332"/>
                  <a:gd name="T106" fmla="*/ 0 w 310"/>
                  <a:gd name="T107" fmla="*/ 0 h 332"/>
                  <a:gd name="T108" fmla="*/ 0 w 310"/>
                  <a:gd name="T109" fmla="*/ 0 h 332"/>
                  <a:gd name="T110" fmla="*/ 0 w 310"/>
                  <a:gd name="T111" fmla="*/ 0 h 332"/>
                  <a:gd name="T112" fmla="*/ 0 w 310"/>
                  <a:gd name="T113" fmla="*/ 0 h 332"/>
                  <a:gd name="T114" fmla="*/ 0 w 310"/>
                  <a:gd name="T115" fmla="*/ 0 h 332"/>
                  <a:gd name="T116" fmla="*/ 0 w 310"/>
                  <a:gd name="T117" fmla="*/ 0 h 332"/>
                  <a:gd name="T118" fmla="*/ 0 w 310"/>
                  <a:gd name="T119" fmla="*/ 0 h 332"/>
                  <a:gd name="T120" fmla="*/ 0 w 310"/>
                  <a:gd name="T121" fmla="*/ 0 h 332"/>
                  <a:gd name="T122" fmla="*/ 0 w 310"/>
                  <a:gd name="T123" fmla="*/ 0 h 3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0"/>
                  <a:gd name="T187" fmla="*/ 0 h 332"/>
                  <a:gd name="T188" fmla="*/ 310 w 310"/>
                  <a:gd name="T189" fmla="*/ 332 h 3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843" name="Freeform 113"/>
              <p:cNvSpPr>
                <a:spLocks/>
              </p:cNvSpPr>
              <p:nvPr/>
            </p:nvSpPr>
            <p:spPr bwMode="auto">
              <a:xfrm>
                <a:off x="4131" y="618"/>
                <a:ext cx="46" cy="52"/>
              </a:xfrm>
              <a:custGeom>
                <a:avLst/>
                <a:gdLst>
                  <a:gd name="T0" fmla="*/ 0 w 229"/>
                  <a:gd name="T1" fmla="*/ 0 h 259"/>
                  <a:gd name="T2" fmla="*/ 0 w 229"/>
                  <a:gd name="T3" fmla="*/ 0 h 259"/>
                  <a:gd name="T4" fmla="*/ 0 w 229"/>
                  <a:gd name="T5" fmla="*/ 0 h 259"/>
                  <a:gd name="T6" fmla="*/ 0 w 229"/>
                  <a:gd name="T7" fmla="*/ 0 h 259"/>
                  <a:gd name="T8" fmla="*/ 0 w 229"/>
                  <a:gd name="T9" fmla="*/ 0 h 259"/>
                  <a:gd name="T10" fmla="*/ 0 w 229"/>
                  <a:gd name="T11" fmla="*/ 0 h 259"/>
                  <a:gd name="T12" fmla="*/ 0 w 229"/>
                  <a:gd name="T13" fmla="*/ 0 h 259"/>
                  <a:gd name="T14" fmla="*/ 0 w 229"/>
                  <a:gd name="T15" fmla="*/ 0 h 259"/>
                  <a:gd name="T16" fmla="*/ 0 w 229"/>
                  <a:gd name="T17" fmla="*/ 0 h 259"/>
                  <a:gd name="T18" fmla="*/ 0 w 229"/>
                  <a:gd name="T19" fmla="*/ 0 h 259"/>
                  <a:gd name="T20" fmla="*/ 0 w 229"/>
                  <a:gd name="T21" fmla="*/ 0 h 259"/>
                  <a:gd name="T22" fmla="*/ 0 w 229"/>
                  <a:gd name="T23" fmla="*/ 0 h 259"/>
                  <a:gd name="T24" fmla="*/ 0 w 229"/>
                  <a:gd name="T25" fmla="*/ 0 h 259"/>
                  <a:gd name="T26" fmla="*/ 0 w 229"/>
                  <a:gd name="T27" fmla="*/ 0 h 259"/>
                  <a:gd name="T28" fmla="*/ 0 w 229"/>
                  <a:gd name="T29" fmla="*/ 0 h 259"/>
                  <a:gd name="T30" fmla="*/ 0 w 229"/>
                  <a:gd name="T31" fmla="*/ 0 h 259"/>
                  <a:gd name="T32" fmla="*/ 0 w 229"/>
                  <a:gd name="T33" fmla="*/ 0 h 259"/>
                  <a:gd name="T34" fmla="*/ 0 w 229"/>
                  <a:gd name="T35" fmla="*/ 0 h 259"/>
                  <a:gd name="T36" fmla="*/ 0 w 229"/>
                  <a:gd name="T37" fmla="*/ 0 h 259"/>
                  <a:gd name="T38" fmla="*/ 0 w 229"/>
                  <a:gd name="T39" fmla="*/ 0 h 259"/>
                  <a:gd name="T40" fmla="*/ 0 w 229"/>
                  <a:gd name="T41" fmla="*/ 0 h 259"/>
                  <a:gd name="T42" fmla="*/ 0 w 229"/>
                  <a:gd name="T43" fmla="*/ 0 h 259"/>
                  <a:gd name="T44" fmla="*/ 0 w 229"/>
                  <a:gd name="T45" fmla="*/ 0 h 259"/>
                  <a:gd name="T46" fmla="*/ 0 w 229"/>
                  <a:gd name="T47" fmla="*/ 0 h 259"/>
                  <a:gd name="T48" fmla="*/ 0 w 229"/>
                  <a:gd name="T49" fmla="*/ 0 h 259"/>
                  <a:gd name="T50" fmla="*/ 0 w 229"/>
                  <a:gd name="T51" fmla="*/ 0 h 259"/>
                  <a:gd name="T52" fmla="*/ 0 w 229"/>
                  <a:gd name="T53" fmla="*/ 0 h 259"/>
                  <a:gd name="T54" fmla="*/ 0 w 229"/>
                  <a:gd name="T55" fmla="*/ 0 h 259"/>
                  <a:gd name="T56" fmla="*/ 0 w 229"/>
                  <a:gd name="T57" fmla="*/ 0 h 259"/>
                  <a:gd name="T58" fmla="*/ 0 w 229"/>
                  <a:gd name="T59" fmla="*/ 0 h 259"/>
                  <a:gd name="T60" fmla="*/ 0 w 229"/>
                  <a:gd name="T61" fmla="*/ 0 h 259"/>
                  <a:gd name="T62" fmla="*/ 0 w 229"/>
                  <a:gd name="T63" fmla="*/ 0 h 259"/>
                  <a:gd name="T64" fmla="*/ 0 w 229"/>
                  <a:gd name="T65" fmla="*/ 0 h 259"/>
                  <a:gd name="T66" fmla="*/ 0 w 229"/>
                  <a:gd name="T67" fmla="*/ 0 h 259"/>
                  <a:gd name="T68" fmla="*/ 0 w 229"/>
                  <a:gd name="T69" fmla="*/ 0 h 259"/>
                  <a:gd name="T70" fmla="*/ 0 w 229"/>
                  <a:gd name="T71" fmla="*/ 0 h 259"/>
                  <a:gd name="T72" fmla="*/ 0 w 229"/>
                  <a:gd name="T73" fmla="*/ 0 h 259"/>
                  <a:gd name="T74" fmla="*/ 0 w 229"/>
                  <a:gd name="T75" fmla="*/ 0 h 259"/>
                  <a:gd name="T76" fmla="*/ 0 w 229"/>
                  <a:gd name="T77" fmla="*/ 0 h 259"/>
                  <a:gd name="T78" fmla="*/ 0 w 229"/>
                  <a:gd name="T79" fmla="*/ 0 h 259"/>
                  <a:gd name="T80" fmla="*/ 0 w 229"/>
                  <a:gd name="T81" fmla="*/ 0 h 259"/>
                  <a:gd name="T82" fmla="*/ 0 w 229"/>
                  <a:gd name="T83" fmla="*/ 0 h 259"/>
                  <a:gd name="T84" fmla="*/ 0 w 229"/>
                  <a:gd name="T85" fmla="*/ 0 h 259"/>
                  <a:gd name="T86" fmla="*/ 0 w 229"/>
                  <a:gd name="T87" fmla="*/ 0 h 259"/>
                  <a:gd name="T88" fmla="*/ 0 w 229"/>
                  <a:gd name="T89" fmla="*/ 0 h 259"/>
                  <a:gd name="T90" fmla="*/ 0 w 229"/>
                  <a:gd name="T91" fmla="*/ 0 h 259"/>
                  <a:gd name="T92" fmla="*/ 0 w 229"/>
                  <a:gd name="T93" fmla="*/ 0 h 259"/>
                  <a:gd name="T94" fmla="*/ 0 w 229"/>
                  <a:gd name="T95" fmla="*/ 0 h 259"/>
                  <a:gd name="T96" fmla="*/ 0 w 229"/>
                  <a:gd name="T97" fmla="*/ 0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9"/>
                  <a:gd name="T148" fmla="*/ 0 h 259"/>
                  <a:gd name="T149" fmla="*/ 229 w 229"/>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844" name="Freeform 114"/>
              <p:cNvSpPr>
                <a:spLocks/>
              </p:cNvSpPr>
              <p:nvPr/>
            </p:nvSpPr>
            <p:spPr bwMode="auto">
              <a:xfrm>
                <a:off x="4249" y="726"/>
                <a:ext cx="62" cy="60"/>
              </a:xfrm>
              <a:custGeom>
                <a:avLst/>
                <a:gdLst>
                  <a:gd name="T0" fmla="*/ 0 w 311"/>
                  <a:gd name="T1" fmla="*/ 0 h 300"/>
                  <a:gd name="T2" fmla="*/ 0 w 311"/>
                  <a:gd name="T3" fmla="*/ 0 h 300"/>
                  <a:gd name="T4" fmla="*/ 0 w 311"/>
                  <a:gd name="T5" fmla="*/ 0 h 300"/>
                  <a:gd name="T6" fmla="*/ 0 w 311"/>
                  <a:gd name="T7" fmla="*/ 0 h 300"/>
                  <a:gd name="T8" fmla="*/ 0 w 311"/>
                  <a:gd name="T9" fmla="*/ 0 h 300"/>
                  <a:gd name="T10" fmla="*/ 0 w 311"/>
                  <a:gd name="T11" fmla="*/ 0 h 300"/>
                  <a:gd name="T12" fmla="*/ 0 w 311"/>
                  <a:gd name="T13" fmla="*/ 0 h 300"/>
                  <a:gd name="T14" fmla="*/ 0 w 311"/>
                  <a:gd name="T15" fmla="*/ 0 h 300"/>
                  <a:gd name="T16" fmla="*/ 0 w 311"/>
                  <a:gd name="T17" fmla="*/ 0 h 300"/>
                  <a:gd name="T18" fmla="*/ 0 w 311"/>
                  <a:gd name="T19" fmla="*/ 0 h 300"/>
                  <a:gd name="T20" fmla="*/ 0 w 311"/>
                  <a:gd name="T21" fmla="*/ 0 h 300"/>
                  <a:gd name="T22" fmla="*/ 0 w 311"/>
                  <a:gd name="T23" fmla="*/ 0 h 300"/>
                  <a:gd name="T24" fmla="*/ 0 w 311"/>
                  <a:gd name="T25" fmla="*/ 0 h 300"/>
                  <a:gd name="T26" fmla="*/ 0 w 311"/>
                  <a:gd name="T27" fmla="*/ 0 h 300"/>
                  <a:gd name="T28" fmla="*/ 0 w 311"/>
                  <a:gd name="T29" fmla="*/ 0 h 300"/>
                  <a:gd name="T30" fmla="*/ 0 w 311"/>
                  <a:gd name="T31" fmla="*/ 0 h 300"/>
                  <a:gd name="T32" fmla="*/ 0 w 311"/>
                  <a:gd name="T33" fmla="*/ 0 h 300"/>
                  <a:gd name="T34" fmla="*/ 0 w 311"/>
                  <a:gd name="T35" fmla="*/ 0 h 300"/>
                  <a:gd name="T36" fmla="*/ 0 w 311"/>
                  <a:gd name="T37" fmla="*/ 0 h 300"/>
                  <a:gd name="T38" fmla="*/ 0 w 311"/>
                  <a:gd name="T39" fmla="*/ 0 h 300"/>
                  <a:gd name="T40" fmla="*/ 0 w 311"/>
                  <a:gd name="T41" fmla="*/ 0 h 300"/>
                  <a:gd name="T42" fmla="*/ 0 w 311"/>
                  <a:gd name="T43" fmla="*/ 0 h 300"/>
                  <a:gd name="T44" fmla="*/ 0 w 311"/>
                  <a:gd name="T45" fmla="*/ 0 h 300"/>
                  <a:gd name="T46" fmla="*/ 0 w 311"/>
                  <a:gd name="T47" fmla="*/ 0 h 300"/>
                  <a:gd name="T48" fmla="*/ 0 w 311"/>
                  <a:gd name="T49" fmla="*/ 0 h 300"/>
                  <a:gd name="T50" fmla="*/ 0 w 311"/>
                  <a:gd name="T51" fmla="*/ 0 h 300"/>
                  <a:gd name="T52" fmla="*/ 0 w 311"/>
                  <a:gd name="T53" fmla="*/ 0 h 300"/>
                  <a:gd name="T54" fmla="*/ 0 w 311"/>
                  <a:gd name="T55" fmla="*/ 0 h 300"/>
                  <a:gd name="T56" fmla="*/ 0 w 311"/>
                  <a:gd name="T57" fmla="*/ 0 h 300"/>
                  <a:gd name="T58" fmla="*/ 0 w 311"/>
                  <a:gd name="T59" fmla="*/ 0 h 300"/>
                  <a:gd name="T60" fmla="*/ 0 w 311"/>
                  <a:gd name="T61" fmla="*/ 0 h 300"/>
                  <a:gd name="T62" fmla="*/ 0 w 311"/>
                  <a:gd name="T63" fmla="*/ 0 h 300"/>
                  <a:gd name="T64" fmla="*/ 0 w 311"/>
                  <a:gd name="T65" fmla="*/ 0 h 300"/>
                  <a:gd name="T66" fmla="*/ 0 w 311"/>
                  <a:gd name="T67" fmla="*/ 0 h 3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1"/>
                  <a:gd name="T103" fmla="*/ 0 h 300"/>
                  <a:gd name="T104" fmla="*/ 311 w 311"/>
                  <a:gd name="T105" fmla="*/ 300 h 3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845" name="Freeform 115"/>
              <p:cNvSpPr>
                <a:spLocks/>
              </p:cNvSpPr>
              <p:nvPr/>
            </p:nvSpPr>
            <p:spPr bwMode="auto">
              <a:xfrm>
                <a:off x="4257" y="733"/>
                <a:ext cx="48" cy="47"/>
              </a:xfrm>
              <a:custGeom>
                <a:avLst/>
                <a:gdLst>
                  <a:gd name="T0" fmla="*/ 0 w 239"/>
                  <a:gd name="T1" fmla="*/ 0 h 238"/>
                  <a:gd name="T2" fmla="*/ 0 w 239"/>
                  <a:gd name="T3" fmla="*/ 0 h 238"/>
                  <a:gd name="T4" fmla="*/ 0 w 239"/>
                  <a:gd name="T5" fmla="*/ 0 h 238"/>
                  <a:gd name="T6" fmla="*/ 0 w 239"/>
                  <a:gd name="T7" fmla="*/ 0 h 238"/>
                  <a:gd name="T8" fmla="*/ 0 w 239"/>
                  <a:gd name="T9" fmla="*/ 0 h 238"/>
                  <a:gd name="T10" fmla="*/ 0 w 239"/>
                  <a:gd name="T11" fmla="*/ 0 h 238"/>
                  <a:gd name="T12" fmla="*/ 0 w 239"/>
                  <a:gd name="T13" fmla="*/ 0 h 238"/>
                  <a:gd name="T14" fmla="*/ 0 w 239"/>
                  <a:gd name="T15" fmla="*/ 0 h 238"/>
                  <a:gd name="T16" fmla="*/ 0 w 239"/>
                  <a:gd name="T17" fmla="*/ 0 h 238"/>
                  <a:gd name="T18" fmla="*/ 0 w 239"/>
                  <a:gd name="T19" fmla="*/ 0 h 238"/>
                  <a:gd name="T20" fmla="*/ 0 w 239"/>
                  <a:gd name="T21" fmla="*/ 0 h 238"/>
                  <a:gd name="T22" fmla="*/ 0 w 239"/>
                  <a:gd name="T23" fmla="*/ 0 h 238"/>
                  <a:gd name="T24" fmla="*/ 0 w 239"/>
                  <a:gd name="T25" fmla="*/ 0 h 238"/>
                  <a:gd name="T26" fmla="*/ 0 w 239"/>
                  <a:gd name="T27" fmla="*/ 0 h 238"/>
                  <a:gd name="T28" fmla="*/ 0 w 239"/>
                  <a:gd name="T29" fmla="*/ 0 h 238"/>
                  <a:gd name="T30" fmla="*/ 0 w 239"/>
                  <a:gd name="T31" fmla="*/ 0 h 238"/>
                  <a:gd name="T32" fmla="*/ 0 w 239"/>
                  <a:gd name="T33" fmla="*/ 0 h 238"/>
                  <a:gd name="T34" fmla="*/ 0 w 239"/>
                  <a:gd name="T35" fmla="*/ 0 h 238"/>
                  <a:gd name="T36" fmla="*/ 0 w 239"/>
                  <a:gd name="T37" fmla="*/ 0 h 238"/>
                  <a:gd name="T38" fmla="*/ 0 w 239"/>
                  <a:gd name="T39" fmla="*/ 0 h 238"/>
                  <a:gd name="T40" fmla="*/ 0 w 239"/>
                  <a:gd name="T41" fmla="*/ 0 h 238"/>
                  <a:gd name="T42" fmla="*/ 0 w 239"/>
                  <a:gd name="T43" fmla="*/ 0 h 238"/>
                  <a:gd name="T44" fmla="*/ 0 w 239"/>
                  <a:gd name="T45" fmla="*/ 0 h 238"/>
                  <a:gd name="T46" fmla="*/ 0 w 239"/>
                  <a:gd name="T47" fmla="*/ 0 h 238"/>
                  <a:gd name="T48" fmla="*/ 0 w 239"/>
                  <a:gd name="T49" fmla="*/ 0 h 238"/>
                  <a:gd name="T50" fmla="*/ 0 w 239"/>
                  <a:gd name="T51" fmla="*/ 0 h 238"/>
                  <a:gd name="T52" fmla="*/ 0 w 239"/>
                  <a:gd name="T53" fmla="*/ 0 h 238"/>
                  <a:gd name="T54" fmla="*/ 0 w 239"/>
                  <a:gd name="T55" fmla="*/ 0 h 238"/>
                  <a:gd name="T56" fmla="*/ 0 w 239"/>
                  <a:gd name="T57" fmla="*/ 0 h 238"/>
                  <a:gd name="T58" fmla="*/ 0 w 239"/>
                  <a:gd name="T59" fmla="*/ 0 h 238"/>
                  <a:gd name="T60" fmla="*/ 0 w 239"/>
                  <a:gd name="T61" fmla="*/ 0 h 238"/>
                  <a:gd name="T62" fmla="*/ 0 w 239"/>
                  <a:gd name="T63" fmla="*/ 0 h 238"/>
                  <a:gd name="T64" fmla="*/ 0 w 239"/>
                  <a:gd name="T65" fmla="*/ 0 h 238"/>
                  <a:gd name="T66" fmla="*/ 0 w 239"/>
                  <a:gd name="T67" fmla="*/ 0 h 238"/>
                  <a:gd name="T68" fmla="*/ 0 w 239"/>
                  <a:gd name="T69" fmla="*/ 0 h 238"/>
                  <a:gd name="T70" fmla="*/ 0 w 239"/>
                  <a:gd name="T71" fmla="*/ 0 h 238"/>
                  <a:gd name="T72" fmla="*/ 0 w 239"/>
                  <a:gd name="T73" fmla="*/ 0 h 238"/>
                  <a:gd name="T74" fmla="*/ 0 w 239"/>
                  <a:gd name="T75" fmla="*/ 0 h 238"/>
                  <a:gd name="T76" fmla="*/ 0 w 239"/>
                  <a:gd name="T77" fmla="*/ 0 h 238"/>
                  <a:gd name="T78" fmla="*/ 0 w 239"/>
                  <a:gd name="T79" fmla="*/ 0 h 238"/>
                  <a:gd name="T80" fmla="*/ 0 w 239"/>
                  <a:gd name="T81" fmla="*/ 0 h 238"/>
                  <a:gd name="T82" fmla="*/ 0 w 239"/>
                  <a:gd name="T83" fmla="*/ 0 h 238"/>
                  <a:gd name="T84" fmla="*/ 0 w 239"/>
                  <a:gd name="T85" fmla="*/ 0 h 238"/>
                  <a:gd name="T86" fmla="*/ 0 w 239"/>
                  <a:gd name="T87" fmla="*/ 0 h 238"/>
                  <a:gd name="T88" fmla="*/ 0 w 239"/>
                  <a:gd name="T89" fmla="*/ 0 h 238"/>
                  <a:gd name="T90" fmla="*/ 0 w 239"/>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9"/>
                  <a:gd name="T139" fmla="*/ 0 h 238"/>
                  <a:gd name="T140" fmla="*/ 239 w 239"/>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846" name="Freeform 116"/>
              <p:cNvSpPr>
                <a:spLocks/>
              </p:cNvSpPr>
              <p:nvPr/>
            </p:nvSpPr>
            <p:spPr bwMode="auto">
              <a:xfrm>
                <a:off x="3969" y="730"/>
                <a:ext cx="69"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w 343"/>
                  <a:gd name="T111" fmla="*/ 0 h 3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3"/>
                  <a:gd name="T169" fmla="*/ 0 h 343"/>
                  <a:gd name="T170" fmla="*/ 343 w 343"/>
                  <a:gd name="T171" fmla="*/ 343 h 3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847" name="Freeform 117"/>
              <p:cNvSpPr>
                <a:spLocks/>
              </p:cNvSpPr>
              <p:nvPr/>
            </p:nvSpPr>
            <p:spPr bwMode="auto">
              <a:xfrm>
                <a:off x="3977" y="739"/>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848" name="Freeform 118"/>
              <p:cNvSpPr>
                <a:spLocks/>
              </p:cNvSpPr>
              <p:nvPr/>
            </p:nvSpPr>
            <p:spPr bwMode="auto">
              <a:xfrm>
                <a:off x="3973" y="542"/>
                <a:ext cx="58" cy="58"/>
              </a:xfrm>
              <a:custGeom>
                <a:avLst/>
                <a:gdLst>
                  <a:gd name="T0" fmla="*/ 0 w 290"/>
                  <a:gd name="T1" fmla="*/ 0 h 290"/>
                  <a:gd name="T2" fmla="*/ 0 w 290"/>
                  <a:gd name="T3" fmla="*/ 0 h 290"/>
                  <a:gd name="T4" fmla="*/ 0 w 290"/>
                  <a:gd name="T5" fmla="*/ 0 h 290"/>
                  <a:gd name="T6" fmla="*/ 0 w 290"/>
                  <a:gd name="T7" fmla="*/ 0 h 290"/>
                  <a:gd name="T8" fmla="*/ 0 w 290"/>
                  <a:gd name="T9" fmla="*/ 0 h 290"/>
                  <a:gd name="T10" fmla="*/ 0 w 290"/>
                  <a:gd name="T11" fmla="*/ 0 h 290"/>
                  <a:gd name="T12" fmla="*/ 0 w 290"/>
                  <a:gd name="T13" fmla="*/ 0 h 290"/>
                  <a:gd name="T14" fmla="*/ 0 w 290"/>
                  <a:gd name="T15" fmla="*/ 0 h 290"/>
                  <a:gd name="T16" fmla="*/ 0 w 290"/>
                  <a:gd name="T17" fmla="*/ 0 h 290"/>
                  <a:gd name="T18" fmla="*/ 0 w 290"/>
                  <a:gd name="T19" fmla="*/ 0 h 290"/>
                  <a:gd name="T20" fmla="*/ 0 w 290"/>
                  <a:gd name="T21" fmla="*/ 0 h 290"/>
                  <a:gd name="T22" fmla="*/ 0 w 290"/>
                  <a:gd name="T23" fmla="*/ 0 h 290"/>
                  <a:gd name="T24" fmla="*/ 0 w 290"/>
                  <a:gd name="T25" fmla="*/ 0 h 290"/>
                  <a:gd name="T26" fmla="*/ 0 w 290"/>
                  <a:gd name="T27" fmla="*/ 0 h 290"/>
                  <a:gd name="T28" fmla="*/ 0 w 290"/>
                  <a:gd name="T29" fmla="*/ 0 h 290"/>
                  <a:gd name="T30" fmla="*/ 0 w 290"/>
                  <a:gd name="T31" fmla="*/ 0 h 290"/>
                  <a:gd name="T32" fmla="*/ 0 w 290"/>
                  <a:gd name="T33" fmla="*/ 0 h 290"/>
                  <a:gd name="T34" fmla="*/ 0 w 290"/>
                  <a:gd name="T35" fmla="*/ 0 h 290"/>
                  <a:gd name="T36" fmla="*/ 0 w 290"/>
                  <a:gd name="T37" fmla="*/ 0 h 290"/>
                  <a:gd name="T38" fmla="*/ 0 w 290"/>
                  <a:gd name="T39" fmla="*/ 0 h 290"/>
                  <a:gd name="T40" fmla="*/ 0 w 290"/>
                  <a:gd name="T41" fmla="*/ 0 h 290"/>
                  <a:gd name="T42" fmla="*/ 0 w 290"/>
                  <a:gd name="T43" fmla="*/ 0 h 290"/>
                  <a:gd name="T44" fmla="*/ 0 w 290"/>
                  <a:gd name="T45" fmla="*/ 0 h 290"/>
                  <a:gd name="T46" fmla="*/ 0 w 290"/>
                  <a:gd name="T47" fmla="*/ 0 h 290"/>
                  <a:gd name="T48" fmla="*/ 0 w 290"/>
                  <a:gd name="T49" fmla="*/ 0 h 290"/>
                  <a:gd name="T50" fmla="*/ 0 w 290"/>
                  <a:gd name="T51" fmla="*/ 0 h 290"/>
                  <a:gd name="T52" fmla="*/ 0 w 290"/>
                  <a:gd name="T53" fmla="*/ 0 h 290"/>
                  <a:gd name="T54" fmla="*/ 0 w 290"/>
                  <a:gd name="T55" fmla="*/ 0 h 290"/>
                  <a:gd name="T56" fmla="*/ 0 w 290"/>
                  <a:gd name="T57" fmla="*/ 0 h 290"/>
                  <a:gd name="T58" fmla="*/ 0 w 290"/>
                  <a:gd name="T59" fmla="*/ 0 h 290"/>
                  <a:gd name="T60" fmla="*/ 0 w 290"/>
                  <a:gd name="T61" fmla="*/ 0 h 290"/>
                  <a:gd name="T62" fmla="*/ 0 w 290"/>
                  <a:gd name="T63" fmla="*/ 0 h 290"/>
                  <a:gd name="T64" fmla="*/ 0 w 290"/>
                  <a:gd name="T65" fmla="*/ 0 h 290"/>
                  <a:gd name="T66" fmla="*/ 0 w 290"/>
                  <a:gd name="T67" fmla="*/ 0 h 290"/>
                  <a:gd name="T68" fmla="*/ 0 w 290"/>
                  <a:gd name="T69" fmla="*/ 0 h 290"/>
                  <a:gd name="T70" fmla="*/ 0 w 290"/>
                  <a:gd name="T71" fmla="*/ 0 h 290"/>
                  <a:gd name="T72" fmla="*/ 0 w 290"/>
                  <a:gd name="T73" fmla="*/ 0 h 290"/>
                  <a:gd name="T74" fmla="*/ 0 w 290"/>
                  <a:gd name="T75" fmla="*/ 0 h 290"/>
                  <a:gd name="T76" fmla="*/ 0 w 290"/>
                  <a:gd name="T77" fmla="*/ 0 h 290"/>
                  <a:gd name="T78" fmla="*/ 0 w 290"/>
                  <a:gd name="T79" fmla="*/ 0 h 290"/>
                  <a:gd name="T80" fmla="*/ 0 w 290"/>
                  <a:gd name="T81" fmla="*/ 0 h 290"/>
                  <a:gd name="T82" fmla="*/ 0 w 290"/>
                  <a:gd name="T83" fmla="*/ 0 h 290"/>
                  <a:gd name="T84" fmla="*/ 0 w 290"/>
                  <a:gd name="T85" fmla="*/ 0 h 290"/>
                  <a:gd name="T86" fmla="*/ 0 w 290"/>
                  <a:gd name="T87" fmla="*/ 0 h 290"/>
                  <a:gd name="T88" fmla="*/ 0 w 290"/>
                  <a:gd name="T89" fmla="*/ 0 h 290"/>
                  <a:gd name="T90" fmla="*/ 0 w 290"/>
                  <a:gd name="T91" fmla="*/ 0 h 290"/>
                  <a:gd name="T92" fmla="*/ 0 w 290"/>
                  <a:gd name="T93" fmla="*/ 0 h 290"/>
                  <a:gd name="T94" fmla="*/ 0 w 290"/>
                  <a:gd name="T95" fmla="*/ 0 h 290"/>
                  <a:gd name="T96" fmla="*/ 0 w 290"/>
                  <a:gd name="T97" fmla="*/ 0 h 290"/>
                  <a:gd name="T98" fmla="*/ 0 w 290"/>
                  <a:gd name="T99" fmla="*/ 0 h 290"/>
                  <a:gd name="T100" fmla="*/ 0 w 290"/>
                  <a:gd name="T101" fmla="*/ 0 h 290"/>
                  <a:gd name="T102" fmla="*/ 0 w 290"/>
                  <a:gd name="T103" fmla="*/ 0 h 290"/>
                  <a:gd name="T104" fmla="*/ 0 w 290"/>
                  <a:gd name="T105" fmla="*/ 0 h 290"/>
                  <a:gd name="T106" fmla="*/ 0 w 290"/>
                  <a:gd name="T107" fmla="*/ 0 h 290"/>
                  <a:gd name="T108" fmla="*/ 0 w 290"/>
                  <a:gd name="T109" fmla="*/ 0 h 290"/>
                  <a:gd name="T110" fmla="*/ 0 w 290"/>
                  <a:gd name="T111" fmla="*/ 0 h 290"/>
                  <a:gd name="T112" fmla="*/ 0 w 290"/>
                  <a:gd name="T113" fmla="*/ 0 h 290"/>
                  <a:gd name="T114" fmla="*/ 0 w 290"/>
                  <a:gd name="T115" fmla="*/ 0 h 290"/>
                  <a:gd name="T116" fmla="*/ 0 w 290"/>
                  <a:gd name="T117" fmla="*/ 0 h 290"/>
                  <a:gd name="T118" fmla="*/ 0 w 290"/>
                  <a:gd name="T119" fmla="*/ 0 h 290"/>
                  <a:gd name="T120" fmla="*/ 0 w 290"/>
                  <a:gd name="T121" fmla="*/ 0 h 290"/>
                  <a:gd name="T122" fmla="*/ 0 w 290"/>
                  <a:gd name="T123" fmla="*/ 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290"/>
                  <a:gd name="T188" fmla="*/ 290 w 290"/>
                  <a:gd name="T189" fmla="*/ 290 h 2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849" name="Freeform 119"/>
              <p:cNvSpPr>
                <a:spLocks/>
              </p:cNvSpPr>
              <p:nvPr/>
            </p:nvSpPr>
            <p:spPr bwMode="auto">
              <a:xfrm>
                <a:off x="3981" y="548"/>
                <a:ext cx="42" cy="44"/>
              </a:xfrm>
              <a:custGeom>
                <a:avLst/>
                <a:gdLst>
                  <a:gd name="T0" fmla="*/ 0 w 208"/>
                  <a:gd name="T1" fmla="*/ 0 h 218"/>
                  <a:gd name="T2" fmla="*/ 0 w 208"/>
                  <a:gd name="T3" fmla="*/ 0 h 218"/>
                  <a:gd name="T4" fmla="*/ 0 w 208"/>
                  <a:gd name="T5" fmla="*/ 0 h 218"/>
                  <a:gd name="T6" fmla="*/ 0 w 208"/>
                  <a:gd name="T7" fmla="*/ 0 h 218"/>
                  <a:gd name="T8" fmla="*/ 0 w 208"/>
                  <a:gd name="T9" fmla="*/ 0 h 218"/>
                  <a:gd name="T10" fmla="*/ 0 w 208"/>
                  <a:gd name="T11" fmla="*/ 0 h 218"/>
                  <a:gd name="T12" fmla="*/ 0 w 208"/>
                  <a:gd name="T13" fmla="*/ 0 h 218"/>
                  <a:gd name="T14" fmla="*/ 0 w 208"/>
                  <a:gd name="T15" fmla="*/ 0 h 218"/>
                  <a:gd name="T16" fmla="*/ 0 w 208"/>
                  <a:gd name="T17" fmla="*/ 0 h 218"/>
                  <a:gd name="T18" fmla="*/ 0 w 208"/>
                  <a:gd name="T19" fmla="*/ 0 h 218"/>
                  <a:gd name="T20" fmla="*/ 0 w 208"/>
                  <a:gd name="T21" fmla="*/ 0 h 218"/>
                  <a:gd name="T22" fmla="*/ 0 w 208"/>
                  <a:gd name="T23" fmla="*/ 0 h 218"/>
                  <a:gd name="T24" fmla="*/ 0 w 208"/>
                  <a:gd name="T25" fmla="*/ 0 h 218"/>
                  <a:gd name="T26" fmla="*/ 0 w 208"/>
                  <a:gd name="T27" fmla="*/ 0 h 218"/>
                  <a:gd name="T28" fmla="*/ 0 w 208"/>
                  <a:gd name="T29" fmla="*/ 0 h 218"/>
                  <a:gd name="T30" fmla="*/ 0 w 208"/>
                  <a:gd name="T31" fmla="*/ 0 h 218"/>
                  <a:gd name="T32" fmla="*/ 0 w 208"/>
                  <a:gd name="T33" fmla="*/ 0 h 218"/>
                  <a:gd name="T34" fmla="*/ 0 w 208"/>
                  <a:gd name="T35" fmla="*/ 0 h 218"/>
                  <a:gd name="T36" fmla="*/ 0 w 208"/>
                  <a:gd name="T37" fmla="*/ 0 h 218"/>
                  <a:gd name="T38" fmla="*/ 0 w 208"/>
                  <a:gd name="T39" fmla="*/ 0 h 218"/>
                  <a:gd name="T40" fmla="*/ 0 w 208"/>
                  <a:gd name="T41" fmla="*/ 0 h 218"/>
                  <a:gd name="T42" fmla="*/ 0 w 208"/>
                  <a:gd name="T43" fmla="*/ 0 h 218"/>
                  <a:gd name="T44" fmla="*/ 0 w 208"/>
                  <a:gd name="T45" fmla="*/ 0 h 218"/>
                  <a:gd name="T46" fmla="*/ 0 w 208"/>
                  <a:gd name="T47" fmla="*/ 0 h 218"/>
                  <a:gd name="T48" fmla="*/ 0 w 208"/>
                  <a:gd name="T49" fmla="*/ 0 h 218"/>
                  <a:gd name="T50" fmla="*/ 0 w 208"/>
                  <a:gd name="T51" fmla="*/ 0 h 218"/>
                  <a:gd name="T52" fmla="*/ 0 w 208"/>
                  <a:gd name="T53" fmla="*/ 0 h 218"/>
                  <a:gd name="T54" fmla="*/ 0 w 208"/>
                  <a:gd name="T55" fmla="*/ 0 h 218"/>
                  <a:gd name="T56" fmla="*/ 0 w 208"/>
                  <a:gd name="T57" fmla="*/ 0 h 218"/>
                  <a:gd name="T58" fmla="*/ 0 w 208"/>
                  <a:gd name="T59" fmla="*/ 0 h 218"/>
                  <a:gd name="T60" fmla="*/ 0 w 208"/>
                  <a:gd name="T61" fmla="*/ 0 h 218"/>
                  <a:gd name="T62" fmla="*/ 0 w 208"/>
                  <a:gd name="T63" fmla="*/ 0 h 218"/>
                  <a:gd name="T64" fmla="*/ 0 w 208"/>
                  <a:gd name="T65" fmla="*/ 0 h 218"/>
                  <a:gd name="T66" fmla="*/ 0 w 208"/>
                  <a:gd name="T67" fmla="*/ 0 h 218"/>
                  <a:gd name="T68" fmla="*/ 0 w 208"/>
                  <a:gd name="T69" fmla="*/ 0 h 218"/>
                  <a:gd name="T70" fmla="*/ 0 w 208"/>
                  <a:gd name="T71" fmla="*/ 0 h 218"/>
                  <a:gd name="T72" fmla="*/ 0 w 208"/>
                  <a:gd name="T73" fmla="*/ 0 h 218"/>
                  <a:gd name="T74" fmla="*/ 0 w 208"/>
                  <a:gd name="T75" fmla="*/ 0 h 218"/>
                  <a:gd name="T76" fmla="*/ 0 w 208"/>
                  <a:gd name="T77" fmla="*/ 0 h 2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18"/>
                  <a:gd name="T119" fmla="*/ 208 w 208"/>
                  <a:gd name="T120" fmla="*/ 218 h 2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850" name="Freeform 120"/>
              <p:cNvSpPr>
                <a:spLocks/>
              </p:cNvSpPr>
              <p:nvPr/>
            </p:nvSpPr>
            <p:spPr bwMode="auto">
              <a:xfrm>
                <a:off x="4081" y="670"/>
                <a:ext cx="58" cy="58"/>
              </a:xfrm>
              <a:custGeom>
                <a:avLst/>
                <a:gdLst>
                  <a:gd name="T0" fmla="*/ 0 w 289"/>
                  <a:gd name="T1" fmla="*/ 0 h 290"/>
                  <a:gd name="T2" fmla="*/ 0 w 289"/>
                  <a:gd name="T3" fmla="*/ 0 h 290"/>
                  <a:gd name="T4" fmla="*/ 0 w 289"/>
                  <a:gd name="T5" fmla="*/ 0 h 290"/>
                  <a:gd name="T6" fmla="*/ 0 w 289"/>
                  <a:gd name="T7" fmla="*/ 0 h 290"/>
                  <a:gd name="T8" fmla="*/ 0 w 289"/>
                  <a:gd name="T9" fmla="*/ 0 h 290"/>
                  <a:gd name="T10" fmla="*/ 0 w 289"/>
                  <a:gd name="T11" fmla="*/ 0 h 290"/>
                  <a:gd name="T12" fmla="*/ 0 w 289"/>
                  <a:gd name="T13" fmla="*/ 0 h 290"/>
                  <a:gd name="T14" fmla="*/ 0 w 289"/>
                  <a:gd name="T15" fmla="*/ 0 h 290"/>
                  <a:gd name="T16" fmla="*/ 0 w 289"/>
                  <a:gd name="T17" fmla="*/ 0 h 290"/>
                  <a:gd name="T18" fmla="*/ 0 w 289"/>
                  <a:gd name="T19" fmla="*/ 0 h 290"/>
                  <a:gd name="T20" fmla="*/ 0 w 289"/>
                  <a:gd name="T21" fmla="*/ 0 h 290"/>
                  <a:gd name="T22" fmla="*/ 0 w 289"/>
                  <a:gd name="T23" fmla="*/ 0 h 290"/>
                  <a:gd name="T24" fmla="*/ 0 w 289"/>
                  <a:gd name="T25" fmla="*/ 0 h 290"/>
                  <a:gd name="T26" fmla="*/ 0 w 289"/>
                  <a:gd name="T27" fmla="*/ 0 h 290"/>
                  <a:gd name="T28" fmla="*/ 0 w 289"/>
                  <a:gd name="T29" fmla="*/ 0 h 290"/>
                  <a:gd name="T30" fmla="*/ 0 w 289"/>
                  <a:gd name="T31" fmla="*/ 0 h 290"/>
                  <a:gd name="T32" fmla="*/ 0 w 289"/>
                  <a:gd name="T33" fmla="*/ 0 h 290"/>
                  <a:gd name="T34" fmla="*/ 0 w 289"/>
                  <a:gd name="T35" fmla="*/ 0 h 290"/>
                  <a:gd name="T36" fmla="*/ 0 w 289"/>
                  <a:gd name="T37" fmla="*/ 0 h 290"/>
                  <a:gd name="T38" fmla="*/ 0 w 289"/>
                  <a:gd name="T39" fmla="*/ 0 h 290"/>
                  <a:gd name="T40" fmla="*/ 0 w 289"/>
                  <a:gd name="T41" fmla="*/ 0 h 290"/>
                  <a:gd name="T42" fmla="*/ 0 w 289"/>
                  <a:gd name="T43" fmla="*/ 0 h 290"/>
                  <a:gd name="T44" fmla="*/ 0 w 289"/>
                  <a:gd name="T45" fmla="*/ 0 h 290"/>
                  <a:gd name="T46" fmla="*/ 0 w 289"/>
                  <a:gd name="T47" fmla="*/ 0 h 290"/>
                  <a:gd name="T48" fmla="*/ 0 w 289"/>
                  <a:gd name="T49" fmla="*/ 0 h 290"/>
                  <a:gd name="T50" fmla="*/ 0 w 289"/>
                  <a:gd name="T51" fmla="*/ 0 h 290"/>
                  <a:gd name="T52" fmla="*/ 0 w 289"/>
                  <a:gd name="T53" fmla="*/ 0 h 290"/>
                  <a:gd name="T54" fmla="*/ 0 w 289"/>
                  <a:gd name="T55" fmla="*/ 0 h 290"/>
                  <a:gd name="T56" fmla="*/ 0 w 289"/>
                  <a:gd name="T57" fmla="*/ 0 h 290"/>
                  <a:gd name="T58" fmla="*/ 0 w 289"/>
                  <a:gd name="T59" fmla="*/ 0 h 290"/>
                  <a:gd name="T60" fmla="*/ 0 w 289"/>
                  <a:gd name="T61" fmla="*/ 0 h 290"/>
                  <a:gd name="T62" fmla="*/ 0 w 289"/>
                  <a:gd name="T63" fmla="*/ 0 h 290"/>
                  <a:gd name="T64" fmla="*/ 0 w 289"/>
                  <a:gd name="T65" fmla="*/ 0 h 290"/>
                  <a:gd name="T66" fmla="*/ 0 w 289"/>
                  <a:gd name="T67" fmla="*/ 0 h 290"/>
                  <a:gd name="T68" fmla="*/ 0 w 289"/>
                  <a:gd name="T69" fmla="*/ 0 h 290"/>
                  <a:gd name="T70" fmla="*/ 0 w 289"/>
                  <a:gd name="T71" fmla="*/ 0 h 290"/>
                  <a:gd name="T72" fmla="*/ 0 w 289"/>
                  <a:gd name="T73" fmla="*/ 0 h 290"/>
                  <a:gd name="T74" fmla="*/ 0 w 289"/>
                  <a:gd name="T75" fmla="*/ 0 h 290"/>
                  <a:gd name="T76" fmla="*/ 0 w 289"/>
                  <a:gd name="T77" fmla="*/ 0 h 290"/>
                  <a:gd name="T78" fmla="*/ 0 w 289"/>
                  <a:gd name="T79" fmla="*/ 0 h 290"/>
                  <a:gd name="T80" fmla="*/ 0 w 289"/>
                  <a:gd name="T81" fmla="*/ 0 h 290"/>
                  <a:gd name="T82" fmla="*/ 0 w 289"/>
                  <a:gd name="T83" fmla="*/ 0 h 290"/>
                  <a:gd name="T84" fmla="*/ 0 w 289"/>
                  <a:gd name="T85" fmla="*/ 0 h 290"/>
                  <a:gd name="T86" fmla="*/ 0 w 289"/>
                  <a:gd name="T87" fmla="*/ 0 h 290"/>
                  <a:gd name="T88" fmla="*/ 0 w 289"/>
                  <a:gd name="T89" fmla="*/ 0 h 290"/>
                  <a:gd name="T90" fmla="*/ 0 w 289"/>
                  <a:gd name="T91" fmla="*/ 0 h 290"/>
                  <a:gd name="T92" fmla="*/ 0 w 289"/>
                  <a:gd name="T93" fmla="*/ 0 h 290"/>
                  <a:gd name="T94" fmla="*/ 0 w 289"/>
                  <a:gd name="T95" fmla="*/ 0 h 290"/>
                  <a:gd name="T96" fmla="*/ 0 w 289"/>
                  <a:gd name="T97" fmla="*/ 0 h 290"/>
                  <a:gd name="T98" fmla="*/ 0 w 289"/>
                  <a:gd name="T99" fmla="*/ 0 h 290"/>
                  <a:gd name="T100" fmla="*/ 0 w 289"/>
                  <a:gd name="T101" fmla="*/ 0 h 290"/>
                  <a:gd name="T102" fmla="*/ 0 w 289"/>
                  <a:gd name="T103" fmla="*/ 0 h 290"/>
                  <a:gd name="T104" fmla="*/ 0 w 289"/>
                  <a:gd name="T105" fmla="*/ 0 h 290"/>
                  <a:gd name="T106" fmla="*/ 0 w 289"/>
                  <a:gd name="T107" fmla="*/ 0 h 290"/>
                  <a:gd name="T108" fmla="*/ 0 w 289"/>
                  <a:gd name="T109" fmla="*/ 0 h 290"/>
                  <a:gd name="T110" fmla="*/ 0 w 289"/>
                  <a:gd name="T111" fmla="*/ 0 h 290"/>
                  <a:gd name="T112" fmla="*/ 0 w 289"/>
                  <a:gd name="T113" fmla="*/ 0 h 290"/>
                  <a:gd name="T114" fmla="*/ 0 w 289"/>
                  <a:gd name="T115" fmla="*/ 0 h 290"/>
                  <a:gd name="T116" fmla="*/ 0 w 289"/>
                  <a:gd name="T117" fmla="*/ 0 h 290"/>
                  <a:gd name="T118" fmla="*/ 0 w 289"/>
                  <a:gd name="T119" fmla="*/ 0 h 290"/>
                  <a:gd name="T120" fmla="*/ 0 w 289"/>
                  <a:gd name="T121" fmla="*/ 0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9"/>
                  <a:gd name="T184" fmla="*/ 0 h 290"/>
                  <a:gd name="T185" fmla="*/ 289 w 289"/>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851" name="Freeform 121"/>
              <p:cNvSpPr>
                <a:spLocks/>
              </p:cNvSpPr>
              <p:nvPr/>
            </p:nvSpPr>
            <p:spPr bwMode="auto">
              <a:xfrm>
                <a:off x="4089" y="679"/>
                <a:ext cx="42" cy="41"/>
              </a:xfrm>
              <a:custGeom>
                <a:avLst/>
                <a:gdLst>
                  <a:gd name="T0" fmla="*/ 0 w 208"/>
                  <a:gd name="T1" fmla="*/ 0 h 207"/>
                  <a:gd name="T2" fmla="*/ 0 w 208"/>
                  <a:gd name="T3" fmla="*/ 0 h 207"/>
                  <a:gd name="T4" fmla="*/ 0 w 208"/>
                  <a:gd name="T5" fmla="*/ 0 h 207"/>
                  <a:gd name="T6" fmla="*/ 0 w 208"/>
                  <a:gd name="T7" fmla="*/ 0 h 207"/>
                  <a:gd name="T8" fmla="*/ 0 w 208"/>
                  <a:gd name="T9" fmla="*/ 0 h 207"/>
                  <a:gd name="T10" fmla="*/ 0 w 208"/>
                  <a:gd name="T11" fmla="*/ 0 h 207"/>
                  <a:gd name="T12" fmla="*/ 0 w 208"/>
                  <a:gd name="T13" fmla="*/ 0 h 207"/>
                  <a:gd name="T14" fmla="*/ 0 w 208"/>
                  <a:gd name="T15" fmla="*/ 0 h 207"/>
                  <a:gd name="T16" fmla="*/ 0 w 208"/>
                  <a:gd name="T17" fmla="*/ 0 h 207"/>
                  <a:gd name="T18" fmla="*/ 0 w 208"/>
                  <a:gd name="T19" fmla="*/ 0 h 207"/>
                  <a:gd name="T20" fmla="*/ 0 w 208"/>
                  <a:gd name="T21" fmla="*/ 0 h 207"/>
                  <a:gd name="T22" fmla="*/ 0 w 208"/>
                  <a:gd name="T23" fmla="*/ 0 h 207"/>
                  <a:gd name="T24" fmla="*/ 0 w 208"/>
                  <a:gd name="T25" fmla="*/ 0 h 207"/>
                  <a:gd name="T26" fmla="*/ 0 w 208"/>
                  <a:gd name="T27" fmla="*/ 0 h 207"/>
                  <a:gd name="T28" fmla="*/ 0 w 208"/>
                  <a:gd name="T29" fmla="*/ 0 h 207"/>
                  <a:gd name="T30" fmla="*/ 0 w 208"/>
                  <a:gd name="T31" fmla="*/ 0 h 207"/>
                  <a:gd name="T32" fmla="*/ 0 w 208"/>
                  <a:gd name="T33" fmla="*/ 0 h 207"/>
                  <a:gd name="T34" fmla="*/ 0 w 208"/>
                  <a:gd name="T35" fmla="*/ 0 h 207"/>
                  <a:gd name="T36" fmla="*/ 0 w 208"/>
                  <a:gd name="T37" fmla="*/ 0 h 207"/>
                  <a:gd name="T38" fmla="*/ 0 w 208"/>
                  <a:gd name="T39" fmla="*/ 0 h 207"/>
                  <a:gd name="T40" fmla="*/ 0 w 208"/>
                  <a:gd name="T41" fmla="*/ 0 h 207"/>
                  <a:gd name="T42" fmla="*/ 0 w 208"/>
                  <a:gd name="T43" fmla="*/ 0 h 207"/>
                  <a:gd name="T44" fmla="*/ 0 w 208"/>
                  <a:gd name="T45" fmla="*/ 0 h 207"/>
                  <a:gd name="T46" fmla="*/ 0 w 208"/>
                  <a:gd name="T47" fmla="*/ 0 h 207"/>
                  <a:gd name="T48" fmla="*/ 0 w 208"/>
                  <a:gd name="T49" fmla="*/ 0 h 207"/>
                  <a:gd name="T50" fmla="*/ 0 w 208"/>
                  <a:gd name="T51" fmla="*/ 0 h 207"/>
                  <a:gd name="T52" fmla="*/ 0 w 208"/>
                  <a:gd name="T53" fmla="*/ 0 h 207"/>
                  <a:gd name="T54" fmla="*/ 0 w 208"/>
                  <a:gd name="T55" fmla="*/ 0 h 207"/>
                  <a:gd name="T56" fmla="*/ 0 w 208"/>
                  <a:gd name="T57" fmla="*/ 0 h 207"/>
                  <a:gd name="T58" fmla="*/ 0 w 208"/>
                  <a:gd name="T59" fmla="*/ 0 h 207"/>
                  <a:gd name="T60" fmla="*/ 0 w 208"/>
                  <a:gd name="T61" fmla="*/ 0 h 207"/>
                  <a:gd name="T62" fmla="*/ 0 w 208"/>
                  <a:gd name="T63" fmla="*/ 0 h 207"/>
                  <a:gd name="T64" fmla="*/ 0 w 208"/>
                  <a:gd name="T65" fmla="*/ 0 h 207"/>
                  <a:gd name="T66" fmla="*/ 0 w 208"/>
                  <a:gd name="T67" fmla="*/ 0 h 207"/>
                  <a:gd name="T68" fmla="*/ 0 w 208"/>
                  <a:gd name="T69" fmla="*/ 0 h 207"/>
                  <a:gd name="T70" fmla="*/ 0 w 208"/>
                  <a:gd name="T71" fmla="*/ 0 h 207"/>
                  <a:gd name="T72" fmla="*/ 0 w 208"/>
                  <a:gd name="T73" fmla="*/ 0 h 207"/>
                  <a:gd name="T74" fmla="*/ 0 w 208"/>
                  <a:gd name="T75" fmla="*/ 0 h 207"/>
                  <a:gd name="T76" fmla="*/ 0 w 208"/>
                  <a:gd name="T77" fmla="*/ 0 h 2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07"/>
                  <a:gd name="T119" fmla="*/ 208 w 208"/>
                  <a:gd name="T120" fmla="*/ 207 h 2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852" name="Freeform 122"/>
              <p:cNvSpPr>
                <a:spLocks/>
              </p:cNvSpPr>
              <p:nvPr/>
            </p:nvSpPr>
            <p:spPr bwMode="auto">
              <a:xfrm>
                <a:off x="4407" y="645"/>
                <a:ext cx="68"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3"/>
                  <a:gd name="T166" fmla="*/ 0 h 343"/>
                  <a:gd name="T167" fmla="*/ 343 w 343"/>
                  <a:gd name="T168" fmla="*/ 343 h 34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853" name="Freeform 123"/>
              <p:cNvSpPr>
                <a:spLocks/>
              </p:cNvSpPr>
              <p:nvPr/>
            </p:nvSpPr>
            <p:spPr bwMode="auto">
              <a:xfrm>
                <a:off x="4415" y="654"/>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854" name="Freeform 124"/>
              <p:cNvSpPr>
                <a:spLocks/>
              </p:cNvSpPr>
              <p:nvPr/>
            </p:nvSpPr>
            <p:spPr bwMode="auto">
              <a:xfrm>
                <a:off x="3915" y="882"/>
                <a:ext cx="77" cy="74"/>
              </a:xfrm>
              <a:custGeom>
                <a:avLst/>
                <a:gdLst>
                  <a:gd name="T0" fmla="*/ 0 w 383"/>
                  <a:gd name="T1" fmla="*/ 0 h 374"/>
                  <a:gd name="T2" fmla="*/ 0 w 383"/>
                  <a:gd name="T3" fmla="*/ 0 h 374"/>
                  <a:gd name="T4" fmla="*/ 0 w 383"/>
                  <a:gd name="T5" fmla="*/ 0 h 374"/>
                  <a:gd name="T6" fmla="*/ 0 w 383"/>
                  <a:gd name="T7" fmla="*/ 0 h 374"/>
                  <a:gd name="T8" fmla="*/ 0 w 383"/>
                  <a:gd name="T9" fmla="*/ 0 h 374"/>
                  <a:gd name="T10" fmla="*/ 0 w 383"/>
                  <a:gd name="T11" fmla="*/ 0 h 374"/>
                  <a:gd name="T12" fmla="*/ 0 w 383"/>
                  <a:gd name="T13" fmla="*/ 0 h 374"/>
                  <a:gd name="T14" fmla="*/ 0 w 383"/>
                  <a:gd name="T15" fmla="*/ 0 h 374"/>
                  <a:gd name="T16" fmla="*/ 0 w 383"/>
                  <a:gd name="T17" fmla="*/ 0 h 374"/>
                  <a:gd name="T18" fmla="*/ 0 w 383"/>
                  <a:gd name="T19" fmla="*/ 0 h 374"/>
                  <a:gd name="T20" fmla="*/ 0 w 383"/>
                  <a:gd name="T21" fmla="*/ 0 h 374"/>
                  <a:gd name="T22" fmla="*/ 0 w 383"/>
                  <a:gd name="T23" fmla="*/ 0 h 374"/>
                  <a:gd name="T24" fmla="*/ 0 w 383"/>
                  <a:gd name="T25" fmla="*/ 0 h 374"/>
                  <a:gd name="T26" fmla="*/ 0 w 383"/>
                  <a:gd name="T27" fmla="*/ 0 h 374"/>
                  <a:gd name="T28" fmla="*/ 0 w 383"/>
                  <a:gd name="T29" fmla="*/ 0 h 374"/>
                  <a:gd name="T30" fmla="*/ 0 w 383"/>
                  <a:gd name="T31" fmla="*/ 0 h 374"/>
                  <a:gd name="T32" fmla="*/ 0 w 383"/>
                  <a:gd name="T33" fmla="*/ 0 h 374"/>
                  <a:gd name="T34" fmla="*/ 0 w 383"/>
                  <a:gd name="T35" fmla="*/ 0 h 374"/>
                  <a:gd name="T36" fmla="*/ 0 w 383"/>
                  <a:gd name="T37" fmla="*/ 0 h 374"/>
                  <a:gd name="T38" fmla="*/ 0 w 383"/>
                  <a:gd name="T39" fmla="*/ 0 h 374"/>
                  <a:gd name="T40" fmla="*/ 0 w 383"/>
                  <a:gd name="T41" fmla="*/ 0 h 374"/>
                  <a:gd name="T42" fmla="*/ 0 w 383"/>
                  <a:gd name="T43" fmla="*/ 0 h 374"/>
                  <a:gd name="T44" fmla="*/ 0 w 383"/>
                  <a:gd name="T45" fmla="*/ 0 h 374"/>
                  <a:gd name="T46" fmla="*/ 0 w 383"/>
                  <a:gd name="T47" fmla="*/ 0 h 374"/>
                  <a:gd name="T48" fmla="*/ 0 w 383"/>
                  <a:gd name="T49" fmla="*/ 0 h 374"/>
                  <a:gd name="T50" fmla="*/ 0 w 383"/>
                  <a:gd name="T51" fmla="*/ 0 h 374"/>
                  <a:gd name="T52" fmla="*/ 0 w 383"/>
                  <a:gd name="T53" fmla="*/ 0 h 374"/>
                  <a:gd name="T54" fmla="*/ 0 w 383"/>
                  <a:gd name="T55" fmla="*/ 0 h 374"/>
                  <a:gd name="T56" fmla="*/ 0 w 383"/>
                  <a:gd name="T57" fmla="*/ 0 h 374"/>
                  <a:gd name="T58" fmla="*/ 0 w 383"/>
                  <a:gd name="T59" fmla="*/ 0 h 374"/>
                  <a:gd name="T60" fmla="*/ 0 w 383"/>
                  <a:gd name="T61" fmla="*/ 0 h 374"/>
                  <a:gd name="T62" fmla="*/ 0 w 383"/>
                  <a:gd name="T63" fmla="*/ 0 h 374"/>
                  <a:gd name="T64" fmla="*/ 0 w 383"/>
                  <a:gd name="T65" fmla="*/ 0 h 374"/>
                  <a:gd name="T66" fmla="*/ 0 w 383"/>
                  <a:gd name="T67" fmla="*/ 0 h 3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3"/>
                  <a:gd name="T103" fmla="*/ 0 h 374"/>
                  <a:gd name="T104" fmla="*/ 383 w 383"/>
                  <a:gd name="T105" fmla="*/ 374 h 3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855" name="Freeform 125"/>
              <p:cNvSpPr>
                <a:spLocks/>
              </p:cNvSpPr>
              <p:nvPr/>
            </p:nvSpPr>
            <p:spPr bwMode="auto">
              <a:xfrm>
                <a:off x="3925" y="892"/>
                <a:ext cx="61" cy="58"/>
              </a:xfrm>
              <a:custGeom>
                <a:avLst/>
                <a:gdLst>
                  <a:gd name="T0" fmla="*/ 0 w 301"/>
                  <a:gd name="T1" fmla="*/ 0 h 291"/>
                  <a:gd name="T2" fmla="*/ 0 w 301"/>
                  <a:gd name="T3" fmla="*/ 0 h 291"/>
                  <a:gd name="T4" fmla="*/ 0 w 301"/>
                  <a:gd name="T5" fmla="*/ 0 h 291"/>
                  <a:gd name="T6" fmla="*/ 0 w 301"/>
                  <a:gd name="T7" fmla="*/ 0 h 291"/>
                  <a:gd name="T8" fmla="*/ 0 w 301"/>
                  <a:gd name="T9" fmla="*/ 0 h 291"/>
                  <a:gd name="T10" fmla="*/ 0 w 301"/>
                  <a:gd name="T11" fmla="*/ 0 h 291"/>
                  <a:gd name="T12" fmla="*/ 0 w 301"/>
                  <a:gd name="T13" fmla="*/ 0 h 291"/>
                  <a:gd name="T14" fmla="*/ 0 w 301"/>
                  <a:gd name="T15" fmla="*/ 0 h 291"/>
                  <a:gd name="T16" fmla="*/ 0 w 301"/>
                  <a:gd name="T17" fmla="*/ 0 h 291"/>
                  <a:gd name="T18" fmla="*/ 0 w 301"/>
                  <a:gd name="T19" fmla="*/ 0 h 291"/>
                  <a:gd name="T20" fmla="*/ 0 w 301"/>
                  <a:gd name="T21" fmla="*/ 0 h 291"/>
                  <a:gd name="T22" fmla="*/ 0 w 301"/>
                  <a:gd name="T23" fmla="*/ 0 h 291"/>
                  <a:gd name="T24" fmla="*/ 0 w 301"/>
                  <a:gd name="T25" fmla="*/ 0 h 291"/>
                  <a:gd name="T26" fmla="*/ 0 w 301"/>
                  <a:gd name="T27" fmla="*/ 0 h 291"/>
                  <a:gd name="T28" fmla="*/ 0 w 301"/>
                  <a:gd name="T29" fmla="*/ 0 h 291"/>
                  <a:gd name="T30" fmla="*/ 0 w 301"/>
                  <a:gd name="T31" fmla="*/ 0 h 291"/>
                  <a:gd name="T32" fmla="*/ 0 w 301"/>
                  <a:gd name="T33" fmla="*/ 0 h 291"/>
                  <a:gd name="T34" fmla="*/ 0 w 301"/>
                  <a:gd name="T35" fmla="*/ 0 h 291"/>
                  <a:gd name="T36" fmla="*/ 0 w 301"/>
                  <a:gd name="T37" fmla="*/ 0 h 291"/>
                  <a:gd name="T38" fmla="*/ 0 w 301"/>
                  <a:gd name="T39" fmla="*/ 0 h 291"/>
                  <a:gd name="T40" fmla="*/ 0 w 301"/>
                  <a:gd name="T41" fmla="*/ 0 h 291"/>
                  <a:gd name="T42" fmla="*/ 0 w 301"/>
                  <a:gd name="T43" fmla="*/ 0 h 291"/>
                  <a:gd name="T44" fmla="*/ 0 w 301"/>
                  <a:gd name="T45" fmla="*/ 0 h 291"/>
                  <a:gd name="T46" fmla="*/ 0 w 301"/>
                  <a:gd name="T47" fmla="*/ 0 h 291"/>
                  <a:gd name="T48" fmla="*/ 0 w 301"/>
                  <a:gd name="T49" fmla="*/ 0 h 291"/>
                  <a:gd name="T50" fmla="*/ 0 w 301"/>
                  <a:gd name="T51" fmla="*/ 0 h 291"/>
                  <a:gd name="T52" fmla="*/ 0 w 301"/>
                  <a:gd name="T53" fmla="*/ 0 h 291"/>
                  <a:gd name="T54" fmla="*/ 0 w 301"/>
                  <a:gd name="T55" fmla="*/ 0 h 291"/>
                  <a:gd name="T56" fmla="*/ 0 w 301"/>
                  <a:gd name="T57" fmla="*/ 0 h 291"/>
                  <a:gd name="T58" fmla="*/ 0 w 301"/>
                  <a:gd name="T59" fmla="*/ 0 h 291"/>
                  <a:gd name="T60" fmla="*/ 0 w 301"/>
                  <a:gd name="T61" fmla="*/ 0 h 291"/>
                  <a:gd name="T62" fmla="*/ 0 w 301"/>
                  <a:gd name="T63" fmla="*/ 0 h 291"/>
                  <a:gd name="T64" fmla="*/ 0 w 301"/>
                  <a:gd name="T65" fmla="*/ 0 h 291"/>
                  <a:gd name="T66" fmla="*/ 0 w 301"/>
                  <a:gd name="T67" fmla="*/ 0 h 291"/>
                  <a:gd name="T68" fmla="*/ 0 w 301"/>
                  <a:gd name="T69" fmla="*/ 0 h 291"/>
                  <a:gd name="T70" fmla="*/ 0 w 301"/>
                  <a:gd name="T71" fmla="*/ 0 h 291"/>
                  <a:gd name="T72" fmla="*/ 0 w 301"/>
                  <a:gd name="T73" fmla="*/ 0 h 291"/>
                  <a:gd name="T74" fmla="*/ 0 w 301"/>
                  <a:gd name="T75" fmla="*/ 0 h 291"/>
                  <a:gd name="T76" fmla="*/ 0 w 301"/>
                  <a:gd name="T77" fmla="*/ 0 h 291"/>
                  <a:gd name="T78" fmla="*/ 0 w 301"/>
                  <a:gd name="T79" fmla="*/ 0 h 291"/>
                  <a:gd name="T80" fmla="*/ 0 w 301"/>
                  <a:gd name="T81" fmla="*/ 0 h 291"/>
                  <a:gd name="T82" fmla="*/ 0 w 301"/>
                  <a:gd name="T83" fmla="*/ 0 h 291"/>
                  <a:gd name="T84" fmla="*/ 0 w 301"/>
                  <a:gd name="T85" fmla="*/ 0 h 291"/>
                  <a:gd name="T86" fmla="*/ 0 w 301"/>
                  <a:gd name="T87" fmla="*/ 0 h 291"/>
                  <a:gd name="T88" fmla="*/ 0 w 301"/>
                  <a:gd name="T89" fmla="*/ 0 h 291"/>
                  <a:gd name="T90" fmla="*/ 0 w 301"/>
                  <a:gd name="T91" fmla="*/ 0 h 2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1"/>
                  <a:gd name="T139" fmla="*/ 0 h 291"/>
                  <a:gd name="T140" fmla="*/ 301 w 301"/>
                  <a:gd name="T141" fmla="*/ 291 h 2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856" name="Freeform 126"/>
              <p:cNvSpPr>
                <a:spLocks/>
              </p:cNvSpPr>
              <p:nvPr/>
            </p:nvSpPr>
            <p:spPr bwMode="auto">
              <a:xfrm>
                <a:off x="4245" y="544"/>
                <a:ext cx="48" cy="48"/>
              </a:xfrm>
              <a:custGeom>
                <a:avLst/>
                <a:gdLst>
                  <a:gd name="T0" fmla="*/ 0 w 240"/>
                  <a:gd name="T1" fmla="*/ 0 h 239"/>
                  <a:gd name="T2" fmla="*/ 0 w 240"/>
                  <a:gd name="T3" fmla="*/ 0 h 239"/>
                  <a:gd name="T4" fmla="*/ 0 w 240"/>
                  <a:gd name="T5" fmla="*/ 0 h 239"/>
                  <a:gd name="T6" fmla="*/ 0 w 240"/>
                  <a:gd name="T7" fmla="*/ 0 h 239"/>
                  <a:gd name="T8" fmla="*/ 0 w 240"/>
                  <a:gd name="T9" fmla="*/ 0 h 239"/>
                  <a:gd name="T10" fmla="*/ 0 w 240"/>
                  <a:gd name="T11" fmla="*/ 0 h 239"/>
                  <a:gd name="T12" fmla="*/ 0 w 240"/>
                  <a:gd name="T13" fmla="*/ 0 h 239"/>
                  <a:gd name="T14" fmla="*/ 0 w 240"/>
                  <a:gd name="T15" fmla="*/ 0 h 239"/>
                  <a:gd name="T16" fmla="*/ 0 w 240"/>
                  <a:gd name="T17" fmla="*/ 0 h 239"/>
                  <a:gd name="T18" fmla="*/ 0 w 240"/>
                  <a:gd name="T19" fmla="*/ 0 h 239"/>
                  <a:gd name="T20" fmla="*/ 0 w 240"/>
                  <a:gd name="T21" fmla="*/ 0 h 239"/>
                  <a:gd name="T22" fmla="*/ 0 w 240"/>
                  <a:gd name="T23" fmla="*/ 0 h 239"/>
                  <a:gd name="T24" fmla="*/ 0 w 240"/>
                  <a:gd name="T25" fmla="*/ 0 h 239"/>
                  <a:gd name="T26" fmla="*/ 0 w 240"/>
                  <a:gd name="T27" fmla="*/ 0 h 239"/>
                  <a:gd name="T28" fmla="*/ 0 w 240"/>
                  <a:gd name="T29" fmla="*/ 0 h 239"/>
                  <a:gd name="T30" fmla="*/ 0 w 240"/>
                  <a:gd name="T31" fmla="*/ 0 h 239"/>
                  <a:gd name="T32" fmla="*/ 0 w 240"/>
                  <a:gd name="T33" fmla="*/ 0 h 239"/>
                  <a:gd name="T34" fmla="*/ 0 w 240"/>
                  <a:gd name="T35" fmla="*/ 0 h 239"/>
                  <a:gd name="T36" fmla="*/ 0 w 240"/>
                  <a:gd name="T37" fmla="*/ 0 h 239"/>
                  <a:gd name="T38" fmla="*/ 0 w 240"/>
                  <a:gd name="T39" fmla="*/ 0 h 239"/>
                  <a:gd name="T40" fmla="*/ 0 w 240"/>
                  <a:gd name="T41" fmla="*/ 0 h 239"/>
                  <a:gd name="T42" fmla="*/ 0 w 240"/>
                  <a:gd name="T43" fmla="*/ 0 h 239"/>
                  <a:gd name="T44" fmla="*/ 0 w 240"/>
                  <a:gd name="T45" fmla="*/ 0 h 239"/>
                  <a:gd name="T46" fmla="*/ 0 w 240"/>
                  <a:gd name="T47" fmla="*/ 0 h 239"/>
                  <a:gd name="T48" fmla="*/ 0 w 240"/>
                  <a:gd name="T49" fmla="*/ 0 h 239"/>
                  <a:gd name="T50" fmla="*/ 0 w 240"/>
                  <a:gd name="T51" fmla="*/ 0 h 239"/>
                  <a:gd name="T52" fmla="*/ 0 w 240"/>
                  <a:gd name="T53" fmla="*/ 0 h 239"/>
                  <a:gd name="T54" fmla="*/ 0 w 240"/>
                  <a:gd name="T55" fmla="*/ 0 h 239"/>
                  <a:gd name="T56" fmla="*/ 0 w 240"/>
                  <a:gd name="T57" fmla="*/ 0 h 239"/>
                  <a:gd name="T58" fmla="*/ 0 w 240"/>
                  <a:gd name="T59" fmla="*/ 0 h 239"/>
                  <a:gd name="T60" fmla="*/ 0 w 240"/>
                  <a:gd name="T61" fmla="*/ 0 h 239"/>
                  <a:gd name="T62" fmla="*/ 0 w 240"/>
                  <a:gd name="T63" fmla="*/ 0 h 239"/>
                  <a:gd name="T64" fmla="*/ 0 w 240"/>
                  <a:gd name="T65" fmla="*/ 0 h 239"/>
                  <a:gd name="T66" fmla="*/ 0 w 240"/>
                  <a:gd name="T67" fmla="*/ 0 h 239"/>
                  <a:gd name="T68" fmla="*/ 0 w 240"/>
                  <a:gd name="T69" fmla="*/ 0 h 239"/>
                  <a:gd name="T70" fmla="*/ 0 w 240"/>
                  <a:gd name="T71" fmla="*/ 0 h 239"/>
                  <a:gd name="T72" fmla="*/ 0 w 240"/>
                  <a:gd name="T73" fmla="*/ 0 h 239"/>
                  <a:gd name="T74" fmla="*/ 0 w 240"/>
                  <a:gd name="T75" fmla="*/ 0 h 239"/>
                  <a:gd name="T76" fmla="*/ 0 w 240"/>
                  <a:gd name="T77" fmla="*/ 0 h 239"/>
                  <a:gd name="T78" fmla="*/ 0 w 240"/>
                  <a:gd name="T79" fmla="*/ 0 h 239"/>
                  <a:gd name="T80" fmla="*/ 0 w 240"/>
                  <a:gd name="T81" fmla="*/ 0 h 239"/>
                  <a:gd name="T82" fmla="*/ 0 w 240"/>
                  <a:gd name="T83" fmla="*/ 0 h 239"/>
                  <a:gd name="T84" fmla="*/ 0 w 240"/>
                  <a:gd name="T85" fmla="*/ 0 h 239"/>
                  <a:gd name="T86" fmla="*/ 0 w 240"/>
                  <a:gd name="T87" fmla="*/ 0 h 239"/>
                  <a:gd name="T88" fmla="*/ 0 w 240"/>
                  <a:gd name="T89" fmla="*/ 0 h 239"/>
                  <a:gd name="T90" fmla="*/ 0 w 240"/>
                  <a:gd name="T91" fmla="*/ 0 h 239"/>
                  <a:gd name="T92" fmla="*/ 0 w 240"/>
                  <a:gd name="T93" fmla="*/ 0 h 239"/>
                  <a:gd name="T94" fmla="*/ 0 w 240"/>
                  <a:gd name="T95" fmla="*/ 0 h 239"/>
                  <a:gd name="T96" fmla="*/ 0 w 240"/>
                  <a:gd name="T97" fmla="*/ 0 h 239"/>
                  <a:gd name="T98" fmla="*/ 0 w 240"/>
                  <a:gd name="T99" fmla="*/ 0 h 239"/>
                  <a:gd name="T100" fmla="*/ 0 w 240"/>
                  <a:gd name="T101" fmla="*/ 0 h 239"/>
                  <a:gd name="T102" fmla="*/ 0 w 240"/>
                  <a:gd name="T103" fmla="*/ 0 h 239"/>
                  <a:gd name="T104" fmla="*/ 0 w 240"/>
                  <a:gd name="T105" fmla="*/ 0 h 239"/>
                  <a:gd name="T106" fmla="*/ 0 w 240"/>
                  <a:gd name="T107" fmla="*/ 0 h 239"/>
                  <a:gd name="T108" fmla="*/ 0 w 240"/>
                  <a:gd name="T109" fmla="*/ 0 h 239"/>
                  <a:gd name="T110" fmla="*/ 0 w 240"/>
                  <a:gd name="T111" fmla="*/ 0 h 239"/>
                  <a:gd name="T112" fmla="*/ 0 w 240"/>
                  <a:gd name="T113" fmla="*/ 0 h 239"/>
                  <a:gd name="T114" fmla="*/ 0 w 240"/>
                  <a:gd name="T115" fmla="*/ 0 h 2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0"/>
                  <a:gd name="T175" fmla="*/ 0 h 239"/>
                  <a:gd name="T176" fmla="*/ 240 w 240"/>
                  <a:gd name="T177" fmla="*/ 239 h 2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857" name="Freeform 127"/>
              <p:cNvSpPr>
                <a:spLocks/>
              </p:cNvSpPr>
              <p:nvPr/>
            </p:nvSpPr>
            <p:spPr bwMode="auto">
              <a:xfrm>
                <a:off x="4251" y="550"/>
                <a:ext cx="35" cy="33"/>
              </a:xfrm>
              <a:custGeom>
                <a:avLst/>
                <a:gdLst>
                  <a:gd name="T0" fmla="*/ 0 w 176"/>
                  <a:gd name="T1" fmla="*/ 0 h 166"/>
                  <a:gd name="T2" fmla="*/ 0 w 176"/>
                  <a:gd name="T3" fmla="*/ 0 h 166"/>
                  <a:gd name="T4" fmla="*/ 0 w 176"/>
                  <a:gd name="T5" fmla="*/ 0 h 166"/>
                  <a:gd name="T6" fmla="*/ 0 w 176"/>
                  <a:gd name="T7" fmla="*/ 0 h 166"/>
                  <a:gd name="T8" fmla="*/ 0 w 176"/>
                  <a:gd name="T9" fmla="*/ 0 h 166"/>
                  <a:gd name="T10" fmla="*/ 0 w 176"/>
                  <a:gd name="T11" fmla="*/ 0 h 166"/>
                  <a:gd name="T12" fmla="*/ 0 w 176"/>
                  <a:gd name="T13" fmla="*/ 0 h 166"/>
                  <a:gd name="T14" fmla="*/ 0 w 176"/>
                  <a:gd name="T15" fmla="*/ 0 h 166"/>
                  <a:gd name="T16" fmla="*/ 0 w 176"/>
                  <a:gd name="T17" fmla="*/ 0 h 166"/>
                  <a:gd name="T18" fmla="*/ 0 w 176"/>
                  <a:gd name="T19" fmla="*/ 0 h 166"/>
                  <a:gd name="T20" fmla="*/ 0 w 176"/>
                  <a:gd name="T21" fmla="*/ 0 h 166"/>
                  <a:gd name="T22" fmla="*/ 0 w 176"/>
                  <a:gd name="T23" fmla="*/ 0 h 166"/>
                  <a:gd name="T24" fmla="*/ 0 w 176"/>
                  <a:gd name="T25" fmla="*/ 0 h 166"/>
                  <a:gd name="T26" fmla="*/ 0 w 176"/>
                  <a:gd name="T27" fmla="*/ 0 h 166"/>
                  <a:gd name="T28" fmla="*/ 0 w 176"/>
                  <a:gd name="T29" fmla="*/ 0 h 166"/>
                  <a:gd name="T30" fmla="*/ 0 w 176"/>
                  <a:gd name="T31" fmla="*/ 0 h 166"/>
                  <a:gd name="T32" fmla="*/ 0 w 176"/>
                  <a:gd name="T33" fmla="*/ 0 h 166"/>
                  <a:gd name="T34" fmla="*/ 0 w 176"/>
                  <a:gd name="T35" fmla="*/ 0 h 166"/>
                  <a:gd name="T36" fmla="*/ 0 w 176"/>
                  <a:gd name="T37" fmla="*/ 0 h 166"/>
                  <a:gd name="T38" fmla="*/ 0 w 176"/>
                  <a:gd name="T39" fmla="*/ 0 h 166"/>
                  <a:gd name="T40" fmla="*/ 0 w 176"/>
                  <a:gd name="T41" fmla="*/ 0 h 166"/>
                  <a:gd name="T42" fmla="*/ 0 w 176"/>
                  <a:gd name="T43" fmla="*/ 0 h 166"/>
                  <a:gd name="T44" fmla="*/ 0 w 176"/>
                  <a:gd name="T45" fmla="*/ 0 h 166"/>
                  <a:gd name="T46" fmla="*/ 0 w 176"/>
                  <a:gd name="T47" fmla="*/ 0 h 166"/>
                  <a:gd name="T48" fmla="*/ 0 w 176"/>
                  <a:gd name="T49" fmla="*/ 0 h 166"/>
                  <a:gd name="T50" fmla="*/ 0 w 176"/>
                  <a:gd name="T51" fmla="*/ 0 h 166"/>
                  <a:gd name="T52" fmla="*/ 0 w 176"/>
                  <a:gd name="T53" fmla="*/ 0 h 166"/>
                  <a:gd name="T54" fmla="*/ 0 w 176"/>
                  <a:gd name="T55" fmla="*/ 0 h 166"/>
                  <a:gd name="T56" fmla="*/ 0 w 176"/>
                  <a:gd name="T57" fmla="*/ 0 h 166"/>
                  <a:gd name="T58" fmla="*/ 0 w 176"/>
                  <a:gd name="T59" fmla="*/ 0 h 166"/>
                  <a:gd name="T60" fmla="*/ 0 w 176"/>
                  <a:gd name="T61" fmla="*/ 0 h 166"/>
                  <a:gd name="T62" fmla="*/ 0 w 176"/>
                  <a:gd name="T63" fmla="*/ 0 h 166"/>
                  <a:gd name="T64" fmla="*/ 0 w 176"/>
                  <a:gd name="T65" fmla="*/ 0 h 166"/>
                  <a:gd name="T66" fmla="*/ 0 w 176"/>
                  <a:gd name="T67" fmla="*/ 0 h 166"/>
                  <a:gd name="T68" fmla="*/ 0 w 176"/>
                  <a:gd name="T69" fmla="*/ 0 h 166"/>
                  <a:gd name="T70" fmla="*/ 0 w 176"/>
                  <a:gd name="T71" fmla="*/ 0 h 166"/>
                  <a:gd name="T72" fmla="*/ 0 w 176"/>
                  <a:gd name="T73" fmla="*/ 0 h 166"/>
                  <a:gd name="T74" fmla="*/ 0 w 176"/>
                  <a:gd name="T75" fmla="*/ 0 h 166"/>
                  <a:gd name="T76" fmla="*/ 0 w 176"/>
                  <a:gd name="T77" fmla="*/ 0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66"/>
                  <a:gd name="T119" fmla="*/ 176 w 176"/>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858" name="Freeform 128"/>
              <p:cNvSpPr>
                <a:spLocks/>
              </p:cNvSpPr>
              <p:nvPr/>
            </p:nvSpPr>
            <p:spPr bwMode="auto">
              <a:xfrm>
                <a:off x="4311" y="598"/>
                <a:ext cx="60" cy="62"/>
              </a:xfrm>
              <a:custGeom>
                <a:avLst/>
                <a:gdLst>
                  <a:gd name="T0" fmla="*/ 0 w 301"/>
                  <a:gd name="T1" fmla="*/ 0 h 312"/>
                  <a:gd name="T2" fmla="*/ 0 w 301"/>
                  <a:gd name="T3" fmla="*/ 0 h 312"/>
                  <a:gd name="T4" fmla="*/ 0 w 301"/>
                  <a:gd name="T5" fmla="*/ 0 h 312"/>
                  <a:gd name="T6" fmla="*/ 0 w 301"/>
                  <a:gd name="T7" fmla="*/ 0 h 312"/>
                  <a:gd name="T8" fmla="*/ 0 w 301"/>
                  <a:gd name="T9" fmla="*/ 0 h 312"/>
                  <a:gd name="T10" fmla="*/ 0 w 301"/>
                  <a:gd name="T11" fmla="*/ 0 h 312"/>
                  <a:gd name="T12" fmla="*/ 0 w 301"/>
                  <a:gd name="T13" fmla="*/ 0 h 312"/>
                  <a:gd name="T14" fmla="*/ 0 w 301"/>
                  <a:gd name="T15" fmla="*/ 0 h 312"/>
                  <a:gd name="T16" fmla="*/ 0 w 301"/>
                  <a:gd name="T17" fmla="*/ 0 h 312"/>
                  <a:gd name="T18" fmla="*/ 0 w 301"/>
                  <a:gd name="T19" fmla="*/ 0 h 312"/>
                  <a:gd name="T20" fmla="*/ 0 w 301"/>
                  <a:gd name="T21" fmla="*/ 0 h 312"/>
                  <a:gd name="T22" fmla="*/ 0 w 301"/>
                  <a:gd name="T23" fmla="*/ 0 h 312"/>
                  <a:gd name="T24" fmla="*/ 0 w 301"/>
                  <a:gd name="T25" fmla="*/ 0 h 312"/>
                  <a:gd name="T26" fmla="*/ 0 w 301"/>
                  <a:gd name="T27" fmla="*/ 0 h 312"/>
                  <a:gd name="T28" fmla="*/ 0 w 301"/>
                  <a:gd name="T29" fmla="*/ 0 h 312"/>
                  <a:gd name="T30" fmla="*/ 0 w 301"/>
                  <a:gd name="T31" fmla="*/ 0 h 312"/>
                  <a:gd name="T32" fmla="*/ 0 w 301"/>
                  <a:gd name="T33" fmla="*/ 0 h 312"/>
                  <a:gd name="T34" fmla="*/ 0 w 301"/>
                  <a:gd name="T35" fmla="*/ 0 h 312"/>
                  <a:gd name="T36" fmla="*/ 0 w 301"/>
                  <a:gd name="T37" fmla="*/ 0 h 312"/>
                  <a:gd name="T38" fmla="*/ 0 w 301"/>
                  <a:gd name="T39" fmla="*/ 0 h 312"/>
                  <a:gd name="T40" fmla="*/ 0 w 301"/>
                  <a:gd name="T41" fmla="*/ 0 h 312"/>
                  <a:gd name="T42" fmla="*/ 0 w 301"/>
                  <a:gd name="T43" fmla="*/ 0 h 312"/>
                  <a:gd name="T44" fmla="*/ 0 w 301"/>
                  <a:gd name="T45" fmla="*/ 0 h 312"/>
                  <a:gd name="T46" fmla="*/ 0 w 301"/>
                  <a:gd name="T47" fmla="*/ 0 h 312"/>
                  <a:gd name="T48" fmla="*/ 0 w 301"/>
                  <a:gd name="T49" fmla="*/ 0 h 312"/>
                  <a:gd name="T50" fmla="*/ 0 w 301"/>
                  <a:gd name="T51" fmla="*/ 0 h 312"/>
                  <a:gd name="T52" fmla="*/ 0 w 301"/>
                  <a:gd name="T53" fmla="*/ 0 h 312"/>
                  <a:gd name="T54" fmla="*/ 0 w 301"/>
                  <a:gd name="T55" fmla="*/ 0 h 312"/>
                  <a:gd name="T56" fmla="*/ 0 w 301"/>
                  <a:gd name="T57" fmla="*/ 0 h 312"/>
                  <a:gd name="T58" fmla="*/ 0 w 301"/>
                  <a:gd name="T59" fmla="*/ 0 h 312"/>
                  <a:gd name="T60" fmla="*/ 0 w 301"/>
                  <a:gd name="T61" fmla="*/ 0 h 312"/>
                  <a:gd name="T62" fmla="*/ 0 w 301"/>
                  <a:gd name="T63" fmla="*/ 0 h 312"/>
                  <a:gd name="T64" fmla="*/ 0 w 301"/>
                  <a:gd name="T65" fmla="*/ 0 h 312"/>
                  <a:gd name="T66" fmla="*/ 0 w 301"/>
                  <a:gd name="T67" fmla="*/ 0 h 3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1"/>
                  <a:gd name="T103" fmla="*/ 0 h 312"/>
                  <a:gd name="T104" fmla="*/ 301 w 301"/>
                  <a:gd name="T105" fmla="*/ 312 h 3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0859" name="Freeform 129"/>
              <p:cNvSpPr>
                <a:spLocks/>
              </p:cNvSpPr>
              <p:nvPr/>
            </p:nvSpPr>
            <p:spPr bwMode="auto">
              <a:xfrm>
                <a:off x="4318" y="606"/>
                <a:ext cx="47" cy="48"/>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w 238"/>
                  <a:gd name="T75" fmla="*/ 0 h 238"/>
                  <a:gd name="T76" fmla="*/ 0 w 238"/>
                  <a:gd name="T77" fmla="*/ 0 h 238"/>
                  <a:gd name="T78" fmla="*/ 0 w 238"/>
                  <a:gd name="T79" fmla="*/ 0 h 238"/>
                  <a:gd name="T80" fmla="*/ 0 w 238"/>
                  <a:gd name="T81" fmla="*/ 0 h 238"/>
                  <a:gd name="T82" fmla="*/ 0 w 238"/>
                  <a:gd name="T83" fmla="*/ 0 h 238"/>
                  <a:gd name="T84" fmla="*/ 0 w 238"/>
                  <a:gd name="T85" fmla="*/ 0 h 238"/>
                  <a:gd name="T86" fmla="*/ 0 w 238"/>
                  <a:gd name="T87" fmla="*/ 0 h 238"/>
                  <a:gd name="T88" fmla="*/ 0 w 238"/>
                  <a:gd name="T89" fmla="*/ 0 h 238"/>
                  <a:gd name="T90" fmla="*/ 0 w 238"/>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8"/>
                  <a:gd name="T139" fmla="*/ 0 h 238"/>
                  <a:gd name="T140" fmla="*/ 238 w 238"/>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00758" name="AutoShape 38"/>
            <p:cNvSpPr>
              <a:spLocks noChangeArrowheads="1"/>
            </p:cNvSpPr>
            <p:nvPr/>
          </p:nvSpPr>
          <p:spPr bwMode="auto">
            <a:xfrm>
              <a:off x="7010400" y="3276600"/>
              <a:ext cx="1765289" cy="1258886"/>
            </a:xfrm>
            <a:prstGeom prst="wedgeRoundRectCallout">
              <a:avLst>
                <a:gd name="adj1" fmla="val 30611"/>
                <a:gd name="adj2" fmla="val 85069"/>
                <a:gd name="adj3" fmla="val 16667"/>
              </a:avLst>
            </a:prstGeom>
            <a:noFill/>
            <a:ln w="381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400">
                  <a:latin typeface="Times New Roman" pitchFamily="18" charset="0"/>
                </a:rPr>
                <a:t>I can give a solution as a witness.</a:t>
              </a:r>
            </a:p>
          </p:txBody>
        </p:sp>
      </p:grpSp>
      <p:grpSp>
        <p:nvGrpSpPr>
          <p:cNvPr id="10" name="Group 144"/>
          <p:cNvGrpSpPr>
            <a:grpSpLocks/>
          </p:cNvGrpSpPr>
          <p:nvPr/>
        </p:nvGrpSpPr>
        <p:grpSpPr bwMode="auto">
          <a:xfrm>
            <a:off x="304800" y="638175"/>
            <a:ext cx="2840038" cy="2251075"/>
            <a:chOff x="0" y="2249012"/>
            <a:chExt cx="5918201" cy="3618388"/>
          </a:xfrm>
        </p:grpSpPr>
        <p:sp>
          <p:nvSpPr>
            <p:cNvPr id="200738" name="AutoShape 35"/>
            <p:cNvSpPr>
              <a:spLocks noChangeArrowheads="1"/>
            </p:cNvSpPr>
            <p:nvPr/>
          </p:nvSpPr>
          <p:spPr bwMode="auto">
            <a:xfrm>
              <a:off x="1428750" y="2249012"/>
              <a:ext cx="4489451" cy="1291567"/>
            </a:xfrm>
            <a:prstGeom prst="wedgeRoundRectCallout">
              <a:avLst>
                <a:gd name="adj1" fmla="val -40042"/>
                <a:gd name="adj2" fmla="val 78190"/>
                <a:gd name="adj3" fmla="val 16667"/>
              </a:avLst>
            </a:prstGeom>
            <a:noFill/>
            <a:ln w="381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a:latin typeface="Times New Roman" pitchFamily="18" charset="0"/>
                </a:rPr>
                <a:t>But how big is </a:t>
              </a:r>
              <a:br>
                <a:rPr lang="en-US" altLang="en-US" sz="2400">
                  <a:latin typeface="Times New Roman" pitchFamily="18" charset="0"/>
                </a:rPr>
              </a:br>
              <a:r>
                <a:rPr lang="en-US" altLang="en-US" sz="2400">
                  <a:latin typeface="Times New Roman" pitchFamily="18" charset="0"/>
                </a:rPr>
                <a:t>this witness?</a:t>
              </a:r>
            </a:p>
          </p:txBody>
        </p:sp>
        <p:grpSp>
          <p:nvGrpSpPr>
            <p:cNvPr id="200739" name="Group 9"/>
            <p:cNvGrpSpPr>
              <a:grpSpLocks/>
            </p:cNvGrpSpPr>
            <p:nvPr/>
          </p:nvGrpSpPr>
          <p:grpSpPr bwMode="auto">
            <a:xfrm>
              <a:off x="0" y="3124200"/>
              <a:ext cx="2282825" cy="2743200"/>
              <a:chOff x="2065" y="1551"/>
              <a:chExt cx="1628" cy="1988"/>
            </a:xfrm>
          </p:grpSpPr>
          <p:sp>
            <p:nvSpPr>
              <p:cNvPr id="177" name="Freeform 10"/>
              <p:cNvSpPr>
                <a:spLocks/>
              </p:cNvSpPr>
              <p:nvPr/>
            </p:nvSpPr>
            <p:spPr bwMode="auto">
              <a:xfrm>
                <a:off x="2777" y="1976"/>
                <a:ext cx="330" cy="338"/>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78" name="Freeform 11"/>
              <p:cNvSpPr>
                <a:spLocks/>
              </p:cNvSpPr>
              <p:nvPr/>
            </p:nvSpPr>
            <p:spPr bwMode="auto">
              <a:xfrm>
                <a:off x="2811" y="1930"/>
                <a:ext cx="304" cy="129"/>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79" name="Freeform 12"/>
              <p:cNvSpPr>
                <a:spLocks/>
              </p:cNvSpPr>
              <p:nvPr/>
            </p:nvSpPr>
            <p:spPr bwMode="auto">
              <a:xfrm>
                <a:off x="2891" y="1840"/>
                <a:ext cx="514" cy="634"/>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80" name="Freeform 13"/>
              <p:cNvSpPr>
                <a:spLocks/>
              </p:cNvSpPr>
              <p:nvPr/>
            </p:nvSpPr>
            <p:spPr bwMode="auto">
              <a:xfrm>
                <a:off x="3188" y="2047"/>
                <a:ext cx="45" cy="85"/>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81" name="Freeform 14"/>
              <p:cNvSpPr>
                <a:spLocks/>
              </p:cNvSpPr>
              <p:nvPr/>
            </p:nvSpPr>
            <p:spPr bwMode="auto">
              <a:xfrm>
                <a:off x="3141" y="1560"/>
                <a:ext cx="552" cy="453"/>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82" name="Freeform 15"/>
              <p:cNvSpPr>
                <a:spLocks/>
              </p:cNvSpPr>
              <p:nvPr/>
            </p:nvSpPr>
            <p:spPr bwMode="auto">
              <a:xfrm>
                <a:off x="3136"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83" name="Freeform 16"/>
              <p:cNvSpPr>
                <a:spLocks/>
              </p:cNvSpPr>
              <p:nvPr/>
            </p:nvSpPr>
            <p:spPr bwMode="auto">
              <a:xfrm>
                <a:off x="3098" y="1812"/>
                <a:ext cx="26"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84" name="Freeform 17"/>
              <p:cNvSpPr>
                <a:spLocks/>
              </p:cNvSpPr>
              <p:nvPr/>
            </p:nvSpPr>
            <p:spPr bwMode="auto">
              <a:xfrm>
                <a:off x="3037" y="1830"/>
                <a:ext cx="66" cy="80"/>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85" name="Freeform 18"/>
              <p:cNvSpPr>
                <a:spLocks/>
              </p:cNvSpPr>
              <p:nvPr/>
            </p:nvSpPr>
            <p:spPr bwMode="auto">
              <a:xfrm>
                <a:off x="2440" y="1819"/>
                <a:ext cx="420" cy="669"/>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86" name="Freeform 19"/>
              <p:cNvSpPr>
                <a:spLocks/>
              </p:cNvSpPr>
              <p:nvPr/>
            </p:nvSpPr>
            <p:spPr bwMode="auto">
              <a:xfrm>
                <a:off x="2499" y="1551"/>
                <a:ext cx="347"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87" name="Freeform 20"/>
              <p:cNvSpPr>
                <a:spLocks/>
              </p:cNvSpPr>
              <p:nvPr/>
            </p:nvSpPr>
            <p:spPr bwMode="auto">
              <a:xfrm>
                <a:off x="2879" y="1821"/>
                <a:ext cx="68" cy="76"/>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88" name="Freeform 21"/>
              <p:cNvSpPr>
                <a:spLocks/>
              </p:cNvSpPr>
              <p:nvPr/>
            </p:nvSpPr>
            <p:spPr bwMode="auto">
              <a:xfrm>
                <a:off x="2858" y="1782"/>
                <a:ext cx="40"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89" name="Freeform 22"/>
              <p:cNvSpPr>
                <a:spLocks/>
              </p:cNvSpPr>
              <p:nvPr/>
            </p:nvSpPr>
            <p:spPr bwMode="auto">
              <a:xfrm>
                <a:off x="2667" y="1962"/>
                <a:ext cx="80" cy="67"/>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90" name="Freeform 23"/>
              <p:cNvSpPr>
                <a:spLocks/>
              </p:cNvSpPr>
              <p:nvPr/>
            </p:nvSpPr>
            <p:spPr bwMode="auto">
              <a:xfrm>
                <a:off x="2688" y="1989"/>
                <a:ext cx="85" cy="74"/>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91" name="Freeform 24"/>
              <p:cNvSpPr>
                <a:spLocks/>
              </p:cNvSpPr>
              <p:nvPr/>
            </p:nvSpPr>
            <p:spPr bwMode="auto">
              <a:xfrm>
                <a:off x="2626" y="2367"/>
                <a:ext cx="326" cy="573"/>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92" name="Freeform 25"/>
              <p:cNvSpPr>
                <a:spLocks/>
              </p:cNvSpPr>
              <p:nvPr/>
            </p:nvSpPr>
            <p:spPr bwMode="auto">
              <a:xfrm>
                <a:off x="2608" y="2860"/>
                <a:ext cx="366" cy="679"/>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93" name="Freeform 26"/>
              <p:cNvSpPr>
                <a:spLocks/>
              </p:cNvSpPr>
              <p:nvPr/>
            </p:nvSpPr>
            <p:spPr bwMode="auto">
              <a:xfrm>
                <a:off x="2065" y="2760"/>
                <a:ext cx="694" cy="362"/>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grpSp>
      </p:grpSp>
      <p:grpSp>
        <p:nvGrpSpPr>
          <p:cNvPr id="12" name="Group 316"/>
          <p:cNvGrpSpPr>
            <a:grpSpLocks/>
          </p:cNvGrpSpPr>
          <p:nvPr/>
        </p:nvGrpSpPr>
        <p:grpSpPr bwMode="auto">
          <a:xfrm>
            <a:off x="3267075" y="290513"/>
            <a:ext cx="5800725" cy="6589712"/>
            <a:chOff x="3267722" y="289881"/>
            <a:chExt cx="5800078" cy="6590344"/>
          </a:xfrm>
        </p:grpSpPr>
        <p:grpSp>
          <p:nvGrpSpPr>
            <p:cNvPr id="200723" name="Group 14"/>
            <p:cNvGrpSpPr>
              <a:grpSpLocks/>
            </p:cNvGrpSpPr>
            <p:nvPr/>
          </p:nvGrpSpPr>
          <p:grpSpPr bwMode="auto">
            <a:xfrm>
              <a:off x="3657600" y="3087688"/>
              <a:ext cx="4202113" cy="3254375"/>
              <a:chOff x="2304" y="1945"/>
              <a:chExt cx="2647" cy="2050"/>
            </a:xfrm>
          </p:grpSpPr>
          <p:sp>
            <p:nvSpPr>
              <p:cNvPr id="200736" name="Oval 15"/>
              <p:cNvSpPr>
                <a:spLocks noChangeArrowheads="1"/>
              </p:cNvSpPr>
              <p:nvPr/>
            </p:nvSpPr>
            <p:spPr bwMode="auto">
              <a:xfrm rot="2528719">
                <a:off x="2304" y="2256"/>
                <a:ext cx="2647" cy="1739"/>
              </a:xfrm>
              <a:prstGeom prst="ellipse">
                <a:avLst/>
              </a:prstGeom>
              <a:noFill/>
              <a:ln w="38100" cap="sq">
                <a:solidFill>
                  <a:srgbClr val="00FF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200737" name="Text Box 16"/>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00FFFF"/>
                    </a:solidFill>
                    <a:latin typeface="Times New Roman" pitchFamily="18" charset="0"/>
                  </a:rPr>
                  <a:t>NP</a:t>
                </a:r>
              </a:p>
            </p:txBody>
          </p:sp>
        </p:grpSp>
        <p:grpSp>
          <p:nvGrpSpPr>
            <p:cNvPr id="200724" name="Group 7"/>
            <p:cNvGrpSpPr>
              <a:grpSpLocks/>
            </p:cNvGrpSpPr>
            <p:nvPr/>
          </p:nvGrpSpPr>
          <p:grpSpPr bwMode="auto">
            <a:xfrm>
              <a:off x="3916363" y="1830388"/>
              <a:ext cx="4986337" cy="4887912"/>
              <a:chOff x="2467" y="1153"/>
              <a:chExt cx="3141" cy="3079"/>
            </a:xfrm>
          </p:grpSpPr>
          <p:sp>
            <p:nvSpPr>
              <p:cNvPr id="200734" name="Oval 8"/>
              <p:cNvSpPr>
                <a:spLocks noChangeArrowheads="1"/>
              </p:cNvSpPr>
              <p:nvPr/>
            </p:nvSpPr>
            <p:spPr bwMode="auto">
              <a:xfrm>
                <a:off x="2467" y="1240"/>
                <a:ext cx="3141" cy="2992"/>
              </a:xfrm>
              <a:prstGeom prst="ellipse">
                <a:avLst/>
              </a:prstGeom>
              <a:noFill/>
              <a:ln w="38100" cap="sq">
                <a:solidFill>
                  <a:srgbClr val="00FF00"/>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200735" name="Text Box 9"/>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66FF33"/>
                    </a:solidFill>
                    <a:latin typeface="Times New Roman" pitchFamily="18" charset="0"/>
                  </a:rPr>
                  <a:t>Exp</a:t>
                </a:r>
              </a:p>
            </p:txBody>
          </p:sp>
        </p:grpSp>
        <p:grpSp>
          <p:nvGrpSpPr>
            <p:cNvPr id="200725" name="Group 125"/>
            <p:cNvGrpSpPr>
              <a:grpSpLocks/>
            </p:cNvGrpSpPr>
            <p:nvPr/>
          </p:nvGrpSpPr>
          <p:grpSpPr bwMode="auto">
            <a:xfrm>
              <a:off x="5245100" y="4370388"/>
              <a:ext cx="2286000" cy="2386012"/>
              <a:chOff x="5245100" y="4370388"/>
              <a:chExt cx="2286000" cy="2386012"/>
            </a:xfrm>
          </p:grpSpPr>
          <p:sp>
            <p:nvSpPr>
              <p:cNvPr id="200732" name="Oval 3"/>
              <p:cNvSpPr>
                <a:spLocks noChangeArrowheads="1"/>
              </p:cNvSpPr>
              <p:nvPr/>
            </p:nvSpPr>
            <p:spPr bwMode="auto">
              <a:xfrm>
                <a:off x="5245100" y="4470400"/>
                <a:ext cx="2286000" cy="228600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00733" name="Text Box 10"/>
              <p:cNvSpPr txBox="1">
                <a:spLocks noChangeArrowheads="1"/>
              </p:cNvSpPr>
              <p:nvPr/>
            </p:nvSpPr>
            <p:spPr bwMode="auto">
              <a:xfrm>
                <a:off x="5791200" y="4370388"/>
                <a:ext cx="12017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CC99FF"/>
                    </a:solidFill>
                    <a:latin typeface="Times New Roman" pitchFamily="18" charset="0"/>
                  </a:rPr>
                  <a:t>Poly</a:t>
                </a:r>
              </a:p>
            </p:txBody>
          </p:sp>
        </p:grpSp>
        <p:grpSp>
          <p:nvGrpSpPr>
            <p:cNvPr id="200726" name="Group 4"/>
            <p:cNvGrpSpPr>
              <a:grpSpLocks/>
            </p:cNvGrpSpPr>
            <p:nvPr/>
          </p:nvGrpSpPr>
          <p:grpSpPr bwMode="auto">
            <a:xfrm>
              <a:off x="3810000" y="838200"/>
              <a:ext cx="5257800" cy="5918200"/>
              <a:chOff x="2400" y="528"/>
              <a:chExt cx="3312" cy="3728"/>
            </a:xfrm>
          </p:grpSpPr>
          <p:sp>
            <p:nvSpPr>
              <p:cNvPr id="200730" name="Oval 5"/>
              <p:cNvSpPr>
                <a:spLocks noChangeArrowheads="1"/>
              </p:cNvSpPr>
              <p:nvPr/>
            </p:nvSpPr>
            <p:spPr bwMode="auto">
              <a:xfrm>
                <a:off x="2400" y="528"/>
                <a:ext cx="3312" cy="3728"/>
              </a:xfrm>
              <a:prstGeom prst="ellipse">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200731" name="Text Box 6"/>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FF5050"/>
                    </a:solidFill>
                    <a:latin typeface="Times New Roman" pitchFamily="18" charset="0"/>
                  </a:rPr>
                  <a:t>Computable</a:t>
                </a:r>
              </a:p>
            </p:txBody>
          </p:sp>
        </p:grpSp>
        <p:grpSp>
          <p:nvGrpSpPr>
            <p:cNvPr id="200727" name="Group 21"/>
            <p:cNvGrpSpPr>
              <a:grpSpLocks/>
            </p:cNvGrpSpPr>
            <p:nvPr/>
          </p:nvGrpSpPr>
          <p:grpSpPr bwMode="auto">
            <a:xfrm flipH="1">
              <a:off x="3267722" y="289881"/>
              <a:ext cx="5714362" cy="6590344"/>
              <a:chOff x="3902324" y="300057"/>
              <a:chExt cx="5714362" cy="6590006"/>
            </a:xfrm>
          </p:grpSpPr>
          <p:sp>
            <p:nvSpPr>
              <p:cNvPr id="323" name="Oval 3"/>
              <p:cNvSpPr>
                <a:spLocks noChangeArrowheads="1"/>
              </p:cNvSpPr>
              <p:nvPr/>
            </p:nvSpPr>
            <p:spPr bwMode="auto">
              <a:xfrm rot="1873939">
                <a:off x="3902323" y="361972"/>
                <a:ext cx="5714363" cy="6528091"/>
              </a:xfrm>
              <a:prstGeom prst="ellipse">
                <a:avLst/>
              </a:prstGeom>
              <a:noFill/>
              <a:ln w="38100" cap="sq">
                <a:solidFill>
                  <a:srgbClr val="FF00FF"/>
                </a:solidFill>
                <a:round/>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24" name="Rectangle 323"/>
              <p:cNvSpPr/>
              <p:nvPr/>
            </p:nvSpPr>
            <p:spPr>
              <a:xfrm>
                <a:off x="7272209" y="300057"/>
                <a:ext cx="1795263" cy="523898"/>
              </a:xfrm>
              <a:prstGeom prst="rect">
                <a:avLst/>
              </a:prstGeom>
            </p:spPr>
            <p:txBody>
              <a:bodyPr wrap="none">
                <a:spAutoFit/>
              </a:bodyPr>
              <a:lstStyle/>
              <a:p>
                <a:pPr eaLnBrk="0" hangingPunct="0">
                  <a:defRPr/>
                </a:pPr>
                <a:r>
                  <a:rPr lang="en-US">
                    <a:solidFill>
                      <a:srgbClr val="FF00FF"/>
                    </a:solidFill>
                    <a:cs typeface="Times New Roman" pitchFamily="18" charset="0"/>
                  </a:rPr>
                  <a:t>Acceptable</a:t>
                </a:r>
                <a:endParaRPr lang="en-CA" dirty="0">
                  <a:solidFill>
                    <a:srgbClr val="FF00FF"/>
                  </a:solidFill>
                  <a:effectLst>
                    <a:outerShdw blurRad="38100" dist="38100" dir="2700000" algn="tl">
                      <a:srgbClr val="000000">
                        <a:alpha val="43137"/>
                      </a:srgbClr>
                    </a:outerShdw>
                  </a:effectLst>
                  <a:cs typeface="+mn-cs"/>
                </a:endParaRPr>
              </a:p>
            </p:txBody>
          </p:sp>
        </p:grpSp>
      </p:grpSp>
      <p:sp>
        <p:nvSpPr>
          <p:cNvPr id="204" name="TextBox 203"/>
          <p:cNvSpPr txBox="1">
            <a:spLocks noChangeArrowheads="1"/>
          </p:cNvSpPr>
          <p:nvPr/>
        </p:nvSpPr>
        <p:spPr bwMode="auto">
          <a:xfrm>
            <a:off x="219075" y="4813300"/>
            <a:ext cx="4810125" cy="181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buFontTx/>
              <a:buChar char="•"/>
            </a:pPr>
            <a:r>
              <a:rPr lang="en-CA" altLang="en-US" sz="2800">
                <a:latin typeface="Times New Roman" pitchFamily="18" charset="0"/>
              </a:rPr>
              <a:t>If dominos can’t be repeated,</a:t>
            </a:r>
            <a:br>
              <a:rPr lang="en-CA" altLang="en-US" sz="2800">
                <a:latin typeface="Times New Roman" pitchFamily="18" charset="0"/>
              </a:rPr>
            </a:br>
            <a:r>
              <a:rPr lang="en-CA" altLang="en-US" sz="2800">
                <a:latin typeface="Times New Roman" pitchFamily="18" charset="0"/>
              </a:rPr>
              <a:t>   |S| </a:t>
            </a:r>
            <a:r>
              <a:rPr lang="en-CA" altLang="en-US" sz="2800">
                <a:latin typeface="Times New Roman" pitchFamily="18" charset="0"/>
                <a:sym typeface="Symbol" pitchFamily="18" charset="2"/>
              </a:rPr>
              <a:t> |I|</a:t>
            </a:r>
          </a:p>
          <a:p>
            <a:pPr>
              <a:spcBef>
                <a:spcPct val="0"/>
              </a:spcBef>
              <a:buFontTx/>
              <a:buChar char="•"/>
            </a:pPr>
            <a:r>
              <a:rPr lang="en-CA" altLang="en-US" sz="2800">
                <a:latin typeface="Times New Roman" pitchFamily="18" charset="0"/>
              </a:rPr>
              <a:t>If dominos can be repeated,</a:t>
            </a:r>
            <a:r>
              <a:rPr lang="en-CA" altLang="en-US" sz="2800">
                <a:latin typeface="Times New Roman" pitchFamily="18" charset="0"/>
                <a:sym typeface="Symbol" pitchFamily="18" charset="2"/>
              </a:rPr>
              <a:t/>
            </a:r>
            <a:br>
              <a:rPr lang="en-CA" altLang="en-US" sz="2800">
                <a:latin typeface="Times New Roman" pitchFamily="18" charset="0"/>
                <a:sym typeface="Symbol" pitchFamily="18" charset="2"/>
              </a:rPr>
            </a:br>
            <a:r>
              <a:rPr lang="en-CA" altLang="en-US" sz="2800">
                <a:latin typeface="Times New Roman" pitchFamily="18" charset="0"/>
                <a:sym typeface="Symbol" pitchFamily="18" charset="2"/>
              </a:rPr>
              <a:t>   |S| can be arbitrarily long.</a:t>
            </a:r>
            <a:endParaRPr lang="en-CA" altLang="en-US" sz="2800">
              <a:latin typeface="Times New Roman" pitchFamily="18" charset="0"/>
            </a:endParaRPr>
          </a:p>
        </p:txBody>
      </p:sp>
      <p:sp>
        <p:nvSpPr>
          <p:cNvPr id="205" name="Rectangle 204"/>
          <p:cNvSpPr/>
          <p:nvPr/>
        </p:nvSpPr>
        <p:spPr>
          <a:xfrm>
            <a:off x="4371975" y="3895725"/>
            <a:ext cx="919163" cy="461963"/>
          </a:xfrm>
          <a:prstGeom prst="rect">
            <a:avLst/>
          </a:prstGeom>
        </p:spPr>
        <p:txBody>
          <a:bodyPr wrap="none">
            <a:spAutoFit/>
          </a:bodyPr>
          <a:lstStyle/>
          <a:p>
            <a:pPr algn="ctr" eaLnBrk="0" hangingPunct="0">
              <a:defRPr/>
            </a:pPr>
            <a:r>
              <a:rPr lang="en-US" sz="2400" i="1" dirty="0">
                <a:solidFill>
                  <a:schemeClr val="accent2"/>
                </a:solidFill>
                <a:effectLst>
                  <a:outerShdw blurRad="38100" dist="38100" dir="2700000" algn="tl">
                    <a:srgbClr val="000000"/>
                  </a:outerShdw>
                </a:effectLst>
                <a:cs typeface="+mn-cs"/>
              </a:rPr>
              <a:t>PCP?</a:t>
            </a:r>
            <a:endParaRPr lang="en-CA" sz="2400" i="1" dirty="0">
              <a:solidFill>
                <a:schemeClr val="accent2"/>
              </a:solidFill>
              <a:cs typeface="+mn-cs"/>
            </a:endParaRPr>
          </a:p>
        </p:txBody>
      </p:sp>
      <p:sp>
        <p:nvSpPr>
          <p:cNvPr id="206" name="Rectangle 205"/>
          <p:cNvSpPr/>
          <p:nvPr/>
        </p:nvSpPr>
        <p:spPr>
          <a:xfrm>
            <a:off x="4191000" y="909638"/>
            <a:ext cx="919163" cy="461962"/>
          </a:xfrm>
          <a:prstGeom prst="rect">
            <a:avLst/>
          </a:prstGeom>
        </p:spPr>
        <p:txBody>
          <a:bodyPr wrap="none">
            <a:spAutoFit/>
          </a:bodyPr>
          <a:lstStyle/>
          <a:p>
            <a:pPr algn="ctr" eaLnBrk="0" hangingPunct="0">
              <a:defRPr/>
            </a:pPr>
            <a:r>
              <a:rPr lang="en-US" sz="2400" i="1" dirty="0">
                <a:solidFill>
                  <a:schemeClr val="accent2"/>
                </a:solidFill>
                <a:effectLst>
                  <a:outerShdw blurRad="38100" dist="38100" dir="2700000" algn="tl">
                    <a:srgbClr val="000000"/>
                  </a:outerShdw>
                </a:effectLst>
                <a:cs typeface="+mn-cs"/>
              </a:rPr>
              <a:t>PCP?</a:t>
            </a:r>
            <a:endParaRPr lang="en-CA" sz="2400" i="1" dirty="0">
              <a:solidFill>
                <a:schemeClr val="accent2"/>
              </a:solidFill>
              <a:cs typeface="+mn-cs"/>
            </a:endParaRPr>
          </a:p>
        </p:txBody>
      </p:sp>
      <p:grpSp>
        <p:nvGrpSpPr>
          <p:cNvPr id="18" name="Group 207"/>
          <p:cNvGrpSpPr>
            <a:grpSpLocks/>
          </p:cNvGrpSpPr>
          <p:nvPr/>
        </p:nvGrpSpPr>
        <p:grpSpPr bwMode="auto">
          <a:xfrm>
            <a:off x="571500" y="2778125"/>
            <a:ext cx="2544763" cy="995363"/>
            <a:chOff x="572052" y="2777704"/>
            <a:chExt cx="2543522" cy="995784"/>
          </a:xfrm>
        </p:grpSpPr>
        <p:sp>
          <p:nvSpPr>
            <p:cNvPr id="200721" name="Oval 193"/>
            <p:cNvSpPr>
              <a:spLocks noChangeArrowheads="1"/>
            </p:cNvSpPr>
            <p:nvPr/>
          </p:nvSpPr>
          <p:spPr bwMode="auto">
            <a:xfrm>
              <a:off x="572052" y="2819400"/>
              <a:ext cx="875748" cy="954088"/>
            </a:xfrm>
            <a:prstGeom prst="ellipse">
              <a:avLst/>
            </a:prstGeom>
            <a:noFill/>
            <a:ln w="9525">
              <a:solidFill>
                <a:schemeClr val="hlink"/>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endParaRPr lang="en-CA" altLang="en-US" sz="2400">
                <a:latin typeface="Times New Roman" pitchFamily="18" charset="0"/>
              </a:endParaRPr>
            </a:p>
          </p:txBody>
        </p:sp>
        <p:sp>
          <p:nvSpPr>
            <p:cNvPr id="200722" name="Oval 206"/>
            <p:cNvSpPr>
              <a:spLocks noChangeArrowheads="1"/>
            </p:cNvSpPr>
            <p:nvPr/>
          </p:nvSpPr>
          <p:spPr bwMode="auto">
            <a:xfrm>
              <a:off x="2239826" y="2777704"/>
              <a:ext cx="875748" cy="954088"/>
            </a:xfrm>
            <a:prstGeom prst="ellipse">
              <a:avLst/>
            </a:prstGeom>
            <a:noFill/>
            <a:ln w="9525">
              <a:solidFill>
                <a:schemeClr val="hlink"/>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endParaRPr lang="en-CA" altLang="en-US" sz="2400">
                <a:latin typeface="Times New Roman" pitchFamily="18" charset="0"/>
              </a:endParaRPr>
            </a:p>
          </p:txBody>
        </p:sp>
      </p:grpSp>
      <p:grpSp>
        <p:nvGrpSpPr>
          <p:cNvPr id="19" name="Group 211"/>
          <p:cNvGrpSpPr>
            <a:grpSpLocks/>
          </p:cNvGrpSpPr>
          <p:nvPr/>
        </p:nvGrpSpPr>
        <p:grpSpPr bwMode="auto">
          <a:xfrm>
            <a:off x="4189413" y="4186238"/>
            <a:ext cx="1217612" cy="690562"/>
            <a:chOff x="4189561" y="4186535"/>
            <a:chExt cx="1217641" cy="690264"/>
          </a:xfrm>
        </p:grpSpPr>
        <p:sp>
          <p:nvSpPr>
            <p:cNvPr id="209" name="Rectangle 208"/>
            <p:cNvSpPr/>
            <p:nvPr/>
          </p:nvSpPr>
          <p:spPr>
            <a:xfrm>
              <a:off x="4189561" y="4186535"/>
              <a:ext cx="1217641" cy="461763"/>
            </a:xfrm>
            <a:prstGeom prst="rect">
              <a:avLst/>
            </a:prstGeom>
          </p:spPr>
          <p:txBody>
            <a:bodyPr wrap="none">
              <a:spAutoFit/>
            </a:bodyPr>
            <a:lstStyle/>
            <a:p>
              <a:pPr algn="ctr" eaLnBrk="0" hangingPunct="0">
                <a:defRPr/>
              </a:pPr>
              <a:r>
                <a:rPr lang="en-US" sz="2400" i="1">
                  <a:solidFill>
                    <a:schemeClr val="accent2"/>
                  </a:solidFill>
                  <a:effectLst>
                    <a:outerShdw blurRad="38100" dist="38100" dir="2700000" algn="tl">
                      <a:srgbClr val="000000"/>
                    </a:outerShdw>
                  </a:effectLst>
                  <a:cs typeface="+mn-cs"/>
                </a:rPr>
                <a:t>Without </a:t>
              </a:r>
              <a:endParaRPr lang="en-CA" sz="2400" i="1" dirty="0">
                <a:solidFill>
                  <a:schemeClr val="accent2"/>
                </a:solidFill>
                <a:cs typeface="+mn-cs"/>
              </a:endParaRPr>
            </a:p>
          </p:txBody>
        </p:sp>
        <p:sp>
          <p:nvSpPr>
            <p:cNvPr id="211" name="Rectangle 210"/>
            <p:cNvSpPr/>
            <p:nvPr/>
          </p:nvSpPr>
          <p:spPr>
            <a:xfrm>
              <a:off x="4191148" y="4415036"/>
              <a:ext cx="1157316" cy="461763"/>
            </a:xfrm>
            <a:prstGeom prst="rect">
              <a:avLst/>
            </a:prstGeom>
          </p:spPr>
          <p:txBody>
            <a:bodyPr wrap="none">
              <a:spAutoFit/>
            </a:bodyPr>
            <a:lstStyle/>
            <a:p>
              <a:pPr algn="ctr" eaLnBrk="0" hangingPunct="0">
                <a:defRPr/>
              </a:pPr>
              <a:r>
                <a:rPr lang="en-US" sz="2400" i="1">
                  <a:solidFill>
                    <a:schemeClr val="accent2"/>
                  </a:solidFill>
                  <a:effectLst>
                    <a:outerShdw blurRad="38100" dist="38100" dir="2700000" algn="tl">
                      <a:srgbClr val="000000"/>
                    </a:outerShdw>
                  </a:effectLst>
                  <a:cs typeface="+mn-cs"/>
                </a:rPr>
                <a:t>Repeats</a:t>
              </a:r>
              <a:endParaRPr lang="en-CA" sz="2400" dirty="0">
                <a:cs typeface="+mn-cs"/>
              </a:endParaRPr>
            </a:p>
          </p:txBody>
        </p:sp>
      </p:grpSp>
      <p:grpSp>
        <p:nvGrpSpPr>
          <p:cNvPr id="20" name="Group 212"/>
          <p:cNvGrpSpPr>
            <a:grpSpLocks/>
          </p:cNvGrpSpPr>
          <p:nvPr/>
        </p:nvGrpSpPr>
        <p:grpSpPr bwMode="auto">
          <a:xfrm>
            <a:off x="3981450" y="1160463"/>
            <a:ext cx="1157288" cy="690562"/>
            <a:chOff x="4191001" y="4186535"/>
            <a:chExt cx="1157689" cy="690264"/>
          </a:xfrm>
        </p:grpSpPr>
        <p:sp>
          <p:nvSpPr>
            <p:cNvPr id="214" name="Rectangle 213"/>
            <p:cNvSpPr/>
            <p:nvPr/>
          </p:nvSpPr>
          <p:spPr>
            <a:xfrm>
              <a:off x="4424445" y="4186535"/>
              <a:ext cx="747971" cy="461763"/>
            </a:xfrm>
            <a:prstGeom prst="rect">
              <a:avLst/>
            </a:prstGeom>
          </p:spPr>
          <p:txBody>
            <a:bodyPr wrap="none">
              <a:spAutoFit/>
            </a:bodyPr>
            <a:lstStyle/>
            <a:p>
              <a:pPr algn="ctr" eaLnBrk="0" hangingPunct="0">
                <a:defRPr/>
              </a:pPr>
              <a:r>
                <a:rPr lang="en-US" sz="2400" i="1">
                  <a:solidFill>
                    <a:schemeClr val="accent2"/>
                  </a:solidFill>
                  <a:effectLst>
                    <a:outerShdw blurRad="38100" dist="38100" dir="2700000" algn="tl">
                      <a:srgbClr val="000000"/>
                    </a:outerShdw>
                  </a:effectLst>
                  <a:cs typeface="+mn-cs"/>
                </a:rPr>
                <a:t>With</a:t>
              </a:r>
              <a:endParaRPr lang="en-CA" sz="2400" i="1" dirty="0">
                <a:solidFill>
                  <a:schemeClr val="accent2"/>
                </a:solidFill>
                <a:cs typeface="+mn-cs"/>
              </a:endParaRPr>
            </a:p>
          </p:txBody>
        </p:sp>
        <p:sp>
          <p:nvSpPr>
            <p:cNvPr id="215" name="Rectangle 214"/>
            <p:cNvSpPr/>
            <p:nvPr/>
          </p:nvSpPr>
          <p:spPr>
            <a:xfrm>
              <a:off x="4191001" y="4415036"/>
              <a:ext cx="1157689" cy="461763"/>
            </a:xfrm>
            <a:prstGeom prst="rect">
              <a:avLst/>
            </a:prstGeom>
          </p:spPr>
          <p:txBody>
            <a:bodyPr wrap="none">
              <a:spAutoFit/>
            </a:bodyPr>
            <a:lstStyle/>
            <a:p>
              <a:pPr algn="ctr" eaLnBrk="0" hangingPunct="0">
                <a:defRPr/>
              </a:pPr>
              <a:r>
                <a:rPr lang="en-US" sz="2400" i="1">
                  <a:solidFill>
                    <a:schemeClr val="accent2"/>
                  </a:solidFill>
                  <a:effectLst>
                    <a:outerShdw blurRad="38100" dist="38100" dir="2700000" algn="tl">
                      <a:srgbClr val="000000"/>
                    </a:outerShdw>
                  </a:effectLst>
                  <a:cs typeface="+mn-cs"/>
                </a:rPr>
                <a:t>Repeats</a:t>
              </a:r>
              <a:endParaRPr lang="en-CA" sz="2400" dirty="0">
                <a:cs typeface="+mn-cs"/>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05"/>
                                        </p:tgtEl>
                                        <p:attrNameLst>
                                          <p:attrName>style.visibility</p:attrName>
                                        </p:attrNameLst>
                                      </p:cBhvr>
                                      <p:to>
                                        <p:strVal val="visible"/>
                                      </p:to>
                                    </p:set>
                                    <p:anim calcmode="lin" valueType="num">
                                      <p:cBhvr additive="base">
                                        <p:cTn id="13" dur="500" fill="hold"/>
                                        <p:tgtEl>
                                          <p:spTgt spid="205"/>
                                        </p:tgtEl>
                                        <p:attrNameLst>
                                          <p:attrName>ppt_x</p:attrName>
                                        </p:attrNameLst>
                                      </p:cBhvr>
                                      <p:tavLst>
                                        <p:tav tm="0">
                                          <p:val>
                                            <p:strVal val="#ppt_x"/>
                                          </p:val>
                                        </p:tav>
                                        <p:tav tm="100000">
                                          <p:val>
                                            <p:strVal val="#ppt_x"/>
                                          </p:val>
                                        </p:tav>
                                      </p:tavLst>
                                    </p:anim>
                                    <p:anim calcmode="lin" valueType="num">
                                      <p:cBhvr additive="base">
                                        <p:cTn id="14" dur="500" fill="hold"/>
                                        <p:tgtEl>
                                          <p:spTgt spid="205"/>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06"/>
                                        </p:tgtEl>
                                        <p:attrNameLst>
                                          <p:attrName>style.visibility</p:attrName>
                                        </p:attrNameLst>
                                      </p:cBhvr>
                                      <p:to>
                                        <p:strVal val="visible"/>
                                      </p:to>
                                    </p:set>
                                    <p:anim calcmode="lin" valueType="num">
                                      <p:cBhvr additive="base">
                                        <p:cTn id="19" dur="500" fill="hold"/>
                                        <p:tgtEl>
                                          <p:spTgt spid="206"/>
                                        </p:tgtEl>
                                        <p:attrNameLst>
                                          <p:attrName>ppt_x</p:attrName>
                                        </p:attrNameLst>
                                      </p:cBhvr>
                                      <p:tavLst>
                                        <p:tav tm="0">
                                          <p:val>
                                            <p:strVal val="#ppt_x"/>
                                          </p:val>
                                        </p:tav>
                                        <p:tav tm="100000">
                                          <p:val>
                                            <p:strVal val="#ppt_x"/>
                                          </p:val>
                                        </p:tav>
                                      </p:tavLst>
                                    </p:anim>
                                    <p:anim calcmode="lin" valueType="num">
                                      <p:cBhvr additive="base">
                                        <p:cTn id="20" dur="500" fill="hold"/>
                                        <p:tgtEl>
                                          <p:spTgt spid="206"/>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10"/>
                                        </p:tgtEl>
                                        <p:attrNameLst>
                                          <p:attrName>style.visibility</p:attrName>
                                        </p:attrNameLst>
                                      </p:cBhvr>
                                      <p:to>
                                        <p:strVal val="visible"/>
                                      </p:to>
                                    </p:set>
                                    <p:anim calcmode="lin" valueType="num">
                                      <p:cBhvr additive="base">
                                        <p:cTn id="25" dur="500" fill="hold"/>
                                        <p:tgtEl>
                                          <p:spTgt spid="10"/>
                                        </p:tgtEl>
                                        <p:attrNameLst>
                                          <p:attrName>ppt_x</p:attrName>
                                        </p:attrNameLst>
                                      </p:cBhvr>
                                      <p:tavLst>
                                        <p:tav tm="0">
                                          <p:val>
                                            <p:strVal val="0-#ppt_w/2"/>
                                          </p:val>
                                        </p:tav>
                                        <p:tav tm="100000">
                                          <p:val>
                                            <p:strVal val="#ppt_x"/>
                                          </p:val>
                                        </p:tav>
                                      </p:tavLst>
                                    </p:anim>
                                    <p:anim calcmode="lin" valueType="num">
                                      <p:cBhvr additive="base">
                                        <p:cTn id="26"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nodeType="clickEffect">
                                  <p:stCondLst>
                                    <p:cond delay="0"/>
                                  </p:stCondLst>
                                  <p:childTnLst>
                                    <p:set>
                                      <p:cBhvr>
                                        <p:cTn id="30" dur="1" fill="hold">
                                          <p:stCondLst>
                                            <p:cond delay="0"/>
                                          </p:stCondLst>
                                        </p:cTn>
                                        <p:tgtEl>
                                          <p:spTgt spid="204">
                                            <p:txEl>
                                              <p:pRg st="0" end="0"/>
                                            </p:txEl>
                                          </p:spTgt>
                                        </p:tgtEl>
                                        <p:attrNameLst>
                                          <p:attrName>style.visibility</p:attrName>
                                        </p:attrNameLst>
                                      </p:cBhvr>
                                      <p:to>
                                        <p:strVal val="visible"/>
                                      </p:to>
                                    </p:set>
                                    <p:anim calcmode="lin" valueType="num">
                                      <p:cBhvr additive="base">
                                        <p:cTn id="31" dur="500" fill="hold"/>
                                        <p:tgtEl>
                                          <p:spTgt spid="204">
                                            <p:txEl>
                                              <p:pRg st="0" end="0"/>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204">
                                            <p:txEl>
                                              <p:pRg st="0" end="0"/>
                                            </p:txEl>
                                          </p:spTgt>
                                        </p:tgtEl>
                                        <p:attrNameLst>
                                          <p:attrName>ppt_y</p:attrName>
                                        </p:attrNameLst>
                                      </p:cBhvr>
                                      <p:tavLst>
                                        <p:tav tm="0">
                                          <p:val>
                                            <p:strVal val="#ppt_y"/>
                                          </p:val>
                                        </p:tav>
                                        <p:tav tm="100000">
                                          <p:val>
                                            <p:strVal val="#ppt_y"/>
                                          </p:val>
                                        </p:tav>
                                      </p:tavLst>
                                    </p:anim>
                                  </p:childTnLst>
                                </p:cTn>
                              </p:par>
                              <p:par>
                                <p:cTn id="33" presetID="2" presetClass="entr" presetSubtype="8" fill="hold"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500" fill="hold"/>
                                        <p:tgtEl>
                                          <p:spTgt spid="18"/>
                                        </p:tgtEl>
                                        <p:attrNameLst>
                                          <p:attrName>ppt_x</p:attrName>
                                        </p:attrNameLst>
                                      </p:cBhvr>
                                      <p:tavLst>
                                        <p:tav tm="0">
                                          <p:val>
                                            <p:strVal val="0-#ppt_w/2"/>
                                          </p:val>
                                        </p:tav>
                                        <p:tav tm="100000">
                                          <p:val>
                                            <p:strVal val="#ppt_x"/>
                                          </p:val>
                                        </p:tav>
                                      </p:tavLst>
                                    </p:anim>
                                    <p:anim calcmode="lin" valueType="num">
                                      <p:cBhvr additive="base">
                                        <p:cTn id="36" dur="500" fill="hold"/>
                                        <p:tgtEl>
                                          <p:spTgt spid="18"/>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4" fill="hold" nodeType="clickEffect">
                                  <p:stCondLst>
                                    <p:cond delay="0"/>
                                  </p:stCondLst>
                                  <p:childTnLst>
                                    <p:set>
                                      <p:cBhvr>
                                        <p:cTn id="40" dur="1" fill="hold">
                                          <p:stCondLst>
                                            <p:cond delay="0"/>
                                          </p:stCondLst>
                                        </p:cTn>
                                        <p:tgtEl>
                                          <p:spTgt spid="19"/>
                                        </p:tgtEl>
                                        <p:attrNameLst>
                                          <p:attrName>style.visibility</p:attrName>
                                        </p:attrNameLst>
                                      </p:cBhvr>
                                      <p:to>
                                        <p:strVal val="visible"/>
                                      </p:to>
                                    </p:set>
                                    <p:anim calcmode="lin" valueType="num">
                                      <p:cBhvr additive="base">
                                        <p:cTn id="41" dur="500" fill="hold"/>
                                        <p:tgtEl>
                                          <p:spTgt spid="19"/>
                                        </p:tgtEl>
                                        <p:attrNameLst>
                                          <p:attrName>ppt_x</p:attrName>
                                        </p:attrNameLst>
                                      </p:cBhvr>
                                      <p:tavLst>
                                        <p:tav tm="0">
                                          <p:val>
                                            <p:strVal val="#ppt_x"/>
                                          </p:val>
                                        </p:tav>
                                        <p:tav tm="100000">
                                          <p:val>
                                            <p:strVal val="#ppt_x"/>
                                          </p:val>
                                        </p:tav>
                                      </p:tavLst>
                                    </p:anim>
                                    <p:anim calcmode="lin" valueType="num">
                                      <p:cBhvr additive="base">
                                        <p:cTn id="4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8" fill="hold" nodeType="clickEffect">
                                  <p:stCondLst>
                                    <p:cond delay="0"/>
                                  </p:stCondLst>
                                  <p:childTnLst>
                                    <p:set>
                                      <p:cBhvr>
                                        <p:cTn id="46" dur="1" fill="hold">
                                          <p:stCondLst>
                                            <p:cond delay="0"/>
                                          </p:stCondLst>
                                        </p:cTn>
                                        <p:tgtEl>
                                          <p:spTgt spid="204">
                                            <p:txEl>
                                              <p:pRg st="1" end="1"/>
                                            </p:txEl>
                                          </p:spTgt>
                                        </p:tgtEl>
                                        <p:attrNameLst>
                                          <p:attrName>style.visibility</p:attrName>
                                        </p:attrNameLst>
                                      </p:cBhvr>
                                      <p:to>
                                        <p:strVal val="visible"/>
                                      </p:to>
                                    </p:set>
                                    <p:anim calcmode="lin" valueType="num">
                                      <p:cBhvr additive="base">
                                        <p:cTn id="47" dur="500" fill="hold"/>
                                        <p:tgtEl>
                                          <p:spTgt spid="204">
                                            <p:txEl>
                                              <p:pRg st="1" end="1"/>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20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4" fill="hold" nodeType="click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 grpId="0"/>
      <p:bldP spid="206" grpId="0"/>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4"/>
          <p:cNvGrpSpPr>
            <a:grpSpLocks/>
          </p:cNvGrpSpPr>
          <p:nvPr/>
        </p:nvGrpSpPr>
        <p:grpSpPr bwMode="auto">
          <a:xfrm>
            <a:off x="4941888" y="3060700"/>
            <a:ext cx="4202112" cy="3263900"/>
            <a:chOff x="3113" y="1928"/>
            <a:chExt cx="2647" cy="2056"/>
          </a:xfrm>
        </p:grpSpPr>
        <p:sp>
          <p:nvSpPr>
            <p:cNvPr id="201757" name="Oval 25"/>
            <p:cNvSpPr>
              <a:spLocks noChangeArrowheads="1"/>
            </p:cNvSpPr>
            <p:nvPr/>
          </p:nvSpPr>
          <p:spPr bwMode="auto">
            <a:xfrm rot="19071281" flipH="1">
              <a:off x="3113" y="2245"/>
              <a:ext cx="2647" cy="1739"/>
            </a:xfrm>
            <a:prstGeom prst="ellipse">
              <a:avLst/>
            </a:prstGeom>
            <a:noFill/>
            <a:ln w="38100" cap="sq">
              <a:solidFill>
                <a:srgbClr val="00CC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201758" name="Text Box 26"/>
            <p:cNvSpPr txBox="1">
              <a:spLocks noChangeArrowheads="1"/>
            </p:cNvSpPr>
            <p:nvPr/>
          </p:nvSpPr>
          <p:spPr bwMode="auto">
            <a:xfrm>
              <a:off x="4432" y="1928"/>
              <a:ext cx="89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6699FF"/>
                  </a:solidFill>
                  <a:latin typeface="Times New Roman" pitchFamily="18" charset="0"/>
                </a:rPr>
                <a:t>CoNP</a:t>
              </a:r>
            </a:p>
          </p:txBody>
        </p:sp>
      </p:grpSp>
      <p:sp>
        <p:nvSpPr>
          <p:cNvPr id="95251" name="Text Box 30"/>
          <p:cNvSpPr txBox="1">
            <a:spLocks noChangeArrowheads="1"/>
          </p:cNvSpPr>
          <p:nvPr/>
        </p:nvSpPr>
        <p:spPr bwMode="auto">
          <a:xfrm>
            <a:off x="7023100" y="3454400"/>
            <a:ext cx="1590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a:latin typeface="Times New Roman" pitchFamily="18" charset="0"/>
              </a:rPr>
              <a:t>not SAT</a:t>
            </a:r>
          </a:p>
        </p:txBody>
      </p:sp>
      <p:grpSp>
        <p:nvGrpSpPr>
          <p:cNvPr id="201732" name="Group 4"/>
          <p:cNvGrpSpPr>
            <a:grpSpLocks/>
          </p:cNvGrpSpPr>
          <p:nvPr/>
        </p:nvGrpSpPr>
        <p:grpSpPr bwMode="auto">
          <a:xfrm>
            <a:off x="3810000" y="815975"/>
            <a:ext cx="5257800" cy="5918200"/>
            <a:chOff x="2400" y="528"/>
            <a:chExt cx="3312" cy="3728"/>
          </a:xfrm>
        </p:grpSpPr>
        <p:sp>
          <p:nvSpPr>
            <p:cNvPr id="201755" name="Oval 5"/>
            <p:cNvSpPr>
              <a:spLocks noChangeArrowheads="1"/>
            </p:cNvSpPr>
            <p:nvPr/>
          </p:nvSpPr>
          <p:spPr bwMode="auto">
            <a:xfrm>
              <a:off x="2400" y="528"/>
              <a:ext cx="3312" cy="3728"/>
            </a:xfrm>
            <a:prstGeom prst="ellipse">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201756" name="Text Box 6"/>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FF5050"/>
                  </a:solidFill>
                  <a:latin typeface="Times New Roman" pitchFamily="18" charset="0"/>
                </a:rPr>
                <a:t>Computable</a:t>
              </a:r>
            </a:p>
          </p:txBody>
        </p:sp>
      </p:grpSp>
      <p:grpSp>
        <p:nvGrpSpPr>
          <p:cNvPr id="201733" name="Group 7"/>
          <p:cNvGrpSpPr>
            <a:grpSpLocks/>
          </p:cNvGrpSpPr>
          <p:nvPr/>
        </p:nvGrpSpPr>
        <p:grpSpPr bwMode="auto">
          <a:xfrm>
            <a:off x="3916363" y="1808163"/>
            <a:ext cx="4986337" cy="4887912"/>
            <a:chOff x="2467" y="1153"/>
            <a:chExt cx="3141" cy="3079"/>
          </a:xfrm>
        </p:grpSpPr>
        <p:sp>
          <p:nvSpPr>
            <p:cNvPr id="201753" name="Oval 8"/>
            <p:cNvSpPr>
              <a:spLocks noChangeArrowheads="1"/>
            </p:cNvSpPr>
            <p:nvPr/>
          </p:nvSpPr>
          <p:spPr bwMode="auto">
            <a:xfrm>
              <a:off x="2467" y="1240"/>
              <a:ext cx="3141" cy="2992"/>
            </a:xfrm>
            <a:prstGeom prst="ellipse">
              <a:avLst/>
            </a:prstGeom>
            <a:noFill/>
            <a:ln w="38100" cap="sq">
              <a:solidFill>
                <a:srgbClr val="00FF00"/>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201754" name="Text Box 9"/>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66FF33"/>
                  </a:solidFill>
                  <a:latin typeface="Times New Roman" pitchFamily="18" charset="0"/>
                </a:rPr>
                <a:t>Exp</a:t>
              </a:r>
            </a:p>
          </p:txBody>
        </p:sp>
      </p:grpSp>
      <p:grpSp>
        <p:nvGrpSpPr>
          <p:cNvPr id="201734" name="Group 36"/>
          <p:cNvGrpSpPr>
            <a:grpSpLocks/>
          </p:cNvGrpSpPr>
          <p:nvPr/>
        </p:nvGrpSpPr>
        <p:grpSpPr bwMode="auto">
          <a:xfrm>
            <a:off x="5245100" y="4348163"/>
            <a:ext cx="2286000" cy="2386012"/>
            <a:chOff x="5245100" y="4370388"/>
            <a:chExt cx="2286000" cy="2386012"/>
          </a:xfrm>
        </p:grpSpPr>
        <p:sp>
          <p:nvSpPr>
            <p:cNvPr id="201751" name="Oval 3"/>
            <p:cNvSpPr>
              <a:spLocks noChangeArrowheads="1"/>
            </p:cNvSpPr>
            <p:nvPr/>
          </p:nvSpPr>
          <p:spPr bwMode="auto">
            <a:xfrm>
              <a:off x="5245100" y="4470400"/>
              <a:ext cx="2286000" cy="228600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01752" name="Text Box 10"/>
            <p:cNvSpPr txBox="1">
              <a:spLocks noChangeArrowheads="1"/>
            </p:cNvSpPr>
            <p:nvPr/>
          </p:nvSpPr>
          <p:spPr bwMode="auto">
            <a:xfrm>
              <a:off x="5791200" y="4370388"/>
              <a:ext cx="12017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CC99FF"/>
                  </a:solidFill>
                  <a:latin typeface="Times New Roman" pitchFamily="18" charset="0"/>
                </a:rPr>
                <a:t>Poly</a:t>
              </a:r>
            </a:p>
          </p:txBody>
        </p:sp>
      </p:grpSp>
      <p:grpSp>
        <p:nvGrpSpPr>
          <p:cNvPr id="6" name="Group 14"/>
          <p:cNvGrpSpPr>
            <a:grpSpLocks/>
          </p:cNvGrpSpPr>
          <p:nvPr/>
        </p:nvGrpSpPr>
        <p:grpSpPr bwMode="auto">
          <a:xfrm>
            <a:off x="3657600" y="3065463"/>
            <a:ext cx="4202113" cy="3254375"/>
            <a:chOff x="2304" y="1945"/>
            <a:chExt cx="2647" cy="2050"/>
          </a:xfrm>
        </p:grpSpPr>
        <p:sp>
          <p:nvSpPr>
            <p:cNvPr id="201749" name="Oval 15"/>
            <p:cNvSpPr>
              <a:spLocks noChangeArrowheads="1"/>
            </p:cNvSpPr>
            <p:nvPr/>
          </p:nvSpPr>
          <p:spPr bwMode="auto">
            <a:xfrm rot="2528719">
              <a:off x="2304" y="2256"/>
              <a:ext cx="2647" cy="1739"/>
            </a:xfrm>
            <a:prstGeom prst="ellipse">
              <a:avLst/>
            </a:prstGeom>
            <a:noFill/>
            <a:ln w="38100" cap="sq">
              <a:solidFill>
                <a:srgbClr val="00FF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201750" name="Text Box 16"/>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00FFFF"/>
                  </a:solidFill>
                  <a:latin typeface="Times New Roman" pitchFamily="18" charset="0"/>
                </a:rPr>
                <a:t>NP</a:t>
              </a:r>
            </a:p>
          </p:txBody>
        </p:sp>
      </p:grpSp>
      <p:sp>
        <p:nvSpPr>
          <p:cNvPr id="201736" name="Text Box 20"/>
          <p:cNvSpPr txBox="1">
            <a:spLocks noChangeArrowheads="1"/>
          </p:cNvSpPr>
          <p:nvPr/>
        </p:nvSpPr>
        <p:spPr bwMode="auto">
          <a:xfrm>
            <a:off x="5791200" y="5387975"/>
            <a:ext cx="119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a:latin typeface="Times New Roman" pitchFamily="18" charset="0"/>
              </a:rPr>
              <a:t>GCD</a:t>
            </a:r>
          </a:p>
        </p:txBody>
      </p:sp>
      <p:sp>
        <p:nvSpPr>
          <p:cNvPr id="95244" name="Text Box 22"/>
          <p:cNvSpPr txBox="1">
            <a:spLocks noChangeArrowheads="1"/>
          </p:cNvSpPr>
          <p:nvPr/>
        </p:nvSpPr>
        <p:spPr bwMode="auto">
          <a:xfrm>
            <a:off x="4319588" y="3419475"/>
            <a:ext cx="11255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a:latin typeface="Times New Roman" pitchFamily="18" charset="0"/>
              </a:rPr>
              <a:t>SAT</a:t>
            </a:r>
          </a:p>
        </p:txBody>
      </p:sp>
      <p:sp>
        <p:nvSpPr>
          <p:cNvPr id="95246" name="Text Box 32"/>
          <p:cNvSpPr txBox="1">
            <a:spLocks noChangeArrowheads="1"/>
          </p:cNvSpPr>
          <p:nvPr/>
        </p:nvSpPr>
        <p:spPr bwMode="auto">
          <a:xfrm>
            <a:off x="4356100" y="595313"/>
            <a:ext cx="1462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a:latin typeface="Times New Roman" pitchFamily="18" charset="0"/>
              </a:rPr>
              <a:t>Halting</a:t>
            </a:r>
          </a:p>
        </p:txBody>
      </p:sp>
      <p:grpSp>
        <p:nvGrpSpPr>
          <p:cNvPr id="7" name="Group 21"/>
          <p:cNvGrpSpPr>
            <a:grpSpLocks/>
          </p:cNvGrpSpPr>
          <p:nvPr/>
        </p:nvGrpSpPr>
        <p:grpSpPr bwMode="auto">
          <a:xfrm flipH="1">
            <a:off x="3267075" y="268288"/>
            <a:ext cx="5715000" cy="6589712"/>
            <a:chOff x="3901686" y="300057"/>
            <a:chExt cx="5715000" cy="6590006"/>
          </a:xfrm>
        </p:grpSpPr>
        <p:sp>
          <p:nvSpPr>
            <p:cNvPr id="39" name="Oval 3"/>
            <p:cNvSpPr>
              <a:spLocks noChangeArrowheads="1"/>
            </p:cNvSpPr>
            <p:nvPr/>
          </p:nvSpPr>
          <p:spPr bwMode="auto">
            <a:xfrm rot="1873939">
              <a:off x="3901686" y="361972"/>
              <a:ext cx="5715000" cy="6528091"/>
            </a:xfrm>
            <a:prstGeom prst="ellipse">
              <a:avLst/>
            </a:prstGeom>
            <a:noFill/>
            <a:ln w="38100" cap="sq">
              <a:solidFill>
                <a:srgbClr val="FF00FF"/>
              </a:solidFill>
              <a:round/>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40" name="Rectangle 39"/>
            <p:cNvSpPr/>
            <p:nvPr/>
          </p:nvSpPr>
          <p:spPr>
            <a:xfrm>
              <a:off x="7271948" y="300057"/>
              <a:ext cx="1795463" cy="523898"/>
            </a:xfrm>
            <a:prstGeom prst="rect">
              <a:avLst/>
            </a:prstGeom>
          </p:spPr>
          <p:txBody>
            <a:bodyPr wrap="none">
              <a:spAutoFit/>
            </a:bodyPr>
            <a:lstStyle/>
            <a:p>
              <a:pPr eaLnBrk="0" hangingPunct="0">
                <a:defRPr/>
              </a:pPr>
              <a:r>
                <a:rPr lang="en-US">
                  <a:solidFill>
                    <a:srgbClr val="FF00FF"/>
                  </a:solidFill>
                  <a:cs typeface="Times New Roman" pitchFamily="18" charset="0"/>
                </a:rPr>
                <a:t>Acceptable</a:t>
              </a:r>
              <a:endParaRPr lang="en-CA" dirty="0">
                <a:solidFill>
                  <a:srgbClr val="FF00FF"/>
                </a:solidFill>
                <a:effectLst>
                  <a:outerShdw blurRad="38100" dist="38100" dir="2700000" algn="tl">
                    <a:srgbClr val="000000">
                      <a:alpha val="43137"/>
                    </a:srgbClr>
                  </a:outerShdw>
                </a:effectLst>
                <a:cs typeface="+mn-cs"/>
              </a:endParaRPr>
            </a:p>
          </p:txBody>
        </p:sp>
      </p:grpSp>
      <p:grpSp>
        <p:nvGrpSpPr>
          <p:cNvPr id="8" name="Group 21"/>
          <p:cNvGrpSpPr>
            <a:grpSpLocks/>
          </p:cNvGrpSpPr>
          <p:nvPr/>
        </p:nvGrpSpPr>
        <p:grpSpPr bwMode="auto">
          <a:xfrm>
            <a:off x="3892550" y="323850"/>
            <a:ext cx="5715000" cy="6534150"/>
            <a:chOff x="3901686" y="355767"/>
            <a:chExt cx="5715000" cy="6534296"/>
          </a:xfrm>
        </p:grpSpPr>
        <p:sp>
          <p:nvSpPr>
            <p:cNvPr id="35" name="Oval 3"/>
            <p:cNvSpPr>
              <a:spLocks noChangeArrowheads="1"/>
            </p:cNvSpPr>
            <p:nvPr/>
          </p:nvSpPr>
          <p:spPr bwMode="auto">
            <a:xfrm rot="1873939">
              <a:off x="3901686" y="362117"/>
              <a:ext cx="5715000" cy="6527946"/>
            </a:xfrm>
            <a:prstGeom prst="ellipse">
              <a:avLst/>
            </a:prstGeom>
            <a:noFill/>
            <a:ln w="38100" cap="sq">
              <a:solidFill>
                <a:srgbClr val="FF00FF"/>
              </a:solidFill>
              <a:round/>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6" name="Rectangle 35"/>
            <p:cNvSpPr/>
            <p:nvPr/>
          </p:nvSpPr>
          <p:spPr>
            <a:xfrm>
              <a:off x="7081449" y="355767"/>
              <a:ext cx="2214562" cy="523887"/>
            </a:xfrm>
            <a:prstGeom prst="rect">
              <a:avLst/>
            </a:prstGeom>
          </p:spPr>
          <p:txBody>
            <a:bodyPr wrap="none">
              <a:spAutoFit/>
            </a:bodyPr>
            <a:lstStyle/>
            <a:p>
              <a:pPr eaLnBrk="0" hangingPunct="0">
                <a:defRPr/>
              </a:pPr>
              <a:r>
                <a:rPr lang="en-US">
                  <a:solidFill>
                    <a:srgbClr val="FF00FF"/>
                  </a:solidFill>
                  <a:cs typeface="Times New Roman" pitchFamily="18" charset="0"/>
                </a:rPr>
                <a:t>CoAcceptable</a:t>
              </a:r>
              <a:endParaRPr lang="en-CA" dirty="0">
                <a:solidFill>
                  <a:srgbClr val="FF00FF"/>
                </a:solidFill>
                <a:effectLst>
                  <a:outerShdw blurRad="38100" dist="38100" dir="2700000" algn="tl">
                    <a:srgbClr val="000000">
                      <a:alpha val="43137"/>
                    </a:srgbClr>
                  </a:outerShdw>
                </a:effectLst>
                <a:cs typeface="+mn-cs"/>
              </a:endParaRPr>
            </a:p>
          </p:txBody>
        </p:sp>
      </p:grpSp>
      <p:sp>
        <p:nvSpPr>
          <p:cNvPr id="43" name="Text Box 32"/>
          <p:cNvSpPr txBox="1">
            <a:spLocks noChangeArrowheads="1"/>
          </p:cNvSpPr>
          <p:nvPr/>
        </p:nvSpPr>
        <p:spPr bwMode="auto">
          <a:xfrm>
            <a:off x="7053263" y="654050"/>
            <a:ext cx="20907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a:latin typeface="Times New Roman" pitchFamily="18" charset="0"/>
              </a:rPr>
              <a:t> Not Halting</a:t>
            </a:r>
          </a:p>
        </p:txBody>
      </p:sp>
      <p:sp>
        <p:nvSpPr>
          <p:cNvPr id="46" name="Rectangle 45"/>
          <p:cNvSpPr>
            <a:spLocks noChangeArrowheads="1"/>
          </p:cNvSpPr>
          <p:nvPr/>
        </p:nvSpPr>
        <p:spPr bwMode="auto">
          <a:xfrm>
            <a:off x="152400" y="1371600"/>
            <a:ext cx="4267200" cy="273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a:solidFill>
                  <a:schemeClr val="accent2"/>
                </a:solidFill>
                <a:latin typeface="Times New Roman" pitchFamily="18" charset="0"/>
                <a:sym typeface="Wingdings" pitchFamily="2" charset="2"/>
              </a:rPr>
              <a:t>Non-Deterministic</a:t>
            </a:r>
          </a:p>
          <a:p>
            <a:pPr>
              <a:spcBef>
                <a:spcPct val="0"/>
              </a:spcBef>
            </a:pPr>
            <a:r>
              <a:rPr lang="en-US" altLang="en-US" sz="2400" i="1">
                <a:solidFill>
                  <a:schemeClr val="accent2"/>
                </a:solidFill>
                <a:latin typeface="Times New Roman" pitchFamily="18" charset="0"/>
                <a:sym typeface="Wingdings" pitchFamily="2" charset="2"/>
              </a:rPr>
              <a:t>Yes</a:t>
            </a:r>
            <a:r>
              <a:rPr lang="en-US" altLang="en-US" sz="2400">
                <a:latin typeface="Times New Roman" pitchFamily="18" charset="0"/>
                <a:sym typeface="Wingdings" pitchFamily="2" charset="2"/>
              </a:rPr>
              <a:t> instances </a:t>
            </a:r>
            <a:r>
              <a:rPr lang="en-US" altLang="en-US" sz="2400" i="1">
                <a:solidFill>
                  <a:schemeClr val="accent2"/>
                </a:solidFill>
                <a:latin typeface="Times New Roman" pitchFamily="18" charset="0"/>
                <a:sym typeface="Wingdings" pitchFamily="2" charset="2"/>
              </a:rPr>
              <a:t>I </a:t>
            </a:r>
          </a:p>
          <a:p>
            <a:pPr lvl="1">
              <a:spcBef>
                <a:spcPct val="0"/>
              </a:spcBef>
            </a:pPr>
            <a:r>
              <a:rPr lang="en-US" altLang="en-US" sz="2400">
                <a:latin typeface="Times New Roman" pitchFamily="18" charset="0"/>
                <a:sym typeface="Wingdings" pitchFamily="2" charset="2"/>
              </a:rPr>
              <a:t>have accepting </a:t>
            </a:r>
            <a:br>
              <a:rPr lang="en-US" altLang="en-US" sz="2400">
                <a:latin typeface="Times New Roman" pitchFamily="18" charset="0"/>
                <a:sym typeface="Wingdings" pitchFamily="2" charset="2"/>
              </a:rPr>
            </a:br>
            <a:r>
              <a:rPr lang="en-US" altLang="en-US" sz="2400">
                <a:latin typeface="Times New Roman" pitchFamily="18" charset="0"/>
                <a:sym typeface="Wingdings" pitchFamily="2" charset="2"/>
              </a:rPr>
              <a:t>  computations</a:t>
            </a:r>
          </a:p>
          <a:p>
            <a:pPr lvl="1">
              <a:spcBef>
                <a:spcPct val="0"/>
              </a:spcBef>
            </a:pPr>
            <a:r>
              <a:rPr lang="en-US" altLang="en-US" sz="2400">
                <a:latin typeface="Times New Roman" pitchFamily="18" charset="0"/>
                <a:sym typeface="Wingdings" pitchFamily="2" charset="2"/>
              </a:rPr>
              <a:t>have witness/solutions.</a:t>
            </a:r>
          </a:p>
          <a:p>
            <a:pPr>
              <a:spcBef>
                <a:spcPct val="0"/>
              </a:spcBef>
            </a:pPr>
            <a:r>
              <a:rPr lang="en-US" altLang="en-US" sz="2400" i="1">
                <a:solidFill>
                  <a:schemeClr val="accent2"/>
                </a:solidFill>
                <a:latin typeface="Times New Roman" pitchFamily="18" charset="0"/>
                <a:sym typeface="Wingdings" pitchFamily="2" charset="2"/>
              </a:rPr>
              <a:t>No</a:t>
            </a:r>
            <a:r>
              <a:rPr lang="en-US" altLang="en-US" sz="2400">
                <a:latin typeface="Times New Roman" pitchFamily="18" charset="0"/>
                <a:sym typeface="Wingdings" pitchFamily="2" charset="2"/>
              </a:rPr>
              <a:t> instances </a:t>
            </a:r>
            <a:r>
              <a:rPr lang="en-US" altLang="en-US" sz="2400" i="1">
                <a:solidFill>
                  <a:schemeClr val="accent2"/>
                </a:solidFill>
                <a:latin typeface="Times New Roman" pitchFamily="18" charset="0"/>
                <a:sym typeface="Wingdings" pitchFamily="2" charset="2"/>
              </a:rPr>
              <a:t>I </a:t>
            </a:r>
          </a:p>
          <a:p>
            <a:pPr lvl="1">
              <a:spcBef>
                <a:spcPct val="0"/>
              </a:spcBef>
            </a:pPr>
            <a:r>
              <a:rPr lang="en-US" altLang="en-US" sz="2400">
                <a:latin typeface="Times New Roman" pitchFamily="18" charset="0"/>
                <a:sym typeface="Wingdings" pitchFamily="2" charset="2"/>
              </a:rPr>
              <a:t>Do not.</a:t>
            </a:r>
          </a:p>
        </p:txBody>
      </p:sp>
      <p:sp>
        <p:nvSpPr>
          <p:cNvPr id="47" name="Rectangle 46"/>
          <p:cNvSpPr>
            <a:spLocks noChangeArrowheads="1"/>
          </p:cNvSpPr>
          <p:nvPr/>
        </p:nvSpPr>
        <p:spPr bwMode="auto">
          <a:xfrm>
            <a:off x="76200" y="4038600"/>
            <a:ext cx="4267200" cy="273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a:solidFill>
                  <a:schemeClr val="accent2"/>
                </a:solidFill>
                <a:latin typeface="Times New Roman" pitchFamily="18" charset="0"/>
              </a:rPr>
              <a:t>Co-</a:t>
            </a:r>
            <a:r>
              <a:rPr lang="en-US" altLang="en-US" sz="2400">
                <a:solidFill>
                  <a:schemeClr val="accent2"/>
                </a:solidFill>
                <a:latin typeface="Times New Roman" pitchFamily="18" charset="0"/>
                <a:sym typeface="Wingdings" pitchFamily="2" charset="2"/>
              </a:rPr>
              <a:t>Non-Deterministic</a:t>
            </a:r>
          </a:p>
          <a:p>
            <a:pPr>
              <a:spcBef>
                <a:spcPct val="0"/>
              </a:spcBef>
            </a:pPr>
            <a:r>
              <a:rPr lang="en-US" altLang="en-US" sz="2400" i="1">
                <a:solidFill>
                  <a:schemeClr val="accent2"/>
                </a:solidFill>
                <a:latin typeface="Times New Roman" pitchFamily="18" charset="0"/>
                <a:sym typeface="Wingdings" pitchFamily="2" charset="2"/>
              </a:rPr>
              <a:t>No </a:t>
            </a:r>
            <a:r>
              <a:rPr lang="en-US" altLang="en-US" sz="2400">
                <a:latin typeface="Times New Roman" pitchFamily="18" charset="0"/>
                <a:sym typeface="Wingdings" pitchFamily="2" charset="2"/>
              </a:rPr>
              <a:t>instances </a:t>
            </a:r>
            <a:r>
              <a:rPr lang="en-US" altLang="en-US" sz="2400" i="1">
                <a:solidFill>
                  <a:schemeClr val="accent2"/>
                </a:solidFill>
                <a:latin typeface="Times New Roman" pitchFamily="18" charset="0"/>
                <a:sym typeface="Wingdings" pitchFamily="2" charset="2"/>
              </a:rPr>
              <a:t>I </a:t>
            </a:r>
          </a:p>
          <a:p>
            <a:pPr lvl="1">
              <a:spcBef>
                <a:spcPct val="0"/>
              </a:spcBef>
            </a:pPr>
            <a:r>
              <a:rPr lang="en-US" altLang="en-US" sz="2400">
                <a:latin typeface="Times New Roman" pitchFamily="18" charset="0"/>
                <a:sym typeface="Wingdings" pitchFamily="2" charset="2"/>
              </a:rPr>
              <a:t>have accepting </a:t>
            </a:r>
            <a:br>
              <a:rPr lang="en-US" altLang="en-US" sz="2400">
                <a:latin typeface="Times New Roman" pitchFamily="18" charset="0"/>
                <a:sym typeface="Wingdings" pitchFamily="2" charset="2"/>
              </a:rPr>
            </a:br>
            <a:r>
              <a:rPr lang="en-US" altLang="en-US" sz="2400">
                <a:latin typeface="Times New Roman" pitchFamily="18" charset="0"/>
                <a:sym typeface="Wingdings" pitchFamily="2" charset="2"/>
              </a:rPr>
              <a:t>  computations</a:t>
            </a:r>
          </a:p>
          <a:p>
            <a:pPr lvl="1">
              <a:spcBef>
                <a:spcPct val="0"/>
              </a:spcBef>
            </a:pPr>
            <a:r>
              <a:rPr lang="en-US" altLang="en-US" sz="2400">
                <a:latin typeface="Times New Roman" pitchFamily="18" charset="0"/>
                <a:sym typeface="Wingdings" pitchFamily="2" charset="2"/>
              </a:rPr>
              <a:t>have witness/solutions.</a:t>
            </a:r>
          </a:p>
          <a:p>
            <a:pPr>
              <a:spcBef>
                <a:spcPct val="0"/>
              </a:spcBef>
            </a:pPr>
            <a:r>
              <a:rPr lang="en-US" altLang="en-US" sz="2400" i="1">
                <a:solidFill>
                  <a:schemeClr val="accent2"/>
                </a:solidFill>
                <a:latin typeface="Times New Roman" pitchFamily="18" charset="0"/>
                <a:sym typeface="Wingdings" pitchFamily="2" charset="2"/>
              </a:rPr>
              <a:t>Yes</a:t>
            </a:r>
            <a:r>
              <a:rPr lang="en-US" altLang="en-US" sz="2400">
                <a:latin typeface="Times New Roman" pitchFamily="18" charset="0"/>
                <a:sym typeface="Wingdings" pitchFamily="2" charset="2"/>
              </a:rPr>
              <a:t> instances </a:t>
            </a:r>
            <a:r>
              <a:rPr lang="en-US" altLang="en-US" sz="2400" i="1">
                <a:solidFill>
                  <a:schemeClr val="accent2"/>
                </a:solidFill>
                <a:latin typeface="Times New Roman" pitchFamily="18" charset="0"/>
                <a:sym typeface="Wingdings" pitchFamily="2" charset="2"/>
              </a:rPr>
              <a:t>I </a:t>
            </a:r>
          </a:p>
          <a:p>
            <a:pPr lvl="1">
              <a:spcBef>
                <a:spcPct val="0"/>
              </a:spcBef>
            </a:pPr>
            <a:r>
              <a:rPr lang="en-US" altLang="en-US" sz="2400">
                <a:latin typeface="Times New Roman" pitchFamily="18" charset="0"/>
                <a:sym typeface="Wingdings" pitchFamily="2" charset="2"/>
              </a:rPr>
              <a:t>Do not.</a:t>
            </a:r>
          </a:p>
        </p:txBody>
      </p:sp>
      <p:sp>
        <p:nvSpPr>
          <p:cNvPr id="48" name="Rectangle 9"/>
          <p:cNvSpPr>
            <a:spLocks noChangeArrowheads="1"/>
          </p:cNvSpPr>
          <p:nvPr/>
        </p:nvSpPr>
        <p:spPr bwMode="auto">
          <a:xfrm>
            <a:off x="5334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Non-Deterministic </a:t>
            </a:r>
            <a:r>
              <a:rPr lang="en-US" sz="3600" b="1" dirty="0">
                <a:solidFill>
                  <a:schemeClr val="tx2"/>
                </a:solidFill>
                <a:effectLst>
                  <a:outerShdw blurRad="38100" dist="38100" dir="2700000" algn="tl">
                    <a:srgbClr val="000000"/>
                  </a:outerShdw>
                </a:effectLst>
                <a:latin typeface="Arial Rounded MT Bold" pitchFamily="34" charset="0"/>
                <a:cs typeface="+mn-cs"/>
              </a:rPr>
              <a:t>Machines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additive="base">
                                        <p:cTn id="7" dur="500" fill="hold"/>
                                        <p:tgtEl>
                                          <p:spTgt spid="46"/>
                                        </p:tgtEl>
                                        <p:attrNameLst>
                                          <p:attrName>ppt_x</p:attrName>
                                        </p:attrNameLst>
                                      </p:cBhvr>
                                      <p:tavLst>
                                        <p:tav tm="0">
                                          <p:val>
                                            <p:strVal val="#ppt_x"/>
                                          </p:val>
                                        </p:tav>
                                        <p:tav tm="100000">
                                          <p:val>
                                            <p:strVal val="#ppt_x"/>
                                          </p:val>
                                        </p:tav>
                                      </p:tavLst>
                                    </p:anim>
                                    <p:anim calcmode="lin" valueType="num">
                                      <p:cBhvr additive="base">
                                        <p:cTn id="8" dur="500" fill="hold"/>
                                        <p:tgtEl>
                                          <p:spTgt spid="46"/>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fill="hold"/>
                                        <p:tgtEl>
                                          <p:spTgt spid="7"/>
                                        </p:tgtEl>
                                        <p:attrNameLst>
                                          <p:attrName>ppt_x</p:attrName>
                                        </p:attrNameLst>
                                      </p:cBhvr>
                                      <p:tavLst>
                                        <p:tav tm="0">
                                          <p:val>
                                            <p:strVal val="#ppt_x"/>
                                          </p:val>
                                        </p:tav>
                                        <p:tav tm="100000">
                                          <p:val>
                                            <p:strVal val="#ppt_x"/>
                                          </p:val>
                                        </p:tav>
                                      </p:tavLst>
                                    </p:anim>
                                    <p:anim calcmode="lin" valueType="num">
                                      <p:cBhvr additive="base">
                                        <p:cTn id="20"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47"/>
                                        </p:tgtEl>
                                        <p:attrNameLst>
                                          <p:attrName>style.visibility</p:attrName>
                                        </p:attrNameLst>
                                      </p:cBhvr>
                                      <p:to>
                                        <p:strVal val="visible"/>
                                      </p:to>
                                    </p:set>
                                    <p:anim calcmode="lin" valueType="num">
                                      <p:cBhvr additive="base">
                                        <p:cTn id="25" dur="500" fill="hold"/>
                                        <p:tgtEl>
                                          <p:spTgt spid="47"/>
                                        </p:tgtEl>
                                        <p:attrNameLst>
                                          <p:attrName>ppt_x</p:attrName>
                                        </p:attrNameLst>
                                      </p:cBhvr>
                                      <p:tavLst>
                                        <p:tav tm="0">
                                          <p:val>
                                            <p:strVal val="#ppt_x"/>
                                          </p:val>
                                        </p:tav>
                                        <p:tav tm="100000">
                                          <p:val>
                                            <p:strVal val="#ppt_x"/>
                                          </p:val>
                                        </p:tav>
                                      </p:tavLst>
                                    </p:anim>
                                    <p:anim calcmode="lin" valueType="num">
                                      <p:cBhvr additive="base">
                                        <p:cTn id="26" dur="500" fill="hold"/>
                                        <p:tgtEl>
                                          <p:spTgt spid="47"/>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2"/>
                                        </p:tgtEl>
                                        <p:attrNameLst>
                                          <p:attrName>style.visibility</p:attrName>
                                        </p:attrNameLst>
                                      </p:cBhvr>
                                      <p:to>
                                        <p:strVal val="visible"/>
                                      </p:to>
                                    </p:set>
                                    <p:anim calcmode="lin" valueType="num">
                                      <p:cBhvr additive="base">
                                        <p:cTn id="31" dur="500" fill="hold"/>
                                        <p:tgtEl>
                                          <p:spTgt spid="2"/>
                                        </p:tgtEl>
                                        <p:attrNameLst>
                                          <p:attrName>ppt_x</p:attrName>
                                        </p:attrNameLst>
                                      </p:cBhvr>
                                      <p:tavLst>
                                        <p:tav tm="0">
                                          <p:val>
                                            <p:strVal val="#ppt_x"/>
                                          </p:val>
                                        </p:tav>
                                        <p:tav tm="100000">
                                          <p:val>
                                            <p:strVal val="#ppt_x"/>
                                          </p:val>
                                        </p:tav>
                                      </p:tavLst>
                                    </p:anim>
                                    <p:anim calcmode="lin" valueType="num">
                                      <p:cBhvr additive="base">
                                        <p:cTn id="3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500" fill="hold"/>
                                        <p:tgtEl>
                                          <p:spTgt spid="8"/>
                                        </p:tgtEl>
                                        <p:attrNameLst>
                                          <p:attrName>ppt_x</p:attrName>
                                        </p:attrNameLst>
                                      </p:cBhvr>
                                      <p:tavLst>
                                        <p:tav tm="0">
                                          <p:val>
                                            <p:strVal val="#ppt_x"/>
                                          </p:val>
                                        </p:tav>
                                        <p:tav tm="100000">
                                          <p:val>
                                            <p:strVal val="#ppt_x"/>
                                          </p:val>
                                        </p:tav>
                                      </p:tavLst>
                                    </p:anim>
                                    <p:anim calcmode="lin" valueType="num">
                                      <p:cBhvr additive="base">
                                        <p:cTn id="3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95244"/>
                                        </p:tgtEl>
                                        <p:attrNameLst>
                                          <p:attrName>style.visibility</p:attrName>
                                        </p:attrNameLst>
                                      </p:cBhvr>
                                      <p:to>
                                        <p:strVal val="visible"/>
                                      </p:to>
                                    </p:set>
                                    <p:anim calcmode="lin" valueType="num">
                                      <p:cBhvr additive="base">
                                        <p:cTn id="43" dur="500" fill="hold"/>
                                        <p:tgtEl>
                                          <p:spTgt spid="95244"/>
                                        </p:tgtEl>
                                        <p:attrNameLst>
                                          <p:attrName>ppt_x</p:attrName>
                                        </p:attrNameLst>
                                      </p:cBhvr>
                                      <p:tavLst>
                                        <p:tav tm="0">
                                          <p:val>
                                            <p:strVal val="#ppt_x"/>
                                          </p:val>
                                        </p:tav>
                                        <p:tav tm="100000">
                                          <p:val>
                                            <p:strVal val="#ppt_x"/>
                                          </p:val>
                                        </p:tav>
                                      </p:tavLst>
                                    </p:anim>
                                    <p:anim calcmode="lin" valueType="num">
                                      <p:cBhvr additive="base">
                                        <p:cTn id="44" dur="500" fill="hold"/>
                                        <p:tgtEl>
                                          <p:spTgt spid="95244"/>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95251"/>
                                        </p:tgtEl>
                                        <p:attrNameLst>
                                          <p:attrName>style.visibility</p:attrName>
                                        </p:attrNameLst>
                                      </p:cBhvr>
                                      <p:to>
                                        <p:strVal val="visible"/>
                                      </p:to>
                                    </p:set>
                                    <p:anim calcmode="lin" valueType="num">
                                      <p:cBhvr additive="base">
                                        <p:cTn id="49" dur="500" fill="hold"/>
                                        <p:tgtEl>
                                          <p:spTgt spid="95251"/>
                                        </p:tgtEl>
                                        <p:attrNameLst>
                                          <p:attrName>ppt_x</p:attrName>
                                        </p:attrNameLst>
                                      </p:cBhvr>
                                      <p:tavLst>
                                        <p:tav tm="0">
                                          <p:val>
                                            <p:strVal val="#ppt_x"/>
                                          </p:val>
                                        </p:tav>
                                        <p:tav tm="100000">
                                          <p:val>
                                            <p:strVal val="#ppt_x"/>
                                          </p:val>
                                        </p:tav>
                                      </p:tavLst>
                                    </p:anim>
                                    <p:anim calcmode="lin" valueType="num">
                                      <p:cBhvr additive="base">
                                        <p:cTn id="50" dur="500" fill="hold"/>
                                        <p:tgtEl>
                                          <p:spTgt spid="95251"/>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95246"/>
                                        </p:tgtEl>
                                        <p:attrNameLst>
                                          <p:attrName>style.visibility</p:attrName>
                                        </p:attrNameLst>
                                      </p:cBhvr>
                                      <p:to>
                                        <p:strVal val="visible"/>
                                      </p:to>
                                    </p:set>
                                    <p:anim calcmode="lin" valueType="num">
                                      <p:cBhvr additive="base">
                                        <p:cTn id="55" dur="500" fill="hold"/>
                                        <p:tgtEl>
                                          <p:spTgt spid="95246"/>
                                        </p:tgtEl>
                                        <p:attrNameLst>
                                          <p:attrName>ppt_x</p:attrName>
                                        </p:attrNameLst>
                                      </p:cBhvr>
                                      <p:tavLst>
                                        <p:tav tm="0">
                                          <p:val>
                                            <p:strVal val="#ppt_x"/>
                                          </p:val>
                                        </p:tav>
                                        <p:tav tm="100000">
                                          <p:val>
                                            <p:strVal val="#ppt_x"/>
                                          </p:val>
                                        </p:tav>
                                      </p:tavLst>
                                    </p:anim>
                                    <p:anim calcmode="lin" valueType="num">
                                      <p:cBhvr additive="base">
                                        <p:cTn id="56" dur="500" fill="hold"/>
                                        <p:tgtEl>
                                          <p:spTgt spid="95246"/>
                                        </p:tgtEl>
                                        <p:attrNameLst>
                                          <p:attrName>ppt_y</p:attrName>
                                        </p:attrNameLst>
                                      </p:cBhvr>
                                      <p:tavLst>
                                        <p:tav tm="0">
                                          <p:val>
                                            <p:strVal val="1+#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43"/>
                                        </p:tgtEl>
                                        <p:attrNameLst>
                                          <p:attrName>style.visibility</p:attrName>
                                        </p:attrNameLst>
                                      </p:cBhvr>
                                      <p:to>
                                        <p:strVal val="visible"/>
                                      </p:to>
                                    </p:set>
                                    <p:anim calcmode="lin" valueType="num">
                                      <p:cBhvr additive="base">
                                        <p:cTn id="61" dur="500" fill="hold"/>
                                        <p:tgtEl>
                                          <p:spTgt spid="43"/>
                                        </p:tgtEl>
                                        <p:attrNameLst>
                                          <p:attrName>ppt_x</p:attrName>
                                        </p:attrNameLst>
                                      </p:cBhvr>
                                      <p:tavLst>
                                        <p:tav tm="0">
                                          <p:val>
                                            <p:strVal val="#ppt_x"/>
                                          </p:val>
                                        </p:tav>
                                        <p:tav tm="100000">
                                          <p:val>
                                            <p:strVal val="#ppt_x"/>
                                          </p:val>
                                        </p:tav>
                                      </p:tavLst>
                                    </p:anim>
                                    <p:anim calcmode="lin" valueType="num">
                                      <p:cBhvr additive="base">
                                        <p:cTn id="62" dur="500" fill="hold"/>
                                        <p:tgtEl>
                                          <p:spTgt spid="4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251" grpId="0"/>
      <p:bldP spid="95244" grpId="0"/>
      <p:bldP spid="95246" grpId="0"/>
      <p:bldP spid="43" grpId="0"/>
      <p:bldP spid="46" grpId="0"/>
      <p:bldP spid="47" grpId="0"/>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2754" name="Group 3"/>
          <p:cNvGrpSpPr>
            <a:grpSpLocks/>
          </p:cNvGrpSpPr>
          <p:nvPr/>
        </p:nvGrpSpPr>
        <p:grpSpPr bwMode="auto">
          <a:xfrm>
            <a:off x="3810000" y="838200"/>
            <a:ext cx="5257800" cy="5918200"/>
            <a:chOff x="2400" y="528"/>
            <a:chExt cx="3312" cy="3728"/>
          </a:xfrm>
        </p:grpSpPr>
        <p:sp>
          <p:nvSpPr>
            <p:cNvPr id="202776" name="Oval 4"/>
            <p:cNvSpPr>
              <a:spLocks noChangeArrowheads="1"/>
            </p:cNvSpPr>
            <p:nvPr/>
          </p:nvSpPr>
          <p:spPr bwMode="auto">
            <a:xfrm>
              <a:off x="2400" y="528"/>
              <a:ext cx="3312" cy="3728"/>
            </a:xfrm>
            <a:prstGeom prst="ellipse">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202777" name="Text Box 5"/>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FF5050"/>
                  </a:solidFill>
                  <a:latin typeface="Times New Roman" pitchFamily="18" charset="0"/>
                </a:rPr>
                <a:t>Computable</a:t>
              </a:r>
            </a:p>
          </p:txBody>
        </p:sp>
      </p:grpSp>
      <p:grpSp>
        <p:nvGrpSpPr>
          <p:cNvPr id="202755" name="Group 6"/>
          <p:cNvGrpSpPr>
            <a:grpSpLocks/>
          </p:cNvGrpSpPr>
          <p:nvPr/>
        </p:nvGrpSpPr>
        <p:grpSpPr bwMode="auto">
          <a:xfrm>
            <a:off x="3916363" y="1830388"/>
            <a:ext cx="4986337" cy="4926012"/>
            <a:chOff x="2467" y="1153"/>
            <a:chExt cx="3141" cy="3103"/>
          </a:xfrm>
        </p:grpSpPr>
        <p:grpSp>
          <p:nvGrpSpPr>
            <p:cNvPr id="202770" name="Group 7"/>
            <p:cNvGrpSpPr>
              <a:grpSpLocks/>
            </p:cNvGrpSpPr>
            <p:nvPr/>
          </p:nvGrpSpPr>
          <p:grpSpPr bwMode="auto">
            <a:xfrm>
              <a:off x="2467" y="1153"/>
              <a:ext cx="3141" cy="3079"/>
              <a:chOff x="2467" y="1153"/>
              <a:chExt cx="3141" cy="3079"/>
            </a:xfrm>
          </p:grpSpPr>
          <p:sp>
            <p:nvSpPr>
              <p:cNvPr id="202774" name="Oval 8"/>
              <p:cNvSpPr>
                <a:spLocks noChangeArrowheads="1"/>
              </p:cNvSpPr>
              <p:nvPr/>
            </p:nvSpPr>
            <p:spPr bwMode="auto">
              <a:xfrm>
                <a:off x="2467" y="1240"/>
                <a:ext cx="3141" cy="2992"/>
              </a:xfrm>
              <a:prstGeom prst="ellipse">
                <a:avLst/>
              </a:prstGeom>
              <a:noFill/>
              <a:ln w="38100" cap="sq">
                <a:solidFill>
                  <a:srgbClr val="00FF00"/>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202775" name="Text Box 9"/>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66FF33"/>
                    </a:solidFill>
                    <a:latin typeface="Times New Roman" pitchFamily="18" charset="0"/>
                  </a:rPr>
                  <a:t>Exp</a:t>
                </a:r>
              </a:p>
            </p:txBody>
          </p:sp>
        </p:grpSp>
        <p:grpSp>
          <p:nvGrpSpPr>
            <p:cNvPr id="202771" name="Group 10"/>
            <p:cNvGrpSpPr>
              <a:grpSpLocks/>
            </p:cNvGrpSpPr>
            <p:nvPr/>
          </p:nvGrpSpPr>
          <p:grpSpPr bwMode="auto">
            <a:xfrm>
              <a:off x="3304" y="2753"/>
              <a:ext cx="1440" cy="1503"/>
              <a:chOff x="3304" y="2753"/>
              <a:chExt cx="1440" cy="1503"/>
            </a:xfrm>
          </p:grpSpPr>
          <p:sp>
            <p:nvSpPr>
              <p:cNvPr id="202772" name="Oval 11"/>
              <p:cNvSpPr>
                <a:spLocks noChangeArrowheads="1"/>
              </p:cNvSpPr>
              <p:nvPr/>
            </p:nvSpPr>
            <p:spPr bwMode="auto">
              <a:xfrm>
                <a:off x="3304" y="2816"/>
                <a:ext cx="1440" cy="144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02773" name="Text Box 12"/>
              <p:cNvSpPr txBox="1">
                <a:spLocks noChangeArrowheads="1"/>
              </p:cNvSpPr>
              <p:nvPr/>
            </p:nvSpPr>
            <p:spPr bwMode="auto">
              <a:xfrm>
                <a:off x="3648" y="2753"/>
                <a:ext cx="75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CC99FF"/>
                    </a:solidFill>
                    <a:latin typeface="Times New Roman" pitchFamily="18" charset="0"/>
                  </a:rPr>
                  <a:t>Poly</a:t>
                </a:r>
              </a:p>
            </p:txBody>
          </p:sp>
        </p:grpSp>
      </p:grpSp>
      <p:grpSp>
        <p:nvGrpSpPr>
          <p:cNvPr id="202756" name="Group 13"/>
          <p:cNvGrpSpPr>
            <a:grpSpLocks/>
          </p:cNvGrpSpPr>
          <p:nvPr/>
        </p:nvGrpSpPr>
        <p:grpSpPr bwMode="auto">
          <a:xfrm>
            <a:off x="5562600" y="5562600"/>
            <a:ext cx="1609725" cy="1168400"/>
            <a:chOff x="3504" y="3504"/>
            <a:chExt cx="1014" cy="736"/>
          </a:xfrm>
        </p:grpSpPr>
        <p:sp>
          <p:nvSpPr>
            <p:cNvPr id="202768" name="Oval 14"/>
            <p:cNvSpPr>
              <a:spLocks noChangeArrowheads="1"/>
            </p:cNvSpPr>
            <p:nvPr/>
          </p:nvSpPr>
          <p:spPr bwMode="auto">
            <a:xfrm>
              <a:off x="3504" y="3520"/>
              <a:ext cx="1008" cy="720"/>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202769" name="Text Box 15"/>
            <p:cNvSpPr txBox="1">
              <a:spLocks noChangeArrowheads="1"/>
            </p:cNvSpPr>
            <p:nvPr/>
          </p:nvSpPr>
          <p:spPr bwMode="auto">
            <a:xfrm>
              <a:off x="3512" y="3504"/>
              <a:ext cx="100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FF00FF"/>
                  </a:solidFill>
                  <a:latin typeface="Times New Roman" pitchFamily="18" charset="0"/>
                </a:rPr>
                <a:t>Known</a:t>
              </a:r>
            </a:p>
          </p:txBody>
        </p:sp>
      </p:grpSp>
      <p:sp>
        <p:nvSpPr>
          <p:cNvPr id="202757" name="Text Box 16"/>
          <p:cNvSpPr txBox="1">
            <a:spLocks noChangeArrowheads="1"/>
          </p:cNvSpPr>
          <p:nvPr/>
        </p:nvSpPr>
        <p:spPr bwMode="auto">
          <a:xfrm>
            <a:off x="5791200" y="6172200"/>
            <a:ext cx="119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a:latin typeface="Times New Roman" pitchFamily="18" charset="0"/>
              </a:rPr>
              <a:t>GCD</a:t>
            </a:r>
          </a:p>
        </p:txBody>
      </p:sp>
      <p:grpSp>
        <p:nvGrpSpPr>
          <p:cNvPr id="202758" name="Group 23"/>
          <p:cNvGrpSpPr>
            <a:grpSpLocks/>
          </p:cNvGrpSpPr>
          <p:nvPr/>
        </p:nvGrpSpPr>
        <p:grpSpPr bwMode="auto">
          <a:xfrm>
            <a:off x="3657600" y="3087688"/>
            <a:ext cx="4202113" cy="3254375"/>
            <a:chOff x="2304" y="1945"/>
            <a:chExt cx="2647" cy="2050"/>
          </a:xfrm>
        </p:grpSpPr>
        <p:sp>
          <p:nvSpPr>
            <p:cNvPr id="202766" name="Oval 24"/>
            <p:cNvSpPr>
              <a:spLocks noChangeArrowheads="1"/>
            </p:cNvSpPr>
            <p:nvPr/>
          </p:nvSpPr>
          <p:spPr bwMode="auto">
            <a:xfrm rot="2528719">
              <a:off x="2304" y="2256"/>
              <a:ext cx="2647" cy="1739"/>
            </a:xfrm>
            <a:prstGeom prst="ellipse">
              <a:avLst/>
            </a:prstGeom>
            <a:noFill/>
            <a:ln w="38100" cap="sq">
              <a:solidFill>
                <a:srgbClr val="00FF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202767" name="Text Box 25"/>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00FFFF"/>
                  </a:solidFill>
                  <a:latin typeface="Times New Roman" pitchFamily="18" charset="0"/>
                </a:rPr>
                <a:t>NP</a:t>
              </a:r>
            </a:p>
          </p:txBody>
        </p:sp>
      </p:grpSp>
      <p:grpSp>
        <p:nvGrpSpPr>
          <p:cNvPr id="8" name="Group 30"/>
          <p:cNvGrpSpPr>
            <a:grpSpLocks/>
          </p:cNvGrpSpPr>
          <p:nvPr/>
        </p:nvGrpSpPr>
        <p:grpSpPr bwMode="auto">
          <a:xfrm>
            <a:off x="3810000" y="3578225"/>
            <a:ext cx="2392363" cy="674688"/>
            <a:chOff x="2400" y="2254"/>
            <a:chExt cx="1507" cy="425"/>
          </a:xfrm>
        </p:grpSpPr>
        <p:sp>
          <p:nvSpPr>
            <p:cNvPr id="202764" name="Freeform 31"/>
            <p:cNvSpPr>
              <a:spLocks/>
            </p:cNvSpPr>
            <p:nvPr/>
          </p:nvSpPr>
          <p:spPr bwMode="auto">
            <a:xfrm>
              <a:off x="2479" y="2254"/>
              <a:ext cx="1428" cy="405"/>
            </a:xfrm>
            <a:custGeom>
              <a:avLst/>
              <a:gdLst>
                <a:gd name="T0" fmla="*/ 0 w 1428"/>
                <a:gd name="T1" fmla="*/ 342 h 405"/>
                <a:gd name="T2" fmla="*/ 852 w 1428"/>
                <a:gd name="T3" fmla="*/ 348 h 405"/>
                <a:gd name="T4" fmla="*/ 1428 w 1428"/>
                <a:gd name="T5" fmla="*/ 0 h 405"/>
                <a:gd name="T6" fmla="*/ 0 60000 65536"/>
                <a:gd name="T7" fmla="*/ 0 60000 65536"/>
                <a:gd name="T8" fmla="*/ 0 60000 65536"/>
                <a:gd name="T9" fmla="*/ 0 w 1428"/>
                <a:gd name="T10" fmla="*/ 0 h 405"/>
                <a:gd name="T11" fmla="*/ 1428 w 1428"/>
                <a:gd name="T12" fmla="*/ 405 h 405"/>
              </a:gdLst>
              <a:ahLst/>
              <a:cxnLst>
                <a:cxn ang="T6">
                  <a:pos x="T0" y="T1"/>
                </a:cxn>
                <a:cxn ang="T7">
                  <a:pos x="T2" y="T3"/>
                </a:cxn>
                <a:cxn ang="T8">
                  <a:pos x="T4" y="T5"/>
                </a:cxn>
              </a:cxnLst>
              <a:rect l="T9" t="T10" r="T11" b="T12"/>
              <a:pathLst>
                <a:path w="1428" h="405">
                  <a:moveTo>
                    <a:pt x="0" y="342"/>
                  </a:moveTo>
                  <a:cubicBezTo>
                    <a:pt x="142" y="344"/>
                    <a:pt x="614" y="405"/>
                    <a:pt x="852" y="348"/>
                  </a:cubicBezTo>
                  <a:cubicBezTo>
                    <a:pt x="1103" y="294"/>
                    <a:pt x="1308" y="72"/>
                    <a:pt x="1428" y="0"/>
                  </a:cubicBezTo>
                </a:path>
              </a:pathLst>
            </a:custGeom>
            <a:noFill/>
            <a:ln w="38100" cap="sq" cmpd="sng">
              <a:solidFill>
                <a:srgbClr val="00FFFF"/>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274320" rIns="274320">
              <a:spAutoFit/>
            </a:bodyPr>
            <a:lstStyle/>
            <a:p>
              <a:endParaRPr lang="en-US"/>
            </a:p>
          </p:txBody>
        </p:sp>
        <p:sp>
          <p:nvSpPr>
            <p:cNvPr id="202765" name="Text Box 32"/>
            <p:cNvSpPr txBox="1">
              <a:spLocks noChangeArrowheads="1"/>
            </p:cNvSpPr>
            <p:nvPr/>
          </p:nvSpPr>
          <p:spPr bwMode="auto">
            <a:xfrm>
              <a:off x="2400" y="2352"/>
              <a:ext cx="116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00FFFF"/>
                  </a:solidFill>
                  <a:latin typeface="Times New Roman" pitchFamily="18" charset="0"/>
                </a:rPr>
                <a:t>complete</a:t>
              </a:r>
            </a:p>
          </p:txBody>
        </p:sp>
      </p:grpSp>
      <p:sp>
        <p:nvSpPr>
          <p:cNvPr id="1078305" name="Rectangle 33"/>
          <p:cNvSpPr>
            <a:spLocks noChangeArrowheads="1"/>
          </p:cNvSpPr>
          <p:nvPr/>
        </p:nvSpPr>
        <p:spPr bwMode="auto">
          <a:xfrm>
            <a:off x="685800" y="-228600"/>
            <a:ext cx="7772400" cy="1143000"/>
          </a:xfrm>
          <a:prstGeom prst="rect">
            <a:avLst/>
          </a:prstGeom>
          <a:noFill/>
          <a:ln w="9525">
            <a:noFill/>
            <a:miter lim="800000"/>
            <a:headEnd/>
            <a:tailEnd/>
          </a:ln>
          <a:effectLst/>
        </p:spPr>
        <p:txBody>
          <a:bodyPr anchor="ctr"/>
          <a:lstStyle/>
          <a:p>
            <a:pPr algn="ctr" eaLnBrk="0" hangingPunct="0">
              <a:defRPr/>
            </a:pPr>
            <a:r>
              <a:rPr lang="en-US" sz="3600">
                <a:solidFill>
                  <a:schemeClr val="tx2"/>
                </a:solidFill>
                <a:effectLst>
                  <a:outerShdw blurRad="38100" dist="38100" dir="2700000" algn="tl">
                    <a:srgbClr val="000000"/>
                  </a:outerShdw>
                </a:effectLst>
                <a:cs typeface="+mn-cs"/>
              </a:rPr>
              <a:t>NP-Complete </a:t>
            </a:r>
            <a:r>
              <a:rPr lang="en-US" sz="3600" dirty="0">
                <a:solidFill>
                  <a:schemeClr val="tx2"/>
                </a:solidFill>
                <a:effectLst>
                  <a:outerShdw blurRad="38100" dist="38100" dir="2700000" algn="tl">
                    <a:srgbClr val="000000"/>
                  </a:outerShdw>
                </a:effectLst>
                <a:cs typeface="+mn-cs"/>
              </a:rPr>
              <a:t>Problems</a:t>
            </a:r>
          </a:p>
        </p:txBody>
      </p:sp>
      <p:sp>
        <p:nvSpPr>
          <p:cNvPr id="1078306" name="Text Box 34"/>
          <p:cNvSpPr txBox="1">
            <a:spLocks noChangeArrowheads="1"/>
          </p:cNvSpPr>
          <p:nvPr/>
        </p:nvSpPr>
        <p:spPr bwMode="auto">
          <a:xfrm>
            <a:off x="-152400" y="838200"/>
            <a:ext cx="4851400" cy="155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Problem </a:t>
            </a:r>
            <a:r>
              <a:rPr lang="en-US" altLang="en-US" sz="2800">
                <a:solidFill>
                  <a:schemeClr val="tx2"/>
                </a:solidFill>
                <a:latin typeface="Times New Roman" pitchFamily="18" charset="0"/>
              </a:rPr>
              <a:t>P</a:t>
            </a:r>
            <a:r>
              <a:rPr lang="en-US" altLang="en-US" sz="2800" baseline="-25000">
                <a:solidFill>
                  <a:schemeClr val="tx2"/>
                </a:solidFill>
                <a:latin typeface="Times New Roman" pitchFamily="18" charset="0"/>
              </a:rPr>
              <a:t>new</a:t>
            </a:r>
            <a:r>
              <a:rPr lang="en-US" altLang="en-US" sz="2800">
                <a:latin typeface="Times New Roman" pitchFamily="18" charset="0"/>
              </a:rPr>
              <a:t> is NP-Complete</a:t>
            </a:r>
          </a:p>
          <a:p>
            <a:pPr>
              <a:buFontTx/>
              <a:buChar char="•"/>
            </a:pPr>
            <a:r>
              <a:rPr lang="en-US" altLang="en-US" sz="2800">
                <a:latin typeface="Times New Roman" pitchFamily="18" charset="0"/>
              </a:rPr>
              <a:t> P</a:t>
            </a:r>
            <a:r>
              <a:rPr lang="en-US" altLang="en-US" sz="2800" baseline="-25000">
                <a:latin typeface="Times New Roman" pitchFamily="18" charset="0"/>
              </a:rPr>
              <a:t>new</a:t>
            </a:r>
            <a:r>
              <a:rPr lang="en-US" altLang="en-US" sz="2800">
                <a:latin typeface="Times New Roman" pitchFamily="18" charset="0"/>
              </a:rPr>
              <a:t> not too hard.</a:t>
            </a:r>
          </a:p>
          <a:p>
            <a:pPr lvl="1"/>
            <a:r>
              <a:rPr lang="en-US" altLang="en-US" sz="2800">
                <a:solidFill>
                  <a:schemeClr val="tx2"/>
                </a:solidFill>
                <a:latin typeface="Times New Roman" pitchFamily="18" charset="0"/>
              </a:rPr>
              <a:t>P</a:t>
            </a:r>
            <a:r>
              <a:rPr lang="en-US" altLang="en-US" sz="2800" baseline="-25000">
                <a:solidFill>
                  <a:schemeClr val="tx2"/>
                </a:solidFill>
                <a:latin typeface="Times New Roman" pitchFamily="18" charset="0"/>
              </a:rPr>
              <a:t>new</a:t>
            </a:r>
            <a:r>
              <a:rPr lang="en-US" altLang="en-US" sz="2800">
                <a:solidFill>
                  <a:schemeClr val="tx2"/>
                </a:solidFill>
                <a:latin typeface="Times New Roman" pitchFamily="18" charset="0"/>
              </a:rPr>
              <a:t> </a:t>
            </a:r>
            <a:r>
              <a:rPr lang="en-US" altLang="en-US" sz="2800">
                <a:solidFill>
                  <a:schemeClr val="tx2"/>
                </a:solidFill>
                <a:latin typeface="Symbol" pitchFamily="18" charset="2"/>
                <a:sym typeface="Symbol" pitchFamily="18" charset="2"/>
              </a:rPr>
              <a:t></a:t>
            </a:r>
            <a:r>
              <a:rPr lang="en-US" altLang="en-US" sz="2800">
                <a:solidFill>
                  <a:schemeClr val="tx2"/>
                </a:solidFill>
                <a:latin typeface="Times New Roman" pitchFamily="18" charset="0"/>
              </a:rPr>
              <a:t> NP </a:t>
            </a:r>
          </a:p>
        </p:txBody>
      </p:sp>
      <p:sp>
        <p:nvSpPr>
          <p:cNvPr id="1078307" name="Rectangle 35"/>
          <p:cNvSpPr>
            <a:spLocks noChangeArrowheads="1"/>
          </p:cNvSpPr>
          <p:nvPr/>
        </p:nvSpPr>
        <p:spPr bwMode="auto">
          <a:xfrm>
            <a:off x="3886200" y="4281488"/>
            <a:ext cx="11493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P</a:t>
            </a:r>
            <a:r>
              <a:rPr lang="en-US" altLang="en-US" sz="2800" baseline="-25000">
                <a:latin typeface="Times New Roman" pitchFamily="18" charset="0"/>
              </a:rPr>
              <a:t>new</a:t>
            </a:r>
          </a:p>
        </p:txBody>
      </p:sp>
      <p:sp>
        <p:nvSpPr>
          <p:cNvPr id="26" name="Rectangle 39"/>
          <p:cNvSpPr>
            <a:spLocks noChangeArrowheads="1"/>
          </p:cNvSpPr>
          <p:nvPr/>
        </p:nvSpPr>
        <p:spPr bwMode="auto">
          <a:xfrm>
            <a:off x="139700" y="2667000"/>
            <a:ext cx="3213100"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r>
              <a:rPr lang="en-US" altLang="en-US" sz="2800">
                <a:latin typeface="Times New Roman" pitchFamily="18" charset="0"/>
              </a:rPr>
              <a:t>Test in poly-time </a:t>
            </a:r>
            <a:br>
              <a:rPr lang="en-US" altLang="en-US" sz="2800">
                <a:latin typeface="Times New Roman" pitchFamily="18" charset="0"/>
              </a:rPr>
            </a:br>
            <a:r>
              <a:rPr lang="en-US" altLang="en-US" sz="2800">
                <a:latin typeface="Times New Roman" pitchFamily="18" charset="0"/>
              </a:rPr>
              <a:t>if a given solution </a:t>
            </a:r>
            <a:br>
              <a:rPr lang="en-US" altLang="en-US" sz="2800">
                <a:latin typeface="Times New Roman" pitchFamily="18" charset="0"/>
              </a:rPr>
            </a:br>
            <a:r>
              <a:rPr lang="en-US" altLang="en-US" sz="2800">
                <a:latin typeface="Times New Roman" pitchFamily="18" charset="0"/>
              </a:rPr>
              <a:t>is valid</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078306">
                                            <p:txEl>
                                              <p:pRg st="0" end="0"/>
                                            </p:txEl>
                                          </p:spTgt>
                                        </p:tgtEl>
                                        <p:attrNameLst>
                                          <p:attrName>style.visibility</p:attrName>
                                        </p:attrNameLst>
                                      </p:cBhvr>
                                      <p:to>
                                        <p:strVal val="visible"/>
                                      </p:to>
                                    </p:set>
                                    <p:anim calcmode="lin" valueType="num">
                                      <p:cBhvr additive="base">
                                        <p:cTn id="7" dur="500" fill="hold"/>
                                        <p:tgtEl>
                                          <p:spTgt spid="107830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7830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ppt_x"/>
                                          </p:val>
                                        </p:tav>
                                        <p:tav tm="100000">
                                          <p:val>
                                            <p:strVal val="#ppt_x"/>
                                          </p:val>
                                        </p:tav>
                                      </p:tavLst>
                                    </p:anim>
                                    <p:anim calcmode="lin" valueType="num">
                                      <p:cBhvr additive="base">
                                        <p:cTn id="14"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1078306">
                                            <p:txEl>
                                              <p:pRg st="1" end="1"/>
                                            </p:txEl>
                                          </p:spTgt>
                                        </p:tgtEl>
                                        <p:attrNameLst>
                                          <p:attrName>style.visibility</p:attrName>
                                        </p:attrNameLst>
                                      </p:cBhvr>
                                      <p:to>
                                        <p:strVal val="visible"/>
                                      </p:to>
                                    </p:set>
                                    <p:anim calcmode="lin" valueType="num">
                                      <p:cBhvr additive="base">
                                        <p:cTn id="19" dur="500" fill="hold"/>
                                        <p:tgtEl>
                                          <p:spTgt spid="1078306">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07830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1078306">
                                            <p:txEl>
                                              <p:pRg st="2" end="2"/>
                                            </p:txEl>
                                          </p:spTgt>
                                        </p:tgtEl>
                                        <p:attrNameLst>
                                          <p:attrName>style.visibility</p:attrName>
                                        </p:attrNameLst>
                                      </p:cBhvr>
                                      <p:to>
                                        <p:strVal val="visible"/>
                                      </p:to>
                                    </p:set>
                                    <p:anim calcmode="lin" valueType="num">
                                      <p:cBhvr additive="base">
                                        <p:cTn id="25" dur="500" fill="hold"/>
                                        <p:tgtEl>
                                          <p:spTgt spid="1078306">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078306">
                                            <p:txEl>
                                              <p:pRg st="2" end="2"/>
                                            </p:txEl>
                                          </p:spTgt>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0"/>
                                  </p:stCondLst>
                                  <p:childTnLst>
                                    <p:set>
                                      <p:cBhvr>
                                        <p:cTn id="28" dur="1" fill="hold">
                                          <p:stCondLst>
                                            <p:cond delay="0"/>
                                          </p:stCondLst>
                                        </p:cTn>
                                        <p:tgtEl>
                                          <p:spTgt spid="1078307"/>
                                        </p:tgtEl>
                                        <p:attrNameLst>
                                          <p:attrName>style.visibility</p:attrName>
                                        </p:attrNameLst>
                                      </p:cBhvr>
                                      <p:to>
                                        <p:strVal val="visible"/>
                                      </p:to>
                                    </p:set>
                                    <p:anim calcmode="lin" valueType="num">
                                      <p:cBhvr additive="base">
                                        <p:cTn id="29" dur="500" fill="hold"/>
                                        <p:tgtEl>
                                          <p:spTgt spid="1078307"/>
                                        </p:tgtEl>
                                        <p:attrNameLst>
                                          <p:attrName>ppt_x</p:attrName>
                                        </p:attrNameLst>
                                      </p:cBhvr>
                                      <p:tavLst>
                                        <p:tav tm="0">
                                          <p:val>
                                            <p:strVal val="0-#ppt_w/2"/>
                                          </p:val>
                                        </p:tav>
                                        <p:tav tm="100000">
                                          <p:val>
                                            <p:strVal val="#ppt_x"/>
                                          </p:val>
                                        </p:tav>
                                      </p:tavLst>
                                    </p:anim>
                                    <p:anim calcmode="lin" valueType="num">
                                      <p:cBhvr additive="base">
                                        <p:cTn id="30" dur="500" fill="hold"/>
                                        <p:tgtEl>
                                          <p:spTgt spid="1078307"/>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26"/>
                                        </p:tgtEl>
                                        <p:attrNameLst>
                                          <p:attrName>style.visibility</p:attrName>
                                        </p:attrNameLst>
                                      </p:cBhvr>
                                      <p:to>
                                        <p:strVal val="visible"/>
                                      </p:to>
                                    </p:set>
                                    <p:anim calcmode="lin" valueType="num">
                                      <p:cBhvr additive="base">
                                        <p:cTn id="35" dur="500" fill="hold"/>
                                        <p:tgtEl>
                                          <p:spTgt spid="26"/>
                                        </p:tgtEl>
                                        <p:attrNameLst>
                                          <p:attrName>ppt_x</p:attrName>
                                        </p:attrNameLst>
                                      </p:cBhvr>
                                      <p:tavLst>
                                        <p:tav tm="0">
                                          <p:val>
                                            <p:strVal val="0-#ppt_w/2"/>
                                          </p:val>
                                        </p:tav>
                                        <p:tav tm="100000">
                                          <p:val>
                                            <p:strVal val="#ppt_x"/>
                                          </p:val>
                                        </p:tav>
                                      </p:tavLst>
                                    </p:anim>
                                    <p:anim calcmode="lin" valueType="num">
                                      <p:cBhvr additive="base">
                                        <p:cTn id="36" dur="500" fill="hold"/>
                                        <p:tgtEl>
                                          <p:spTgt spid="2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8307" grpId="0"/>
      <p:bldP spid="26" grpId="0"/>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3778" name="Group 3"/>
          <p:cNvGrpSpPr>
            <a:grpSpLocks/>
          </p:cNvGrpSpPr>
          <p:nvPr/>
        </p:nvGrpSpPr>
        <p:grpSpPr bwMode="auto">
          <a:xfrm>
            <a:off x="3810000" y="838200"/>
            <a:ext cx="5257800" cy="5918200"/>
            <a:chOff x="2400" y="528"/>
            <a:chExt cx="3312" cy="3728"/>
          </a:xfrm>
        </p:grpSpPr>
        <p:sp>
          <p:nvSpPr>
            <p:cNvPr id="203802" name="Oval 4"/>
            <p:cNvSpPr>
              <a:spLocks noChangeArrowheads="1"/>
            </p:cNvSpPr>
            <p:nvPr/>
          </p:nvSpPr>
          <p:spPr bwMode="auto">
            <a:xfrm>
              <a:off x="2400" y="528"/>
              <a:ext cx="3312" cy="3728"/>
            </a:xfrm>
            <a:prstGeom prst="ellipse">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203803" name="Text Box 5"/>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FF5050"/>
                  </a:solidFill>
                  <a:latin typeface="Times New Roman" pitchFamily="18" charset="0"/>
                </a:rPr>
                <a:t>Computable</a:t>
              </a:r>
            </a:p>
          </p:txBody>
        </p:sp>
      </p:grpSp>
      <p:grpSp>
        <p:nvGrpSpPr>
          <p:cNvPr id="203779" name="Group 6"/>
          <p:cNvGrpSpPr>
            <a:grpSpLocks/>
          </p:cNvGrpSpPr>
          <p:nvPr/>
        </p:nvGrpSpPr>
        <p:grpSpPr bwMode="auto">
          <a:xfrm>
            <a:off x="3916363" y="1830388"/>
            <a:ext cx="4986337" cy="4926012"/>
            <a:chOff x="2467" y="1153"/>
            <a:chExt cx="3141" cy="3103"/>
          </a:xfrm>
        </p:grpSpPr>
        <p:grpSp>
          <p:nvGrpSpPr>
            <p:cNvPr id="203796" name="Group 7"/>
            <p:cNvGrpSpPr>
              <a:grpSpLocks/>
            </p:cNvGrpSpPr>
            <p:nvPr/>
          </p:nvGrpSpPr>
          <p:grpSpPr bwMode="auto">
            <a:xfrm>
              <a:off x="2467" y="1153"/>
              <a:ext cx="3141" cy="3079"/>
              <a:chOff x="2467" y="1153"/>
              <a:chExt cx="3141" cy="3079"/>
            </a:xfrm>
          </p:grpSpPr>
          <p:sp>
            <p:nvSpPr>
              <p:cNvPr id="203800" name="Oval 8"/>
              <p:cNvSpPr>
                <a:spLocks noChangeArrowheads="1"/>
              </p:cNvSpPr>
              <p:nvPr/>
            </p:nvSpPr>
            <p:spPr bwMode="auto">
              <a:xfrm>
                <a:off x="2467" y="1240"/>
                <a:ext cx="3141" cy="2992"/>
              </a:xfrm>
              <a:prstGeom prst="ellipse">
                <a:avLst/>
              </a:prstGeom>
              <a:noFill/>
              <a:ln w="38100" cap="sq">
                <a:solidFill>
                  <a:srgbClr val="00FF00"/>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203801" name="Text Box 9"/>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66FF33"/>
                    </a:solidFill>
                    <a:latin typeface="Times New Roman" pitchFamily="18" charset="0"/>
                  </a:rPr>
                  <a:t>Exp</a:t>
                </a:r>
              </a:p>
            </p:txBody>
          </p:sp>
        </p:grpSp>
        <p:grpSp>
          <p:nvGrpSpPr>
            <p:cNvPr id="203797" name="Group 10"/>
            <p:cNvGrpSpPr>
              <a:grpSpLocks/>
            </p:cNvGrpSpPr>
            <p:nvPr/>
          </p:nvGrpSpPr>
          <p:grpSpPr bwMode="auto">
            <a:xfrm>
              <a:off x="3304" y="2753"/>
              <a:ext cx="1440" cy="1503"/>
              <a:chOff x="3304" y="2753"/>
              <a:chExt cx="1440" cy="1503"/>
            </a:xfrm>
          </p:grpSpPr>
          <p:sp>
            <p:nvSpPr>
              <p:cNvPr id="203798" name="Oval 11"/>
              <p:cNvSpPr>
                <a:spLocks noChangeArrowheads="1"/>
              </p:cNvSpPr>
              <p:nvPr/>
            </p:nvSpPr>
            <p:spPr bwMode="auto">
              <a:xfrm>
                <a:off x="3304" y="2816"/>
                <a:ext cx="1440" cy="144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03799" name="Text Box 12"/>
              <p:cNvSpPr txBox="1">
                <a:spLocks noChangeArrowheads="1"/>
              </p:cNvSpPr>
              <p:nvPr/>
            </p:nvSpPr>
            <p:spPr bwMode="auto">
              <a:xfrm>
                <a:off x="3648" y="2753"/>
                <a:ext cx="75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CC99FF"/>
                    </a:solidFill>
                    <a:latin typeface="Times New Roman" pitchFamily="18" charset="0"/>
                  </a:rPr>
                  <a:t>Poly</a:t>
                </a:r>
              </a:p>
            </p:txBody>
          </p:sp>
        </p:grpSp>
      </p:grpSp>
      <p:grpSp>
        <p:nvGrpSpPr>
          <p:cNvPr id="203780" name="Group 13"/>
          <p:cNvGrpSpPr>
            <a:grpSpLocks/>
          </p:cNvGrpSpPr>
          <p:nvPr/>
        </p:nvGrpSpPr>
        <p:grpSpPr bwMode="auto">
          <a:xfrm>
            <a:off x="5562600" y="5562600"/>
            <a:ext cx="1609725" cy="1168400"/>
            <a:chOff x="3504" y="3504"/>
            <a:chExt cx="1014" cy="736"/>
          </a:xfrm>
        </p:grpSpPr>
        <p:sp>
          <p:nvSpPr>
            <p:cNvPr id="203794" name="Oval 14"/>
            <p:cNvSpPr>
              <a:spLocks noChangeArrowheads="1"/>
            </p:cNvSpPr>
            <p:nvPr/>
          </p:nvSpPr>
          <p:spPr bwMode="auto">
            <a:xfrm>
              <a:off x="3504" y="3520"/>
              <a:ext cx="1008" cy="720"/>
            </a:xfrm>
            <a:prstGeom prst="ellipse">
              <a:avLst/>
            </a:prstGeom>
            <a:noFill/>
            <a:ln w="38100" cap="sq">
              <a:solidFill>
                <a:srgbClr val="FF00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203795" name="Text Box 15"/>
            <p:cNvSpPr txBox="1">
              <a:spLocks noChangeArrowheads="1"/>
            </p:cNvSpPr>
            <p:nvPr/>
          </p:nvSpPr>
          <p:spPr bwMode="auto">
            <a:xfrm>
              <a:off x="3512" y="3504"/>
              <a:ext cx="1006"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FF00FF"/>
                  </a:solidFill>
                  <a:latin typeface="Times New Roman" pitchFamily="18" charset="0"/>
                </a:rPr>
                <a:t>Known</a:t>
              </a:r>
            </a:p>
          </p:txBody>
        </p:sp>
      </p:grpSp>
      <p:sp>
        <p:nvSpPr>
          <p:cNvPr id="203781" name="Text Box 16"/>
          <p:cNvSpPr txBox="1">
            <a:spLocks noChangeArrowheads="1"/>
          </p:cNvSpPr>
          <p:nvPr/>
        </p:nvSpPr>
        <p:spPr bwMode="auto">
          <a:xfrm>
            <a:off x="5791200" y="6172200"/>
            <a:ext cx="119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a:latin typeface="Times New Roman" pitchFamily="18" charset="0"/>
              </a:rPr>
              <a:t>GCD</a:t>
            </a:r>
          </a:p>
        </p:txBody>
      </p:sp>
      <p:grpSp>
        <p:nvGrpSpPr>
          <p:cNvPr id="203782" name="Group 23"/>
          <p:cNvGrpSpPr>
            <a:grpSpLocks/>
          </p:cNvGrpSpPr>
          <p:nvPr/>
        </p:nvGrpSpPr>
        <p:grpSpPr bwMode="auto">
          <a:xfrm>
            <a:off x="3657600" y="3087688"/>
            <a:ext cx="4202113" cy="3254375"/>
            <a:chOff x="2304" y="1945"/>
            <a:chExt cx="2647" cy="2050"/>
          </a:xfrm>
        </p:grpSpPr>
        <p:sp>
          <p:nvSpPr>
            <p:cNvPr id="203792" name="Oval 24"/>
            <p:cNvSpPr>
              <a:spLocks noChangeArrowheads="1"/>
            </p:cNvSpPr>
            <p:nvPr/>
          </p:nvSpPr>
          <p:spPr bwMode="auto">
            <a:xfrm rot="2528719">
              <a:off x="2304" y="2256"/>
              <a:ext cx="2647" cy="1739"/>
            </a:xfrm>
            <a:prstGeom prst="ellipse">
              <a:avLst/>
            </a:prstGeom>
            <a:noFill/>
            <a:ln w="38100" cap="sq">
              <a:solidFill>
                <a:srgbClr val="00FF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203793" name="Text Box 25"/>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00FFFF"/>
                  </a:solidFill>
                  <a:latin typeface="Times New Roman" pitchFamily="18" charset="0"/>
                </a:rPr>
                <a:t>NP</a:t>
              </a:r>
            </a:p>
          </p:txBody>
        </p:sp>
      </p:grpSp>
      <p:grpSp>
        <p:nvGrpSpPr>
          <p:cNvPr id="203783" name="Group 30"/>
          <p:cNvGrpSpPr>
            <a:grpSpLocks/>
          </p:cNvGrpSpPr>
          <p:nvPr/>
        </p:nvGrpSpPr>
        <p:grpSpPr bwMode="auto">
          <a:xfrm>
            <a:off x="3810000" y="3578225"/>
            <a:ext cx="2392363" cy="674688"/>
            <a:chOff x="2400" y="2254"/>
            <a:chExt cx="1507" cy="425"/>
          </a:xfrm>
        </p:grpSpPr>
        <p:sp>
          <p:nvSpPr>
            <p:cNvPr id="203790" name="Freeform 31"/>
            <p:cNvSpPr>
              <a:spLocks/>
            </p:cNvSpPr>
            <p:nvPr/>
          </p:nvSpPr>
          <p:spPr bwMode="auto">
            <a:xfrm>
              <a:off x="2479" y="2254"/>
              <a:ext cx="1428" cy="405"/>
            </a:xfrm>
            <a:custGeom>
              <a:avLst/>
              <a:gdLst>
                <a:gd name="T0" fmla="*/ 0 w 1428"/>
                <a:gd name="T1" fmla="*/ 342 h 405"/>
                <a:gd name="T2" fmla="*/ 852 w 1428"/>
                <a:gd name="T3" fmla="*/ 348 h 405"/>
                <a:gd name="T4" fmla="*/ 1428 w 1428"/>
                <a:gd name="T5" fmla="*/ 0 h 405"/>
                <a:gd name="T6" fmla="*/ 0 60000 65536"/>
                <a:gd name="T7" fmla="*/ 0 60000 65536"/>
                <a:gd name="T8" fmla="*/ 0 60000 65536"/>
                <a:gd name="T9" fmla="*/ 0 w 1428"/>
                <a:gd name="T10" fmla="*/ 0 h 405"/>
                <a:gd name="T11" fmla="*/ 1428 w 1428"/>
                <a:gd name="T12" fmla="*/ 405 h 405"/>
              </a:gdLst>
              <a:ahLst/>
              <a:cxnLst>
                <a:cxn ang="T6">
                  <a:pos x="T0" y="T1"/>
                </a:cxn>
                <a:cxn ang="T7">
                  <a:pos x="T2" y="T3"/>
                </a:cxn>
                <a:cxn ang="T8">
                  <a:pos x="T4" y="T5"/>
                </a:cxn>
              </a:cxnLst>
              <a:rect l="T9" t="T10" r="T11" b="T12"/>
              <a:pathLst>
                <a:path w="1428" h="405">
                  <a:moveTo>
                    <a:pt x="0" y="342"/>
                  </a:moveTo>
                  <a:cubicBezTo>
                    <a:pt x="142" y="344"/>
                    <a:pt x="614" y="405"/>
                    <a:pt x="852" y="348"/>
                  </a:cubicBezTo>
                  <a:cubicBezTo>
                    <a:pt x="1103" y="294"/>
                    <a:pt x="1308" y="72"/>
                    <a:pt x="1428" y="0"/>
                  </a:cubicBezTo>
                </a:path>
              </a:pathLst>
            </a:custGeom>
            <a:noFill/>
            <a:ln w="38100" cap="sq" cmpd="sng">
              <a:solidFill>
                <a:srgbClr val="00FFFF"/>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274320" rIns="274320">
              <a:spAutoFit/>
            </a:bodyPr>
            <a:lstStyle/>
            <a:p>
              <a:endParaRPr lang="en-US"/>
            </a:p>
          </p:txBody>
        </p:sp>
        <p:sp>
          <p:nvSpPr>
            <p:cNvPr id="203791" name="Text Box 32"/>
            <p:cNvSpPr txBox="1">
              <a:spLocks noChangeArrowheads="1"/>
            </p:cNvSpPr>
            <p:nvPr/>
          </p:nvSpPr>
          <p:spPr bwMode="auto">
            <a:xfrm>
              <a:off x="2400" y="2352"/>
              <a:ext cx="116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00FFFF"/>
                  </a:solidFill>
                  <a:latin typeface="Times New Roman" pitchFamily="18" charset="0"/>
                </a:rPr>
                <a:t>complete</a:t>
              </a:r>
            </a:p>
          </p:txBody>
        </p:sp>
      </p:grpSp>
      <p:sp>
        <p:nvSpPr>
          <p:cNvPr id="1078305" name="Rectangle 33"/>
          <p:cNvSpPr>
            <a:spLocks noChangeArrowheads="1"/>
          </p:cNvSpPr>
          <p:nvPr/>
        </p:nvSpPr>
        <p:spPr bwMode="auto">
          <a:xfrm>
            <a:off x="685800" y="-228600"/>
            <a:ext cx="7772400" cy="1143000"/>
          </a:xfrm>
          <a:prstGeom prst="rect">
            <a:avLst/>
          </a:prstGeom>
          <a:noFill/>
          <a:ln w="9525">
            <a:noFill/>
            <a:miter lim="800000"/>
            <a:headEnd/>
            <a:tailEnd/>
          </a:ln>
          <a:effectLst/>
        </p:spPr>
        <p:txBody>
          <a:bodyPr anchor="ctr"/>
          <a:lstStyle/>
          <a:p>
            <a:pPr algn="ctr" eaLnBrk="0" hangingPunct="0">
              <a:defRPr/>
            </a:pPr>
            <a:r>
              <a:rPr lang="en-US" sz="3600">
                <a:solidFill>
                  <a:schemeClr val="tx2"/>
                </a:solidFill>
                <a:effectLst>
                  <a:outerShdw blurRad="38100" dist="38100" dir="2700000" algn="tl">
                    <a:srgbClr val="000000"/>
                  </a:outerShdw>
                </a:effectLst>
                <a:cs typeface="+mn-cs"/>
              </a:rPr>
              <a:t>NP-Complete </a:t>
            </a:r>
            <a:r>
              <a:rPr lang="en-US" sz="3600" dirty="0">
                <a:solidFill>
                  <a:schemeClr val="tx2"/>
                </a:solidFill>
                <a:effectLst>
                  <a:outerShdw blurRad="38100" dist="38100" dir="2700000" algn="tl">
                    <a:srgbClr val="000000"/>
                  </a:outerShdw>
                </a:effectLst>
                <a:cs typeface="+mn-cs"/>
              </a:rPr>
              <a:t>Problems</a:t>
            </a:r>
          </a:p>
        </p:txBody>
      </p:sp>
      <p:sp>
        <p:nvSpPr>
          <p:cNvPr id="1078306" name="Text Box 34"/>
          <p:cNvSpPr txBox="1">
            <a:spLocks noChangeArrowheads="1"/>
          </p:cNvSpPr>
          <p:nvPr/>
        </p:nvSpPr>
        <p:spPr bwMode="auto">
          <a:xfrm>
            <a:off x="-155575" y="2447925"/>
            <a:ext cx="390366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buFontTx/>
              <a:buChar char="•"/>
            </a:pPr>
            <a:r>
              <a:rPr lang="en-US" altLang="en-US" sz="2800">
                <a:latin typeface="Times New Roman" pitchFamily="18" charset="0"/>
              </a:rPr>
              <a:t> </a:t>
            </a:r>
            <a:r>
              <a:rPr lang="en-US" altLang="en-US" sz="2800">
                <a:solidFill>
                  <a:schemeClr val="tx2"/>
                </a:solidFill>
                <a:latin typeface="Times New Roman" pitchFamily="18" charset="0"/>
              </a:rPr>
              <a:t>P</a:t>
            </a:r>
            <a:r>
              <a:rPr lang="en-US" altLang="en-US" sz="2800" baseline="-25000">
                <a:solidFill>
                  <a:schemeClr val="tx2"/>
                </a:solidFill>
                <a:latin typeface="Times New Roman" pitchFamily="18" charset="0"/>
              </a:rPr>
              <a:t>new</a:t>
            </a:r>
            <a:r>
              <a:rPr lang="en-US" altLang="en-US" sz="2800">
                <a:latin typeface="Times New Roman" pitchFamily="18" charset="0"/>
              </a:rPr>
              <a:t> sufficiently hard.</a:t>
            </a:r>
          </a:p>
        </p:txBody>
      </p:sp>
      <p:sp>
        <p:nvSpPr>
          <p:cNvPr id="1078307" name="Rectangle 35"/>
          <p:cNvSpPr>
            <a:spLocks noChangeArrowheads="1"/>
          </p:cNvSpPr>
          <p:nvPr/>
        </p:nvSpPr>
        <p:spPr bwMode="auto">
          <a:xfrm>
            <a:off x="3886200" y="4281488"/>
            <a:ext cx="11493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P</a:t>
            </a:r>
            <a:r>
              <a:rPr lang="en-US" altLang="en-US" sz="2800" baseline="-25000">
                <a:latin typeface="Times New Roman" pitchFamily="18" charset="0"/>
              </a:rPr>
              <a:t>new</a:t>
            </a:r>
          </a:p>
        </p:txBody>
      </p:sp>
      <p:sp>
        <p:nvSpPr>
          <p:cNvPr id="126987" name="Rectangle 35"/>
          <p:cNvSpPr>
            <a:spLocks noChangeArrowheads="1"/>
          </p:cNvSpPr>
          <p:nvPr/>
        </p:nvSpPr>
        <p:spPr bwMode="auto">
          <a:xfrm>
            <a:off x="4016375" y="3429000"/>
            <a:ext cx="10128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Sat</a:t>
            </a:r>
            <a:endParaRPr lang="en-US" altLang="en-US" sz="2800" baseline="-25000">
              <a:latin typeface="Times New Roman" pitchFamily="18" charset="0"/>
            </a:endParaRPr>
          </a:p>
        </p:txBody>
      </p:sp>
      <p:sp>
        <p:nvSpPr>
          <p:cNvPr id="203788" name="Text Box 34"/>
          <p:cNvSpPr txBox="1">
            <a:spLocks noChangeArrowheads="1"/>
          </p:cNvSpPr>
          <p:nvPr/>
        </p:nvSpPr>
        <p:spPr bwMode="auto">
          <a:xfrm>
            <a:off x="-152400" y="838200"/>
            <a:ext cx="4851400" cy="155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Problem </a:t>
            </a:r>
            <a:r>
              <a:rPr lang="en-US" altLang="en-US" sz="2800">
                <a:solidFill>
                  <a:schemeClr val="tx2"/>
                </a:solidFill>
                <a:latin typeface="Times New Roman" pitchFamily="18" charset="0"/>
              </a:rPr>
              <a:t>P</a:t>
            </a:r>
            <a:r>
              <a:rPr lang="en-US" altLang="en-US" sz="2800" baseline="-25000">
                <a:solidFill>
                  <a:schemeClr val="tx2"/>
                </a:solidFill>
                <a:latin typeface="Times New Roman" pitchFamily="18" charset="0"/>
              </a:rPr>
              <a:t>new</a:t>
            </a:r>
            <a:r>
              <a:rPr lang="en-US" altLang="en-US" sz="2800">
                <a:latin typeface="Times New Roman" pitchFamily="18" charset="0"/>
              </a:rPr>
              <a:t> is NP-Complete</a:t>
            </a:r>
          </a:p>
          <a:p>
            <a:pPr>
              <a:buFontTx/>
              <a:buChar char="•"/>
            </a:pPr>
            <a:r>
              <a:rPr lang="en-US" altLang="en-US" sz="2800">
                <a:latin typeface="Times New Roman" pitchFamily="18" charset="0"/>
              </a:rPr>
              <a:t> P</a:t>
            </a:r>
            <a:r>
              <a:rPr lang="en-US" altLang="en-US" sz="2800" baseline="-25000">
                <a:latin typeface="Times New Roman" pitchFamily="18" charset="0"/>
              </a:rPr>
              <a:t>new</a:t>
            </a:r>
            <a:r>
              <a:rPr lang="en-US" altLang="en-US" sz="2800">
                <a:latin typeface="Times New Roman" pitchFamily="18" charset="0"/>
              </a:rPr>
              <a:t> not too hard.</a:t>
            </a:r>
          </a:p>
          <a:p>
            <a:pPr lvl="1"/>
            <a:r>
              <a:rPr lang="en-US" altLang="en-US" sz="2800">
                <a:solidFill>
                  <a:schemeClr val="tx2"/>
                </a:solidFill>
                <a:latin typeface="Times New Roman" pitchFamily="18" charset="0"/>
              </a:rPr>
              <a:t>P</a:t>
            </a:r>
            <a:r>
              <a:rPr lang="en-US" altLang="en-US" sz="2800" baseline="-25000">
                <a:solidFill>
                  <a:schemeClr val="tx2"/>
                </a:solidFill>
                <a:latin typeface="Times New Roman" pitchFamily="18" charset="0"/>
              </a:rPr>
              <a:t>new</a:t>
            </a:r>
            <a:r>
              <a:rPr lang="en-US" altLang="en-US" sz="2800">
                <a:solidFill>
                  <a:schemeClr val="tx2"/>
                </a:solidFill>
                <a:latin typeface="Times New Roman" pitchFamily="18" charset="0"/>
              </a:rPr>
              <a:t> </a:t>
            </a:r>
            <a:r>
              <a:rPr lang="en-US" altLang="en-US" sz="2800">
                <a:solidFill>
                  <a:schemeClr val="tx2"/>
                </a:solidFill>
                <a:latin typeface="Symbol" pitchFamily="18" charset="2"/>
                <a:sym typeface="Symbol" pitchFamily="18" charset="2"/>
              </a:rPr>
              <a:t></a:t>
            </a:r>
            <a:r>
              <a:rPr lang="en-US" altLang="en-US" sz="2800">
                <a:solidFill>
                  <a:schemeClr val="tx2"/>
                </a:solidFill>
                <a:latin typeface="Times New Roman" pitchFamily="18" charset="0"/>
              </a:rPr>
              <a:t> NP </a:t>
            </a:r>
          </a:p>
        </p:txBody>
      </p:sp>
      <p:sp>
        <p:nvSpPr>
          <p:cNvPr id="29" name="Rectangle 28"/>
          <p:cNvSpPr>
            <a:spLocks noChangeArrowheads="1"/>
          </p:cNvSpPr>
          <p:nvPr/>
        </p:nvSpPr>
        <p:spPr bwMode="auto">
          <a:xfrm>
            <a:off x="228600" y="3011488"/>
            <a:ext cx="4572000" cy="224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  If being able to solve </a:t>
            </a:r>
            <a:br>
              <a:rPr lang="en-US" altLang="en-US" sz="2800">
                <a:latin typeface="Times New Roman" pitchFamily="18" charset="0"/>
              </a:rPr>
            </a:br>
            <a:r>
              <a:rPr lang="en-US" altLang="en-US" sz="2800">
                <a:latin typeface="Times New Roman" pitchFamily="18" charset="0"/>
              </a:rPr>
              <a:t>  this problem fast </a:t>
            </a:r>
          </a:p>
          <a:p>
            <a:pPr>
              <a:spcBef>
                <a:spcPct val="0"/>
              </a:spcBef>
            </a:pPr>
            <a:r>
              <a:rPr lang="en-US" altLang="en-US" sz="2800">
                <a:latin typeface="Times New Roman" pitchFamily="18" charset="0"/>
              </a:rPr>
              <a:t>  means that you can </a:t>
            </a:r>
          </a:p>
          <a:p>
            <a:pPr>
              <a:spcBef>
                <a:spcPct val="0"/>
              </a:spcBef>
            </a:pPr>
            <a:r>
              <a:rPr lang="en-US" altLang="en-US" sz="2800">
                <a:latin typeface="Times New Roman" pitchFamily="18" charset="0"/>
              </a:rPr>
              <a:t>  solve every problem </a:t>
            </a:r>
          </a:p>
          <a:p>
            <a:pPr>
              <a:spcBef>
                <a:spcPct val="0"/>
              </a:spcBef>
            </a:pPr>
            <a:r>
              <a:rPr lang="en-US" altLang="en-US" sz="2800">
                <a:latin typeface="Times New Roman" pitchFamily="18" charset="0"/>
              </a:rPr>
              <a:t>  in the class fast.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078306">
                                            <p:txEl>
                                              <p:pRg st="0" end="0"/>
                                            </p:txEl>
                                          </p:spTgt>
                                        </p:tgtEl>
                                        <p:attrNameLst>
                                          <p:attrName>style.visibility</p:attrName>
                                        </p:attrNameLst>
                                      </p:cBhvr>
                                      <p:to>
                                        <p:strVal val="visible"/>
                                      </p:to>
                                    </p:set>
                                    <p:anim calcmode="lin" valueType="num">
                                      <p:cBhvr additive="base">
                                        <p:cTn id="7" dur="500" fill="hold"/>
                                        <p:tgtEl>
                                          <p:spTgt spid="107830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7830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9"/>
                                        </p:tgtEl>
                                        <p:attrNameLst>
                                          <p:attrName>style.visibility</p:attrName>
                                        </p:attrNameLst>
                                      </p:cBhvr>
                                      <p:to>
                                        <p:strVal val="visible"/>
                                      </p:to>
                                    </p:set>
                                    <p:anim calcmode="lin" valueType="num">
                                      <p:cBhvr additive="base">
                                        <p:cTn id="13" dur="500" fill="hold"/>
                                        <p:tgtEl>
                                          <p:spTgt spid="29"/>
                                        </p:tgtEl>
                                        <p:attrNameLst>
                                          <p:attrName>ppt_x</p:attrName>
                                        </p:attrNameLst>
                                      </p:cBhvr>
                                      <p:tavLst>
                                        <p:tav tm="0">
                                          <p:val>
                                            <p:strVal val="0-#ppt_w/2"/>
                                          </p:val>
                                        </p:tav>
                                        <p:tav tm="100000">
                                          <p:val>
                                            <p:strVal val="#ppt_x"/>
                                          </p:val>
                                        </p:tav>
                                      </p:tavLst>
                                    </p:anim>
                                    <p:anim calcmode="lin" valueType="num">
                                      <p:cBhvr additive="base">
                                        <p:cTn id="14" dur="500" fill="hold"/>
                                        <p:tgtEl>
                                          <p:spTgt spid="29"/>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56" presetClass="path" presetSubtype="0" accel="50000" decel="50000" fill="hold" grpId="0" nodeType="clickEffect">
                                  <p:stCondLst>
                                    <p:cond delay="0"/>
                                  </p:stCondLst>
                                  <p:childTnLst>
                                    <p:animMotion origin="layout" path="M 2.77778E-6 2.96296E-6 L 0.08715 -0.1176 " pathEditMode="relative" rAng="0" ptsTypes="AA">
                                      <p:cBhvr>
                                        <p:cTn id="18" dur="2000" fill="hold"/>
                                        <p:tgtEl>
                                          <p:spTgt spid="1078307"/>
                                        </p:tgtEl>
                                        <p:attrNameLst>
                                          <p:attrName>ppt_x</p:attrName>
                                          <p:attrName>ppt_y</p:attrName>
                                        </p:attrNameLst>
                                      </p:cBhvr>
                                      <p:rCtr x="4358" y="-5880"/>
                                    </p:animMotion>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126987"/>
                                        </p:tgtEl>
                                        <p:attrNameLst>
                                          <p:attrName>style.visibility</p:attrName>
                                        </p:attrNameLst>
                                      </p:cBhvr>
                                      <p:to>
                                        <p:strVal val="visible"/>
                                      </p:to>
                                    </p:set>
                                    <p:anim calcmode="lin" valueType="num">
                                      <p:cBhvr additive="base">
                                        <p:cTn id="23" dur="500" fill="hold"/>
                                        <p:tgtEl>
                                          <p:spTgt spid="126987"/>
                                        </p:tgtEl>
                                        <p:attrNameLst>
                                          <p:attrName>ppt_x</p:attrName>
                                        </p:attrNameLst>
                                      </p:cBhvr>
                                      <p:tavLst>
                                        <p:tav tm="0">
                                          <p:val>
                                            <p:strVal val="#ppt_x"/>
                                          </p:val>
                                        </p:tav>
                                        <p:tav tm="100000">
                                          <p:val>
                                            <p:strVal val="#ppt_x"/>
                                          </p:val>
                                        </p:tav>
                                      </p:tavLst>
                                    </p:anim>
                                    <p:anim calcmode="lin" valueType="num">
                                      <p:cBhvr additive="base">
                                        <p:cTn id="24" dur="500" fill="hold"/>
                                        <p:tgtEl>
                                          <p:spTgt spid="12698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8307" grpId="0"/>
      <p:bldP spid="126987" grpId="0"/>
      <p:bldP spid="29" grpId="0"/>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63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Church’s Thesis</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1296389" name="Text Box 5"/>
          <p:cNvSpPr txBox="1">
            <a:spLocks noChangeArrowheads="1"/>
          </p:cNvSpPr>
          <p:nvPr/>
        </p:nvSpPr>
        <p:spPr bwMode="auto">
          <a:xfrm>
            <a:off x="381000" y="528638"/>
            <a:ext cx="6310313" cy="5662612"/>
          </a:xfrm>
          <a:prstGeom prst="rect">
            <a:avLst/>
          </a:prstGeom>
          <a:noFill/>
          <a:ln w="38100" cap="sq">
            <a:noFill/>
            <a:miter lim="800000"/>
            <a:headEnd/>
            <a:tailEnd/>
          </a:ln>
          <a:effectLst/>
        </p:spPr>
        <p:txBody>
          <a:bodyPr wrap="none" lIns="274320" rIns="274320">
            <a:spAutoFit/>
          </a:bodyPr>
          <a:lstStyle/>
          <a:p>
            <a:pPr eaLnBrk="0" hangingPunct="0">
              <a:defRPr/>
            </a:pPr>
            <a:r>
              <a:rPr lang="en-US">
                <a:cs typeface="+mn-cs"/>
              </a:rPr>
              <a:t>A computational </a:t>
            </a:r>
            <a:r>
              <a:rPr lang="en-US" dirty="0">
                <a:cs typeface="+mn-cs"/>
              </a:rPr>
              <a:t>problem </a:t>
            </a:r>
            <a:r>
              <a:rPr lang="en-US">
                <a:cs typeface="+mn-cs"/>
              </a:rPr>
              <a:t>is computable</a:t>
            </a:r>
            <a:endParaRPr lang="en-US" dirty="0">
              <a:cs typeface="+mn-cs"/>
            </a:endParaRPr>
          </a:p>
          <a:p>
            <a:pPr eaLnBrk="0" hangingPunct="0">
              <a:buFont typeface="Arial" pitchFamily="34" charset="0"/>
              <a:buChar char="•"/>
              <a:defRPr/>
            </a:pPr>
            <a:r>
              <a:rPr lang="en-US" dirty="0">
                <a:cs typeface="+mn-cs"/>
              </a:rPr>
              <a:t>by a </a:t>
            </a:r>
            <a:r>
              <a:rPr lang="en-US" dirty="0">
                <a:solidFill>
                  <a:schemeClr val="accent2"/>
                </a:solidFill>
                <a:cs typeface="+mn-cs"/>
              </a:rPr>
              <a:t>Java Program</a:t>
            </a:r>
          </a:p>
          <a:p>
            <a:pPr eaLnBrk="0" hangingPunct="0">
              <a:buFont typeface="Arial" pitchFamily="34" charset="0"/>
              <a:buChar char="•"/>
              <a:defRPr/>
            </a:pPr>
            <a:endParaRPr lang="en-US" sz="1800" dirty="0">
              <a:cs typeface="+mn-cs"/>
            </a:endParaRPr>
          </a:p>
          <a:p>
            <a:pPr eaLnBrk="0" hangingPunct="0">
              <a:buFont typeface="Arial" pitchFamily="34" charset="0"/>
              <a:buChar char="•"/>
              <a:defRPr/>
            </a:pPr>
            <a:r>
              <a:rPr lang="en-US" dirty="0">
                <a:cs typeface="+mn-cs"/>
              </a:rPr>
              <a:t>by </a:t>
            </a:r>
            <a:r>
              <a:rPr lang="en-US">
                <a:cs typeface="+mn-cs"/>
              </a:rPr>
              <a:t>a </a:t>
            </a:r>
            <a:r>
              <a:rPr lang="en-US">
                <a:solidFill>
                  <a:schemeClr val="accent2"/>
                </a:solidFill>
                <a:cs typeface="+mn-cs"/>
              </a:rPr>
              <a:t>Turing </a:t>
            </a:r>
            <a:r>
              <a:rPr lang="en-US" dirty="0">
                <a:solidFill>
                  <a:schemeClr val="accent2"/>
                </a:solidFill>
                <a:cs typeface="+mn-cs"/>
              </a:rPr>
              <a:t>Machine</a:t>
            </a:r>
          </a:p>
          <a:p>
            <a:pPr eaLnBrk="0" hangingPunct="0">
              <a:buFont typeface="Arial" pitchFamily="34" charset="0"/>
              <a:buChar char="•"/>
              <a:defRPr/>
            </a:pPr>
            <a:endParaRPr lang="en-US" sz="1800" dirty="0">
              <a:cs typeface="+mn-cs"/>
            </a:endParaRPr>
          </a:p>
          <a:p>
            <a:pPr eaLnBrk="0" hangingPunct="0">
              <a:buFont typeface="Arial" pitchFamily="34" charset="0"/>
              <a:buChar char="•"/>
              <a:defRPr/>
            </a:pPr>
            <a:r>
              <a:rPr lang="en-US" dirty="0">
                <a:cs typeface="+mn-cs"/>
              </a:rPr>
              <a:t>by a (simple) </a:t>
            </a:r>
            <a:r>
              <a:rPr lang="en-US" dirty="0">
                <a:solidFill>
                  <a:schemeClr val="accent2"/>
                </a:solidFill>
                <a:cs typeface="+mn-cs"/>
              </a:rPr>
              <a:t>Recursive  Program</a:t>
            </a:r>
            <a:r>
              <a:rPr lang="en-US" dirty="0">
                <a:effectLst>
                  <a:outerShdw blurRad="38100" dist="38100" dir="2700000" algn="tl">
                    <a:srgbClr val="000000"/>
                  </a:outerShdw>
                </a:effectLst>
                <a:cs typeface="+mn-cs"/>
              </a:rPr>
              <a:t> </a:t>
            </a:r>
            <a:endParaRPr lang="en-US" dirty="0">
              <a:solidFill>
                <a:schemeClr val="accent2"/>
              </a:solidFill>
              <a:cs typeface="+mn-cs"/>
            </a:endParaRPr>
          </a:p>
          <a:p>
            <a:pPr eaLnBrk="0" hangingPunct="0">
              <a:buFont typeface="Arial" pitchFamily="34" charset="0"/>
              <a:buChar char="•"/>
              <a:defRPr/>
            </a:pPr>
            <a:endParaRPr lang="en-US" sz="1800" dirty="0">
              <a:cs typeface="+mn-cs"/>
            </a:endParaRPr>
          </a:p>
          <a:p>
            <a:pPr eaLnBrk="0" hangingPunct="0">
              <a:buFont typeface="Arial" pitchFamily="34" charset="0"/>
              <a:buChar char="•"/>
              <a:defRPr/>
            </a:pPr>
            <a:r>
              <a:rPr lang="en-US" dirty="0">
                <a:cs typeface="+mn-cs"/>
              </a:rPr>
              <a:t>by a (simple</a:t>
            </a:r>
            <a:r>
              <a:rPr lang="en-US">
                <a:cs typeface="+mn-cs"/>
              </a:rPr>
              <a:t>) </a:t>
            </a:r>
            <a:r>
              <a:rPr lang="en-US">
                <a:solidFill>
                  <a:schemeClr val="accent2"/>
                </a:solidFill>
                <a:cs typeface="+mn-cs"/>
              </a:rPr>
              <a:t>Register </a:t>
            </a:r>
            <a:r>
              <a:rPr lang="en-US" dirty="0">
                <a:solidFill>
                  <a:schemeClr val="accent2"/>
                </a:solidFill>
                <a:cs typeface="+mn-cs"/>
              </a:rPr>
              <a:t>Machine</a:t>
            </a:r>
            <a:r>
              <a:rPr lang="en-US" dirty="0">
                <a:effectLst>
                  <a:outerShdw blurRad="38100" dist="38100" dir="2700000" algn="tl">
                    <a:srgbClr val="000000"/>
                  </a:outerShdw>
                </a:effectLst>
                <a:cs typeface="+mn-cs"/>
              </a:rPr>
              <a:t> </a:t>
            </a:r>
          </a:p>
          <a:p>
            <a:pPr eaLnBrk="0" hangingPunct="0">
              <a:defRPr/>
            </a:pPr>
            <a:endParaRPr lang="en-US" sz="1800" dirty="0">
              <a:effectLst>
                <a:outerShdw blurRad="38100" dist="38100" dir="2700000" algn="tl">
                  <a:srgbClr val="000000"/>
                </a:outerShdw>
              </a:effectLst>
              <a:cs typeface="+mn-cs"/>
            </a:endParaRPr>
          </a:p>
          <a:p>
            <a:pPr eaLnBrk="0" hangingPunct="0">
              <a:buFont typeface="Arial" pitchFamily="34" charset="0"/>
              <a:buChar char="•"/>
              <a:defRPr/>
            </a:pPr>
            <a:r>
              <a:rPr lang="en-US" dirty="0">
                <a:effectLst>
                  <a:outerShdw blurRad="38100" dist="38100" dir="2700000" algn="tl">
                    <a:srgbClr val="000000"/>
                  </a:outerShdw>
                </a:effectLst>
                <a:cs typeface="+mn-cs"/>
              </a:rPr>
              <a:t>by </a:t>
            </a:r>
            <a:r>
              <a:rPr lang="en-US">
                <a:effectLst>
                  <a:outerShdw blurRad="38100" dist="38100" dir="2700000" algn="tl">
                    <a:srgbClr val="000000"/>
                  </a:outerShdw>
                </a:effectLst>
                <a:cs typeface="+mn-cs"/>
              </a:rPr>
              <a:t>a </a:t>
            </a:r>
            <a:r>
              <a:rPr lang="en-US">
                <a:solidFill>
                  <a:schemeClr val="accent2"/>
                </a:solidFill>
                <a:effectLst>
                  <a:outerShdw blurRad="38100" dist="38100" dir="2700000" algn="tl">
                    <a:srgbClr val="000000"/>
                  </a:outerShdw>
                </a:effectLst>
                <a:cs typeface="+mn-cs"/>
              </a:rPr>
              <a:t>Circuit</a:t>
            </a:r>
            <a:r>
              <a:rPr lang="en-US">
                <a:effectLst>
                  <a:outerShdw blurRad="38100" dist="38100" dir="2700000" algn="tl">
                    <a:srgbClr val="000000"/>
                  </a:outerShdw>
                </a:effectLst>
                <a:cs typeface="+mn-cs"/>
              </a:rPr>
              <a:t>: </a:t>
            </a:r>
            <a:r>
              <a:rPr lang="en-US" i="1">
                <a:solidFill>
                  <a:schemeClr val="accent2"/>
                </a:solidFill>
                <a:effectLst>
                  <a:outerShdw blurRad="38100" dist="38100" dir="2700000" algn="tl">
                    <a:srgbClr val="000000"/>
                  </a:outerShdw>
                </a:effectLst>
                <a:cs typeface="+mn-cs"/>
              </a:rPr>
              <a:t>And/Or/Not,</a:t>
            </a:r>
            <a:r>
              <a:rPr lang="en-US">
                <a:solidFill>
                  <a:schemeClr val="accent2"/>
                </a:solidFill>
                <a:effectLst>
                  <a:outerShdw blurRad="38100" dist="38100" dir="2700000" algn="tl">
                    <a:srgbClr val="000000"/>
                  </a:outerShdw>
                </a:effectLst>
                <a:cs typeface="+mn-cs"/>
              </a:rPr>
              <a:t> Computer</a:t>
            </a:r>
            <a:r>
              <a:rPr lang="en-US" dirty="0">
                <a:solidFill>
                  <a:schemeClr val="accent2"/>
                </a:solidFill>
                <a:effectLst>
                  <a:outerShdw blurRad="38100" dist="38100" dir="2700000" algn="tl">
                    <a:srgbClr val="000000"/>
                  </a:outerShdw>
                </a:effectLst>
                <a:cs typeface="+mn-cs"/>
              </a:rPr>
              <a:t>,</a:t>
            </a:r>
            <a:br>
              <a:rPr lang="en-US" dirty="0">
                <a:solidFill>
                  <a:schemeClr val="accent2"/>
                </a:solidFill>
                <a:effectLst>
                  <a:outerShdw blurRad="38100" dist="38100" dir="2700000" algn="tl">
                    <a:srgbClr val="000000"/>
                  </a:outerShdw>
                </a:effectLst>
                <a:cs typeface="+mn-cs"/>
              </a:rPr>
            </a:br>
            <a:r>
              <a:rPr lang="en-US">
                <a:solidFill>
                  <a:schemeClr val="accent2"/>
                </a:solidFill>
                <a:effectLst>
                  <a:outerShdw blurRad="38100" dist="38100" dir="2700000" algn="tl">
                    <a:srgbClr val="000000"/>
                  </a:outerShdw>
                </a:effectLst>
                <a:cs typeface="+mn-cs"/>
              </a:rPr>
              <a:t>  Arithmetic</a:t>
            </a:r>
            <a:r>
              <a:rPr lang="en-US" dirty="0">
                <a:solidFill>
                  <a:schemeClr val="accent2"/>
                </a:solidFill>
                <a:effectLst>
                  <a:outerShdw blurRad="38100" dist="38100" dir="2700000" algn="tl">
                    <a:srgbClr val="000000"/>
                  </a:outerShdw>
                </a:effectLst>
                <a:cs typeface="+mn-cs"/>
              </a:rPr>
              <a:t>, &amp; </a:t>
            </a:r>
            <a:r>
              <a:rPr lang="en-US">
                <a:solidFill>
                  <a:schemeClr val="accent2"/>
                </a:solidFill>
                <a:effectLst>
                  <a:outerShdw blurRad="38100" dist="38100" dir="2700000" algn="tl">
                    <a:srgbClr val="000000"/>
                  </a:outerShdw>
                </a:effectLst>
                <a:cs typeface="+mn-cs"/>
              </a:rPr>
              <a:t>Neural Nets</a:t>
            </a:r>
            <a:r>
              <a:rPr lang="en-US" dirty="0">
                <a:solidFill>
                  <a:schemeClr val="accent2"/>
                </a:solidFill>
                <a:effectLst>
                  <a:outerShdw blurRad="38100" dist="38100" dir="2700000" algn="tl">
                    <a:srgbClr val="000000"/>
                  </a:outerShdw>
                </a:effectLst>
                <a:cs typeface="+mn-cs"/>
              </a:rPr>
              <a:t>.</a:t>
            </a:r>
          </a:p>
          <a:p>
            <a:pPr eaLnBrk="0" hangingPunct="0">
              <a:buFont typeface="Arial" pitchFamily="34" charset="0"/>
              <a:buChar char="•"/>
              <a:defRPr/>
            </a:pPr>
            <a:endParaRPr lang="en-US" sz="1800" dirty="0">
              <a:solidFill>
                <a:schemeClr val="accent2"/>
              </a:solidFill>
              <a:effectLst>
                <a:outerShdw blurRad="38100" dist="38100" dir="2700000" algn="tl">
                  <a:srgbClr val="000000"/>
                </a:outerShdw>
              </a:effectLst>
              <a:cs typeface="+mn-cs"/>
            </a:endParaRPr>
          </a:p>
          <a:p>
            <a:pPr eaLnBrk="0" hangingPunct="0">
              <a:buFont typeface="Arial" pitchFamily="34" charset="0"/>
              <a:buChar char="•"/>
              <a:defRPr/>
            </a:pPr>
            <a:r>
              <a:rPr lang="en-US" dirty="0">
                <a:cs typeface="+mn-cs"/>
              </a:rPr>
              <a:t>by </a:t>
            </a:r>
            <a:r>
              <a:rPr lang="en-US">
                <a:cs typeface="+mn-cs"/>
              </a:rPr>
              <a:t>a</a:t>
            </a:r>
            <a:r>
              <a:rPr lang="en-US">
                <a:solidFill>
                  <a:schemeClr val="accent2"/>
                </a:solidFill>
                <a:cs typeface="+mn-cs"/>
              </a:rPr>
              <a:t> Non-Deterministic </a:t>
            </a:r>
            <a:r>
              <a:rPr lang="en-US" dirty="0">
                <a:solidFill>
                  <a:schemeClr val="accent2"/>
                </a:solidFill>
                <a:cs typeface="+mn-cs"/>
              </a:rPr>
              <a:t>Machine</a:t>
            </a:r>
            <a:endParaRPr lang="en-US" dirty="0">
              <a:cs typeface="+mn-cs"/>
            </a:endParaRPr>
          </a:p>
          <a:p>
            <a:pPr eaLnBrk="0" hangingPunct="0">
              <a:buFont typeface="Arial" pitchFamily="34" charset="0"/>
              <a:buChar char="•"/>
              <a:defRPr/>
            </a:pPr>
            <a:endParaRPr lang="en-US" sz="1800" dirty="0">
              <a:cs typeface="+mn-cs"/>
            </a:endParaRPr>
          </a:p>
          <a:p>
            <a:pPr eaLnBrk="0" hangingPunct="0">
              <a:buFont typeface="Arial" pitchFamily="34" charset="0"/>
              <a:buChar char="•"/>
              <a:defRPr/>
            </a:pPr>
            <a:r>
              <a:rPr lang="en-US" dirty="0">
                <a:cs typeface="+mn-cs"/>
              </a:rPr>
              <a:t>by </a:t>
            </a:r>
            <a:r>
              <a:rPr lang="en-US">
                <a:cs typeface="+mn-cs"/>
              </a:rPr>
              <a:t>a</a:t>
            </a:r>
            <a:r>
              <a:rPr lang="en-US">
                <a:solidFill>
                  <a:schemeClr val="accent2"/>
                </a:solidFill>
                <a:cs typeface="+mn-cs"/>
              </a:rPr>
              <a:t> Quantum </a:t>
            </a:r>
            <a:r>
              <a:rPr lang="en-US" dirty="0">
                <a:solidFill>
                  <a:schemeClr val="accent2"/>
                </a:solidFill>
                <a:cs typeface="+mn-cs"/>
              </a:rPr>
              <a:t>Machine</a:t>
            </a:r>
            <a:r>
              <a:rPr lang="en-US" dirty="0">
                <a:solidFill>
                  <a:srgbClr val="FF0000"/>
                </a:solidFill>
                <a:cs typeface="+mn-cs"/>
              </a:rPr>
              <a:t>?</a:t>
            </a:r>
            <a:endParaRPr lang="en-US" dirty="0">
              <a:solidFill>
                <a:srgbClr val="FF0000"/>
              </a:solidFill>
              <a:effectLst>
                <a:outerShdw blurRad="38100" dist="38100" dir="2700000" algn="tl">
                  <a:srgbClr val="000000"/>
                </a:outerShdw>
              </a:effectLst>
              <a:cs typeface="+mn-cs"/>
            </a:endParaRPr>
          </a:p>
        </p:txBody>
      </p:sp>
      <p:sp>
        <p:nvSpPr>
          <p:cNvPr id="14" name="Text Box 7"/>
          <p:cNvSpPr txBox="1">
            <a:spLocks noChangeArrowheads="1"/>
          </p:cNvSpPr>
          <p:nvPr/>
        </p:nvSpPr>
        <p:spPr bwMode="auto">
          <a:xfrm>
            <a:off x="7040563" y="14288"/>
            <a:ext cx="1341437" cy="519112"/>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hlink"/>
                </a:solidFill>
                <a:effectLst>
                  <a:outerShdw blurRad="38100" dist="38100" dir="2700000" algn="tl">
                    <a:srgbClr val="000000"/>
                  </a:outerShdw>
                </a:effectLst>
                <a:cs typeface="+mn-cs"/>
              </a:rPr>
              <a:t>Proof</a:t>
            </a:r>
          </a:p>
        </p:txBody>
      </p:sp>
      <p:sp>
        <p:nvSpPr>
          <p:cNvPr id="15" name="Rectangle 14"/>
          <p:cNvSpPr/>
          <p:nvPr/>
        </p:nvSpPr>
        <p:spPr>
          <a:xfrm>
            <a:off x="6607175" y="1676400"/>
            <a:ext cx="1976438" cy="519113"/>
          </a:xfrm>
          <a:prstGeom prst="rect">
            <a:avLst/>
          </a:prstGeom>
        </p:spPr>
        <p:txBody>
          <a:bodyPr wrap="none">
            <a:spAutoFit/>
          </a:bodyPr>
          <a:lstStyle/>
          <a:p>
            <a:pPr algn="ctr" eaLnBrk="0" hangingPunct="0">
              <a:defRPr/>
            </a:pPr>
            <a:r>
              <a:rPr lang="en-US" dirty="0">
                <a:solidFill>
                  <a:srgbClr val="FF0000"/>
                </a:solidFill>
                <a:cs typeface="+mn-cs"/>
              </a:rPr>
              <a:t>Reasonable?</a:t>
            </a:r>
            <a:endParaRPr lang="en-CA" dirty="0">
              <a:solidFill>
                <a:srgbClr val="FF0000"/>
              </a:solidFill>
              <a:effectLst>
                <a:outerShdw blurRad="38100" dist="38100" dir="2700000" algn="tl">
                  <a:srgbClr val="000000">
                    <a:alpha val="43137"/>
                  </a:srgbClr>
                </a:outerShdw>
              </a:effectLst>
              <a:cs typeface="+mn-cs"/>
            </a:endParaRPr>
          </a:p>
        </p:txBody>
      </p:sp>
      <p:sp>
        <p:nvSpPr>
          <p:cNvPr id="16" name="Rectangle 15"/>
          <p:cNvSpPr/>
          <p:nvPr/>
        </p:nvSpPr>
        <p:spPr>
          <a:xfrm>
            <a:off x="6692900" y="2438400"/>
            <a:ext cx="1976438" cy="519113"/>
          </a:xfrm>
          <a:prstGeom prst="rect">
            <a:avLst/>
          </a:prstGeom>
        </p:spPr>
        <p:txBody>
          <a:bodyPr wrap="none">
            <a:spAutoFit/>
          </a:bodyPr>
          <a:lstStyle/>
          <a:p>
            <a:pPr algn="ctr" eaLnBrk="0" hangingPunct="0">
              <a:defRPr/>
            </a:pPr>
            <a:r>
              <a:rPr lang="en-US" dirty="0">
                <a:solidFill>
                  <a:srgbClr val="FF0000"/>
                </a:solidFill>
                <a:cs typeface="+mn-cs"/>
              </a:rPr>
              <a:t>Reasonable?</a:t>
            </a:r>
            <a:endParaRPr lang="en-CA" dirty="0">
              <a:solidFill>
                <a:srgbClr val="FF0000"/>
              </a:solidFill>
              <a:effectLst>
                <a:outerShdw blurRad="38100" dist="38100" dir="2700000" algn="tl">
                  <a:srgbClr val="000000">
                    <a:alpha val="43137"/>
                  </a:srgbClr>
                </a:outerShdw>
              </a:effectLst>
              <a:cs typeface="+mn-cs"/>
            </a:endParaRPr>
          </a:p>
        </p:txBody>
      </p:sp>
      <p:sp>
        <p:nvSpPr>
          <p:cNvPr id="17" name="Rectangle 16"/>
          <p:cNvSpPr/>
          <p:nvPr/>
        </p:nvSpPr>
        <p:spPr>
          <a:xfrm>
            <a:off x="6683375" y="3048000"/>
            <a:ext cx="1976438" cy="519113"/>
          </a:xfrm>
          <a:prstGeom prst="rect">
            <a:avLst/>
          </a:prstGeom>
        </p:spPr>
        <p:txBody>
          <a:bodyPr wrap="none">
            <a:spAutoFit/>
          </a:bodyPr>
          <a:lstStyle/>
          <a:p>
            <a:pPr algn="ctr" eaLnBrk="0" hangingPunct="0">
              <a:defRPr/>
            </a:pPr>
            <a:r>
              <a:rPr lang="en-US" dirty="0">
                <a:solidFill>
                  <a:srgbClr val="FF0000"/>
                </a:solidFill>
                <a:cs typeface="+mn-cs"/>
              </a:rPr>
              <a:t>Reasonable?</a:t>
            </a:r>
            <a:endParaRPr lang="en-CA" dirty="0">
              <a:solidFill>
                <a:srgbClr val="FF0000"/>
              </a:solidFill>
              <a:effectLst>
                <a:outerShdw blurRad="38100" dist="38100" dir="2700000" algn="tl">
                  <a:srgbClr val="000000">
                    <a:alpha val="43137"/>
                  </a:srgbClr>
                </a:outerShdw>
              </a:effectLst>
              <a:cs typeface="+mn-cs"/>
            </a:endParaRPr>
          </a:p>
        </p:txBody>
      </p:sp>
      <p:sp>
        <p:nvSpPr>
          <p:cNvPr id="18" name="Rectangle 17"/>
          <p:cNvSpPr/>
          <p:nvPr/>
        </p:nvSpPr>
        <p:spPr>
          <a:xfrm>
            <a:off x="6645275" y="1066800"/>
            <a:ext cx="1819275" cy="519113"/>
          </a:xfrm>
          <a:prstGeom prst="rect">
            <a:avLst/>
          </a:prstGeom>
        </p:spPr>
        <p:txBody>
          <a:bodyPr wrap="none">
            <a:spAutoFit/>
          </a:bodyPr>
          <a:lstStyle/>
          <a:p>
            <a:pPr algn="ctr" eaLnBrk="0" hangingPunct="0">
              <a:defRPr/>
            </a:pPr>
            <a:r>
              <a:rPr lang="en-US" dirty="0">
                <a:solidFill>
                  <a:srgbClr val="FF0000"/>
                </a:solidFill>
                <a:cs typeface="+mn-cs"/>
              </a:rPr>
              <a:t>Reasonable</a:t>
            </a:r>
            <a:endParaRPr lang="en-CA" dirty="0">
              <a:solidFill>
                <a:srgbClr val="FF0000"/>
              </a:solidFill>
              <a:effectLst>
                <a:outerShdw blurRad="38100" dist="38100" dir="2700000" algn="tl">
                  <a:srgbClr val="000000">
                    <a:alpha val="43137"/>
                  </a:srgbClr>
                </a:outerShdw>
              </a:effectLst>
              <a:cs typeface="+mn-cs"/>
            </a:endParaRPr>
          </a:p>
        </p:txBody>
      </p:sp>
      <p:sp>
        <p:nvSpPr>
          <p:cNvPr id="19" name="Rectangle 18"/>
          <p:cNvSpPr/>
          <p:nvPr/>
        </p:nvSpPr>
        <p:spPr>
          <a:xfrm>
            <a:off x="5146675" y="1993900"/>
            <a:ext cx="3844925" cy="519113"/>
          </a:xfrm>
          <a:prstGeom prst="rect">
            <a:avLst/>
          </a:prstGeom>
        </p:spPr>
        <p:txBody>
          <a:bodyPr wrap="none">
            <a:spAutoFit/>
          </a:bodyPr>
          <a:lstStyle/>
          <a:p>
            <a:pPr algn="ctr" eaLnBrk="0" hangingPunct="0">
              <a:defRPr/>
            </a:pPr>
            <a:r>
              <a:rPr lang="en-US" dirty="0">
                <a:cs typeface="+mn-cs"/>
              </a:rPr>
              <a:t>Yes, </a:t>
            </a:r>
            <a:r>
              <a:rPr lang="en-US" dirty="0" err="1">
                <a:cs typeface="+mn-cs"/>
              </a:rPr>
              <a:t>polynomially</a:t>
            </a:r>
            <a:r>
              <a:rPr lang="en-US" dirty="0">
                <a:cs typeface="+mn-cs"/>
              </a:rPr>
              <a:t> slower</a:t>
            </a:r>
            <a:endParaRPr lang="en-CA" dirty="0">
              <a:effectLst>
                <a:outerShdw blurRad="38100" dist="38100" dir="2700000" algn="tl">
                  <a:srgbClr val="000000">
                    <a:alpha val="43137"/>
                  </a:srgbClr>
                </a:outerShdw>
              </a:effectLst>
              <a:cs typeface="+mn-cs"/>
            </a:endParaRPr>
          </a:p>
        </p:txBody>
      </p:sp>
      <p:sp>
        <p:nvSpPr>
          <p:cNvPr id="20" name="Rectangle 19"/>
          <p:cNvSpPr/>
          <p:nvPr/>
        </p:nvSpPr>
        <p:spPr>
          <a:xfrm>
            <a:off x="6646863" y="2757488"/>
            <a:ext cx="2382837" cy="519112"/>
          </a:xfrm>
          <a:prstGeom prst="rect">
            <a:avLst/>
          </a:prstGeom>
        </p:spPr>
        <p:txBody>
          <a:bodyPr wrap="none">
            <a:spAutoFit/>
          </a:bodyPr>
          <a:lstStyle/>
          <a:p>
            <a:pPr algn="ctr" eaLnBrk="0" hangingPunct="0">
              <a:defRPr/>
            </a:pPr>
            <a:r>
              <a:rPr lang="en-US">
                <a:cs typeface="+mn-cs"/>
              </a:rPr>
              <a:t>See assignment</a:t>
            </a:r>
            <a:endParaRPr lang="en-CA" dirty="0">
              <a:effectLst>
                <a:outerShdw blurRad="38100" dist="38100" dir="2700000" algn="tl">
                  <a:srgbClr val="000000">
                    <a:alpha val="43137"/>
                  </a:srgbClr>
                </a:outerShdw>
              </a:effectLst>
              <a:cs typeface="+mn-cs"/>
            </a:endParaRPr>
          </a:p>
        </p:txBody>
      </p:sp>
      <p:sp>
        <p:nvSpPr>
          <p:cNvPr id="21" name="Rectangle 20"/>
          <p:cNvSpPr/>
          <p:nvPr/>
        </p:nvSpPr>
        <p:spPr>
          <a:xfrm>
            <a:off x="6627813" y="3403600"/>
            <a:ext cx="2382837" cy="519113"/>
          </a:xfrm>
          <a:prstGeom prst="rect">
            <a:avLst/>
          </a:prstGeom>
        </p:spPr>
        <p:txBody>
          <a:bodyPr wrap="none">
            <a:spAutoFit/>
          </a:bodyPr>
          <a:lstStyle/>
          <a:p>
            <a:pPr algn="ctr" eaLnBrk="0" hangingPunct="0">
              <a:defRPr/>
            </a:pPr>
            <a:r>
              <a:rPr lang="en-US">
                <a:cs typeface="+mn-cs"/>
              </a:rPr>
              <a:t>See assignment</a:t>
            </a:r>
            <a:endParaRPr lang="en-CA" dirty="0">
              <a:effectLst>
                <a:outerShdw blurRad="38100" dist="38100" dir="2700000" algn="tl">
                  <a:srgbClr val="000000">
                    <a:alpha val="43137"/>
                  </a:srgbClr>
                </a:outerShdw>
              </a:effectLst>
              <a:cs typeface="+mn-cs"/>
            </a:endParaRPr>
          </a:p>
        </p:txBody>
      </p:sp>
      <p:sp>
        <p:nvSpPr>
          <p:cNvPr id="22" name="Rectangle 43"/>
          <p:cNvSpPr/>
          <p:nvPr/>
        </p:nvSpPr>
        <p:spPr>
          <a:xfrm>
            <a:off x="6699250" y="3824288"/>
            <a:ext cx="1819275" cy="519112"/>
          </a:xfrm>
          <a:prstGeom prst="rect">
            <a:avLst/>
          </a:prstGeom>
        </p:spPr>
        <p:txBody>
          <a:bodyPr wrap="none">
            <a:spAutoFit/>
          </a:bodyPr>
          <a:lstStyle/>
          <a:p>
            <a:pPr algn="ctr" eaLnBrk="0" hangingPunct="0">
              <a:defRPr/>
            </a:pPr>
            <a:r>
              <a:rPr lang="en-US" dirty="0">
                <a:solidFill>
                  <a:srgbClr val="FF0000"/>
                </a:solidFill>
                <a:cs typeface="+mn-cs"/>
              </a:rPr>
              <a:t>Reasonable</a:t>
            </a:r>
            <a:endParaRPr lang="en-CA" dirty="0">
              <a:solidFill>
                <a:srgbClr val="FF0000"/>
              </a:solidFill>
              <a:effectLst>
                <a:outerShdw blurRad="38100" dist="38100" dir="2700000" algn="tl">
                  <a:srgbClr val="000000">
                    <a:alpha val="43137"/>
                  </a:srgbClr>
                </a:outerShdw>
              </a:effectLst>
              <a:cs typeface="+mn-cs"/>
            </a:endParaRPr>
          </a:p>
        </p:txBody>
      </p:sp>
      <p:sp>
        <p:nvSpPr>
          <p:cNvPr id="24" name="Line 22"/>
          <p:cNvSpPr>
            <a:spLocks noChangeShapeType="1"/>
          </p:cNvSpPr>
          <p:nvPr/>
        </p:nvSpPr>
        <p:spPr bwMode="auto">
          <a:xfrm>
            <a:off x="1295400" y="2133600"/>
            <a:ext cx="1447800" cy="3657600"/>
          </a:xfrm>
          <a:prstGeom prst="line">
            <a:avLst/>
          </a:prstGeom>
          <a:noFill/>
          <a:ln w="38100" cap="sq">
            <a:solidFill>
              <a:schemeClr val="hlink"/>
            </a:solidFill>
            <a:round/>
            <a:headEnd type="triangle"/>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5" name="Line 22"/>
          <p:cNvSpPr>
            <a:spLocks noChangeShapeType="1"/>
          </p:cNvSpPr>
          <p:nvPr/>
        </p:nvSpPr>
        <p:spPr bwMode="auto">
          <a:xfrm>
            <a:off x="1854200" y="2133600"/>
            <a:ext cx="1117600" cy="2765425"/>
          </a:xfrm>
          <a:prstGeom prst="line">
            <a:avLst/>
          </a:prstGeom>
          <a:noFill/>
          <a:ln w="38100" cap="sq">
            <a:solidFill>
              <a:schemeClr val="hlink"/>
            </a:solidFill>
            <a:round/>
            <a:headEnd type="triangle"/>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6" name="Rectangle 12"/>
          <p:cNvSpPr/>
          <p:nvPr/>
        </p:nvSpPr>
        <p:spPr>
          <a:xfrm>
            <a:off x="5945188" y="4406900"/>
            <a:ext cx="3275012" cy="1384300"/>
          </a:xfrm>
          <a:prstGeom prst="rect">
            <a:avLst/>
          </a:prstGeom>
        </p:spPr>
        <p:txBody>
          <a:bodyPr wrap="none">
            <a:spAutoFit/>
          </a:bodyPr>
          <a:lstStyle/>
          <a:p>
            <a:pPr algn="ctr" eaLnBrk="0" hangingPunct="0">
              <a:defRPr/>
            </a:pPr>
            <a:r>
              <a:rPr lang="en-US" dirty="0">
                <a:solidFill>
                  <a:srgbClr val="FF0000"/>
                </a:solidFill>
                <a:cs typeface="+mn-cs"/>
              </a:rPr>
              <a:t>Reasonable</a:t>
            </a:r>
            <a:r>
              <a:rPr lang="en-US" dirty="0">
                <a:cs typeface="+mn-cs"/>
              </a:rPr>
              <a:t> </a:t>
            </a:r>
            <a:r>
              <a:rPr lang="en-US">
                <a:cs typeface="+mn-cs"/>
              </a:rPr>
              <a:t/>
            </a:r>
            <a:br>
              <a:rPr lang="en-US">
                <a:cs typeface="+mn-cs"/>
              </a:rPr>
            </a:br>
            <a:r>
              <a:rPr lang="en-US">
                <a:cs typeface="+mn-cs"/>
              </a:rPr>
              <a:t>wrt computing </a:t>
            </a:r>
            <a:r>
              <a:rPr lang="en-US" dirty="0">
                <a:cs typeface="+mn-cs"/>
              </a:rPr>
              <a:t>power</a:t>
            </a:r>
            <a:br>
              <a:rPr lang="en-US" dirty="0">
                <a:cs typeface="+mn-cs"/>
              </a:rPr>
            </a:br>
            <a:r>
              <a:rPr lang="en-US">
                <a:solidFill>
                  <a:srgbClr val="FF0000"/>
                </a:solidFill>
                <a:cs typeface="+mn-cs"/>
              </a:rPr>
              <a:t>Unreasonably</a:t>
            </a:r>
            <a:r>
              <a:rPr lang="en-US">
                <a:cs typeface="+mn-cs"/>
              </a:rPr>
              <a:t> fast.</a:t>
            </a:r>
            <a:endParaRPr lang="en-CA" dirty="0">
              <a:effectLst>
                <a:outerShdw blurRad="38100" dist="38100" dir="2700000" algn="tl">
                  <a:srgbClr val="000000">
                    <a:alpha val="43137"/>
                  </a:srgbClr>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500" fill="hold"/>
                                        <p:tgtEl>
                                          <p:spTgt spid="26"/>
                                        </p:tgtEl>
                                        <p:attrNameLst>
                                          <p:attrName>ppt_x</p:attrName>
                                        </p:attrNameLst>
                                      </p:cBhvr>
                                      <p:tavLst>
                                        <p:tav tm="0">
                                          <p:val>
                                            <p:strVal val="1+#ppt_w/2"/>
                                          </p:val>
                                        </p:tav>
                                        <p:tav tm="100000">
                                          <p:val>
                                            <p:strVal val="#ppt_x"/>
                                          </p:val>
                                        </p:tav>
                                      </p:tavLst>
                                    </p:anim>
                                    <p:anim calcmode="lin" valueType="num">
                                      <p:cBhvr additive="base">
                                        <p:cTn id="8" dur="500" fill="hold"/>
                                        <p:tgtEl>
                                          <p:spTgt spid="26"/>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nodeType="clickEffect">
                                  <p:stCondLst>
                                    <p:cond delay="0"/>
                                  </p:stCondLst>
                                  <p:childTnLst>
                                    <p:set>
                                      <p:cBhvr>
                                        <p:cTn id="12" dur="1" fill="hold">
                                          <p:stCondLst>
                                            <p:cond delay="0"/>
                                          </p:stCondLst>
                                        </p:cTn>
                                        <p:tgtEl>
                                          <p:spTgt spid="1296389">
                                            <p:txEl>
                                              <p:pRg st="13" end="13"/>
                                            </p:txEl>
                                          </p:spTgt>
                                        </p:tgtEl>
                                        <p:attrNameLst>
                                          <p:attrName>style.visibility</p:attrName>
                                        </p:attrNameLst>
                                      </p:cBhvr>
                                      <p:to>
                                        <p:strVal val="visible"/>
                                      </p:to>
                                    </p:set>
                                    <p:anim calcmode="lin" valueType="num">
                                      <p:cBhvr additive="base">
                                        <p:cTn id="13" dur="500" fill="hold"/>
                                        <p:tgtEl>
                                          <p:spTgt spid="1296389">
                                            <p:txEl>
                                              <p:pRg st="13" end="13"/>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296389">
                                            <p:txEl>
                                              <p:pRg st="13" end="13"/>
                                            </p:txEl>
                                          </p:spTgt>
                                        </p:tgtEl>
                                        <p:attrNameLst>
                                          <p:attrName>ppt_y</p:attrName>
                                        </p:attrNameLst>
                                      </p:cBhvr>
                                      <p:tavLst>
                                        <p:tav tm="0">
                                          <p:val>
                                            <p:strVal val="0-#ppt_h/2"/>
                                          </p:val>
                                        </p:tav>
                                        <p:tav tm="100000">
                                          <p:val>
                                            <p:strVal val="#ppt_y"/>
                                          </p:val>
                                        </p:tav>
                                      </p:tavLst>
                                    </p:anim>
                                  </p:childTnLst>
                                </p:cTn>
                              </p:par>
                              <p:par>
                                <p:cTn id="15" presetID="2" presetClass="entr" presetSubtype="1" fill="hold" nodeType="withEffect">
                                  <p:stCondLst>
                                    <p:cond delay="0"/>
                                  </p:stCondLst>
                                  <p:childTnLst>
                                    <p:set>
                                      <p:cBhvr>
                                        <p:cTn id="16" dur="1" fill="hold">
                                          <p:stCondLst>
                                            <p:cond delay="0"/>
                                          </p:stCondLst>
                                        </p:cTn>
                                        <p:tgtEl>
                                          <p:spTgt spid="24"/>
                                        </p:tgtEl>
                                        <p:attrNameLst>
                                          <p:attrName>style.visibility</p:attrName>
                                        </p:attrNameLst>
                                      </p:cBhvr>
                                      <p:to>
                                        <p:strVal val="visible"/>
                                      </p:to>
                                    </p:set>
                                    <p:anim calcmode="lin" valueType="num">
                                      <p:cBhvr additive="base">
                                        <p:cTn id="17" dur="500" fill="hold"/>
                                        <p:tgtEl>
                                          <p:spTgt spid="24"/>
                                        </p:tgtEl>
                                        <p:attrNameLst>
                                          <p:attrName>ppt_x</p:attrName>
                                        </p:attrNameLst>
                                      </p:cBhvr>
                                      <p:tavLst>
                                        <p:tav tm="0">
                                          <p:val>
                                            <p:strVal val="#ppt_x"/>
                                          </p:val>
                                        </p:tav>
                                        <p:tav tm="100000">
                                          <p:val>
                                            <p:strVal val="#ppt_x"/>
                                          </p:val>
                                        </p:tav>
                                      </p:tavLst>
                                    </p:anim>
                                    <p:anim calcmode="lin" valueType="num">
                                      <p:cBhvr additive="base">
                                        <p:cTn id="18" dur="500" fill="hold"/>
                                        <p:tgtEl>
                                          <p:spTgt spid="24"/>
                                        </p:tgtEl>
                                        <p:attrNameLst>
                                          <p:attrName>ppt_y</p:attrName>
                                        </p:attrNameLst>
                                      </p:cBhvr>
                                      <p:tavLst>
                                        <p:tav tm="0">
                                          <p:val>
                                            <p:strVal val="0-#ppt_h/2"/>
                                          </p:val>
                                        </p:tav>
                                        <p:tav tm="100000">
                                          <p:val>
                                            <p:strVal val="#ppt_y"/>
                                          </p:val>
                                        </p:tav>
                                      </p:tavLst>
                                    </p:anim>
                                  </p:childTnLst>
                                </p:cTn>
                              </p:par>
                              <p:par>
                                <p:cTn id="19" presetID="1" presetClass="exit" presetSubtype="0" fill="hold" nodeType="withEffect">
                                  <p:stCondLst>
                                    <p:cond delay="0"/>
                                  </p:stCondLst>
                                  <p:childTnLst>
                                    <p:set>
                                      <p:cBhvr>
                                        <p:cTn id="20" dur="1" fill="hold">
                                          <p:stCondLst>
                                            <p:cond delay="0"/>
                                          </p:stCondLst>
                                        </p:cTn>
                                        <p:tgtEl>
                                          <p:spTgt spid="2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74" name="Group 11"/>
          <p:cNvGrpSpPr>
            <a:grpSpLocks/>
          </p:cNvGrpSpPr>
          <p:nvPr/>
        </p:nvGrpSpPr>
        <p:grpSpPr bwMode="auto">
          <a:xfrm>
            <a:off x="5878513" y="228600"/>
            <a:ext cx="3036887" cy="6627813"/>
            <a:chOff x="3314" y="144"/>
            <a:chExt cx="1913" cy="4175"/>
          </a:xfrm>
        </p:grpSpPr>
        <p:sp>
          <p:nvSpPr>
            <p:cNvPr id="1394691" name="Freeform 2"/>
            <p:cNvSpPr>
              <a:spLocks/>
            </p:cNvSpPr>
            <p:nvPr/>
          </p:nvSpPr>
          <p:spPr bwMode="auto">
            <a:xfrm>
              <a:off x="3971" y="2236"/>
              <a:ext cx="618" cy="1008"/>
            </a:xfrm>
            <a:custGeom>
              <a:avLst/>
              <a:gdLst>
                <a:gd name="T0" fmla="*/ 236 w 618"/>
                <a:gd name="T1" fmla="*/ 0 h 1008"/>
                <a:gd name="T2" fmla="*/ 329 w 618"/>
                <a:gd name="T3" fmla="*/ 0 h 1008"/>
                <a:gd name="T4" fmla="*/ 443 w 618"/>
                <a:gd name="T5" fmla="*/ 17 h 1008"/>
                <a:gd name="T6" fmla="*/ 504 w 618"/>
                <a:gd name="T7" fmla="*/ 70 h 1008"/>
                <a:gd name="T8" fmla="*/ 566 w 618"/>
                <a:gd name="T9" fmla="*/ 169 h 1008"/>
                <a:gd name="T10" fmla="*/ 597 w 618"/>
                <a:gd name="T11" fmla="*/ 241 h 1008"/>
                <a:gd name="T12" fmla="*/ 618 w 618"/>
                <a:gd name="T13" fmla="*/ 329 h 1008"/>
                <a:gd name="T14" fmla="*/ 618 w 618"/>
                <a:gd name="T15" fmla="*/ 437 h 1008"/>
                <a:gd name="T16" fmla="*/ 607 w 618"/>
                <a:gd name="T17" fmla="*/ 544 h 1008"/>
                <a:gd name="T18" fmla="*/ 597 w 618"/>
                <a:gd name="T19" fmla="*/ 659 h 1008"/>
                <a:gd name="T20" fmla="*/ 555 w 618"/>
                <a:gd name="T21" fmla="*/ 802 h 1008"/>
                <a:gd name="T22" fmla="*/ 504 w 618"/>
                <a:gd name="T23" fmla="*/ 900 h 1008"/>
                <a:gd name="T24" fmla="*/ 412 w 618"/>
                <a:gd name="T25" fmla="*/ 980 h 1008"/>
                <a:gd name="T26" fmla="*/ 309 w 618"/>
                <a:gd name="T27" fmla="*/ 1008 h 1008"/>
                <a:gd name="T28" fmla="*/ 195 w 618"/>
                <a:gd name="T29" fmla="*/ 980 h 1008"/>
                <a:gd name="T30" fmla="*/ 124 w 618"/>
                <a:gd name="T31" fmla="*/ 856 h 1008"/>
                <a:gd name="T32" fmla="*/ 71 w 618"/>
                <a:gd name="T33" fmla="*/ 740 h 1008"/>
                <a:gd name="T34" fmla="*/ 40 w 618"/>
                <a:gd name="T35" fmla="*/ 606 h 1008"/>
                <a:gd name="T36" fmla="*/ 0 w 618"/>
                <a:gd name="T37" fmla="*/ 481 h 1008"/>
                <a:gd name="T38" fmla="*/ 0 w 618"/>
                <a:gd name="T39" fmla="*/ 312 h 1008"/>
                <a:gd name="T40" fmla="*/ 31 w 618"/>
                <a:gd name="T41" fmla="*/ 195 h 1008"/>
                <a:gd name="T42" fmla="*/ 71 w 618"/>
                <a:gd name="T43" fmla="*/ 107 h 1008"/>
                <a:gd name="T44" fmla="*/ 124 w 618"/>
                <a:gd name="T45" fmla="*/ 0 h 1008"/>
                <a:gd name="T46" fmla="*/ 236 w 618"/>
                <a:gd name="T47" fmla="*/ 0 h 100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18"/>
                <a:gd name="T73" fmla="*/ 0 h 1008"/>
                <a:gd name="T74" fmla="*/ 618 w 618"/>
                <a:gd name="T75" fmla="*/ 1008 h 100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18" h="1008">
                  <a:moveTo>
                    <a:pt x="236" y="0"/>
                  </a:moveTo>
                  <a:lnTo>
                    <a:pt x="329" y="0"/>
                  </a:lnTo>
                  <a:lnTo>
                    <a:pt x="443" y="17"/>
                  </a:lnTo>
                  <a:lnTo>
                    <a:pt x="504" y="70"/>
                  </a:lnTo>
                  <a:lnTo>
                    <a:pt x="566" y="169"/>
                  </a:lnTo>
                  <a:lnTo>
                    <a:pt x="597" y="241"/>
                  </a:lnTo>
                  <a:lnTo>
                    <a:pt x="618" y="329"/>
                  </a:lnTo>
                  <a:lnTo>
                    <a:pt x="618" y="437"/>
                  </a:lnTo>
                  <a:lnTo>
                    <a:pt x="607" y="544"/>
                  </a:lnTo>
                  <a:lnTo>
                    <a:pt x="597" y="659"/>
                  </a:lnTo>
                  <a:lnTo>
                    <a:pt x="555" y="802"/>
                  </a:lnTo>
                  <a:lnTo>
                    <a:pt x="504" y="900"/>
                  </a:lnTo>
                  <a:lnTo>
                    <a:pt x="412" y="980"/>
                  </a:lnTo>
                  <a:lnTo>
                    <a:pt x="309" y="1008"/>
                  </a:lnTo>
                  <a:lnTo>
                    <a:pt x="195" y="980"/>
                  </a:lnTo>
                  <a:lnTo>
                    <a:pt x="124" y="856"/>
                  </a:lnTo>
                  <a:lnTo>
                    <a:pt x="71" y="740"/>
                  </a:lnTo>
                  <a:lnTo>
                    <a:pt x="40" y="606"/>
                  </a:lnTo>
                  <a:lnTo>
                    <a:pt x="0" y="481"/>
                  </a:lnTo>
                  <a:lnTo>
                    <a:pt x="0" y="312"/>
                  </a:lnTo>
                  <a:lnTo>
                    <a:pt x="31" y="195"/>
                  </a:lnTo>
                  <a:lnTo>
                    <a:pt x="71" y="107"/>
                  </a:lnTo>
                  <a:lnTo>
                    <a:pt x="124" y="0"/>
                  </a:lnTo>
                  <a:lnTo>
                    <a:pt x="236" y="0"/>
                  </a:lnTo>
                  <a:close/>
                </a:path>
              </a:pathLst>
            </a:custGeom>
            <a:solidFill>
              <a:schemeClr val="accent1"/>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3079" name="Group 3"/>
            <p:cNvGrpSpPr>
              <a:grpSpLocks/>
            </p:cNvGrpSpPr>
            <p:nvPr/>
          </p:nvGrpSpPr>
          <p:grpSpPr bwMode="auto">
            <a:xfrm>
              <a:off x="3314" y="144"/>
              <a:ext cx="1913" cy="4175"/>
              <a:chOff x="3314" y="144"/>
              <a:chExt cx="1913" cy="4175"/>
            </a:xfrm>
          </p:grpSpPr>
          <p:sp>
            <p:nvSpPr>
              <p:cNvPr id="1394693" name="Freeform 4"/>
              <p:cNvSpPr>
                <a:spLocks/>
              </p:cNvSpPr>
              <p:nvPr/>
            </p:nvSpPr>
            <p:spPr bwMode="auto">
              <a:xfrm>
                <a:off x="3930" y="1491"/>
                <a:ext cx="571" cy="697"/>
              </a:xfrm>
              <a:custGeom>
                <a:avLst/>
                <a:gdLst>
                  <a:gd name="T0" fmla="*/ 331 w 571"/>
                  <a:gd name="T1" fmla="*/ 0 h 697"/>
                  <a:gd name="T2" fmla="*/ 405 w 571"/>
                  <a:gd name="T3" fmla="*/ 9 h 697"/>
                  <a:gd name="T4" fmla="*/ 479 w 571"/>
                  <a:gd name="T5" fmla="*/ 45 h 697"/>
                  <a:gd name="T6" fmla="*/ 525 w 571"/>
                  <a:gd name="T7" fmla="*/ 99 h 697"/>
                  <a:gd name="T8" fmla="*/ 562 w 571"/>
                  <a:gd name="T9" fmla="*/ 178 h 697"/>
                  <a:gd name="T10" fmla="*/ 571 w 571"/>
                  <a:gd name="T11" fmla="*/ 314 h 697"/>
                  <a:gd name="T12" fmla="*/ 544 w 571"/>
                  <a:gd name="T13" fmla="*/ 448 h 697"/>
                  <a:gd name="T14" fmla="*/ 497 w 571"/>
                  <a:gd name="T15" fmla="*/ 545 h 697"/>
                  <a:gd name="T16" fmla="*/ 433 w 571"/>
                  <a:gd name="T17" fmla="*/ 626 h 697"/>
                  <a:gd name="T18" fmla="*/ 368 w 571"/>
                  <a:gd name="T19" fmla="*/ 679 h 697"/>
                  <a:gd name="T20" fmla="*/ 294 w 571"/>
                  <a:gd name="T21" fmla="*/ 697 h 697"/>
                  <a:gd name="T22" fmla="*/ 220 w 571"/>
                  <a:gd name="T23" fmla="*/ 688 h 697"/>
                  <a:gd name="T24" fmla="*/ 183 w 571"/>
                  <a:gd name="T25" fmla="*/ 644 h 697"/>
                  <a:gd name="T26" fmla="*/ 128 w 571"/>
                  <a:gd name="T27" fmla="*/ 572 h 697"/>
                  <a:gd name="T28" fmla="*/ 109 w 571"/>
                  <a:gd name="T29" fmla="*/ 438 h 697"/>
                  <a:gd name="T30" fmla="*/ 114 w 571"/>
                  <a:gd name="T31" fmla="*/ 393 h 697"/>
                  <a:gd name="T32" fmla="*/ 0 w 571"/>
                  <a:gd name="T33" fmla="*/ 371 h 697"/>
                  <a:gd name="T34" fmla="*/ 3 w 571"/>
                  <a:gd name="T35" fmla="*/ 327 h 697"/>
                  <a:gd name="T36" fmla="*/ 114 w 571"/>
                  <a:gd name="T37" fmla="*/ 331 h 697"/>
                  <a:gd name="T38" fmla="*/ 123 w 571"/>
                  <a:gd name="T39" fmla="*/ 281 h 697"/>
                  <a:gd name="T40" fmla="*/ 151 w 571"/>
                  <a:gd name="T41" fmla="*/ 210 h 697"/>
                  <a:gd name="T42" fmla="*/ 183 w 571"/>
                  <a:gd name="T43" fmla="*/ 143 h 697"/>
                  <a:gd name="T44" fmla="*/ 239 w 571"/>
                  <a:gd name="T45" fmla="*/ 54 h 697"/>
                  <a:gd name="T46" fmla="*/ 294 w 571"/>
                  <a:gd name="T47" fmla="*/ 19 h 697"/>
                  <a:gd name="T48" fmla="*/ 331 w 571"/>
                  <a:gd name="T49" fmla="*/ 0 h 69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71"/>
                  <a:gd name="T76" fmla="*/ 0 h 697"/>
                  <a:gd name="T77" fmla="*/ 571 w 571"/>
                  <a:gd name="T78" fmla="*/ 697 h 69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71" h="697">
                    <a:moveTo>
                      <a:pt x="331" y="0"/>
                    </a:moveTo>
                    <a:lnTo>
                      <a:pt x="405" y="9"/>
                    </a:lnTo>
                    <a:lnTo>
                      <a:pt x="479" y="45"/>
                    </a:lnTo>
                    <a:lnTo>
                      <a:pt x="525" y="99"/>
                    </a:lnTo>
                    <a:lnTo>
                      <a:pt x="562" y="178"/>
                    </a:lnTo>
                    <a:lnTo>
                      <a:pt x="571" y="314"/>
                    </a:lnTo>
                    <a:lnTo>
                      <a:pt x="544" y="448"/>
                    </a:lnTo>
                    <a:lnTo>
                      <a:pt x="497" y="545"/>
                    </a:lnTo>
                    <a:lnTo>
                      <a:pt x="433" y="626"/>
                    </a:lnTo>
                    <a:lnTo>
                      <a:pt x="368" y="679"/>
                    </a:lnTo>
                    <a:lnTo>
                      <a:pt x="294" y="697"/>
                    </a:lnTo>
                    <a:lnTo>
                      <a:pt x="220" y="688"/>
                    </a:lnTo>
                    <a:lnTo>
                      <a:pt x="183" y="644"/>
                    </a:lnTo>
                    <a:lnTo>
                      <a:pt x="128" y="572"/>
                    </a:lnTo>
                    <a:lnTo>
                      <a:pt x="109" y="438"/>
                    </a:lnTo>
                    <a:lnTo>
                      <a:pt x="114" y="393"/>
                    </a:lnTo>
                    <a:lnTo>
                      <a:pt x="0" y="371"/>
                    </a:lnTo>
                    <a:lnTo>
                      <a:pt x="3" y="327"/>
                    </a:lnTo>
                    <a:lnTo>
                      <a:pt x="114" y="331"/>
                    </a:lnTo>
                    <a:lnTo>
                      <a:pt x="123" y="281"/>
                    </a:lnTo>
                    <a:lnTo>
                      <a:pt x="151" y="210"/>
                    </a:lnTo>
                    <a:lnTo>
                      <a:pt x="183" y="143"/>
                    </a:lnTo>
                    <a:lnTo>
                      <a:pt x="239" y="54"/>
                    </a:lnTo>
                    <a:lnTo>
                      <a:pt x="294" y="19"/>
                    </a:lnTo>
                    <a:lnTo>
                      <a:pt x="331" y="0"/>
                    </a:lnTo>
                    <a:close/>
                  </a:path>
                </a:pathLst>
              </a:custGeom>
              <a:solidFill>
                <a:schemeClr val="tx1"/>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94694" name="Freeform 5"/>
              <p:cNvSpPr>
                <a:spLocks/>
              </p:cNvSpPr>
              <p:nvPr/>
            </p:nvSpPr>
            <p:spPr bwMode="auto">
              <a:xfrm>
                <a:off x="4384" y="3101"/>
                <a:ext cx="475" cy="1158"/>
              </a:xfrm>
              <a:custGeom>
                <a:avLst/>
                <a:gdLst>
                  <a:gd name="T0" fmla="*/ 88 w 475"/>
                  <a:gd name="T1" fmla="*/ 134 h 1158"/>
                  <a:gd name="T2" fmla="*/ 26 w 475"/>
                  <a:gd name="T3" fmla="*/ 57 h 1158"/>
                  <a:gd name="T4" fmla="*/ 46 w 475"/>
                  <a:gd name="T5" fmla="*/ 0 h 1158"/>
                  <a:gd name="T6" fmla="*/ 108 w 475"/>
                  <a:gd name="T7" fmla="*/ 0 h 1158"/>
                  <a:gd name="T8" fmla="*/ 181 w 475"/>
                  <a:gd name="T9" fmla="*/ 62 h 1158"/>
                  <a:gd name="T10" fmla="*/ 273 w 475"/>
                  <a:gd name="T11" fmla="*/ 191 h 1158"/>
                  <a:gd name="T12" fmla="*/ 325 w 475"/>
                  <a:gd name="T13" fmla="*/ 314 h 1158"/>
                  <a:gd name="T14" fmla="*/ 372 w 475"/>
                  <a:gd name="T15" fmla="*/ 433 h 1158"/>
                  <a:gd name="T16" fmla="*/ 387 w 475"/>
                  <a:gd name="T17" fmla="*/ 542 h 1158"/>
                  <a:gd name="T18" fmla="*/ 382 w 475"/>
                  <a:gd name="T19" fmla="*/ 599 h 1158"/>
                  <a:gd name="T20" fmla="*/ 336 w 475"/>
                  <a:gd name="T21" fmla="*/ 669 h 1158"/>
                  <a:gd name="T22" fmla="*/ 258 w 475"/>
                  <a:gd name="T23" fmla="*/ 859 h 1158"/>
                  <a:gd name="T24" fmla="*/ 170 w 475"/>
                  <a:gd name="T25" fmla="*/ 968 h 1158"/>
                  <a:gd name="T26" fmla="*/ 150 w 475"/>
                  <a:gd name="T27" fmla="*/ 1016 h 1158"/>
                  <a:gd name="T28" fmla="*/ 233 w 475"/>
                  <a:gd name="T29" fmla="*/ 1025 h 1158"/>
                  <a:gd name="T30" fmla="*/ 341 w 475"/>
                  <a:gd name="T31" fmla="*/ 1025 h 1158"/>
                  <a:gd name="T32" fmla="*/ 475 w 475"/>
                  <a:gd name="T33" fmla="*/ 1068 h 1158"/>
                  <a:gd name="T34" fmla="*/ 464 w 475"/>
                  <a:gd name="T35" fmla="*/ 1102 h 1158"/>
                  <a:gd name="T36" fmla="*/ 444 w 475"/>
                  <a:gd name="T37" fmla="*/ 1140 h 1158"/>
                  <a:gd name="T38" fmla="*/ 402 w 475"/>
                  <a:gd name="T39" fmla="*/ 1158 h 1158"/>
                  <a:gd name="T40" fmla="*/ 321 w 475"/>
                  <a:gd name="T41" fmla="*/ 1131 h 1158"/>
                  <a:gd name="T42" fmla="*/ 233 w 475"/>
                  <a:gd name="T43" fmla="*/ 1088 h 1158"/>
                  <a:gd name="T44" fmla="*/ 108 w 475"/>
                  <a:gd name="T45" fmla="*/ 1083 h 1158"/>
                  <a:gd name="T46" fmla="*/ 31 w 475"/>
                  <a:gd name="T47" fmla="*/ 1097 h 1158"/>
                  <a:gd name="T48" fmla="*/ 0 w 475"/>
                  <a:gd name="T49" fmla="*/ 1073 h 1158"/>
                  <a:gd name="T50" fmla="*/ 0 w 475"/>
                  <a:gd name="T51" fmla="*/ 1040 h 1158"/>
                  <a:gd name="T52" fmla="*/ 42 w 475"/>
                  <a:gd name="T53" fmla="*/ 1002 h 1158"/>
                  <a:gd name="T54" fmla="*/ 108 w 475"/>
                  <a:gd name="T55" fmla="*/ 941 h 1158"/>
                  <a:gd name="T56" fmla="*/ 227 w 475"/>
                  <a:gd name="T57" fmla="*/ 784 h 1158"/>
                  <a:gd name="T58" fmla="*/ 279 w 475"/>
                  <a:gd name="T59" fmla="*/ 646 h 1158"/>
                  <a:gd name="T60" fmla="*/ 295 w 475"/>
                  <a:gd name="T61" fmla="*/ 513 h 1158"/>
                  <a:gd name="T62" fmla="*/ 288 w 475"/>
                  <a:gd name="T63" fmla="*/ 442 h 1158"/>
                  <a:gd name="T64" fmla="*/ 248 w 475"/>
                  <a:gd name="T65" fmla="*/ 314 h 1158"/>
                  <a:gd name="T66" fmla="*/ 139 w 475"/>
                  <a:gd name="T67" fmla="*/ 176 h 1158"/>
                  <a:gd name="T68" fmla="*/ 62 w 475"/>
                  <a:gd name="T69" fmla="*/ 105 h 1158"/>
                  <a:gd name="T70" fmla="*/ 88 w 475"/>
                  <a:gd name="T71" fmla="*/ 134 h 11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75"/>
                  <a:gd name="T109" fmla="*/ 0 h 1158"/>
                  <a:gd name="T110" fmla="*/ 475 w 475"/>
                  <a:gd name="T111" fmla="*/ 1158 h 115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75" h="1158">
                    <a:moveTo>
                      <a:pt x="88" y="134"/>
                    </a:moveTo>
                    <a:lnTo>
                      <a:pt x="26" y="57"/>
                    </a:lnTo>
                    <a:lnTo>
                      <a:pt x="46" y="0"/>
                    </a:lnTo>
                    <a:lnTo>
                      <a:pt x="108" y="0"/>
                    </a:lnTo>
                    <a:lnTo>
                      <a:pt x="181" y="62"/>
                    </a:lnTo>
                    <a:lnTo>
                      <a:pt x="273" y="191"/>
                    </a:lnTo>
                    <a:lnTo>
                      <a:pt x="325" y="314"/>
                    </a:lnTo>
                    <a:lnTo>
                      <a:pt x="372" y="433"/>
                    </a:lnTo>
                    <a:lnTo>
                      <a:pt x="387" y="542"/>
                    </a:lnTo>
                    <a:lnTo>
                      <a:pt x="382" y="599"/>
                    </a:lnTo>
                    <a:lnTo>
                      <a:pt x="336" y="669"/>
                    </a:lnTo>
                    <a:lnTo>
                      <a:pt x="258" y="859"/>
                    </a:lnTo>
                    <a:lnTo>
                      <a:pt x="170" y="968"/>
                    </a:lnTo>
                    <a:lnTo>
                      <a:pt x="150" y="1016"/>
                    </a:lnTo>
                    <a:lnTo>
                      <a:pt x="233" y="1025"/>
                    </a:lnTo>
                    <a:lnTo>
                      <a:pt x="341" y="1025"/>
                    </a:lnTo>
                    <a:lnTo>
                      <a:pt x="475" y="1068"/>
                    </a:lnTo>
                    <a:lnTo>
                      <a:pt x="464" y="1102"/>
                    </a:lnTo>
                    <a:lnTo>
                      <a:pt x="444" y="1140"/>
                    </a:lnTo>
                    <a:lnTo>
                      <a:pt x="402" y="1158"/>
                    </a:lnTo>
                    <a:lnTo>
                      <a:pt x="321" y="1131"/>
                    </a:lnTo>
                    <a:lnTo>
                      <a:pt x="233" y="1088"/>
                    </a:lnTo>
                    <a:lnTo>
                      <a:pt x="108" y="1083"/>
                    </a:lnTo>
                    <a:lnTo>
                      <a:pt x="31" y="1097"/>
                    </a:lnTo>
                    <a:lnTo>
                      <a:pt x="0" y="1073"/>
                    </a:lnTo>
                    <a:lnTo>
                      <a:pt x="0" y="1040"/>
                    </a:lnTo>
                    <a:lnTo>
                      <a:pt x="42" y="1002"/>
                    </a:lnTo>
                    <a:lnTo>
                      <a:pt x="108" y="941"/>
                    </a:lnTo>
                    <a:lnTo>
                      <a:pt x="227" y="784"/>
                    </a:lnTo>
                    <a:lnTo>
                      <a:pt x="279" y="646"/>
                    </a:lnTo>
                    <a:lnTo>
                      <a:pt x="295" y="513"/>
                    </a:lnTo>
                    <a:lnTo>
                      <a:pt x="288" y="442"/>
                    </a:lnTo>
                    <a:lnTo>
                      <a:pt x="248" y="314"/>
                    </a:lnTo>
                    <a:lnTo>
                      <a:pt x="139" y="176"/>
                    </a:lnTo>
                    <a:lnTo>
                      <a:pt x="62" y="105"/>
                    </a:lnTo>
                    <a:lnTo>
                      <a:pt x="88" y="134"/>
                    </a:lnTo>
                    <a:close/>
                  </a:path>
                </a:pathLst>
              </a:custGeom>
              <a:solidFill>
                <a:schemeClr val="tx1"/>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94695" name="Freeform 6"/>
              <p:cNvSpPr>
                <a:spLocks/>
              </p:cNvSpPr>
              <p:nvPr/>
            </p:nvSpPr>
            <p:spPr bwMode="auto">
              <a:xfrm>
                <a:off x="3754" y="3084"/>
                <a:ext cx="475" cy="1235"/>
              </a:xfrm>
              <a:custGeom>
                <a:avLst/>
                <a:gdLst>
                  <a:gd name="T0" fmla="*/ 247 w 475"/>
                  <a:gd name="T1" fmla="*/ 222 h 1235"/>
                  <a:gd name="T2" fmla="*/ 319 w 475"/>
                  <a:gd name="T3" fmla="*/ 97 h 1235"/>
                  <a:gd name="T4" fmla="*/ 388 w 475"/>
                  <a:gd name="T5" fmla="*/ 0 h 1235"/>
                  <a:gd name="T6" fmla="*/ 439 w 475"/>
                  <a:gd name="T7" fmla="*/ 0 h 1235"/>
                  <a:gd name="T8" fmla="*/ 470 w 475"/>
                  <a:gd name="T9" fmla="*/ 40 h 1235"/>
                  <a:gd name="T10" fmla="*/ 475 w 475"/>
                  <a:gd name="T11" fmla="*/ 106 h 1235"/>
                  <a:gd name="T12" fmla="*/ 432 w 475"/>
                  <a:gd name="T13" fmla="*/ 156 h 1235"/>
                  <a:gd name="T14" fmla="*/ 358 w 475"/>
                  <a:gd name="T15" fmla="*/ 217 h 1235"/>
                  <a:gd name="T16" fmla="*/ 298 w 475"/>
                  <a:gd name="T17" fmla="*/ 288 h 1235"/>
                  <a:gd name="T18" fmla="*/ 237 w 475"/>
                  <a:gd name="T19" fmla="*/ 386 h 1235"/>
                  <a:gd name="T20" fmla="*/ 211 w 475"/>
                  <a:gd name="T21" fmla="*/ 453 h 1235"/>
                  <a:gd name="T22" fmla="*/ 187 w 475"/>
                  <a:gd name="T23" fmla="*/ 537 h 1235"/>
                  <a:gd name="T24" fmla="*/ 182 w 475"/>
                  <a:gd name="T25" fmla="*/ 645 h 1235"/>
                  <a:gd name="T26" fmla="*/ 190 w 475"/>
                  <a:gd name="T27" fmla="*/ 742 h 1235"/>
                  <a:gd name="T28" fmla="*/ 220 w 475"/>
                  <a:gd name="T29" fmla="*/ 862 h 1235"/>
                  <a:gd name="T30" fmla="*/ 276 w 475"/>
                  <a:gd name="T31" fmla="*/ 968 h 1235"/>
                  <a:gd name="T32" fmla="*/ 324 w 475"/>
                  <a:gd name="T33" fmla="*/ 1031 h 1235"/>
                  <a:gd name="T34" fmla="*/ 353 w 475"/>
                  <a:gd name="T35" fmla="*/ 1075 h 1235"/>
                  <a:gd name="T36" fmla="*/ 358 w 475"/>
                  <a:gd name="T37" fmla="*/ 1110 h 1235"/>
                  <a:gd name="T38" fmla="*/ 331 w 475"/>
                  <a:gd name="T39" fmla="*/ 1124 h 1235"/>
                  <a:gd name="T40" fmla="*/ 271 w 475"/>
                  <a:gd name="T41" fmla="*/ 1132 h 1235"/>
                  <a:gd name="T42" fmla="*/ 182 w 475"/>
                  <a:gd name="T43" fmla="*/ 1159 h 1235"/>
                  <a:gd name="T44" fmla="*/ 113 w 475"/>
                  <a:gd name="T45" fmla="*/ 1194 h 1235"/>
                  <a:gd name="T46" fmla="*/ 69 w 475"/>
                  <a:gd name="T47" fmla="*/ 1235 h 1235"/>
                  <a:gd name="T48" fmla="*/ 31 w 475"/>
                  <a:gd name="T49" fmla="*/ 1226 h 1235"/>
                  <a:gd name="T50" fmla="*/ 0 w 475"/>
                  <a:gd name="T51" fmla="*/ 1178 h 1235"/>
                  <a:gd name="T52" fmla="*/ 0 w 475"/>
                  <a:gd name="T53" fmla="*/ 1137 h 1235"/>
                  <a:gd name="T54" fmla="*/ 69 w 475"/>
                  <a:gd name="T55" fmla="*/ 1101 h 1235"/>
                  <a:gd name="T56" fmla="*/ 187 w 475"/>
                  <a:gd name="T57" fmla="*/ 1079 h 1235"/>
                  <a:gd name="T58" fmla="*/ 293 w 475"/>
                  <a:gd name="T59" fmla="*/ 1066 h 1235"/>
                  <a:gd name="T60" fmla="*/ 247 w 475"/>
                  <a:gd name="T61" fmla="*/ 1018 h 1235"/>
                  <a:gd name="T62" fmla="*/ 216 w 475"/>
                  <a:gd name="T63" fmla="*/ 955 h 1235"/>
                  <a:gd name="T64" fmla="*/ 177 w 475"/>
                  <a:gd name="T65" fmla="*/ 866 h 1235"/>
                  <a:gd name="T66" fmla="*/ 134 w 475"/>
                  <a:gd name="T67" fmla="*/ 773 h 1235"/>
                  <a:gd name="T68" fmla="*/ 122 w 475"/>
                  <a:gd name="T69" fmla="*/ 658 h 1235"/>
                  <a:gd name="T70" fmla="*/ 117 w 475"/>
                  <a:gd name="T71" fmla="*/ 546 h 1235"/>
                  <a:gd name="T72" fmla="*/ 147 w 475"/>
                  <a:gd name="T73" fmla="*/ 439 h 1235"/>
                  <a:gd name="T74" fmla="*/ 204 w 475"/>
                  <a:gd name="T75" fmla="*/ 297 h 1235"/>
                  <a:gd name="T76" fmla="*/ 247 w 475"/>
                  <a:gd name="T77" fmla="*/ 222 h 123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75"/>
                  <a:gd name="T118" fmla="*/ 0 h 1235"/>
                  <a:gd name="T119" fmla="*/ 475 w 475"/>
                  <a:gd name="T120" fmla="*/ 1235 h 123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75" h="1235">
                    <a:moveTo>
                      <a:pt x="247" y="222"/>
                    </a:moveTo>
                    <a:lnTo>
                      <a:pt x="319" y="97"/>
                    </a:lnTo>
                    <a:lnTo>
                      <a:pt x="388" y="0"/>
                    </a:lnTo>
                    <a:lnTo>
                      <a:pt x="439" y="0"/>
                    </a:lnTo>
                    <a:lnTo>
                      <a:pt x="470" y="40"/>
                    </a:lnTo>
                    <a:lnTo>
                      <a:pt x="475" y="106"/>
                    </a:lnTo>
                    <a:lnTo>
                      <a:pt x="432" y="156"/>
                    </a:lnTo>
                    <a:lnTo>
                      <a:pt x="358" y="217"/>
                    </a:lnTo>
                    <a:lnTo>
                      <a:pt x="298" y="288"/>
                    </a:lnTo>
                    <a:lnTo>
                      <a:pt x="237" y="386"/>
                    </a:lnTo>
                    <a:lnTo>
                      <a:pt x="211" y="453"/>
                    </a:lnTo>
                    <a:lnTo>
                      <a:pt x="187" y="537"/>
                    </a:lnTo>
                    <a:lnTo>
                      <a:pt x="182" y="645"/>
                    </a:lnTo>
                    <a:lnTo>
                      <a:pt x="190" y="742"/>
                    </a:lnTo>
                    <a:lnTo>
                      <a:pt x="220" y="862"/>
                    </a:lnTo>
                    <a:lnTo>
                      <a:pt x="276" y="968"/>
                    </a:lnTo>
                    <a:lnTo>
                      <a:pt x="324" y="1031"/>
                    </a:lnTo>
                    <a:lnTo>
                      <a:pt x="353" y="1075"/>
                    </a:lnTo>
                    <a:lnTo>
                      <a:pt x="358" y="1110"/>
                    </a:lnTo>
                    <a:lnTo>
                      <a:pt x="331" y="1124"/>
                    </a:lnTo>
                    <a:lnTo>
                      <a:pt x="271" y="1132"/>
                    </a:lnTo>
                    <a:lnTo>
                      <a:pt x="182" y="1159"/>
                    </a:lnTo>
                    <a:lnTo>
                      <a:pt x="113" y="1194"/>
                    </a:lnTo>
                    <a:lnTo>
                      <a:pt x="69" y="1235"/>
                    </a:lnTo>
                    <a:lnTo>
                      <a:pt x="31" y="1226"/>
                    </a:lnTo>
                    <a:lnTo>
                      <a:pt x="0" y="1178"/>
                    </a:lnTo>
                    <a:lnTo>
                      <a:pt x="0" y="1137"/>
                    </a:lnTo>
                    <a:lnTo>
                      <a:pt x="69" y="1101"/>
                    </a:lnTo>
                    <a:lnTo>
                      <a:pt x="187" y="1079"/>
                    </a:lnTo>
                    <a:lnTo>
                      <a:pt x="293" y="1066"/>
                    </a:lnTo>
                    <a:lnTo>
                      <a:pt x="247" y="1018"/>
                    </a:lnTo>
                    <a:lnTo>
                      <a:pt x="216" y="955"/>
                    </a:lnTo>
                    <a:lnTo>
                      <a:pt x="177" y="866"/>
                    </a:lnTo>
                    <a:lnTo>
                      <a:pt x="134" y="773"/>
                    </a:lnTo>
                    <a:lnTo>
                      <a:pt x="122" y="658"/>
                    </a:lnTo>
                    <a:lnTo>
                      <a:pt x="117" y="546"/>
                    </a:lnTo>
                    <a:lnTo>
                      <a:pt x="147" y="439"/>
                    </a:lnTo>
                    <a:lnTo>
                      <a:pt x="204" y="297"/>
                    </a:lnTo>
                    <a:lnTo>
                      <a:pt x="247" y="222"/>
                    </a:lnTo>
                    <a:close/>
                  </a:path>
                </a:pathLst>
              </a:custGeom>
              <a:solidFill>
                <a:schemeClr val="tx1"/>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94696" name="Freeform 7"/>
              <p:cNvSpPr>
                <a:spLocks/>
              </p:cNvSpPr>
              <p:nvPr/>
            </p:nvSpPr>
            <p:spPr bwMode="auto">
              <a:xfrm>
                <a:off x="4463" y="144"/>
                <a:ext cx="764" cy="2360"/>
              </a:xfrm>
              <a:custGeom>
                <a:avLst/>
                <a:gdLst>
                  <a:gd name="T0" fmla="*/ 15 w 764"/>
                  <a:gd name="T1" fmla="*/ 2262 h 1400"/>
                  <a:gd name="T2" fmla="*/ 0 w 764"/>
                  <a:gd name="T3" fmla="*/ 2163 h 1400"/>
                  <a:gd name="T4" fmla="*/ 24 w 764"/>
                  <a:gd name="T5" fmla="*/ 2087 h 1400"/>
                  <a:gd name="T6" fmla="*/ 88 w 764"/>
                  <a:gd name="T7" fmla="*/ 2011 h 1400"/>
                  <a:gd name="T8" fmla="*/ 208 w 764"/>
                  <a:gd name="T9" fmla="*/ 1868 h 1400"/>
                  <a:gd name="T10" fmla="*/ 353 w 764"/>
                  <a:gd name="T11" fmla="*/ 1649 h 1400"/>
                  <a:gd name="T12" fmla="*/ 431 w 764"/>
                  <a:gd name="T13" fmla="*/ 1451 h 1400"/>
                  <a:gd name="T14" fmla="*/ 467 w 764"/>
                  <a:gd name="T15" fmla="*/ 1344 h 1400"/>
                  <a:gd name="T16" fmla="*/ 504 w 764"/>
                  <a:gd name="T17" fmla="*/ 1054 h 1400"/>
                  <a:gd name="T18" fmla="*/ 497 w 764"/>
                  <a:gd name="T19" fmla="*/ 652 h 1400"/>
                  <a:gd name="T20" fmla="*/ 482 w 764"/>
                  <a:gd name="T21" fmla="*/ 455 h 1400"/>
                  <a:gd name="T22" fmla="*/ 473 w 764"/>
                  <a:gd name="T23" fmla="*/ 379 h 1400"/>
                  <a:gd name="T24" fmla="*/ 326 w 764"/>
                  <a:gd name="T25" fmla="*/ 273 h 1400"/>
                  <a:gd name="T26" fmla="*/ 322 w 764"/>
                  <a:gd name="T27" fmla="*/ 234 h 1400"/>
                  <a:gd name="T28" fmla="*/ 337 w 764"/>
                  <a:gd name="T29" fmla="*/ 212 h 1400"/>
                  <a:gd name="T30" fmla="*/ 473 w 764"/>
                  <a:gd name="T31" fmla="*/ 273 h 1400"/>
                  <a:gd name="T32" fmla="*/ 504 w 764"/>
                  <a:gd name="T33" fmla="*/ 258 h 1400"/>
                  <a:gd name="T34" fmla="*/ 420 w 764"/>
                  <a:gd name="T35" fmla="*/ 30 h 1400"/>
                  <a:gd name="T36" fmla="*/ 431 w 764"/>
                  <a:gd name="T37" fmla="*/ 0 h 1400"/>
                  <a:gd name="T38" fmla="*/ 462 w 764"/>
                  <a:gd name="T39" fmla="*/ 8 h 1400"/>
                  <a:gd name="T40" fmla="*/ 539 w 764"/>
                  <a:gd name="T41" fmla="*/ 206 h 1400"/>
                  <a:gd name="T42" fmla="*/ 561 w 764"/>
                  <a:gd name="T43" fmla="*/ 212 h 1400"/>
                  <a:gd name="T44" fmla="*/ 602 w 764"/>
                  <a:gd name="T45" fmla="*/ 8 h 1400"/>
                  <a:gd name="T46" fmla="*/ 628 w 764"/>
                  <a:gd name="T47" fmla="*/ 0 h 1400"/>
                  <a:gd name="T48" fmla="*/ 639 w 764"/>
                  <a:gd name="T49" fmla="*/ 37 h 1400"/>
                  <a:gd name="T50" fmla="*/ 607 w 764"/>
                  <a:gd name="T51" fmla="*/ 258 h 1400"/>
                  <a:gd name="T52" fmla="*/ 618 w 764"/>
                  <a:gd name="T53" fmla="*/ 290 h 1400"/>
                  <a:gd name="T54" fmla="*/ 742 w 764"/>
                  <a:gd name="T55" fmla="*/ 258 h 1400"/>
                  <a:gd name="T56" fmla="*/ 764 w 764"/>
                  <a:gd name="T57" fmla="*/ 273 h 1400"/>
                  <a:gd name="T58" fmla="*/ 758 w 764"/>
                  <a:gd name="T59" fmla="*/ 312 h 1400"/>
                  <a:gd name="T60" fmla="*/ 591 w 764"/>
                  <a:gd name="T61" fmla="*/ 373 h 1400"/>
                  <a:gd name="T62" fmla="*/ 576 w 764"/>
                  <a:gd name="T63" fmla="*/ 403 h 1400"/>
                  <a:gd name="T64" fmla="*/ 561 w 764"/>
                  <a:gd name="T65" fmla="*/ 539 h 1400"/>
                  <a:gd name="T66" fmla="*/ 561 w 764"/>
                  <a:gd name="T67" fmla="*/ 737 h 1400"/>
                  <a:gd name="T68" fmla="*/ 565 w 764"/>
                  <a:gd name="T69" fmla="*/ 1025 h 1400"/>
                  <a:gd name="T70" fmla="*/ 561 w 764"/>
                  <a:gd name="T71" fmla="*/ 1291 h 1400"/>
                  <a:gd name="T72" fmla="*/ 550 w 764"/>
                  <a:gd name="T73" fmla="*/ 1411 h 1400"/>
                  <a:gd name="T74" fmla="*/ 467 w 764"/>
                  <a:gd name="T75" fmla="*/ 1601 h 1400"/>
                  <a:gd name="T76" fmla="*/ 374 w 764"/>
                  <a:gd name="T77" fmla="*/ 1799 h 1400"/>
                  <a:gd name="T78" fmla="*/ 274 w 764"/>
                  <a:gd name="T79" fmla="*/ 2011 h 1400"/>
                  <a:gd name="T80" fmla="*/ 191 w 764"/>
                  <a:gd name="T81" fmla="*/ 2215 h 1400"/>
                  <a:gd name="T82" fmla="*/ 134 w 764"/>
                  <a:gd name="T83" fmla="*/ 2330 h 1400"/>
                  <a:gd name="T84" fmla="*/ 51 w 764"/>
                  <a:gd name="T85" fmla="*/ 2360 h 1400"/>
                  <a:gd name="T86" fmla="*/ 15 w 764"/>
                  <a:gd name="T87" fmla="*/ 2262 h 140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64"/>
                  <a:gd name="T133" fmla="*/ 0 h 1400"/>
                  <a:gd name="T134" fmla="*/ 764 w 764"/>
                  <a:gd name="T135" fmla="*/ 1400 h 140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64" h="1400">
                    <a:moveTo>
                      <a:pt x="15" y="1342"/>
                    </a:moveTo>
                    <a:lnTo>
                      <a:pt x="0" y="1283"/>
                    </a:lnTo>
                    <a:lnTo>
                      <a:pt x="24" y="1238"/>
                    </a:lnTo>
                    <a:lnTo>
                      <a:pt x="88" y="1193"/>
                    </a:lnTo>
                    <a:lnTo>
                      <a:pt x="208" y="1108"/>
                    </a:lnTo>
                    <a:lnTo>
                      <a:pt x="353" y="978"/>
                    </a:lnTo>
                    <a:lnTo>
                      <a:pt x="431" y="861"/>
                    </a:lnTo>
                    <a:lnTo>
                      <a:pt x="467" y="797"/>
                    </a:lnTo>
                    <a:lnTo>
                      <a:pt x="504" y="625"/>
                    </a:lnTo>
                    <a:lnTo>
                      <a:pt x="497" y="387"/>
                    </a:lnTo>
                    <a:lnTo>
                      <a:pt x="482" y="270"/>
                    </a:lnTo>
                    <a:lnTo>
                      <a:pt x="473" y="225"/>
                    </a:lnTo>
                    <a:lnTo>
                      <a:pt x="326" y="162"/>
                    </a:lnTo>
                    <a:lnTo>
                      <a:pt x="322" y="139"/>
                    </a:lnTo>
                    <a:lnTo>
                      <a:pt x="337" y="126"/>
                    </a:lnTo>
                    <a:lnTo>
                      <a:pt x="473" y="162"/>
                    </a:lnTo>
                    <a:lnTo>
                      <a:pt x="504" y="153"/>
                    </a:lnTo>
                    <a:lnTo>
                      <a:pt x="420" y="18"/>
                    </a:lnTo>
                    <a:lnTo>
                      <a:pt x="431" y="0"/>
                    </a:lnTo>
                    <a:lnTo>
                      <a:pt x="462" y="5"/>
                    </a:lnTo>
                    <a:lnTo>
                      <a:pt x="539" y="122"/>
                    </a:lnTo>
                    <a:lnTo>
                      <a:pt x="561" y="126"/>
                    </a:lnTo>
                    <a:lnTo>
                      <a:pt x="602" y="5"/>
                    </a:lnTo>
                    <a:lnTo>
                      <a:pt x="628" y="0"/>
                    </a:lnTo>
                    <a:lnTo>
                      <a:pt x="639" y="22"/>
                    </a:lnTo>
                    <a:lnTo>
                      <a:pt x="607" y="153"/>
                    </a:lnTo>
                    <a:lnTo>
                      <a:pt x="618" y="172"/>
                    </a:lnTo>
                    <a:lnTo>
                      <a:pt x="742" y="153"/>
                    </a:lnTo>
                    <a:lnTo>
                      <a:pt x="764" y="162"/>
                    </a:lnTo>
                    <a:lnTo>
                      <a:pt x="758" y="185"/>
                    </a:lnTo>
                    <a:lnTo>
                      <a:pt x="591" y="221"/>
                    </a:lnTo>
                    <a:lnTo>
                      <a:pt x="576" y="239"/>
                    </a:lnTo>
                    <a:lnTo>
                      <a:pt x="561" y="320"/>
                    </a:lnTo>
                    <a:lnTo>
                      <a:pt x="561" y="437"/>
                    </a:lnTo>
                    <a:lnTo>
                      <a:pt x="565" y="608"/>
                    </a:lnTo>
                    <a:lnTo>
                      <a:pt x="561" y="766"/>
                    </a:lnTo>
                    <a:lnTo>
                      <a:pt x="550" y="837"/>
                    </a:lnTo>
                    <a:lnTo>
                      <a:pt x="467" y="950"/>
                    </a:lnTo>
                    <a:lnTo>
                      <a:pt x="374" y="1067"/>
                    </a:lnTo>
                    <a:lnTo>
                      <a:pt x="274" y="1193"/>
                    </a:lnTo>
                    <a:lnTo>
                      <a:pt x="191" y="1314"/>
                    </a:lnTo>
                    <a:lnTo>
                      <a:pt x="134" y="1382"/>
                    </a:lnTo>
                    <a:lnTo>
                      <a:pt x="51" y="1400"/>
                    </a:lnTo>
                    <a:lnTo>
                      <a:pt x="15" y="1342"/>
                    </a:lnTo>
                    <a:close/>
                  </a:path>
                </a:pathLst>
              </a:custGeom>
              <a:solidFill>
                <a:schemeClr val="tx1"/>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94697" name="Freeform 8"/>
              <p:cNvSpPr>
                <a:spLocks/>
              </p:cNvSpPr>
              <p:nvPr/>
            </p:nvSpPr>
            <p:spPr bwMode="auto">
              <a:xfrm>
                <a:off x="3314" y="2262"/>
                <a:ext cx="795" cy="1147"/>
              </a:xfrm>
              <a:custGeom>
                <a:avLst/>
                <a:gdLst>
                  <a:gd name="T0" fmla="*/ 576 w 795"/>
                  <a:gd name="T1" fmla="*/ 112 h 1147"/>
                  <a:gd name="T2" fmla="*/ 659 w 795"/>
                  <a:gd name="T3" fmla="*/ 30 h 1147"/>
                  <a:gd name="T4" fmla="*/ 711 w 795"/>
                  <a:gd name="T5" fmla="*/ 0 h 1147"/>
                  <a:gd name="T6" fmla="*/ 753 w 795"/>
                  <a:gd name="T7" fmla="*/ 5 h 1147"/>
                  <a:gd name="T8" fmla="*/ 795 w 795"/>
                  <a:gd name="T9" fmla="*/ 30 h 1147"/>
                  <a:gd name="T10" fmla="*/ 795 w 795"/>
                  <a:gd name="T11" fmla="*/ 81 h 1147"/>
                  <a:gd name="T12" fmla="*/ 784 w 795"/>
                  <a:gd name="T13" fmla="*/ 152 h 1147"/>
                  <a:gd name="T14" fmla="*/ 753 w 795"/>
                  <a:gd name="T15" fmla="*/ 203 h 1147"/>
                  <a:gd name="T16" fmla="*/ 716 w 795"/>
                  <a:gd name="T17" fmla="*/ 224 h 1147"/>
                  <a:gd name="T18" fmla="*/ 637 w 795"/>
                  <a:gd name="T19" fmla="*/ 255 h 1147"/>
                  <a:gd name="T20" fmla="*/ 539 w 795"/>
                  <a:gd name="T21" fmla="*/ 327 h 1147"/>
                  <a:gd name="T22" fmla="*/ 436 w 795"/>
                  <a:gd name="T23" fmla="*/ 438 h 1147"/>
                  <a:gd name="T24" fmla="*/ 394 w 795"/>
                  <a:gd name="T25" fmla="*/ 529 h 1147"/>
                  <a:gd name="T26" fmla="*/ 337 w 795"/>
                  <a:gd name="T27" fmla="*/ 637 h 1147"/>
                  <a:gd name="T28" fmla="*/ 306 w 795"/>
                  <a:gd name="T29" fmla="*/ 718 h 1147"/>
                  <a:gd name="T30" fmla="*/ 265 w 795"/>
                  <a:gd name="T31" fmla="*/ 820 h 1147"/>
                  <a:gd name="T32" fmla="*/ 248 w 795"/>
                  <a:gd name="T33" fmla="*/ 897 h 1147"/>
                  <a:gd name="T34" fmla="*/ 265 w 795"/>
                  <a:gd name="T35" fmla="*/ 973 h 1147"/>
                  <a:gd name="T36" fmla="*/ 300 w 795"/>
                  <a:gd name="T37" fmla="*/ 1034 h 1147"/>
                  <a:gd name="T38" fmla="*/ 315 w 795"/>
                  <a:gd name="T39" fmla="*/ 1054 h 1147"/>
                  <a:gd name="T40" fmla="*/ 306 w 795"/>
                  <a:gd name="T41" fmla="*/ 1075 h 1147"/>
                  <a:gd name="T42" fmla="*/ 289 w 795"/>
                  <a:gd name="T43" fmla="*/ 1080 h 1147"/>
                  <a:gd name="T44" fmla="*/ 228 w 795"/>
                  <a:gd name="T45" fmla="*/ 978 h 1147"/>
                  <a:gd name="T46" fmla="*/ 212 w 795"/>
                  <a:gd name="T47" fmla="*/ 988 h 1147"/>
                  <a:gd name="T48" fmla="*/ 228 w 795"/>
                  <a:gd name="T49" fmla="*/ 1116 h 1147"/>
                  <a:gd name="T50" fmla="*/ 206 w 795"/>
                  <a:gd name="T51" fmla="*/ 1126 h 1147"/>
                  <a:gd name="T52" fmla="*/ 191 w 795"/>
                  <a:gd name="T53" fmla="*/ 1110 h 1147"/>
                  <a:gd name="T54" fmla="*/ 181 w 795"/>
                  <a:gd name="T55" fmla="*/ 988 h 1147"/>
                  <a:gd name="T56" fmla="*/ 160 w 795"/>
                  <a:gd name="T57" fmla="*/ 988 h 1147"/>
                  <a:gd name="T58" fmla="*/ 160 w 795"/>
                  <a:gd name="T59" fmla="*/ 1110 h 1147"/>
                  <a:gd name="T60" fmla="*/ 144 w 795"/>
                  <a:gd name="T61" fmla="*/ 1147 h 1147"/>
                  <a:gd name="T62" fmla="*/ 118 w 795"/>
                  <a:gd name="T63" fmla="*/ 1126 h 1147"/>
                  <a:gd name="T64" fmla="*/ 140 w 795"/>
                  <a:gd name="T65" fmla="*/ 937 h 1147"/>
                  <a:gd name="T66" fmla="*/ 129 w 795"/>
                  <a:gd name="T67" fmla="*/ 922 h 1147"/>
                  <a:gd name="T68" fmla="*/ 72 w 795"/>
                  <a:gd name="T69" fmla="*/ 932 h 1147"/>
                  <a:gd name="T70" fmla="*/ 9 w 795"/>
                  <a:gd name="T71" fmla="*/ 922 h 1147"/>
                  <a:gd name="T72" fmla="*/ 0 w 795"/>
                  <a:gd name="T73" fmla="*/ 892 h 1147"/>
                  <a:gd name="T74" fmla="*/ 46 w 795"/>
                  <a:gd name="T75" fmla="*/ 897 h 1147"/>
                  <a:gd name="T76" fmla="*/ 107 w 795"/>
                  <a:gd name="T77" fmla="*/ 892 h 1147"/>
                  <a:gd name="T78" fmla="*/ 171 w 795"/>
                  <a:gd name="T79" fmla="*/ 850 h 1147"/>
                  <a:gd name="T80" fmla="*/ 265 w 795"/>
                  <a:gd name="T81" fmla="*/ 667 h 1147"/>
                  <a:gd name="T82" fmla="*/ 322 w 795"/>
                  <a:gd name="T83" fmla="*/ 519 h 1147"/>
                  <a:gd name="T84" fmla="*/ 372 w 795"/>
                  <a:gd name="T85" fmla="*/ 412 h 1147"/>
                  <a:gd name="T86" fmla="*/ 436 w 795"/>
                  <a:gd name="T87" fmla="*/ 316 h 1147"/>
                  <a:gd name="T88" fmla="*/ 503 w 795"/>
                  <a:gd name="T89" fmla="*/ 213 h 1147"/>
                  <a:gd name="T90" fmla="*/ 545 w 795"/>
                  <a:gd name="T91" fmla="*/ 147 h 1147"/>
                  <a:gd name="T92" fmla="*/ 576 w 795"/>
                  <a:gd name="T93" fmla="*/ 112 h 114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95"/>
                  <a:gd name="T142" fmla="*/ 0 h 1147"/>
                  <a:gd name="T143" fmla="*/ 795 w 795"/>
                  <a:gd name="T144" fmla="*/ 1147 h 114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95" h="1147">
                    <a:moveTo>
                      <a:pt x="576" y="112"/>
                    </a:moveTo>
                    <a:lnTo>
                      <a:pt x="659" y="30"/>
                    </a:lnTo>
                    <a:lnTo>
                      <a:pt x="711" y="0"/>
                    </a:lnTo>
                    <a:lnTo>
                      <a:pt x="753" y="5"/>
                    </a:lnTo>
                    <a:lnTo>
                      <a:pt x="795" y="30"/>
                    </a:lnTo>
                    <a:lnTo>
                      <a:pt x="795" y="81"/>
                    </a:lnTo>
                    <a:lnTo>
                      <a:pt x="784" y="152"/>
                    </a:lnTo>
                    <a:lnTo>
                      <a:pt x="753" y="203"/>
                    </a:lnTo>
                    <a:lnTo>
                      <a:pt x="716" y="224"/>
                    </a:lnTo>
                    <a:lnTo>
                      <a:pt x="637" y="255"/>
                    </a:lnTo>
                    <a:lnTo>
                      <a:pt x="539" y="327"/>
                    </a:lnTo>
                    <a:lnTo>
                      <a:pt x="436" y="438"/>
                    </a:lnTo>
                    <a:lnTo>
                      <a:pt x="394" y="529"/>
                    </a:lnTo>
                    <a:lnTo>
                      <a:pt x="337" y="637"/>
                    </a:lnTo>
                    <a:lnTo>
                      <a:pt x="306" y="718"/>
                    </a:lnTo>
                    <a:lnTo>
                      <a:pt x="265" y="820"/>
                    </a:lnTo>
                    <a:lnTo>
                      <a:pt x="248" y="897"/>
                    </a:lnTo>
                    <a:lnTo>
                      <a:pt x="265" y="973"/>
                    </a:lnTo>
                    <a:lnTo>
                      <a:pt x="300" y="1034"/>
                    </a:lnTo>
                    <a:lnTo>
                      <a:pt x="315" y="1054"/>
                    </a:lnTo>
                    <a:lnTo>
                      <a:pt x="306" y="1075"/>
                    </a:lnTo>
                    <a:lnTo>
                      <a:pt x="289" y="1080"/>
                    </a:lnTo>
                    <a:lnTo>
                      <a:pt x="228" y="978"/>
                    </a:lnTo>
                    <a:lnTo>
                      <a:pt x="212" y="988"/>
                    </a:lnTo>
                    <a:lnTo>
                      <a:pt x="228" y="1116"/>
                    </a:lnTo>
                    <a:lnTo>
                      <a:pt x="206" y="1126"/>
                    </a:lnTo>
                    <a:lnTo>
                      <a:pt x="191" y="1110"/>
                    </a:lnTo>
                    <a:lnTo>
                      <a:pt x="181" y="988"/>
                    </a:lnTo>
                    <a:lnTo>
                      <a:pt x="160" y="988"/>
                    </a:lnTo>
                    <a:lnTo>
                      <a:pt x="160" y="1110"/>
                    </a:lnTo>
                    <a:lnTo>
                      <a:pt x="144" y="1147"/>
                    </a:lnTo>
                    <a:lnTo>
                      <a:pt x="118" y="1126"/>
                    </a:lnTo>
                    <a:lnTo>
                      <a:pt x="140" y="937"/>
                    </a:lnTo>
                    <a:lnTo>
                      <a:pt x="129" y="922"/>
                    </a:lnTo>
                    <a:lnTo>
                      <a:pt x="72" y="932"/>
                    </a:lnTo>
                    <a:lnTo>
                      <a:pt x="9" y="922"/>
                    </a:lnTo>
                    <a:lnTo>
                      <a:pt x="0" y="892"/>
                    </a:lnTo>
                    <a:lnTo>
                      <a:pt x="46" y="897"/>
                    </a:lnTo>
                    <a:lnTo>
                      <a:pt x="107" y="892"/>
                    </a:lnTo>
                    <a:lnTo>
                      <a:pt x="171" y="850"/>
                    </a:lnTo>
                    <a:lnTo>
                      <a:pt x="265" y="667"/>
                    </a:lnTo>
                    <a:lnTo>
                      <a:pt x="322" y="519"/>
                    </a:lnTo>
                    <a:lnTo>
                      <a:pt x="372" y="412"/>
                    </a:lnTo>
                    <a:lnTo>
                      <a:pt x="436" y="316"/>
                    </a:lnTo>
                    <a:lnTo>
                      <a:pt x="503" y="213"/>
                    </a:lnTo>
                    <a:lnTo>
                      <a:pt x="545" y="147"/>
                    </a:lnTo>
                    <a:lnTo>
                      <a:pt x="576" y="112"/>
                    </a:lnTo>
                    <a:close/>
                  </a:path>
                </a:pathLst>
              </a:custGeom>
              <a:solidFill>
                <a:schemeClr val="tx1"/>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grpSp>
      </p:grpSp>
      <p:sp>
        <p:nvSpPr>
          <p:cNvPr id="3075" name="AutoShape 9"/>
          <p:cNvSpPr>
            <a:spLocks noChangeArrowheads="1"/>
          </p:cNvSpPr>
          <p:nvPr/>
        </p:nvSpPr>
        <p:spPr bwMode="auto">
          <a:xfrm>
            <a:off x="304800" y="457200"/>
            <a:ext cx="5410200" cy="1200150"/>
          </a:xfrm>
          <a:prstGeom prst="wedgeRectCallout">
            <a:avLst>
              <a:gd name="adj1" fmla="val -53815"/>
              <a:gd name="adj2" fmla="val 75528"/>
            </a:avLst>
          </a:prstGeom>
          <a:solidFill>
            <a:schemeClr val="bg2"/>
          </a:solidFill>
          <a:ln w="9525">
            <a:solidFill>
              <a:schemeClr val="bg1"/>
            </a:solidFill>
            <a:miter lim="800000"/>
            <a:headEnd/>
            <a:tailEnd/>
          </a:ln>
        </p:spPr>
        <p:txBody>
          <a:bodyPr lIns="91433" tIns="45717" rIns="91433" bIns="45717"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3600">
                <a:solidFill>
                  <a:schemeClr val="tx2"/>
                </a:solidFill>
                <a:latin typeface="Times New Roman" pitchFamily="18" charset="0"/>
              </a:rPr>
              <a:t>Please feel free </a:t>
            </a:r>
          </a:p>
          <a:p>
            <a:pPr algn="ctr">
              <a:spcBef>
                <a:spcPct val="0"/>
              </a:spcBef>
            </a:pPr>
            <a:r>
              <a:rPr lang="en-US" altLang="en-US" sz="3600">
                <a:solidFill>
                  <a:schemeClr val="tx2"/>
                </a:solidFill>
                <a:latin typeface="Times New Roman" pitchFamily="18" charset="0"/>
              </a:rPr>
              <a:t>to ask questions!</a:t>
            </a:r>
            <a:endParaRPr lang="en-US" altLang="en-US" sz="2400">
              <a:solidFill>
                <a:schemeClr val="tx2"/>
              </a:solidFill>
              <a:latin typeface="Times New Roman" pitchFamily="18" charset="0"/>
            </a:endParaRPr>
          </a:p>
        </p:txBody>
      </p:sp>
      <p:sp>
        <p:nvSpPr>
          <p:cNvPr id="260106" name="AutoShape 10"/>
          <p:cNvSpPr>
            <a:spLocks noChangeArrowheads="1"/>
          </p:cNvSpPr>
          <p:nvPr/>
        </p:nvSpPr>
        <p:spPr bwMode="auto">
          <a:xfrm>
            <a:off x="292100" y="2057400"/>
            <a:ext cx="5410200" cy="1749425"/>
          </a:xfrm>
          <a:prstGeom prst="wedgeRectCallout">
            <a:avLst>
              <a:gd name="adj1" fmla="val -54019"/>
              <a:gd name="adj2" fmla="val 16968"/>
            </a:avLst>
          </a:prstGeom>
          <a:solidFill>
            <a:schemeClr val="bg2"/>
          </a:solidFill>
          <a:ln w="9525">
            <a:solidFill>
              <a:schemeClr val="bg1"/>
            </a:solidFill>
            <a:miter lim="800000"/>
            <a:headEnd/>
            <a:tailEnd/>
          </a:ln>
        </p:spPr>
        <p:txBody>
          <a:bodyPr lIns="91433" tIns="45717" rIns="91433" bIns="45717"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3600">
                <a:solidFill>
                  <a:schemeClr val="tx2"/>
                </a:solidFill>
                <a:latin typeface="Times New Roman" pitchFamily="18" charset="0"/>
              </a:rPr>
              <a:t>Please give me feedback</a:t>
            </a:r>
            <a:br>
              <a:rPr lang="en-US" altLang="en-US" sz="3600">
                <a:solidFill>
                  <a:schemeClr val="tx2"/>
                </a:solidFill>
                <a:latin typeface="Times New Roman" pitchFamily="18" charset="0"/>
              </a:rPr>
            </a:br>
            <a:r>
              <a:rPr lang="en-US" altLang="en-US" sz="3600">
                <a:solidFill>
                  <a:schemeClr val="tx2"/>
                </a:solidFill>
                <a:latin typeface="Times New Roman" pitchFamily="18" charset="0"/>
              </a:rPr>
              <a:t>so that I can better serve you.</a:t>
            </a:r>
            <a:endParaRPr lang="en-US" altLang="en-US" sz="2400">
              <a:solidFill>
                <a:schemeClr val="tx2"/>
              </a:solidFill>
              <a:latin typeface="Times New Roman" pitchFamily="18" charset="0"/>
            </a:endParaRPr>
          </a:p>
        </p:txBody>
      </p:sp>
      <p:sp>
        <p:nvSpPr>
          <p:cNvPr id="260110" name="AutoShape 14"/>
          <p:cNvSpPr>
            <a:spLocks noChangeArrowheads="1"/>
          </p:cNvSpPr>
          <p:nvPr/>
        </p:nvSpPr>
        <p:spPr bwMode="auto">
          <a:xfrm>
            <a:off x="381000" y="4117975"/>
            <a:ext cx="5410200" cy="1749425"/>
          </a:xfrm>
          <a:prstGeom prst="wedgeRectCallout">
            <a:avLst>
              <a:gd name="adj1" fmla="val -55694"/>
              <a:gd name="adj2" fmla="val -29583"/>
            </a:avLst>
          </a:prstGeom>
          <a:solidFill>
            <a:schemeClr val="bg2"/>
          </a:solidFill>
          <a:ln w="9525">
            <a:solidFill>
              <a:schemeClr val="bg1"/>
            </a:solidFill>
            <a:miter lim="800000"/>
            <a:headEnd/>
            <a:tailEnd/>
          </a:ln>
        </p:spPr>
        <p:txBody>
          <a:bodyPr lIns="91433" tIns="45717" rIns="91433" bIns="45717"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3600">
                <a:solidFill>
                  <a:schemeClr val="tx2"/>
                </a:solidFill>
                <a:latin typeface="Times New Roman" pitchFamily="18" charset="0"/>
              </a:rPr>
              <a:t>Thanks for the feedback that you have given me already.</a:t>
            </a:r>
            <a:endParaRPr lang="en-US" altLang="en-US" sz="2400">
              <a:solidFill>
                <a:schemeClr val="tx2"/>
              </a:solidFill>
              <a:latin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60106"/>
                                        </p:tgtEl>
                                        <p:attrNameLst>
                                          <p:attrName>style.visibility</p:attrName>
                                        </p:attrNameLst>
                                      </p:cBhvr>
                                      <p:to>
                                        <p:strVal val="visible"/>
                                      </p:to>
                                    </p:set>
                                    <p:anim calcmode="lin" valueType="num">
                                      <p:cBhvr additive="base">
                                        <p:cTn id="7" dur="500" fill="hold"/>
                                        <p:tgtEl>
                                          <p:spTgt spid="260106"/>
                                        </p:tgtEl>
                                        <p:attrNameLst>
                                          <p:attrName>ppt_x</p:attrName>
                                        </p:attrNameLst>
                                      </p:cBhvr>
                                      <p:tavLst>
                                        <p:tav tm="0">
                                          <p:val>
                                            <p:strVal val="0-#ppt_w/2"/>
                                          </p:val>
                                        </p:tav>
                                        <p:tav tm="100000">
                                          <p:val>
                                            <p:strVal val="#ppt_x"/>
                                          </p:val>
                                        </p:tav>
                                      </p:tavLst>
                                    </p:anim>
                                    <p:anim calcmode="lin" valueType="num">
                                      <p:cBhvr additive="base">
                                        <p:cTn id="8" dur="500" fill="hold"/>
                                        <p:tgtEl>
                                          <p:spTgt spid="260106"/>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60110"/>
                                        </p:tgtEl>
                                        <p:attrNameLst>
                                          <p:attrName>style.visibility</p:attrName>
                                        </p:attrNameLst>
                                      </p:cBhvr>
                                      <p:to>
                                        <p:strVal val="visible"/>
                                      </p:to>
                                    </p:set>
                                    <p:anim calcmode="lin" valueType="num">
                                      <p:cBhvr additive="base">
                                        <p:cTn id="13" dur="500" fill="hold"/>
                                        <p:tgtEl>
                                          <p:spTgt spid="260110"/>
                                        </p:tgtEl>
                                        <p:attrNameLst>
                                          <p:attrName>ppt_x</p:attrName>
                                        </p:attrNameLst>
                                      </p:cBhvr>
                                      <p:tavLst>
                                        <p:tav tm="0">
                                          <p:val>
                                            <p:strVal val="0-#ppt_w/2"/>
                                          </p:val>
                                        </p:tav>
                                        <p:tav tm="100000">
                                          <p:val>
                                            <p:strVal val="#ppt_x"/>
                                          </p:val>
                                        </p:tav>
                                      </p:tavLst>
                                    </p:anim>
                                    <p:anim calcmode="lin" valueType="num">
                                      <p:cBhvr additive="base">
                                        <p:cTn id="14" dur="500" fill="hold"/>
                                        <p:tgtEl>
                                          <p:spTgt spid="2601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0106" grpId="0" animBg="1" autoUpdateAnimBg="0"/>
      <p:bldP spid="260110" grpId="0" animBg="1" autoUpdateAnimBg="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8370"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Primitive </a:t>
            </a:r>
            <a:r>
              <a:rPr lang="en-US" sz="3600" b="1" dirty="0">
                <a:solidFill>
                  <a:schemeClr val="tx2"/>
                </a:solidFill>
                <a:effectLst>
                  <a:outerShdw blurRad="38100" dist="38100" dir="2700000" algn="tl">
                    <a:srgbClr val="000000"/>
                  </a:outerShdw>
                </a:effectLst>
                <a:latin typeface="Arial Rounded MT Bold" pitchFamily="34" charset="0"/>
                <a:cs typeface="+mn-cs"/>
              </a:rPr>
              <a:t>Recursive</a:t>
            </a:r>
          </a:p>
        </p:txBody>
      </p:sp>
      <p:sp>
        <p:nvSpPr>
          <p:cNvPr id="1338371" name="Text Box 3"/>
          <p:cNvSpPr txBox="1">
            <a:spLocks noChangeArrowheads="1"/>
          </p:cNvSpPr>
          <p:nvPr/>
        </p:nvSpPr>
        <p:spPr bwMode="auto">
          <a:xfrm>
            <a:off x="228600" y="609600"/>
            <a:ext cx="8915400" cy="1373188"/>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f</a:t>
            </a:r>
            <a:r>
              <a:rPr lang="en-US" dirty="0">
                <a:effectLst>
                  <a:outerShdw blurRad="38100" dist="38100" dir="2700000" algn="tl">
                    <a:srgbClr val="000000"/>
                  </a:outerShdw>
                </a:effectLst>
                <a:cs typeface="+mn-cs"/>
              </a:rPr>
              <a:t> is defined from </a:t>
            </a:r>
            <a:r>
              <a:rPr lang="en-US" i="1" dirty="0">
                <a:solidFill>
                  <a:schemeClr val="accent2"/>
                </a:solidFill>
                <a:effectLst>
                  <a:outerShdw blurRad="38100" dist="38100" dir="2700000" algn="tl">
                    <a:srgbClr val="000000"/>
                  </a:outerShdw>
                </a:effectLst>
                <a:cs typeface="+mn-cs"/>
              </a:rPr>
              <a:t>g</a:t>
            </a:r>
            <a:r>
              <a:rPr lang="en-US" dirty="0">
                <a:effectLst>
                  <a:outerShdw blurRad="38100" dist="38100" dir="2700000" algn="tl">
                    <a:srgbClr val="000000"/>
                  </a:outerShdw>
                </a:effectLst>
                <a:cs typeface="+mn-cs"/>
              </a:rPr>
              <a:t> &amp;</a:t>
            </a:r>
            <a:r>
              <a:rPr lang="en-US" i="1" dirty="0">
                <a:solidFill>
                  <a:schemeClr val="accent2"/>
                </a:solidFill>
                <a:effectLst>
                  <a:outerShdw blurRad="38100" dist="38100" dir="2700000" algn="tl">
                    <a:srgbClr val="000000"/>
                  </a:outerShdw>
                </a:effectLst>
                <a:cs typeface="+mn-cs"/>
              </a:rPr>
              <a:t> h</a:t>
            </a:r>
            <a:r>
              <a:rPr lang="en-US" dirty="0">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by primitive </a:t>
            </a:r>
            <a:r>
              <a:rPr lang="en-US" dirty="0">
                <a:effectLst>
                  <a:outerShdw blurRad="38100" dist="38100" dir="2700000" algn="tl">
                    <a:srgbClr val="000000"/>
                  </a:outerShdw>
                </a:effectLst>
                <a:cs typeface="+mn-cs"/>
              </a:rPr>
              <a:t>recursion if</a:t>
            </a:r>
          </a:p>
          <a:p>
            <a:pPr eaLnBrk="0" hangingPunct="0">
              <a:buFontTx/>
              <a:buChar char="•"/>
              <a:defRPr/>
            </a:pPr>
            <a:r>
              <a:rPr lang="en-US" i="1" dirty="0">
                <a:solidFill>
                  <a:schemeClr val="accent2"/>
                </a:solidFill>
                <a:effectLst>
                  <a:outerShdw blurRad="38100" dist="38100" dir="2700000" algn="tl">
                    <a:srgbClr val="000000"/>
                  </a:outerShdw>
                </a:effectLst>
                <a:cs typeface="+mn-cs"/>
              </a:rPr>
              <a:t>f(</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 = h(x,y-1,f(x,y-1))</a:t>
            </a:r>
          </a:p>
          <a:p>
            <a:pPr eaLnBrk="0" hangingPunct="0">
              <a:buFontTx/>
              <a:buChar char="•"/>
              <a:defRPr/>
            </a:pPr>
            <a:r>
              <a:rPr lang="en-US" i="1" dirty="0">
                <a:solidFill>
                  <a:schemeClr val="accent2"/>
                </a:solidFill>
                <a:effectLst>
                  <a:outerShdw blurRad="38100" dist="38100" dir="2700000" algn="tl">
                    <a:srgbClr val="000000"/>
                  </a:outerShdw>
                </a:effectLst>
                <a:cs typeface="+mn-cs"/>
              </a:rPr>
              <a:t>f(x,0) = g(x)</a:t>
            </a:r>
          </a:p>
        </p:txBody>
      </p:sp>
      <p:sp>
        <p:nvSpPr>
          <p:cNvPr id="1338372" name="Text Box 4"/>
          <p:cNvSpPr txBox="1">
            <a:spLocks noChangeArrowheads="1"/>
          </p:cNvSpPr>
          <p:nvPr/>
        </p:nvSpPr>
        <p:spPr bwMode="auto">
          <a:xfrm>
            <a:off x="152400" y="2133600"/>
            <a:ext cx="8915400" cy="519113"/>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Examples:</a:t>
            </a:r>
            <a:endParaRPr lang="en-US" i="1">
              <a:solidFill>
                <a:schemeClr val="accent2"/>
              </a:solidFill>
              <a:effectLst>
                <a:outerShdw blurRad="38100" dist="38100" dir="2700000" algn="tl">
                  <a:srgbClr val="000000"/>
                </a:outerShdw>
              </a:effectLst>
              <a:cs typeface="+mn-cs"/>
            </a:endParaRPr>
          </a:p>
        </p:txBody>
      </p:sp>
      <p:sp>
        <p:nvSpPr>
          <p:cNvPr id="1338373" name="Text Box 5"/>
          <p:cNvSpPr txBox="1">
            <a:spLocks noChangeArrowheads="1"/>
          </p:cNvSpPr>
          <p:nvPr/>
        </p:nvSpPr>
        <p:spPr bwMode="auto">
          <a:xfrm>
            <a:off x="609600" y="2819400"/>
            <a:ext cx="1752600" cy="519113"/>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x</a:t>
            </a:r>
            <a:r>
              <a:rPr lang="en-US" i="1">
                <a:solidFill>
                  <a:schemeClr val="accent2"/>
                </a:solidFill>
                <a:effectLst>
                  <a:outerShdw blurRad="38100" dist="38100" dir="2700000" algn="tl">
                    <a:srgbClr val="000000"/>
                  </a:outerShdw>
                </a:effectLst>
                <a:cs typeface="Times New Roman" pitchFamily="18" charset="0"/>
              </a:rPr>
              <a:t>×</a:t>
            </a:r>
            <a:r>
              <a:rPr lang="en-US" i="1">
                <a:solidFill>
                  <a:schemeClr val="accent2"/>
                </a:solidFill>
                <a:effectLst>
                  <a:outerShdw blurRad="38100" dist="38100" dir="2700000" algn="tl">
                    <a:srgbClr val="000000"/>
                  </a:outerShdw>
                </a:effectLst>
                <a:cs typeface="+mn-cs"/>
              </a:rPr>
              <a:t>y = </a:t>
            </a:r>
          </a:p>
        </p:txBody>
      </p:sp>
      <p:sp>
        <p:nvSpPr>
          <p:cNvPr id="1338374" name="Text Box 6"/>
          <p:cNvSpPr txBox="1">
            <a:spLocks noChangeArrowheads="1"/>
          </p:cNvSpPr>
          <p:nvPr/>
        </p:nvSpPr>
        <p:spPr bwMode="auto">
          <a:xfrm>
            <a:off x="1828800" y="2819400"/>
            <a:ext cx="2438400" cy="519113"/>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[x×(y-1)]</a:t>
            </a:r>
          </a:p>
        </p:txBody>
      </p:sp>
      <p:sp>
        <p:nvSpPr>
          <p:cNvPr id="1338375" name="Text Box 7"/>
          <p:cNvSpPr txBox="1">
            <a:spLocks noChangeArrowheads="1"/>
          </p:cNvSpPr>
          <p:nvPr/>
        </p:nvSpPr>
        <p:spPr bwMode="auto">
          <a:xfrm>
            <a:off x="4800600" y="2811463"/>
            <a:ext cx="4953000" cy="519112"/>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Get </a:t>
            </a:r>
            <a:r>
              <a:rPr lang="en-US" dirty="0">
                <a:effectLst>
                  <a:outerShdw blurRad="38100" dist="38100" dir="2700000" algn="tl">
                    <a:srgbClr val="000000"/>
                  </a:outerShdw>
                </a:effectLst>
                <a:cs typeface="+mn-cs"/>
              </a:rPr>
              <a:t>help from your friend.</a:t>
            </a:r>
            <a:endParaRPr lang="en-US" i="1" dirty="0">
              <a:solidFill>
                <a:schemeClr val="accent2"/>
              </a:solidFill>
              <a:effectLst>
                <a:outerShdw blurRad="38100" dist="38100" dir="2700000" algn="tl">
                  <a:srgbClr val="000000"/>
                </a:outerShdw>
              </a:effectLst>
              <a:cs typeface="+mn-cs"/>
            </a:endParaRPr>
          </a:p>
        </p:txBody>
      </p:sp>
      <p:sp>
        <p:nvSpPr>
          <p:cNvPr id="1338376" name="Text Box 8"/>
          <p:cNvSpPr txBox="1">
            <a:spLocks noChangeArrowheads="1"/>
          </p:cNvSpPr>
          <p:nvPr/>
        </p:nvSpPr>
        <p:spPr bwMode="auto">
          <a:xfrm>
            <a:off x="4800600" y="3290888"/>
            <a:ext cx="4953000" cy="519112"/>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My solution </a:t>
            </a:r>
            <a:r>
              <a:rPr lang="en-US" dirty="0">
                <a:effectLst>
                  <a:outerShdw blurRad="38100" dist="38100" dir="2700000" algn="tl">
                    <a:srgbClr val="000000"/>
                  </a:outerShdw>
                </a:effectLst>
                <a:cs typeface="+mn-cs"/>
              </a:rPr>
              <a:t>from his.</a:t>
            </a:r>
            <a:endParaRPr lang="en-US" i="1" dirty="0">
              <a:solidFill>
                <a:schemeClr val="accent2"/>
              </a:solidFill>
              <a:effectLst>
                <a:outerShdw blurRad="38100" dist="38100" dir="2700000" algn="tl">
                  <a:srgbClr val="000000"/>
                </a:outerShdw>
              </a:effectLst>
              <a:cs typeface="+mn-cs"/>
            </a:endParaRPr>
          </a:p>
        </p:txBody>
      </p:sp>
      <p:sp>
        <p:nvSpPr>
          <p:cNvPr id="1338377" name="Text Box 9"/>
          <p:cNvSpPr txBox="1">
            <a:spLocks noChangeArrowheads="1"/>
          </p:cNvSpPr>
          <p:nvPr/>
        </p:nvSpPr>
        <p:spPr bwMode="auto">
          <a:xfrm>
            <a:off x="3276600" y="2833688"/>
            <a:ext cx="1066800" cy="519112"/>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+x</a:t>
            </a:r>
          </a:p>
        </p:txBody>
      </p:sp>
      <p:sp>
        <p:nvSpPr>
          <p:cNvPr id="1338378" name="Text Box 10"/>
          <p:cNvSpPr txBox="1">
            <a:spLocks noChangeArrowheads="1"/>
          </p:cNvSpPr>
          <p:nvPr/>
        </p:nvSpPr>
        <p:spPr bwMode="auto">
          <a:xfrm>
            <a:off x="598488" y="3290888"/>
            <a:ext cx="2297112" cy="519112"/>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x×0 =  0</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38373"/>
                                        </p:tgtEl>
                                        <p:attrNameLst>
                                          <p:attrName>style.visibility</p:attrName>
                                        </p:attrNameLst>
                                      </p:cBhvr>
                                      <p:to>
                                        <p:strVal val="visible"/>
                                      </p:to>
                                    </p:set>
                                    <p:anim calcmode="lin" valueType="num">
                                      <p:cBhvr additive="base">
                                        <p:cTn id="7" dur="500" fill="hold"/>
                                        <p:tgtEl>
                                          <p:spTgt spid="1338373"/>
                                        </p:tgtEl>
                                        <p:attrNameLst>
                                          <p:attrName>ppt_x</p:attrName>
                                        </p:attrNameLst>
                                      </p:cBhvr>
                                      <p:tavLst>
                                        <p:tav tm="0">
                                          <p:val>
                                            <p:strVal val="#ppt_x"/>
                                          </p:val>
                                        </p:tav>
                                        <p:tav tm="100000">
                                          <p:val>
                                            <p:strVal val="#ppt_x"/>
                                          </p:val>
                                        </p:tav>
                                      </p:tavLst>
                                    </p:anim>
                                    <p:anim calcmode="lin" valueType="num">
                                      <p:cBhvr additive="base">
                                        <p:cTn id="8" dur="500" fill="hold"/>
                                        <p:tgtEl>
                                          <p:spTgt spid="1338373"/>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338375"/>
                                        </p:tgtEl>
                                        <p:attrNameLst>
                                          <p:attrName>style.visibility</p:attrName>
                                        </p:attrNameLst>
                                      </p:cBhvr>
                                      <p:to>
                                        <p:strVal val="visible"/>
                                      </p:to>
                                    </p:set>
                                    <p:anim calcmode="lin" valueType="num">
                                      <p:cBhvr additive="base">
                                        <p:cTn id="13" dur="500" fill="hold"/>
                                        <p:tgtEl>
                                          <p:spTgt spid="1338375"/>
                                        </p:tgtEl>
                                        <p:attrNameLst>
                                          <p:attrName>ppt_x</p:attrName>
                                        </p:attrNameLst>
                                      </p:cBhvr>
                                      <p:tavLst>
                                        <p:tav tm="0">
                                          <p:val>
                                            <p:strVal val="#ppt_x"/>
                                          </p:val>
                                        </p:tav>
                                        <p:tav tm="100000">
                                          <p:val>
                                            <p:strVal val="#ppt_x"/>
                                          </p:val>
                                        </p:tav>
                                      </p:tavLst>
                                    </p:anim>
                                    <p:anim calcmode="lin" valueType="num">
                                      <p:cBhvr additive="base">
                                        <p:cTn id="14" dur="500" fill="hold"/>
                                        <p:tgtEl>
                                          <p:spTgt spid="1338375"/>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338374"/>
                                        </p:tgtEl>
                                        <p:attrNameLst>
                                          <p:attrName>style.visibility</p:attrName>
                                        </p:attrNameLst>
                                      </p:cBhvr>
                                      <p:to>
                                        <p:strVal val="visible"/>
                                      </p:to>
                                    </p:set>
                                    <p:anim calcmode="lin" valueType="num">
                                      <p:cBhvr additive="base">
                                        <p:cTn id="19" dur="500" fill="hold"/>
                                        <p:tgtEl>
                                          <p:spTgt spid="1338374"/>
                                        </p:tgtEl>
                                        <p:attrNameLst>
                                          <p:attrName>ppt_x</p:attrName>
                                        </p:attrNameLst>
                                      </p:cBhvr>
                                      <p:tavLst>
                                        <p:tav tm="0">
                                          <p:val>
                                            <p:strVal val="#ppt_x"/>
                                          </p:val>
                                        </p:tav>
                                        <p:tav tm="100000">
                                          <p:val>
                                            <p:strVal val="#ppt_x"/>
                                          </p:val>
                                        </p:tav>
                                      </p:tavLst>
                                    </p:anim>
                                    <p:anim calcmode="lin" valueType="num">
                                      <p:cBhvr additive="base">
                                        <p:cTn id="20" dur="500" fill="hold"/>
                                        <p:tgtEl>
                                          <p:spTgt spid="1338374"/>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338376"/>
                                        </p:tgtEl>
                                        <p:attrNameLst>
                                          <p:attrName>style.visibility</p:attrName>
                                        </p:attrNameLst>
                                      </p:cBhvr>
                                      <p:to>
                                        <p:strVal val="visible"/>
                                      </p:to>
                                    </p:set>
                                    <p:anim calcmode="lin" valueType="num">
                                      <p:cBhvr additive="base">
                                        <p:cTn id="25" dur="500" fill="hold"/>
                                        <p:tgtEl>
                                          <p:spTgt spid="1338376"/>
                                        </p:tgtEl>
                                        <p:attrNameLst>
                                          <p:attrName>ppt_x</p:attrName>
                                        </p:attrNameLst>
                                      </p:cBhvr>
                                      <p:tavLst>
                                        <p:tav tm="0">
                                          <p:val>
                                            <p:strVal val="#ppt_x"/>
                                          </p:val>
                                        </p:tav>
                                        <p:tav tm="100000">
                                          <p:val>
                                            <p:strVal val="#ppt_x"/>
                                          </p:val>
                                        </p:tav>
                                      </p:tavLst>
                                    </p:anim>
                                    <p:anim calcmode="lin" valueType="num">
                                      <p:cBhvr additive="base">
                                        <p:cTn id="26" dur="500" fill="hold"/>
                                        <p:tgtEl>
                                          <p:spTgt spid="1338376"/>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338377"/>
                                        </p:tgtEl>
                                        <p:attrNameLst>
                                          <p:attrName>style.visibility</p:attrName>
                                        </p:attrNameLst>
                                      </p:cBhvr>
                                      <p:to>
                                        <p:strVal val="visible"/>
                                      </p:to>
                                    </p:set>
                                    <p:anim calcmode="lin" valueType="num">
                                      <p:cBhvr additive="base">
                                        <p:cTn id="31" dur="500" fill="hold"/>
                                        <p:tgtEl>
                                          <p:spTgt spid="1338377"/>
                                        </p:tgtEl>
                                        <p:attrNameLst>
                                          <p:attrName>ppt_x</p:attrName>
                                        </p:attrNameLst>
                                      </p:cBhvr>
                                      <p:tavLst>
                                        <p:tav tm="0">
                                          <p:val>
                                            <p:strVal val="#ppt_x"/>
                                          </p:val>
                                        </p:tav>
                                        <p:tav tm="100000">
                                          <p:val>
                                            <p:strVal val="#ppt_x"/>
                                          </p:val>
                                        </p:tav>
                                      </p:tavLst>
                                    </p:anim>
                                    <p:anim calcmode="lin" valueType="num">
                                      <p:cBhvr additive="base">
                                        <p:cTn id="32" dur="500" fill="hold"/>
                                        <p:tgtEl>
                                          <p:spTgt spid="1338377"/>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338378"/>
                                        </p:tgtEl>
                                        <p:attrNameLst>
                                          <p:attrName>style.visibility</p:attrName>
                                        </p:attrNameLst>
                                      </p:cBhvr>
                                      <p:to>
                                        <p:strVal val="visible"/>
                                      </p:to>
                                    </p:set>
                                    <p:anim calcmode="lin" valueType="num">
                                      <p:cBhvr additive="base">
                                        <p:cTn id="37" dur="500" fill="hold"/>
                                        <p:tgtEl>
                                          <p:spTgt spid="1338378"/>
                                        </p:tgtEl>
                                        <p:attrNameLst>
                                          <p:attrName>ppt_x</p:attrName>
                                        </p:attrNameLst>
                                      </p:cBhvr>
                                      <p:tavLst>
                                        <p:tav tm="0">
                                          <p:val>
                                            <p:strVal val="#ppt_x"/>
                                          </p:val>
                                        </p:tav>
                                        <p:tav tm="100000">
                                          <p:val>
                                            <p:strVal val="#ppt_x"/>
                                          </p:val>
                                        </p:tav>
                                      </p:tavLst>
                                    </p:anim>
                                    <p:anim calcmode="lin" valueType="num">
                                      <p:cBhvr additive="base">
                                        <p:cTn id="38" dur="500" fill="hold"/>
                                        <p:tgtEl>
                                          <p:spTgt spid="133837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8373" grpId="0"/>
      <p:bldP spid="1338374" grpId="0"/>
      <p:bldP spid="1338375" grpId="0"/>
      <p:bldP spid="1338376" grpId="0"/>
      <p:bldP spid="1338377" grpId="0"/>
      <p:bldP spid="1338378" grpId="0"/>
    </p:bld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422345"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Quantum </a:t>
            </a:r>
            <a:r>
              <a:rPr lang="en-US" sz="3600" b="1" dirty="0">
                <a:solidFill>
                  <a:schemeClr val="tx2"/>
                </a:solidFill>
                <a:effectLst>
                  <a:outerShdw blurRad="38100" dist="38100" dir="2700000" algn="tl">
                    <a:srgbClr val="000000"/>
                  </a:outerShdw>
                </a:effectLst>
                <a:latin typeface="Arial Rounded MT Bold" pitchFamily="34" charset="0"/>
                <a:cs typeface="+mn-cs"/>
              </a:rPr>
              <a:t>Machines</a:t>
            </a:r>
          </a:p>
        </p:txBody>
      </p:sp>
      <p:sp>
        <p:nvSpPr>
          <p:cNvPr id="14" name="Rectangle 13"/>
          <p:cNvSpPr/>
          <p:nvPr/>
        </p:nvSpPr>
        <p:spPr>
          <a:xfrm>
            <a:off x="152400" y="530225"/>
            <a:ext cx="8839200" cy="6556375"/>
          </a:xfrm>
          <a:prstGeom prst="rect">
            <a:avLst/>
          </a:prstGeom>
        </p:spPr>
        <p:txBody>
          <a:bodyPr>
            <a:spAutoFit/>
          </a:bodyPr>
          <a:lstStyle/>
          <a:p>
            <a:pPr eaLnBrk="0" hangingPunct="0">
              <a:defRPr/>
            </a:pPr>
            <a:r>
              <a:rPr lang="en-US">
                <a:cs typeface="Times New Roman" pitchFamily="18" charset="0"/>
              </a:rPr>
              <a:t>What about </a:t>
            </a:r>
            <a:r>
              <a:rPr lang="en-US">
                <a:solidFill>
                  <a:schemeClr val="accent2"/>
                </a:solidFill>
                <a:cs typeface="Times New Roman" pitchFamily="18" charset="0"/>
              </a:rPr>
              <a:t>Quantum </a:t>
            </a:r>
            <a:r>
              <a:rPr lang="en-US" dirty="0">
                <a:solidFill>
                  <a:schemeClr val="accent2"/>
                </a:solidFill>
                <a:cs typeface="Times New Roman" pitchFamily="18" charset="0"/>
              </a:rPr>
              <a:t>Machines</a:t>
            </a:r>
            <a:r>
              <a:rPr lang="en-US" dirty="0">
                <a:cs typeface="Times New Roman" pitchFamily="18" charset="0"/>
              </a:rPr>
              <a:t>?</a:t>
            </a:r>
          </a:p>
          <a:p>
            <a:pPr lvl="1" eaLnBrk="0" hangingPunct="0">
              <a:buFont typeface="Arial" pitchFamily="34" charset="0"/>
              <a:buChar char="•"/>
              <a:defRPr/>
            </a:pPr>
            <a:r>
              <a:rPr lang="en-US" dirty="0">
                <a:cs typeface="Times New Roman" pitchFamily="18" charset="0"/>
              </a:rPr>
              <a:t>Based </a:t>
            </a:r>
            <a:r>
              <a:rPr lang="en-US">
                <a:cs typeface="Times New Roman" pitchFamily="18" charset="0"/>
              </a:rPr>
              <a:t>on quantum </a:t>
            </a:r>
            <a:r>
              <a:rPr lang="en-US" dirty="0">
                <a:cs typeface="Times New Roman" pitchFamily="18" charset="0"/>
              </a:rPr>
              <a:t>mechanics, </a:t>
            </a:r>
            <a:r>
              <a:rPr lang="en-US">
                <a:cs typeface="Times New Roman" pitchFamily="18" charset="0"/>
              </a:rPr>
              <a:t/>
            </a:r>
            <a:br>
              <a:rPr lang="en-US">
                <a:cs typeface="Times New Roman" pitchFamily="18" charset="0"/>
              </a:rPr>
            </a:br>
            <a:r>
              <a:rPr lang="en-US">
                <a:cs typeface="Times New Roman" pitchFamily="18" charset="0"/>
              </a:rPr>
              <a:t>at each point in time a quantum TM </a:t>
            </a:r>
            <a:r>
              <a:rPr lang="en-US" dirty="0">
                <a:cs typeface="Times New Roman" pitchFamily="18" charset="0"/>
              </a:rPr>
              <a:t/>
            </a:r>
            <a:br>
              <a:rPr lang="en-US" dirty="0">
                <a:cs typeface="Times New Roman" pitchFamily="18" charset="0"/>
              </a:rPr>
            </a:br>
            <a:r>
              <a:rPr lang="en-US" dirty="0">
                <a:cs typeface="Times New Roman" pitchFamily="18" charset="0"/>
              </a:rPr>
              <a:t>is </a:t>
            </a:r>
            <a:r>
              <a:rPr lang="en-US">
                <a:cs typeface="Times New Roman" pitchFamily="18" charset="0"/>
              </a:rPr>
              <a:t>in the super-position </a:t>
            </a:r>
            <a:r>
              <a:rPr lang="en-US" dirty="0">
                <a:cs typeface="Times New Roman" pitchFamily="18" charset="0"/>
              </a:rPr>
              <a:t>of any number </a:t>
            </a:r>
            <a:br>
              <a:rPr lang="en-US" dirty="0">
                <a:cs typeface="Times New Roman" pitchFamily="18" charset="0"/>
              </a:rPr>
            </a:br>
            <a:r>
              <a:rPr lang="en-US">
                <a:cs typeface="Times New Roman" pitchFamily="18" charset="0"/>
              </a:rPr>
              <a:t>of configurations </a:t>
            </a:r>
            <a:r>
              <a:rPr lang="en-US" dirty="0">
                <a:cs typeface="Times New Roman" pitchFamily="18" charset="0"/>
              </a:rPr>
              <a:t>of </a:t>
            </a:r>
            <a:r>
              <a:rPr lang="en-US">
                <a:cs typeface="Times New Roman" pitchFamily="18" charset="0"/>
              </a:rPr>
              <a:t>normal TMs</a:t>
            </a:r>
            <a:r>
              <a:rPr lang="en-US" dirty="0">
                <a:cs typeface="Times New Roman" pitchFamily="18" charset="0"/>
              </a:rPr>
              <a:t>. </a:t>
            </a:r>
          </a:p>
          <a:p>
            <a:pPr lvl="1" eaLnBrk="0" hangingPunct="0">
              <a:buFont typeface="Arial" pitchFamily="34" charset="0"/>
              <a:buChar char="•"/>
              <a:defRPr/>
            </a:pPr>
            <a:r>
              <a:rPr lang="en-US">
                <a:cs typeface="Times New Roman" pitchFamily="18" charset="0"/>
              </a:rPr>
              <a:t>In time T, it </a:t>
            </a:r>
            <a:r>
              <a:rPr lang="en-US" dirty="0">
                <a:cs typeface="Times New Roman" pitchFamily="18" charset="0"/>
              </a:rPr>
              <a:t>can only </a:t>
            </a:r>
            <a:r>
              <a:rPr lang="en-US">
                <a:cs typeface="Times New Roman" pitchFamily="18" charset="0"/>
              </a:rPr>
              <a:t>flip T quantum </a:t>
            </a:r>
            <a:r>
              <a:rPr lang="en-US" dirty="0">
                <a:cs typeface="Times New Roman" pitchFamily="18" charset="0"/>
              </a:rPr>
              <a:t>coins so can only be </a:t>
            </a:r>
            <a:r>
              <a:rPr lang="en-US">
                <a:cs typeface="Times New Roman" pitchFamily="18" charset="0"/>
              </a:rPr>
              <a:t>in the super-position of 2</a:t>
            </a:r>
            <a:r>
              <a:rPr lang="en-US" baseline="30000">
                <a:cs typeface="Times New Roman" pitchFamily="18" charset="0"/>
              </a:rPr>
              <a:t>T</a:t>
            </a:r>
            <a:r>
              <a:rPr lang="en-US">
                <a:cs typeface="Times New Roman" pitchFamily="18" charset="0"/>
              </a:rPr>
              <a:t> configurations</a:t>
            </a:r>
            <a:r>
              <a:rPr lang="en-US" dirty="0">
                <a:cs typeface="Times New Roman" pitchFamily="18" charset="0"/>
              </a:rPr>
              <a:t>.</a:t>
            </a:r>
          </a:p>
          <a:p>
            <a:pPr lvl="1" eaLnBrk="0" hangingPunct="0">
              <a:buFont typeface="Arial" pitchFamily="34" charset="0"/>
              <a:buChar char="•"/>
              <a:defRPr/>
            </a:pPr>
            <a:r>
              <a:rPr lang="en-US" dirty="0">
                <a:cs typeface="Times New Roman" pitchFamily="18" charset="0"/>
              </a:rPr>
              <a:t>Hence, can </a:t>
            </a:r>
            <a:r>
              <a:rPr lang="en-US">
                <a:cs typeface="Times New Roman" pitchFamily="18" charset="0"/>
              </a:rPr>
              <a:t>be simulated </a:t>
            </a:r>
            <a:r>
              <a:rPr lang="en-US" dirty="0">
                <a:cs typeface="Times New Roman" pitchFamily="18" charset="0"/>
              </a:rPr>
              <a:t>by a </a:t>
            </a:r>
            <a:r>
              <a:rPr lang="en-US">
                <a:cs typeface="Times New Roman" pitchFamily="18" charset="0"/>
              </a:rPr>
              <a:t>normal TM in time 2</a:t>
            </a:r>
            <a:r>
              <a:rPr lang="en-US" baseline="30000">
                <a:cs typeface="Times New Roman" pitchFamily="18" charset="0"/>
              </a:rPr>
              <a:t>T</a:t>
            </a:r>
            <a:r>
              <a:rPr lang="en-US">
                <a:cs typeface="Times New Roman" pitchFamily="18" charset="0"/>
              </a:rPr>
              <a:t>×T time</a:t>
            </a:r>
            <a:r>
              <a:rPr lang="en-US" dirty="0">
                <a:cs typeface="Times New Roman" pitchFamily="18" charset="0"/>
              </a:rPr>
              <a:t>.</a:t>
            </a:r>
          </a:p>
          <a:p>
            <a:pPr lvl="1" eaLnBrk="0" hangingPunct="0">
              <a:buFont typeface="Arial" pitchFamily="34" charset="0"/>
              <a:buChar char="•"/>
              <a:defRPr/>
            </a:pPr>
            <a:r>
              <a:rPr lang="en-US" dirty="0">
                <a:cs typeface="Times New Roman" pitchFamily="18" charset="0"/>
              </a:rPr>
              <a:t>Hence</a:t>
            </a:r>
            <a:r>
              <a:rPr lang="en-US">
                <a:cs typeface="Times New Roman" pitchFamily="18" charset="0"/>
              </a:rPr>
              <a:t>, Quantum Machines can’t compute </a:t>
            </a:r>
            <a:r>
              <a:rPr lang="en-US" dirty="0">
                <a:cs typeface="Times New Roman" pitchFamily="18" charset="0"/>
              </a:rPr>
              <a:t>more,</a:t>
            </a:r>
            <a:r>
              <a:rPr lang="en-US">
                <a:cs typeface="Times New Roman" pitchFamily="18" charset="0"/>
              </a:rPr>
              <a:t/>
            </a:r>
            <a:br>
              <a:rPr lang="en-US">
                <a:cs typeface="Times New Roman" pitchFamily="18" charset="0"/>
              </a:rPr>
            </a:br>
            <a:r>
              <a:rPr lang="en-US">
                <a:cs typeface="Times New Roman" pitchFamily="18" charset="0"/>
              </a:rPr>
              <a:t>just sometimes faster</a:t>
            </a:r>
            <a:r>
              <a:rPr lang="en-US" dirty="0">
                <a:cs typeface="Times New Roman" pitchFamily="18" charset="0"/>
              </a:rPr>
              <a:t>.</a:t>
            </a:r>
          </a:p>
          <a:p>
            <a:pPr lvl="1" eaLnBrk="0" hangingPunct="0">
              <a:buFont typeface="Arial" pitchFamily="34" charset="0"/>
              <a:buChar char="•"/>
              <a:defRPr/>
            </a:pPr>
            <a:r>
              <a:rPr lang="en-US">
                <a:cs typeface="Times New Roman" pitchFamily="18" charset="0"/>
              </a:rPr>
              <a:t>Factoring </a:t>
            </a:r>
            <a:r>
              <a:rPr lang="en-US" dirty="0">
                <a:cs typeface="Times New Roman" pitchFamily="18" charset="0"/>
              </a:rPr>
              <a:t>can be done </a:t>
            </a:r>
            <a:r>
              <a:rPr lang="en-US">
                <a:cs typeface="Times New Roman" pitchFamily="18" charset="0"/>
              </a:rPr>
              <a:t>in poly-time</a:t>
            </a:r>
            <a:r>
              <a:rPr lang="en-US" dirty="0">
                <a:cs typeface="Times New Roman" pitchFamily="18" charset="0"/>
              </a:rPr>
              <a:t>, </a:t>
            </a:r>
            <a:r>
              <a:rPr lang="en-US" dirty="0" err="1">
                <a:cs typeface="Times New Roman" pitchFamily="18" charset="0"/>
              </a:rPr>
              <a:t>ie</a:t>
            </a:r>
            <a:r>
              <a:rPr lang="en-US" dirty="0">
                <a:cs typeface="Times New Roman" pitchFamily="18" charset="0"/>
              </a:rPr>
              <a:t> 6=2×3.</a:t>
            </a:r>
          </a:p>
          <a:p>
            <a:pPr lvl="1" eaLnBrk="0" hangingPunct="0">
              <a:buFont typeface="Arial" pitchFamily="34" charset="0"/>
              <a:buChar char="•"/>
              <a:defRPr/>
            </a:pPr>
            <a:r>
              <a:rPr lang="en-US">
                <a:cs typeface="Times New Roman" pitchFamily="18" charset="0"/>
              </a:rPr>
              <a:t>It </a:t>
            </a:r>
            <a:r>
              <a:rPr lang="en-US" dirty="0">
                <a:cs typeface="Times New Roman" pitchFamily="18" charset="0"/>
              </a:rPr>
              <a:t>is </a:t>
            </a:r>
            <a:r>
              <a:rPr lang="en-US">
                <a:cs typeface="Times New Roman" pitchFamily="18" charset="0"/>
              </a:rPr>
              <a:t>believed that NP-complete problems still take exponential time</a:t>
            </a:r>
            <a:r>
              <a:rPr lang="en-US" dirty="0">
                <a:cs typeface="Times New Roman" pitchFamily="18" charset="0"/>
              </a:rPr>
              <a:t>.</a:t>
            </a:r>
          </a:p>
          <a:p>
            <a:pPr eaLnBrk="0" hangingPunct="0">
              <a:defRPr/>
            </a:pPr>
            <a:endParaRPr lang="en-US" dirty="0">
              <a:effectLst>
                <a:outerShdw blurRad="38100" dist="38100" dir="2700000" algn="tl">
                  <a:srgbClr val="000000">
                    <a:alpha val="43137"/>
                  </a:srgbClr>
                </a:outerShdw>
              </a:effectLst>
              <a:cs typeface="Times New Roman" pitchFamily="18" charset="0"/>
            </a:endParaRPr>
          </a:p>
        </p:txBody>
      </p:sp>
      <p:pic>
        <p:nvPicPr>
          <p:cNvPr id="1428483"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484938" y="152400"/>
            <a:ext cx="2506662" cy="184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 calcmode="lin" valueType="num">
                                      <p:cBhvr additive="base">
                                        <p:cTn id="7"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4">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428483"/>
                                        </p:tgtEl>
                                        <p:attrNameLst>
                                          <p:attrName>style.visibility</p:attrName>
                                        </p:attrNameLst>
                                      </p:cBhvr>
                                      <p:to>
                                        <p:strVal val="visible"/>
                                      </p:to>
                                    </p:set>
                                    <p:anim calcmode="lin" valueType="num">
                                      <p:cBhvr additive="base">
                                        <p:cTn id="11" dur="500" fill="hold"/>
                                        <p:tgtEl>
                                          <p:spTgt spid="1428483"/>
                                        </p:tgtEl>
                                        <p:attrNameLst>
                                          <p:attrName>ppt_x</p:attrName>
                                        </p:attrNameLst>
                                      </p:cBhvr>
                                      <p:tavLst>
                                        <p:tav tm="0">
                                          <p:val>
                                            <p:strVal val="#ppt_x"/>
                                          </p:val>
                                        </p:tav>
                                        <p:tav tm="100000">
                                          <p:val>
                                            <p:strVal val="#ppt_x"/>
                                          </p:val>
                                        </p:tav>
                                      </p:tavLst>
                                    </p:anim>
                                    <p:anim calcmode="lin" valueType="num">
                                      <p:cBhvr additive="base">
                                        <p:cTn id="12" dur="500" fill="hold"/>
                                        <p:tgtEl>
                                          <p:spTgt spid="1428483"/>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14">
                                            <p:txEl>
                                              <p:pRg st="1" end="1"/>
                                            </p:txEl>
                                          </p:spTgt>
                                        </p:tgtEl>
                                        <p:attrNameLst>
                                          <p:attrName>style.visibility</p:attrName>
                                        </p:attrNameLst>
                                      </p:cBhvr>
                                      <p:to>
                                        <p:strVal val="visible"/>
                                      </p:to>
                                    </p:set>
                                    <p:anim calcmode="lin" valueType="num">
                                      <p:cBhvr additive="base">
                                        <p:cTn id="17" dur="500" fill="hold"/>
                                        <p:tgtEl>
                                          <p:spTgt spid="14">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14">
                                            <p:txEl>
                                              <p:pRg st="2" end="2"/>
                                            </p:txEl>
                                          </p:spTgt>
                                        </p:tgtEl>
                                        <p:attrNameLst>
                                          <p:attrName>style.visibility</p:attrName>
                                        </p:attrNameLst>
                                      </p:cBhvr>
                                      <p:to>
                                        <p:strVal val="visible"/>
                                      </p:to>
                                    </p:set>
                                    <p:anim calcmode="lin" valueType="num">
                                      <p:cBhvr additive="base">
                                        <p:cTn id="23" dur="500" fill="hold"/>
                                        <p:tgtEl>
                                          <p:spTgt spid="14">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14">
                                            <p:txEl>
                                              <p:pRg st="3" end="3"/>
                                            </p:txEl>
                                          </p:spTgt>
                                        </p:tgtEl>
                                        <p:attrNameLst>
                                          <p:attrName>style.visibility</p:attrName>
                                        </p:attrNameLst>
                                      </p:cBhvr>
                                      <p:to>
                                        <p:strVal val="visible"/>
                                      </p:to>
                                    </p:set>
                                    <p:anim calcmode="lin" valueType="num">
                                      <p:cBhvr additive="base">
                                        <p:cTn id="29" dur="500" fill="hold"/>
                                        <p:tgtEl>
                                          <p:spTgt spid="14">
                                            <p:txEl>
                                              <p:pRg st="3" end="3"/>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14">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nodeType="clickEffect">
                                  <p:stCondLst>
                                    <p:cond delay="0"/>
                                  </p:stCondLst>
                                  <p:childTnLst>
                                    <p:set>
                                      <p:cBhvr>
                                        <p:cTn id="34" dur="1" fill="hold">
                                          <p:stCondLst>
                                            <p:cond delay="0"/>
                                          </p:stCondLst>
                                        </p:cTn>
                                        <p:tgtEl>
                                          <p:spTgt spid="14">
                                            <p:txEl>
                                              <p:pRg st="4" end="4"/>
                                            </p:txEl>
                                          </p:spTgt>
                                        </p:tgtEl>
                                        <p:attrNameLst>
                                          <p:attrName>style.visibility</p:attrName>
                                        </p:attrNameLst>
                                      </p:cBhvr>
                                      <p:to>
                                        <p:strVal val="visible"/>
                                      </p:to>
                                    </p:set>
                                    <p:anim calcmode="lin" valueType="num">
                                      <p:cBhvr additive="base">
                                        <p:cTn id="35" dur="500" fill="hold"/>
                                        <p:tgtEl>
                                          <p:spTgt spid="14">
                                            <p:txEl>
                                              <p:pRg st="4" end="4"/>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14">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4" fill="hold" nodeType="clickEffect">
                                  <p:stCondLst>
                                    <p:cond delay="0"/>
                                  </p:stCondLst>
                                  <p:childTnLst>
                                    <p:set>
                                      <p:cBhvr>
                                        <p:cTn id="40" dur="1" fill="hold">
                                          <p:stCondLst>
                                            <p:cond delay="0"/>
                                          </p:stCondLst>
                                        </p:cTn>
                                        <p:tgtEl>
                                          <p:spTgt spid="14">
                                            <p:txEl>
                                              <p:pRg st="5" end="5"/>
                                            </p:txEl>
                                          </p:spTgt>
                                        </p:tgtEl>
                                        <p:attrNameLst>
                                          <p:attrName>style.visibility</p:attrName>
                                        </p:attrNameLst>
                                      </p:cBhvr>
                                      <p:to>
                                        <p:strVal val="visible"/>
                                      </p:to>
                                    </p:set>
                                    <p:anim calcmode="lin" valueType="num">
                                      <p:cBhvr additive="base">
                                        <p:cTn id="41" dur="500" fill="hold"/>
                                        <p:tgtEl>
                                          <p:spTgt spid="14">
                                            <p:txEl>
                                              <p:pRg st="5" end="5"/>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14">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4" fill="hold" nodeType="clickEffect">
                                  <p:stCondLst>
                                    <p:cond delay="0"/>
                                  </p:stCondLst>
                                  <p:childTnLst>
                                    <p:set>
                                      <p:cBhvr>
                                        <p:cTn id="46" dur="1" fill="hold">
                                          <p:stCondLst>
                                            <p:cond delay="0"/>
                                          </p:stCondLst>
                                        </p:cTn>
                                        <p:tgtEl>
                                          <p:spTgt spid="14">
                                            <p:txEl>
                                              <p:pRg st="6" end="6"/>
                                            </p:txEl>
                                          </p:spTgt>
                                        </p:tgtEl>
                                        <p:attrNameLst>
                                          <p:attrName>style.visibility</p:attrName>
                                        </p:attrNameLst>
                                      </p:cBhvr>
                                      <p:to>
                                        <p:strVal val="visible"/>
                                      </p:to>
                                    </p:set>
                                    <p:anim calcmode="lin" valueType="num">
                                      <p:cBhvr additive="base">
                                        <p:cTn id="47" dur="500" fill="hold"/>
                                        <p:tgtEl>
                                          <p:spTgt spid="14">
                                            <p:txEl>
                                              <p:pRg st="6" end="6"/>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14">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63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Church’s Thesis</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1296389" name="Text Box 5"/>
          <p:cNvSpPr txBox="1">
            <a:spLocks noChangeArrowheads="1"/>
          </p:cNvSpPr>
          <p:nvPr/>
        </p:nvSpPr>
        <p:spPr bwMode="auto">
          <a:xfrm>
            <a:off x="381000" y="528638"/>
            <a:ext cx="6310313" cy="5662612"/>
          </a:xfrm>
          <a:prstGeom prst="rect">
            <a:avLst/>
          </a:prstGeom>
          <a:noFill/>
          <a:ln w="38100" cap="sq">
            <a:noFill/>
            <a:miter lim="800000"/>
            <a:headEnd/>
            <a:tailEnd/>
          </a:ln>
          <a:effectLst/>
        </p:spPr>
        <p:txBody>
          <a:bodyPr wrap="none" lIns="274320" rIns="274320">
            <a:spAutoFit/>
          </a:bodyPr>
          <a:lstStyle/>
          <a:p>
            <a:pPr eaLnBrk="0" hangingPunct="0">
              <a:defRPr/>
            </a:pPr>
            <a:r>
              <a:rPr lang="en-US">
                <a:cs typeface="+mn-cs"/>
              </a:rPr>
              <a:t>A computational </a:t>
            </a:r>
            <a:r>
              <a:rPr lang="en-US" dirty="0">
                <a:cs typeface="+mn-cs"/>
              </a:rPr>
              <a:t>problem </a:t>
            </a:r>
            <a:r>
              <a:rPr lang="en-US">
                <a:cs typeface="+mn-cs"/>
              </a:rPr>
              <a:t>is computable</a:t>
            </a:r>
            <a:endParaRPr lang="en-US" dirty="0">
              <a:cs typeface="+mn-cs"/>
            </a:endParaRPr>
          </a:p>
          <a:p>
            <a:pPr eaLnBrk="0" hangingPunct="0">
              <a:buFont typeface="Arial" pitchFamily="34" charset="0"/>
              <a:buChar char="•"/>
              <a:defRPr/>
            </a:pPr>
            <a:r>
              <a:rPr lang="en-US" dirty="0">
                <a:cs typeface="+mn-cs"/>
              </a:rPr>
              <a:t>by a </a:t>
            </a:r>
            <a:r>
              <a:rPr lang="en-US" dirty="0">
                <a:solidFill>
                  <a:schemeClr val="accent2"/>
                </a:solidFill>
                <a:cs typeface="+mn-cs"/>
              </a:rPr>
              <a:t>Java Program</a:t>
            </a:r>
          </a:p>
          <a:p>
            <a:pPr eaLnBrk="0" hangingPunct="0">
              <a:buFont typeface="Arial" pitchFamily="34" charset="0"/>
              <a:buChar char="•"/>
              <a:defRPr/>
            </a:pPr>
            <a:endParaRPr lang="en-US" sz="1800" dirty="0">
              <a:cs typeface="+mn-cs"/>
            </a:endParaRPr>
          </a:p>
          <a:p>
            <a:pPr eaLnBrk="0" hangingPunct="0">
              <a:buFont typeface="Arial" pitchFamily="34" charset="0"/>
              <a:buChar char="•"/>
              <a:defRPr/>
            </a:pPr>
            <a:r>
              <a:rPr lang="en-US" dirty="0">
                <a:cs typeface="+mn-cs"/>
              </a:rPr>
              <a:t>by </a:t>
            </a:r>
            <a:r>
              <a:rPr lang="en-US">
                <a:cs typeface="+mn-cs"/>
              </a:rPr>
              <a:t>a </a:t>
            </a:r>
            <a:r>
              <a:rPr lang="en-US">
                <a:solidFill>
                  <a:schemeClr val="accent2"/>
                </a:solidFill>
                <a:cs typeface="+mn-cs"/>
              </a:rPr>
              <a:t>Turing </a:t>
            </a:r>
            <a:r>
              <a:rPr lang="en-US" dirty="0">
                <a:solidFill>
                  <a:schemeClr val="accent2"/>
                </a:solidFill>
                <a:cs typeface="+mn-cs"/>
              </a:rPr>
              <a:t>Machine</a:t>
            </a:r>
          </a:p>
          <a:p>
            <a:pPr eaLnBrk="0" hangingPunct="0">
              <a:buFont typeface="Arial" pitchFamily="34" charset="0"/>
              <a:buChar char="•"/>
              <a:defRPr/>
            </a:pPr>
            <a:endParaRPr lang="en-US" sz="1800" dirty="0">
              <a:cs typeface="+mn-cs"/>
            </a:endParaRPr>
          </a:p>
          <a:p>
            <a:pPr eaLnBrk="0" hangingPunct="0">
              <a:buFont typeface="Arial" pitchFamily="34" charset="0"/>
              <a:buChar char="•"/>
              <a:defRPr/>
            </a:pPr>
            <a:r>
              <a:rPr lang="en-US" dirty="0">
                <a:cs typeface="+mn-cs"/>
              </a:rPr>
              <a:t>by a (simple) </a:t>
            </a:r>
            <a:r>
              <a:rPr lang="en-US" dirty="0">
                <a:solidFill>
                  <a:schemeClr val="accent2"/>
                </a:solidFill>
                <a:cs typeface="+mn-cs"/>
              </a:rPr>
              <a:t>Recursive  Program</a:t>
            </a:r>
            <a:r>
              <a:rPr lang="en-US" dirty="0">
                <a:effectLst>
                  <a:outerShdw blurRad="38100" dist="38100" dir="2700000" algn="tl">
                    <a:srgbClr val="000000"/>
                  </a:outerShdw>
                </a:effectLst>
                <a:cs typeface="+mn-cs"/>
              </a:rPr>
              <a:t> </a:t>
            </a:r>
            <a:endParaRPr lang="en-US" dirty="0">
              <a:solidFill>
                <a:schemeClr val="accent2"/>
              </a:solidFill>
              <a:cs typeface="+mn-cs"/>
            </a:endParaRPr>
          </a:p>
          <a:p>
            <a:pPr eaLnBrk="0" hangingPunct="0">
              <a:buFont typeface="Arial" pitchFamily="34" charset="0"/>
              <a:buChar char="•"/>
              <a:defRPr/>
            </a:pPr>
            <a:endParaRPr lang="en-US" sz="1800" dirty="0">
              <a:cs typeface="+mn-cs"/>
            </a:endParaRPr>
          </a:p>
          <a:p>
            <a:pPr eaLnBrk="0" hangingPunct="0">
              <a:buFont typeface="Arial" pitchFamily="34" charset="0"/>
              <a:buChar char="•"/>
              <a:defRPr/>
            </a:pPr>
            <a:r>
              <a:rPr lang="en-US" dirty="0">
                <a:cs typeface="+mn-cs"/>
              </a:rPr>
              <a:t>by a (simple</a:t>
            </a:r>
            <a:r>
              <a:rPr lang="en-US">
                <a:cs typeface="+mn-cs"/>
              </a:rPr>
              <a:t>) </a:t>
            </a:r>
            <a:r>
              <a:rPr lang="en-US">
                <a:solidFill>
                  <a:schemeClr val="accent2"/>
                </a:solidFill>
                <a:cs typeface="+mn-cs"/>
              </a:rPr>
              <a:t>Register </a:t>
            </a:r>
            <a:r>
              <a:rPr lang="en-US" dirty="0">
                <a:solidFill>
                  <a:schemeClr val="accent2"/>
                </a:solidFill>
                <a:cs typeface="+mn-cs"/>
              </a:rPr>
              <a:t>Machine</a:t>
            </a:r>
            <a:r>
              <a:rPr lang="en-US" dirty="0">
                <a:effectLst>
                  <a:outerShdw blurRad="38100" dist="38100" dir="2700000" algn="tl">
                    <a:srgbClr val="000000"/>
                  </a:outerShdw>
                </a:effectLst>
                <a:cs typeface="+mn-cs"/>
              </a:rPr>
              <a:t> </a:t>
            </a:r>
          </a:p>
          <a:p>
            <a:pPr eaLnBrk="0" hangingPunct="0">
              <a:defRPr/>
            </a:pPr>
            <a:endParaRPr lang="en-US" sz="1800" dirty="0">
              <a:effectLst>
                <a:outerShdw blurRad="38100" dist="38100" dir="2700000" algn="tl">
                  <a:srgbClr val="000000"/>
                </a:outerShdw>
              </a:effectLst>
              <a:cs typeface="+mn-cs"/>
            </a:endParaRPr>
          </a:p>
          <a:p>
            <a:pPr eaLnBrk="0" hangingPunct="0">
              <a:buFont typeface="Arial" pitchFamily="34" charset="0"/>
              <a:buChar char="•"/>
              <a:defRPr/>
            </a:pPr>
            <a:r>
              <a:rPr lang="en-US" dirty="0">
                <a:effectLst>
                  <a:outerShdw blurRad="38100" dist="38100" dir="2700000" algn="tl">
                    <a:srgbClr val="000000"/>
                  </a:outerShdw>
                </a:effectLst>
                <a:cs typeface="+mn-cs"/>
              </a:rPr>
              <a:t>by </a:t>
            </a:r>
            <a:r>
              <a:rPr lang="en-US">
                <a:effectLst>
                  <a:outerShdw blurRad="38100" dist="38100" dir="2700000" algn="tl">
                    <a:srgbClr val="000000"/>
                  </a:outerShdw>
                </a:effectLst>
                <a:cs typeface="+mn-cs"/>
              </a:rPr>
              <a:t>a </a:t>
            </a:r>
            <a:r>
              <a:rPr lang="en-US">
                <a:solidFill>
                  <a:schemeClr val="accent2"/>
                </a:solidFill>
                <a:effectLst>
                  <a:outerShdw blurRad="38100" dist="38100" dir="2700000" algn="tl">
                    <a:srgbClr val="000000"/>
                  </a:outerShdw>
                </a:effectLst>
                <a:cs typeface="+mn-cs"/>
              </a:rPr>
              <a:t>Circuit</a:t>
            </a:r>
            <a:r>
              <a:rPr lang="en-US">
                <a:effectLst>
                  <a:outerShdw blurRad="38100" dist="38100" dir="2700000" algn="tl">
                    <a:srgbClr val="000000"/>
                  </a:outerShdw>
                </a:effectLst>
                <a:cs typeface="+mn-cs"/>
              </a:rPr>
              <a:t>: </a:t>
            </a:r>
            <a:r>
              <a:rPr lang="en-US" i="1">
                <a:solidFill>
                  <a:schemeClr val="accent2"/>
                </a:solidFill>
                <a:effectLst>
                  <a:outerShdw blurRad="38100" dist="38100" dir="2700000" algn="tl">
                    <a:srgbClr val="000000"/>
                  </a:outerShdw>
                </a:effectLst>
                <a:cs typeface="+mn-cs"/>
              </a:rPr>
              <a:t>And/Or/Not,</a:t>
            </a:r>
            <a:r>
              <a:rPr lang="en-US">
                <a:solidFill>
                  <a:schemeClr val="accent2"/>
                </a:solidFill>
                <a:effectLst>
                  <a:outerShdw blurRad="38100" dist="38100" dir="2700000" algn="tl">
                    <a:srgbClr val="000000"/>
                  </a:outerShdw>
                </a:effectLst>
                <a:cs typeface="+mn-cs"/>
              </a:rPr>
              <a:t> Computer</a:t>
            </a:r>
            <a:r>
              <a:rPr lang="en-US" dirty="0">
                <a:solidFill>
                  <a:schemeClr val="accent2"/>
                </a:solidFill>
                <a:effectLst>
                  <a:outerShdw blurRad="38100" dist="38100" dir="2700000" algn="tl">
                    <a:srgbClr val="000000"/>
                  </a:outerShdw>
                </a:effectLst>
                <a:cs typeface="+mn-cs"/>
              </a:rPr>
              <a:t>,</a:t>
            </a:r>
            <a:br>
              <a:rPr lang="en-US" dirty="0">
                <a:solidFill>
                  <a:schemeClr val="accent2"/>
                </a:solidFill>
                <a:effectLst>
                  <a:outerShdw blurRad="38100" dist="38100" dir="2700000" algn="tl">
                    <a:srgbClr val="000000"/>
                  </a:outerShdw>
                </a:effectLst>
                <a:cs typeface="+mn-cs"/>
              </a:rPr>
            </a:br>
            <a:r>
              <a:rPr lang="en-US">
                <a:solidFill>
                  <a:schemeClr val="accent2"/>
                </a:solidFill>
                <a:effectLst>
                  <a:outerShdw blurRad="38100" dist="38100" dir="2700000" algn="tl">
                    <a:srgbClr val="000000"/>
                  </a:outerShdw>
                </a:effectLst>
                <a:cs typeface="+mn-cs"/>
              </a:rPr>
              <a:t>  Arithmetic</a:t>
            </a:r>
            <a:r>
              <a:rPr lang="en-US" dirty="0">
                <a:solidFill>
                  <a:schemeClr val="accent2"/>
                </a:solidFill>
                <a:effectLst>
                  <a:outerShdw blurRad="38100" dist="38100" dir="2700000" algn="tl">
                    <a:srgbClr val="000000"/>
                  </a:outerShdw>
                </a:effectLst>
                <a:cs typeface="+mn-cs"/>
              </a:rPr>
              <a:t>, &amp; </a:t>
            </a:r>
            <a:r>
              <a:rPr lang="en-US">
                <a:solidFill>
                  <a:schemeClr val="accent2"/>
                </a:solidFill>
                <a:effectLst>
                  <a:outerShdw blurRad="38100" dist="38100" dir="2700000" algn="tl">
                    <a:srgbClr val="000000"/>
                  </a:outerShdw>
                </a:effectLst>
                <a:cs typeface="+mn-cs"/>
              </a:rPr>
              <a:t>Neural Nets</a:t>
            </a:r>
            <a:r>
              <a:rPr lang="en-US" dirty="0">
                <a:solidFill>
                  <a:schemeClr val="accent2"/>
                </a:solidFill>
                <a:effectLst>
                  <a:outerShdw blurRad="38100" dist="38100" dir="2700000" algn="tl">
                    <a:srgbClr val="000000"/>
                  </a:outerShdw>
                </a:effectLst>
                <a:cs typeface="+mn-cs"/>
              </a:rPr>
              <a:t>.</a:t>
            </a:r>
          </a:p>
          <a:p>
            <a:pPr eaLnBrk="0" hangingPunct="0">
              <a:buFont typeface="Arial" pitchFamily="34" charset="0"/>
              <a:buChar char="•"/>
              <a:defRPr/>
            </a:pPr>
            <a:endParaRPr lang="en-US" sz="1800" dirty="0">
              <a:solidFill>
                <a:schemeClr val="accent2"/>
              </a:solidFill>
              <a:effectLst>
                <a:outerShdw blurRad="38100" dist="38100" dir="2700000" algn="tl">
                  <a:srgbClr val="000000"/>
                </a:outerShdw>
              </a:effectLst>
              <a:cs typeface="+mn-cs"/>
            </a:endParaRPr>
          </a:p>
          <a:p>
            <a:pPr eaLnBrk="0" hangingPunct="0">
              <a:buFont typeface="Arial" pitchFamily="34" charset="0"/>
              <a:buChar char="•"/>
              <a:defRPr/>
            </a:pPr>
            <a:r>
              <a:rPr lang="en-US" dirty="0">
                <a:cs typeface="+mn-cs"/>
              </a:rPr>
              <a:t>by </a:t>
            </a:r>
            <a:r>
              <a:rPr lang="en-US">
                <a:cs typeface="+mn-cs"/>
              </a:rPr>
              <a:t>a</a:t>
            </a:r>
            <a:r>
              <a:rPr lang="en-US">
                <a:solidFill>
                  <a:schemeClr val="accent2"/>
                </a:solidFill>
                <a:cs typeface="+mn-cs"/>
              </a:rPr>
              <a:t> Non-Deterministic </a:t>
            </a:r>
            <a:r>
              <a:rPr lang="en-US" dirty="0">
                <a:solidFill>
                  <a:schemeClr val="accent2"/>
                </a:solidFill>
                <a:cs typeface="+mn-cs"/>
              </a:rPr>
              <a:t>Machine</a:t>
            </a:r>
            <a:endParaRPr lang="en-US" dirty="0">
              <a:cs typeface="+mn-cs"/>
            </a:endParaRPr>
          </a:p>
          <a:p>
            <a:pPr eaLnBrk="0" hangingPunct="0">
              <a:buFont typeface="Arial" pitchFamily="34" charset="0"/>
              <a:buChar char="•"/>
              <a:defRPr/>
            </a:pPr>
            <a:endParaRPr lang="en-US" sz="1800" dirty="0">
              <a:cs typeface="+mn-cs"/>
            </a:endParaRPr>
          </a:p>
          <a:p>
            <a:pPr eaLnBrk="0" hangingPunct="0">
              <a:buFont typeface="Arial" pitchFamily="34" charset="0"/>
              <a:buChar char="•"/>
              <a:defRPr/>
            </a:pPr>
            <a:r>
              <a:rPr lang="en-US" dirty="0">
                <a:cs typeface="+mn-cs"/>
              </a:rPr>
              <a:t>by </a:t>
            </a:r>
            <a:r>
              <a:rPr lang="en-US">
                <a:cs typeface="+mn-cs"/>
              </a:rPr>
              <a:t>a</a:t>
            </a:r>
            <a:r>
              <a:rPr lang="en-US">
                <a:solidFill>
                  <a:schemeClr val="accent2"/>
                </a:solidFill>
                <a:cs typeface="+mn-cs"/>
              </a:rPr>
              <a:t> Quantum </a:t>
            </a:r>
            <a:r>
              <a:rPr lang="en-US" dirty="0">
                <a:solidFill>
                  <a:schemeClr val="accent2"/>
                </a:solidFill>
                <a:cs typeface="+mn-cs"/>
              </a:rPr>
              <a:t>Machine</a:t>
            </a:r>
            <a:endParaRPr lang="en-US" dirty="0">
              <a:solidFill>
                <a:srgbClr val="FF0000"/>
              </a:solidFill>
              <a:effectLst>
                <a:outerShdw blurRad="38100" dist="38100" dir="2700000" algn="tl">
                  <a:srgbClr val="000000"/>
                </a:outerShdw>
              </a:effectLst>
              <a:cs typeface="+mn-cs"/>
            </a:endParaRPr>
          </a:p>
        </p:txBody>
      </p:sp>
      <p:sp>
        <p:nvSpPr>
          <p:cNvPr id="14" name="Text Box 7"/>
          <p:cNvSpPr txBox="1">
            <a:spLocks noChangeArrowheads="1"/>
          </p:cNvSpPr>
          <p:nvPr/>
        </p:nvSpPr>
        <p:spPr bwMode="auto">
          <a:xfrm>
            <a:off x="7040563" y="14288"/>
            <a:ext cx="1341437" cy="519112"/>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hlink"/>
                </a:solidFill>
                <a:effectLst>
                  <a:outerShdw blurRad="38100" dist="38100" dir="2700000" algn="tl">
                    <a:srgbClr val="000000"/>
                  </a:outerShdw>
                </a:effectLst>
                <a:cs typeface="+mn-cs"/>
              </a:rPr>
              <a:t>Proof</a:t>
            </a:r>
          </a:p>
        </p:txBody>
      </p:sp>
      <p:sp>
        <p:nvSpPr>
          <p:cNvPr id="15" name="Rectangle 14"/>
          <p:cNvSpPr/>
          <p:nvPr/>
        </p:nvSpPr>
        <p:spPr>
          <a:xfrm>
            <a:off x="6607175" y="1676400"/>
            <a:ext cx="1976438" cy="519113"/>
          </a:xfrm>
          <a:prstGeom prst="rect">
            <a:avLst/>
          </a:prstGeom>
        </p:spPr>
        <p:txBody>
          <a:bodyPr wrap="none">
            <a:spAutoFit/>
          </a:bodyPr>
          <a:lstStyle/>
          <a:p>
            <a:pPr algn="ctr" eaLnBrk="0" hangingPunct="0">
              <a:defRPr/>
            </a:pPr>
            <a:r>
              <a:rPr lang="en-US" dirty="0">
                <a:solidFill>
                  <a:srgbClr val="FF0000"/>
                </a:solidFill>
                <a:cs typeface="+mn-cs"/>
              </a:rPr>
              <a:t>Reasonable?</a:t>
            </a:r>
            <a:endParaRPr lang="en-CA" dirty="0">
              <a:solidFill>
                <a:srgbClr val="FF0000"/>
              </a:solidFill>
              <a:effectLst>
                <a:outerShdw blurRad="38100" dist="38100" dir="2700000" algn="tl">
                  <a:srgbClr val="000000">
                    <a:alpha val="43137"/>
                  </a:srgbClr>
                </a:outerShdw>
              </a:effectLst>
              <a:cs typeface="+mn-cs"/>
            </a:endParaRPr>
          </a:p>
        </p:txBody>
      </p:sp>
      <p:sp>
        <p:nvSpPr>
          <p:cNvPr id="16" name="Rectangle 15"/>
          <p:cNvSpPr/>
          <p:nvPr/>
        </p:nvSpPr>
        <p:spPr>
          <a:xfrm>
            <a:off x="6692900" y="2438400"/>
            <a:ext cx="1976438" cy="519113"/>
          </a:xfrm>
          <a:prstGeom prst="rect">
            <a:avLst/>
          </a:prstGeom>
        </p:spPr>
        <p:txBody>
          <a:bodyPr wrap="none">
            <a:spAutoFit/>
          </a:bodyPr>
          <a:lstStyle/>
          <a:p>
            <a:pPr algn="ctr" eaLnBrk="0" hangingPunct="0">
              <a:defRPr/>
            </a:pPr>
            <a:r>
              <a:rPr lang="en-US" dirty="0">
                <a:solidFill>
                  <a:srgbClr val="FF0000"/>
                </a:solidFill>
                <a:cs typeface="+mn-cs"/>
              </a:rPr>
              <a:t>Reasonable?</a:t>
            </a:r>
            <a:endParaRPr lang="en-CA" dirty="0">
              <a:solidFill>
                <a:srgbClr val="FF0000"/>
              </a:solidFill>
              <a:effectLst>
                <a:outerShdw blurRad="38100" dist="38100" dir="2700000" algn="tl">
                  <a:srgbClr val="000000">
                    <a:alpha val="43137"/>
                  </a:srgbClr>
                </a:outerShdw>
              </a:effectLst>
              <a:cs typeface="+mn-cs"/>
            </a:endParaRPr>
          </a:p>
        </p:txBody>
      </p:sp>
      <p:sp>
        <p:nvSpPr>
          <p:cNvPr id="17" name="Rectangle 16"/>
          <p:cNvSpPr/>
          <p:nvPr/>
        </p:nvSpPr>
        <p:spPr>
          <a:xfrm>
            <a:off x="6683375" y="3048000"/>
            <a:ext cx="1976438" cy="519113"/>
          </a:xfrm>
          <a:prstGeom prst="rect">
            <a:avLst/>
          </a:prstGeom>
        </p:spPr>
        <p:txBody>
          <a:bodyPr wrap="none">
            <a:spAutoFit/>
          </a:bodyPr>
          <a:lstStyle/>
          <a:p>
            <a:pPr algn="ctr" eaLnBrk="0" hangingPunct="0">
              <a:defRPr/>
            </a:pPr>
            <a:r>
              <a:rPr lang="en-US" dirty="0">
                <a:solidFill>
                  <a:srgbClr val="FF0000"/>
                </a:solidFill>
                <a:cs typeface="+mn-cs"/>
              </a:rPr>
              <a:t>Reasonable?</a:t>
            </a:r>
            <a:endParaRPr lang="en-CA" dirty="0">
              <a:solidFill>
                <a:srgbClr val="FF0000"/>
              </a:solidFill>
              <a:effectLst>
                <a:outerShdw blurRad="38100" dist="38100" dir="2700000" algn="tl">
                  <a:srgbClr val="000000">
                    <a:alpha val="43137"/>
                  </a:srgbClr>
                </a:outerShdw>
              </a:effectLst>
              <a:cs typeface="+mn-cs"/>
            </a:endParaRPr>
          </a:p>
        </p:txBody>
      </p:sp>
      <p:sp>
        <p:nvSpPr>
          <p:cNvPr id="18" name="Rectangle 17"/>
          <p:cNvSpPr/>
          <p:nvPr/>
        </p:nvSpPr>
        <p:spPr>
          <a:xfrm>
            <a:off x="6645275" y="1066800"/>
            <a:ext cx="1819275" cy="519113"/>
          </a:xfrm>
          <a:prstGeom prst="rect">
            <a:avLst/>
          </a:prstGeom>
        </p:spPr>
        <p:txBody>
          <a:bodyPr wrap="none">
            <a:spAutoFit/>
          </a:bodyPr>
          <a:lstStyle/>
          <a:p>
            <a:pPr algn="ctr" eaLnBrk="0" hangingPunct="0">
              <a:defRPr/>
            </a:pPr>
            <a:r>
              <a:rPr lang="en-US" dirty="0">
                <a:solidFill>
                  <a:srgbClr val="FF0000"/>
                </a:solidFill>
                <a:cs typeface="+mn-cs"/>
              </a:rPr>
              <a:t>Reasonable</a:t>
            </a:r>
            <a:endParaRPr lang="en-CA" dirty="0">
              <a:solidFill>
                <a:srgbClr val="FF0000"/>
              </a:solidFill>
              <a:effectLst>
                <a:outerShdw blurRad="38100" dist="38100" dir="2700000" algn="tl">
                  <a:srgbClr val="000000">
                    <a:alpha val="43137"/>
                  </a:srgbClr>
                </a:outerShdw>
              </a:effectLst>
              <a:cs typeface="+mn-cs"/>
            </a:endParaRPr>
          </a:p>
        </p:txBody>
      </p:sp>
      <p:sp>
        <p:nvSpPr>
          <p:cNvPr id="19" name="Rectangle 18"/>
          <p:cNvSpPr/>
          <p:nvPr/>
        </p:nvSpPr>
        <p:spPr>
          <a:xfrm>
            <a:off x="5146675" y="1993900"/>
            <a:ext cx="3844925" cy="519113"/>
          </a:xfrm>
          <a:prstGeom prst="rect">
            <a:avLst/>
          </a:prstGeom>
        </p:spPr>
        <p:txBody>
          <a:bodyPr wrap="none">
            <a:spAutoFit/>
          </a:bodyPr>
          <a:lstStyle/>
          <a:p>
            <a:pPr algn="ctr" eaLnBrk="0" hangingPunct="0">
              <a:defRPr/>
            </a:pPr>
            <a:r>
              <a:rPr lang="en-US" dirty="0">
                <a:cs typeface="+mn-cs"/>
              </a:rPr>
              <a:t>Yes, </a:t>
            </a:r>
            <a:r>
              <a:rPr lang="en-US" dirty="0" err="1">
                <a:cs typeface="+mn-cs"/>
              </a:rPr>
              <a:t>polynomially</a:t>
            </a:r>
            <a:r>
              <a:rPr lang="en-US" dirty="0">
                <a:cs typeface="+mn-cs"/>
              </a:rPr>
              <a:t> slower</a:t>
            </a:r>
            <a:endParaRPr lang="en-CA" dirty="0">
              <a:effectLst>
                <a:outerShdw blurRad="38100" dist="38100" dir="2700000" algn="tl">
                  <a:srgbClr val="000000">
                    <a:alpha val="43137"/>
                  </a:srgbClr>
                </a:outerShdw>
              </a:effectLst>
              <a:cs typeface="+mn-cs"/>
            </a:endParaRPr>
          </a:p>
        </p:txBody>
      </p:sp>
      <p:sp>
        <p:nvSpPr>
          <p:cNvPr id="20" name="Rectangle 19"/>
          <p:cNvSpPr/>
          <p:nvPr/>
        </p:nvSpPr>
        <p:spPr>
          <a:xfrm>
            <a:off x="6646863" y="2757488"/>
            <a:ext cx="2382837" cy="519112"/>
          </a:xfrm>
          <a:prstGeom prst="rect">
            <a:avLst/>
          </a:prstGeom>
        </p:spPr>
        <p:txBody>
          <a:bodyPr wrap="none">
            <a:spAutoFit/>
          </a:bodyPr>
          <a:lstStyle/>
          <a:p>
            <a:pPr algn="ctr" eaLnBrk="0" hangingPunct="0">
              <a:defRPr/>
            </a:pPr>
            <a:r>
              <a:rPr lang="en-US">
                <a:cs typeface="+mn-cs"/>
              </a:rPr>
              <a:t>See assignment</a:t>
            </a:r>
            <a:endParaRPr lang="en-CA" dirty="0">
              <a:effectLst>
                <a:outerShdw blurRad="38100" dist="38100" dir="2700000" algn="tl">
                  <a:srgbClr val="000000">
                    <a:alpha val="43137"/>
                  </a:srgbClr>
                </a:outerShdw>
              </a:effectLst>
              <a:cs typeface="+mn-cs"/>
            </a:endParaRPr>
          </a:p>
        </p:txBody>
      </p:sp>
      <p:sp>
        <p:nvSpPr>
          <p:cNvPr id="21" name="Rectangle 20"/>
          <p:cNvSpPr/>
          <p:nvPr/>
        </p:nvSpPr>
        <p:spPr>
          <a:xfrm>
            <a:off x="6627813" y="3403600"/>
            <a:ext cx="2382837" cy="519113"/>
          </a:xfrm>
          <a:prstGeom prst="rect">
            <a:avLst/>
          </a:prstGeom>
        </p:spPr>
        <p:txBody>
          <a:bodyPr wrap="none">
            <a:spAutoFit/>
          </a:bodyPr>
          <a:lstStyle/>
          <a:p>
            <a:pPr algn="ctr" eaLnBrk="0" hangingPunct="0">
              <a:defRPr/>
            </a:pPr>
            <a:r>
              <a:rPr lang="en-US">
                <a:cs typeface="+mn-cs"/>
              </a:rPr>
              <a:t>See assignment</a:t>
            </a:r>
            <a:endParaRPr lang="en-CA" dirty="0">
              <a:effectLst>
                <a:outerShdw blurRad="38100" dist="38100" dir="2700000" algn="tl">
                  <a:srgbClr val="000000">
                    <a:alpha val="43137"/>
                  </a:srgbClr>
                </a:outerShdw>
              </a:effectLst>
              <a:cs typeface="+mn-cs"/>
            </a:endParaRPr>
          </a:p>
        </p:txBody>
      </p:sp>
      <p:sp>
        <p:nvSpPr>
          <p:cNvPr id="22" name="Rectangle 43"/>
          <p:cNvSpPr/>
          <p:nvPr/>
        </p:nvSpPr>
        <p:spPr>
          <a:xfrm>
            <a:off x="6699250" y="3824288"/>
            <a:ext cx="1819275" cy="519112"/>
          </a:xfrm>
          <a:prstGeom prst="rect">
            <a:avLst/>
          </a:prstGeom>
        </p:spPr>
        <p:txBody>
          <a:bodyPr wrap="none">
            <a:spAutoFit/>
          </a:bodyPr>
          <a:lstStyle/>
          <a:p>
            <a:pPr algn="ctr" eaLnBrk="0" hangingPunct="0">
              <a:defRPr/>
            </a:pPr>
            <a:r>
              <a:rPr lang="en-US" dirty="0">
                <a:solidFill>
                  <a:srgbClr val="FF0000"/>
                </a:solidFill>
                <a:cs typeface="+mn-cs"/>
              </a:rPr>
              <a:t>Reasonable</a:t>
            </a:r>
            <a:endParaRPr lang="en-CA" dirty="0">
              <a:solidFill>
                <a:srgbClr val="FF0000"/>
              </a:solidFill>
              <a:effectLst>
                <a:outerShdw blurRad="38100" dist="38100" dir="2700000" algn="tl">
                  <a:srgbClr val="000000">
                    <a:alpha val="43137"/>
                  </a:srgbClr>
                </a:outerShdw>
              </a:effectLst>
              <a:cs typeface="+mn-cs"/>
            </a:endParaRPr>
          </a:p>
        </p:txBody>
      </p:sp>
      <p:sp>
        <p:nvSpPr>
          <p:cNvPr id="23" name="Rectangle 12"/>
          <p:cNvSpPr/>
          <p:nvPr/>
        </p:nvSpPr>
        <p:spPr>
          <a:xfrm>
            <a:off x="5945188" y="4406900"/>
            <a:ext cx="3275012" cy="1384300"/>
          </a:xfrm>
          <a:prstGeom prst="rect">
            <a:avLst/>
          </a:prstGeom>
        </p:spPr>
        <p:txBody>
          <a:bodyPr wrap="none">
            <a:spAutoFit/>
          </a:bodyPr>
          <a:lstStyle/>
          <a:p>
            <a:pPr algn="ctr" eaLnBrk="0" hangingPunct="0">
              <a:defRPr/>
            </a:pPr>
            <a:r>
              <a:rPr lang="en-US" dirty="0">
                <a:solidFill>
                  <a:srgbClr val="FF0000"/>
                </a:solidFill>
                <a:cs typeface="+mn-cs"/>
              </a:rPr>
              <a:t>Reasonable</a:t>
            </a:r>
            <a:r>
              <a:rPr lang="en-US" dirty="0">
                <a:cs typeface="+mn-cs"/>
              </a:rPr>
              <a:t> </a:t>
            </a:r>
            <a:r>
              <a:rPr lang="en-US">
                <a:cs typeface="+mn-cs"/>
              </a:rPr>
              <a:t/>
            </a:r>
            <a:br>
              <a:rPr lang="en-US">
                <a:cs typeface="+mn-cs"/>
              </a:rPr>
            </a:br>
            <a:r>
              <a:rPr lang="en-US">
                <a:cs typeface="+mn-cs"/>
              </a:rPr>
              <a:t>wrt computing </a:t>
            </a:r>
            <a:r>
              <a:rPr lang="en-US" dirty="0">
                <a:cs typeface="+mn-cs"/>
              </a:rPr>
              <a:t>power</a:t>
            </a:r>
            <a:br>
              <a:rPr lang="en-US" dirty="0">
                <a:cs typeface="+mn-cs"/>
              </a:rPr>
            </a:br>
            <a:r>
              <a:rPr lang="en-US" err="1">
                <a:solidFill>
                  <a:srgbClr val="FF0000"/>
                </a:solidFill>
                <a:cs typeface="+mn-cs"/>
              </a:rPr>
              <a:t>Unreasonablely</a:t>
            </a:r>
            <a:r>
              <a:rPr lang="en-US">
                <a:cs typeface="+mn-cs"/>
              </a:rPr>
              <a:t> fast.</a:t>
            </a:r>
            <a:endParaRPr lang="en-CA" dirty="0">
              <a:effectLst>
                <a:outerShdw blurRad="38100" dist="38100" dir="2700000" algn="tl">
                  <a:srgbClr val="000000">
                    <a:alpha val="43137"/>
                  </a:srgbClr>
                </a:outerShdw>
              </a:effectLst>
              <a:cs typeface="+mn-cs"/>
            </a:endParaRPr>
          </a:p>
        </p:txBody>
      </p:sp>
      <p:sp>
        <p:nvSpPr>
          <p:cNvPr id="24" name="Line 22"/>
          <p:cNvSpPr>
            <a:spLocks noChangeShapeType="1"/>
          </p:cNvSpPr>
          <p:nvPr/>
        </p:nvSpPr>
        <p:spPr bwMode="auto">
          <a:xfrm>
            <a:off x="1295400" y="2133600"/>
            <a:ext cx="1447800" cy="3657600"/>
          </a:xfrm>
          <a:prstGeom prst="line">
            <a:avLst/>
          </a:prstGeom>
          <a:noFill/>
          <a:ln w="38100" cap="sq">
            <a:solidFill>
              <a:schemeClr val="hlink"/>
            </a:solidFill>
            <a:round/>
            <a:headEnd type="triangle"/>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5" name="Rectangle 12"/>
          <p:cNvSpPr/>
          <p:nvPr/>
        </p:nvSpPr>
        <p:spPr>
          <a:xfrm>
            <a:off x="5867400" y="5549900"/>
            <a:ext cx="3275013" cy="1384300"/>
          </a:xfrm>
          <a:prstGeom prst="rect">
            <a:avLst/>
          </a:prstGeom>
        </p:spPr>
        <p:txBody>
          <a:bodyPr wrap="none">
            <a:spAutoFit/>
          </a:bodyPr>
          <a:lstStyle/>
          <a:p>
            <a:pPr algn="ctr" eaLnBrk="0" hangingPunct="0">
              <a:defRPr/>
            </a:pPr>
            <a:r>
              <a:rPr lang="en-US" dirty="0">
                <a:solidFill>
                  <a:srgbClr val="FF0000"/>
                </a:solidFill>
                <a:cs typeface="+mn-cs"/>
              </a:rPr>
              <a:t>Reasonable</a:t>
            </a:r>
            <a:r>
              <a:rPr lang="en-US" dirty="0">
                <a:cs typeface="+mn-cs"/>
              </a:rPr>
              <a:t> </a:t>
            </a:r>
            <a:r>
              <a:rPr lang="en-US">
                <a:cs typeface="+mn-cs"/>
              </a:rPr>
              <a:t/>
            </a:r>
            <a:br>
              <a:rPr lang="en-US">
                <a:cs typeface="+mn-cs"/>
              </a:rPr>
            </a:br>
            <a:r>
              <a:rPr lang="en-US">
                <a:cs typeface="+mn-cs"/>
              </a:rPr>
              <a:t>wrt computing </a:t>
            </a:r>
            <a:r>
              <a:rPr lang="en-US" dirty="0">
                <a:cs typeface="+mn-cs"/>
              </a:rPr>
              <a:t>power</a:t>
            </a:r>
            <a:br>
              <a:rPr lang="en-US" dirty="0">
                <a:cs typeface="+mn-cs"/>
              </a:rPr>
            </a:br>
            <a:r>
              <a:rPr lang="en-US" err="1">
                <a:solidFill>
                  <a:srgbClr val="FF0000"/>
                </a:solidFill>
                <a:cs typeface="+mn-cs"/>
              </a:rPr>
              <a:t>Unreasonablely</a:t>
            </a:r>
            <a:r>
              <a:rPr lang="en-US">
                <a:cs typeface="+mn-cs"/>
              </a:rPr>
              <a:t> fast.</a:t>
            </a:r>
            <a:endParaRPr lang="en-CA" dirty="0">
              <a:effectLst>
                <a:outerShdw blurRad="38100" dist="38100" dir="2700000" algn="tl">
                  <a:srgbClr val="000000">
                    <a:alpha val="43137"/>
                  </a:srgbClr>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500" fill="hold"/>
                                        <p:tgtEl>
                                          <p:spTgt spid="25"/>
                                        </p:tgtEl>
                                        <p:attrNameLst>
                                          <p:attrName>ppt_x</p:attrName>
                                        </p:attrNameLst>
                                      </p:cBhvr>
                                      <p:tavLst>
                                        <p:tav tm="0">
                                          <p:val>
                                            <p:strVal val="1+#ppt_w/2"/>
                                          </p:val>
                                        </p:tav>
                                        <p:tav tm="100000">
                                          <p:val>
                                            <p:strVal val="#ppt_x"/>
                                          </p:val>
                                        </p:tav>
                                      </p:tavLst>
                                    </p:anim>
                                    <p:anim calcmode="lin" valueType="num">
                                      <p:cBhvr additive="base">
                                        <p:cTn id="8" dur="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63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Church’s Thesis</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1296389" name="Text Box 5"/>
          <p:cNvSpPr txBox="1">
            <a:spLocks noChangeArrowheads="1"/>
          </p:cNvSpPr>
          <p:nvPr/>
        </p:nvSpPr>
        <p:spPr bwMode="auto">
          <a:xfrm>
            <a:off x="381000" y="528638"/>
            <a:ext cx="6310313" cy="5662612"/>
          </a:xfrm>
          <a:prstGeom prst="rect">
            <a:avLst/>
          </a:prstGeom>
          <a:noFill/>
          <a:ln w="38100" cap="sq">
            <a:noFill/>
            <a:miter lim="800000"/>
            <a:headEnd/>
            <a:tailEnd/>
          </a:ln>
          <a:effectLst/>
        </p:spPr>
        <p:txBody>
          <a:bodyPr wrap="none" lIns="274320" rIns="274320">
            <a:spAutoFit/>
          </a:bodyPr>
          <a:lstStyle/>
          <a:p>
            <a:pPr eaLnBrk="0" hangingPunct="0">
              <a:defRPr/>
            </a:pPr>
            <a:r>
              <a:rPr lang="en-US">
                <a:cs typeface="+mn-cs"/>
              </a:rPr>
              <a:t>A computational </a:t>
            </a:r>
            <a:r>
              <a:rPr lang="en-US" dirty="0">
                <a:cs typeface="+mn-cs"/>
              </a:rPr>
              <a:t>problem </a:t>
            </a:r>
            <a:r>
              <a:rPr lang="en-US">
                <a:cs typeface="+mn-cs"/>
              </a:rPr>
              <a:t>is computable</a:t>
            </a:r>
            <a:endParaRPr lang="en-US" dirty="0">
              <a:cs typeface="+mn-cs"/>
            </a:endParaRPr>
          </a:p>
          <a:p>
            <a:pPr eaLnBrk="0" hangingPunct="0">
              <a:buFont typeface="Arial" pitchFamily="34" charset="0"/>
              <a:buChar char="•"/>
              <a:defRPr/>
            </a:pPr>
            <a:r>
              <a:rPr lang="en-US" dirty="0">
                <a:cs typeface="+mn-cs"/>
              </a:rPr>
              <a:t>by a </a:t>
            </a:r>
            <a:r>
              <a:rPr lang="en-US" dirty="0">
                <a:solidFill>
                  <a:schemeClr val="accent2"/>
                </a:solidFill>
                <a:cs typeface="+mn-cs"/>
              </a:rPr>
              <a:t>Java Program</a:t>
            </a:r>
          </a:p>
          <a:p>
            <a:pPr eaLnBrk="0" hangingPunct="0">
              <a:buFont typeface="Arial" pitchFamily="34" charset="0"/>
              <a:buChar char="•"/>
              <a:defRPr/>
            </a:pPr>
            <a:endParaRPr lang="en-US" sz="1800" dirty="0">
              <a:cs typeface="+mn-cs"/>
            </a:endParaRPr>
          </a:p>
          <a:p>
            <a:pPr eaLnBrk="0" hangingPunct="0">
              <a:buFont typeface="Arial" pitchFamily="34" charset="0"/>
              <a:buChar char="•"/>
              <a:defRPr/>
            </a:pPr>
            <a:r>
              <a:rPr lang="en-US" dirty="0">
                <a:cs typeface="+mn-cs"/>
              </a:rPr>
              <a:t>by </a:t>
            </a:r>
            <a:r>
              <a:rPr lang="en-US">
                <a:cs typeface="+mn-cs"/>
              </a:rPr>
              <a:t>a </a:t>
            </a:r>
            <a:r>
              <a:rPr lang="en-US">
                <a:solidFill>
                  <a:schemeClr val="accent2"/>
                </a:solidFill>
                <a:cs typeface="+mn-cs"/>
              </a:rPr>
              <a:t>Turing </a:t>
            </a:r>
            <a:r>
              <a:rPr lang="en-US" dirty="0">
                <a:solidFill>
                  <a:schemeClr val="accent2"/>
                </a:solidFill>
                <a:cs typeface="+mn-cs"/>
              </a:rPr>
              <a:t>Machine</a:t>
            </a:r>
          </a:p>
          <a:p>
            <a:pPr eaLnBrk="0" hangingPunct="0">
              <a:buFont typeface="Arial" pitchFamily="34" charset="0"/>
              <a:buChar char="•"/>
              <a:defRPr/>
            </a:pPr>
            <a:endParaRPr lang="en-US" sz="1800" dirty="0">
              <a:cs typeface="+mn-cs"/>
            </a:endParaRPr>
          </a:p>
          <a:p>
            <a:pPr eaLnBrk="0" hangingPunct="0">
              <a:buFont typeface="Arial" pitchFamily="34" charset="0"/>
              <a:buChar char="•"/>
              <a:defRPr/>
            </a:pPr>
            <a:r>
              <a:rPr lang="en-US" dirty="0">
                <a:cs typeface="+mn-cs"/>
              </a:rPr>
              <a:t>by a (simple) </a:t>
            </a:r>
            <a:r>
              <a:rPr lang="en-US" dirty="0">
                <a:solidFill>
                  <a:schemeClr val="accent2"/>
                </a:solidFill>
                <a:cs typeface="+mn-cs"/>
              </a:rPr>
              <a:t>Recursive  Program</a:t>
            </a:r>
            <a:r>
              <a:rPr lang="en-US" dirty="0">
                <a:effectLst>
                  <a:outerShdw blurRad="38100" dist="38100" dir="2700000" algn="tl">
                    <a:srgbClr val="000000"/>
                  </a:outerShdw>
                </a:effectLst>
                <a:cs typeface="+mn-cs"/>
              </a:rPr>
              <a:t> </a:t>
            </a:r>
            <a:endParaRPr lang="en-US" dirty="0">
              <a:solidFill>
                <a:schemeClr val="accent2"/>
              </a:solidFill>
              <a:cs typeface="+mn-cs"/>
            </a:endParaRPr>
          </a:p>
          <a:p>
            <a:pPr eaLnBrk="0" hangingPunct="0">
              <a:buFont typeface="Arial" pitchFamily="34" charset="0"/>
              <a:buChar char="•"/>
              <a:defRPr/>
            </a:pPr>
            <a:endParaRPr lang="en-US" sz="1800" dirty="0">
              <a:cs typeface="+mn-cs"/>
            </a:endParaRPr>
          </a:p>
          <a:p>
            <a:pPr eaLnBrk="0" hangingPunct="0">
              <a:buFont typeface="Arial" pitchFamily="34" charset="0"/>
              <a:buChar char="•"/>
              <a:defRPr/>
            </a:pPr>
            <a:r>
              <a:rPr lang="en-US" dirty="0">
                <a:cs typeface="+mn-cs"/>
              </a:rPr>
              <a:t>by a (simple</a:t>
            </a:r>
            <a:r>
              <a:rPr lang="en-US">
                <a:cs typeface="+mn-cs"/>
              </a:rPr>
              <a:t>) </a:t>
            </a:r>
            <a:r>
              <a:rPr lang="en-US">
                <a:solidFill>
                  <a:schemeClr val="accent2"/>
                </a:solidFill>
                <a:cs typeface="+mn-cs"/>
              </a:rPr>
              <a:t>Register </a:t>
            </a:r>
            <a:r>
              <a:rPr lang="en-US" dirty="0">
                <a:solidFill>
                  <a:schemeClr val="accent2"/>
                </a:solidFill>
                <a:cs typeface="+mn-cs"/>
              </a:rPr>
              <a:t>Machine</a:t>
            </a:r>
            <a:r>
              <a:rPr lang="en-US" dirty="0">
                <a:effectLst>
                  <a:outerShdw blurRad="38100" dist="38100" dir="2700000" algn="tl">
                    <a:srgbClr val="000000"/>
                  </a:outerShdw>
                </a:effectLst>
                <a:cs typeface="+mn-cs"/>
              </a:rPr>
              <a:t> </a:t>
            </a:r>
          </a:p>
          <a:p>
            <a:pPr eaLnBrk="0" hangingPunct="0">
              <a:defRPr/>
            </a:pPr>
            <a:endParaRPr lang="en-US" sz="1800" dirty="0">
              <a:effectLst>
                <a:outerShdw blurRad="38100" dist="38100" dir="2700000" algn="tl">
                  <a:srgbClr val="000000"/>
                </a:outerShdw>
              </a:effectLst>
              <a:cs typeface="+mn-cs"/>
            </a:endParaRPr>
          </a:p>
          <a:p>
            <a:pPr eaLnBrk="0" hangingPunct="0">
              <a:buFont typeface="Arial" pitchFamily="34" charset="0"/>
              <a:buChar char="•"/>
              <a:defRPr/>
            </a:pPr>
            <a:r>
              <a:rPr lang="en-US" dirty="0">
                <a:effectLst>
                  <a:outerShdw blurRad="38100" dist="38100" dir="2700000" algn="tl">
                    <a:srgbClr val="000000"/>
                  </a:outerShdw>
                </a:effectLst>
                <a:cs typeface="+mn-cs"/>
              </a:rPr>
              <a:t>by </a:t>
            </a:r>
            <a:r>
              <a:rPr lang="en-US">
                <a:effectLst>
                  <a:outerShdw blurRad="38100" dist="38100" dir="2700000" algn="tl">
                    <a:srgbClr val="000000"/>
                  </a:outerShdw>
                </a:effectLst>
                <a:cs typeface="+mn-cs"/>
              </a:rPr>
              <a:t>a </a:t>
            </a:r>
            <a:r>
              <a:rPr lang="en-US">
                <a:solidFill>
                  <a:schemeClr val="accent2"/>
                </a:solidFill>
                <a:effectLst>
                  <a:outerShdw blurRad="38100" dist="38100" dir="2700000" algn="tl">
                    <a:srgbClr val="000000"/>
                  </a:outerShdw>
                </a:effectLst>
                <a:cs typeface="+mn-cs"/>
              </a:rPr>
              <a:t>Circuit</a:t>
            </a:r>
            <a:r>
              <a:rPr lang="en-US">
                <a:effectLst>
                  <a:outerShdw blurRad="38100" dist="38100" dir="2700000" algn="tl">
                    <a:srgbClr val="000000"/>
                  </a:outerShdw>
                </a:effectLst>
                <a:cs typeface="+mn-cs"/>
              </a:rPr>
              <a:t>: </a:t>
            </a:r>
            <a:r>
              <a:rPr lang="en-US" i="1">
                <a:solidFill>
                  <a:schemeClr val="accent2"/>
                </a:solidFill>
                <a:effectLst>
                  <a:outerShdw blurRad="38100" dist="38100" dir="2700000" algn="tl">
                    <a:srgbClr val="000000"/>
                  </a:outerShdw>
                </a:effectLst>
                <a:cs typeface="+mn-cs"/>
              </a:rPr>
              <a:t>And/Or/Not,</a:t>
            </a:r>
            <a:r>
              <a:rPr lang="en-US">
                <a:solidFill>
                  <a:schemeClr val="accent2"/>
                </a:solidFill>
                <a:effectLst>
                  <a:outerShdw blurRad="38100" dist="38100" dir="2700000" algn="tl">
                    <a:srgbClr val="000000"/>
                  </a:outerShdw>
                </a:effectLst>
                <a:cs typeface="+mn-cs"/>
              </a:rPr>
              <a:t> Computer</a:t>
            </a:r>
            <a:r>
              <a:rPr lang="en-US" dirty="0">
                <a:solidFill>
                  <a:schemeClr val="accent2"/>
                </a:solidFill>
                <a:effectLst>
                  <a:outerShdw blurRad="38100" dist="38100" dir="2700000" algn="tl">
                    <a:srgbClr val="000000"/>
                  </a:outerShdw>
                </a:effectLst>
                <a:cs typeface="+mn-cs"/>
              </a:rPr>
              <a:t>,</a:t>
            </a:r>
            <a:br>
              <a:rPr lang="en-US" dirty="0">
                <a:solidFill>
                  <a:schemeClr val="accent2"/>
                </a:solidFill>
                <a:effectLst>
                  <a:outerShdw blurRad="38100" dist="38100" dir="2700000" algn="tl">
                    <a:srgbClr val="000000"/>
                  </a:outerShdw>
                </a:effectLst>
                <a:cs typeface="+mn-cs"/>
              </a:rPr>
            </a:br>
            <a:r>
              <a:rPr lang="en-US">
                <a:solidFill>
                  <a:schemeClr val="accent2"/>
                </a:solidFill>
                <a:effectLst>
                  <a:outerShdw blurRad="38100" dist="38100" dir="2700000" algn="tl">
                    <a:srgbClr val="000000"/>
                  </a:outerShdw>
                </a:effectLst>
                <a:cs typeface="+mn-cs"/>
              </a:rPr>
              <a:t>  Arithmetic</a:t>
            </a:r>
            <a:r>
              <a:rPr lang="en-US" dirty="0">
                <a:solidFill>
                  <a:schemeClr val="accent2"/>
                </a:solidFill>
                <a:effectLst>
                  <a:outerShdw blurRad="38100" dist="38100" dir="2700000" algn="tl">
                    <a:srgbClr val="000000"/>
                  </a:outerShdw>
                </a:effectLst>
                <a:cs typeface="+mn-cs"/>
              </a:rPr>
              <a:t>, &amp; </a:t>
            </a:r>
            <a:r>
              <a:rPr lang="en-US">
                <a:solidFill>
                  <a:schemeClr val="accent2"/>
                </a:solidFill>
                <a:effectLst>
                  <a:outerShdw blurRad="38100" dist="38100" dir="2700000" algn="tl">
                    <a:srgbClr val="000000"/>
                  </a:outerShdw>
                </a:effectLst>
                <a:cs typeface="+mn-cs"/>
              </a:rPr>
              <a:t>Neural Nets</a:t>
            </a:r>
            <a:r>
              <a:rPr lang="en-US" dirty="0">
                <a:solidFill>
                  <a:schemeClr val="accent2"/>
                </a:solidFill>
                <a:effectLst>
                  <a:outerShdw blurRad="38100" dist="38100" dir="2700000" algn="tl">
                    <a:srgbClr val="000000"/>
                  </a:outerShdw>
                </a:effectLst>
                <a:cs typeface="+mn-cs"/>
              </a:rPr>
              <a:t>.</a:t>
            </a:r>
          </a:p>
          <a:p>
            <a:pPr eaLnBrk="0" hangingPunct="0">
              <a:buFont typeface="Arial" pitchFamily="34" charset="0"/>
              <a:buChar char="•"/>
              <a:defRPr/>
            </a:pPr>
            <a:endParaRPr lang="en-US" sz="1800" dirty="0">
              <a:solidFill>
                <a:schemeClr val="accent2"/>
              </a:solidFill>
              <a:effectLst>
                <a:outerShdw blurRad="38100" dist="38100" dir="2700000" algn="tl">
                  <a:srgbClr val="000000"/>
                </a:outerShdw>
              </a:effectLst>
              <a:cs typeface="+mn-cs"/>
            </a:endParaRPr>
          </a:p>
          <a:p>
            <a:pPr eaLnBrk="0" hangingPunct="0">
              <a:buFont typeface="Arial" pitchFamily="34" charset="0"/>
              <a:buChar char="•"/>
              <a:defRPr/>
            </a:pPr>
            <a:r>
              <a:rPr lang="en-US" dirty="0">
                <a:cs typeface="+mn-cs"/>
              </a:rPr>
              <a:t>by </a:t>
            </a:r>
            <a:r>
              <a:rPr lang="en-US">
                <a:cs typeface="+mn-cs"/>
              </a:rPr>
              <a:t>a</a:t>
            </a:r>
            <a:r>
              <a:rPr lang="en-US">
                <a:solidFill>
                  <a:schemeClr val="accent2"/>
                </a:solidFill>
                <a:cs typeface="+mn-cs"/>
              </a:rPr>
              <a:t> Non-Deterministic </a:t>
            </a:r>
            <a:r>
              <a:rPr lang="en-US" dirty="0">
                <a:solidFill>
                  <a:schemeClr val="accent2"/>
                </a:solidFill>
                <a:cs typeface="+mn-cs"/>
              </a:rPr>
              <a:t>Machine</a:t>
            </a:r>
            <a:endParaRPr lang="en-US" dirty="0">
              <a:cs typeface="+mn-cs"/>
            </a:endParaRPr>
          </a:p>
          <a:p>
            <a:pPr eaLnBrk="0" hangingPunct="0">
              <a:buFont typeface="Arial" pitchFamily="34" charset="0"/>
              <a:buChar char="•"/>
              <a:defRPr/>
            </a:pPr>
            <a:endParaRPr lang="en-US" sz="1800" dirty="0">
              <a:cs typeface="+mn-cs"/>
            </a:endParaRPr>
          </a:p>
          <a:p>
            <a:pPr eaLnBrk="0" hangingPunct="0">
              <a:buFont typeface="Arial" pitchFamily="34" charset="0"/>
              <a:buChar char="•"/>
              <a:defRPr/>
            </a:pPr>
            <a:r>
              <a:rPr lang="en-US" dirty="0">
                <a:cs typeface="+mn-cs"/>
              </a:rPr>
              <a:t>by </a:t>
            </a:r>
            <a:r>
              <a:rPr lang="en-US">
                <a:cs typeface="+mn-cs"/>
              </a:rPr>
              <a:t>a</a:t>
            </a:r>
            <a:r>
              <a:rPr lang="en-US">
                <a:solidFill>
                  <a:schemeClr val="accent2"/>
                </a:solidFill>
                <a:cs typeface="+mn-cs"/>
              </a:rPr>
              <a:t> Quantum </a:t>
            </a:r>
            <a:r>
              <a:rPr lang="en-US" dirty="0">
                <a:solidFill>
                  <a:schemeClr val="accent2"/>
                </a:solidFill>
                <a:cs typeface="+mn-cs"/>
              </a:rPr>
              <a:t>Machine</a:t>
            </a:r>
            <a:endParaRPr lang="en-US" dirty="0">
              <a:solidFill>
                <a:srgbClr val="FF0000"/>
              </a:solidFill>
              <a:effectLst>
                <a:outerShdw blurRad="38100" dist="38100" dir="2700000" algn="tl">
                  <a:srgbClr val="000000"/>
                </a:outerShdw>
              </a:effectLst>
              <a:cs typeface="+mn-cs"/>
            </a:endParaRPr>
          </a:p>
        </p:txBody>
      </p:sp>
      <p:sp>
        <p:nvSpPr>
          <p:cNvPr id="14" name="Text Box 7"/>
          <p:cNvSpPr txBox="1">
            <a:spLocks noChangeArrowheads="1"/>
          </p:cNvSpPr>
          <p:nvPr/>
        </p:nvSpPr>
        <p:spPr bwMode="auto">
          <a:xfrm>
            <a:off x="7040563" y="14288"/>
            <a:ext cx="1341437" cy="519112"/>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hlink"/>
                </a:solidFill>
                <a:effectLst>
                  <a:outerShdw blurRad="38100" dist="38100" dir="2700000" algn="tl">
                    <a:srgbClr val="000000"/>
                  </a:outerShdw>
                </a:effectLst>
                <a:cs typeface="+mn-cs"/>
              </a:rPr>
              <a:t>Proof</a:t>
            </a:r>
          </a:p>
        </p:txBody>
      </p:sp>
      <p:sp>
        <p:nvSpPr>
          <p:cNvPr id="26" name="Text Box 5"/>
          <p:cNvSpPr txBox="1">
            <a:spLocks noChangeArrowheads="1"/>
          </p:cNvSpPr>
          <p:nvPr/>
        </p:nvSpPr>
        <p:spPr bwMode="auto">
          <a:xfrm>
            <a:off x="381000" y="5827713"/>
            <a:ext cx="5380038" cy="954087"/>
          </a:xfrm>
          <a:prstGeom prst="rect">
            <a:avLst/>
          </a:prstGeom>
          <a:noFill/>
          <a:ln w="38100" cap="sq">
            <a:noFill/>
            <a:miter lim="800000"/>
            <a:headEnd/>
            <a:tailEnd/>
          </a:ln>
          <a:effectLst/>
        </p:spPr>
        <p:txBody>
          <a:bodyPr wrap="none" lIns="274320" rIns="274320">
            <a:spAutoFit/>
          </a:bodyPr>
          <a:lstStyle/>
          <a:p>
            <a:pPr eaLnBrk="0" hangingPunct="0">
              <a:defRPr/>
            </a:pPr>
            <a:endParaRPr lang="en-US" dirty="0">
              <a:effectLst>
                <a:outerShdw blurRad="38100" dist="38100" dir="2700000" algn="tl">
                  <a:srgbClr val="000000"/>
                </a:outerShdw>
              </a:effectLst>
              <a:cs typeface="+mn-cs"/>
            </a:endParaRPr>
          </a:p>
          <a:p>
            <a:pPr eaLnBrk="0" hangingPunct="0">
              <a:buFont typeface="Arial" pitchFamily="34" charset="0"/>
              <a:buChar char="•"/>
              <a:defRPr/>
            </a:pPr>
            <a:r>
              <a:rPr lang="en-US" dirty="0">
                <a:effectLst>
                  <a:outerShdw blurRad="38100" dist="38100" dir="2700000" algn="tl">
                    <a:srgbClr val="000000"/>
                  </a:outerShdw>
                </a:effectLst>
                <a:cs typeface="+mn-cs"/>
              </a:rPr>
              <a:t>by </a:t>
            </a:r>
            <a:r>
              <a:rPr lang="en-US">
                <a:effectLst>
                  <a:outerShdw blurRad="38100" dist="38100" dir="2700000" algn="tl">
                    <a:srgbClr val="000000"/>
                  </a:outerShdw>
                </a:effectLst>
                <a:cs typeface="+mn-cs"/>
              </a:rPr>
              <a:t>a </a:t>
            </a:r>
            <a:r>
              <a:rPr lang="en-US">
                <a:solidFill>
                  <a:schemeClr val="accent2"/>
                </a:solidFill>
                <a:effectLst>
                  <a:outerShdw blurRad="38100" dist="38100" dir="2700000" algn="tl">
                    <a:srgbClr val="000000"/>
                  </a:outerShdw>
                </a:effectLst>
                <a:cs typeface="+mn-cs"/>
              </a:rPr>
              <a:t>Context Sensitive </a:t>
            </a:r>
            <a:r>
              <a:rPr lang="en-US" dirty="0">
                <a:solidFill>
                  <a:schemeClr val="accent2"/>
                </a:solidFill>
                <a:effectLst>
                  <a:outerShdw blurRad="38100" dist="38100" dir="2700000" algn="tl">
                    <a:srgbClr val="000000"/>
                  </a:outerShdw>
                </a:effectLst>
                <a:cs typeface="+mn-cs"/>
              </a:rPr>
              <a:t>Grammar</a:t>
            </a:r>
          </a:p>
        </p:txBody>
      </p:sp>
      <p:sp>
        <p:nvSpPr>
          <p:cNvPr id="27" name="Rectangle 26"/>
          <p:cNvSpPr/>
          <p:nvPr/>
        </p:nvSpPr>
        <p:spPr>
          <a:xfrm>
            <a:off x="5715000" y="2771775"/>
            <a:ext cx="3486150" cy="1800225"/>
          </a:xfrm>
          <a:prstGeom prst="rect">
            <a:avLst/>
          </a:prstGeom>
        </p:spPr>
        <p:txBody>
          <a:bodyPr wrap="none">
            <a:spAutoFit/>
          </a:bodyPr>
          <a:lstStyle/>
          <a:p>
            <a:pPr algn="ctr" eaLnBrk="0" hangingPunct="0">
              <a:defRPr/>
            </a:pPr>
            <a:r>
              <a:rPr lang="en-US">
                <a:cs typeface="+mn-cs"/>
              </a:rPr>
              <a:t>These </a:t>
            </a:r>
            <a:r>
              <a:rPr lang="en-US" dirty="0">
                <a:cs typeface="+mn-cs"/>
              </a:rPr>
              <a:t>are all </a:t>
            </a:r>
            <a:r>
              <a:rPr lang="en-US">
                <a:cs typeface="+mn-cs"/>
              </a:rPr>
              <a:t/>
            </a:r>
            <a:br>
              <a:rPr lang="en-US">
                <a:cs typeface="+mn-cs"/>
              </a:rPr>
            </a:br>
            <a:r>
              <a:rPr lang="en-US">
                <a:solidFill>
                  <a:schemeClr val="accent2"/>
                </a:solidFill>
                <a:cs typeface="+mn-cs"/>
              </a:rPr>
              <a:t>Automata </a:t>
            </a:r>
            <a:r>
              <a:rPr lang="en-US" dirty="0">
                <a:solidFill>
                  <a:schemeClr val="accent2"/>
                </a:solidFill>
                <a:cs typeface="+mn-cs"/>
              </a:rPr>
              <a:t>Machines </a:t>
            </a:r>
            <a:r>
              <a:rPr lang="en-US">
                <a:cs typeface="+mn-cs"/>
              </a:rPr>
              <a:t/>
            </a:r>
            <a:br>
              <a:rPr lang="en-US">
                <a:cs typeface="+mn-cs"/>
              </a:rPr>
            </a:br>
            <a:r>
              <a:rPr lang="en-US">
                <a:cs typeface="+mn-cs"/>
              </a:rPr>
              <a:t>computing to </a:t>
            </a:r>
            <a:br>
              <a:rPr lang="en-US">
                <a:cs typeface="+mn-cs"/>
              </a:rPr>
            </a:br>
            <a:r>
              <a:rPr lang="en-US">
                <a:solidFill>
                  <a:srgbClr val="FF0000"/>
                </a:solidFill>
                <a:cs typeface="+mn-cs"/>
              </a:rPr>
              <a:t>accept</a:t>
            </a:r>
            <a:r>
              <a:rPr lang="en-US">
                <a:cs typeface="+mn-cs"/>
              </a:rPr>
              <a:t> or </a:t>
            </a:r>
            <a:r>
              <a:rPr lang="en-US">
                <a:solidFill>
                  <a:srgbClr val="FF0000"/>
                </a:solidFill>
                <a:cs typeface="+mn-cs"/>
              </a:rPr>
              <a:t>reject</a:t>
            </a:r>
            <a:r>
              <a:rPr lang="en-US">
                <a:cs typeface="+mn-cs"/>
              </a:rPr>
              <a:t>  inputs</a:t>
            </a:r>
            <a:r>
              <a:rPr lang="en-US" dirty="0">
                <a:cs typeface="+mn-cs"/>
              </a:rPr>
              <a:t>.</a:t>
            </a:r>
            <a:endParaRPr lang="en-CA" dirty="0">
              <a:effectLst>
                <a:outerShdw blurRad="38100" dist="38100" dir="2700000" algn="tl">
                  <a:srgbClr val="000000">
                    <a:alpha val="43137"/>
                  </a:srgbClr>
                </a:outerShdw>
              </a:effectLst>
              <a:cs typeface="+mn-cs"/>
            </a:endParaRPr>
          </a:p>
        </p:txBody>
      </p:sp>
      <p:sp>
        <p:nvSpPr>
          <p:cNvPr id="28" name="Rectangle 27"/>
          <p:cNvSpPr/>
          <p:nvPr/>
        </p:nvSpPr>
        <p:spPr>
          <a:xfrm>
            <a:off x="6064250" y="5168900"/>
            <a:ext cx="2603500" cy="1384300"/>
          </a:xfrm>
          <a:prstGeom prst="rect">
            <a:avLst/>
          </a:prstGeom>
        </p:spPr>
        <p:txBody>
          <a:bodyPr wrap="none">
            <a:spAutoFit/>
          </a:bodyPr>
          <a:lstStyle/>
          <a:p>
            <a:pPr algn="ctr" eaLnBrk="0" hangingPunct="0">
              <a:defRPr/>
            </a:pPr>
            <a:r>
              <a:rPr lang="en-US">
                <a:cs typeface="+mn-cs"/>
              </a:rPr>
              <a:t>What about </a:t>
            </a:r>
            <a:r>
              <a:rPr lang="en-US" dirty="0">
                <a:cs typeface="+mn-cs"/>
              </a:rPr>
              <a:t/>
            </a:r>
            <a:br>
              <a:rPr lang="en-US" dirty="0">
                <a:cs typeface="+mn-cs"/>
              </a:rPr>
            </a:br>
            <a:r>
              <a:rPr lang="en-US">
                <a:solidFill>
                  <a:schemeClr val="accent2"/>
                </a:solidFill>
                <a:cs typeface="+mn-cs"/>
              </a:rPr>
              <a:t>Grammars</a:t>
            </a:r>
            <a:r>
              <a:rPr lang="en-US">
                <a:cs typeface="+mn-cs"/>
              </a:rPr>
              <a:t> that </a:t>
            </a:r>
            <a:br>
              <a:rPr lang="en-US">
                <a:cs typeface="+mn-cs"/>
              </a:rPr>
            </a:br>
            <a:r>
              <a:rPr lang="en-US">
                <a:solidFill>
                  <a:srgbClr val="FF0000"/>
                </a:solidFill>
                <a:cs typeface="+mn-cs"/>
              </a:rPr>
              <a:t>generate</a:t>
            </a:r>
            <a:r>
              <a:rPr lang="en-US">
                <a:cs typeface="+mn-cs"/>
              </a:rPr>
              <a:t> strings</a:t>
            </a:r>
            <a:r>
              <a:rPr lang="en-US" dirty="0">
                <a:cs typeface="+mn-cs"/>
              </a:rPr>
              <a:t>?</a:t>
            </a:r>
            <a:endParaRPr lang="en-CA" dirty="0">
              <a:effectLst>
                <a:outerShdw blurRad="38100" dist="38100" dir="2700000" algn="tl">
                  <a:srgbClr val="000000">
                    <a:alpha val="43137"/>
                  </a:srgbClr>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500" fill="hold"/>
                                        <p:tgtEl>
                                          <p:spTgt spid="27"/>
                                        </p:tgtEl>
                                        <p:attrNameLst>
                                          <p:attrName>ppt_x</p:attrName>
                                        </p:attrNameLst>
                                      </p:cBhvr>
                                      <p:tavLst>
                                        <p:tav tm="0">
                                          <p:val>
                                            <p:strVal val="#ppt_x"/>
                                          </p:val>
                                        </p:tav>
                                        <p:tav tm="100000">
                                          <p:val>
                                            <p:strVal val="#ppt_x"/>
                                          </p:val>
                                        </p:tav>
                                      </p:tavLst>
                                    </p:anim>
                                    <p:anim calcmode="lin" valueType="num">
                                      <p:cBhvr additive="base">
                                        <p:cTn id="8"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8"/>
                                        </p:tgtEl>
                                        <p:attrNameLst>
                                          <p:attrName>style.visibility</p:attrName>
                                        </p:attrNameLst>
                                      </p:cBhvr>
                                      <p:to>
                                        <p:strVal val="visible"/>
                                      </p:to>
                                    </p:set>
                                    <p:anim calcmode="lin" valueType="num">
                                      <p:cBhvr additive="base">
                                        <p:cTn id="13" dur="500" fill="hold"/>
                                        <p:tgtEl>
                                          <p:spTgt spid="28"/>
                                        </p:tgtEl>
                                        <p:attrNameLst>
                                          <p:attrName>ppt_x</p:attrName>
                                        </p:attrNameLst>
                                      </p:cBhvr>
                                      <p:tavLst>
                                        <p:tav tm="0">
                                          <p:val>
                                            <p:strVal val="#ppt_x"/>
                                          </p:val>
                                        </p:tav>
                                        <p:tav tm="100000">
                                          <p:val>
                                            <p:strVal val="#ppt_x"/>
                                          </p:val>
                                        </p:tav>
                                      </p:tavLst>
                                    </p:anim>
                                    <p:anim calcmode="lin" valueType="num">
                                      <p:cBhvr additive="base">
                                        <p:cTn id="14" dur="500" fill="hold"/>
                                        <p:tgtEl>
                                          <p:spTgt spid="28"/>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26">
                                            <p:txEl>
                                              <p:pRg st="1" end="1"/>
                                            </p:txEl>
                                          </p:spTgt>
                                        </p:tgtEl>
                                        <p:attrNameLst>
                                          <p:attrName>style.visibility</p:attrName>
                                        </p:attrNameLst>
                                      </p:cBhvr>
                                      <p:to>
                                        <p:strVal val="visible"/>
                                      </p:to>
                                    </p:set>
                                    <p:anim calcmode="lin" valueType="num">
                                      <p:cBhvr additive="base">
                                        <p:cTn id="17" dur="500" fill="hold"/>
                                        <p:tgtEl>
                                          <p:spTgt spid="26">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26">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8" grpId="0"/>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5"/>
          <p:cNvGrpSpPr>
            <a:grpSpLocks/>
          </p:cNvGrpSpPr>
          <p:nvPr/>
        </p:nvGrpSpPr>
        <p:grpSpPr bwMode="auto">
          <a:xfrm>
            <a:off x="76200" y="3057525"/>
            <a:ext cx="8610600" cy="2200275"/>
            <a:chOff x="76200" y="3058180"/>
            <a:chExt cx="8610600" cy="2199620"/>
          </a:xfrm>
        </p:grpSpPr>
        <p:sp>
          <p:nvSpPr>
            <p:cNvPr id="393224" name="Text Box 8"/>
            <p:cNvSpPr txBox="1">
              <a:spLocks noChangeArrowheads="1"/>
            </p:cNvSpPr>
            <p:nvPr/>
          </p:nvSpPr>
          <p:spPr bwMode="auto">
            <a:xfrm>
              <a:off x="76200" y="3058180"/>
              <a:ext cx="2824163" cy="523719"/>
            </a:xfrm>
            <a:prstGeom prst="rect">
              <a:avLst/>
            </a:prstGeom>
            <a:noFill/>
            <a:ln w="38100">
              <a:noFill/>
              <a:miter lim="800000"/>
              <a:headEnd/>
              <a:tailEnd/>
            </a:ln>
            <a:effectLst/>
          </p:spPr>
          <p:txBody>
            <a:bodyPr wrap="none">
              <a:spAutoFit/>
            </a:bodyPr>
            <a:lstStyle/>
            <a:p>
              <a:pPr eaLnBrk="0" hangingPunct="0">
                <a:defRPr/>
              </a:pPr>
              <a:r>
                <a:rPr lang="en-US">
                  <a:effectLst>
                    <a:outerShdw blurRad="38100" dist="38100" dir="2700000" algn="tl">
                      <a:srgbClr val="000000">
                        <a:alpha val="43137"/>
                      </a:srgbClr>
                    </a:outerShdw>
                  </a:effectLst>
                  <a:cs typeface="+mn-cs"/>
                </a:rPr>
                <a:t>Generates Strings</a:t>
              </a:r>
              <a:r>
                <a:rPr lang="en-US" dirty="0">
                  <a:effectLst>
                    <a:outerShdw blurRad="38100" dist="38100" dir="2700000" algn="tl">
                      <a:srgbClr val="000000">
                        <a:alpha val="43137"/>
                      </a:srgbClr>
                    </a:outerShdw>
                  </a:effectLst>
                  <a:cs typeface="+mn-cs"/>
                </a:rPr>
                <a:t>:</a:t>
              </a:r>
            </a:p>
          </p:txBody>
        </p:sp>
        <p:grpSp>
          <p:nvGrpSpPr>
            <p:cNvPr id="208906" name="Group 15"/>
            <p:cNvGrpSpPr>
              <a:grpSpLocks/>
            </p:cNvGrpSpPr>
            <p:nvPr/>
          </p:nvGrpSpPr>
          <p:grpSpPr bwMode="auto">
            <a:xfrm>
              <a:off x="1981201" y="3505200"/>
              <a:ext cx="6705599" cy="1752600"/>
              <a:chOff x="48" y="1814"/>
              <a:chExt cx="5712" cy="1690"/>
            </a:xfrm>
          </p:grpSpPr>
          <p:sp>
            <p:nvSpPr>
              <p:cNvPr id="393230" name="Rectangle 14"/>
              <p:cNvSpPr>
                <a:spLocks noChangeArrowheads="1"/>
              </p:cNvSpPr>
              <p:nvPr/>
            </p:nvSpPr>
            <p:spPr bwMode="auto">
              <a:xfrm>
                <a:off x="48" y="1825"/>
                <a:ext cx="5712" cy="1679"/>
              </a:xfrm>
              <a:prstGeom prst="rect">
                <a:avLst/>
              </a:prstGeom>
              <a:solidFill>
                <a:schemeClr val="tx1"/>
              </a:solidFill>
              <a:ln w="38100">
                <a:noFill/>
                <a:miter lim="800000"/>
                <a:headEnd/>
                <a:tailEnd/>
              </a:ln>
              <a:effectLst/>
            </p:spPr>
            <p:txBody>
              <a:bodyPr wrap="none" anchor="ctr"/>
              <a:lstStyle/>
              <a:p>
                <a:pPr eaLnBrk="0" hangingPunct="0">
                  <a:defRPr/>
                </a:pPr>
                <a:endParaRPr lang="en-CA">
                  <a:effectLst>
                    <a:outerShdw blurRad="38100" dist="38100" dir="2700000" algn="tl">
                      <a:srgbClr val="000000">
                        <a:alpha val="43137"/>
                      </a:srgbClr>
                    </a:outerShdw>
                  </a:effectLst>
                  <a:cs typeface="+mn-cs"/>
                </a:endParaRPr>
              </a:p>
            </p:txBody>
          </p:sp>
          <p:pic>
            <p:nvPicPr>
              <p:cNvPr id="208908" name="Picture 12" descr="pars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 y="1814"/>
                <a:ext cx="5616" cy="16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393234" name="Rectangle 18"/>
          <p:cNvSpPr>
            <a:spLocks noGrp="1" noChangeArrowheads="1"/>
          </p:cNvSpPr>
          <p:nvPr>
            <p:ph type="title"/>
          </p:nvPr>
        </p:nvSpPr>
        <p:spPr>
          <a:xfrm>
            <a:off x="685800" y="-254000"/>
            <a:ext cx="7772400" cy="1143000"/>
          </a:xfrm>
        </p:spPr>
        <p:txBody>
          <a:bodyPr/>
          <a:lstStyle/>
          <a:p>
            <a:pPr>
              <a:defRPr/>
            </a:pPr>
            <a:r>
              <a:rPr lang="en-US" dirty="0" smtClean="0"/>
              <a:t>Grammars</a:t>
            </a:r>
          </a:p>
        </p:txBody>
      </p:sp>
      <p:grpSp>
        <p:nvGrpSpPr>
          <p:cNvPr id="4" name="Group 14"/>
          <p:cNvGrpSpPr>
            <a:grpSpLocks/>
          </p:cNvGrpSpPr>
          <p:nvPr/>
        </p:nvGrpSpPr>
        <p:grpSpPr bwMode="auto">
          <a:xfrm>
            <a:off x="152400" y="457200"/>
            <a:ext cx="6629400" cy="2606675"/>
            <a:chOff x="152400" y="457200"/>
            <a:chExt cx="6629400" cy="2606221"/>
          </a:xfrm>
        </p:grpSpPr>
        <p:pic>
          <p:nvPicPr>
            <p:cNvPr id="208903" name="Picture 10" descr="capture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81200" y="972642"/>
              <a:ext cx="4800600" cy="20907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Text Box 8"/>
            <p:cNvSpPr txBox="1">
              <a:spLocks noChangeArrowheads="1"/>
            </p:cNvSpPr>
            <p:nvPr/>
          </p:nvSpPr>
          <p:spPr bwMode="auto">
            <a:xfrm>
              <a:off x="152400" y="457200"/>
              <a:ext cx="4419600" cy="523784"/>
            </a:xfrm>
            <a:prstGeom prst="rect">
              <a:avLst/>
            </a:prstGeom>
            <a:noFill/>
            <a:ln w="38100">
              <a:noFill/>
              <a:miter lim="800000"/>
              <a:headEnd/>
              <a:tailEnd/>
            </a:ln>
            <a:effectLst/>
          </p:spPr>
          <p:txBody>
            <a:bodyPr>
              <a:spAutoFit/>
            </a:bodyPr>
            <a:lstStyle/>
            <a:p>
              <a:pPr eaLnBrk="0" hangingPunct="0">
                <a:defRPr/>
              </a:pPr>
              <a:r>
                <a:rPr lang="en-US">
                  <a:effectLst>
                    <a:outerShdw blurRad="38100" dist="38100" dir="2700000" algn="tl">
                      <a:srgbClr val="000000">
                        <a:alpha val="43137"/>
                      </a:srgbClr>
                    </a:outerShdw>
                  </a:effectLst>
                  <a:cs typeface="+mn-cs"/>
                </a:rPr>
                <a:t>Context </a:t>
              </a:r>
              <a:r>
                <a:rPr lang="en-US" dirty="0">
                  <a:effectLst>
                    <a:outerShdw blurRad="38100" dist="38100" dir="2700000" algn="tl">
                      <a:srgbClr val="000000">
                        <a:alpha val="43137"/>
                      </a:srgbClr>
                    </a:outerShdw>
                  </a:effectLst>
                  <a:cs typeface="+mn-cs"/>
                </a:rPr>
                <a:t>Free Grammar:</a:t>
              </a:r>
            </a:p>
          </p:txBody>
        </p:sp>
      </p:grpSp>
      <p:sp>
        <p:nvSpPr>
          <p:cNvPr id="13" name="Text Box 8"/>
          <p:cNvSpPr txBox="1">
            <a:spLocks noChangeArrowheads="1"/>
          </p:cNvSpPr>
          <p:nvPr/>
        </p:nvSpPr>
        <p:spPr bwMode="auto">
          <a:xfrm>
            <a:off x="152400" y="5165725"/>
            <a:ext cx="6756400" cy="522288"/>
          </a:xfrm>
          <a:prstGeom prst="rect">
            <a:avLst/>
          </a:prstGeom>
          <a:noFill/>
          <a:ln w="38100">
            <a:noFill/>
            <a:miter lim="800000"/>
            <a:headEnd/>
            <a:tailEnd/>
          </a:ln>
          <a:effectLst/>
        </p:spPr>
        <p:txBody>
          <a:bodyPr wrap="none">
            <a:spAutoFit/>
          </a:bodyPr>
          <a:lstStyle/>
          <a:p>
            <a:pPr eaLnBrk="0" hangingPunct="0">
              <a:defRPr/>
            </a:pPr>
            <a:r>
              <a:rPr lang="en-US">
                <a:effectLst>
                  <a:outerShdw blurRad="38100" dist="38100" dir="2700000" algn="tl">
                    <a:srgbClr val="000000">
                      <a:alpha val="43137"/>
                    </a:srgbClr>
                  </a:outerShdw>
                </a:effectLst>
                <a:cs typeface="+mn-cs"/>
              </a:rPr>
              <a:t>Generates Language/Computational </a:t>
            </a:r>
            <a:r>
              <a:rPr lang="en-US" dirty="0">
                <a:effectLst>
                  <a:outerShdw blurRad="38100" dist="38100" dir="2700000" algn="tl">
                    <a:srgbClr val="000000">
                      <a:alpha val="43137"/>
                    </a:srgbClr>
                  </a:outerShdw>
                </a:effectLst>
                <a:cs typeface="+mn-cs"/>
              </a:rPr>
              <a:t>Problem:</a:t>
            </a:r>
          </a:p>
        </p:txBody>
      </p:sp>
      <p:sp>
        <p:nvSpPr>
          <p:cNvPr id="14" name="Rectangle 13"/>
          <p:cNvSpPr/>
          <p:nvPr/>
        </p:nvSpPr>
        <p:spPr>
          <a:xfrm>
            <a:off x="-76200" y="5581650"/>
            <a:ext cx="6096000" cy="1200150"/>
          </a:xfrm>
          <a:prstGeom prst="rect">
            <a:avLst/>
          </a:prstGeom>
        </p:spPr>
        <p:txBody>
          <a:bodyPr>
            <a:spAutoFit/>
          </a:bodyPr>
          <a:lstStyle/>
          <a:p>
            <a:pPr algn="ctr" eaLnBrk="0" hangingPunct="0">
              <a:defRPr/>
            </a:pPr>
            <a:r>
              <a:rPr lang="en-US" sz="2400">
                <a:effectLst>
                  <a:outerShdw blurRad="38100" dist="38100" dir="2700000" algn="tl">
                    <a:srgbClr val="000000">
                      <a:alpha val="43137"/>
                    </a:srgbClr>
                  </a:outerShdw>
                </a:effectLst>
                <a:cs typeface="+mn-cs"/>
              </a:rPr>
              <a:t>Grammar generates string </a:t>
            </a:r>
            <a:r>
              <a:rPr lang="en-US" sz="2400" dirty="0">
                <a:effectLst>
                  <a:outerShdw blurRad="38100" dist="38100" dir="2700000" algn="tl">
                    <a:srgbClr val="000000">
                      <a:alpha val="43137"/>
                    </a:srgbClr>
                  </a:outerShdw>
                </a:effectLst>
                <a:cs typeface="+mn-cs"/>
              </a:rPr>
              <a:t/>
            </a:r>
            <a:br>
              <a:rPr lang="en-US" sz="2400" dirty="0">
                <a:effectLst>
                  <a:outerShdw blurRad="38100" dist="38100" dir="2700000" algn="tl">
                    <a:srgbClr val="000000">
                      <a:alpha val="43137"/>
                    </a:srgbClr>
                  </a:outerShdw>
                </a:effectLst>
                <a:cs typeface="+mn-cs"/>
              </a:rPr>
            </a:br>
            <a:r>
              <a:rPr lang="en-US" sz="2400" dirty="0">
                <a:effectLst>
                  <a:outerShdw blurRad="38100" dist="38100" dir="2700000" algn="tl">
                    <a:srgbClr val="000000">
                      <a:alpha val="43137"/>
                    </a:srgbClr>
                  </a:outerShdw>
                </a:effectLst>
                <a:cs typeface="+mn-cs"/>
              </a:rPr>
              <a:t>               </a:t>
            </a:r>
            <a:r>
              <a:rPr lang="en-US" sz="2400" err="1">
                <a:effectLst>
                  <a:outerShdw blurRad="38100" dist="38100" dir="2700000" algn="tl">
                    <a:srgbClr val="000000">
                      <a:alpha val="43137"/>
                    </a:srgbClr>
                  </a:outerShdw>
                </a:effectLst>
                <a:cs typeface="+mn-cs"/>
              </a:rPr>
              <a:t>iff</a:t>
            </a:r>
            <a:r>
              <a:rPr lang="en-US" sz="2400">
                <a:effectLst>
                  <a:outerShdw blurRad="38100" dist="38100" dir="2700000" algn="tl">
                    <a:srgbClr val="000000">
                      <a:alpha val="43137"/>
                    </a:srgbClr>
                  </a:outerShdw>
                </a:effectLst>
                <a:cs typeface="+mn-cs"/>
              </a:rPr>
              <a:t> string </a:t>
            </a:r>
            <a:r>
              <a:rPr lang="en-US" sz="2400" dirty="0">
                <a:effectLst>
                  <a:outerShdw blurRad="38100" dist="38100" dir="2700000" algn="tl">
                    <a:srgbClr val="000000">
                      <a:alpha val="43137"/>
                    </a:srgbClr>
                  </a:outerShdw>
                </a:effectLst>
                <a:cs typeface="+mn-cs"/>
              </a:rPr>
              <a:t>is </a:t>
            </a:r>
            <a:r>
              <a:rPr lang="en-US" sz="2400">
                <a:effectLst>
                  <a:outerShdw blurRad="38100" dist="38100" dir="2700000" algn="tl">
                    <a:srgbClr val="000000">
                      <a:alpha val="43137"/>
                    </a:srgbClr>
                  </a:outerShdw>
                </a:effectLst>
                <a:cs typeface="+mn-cs"/>
              </a:rPr>
              <a:t>in the </a:t>
            </a:r>
            <a:r>
              <a:rPr lang="en-US" sz="2400" dirty="0">
                <a:effectLst>
                  <a:outerShdw blurRad="38100" dist="38100" dir="2700000" algn="tl">
                    <a:srgbClr val="000000">
                      <a:alpha val="43137"/>
                    </a:srgbClr>
                  </a:outerShdw>
                </a:effectLst>
                <a:cs typeface="+mn-cs"/>
              </a:rPr>
              <a:t>language</a:t>
            </a:r>
          </a:p>
          <a:p>
            <a:pPr algn="ctr" eaLnBrk="0" hangingPunct="0">
              <a:defRPr/>
            </a:pPr>
            <a:r>
              <a:rPr lang="en-US" sz="2400" dirty="0">
                <a:effectLst>
                  <a:outerShdw blurRad="38100" dist="38100" dir="2700000" algn="tl">
                    <a:srgbClr val="000000">
                      <a:alpha val="43137"/>
                    </a:srgbClr>
                  </a:outerShdw>
                </a:effectLst>
                <a:cs typeface="+mn-cs"/>
              </a:rPr>
              <a:t>       </a:t>
            </a:r>
            <a:r>
              <a:rPr lang="en-US" sz="2400" err="1">
                <a:effectLst>
                  <a:outerShdw blurRad="38100" dist="38100" dir="2700000" algn="tl">
                    <a:srgbClr val="000000">
                      <a:alpha val="43137"/>
                    </a:srgbClr>
                  </a:outerShdw>
                </a:effectLst>
                <a:cs typeface="+mn-cs"/>
              </a:rPr>
              <a:t>iff</a:t>
            </a:r>
            <a:r>
              <a:rPr lang="en-US" sz="2400">
                <a:effectLst>
                  <a:outerShdw blurRad="38100" dist="38100" dir="2700000" algn="tl">
                    <a:srgbClr val="000000">
                      <a:alpha val="43137"/>
                    </a:srgbClr>
                  </a:outerShdw>
                </a:effectLst>
                <a:cs typeface="+mn-cs"/>
              </a:rPr>
              <a:t> Computational </a:t>
            </a:r>
            <a:r>
              <a:rPr lang="en-US" sz="2400" dirty="0">
                <a:effectLst>
                  <a:outerShdw blurRad="38100" dist="38100" dir="2700000" algn="tl">
                    <a:srgbClr val="000000">
                      <a:alpha val="43137"/>
                    </a:srgbClr>
                  </a:outerShdw>
                </a:effectLst>
                <a:cs typeface="+mn-cs"/>
              </a:rPr>
              <a:t>Problem says Yes.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500" fill="hold"/>
                                        <p:tgtEl>
                                          <p:spTgt spid="13"/>
                                        </p:tgtEl>
                                        <p:attrNameLst>
                                          <p:attrName>ppt_x</p:attrName>
                                        </p:attrNameLst>
                                      </p:cBhvr>
                                      <p:tavLst>
                                        <p:tav tm="0">
                                          <p:val>
                                            <p:strVal val="#ppt_x"/>
                                          </p:val>
                                        </p:tav>
                                        <p:tav tm="100000">
                                          <p:val>
                                            <p:strVal val="#ppt_x"/>
                                          </p:val>
                                        </p:tav>
                                      </p:tavLst>
                                    </p:anim>
                                    <p:anim calcmode="lin" valueType="num">
                                      <p:cBhvr additive="base">
                                        <p:cTn id="20"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additive="base">
                                        <p:cTn id="25" dur="500" fill="hold"/>
                                        <p:tgtEl>
                                          <p:spTgt spid="14"/>
                                        </p:tgtEl>
                                        <p:attrNameLst>
                                          <p:attrName>ppt_x</p:attrName>
                                        </p:attrNameLst>
                                      </p:cBhvr>
                                      <p:tavLst>
                                        <p:tav tm="0">
                                          <p:val>
                                            <p:strVal val="#ppt_x"/>
                                          </p:val>
                                        </p:tav>
                                        <p:tav tm="100000">
                                          <p:val>
                                            <p:strVal val="#ppt_x"/>
                                          </p:val>
                                        </p:tav>
                                      </p:tavLst>
                                    </p:anim>
                                    <p:anim calcmode="lin" valueType="num">
                                      <p:cBhvr additive="base">
                                        <p:cTn id="26"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smtClean="0"/>
              <a:t>Grammars</a:t>
            </a:r>
          </a:p>
        </p:txBody>
      </p:sp>
      <p:sp>
        <p:nvSpPr>
          <p:cNvPr id="10" name="Text Box 8"/>
          <p:cNvSpPr txBox="1">
            <a:spLocks noChangeArrowheads="1"/>
          </p:cNvSpPr>
          <p:nvPr/>
        </p:nvSpPr>
        <p:spPr bwMode="auto">
          <a:xfrm>
            <a:off x="152400" y="457200"/>
            <a:ext cx="8610600" cy="5262563"/>
          </a:xfrm>
          <a:prstGeom prst="rect">
            <a:avLst/>
          </a:prstGeom>
          <a:noFill/>
          <a:ln w="38100">
            <a:noFill/>
            <a:miter lim="800000"/>
            <a:headEnd/>
            <a:tailEnd/>
          </a:ln>
          <a:effectLst/>
        </p:spPr>
        <p:txBody>
          <a:bodyPr>
            <a:spAutoFit/>
          </a:bodyPr>
          <a:lstStyle/>
          <a:p>
            <a:pPr eaLnBrk="0" hangingPunct="0">
              <a:defRPr/>
            </a:pPr>
            <a:r>
              <a:rPr lang="en-US">
                <a:effectLst>
                  <a:outerShdw blurRad="38100" dist="38100" dir="2700000" algn="tl">
                    <a:srgbClr val="000000">
                      <a:alpha val="43137"/>
                    </a:srgbClr>
                  </a:outerShdw>
                </a:effectLst>
                <a:cs typeface="+mn-cs"/>
              </a:rPr>
              <a:t>Context </a:t>
            </a:r>
            <a:r>
              <a:rPr lang="en-US" dirty="0">
                <a:effectLst>
                  <a:outerShdw blurRad="38100" dist="38100" dir="2700000" algn="tl">
                    <a:srgbClr val="000000">
                      <a:alpha val="43137"/>
                    </a:srgbClr>
                  </a:outerShdw>
                </a:effectLst>
                <a:cs typeface="+mn-cs"/>
              </a:rPr>
              <a:t>Free Grammar:</a:t>
            </a:r>
          </a:p>
          <a:p>
            <a:pPr lvl="1" eaLnBrk="0" hangingPunct="0">
              <a:buFont typeface="Arial" pitchFamily="34" charset="0"/>
              <a:buChar char="•"/>
              <a:defRPr/>
            </a:pPr>
            <a:r>
              <a:rPr lang="en-US">
                <a:effectLst>
                  <a:outerShdw blurRad="38100" dist="38100" dir="2700000" algn="tl">
                    <a:srgbClr val="000000">
                      <a:alpha val="43137"/>
                    </a:srgbClr>
                  </a:outerShdw>
                </a:effectLst>
                <a:cs typeface="+mn-cs"/>
              </a:rPr>
              <a:t>Terminals</a:t>
            </a:r>
            <a:r>
              <a:rPr lang="en-US" dirty="0">
                <a:effectLst>
                  <a:outerShdw blurRad="38100" dist="38100" dir="2700000" algn="tl">
                    <a:srgbClr val="000000">
                      <a:alpha val="43137"/>
                    </a:srgbClr>
                  </a:outerShdw>
                </a:effectLst>
                <a:cs typeface="+mn-cs"/>
              </a:rPr>
              <a:t>: </a:t>
            </a:r>
            <a:r>
              <a:rPr lang="en-US" dirty="0" err="1">
                <a:effectLst>
                  <a:outerShdw blurRad="38100" dist="38100" dir="2700000" algn="tl">
                    <a:srgbClr val="000000">
                      <a:alpha val="43137"/>
                    </a:srgbClr>
                  </a:outerShdw>
                </a:effectLst>
                <a:cs typeface="+mn-cs"/>
              </a:rPr>
              <a:t>a,b,c</a:t>
            </a:r>
            <a:r>
              <a:rPr lang="en-US" dirty="0">
                <a:effectLst>
                  <a:outerShdw blurRad="38100" dist="38100" dir="2700000" algn="tl">
                    <a:srgbClr val="000000">
                      <a:alpha val="43137"/>
                    </a:srgbClr>
                  </a:outerShdw>
                </a:effectLst>
                <a:cs typeface="+mn-cs"/>
              </a:rPr>
              <a:t>,… </a:t>
            </a:r>
            <a:br>
              <a:rPr lang="en-US" dirty="0">
                <a:effectLst>
                  <a:outerShdw blurRad="38100" dist="38100" dir="2700000" algn="tl">
                    <a:srgbClr val="000000">
                      <a:alpha val="43137"/>
                    </a:srgbClr>
                  </a:outerShdw>
                </a:effectLst>
                <a:cs typeface="+mn-cs"/>
              </a:rPr>
            </a:br>
            <a:r>
              <a:rPr lang="en-US">
                <a:effectLst>
                  <a:outerShdw blurRad="38100" dist="38100" dir="2700000" algn="tl">
                    <a:srgbClr val="000000">
                      <a:alpha val="43137"/>
                    </a:srgbClr>
                  </a:outerShdw>
                </a:effectLst>
                <a:cs typeface="+mn-cs"/>
              </a:rPr>
              <a:t>  characters in the final string being generated</a:t>
            </a:r>
            <a:r>
              <a:rPr lang="en-US" dirty="0">
                <a:effectLst>
                  <a:outerShdw blurRad="38100" dist="38100" dir="2700000" algn="tl">
                    <a:srgbClr val="000000">
                      <a:alpha val="43137"/>
                    </a:srgbClr>
                  </a:outerShdw>
                </a:effectLst>
                <a:cs typeface="+mn-cs"/>
              </a:rPr>
              <a:t>.</a:t>
            </a:r>
          </a:p>
          <a:p>
            <a:pPr lvl="1" eaLnBrk="0" hangingPunct="0">
              <a:buFont typeface="Arial" pitchFamily="34" charset="0"/>
              <a:buChar char="•"/>
              <a:defRPr/>
            </a:pPr>
            <a:r>
              <a:rPr lang="en-US">
                <a:effectLst>
                  <a:outerShdw blurRad="38100" dist="38100" dir="2700000" algn="tl">
                    <a:srgbClr val="000000">
                      <a:alpha val="43137"/>
                    </a:srgbClr>
                  </a:outerShdw>
                </a:effectLst>
                <a:cs typeface="+mn-cs"/>
              </a:rPr>
              <a:t>NonTerminals</a:t>
            </a:r>
            <a:r>
              <a:rPr lang="en-US" dirty="0">
                <a:effectLst>
                  <a:outerShdw blurRad="38100" dist="38100" dir="2700000" algn="tl">
                    <a:srgbClr val="000000">
                      <a:alpha val="43137"/>
                    </a:srgbClr>
                  </a:outerShdw>
                </a:effectLst>
                <a:cs typeface="+mn-cs"/>
              </a:rPr>
              <a:t>: A,B,C,…</a:t>
            </a:r>
            <a:br>
              <a:rPr lang="en-US" dirty="0">
                <a:effectLst>
                  <a:outerShdw blurRad="38100" dist="38100" dir="2700000" algn="tl">
                    <a:srgbClr val="000000">
                      <a:alpha val="43137"/>
                    </a:srgbClr>
                  </a:outerShdw>
                </a:effectLst>
                <a:cs typeface="+mn-cs"/>
              </a:rPr>
            </a:br>
            <a:r>
              <a:rPr lang="en-US">
                <a:effectLst>
                  <a:outerShdw blurRad="38100" dist="38100" dir="2700000" algn="tl">
                    <a:srgbClr val="000000">
                      <a:alpha val="43137"/>
                    </a:srgbClr>
                  </a:outerShdw>
                </a:effectLst>
                <a:cs typeface="+mn-cs"/>
              </a:rPr>
              <a:t>  characters that generate more substrings</a:t>
            </a:r>
            <a:r>
              <a:rPr lang="en-US" dirty="0">
                <a:effectLst>
                  <a:outerShdw blurRad="38100" dist="38100" dir="2700000" algn="tl">
                    <a:srgbClr val="000000">
                      <a:alpha val="43137"/>
                    </a:srgbClr>
                  </a:outerShdw>
                </a:effectLst>
                <a:cs typeface="+mn-cs"/>
              </a:rPr>
              <a:t>.</a:t>
            </a:r>
          </a:p>
          <a:p>
            <a:pPr lvl="1" eaLnBrk="0" hangingPunct="0">
              <a:buFont typeface="Arial" pitchFamily="34" charset="0"/>
              <a:buChar char="•"/>
              <a:defRPr/>
            </a:pPr>
            <a:r>
              <a:rPr lang="en-US" dirty="0">
                <a:effectLst>
                  <a:outerShdw blurRad="38100" dist="38100" dir="2700000" algn="tl">
                    <a:srgbClr val="000000">
                      <a:alpha val="43137"/>
                    </a:srgbClr>
                  </a:outerShdw>
                </a:effectLst>
                <a:cs typeface="+mn-cs"/>
              </a:rPr>
              <a:t>Rules:  A </a:t>
            </a:r>
            <a:r>
              <a:rPr lang="en-US" dirty="0">
                <a:effectLst>
                  <a:outerShdw blurRad="38100" dist="38100" dir="2700000" algn="tl">
                    <a:srgbClr val="000000">
                      <a:alpha val="43137"/>
                    </a:srgbClr>
                  </a:outerShdw>
                </a:effectLst>
                <a:cs typeface="+mn-cs"/>
                <a:sym typeface="Wingdings" pitchFamily="2" charset="2"/>
              </a:rPr>
              <a:t> </a:t>
            </a:r>
            <a:r>
              <a:rPr lang="en-US" dirty="0" err="1">
                <a:effectLst>
                  <a:outerShdw blurRad="38100" dist="38100" dir="2700000" algn="tl">
                    <a:srgbClr val="000000">
                      <a:alpha val="43137"/>
                    </a:srgbClr>
                  </a:outerShdw>
                </a:effectLst>
                <a:cs typeface="+mn-cs"/>
                <a:sym typeface="Wingdings" pitchFamily="2" charset="2"/>
              </a:rPr>
              <a:t>aAb</a:t>
            </a:r>
            <a:r>
              <a:rPr lang="en-US" dirty="0">
                <a:effectLst>
                  <a:outerShdw blurRad="38100" dist="38100" dir="2700000" algn="tl">
                    <a:srgbClr val="000000">
                      <a:alpha val="43137"/>
                    </a:srgbClr>
                  </a:outerShdw>
                </a:effectLst>
                <a:cs typeface="+mn-cs"/>
                <a:sym typeface="Wingdings" pitchFamily="2" charset="2"/>
              </a:rPr>
              <a:t/>
            </a:r>
            <a:br>
              <a:rPr lang="en-US" dirty="0">
                <a:effectLst>
                  <a:outerShdw blurRad="38100" dist="38100" dir="2700000" algn="tl">
                    <a:srgbClr val="000000">
                      <a:alpha val="43137"/>
                    </a:srgbClr>
                  </a:outerShdw>
                </a:effectLst>
                <a:cs typeface="+mn-cs"/>
                <a:sym typeface="Wingdings" pitchFamily="2" charset="2"/>
              </a:rPr>
            </a:br>
            <a:r>
              <a:rPr lang="en-US" dirty="0">
                <a:effectLst>
                  <a:outerShdw blurRad="38100" dist="38100" dir="2700000" algn="tl">
                    <a:srgbClr val="000000">
                      <a:alpha val="43137"/>
                    </a:srgbClr>
                  </a:outerShdw>
                </a:effectLst>
                <a:cs typeface="+mn-cs"/>
                <a:sym typeface="Wingdings" pitchFamily="2" charset="2"/>
              </a:rPr>
              <a:t>                  </a:t>
            </a:r>
            <a:r>
              <a:rPr lang="en-US" dirty="0" err="1">
                <a:effectLst>
                  <a:outerShdw blurRad="38100" dist="38100" dir="2700000" algn="tl">
                    <a:srgbClr val="000000">
                      <a:alpha val="43137"/>
                    </a:srgbClr>
                  </a:outerShdw>
                </a:effectLst>
                <a:cs typeface="+mn-cs"/>
                <a:sym typeface="Wingdings" pitchFamily="2" charset="2"/>
              </a:rPr>
              <a:t>cBccBcc</a:t>
            </a:r>
            <a:r>
              <a:rPr lang="en-US" dirty="0">
                <a:effectLst>
                  <a:outerShdw blurRad="38100" dist="38100" dir="2700000" algn="tl">
                    <a:srgbClr val="000000">
                      <a:alpha val="43137"/>
                    </a:srgbClr>
                  </a:outerShdw>
                </a:effectLst>
                <a:cs typeface="+mn-cs"/>
                <a:sym typeface="Wingdings" pitchFamily="2" charset="2"/>
              </a:rPr>
              <a:t/>
            </a:r>
            <a:br>
              <a:rPr lang="en-US" dirty="0">
                <a:effectLst>
                  <a:outerShdw blurRad="38100" dist="38100" dir="2700000" algn="tl">
                    <a:srgbClr val="000000">
                      <a:alpha val="43137"/>
                    </a:srgbClr>
                  </a:outerShdw>
                </a:effectLst>
                <a:cs typeface="+mn-cs"/>
                <a:sym typeface="Wingdings" pitchFamily="2" charset="2"/>
              </a:rPr>
            </a:br>
            <a:r>
              <a:rPr lang="en-US">
                <a:effectLst>
                  <a:outerShdw blurRad="38100" dist="38100" dir="2700000" algn="tl">
                    <a:srgbClr val="000000">
                      <a:alpha val="43137"/>
                    </a:srgbClr>
                  </a:outerShdw>
                </a:effectLst>
                <a:cs typeface="+mn-cs"/>
                <a:sym typeface="Wingdings" pitchFamily="2" charset="2"/>
              </a:rPr>
              <a:t>  At any time</a:t>
            </a:r>
            <a:r>
              <a:rPr lang="en-US" dirty="0">
                <a:effectLst>
                  <a:outerShdw blurRad="38100" dist="38100" dir="2700000" algn="tl">
                    <a:srgbClr val="000000">
                      <a:alpha val="43137"/>
                    </a:srgbClr>
                  </a:outerShdw>
                </a:effectLst>
                <a:cs typeface="+mn-cs"/>
                <a:sym typeface="Wingdings" pitchFamily="2" charset="2"/>
              </a:rPr>
              <a:t>, you can replace </a:t>
            </a:r>
            <a:r>
              <a:rPr lang="en-US">
                <a:effectLst>
                  <a:outerShdw blurRad="38100" dist="38100" dir="2700000" algn="tl">
                    <a:srgbClr val="000000">
                      <a:alpha val="43137"/>
                    </a:srgbClr>
                  </a:outerShdw>
                </a:effectLst>
                <a:cs typeface="+mn-cs"/>
                <a:sym typeface="Wingdings" pitchFamily="2" charset="2"/>
              </a:rPr>
              <a:t>A with </a:t>
            </a:r>
            <a:r>
              <a:rPr lang="en-US" dirty="0" err="1">
                <a:effectLst>
                  <a:outerShdw blurRad="38100" dist="38100" dir="2700000" algn="tl">
                    <a:srgbClr val="000000">
                      <a:alpha val="43137"/>
                    </a:srgbClr>
                  </a:outerShdw>
                </a:effectLst>
                <a:cs typeface="+mn-cs"/>
                <a:sym typeface="Wingdings" pitchFamily="2" charset="2"/>
              </a:rPr>
              <a:t>aAb</a:t>
            </a:r>
            <a:endParaRPr lang="en-US" dirty="0">
              <a:effectLst>
                <a:outerShdw blurRad="38100" dist="38100" dir="2700000" algn="tl">
                  <a:srgbClr val="000000">
                    <a:alpha val="43137"/>
                  </a:srgbClr>
                </a:outerShdw>
              </a:effectLst>
              <a:cs typeface="+mn-cs"/>
              <a:sym typeface="Wingdings" pitchFamily="2" charset="2"/>
            </a:endParaRPr>
          </a:p>
          <a:p>
            <a:pPr lvl="1" eaLnBrk="0" hangingPunct="0">
              <a:buFont typeface="Arial" pitchFamily="34" charset="0"/>
              <a:buChar char="•"/>
              <a:defRPr/>
            </a:pPr>
            <a:r>
              <a:rPr lang="en-US">
                <a:effectLst>
                  <a:outerShdw blurRad="38100" dist="38100" dir="2700000" algn="tl">
                    <a:srgbClr val="000000">
                      <a:alpha val="43137"/>
                    </a:srgbClr>
                  </a:outerShdw>
                </a:effectLst>
                <a:cs typeface="+mn-cs"/>
                <a:sym typeface="Wingdings" pitchFamily="2" charset="2"/>
              </a:rPr>
              <a:t>Start </a:t>
            </a:r>
            <a:r>
              <a:rPr lang="en-US" dirty="0">
                <a:effectLst>
                  <a:outerShdw blurRad="38100" dist="38100" dir="2700000" algn="tl">
                    <a:srgbClr val="000000">
                      <a:alpha val="43137"/>
                    </a:srgbClr>
                  </a:outerShdw>
                </a:effectLst>
                <a:cs typeface="+mn-cs"/>
                <a:sym typeface="Wingdings" pitchFamily="2" charset="2"/>
              </a:rPr>
              <a:t>Symbol: S</a:t>
            </a:r>
          </a:p>
          <a:p>
            <a:pPr lvl="1" eaLnBrk="0" hangingPunct="0">
              <a:buFont typeface="Arial" pitchFamily="34" charset="0"/>
              <a:buChar char="•"/>
              <a:defRPr/>
            </a:pPr>
            <a:r>
              <a:rPr lang="en-US">
                <a:effectLst>
                  <a:outerShdw blurRad="38100" dist="38100" dir="2700000" algn="tl">
                    <a:srgbClr val="000000">
                      <a:alpha val="43137"/>
                    </a:srgbClr>
                  </a:outerShdw>
                </a:effectLst>
                <a:cs typeface="+mn-cs"/>
                <a:sym typeface="Wingdings" pitchFamily="2" charset="2"/>
              </a:rPr>
              <a:t>Stop </a:t>
            </a:r>
            <a:r>
              <a:rPr lang="en-US" dirty="0">
                <a:effectLst>
                  <a:outerShdw blurRad="38100" dist="38100" dir="2700000" algn="tl">
                    <a:srgbClr val="000000">
                      <a:alpha val="43137"/>
                    </a:srgbClr>
                  </a:outerShdw>
                </a:effectLst>
                <a:cs typeface="+mn-cs"/>
                <a:sym typeface="Wingdings" pitchFamily="2" charset="2"/>
              </a:rPr>
              <a:t>when no </a:t>
            </a:r>
            <a:r>
              <a:rPr lang="en-US">
                <a:effectLst>
                  <a:outerShdw blurRad="38100" dist="38100" dir="2700000" algn="tl">
                    <a:srgbClr val="000000">
                      <a:alpha val="43137"/>
                    </a:srgbClr>
                  </a:outerShdw>
                </a:effectLst>
                <a:cs typeface="+mn-cs"/>
                <a:sym typeface="Wingdings" pitchFamily="2" charset="2"/>
              </a:rPr>
              <a:t>more nonterminals </a:t>
            </a:r>
            <a:r>
              <a:rPr lang="en-US" dirty="0">
                <a:effectLst>
                  <a:outerShdw blurRad="38100" dist="38100" dir="2700000" algn="tl">
                    <a:srgbClr val="000000">
                      <a:alpha val="43137"/>
                    </a:srgbClr>
                  </a:outerShdw>
                </a:effectLst>
                <a:cs typeface="+mn-cs"/>
                <a:sym typeface="Wingdings" pitchFamily="2" charset="2"/>
              </a:rPr>
              <a:t>in </a:t>
            </a:r>
            <a:r>
              <a:rPr lang="en-US">
                <a:effectLst>
                  <a:outerShdw blurRad="38100" dist="38100" dir="2700000" algn="tl">
                    <a:srgbClr val="000000">
                      <a:alpha val="43137"/>
                    </a:srgbClr>
                  </a:outerShdw>
                </a:effectLst>
                <a:cs typeface="+mn-cs"/>
                <a:sym typeface="Wingdings" pitchFamily="2" charset="2"/>
              </a:rPr>
              <a:t>your string</a:t>
            </a:r>
            <a:r>
              <a:rPr lang="en-US" dirty="0">
                <a:effectLst>
                  <a:outerShdw blurRad="38100" dist="38100" dir="2700000" algn="tl">
                    <a:srgbClr val="000000">
                      <a:alpha val="43137"/>
                    </a:srgbClr>
                  </a:outerShdw>
                </a:effectLst>
                <a:cs typeface="+mn-cs"/>
                <a:sym typeface="Wingdings" pitchFamily="2" charset="2"/>
              </a:rPr>
              <a:t>.</a:t>
            </a:r>
          </a:p>
          <a:p>
            <a:pPr eaLnBrk="0" hangingPunct="0">
              <a:buFont typeface="Arial" pitchFamily="34" charset="0"/>
              <a:buChar char="•"/>
              <a:defRPr/>
            </a:pPr>
            <a:r>
              <a:rPr lang="en-US" dirty="0">
                <a:effectLst>
                  <a:outerShdw blurRad="38100" dist="38100" dir="2700000" algn="tl">
                    <a:srgbClr val="000000">
                      <a:alpha val="43137"/>
                    </a:srgbClr>
                  </a:outerShdw>
                </a:effectLst>
                <a:cs typeface="+mn-cs"/>
                <a:sym typeface="Wingdings" pitchFamily="2" charset="2"/>
              </a:rPr>
              <a:t>Examples:</a:t>
            </a:r>
          </a:p>
          <a:p>
            <a:pPr lvl="1" eaLnBrk="0" hangingPunct="0">
              <a:buFont typeface="Arial" pitchFamily="34" charset="0"/>
              <a:buChar char="•"/>
              <a:defRPr/>
            </a:pPr>
            <a:r>
              <a:rPr lang="en-US" dirty="0">
                <a:effectLst>
                  <a:outerShdw blurRad="38100" dist="38100" dir="2700000" algn="tl">
                    <a:srgbClr val="000000">
                      <a:alpha val="43137"/>
                    </a:srgbClr>
                  </a:outerShdw>
                </a:effectLst>
                <a:cs typeface="+mn-cs"/>
                <a:sym typeface="Wingdings" pitchFamily="2" charset="2"/>
              </a:rPr>
              <a:t>English, JAVA,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0">
                                            <p:txEl>
                                              <p:pRg st="1" end="1"/>
                                            </p:txEl>
                                          </p:spTgt>
                                        </p:tgtEl>
                                        <p:attrNameLst>
                                          <p:attrName>style.visibility</p:attrName>
                                        </p:attrNameLst>
                                      </p:cBhvr>
                                      <p:to>
                                        <p:strVal val="visible"/>
                                      </p:to>
                                    </p:set>
                                    <p:anim calcmode="lin" valueType="num">
                                      <p:cBhvr additive="base">
                                        <p:cTn id="7" dur="500" fill="hold"/>
                                        <p:tgtEl>
                                          <p:spTgt spid="10">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0">
                                            <p:txEl>
                                              <p:pRg st="2" end="2"/>
                                            </p:txEl>
                                          </p:spTgt>
                                        </p:tgtEl>
                                        <p:attrNameLst>
                                          <p:attrName>style.visibility</p:attrName>
                                        </p:attrNameLst>
                                      </p:cBhvr>
                                      <p:to>
                                        <p:strVal val="visible"/>
                                      </p:to>
                                    </p:set>
                                    <p:anim calcmode="lin" valueType="num">
                                      <p:cBhvr additive="base">
                                        <p:cTn id="13" dur="500" fill="hold"/>
                                        <p:tgtEl>
                                          <p:spTgt spid="10">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10">
                                            <p:txEl>
                                              <p:pRg st="3" end="3"/>
                                            </p:txEl>
                                          </p:spTgt>
                                        </p:tgtEl>
                                        <p:attrNameLst>
                                          <p:attrName>style.visibility</p:attrName>
                                        </p:attrNameLst>
                                      </p:cBhvr>
                                      <p:to>
                                        <p:strVal val="visible"/>
                                      </p:to>
                                    </p:set>
                                    <p:anim calcmode="lin" valueType="num">
                                      <p:cBhvr additive="base">
                                        <p:cTn id="19" dur="500" fill="hold"/>
                                        <p:tgtEl>
                                          <p:spTgt spid="10">
                                            <p:txEl>
                                              <p:pRg st="3" end="3"/>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10">
                                            <p:txEl>
                                              <p:pRg st="4" end="4"/>
                                            </p:txEl>
                                          </p:spTgt>
                                        </p:tgtEl>
                                        <p:attrNameLst>
                                          <p:attrName>style.visibility</p:attrName>
                                        </p:attrNameLst>
                                      </p:cBhvr>
                                      <p:to>
                                        <p:strVal val="visible"/>
                                      </p:to>
                                    </p:set>
                                    <p:anim calcmode="lin" valueType="num">
                                      <p:cBhvr additive="base">
                                        <p:cTn id="25" dur="500" fill="hold"/>
                                        <p:tgtEl>
                                          <p:spTgt spid="10">
                                            <p:txEl>
                                              <p:pRg st="4" end="4"/>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0">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nodeType="clickEffect">
                                  <p:stCondLst>
                                    <p:cond delay="0"/>
                                  </p:stCondLst>
                                  <p:childTnLst>
                                    <p:set>
                                      <p:cBhvr>
                                        <p:cTn id="30" dur="1" fill="hold">
                                          <p:stCondLst>
                                            <p:cond delay="0"/>
                                          </p:stCondLst>
                                        </p:cTn>
                                        <p:tgtEl>
                                          <p:spTgt spid="10">
                                            <p:txEl>
                                              <p:pRg st="5" end="5"/>
                                            </p:txEl>
                                          </p:spTgt>
                                        </p:tgtEl>
                                        <p:attrNameLst>
                                          <p:attrName>style.visibility</p:attrName>
                                        </p:attrNameLst>
                                      </p:cBhvr>
                                      <p:to>
                                        <p:strVal val="visible"/>
                                      </p:to>
                                    </p:set>
                                    <p:anim calcmode="lin" valueType="num">
                                      <p:cBhvr additive="base">
                                        <p:cTn id="31" dur="500" fill="hold"/>
                                        <p:tgtEl>
                                          <p:spTgt spid="10">
                                            <p:txEl>
                                              <p:pRg st="5" end="5"/>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0">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nodeType="clickEffect">
                                  <p:stCondLst>
                                    <p:cond delay="0"/>
                                  </p:stCondLst>
                                  <p:childTnLst>
                                    <p:set>
                                      <p:cBhvr>
                                        <p:cTn id="36" dur="1" fill="hold">
                                          <p:stCondLst>
                                            <p:cond delay="0"/>
                                          </p:stCondLst>
                                        </p:cTn>
                                        <p:tgtEl>
                                          <p:spTgt spid="10">
                                            <p:txEl>
                                              <p:pRg st="6" end="6"/>
                                            </p:txEl>
                                          </p:spTgt>
                                        </p:tgtEl>
                                        <p:attrNameLst>
                                          <p:attrName>style.visibility</p:attrName>
                                        </p:attrNameLst>
                                      </p:cBhvr>
                                      <p:to>
                                        <p:strVal val="visible"/>
                                      </p:to>
                                    </p:set>
                                    <p:anim calcmode="lin" valueType="num">
                                      <p:cBhvr additive="base">
                                        <p:cTn id="37" dur="500" fill="hold"/>
                                        <p:tgtEl>
                                          <p:spTgt spid="10">
                                            <p:txEl>
                                              <p:pRg st="6" end="6"/>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0">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nodeType="clickEffect">
                                  <p:stCondLst>
                                    <p:cond delay="0"/>
                                  </p:stCondLst>
                                  <p:childTnLst>
                                    <p:set>
                                      <p:cBhvr>
                                        <p:cTn id="42" dur="1" fill="hold">
                                          <p:stCondLst>
                                            <p:cond delay="0"/>
                                          </p:stCondLst>
                                        </p:cTn>
                                        <p:tgtEl>
                                          <p:spTgt spid="10">
                                            <p:txEl>
                                              <p:pRg st="7" end="7"/>
                                            </p:txEl>
                                          </p:spTgt>
                                        </p:tgtEl>
                                        <p:attrNameLst>
                                          <p:attrName>style.visibility</p:attrName>
                                        </p:attrNameLst>
                                      </p:cBhvr>
                                      <p:to>
                                        <p:strVal val="visible"/>
                                      </p:to>
                                    </p:set>
                                    <p:anim calcmode="lin" valueType="num">
                                      <p:cBhvr additive="base">
                                        <p:cTn id="43" dur="500" fill="hold"/>
                                        <p:tgtEl>
                                          <p:spTgt spid="10">
                                            <p:txEl>
                                              <p:pRg st="7" end="7"/>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0">
                                            <p:txEl>
                                              <p:pRg st="7" end="7"/>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smtClean="0"/>
              <a:t>Grammars</a:t>
            </a:r>
          </a:p>
        </p:txBody>
      </p:sp>
      <p:sp>
        <p:nvSpPr>
          <p:cNvPr id="10" name="Text Box 8"/>
          <p:cNvSpPr txBox="1">
            <a:spLocks noChangeArrowheads="1"/>
          </p:cNvSpPr>
          <p:nvPr/>
        </p:nvSpPr>
        <p:spPr bwMode="auto">
          <a:xfrm>
            <a:off x="152400" y="457200"/>
            <a:ext cx="8610600" cy="1816100"/>
          </a:xfrm>
          <a:prstGeom prst="rect">
            <a:avLst/>
          </a:prstGeom>
          <a:noFill/>
          <a:ln w="38100">
            <a:noFill/>
            <a:miter lim="800000"/>
            <a:headEnd/>
            <a:tailEnd/>
          </a:ln>
          <a:effectLst/>
        </p:spPr>
        <p:txBody>
          <a:bodyPr>
            <a:spAutoFit/>
          </a:bodyPr>
          <a:lstStyle/>
          <a:p>
            <a:pPr eaLnBrk="0" hangingPunct="0">
              <a:buFont typeface="Arial" pitchFamily="34" charset="0"/>
              <a:buChar char="•"/>
              <a:defRPr/>
            </a:pPr>
            <a:r>
              <a:rPr lang="en-US" dirty="0">
                <a:solidFill>
                  <a:srgbClr val="FF0000"/>
                </a:solidFill>
                <a:effectLst>
                  <a:outerShdw blurRad="38100" dist="38100" dir="2700000" algn="tl">
                    <a:srgbClr val="000000">
                      <a:alpha val="43137"/>
                    </a:srgbClr>
                  </a:outerShdw>
                </a:effectLst>
                <a:cs typeface="+mn-cs"/>
                <a:sym typeface="Wingdings" pitchFamily="2" charset="2"/>
              </a:rPr>
              <a:t>All</a:t>
            </a:r>
            <a:r>
              <a:rPr lang="en-US" dirty="0">
                <a:effectLst>
                  <a:outerShdw blurRad="38100" dist="38100" dir="2700000" algn="tl">
                    <a:srgbClr val="000000">
                      <a:alpha val="43137"/>
                    </a:srgbClr>
                  </a:outerShdw>
                </a:effectLst>
                <a:cs typeface="+mn-cs"/>
                <a:sym typeface="Wingdings" pitchFamily="2" charset="2"/>
              </a:rPr>
              <a:t> a CFG can do is </a:t>
            </a:r>
          </a:p>
          <a:p>
            <a:pPr lvl="1" eaLnBrk="0" hangingPunct="0">
              <a:buFont typeface="Arial" pitchFamily="34" charset="0"/>
              <a:buChar char="•"/>
              <a:defRPr/>
            </a:pPr>
            <a:r>
              <a:rPr lang="en-US" dirty="0">
                <a:solidFill>
                  <a:schemeClr val="tx2"/>
                </a:solidFill>
                <a:effectLst>
                  <a:outerShdw blurRad="38100" dist="38100" dir="2700000" algn="tl">
                    <a:srgbClr val="000000">
                      <a:alpha val="43137"/>
                    </a:srgbClr>
                  </a:outerShdw>
                </a:effectLst>
                <a:cs typeface="+mn-cs"/>
                <a:sym typeface="Wingdings" pitchFamily="2" charset="2"/>
              </a:rPr>
              <a:t>union, </a:t>
            </a:r>
          </a:p>
          <a:p>
            <a:pPr lvl="1" eaLnBrk="0" hangingPunct="0">
              <a:buFont typeface="Arial" pitchFamily="34" charset="0"/>
              <a:buChar char="•"/>
              <a:defRPr/>
            </a:pPr>
            <a:r>
              <a:rPr lang="en-US">
                <a:solidFill>
                  <a:schemeClr val="tx2"/>
                </a:solidFill>
                <a:effectLst>
                  <a:outerShdw blurRad="38100" dist="38100" dir="2700000" algn="tl">
                    <a:srgbClr val="000000">
                      <a:alpha val="43137"/>
                    </a:srgbClr>
                  </a:outerShdw>
                </a:effectLst>
                <a:cs typeface="+mn-cs"/>
                <a:sym typeface="Wingdings" pitchFamily="2" charset="2"/>
              </a:rPr>
              <a:t>concatenate</a:t>
            </a:r>
            <a:r>
              <a:rPr lang="en-US" dirty="0">
                <a:solidFill>
                  <a:schemeClr val="tx2"/>
                </a:solidFill>
                <a:effectLst>
                  <a:outerShdw blurRad="38100" dist="38100" dir="2700000" algn="tl">
                    <a:srgbClr val="000000">
                      <a:alpha val="43137"/>
                    </a:srgbClr>
                  </a:outerShdw>
                </a:effectLst>
                <a:cs typeface="+mn-cs"/>
                <a:sym typeface="Wingdings" pitchFamily="2" charset="2"/>
              </a:rPr>
              <a:t>, </a:t>
            </a:r>
          </a:p>
          <a:p>
            <a:pPr lvl="1" eaLnBrk="0" hangingPunct="0">
              <a:buFont typeface="Arial" pitchFamily="34" charset="0"/>
              <a:buChar char="•"/>
              <a:defRPr/>
            </a:pPr>
            <a:r>
              <a:rPr lang="en-US" dirty="0">
                <a:solidFill>
                  <a:schemeClr val="tx2"/>
                </a:solidFill>
                <a:effectLst>
                  <a:outerShdw blurRad="38100" dist="38100" dir="2700000" algn="tl">
                    <a:srgbClr val="000000">
                      <a:alpha val="43137"/>
                    </a:srgbClr>
                  </a:outerShdw>
                </a:effectLst>
                <a:cs typeface="+mn-cs"/>
                <a:sym typeface="Wingdings" pitchFamily="2" charset="2"/>
              </a:rPr>
              <a:t>and spew &amp; plop.</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0">
                                            <p:txEl>
                                              <p:pRg st="1" end="1"/>
                                            </p:txEl>
                                          </p:spTgt>
                                        </p:tgtEl>
                                        <p:attrNameLst>
                                          <p:attrName>style.visibility</p:attrName>
                                        </p:attrNameLst>
                                      </p:cBhvr>
                                      <p:to>
                                        <p:strVal val="visible"/>
                                      </p:to>
                                    </p:set>
                                    <p:anim calcmode="lin" valueType="num">
                                      <p:cBhvr additive="base">
                                        <p:cTn id="13" dur="500" fill="hold"/>
                                        <p:tgtEl>
                                          <p:spTgt spid="10">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10">
                                            <p:txEl>
                                              <p:pRg st="2" end="2"/>
                                            </p:txEl>
                                          </p:spTgt>
                                        </p:tgtEl>
                                        <p:attrNameLst>
                                          <p:attrName>style.visibility</p:attrName>
                                        </p:attrNameLst>
                                      </p:cBhvr>
                                      <p:to>
                                        <p:strVal val="visible"/>
                                      </p:to>
                                    </p:set>
                                    <p:anim calcmode="lin" valueType="num">
                                      <p:cBhvr additive="base">
                                        <p:cTn id="19" dur="500" fill="hold"/>
                                        <p:tgtEl>
                                          <p:spTgt spid="10">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10">
                                            <p:txEl>
                                              <p:pRg st="3" end="3"/>
                                            </p:txEl>
                                          </p:spTgt>
                                        </p:tgtEl>
                                        <p:attrNameLst>
                                          <p:attrName>style.visibility</p:attrName>
                                        </p:attrNameLst>
                                      </p:cBhvr>
                                      <p:to>
                                        <p:strVal val="visible"/>
                                      </p:to>
                                    </p:set>
                                    <p:anim calcmode="lin" valueType="num">
                                      <p:cBhvr additive="base">
                                        <p:cTn id="25" dur="500" fill="hold"/>
                                        <p:tgtEl>
                                          <p:spTgt spid="10">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0">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smtClean="0"/>
              <a:t>Grammars</a:t>
            </a:r>
          </a:p>
        </p:txBody>
      </p:sp>
      <p:sp>
        <p:nvSpPr>
          <p:cNvPr id="10" name="Text Box 8"/>
          <p:cNvSpPr txBox="1">
            <a:spLocks noChangeArrowheads="1"/>
          </p:cNvSpPr>
          <p:nvPr/>
        </p:nvSpPr>
        <p:spPr bwMode="auto">
          <a:xfrm>
            <a:off x="152400" y="457200"/>
            <a:ext cx="8610600" cy="1384300"/>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Grammar for </a:t>
            </a:r>
            <a:r>
              <a:rPr lang="en-US" dirty="0">
                <a:solidFill>
                  <a:schemeClr val="tx2"/>
                </a:solidFill>
                <a:effectLst>
                  <a:outerShdw blurRad="38100" dist="38100" dir="2700000" algn="tl">
                    <a:srgbClr val="000000">
                      <a:alpha val="43137"/>
                    </a:srgbClr>
                  </a:outerShdw>
                </a:effectLst>
                <a:cs typeface="+mn-cs"/>
              </a:rPr>
              <a:t>union</a:t>
            </a:r>
            <a:r>
              <a:rPr lang="en-US" dirty="0">
                <a:effectLst>
                  <a:outerShdw blurRad="38100" dist="38100" dir="2700000" algn="tl">
                    <a:srgbClr val="000000">
                      <a:alpha val="43137"/>
                    </a:srgbClr>
                  </a:outerShdw>
                </a:effectLst>
                <a:cs typeface="+mn-cs"/>
              </a:rPr>
              <a:t> </a:t>
            </a:r>
            <a:r>
              <a:rPr lang="en-US" dirty="0">
                <a:solidFill>
                  <a:schemeClr val="accent2"/>
                </a:solidFill>
                <a:effectLst>
                  <a:outerShdw blurRad="38100" dist="38100" dir="2700000" algn="tl">
                    <a:srgbClr val="000000">
                      <a:alpha val="43137"/>
                    </a:srgbClr>
                  </a:outerShdw>
                </a:effectLst>
                <a:cs typeface="+mn-cs"/>
              </a:rPr>
              <a:t>L</a:t>
            </a:r>
            <a:r>
              <a:rPr lang="en-US" baseline="-25000" dirty="0">
                <a:solidFill>
                  <a:schemeClr val="accent2"/>
                </a:solidFill>
                <a:effectLst>
                  <a:outerShdw blurRad="38100" dist="38100" dir="2700000" algn="tl">
                    <a:srgbClr val="000000">
                      <a:alpha val="43137"/>
                    </a:srgbClr>
                  </a:outerShdw>
                </a:effectLst>
                <a:cs typeface="+mn-cs"/>
              </a:rPr>
              <a:t>1</a:t>
            </a:r>
            <a:r>
              <a:rPr lang="en-US" dirty="0">
                <a:solidFill>
                  <a:schemeClr val="accent2"/>
                </a:solidFill>
                <a:effectLst>
                  <a:outerShdw blurRad="38100" dist="38100" dir="2700000" algn="tl">
                    <a:srgbClr val="000000">
                      <a:alpha val="43137"/>
                    </a:srgbClr>
                  </a:outerShdw>
                </a:effectLst>
                <a:cs typeface="+mn-cs"/>
              </a:rPr>
              <a:t> </a:t>
            </a:r>
            <a:r>
              <a:rPr lang="en-US" dirty="0">
                <a:solidFill>
                  <a:schemeClr val="accent2"/>
                </a:solidFill>
                <a:effectLst>
                  <a:outerShdw blurRad="38100" dist="38100" dir="2700000" algn="tl">
                    <a:srgbClr val="000000">
                      <a:alpha val="43137"/>
                    </a:srgbClr>
                  </a:outerShdw>
                </a:effectLst>
                <a:cs typeface="+mn-cs"/>
                <a:sym typeface="Symbol"/>
              </a:rPr>
              <a:t> L</a:t>
            </a:r>
            <a:r>
              <a:rPr lang="en-US" baseline="-25000" dirty="0">
                <a:solidFill>
                  <a:schemeClr val="accent2"/>
                </a:solidFill>
                <a:effectLst>
                  <a:outerShdw blurRad="38100" dist="38100" dir="2700000" algn="tl">
                    <a:srgbClr val="000000">
                      <a:alpha val="43137"/>
                    </a:srgbClr>
                  </a:outerShdw>
                </a:effectLst>
                <a:cs typeface="+mn-cs"/>
                <a:sym typeface="Symbol"/>
              </a:rPr>
              <a:t>2</a:t>
            </a:r>
            <a:r>
              <a:rPr lang="en-US" dirty="0">
                <a:effectLst>
                  <a:outerShdw blurRad="38100" dist="38100" dir="2700000" algn="tl">
                    <a:srgbClr val="000000">
                      <a:alpha val="43137"/>
                    </a:srgbClr>
                  </a:outerShdw>
                </a:effectLst>
                <a:cs typeface="+mn-cs"/>
              </a:rPr>
              <a:t>:</a:t>
            </a:r>
          </a:p>
          <a:p>
            <a:pPr lvl="1" eaLnBrk="0" hangingPunct="0">
              <a:buFont typeface="Arial" pitchFamily="34" charset="0"/>
              <a:buChar char="•"/>
              <a:defRPr/>
            </a:pPr>
            <a:r>
              <a:rPr lang="en-US" dirty="0">
                <a:effectLst>
                  <a:outerShdw blurRad="38100" dist="38100" dir="2700000" algn="tl">
                    <a:srgbClr val="000000">
                      <a:alpha val="43137"/>
                    </a:srgbClr>
                  </a:outerShdw>
                </a:effectLst>
                <a:cs typeface="+mn-cs"/>
              </a:rPr>
              <a:t>S</a:t>
            </a:r>
            <a:r>
              <a:rPr lang="en-US" dirty="0">
                <a:effectLst>
                  <a:outerShdw blurRad="38100" dist="38100" dir="2700000" algn="tl">
                    <a:srgbClr val="000000">
                      <a:alpha val="43137"/>
                    </a:srgbClr>
                  </a:outerShdw>
                </a:effectLst>
                <a:cs typeface="+mn-cs"/>
                <a:sym typeface="Wingdings" pitchFamily="2" charset="2"/>
              </a:rPr>
              <a:t></a:t>
            </a:r>
            <a:r>
              <a:rPr lang="en-US" dirty="0">
                <a:solidFill>
                  <a:schemeClr val="accent2"/>
                </a:solidFill>
                <a:effectLst>
                  <a:outerShdw blurRad="38100" dist="38100" dir="2700000" algn="tl">
                    <a:srgbClr val="000000">
                      <a:alpha val="43137"/>
                    </a:srgbClr>
                  </a:outerShdw>
                </a:effectLst>
                <a:cs typeface="+mn-cs"/>
              </a:rPr>
              <a:t> </a:t>
            </a:r>
            <a:r>
              <a:rPr lang="en-US" dirty="0">
                <a:effectLst>
                  <a:outerShdw blurRad="38100" dist="38100" dir="2700000" algn="tl">
                    <a:srgbClr val="000000">
                      <a:alpha val="43137"/>
                    </a:srgbClr>
                  </a:outerShdw>
                </a:effectLst>
                <a:cs typeface="+mn-cs"/>
              </a:rPr>
              <a:t>S</a:t>
            </a:r>
            <a:r>
              <a:rPr lang="en-US" baseline="-25000" dirty="0">
                <a:effectLst>
                  <a:outerShdw blurRad="38100" dist="38100" dir="2700000" algn="tl">
                    <a:srgbClr val="000000">
                      <a:alpha val="43137"/>
                    </a:srgbClr>
                  </a:outerShdw>
                </a:effectLst>
                <a:cs typeface="+mn-cs"/>
              </a:rPr>
              <a:t>1</a:t>
            </a:r>
            <a:r>
              <a:rPr lang="en-US" dirty="0">
                <a:effectLst>
                  <a:outerShdw blurRad="38100" dist="38100" dir="2700000" algn="tl">
                    <a:srgbClr val="000000">
                      <a:alpha val="43137"/>
                    </a:srgbClr>
                  </a:outerShdw>
                </a:effectLst>
                <a:cs typeface="+mn-cs"/>
                <a:sym typeface="Wingdings" pitchFamily="2" charset="2"/>
              </a:rPr>
              <a:t/>
            </a:r>
            <a:br>
              <a:rPr lang="en-US" dirty="0">
                <a:effectLst>
                  <a:outerShdw blurRad="38100" dist="38100" dir="2700000" algn="tl">
                    <a:srgbClr val="000000">
                      <a:alpha val="43137"/>
                    </a:srgbClr>
                  </a:outerShdw>
                </a:effectLst>
                <a:cs typeface="+mn-cs"/>
                <a:sym typeface="Wingdings" pitchFamily="2" charset="2"/>
              </a:rPr>
            </a:br>
            <a:r>
              <a:rPr lang="en-US" dirty="0">
                <a:effectLst>
                  <a:outerShdw blurRad="38100" dist="38100" dir="2700000" algn="tl">
                    <a:srgbClr val="000000">
                      <a:alpha val="43137"/>
                    </a:srgbClr>
                  </a:outerShdw>
                </a:effectLst>
                <a:cs typeface="+mn-cs"/>
                <a:sym typeface="Wingdings" pitchFamily="2" charset="2"/>
              </a:rPr>
              <a:t>     </a:t>
            </a:r>
            <a:r>
              <a:rPr lang="en-US" dirty="0">
                <a:effectLst>
                  <a:outerShdw blurRad="38100" dist="38100" dir="2700000" algn="tl">
                    <a:srgbClr val="000000">
                      <a:alpha val="43137"/>
                    </a:srgbClr>
                  </a:outerShdw>
                </a:effectLst>
                <a:cs typeface="+mn-cs"/>
              </a:rPr>
              <a:t>S</a:t>
            </a:r>
            <a:r>
              <a:rPr lang="en-US" baseline="-25000" dirty="0">
                <a:effectLst>
                  <a:outerShdw blurRad="38100" dist="38100" dir="2700000" algn="tl">
                    <a:srgbClr val="000000">
                      <a:alpha val="43137"/>
                    </a:srgbClr>
                  </a:outerShdw>
                </a:effectLst>
                <a:cs typeface="+mn-cs"/>
              </a:rPr>
              <a:t>2</a:t>
            </a:r>
            <a:endParaRPr lang="en-US" baseline="-25000" dirty="0">
              <a:effectLst>
                <a:outerShdw blurRad="38100" dist="38100" dir="2700000" algn="tl">
                  <a:srgbClr val="000000">
                    <a:alpha val="43137"/>
                  </a:srgbClr>
                </a:outerShdw>
              </a:effectLst>
              <a:cs typeface="+mn-cs"/>
              <a:sym typeface="Wingdings" pitchFamily="2" charset="2"/>
            </a:endParaRPr>
          </a:p>
        </p:txBody>
      </p:sp>
      <p:sp>
        <p:nvSpPr>
          <p:cNvPr id="15" name="Rectangle 14"/>
          <p:cNvSpPr/>
          <p:nvPr/>
        </p:nvSpPr>
        <p:spPr>
          <a:xfrm>
            <a:off x="2946400" y="1143000"/>
            <a:ext cx="385763" cy="523875"/>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sym typeface="Wingdings" pitchFamily="2" charset="2"/>
              </a:rPr>
              <a:t>S</a:t>
            </a:r>
            <a:endParaRPr lang="en-CA" dirty="0">
              <a:effectLst>
                <a:outerShdw blurRad="38100" dist="38100" dir="2700000" algn="tl">
                  <a:srgbClr val="000000">
                    <a:alpha val="43137"/>
                  </a:srgbClr>
                </a:outerShdw>
              </a:effectLst>
              <a:cs typeface="+mn-cs"/>
            </a:endParaRPr>
          </a:p>
        </p:txBody>
      </p:sp>
      <p:grpSp>
        <p:nvGrpSpPr>
          <p:cNvPr id="2" name="Group 92"/>
          <p:cNvGrpSpPr>
            <a:grpSpLocks/>
          </p:cNvGrpSpPr>
          <p:nvPr/>
        </p:nvGrpSpPr>
        <p:grpSpPr bwMode="auto">
          <a:xfrm>
            <a:off x="2133600" y="1993900"/>
            <a:ext cx="2016125" cy="1739900"/>
            <a:chOff x="3590109" y="1993800"/>
            <a:chExt cx="2016036" cy="1740000"/>
          </a:xfrm>
        </p:grpSpPr>
        <p:sp>
          <p:nvSpPr>
            <p:cNvPr id="84" name="Freeform 83"/>
            <p:cNvSpPr/>
            <p:nvPr/>
          </p:nvSpPr>
          <p:spPr bwMode="auto">
            <a:xfrm>
              <a:off x="4598127" y="1993800"/>
              <a:ext cx="0" cy="21591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89" name="Isosceles Triangle 88"/>
            <p:cNvSpPr/>
            <p:nvPr/>
          </p:nvSpPr>
          <p:spPr bwMode="auto">
            <a:xfrm>
              <a:off x="3590109" y="2214476"/>
              <a:ext cx="2016036" cy="1519324"/>
            </a:xfrm>
            <a:prstGeom prst="triangl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3" name="Group 91"/>
          <p:cNvGrpSpPr>
            <a:grpSpLocks/>
          </p:cNvGrpSpPr>
          <p:nvPr/>
        </p:nvGrpSpPr>
        <p:grpSpPr bwMode="auto">
          <a:xfrm>
            <a:off x="2906713" y="1524000"/>
            <a:ext cx="504825" cy="614363"/>
            <a:chOff x="4362824" y="1524000"/>
            <a:chExt cx="505267" cy="614657"/>
          </a:xfrm>
        </p:grpSpPr>
        <p:sp>
          <p:nvSpPr>
            <p:cNvPr id="88" name="Rectangle 87"/>
            <p:cNvSpPr/>
            <p:nvPr/>
          </p:nvSpPr>
          <p:spPr>
            <a:xfrm>
              <a:off x="4362824" y="1616119"/>
              <a:ext cx="505267" cy="522538"/>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rPr>
                <a:t>S</a:t>
              </a:r>
              <a:r>
                <a:rPr lang="en-US" baseline="-25000" dirty="0">
                  <a:effectLst>
                    <a:outerShdw blurRad="38100" dist="38100" dir="2700000" algn="tl">
                      <a:srgbClr val="000000">
                        <a:alpha val="43137"/>
                      </a:srgbClr>
                    </a:outerShdw>
                  </a:effectLst>
                  <a:cs typeface="+mn-cs"/>
                </a:rPr>
                <a:t>1</a:t>
              </a:r>
              <a:endParaRPr lang="en-CA" dirty="0">
                <a:effectLst>
                  <a:outerShdw blurRad="38100" dist="38100" dir="2700000" algn="tl">
                    <a:srgbClr val="000000">
                      <a:alpha val="43137"/>
                    </a:srgbClr>
                  </a:outerShdw>
                </a:effectLst>
                <a:cs typeface="+mn-cs"/>
              </a:endParaRPr>
            </a:p>
          </p:txBody>
        </p:sp>
        <p:sp>
          <p:nvSpPr>
            <p:cNvPr id="91" name="Freeform 90"/>
            <p:cNvSpPr/>
            <p:nvPr/>
          </p:nvSpPr>
          <p:spPr bwMode="auto">
            <a:xfrm>
              <a:off x="4590035" y="1524000"/>
              <a:ext cx="0" cy="216003"/>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94" name="Rectangle 93"/>
          <p:cNvSpPr/>
          <p:nvPr/>
        </p:nvSpPr>
        <p:spPr>
          <a:xfrm>
            <a:off x="2887663" y="3657600"/>
            <a:ext cx="523875"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rPr>
              <a:t>L</a:t>
            </a:r>
            <a:r>
              <a:rPr lang="en-US" baseline="-25000" dirty="0">
                <a:solidFill>
                  <a:schemeClr val="accent2"/>
                </a:solidFill>
                <a:effectLst>
                  <a:outerShdw blurRad="38100" dist="38100" dir="2700000" algn="tl">
                    <a:srgbClr val="000000">
                      <a:alpha val="43137"/>
                    </a:srgbClr>
                  </a:outerShdw>
                </a:effectLst>
                <a:cs typeface="+mn-cs"/>
              </a:rPr>
              <a:t>1</a:t>
            </a:r>
            <a:endParaRPr lang="en-CA" dirty="0">
              <a:effectLst>
                <a:outerShdw blurRad="38100" dist="38100" dir="2700000" algn="tl">
                  <a:srgbClr val="000000">
                    <a:alpha val="43137"/>
                  </a:srgbClr>
                </a:outerShdw>
              </a:effectLst>
              <a:cs typeface="+mn-cs"/>
            </a:endParaRPr>
          </a:p>
        </p:txBody>
      </p:sp>
      <p:sp>
        <p:nvSpPr>
          <p:cNvPr id="95" name="Rectangle 94"/>
          <p:cNvSpPr/>
          <p:nvPr/>
        </p:nvSpPr>
        <p:spPr>
          <a:xfrm>
            <a:off x="5807075" y="1152525"/>
            <a:ext cx="385763" cy="523875"/>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sym typeface="Wingdings" pitchFamily="2" charset="2"/>
              </a:rPr>
              <a:t>S</a:t>
            </a:r>
            <a:endParaRPr lang="en-CA" dirty="0">
              <a:effectLst>
                <a:outerShdw blurRad="38100" dist="38100" dir="2700000" algn="tl">
                  <a:srgbClr val="000000">
                    <a:alpha val="43137"/>
                  </a:srgbClr>
                </a:outerShdw>
              </a:effectLst>
              <a:cs typeface="+mn-cs"/>
            </a:endParaRPr>
          </a:p>
        </p:txBody>
      </p:sp>
      <p:grpSp>
        <p:nvGrpSpPr>
          <p:cNvPr id="4" name="Group 95"/>
          <p:cNvGrpSpPr>
            <a:grpSpLocks/>
          </p:cNvGrpSpPr>
          <p:nvPr/>
        </p:nvGrpSpPr>
        <p:grpSpPr bwMode="auto">
          <a:xfrm>
            <a:off x="4994275" y="2003425"/>
            <a:ext cx="2016125" cy="1739900"/>
            <a:chOff x="3590109" y="1993800"/>
            <a:chExt cx="2016036" cy="1740000"/>
          </a:xfrm>
        </p:grpSpPr>
        <p:sp>
          <p:nvSpPr>
            <p:cNvPr id="97" name="Freeform 96"/>
            <p:cNvSpPr/>
            <p:nvPr/>
          </p:nvSpPr>
          <p:spPr bwMode="auto">
            <a:xfrm>
              <a:off x="4598127" y="1993800"/>
              <a:ext cx="0" cy="21591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98" name="Isosceles Triangle 97"/>
            <p:cNvSpPr/>
            <p:nvPr/>
          </p:nvSpPr>
          <p:spPr bwMode="auto">
            <a:xfrm>
              <a:off x="3590109" y="2214476"/>
              <a:ext cx="2016036" cy="1519324"/>
            </a:xfrm>
            <a:prstGeom prst="triangl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5" name="Group 98"/>
          <p:cNvGrpSpPr>
            <a:grpSpLocks/>
          </p:cNvGrpSpPr>
          <p:nvPr/>
        </p:nvGrpSpPr>
        <p:grpSpPr bwMode="auto">
          <a:xfrm>
            <a:off x="5767388" y="1533525"/>
            <a:ext cx="504825" cy="615950"/>
            <a:chOff x="4362824" y="1524000"/>
            <a:chExt cx="505267" cy="614657"/>
          </a:xfrm>
        </p:grpSpPr>
        <p:sp>
          <p:nvSpPr>
            <p:cNvPr id="100" name="Rectangle 99"/>
            <p:cNvSpPr/>
            <p:nvPr/>
          </p:nvSpPr>
          <p:spPr>
            <a:xfrm>
              <a:off x="4362824" y="1615882"/>
              <a:ext cx="505267" cy="522775"/>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rPr>
                <a:t>S</a:t>
              </a:r>
              <a:r>
                <a:rPr lang="en-US" baseline="-25000" dirty="0">
                  <a:effectLst>
                    <a:outerShdw blurRad="38100" dist="38100" dir="2700000" algn="tl">
                      <a:srgbClr val="000000">
                        <a:alpha val="43137"/>
                      </a:srgbClr>
                    </a:outerShdw>
                  </a:effectLst>
                  <a:cs typeface="+mn-cs"/>
                </a:rPr>
                <a:t>2</a:t>
              </a:r>
              <a:endParaRPr lang="en-CA" dirty="0">
                <a:effectLst>
                  <a:outerShdw blurRad="38100" dist="38100" dir="2700000" algn="tl">
                    <a:srgbClr val="000000">
                      <a:alpha val="43137"/>
                    </a:srgbClr>
                  </a:outerShdw>
                </a:effectLst>
                <a:cs typeface="+mn-cs"/>
              </a:endParaRPr>
            </a:p>
          </p:txBody>
        </p:sp>
        <p:sp>
          <p:nvSpPr>
            <p:cNvPr id="101" name="Freeform 100"/>
            <p:cNvSpPr/>
            <p:nvPr/>
          </p:nvSpPr>
          <p:spPr bwMode="auto">
            <a:xfrm>
              <a:off x="4590035" y="1524000"/>
              <a:ext cx="0" cy="215447"/>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02" name="Rectangle 101"/>
          <p:cNvSpPr/>
          <p:nvPr/>
        </p:nvSpPr>
        <p:spPr>
          <a:xfrm>
            <a:off x="5748338" y="3667125"/>
            <a:ext cx="523875"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rPr>
              <a:t>L</a:t>
            </a:r>
            <a:r>
              <a:rPr lang="en-US" baseline="-25000" dirty="0">
                <a:solidFill>
                  <a:schemeClr val="accent2"/>
                </a:solidFill>
                <a:effectLst>
                  <a:outerShdw blurRad="38100" dist="38100" dir="2700000" algn="tl">
                    <a:srgbClr val="000000">
                      <a:alpha val="43137"/>
                    </a:srgbClr>
                  </a:outerShdw>
                </a:effectLst>
                <a:cs typeface="+mn-cs"/>
              </a:rPr>
              <a:t>2</a:t>
            </a:r>
            <a:endParaRPr lang="en-CA" dirty="0">
              <a:effectLst>
                <a:outerShdw blurRad="38100" dist="38100" dir="2700000" algn="tl">
                  <a:srgbClr val="000000">
                    <a:alpha val="43137"/>
                  </a:srgbClr>
                </a:outerShdw>
              </a:effectLst>
              <a:cs typeface="+mn-cs"/>
            </a:endParaRPr>
          </a:p>
        </p:txBody>
      </p:sp>
      <p:sp>
        <p:nvSpPr>
          <p:cNvPr id="103" name="Rectangle 102"/>
          <p:cNvSpPr/>
          <p:nvPr/>
        </p:nvSpPr>
        <p:spPr>
          <a:xfrm>
            <a:off x="4240213" y="1295400"/>
            <a:ext cx="484187" cy="523875"/>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sym typeface="Wingdings" pitchFamily="2" charset="2"/>
              </a:rPr>
              <a:t>or</a:t>
            </a:r>
            <a:endParaRPr lang="en-CA" dirty="0">
              <a:effectLst>
                <a:outerShdw blurRad="38100" dist="38100" dir="2700000" algn="tl">
                  <a:srgbClr val="000000">
                    <a:alpha val="43137"/>
                  </a:srgbClr>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0">
                                            <p:txEl>
                                              <p:pRg st="1" end="1"/>
                                            </p:txEl>
                                          </p:spTgt>
                                        </p:tgtEl>
                                        <p:attrNameLst>
                                          <p:attrName>style.visibility</p:attrName>
                                        </p:attrNameLst>
                                      </p:cBhvr>
                                      <p:to>
                                        <p:strVal val="visible"/>
                                      </p:to>
                                    </p:set>
                                    <p:anim calcmode="lin" valueType="num">
                                      <p:cBhvr additive="base">
                                        <p:cTn id="13" dur="500" fill="hold"/>
                                        <p:tgtEl>
                                          <p:spTgt spid="10">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ppt_x"/>
                                          </p:val>
                                        </p:tav>
                                        <p:tav tm="100000">
                                          <p:val>
                                            <p:strVal val="#ppt_x"/>
                                          </p:val>
                                        </p:tav>
                                      </p:tavLst>
                                    </p:anim>
                                    <p:anim calcmode="lin" valueType="num">
                                      <p:cBhvr additive="base">
                                        <p:cTn id="20" dur="500" fill="hold"/>
                                        <p:tgtEl>
                                          <p:spTgt spid="15"/>
                                        </p:tgtEl>
                                        <p:attrNameLst>
                                          <p:attrName>ppt_y</p:attrName>
                                        </p:attrNameLst>
                                      </p:cBhvr>
                                      <p:tavLst>
                                        <p:tav tm="0">
                                          <p:val>
                                            <p:strVal val="0-#ppt_h/2"/>
                                          </p:val>
                                        </p:tav>
                                        <p:tav tm="100000">
                                          <p:val>
                                            <p:strVal val="#ppt_y"/>
                                          </p:val>
                                        </p:tav>
                                      </p:tavLst>
                                    </p:anim>
                                  </p:childTnLst>
                                </p:cTn>
                              </p:par>
                            </p:childTnLst>
                          </p:cTn>
                        </p:par>
                        <p:par>
                          <p:cTn id="21" fill="hold" nodeType="afterGroup">
                            <p:stCondLst>
                              <p:cond delay="500"/>
                            </p:stCondLst>
                            <p:childTnLst>
                              <p:par>
                                <p:cTn id="22" presetID="2" presetClass="entr" presetSubtype="1" fill="hold" nodeType="afterEffect">
                                  <p:stCondLst>
                                    <p:cond delay="0"/>
                                  </p:stCondLst>
                                  <p:childTnLst>
                                    <p:set>
                                      <p:cBhvr>
                                        <p:cTn id="23" dur="1" fill="hold">
                                          <p:stCondLst>
                                            <p:cond delay="0"/>
                                          </p:stCondLst>
                                        </p:cTn>
                                        <p:tgtEl>
                                          <p:spTgt spid="3"/>
                                        </p:tgtEl>
                                        <p:attrNameLst>
                                          <p:attrName>style.visibility</p:attrName>
                                        </p:attrNameLst>
                                      </p:cBhvr>
                                      <p:to>
                                        <p:strVal val="visible"/>
                                      </p:to>
                                    </p:set>
                                    <p:anim calcmode="lin" valueType="num">
                                      <p:cBhvr additive="base">
                                        <p:cTn id="24" dur="500" fill="hold"/>
                                        <p:tgtEl>
                                          <p:spTgt spid="3"/>
                                        </p:tgtEl>
                                        <p:attrNameLst>
                                          <p:attrName>ppt_x</p:attrName>
                                        </p:attrNameLst>
                                      </p:cBhvr>
                                      <p:tavLst>
                                        <p:tav tm="0">
                                          <p:val>
                                            <p:strVal val="#ppt_x"/>
                                          </p:val>
                                        </p:tav>
                                        <p:tav tm="100000">
                                          <p:val>
                                            <p:strVal val="#ppt_x"/>
                                          </p:val>
                                        </p:tav>
                                      </p:tavLst>
                                    </p:anim>
                                    <p:anim calcmode="lin" valueType="num">
                                      <p:cBhvr additive="base">
                                        <p:cTn id="25" dur="500" fill="hold"/>
                                        <p:tgtEl>
                                          <p:spTgt spid="3"/>
                                        </p:tgtEl>
                                        <p:attrNameLst>
                                          <p:attrName>ppt_y</p:attrName>
                                        </p:attrNameLst>
                                      </p:cBhvr>
                                      <p:tavLst>
                                        <p:tav tm="0">
                                          <p:val>
                                            <p:strVal val="0-#ppt_h/2"/>
                                          </p:val>
                                        </p:tav>
                                        <p:tav tm="100000">
                                          <p:val>
                                            <p:strVal val="#ppt_y"/>
                                          </p:val>
                                        </p:tav>
                                      </p:tavLst>
                                    </p:anim>
                                  </p:childTnLst>
                                </p:cTn>
                              </p:par>
                            </p:childTnLst>
                          </p:cTn>
                        </p:par>
                        <p:par>
                          <p:cTn id="26" fill="hold" nodeType="afterGroup">
                            <p:stCondLst>
                              <p:cond delay="1000"/>
                            </p:stCondLst>
                            <p:childTnLst>
                              <p:par>
                                <p:cTn id="27" presetID="2" presetClass="entr" presetSubtype="1" fill="hold" nodeType="afterEffect">
                                  <p:stCondLst>
                                    <p:cond delay="0"/>
                                  </p:stCondLst>
                                  <p:childTnLst>
                                    <p:set>
                                      <p:cBhvr>
                                        <p:cTn id="28" dur="1" fill="hold">
                                          <p:stCondLst>
                                            <p:cond delay="0"/>
                                          </p:stCondLst>
                                        </p:cTn>
                                        <p:tgtEl>
                                          <p:spTgt spid="2"/>
                                        </p:tgtEl>
                                        <p:attrNameLst>
                                          <p:attrName>style.visibility</p:attrName>
                                        </p:attrNameLst>
                                      </p:cBhvr>
                                      <p:to>
                                        <p:strVal val="visible"/>
                                      </p:to>
                                    </p:set>
                                    <p:anim calcmode="lin" valueType="num">
                                      <p:cBhvr additive="base">
                                        <p:cTn id="29" dur="500" fill="hold"/>
                                        <p:tgtEl>
                                          <p:spTgt spid="2"/>
                                        </p:tgtEl>
                                        <p:attrNameLst>
                                          <p:attrName>ppt_x</p:attrName>
                                        </p:attrNameLst>
                                      </p:cBhvr>
                                      <p:tavLst>
                                        <p:tav tm="0">
                                          <p:val>
                                            <p:strVal val="#ppt_x"/>
                                          </p:val>
                                        </p:tav>
                                        <p:tav tm="100000">
                                          <p:val>
                                            <p:strVal val="#ppt_x"/>
                                          </p:val>
                                        </p:tav>
                                      </p:tavLst>
                                    </p:anim>
                                    <p:anim calcmode="lin" valueType="num">
                                      <p:cBhvr additive="base">
                                        <p:cTn id="30" dur="500" fill="hold"/>
                                        <p:tgtEl>
                                          <p:spTgt spid="2"/>
                                        </p:tgtEl>
                                        <p:attrNameLst>
                                          <p:attrName>ppt_y</p:attrName>
                                        </p:attrNameLst>
                                      </p:cBhvr>
                                      <p:tavLst>
                                        <p:tav tm="0">
                                          <p:val>
                                            <p:strVal val="0-#ppt_h/2"/>
                                          </p:val>
                                        </p:tav>
                                        <p:tav tm="100000">
                                          <p:val>
                                            <p:strVal val="#ppt_y"/>
                                          </p:val>
                                        </p:tav>
                                      </p:tavLst>
                                    </p:anim>
                                  </p:childTnLst>
                                </p:cTn>
                              </p:par>
                            </p:childTnLst>
                          </p:cTn>
                        </p:par>
                        <p:par>
                          <p:cTn id="31" fill="hold" nodeType="afterGroup">
                            <p:stCondLst>
                              <p:cond delay="1500"/>
                            </p:stCondLst>
                            <p:childTnLst>
                              <p:par>
                                <p:cTn id="32" presetID="2" presetClass="entr" presetSubtype="1" fill="hold" grpId="0" nodeType="afterEffect">
                                  <p:stCondLst>
                                    <p:cond delay="0"/>
                                  </p:stCondLst>
                                  <p:childTnLst>
                                    <p:set>
                                      <p:cBhvr>
                                        <p:cTn id="33" dur="1" fill="hold">
                                          <p:stCondLst>
                                            <p:cond delay="0"/>
                                          </p:stCondLst>
                                        </p:cTn>
                                        <p:tgtEl>
                                          <p:spTgt spid="94"/>
                                        </p:tgtEl>
                                        <p:attrNameLst>
                                          <p:attrName>style.visibility</p:attrName>
                                        </p:attrNameLst>
                                      </p:cBhvr>
                                      <p:to>
                                        <p:strVal val="visible"/>
                                      </p:to>
                                    </p:set>
                                    <p:anim calcmode="lin" valueType="num">
                                      <p:cBhvr additive="base">
                                        <p:cTn id="34" dur="500" fill="hold"/>
                                        <p:tgtEl>
                                          <p:spTgt spid="94"/>
                                        </p:tgtEl>
                                        <p:attrNameLst>
                                          <p:attrName>ppt_x</p:attrName>
                                        </p:attrNameLst>
                                      </p:cBhvr>
                                      <p:tavLst>
                                        <p:tav tm="0">
                                          <p:val>
                                            <p:strVal val="#ppt_x"/>
                                          </p:val>
                                        </p:tav>
                                        <p:tav tm="100000">
                                          <p:val>
                                            <p:strVal val="#ppt_x"/>
                                          </p:val>
                                        </p:tav>
                                      </p:tavLst>
                                    </p:anim>
                                    <p:anim calcmode="lin" valueType="num">
                                      <p:cBhvr additive="base">
                                        <p:cTn id="35" dur="500" fill="hold"/>
                                        <p:tgtEl>
                                          <p:spTgt spid="94"/>
                                        </p:tgtEl>
                                        <p:attrNameLst>
                                          <p:attrName>ppt_y</p:attrName>
                                        </p:attrNameLst>
                                      </p:cBhvr>
                                      <p:tavLst>
                                        <p:tav tm="0">
                                          <p:val>
                                            <p:strVal val="0-#ppt_h/2"/>
                                          </p:val>
                                        </p:tav>
                                        <p:tav tm="100000">
                                          <p:val>
                                            <p:strVal val="#ppt_y"/>
                                          </p:val>
                                        </p:tav>
                                      </p:tavLst>
                                    </p:anim>
                                  </p:childTnLst>
                                </p:cTn>
                              </p:par>
                            </p:childTnLst>
                          </p:cTn>
                        </p:par>
                      </p:childTnLst>
                    </p:cTn>
                  </p:par>
                  <p:par>
                    <p:cTn id="36" fill="hold" nodeType="clickPar">
                      <p:stCondLst>
                        <p:cond delay="indefinite"/>
                      </p:stCondLst>
                      <p:childTnLst>
                        <p:par>
                          <p:cTn id="37" fill="hold" nodeType="withGroup">
                            <p:stCondLst>
                              <p:cond delay="0"/>
                            </p:stCondLst>
                            <p:childTnLst>
                              <p:par>
                                <p:cTn id="38" presetID="2" presetClass="entr" presetSubtype="1" fill="hold" grpId="0" nodeType="clickEffect">
                                  <p:stCondLst>
                                    <p:cond delay="0"/>
                                  </p:stCondLst>
                                  <p:childTnLst>
                                    <p:set>
                                      <p:cBhvr>
                                        <p:cTn id="39" dur="1" fill="hold">
                                          <p:stCondLst>
                                            <p:cond delay="0"/>
                                          </p:stCondLst>
                                        </p:cTn>
                                        <p:tgtEl>
                                          <p:spTgt spid="103"/>
                                        </p:tgtEl>
                                        <p:attrNameLst>
                                          <p:attrName>style.visibility</p:attrName>
                                        </p:attrNameLst>
                                      </p:cBhvr>
                                      <p:to>
                                        <p:strVal val="visible"/>
                                      </p:to>
                                    </p:set>
                                    <p:anim calcmode="lin" valueType="num">
                                      <p:cBhvr additive="base">
                                        <p:cTn id="40" dur="500" fill="hold"/>
                                        <p:tgtEl>
                                          <p:spTgt spid="103"/>
                                        </p:tgtEl>
                                        <p:attrNameLst>
                                          <p:attrName>ppt_x</p:attrName>
                                        </p:attrNameLst>
                                      </p:cBhvr>
                                      <p:tavLst>
                                        <p:tav tm="0">
                                          <p:val>
                                            <p:strVal val="#ppt_x"/>
                                          </p:val>
                                        </p:tav>
                                        <p:tav tm="100000">
                                          <p:val>
                                            <p:strVal val="#ppt_x"/>
                                          </p:val>
                                        </p:tav>
                                      </p:tavLst>
                                    </p:anim>
                                    <p:anim calcmode="lin" valueType="num">
                                      <p:cBhvr additive="base">
                                        <p:cTn id="41" dur="500" fill="hold"/>
                                        <p:tgtEl>
                                          <p:spTgt spid="103"/>
                                        </p:tgtEl>
                                        <p:attrNameLst>
                                          <p:attrName>ppt_y</p:attrName>
                                        </p:attrNameLst>
                                      </p:cBhvr>
                                      <p:tavLst>
                                        <p:tav tm="0">
                                          <p:val>
                                            <p:strVal val="0-#ppt_h/2"/>
                                          </p:val>
                                        </p:tav>
                                        <p:tav tm="100000">
                                          <p:val>
                                            <p:strVal val="#ppt_y"/>
                                          </p:val>
                                        </p:tav>
                                      </p:tavLst>
                                    </p:anim>
                                  </p:childTnLst>
                                </p:cTn>
                              </p:par>
                            </p:childTnLst>
                          </p:cTn>
                        </p:par>
                      </p:childTnLst>
                    </p:cTn>
                  </p:par>
                  <p:par>
                    <p:cTn id="42" fill="hold" nodeType="clickPar">
                      <p:stCondLst>
                        <p:cond delay="indefinite"/>
                      </p:stCondLst>
                      <p:childTnLst>
                        <p:par>
                          <p:cTn id="43" fill="hold" nodeType="withGroup">
                            <p:stCondLst>
                              <p:cond delay="0"/>
                            </p:stCondLst>
                            <p:childTnLst>
                              <p:par>
                                <p:cTn id="44" presetID="2" presetClass="entr" presetSubtype="1" fill="hold" grpId="0" nodeType="clickEffect">
                                  <p:stCondLst>
                                    <p:cond delay="0"/>
                                  </p:stCondLst>
                                  <p:childTnLst>
                                    <p:set>
                                      <p:cBhvr>
                                        <p:cTn id="45" dur="1" fill="hold">
                                          <p:stCondLst>
                                            <p:cond delay="0"/>
                                          </p:stCondLst>
                                        </p:cTn>
                                        <p:tgtEl>
                                          <p:spTgt spid="95"/>
                                        </p:tgtEl>
                                        <p:attrNameLst>
                                          <p:attrName>style.visibility</p:attrName>
                                        </p:attrNameLst>
                                      </p:cBhvr>
                                      <p:to>
                                        <p:strVal val="visible"/>
                                      </p:to>
                                    </p:set>
                                    <p:anim calcmode="lin" valueType="num">
                                      <p:cBhvr additive="base">
                                        <p:cTn id="46" dur="500" fill="hold"/>
                                        <p:tgtEl>
                                          <p:spTgt spid="95"/>
                                        </p:tgtEl>
                                        <p:attrNameLst>
                                          <p:attrName>ppt_x</p:attrName>
                                        </p:attrNameLst>
                                      </p:cBhvr>
                                      <p:tavLst>
                                        <p:tav tm="0">
                                          <p:val>
                                            <p:strVal val="#ppt_x"/>
                                          </p:val>
                                        </p:tav>
                                        <p:tav tm="100000">
                                          <p:val>
                                            <p:strVal val="#ppt_x"/>
                                          </p:val>
                                        </p:tav>
                                      </p:tavLst>
                                    </p:anim>
                                    <p:anim calcmode="lin" valueType="num">
                                      <p:cBhvr additive="base">
                                        <p:cTn id="47" dur="500" fill="hold"/>
                                        <p:tgtEl>
                                          <p:spTgt spid="95"/>
                                        </p:tgtEl>
                                        <p:attrNameLst>
                                          <p:attrName>ppt_y</p:attrName>
                                        </p:attrNameLst>
                                      </p:cBhvr>
                                      <p:tavLst>
                                        <p:tav tm="0">
                                          <p:val>
                                            <p:strVal val="0-#ppt_h/2"/>
                                          </p:val>
                                        </p:tav>
                                        <p:tav tm="100000">
                                          <p:val>
                                            <p:strVal val="#ppt_y"/>
                                          </p:val>
                                        </p:tav>
                                      </p:tavLst>
                                    </p:anim>
                                  </p:childTnLst>
                                </p:cTn>
                              </p:par>
                            </p:childTnLst>
                          </p:cTn>
                        </p:par>
                        <p:par>
                          <p:cTn id="48" fill="hold" nodeType="afterGroup">
                            <p:stCondLst>
                              <p:cond delay="500"/>
                            </p:stCondLst>
                            <p:childTnLst>
                              <p:par>
                                <p:cTn id="49" presetID="2" presetClass="entr" presetSubtype="1" fill="hold" nodeType="afterEffect">
                                  <p:stCondLst>
                                    <p:cond delay="0"/>
                                  </p:stCondLst>
                                  <p:childTnLst>
                                    <p:set>
                                      <p:cBhvr>
                                        <p:cTn id="50" dur="1" fill="hold">
                                          <p:stCondLst>
                                            <p:cond delay="0"/>
                                          </p:stCondLst>
                                        </p:cTn>
                                        <p:tgtEl>
                                          <p:spTgt spid="5"/>
                                        </p:tgtEl>
                                        <p:attrNameLst>
                                          <p:attrName>style.visibility</p:attrName>
                                        </p:attrNameLst>
                                      </p:cBhvr>
                                      <p:to>
                                        <p:strVal val="visible"/>
                                      </p:to>
                                    </p:set>
                                    <p:anim calcmode="lin" valueType="num">
                                      <p:cBhvr additive="base">
                                        <p:cTn id="51" dur="500" fill="hold"/>
                                        <p:tgtEl>
                                          <p:spTgt spid="5"/>
                                        </p:tgtEl>
                                        <p:attrNameLst>
                                          <p:attrName>ppt_x</p:attrName>
                                        </p:attrNameLst>
                                      </p:cBhvr>
                                      <p:tavLst>
                                        <p:tav tm="0">
                                          <p:val>
                                            <p:strVal val="#ppt_x"/>
                                          </p:val>
                                        </p:tav>
                                        <p:tav tm="100000">
                                          <p:val>
                                            <p:strVal val="#ppt_x"/>
                                          </p:val>
                                        </p:tav>
                                      </p:tavLst>
                                    </p:anim>
                                    <p:anim calcmode="lin" valueType="num">
                                      <p:cBhvr additive="base">
                                        <p:cTn id="52" dur="500" fill="hold"/>
                                        <p:tgtEl>
                                          <p:spTgt spid="5"/>
                                        </p:tgtEl>
                                        <p:attrNameLst>
                                          <p:attrName>ppt_y</p:attrName>
                                        </p:attrNameLst>
                                      </p:cBhvr>
                                      <p:tavLst>
                                        <p:tav tm="0">
                                          <p:val>
                                            <p:strVal val="0-#ppt_h/2"/>
                                          </p:val>
                                        </p:tav>
                                        <p:tav tm="100000">
                                          <p:val>
                                            <p:strVal val="#ppt_y"/>
                                          </p:val>
                                        </p:tav>
                                      </p:tavLst>
                                    </p:anim>
                                  </p:childTnLst>
                                </p:cTn>
                              </p:par>
                            </p:childTnLst>
                          </p:cTn>
                        </p:par>
                        <p:par>
                          <p:cTn id="53" fill="hold" nodeType="afterGroup">
                            <p:stCondLst>
                              <p:cond delay="1000"/>
                            </p:stCondLst>
                            <p:childTnLst>
                              <p:par>
                                <p:cTn id="54" presetID="2" presetClass="entr" presetSubtype="1" fill="hold" nodeType="afterEffect">
                                  <p:stCondLst>
                                    <p:cond delay="0"/>
                                  </p:stCondLst>
                                  <p:childTnLst>
                                    <p:set>
                                      <p:cBhvr>
                                        <p:cTn id="55" dur="1" fill="hold">
                                          <p:stCondLst>
                                            <p:cond delay="0"/>
                                          </p:stCondLst>
                                        </p:cTn>
                                        <p:tgtEl>
                                          <p:spTgt spid="4"/>
                                        </p:tgtEl>
                                        <p:attrNameLst>
                                          <p:attrName>style.visibility</p:attrName>
                                        </p:attrNameLst>
                                      </p:cBhvr>
                                      <p:to>
                                        <p:strVal val="visible"/>
                                      </p:to>
                                    </p:set>
                                    <p:anim calcmode="lin" valueType="num">
                                      <p:cBhvr additive="base">
                                        <p:cTn id="56" dur="500" fill="hold"/>
                                        <p:tgtEl>
                                          <p:spTgt spid="4"/>
                                        </p:tgtEl>
                                        <p:attrNameLst>
                                          <p:attrName>ppt_x</p:attrName>
                                        </p:attrNameLst>
                                      </p:cBhvr>
                                      <p:tavLst>
                                        <p:tav tm="0">
                                          <p:val>
                                            <p:strVal val="#ppt_x"/>
                                          </p:val>
                                        </p:tav>
                                        <p:tav tm="100000">
                                          <p:val>
                                            <p:strVal val="#ppt_x"/>
                                          </p:val>
                                        </p:tav>
                                      </p:tavLst>
                                    </p:anim>
                                    <p:anim calcmode="lin" valueType="num">
                                      <p:cBhvr additive="base">
                                        <p:cTn id="57" dur="500" fill="hold"/>
                                        <p:tgtEl>
                                          <p:spTgt spid="4"/>
                                        </p:tgtEl>
                                        <p:attrNameLst>
                                          <p:attrName>ppt_y</p:attrName>
                                        </p:attrNameLst>
                                      </p:cBhvr>
                                      <p:tavLst>
                                        <p:tav tm="0">
                                          <p:val>
                                            <p:strVal val="0-#ppt_h/2"/>
                                          </p:val>
                                        </p:tav>
                                        <p:tav tm="100000">
                                          <p:val>
                                            <p:strVal val="#ppt_y"/>
                                          </p:val>
                                        </p:tav>
                                      </p:tavLst>
                                    </p:anim>
                                  </p:childTnLst>
                                </p:cTn>
                              </p:par>
                            </p:childTnLst>
                          </p:cTn>
                        </p:par>
                        <p:par>
                          <p:cTn id="58" fill="hold" nodeType="afterGroup">
                            <p:stCondLst>
                              <p:cond delay="1500"/>
                            </p:stCondLst>
                            <p:childTnLst>
                              <p:par>
                                <p:cTn id="59" presetID="2" presetClass="entr" presetSubtype="1" fill="hold" grpId="0" nodeType="afterEffect">
                                  <p:stCondLst>
                                    <p:cond delay="0"/>
                                  </p:stCondLst>
                                  <p:childTnLst>
                                    <p:set>
                                      <p:cBhvr>
                                        <p:cTn id="60" dur="1" fill="hold">
                                          <p:stCondLst>
                                            <p:cond delay="0"/>
                                          </p:stCondLst>
                                        </p:cTn>
                                        <p:tgtEl>
                                          <p:spTgt spid="102"/>
                                        </p:tgtEl>
                                        <p:attrNameLst>
                                          <p:attrName>style.visibility</p:attrName>
                                        </p:attrNameLst>
                                      </p:cBhvr>
                                      <p:to>
                                        <p:strVal val="visible"/>
                                      </p:to>
                                    </p:set>
                                    <p:anim calcmode="lin" valueType="num">
                                      <p:cBhvr additive="base">
                                        <p:cTn id="61" dur="500" fill="hold"/>
                                        <p:tgtEl>
                                          <p:spTgt spid="102"/>
                                        </p:tgtEl>
                                        <p:attrNameLst>
                                          <p:attrName>ppt_x</p:attrName>
                                        </p:attrNameLst>
                                      </p:cBhvr>
                                      <p:tavLst>
                                        <p:tav tm="0">
                                          <p:val>
                                            <p:strVal val="#ppt_x"/>
                                          </p:val>
                                        </p:tav>
                                        <p:tav tm="100000">
                                          <p:val>
                                            <p:strVal val="#ppt_x"/>
                                          </p:val>
                                        </p:tav>
                                      </p:tavLst>
                                    </p:anim>
                                    <p:anim calcmode="lin" valueType="num">
                                      <p:cBhvr additive="base">
                                        <p:cTn id="62" dur="500" fill="hold"/>
                                        <p:tgtEl>
                                          <p:spTgt spid="10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allAtOnce"/>
      <p:bldP spid="15" grpId="0"/>
      <p:bldP spid="94" grpId="0"/>
      <p:bldP spid="95" grpId="0"/>
      <p:bldP spid="102" grpId="0"/>
      <p:bldP spid="103" grpId="0"/>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smtClean="0"/>
              <a:t>Grammars</a:t>
            </a:r>
          </a:p>
        </p:txBody>
      </p:sp>
      <p:sp>
        <p:nvSpPr>
          <p:cNvPr id="10" name="Text Box 8"/>
          <p:cNvSpPr txBox="1">
            <a:spLocks noChangeArrowheads="1"/>
          </p:cNvSpPr>
          <p:nvPr/>
        </p:nvSpPr>
        <p:spPr bwMode="auto">
          <a:xfrm>
            <a:off x="152400" y="533400"/>
            <a:ext cx="8610600" cy="954088"/>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Grammar </a:t>
            </a:r>
            <a:r>
              <a:rPr lang="en-US">
                <a:effectLst>
                  <a:outerShdw blurRad="38100" dist="38100" dir="2700000" algn="tl">
                    <a:srgbClr val="000000">
                      <a:alpha val="43137"/>
                    </a:srgbClr>
                  </a:outerShdw>
                </a:effectLst>
                <a:cs typeface="+mn-cs"/>
              </a:rPr>
              <a:t>for </a:t>
            </a:r>
            <a:r>
              <a:rPr lang="en-US">
                <a:solidFill>
                  <a:schemeClr val="tx2"/>
                </a:solidFill>
                <a:effectLst>
                  <a:outerShdw blurRad="38100" dist="38100" dir="2700000" algn="tl">
                    <a:srgbClr val="000000">
                      <a:alpha val="43137"/>
                    </a:srgbClr>
                  </a:outerShdw>
                </a:effectLst>
                <a:cs typeface="+mn-cs"/>
              </a:rPr>
              <a:t>concatenation</a:t>
            </a:r>
            <a:r>
              <a:rPr lang="en-US">
                <a:effectLst>
                  <a:outerShdw blurRad="38100" dist="38100" dir="2700000" algn="tl">
                    <a:srgbClr val="000000">
                      <a:alpha val="43137"/>
                    </a:srgbClr>
                  </a:outerShdw>
                </a:effectLst>
                <a:cs typeface="+mn-cs"/>
              </a:rPr>
              <a:t> </a:t>
            </a:r>
            <a:r>
              <a:rPr lang="en-US" dirty="0">
                <a:solidFill>
                  <a:schemeClr val="accent2"/>
                </a:solidFill>
                <a:effectLst>
                  <a:outerShdw blurRad="38100" dist="38100" dir="2700000" algn="tl">
                    <a:srgbClr val="000000">
                      <a:alpha val="43137"/>
                    </a:srgbClr>
                  </a:outerShdw>
                </a:effectLst>
                <a:cs typeface="+mn-cs"/>
              </a:rPr>
              <a:t>L</a:t>
            </a:r>
            <a:r>
              <a:rPr lang="en-US" baseline="-25000" dirty="0">
                <a:solidFill>
                  <a:schemeClr val="accent2"/>
                </a:solidFill>
                <a:effectLst>
                  <a:outerShdw blurRad="38100" dist="38100" dir="2700000" algn="tl">
                    <a:srgbClr val="000000">
                      <a:alpha val="43137"/>
                    </a:srgbClr>
                  </a:outerShdw>
                </a:effectLst>
                <a:cs typeface="+mn-cs"/>
              </a:rPr>
              <a:t>1</a:t>
            </a:r>
            <a:r>
              <a:rPr lang="en-US" dirty="0">
                <a:solidFill>
                  <a:schemeClr val="accent2"/>
                </a:solidFill>
                <a:effectLst>
                  <a:outerShdw blurRad="38100" dist="38100" dir="2700000" algn="tl">
                    <a:srgbClr val="000000">
                      <a:alpha val="43137"/>
                    </a:srgbClr>
                  </a:outerShdw>
                </a:effectLst>
                <a:cs typeface="+mn-cs"/>
              </a:rPr>
              <a:t> </a:t>
            </a:r>
            <a:r>
              <a:rPr lang="en-US" dirty="0">
                <a:solidFill>
                  <a:schemeClr val="accent2"/>
                </a:solidFill>
                <a:effectLst>
                  <a:outerShdw blurRad="38100" dist="38100" dir="2700000" algn="tl">
                    <a:srgbClr val="000000">
                      <a:alpha val="43137"/>
                    </a:srgbClr>
                  </a:outerShdw>
                </a:effectLst>
                <a:cs typeface="+mn-cs"/>
                <a:sym typeface="Symbol"/>
              </a:rPr>
              <a:t> L</a:t>
            </a:r>
            <a:r>
              <a:rPr lang="en-US" baseline="-25000" dirty="0">
                <a:solidFill>
                  <a:schemeClr val="accent2"/>
                </a:solidFill>
                <a:effectLst>
                  <a:outerShdw blurRad="38100" dist="38100" dir="2700000" algn="tl">
                    <a:srgbClr val="000000">
                      <a:alpha val="43137"/>
                    </a:srgbClr>
                  </a:outerShdw>
                </a:effectLst>
                <a:cs typeface="+mn-cs"/>
                <a:sym typeface="Symbol"/>
              </a:rPr>
              <a:t>2</a:t>
            </a:r>
            <a:r>
              <a:rPr lang="en-US" dirty="0">
                <a:effectLst>
                  <a:outerShdw blurRad="38100" dist="38100" dir="2700000" algn="tl">
                    <a:srgbClr val="000000">
                      <a:alpha val="43137"/>
                    </a:srgbClr>
                  </a:outerShdw>
                </a:effectLst>
                <a:cs typeface="+mn-cs"/>
              </a:rPr>
              <a:t>:</a:t>
            </a:r>
          </a:p>
          <a:p>
            <a:pPr lvl="1" eaLnBrk="0" hangingPunct="0">
              <a:buFont typeface="Arial" pitchFamily="34" charset="0"/>
              <a:buChar char="•"/>
              <a:defRPr/>
            </a:pPr>
            <a:r>
              <a:rPr lang="en-US" dirty="0">
                <a:effectLst>
                  <a:outerShdw blurRad="38100" dist="38100" dir="2700000" algn="tl">
                    <a:srgbClr val="000000">
                      <a:alpha val="43137"/>
                    </a:srgbClr>
                  </a:outerShdw>
                </a:effectLst>
                <a:cs typeface="+mn-cs"/>
              </a:rPr>
              <a:t>S</a:t>
            </a:r>
            <a:r>
              <a:rPr lang="en-US" dirty="0">
                <a:effectLst>
                  <a:outerShdw blurRad="38100" dist="38100" dir="2700000" algn="tl">
                    <a:srgbClr val="000000">
                      <a:alpha val="43137"/>
                    </a:srgbClr>
                  </a:outerShdw>
                </a:effectLst>
                <a:cs typeface="+mn-cs"/>
                <a:sym typeface="Wingdings" pitchFamily="2" charset="2"/>
              </a:rPr>
              <a:t></a:t>
            </a:r>
            <a:r>
              <a:rPr lang="en-US" dirty="0">
                <a:solidFill>
                  <a:schemeClr val="accent2"/>
                </a:solidFill>
                <a:effectLst>
                  <a:outerShdw blurRad="38100" dist="38100" dir="2700000" algn="tl">
                    <a:srgbClr val="000000">
                      <a:alpha val="43137"/>
                    </a:srgbClr>
                  </a:outerShdw>
                </a:effectLst>
                <a:cs typeface="+mn-cs"/>
              </a:rPr>
              <a:t> </a:t>
            </a:r>
            <a:r>
              <a:rPr lang="en-US" dirty="0">
                <a:effectLst>
                  <a:outerShdw blurRad="38100" dist="38100" dir="2700000" algn="tl">
                    <a:srgbClr val="000000">
                      <a:alpha val="43137"/>
                    </a:srgbClr>
                  </a:outerShdw>
                </a:effectLst>
                <a:cs typeface="+mn-cs"/>
              </a:rPr>
              <a:t>S</a:t>
            </a:r>
            <a:r>
              <a:rPr lang="en-US" baseline="-25000" dirty="0">
                <a:effectLst>
                  <a:outerShdw blurRad="38100" dist="38100" dir="2700000" algn="tl">
                    <a:srgbClr val="000000">
                      <a:alpha val="43137"/>
                    </a:srgbClr>
                  </a:outerShdw>
                </a:effectLst>
                <a:cs typeface="+mn-cs"/>
              </a:rPr>
              <a:t>1</a:t>
            </a:r>
            <a:r>
              <a:rPr lang="en-US" dirty="0">
                <a:effectLst>
                  <a:outerShdw blurRad="38100" dist="38100" dir="2700000" algn="tl">
                    <a:srgbClr val="000000">
                      <a:alpha val="43137"/>
                    </a:srgbClr>
                  </a:outerShdw>
                </a:effectLst>
                <a:cs typeface="+mn-cs"/>
                <a:sym typeface="Wingdings" pitchFamily="2" charset="2"/>
              </a:rPr>
              <a:t> </a:t>
            </a:r>
            <a:r>
              <a:rPr lang="en-US" dirty="0">
                <a:effectLst>
                  <a:outerShdw blurRad="38100" dist="38100" dir="2700000" algn="tl">
                    <a:srgbClr val="000000">
                      <a:alpha val="43137"/>
                    </a:srgbClr>
                  </a:outerShdw>
                </a:effectLst>
                <a:cs typeface="+mn-cs"/>
              </a:rPr>
              <a:t>S</a:t>
            </a:r>
            <a:r>
              <a:rPr lang="en-US" baseline="-25000" dirty="0">
                <a:effectLst>
                  <a:outerShdw blurRad="38100" dist="38100" dir="2700000" algn="tl">
                    <a:srgbClr val="000000">
                      <a:alpha val="43137"/>
                    </a:srgbClr>
                  </a:outerShdw>
                </a:effectLst>
                <a:cs typeface="+mn-cs"/>
              </a:rPr>
              <a:t>2</a:t>
            </a:r>
            <a:endParaRPr lang="en-US" baseline="-25000" dirty="0">
              <a:effectLst>
                <a:outerShdw blurRad="38100" dist="38100" dir="2700000" algn="tl">
                  <a:srgbClr val="000000">
                    <a:alpha val="43137"/>
                  </a:srgbClr>
                </a:outerShdw>
              </a:effectLst>
              <a:cs typeface="+mn-cs"/>
              <a:sym typeface="Wingdings" pitchFamily="2" charset="2"/>
            </a:endParaRPr>
          </a:p>
        </p:txBody>
      </p:sp>
      <p:sp>
        <p:nvSpPr>
          <p:cNvPr id="15" name="Rectangle 14"/>
          <p:cNvSpPr/>
          <p:nvPr/>
        </p:nvSpPr>
        <p:spPr>
          <a:xfrm>
            <a:off x="4419600" y="1219200"/>
            <a:ext cx="385763" cy="523875"/>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sym typeface="Wingdings" pitchFamily="2" charset="2"/>
              </a:rPr>
              <a:t>S</a:t>
            </a:r>
            <a:endParaRPr lang="en-CA" dirty="0">
              <a:effectLst>
                <a:outerShdw blurRad="38100" dist="38100" dir="2700000" algn="tl">
                  <a:srgbClr val="000000">
                    <a:alpha val="43137"/>
                  </a:srgbClr>
                </a:outerShdw>
              </a:effectLst>
              <a:cs typeface="+mn-cs"/>
            </a:endParaRPr>
          </a:p>
        </p:txBody>
      </p:sp>
      <p:grpSp>
        <p:nvGrpSpPr>
          <p:cNvPr id="2" name="Group 92"/>
          <p:cNvGrpSpPr>
            <a:grpSpLocks/>
          </p:cNvGrpSpPr>
          <p:nvPr/>
        </p:nvGrpSpPr>
        <p:grpSpPr bwMode="auto">
          <a:xfrm>
            <a:off x="2555875" y="2070100"/>
            <a:ext cx="2016125" cy="1739900"/>
            <a:chOff x="3590109" y="1993800"/>
            <a:chExt cx="2016036" cy="1740000"/>
          </a:xfrm>
        </p:grpSpPr>
        <p:sp>
          <p:nvSpPr>
            <p:cNvPr id="84" name="Freeform 83"/>
            <p:cNvSpPr/>
            <p:nvPr/>
          </p:nvSpPr>
          <p:spPr bwMode="auto">
            <a:xfrm>
              <a:off x="4598127" y="1993800"/>
              <a:ext cx="0" cy="21591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89" name="Isosceles Triangle 88"/>
            <p:cNvSpPr/>
            <p:nvPr/>
          </p:nvSpPr>
          <p:spPr bwMode="auto">
            <a:xfrm>
              <a:off x="3590109" y="2214476"/>
              <a:ext cx="2016036" cy="1519324"/>
            </a:xfrm>
            <a:prstGeom prst="triangl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94" name="Rectangle 93"/>
          <p:cNvSpPr/>
          <p:nvPr/>
        </p:nvSpPr>
        <p:spPr>
          <a:xfrm>
            <a:off x="3309938" y="3733800"/>
            <a:ext cx="523875"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rPr>
              <a:t>L</a:t>
            </a:r>
            <a:r>
              <a:rPr lang="en-US" baseline="-25000" dirty="0">
                <a:solidFill>
                  <a:schemeClr val="accent2"/>
                </a:solidFill>
                <a:effectLst>
                  <a:outerShdw blurRad="38100" dist="38100" dir="2700000" algn="tl">
                    <a:srgbClr val="000000">
                      <a:alpha val="43137"/>
                    </a:srgbClr>
                  </a:outerShdw>
                </a:effectLst>
                <a:cs typeface="+mn-cs"/>
              </a:rPr>
              <a:t>1</a:t>
            </a:r>
            <a:endParaRPr lang="en-CA" dirty="0">
              <a:effectLst>
                <a:outerShdw blurRad="38100" dist="38100" dir="2700000" algn="tl">
                  <a:srgbClr val="000000">
                    <a:alpha val="43137"/>
                  </a:srgbClr>
                </a:outerShdw>
              </a:effectLst>
              <a:cs typeface="+mn-cs"/>
            </a:endParaRPr>
          </a:p>
        </p:txBody>
      </p:sp>
      <p:grpSp>
        <p:nvGrpSpPr>
          <p:cNvPr id="3" name="Group 95"/>
          <p:cNvGrpSpPr>
            <a:grpSpLocks/>
          </p:cNvGrpSpPr>
          <p:nvPr/>
        </p:nvGrpSpPr>
        <p:grpSpPr bwMode="auto">
          <a:xfrm>
            <a:off x="4703763" y="2079625"/>
            <a:ext cx="2016125" cy="1739900"/>
            <a:chOff x="3590109" y="1993800"/>
            <a:chExt cx="2016036" cy="1740000"/>
          </a:xfrm>
        </p:grpSpPr>
        <p:sp>
          <p:nvSpPr>
            <p:cNvPr id="97" name="Freeform 96"/>
            <p:cNvSpPr/>
            <p:nvPr/>
          </p:nvSpPr>
          <p:spPr bwMode="auto">
            <a:xfrm>
              <a:off x="4598127" y="1993800"/>
              <a:ext cx="0" cy="21591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98" name="Isosceles Triangle 97"/>
            <p:cNvSpPr/>
            <p:nvPr/>
          </p:nvSpPr>
          <p:spPr bwMode="auto">
            <a:xfrm>
              <a:off x="3590109" y="2214476"/>
              <a:ext cx="2016036" cy="1519324"/>
            </a:xfrm>
            <a:prstGeom prst="triangl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02" name="Rectangle 101"/>
          <p:cNvSpPr/>
          <p:nvPr/>
        </p:nvSpPr>
        <p:spPr>
          <a:xfrm>
            <a:off x="5457825" y="3743325"/>
            <a:ext cx="523875"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rPr>
              <a:t>L</a:t>
            </a:r>
            <a:r>
              <a:rPr lang="en-US" baseline="-25000" dirty="0">
                <a:solidFill>
                  <a:schemeClr val="accent2"/>
                </a:solidFill>
                <a:effectLst>
                  <a:outerShdw blurRad="38100" dist="38100" dir="2700000" algn="tl">
                    <a:srgbClr val="000000">
                      <a:alpha val="43137"/>
                    </a:srgbClr>
                  </a:outerShdw>
                </a:effectLst>
                <a:cs typeface="+mn-cs"/>
              </a:rPr>
              <a:t>2</a:t>
            </a:r>
            <a:endParaRPr lang="en-CA" dirty="0">
              <a:effectLst>
                <a:outerShdw blurRad="38100" dist="38100" dir="2700000" algn="tl">
                  <a:srgbClr val="000000">
                    <a:alpha val="43137"/>
                  </a:srgbClr>
                </a:outerShdw>
              </a:effectLst>
              <a:cs typeface="+mn-cs"/>
            </a:endParaRPr>
          </a:p>
        </p:txBody>
      </p:sp>
      <p:grpSp>
        <p:nvGrpSpPr>
          <p:cNvPr id="4" name="Group 23"/>
          <p:cNvGrpSpPr>
            <a:grpSpLocks/>
          </p:cNvGrpSpPr>
          <p:nvPr/>
        </p:nvGrpSpPr>
        <p:grpSpPr bwMode="auto">
          <a:xfrm>
            <a:off x="3328988" y="1617663"/>
            <a:ext cx="2652712" cy="608012"/>
            <a:chOff x="3328679" y="1541418"/>
            <a:chExt cx="2653402" cy="607419"/>
          </a:xfrm>
        </p:grpSpPr>
        <p:sp>
          <p:nvSpPr>
            <p:cNvPr id="88" name="Rectangle 87"/>
            <p:cNvSpPr/>
            <p:nvPr/>
          </p:nvSpPr>
          <p:spPr>
            <a:xfrm>
              <a:off x="3328679" y="1615957"/>
              <a:ext cx="504956" cy="523364"/>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rPr>
                <a:t>S</a:t>
              </a:r>
              <a:r>
                <a:rPr lang="en-US" baseline="-25000" dirty="0">
                  <a:effectLst>
                    <a:outerShdw blurRad="38100" dist="38100" dir="2700000" algn="tl">
                      <a:srgbClr val="000000">
                        <a:alpha val="43137"/>
                      </a:srgbClr>
                    </a:outerShdw>
                  </a:effectLst>
                  <a:cs typeface="+mn-cs"/>
                </a:rPr>
                <a:t>1</a:t>
              </a:r>
              <a:endParaRPr lang="en-CA" dirty="0">
                <a:effectLst>
                  <a:outerShdw blurRad="38100" dist="38100" dir="2700000" algn="tl">
                    <a:srgbClr val="000000">
                      <a:alpha val="43137"/>
                    </a:srgbClr>
                  </a:outerShdw>
                </a:effectLst>
                <a:cs typeface="+mn-cs"/>
              </a:endParaRPr>
            </a:p>
          </p:txBody>
        </p:sp>
        <p:sp>
          <p:nvSpPr>
            <p:cNvPr id="100" name="Rectangle 99"/>
            <p:cNvSpPr/>
            <p:nvPr/>
          </p:nvSpPr>
          <p:spPr>
            <a:xfrm>
              <a:off x="5477125" y="1625473"/>
              <a:ext cx="504956" cy="523364"/>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rPr>
                <a:t>S</a:t>
              </a:r>
              <a:r>
                <a:rPr lang="en-US" baseline="-25000" dirty="0">
                  <a:effectLst>
                    <a:outerShdw blurRad="38100" dist="38100" dir="2700000" algn="tl">
                      <a:srgbClr val="000000">
                        <a:alpha val="43137"/>
                      </a:srgbClr>
                    </a:outerShdw>
                  </a:effectLst>
                  <a:cs typeface="+mn-cs"/>
                </a:rPr>
                <a:t>2</a:t>
              </a:r>
              <a:endParaRPr lang="en-CA" dirty="0">
                <a:effectLst>
                  <a:outerShdw blurRad="38100" dist="38100" dir="2700000" algn="tl">
                    <a:srgbClr val="000000">
                      <a:alpha val="43137"/>
                    </a:srgbClr>
                  </a:outerShdw>
                </a:effectLst>
                <a:cs typeface="+mn-cs"/>
              </a:endParaRPr>
            </a:p>
          </p:txBody>
        </p:sp>
        <p:grpSp>
          <p:nvGrpSpPr>
            <p:cNvPr id="213004" name="Group 43"/>
            <p:cNvGrpSpPr>
              <a:grpSpLocks/>
            </p:cNvGrpSpPr>
            <p:nvPr/>
          </p:nvGrpSpPr>
          <p:grpSpPr bwMode="auto">
            <a:xfrm>
              <a:off x="4413072" y="1541418"/>
              <a:ext cx="372291" cy="228054"/>
              <a:chOff x="4191000" y="2186400"/>
              <a:chExt cx="372291" cy="228054"/>
            </a:xfrm>
          </p:grpSpPr>
          <p:sp>
            <p:nvSpPr>
              <p:cNvPr id="22" name="Freeform 21"/>
              <p:cNvSpPr/>
              <p:nvPr/>
            </p:nvSpPr>
            <p:spPr bwMode="auto">
              <a:xfrm>
                <a:off x="4191151" y="2186400"/>
                <a:ext cx="144501" cy="215689"/>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3" name="Freeform 22"/>
              <p:cNvSpPr/>
              <p:nvPr/>
            </p:nvSpPr>
            <p:spPr bwMode="auto">
              <a:xfrm flipH="1">
                <a:off x="4418223" y="2199088"/>
                <a:ext cx="144500" cy="215689"/>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0">
                                            <p:txEl>
                                              <p:pRg st="1" end="1"/>
                                            </p:txEl>
                                          </p:spTgt>
                                        </p:tgtEl>
                                        <p:attrNameLst>
                                          <p:attrName>style.visibility</p:attrName>
                                        </p:attrNameLst>
                                      </p:cBhvr>
                                      <p:to>
                                        <p:strVal val="visible"/>
                                      </p:to>
                                    </p:set>
                                    <p:anim calcmode="lin" valueType="num">
                                      <p:cBhvr additive="base">
                                        <p:cTn id="13" dur="500" fill="hold"/>
                                        <p:tgtEl>
                                          <p:spTgt spid="10">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ppt_x"/>
                                          </p:val>
                                        </p:tav>
                                        <p:tav tm="100000">
                                          <p:val>
                                            <p:strVal val="#ppt_x"/>
                                          </p:val>
                                        </p:tav>
                                      </p:tavLst>
                                    </p:anim>
                                    <p:anim calcmode="lin" valueType="num">
                                      <p:cBhvr additive="base">
                                        <p:cTn id="20" dur="500" fill="hold"/>
                                        <p:tgtEl>
                                          <p:spTgt spid="15"/>
                                        </p:tgtEl>
                                        <p:attrNameLst>
                                          <p:attrName>ppt_y</p:attrName>
                                        </p:attrNameLst>
                                      </p:cBhvr>
                                      <p:tavLst>
                                        <p:tav tm="0">
                                          <p:val>
                                            <p:strVal val="0-#ppt_h/2"/>
                                          </p:val>
                                        </p:tav>
                                        <p:tav tm="100000">
                                          <p:val>
                                            <p:strVal val="#ppt_y"/>
                                          </p:val>
                                        </p:tav>
                                      </p:tavLst>
                                    </p:anim>
                                  </p:childTnLst>
                                </p:cTn>
                              </p:par>
                            </p:childTnLst>
                          </p:cTn>
                        </p:par>
                        <p:par>
                          <p:cTn id="21" fill="hold" nodeType="afterGroup">
                            <p:stCondLst>
                              <p:cond delay="500"/>
                            </p:stCondLst>
                            <p:childTnLst>
                              <p:par>
                                <p:cTn id="22" presetID="2" presetClass="entr" presetSubtype="1" fill="hold" nodeType="after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additive="base">
                                        <p:cTn id="24" dur="500" fill="hold"/>
                                        <p:tgtEl>
                                          <p:spTgt spid="4"/>
                                        </p:tgtEl>
                                        <p:attrNameLst>
                                          <p:attrName>ppt_x</p:attrName>
                                        </p:attrNameLst>
                                      </p:cBhvr>
                                      <p:tavLst>
                                        <p:tav tm="0">
                                          <p:val>
                                            <p:strVal val="#ppt_x"/>
                                          </p:val>
                                        </p:tav>
                                        <p:tav tm="100000">
                                          <p:val>
                                            <p:strVal val="#ppt_x"/>
                                          </p:val>
                                        </p:tav>
                                      </p:tavLst>
                                    </p:anim>
                                    <p:anim calcmode="lin" valueType="num">
                                      <p:cBhvr additive="base">
                                        <p:cTn id="25" dur="500" fill="hold"/>
                                        <p:tgtEl>
                                          <p:spTgt spid="4"/>
                                        </p:tgtEl>
                                        <p:attrNameLst>
                                          <p:attrName>ppt_y</p:attrName>
                                        </p:attrNameLst>
                                      </p:cBhvr>
                                      <p:tavLst>
                                        <p:tav tm="0">
                                          <p:val>
                                            <p:strVal val="0-#ppt_h/2"/>
                                          </p:val>
                                        </p:tav>
                                        <p:tav tm="100000">
                                          <p:val>
                                            <p:strVal val="#ppt_y"/>
                                          </p:val>
                                        </p:tav>
                                      </p:tavLst>
                                    </p:anim>
                                  </p:childTnLst>
                                </p:cTn>
                              </p:par>
                            </p:childTnLst>
                          </p:cTn>
                        </p:par>
                        <p:par>
                          <p:cTn id="26" fill="hold" nodeType="afterGroup">
                            <p:stCondLst>
                              <p:cond delay="1000"/>
                            </p:stCondLst>
                            <p:childTnLst>
                              <p:par>
                                <p:cTn id="27" presetID="2" presetClass="entr" presetSubtype="1" fill="hold" nodeType="afterEffect">
                                  <p:stCondLst>
                                    <p:cond delay="0"/>
                                  </p:stCondLst>
                                  <p:childTnLst>
                                    <p:set>
                                      <p:cBhvr>
                                        <p:cTn id="28" dur="1" fill="hold">
                                          <p:stCondLst>
                                            <p:cond delay="0"/>
                                          </p:stCondLst>
                                        </p:cTn>
                                        <p:tgtEl>
                                          <p:spTgt spid="2"/>
                                        </p:tgtEl>
                                        <p:attrNameLst>
                                          <p:attrName>style.visibility</p:attrName>
                                        </p:attrNameLst>
                                      </p:cBhvr>
                                      <p:to>
                                        <p:strVal val="visible"/>
                                      </p:to>
                                    </p:set>
                                    <p:anim calcmode="lin" valueType="num">
                                      <p:cBhvr additive="base">
                                        <p:cTn id="29" dur="500" fill="hold"/>
                                        <p:tgtEl>
                                          <p:spTgt spid="2"/>
                                        </p:tgtEl>
                                        <p:attrNameLst>
                                          <p:attrName>ppt_x</p:attrName>
                                        </p:attrNameLst>
                                      </p:cBhvr>
                                      <p:tavLst>
                                        <p:tav tm="0">
                                          <p:val>
                                            <p:strVal val="#ppt_x"/>
                                          </p:val>
                                        </p:tav>
                                        <p:tav tm="100000">
                                          <p:val>
                                            <p:strVal val="#ppt_x"/>
                                          </p:val>
                                        </p:tav>
                                      </p:tavLst>
                                    </p:anim>
                                    <p:anim calcmode="lin" valueType="num">
                                      <p:cBhvr additive="base">
                                        <p:cTn id="30" dur="500" fill="hold"/>
                                        <p:tgtEl>
                                          <p:spTgt spid="2"/>
                                        </p:tgtEl>
                                        <p:attrNameLst>
                                          <p:attrName>ppt_y</p:attrName>
                                        </p:attrNameLst>
                                      </p:cBhvr>
                                      <p:tavLst>
                                        <p:tav tm="0">
                                          <p:val>
                                            <p:strVal val="0-#ppt_h/2"/>
                                          </p:val>
                                        </p:tav>
                                        <p:tav tm="100000">
                                          <p:val>
                                            <p:strVal val="#ppt_y"/>
                                          </p:val>
                                        </p:tav>
                                      </p:tavLst>
                                    </p:anim>
                                  </p:childTnLst>
                                </p:cTn>
                              </p:par>
                            </p:childTnLst>
                          </p:cTn>
                        </p:par>
                        <p:par>
                          <p:cTn id="31" fill="hold" nodeType="afterGroup">
                            <p:stCondLst>
                              <p:cond delay="1500"/>
                            </p:stCondLst>
                            <p:childTnLst>
                              <p:par>
                                <p:cTn id="32" presetID="2" presetClass="entr" presetSubtype="1" fill="hold" grpId="0" nodeType="afterEffect">
                                  <p:stCondLst>
                                    <p:cond delay="0"/>
                                  </p:stCondLst>
                                  <p:childTnLst>
                                    <p:set>
                                      <p:cBhvr>
                                        <p:cTn id="33" dur="1" fill="hold">
                                          <p:stCondLst>
                                            <p:cond delay="0"/>
                                          </p:stCondLst>
                                        </p:cTn>
                                        <p:tgtEl>
                                          <p:spTgt spid="94"/>
                                        </p:tgtEl>
                                        <p:attrNameLst>
                                          <p:attrName>style.visibility</p:attrName>
                                        </p:attrNameLst>
                                      </p:cBhvr>
                                      <p:to>
                                        <p:strVal val="visible"/>
                                      </p:to>
                                    </p:set>
                                    <p:anim calcmode="lin" valueType="num">
                                      <p:cBhvr additive="base">
                                        <p:cTn id="34" dur="500" fill="hold"/>
                                        <p:tgtEl>
                                          <p:spTgt spid="94"/>
                                        </p:tgtEl>
                                        <p:attrNameLst>
                                          <p:attrName>ppt_x</p:attrName>
                                        </p:attrNameLst>
                                      </p:cBhvr>
                                      <p:tavLst>
                                        <p:tav tm="0">
                                          <p:val>
                                            <p:strVal val="#ppt_x"/>
                                          </p:val>
                                        </p:tav>
                                        <p:tav tm="100000">
                                          <p:val>
                                            <p:strVal val="#ppt_x"/>
                                          </p:val>
                                        </p:tav>
                                      </p:tavLst>
                                    </p:anim>
                                    <p:anim calcmode="lin" valueType="num">
                                      <p:cBhvr additive="base">
                                        <p:cTn id="35" dur="500" fill="hold"/>
                                        <p:tgtEl>
                                          <p:spTgt spid="94"/>
                                        </p:tgtEl>
                                        <p:attrNameLst>
                                          <p:attrName>ppt_y</p:attrName>
                                        </p:attrNameLst>
                                      </p:cBhvr>
                                      <p:tavLst>
                                        <p:tav tm="0">
                                          <p:val>
                                            <p:strVal val="0-#ppt_h/2"/>
                                          </p:val>
                                        </p:tav>
                                        <p:tav tm="100000">
                                          <p:val>
                                            <p:strVal val="#ppt_y"/>
                                          </p:val>
                                        </p:tav>
                                      </p:tavLst>
                                    </p:anim>
                                  </p:childTnLst>
                                </p:cTn>
                              </p:par>
                            </p:childTnLst>
                          </p:cTn>
                        </p:par>
                        <p:par>
                          <p:cTn id="36" fill="hold" nodeType="afterGroup">
                            <p:stCondLst>
                              <p:cond delay="2000"/>
                            </p:stCondLst>
                            <p:childTnLst>
                              <p:par>
                                <p:cTn id="37" presetID="2" presetClass="entr" presetSubtype="1" fill="hold" nodeType="afterEffect">
                                  <p:stCondLst>
                                    <p:cond delay="0"/>
                                  </p:stCondLst>
                                  <p:childTnLst>
                                    <p:set>
                                      <p:cBhvr>
                                        <p:cTn id="38" dur="1" fill="hold">
                                          <p:stCondLst>
                                            <p:cond delay="0"/>
                                          </p:stCondLst>
                                        </p:cTn>
                                        <p:tgtEl>
                                          <p:spTgt spid="3"/>
                                        </p:tgtEl>
                                        <p:attrNameLst>
                                          <p:attrName>style.visibility</p:attrName>
                                        </p:attrNameLst>
                                      </p:cBhvr>
                                      <p:to>
                                        <p:strVal val="visible"/>
                                      </p:to>
                                    </p:set>
                                    <p:anim calcmode="lin" valueType="num">
                                      <p:cBhvr additive="base">
                                        <p:cTn id="39" dur="500" fill="hold"/>
                                        <p:tgtEl>
                                          <p:spTgt spid="3"/>
                                        </p:tgtEl>
                                        <p:attrNameLst>
                                          <p:attrName>ppt_x</p:attrName>
                                        </p:attrNameLst>
                                      </p:cBhvr>
                                      <p:tavLst>
                                        <p:tav tm="0">
                                          <p:val>
                                            <p:strVal val="#ppt_x"/>
                                          </p:val>
                                        </p:tav>
                                        <p:tav tm="100000">
                                          <p:val>
                                            <p:strVal val="#ppt_x"/>
                                          </p:val>
                                        </p:tav>
                                      </p:tavLst>
                                    </p:anim>
                                    <p:anim calcmode="lin" valueType="num">
                                      <p:cBhvr additive="base">
                                        <p:cTn id="40" dur="500" fill="hold"/>
                                        <p:tgtEl>
                                          <p:spTgt spid="3"/>
                                        </p:tgtEl>
                                        <p:attrNameLst>
                                          <p:attrName>ppt_y</p:attrName>
                                        </p:attrNameLst>
                                      </p:cBhvr>
                                      <p:tavLst>
                                        <p:tav tm="0">
                                          <p:val>
                                            <p:strVal val="0-#ppt_h/2"/>
                                          </p:val>
                                        </p:tav>
                                        <p:tav tm="100000">
                                          <p:val>
                                            <p:strVal val="#ppt_y"/>
                                          </p:val>
                                        </p:tav>
                                      </p:tavLst>
                                    </p:anim>
                                  </p:childTnLst>
                                </p:cTn>
                              </p:par>
                            </p:childTnLst>
                          </p:cTn>
                        </p:par>
                        <p:par>
                          <p:cTn id="41" fill="hold" nodeType="afterGroup">
                            <p:stCondLst>
                              <p:cond delay="2500"/>
                            </p:stCondLst>
                            <p:childTnLst>
                              <p:par>
                                <p:cTn id="42" presetID="2" presetClass="entr" presetSubtype="1" fill="hold" grpId="0" nodeType="afterEffect">
                                  <p:stCondLst>
                                    <p:cond delay="0"/>
                                  </p:stCondLst>
                                  <p:childTnLst>
                                    <p:set>
                                      <p:cBhvr>
                                        <p:cTn id="43" dur="1" fill="hold">
                                          <p:stCondLst>
                                            <p:cond delay="0"/>
                                          </p:stCondLst>
                                        </p:cTn>
                                        <p:tgtEl>
                                          <p:spTgt spid="102"/>
                                        </p:tgtEl>
                                        <p:attrNameLst>
                                          <p:attrName>style.visibility</p:attrName>
                                        </p:attrNameLst>
                                      </p:cBhvr>
                                      <p:to>
                                        <p:strVal val="visible"/>
                                      </p:to>
                                    </p:set>
                                    <p:anim calcmode="lin" valueType="num">
                                      <p:cBhvr additive="base">
                                        <p:cTn id="44" dur="500" fill="hold"/>
                                        <p:tgtEl>
                                          <p:spTgt spid="102"/>
                                        </p:tgtEl>
                                        <p:attrNameLst>
                                          <p:attrName>ppt_x</p:attrName>
                                        </p:attrNameLst>
                                      </p:cBhvr>
                                      <p:tavLst>
                                        <p:tav tm="0">
                                          <p:val>
                                            <p:strVal val="#ppt_x"/>
                                          </p:val>
                                        </p:tav>
                                        <p:tav tm="100000">
                                          <p:val>
                                            <p:strVal val="#ppt_x"/>
                                          </p:val>
                                        </p:tav>
                                      </p:tavLst>
                                    </p:anim>
                                    <p:anim calcmode="lin" valueType="num">
                                      <p:cBhvr additive="base">
                                        <p:cTn id="45" dur="500" fill="hold"/>
                                        <p:tgtEl>
                                          <p:spTgt spid="10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allAtOnce"/>
      <p:bldP spid="15" grpId="0"/>
      <p:bldP spid="94" grpId="0"/>
      <p:bldP spid="102" grpId="0"/>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smtClean="0"/>
              <a:t>Grammars</a:t>
            </a:r>
          </a:p>
        </p:txBody>
      </p:sp>
      <p:sp>
        <p:nvSpPr>
          <p:cNvPr id="10" name="Text Box 8"/>
          <p:cNvSpPr txBox="1">
            <a:spLocks noChangeArrowheads="1"/>
          </p:cNvSpPr>
          <p:nvPr/>
        </p:nvSpPr>
        <p:spPr bwMode="auto">
          <a:xfrm>
            <a:off x="152400" y="457200"/>
            <a:ext cx="8610600" cy="1384300"/>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Grammar for </a:t>
            </a:r>
            <a:r>
              <a:rPr lang="en-US" dirty="0">
                <a:solidFill>
                  <a:schemeClr val="tx2"/>
                </a:solidFill>
                <a:effectLst>
                  <a:outerShdw blurRad="38100" dist="38100" dir="2700000" algn="tl">
                    <a:srgbClr val="000000">
                      <a:alpha val="43137"/>
                    </a:srgbClr>
                  </a:outerShdw>
                </a:effectLst>
                <a:cs typeface="+mn-cs"/>
              </a:rPr>
              <a:t>spew &amp; plop  </a:t>
            </a:r>
            <a:r>
              <a:rPr lang="en-US" dirty="0">
                <a:solidFill>
                  <a:schemeClr val="accent2"/>
                </a:solidFill>
                <a:effectLst>
                  <a:outerShdw blurRad="38100" dist="38100" dir="2700000" algn="tl">
                    <a:srgbClr val="000000">
                      <a:alpha val="43137"/>
                    </a:srgbClr>
                  </a:outerShdw>
                </a:effectLst>
                <a:cs typeface="+mn-cs"/>
              </a:rPr>
              <a:t>a</a:t>
            </a:r>
            <a:r>
              <a:rPr lang="en-US" baseline="30000" dirty="0">
                <a:solidFill>
                  <a:schemeClr val="accent2"/>
                </a:solidFill>
                <a:effectLst>
                  <a:outerShdw blurRad="38100" dist="38100" dir="2700000" algn="tl">
                    <a:srgbClr val="000000">
                      <a:alpha val="43137"/>
                    </a:srgbClr>
                  </a:outerShdw>
                </a:effectLst>
                <a:cs typeface="+mn-cs"/>
              </a:rPr>
              <a:t>n</a:t>
            </a:r>
            <a:r>
              <a:rPr lang="en-US" dirty="0">
                <a:solidFill>
                  <a:schemeClr val="accent2"/>
                </a:solidFill>
                <a:effectLst>
                  <a:outerShdw blurRad="38100" dist="38100" dir="2700000" algn="tl">
                    <a:srgbClr val="000000">
                      <a:alpha val="43137"/>
                    </a:srgbClr>
                  </a:outerShdw>
                </a:effectLst>
                <a:cs typeface="+mn-cs"/>
              </a:rPr>
              <a:t> # </a:t>
            </a:r>
            <a:r>
              <a:rPr lang="en-US" dirty="0" err="1">
                <a:solidFill>
                  <a:schemeClr val="accent2"/>
                </a:solidFill>
                <a:effectLst>
                  <a:outerShdw blurRad="38100" dist="38100" dir="2700000" algn="tl">
                    <a:srgbClr val="000000">
                      <a:alpha val="43137"/>
                    </a:srgbClr>
                  </a:outerShdw>
                </a:effectLst>
                <a:cs typeface="+mn-cs"/>
              </a:rPr>
              <a:t>b</a:t>
            </a:r>
            <a:r>
              <a:rPr lang="en-US" baseline="30000" dirty="0" err="1">
                <a:solidFill>
                  <a:schemeClr val="accent2"/>
                </a:solidFill>
                <a:effectLst>
                  <a:outerShdw blurRad="38100" dist="38100" dir="2700000" algn="tl">
                    <a:srgbClr val="000000">
                      <a:alpha val="43137"/>
                    </a:srgbClr>
                  </a:outerShdw>
                </a:effectLst>
                <a:cs typeface="+mn-cs"/>
              </a:rPr>
              <a:t>n</a:t>
            </a:r>
            <a:r>
              <a:rPr lang="en-US" dirty="0">
                <a:effectLst>
                  <a:outerShdw blurRad="38100" dist="38100" dir="2700000" algn="tl">
                    <a:srgbClr val="000000">
                      <a:alpha val="43137"/>
                    </a:srgbClr>
                  </a:outerShdw>
                </a:effectLst>
                <a:cs typeface="+mn-cs"/>
              </a:rPr>
              <a:t>:</a:t>
            </a:r>
          </a:p>
          <a:p>
            <a:pPr lvl="1" eaLnBrk="0" hangingPunct="0">
              <a:buFont typeface="Arial" pitchFamily="34" charset="0"/>
              <a:buChar char="•"/>
              <a:defRPr/>
            </a:pPr>
            <a:r>
              <a:rPr lang="en-US" dirty="0">
                <a:effectLst>
                  <a:outerShdw blurRad="38100" dist="38100" dir="2700000" algn="tl">
                    <a:srgbClr val="000000">
                      <a:alpha val="43137"/>
                    </a:srgbClr>
                  </a:outerShdw>
                </a:effectLst>
                <a:cs typeface="+mn-cs"/>
              </a:rPr>
              <a:t>Spew: </a:t>
            </a:r>
            <a:r>
              <a:rPr lang="en-US" dirty="0" err="1">
                <a:solidFill>
                  <a:schemeClr val="accent6"/>
                </a:solidFill>
                <a:effectLst>
                  <a:outerShdw blurRad="38100" dist="38100" dir="2700000" algn="tl">
                    <a:srgbClr val="000000">
                      <a:alpha val="43137"/>
                    </a:srgbClr>
                  </a:outerShdw>
                </a:effectLst>
                <a:cs typeface="+mn-cs"/>
              </a:rPr>
              <a:t>S</a:t>
            </a:r>
            <a:r>
              <a:rPr lang="en-US" dirty="0" err="1">
                <a:solidFill>
                  <a:schemeClr val="accent6"/>
                </a:solidFill>
                <a:effectLst>
                  <a:outerShdw blurRad="38100" dist="38100" dir="2700000" algn="tl">
                    <a:srgbClr val="000000">
                      <a:alpha val="43137"/>
                    </a:srgbClr>
                  </a:outerShdw>
                </a:effectLst>
                <a:cs typeface="+mn-cs"/>
                <a:sym typeface="Wingdings" pitchFamily="2" charset="2"/>
              </a:rPr>
              <a:t>aSb</a:t>
            </a:r>
            <a:endParaRPr lang="en-US" dirty="0">
              <a:solidFill>
                <a:schemeClr val="accent6"/>
              </a:solidFill>
              <a:effectLst>
                <a:outerShdw blurRad="38100" dist="38100" dir="2700000" algn="tl">
                  <a:srgbClr val="000000">
                    <a:alpha val="43137"/>
                  </a:srgbClr>
                </a:outerShdw>
              </a:effectLst>
              <a:cs typeface="+mn-cs"/>
              <a:sym typeface="Wingdings" pitchFamily="2" charset="2"/>
            </a:endParaRPr>
          </a:p>
          <a:p>
            <a:pPr lvl="1" eaLnBrk="0" hangingPunct="0">
              <a:buFont typeface="Arial" pitchFamily="34" charset="0"/>
              <a:buChar char="•"/>
              <a:defRPr/>
            </a:pPr>
            <a:r>
              <a:rPr lang="en-US" dirty="0">
                <a:effectLst>
                  <a:outerShdw blurRad="38100" dist="38100" dir="2700000" algn="tl">
                    <a:srgbClr val="000000">
                      <a:alpha val="43137"/>
                    </a:srgbClr>
                  </a:outerShdw>
                </a:effectLst>
                <a:cs typeface="+mn-cs"/>
                <a:sym typeface="Wingdings" pitchFamily="2" charset="2"/>
              </a:rPr>
              <a:t>Plop:  </a:t>
            </a:r>
            <a:r>
              <a:rPr lang="en-US" dirty="0">
                <a:solidFill>
                  <a:schemeClr val="accent6"/>
                </a:solidFill>
                <a:effectLst>
                  <a:outerShdw blurRad="38100" dist="38100" dir="2700000" algn="tl">
                    <a:srgbClr val="000000">
                      <a:alpha val="43137"/>
                    </a:srgbClr>
                  </a:outerShdw>
                </a:effectLst>
                <a:cs typeface="+mn-cs"/>
                <a:sym typeface="Wingdings" pitchFamily="2" charset="2"/>
              </a:rPr>
              <a:t>S #</a:t>
            </a:r>
          </a:p>
        </p:txBody>
      </p:sp>
      <p:sp>
        <p:nvSpPr>
          <p:cNvPr id="15" name="Rectangle 14"/>
          <p:cNvSpPr/>
          <p:nvPr/>
        </p:nvSpPr>
        <p:spPr>
          <a:xfrm>
            <a:off x="4402138" y="1143000"/>
            <a:ext cx="385762" cy="523875"/>
          </a:xfrm>
          <a:prstGeom prst="rect">
            <a:avLst/>
          </a:prstGeom>
        </p:spPr>
        <p:txBody>
          <a:bodyPr wrap="none">
            <a:spAutoFit/>
          </a:bodyPr>
          <a:lstStyle/>
          <a:p>
            <a:pPr eaLnBrk="0" hangingPunct="0">
              <a:defRPr/>
            </a:pPr>
            <a:r>
              <a:rPr lang="en-US" dirty="0">
                <a:solidFill>
                  <a:schemeClr val="accent6"/>
                </a:solidFill>
                <a:effectLst>
                  <a:outerShdw blurRad="38100" dist="38100" dir="2700000" algn="tl">
                    <a:srgbClr val="000000">
                      <a:alpha val="43137"/>
                    </a:srgbClr>
                  </a:outerShdw>
                </a:effectLst>
                <a:cs typeface="+mn-cs"/>
                <a:sym typeface="Wingdings" pitchFamily="2" charset="2"/>
              </a:rPr>
              <a:t>S</a:t>
            </a:r>
            <a:endParaRPr lang="en-CA" dirty="0">
              <a:solidFill>
                <a:schemeClr val="accent6"/>
              </a:solidFill>
              <a:effectLst>
                <a:outerShdw blurRad="38100" dist="38100" dir="2700000" algn="tl">
                  <a:srgbClr val="000000">
                    <a:alpha val="43137"/>
                  </a:srgbClr>
                </a:outerShdw>
              </a:effectLst>
              <a:cs typeface="+mn-cs"/>
            </a:endParaRPr>
          </a:p>
        </p:txBody>
      </p:sp>
      <p:sp>
        <p:nvSpPr>
          <p:cNvPr id="17" name="Rectangle 16"/>
          <p:cNvSpPr/>
          <p:nvPr/>
        </p:nvSpPr>
        <p:spPr>
          <a:xfrm>
            <a:off x="4081463" y="1760538"/>
            <a:ext cx="1062037" cy="522287"/>
          </a:xfrm>
          <a:prstGeom prst="rect">
            <a:avLst/>
          </a:prstGeom>
        </p:spPr>
        <p:txBody>
          <a:bodyPr wrap="none">
            <a:spAutoFit/>
          </a:bodyPr>
          <a:lstStyle/>
          <a:p>
            <a:pPr algn="ctr" eaLnBrk="0" hangingPunct="0">
              <a:defRPr/>
            </a:pPr>
            <a:r>
              <a:rPr lang="en-US" dirty="0" err="1">
                <a:solidFill>
                  <a:schemeClr val="accent6"/>
                </a:solidFill>
                <a:effectLst>
                  <a:outerShdw blurRad="38100" dist="38100" dir="2700000" algn="tl">
                    <a:srgbClr val="000000">
                      <a:alpha val="43137"/>
                    </a:srgbClr>
                  </a:outerShdw>
                </a:effectLst>
                <a:cs typeface="+mn-cs"/>
                <a:sym typeface="Wingdings" pitchFamily="2" charset="2"/>
              </a:rPr>
              <a:t>aaSbb</a:t>
            </a:r>
            <a:endParaRPr lang="en-CA" dirty="0">
              <a:solidFill>
                <a:schemeClr val="accent6"/>
              </a:solidFill>
              <a:effectLst>
                <a:outerShdw blurRad="38100" dist="38100" dir="2700000" algn="tl">
                  <a:srgbClr val="000000">
                    <a:alpha val="43137"/>
                  </a:srgbClr>
                </a:outerShdw>
              </a:effectLst>
              <a:cs typeface="+mn-cs"/>
            </a:endParaRPr>
          </a:p>
        </p:txBody>
      </p:sp>
      <p:sp>
        <p:nvSpPr>
          <p:cNvPr id="18" name="Rectangle 17"/>
          <p:cNvSpPr/>
          <p:nvPr/>
        </p:nvSpPr>
        <p:spPr>
          <a:xfrm>
            <a:off x="3933825" y="2114550"/>
            <a:ext cx="1400175" cy="523875"/>
          </a:xfrm>
          <a:prstGeom prst="rect">
            <a:avLst/>
          </a:prstGeom>
        </p:spPr>
        <p:txBody>
          <a:bodyPr wrap="none">
            <a:spAutoFit/>
          </a:bodyPr>
          <a:lstStyle/>
          <a:p>
            <a:pPr algn="ctr" eaLnBrk="0" hangingPunct="0">
              <a:defRPr/>
            </a:pPr>
            <a:r>
              <a:rPr lang="en-US" dirty="0" err="1">
                <a:solidFill>
                  <a:schemeClr val="accent6"/>
                </a:solidFill>
                <a:effectLst>
                  <a:outerShdw blurRad="38100" dist="38100" dir="2700000" algn="tl">
                    <a:srgbClr val="000000">
                      <a:alpha val="43137"/>
                    </a:srgbClr>
                  </a:outerShdw>
                </a:effectLst>
                <a:cs typeface="+mn-cs"/>
                <a:sym typeface="Wingdings" pitchFamily="2" charset="2"/>
              </a:rPr>
              <a:t>aaaSbbb</a:t>
            </a:r>
            <a:endParaRPr lang="en-CA" dirty="0">
              <a:solidFill>
                <a:schemeClr val="accent6"/>
              </a:solidFill>
              <a:effectLst>
                <a:outerShdw blurRad="38100" dist="38100" dir="2700000" algn="tl">
                  <a:srgbClr val="000000">
                    <a:alpha val="43137"/>
                  </a:srgbClr>
                </a:outerShdw>
              </a:effectLst>
              <a:cs typeface="+mn-cs"/>
            </a:endParaRPr>
          </a:p>
        </p:txBody>
      </p:sp>
      <p:sp>
        <p:nvSpPr>
          <p:cNvPr id="53" name="Rectangle 52"/>
          <p:cNvSpPr/>
          <p:nvPr/>
        </p:nvSpPr>
        <p:spPr>
          <a:xfrm>
            <a:off x="3748088" y="2428875"/>
            <a:ext cx="1738312" cy="522288"/>
          </a:xfrm>
          <a:prstGeom prst="rect">
            <a:avLst/>
          </a:prstGeom>
        </p:spPr>
        <p:txBody>
          <a:bodyPr wrap="none">
            <a:spAutoFit/>
          </a:bodyPr>
          <a:lstStyle/>
          <a:p>
            <a:pPr algn="ctr" eaLnBrk="0" hangingPunct="0">
              <a:defRPr/>
            </a:pPr>
            <a:r>
              <a:rPr lang="en-US" dirty="0" err="1">
                <a:solidFill>
                  <a:schemeClr val="accent6"/>
                </a:solidFill>
                <a:effectLst>
                  <a:outerShdw blurRad="38100" dist="38100" dir="2700000" algn="tl">
                    <a:srgbClr val="000000">
                      <a:alpha val="43137"/>
                    </a:srgbClr>
                  </a:outerShdw>
                </a:effectLst>
                <a:cs typeface="+mn-cs"/>
                <a:sym typeface="Wingdings" pitchFamily="2" charset="2"/>
              </a:rPr>
              <a:t>aaaaSbbbb</a:t>
            </a:r>
            <a:endParaRPr lang="en-CA" dirty="0">
              <a:solidFill>
                <a:schemeClr val="accent6"/>
              </a:solidFill>
              <a:effectLst>
                <a:outerShdw blurRad="38100" dist="38100" dir="2700000" algn="tl">
                  <a:srgbClr val="000000">
                    <a:alpha val="43137"/>
                  </a:srgbClr>
                </a:outerShdw>
              </a:effectLst>
              <a:cs typeface="+mn-cs"/>
            </a:endParaRPr>
          </a:p>
        </p:txBody>
      </p:sp>
      <p:sp>
        <p:nvSpPr>
          <p:cNvPr id="57" name="Rectangle 56"/>
          <p:cNvSpPr/>
          <p:nvPr/>
        </p:nvSpPr>
        <p:spPr>
          <a:xfrm>
            <a:off x="3562350" y="2741613"/>
            <a:ext cx="2076450" cy="523875"/>
          </a:xfrm>
          <a:prstGeom prst="rect">
            <a:avLst/>
          </a:prstGeom>
        </p:spPr>
        <p:txBody>
          <a:bodyPr wrap="none">
            <a:spAutoFit/>
          </a:bodyPr>
          <a:lstStyle/>
          <a:p>
            <a:pPr algn="ctr" eaLnBrk="0" hangingPunct="0">
              <a:defRPr/>
            </a:pPr>
            <a:r>
              <a:rPr lang="en-US" dirty="0" err="1">
                <a:solidFill>
                  <a:schemeClr val="accent6"/>
                </a:solidFill>
                <a:effectLst>
                  <a:outerShdw blurRad="38100" dist="38100" dir="2700000" algn="tl">
                    <a:srgbClr val="000000">
                      <a:alpha val="43137"/>
                    </a:srgbClr>
                  </a:outerShdw>
                </a:effectLst>
                <a:cs typeface="+mn-cs"/>
                <a:sym typeface="Wingdings" pitchFamily="2" charset="2"/>
              </a:rPr>
              <a:t>aaaaaSbbbbb</a:t>
            </a:r>
            <a:endParaRPr lang="en-CA" dirty="0">
              <a:solidFill>
                <a:schemeClr val="accent6"/>
              </a:solidFill>
              <a:effectLst>
                <a:outerShdw blurRad="38100" dist="38100" dir="2700000" algn="tl">
                  <a:srgbClr val="000000">
                    <a:alpha val="43137"/>
                  </a:srgbClr>
                </a:outerShdw>
              </a:effectLst>
              <a:cs typeface="+mn-cs"/>
            </a:endParaRPr>
          </a:p>
        </p:txBody>
      </p:sp>
      <p:sp>
        <p:nvSpPr>
          <p:cNvPr id="16" name="Rectangle 15"/>
          <p:cNvSpPr/>
          <p:nvPr/>
        </p:nvSpPr>
        <p:spPr>
          <a:xfrm>
            <a:off x="4152900" y="1447800"/>
            <a:ext cx="893763" cy="523875"/>
          </a:xfrm>
          <a:prstGeom prst="rect">
            <a:avLst/>
          </a:prstGeom>
        </p:spPr>
        <p:txBody>
          <a:bodyPr>
            <a:spAutoFit/>
          </a:bodyPr>
          <a:lstStyle/>
          <a:p>
            <a:pPr algn="ctr" eaLnBrk="0" hangingPunct="0">
              <a:defRPr/>
            </a:pPr>
            <a:r>
              <a:rPr lang="en-US" dirty="0" err="1">
                <a:solidFill>
                  <a:schemeClr val="accent6"/>
                </a:solidFill>
                <a:effectLst>
                  <a:outerShdw blurRad="38100" dist="38100" dir="2700000" algn="tl">
                    <a:srgbClr val="000000">
                      <a:alpha val="43137"/>
                    </a:srgbClr>
                  </a:outerShdw>
                </a:effectLst>
                <a:cs typeface="+mn-cs"/>
                <a:sym typeface="Wingdings" pitchFamily="2" charset="2"/>
              </a:rPr>
              <a:t>aSb</a:t>
            </a:r>
            <a:endParaRPr lang="en-CA" dirty="0">
              <a:solidFill>
                <a:schemeClr val="accent6"/>
              </a:solidFill>
              <a:effectLst>
                <a:outerShdw blurRad="38100" dist="38100" dir="2700000" algn="tl">
                  <a:srgbClr val="000000">
                    <a:alpha val="43137"/>
                  </a:srgbClr>
                </a:outerShdw>
              </a:effectLst>
              <a:cs typeface="+mn-cs"/>
            </a:endParaRPr>
          </a:p>
        </p:txBody>
      </p:sp>
      <p:grpSp>
        <p:nvGrpSpPr>
          <p:cNvPr id="2" name="Group 43"/>
          <p:cNvGrpSpPr>
            <a:grpSpLocks/>
          </p:cNvGrpSpPr>
          <p:nvPr/>
        </p:nvGrpSpPr>
        <p:grpSpPr bwMode="auto">
          <a:xfrm>
            <a:off x="4368800" y="1479550"/>
            <a:ext cx="450850" cy="187325"/>
            <a:chOff x="4191000" y="2186400"/>
            <a:chExt cx="372291" cy="534639"/>
          </a:xfrm>
        </p:grpSpPr>
        <p:sp>
          <p:nvSpPr>
            <p:cNvPr id="45" name="Freeform 44"/>
            <p:cNvSpPr/>
            <p:nvPr/>
          </p:nvSpPr>
          <p:spPr bwMode="auto">
            <a:xfrm>
              <a:off x="4191000" y="2186400"/>
              <a:ext cx="144197" cy="521048"/>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sp>
          <p:nvSpPr>
            <p:cNvPr id="46" name="Freeform 45"/>
            <p:cNvSpPr/>
            <p:nvPr/>
          </p:nvSpPr>
          <p:spPr bwMode="auto">
            <a:xfrm flipH="1">
              <a:off x="4419094" y="2199994"/>
              <a:ext cx="144197" cy="52104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grpSp>
      <p:sp>
        <p:nvSpPr>
          <p:cNvPr id="66" name="Rectangle 65"/>
          <p:cNvSpPr/>
          <p:nvPr/>
        </p:nvSpPr>
        <p:spPr bwMode="auto">
          <a:xfrm>
            <a:off x="3567113" y="3036888"/>
            <a:ext cx="2054225" cy="523875"/>
          </a:xfrm>
          <a:prstGeom prst="rect">
            <a:avLst/>
          </a:prstGeom>
        </p:spPr>
        <p:txBody>
          <a:bodyPr wrap="none">
            <a:spAutoFit/>
          </a:bodyPr>
          <a:lstStyle/>
          <a:p>
            <a:pPr algn="ctr" eaLnBrk="0" hangingPunct="0">
              <a:defRPr/>
            </a:pPr>
            <a:r>
              <a:rPr lang="en-US" dirty="0" err="1">
                <a:solidFill>
                  <a:schemeClr val="accent6"/>
                </a:solidFill>
                <a:effectLst>
                  <a:outerShdw blurRad="38100" dist="38100" dir="2700000" algn="tl">
                    <a:srgbClr val="000000">
                      <a:alpha val="43137"/>
                    </a:srgbClr>
                  </a:outerShdw>
                </a:effectLst>
                <a:cs typeface="+mn-cs"/>
                <a:sym typeface="Wingdings" pitchFamily="2" charset="2"/>
              </a:rPr>
              <a:t>aaaaa#bbbbb</a:t>
            </a:r>
            <a:endParaRPr lang="en-CA" dirty="0">
              <a:solidFill>
                <a:schemeClr val="accent6"/>
              </a:solidFill>
              <a:effectLst>
                <a:outerShdw blurRad="38100" dist="38100" dir="2700000" algn="tl">
                  <a:srgbClr val="000000">
                    <a:alpha val="43137"/>
                  </a:srgbClr>
                </a:outerShdw>
              </a:effectLst>
              <a:cs typeface="+mn-cs"/>
            </a:endParaRPr>
          </a:p>
        </p:txBody>
      </p:sp>
      <p:grpSp>
        <p:nvGrpSpPr>
          <p:cNvPr id="3" name="Group 43"/>
          <p:cNvGrpSpPr>
            <a:grpSpLocks/>
          </p:cNvGrpSpPr>
          <p:nvPr/>
        </p:nvGrpSpPr>
        <p:grpSpPr bwMode="auto">
          <a:xfrm>
            <a:off x="4368800" y="1844675"/>
            <a:ext cx="450850" cy="187325"/>
            <a:chOff x="4191000" y="2186400"/>
            <a:chExt cx="372291" cy="534639"/>
          </a:xfrm>
        </p:grpSpPr>
        <p:sp>
          <p:nvSpPr>
            <p:cNvPr id="44" name="Freeform 43"/>
            <p:cNvSpPr/>
            <p:nvPr/>
          </p:nvSpPr>
          <p:spPr bwMode="auto">
            <a:xfrm>
              <a:off x="4191000" y="2186400"/>
              <a:ext cx="144197" cy="521048"/>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sp>
          <p:nvSpPr>
            <p:cNvPr id="47" name="Freeform 46"/>
            <p:cNvSpPr/>
            <p:nvPr/>
          </p:nvSpPr>
          <p:spPr bwMode="auto">
            <a:xfrm flipH="1">
              <a:off x="4419094" y="2199994"/>
              <a:ext cx="144197" cy="52104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grpSp>
      <p:grpSp>
        <p:nvGrpSpPr>
          <p:cNvPr id="4" name="Group 43"/>
          <p:cNvGrpSpPr>
            <a:grpSpLocks/>
          </p:cNvGrpSpPr>
          <p:nvPr/>
        </p:nvGrpSpPr>
        <p:grpSpPr bwMode="auto">
          <a:xfrm>
            <a:off x="4368800" y="2197100"/>
            <a:ext cx="450850" cy="187325"/>
            <a:chOff x="4191000" y="2186400"/>
            <a:chExt cx="372291" cy="534639"/>
          </a:xfrm>
        </p:grpSpPr>
        <p:sp>
          <p:nvSpPr>
            <p:cNvPr id="54" name="Freeform 53"/>
            <p:cNvSpPr/>
            <p:nvPr/>
          </p:nvSpPr>
          <p:spPr bwMode="auto">
            <a:xfrm>
              <a:off x="4191000" y="2186400"/>
              <a:ext cx="144197" cy="521048"/>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sp>
          <p:nvSpPr>
            <p:cNvPr id="58" name="Freeform 57"/>
            <p:cNvSpPr/>
            <p:nvPr/>
          </p:nvSpPr>
          <p:spPr bwMode="auto">
            <a:xfrm flipH="1">
              <a:off x="4419094" y="2199994"/>
              <a:ext cx="144197" cy="52104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grpSp>
      <p:grpSp>
        <p:nvGrpSpPr>
          <p:cNvPr id="5" name="Group 43"/>
          <p:cNvGrpSpPr>
            <a:grpSpLocks/>
          </p:cNvGrpSpPr>
          <p:nvPr/>
        </p:nvGrpSpPr>
        <p:grpSpPr bwMode="auto">
          <a:xfrm>
            <a:off x="4368800" y="2536825"/>
            <a:ext cx="450850" cy="187325"/>
            <a:chOff x="4191000" y="2186400"/>
            <a:chExt cx="372291" cy="534639"/>
          </a:xfrm>
        </p:grpSpPr>
        <p:sp>
          <p:nvSpPr>
            <p:cNvPr id="60" name="Freeform 59"/>
            <p:cNvSpPr/>
            <p:nvPr/>
          </p:nvSpPr>
          <p:spPr bwMode="auto">
            <a:xfrm>
              <a:off x="4191000" y="2186400"/>
              <a:ext cx="144197" cy="521048"/>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sp>
          <p:nvSpPr>
            <p:cNvPr id="61" name="Freeform 60"/>
            <p:cNvSpPr/>
            <p:nvPr/>
          </p:nvSpPr>
          <p:spPr bwMode="auto">
            <a:xfrm flipH="1">
              <a:off x="4419094" y="2199994"/>
              <a:ext cx="144197" cy="52104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grpSp>
      <p:grpSp>
        <p:nvGrpSpPr>
          <p:cNvPr id="6" name="Group 43"/>
          <p:cNvGrpSpPr>
            <a:grpSpLocks/>
          </p:cNvGrpSpPr>
          <p:nvPr/>
        </p:nvGrpSpPr>
        <p:grpSpPr bwMode="auto">
          <a:xfrm>
            <a:off x="4356100" y="2876550"/>
            <a:ext cx="450850" cy="187325"/>
            <a:chOff x="4191000" y="2186400"/>
            <a:chExt cx="372291" cy="534639"/>
          </a:xfrm>
        </p:grpSpPr>
        <p:sp>
          <p:nvSpPr>
            <p:cNvPr id="63" name="Freeform 62"/>
            <p:cNvSpPr/>
            <p:nvPr/>
          </p:nvSpPr>
          <p:spPr bwMode="auto">
            <a:xfrm>
              <a:off x="4191000" y="2186400"/>
              <a:ext cx="144197" cy="521048"/>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sp>
          <p:nvSpPr>
            <p:cNvPr id="65" name="Freeform 64"/>
            <p:cNvSpPr/>
            <p:nvPr/>
          </p:nvSpPr>
          <p:spPr bwMode="auto">
            <a:xfrm flipH="1">
              <a:off x="4419094" y="2199994"/>
              <a:ext cx="144197" cy="52104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0">
                                            <p:txEl>
                                              <p:pRg st="1" end="1"/>
                                            </p:txEl>
                                          </p:spTgt>
                                        </p:tgtEl>
                                        <p:attrNameLst>
                                          <p:attrName>style.visibility</p:attrName>
                                        </p:attrNameLst>
                                      </p:cBhvr>
                                      <p:to>
                                        <p:strVal val="visible"/>
                                      </p:to>
                                    </p:set>
                                    <p:anim calcmode="lin" valueType="num">
                                      <p:cBhvr additive="base">
                                        <p:cTn id="13" dur="500" fill="hold"/>
                                        <p:tgtEl>
                                          <p:spTgt spid="10">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ppt_x"/>
                                          </p:val>
                                        </p:tav>
                                        <p:tav tm="100000">
                                          <p:val>
                                            <p:strVal val="#ppt_x"/>
                                          </p:val>
                                        </p:tav>
                                      </p:tavLst>
                                    </p:anim>
                                    <p:anim calcmode="lin" valueType="num">
                                      <p:cBhvr additive="base">
                                        <p:cTn id="20" dur="500" fill="hold"/>
                                        <p:tgtEl>
                                          <p:spTgt spid="15"/>
                                        </p:tgtEl>
                                        <p:attrNameLst>
                                          <p:attrName>ppt_y</p:attrName>
                                        </p:attrNameLst>
                                      </p:cBhvr>
                                      <p:tavLst>
                                        <p:tav tm="0">
                                          <p:val>
                                            <p:strVal val="0-#ppt_h/2"/>
                                          </p:val>
                                        </p:tav>
                                        <p:tav tm="100000">
                                          <p:val>
                                            <p:strVal val="#ppt_y"/>
                                          </p:val>
                                        </p:tav>
                                      </p:tavLst>
                                    </p:anim>
                                  </p:childTnLst>
                                </p:cTn>
                              </p:par>
                            </p:childTnLst>
                          </p:cTn>
                        </p:par>
                        <p:par>
                          <p:cTn id="21" fill="hold" nodeType="afterGroup">
                            <p:stCondLst>
                              <p:cond delay="500"/>
                            </p:stCondLst>
                            <p:childTnLst>
                              <p:par>
                                <p:cTn id="22" presetID="2" presetClass="entr" presetSubtype="1" fill="hold" nodeType="afterEffect">
                                  <p:stCondLst>
                                    <p:cond delay="0"/>
                                  </p:stCondLst>
                                  <p:childTnLst>
                                    <p:set>
                                      <p:cBhvr>
                                        <p:cTn id="23" dur="1" fill="hold">
                                          <p:stCondLst>
                                            <p:cond delay="0"/>
                                          </p:stCondLst>
                                        </p:cTn>
                                        <p:tgtEl>
                                          <p:spTgt spid="2"/>
                                        </p:tgtEl>
                                        <p:attrNameLst>
                                          <p:attrName>style.visibility</p:attrName>
                                        </p:attrNameLst>
                                      </p:cBhvr>
                                      <p:to>
                                        <p:strVal val="visible"/>
                                      </p:to>
                                    </p:set>
                                    <p:anim calcmode="lin" valueType="num">
                                      <p:cBhvr additive="base">
                                        <p:cTn id="24" dur="500" fill="hold"/>
                                        <p:tgtEl>
                                          <p:spTgt spid="2"/>
                                        </p:tgtEl>
                                        <p:attrNameLst>
                                          <p:attrName>ppt_x</p:attrName>
                                        </p:attrNameLst>
                                      </p:cBhvr>
                                      <p:tavLst>
                                        <p:tav tm="0">
                                          <p:val>
                                            <p:strVal val="#ppt_x"/>
                                          </p:val>
                                        </p:tav>
                                        <p:tav tm="100000">
                                          <p:val>
                                            <p:strVal val="#ppt_x"/>
                                          </p:val>
                                        </p:tav>
                                      </p:tavLst>
                                    </p:anim>
                                    <p:anim calcmode="lin" valueType="num">
                                      <p:cBhvr additive="base">
                                        <p:cTn id="25" dur="500" fill="hold"/>
                                        <p:tgtEl>
                                          <p:spTgt spid="2"/>
                                        </p:tgtEl>
                                        <p:attrNameLst>
                                          <p:attrName>ppt_y</p:attrName>
                                        </p:attrNameLst>
                                      </p:cBhvr>
                                      <p:tavLst>
                                        <p:tav tm="0">
                                          <p:val>
                                            <p:strVal val="0-#ppt_h/2"/>
                                          </p:val>
                                        </p:tav>
                                        <p:tav tm="100000">
                                          <p:val>
                                            <p:strVal val="#ppt_y"/>
                                          </p:val>
                                        </p:tav>
                                      </p:tavLst>
                                    </p:anim>
                                  </p:childTnLst>
                                </p:cTn>
                              </p:par>
                            </p:childTnLst>
                          </p:cTn>
                        </p:par>
                        <p:par>
                          <p:cTn id="26" fill="hold" nodeType="afterGroup">
                            <p:stCondLst>
                              <p:cond delay="1000"/>
                            </p:stCondLst>
                            <p:childTnLst>
                              <p:par>
                                <p:cTn id="27" presetID="2" presetClass="entr" presetSubtype="1" fill="hold" grpId="0" nodeType="afterEffect">
                                  <p:stCondLst>
                                    <p:cond delay="0"/>
                                  </p:stCondLst>
                                  <p:childTnLst>
                                    <p:set>
                                      <p:cBhvr>
                                        <p:cTn id="28" dur="1" fill="hold">
                                          <p:stCondLst>
                                            <p:cond delay="0"/>
                                          </p:stCondLst>
                                        </p:cTn>
                                        <p:tgtEl>
                                          <p:spTgt spid="16"/>
                                        </p:tgtEl>
                                        <p:attrNameLst>
                                          <p:attrName>style.visibility</p:attrName>
                                        </p:attrNameLst>
                                      </p:cBhvr>
                                      <p:to>
                                        <p:strVal val="visible"/>
                                      </p:to>
                                    </p:set>
                                    <p:anim calcmode="lin" valueType="num">
                                      <p:cBhvr additive="base">
                                        <p:cTn id="29" dur="500" fill="hold"/>
                                        <p:tgtEl>
                                          <p:spTgt spid="16"/>
                                        </p:tgtEl>
                                        <p:attrNameLst>
                                          <p:attrName>ppt_x</p:attrName>
                                        </p:attrNameLst>
                                      </p:cBhvr>
                                      <p:tavLst>
                                        <p:tav tm="0">
                                          <p:val>
                                            <p:strVal val="#ppt_x"/>
                                          </p:val>
                                        </p:tav>
                                        <p:tav tm="100000">
                                          <p:val>
                                            <p:strVal val="#ppt_x"/>
                                          </p:val>
                                        </p:tav>
                                      </p:tavLst>
                                    </p:anim>
                                    <p:anim calcmode="lin" valueType="num">
                                      <p:cBhvr additive="base">
                                        <p:cTn id="30" dur="500" fill="hold"/>
                                        <p:tgtEl>
                                          <p:spTgt spid="16"/>
                                        </p:tgtEl>
                                        <p:attrNameLst>
                                          <p:attrName>ppt_y</p:attrName>
                                        </p:attrNameLst>
                                      </p:cBhvr>
                                      <p:tavLst>
                                        <p:tav tm="0">
                                          <p:val>
                                            <p:strVal val="0-#ppt_h/2"/>
                                          </p:val>
                                        </p:tav>
                                        <p:tav tm="100000">
                                          <p:val>
                                            <p:strVal val="#ppt_y"/>
                                          </p:val>
                                        </p:tav>
                                      </p:tavLst>
                                    </p:anim>
                                  </p:childTnLst>
                                </p:cTn>
                              </p:par>
                            </p:childTnLst>
                          </p:cTn>
                        </p:par>
                        <p:par>
                          <p:cTn id="31" fill="hold" nodeType="afterGroup">
                            <p:stCondLst>
                              <p:cond delay="1500"/>
                            </p:stCondLst>
                            <p:childTnLst>
                              <p:par>
                                <p:cTn id="32" presetID="2" presetClass="entr" presetSubtype="1" fill="hold" nodeType="afterEffect">
                                  <p:stCondLst>
                                    <p:cond delay="0"/>
                                  </p:stCondLst>
                                  <p:childTnLst>
                                    <p:set>
                                      <p:cBhvr>
                                        <p:cTn id="33" dur="1" fill="hold">
                                          <p:stCondLst>
                                            <p:cond delay="0"/>
                                          </p:stCondLst>
                                        </p:cTn>
                                        <p:tgtEl>
                                          <p:spTgt spid="3"/>
                                        </p:tgtEl>
                                        <p:attrNameLst>
                                          <p:attrName>style.visibility</p:attrName>
                                        </p:attrNameLst>
                                      </p:cBhvr>
                                      <p:to>
                                        <p:strVal val="visible"/>
                                      </p:to>
                                    </p:set>
                                    <p:anim calcmode="lin" valueType="num">
                                      <p:cBhvr additive="base">
                                        <p:cTn id="34" dur="500" fill="hold"/>
                                        <p:tgtEl>
                                          <p:spTgt spid="3"/>
                                        </p:tgtEl>
                                        <p:attrNameLst>
                                          <p:attrName>ppt_x</p:attrName>
                                        </p:attrNameLst>
                                      </p:cBhvr>
                                      <p:tavLst>
                                        <p:tav tm="0">
                                          <p:val>
                                            <p:strVal val="#ppt_x"/>
                                          </p:val>
                                        </p:tav>
                                        <p:tav tm="100000">
                                          <p:val>
                                            <p:strVal val="#ppt_x"/>
                                          </p:val>
                                        </p:tav>
                                      </p:tavLst>
                                    </p:anim>
                                    <p:anim calcmode="lin" valueType="num">
                                      <p:cBhvr additive="base">
                                        <p:cTn id="35" dur="500" fill="hold"/>
                                        <p:tgtEl>
                                          <p:spTgt spid="3"/>
                                        </p:tgtEl>
                                        <p:attrNameLst>
                                          <p:attrName>ppt_y</p:attrName>
                                        </p:attrNameLst>
                                      </p:cBhvr>
                                      <p:tavLst>
                                        <p:tav tm="0">
                                          <p:val>
                                            <p:strVal val="0-#ppt_h/2"/>
                                          </p:val>
                                        </p:tav>
                                        <p:tav tm="100000">
                                          <p:val>
                                            <p:strVal val="#ppt_y"/>
                                          </p:val>
                                        </p:tav>
                                      </p:tavLst>
                                    </p:anim>
                                  </p:childTnLst>
                                </p:cTn>
                              </p:par>
                            </p:childTnLst>
                          </p:cTn>
                        </p:par>
                        <p:par>
                          <p:cTn id="36" fill="hold" nodeType="afterGroup">
                            <p:stCondLst>
                              <p:cond delay="2000"/>
                            </p:stCondLst>
                            <p:childTnLst>
                              <p:par>
                                <p:cTn id="37" presetID="2" presetClass="entr" presetSubtype="1" fill="hold" grpId="0" nodeType="after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500" fill="hold"/>
                                        <p:tgtEl>
                                          <p:spTgt spid="17"/>
                                        </p:tgtEl>
                                        <p:attrNameLst>
                                          <p:attrName>ppt_x</p:attrName>
                                        </p:attrNameLst>
                                      </p:cBhvr>
                                      <p:tavLst>
                                        <p:tav tm="0">
                                          <p:val>
                                            <p:strVal val="#ppt_x"/>
                                          </p:val>
                                        </p:tav>
                                        <p:tav tm="100000">
                                          <p:val>
                                            <p:strVal val="#ppt_x"/>
                                          </p:val>
                                        </p:tav>
                                      </p:tavLst>
                                    </p:anim>
                                    <p:anim calcmode="lin" valueType="num">
                                      <p:cBhvr additive="base">
                                        <p:cTn id="40" dur="500" fill="hold"/>
                                        <p:tgtEl>
                                          <p:spTgt spid="17"/>
                                        </p:tgtEl>
                                        <p:attrNameLst>
                                          <p:attrName>ppt_y</p:attrName>
                                        </p:attrNameLst>
                                      </p:cBhvr>
                                      <p:tavLst>
                                        <p:tav tm="0">
                                          <p:val>
                                            <p:strVal val="0-#ppt_h/2"/>
                                          </p:val>
                                        </p:tav>
                                        <p:tav tm="100000">
                                          <p:val>
                                            <p:strVal val="#ppt_y"/>
                                          </p:val>
                                        </p:tav>
                                      </p:tavLst>
                                    </p:anim>
                                  </p:childTnLst>
                                </p:cTn>
                              </p:par>
                            </p:childTnLst>
                          </p:cTn>
                        </p:par>
                        <p:par>
                          <p:cTn id="41" fill="hold" nodeType="afterGroup">
                            <p:stCondLst>
                              <p:cond delay="2500"/>
                            </p:stCondLst>
                            <p:childTnLst>
                              <p:par>
                                <p:cTn id="42" presetID="2" presetClass="entr" presetSubtype="1" fill="hold" nodeType="afterEffect">
                                  <p:stCondLst>
                                    <p:cond delay="0"/>
                                  </p:stCondLst>
                                  <p:childTnLst>
                                    <p:set>
                                      <p:cBhvr>
                                        <p:cTn id="43" dur="1" fill="hold">
                                          <p:stCondLst>
                                            <p:cond delay="0"/>
                                          </p:stCondLst>
                                        </p:cTn>
                                        <p:tgtEl>
                                          <p:spTgt spid="4"/>
                                        </p:tgtEl>
                                        <p:attrNameLst>
                                          <p:attrName>style.visibility</p:attrName>
                                        </p:attrNameLst>
                                      </p:cBhvr>
                                      <p:to>
                                        <p:strVal val="visible"/>
                                      </p:to>
                                    </p:set>
                                    <p:anim calcmode="lin" valueType="num">
                                      <p:cBhvr additive="base">
                                        <p:cTn id="44" dur="500" fill="hold"/>
                                        <p:tgtEl>
                                          <p:spTgt spid="4"/>
                                        </p:tgtEl>
                                        <p:attrNameLst>
                                          <p:attrName>ppt_x</p:attrName>
                                        </p:attrNameLst>
                                      </p:cBhvr>
                                      <p:tavLst>
                                        <p:tav tm="0">
                                          <p:val>
                                            <p:strVal val="#ppt_x"/>
                                          </p:val>
                                        </p:tav>
                                        <p:tav tm="100000">
                                          <p:val>
                                            <p:strVal val="#ppt_x"/>
                                          </p:val>
                                        </p:tav>
                                      </p:tavLst>
                                    </p:anim>
                                    <p:anim calcmode="lin" valueType="num">
                                      <p:cBhvr additive="base">
                                        <p:cTn id="45" dur="500" fill="hold"/>
                                        <p:tgtEl>
                                          <p:spTgt spid="4"/>
                                        </p:tgtEl>
                                        <p:attrNameLst>
                                          <p:attrName>ppt_y</p:attrName>
                                        </p:attrNameLst>
                                      </p:cBhvr>
                                      <p:tavLst>
                                        <p:tav tm="0">
                                          <p:val>
                                            <p:strVal val="0-#ppt_h/2"/>
                                          </p:val>
                                        </p:tav>
                                        <p:tav tm="100000">
                                          <p:val>
                                            <p:strVal val="#ppt_y"/>
                                          </p:val>
                                        </p:tav>
                                      </p:tavLst>
                                    </p:anim>
                                  </p:childTnLst>
                                </p:cTn>
                              </p:par>
                            </p:childTnLst>
                          </p:cTn>
                        </p:par>
                        <p:par>
                          <p:cTn id="46" fill="hold" nodeType="afterGroup">
                            <p:stCondLst>
                              <p:cond delay="3000"/>
                            </p:stCondLst>
                            <p:childTnLst>
                              <p:par>
                                <p:cTn id="47" presetID="2" presetClass="entr" presetSubtype="1" fill="hold" grpId="0" nodeType="afterEffect">
                                  <p:stCondLst>
                                    <p:cond delay="0"/>
                                  </p:stCondLst>
                                  <p:childTnLst>
                                    <p:set>
                                      <p:cBhvr>
                                        <p:cTn id="48" dur="1" fill="hold">
                                          <p:stCondLst>
                                            <p:cond delay="0"/>
                                          </p:stCondLst>
                                        </p:cTn>
                                        <p:tgtEl>
                                          <p:spTgt spid="18"/>
                                        </p:tgtEl>
                                        <p:attrNameLst>
                                          <p:attrName>style.visibility</p:attrName>
                                        </p:attrNameLst>
                                      </p:cBhvr>
                                      <p:to>
                                        <p:strVal val="visible"/>
                                      </p:to>
                                    </p:set>
                                    <p:anim calcmode="lin" valueType="num">
                                      <p:cBhvr additive="base">
                                        <p:cTn id="49" dur="500" fill="hold"/>
                                        <p:tgtEl>
                                          <p:spTgt spid="18"/>
                                        </p:tgtEl>
                                        <p:attrNameLst>
                                          <p:attrName>ppt_x</p:attrName>
                                        </p:attrNameLst>
                                      </p:cBhvr>
                                      <p:tavLst>
                                        <p:tav tm="0">
                                          <p:val>
                                            <p:strVal val="#ppt_x"/>
                                          </p:val>
                                        </p:tav>
                                        <p:tav tm="100000">
                                          <p:val>
                                            <p:strVal val="#ppt_x"/>
                                          </p:val>
                                        </p:tav>
                                      </p:tavLst>
                                    </p:anim>
                                    <p:anim calcmode="lin" valueType="num">
                                      <p:cBhvr additive="base">
                                        <p:cTn id="50" dur="500" fill="hold"/>
                                        <p:tgtEl>
                                          <p:spTgt spid="18"/>
                                        </p:tgtEl>
                                        <p:attrNameLst>
                                          <p:attrName>ppt_y</p:attrName>
                                        </p:attrNameLst>
                                      </p:cBhvr>
                                      <p:tavLst>
                                        <p:tav tm="0">
                                          <p:val>
                                            <p:strVal val="0-#ppt_h/2"/>
                                          </p:val>
                                        </p:tav>
                                        <p:tav tm="100000">
                                          <p:val>
                                            <p:strVal val="#ppt_y"/>
                                          </p:val>
                                        </p:tav>
                                      </p:tavLst>
                                    </p:anim>
                                  </p:childTnLst>
                                </p:cTn>
                              </p:par>
                            </p:childTnLst>
                          </p:cTn>
                        </p:par>
                        <p:par>
                          <p:cTn id="51" fill="hold" nodeType="afterGroup">
                            <p:stCondLst>
                              <p:cond delay="3500"/>
                            </p:stCondLst>
                            <p:childTnLst>
                              <p:par>
                                <p:cTn id="52" presetID="2" presetClass="entr" presetSubtype="1" fill="hold" nodeType="afterEffect">
                                  <p:stCondLst>
                                    <p:cond delay="0"/>
                                  </p:stCondLst>
                                  <p:childTnLst>
                                    <p:set>
                                      <p:cBhvr>
                                        <p:cTn id="53" dur="1" fill="hold">
                                          <p:stCondLst>
                                            <p:cond delay="0"/>
                                          </p:stCondLst>
                                        </p:cTn>
                                        <p:tgtEl>
                                          <p:spTgt spid="5"/>
                                        </p:tgtEl>
                                        <p:attrNameLst>
                                          <p:attrName>style.visibility</p:attrName>
                                        </p:attrNameLst>
                                      </p:cBhvr>
                                      <p:to>
                                        <p:strVal val="visible"/>
                                      </p:to>
                                    </p:set>
                                    <p:anim calcmode="lin" valueType="num">
                                      <p:cBhvr additive="base">
                                        <p:cTn id="54" dur="500" fill="hold"/>
                                        <p:tgtEl>
                                          <p:spTgt spid="5"/>
                                        </p:tgtEl>
                                        <p:attrNameLst>
                                          <p:attrName>ppt_x</p:attrName>
                                        </p:attrNameLst>
                                      </p:cBhvr>
                                      <p:tavLst>
                                        <p:tav tm="0">
                                          <p:val>
                                            <p:strVal val="#ppt_x"/>
                                          </p:val>
                                        </p:tav>
                                        <p:tav tm="100000">
                                          <p:val>
                                            <p:strVal val="#ppt_x"/>
                                          </p:val>
                                        </p:tav>
                                      </p:tavLst>
                                    </p:anim>
                                    <p:anim calcmode="lin" valueType="num">
                                      <p:cBhvr additive="base">
                                        <p:cTn id="55" dur="500" fill="hold"/>
                                        <p:tgtEl>
                                          <p:spTgt spid="5"/>
                                        </p:tgtEl>
                                        <p:attrNameLst>
                                          <p:attrName>ppt_y</p:attrName>
                                        </p:attrNameLst>
                                      </p:cBhvr>
                                      <p:tavLst>
                                        <p:tav tm="0">
                                          <p:val>
                                            <p:strVal val="0-#ppt_h/2"/>
                                          </p:val>
                                        </p:tav>
                                        <p:tav tm="100000">
                                          <p:val>
                                            <p:strVal val="#ppt_y"/>
                                          </p:val>
                                        </p:tav>
                                      </p:tavLst>
                                    </p:anim>
                                  </p:childTnLst>
                                </p:cTn>
                              </p:par>
                            </p:childTnLst>
                          </p:cTn>
                        </p:par>
                        <p:par>
                          <p:cTn id="56" fill="hold" nodeType="afterGroup">
                            <p:stCondLst>
                              <p:cond delay="4000"/>
                            </p:stCondLst>
                            <p:childTnLst>
                              <p:par>
                                <p:cTn id="57" presetID="2" presetClass="entr" presetSubtype="1" fill="hold" grpId="0" nodeType="afterEffect">
                                  <p:stCondLst>
                                    <p:cond delay="0"/>
                                  </p:stCondLst>
                                  <p:childTnLst>
                                    <p:set>
                                      <p:cBhvr>
                                        <p:cTn id="58" dur="1" fill="hold">
                                          <p:stCondLst>
                                            <p:cond delay="0"/>
                                          </p:stCondLst>
                                        </p:cTn>
                                        <p:tgtEl>
                                          <p:spTgt spid="53"/>
                                        </p:tgtEl>
                                        <p:attrNameLst>
                                          <p:attrName>style.visibility</p:attrName>
                                        </p:attrNameLst>
                                      </p:cBhvr>
                                      <p:to>
                                        <p:strVal val="visible"/>
                                      </p:to>
                                    </p:set>
                                    <p:anim calcmode="lin" valueType="num">
                                      <p:cBhvr additive="base">
                                        <p:cTn id="59" dur="500" fill="hold"/>
                                        <p:tgtEl>
                                          <p:spTgt spid="53"/>
                                        </p:tgtEl>
                                        <p:attrNameLst>
                                          <p:attrName>ppt_x</p:attrName>
                                        </p:attrNameLst>
                                      </p:cBhvr>
                                      <p:tavLst>
                                        <p:tav tm="0">
                                          <p:val>
                                            <p:strVal val="#ppt_x"/>
                                          </p:val>
                                        </p:tav>
                                        <p:tav tm="100000">
                                          <p:val>
                                            <p:strVal val="#ppt_x"/>
                                          </p:val>
                                        </p:tav>
                                      </p:tavLst>
                                    </p:anim>
                                    <p:anim calcmode="lin" valueType="num">
                                      <p:cBhvr additive="base">
                                        <p:cTn id="60" dur="500" fill="hold"/>
                                        <p:tgtEl>
                                          <p:spTgt spid="53"/>
                                        </p:tgtEl>
                                        <p:attrNameLst>
                                          <p:attrName>ppt_y</p:attrName>
                                        </p:attrNameLst>
                                      </p:cBhvr>
                                      <p:tavLst>
                                        <p:tav tm="0">
                                          <p:val>
                                            <p:strVal val="0-#ppt_h/2"/>
                                          </p:val>
                                        </p:tav>
                                        <p:tav tm="100000">
                                          <p:val>
                                            <p:strVal val="#ppt_y"/>
                                          </p:val>
                                        </p:tav>
                                      </p:tavLst>
                                    </p:anim>
                                  </p:childTnLst>
                                </p:cTn>
                              </p:par>
                            </p:childTnLst>
                          </p:cTn>
                        </p:par>
                        <p:par>
                          <p:cTn id="61" fill="hold" nodeType="afterGroup">
                            <p:stCondLst>
                              <p:cond delay="4500"/>
                            </p:stCondLst>
                            <p:childTnLst>
                              <p:par>
                                <p:cTn id="62" presetID="2" presetClass="entr" presetSubtype="1" fill="hold" nodeType="afterEffect">
                                  <p:stCondLst>
                                    <p:cond delay="0"/>
                                  </p:stCondLst>
                                  <p:childTnLst>
                                    <p:set>
                                      <p:cBhvr>
                                        <p:cTn id="63" dur="1" fill="hold">
                                          <p:stCondLst>
                                            <p:cond delay="0"/>
                                          </p:stCondLst>
                                        </p:cTn>
                                        <p:tgtEl>
                                          <p:spTgt spid="6"/>
                                        </p:tgtEl>
                                        <p:attrNameLst>
                                          <p:attrName>style.visibility</p:attrName>
                                        </p:attrNameLst>
                                      </p:cBhvr>
                                      <p:to>
                                        <p:strVal val="visible"/>
                                      </p:to>
                                    </p:set>
                                    <p:anim calcmode="lin" valueType="num">
                                      <p:cBhvr additive="base">
                                        <p:cTn id="64" dur="500" fill="hold"/>
                                        <p:tgtEl>
                                          <p:spTgt spid="6"/>
                                        </p:tgtEl>
                                        <p:attrNameLst>
                                          <p:attrName>ppt_x</p:attrName>
                                        </p:attrNameLst>
                                      </p:cBhvr>
                                      <p:tavLst>
                                        <p:tav tm="0">
                                          <p:val>
                                            <p:strVal val="#ppt_x"/>
                                          </p:val>
                                        </p:tav>
                                        <p:tav tm="100000">
                                          <p:val>
                                            <p:strVal val="#ppt_x"/>
                                          </p:val>
                                        </p:tav>
                                      </p:tavLst>
                                    </p:anim>
                                    <p:anim calcmode="lin" valueType="num">
                                      <p:cBhvr additive="base">
                                        <p:cTn id="65" dur="500" fill="hold"/>
                                        <p:tgtEl>
                                          <p:spTgt spid="6"/>
                                        </p:tgtEl>
                                        <p:attrNameLst>
                                          <p:attrName>ppt_y</p:attrName>
                                        </p:attrNameLst>
                                      </p:cBhvr>
                                      <p:tavLst>
                                        <p:tav tm="0">
                                          <p:val>
                                            <p:strVal val="0-#ppt_h/2"/>
                                          </p:val>
                                        </p:tav>
                                        <p:tav tm="100000">
                                          <p:val>
                                            <p:strVal val="#ppt_y"/>
                                          </p:val>
                                        </p:tav>
                                      </p:tavLst>
                                    </p:anim>
                                  </p:childTnLst>
                                </p:cTn>
                              </p:par>
                            </p:childTnLst>
                          </p:cTn>
                        </p:par>
                        <p:par>
                          <p:cTn id="66" fill="hold" nodeType="afterGroup">
                            <p:stCondLst>
                              <p:cond delay="5000"/>
                            </p:stCondLst>
                            <p:childTnLst>
                              <p:par>
                                <p:cTn id="67" presetID="2" presetClass="entr" presetSubtype="1" fill="hold" grpId="0" nodeType="afterEffect">
                                  <p:stCondLst>
                                    <p:cond delay="0"/>
                                  </p:stCondLst>
                                  <p:childTnLst>
                                    <p:set>
                                      <p:cBhvr>
                                        <p:cTn id="68" dur="1" fill="hold">
                                          <p:stCondLst>
                                            <p:cond delay="0"/>
                                          </p:stCondLst>
                                        </p:cTn>
                                        <p:tgtEl>
                                          <p:spTgt spid="57"/>
                                        </p:tgtEl>
                                        <p:attrNameLst>
                                          <p:attrName>style.visibility</p:attrName>
                                        </p:attrNameLst>
                                      </p:cBhvr>
                                      <p:to>
                                        <p:strVal val="visible"/>
                                      </p:to>
                                    </p:set>
                                    <p:anim calcmode="lin" valueType="num">
                                      <p:cBhvr additive="base">
                                        <p:cTn id="69" dur="500" fill="hold"/>
                                        <p:tgtEl>
                                          <p:spTgt spid="57"/>
                                        </p:tgtEl>
                                        <p:attrNameLst>
                                          <p:attrName>ppt_x</p:attrName>
                                        </p:attrNameLst>
                                      </p:cBhvr>
                                      <p:tavLst>
                                        <p:tav tm="0">
                                          <p:val>
                                            <p:strVal val="#ppt_x"/>
                                          </p:val>
                                        </p:tav>
                                        <p:tav tm="100000">
                                          <p:val>
                                            <p:strVal val="#ppt_x"/>
                                          </p:val>
                                        </p:tav>
                                      </p:tavLst>
                                    </p:anim>
                                    <p:anim calcmode="lin" valueType="num">
                                      <p:cBhvr additive="base">
                                        <p:cTn id="70" dur="500" fill="hold"/>
                                        <p:tgtEl>
                                          <p:spTgt spid="57"/>
                                        </p:tgtEl>
                                        <p:attrNameLst>
                                          <p:attrName>ppt_y</p:attrName>
                                        </p:attrNameLst>
                                      </p:cBhvr>
                                      <p:tavLst>
                                        <p:tav tm="0">
                                          <p:val>
                                            <p:strVal val="0-#ppt_h/2"/>
                                          </p:val>
                                        </p:tav>
                                        <p:tav tm="100000">
                                          <p:val>
                                            <p:strVal val="#ppt_y"/>
                                          </p:val>
                                        </p:tav>
                                      </p:tavLst>
                                    </p:anim>
                                  </p:childTnLst>
                                </p:cTn>
                              </p:par>
                            </p:childTnLst>
                          </p:cTn>
                        </p:par>
                      </p:childTnLst>
                    </p:cTn>
                  </p:par>
                  <p:par>
                    <p:cTn id="71" fill="hold" nodeType="clickPar">
                      <p:stCondLst>
                        <p:cond delay="indefinite"/>
                      </p:stCondLst>
                      <p:childTnLst>
                        <p:par>
                          <p:cTn id="72" fill="hold" nodeType="withGroup">
                            <p:stCondLst>
                              <p:cond delay="0"/>
                            </p:stCondLst>
                            <p:childTnLst>
                              <p:par>
                                <p:cTn id="73" presetID="2" presetClass="entr" presetSubtype="8" fill="hold" nodeType="clickEffect">
                                  <p:stCondLst>
                                    <p:cond delay="0"/>
                                  </p:stCondLst>
                                  <p:childTnLst>
                                    <p:set>
                                      <p:cBhvr>
                                        <p:cTn id="74" dur="1" fill="hold">
                                          <p:stCondLst>
                                            <p:cond delay="0"/>
                                          </p:stCondLst>
                                        </p:cTn>
                                        <p:tgtEl>
                                          <p:spTgt spid="10">
                                            <p:txEl>
                                              <p:pRg st="2" end="2"/>
                                            </p:txEl>
                                          </p:spTgt>
                                        </p:tgtEl>
                                        <p:attrNameLst>
                                          <p:attrName>style.visibility</p:attrName>
                                        </p:attrNameLst>
                                      </p:cBhvr>
                                      <p:to>
                                        <p:strVal val="visible"/>
                                      </p:to>
                                    </p:set>
                                    <p:anim calcmode="lin" valueType="num">
                                      <p:cBhvr additive="base">
                                        <p:cTn id="75" dur="500" fill="hold"/>
                                        <p:tgtEl>
                                          <p:spTgt spid="10">
                                            <p:txEl>
                                              <p:pRg st="2" end="2"/>
                                            </p:txEl>
                                          </p:spTgt>
                                        </p:tgtEl>
                                        <p:attrNameLst>
                                          <p:attrName>ppt_x</p:attrName>
                                        </p:attrNameLst>
                                      </p:cBhvr>
                                      <p:tavLst>
                                        <p:tav tm="0">
                                          <p:val>
                                            <p:strVal val="0-#ppt_w/2"/>
                                          </p:val>
                                        </p:tav>
                                        <p:tav tm="100000">
                                          <p:val>
                                            <p:strVal val="#ppt_x"/>
                                          </p:val>
                                        </p:tav>
                                      </p:tavLst>
                                    </p:anim>
                                    <p:anim calcmode="lin" valueType="num">
                                      <p:cBhvr additive="base">
                                        <p:cTn id="76" dur="500" fill="hold"/>
                                        <p:tgtEl>
                                          <p:spTgt spid="1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77" fill="hold" nodeType="clickPar">
                      <p:stCondLst>
                        <p:cond delay="indefinite"/>
                      </p:stCondLst>
                      <p:childTnLst>
                        <p:par>
                          <p:cTn id="78" fill="hold" nodeType="withGroup">
                            <p:stCondLst>
                              <p:cond delay="0"/>
                            </p:stCondLst>
                            <p:childTnLst>
                              <p:par>
                                <p:cTn id="79" presetID="2" presetClass="entr" presetSubtype="1" fill="hold" grpId="0" nodeType="clickEffect">
                                  <p:stCondLst>
                                    <p:cond delay="0"/>
                                  </p:stCondLst>
                                  <p:childTnLst>
                                    <p:set>
                                      <p:cBhvr>
                                        <p:cTn id="80" dur="1" fill="hold">
                                          <p:stCondLst>
                                            <p:cond delay="0"/>
                                          </p:stCondLst>
                                        </p:cTn>
                                        <p:tgtEl>
                                          <p:spTgt spid="66"/>
                                        </p:tgtEl>
                                        <p:attrNameLst>
                                          <p:attrName>style.visibility</p:attrName>
                                        </p:attrNameLst>
                                      </p:cBhvr>
                                      <p:to>
                                        <p:strVal val="visible"/>
                                      </p:to>
                                    </p:set>
                                    <p:anim calcmode="lin" valueType="num">
                                      <p:cBhvr additive="base">
                                        <p:cTn id="81" dur="500" fill="hold"/>
                                        <p:tgtEl>
                                          <p:spTgt spid="66"/>
                                        </p:tgtEl>
                                        <p:attrNameLst>
                                          <p:attrName>ppt_x</p:attrName>
                                        </p:attrNameLst>
                                      </p:cBhvr>
                                      <p:tavLst>
                                        <p:tav tm="0">
                                          <p:val>
                                            <p:strVal val="#ppt_x"/>
                                          </p:val>
                                        </p:tav>
                                        <p:tav tm="100000">
                                          <p:val>
                                            <p:strVal val="#ppt_x"/>
                                          </p:val>
                                        </p:tav>
                                      </p:tavLst>
                                    </p:anim>
                                    <p:anim calcmode="lin" valueType="num">
                                      <p:cBhvr additive="base">
                                        <p:cTn id="82" dur="500" fill="hold"/>
                                        <p:tgtEl>
                                          <p:spTgt spid="6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allAtOnce"/>
      <p:bldP spid="15" grpId="0"/>
      <p:bldP spid="17" grpId="0"/>
      <p:bldP spid="18" grpId="0"/>
      <p:bldP spid="53" grpId="0"/>
      <p:bldP spid="57" grpId="0"/>
      <p:bldP spid="16" grpId="0"/>
      <p:bldP spid="66" grpId="0"/>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smtClean="0"/>
              <a:t>Grammars</a:t>
            </a:r>
          </a:p>
        </p:txBody>
      </p:sp>
      <p:sp>
        <p:nvSpPr>
          <p:cNvPr id="10" name="Text Box 8"/>
          <p:cNvSpPr txBox="1">
            <a:spLocks noChangeArrowheads="1"/>
          </p:cNvSpPr>
          <p:nvPr/>
        </p:nvSpPr>
        <p:spPr bwMode="auto">
          <a:xfrm>
            <a:off x="152400" y="2584450"/>
            <a:ext cx="8610600" cy="522288"/>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Grammar for </a:t>
            </a:r>
            <a:r>
              <a:rPr lang="en-US" dirty="0">
                <a:solidFill>
                  <a:schemeClr val="accent2"/>
                </a:solidFill>
                <a:effectLst>
                  <a:outerShdw blurRad="38100" dist="38100" dir="2700000" algn="tl">
                    <a:srgbClr val="000000">
                      <a:alpha val="43137"/>
                    </a:srgbClr>
                  </a:outerShdw>
                </a:effectLst>
                <a:cs typeface="+mn-cs"/>
              </a:rPr>
              <a:t>S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a:solidFill>
                  <a:schemeClr val="accent2"/>
                </a:solidFill>
                <a:effectLst>
                  <a:outerShdw blurRad="38100" dist="38100" dir="2700000" algn="tl">
                    <a:srgbClr val="000000">
                      <a:alpha val="43137"/>
                    </a:srgbClr>
                  </a:outerShdw>
                </a:effectLst>
                <a:cs typeface="+mn-cs"/>
              </a:rPr>
              <a:t>{0,1}</a:t>
            </a:r>
            <a:r>
              <a:rPr lang="en-US" baseline="30000" dirty="0">
                <a:solidFill>
                  <a:schemeClr val="accent2"/>
                </a:solidFill>
                <a:effectLst>
                  <a:outerShdw blurRad="38100" dist="38100" dir="2700000" algn="tl">
                    <a:srgbClr val="000000">
                      <a:alpha val="43137"/>
                    </a:srgbClr>
                  </a:outerShdw>
                </a:effectLst>
                <a:cs typeface="+mn-cs"/>
              </a:rPr>
              <a:t>* </a:t>
            </a:r>
            <a:r>
              <a:rPr lang="en-US" dirty="0">
                <a:solidFill>
                  <a:schemeClr val="accent2"/>
                </a:solidFill>
                <a:effectLst>
                  <a:outerShdw blurRad="38100" dist="38100" dir="2700000" algn="tl">
                    <a:srgbClr val="000000">
                      <a:alpha val="43137"/>
                    </a:srgbClr>
                  </a:outerShdw>
                </a:effectLst>
                <a:cs typeface="+mn-cs"/>
              </a:rPr>
              <a:t>a</a:t>
            </a:r>
            <a:r>
              <a:rPr lang="en-US" baseline="30000" dirty="0">
                <a:solidFill>
                  <a:schemeClr val="accent2"/>
                </a:solidFill>
                <a:effectLst>
                  <a:outerShdw blurRad="38100" dist="38100" dir="2700000" algn="tl">
                    <a:srgbClr val="000000">
                      <a:alpha val="43137"/>
                    </a:srgbClr>
                  </a:outerShdw>
                </a:effectLst>
                <a:cs typeface="+mn-cs"/>
              </a:rPr>
              <a:t>n </a:t>
            </a:r>
            <a:r>
              <a:rPr lang="en-US" dirty="0" err="1">
                <a:solidFill>
                  <a:schemeClr val="accent2"/>
                </a:solidFill>
                <a:effectLst>
                  <a:outerShdw blurRad="38100" dist="38100" dir="2700000" algn="tl">
                    <a:srgbClr val="000000">
                      <a:alpha val="43137"/>
                    </a:srgbClr>
                  </a:outerShdw>
                </a:effectLst>
                <a:cs typeface="+mn-cs"/>
              </a:rPr>
              <a:t>b</a:t>
            </a:r>
            <a:r>
              <a:rPr lang="en-US" baseline="30000" dirty="0" err="1">
                <a:solidFill>
                  <a:schemeClr val="accent2"/>
                </a:solidFill>
                <a:effectLst>
                  <a:outerShdw blurRad="38100" dist="38100" dir="2700000" algn="tl">
                    <a:srgbClr val="000000">
                      <a:alpha val="43137"/>
                    </a:srgbClr>
                  </a:outerShdw>
                </a:effectLst>
                <a:cs typeface="+mn-cs"/>
              </a:rPr>
              <a:t>m</a:t>
            </a:r>
            <a:r>
              <a:rPr lang="en-US" baseline="30000" dirty="0">
                <a:solidFill>
                  <a:schemeClr val="accent2"/>
                </a:solidFill>
                <a:effectLst>
                  <a:outerShdw blurRad="38100" dist="38100" dir="2700000" algn="tl">
                    <a:srgbClr val="000000">
                      <a:alpha val="43137"/>
                    </a:srgbClr>
                  </a:outerShdw>
                </a:effectLst>
                <a:cs typeface="+mn-cs"/>
              </a:rPr>
              <a:t> </a:t>
            </a:r>
            <a:r>
              <a:rPr lang="en-US" dirty="0" err="1">
                <a:solidFill>
                  <a:schemeClr val="accent2"/>
                </a:solidFill>
                <a:effectLst>
                  <a:outerShdw blurRad="38100" dist="38100" dir="2700000" algn="tl">
                    <a:srgbClr val="000000">
                      <a:alpha val="43137"/>
                    </a:srgbClr>
                  </a:outerShdw>
                </a:effectLst>
                <a:cs typeface="+mn-cs"/>
              </a:rPr>
              <a:t>c</a:t>
            </a:r>
            <a:r>
              <a:rPr lang="en-US" baseline="30000" dirty="0" err="1">
                <a:solidFill>
                  <a:schemeClr val="accent2"/>
                </a:solidFill>
                <a:effectLst>
                  <a:outerShdw blurRad="38100" dist="38100" dir="2700000" algn="tl">
                    <a:srgbClr val="000000">
                      <a:alpha val="43137"/>
                    </a:srgbClr>
                  </a:outerShdw>
                </a:effectLst>
                <a:cs typeface="+mn-cs"/>
              </a:rPr>
              <a:t>2m+3</a:t>
            </a:r>
            <a:r>
              <a:rPr lang="en-US" baseline="30000" dirty="0">
                <a:solidFill>
                  <a:schemeClr val="accent2"/>
                </a:solidFill>
                <a:effectLst>
                  <a:outerShdw blurRad="38100" dist="38100" dir="2700000" algn="tl">
                    <a:srgbClr val="000000">
                      <a:alpha val="43137"/>
                    </a:srgbClr>
                  </a:outerShdw>
                </a:effectLst>
                <a:cs typeface="+mn-cs"/>
              </a:rPr>
              <a:t> </a:t>
            </a:r>
            <a:r>
              <a:rPr lang="en-US" dirty="0" err="1">
                <a:solidFill>
                  <a:schemeClr val="accent2"/>
                </a:solidFill>
                <a:effectLst>
                  <a:outerShdw blurRad="38100" dist="38100" dir="2700000" algn="tl">
                    <a:srgbClr val="000000">
                      <a:alpha val="43137"/>
                    </a:srgbClr>
                  </a:outerShdw>
                </a:effectLst>
                <a:cs typeface="+mn-cs"/>
              </a:rPr>
              <a:t>d</a:t>
            </a:r>
            <a:r>
              <a:rPr lang="en-US" baseline="30000" dirty="0" err="1">
                <a:solidFill>
                  <a:schemeClr val="accent2"/>
                </a:solidFill>
                <a:effectLst>
                  <a:outerShdw blurRad="38100" dist="38100" dir="2700000" algn="tl">
                    <a:srgbClr val="000000">
                      <a:alpha val="43137"/>
                    </a:srgbClr>
                  </a:outerShdw>
                </a:effectLst>
                <a:cs typeface="+mn-cs"/>
              </a:rPr>
              <a:t>n</a:t>
            </a:r>
            <a:r>
              <a:rPr lang="en-US" baseline="30000" dirty="0">
                <a:solidFill>
                  <a:schemeClr val="accent2"/>
                </a:solidFill>
                <a:effectLst>
                  <a:outerShdw blurRad="38100" dist="38100" dir="2700000" algn="tl">
                    <a:srgbClr val="000000">
                      <a:alpha val="43137"/>
                    </a:srgbClr>
                  </a:outerShdw>
                </a:effectLst>
                <a:cs typeface="+mn-cs"/>
              </a:rPr>
              <a:t> </a:t>
            </a:r>
            <a:r>
              <a:rPr lang="en-US" dirty="0">
                <a:solidFill>
                  <a:schemeClr val="accent2"/>
                </a:solidFill>
                <a:effectLst>
                  <a:outerShdw blurRad="38100" dist="38100" dir="2700000" algn="tl">
                    <a:srgbClr val="000000">
                      <a:alpha val="43137"/>
                    </a:srgbClr>
                  </a:outerShdw>
                </a:effectLst>
                <a:cs typeface="+mn-cs"/>
              </a:rPr>
              <a:t>{0,1}</a:t>
            </a:r>
            <a:r>
              <a:rPr lang="en-US" baseline="30000" dirty="0">
                <a:solidFill>
                  <a:schemeClr val="accent2"/>
                </a:solidFill>
                <a:effectLst>
                  <a:outerShdw blurRad="38100" dist="38100" dir="2700000" algn="tl">
                    <a:srgbClr val="000000">
                      <a:alpha val="43137"/>
                    </a:srgbClr>
                  </a:outerShdw>
                </a:effectLst>
                <a:cs typeface="+mn-cs"/>
              </a:rPr>
              <a:t>*</a:t>
            </a:r>
            <a:endParaRPr lang="en-US" dirty="0">
              <a:effectLst>
                <a:outerShdw blurRad="38100" dist="38100" dir="2700000" algn="tl">
                  <a:srgbClr val="000000">
                    <a:alpha val="43137"/>
                  </a:srgbClr>
                </a:outerShdw>
              </a:effectLst>
              <a:cs typeface="+mn-cs"/>
            </a:endParaRPr>
          </a:p>
        </p:txBody>
      </p:sp>
      <p:grpSp>
        <p:nvGrpSpPr>
          <p:cNvPr id="2" name="Group 79"/>
          <p:cNvGrpSpPr>
            <a:grpSpLocks/>
          </p:cNvGrpSpPr>
          <p:nvPr/>
        </p:nvGrpSpPr>
        <p:grpSpPr bwMode="auto">
          <a:xfrm>
            <a:off x="3968750" y="3016250"/>
            <a:ext cx="1566863" cy="787400"/>
            <a:chOff x="3200400" y="889000"/>
            <a:chExt cx="1566863" cy="787401"/>
          </a:xfrm>
        </p:grpSpPr>
        <p:cxnSp>
          <p:nvCxnSpPr>
            <p:cNvPr id="215055"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215056"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61" name="Rectangle 60"/>
          <p:cNvSpPr/>
          <p:nvPr/>
        </p:nvSpPr>
        <p:spPr>
          <a:xfrm>
            <a:off x="2063750" y="3106738"/>
            <a:ext cx="2622550" cy="1385887"/>
          </a:xfrm>
          <a:prstGeom prst="rect">
            <a:avLst/>
          </a:prstGeom>
        </p:spPr>
        <p:txBody>
          <a:bodyPr wrap="none">
            <a:spAutoFit/>
          </a:bodyPr>
          <a:lstStyle/>
          <a:p>
            <a:pPr algn="ctr" eaLnBrk="0" hangingPunct="0">
              <a:defRPr/>
            </a:pPr>
            <a:r>
              <a:rPr lang="en-US" dirty="0">
                <a:solidFill>
                  <a:schemeClr val="tx2"/>
                </a:solidFill>
                <a:effectLst>
                  <a:outerShdw blurRad="38100" dist="38100" dir="2700000" algn="tl">
                    <a:srgbClr val="000000">
                      <a:alpha val="43137"/>
                    </a:srgbClr>
                  </a:outerShdw>
                </a:effectLst>
                <a:cs typeface="+mn-cs"/>
              </a:rPr>
              <a:t>Linked</a:t>
            </a:r>
            <a:r>
              <a:rPr lang="en-US" dirty="0">
                <a:solidFill>
                  <a:srgbClr val="FF0000"/>
                </a:solidFill>
                <a:effectLst>
                  <a:outerShdw blurRad="38100" dist="38100" dir="2700000" algn="tl">
                    <a:srgbClr val="000000">
                      <a:alpha val="43137"/>
                    </a:srgbClr>
                  </a:outerShdw>
                </a:effectLst>
                <a:cs typeface="+mn-cs"/>
              </a:rPr>
              <a:t> </a:t>
            </a:r>
          </a:p>
          <a:p>
            <a:pPr algn="ctr" eaLnBrk="0" hangingPunct="0">
              <a:defRPr/>
            </a:pPr>
            <a:r>
              <a:rPr lang="en-US">
                <a:effectLst>
                  <a:outerShdw blurRad="38100" dist="38100" dir="2700000" algn="tl">
                    <a:srgbClr val="000000">
                      <a:alpha val="43137"/>
                    </a:srgbClr>
                  </a:outerShdw>
                </a:effectLst>
                <a:cs typeface="+mn-cs"/>
              </a:rPr>
              <a:t>because must </a:t>
            </a:r>
            <a:r>
              <a:rPr lang="en-US" dirty="0">
                <a:effectLst>
                  <a:outerShdw blurRad="38100" dist="38100" dir="2700000" algn="tl">
                    <a:srgbClr val="000000">
                      <a:alpha val="43137"/>
                    </a:srgbClr>
                  </a:outerShdw>
                </a:effectLst>
                <a:cs typeface="+mn-cs"/>
              </a:rPr>
              <a:t>be </a:t>
            </a:r>
            <a:r>
              <a:rPr lang="en-US">
                <a:effectLst>
                  <a:outerShdw blurRad="38100" dist="38100" dir="2700000" algn="tl">
                    <a:srgbClr val="000000">
                      <a:alpha val="43137"/>
                    </a:srgbClr>
                  </a:outerShdw>
                </a:effectLst>
                <a:cs typeface="+mn-cs"/>
              </a:rPr>
              <a:t/>
            </a:r>
            <a:br>
              <a:rPr lang="en-US">
                <a:effectLst>
                  <a:outerShdw blurRad="38100" dist="38100" dir="2700000" algn="tl">
                    <a:srgbClr val="000000">
                      <a:alpha val="43137"/>
                    </a:srgbClr>
                  </a:outerShdw>
                </a:effectLst>
                <a:cs typeface="+mn-cs"/>
              </a:rPr>
            </a:br>
            <a:r>
              <a:rPr lang="en-US">
                <a:effectLst>
                  <a:outerShdw blurRad="38100" dist="38100" dir="2700000" algn="tl">
                    <a:srgbClr val="000000">
                      <a:alpha val="43137"/>
                    </a:srgbClr>
                  </a:outerShdw>
                </a:effectLst>
                <a:cs typeface="+mn-cs"/>
              </a:rPr>
              <a:t>the </a:t>
            </a:r>
            <a:r>
              <a:rPr lang="en-US" dirty="0">
                <a:effectLst>
                  <a:outerShdw blurRad="38100" dist="38100" dir="2700000" algn="tl">
                    <a:srgbClr val="000000">
                      <a:alpha val="43137"/>
                    </a:srgbClr>
                  </a:outerShdw>
                </a:effectLst>
                <a:cs typeface="+mn-cs"/>
              </a:rPr>
              <a:t>same size </a:t>
            </a:r>
            <a:r>
              <a:rPr lang="en-US" dirty="0">
                <a:solidFill>
                  <a:schemeClr val="accent2"/>
                </a:solidFill>
                <a:effectLst>
                  <a:outerShdw blurRad="38100" dist="38100" dir="2700000" algn="tl">
                    <a:srgbClr val="000000">
                      <a:alpha val="43137"/>
                    </a:srgbClr>
                  </a:outerShdw>
                </a:effectLst>
                <a:cs typeface="+mn-cs"/>
              </a:rPr>
              <a:t>n</a:t>
            </a:r>
            <a:r>
              <a:rPr lang="en-US" dirty="0">
                <a:effectLst>
                  <a:outerShdw blurRad="38100" dist="38100" dir="2700000" algn="tl">
                    <a:srgbClr val="000000">
                      <a:alpha val="43137"/>
                    </a:srgbClr>
                  </a:outerShdw>
                </a:effectLst>
                <a:cs typeface="+mn-cs"/>
              </a:rPr>
              <a:t>.</a:t>
            </a:r>
            <a:endParaRPr lang="en-CA" dirty="0">
              <a:cs typeface="+mn-cs"/>
            </a:endParaRPr>
          </a:p>
        </p:txBody>
      </p:sp>
      <p:grpSp>
        <p:nvGrpSpPr>
          <p:cNvPr id="3" name="Group 82"/>
          <p:cNvGrpSpPr>
            <a:grpSpLocks/>
          </p:cNvGrpSpPr>
          <p:nvPr/>
        </p:nvGrpSpPr>
        <p:grpSpPr bwMode="auto">
          <a:xfrm>
            <a:off x="4357688" y="2952750"/>
            <a:ext cx="646112" cy="393700"/>
            <a:chOff x="3588544" y="825499"/>
            <a:chExt cx="646623" cy="393703"/>
          </a:xfrm>
        </p:grpSpPr>
        <p:cxnSp>
          <p:nvCxnSpPr>
            <p:cNvPr id="215053" name="Straight Arrow Connector 62"/>
            <p:cNvCxnSpPr>
              <a:cxnSpLocks noChangeShapeType="1"/>
            </p:cNvCxnSpPr>
            <p:nvPr/>
          </p:nvCxnSpPr>
          <p:spPr bwMode="auto">
            <a:xfrm rot="16200000" flipV="1">
              <a:off x="3585765" y="828279"/>
              <a:ext cx="393700" cy="388142"/>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215054" name="Straight Arrow Connector 64"/>
            <p:cNvCxnSpPr>
              <a:cxnSpLocks noChangeShapeType="1"/>
            </p:cNvCxnSpPr>
            <p:nvPr/>
          </p:nvCxnSpPr>
          <p:spPr bwMode="auto">
            <a:xfrm rot="5400000" flipH="1" flipV="1">
              <a:off x="3909076" y="893112"/>
              <a:ext cx="393703" cy="258478"/>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91" name="Rectangle 90"/>
          <p:cNvSpPr/>
          <p:nvPr/>
        </p:nvSpPr>
        <p:spPr>
          <a:xfrm>
            <a:off x="4806950" y="3111500"/>
            <a:ext cx="3041650" cy="1384300"/>
          </a:xfrm>
          <a:prstGeom prst="rect">
            <a:avLst/>
          </a:prstGeom>
        </p:spPr>
        <p:txBody>
          <a:bodyPr wrap="none">
            <a:spAutoFit/>
          </a:bodyPr>
          <a:lstStyle/>
          <a:p>
            <a:pPr algn="ctr" eaLnBrk="0" hangingPunct="0">
              <a:defRPr/>
            </a:pPr>
            <a:r>
              <a:rPr lang="en-US" dirty="0">
                <a:solidFill>
                  <a:schemeClr val="tx2"/>
                </a:solidFill>
                <a:effectLst>
                  <a:outerShdw blurRad="38100" dist="38100" dir="2700000" algn="tl">
                    <a:srgbClr val="000000">
                      <a:alpha val="43137"/>
                    </a:srgbClr>
                  </a:outerShdw>
                </a:effectLst>
                <a:cs typeface="+mn-cs"/>
              </a:rPr>
              <a:t>Linked</a:t>
            </a:r>
            <a:r>
              <a:rPr lang="en-US" dirty="0">
                <a:solidFill>
                  <a:srgbClr val="FF0000"/>
                </a:solidFill>
                <a:effectLst>
                  <a:outerShdw blurRad="38100" dist="38100" dir="2700000" algn="tl">
                    <a:srgbClr val="000000">
                      <a:alpha val="43137"/>
                    </a:srgbClr>
                  </a:outerShdw>
                </a:effectLst>
                <a:cs typeface="+mn-cs"/>
              </a:rPr>
              <a:t> </a:t>
            </a:r>
          </a:p>
          <a:p>
            <a:pPr algn="ctr" eaLnBrk="0" hangingPunct="0">
              <a:defRPr/>
            </a:pPr>
            <a:r>
              <a:rPr lang="en-US">
                <a:effectLst>
                  <a:outerShdw blurRad="38100" dist="38100" dir="2700000" algn="tl">
                    <a:srgbClr val="000000">
                      <a:alpha val="43137"/>
                    </a:srgbClr>
                  </a:outerShdw>
                </a:effectLst>
                <a:cs typeface="+mn-cs"/>
              </a:rPr>
              <a:t>because must </a:t>
            </a:r>
            <a:r>
              <a:rPr lang="en-US" dirty="0">
                <a:effectLst>
                  <a:outerShdw blurRad="38100" dist="38100" dir="2700000" algn="tl">
                    <a:srgbClr val="000000">
                      <a:alpha val="43137"/>
                    </a:srgbClr>
                  </a:outerShdw>
                </a:effectLst>
                <a:cs typeface="+mn-cs"/>
              </a:rPr>
              <a:t>be </a:t>
            </a:r>
            <a:r>
              <a:rPr lang="en-US">
                <a:effectLst>
                  <a:outerShdw blurRad="38100" dist="38100" dir="2700000" algn="tl">
                    <a:srgbClr val="000000">
                      <a:alpha val="43137"/>
                    </a:srgbClr>
                  </a:outerShdw>
                </a:effectLst>
                <a:cs typeface="+mn-cs"/>
              </a:rPr>
              <a:t/>
            </a:r>
            <a:br>
              <a:rPr lang="en-US">
                <a:effectLst>
                  <a:outerShdw blurRad="38100" dist="38100" dir="2700000" algn="tl">
                    <a:srgbClr val="000000">
                      <a:alpha val="43137"/>
                    </a:srgbClr>
                  </a:outerShdw>
                </a:effectLst>
                <a:cs typeface="+mn-cs"/>
              </a:rPr>
            </a:br>
            <a:r>
              <a:rPr lang="en-US">
                <a:effectLst>
                  <a:outerShdw blurRad="38100" dist="38100" dir="2700000" algn="tl">
                    <a:srgbClr val="000000">
                      <a:alpha val="43137"/>
                    </a:srgbClr>
                  </a:outerShdw>
                </a:effectLst>
                <a:cs typeface="+mn-cs"/>
              </a:rPr>
              <a:t>the double the </a:t>
            </a:r>
            <a:r>
              <a:rPr lang="en-US" dirty="0">
                <a:effectLst>
                  <a:outerShdw blurRad="38100" dist="38100" dir="2700000" algn="tl">
                    <a:srgbClr val="000000">
                      <a:alpha val="43137"/>
                    </a:srgbClr>
                  </a:outerShdw>
                </a:effectLst>
                <a:cs typeface="+mn-cs"/>
              </a:rPr>
              <a:t>size.</a:t>
            </a:r>
            <a:endParaRPr lang="en-CA" dirty="0">
              <a:cs typeface="+mn-cs"/>
            </a:endParaRPr>
          </a:p>
        </p:txBody>
      </p:sp>
      <p:sp>
        <p:nvSpPr>
          <p:cNvPr id="93" name="Rectangle 92"/>
          <p:cNvSpPr/>
          <p:nvPr/>
        </p:nvSpPr>
        <p:spPr>
          <a:xfrm>
            <a:off x="1143000" y="669925"/>
            <a:ext cx="6288088" cy="522288"/>
          </a:xfrm>
          <a:prstGeom prst="rect">
            <a:avLst/>
          </a:prstGeom>
        </p:spPr>
        <p:txBody>
          <a:bodyPr wrap="none">
            <a:spAutoFit/>
          </a:bodyPr>
          <a:lstStyle/>
          <a:p>
            <a:pPr eaLnBrk="0" hangingPunct="0">
              <a:buFont typeface="Arial" pitchFamily="34" charset="0"/>
              <a:buChar char="•"/>
              <a:defRPr/>
            </a:pPr>
            <a:r>
              <a:rPr lang="en-US">
                <a:effectLst>
                  <a:outerShdw blurRad="38100" dist="38100" dir="2700000" algn="tl">
                    <a:srgbClr val="000000">
                      <a:alpha val="43137"/>
                    </a:srgbClr>
                  </a:outerShdw>
                </a:effectLst>
                <a:cs typeface="+mn-cs"/>
              </a:rPr>
              <a:t>Step </a:t>
            </a:r>
            <a:r>
              <a:rPr lang="en-US" dirty="0">
                <a:effectLst>
                  <a:outerShdw blurRad="38100" dist="38100" dir="2700000" algn="tl">
                    <a:srgbClr val="000000">
                      <a:alpha val="43137"/>
                    </a:srgbClr>
                  </a:outerShdw>
                </a:effectLst>
                <a:cs typeface="+mn-cs"/>
              </a:rPr>
              <a:t>1: Look for links </a:t>
            </a:r>
            <a:r>
              <a:rPr lang="en-US">
                <a:effectLst>
                  <a:outerShdw blurRad="38100" dist="38100" dir="2700000" algn="tl">
                    <a:srgbClr val="000000">
                      <a:alpha val="43137"/>
                    </a:srgbClr>
                  </a:outerShdw>
                </a:effectLst>
                <a:cs typeface="+mn-cs"/>
              </a:rPr>
              <a:t>and concatenations</a:t>
            </a:r>
            <a:endParaRPr lang="en-US" dirty="0">
              <a:effectLst>
                <a:outerShdw blurRad="38100" dist="38100" dir="2700000" algn="tl">
                  <a:srgbClr val="000000">
                    <a:alpha val="43137"/>
                  </a:srgbClr>
                </a:outerShdw>
              </a:effectLst>
              <a:cs typeface="+mn-cs"/>
            </a:endParaRPr>
          </a:p>
        </p:txBody>
      </p:sp>
      <p:sp>
        <p:nvSpPr>
          <p:cNvPr id="94" name="Rectangle 93"/>
          <p:cNvSpPr/>
          <p:nvPr/>
        </p:nvSpPr>
        <p:spPr>
          <a:xfrm>
            <a:off x="3683000" y="4635500"/>
            <a:ext cx="2533650" cy="1384300"/>
          </a:xfrm>
          <a:prstGeom prst="rect">
            <a:avLst/>
          </a:prstGeom>
        </p:spPr>
        <p:txBody>
          <a:bodyPr wrap="none">
            <a:spAutoFit/>
          </a:bodyPr>
          <a:lstStyle/>
          <a:p>
            <a:pPr algn="ctr" eaLnBrk="0" hangingPunct="0">
              <a:defRPr/>
            </a:pPr>
            <a:r>
              <a:rPr lang="en-US">
                <a:solidFill>
                  <a:schemeClr val="tx2"/>
                </a:solidFill>
                <a:effectLst>
                  <a:outerShdw blurRad="38100" dist="38100" dir="2700000" algn="tl">
                    <a:srgbClr val="000000">
                      <a:alpha val="43137"/>
                    </a:srgbClr>
                  </a:outerShdw>
                </a:effectLst>
                <a:cs typeface="+mn-cs"/>
              </a:rPr>
              <a:t>Not </a:t>
            </a:r>
            <a:r>
              <a:rPr lang="en-US" dirty="0">
                <a:solidFill>
                  <a:schemeClr val="tx2"/>
                </a:solidFill>
                <a:effectLst>
                  <a:outerShdw blurRad="38100" dist="38100" dir="2700000" algn="tl">
                    <a:srgbClr val="000000">
                      <a:alpha val="43137"/>
                    </a:srgbClr>
                  </a:outerShdw>
                </a:effectLst>
                <a:cs typeface="+mn-cs"/>
              </a:rPr>
              <a:t>Linked</a:t>
            </a:r>
            <a:r>
              <a:rPr lang="en-US" dirty="0">
                <a:solidFill>
                  <a:srgbClr val="FF0000"/>
                </a:solidFill>
                <a:effectLst>
                  <a:outerShdw blurRad="38100" dist="38100" dir="2700000" algn="tl">
                    <a:srgbClr val="000000">
                      <a:alpha val="43137"/>
                    </a:srgbClr>
                  </a:outerShdw>
                </a:effectLst>
                <a:cs typeface="+mn-cs"/>
              </a:rPr>
              <a:t> </a:t>
            </a:r>
          </a:p>
          <a:p>
            <a:pPr algn="ctr" eaLnBrk="0" hangingPunct="0">
              <a:defRPr/>
            </a:pPr>
            <a:r>
              <a:rPr lang="en-US" dirty="0">
                <a:effectLst>
                  <a:outerShdw blurRad="38100" dist="38100" dir="2700000" algn="tl">
                    <a:srgbClr val="000000">
                      <a:alpha val="43137"/>
                    </a:srgbClr>
                  </a:outerShdw>
                </a:effectLst>
                <a:cs typeface="+mn-cs"/>
              </a:rPr>
              <a:t>because </a:t>
            </a:r>
            <a:r>
              <a:rPr lang="en-US" dirty="0">
                <a:solidFill>
                  <a:schemeClr val="accent2"/>
                </a:solidFill>
                <a:effectLst>
                  <a:outerShdw blurRad="38100" dist="38100" dir="2700000" algn="tl">
                    <a:srgbClr val="000000">
                      <a:alpha val="43137"/>
                    </a:srgbClr>
                  </a:outerShdw>
                </a:effectLst>
                <a:cs typeface="+mn-cs"/>
              </a:rPr>
              <a:t>*</a:t>
            </a:r>
            <a:r>
              <a:rPr lang="en-US" dirty="0">
                <a:effectLst>
                  <a:outerShdw blurRad="38100" dist="38100" dir="2700000" algn="tl">
                    <a:srgbClr val="000000">
                      <a:alpha val="43137"/>
                    </a:srgbClr>
                  </a:outerShdw>
                </a:effectLst>
                <a:cs typeface="+mn-cs"/>
              </a:rPr>
              <a:t> </a:t>
            </a:r>
          </a:p>
          <a:p>
            <a:pPr algn="ctr" eaLnBrk="0" hangingPunct="0">
              <a:defRPr/>
            </a:pPr>
            <a:r>
              <a:rPr lang="en-US">
                <a:effectLst>
                  <a:outerShdw blurRad="38100" dist="38100" dir="2700000" algn="tl">
                    <a:srgbClr val="000000">
                      <a:alpha val="43137"/>
                    </a:srgbClr>
                  </a:outerShdw>
                </a:effectLst>
                <a:cs typeface="+mn-cs"/>
              </a:rPr>
              <a:t>means anything</a:t>
            </a:r>
            <a:r>
              <a:rPr lang="en-US" dirty="0">
                <a:effectLst>
                  <a:outerShdw blurRad="38100" dist="38100" dir="2700000" algn="tl">
                    <a:srgbClr val="000000">
                      <a:alpha val="43137"/>
                    </a:srgbClr>
                  </a:outerShdw>
                </a:effectLst>
                <a:cs typeface="+mn-cs"/>
              </a:rPr>
              <a:t>.</a:t>
            </a:r>
            <a:endParaRPr lang="en-CA" dirty="0">
              <a:cs typeface="+mn-cs"/>
            </a:endParaRPr>
          </a:p>
        </p:txBody>
      </p:sp>
      <p:grpSp>
        <p:nvGrpSpPr>
          <p:cNvPr id="4" name="Group 94"/>
          <p:cNvGrpSpPr>
            <a:grpSpLocks/>
          </p:cNvGrpSpPr>
          <p:nvPr/>
        </p:nvGrpSpPr>
        <p:grpSpPr bwMode="auto">
          <a:xfrm>
            <a:off x="3352800" y="3124200"/>
            <a:ext cx="2514600" cy="1511300"/>
            <a:chOff x="3200400" y="889000"/>
            <a:chExt cx="1566863" cy="787401"/>
          </a:xfrm>
        </p:grpSpPr>
        <p:cxnSp>
          <p:nvCxnSpPr>
            <p:cNvPr id="215051" name="Straight Arrow Connector 95"/>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215052" name="Straight Arrow Connector 96"/>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93">
                                            <p:txEl>
                                              <p:pRg st="0" end="0"/>
                                            </p:txEl>
                                          </p:spTgt>
                                        </p:tgtEl>
                                        <p:attrNameLst>
                                          <p:attrName>style.visibility</p:attrName>
                                        </p:attrNameLst>
                                      </p:cBhvr>
                                      <p:to>
                                        <p:strVal val="visible"/>
                                      </p:to>
                                    </p:set>
                                    <p:anim calcmode="lin" valueType="num">
                                      <p:cBhvr additive="base">
                                        <p:cTn id="13" dur="500" fill="hold"/>
                                        <p:tgtEl>
                                          <p:spTgt spid="93">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61"/>
                                        </p:tgtEl>
                                        <p:attrNameLst>
                                          <p:attrName>style.visibility</p:attrName>
                                        </p:attrNameLst>
                                      </p:cBhvr>
                                      <p:to>
                                        <p:strVal val="visible"/>
                                      </p:to>
                                    </p:set>
                                    <p:anim calcmode="lin" valueType="num">
                                      <p:cBhvr additive="base">
                                        <p:cTn id="23" dur="500" fill="hold"/>
                                        <p:tgtEl>
                                          <p:spTgt spid="61"/>
                                        </p:tgtEl>
                                        <p:attrNameLst>
                                          <p:attrName>ppt_x</p:attrName>
                                        </p:attrNameLst>
                                      </p:cBhvr>
                                      <p:tavLst>
                                        <p:tav tm="0">
                                          <p:val>
                                            <p:strVal val="#ppt_x"/>
                                          </p:val>
                                        </p:tav>
                                        <p:tav tm="100000">
                                          <p:val>
                                            <p:strVal val="#ppt_x"/>
                                          </p:val>
                                        </p:tav>
                                      </p:tavLst>
                                    </p:anim>
                                    <p:anim calcmode="lin" valueType="num">
                                      <p:cBhvr additive="base">
                                        <p:cTn id="24" dur="500" fill="hold"/>
                                        <p:tgtEl>
                                          <p:spTgt spid="61"/>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additive="base">
                                        <p:cTn id="29" dur="500" fill="hold"/>
                                        <p:tgtEl>
                                          <p:spTgt spid="3"/>
                                        </p:tgtEl>
                                        <p:attrNameLst>
                                          <p:attrName>ppt_x</p:attrName>
                                        </p:attrNameLst>
                                      </p:cBhvr>
                                      <p:tavLst>
                                        <p:tav tm="0">
                                          <p:val>
                                            <p:strVal val="#ppt_x"/>
                                          </p:val>
                                        </p:tav>
                                        <p:tav tm="100000">
                                          <p:val>
                                            <p:strVal val="#ppt_x"/>
                                          </p:val>
                                        </p:tav>
                                      </p:tavLst>
                                    </p:anim>
                                    <p:anim calcmode="lin" valueType="num">
                                      <p:cBhvr additive="base">
                                        <p:cTn id="30" dur="500" fill="hold"/>
                                        <p:tgtEl>
                                          <p:spTgt spid="3"/>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91"/>
                                        </p:tgtEl>
                                        <p:attrNameLst>
                                          <p:attrName>style.visibility</p:attrName>
                                        </p:attrNameLst>
                                      </p:cBhvr>
                                      <p:to>
                                        <p:strVal val="visible"/>
                                      </p:to>
                                    </p:set>
                                    <p:anim calcmode="lin" valueType="num">
                                      <p:cBhvr additive="base">
                                        <p:cTn id="33" dur="500" fill="hold"/>
                                        <p:tgtEl>
                                          <p:spTgt spid="91"/>
                                        </p:tgtEl>
                                        <p:attrNameLst>
                                          <p:attrName>ppt_x</p:attrName>
                                        </p:attrNameLst>
                                      </p:cBhvr>
                                      <p:tavLst>
                                        <p:tav tm="0">
                                          <p:val>
                                            <p:strVal val="#ppt_x"/>
                                          </p:val>
                                        </p:tav>
                                        <p:tav tm="100000">
                                          <p:val>
                                            <p:strVal val="#ppt_x"/>
                                          </p:val>
                                        </p:tav>
                                      </p:tavLst>
                                    </p:anim>
                                    <p:anim calcmode="lin" valueType="num">
                                      <p:cBhvr additive="base">
                                        <p:cTn id="34" dur="500" fill="hold"/>
                                        <p:tgtEl>
                                          <p:spTgt spid="91"/>
                                        </p:tgtEl>
                                        <p:attrNameLst>
                                          <p:attrName>ppt_y</p:attrName>
                                        </p:attrNameLst>
                                      </p:cBhvr>
                                      <p:tavLst>
                                        <p:tav tm="0">
                                          <p:val>
                                            <p:strVal val="1+#ppt_h/2"/>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4" fill="hold" nodeType="clickEffect">
                                  <p:stCondLst>
                                    <p:cond delay="0"/>
                                  </p:stCondLst>
                                  <p:childTnLst>
                                    <p:set>
                                      <p:cBhvr>
                                        <p:cTn id="38" dur="1" fill="hold">
                                          <p:stCondLst>
                                            <p:cond delay="0"/>
                                          </p:stCondLst>
                                        </p:cTn>
                                        <p:tgtEl>
                                          <p:spTgt spid="4"/>
                                        </p:tgtEl>
                                        <p:attrNameLst>
                                          <p:attrName>style.visibility</p:attrName>
                                        </p:attrNameLst>
                                      </p:cBhvr>
                                      <p:to>
                                        <p:strVal val="visible"/>
                                      </p:to>
                                    </p:set>
                                    <p:anim calcmode="lin" valueType="num">
                                      <p:cBhvr additive="base">
                                        <p:cTn id="39" dur="500" fill="hold"/>
                                        <p:tgtEl>
                                          <p:spTgt spid="4"/>
                                        </p:tgtEl>
                                        <p:attrNameLst>
                                          <p:attrName>ppt_x</p:attrName>
                                        </p:attrNameLst>
                                      </p:cBhvr>
                                      <p:tavLst>
                                        <p:tav tm="0">
                                          <p:val>
                                            <p:strVal val="#ppt_x"/>
                                          </p:val>
                                        </p:tav>
                                        <p:tav tm="100000">
                                          <p:val>
                                            <p:strVal val="#ppt_x"/>
                                          </p:val>
                                        </p:tav>
                                      </p:tavLst>
                                    </p:anim>
                                    <p:anim calcmode="lin" valueType="num">
                                      <p:cBhvr additive="base">
                                        <p:cTn id="40"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94"/>
                                        </p:tgtEl>
                                        <p:attrNameLst>
                                          <p:attrName>style.visibility</p:attrName>
                                        </p:attrNameLst>
                                      </p:cBhvr>
                                      <p:to>
                                        <p:strVal val="visible"/>
                                      </p:to>
                                    </p:set>
                                    <p:anim calcmode="lin" valueType="num">
                                      <p:cBhvr additive="base">
                                        <p:cTn id="45" dur="500" fill="hold"/>
                                        <p:tgtEl>
                                          <p:spTgt spid="94"/>
                                        </p:tgtEl>
                                        <p:attrNameLst>
                                          <p:attrName>ppt_x</p:attrName>
                                        </p:attrNameLst>
                                      </p:cBhvr>
                                      <p:tavLst>
                                        <p:tav tm="0">
                                          <p:val>
                                            <p:strVal val="#ppt_x"/>
                                          </p:val>
                                        </p:tav>
                                        <p:tav tm="100000">
                                          <p:val>
                                            <p:strVal val="#ppt_x"/>
                                          </p:val>
                                        </p:tav>
                                      </p:tavLst>
                                    </p:anim>
                                    <p:anim calcmode="lin" valueType="num">
                                      <p:cBhvr additive="base">
                                        <p:cTn id="46" dur="500" fill="hold"/>
                                        <p:tgtEl>
                                          <p:spTgt spid="9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allAtOnce"/>
      <p:bldP spid="61" grpId="0"/>
      <p:bldP spid="91" grpId="0"/>
      <p:bldP spid="94"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4274"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Primitive </a:t>
            </a:r>
            <a:r>
              <a:rPr lang="en-US" sz="3600" b="1" dirty="0">
                <a:solidFill>
                  <a:schemeClr val="tx2"/>
                </a:solidFill>
                <a:effectLst>
                  <a:outerShdw blurRad="38100" dist="38100" dir="2700000" algn="tl">
                    <a:srgbClr val="000000"/>
                  </a:outerShdw>
                </a:effectLst>
                <a:latin typeface="Arial Rounded MT Bold" pitchFamily="34" charset="0"/>
                <a:cs typeface="+mn-cs"/>
              </a:rPr>
              <a:t>Recursive</a:t>
            </a:r>
          </a:p>
        </p:txBody>
      </p:sp>
      <p:sp>
        <p:nvSpPr>
          <p:cNvPr id="1334276" name="Text Box 4"/>
          <p:cNvSpPr txBox="1">
            <a:spLocks noChangeArrowheads="1"/>
          </p:cNvSpPr>
          <p:nvPr/>
        </p:nvSpPr>
        <p:spPr bwMode="auto">
          <a:xfrm>
            <a:off x="228600" y="609600"/>
            <a:ext cx="8915400" cy="1373188"/>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f</a:t>
            </a:r>
            <a:r>
              <a:rPr lang="en-US" dirty="0">
                <a:effectLst>
                  <a:outerShdw blurRad="38100" dist="38100" dir="2700000" algn="tl">
                    <a:srgbClr val="000000"/>
                  </a:outerShdw>
                </a:effectLst>
                <a:cs typeface="+mn-cs"/>
              </a:rPr>
              <a:t> is defined from </a:t>
            </a:r>
            <a:r>
              <a:rPr lang="en-US" i="1" dirty="0">
                <a:solidFill>
                  <a:schemeClr val="accent2"/>
                </a:solidFill>
                <a:effectLst>
                  <a:outerShdw blurRad="38100" dist="38100" dir="2700000" algn="tl">
                    <a:srgbClr val="000000"/>
                  </a:outerShdw>
                </a:effectLst>
                <a:cs typeface="+mn-cs"/>
              </a:rPr>
              <a:t>g</a:t>
            </a:r>
            <a:r>
              <a:rPr lang="en-US" dirty="0">
                <a:effectLst>
                  <a:outerShdw blurRad="38100" dist="38100" dir="2700000" algn="tl">
                    <a:srgbClr val="000000"/>
                  </a:outerShdw>
                </a:effectLst>
                <a:cs typeface="+mn-cs"/>
              </a:rPr>
              <a:t> &amp;</a:t>
            </a:r>
            <a:r>
              <a:rPr lang="en-US" i="1" dirty="0">
                <a:solidFill>
                  <a:schemeClr val="accent2"/>
                </a:solidFill>
                <a:effectLst>
                  <a:outerShdw blurRad="38100" dist="38100" dir="2700000" algn="tl">
                    <a:srgbClr val="000000"/>
                  </a:outerShdw>
                </a:effectLst>
                <a:cs typeface="+mn-cs"/>
              </a:rPr>
              <a:t> h</a:t>
            </a:r>
            <a:r>
              <a:rPr lang="en-US" dirty="0">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by primitive </a:t>
            </a:r>
            <a:r>
              <a:rPr lang="en-US" dirty="0">
                <a:effectLst>
                  <a:outerShdw blurRad="38100" dist="38100" dir="2700000" algn="tl">
                    <a:srgbClr val="000000"/>
                  </a:outerShdw>
                </a:effectLst>
                <a:cs typeface="+mn-cs"/>
              </a:rPr>
              <a:t>recursion if</a:t>
            </a:r>
          </a:p>
          <a:p>
            <a:pPr eaLnBrk="0" hangingPunct="0">
              <a:buFontTx/>
              <a:buChar char="•"/>
              <a:defRPr/>
            </a:pPr>
            <a:r>
              <a:rPr lang="en-US" i="1" dirty="0">
                <a:solidFill>
                  <a:schemeClr val="accent2"/>
                </a:solidFill>
                <a:effectLst>
                  <a:outerShdw blurRad="38100" dist="38100" dir="2700000" algn="tl">
                    <a:srgbClr val="000000"/>
                  </a:outerShdw>
                </a:effectLst>
                <a:cs typeface="+mn-cs"/>
              </a:rPr>
              <a:t>f(</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 = h(x,y-1,f(x,y-1))</a:t>
            </a:r>
          </a:p>
          <a:p>
            <a:pPr eaLnBrk="0" hangingPunct="0">
              <a:buFontTx/>
              <a:buChar char="•"/>
              <a:defRPr/>
            </a:pPr>
            <a:r>
              <a:rPr lang="en-US" i="1" dirty="0">
                <a:solidFill>
                  <a:schemeClr val="accent2"/>
                </a:solidFill>
                <a:effectLst>
                  <a:outerShdw blurRad="38100" dist="38100" dir="2700000" algn="tl">
                    <a:srgbClr val="000000"/>
                  </a:outerShdw>
                </a:effectLst>
                <a:cs typeface="+mn-cs"/>
              </a:rPr>
              <a:t>f(x,0) = g(x)</a:t>
            </a:r>
          </a:p>
        </p:txBody>
      </p:sp>
      <p:sp>
        <p:nvSpPr>
          <p:cNvPr id="1334280" name="Text Box 8"/>
          <p:cNvSpPr txBox="1">
            <a:spLocks noChangeArrowheads="1"/>
          </p:cNvSpPr>
          <p:nvPr/>
        </p:nvSpPr>
        <p:spPr bwMode="auto">
          <a:xfrm>
            <a:off x="152400" y="2133600"/>
            <a:ext cx="8915400" cy="519113"/>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Examples:</a:t>
            </a:r>
            <a:endParaRPr lang="en-US" i="1">
              <a:solidFill>
                <a:schemeClr val="accent2"/>
              </a:solidFill>
              <a:effectLst>
                <a:outerShdw blurRad="38100" dist="38100" dir="2700000" algn="tl">
                  <a:srgbClr val="000000"/>
                </a:outerShdw>
              </a:effectLst>
              <a:cs typeface="+mn-cs"/>
            </a:endParaRPr>
          </a:p>
        </p:txBody>
      </p:sp>
      <p:grpSp>
        <p:nvGrpSpPr>
          <p:cNvPr id="22533" name="Group 5"/>
          <p:cNvGrpSpPr>
            <a:grpSpLocks/>
          </p:cNvGrpSpPr>
          <p:nvPr/>
        </p:nvGrpSpPr>
        <p:grpSpPr bwMode="auto">
          <a:xfrm>
            <a:off x="457200" y="5715000"/>
            <a:ext cx="1143000" cy="1033463"/>
            <a:chOff x="288" y="3600"/>
            <a:chExt cx="720" cy="651"/>
          </a:xfrm>
        </p:grpSpPr>
        <p:pic>
          <p:nvPicPr>
            <p:cNvPr id="22543"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88" y="3600"/>
              <a:ext cx="720" cy="6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pic>
          <p:nvPicPr>
            <p:cNvPr id="22544"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8" y="4046"/>
              <a:ext cx="144" cy="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grpSp>
      <p:sp>
        <p:nvSpPr>
          <p:cNvPr id="1334284" name="Text Box 12"/>
          <p:cNvSpPr txBox="1">
            <a:spLocks noChangeArrowheads="1"/>
          </p:cNvSpPr>
          <p:nvPr/>
        </p:nvSpPr>
        <p:spPr bwMode="auto">
          <a:xfrm>
            <a:off x="609600" y="2667000"/>
            <a:ext cx="7848600" cy="2227263"/>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Prod(</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 = h(  </a:t>
            </a:r>
            <a:r>
              <a:rPr lang="en-US" i="1" dirty="0" err="1">
                <a:solidFill>
                  <a:schemeClr val="accent2"/>
                </a:solidFill>
                <a:effectLst>
                  <a:outerShdw blurRad="38100" dist="38100" dir="2700000" algn="tl">
                    <a:srgbClr val="000000"/>
                  </a:outerShdw>
                </a:effectLst>
                <a:cs typeface="+mn-cs"/>
              </a:rPr>
              <a:t>x,y-1,Prod</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-1) )</a:t>
            </a:r>
          </a:p>
          <a:p>
            <a:pPr eaLnBrk="0" hangingPunct="0">
              <a:defRPr/>
            </a:pPr>
            <a:r>
              <a:rPr lang="en-US" i="1" dirty="0">
                <a:solidFill>
                  <a:schemeClr val="accent2"/>
                </a:solidFill>
                <a:effectLst>
                  <a:outerShdw blurRad="38100" dist="38100" dir="2700000" algn="tl">
                    <a:srgbClr val="000000"/>
                  </a:outerShdw>
                </a:effectLst>
                <a:cs typeface="+mn-cs"/>
              </a:rPr>
              <a:t>               = Sum( </a:t>
            </a:r>
          </a:p>
          <a:p>
            <a:pPr eaLnBrk="0" hangingPunct="0">
              <a:defRPr/>
            </a:pPr>
            <a:r>
              <a:rPr lang="en-US" i="1" dirty="0">
                <a:solidFill>
                  <a:schemeClr val="accent2"/>
                </a:solidFill>
                <a:effectLst>
                  <a:outerShdw blurRad="38100" dist="38100" dir="2700000" algn="tl">
                    <a:srgbClr val="000000"/>
                  </a:outerShdw>
                </a:effectLst>
                <a:cs typeface="+mn-cs"/>
              </a:rPr>
              <a:t>                       I</a:t>
            </a:r>
            <a:r>
              <a:rPr lang="en-US" i="1" baseline="-25000" dirty="0">
                <a:solidFill>
                  <a:schemeClr val="accent2"/>
                </a:solidFill>
                <a:effectLst>
                  <a:outerShdw blurRad="38100" dist="38100" dir="2700000" algn="tl">
                    <a:srgbClr val="000000"/>
                  </a:outerShdw>
                </a:effectLst>
                <a:cs typeface="+mn-cs"/>
              </a:rPr>
              <a:t>3,3</a:t>
            </a:r>
            <a:r>
              <a:rPr lang="en-US" i="1" dirty="0">
                <a:solidFill>
                  <a:schemeClr val="accent2"/>
                </a:solidFill>
                <a:effectLst>
                  <a:outerShdw blurRad="38100" dist="38100" dir="2700000" algn="tl">
                    <a:srgbClr val="000000"/>
                  </a:outerShdw>
                </a:effectLst>
                <a:cs typeface="+mn-cs"/>
              </a:rPr>
              <a:t>( </a:t>
            </a:r>
            <a:r>
              <a:rPr lang="en-US" i="1" dirty="0" err="1">
                <a:solidFill>
                  <a:schemeClr val="accent2"/>
                </a:solidFill>
                <a:effectLst>
                  <a:outerShdw blurRad="38100" dist="38100" dir="2700000" algn="tl">
                    <a:srgbClr val="000000"/>
                  </a:outerShdw>
                </a:effectLst>
                <a:cs typeface="+mn-cs"/>
              </a:rPr>
              <a:t>x,y-1,Prod</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-1)), </a:t>
            </a:r>
          </a:p>
          <a:p>
            <a:pPr eaLnBrk="0" hangingPunct="0">
              <a:defRPr/>
            </a:pPr>
            <a:r>
              <a:rPr lang="en-US" i="1" dirty="0">
                <a:solidFill>
                  <a:schemeClr val="accent2"/>
                </a:solidFill>
                <a:effectLst>
                  <a:outerShdw blurRad="38100" dist="38100" dir="2700000" algn="tl">
                    <a:srgbClr val="000000"/>
                  </a:outerShdw>
                </a:effectLst>
                <a:cs typeface="+mn-cs"/>
              </a:rPr>
              <a:t>                       I</a:t>
            </a:r>
            <a:r>
              <a:rPr lang="en-US" i="1" baseline="-25000" dirty="0">
                <a:solidFill>
                  <a:schemeClr val="accent2"/>
                </a:solidFill>
                <a:effectLst>
                  <a:outerShdw blurRad="38100" dist="38100" dir="2700000" algn="tl">
                    <a:srgbClr val="000000"/>
                  </a:outerShdw>
                </a:effectLst>
                <a:cs typeface="+mn-cs"/>
              </a:rPr>
              <a:t>3,1</a:t>
            </a:r>
            <a:r>
              <a:rPr lang="en-US" i="1" dirty="0">
                <a:solidFill>
                  <a:schemeClr val="accent2"/>
                </a:solidFill>
                <a:effectLst>
                  <a:outerShdw blurRad="38100" dist="38100" dir="2700000" algn="tl">
                    <a:srgbClr val="000000"/>
                  </a:outerShdw>
                </a:effectLst>
                <a:cs typeface="+mn-cs"/>
              </a:rPr>
              <a:t>( </a:t>
            </a:r>
            <a:r>
              <a:rPr lang="en-US" i="1" dirty="0" err="1">
                <a:solidFill>
                  <a:schemeClr val="accent2"/>
                </a:solidFill>
                <a:effectLst>
                  <a:outerShdw blurRad="38100" dist="38100" dir="2700000" algn="tl">
                    <a:srgbClr val="000000"/>
                  </a:outerShdw>
                </a:effectLst>
                <a:cs typeface="+mn-cs"/>
              </a:rPr>
              <a:t>x,y-1,Prod</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-1)) )</a:t>
            </a:r>
          </a:p>
          <a:p>
            <a:pPr eaLnBrk="0" hangingPunct="0">
              <a:defRPr/>
            </a:pPr>
            <a:r>
              <a:rPr lang="en-US" i="1" dirty="0">
                <a:solidFill>
                  <a:schemeClr val="accent2"/>
                </a:solidFill>
                <a:effectLst>
                  <a:outerShdw blurRad="38100" dist="38100" dir="2700000" algn="tl">
                    <a:srgbClr val="000000"/>
                  </a:outerShdw>
                </a:effectLst>
                <a:cs typeface="+mn-cs"/>
              </a:rPr>
              <a:t>               = Sum( Prod(</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-1),  x )</a:t>
            </a:r>
          </a:p>
        </p:txBody>
      </p:sp>
      <p:sp>
        <p:nvSpPr>
          <p:cNvPr id="14" name="Rectangle 15"/>
          <p:cNvSpPr>
            <a:spLocks noChangeArrowheads="1"/>
          </p:cNvSpPr>
          <p:nvPr/>
        </p:nvSpPr>
        <p:spPr bwMode="auto">
          <a:xfrm>
            <a:off x="1487488" y="5029200"/>
            <a:ext cx="7961312" cy="2227263"/>
          </a:xfrm>
          <a:prstGeom prst="rect">
            <a:avLst/>
          </a:prstGeom>
          <a:noFill/>
          <a:ln w="38100" cap="sq">
            <a:noFill/>
            <a:miter lim="800000"/>
            <a:headEnd/>
            <a:tailEnd/>
          </a:ln>
          <a:effectLst/>
        </p:spPr>
        <p:txBody>
          <a:bodyPr wrap="none" lIns="274320" rIns="274320">
            <a:spAutoFit/>
          </a:bodyPr>
          <a:lstStyle/>
          <a:p>
            <a:pPr eaLnBrk="0" hangingPunct="0">
              <a:buFontTx/>
              <a:buChar char="•"/>
              <a:defRPr/>
            </a:pPr>
            <a:r>
              <a:rPr lang="en-US" dirty="0">
                <a:effectLst>
                  <a:outerShdw blurRad="38100" dist="38100" dir="2700000" algn="tl">
                    <a:srgbClr val="000000"/>
                  </a:outerShdw>
                </a:effectLst>
                <a:cs typeface="+mn-cs"/>
              </a:rPr>
              <a:t>Now we define Prod from previously defined Sum.</a:t>
            </a:r>
          </a:p>
          <a:p>
            <a:pPr eaLnBrk="0" hangingPunct="0">
              <a:buFontTx/>
              <a:buChar char="•"/>
              <a:defRPr/>
            </a:pPr>
            <a:r>
              <a:rPr lang="en-US" dirty="0">
                <a:effectLst>
                  <a:outerShdw blurRad="38100" dist="38100" dir="2700000" algn="tl">
                    <a:srgbClr val="000000"/>
                  </a:outerShdw>
                </a:effectLst>
                <a:cs typeface="+mn-cs"/>
              </a:rPr>
              <a:t>Sum </a:t>
            </a:r>
            <a:r>
              <a:rPr lang="en-US">
                <a:effectLst>
                  <a:outerShdw blurRad="38100" dist="38100" dir="2700000" algn="tl">
                    <a:srgbClr val="000000"/>
                  </a:outerShdw>
                </a:effectLst>
                <a:cs typeface="+mn-cs"/>
              </a:rPr>
              <a:t>has two arguments</a:t>
            </a:r>
            <a:endParaRPr lang="en-US" dirty="0">
              <a:effectLst>
                <a:outerShdw blurRad="38100" dist="38100" dir="2700000" algn="tl">
                  <a:srgbClr val="000000"/>
                </a:outerShdw>
              </a:effectLst>
              <a:cs typeface="+mn-cs"/>
            </a:endParaRPr>
          </a:p>
          <a:p>
            <a:pPr marL="742950" lvl="1" indent="-285750" eaLnBrk="0" hangingPunct="0">
              <a:buFontTx/>
              <a:buChar char="•"/>
              <a:defRPr/>
            </a:pPr>
            <a:r>
              <a:rPr lang="en-US" i="1" dirty="0">
                <a:solidFill>
                  <a:schemeClr val="accent2"/>
                </a:solidFill>
                <a:effectLst>
                  <a:outerShdw blurRad="38100" dist="38100" dir="2700000" algn="tl">
                    <a:srgbClr val="000000"/>
                  </a:outerShdw>
                </a:effectLst>
                <a:cs typeface="+mn-cs"/>
              </a:rPr>
              <a:t>Prod(x,y-1)  </a:t>
            </a:r>
          </a:p>
          <a:p>
            <a:pPr marL="742950" lvl="1" indent="-285750" eaLnBrk="0" hangingPunct="0">
              <a:buFontTx/>
              <a:buChar char="•"/>
              <a:defRPr/>
            </a:pPr>
            <a:r>
              <a:rPr lang="en-US" i="1" dirty="0">
                <a:solidFill>
                  <a:schemeClr val="accent2"/>
                </a:solidFill>
                <a:effectLst>
                  <a:outerShdw blurRad="38100" dist="38100" dir="2700000" algn="tl">
                    <a:srgbClr val="000000"/>
                  </a:outerShdw>
                </a:effectLst>
                <a:cs typeface="+mn-cs"/>
              </a:rPr>
              <a:t>x</a:t>
            </a:r>
            <a:endParaRPr lang="en-US" dirty="0">
              <a:effectLst>
                <a:outerShdw blurRad="38100" dist="38100" dir="2700000" algn="tl">
                  <a:srgbClr val="000000"/>
                </a:outerShdw>
              </a:effectLst>
              <a:cs typeface="+mn-cs"/>
            </a:endParaRPr>
          </a:p>
          <a:p>
            <a:pPr eaLnBrk="0" hangingPunct="0">
              <a:buFontTx/>
              <a:buChar char="•"/>
              <a:defRPr/>
            </a:pPr>
            <a:endParaRPr lang="en-US" dirty="0">
              <a:effectLst>
                <a:outerShdw blurRad="38100" dist="38100" dir="2700000" algn="tl">
                  <a:srgbClr val="000000"/>
                </a:outerShdw>
              </a:effectLst>
              <a:cs typeface="+mn-cs"/>
            </a:endParaRPr>
          </a:p>
        </p:txBody>
      </p:sp>
      <p:sp>
        <p:nvSpPr>
          <p:cNvPr id="23" name="Left Brace 22"/>
          <p:cNvSpPr>
            <a:spLocks/>
          </p:cNvSpPr>
          <p:nvPr/>
        </p:nvSpPr>
        <p:spPr bwMode="auto">
          <a:xfrm rot="-5400000">
            <a:off x="4308475" y="2549525"/>
            <a:ext cx="146050" cy="2971800"/>
          </a:xfrm>
          <a:prstGeom prst="leftBrace">
            <a:avLst>
              <a:gd name="adj1" fmla="val 13094"/>
              <a:gd name="adj2" fmla="val 50000"/>
            </a:avLst>
          </a:prstGeom>
          <a:noFill/>
          <a:ln w="25400" cap="sq" algn="ctr">
            <a:solidFill>
              <a:schemeClr val="hlink"/>
            </a:solidFill>
            <a:round/>
            <a:headEnd/>
            <a:tailEnd/>
          </a:ln>
        </p:spPr>
        <p:txBody>
          <a:bodyPr vert="eaVert" lIns="274320" rIns="274320"/>
          <a:lstStyle/>
          <a:p>
            <a:pPr eaLnBrk="0" hangingPunct="0">
              <a:defRPr/>
            </a:pPr>
            <a:endParaRPr lang="en-CA">
              <a:effectLst>
                <a:outerShdw blurRad="38100" dist="38100" dir="2700000" algn="tl">
                  <a:srgbClr val="000000">
                    <a:alpha val="43137"/>
                  </a:srgbClr>
                </a:outerShdw>
              </a:effectLst>
              <a:cs typeface="+mn-cs"/>
            </a:endParaRPr>
          </a:p>
        </p:txBody>
      </p:sp>
      <p:sp>
        <p:nvSpPr>
          <p:cNvPr id="2" name="Left Brace 22"/>
          <p:cNvSpPr>
            <a:spLocks/>
          </p:cNvSpPr>
          <p:nvPr/>
        </p:nvSpPr>
        <p:spPr bwMode="auto">
          <a:xfrm rot="-5400000">
            <a:off x="3998118" y="3263107"/>
            <a:ext cx="157163" cy="3124200"/>
          </a:xfrm>
          <a:prstGeom prst="leftBrace">
            <a:avLst>
              <a:gd name="adj1" fmla="val 12792"/>
              <a:gd name="adj2" fmla="val 50000"/>
            </a:avLst>
          </a:prstGeom>
          <a:noFill/>
          <a:ln w="25400" cap="sq" algn="ctr">
            <a:solidFill>
              <a:schemeClr val="hlink"/>
            </a:solidFill>
            <a:round/>
            <a:headEnd/>
            <a:tailEnd/>
          </a:ln>
        </p:spPr>
        <p:txBody>
          <a:bodyPr vert="eaVert" lIns="274320" rIns="274320"/>
          <a:lstStyle/>
          <a:p>
            <a:pPr eaLnBrk="0" hangingPunct="0">
              <a:defRPr/>
            </a:pPr>
            <a:endParaRPr lang="en-CA">
              <a:effectLst>
                <a:outerShdw blurRad="38100" dist="38100" dir="2700000" algn="tl">
                  <a:srgbClr val="000000">
                    <a:alpha val="43137"/>
                  </a:srgbClr>
                </a:outerShdw>
              </a:effectLst>
              <a:cs typeface="+mn-cs"/>
            </a:endParaRPr>
          </a:p>
        </p:txBody>
      </p:sp>
      <p:sp>
        <p:nvSpPr>
          <p:cNvPr id="228366" name="Rectangle 14"/>
          <p:cNvSpPr>
            <a:spLocks noChangeArrowheads="1"/>
          </p:cNvSpPr>
          <p:nvPr/>
        </p:nvSpPr>
        <p:spPr bwMode="auto">
          <a:xfrm>
            <a:off x="4445000" y="5868988"/>
            <a:ext cx="3489325" cy="519112"/>
          </a:xfrm>
          <a:prstGeom prst="rect">
            <a:avLst/>
          </a:prstGeom>
          <a:noFill/>
          <a:ln w="38100" cap="sq">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Extracted from tuple</a:t>
            </a:r>
            <a:endParaRPr lang="en-US" dirty="0">
              <a:effectLst>
                <a:outerShdw blurRad="38100" dist="38100" dir="2700000" algn="tl">
                  <a:srgbClr val="000000"/>
                </a:outerShdw>
              </a:effectLst>
              <a:cs typeface="+mn-cs"/>
            </a:endParaRPr>
          </a:p>
        </p:txBody>
      </p:sp>
      <p:sp>
        <p:nvSpPr>
          <p:cNvPr id="3" name="Left Brace 22"/>
          <p:cNvSpPr>
            <a:spLocks/>
          </p:cNvSpPr>
          <p:nvPr/>
        </p:nvSpPr>
        <p:spPr bwMode="auto">
          <a:xfrm rot="-5400000">
            <a:off x="4316413" y="3024188"/>
            <a:ext cx="146050" cy="2971800"/>
          </a:xfrm>
          <a:prstGeom prst="leftBrace">
            <a:avLst>
              <a:gd name="adj1" fmla="val 13094"/>
              <a:gd name="adj2" fmla="val 50000"/>
            </a:avLst>
          </a:prstGeom>
          <a:noFill/>
          <a:ln w="25400" cap="sq" algn="ctr">
            <a:solidFill>
              <a:schemeClr val="hlink"/>
            </a:solidFill>
            <a:round/>
            <a:headEnd/>
            <a:tailEnd/>
          </a:ln>
        </p:spPr>
        <p:txBody>
          <a:bodyPr vert="eaVert" lIns="274320" rIns="274320"/>
          <a:lstStyle/>
          <a:p>
            <a:pPr eaLnBrk="0" hangingPunct="0">
              <a:defRPr/>
            </a:pPr>
            <a:endParaRPr lang="en-CA">
              <a:effectLst>
                <a:outerShdw blurRad="38100" dist="38100" dir="2700000" algn="tl">
                  <a:srgbClr val="000000">
                    <a:alpha val="43137"/>
                  </a:srgbClr>
                </a:outerShdw>
              </a:effectLst>
              <a:cs typeface="+mn-cs"/>
            </a:endParaRPr>
          </a:p>
        </p:txBody>
      </p:sp>
      <p:sp>
        <p:nvSpPr>
          <p:cNvPr id="228368" name="Rectangle 16"/>
          <p:cNvSpPr>
            <a:spLocks noChangeArrowheads="1"/>
          </p:cNvSpPr>
          <p:nvPr/>
        </p:nvSpPr>
        <p:spPr bwMode="auto">
          <a:xfrm>
            <a:off x="4419600" y="6316663"/>
            <a:ext cx="3489325" cy="519112"/>
          </a:xfrm>
          <a:prstGeom prst="rect">
            <a:avLst/>
          </a:prstGeom>
          <a:noFill/>
          <a:ln w="38100" cap="sq">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Extracted from tuple</a:t>
            </a:r>
            <a:endParaRPr lang="en-US" dirty="0">
              <a:effectLst>
                <a:outerShdw blurRad="38100" dist="38100" dir="2700000" algn="tl">
                  <a:srgbClr val="000000"/>
                </a:outerShdw>
              </a:effectLst>
              <a:cs typeface="+mn-cs"/>
            </a:endParaRPr>
          </a:p>
        </p:txBody>
      </p:sp>
      <p:sp>
        <p:nvSpPr>
          <p:cNvPr id="4" name="Left Brace 22"/>
          <p:cNvSpPr>
            <a:spLocks/>
          </p:cNvSpPr>
          <p:nvPr/>
        </p:nvSpPr>
        <p:spPr bwMode="auto">
          <a:xfrm rot="-5400000">
            <a:off x="1445419" y="2512219"/>
            <a:ext cx="157162" cy="1371600"/>
          </a:xfrm>
          <a:prstGeom prst="leftBrace">
            <a:avLst>
              <a:gd name="adj1" fmla="val 5616"/>
              <a:gd name="adj2" fmla="val 50000"/>
            </a:avLst>
          </a:prstGeom>
          <a:noFill/>
          <a:ln w="25400" cap="sq" algn="ctr">
            <a:solidFill>
              <a:schemeClr val="hlink"/>
            </a:solidFill>
            <a:round/>
            <a:headEnd/>
            <a:tailEnd/>
          </a:ln>
        </p:spPr>
        <p:txBody>
          <a:bodyPr vert="eaVert" lIns="274320" rIns="274320"/>
          <a:lstStyle/>
          <a:p>
            <a:pPr eaLnBrk="0" hangingPunct="0">
              <a:defRPr/>
            </a:pPr>
            <a:endParaRPr lang="en-CA">
              <a:effectLst>
                <a:outerShdw blurRad="38100" dist="38100" dir="2700000" algn="tl">
                  <a:srgbClr val="000000">
                    <a:alpha val="43137"/>
                  </a:srgbClr>
                </a:outerShdw>
              </a:effectLst>
              <a:cs typeface="+mn-cs"/>
            </a:endParaRPr>
          </a:p>
        </p:txBody>
      </p:sp>
      <p:sp>
        <p:nvSpPr>
          <p:cNvPr id="5" name="Left Brace 22"/>
          <p:cNvSpPr>
            <a:spLocks/>
          </p:cNvSpPr>
          <p:nvPr/>
        </p:nvSpPr>
        <p:spPr bwMode="auto">
          <a:xfrm rot="-5400000">
            <a:off x="2817019" y="3198019"/>
            <a:ext cx="157162" cy="762000"/>
          </a:xfrm>
          <a:prstGeom prst="leftBrace">
            <a:avLst>
              <a:gd name="adj1" fmla="val 3120"/>
              <a:gd name="adj2" fmla="val 50000"/>
            </a:avLst>
          </a:prstGeom>
          <a:noFill/>
          <a:ln w="25400" cap="sq" algn="ctr">
            <a:solidFill>
              <a:schemeClr val="hlink"/>
            </a:solidFill>
            <a:round/>
            <a:headEnd/>
            <a:tailEnd/>
          </a:ln>
        </p:spPr>
        <p:txBody>
          <a:bodyPr vert="eaVert" lIns="274320" rIns="274320"/>
          <a:lstStyle/>
          <a:p>
            <a:pPr eaLnBrk="0" hangingPunct="0">
              <a:defRPr/>
            </a:pPr>
            <a:endParaRPr lang="en-CA">
              <a:effectLst>
                <a:outerShdw blurRad="38100" dist="38100" dir="2700000" algn="tl">
                  <a:srgbClr val="000000">
                    <a:alpha val="43137"/>
                  </a:srgbClr>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334284"/>
                                        </p:tgtEl>
                                        <p:attrNameLst>
                                          <p:attrName>style.visibility</p:attrName>
                                        </p:attrNameLst>
                                      </p:cBhvr>
                                      <p:to>
                                        <p:strVal val="visible"/>
                                      </p:to>
                                    </p:set>
                                    <p:anim calcmode="lin" valueType="num">
                                      <p:cBhvr additive="base">
                                        <p:cTn id="7" dur="500" fill="hold"/>
                                        <p:tgtEl>
                                          <p:spTgt spid="1334284"/>
                                        </p:tgtEl>
                                        <p:attrNameLst>
                                          <p:attrName>ppt_x</p:attrName>
                                        </p:attrNameLst>
                                      </p:cBhvr>
                                      <p:tavLst>
                                        <p:tav tm="0">
                                          <p:val>
                                            <p:strVal val="0-#ppt_w/2"/>
                                          </p:val>
                                        </p:tav>
                                        <p:tav tm="100000">
                                          <p:val>
                                            <p:strVal val="#ppt_x"/>
                                          </p:val>
                                        </p:tav>
                                      </p:tavLst>
                                    </p:anim>
                                    <p:anim calcmode="lin" valueType="num">
                                      <p:cBhvr additive="base">
                                        <p:cTn id="8" dur="500" fill="hold"/>
                                        <p:tgtEl>
                                          <p:spTgt spid="133428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4">
                                            <p:txEl>
                                              <p:pRg st="0" end="0"/>
                                            </p:txEl>
                                          </p:spTgt>
                                        </p:tgtEl>
                                        <p:attrNameLst>
                                          <p:attrName>style.visibility</p:attrName>
                                        </p:attrNameLst>
                                      </p:cBhvr>
                                      <p:to>
                                        <p:strVal val="visible"/>
                                      </p:to>
                                    </p:set>
                                    <p:anim calcmode="lin" valueType="num">
                                      <p:cBhvr additive="base">
                                        <p:cTn id="13" dur="500" fill="hold"/>
                                        <p:tgtEl>
                                          <p:spTgt spid="14">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4">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0-#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5"/>
                                        </p:tgtEl>
                                        <p:attrNameLst>
                                          <p:attrName>style.visibility</p:attrName>
                                        </p:attrNameLst>
                                      </p:cBhvr>
                                      <p:to>
                                        <p:strVal val="visible"/>
                                      </p:to>
                                    </p:set>
                                    <p:anim calcmode="lin" valueType="num">
                                      <p:cBhvr additive="base">
                                        <p:cTn id="21" dur="500" fill="hold"/>
                                        <p:tgtEl>
                                          <p:spTgt spid="5"/>
                                        </p:tgtEl>
                                        <p:attrNameLst>
                                          <p:attrName>ppt_x</p:attrName>
                                        </p:attrNameLst>
                                      </p:cBhvr>
                                      <p:tavLst>
                                        <p:tav tm="0">
                                          <p:val>
                                            <p:strVal val="0-#ppt_w/2"/>
                                          </p:val>
                                        </p:tav>
                                        <p:tav tm="100000">
                                          <p:val>
                                            <p:strVal val="#ppt_x"/>
                                          </p:val>
                                        </p:tav>
                                      </p:tavLst>
                                    </p:anim>
                                    <p:anim calcmode="lin" valueType="num">
                                      <p:cBhvr additive="base">
                                        <p:cTn id="22"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8" fill="hold" nodeType="clickEffect">
                                  <p:stCondLst>
                                    <p:cond delay="0"/>
                                  </p:stCondLst>
                                  <p:childTnLst>
                                    <p:set>
                                      <p:cBhvr>
                                        <p:cTn id="26" dur="1" fill="hold">
                                          <p:stCondLst>
                                            <p:cond delay="0"/>
                                          </p:stCondLst>
                                        </p:cTn>
                                        <p:tgtEl>
                                          <p:spTgt spid="14">
                                            <p:txEl>
                                              <p:pRg st="1" end="1"/>
                                            </p:txEl>
                                          </p:spTgt>
                                        </p:tgtEl>
                                        <p:attrNameLst>
                                          <p:attrName>style.visibility</p:attrName>
                                        </p:attrNameLst>
                                      </p:cBhvr>
                                      <p:to>
                                        <p:strVal val="visible"/>
                                      </p:to>
                                    </p:set>
                                    <p:anim calcmode="lin" valueType="num">
                                      <p:cBhvr additive="base">
                                        <p:cTn id="27" dur="500" fill="hold"/>
                                        <p:tgtEl>
                                          <p:spTgt spid="14">
                                            <p:txEl>
                                              <p:pRg st="1" end="1"/>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4">
                                            <p:txEl>
                                              <p:pRg st="1" end="1"/>
                                            </p:txEl>
                                          </p:spTgt>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2"/>
                                        </p:tgtEl>
                                        <p:attrNameLst>
                                          <p:attrName>style.visibility</p:attrName>
                                        </p:attrNameLst>
                                      </p:cBhvr>
                                      <p:to>
                                        <p:strVal val="visible"/>
                                      </p:to>
                                    </p:set>
                                    <p:anim calcmode="lin" valueType="num">
                                      <p:cBhvr additive="base">
                                        <p:cTn id="31" dur="500" fill="hold"/>
                                        <p:tgtEl>
                                          <p:spTgt spid="2"/>
                                        </p:tgtEl>
                                        <p:attrNameLst>
                                          <p:attrName>ppt_x</p:attrName>
                                        </p:attrNameLst>
                                      </p:cBhvr>
                                      <p:tavLst>
                                        <p:tav tm="0">
                                          <p:val>
                                            <p:strVal val="0-#ppt_w/2"/>
                                          </p:val>
                                        </p:tav>
                                        <p:tav tm="100000">
                                          <p:val>
                                            <p:strVal val="#ppt_x"/>
                                          </p:val>
                                        </p:tav>
                                      </p:tavLst>
                                    </p:anim>
                                    <p:anim calcmode="lin" valueType="num">
                                      <p:cBhvr additive="base">
                                        <p:cTn id="32" dur="500" fill="hold"/>
                                        <p:tgtEl>
                                          <p:spTgt spid="2"/>
                                        </p:tgtEl>
                                        <p:attrNameLst>
                                          <p:attrName>ppt_y</p:attrName>
                                        </p:attrNameLst>
                                      </p:cBhvr>
                                      <p:tavLst>
                                        <p:tav tm="0">
                                          <p:val>
                                            <p:strVal val="#ppt_y"/>
                                          </p:val>
                                        </p:tav>
                                        <p:tav tm="100000">
                                          <p:val>
                                            <p:strVal val="#ppt_y"/>
                                          </p:val>
                                        </p:tav>
                                      </p:tavLst>
                                    </p:anim>
                                  </p:childTnLst>
                                </p:cTn>
                              </p:par>
                              <p:par>
                                <p:cTn id="33" presetID="2" presetClass="entr" presetSubtype="8" fill="hold" nodeType="withEffect">
                                  <p:stCondLst>
                                    <p:cond delay="0"/>
                                  </p:stCondLst>
                                  <p:childTnLst>
                                    <p:set>
                                      <p:cBhvr>
                                        <p:cTn id="34" dur="1" fill="hold">
                                          <p:stCondLst>
                                            <p:cond delay="0"/>
                                          </p:stCondLst>
                                        </p:cTn>
                                        <p:tgtEl>
                                          <p:spTgt spid="14">
                                            <p:txEl>
                                              <p:pRg st="2" end="2"/>
                                            </p:txEl>
                                          </p:spTgt>
                                        </p:tgtEl>
                                        <p:attrNameLst>
                                          <p:attrName>style.visibility</p:attrName>
                                        </p:attrNameLst>
                                      </p:cBhvr>
                                      <p:to>
                                        <p:strVal val="visible"/>
                                      </p:to>
                                    </p:set>
                                    <p:anim calcmode="lin" valueType="num">
                                      <p:cBhvr additive="base">
                                        <p:cTn id="35" dur="500" fill="hold"/>
                                        <p:tgtEl>
                                          <p:spTgt spid="14">
                                            <p:txEl>
                                              <p:pRg st="2" end="2"/>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14">
                                            <p:txEl>
                                              <p:pRg st="2" end="2"/>
                                            </p:txEl>
                                          </p:spTgt>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0"/>
                                  </p:stCondLst>
                                  <p:childTnLst>
                                    <p:set>
                                      <p:cBhvr>
                                        <p:cTn id="38" dur="1" fill="hold">
                                          <p:stCondLst>
                                            <p:cond delay="0"/>
                                          </p:stCondLst>
                                        </p:cTn>
                                        <p:tgtEl>
                                          <p:spTgt spid="14">
                                            <p:txEl>
                                              <p:pRg st="3" end="3"/>
                                            </p:txEl>
                                          </p:spTgt>
                                        </p:tgtEl>
                                        <p:attrNameLst>
                                          <p:attrName>style.visibility</p:attrName>
                                        </p:attrNameLst>
                                      </p:cBhvr>
                                      <p:to>
                                        <p:strVal val="visible"/>
                                      </p:to>
                                    </p:set>
                                    <p:anim calcmode="lin" valueType="num">
                                      <p:cBhvr additive="base">
                                        <p:cTn id="39" dur="500" fill="hold"/>
                                        <p:tgtEl>
                                          <p:spTgt spid="14">
                                            <p:txEl>
                                              <p:pRg st="3" end="3"/>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14">
                                            <p:txEl>
                                              <p:pRg st="3" end="3"/>
                                            </p:txEl>
                                          </p:spTgt>
                                        </p:tgtEl>
                                        <p:attrNameLst>
                                          <p:attrName>ppt_y</p:attrName>
                                        </p:attrNameLst>
                                      </p:cBhvr>
                                      <p:tavLst>
                                        <p:tav tm="0">
                                          <p:val>
                                            <p:strVal val="#ppt_y"/>
                                          </p:val>
                                        </p:tav>
                                        <p:tav tm="100000">
                                          <p:val>
                                            <p:strVal val="#ppt_y"/>
                                          </p:val>
                                        </p:tav>
                                      </p:tavLst>
                                    </p:anim>
                                  </p:childTnLst>
                                </p:cTn>
                              </p:par>
                              <p:par>
                                <p:cTn id="41" presetID="1" presetClass="exit" presetSubtype="0" fill="hold" grpId="1" nodeType="withEffect">
                                  <p:stCondLst>
                                    <p:cond delay="0"/>
                                  </p:stCondLst>
                                  <p:childTnLst>
                                    <p:set>
                                      <p:cBhvr>
                                        <p:cTn id="42" dur="1" fill="hold">
                                          <p:stCondLst>
                                            <p:cond delay="0"/>
                                          </p:stCondLst>
                                        </p:cTn>
                                        <p:tgtEl>
                                          <p:spTgt spid="5"/>
                                        </p:tgtEl>
                                        <p:attrNameLst>
                                          <p:attrName>style.visibility</p:attrName>
                                        </p:attrNameLst>
                                      </p:cBhvr>
                                      <p:to>
                                        <p:strVal val="hidden"/>
                                      </p:to>
                                    </p:set>
                                  </p:childTnLst>
                                </p:cTn>
                              </p:par>
                              <p:par>
                                <p:cTn id="43" presetID="1" presetClass="exit" presetSubtype="0" fill="hold" grpId="1" nodeType="withEffect">
                                  <p:stCondLst>
                                    <p:cond delay="0"/>
                                  </p:stCondLst>
                                  <p:childTnLst>
                                    <p:set>
                                      <p:cBhvr>
                                        <p:cTn id="44" dur="1" fill="hold">
                                          <p:stCondLst>
                                            <p:cond delay="0"/>
                                          </p:stCondLst>
                                        </p:cTn>
                                        <p:tgtEl>
                                          <p:spTgt spid="4"/>
                                        </p:tgtEl>
                                        <p:attrNameLst>
                                          <p:attrName>style.visibility</p:attrName>
                                        </p:attrNameLst>
                                      </p:cBhvr>
                                      <p:to>
                                        <p:strVal val="hidden"/>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228366"/>
                                        </p:tgtEl>
                                        <p:attrNameLst>
                                          <p:attrName>style.visibility</p:attrName>
                                        </p:attrNameLst>
                                      </p:cBhvr>
                                      <p:to>
                                        <p:strVal val="visible"/>
                                      </p:to>
                                    </p:set>
                                    <p:anim calcmode="lin" valueType="num">
                                      <p:cBhvr additive="base">
                                        <p:cTn id="49" dur="500" fill="hold"/>
                                        <p:tgtEl>
                                          <p:spTgt spid="228366"/>
                                        </p:tgtEl>
                                        <p:attrNameLst>
                                          <p:attrName>ppt_x</p:attrName>
                                        </p:attrNameLst>
                                      </p:cBhvr>
                                      <p:tavLst>
                                        <p:tav tm="0">
                                          <p:val>
                                            <p:strVal val="#ppt_x"/>
                                          </p:val>
                                        </p:tav>
                                        <p:tav tm="100000">
                                          <p:val>
                                            <p:strVal val="#ppt_x"/>
                                          </p:val>
                                        </p:tav>
                                      </p:tavLst>
                                    </p:anim>
                                    <p:anim calcmode="lin" valueType="num">
                                      <p:cBhvr additive="base">
                                        <p:cTn id="50" dur="500" fill="hold"/>
                                        <p:tgtEl>
                                          <p:spTgt spid="228366"/>
                                        </p:tgtEl>
                                        <p:attrNameLst>
                                          <p:attrName>ppt_y</p:attrName>
                                        </p:attrNameLst>
                                      </p:cBhvr>
                                      <p:tavLst>
                                        <p:tav tm="0">
                                          <p:val>
                                            <p:strVal val="1+#ppt_h/2"/>
                                          </p:val>
                                        </p:tav>
                                        <p:tav tm="100000">
                                          <p:val>
                                            <p:strVal val="#ppt_y"/>
                                          </p:val>
                                        </p:tav>
                                      </p:tavLst>
                                    </p:anim>
                                  </p:childTnLst>
                                </p:cTn>
                              </p:par>
                              <p:par>
                                <p:cTn id="51" presetID="1" presetClass="exit" presetSubtype="0" fill="hold" grpId="1" nodeType="withEffect">
                                  <p:stCondLst>
                                    <p:cond delay="0"/>
                                  </p:stCondLst>
                                  <p:childTnLst>
                                    <p:set>
                                      <p:cBhvr>
                                        <p:cTn id="52" dur="1" fill="hold">
                                          <p:stCondLst>
                                            <p:cond delay="0"/>
                                          </p:stCondLst>
                                        </p:cTn>
                                        <p:tgtEl>
                                          <p:spTgt spid="2"/>
                                        </p:tgtEl>
                                        <p:attrNameLst>
                                          <p:attrName>style.visibility</p:attrName>
                                        </p:attrNameLst>
                                      </p:cBhvr>
                                      <p:to>
                                        <p:strVal val="hidden"/>
                                      </p:to>
                                    </p:set>
                                  </p:childTnLst>
                                </p:cTn>
                              </p:par>
                              <p:par>
                                <p:cTn id="53" presetID="2" presetClass="entr" presetSubtype="8" fill="hold" grpId="0" nodeType="withEffect">
                                  <p:stCondLst>
                                    <p:cond delay="0"/>
                                  </p:stCondLst>
                                  <p:childTnLst>
                                    <p:set>
                                      <p:cBhvr>
                                        <p:cTn id="54" dur="1" fill="hold">
                                          <p:stCondLst>
                                            <p:cond delay="0"/>
                                          </p:stCondLst>
                                        </p:cTn>
                                        <p:tgtEl>
                                          <p:spTgt spid="23"/>
                                        </p:tgtEl>
                                        <p:attrNameLst>
                                          <p:attrName>style.visibility</p:attrName>
                                        </p:attrNameLst>
                                      </p:cBhvr>
                                      <p:to>
                                        <p:strVal val="visible"/>
                                      </p:to>
                                    </p:set>
                                    <p:anim calcmode="lin" valueType="num">
                                      <p:cBhvr additive="base">
                                        <p:cTn id="55" dur="500" fill="hold"/>
                                        <p:tgtEl>
                                          <p:spTgt spid="23"/>
                                        </p:tgtEl>
                                        <p:attrNameLst>
                                          <p:attrName>ppt_x</p:attrName>
                                        </p:attrNameLst>
                                      </p:cBhvr>
                                      <p:tavLst>
                                        <p:tav tm="0">
                                          <p:val>
                                            <p:strVal val="0-#ppt_w/2"/>
                                          </p:val>
                                        </p:tav>
                                        <p:tav tm="100000">
                                          <p:val>
                                            <p:strVal val="#ppt_x"/>
                                          </p:val>
                                        </p:tav>
                                      </p:tavLst>
                                    </p:anim>
                                    <p:anim calcmode="lin" valueType="num">
                                      <p:cBhvr additive="base">
                                        <p:cTn id="56" dur="500" fill="hold"/>
                                        <p:tgtEl>
                                          <p:spTgt spid="23"/>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228368"/>
                                        </p:tgtEl>
                                        <p:attrNameLst>
                                          <p:attrName>style.visibility</p:attrName>
                                        </p:attrNameLst>
                                      </p:cBhvr>
                                      <p:to>
                                        <p:strVal val="visible"/>
                                      </p:to>
                                    </p:set>
                                    <p:anim calcmode="lin" valueType="num">
                                      <p:cBhvr additive="base">
                                        <p:cTn id="61" dur="500" fill="hold"/>
                                        <p:tgtEl>
                                          <p:spTgt spid="228368"/>
                                        </p:tgtEl>
                                        <p:attrNameLst>
                                          <p:attrName>ppt_x</p:attrName>
                                        </p:attrNameLst>
                                      </p:cBhvr>
                                      <p:tavLst>
                                        <p:tav tm="0">
                                          <p:val>
                                            <p:strVal val="#ppt_x"/>
                                          </p:val>
                                        </p:tav>
                                        <p:tav tm="100000">
                                          <p:val>
                                            <p:strVal val="#ppt_x"/>
                                          </p:val>
                                        </p:tav>
                                      </p:tavLst>
                                    </p:anim>
                                    <p:anim calcmode="lin" valueType="num">
                                      <p:cBhvr additive="base">
                                        <p:cTn id="62" dur="500" fill="hold"/>
                                        <p:tgtEl>
                                          <p:spTgt spid="228368"/>
                                        </p:tgtEl>
                                        <p:attrNameLst>
                                          <p:attrName>ppt_y</p:attrName>
                                        </p:attrNameLst>
                                      </p:cBhvr>
                                      <p:tavLst>
                                        <p:tav tm="0">
                                          <p:val>
                                            <p:strVal val="1+#ppt_h/2"/>
                                          </p:val>
                                        </p:tav>
                                        <p:tav tm="100000">
                                          <p:val>
                                            <p:strVal val="#ppt_y"/>
                                          </p:val>
                                        </p:tav>
                                      </p:tavLst>
                                    </p:anim>
                                  </p:childTnLst>
                                </p:cTn>
                              </p:par>
                              <p:par>
                                <p:cTn id="63" presetID="1" presetClass="exit" presetSubtype="0" fill="hold" grpId="1" nodeType="withEffect">
                                  <p:stCondLst>
                                    <p:cond delay="0"/>
                                  </p:stCondLst>
                                  <p:childTnLst>
                                    <p:set>
                                      <p:cBhvr>
                                        <p:cTn id="64" dur="1" fill="hold">
                                          <p:stCondLst>
                                            <p:cond delay="0"/>
                                          </p:stCondLst>
                                        </p:cTn>
                                        <p:tgtEl>
                                          <p:spTgt spid="23"/>
                                        </p:tgtEl>
                                        <p:attrNameLst>
                                          <p:attrName>style.visibility</p:attrName>
                                        </p:attrNameLst>
                                      </p:cBhvr>
                                      <p:to>
                                        <p:strVal val="hidden"/>
                                      </p:to>
                                    </p:set>
                                  </p:childTnLst>
                                </p:cTn>
                              </p:par>
                              <p:par>
                                <p:cTn id="65" presetID="2" presetClass="entr" presetSubtype="8" fill="hold" grpId="0" nodeType="withEffect">
                                  <p:stCondLst>
                                    <p:cond delay="0"/>
                                  </p:stCondLst>
                                  <p:childTnLst>
                                    <p:set>
                                      <p:cBhvr>
                                        <p:cTn id="66" dur="1" fill="hold">
                                          <p:stCondLst>
                                            <p:cond delay="0"/>
                                          </p:stCondLst>
                                        </p:cTn>
                                        <p:tgtEl>
                                          <p:spTgt spid="3"/>
                                        </p:tgtEl>
                                        <p:attrNameLst>
                                          <p:attrName>style.visibility</p:attrName>
                                        </p:attrNameLst>
                                      </p:cBhvr>
                                      <p:to>
                                        <p:strVal val="visible"/>
                                      </p:to>
                                    </p:set>
                                    <p:anim calcmode="lin" valueType="num">
                                      <p:cBhvr additive="base">
                                        <p:cTn id="67" dur="500" fill="hold"/>
                                        <p:tgtEl>
                                          <p:spTgt spid="3"/>
                                        </p:tgtEl>
                                        <p:attrNameLst>
                                          <p:attrName>ppt_x</p:attrName>
                                        </p:attrNameLst>
                                      </p:cBhvr>
                                      <p:tavLst>
                                        <p:tav tm="0">
                                          <p:val>
                                            <p:strVal val="0-#ppt_w/2"/>
                                          </p:val>
                                        </p:tav>
                                        <p:tav tm="100000">
                                          <p:val>
                                            <p:strVal val="#ppt_x"/>
                                          </p:val>
                                        </p:tav>
                                      </p:tavLst>
                                    </p:anim>
                                    <p:anim calcmode="lin" valueType="num">
                                      <p:cBhvr additive="base">
                                        <p:cTn id="68"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4284" grpId="0"/>
      <p:bldP spid="23" grpId="0" animBg="1"/>
      <p:bldP spid="23" grpId="1" animBg="1"/>
      <p:bldP spid="2" grpId="0" animBg="1"/>
      <p:bldP spid="2" grpId="1" animBg="1"/>
      <p:bldP spid="228366" grpId="0"/>
      <p:bldP spid="3" grpId="0" animBg="1"/>
      <p:bldP spid="228368" grpId="0"/>
      <p:bldP spid="4" grpId="0" animBg="1"/>
      <p:bldP spid="4" grpId="1" animBg="1"/>
      <p:bldP spid="5" grpId="0" animBg="1"/>
      <p:bldP spid="5" grpId="1" animBg="1"/>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smtClean="0"/>
              <a:t>Grammars</a:t>
            </a:r>
          </a:p>
        </p:txBody>
      </p:sp>
      <p:grpSp>
        <p:nvGrpSpPr>
          <p:cNvPr id="2" name="Group 11"/>
          <p:cNvGrpSpPr>
            <a:grpSpLocks/>
          </p:cNvGrpSpPr>
          <p:nvPr/>
        </p:nvGrpSpPr>
        <p:grpSpPr bwMode="auto">
          <a:xfrm>
            <a:off x="4578350" y="2932113"/>
            <a:ext cx="1309688" cy="2173287"/>
            <a:chOff x="3855895" y="838994"/>
            <a:chExt cx="1309974" cy="2173307"/>
          </a:xfrm>
        </p:grpSpPr>
        <p:cxnSp>
          <p:nvCxnSpPr>
            <p:cNvPr id="216084" name="Straight Arrow Connector 12"/>
            <p:cNvCxnSpPr>
              <a:cxnSpLocks noChangeShapeType="1"/>
            </p:cNvCxnSpPr>
            <p:nvPr/>
          </p:nvCxnSpPr>
          <p:spPr bwMode="auto">
            <a:xfrm rot="5400000" flipH="1" flipV="1">
              <a:off x="3900488" y="1447800"/>
              <a:ext cx="1219200" cy="1588"/>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sp>
          <p:nvSpPr>
            <p:cNvPr id="14" name="Rectangle 13"/>
            <p:cNvSpPr/>
            <p:nvPr/>
          </p:nvSpPr>
          <p:spPr>
            <a:xfrm>
              <a:off x="3855895" y="2058205"/>
              <a:ext cx="1309974" cy="954096"/>
            </a:xfrm>
            <a:prstGeom prst="rect">
              <a:avLst/>
            </a:prstGeom>
          </p:spPr>
          <p:txBody>
            <a:bodyPr wrap="none">
              <a:spAutoFit/>
            </a:bodyPr>
            <a:lstStyle/>
            <a:p>
              <a:pPr algn="ctr" eaLnBrk="0" hangingPunct="0">
                <a:defRPr/>
              </a:pPr>
              <a:r>
                <a:rPr lang="en-US">
                  <a:effectLst>
                    <a:outerShdw blurRad="38100" dist="38100" dir="2700000" algn="tl">
                      <a:srgbClr val="000000">
                        <a:alpha val="43137"/>
                      </a:srgbClr>
                    </a:outerShdw>
                  </a:effectLst>
                  <a:cs typeface="+mn-cs"/>
                </a:rPr>
                <a:t>Extra </a:t>
              </a:r>
              <a:endParaRPr lang="en-US" dirty="0">
                <a:effectLst>
                  <a:outerShdw blurRad="38100" dist="38100" dir="2700000" algn="tl">
                    <a:srgbClr val="000000">
                      <a:alpha val="43137"/>
                    </a:srgbClr>
                  </a:outerShdw>
                </a:effectLst>
                <a:cs typeface="+mn-cs"/>
              </a:endParaRPr>
            </a:p>
            <a:p>
              <a:pPr algn="ctr" eaLnBrk="0" hangingPunct="0">
                <a:defRPr/>
              </a:pPr>
              <a:r>
                <a:rPr lang="en-US">
                  <a:effectLst>
                    <a:outerShdw blurRad="38100" dist="38100" dir="2700000" algn="tl">
                      <a:srgbClr val="000000">
                        <a:alpha val="43137"/>
                      </a:srgbClr>
                    </a:outerShdw>
                  </a:effectLst>
                  <a:cs typeface="+mn-cs"/>
                </a:rPr>
                <a:t>stuck </a:t>
              </a:r>
              <a:r>
                <a:rPr lang="en-US" dirty="0">
                  <a:effectLst>
                    <a:outerShdw blurRad="38100" dist="38100" dir="2700000" algn="tl">
                      <a:srgbClr val="000000">
                        <a:alpha val="43137"/>
                      </a:srgbClr>
                    </a:outerShdw>
                  </a:effectLst>
                  <a:cs typeface="+mn-cs"/>
                </a:rPr>
                <a:t>in</a:t>
              </a:r>
              <a:endParaRPr lang="en-CA" dirty="0">
                <a:cs typeface="+mn-cs"/>
              </a:endParaRPr>
            </a:p>
          </p:txBody>
        </p:sp>
      </p:grpSp>
      <p:grpSp>
        <p:nvGrpSpPr>
          <p:cNvPr id="3" name="Group 14"/>
          <p:cNvGrpSpPr>
            <a:grpSpLocks/>
          </p:cNvGrpSpPr>
          <p:nvPr/>
        </p:nvGrpSpPr>
        <p:grpSpPr bwMode="auto">
          <a:xfrm>
            <a:off x="1651000" y="2536825"/>
            <a:ext cx="2501900" cy="1652588"/>
            <a:chOff x="874325" y="444500"/>
            <a:chExt cx="2502609" cy="1652607"/>
          </a:xfrm>
        </p:grpSpPr>
        <p:cxnSp>
          <p:nvCxnSpPr>
            <p:cNvPr id="216081" name="Straight Arrow Connector 15"/>
            <p:cNvCxnSpPr>
              <a:cxnSpLocks noChangeShapeType="1"/>
            </p:cNvCxnSpPr>
            <p:nvPr/>
          </p:nvCxnSpPr>
          <p:spPr bwMode="auto">
            <a:xfrm rot="5400000" flipH="1" flipV="1">
              <a:off x="2286793" y="989808"/>
              <a:ext cx="304803" cy="153988"/>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sp>
          <p:nvSpPr>
            <p:cNvPr id="17" name="Rectangle 16"/>
            <p:cNvSpPr/>
            <p:nvPr/>
          </p:nvSpPr>
          <p:spPr>
            <a:xfrm>
              <a:off x="874325" y="1143008"/>
              <a:ext cx="2502609" cy="954099"/>
            </a:xfrm>
            <a:prstGeom prst="rect">
              <a:avLst/>
            </a:prstGeom>
          </p:spPr>
          <p:txBody>
            <a:bodyPr wrap="none">
              <a:spAutoFit/>
            </a:bodyPr>
            <a:lstStyle/>
            <a:p>
              <a:pPr algn="ctr" eaLnBrk="0" hangingPunct="0">
                <a:defRPr/>
              </a:pPr>
              <a:r>
                <a:rPr lang="en-US">
                  <a:effectLst>
                    <a:outerShdw blurRad="38100" dist="38100" dir="2700000" algn="tl">
                      <a:srgbClr val="000000">
                        <a:alpha val="43137"/>
                      </a:srgbClr>
                    </a:outerShdw>
                  </a:effectLst>
                  <a:cs typeface="+mn-cs"/>
                </a:rPr>
                <a:t>Extra </a:t>
              </a:r>
              <a:endParaRPr lang="en-US" dirty="0">
                <a:effectLst>
                  <a:outerShdw blurRad="38100" dist="38100" dir="2700000" algn="tl">
                    <a:srgbClr val="000000">
                      <a:alpha val="43137"/>
                    </a:srgbClr>
                  </a:outerShdw>
                </a:effectLst>
                <a:cs typeface="+mn-cs"/>
              </a:endParaRPr>
            </a:p>
            <a:p>
              <a:pPr algn="ctr" eaLnBrk="0" hangingPunct="0">
                <a:defRPr/>
              </a:pPr>
              <a:r>
                <a:rPr lang="en-US">
                  <a:effectLst>
                    <a:outerShdw blurRad="38100" dist="38100" dir="2700000" algn="tl">
                      <a:srgbClr val="000000">
                        <a:alpha val="43137"/>
                      </a:srgbClr>
                    </a:outerShdw>
                  </a:effectLst>
                  <a:cs typeface="+mn-cs"/>
                </a:rPr>
                <a:t>concatenated </a:t>
              </a:r>
              <a:r>
                <a:rPr lang="en-US" dirty="0">
                  <a:effectLst>
                    <a:outerShdw blurRad="38100" dist="38100" dir="2700000" algn="tl">
                      <a:srgbClr val="000000">
                        <a:alpha val="43137"/>
                      </a:srgbClr>
                    </a:outerShdw>
                  </a:effectLst>
                  <a:cs typeface="+mn-cs"/>
                </a:rPr>
                <a:t>on</a:t>
              </a:r>
              <a:endParaRPr lang="en-CA" dirty="0">
                <a:cs typeface="+mn-cs"/>
              </a:endParaRPr>
            </a:p>
          </p:txBody>
        </p:sp>
        <p:cxnSp>
          <p:nvCxnSpPr>
            <p:cNvPr id="216083" name="Straight Connector 17"/>
            <p:cNvCxnSpPr>
              <a:cxnSpLocks noChangeShapeType="1"/>
            </p:cNvCxnSpPr>
            <p:nvPr/>
          </p:nvCxnSpPr>
          <p:spPr bwMode="auto">
            <a:xfrm rot="5400000">
              <a:off x="2717800" y="787400"/>
              <a:ext cx="685800" cy="0"/>
            </a:xfrm>
            <a:prstGeom prst="line">
              <a:avLst/>
            </a:prstGeom>
            <a:noFill/>
            <a:ln w="25400" cap="sq" algn="ctr">
              <a:solidFill>
                <a:schemeClr val="hlink"/>
              </a:solidFill>
              <a:round/>
              <a:headEnd/>
              <a:tailEnd/>
            </a:ln>
            <a:extLst>
              <a:ext uri="{909E8E84-426E-40DD-AFC4-6F175D3DCCD1}">
                <a14:hiddenFill xmlns:a14="http://schemas.microsoft.com/office/drawing/2010/main">
                  <a:noFill/>
                </a14:hiddenFill>
              </a:ext>
            </a:extLst>
          </p:spPr>
        </p:cxnSp>
      </p:grpSp>
      <p:grpSp>
        <p:nvGrpSpPr>
          <p:cNvPr id="4" name="Group 18"/>
          <p:cNvGrpSpPr>
            <a:grpSpLocks/>
          </p:cNvGrpSpPr>
          <p:nvPr/>
        </p:nvGrpSpPr>
        <p:grpSpPr bwMode="auto">
          <a:xfrm>
            <a:off x="5776913" y="2549525"/>
            <a:ext cx="2732087" cy="1716088"/>
            <a:chOff x="5003800" y="457200"/>
            <a:chExt cx="2732474" cy="1716107"/>
          </a:xfrm>
        </p:grpSpPr>
        <p:cxnSp>
          <p:nvCxnSpPr>
            <p:cNvPr id="216078" name="Straight Arrow Connector 19"/>
            <p:cNvCxnSpPr>
              <a:cxnSpLocks noChangeShapeType="1"/>
            </p:cNvCxnSpPr>
            <p:nvPr/>
          </p:nvCxnSpPr>
          <p:spPr bwMode="auto">
            <a:xfrm rot="10800000">
              <a:off x="5486400" y="889002"/>
              <a:ext cx="457200" cy="330202"/>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sp>
          <p:nvSpPr>
            <p:cNvPr id="21" name="Rectangle 20"/>
            <p:cNvSpPr/>
            <p:nvPr/>
          </p:nvSpPr>
          <p:spPr>
            <a:xfrm>
              <a:off x="5234020" y="1219208"/>
              <a:ext cx="2502254" cy="954099"/>
            </a:xfrm>
            <a:prstGeom prst="rect">
              <a:avLst/>
            </a:prstGeom>
          </p:spPr>
          <p:txBody>
            <a:bodyPr wrap="none">
              <a:spAutoFit/>
            </a:bodyPr>
            <a:lstStyle/>
            <a:p>
              <a:pPr algn="ctr" eaLnBrk="0" hangingPunct="0">
                <a:defRPr/>
              </a:pPr>
              <a:r>
                <a:rPr lang="en-US">
                  <a:effectLst>
                    <a:outerShdw blurRad="38100" dist="38100" dir="2700000" algn="tl">
                      <a:srgbClr val="000000">
                        <a:alpha val="43137"/>
                      </a:srgbClr>
                    </a:outerShdw>
                  </a:effectLst>
                  <a:cs typeface="+mn-cs"/>
                </a:rPr>
                <a:t>Extra </a:t>
              </a:r>
              <a:endParaRPr lang="en-US" dirty="0">
                <a:effectLst>
                  <a:outerShdw blurRad="38100" dist="38100" dir="2700000" algn="tl">
                    <a:srgbClr val="000000">
                      <a:alpha val="43137"/>
                    </a:srgbClr>
                  </a:outerShdw>
                </a:effectLst>
                <a:cs typeface="+mn-cs"/>
              </a:endParaRPr>
            </a:p>
            <a:p>
              <a:pPr algn="ctr" eaLnBrk="0" hangingPunct="0">
                <a:defRPr/>
              </a:pPr>
              <a:r>
                <a:rPr lang="en-US">
                  <a:effectLst>
                    <a:outerShdw blurRad="38100" dist="38100" dir="2700000" algn="tl">
                      <a:srgbClr val="000000">
                        <a:alpha val="43137"/>
                      </a:srgbClr>
                    </a:outerShdw>
                  </a:effectLst>
                  <a:cs typeface="+mn-cs"/>
                </a:rPr>
                <a:t>concatenated </a:t>
              </a:r>
              <a:r>
                <a:rPr lang="en-US" dirty="0">
                  <a:effectLst>
                    <a:outerShdw blurRad="38100" dist="38100" dir="2700000" algn="tl">
                      <a:srgbClr val="000000">
                        <a:alpha val="43137"/>
                      </a:srgbClr>
                    </a:outerShdw>
                  </a:effectLst>
                  <a:cs typeface="+mn-cs"/>
                </a:rPr>
                <a:t>on</a:t>
              </a:r>
              <a:endParaRPr lang="en-CA" dirty="0">
                <a:cs typeface="+mn-cs"/>
              </a:endParaRPr>
            </a:p>
          </p:txBody>
        </p:sp>
        <p:cxnSp>
          <p:nvCxnSpPr>
            <p:cNvPr id="216080" name="Straight Connector 21"/>
            <p:cNvCxnSpPr>
              <a:cxnSpLocks noChangeShapeType="1"/>
            </p:cNvCxnSpPr>
            <p:nvPr/>
          </p:nvCxnSpPr>
          <p:spPr bwMode="auto">
            <a:xfrm rot="5400000">
              <a:off x="4660900" y="800100"/>
              <a:ext cx="685800" cy="0"/>
            </a:xfrm>
            <a:prstGeom prst="line">
              <a:avLst/>
            </a:prstGeom>
            <a:noFill/>
            <a:ln w="25400" cap="sq" algn="ctr">
              <a:solidFill>
                <a:schemeClr val="hlink"/>
              </a:solidFill>
              <a:round/>
              <a:headEnd/>
              <a:tailEnd/>
            </a:ln>
            <a:extLst>
              <a:ext uri="{909E8E84-426E-40DD-AFC4-6F175D3DCCD1}">
                <a14:hiddenFill xmlns:a14="http://schemas.microsoft.com/office/drawing/2010/main">
                  <a:noFill/>
                </a14:hiddenFill>
              </a:ext>
            </a:extLst>
          </p:spPr>
        </p:cxnSp>
      </p:grpSp>
      <p:sp>
        <p:nvSpPr>
          <p:cNvPr id="26" name="Rectangle 25"/>
          <p:cNvSpPr/>
          <p:nvPr/>
        </p:nvSpPr>
        <p:spPr>
          <a:xfrm>
            <a:off x="1143000" y="669925"/>
            <a:ext cx="6288088" cy="522288"/>
          </a:xfrm>
          <a:prstGeom prst="rect">
            <a:avLst/>
          </a:prstGeom>
        </p:spPr>
        <p:txBody>
          <a:bodyPr wrap="none">
            <a:spAutoFit/>
          </a:bodyPr>
          <a:lstStyle/>
          <a:p>
            <a:pPr eaLnBrk="0" hangingPunct="0">
              <a:buFont typeface="Arial" pitchFamily="34" charset="0"/>
              <a:buChar char="•"/>
              <a:defRPr/>
            </a:pPr>
            <a:r>
              <a:rPr lang="en-US">
                <a:effectLst>
                  <a:outerShdw blurRad="38100" dist="38100" dir="2700000" algn="tl">
                    <a:srgbClr val="000000">
                      <a:alpha val="43137"/>
                    </a:srgbClr>
                  </a:outerShdw>
                </a:effectLst>
                <a:cs typeface="+mn-cs"/>
              </a:rPr>
              <a:t>Step </a:t>
            </a:r>
            <a:r>
              <a:rPr lang="en-US" dirty="0">
                <a:effectLst>
                  <a:outerShdw blurRad="38100" dist="38100" dir="2700000" algn="tl">
                    <a:srgbClr val="000000">
                      <a:alpha val="43137"/>
                    </a:srgbClr>
                  </a:outerShdw>
                </a:effectLst>
                <a:cs typeface="+mn-cs"/>
              </a:rPr>
              <a:t>1: Look for links </a:t>
            </a:r>
            <a:r>
              <a:rPr lang="en-US">
                <a:effectLst>
                  <a:outerShdw blurRad="38100" dist="38100" dir="2700000" algn="tl">
                    <a:srgbClr val="000000">
                      <a:alpha val="43137"/>
                    </a:srgbClr>
                  </a:outerShdw>
                </a:effectLst>
                <a:cs typeface="+mn-cs"/>
              </a:rPr>
              <a:t>and concatenations</a:t>
            </a:r>
            <a:endParaRPr lang="en-US" dirty="0">
              <a:effectLst>
                <a:outerShdw blurRad="38100" dist="38100" dir="2700000" algn="tl">
                  <a:srgbClr val="000000">
                    <a:alpha val="43137"/>
                  </a:srgbClr>
                </a:outerShdw>
              </a:effectLst>
              <a:cs typeface="+mn-cs"/>
            </a:endParaRPr>
          </a:p>
        </p:txBody>
      </p:sp>
      <p:grpSp>
        <p:nvGrpSpPr>
          <p:cNvPr id="216071" name="Group 26"/>
          <p:cNvGrpSpPr>
            <a:grpSpLocks/>
          </p:cNvGrpSpPr>
          <p:nvPr/>
        </p:nvGrpSpPr>
        <p:grpSpPr bwMode="auto">
          <a:xfrm>
            <a:off x="3968750" y="3016250"/>
            <a:ext cx="1566863" cy="787400"/>
            <a:chOff x="3200400" y="889000"/>
            <a:chExt cx="1566863" cy="787401"/>
          </a:xfrm>
        </p:grpSpPr>
        <p:cxnSp>
          <p:nvCxnSpPr>
            <p:cNvPr id="216076" name="Straight Arrow Connector 27"/>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216077" name="Straight Arrow Connector 28"/>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grpSp>
        <p:nvGrpSpPr>
          <p:cNvPr id="216072" name="Group 29"/>
          <p:cNvGrpSpPr>
            <a:grpSpLocks/>
          </p:cNvGrpSpPr>
          <p:nvPr/>
        </p:nvGrpSpPr>
        <p:grpSpPr bwMode="auto">
          <a:xfrm>
            <a:off x="4357688" y="2952750"/>
            <a:ext cx="646112" cy="393700"/>
            <a:chOff x="3588544" y="825499"/>
            <a:chExt cx="646623" cy="393703"/>
          </a:xfrm>
        </p:grpSpPr>
        <p:cxnSp>
          <p:nvCxnSpPr>
            <p:cNvPr id="216074" name="Straight Arrow Connector 30"/>
            <p:cNvCxnSpPr>
              <a:cxnSpLocks noChangeShapeType="1"/>
            </p:cNvCxnSpPr>
            <p:nvPr/>
          </p:nvCxnSpPr>
          <p:spPr bwMode="auto">
            <a:xfrm rot="16200000" flipV="1">
              <a:off x="3585765" y="828279"/>
              <a:ext cx="393700" cy="388142"/>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216075" name="Straight Arrow Connector 31"/>
            <p:cNvCxnSpPr>
              <a:cxnSpLocks noChangeShapeType="1"/>
            </p:cNvCxnSpPr>
            <p:nvPr/>
          </p:nvCxnSpPr>
          <p:spPr bwMode="auto">
            <a:xfrm rot="5400000" flipH="1" flipV="1">
              <a:off x="3909076" y="893112"/>
              <a:ext cx="393703" cy="258478"/>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33" name="Text Box 8"/>
          <p:cNvSpPr txBox="1">
            <a:spLocks noChangeArrowheads="1"/>
          </p:cNvSpPr>
          <p:nvPr/>
        </p:nvSpPr>
        <p:spPr bwMode="auto">
          <a:xfrm>
            <a:off x="152400" y="2584450"/>
            <a:ext cx="8610600" cy="522288"/>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Grammar for </a:t>
            </a:r>
            <a:r>
              <a:rPr lang="en-US" dirty="0">
                <a:solidFill>
                  <a:schemeClr val="accent2"/>
                </a:solidFill>
                <a:effectLst>
                  <a:outerShdw blurRad="38100" dist="38100" dir="2700000" algn="tl">
                    <a:srgbClr val="000000">
                      <a:alpha val="43137"/>
                    </a:srgbClr>
                  </a:outerShdw>
                </a:effectLst>
                <a:cs typeface="+mn-cs"/>
              </a:rPr>
              <a:t>S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a:solidFill>
                  <a:schemeClr val="accent2"/>
                </a:solidFill>
                <a:effectLst>
                  <a:outerShdw blurRad="38100" dist="38100" dir="2700000" algn="tl">
                    <a:srgbClr val="000000">
                      <a:alpha val="43137"/>
                    </a:srgbClr>
                  </a:outerShdw>
                </a:effectLst>
                <a:cs typeface="+mn-cs"/>
              </a:rPr>
              <a:t>{0,1}</a:t>
            </a:r>
            <a:r>
              <a:rPr lang="en-US" baseline="30000" dirty="0">
                <a:solidFill>
                  <a:schemeClr val="accent2"/>
                </a:solidFill>
                <a:effectLst>
                  <a:outerShdw blurRad="38100" dist="38100" dir="2700000" algn="tl">
                    <a:srgbClr val="000000">
                      <a:alpha val="43137"/>
                    </a:srgbClr>
                  </a:outerShdw>
                </a:effectLst>
                <a:cs typeface="+mn-cs"/>
              </a:rPr>
              <a:t>* </a:t>
            </a:r>
            <a:r>
              <a:rPr lang="en-US" dirty="0">
                <a:solidFill>
                  <a:schemeClr val="accent2"/>
                </a:solidFill>
                <a:effectLst>
                  <a:outerShdw blurRad="38100" dist="38100" dir="2700000" algn="tl">
                    <a:srgbClr val="000000">
                      <a:alpha val="43137"/>
                    </a:srgbClr>
                  </a:outerShdw>
                </a:effectLst>
                <a:cs typeface="+mn-cs"/>
              </a:rPr>
              <a:t>a</a:t>
            </a:r>
            <a:r>
              <a:rPr lang="en-US" baseline="30000" dirty="0">
                <a:solidFill>
                  <a:schemeClr val="accent2"/>
                </a:solidFill>
                <a:effectLst>
                  <a:outerShdw blurRad="38100" dist="38100" dir="2700000" algn="tl">
                    <a:srgbClr val="000000">
                      <a:alpha val="43137"/>
                    </a:srgbClr>
                  </a:outerShdw>
                </a:effectLst>
                <a:cs typeface="+mn-cs"/>
              </a:rPr>
              <a:t>n </a:t>
            </a:r>
            <a:r>
              <a:rPr lang="en-US" dirty="0" err="1">
                <a:solidFill>
                  <a:schemeClr val="accent2"/>
                </a:solidFill>
                <a:effectLst>
                  <a:outerShdw blurRad="38100" dist="38100" dir="2700000" algn="tl">
                    <a:srgbClr val="000000">
                      <a:alpha val="43137"/>
                    </a:srgbClr>
                  </a:outerShdw>
                </a:effectLst>
                <a:cs typeface="+mn-cs"/>
              </a:rPr>
              <a:t>b</a:t>
            </a:r>
            <a:r>
              <a:rPr lang="en-US" baseline="30000" dirty="0" err="1">
                <a:solidFill>
                  <a:schemeClr val="accent2"/>
                </a:solidFill>
                <a:effectLst>
                  <a:outerShdw blurRad="38100" dist="38100" dir="2700000" algn="tl">
                    <a:srgbClr val="000000">
                      <a:alpha val="43137"/>
                    </a:srgbClr>
                  </a:outerShdw>
                </a:effectLst>
                <a:cs typeface="+mn-cs"/>
              </a:rPr>
              <a:t>m</a:t>
            </a:r>
            <a:r>
              <a:rPr lang="en-US" baseline="30000" dirty="0">
                <a:solidFill>
                  <a:schemeClr val="accent2"/>
                </a:solidFill>
                <a:effectLst>
                  <a:outerShdw blurRad="38100" dist="38100" dir="2700000" algn="tl">
                    <a:srgbClr val="000000">
                      <a:alpha val="43137"/>
                    </a:srgbClr>
                  </a:outerShdw>
                </a:effectLst>
                <a:cs typeface="+mn-cs"/>
              </a:rPr>
              <a:t> </a:t>
            </a:r>
            <a:r>
              <a:rPr lang="en-US" dirty="0" err="1">
                <a:solidFill>
                  <a:schemeClr val="accent2"/>
                </a:solidFill>
                <a:effectLst>
                  <a:outerShdw blurRad="38100" dist="38100" dir="2700000" algn="tl">
                    <a:srgbClr val="000000">
                      <a:alpha val="43137"/>
                    </a:srgbClr>
                  </a:outerShdw>
                </a:effectLst>
                <a:cs typeface="+mn-cs"/>
              </a:rPr>
              <a:t>c</a:t>
            </a:r>
            <a:r>
              <a:rPr lang="en-US" baseline="30000" dirty="0" err="1">
                <a:solidFill>
                  <a:schemeClr val="accent2"/>
                </a:solidFill>
                <a:effectLst>
                  <a:outerShdw blurRad="38100" dist="38100" dir="2700000" algn="tl">
                    <a:srgbClr val="000000">
                      <a:alpha val="43137"/>
                    </a:srgbClr>
                  </a:outerShdw>
                </a:effectLst>
                <a:cs typeface="+mn-cs"/>
              </a:rPr>
              <a:t>2m+3</a:t>
            </a:r>
            <a:r>
              <a:rPr lang="en-US" baseline="30000" dirty="0">
                <a:solidFill>
                  <a:schemeClr val="accent2"/>
                </a:solidFill>
                <a:effectLst>
                  <a:outerShdw blurRad="38100" dist="38100" dir="2700000" algn="tl">
                    <a:srgbClr val="000000">
                      <a:alpha val="43137"/>
                    </a:srgbClr>
                  </a:outerShdw>
                </a:effectLst>
                <a:cs typeface="+mn-cs"/>
              </a:rPr>
              <a:t> </a:t>
            </a:r>
            <a:r>
              <a:rPr lang="en-US" dirty="0" err="1">
                <a:solidFill>
                  <a:schemeClr val="accent2"/>
                </a:solidFill>
                <a:effectLst>
                  <a:outerShdw blurRad="38100" dist="38100" dir="2700000" algn="tl">
                    <a:srgbClr val="000000">
                      <a:alpha val="43137"/>
                    </a:srgbClr>
                  </a:outerShdw>
                </a:effectLst>
                <a:cs typeface="+mn-cs"/>
              </a:rPr>
              <a:t>d</a:t>
            </a:r>
            <a:r>
              <a:rPr lang="en-US" baseline="30000" dirty="0" err="1">
                <a:solidFill>
                  <a:schemeClr val="accent2"/>
                </a:solidFill>
                <a:effectLst>
                  <a:outerShdw blurRad="38100" dist="38100" dir="2700000" algn="tl">
                    <a:srgbClr val="000000">
                      <a:alpha val="43137"/>
                    </a:srgbClr>
                  </a:outerShdw>
                </a:effectLst>
                <a:cs typeface="+mn-cs"/>
              </a:rPr>
              <a:t>n</a:t>
            </a:r>
            <a:r>
              <a:rPr lang="en-US" baseline="30000" dirty="0">
                <a:solidFill>
                  <a:schemeClr val="accent2"/>
                </a:solidFill>
                <a:effectLst>
                  <a:outerShdw blurRad="38100" dist="38100" dir="2700000" algn="tl">
                    <a:srgbClr val="000000">
                      <a:alpha val="43137"/>
                    </a:srgbClr>
                  </a:outerShdw>
                </a:effectLst>
                <a:cs typeface="+mn-cs"/>
              </a:rPr>
              <a:t> </a:t>
            </a:r>
            <a:r>
              <a:rPr lang="en-US" dirty="0">
                <a:solidFill>
                  <a:schemeClr val="accent2"/>
                </a:solidFill>
                <a:effectLst>
                  <a:outerShdw blurRad="38100" dist="38100" dir="2700000" algn="tl">
                    <a:srgbClr val="000000">
                      <a:alpha val="43137"/>
                    </a:srgbClr>
                  </a:outerShdw>
                </a:effectLst>
                <a:cs typeface="+mn-cs"/>
              </a:rPr>
              <a:t>{0,1}</a:t>
            </a:r>
            <a:r>
              <a:rPr lang="en-US" baseline="30000" dirty="0">
                <a:solidFill>
                  <a:schemeClr val="accent2"/>
                </a:solidFill>
                <a:effectLst>
                  <a:outerShdw blurRad="38100" dist="38100" dir="2700000" algn="tl">
                    <a:srgbClr val="000000">
                      <a:alpha val="43137"/>
                    </a:srgbClr>
                  </a:outerShdw>
                </a:effectLst>
                <a:cs typeface="+mn-cs"/>
              </a:rPr>
              <a:t>*</a:t>
            </a:r>
            <a:endParaRPr lang="en-US" dirty="0">
              <a:effectLst>
                <a:outerShdw blurRad="38100" dist="38100" dir="2700000" algn="tl">
                  <a:srgbClr val="000000">
                    <a:alpha val="43137"/>
                  </a:srgbClr>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2"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6"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1+#ppt_w/2"/>
                                          </p:val>
                                        </p:tav>
                                        <p:tav tm="100000">
                                          <p:val>
                                            <p:strVal val="#ppt_x"/>
                                          </p:val>
                                        </p:tav>
                                      </p:tavLst>
                                    </p:anim>
                                    <p:anim calcmode="lin" valueType="num">
                                      <p:cBhvr additive="base">
                                        <p:cTn id="20"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smtClean="0"/>
              <a:t>Grammars</a:t>
            </a:r>
          </a:p>
        </p:txBody>
      </p:sp>
      <p:sp>
        <p:nvSpPr>
          <p:cNvPr id="10" name="Text Box 8"/>
          <p:cNvSpPr txBox="1">
            <a:spLocks noChangeArrowheads="1"/>
          </p:cNvSpPr>
          <p:nvPr/>
        </p:nvSpPr>
        <p:spPr bwMode="auto">
          <a:xfrm>
            <a:off x="152400" y="2587625"/>
            <a:ext cx="8610600" cy="523875"/>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Grammar for </a:t>
            </a:r>
            <a:r>
              <a:rPr lang="en-US" dirty="0">
                <a:solidFill>
                  <a:schemeClr val="accent2"/>
                </a:solidFill>
                <a:effectLst>
                  <a:outerShdw blurRad="38100" dist="38100" dir="2700000" algn="tl">
                    <a:srgbClr val="000000">
                      <a:alpha val="43137"/>
                    </a:srgbClr>
                  </a:outerShdw>
                </a:effectLst>
                <a:cs typeface="+mn-cs"/>
              </a:rPr>
              <a:t>S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a:solidFill>
                  <a:schemeClr val="accent2"/>
                </a:solidFill>
                <a:effectLst>
                  <a:outerShdw blurRad="38100" dist="38100" dir="2700000" algn="tl">
                    <a:srgbClr val="000000">
                      <a:alpha val="43137"/>
                    </a:srgbClr>
                  </a:outerShdw>
                </a:effectLst>
                <a:cs typeface="+mn-cs"/>
              </a:rPr>
              <a:t>{0,1}</a:t>
            </a:r>
            <a:r>
              <a:rPr lang="en-US" baseline="30000" dirty="0">
                <a:solidFill>
                  <a:schemeClr val="accent2"/>
                </a:solidFill>
                <a:effectLst>
                  <a:outerShdw blurRad="38100" dist="38100" dir="2700000" algn="tl">
                    <a:srgbClr val="000000">
                      <a:alpha val="43137"/>
                    </a:srgbClr>
                  </a:outerShdw>
                </a:effectLst>
                <a:cs typeface="+mn-cs"/>
              </a:rPr>
              <a:t>* </a:t>
            </a:r>
            <a:r>
              <a:rPr lang="en-US" dirty="0">
                <a:solidFill>
                  <a:schemeClr val="accent2"/>
                </a:solidFill>
                <a:effectLst>
                  <a:outerShdw blurRad="38100" dist="38100" dir="2700000" algn="tl">
                    <a:srgbClr val="000000">
                      <a:alpha val="43137"/>
                    </a:srgbClr>
                  </a:outerShdw>
                </a:effectLst>
                <a:cs typeface="+mn-cs"/>
              </a:rPr>
              <a:t>a</a:t>
            </a:r>
            <a:r>
              <a:rPr lang="en-US" baseline="30000" dirty="0">
                <a:solidFill>
                  <a:schemeClr val="accent2"/>
                </a:solidFill>
                <a:effectLst>
                  <a:outerShdw blurRad="38100" dist="38100" dir="2700000" algn="tl">
                    <a:srgbClr val="000000">
                      <a:alpha val="43137"/>
                    </a:srgbClr>
                  </a:outerShdw>
                </a:effectLst>
                <a:cs typeface="+mn-cs"/>
              </a:rPr>
              <a:t>n </a:t>
            </a:r>
            <a:r>
              <a:rPr lang="en-US" dirty="0" err="1">
                <a:solidFill>
                  <a:schemeClr val="accent2"/>
                </a:solidFill>
                <a:effectLst>
                  <a:outerShdw blurRad="38100" dist="38100" dir="2700000" algn="tl">
                    <a:srgbClr val="000000">
                      <a:alpha val="43137"/>
                    </a:srgbClr>
                  </a:outerShdw>
                </a:effectLst>
                <a:cs typeface="+mn-cs"/>
              </a:rPr>
              <a:t>b</a:t>
            </a:r>
            <a:r>
              <a:rPr lang="en-US" baseline="30000" dirty="0" err="1">
                <a:solidFill>
                  <a:schemeClr val="accent2"/>
                </a:solidFill>
                <a:effectLst>
                  <a:outerShdw blurRad="38100" dist="38100" dir="2700000" algn="tl">
                    <a:srgbClr val="000000">
                      <a:alpha val="43137"/>
                    </a:srgbClr>
                  </a:outerShdw>
                </a:effectLst>
                <a:cs typeface="+mn-cs"/>
              </a:rPr>
              <a:t>m</a:t>
            </a:r>
            <a:r>
              <a:rPr lang="en-US" baseline="30000" dirty="0">
                <a:solidFill>
                  <a:schemeClr val="accent2"/>
                </a:solidFill>
                <a:effectLst>
                  <a:outerShdw blurRad="38100" dist="38100" dir="2700000" algn="tl">
                    <a:srgbClr val="000000">
                      <a:alpha val="43137"/>
                    </a:srgbClr>
                  </a:outerShdw>
                </a:effectLst>
                <a:cs typeface="+mn-cs"/>
              </a:rPr>
              <a:t> </a:t>
            </a:r>
            <a:r>
              <a:rPr lang="en-US" dirty="0" err="1">
                <a:solidFill>
                  <a:schemeClr val="accent2"/>
                </a:solidFill>
                <a:effectLst>
                  <a:outerShdw blurRad="38100" dist="38100" dir="2700000" algn="tl">
                    <a:srgbClr val="000000">
                      <a:alpha val="43137"/>
                    </a:srgbClr>
                  </a:outerShdw>
                </a:effectLst>
                <a:cs typeface="+mn-cs"/>
              </a:rPr>
              <a:t>c</a:t>
            </a:r>
            <a:r>
              <a:rPr lang="en-US" baseline="30000" dirty="0" err="1">
                <a:solidFill>
                  <a:schemeClr val="accent2"/>
                </a:solidFill>
                <a:effectLst>
                  <a:outerShdw blurRad="38100" dist="38100" dir="2700000" algn="tl">
                    <a:srgbClr val="000000">
                      <a:alpha val="43137"/>
                    </a:srgbClr>
                  </a:outerShdw>
                </a:effectLst>
                <a:cs typeface="+mn-cs"/>
              </a:rPr>
              <a:t>2m+3</a:t>
            </a:r>
            <a:r>
              <a:rPr lang="en-US" baseline="30000" dirty="0">
                <a:solidFill>
                  <a:schemeClr val="accent2"/>
                </a:solidFill>
                <a:effectLst>
                  <a:outerShdw blurRad="38100" dist="38100" dir="2700000" algn="tl">
                    <a:srgbClr val="000000">
                      <a:alpha val="43137"/>
                    </a:srgbClr>
                  </a:outerShdw>
                </a:effectLst>
                <a:cs typeface="+mn-cs"/>
              </a:rPr>
              <a:t> </a:t>
            </a:r>
            <a:r>
              <a:rPr lang="en-US" dirty="0" err="1">
                <a:solidFill>
                  <a:schemeClr val="accent2"/>
                </a:solidFill>
                <a:effectLst>
                  <a:outerShdw blurRad="38100" dist="38100" dir="2700000" algn="tl">
                    <a:srgbClr val="000000">
                      <a:alpha val="43137"/>
                    </a:srgbClr>
                  </a:outerShdw>
                </a:effectLst>
                <a:cs typeface="+mn-cs"/>
              </a:rPr>
              <a:t>d</a:t>
            </a:r>
            <a:r>
              <a:rPr lang="en-US" baseline="30000" dirty="0" err="1">
                <a:solidFill>
                  <a:schemeClr val="accent2"/>
                </a:solidFill>
                <a:effectLst>
                  <a:outerShdw blurRad="38100" dist="38100" dir="2700000" algn="tl">
                    <a:srgbClr val="000000">
                      <a:alpha val="43137"/>
                    </a:srgbClr>
                  </a:outerShdw>
                </a:effectLst>
                <a:cs typeface="+mn-cs"/>
              </a:rPr>
              <a:t>n</a:t>
            </a:r>
            <a:r>
              <a:rPr lang="en-US" baseline="30000" dirty="0">
                <a:solidFill>
                  <a:schemeClr val="accent2"/>
                </a:solidFill>
                <a:effectLst>
                  <a:outerShdw blurRad="38100" dist="38100" dir="2700000" algn="tl">
                    <a:srgbClr val="000000">
                      <a:alpha val="43137"/>
                    </a:srgbClr>
                  </a:outerShdw>
                </a:effectLst>
                <a:cs typeface="+mn-cs"/>
              </a:rPr>
              <a:t> </a:t>
            </a:r>
            <a:r>
              <a:rPr lang="en-US" dirty="0">
                <a:solidFill>
                  <a:schemeClr val="accent2"/>
                </a:solidFill>
                <a:effectLst>
                  <a:outerShdw blurRad="38100" dist="38100" dir="2700000" algn="tl">
                    <a:srgbClr val="000000">
                      <a:alpha val="43137"/>
                    </a:srgbClr>
                  </a:outerShdw>
                </a:effectLst>
                <a:cs typeface="+mn-cs"/>
              </a:rPr>
              <a:t>{0,1}</a:t>
            </a:r>
            <a:r>
              <a:rPr lang="en-US" baseline="30000" dirty="0">
                <a:solidFill>
                  <a:schemeClr val="accent2"/>
                </a:solidFill>
                <a:effectLst>
                  <a:outerShdw blurRad="38100" dist="38100" dir="2700000" algn="tl">
                    <a:srgbClr val="000000">
                      <a:alpha val="43137"/>
                    </a:srgbClr>
                  </a:outerShdw>
                </a:effectLst>
                <a:cs typeface="+mn-cs"/>
              </a:rPr>
              <a:t>*</a:t>
            </a:r>
            <a:endParaRPr lang="en-US" dirty="0">
              <a:effectLst>
                <a:outerShdw blurRad="38100" dist="38100" dir="2700000" algn="tl">
                  <a:srgbClr val="000000">
                    <a:alpha val="43137"/>
                  </a:srgbClr>
                </a:outerShdw>
              </a:effectLst>
              <a:cs typeface="+mn-cs"/>
            </a:endParaRPr>
          </a:p>
        </p:txBody>
      </p:sp>
      <p:cxnSp>
        <p:nvCxnSpPr>
          <p:cNvPr id="217092" name="Straight Connector 17"/>
          <p:cNvCxnSpPr>
            <a:cxnSpLocks noChangeShapeType="1"/>
          </p:cNvCxnSpPr>
          <p:nvPr/>
        </p:nvCxnSpPr>
        <p:spPr bwMode="auto">
          <a:xfrm rot="5400000">
            <a:off x="3492500" y="2930525"/>
            <a:ext cx="685800" cy="0"/>
          </a:xfrm>
          <a:prstGeom prst="line">
            <a:avLst/>
          </a:prstGeom>
          <a:noFill/>
          <a:ln w="25400" cap="sq" algn="ctr">
            <a:solidFill>
              <a:schemeClr val="hlink"/>
            </a:solidFill>
            <a:round/>
            <a:headEnd/>
            <a:tailEnd/>
          </a:ln>
          <a:extLst>
            <a:ext uri="{909E8E84-426E-40DD-AFC4-6F175D3DCCD1}">
              <a14:hiddenFill xmlns:a14="http://schemas.microsoft.com/office/drawing/2010/main">
                <a:noFill/>
              </a14:hiddenFill>
            </a:ext>
          </a:extLst>
        </p:spPr>
      </p:cxnSp>
      <p:cxnSp>
        <p:nvCxnSpPr>
          <p:cNvPr id="217093" name="Straight Connector 21"/>
          <p:cNvCxnSpPr>
            <a:cxnSpLocks noChangeShapeType="1"/>
          </p:cNvCxnSpPr>
          <p:nvPr/>
        </p:nvCxnSpPr>
        <p:spPr bwMode="auto">
          <a:xfrm rot="5400000">
            <a:off x="5422900" y="2943225"/>
            <a:ext cx="685800" cy="0"/>
          </a:xfrm>
          <a:prstGeom prst="line">
            <a:avLst/>
          </a:prstGeom>
          <a:noFill/>
          <a:ln w="25400" cap="sq" algn="ctr">
            <a:solidFill>
              <a:schemeClr val="hlink"/>
            </a:solidFill>
            <a:round/>
            <a:headEnd/>
            <a:tailEnd/>
          </a:ln>
          <a:extLst>
            <a:ext uri="{909E8E84-426E-40DD-AFC4-6F175D3DCCD1}">
              <a14:hiddenFill xmlns:a14="http://schemas.microsoft.com/office/drawing/2010/main">
                <a:noFill/>
              </a14:hiddenFill>
            </a:ext>
          </a:extLst>
        </p:spPr>
      </p:cxnSp>
      <p:grpSp>
        <p:nvGrpSpPr>
          <p:cNvPr id="2" name="Group 23"/>
          <p:cNvGrpSpPr>
            <a:grpSpLocks/>
          </p:cNvGrpSpPr>
          <p:nvPr/>
        </p:nvGrpSpPr>
        <p:grpSpPr bwMode="auto">
          <a:xfrm>
            <a:off x="2984500" y="3057525"/>
            <a:ext cx="3513138" cy="752475"/>
            <a:chOff x="2249130" y="914400"/>
            <a:chExt cx="3512770" cy="751820"/>
          </a:xfrm>
        </p:grpSpPr>
        <p:sp>
          <p:nvSpPr>
            <p:cNvPr id="25" name="Left Brace 24"/>
            <p:cNvSpPr/>
            <p:nvPr/>
          </p:nvSpPr>
          <p:spPr bwMode="auto">
            <a:xfrm rot="16200000">
              <a:off x="2495255" y="668275"/>
              <a:ext cx="228401" cy="720650"/>
            </a:xfrm>
            <a:prstGeom prst="leftBrac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dirty="0">
                <a:effectLst>
                  <a:outerShdw blurRad="38100" dist="38100" dir="2700000" algn="tl">
                    <a:srgbClr val="000000">
                      <a:alpha val="43137"/>
                    </a:srgbClr>
                  </a:outerShdw>
                </a:effectLst>
                <a:cs typeface="+mn-cs"/>
              </a:endParaRPr>
            </a:p>
          </p:txBody>
        </p:sp>
        <p:sp>
          <p:nvSpPr>
            <p:cNvPr id="26" name="Left Brace 25"/>
            <p:cNvSpPr/>
            <p:nvPr/>
          </p:nvSpPr>
          <p:spPr bwMode="auto">
            <a:xfrm rot="16200000">
              <a:off x="5287375" y="668275"/>
              <a:ext cx="228401" cy="720650"/>
            </a:xfrm>
            <a:prstGeom prst="leftBrac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dirty="0">
                <a:effectLst>
                  <a:outerShdw blurRad="38100" dist="38100" dir="2700000" algn="tl">
                    <a:srgbClr val="000000">
                      <a:alpha val="43137"/>
                    </a:srgbClr>
                  </a:outerShdw>
                </a:effectLst>
                <a:cs typeface="+mn-cs"/>
              </a:endParaRPr>
            </a:p>
          </p:txBody>
        </p:sp>
        <p:sp>
          <p:nvSpPr>
            <p:cNvPr id="27" name="Left Brace 26"/>
            <p:cNvSpPr/>
            <p:nvPr/>
          </p:nvSpPr>
          <p:spPr bwMode="auto">
            <a:xfrm rot="16200000">
              <a:off x="3876235" y="128582"/>
              <a:ext cx="228401" cy="1800036"/>
            </a:xfrm>
            <a:prstGeom prst="leftBrac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dirty="0">
                <a:effectLst>
                  <a:outerShdw blurRad="38100" dist="38100" dir="2700000" algn="tl">
                    <a:srgbClr val="000000">
                      <a:alpha val="43137"/>
                    </a:srgbClr>
                  </a:outerShdw>
                </a:effectLst>
                <a:cs typeface="+mn-cs"/>
              </a:endParaRPr>
            </a:p>
          </p:txBody>
        </p:sp>
        <p:sp>
          <p:nvSpPr>
            <p:cNvPr id="28" name="Rectangle 27"/>
            <p:cNvSpPr/>
            <p:nvPr/>
          </p:nvSpPr>
          <p:spPr>
            <a:xfrm>
              <a:off x="2374530" y="1142801"/>
              <a:ext cx="444453" cy="523419"/>
            </a:xfrm>
            <a:prstGeom prst="rect">
              <a:avLst/>
            </a:prstGeom>
          </p:spPr>
          <p:txBody>
            <a:bodyPr wrap="none">
              <a:spAutoFit/>
            </a:bodyPr>
            <a:lstStyle/>
            <a:p>
              <a:pPr algn="ctr" eaLnBrk="0" hangingPunct="0">
                <a:defRPr/>
              </a:pPr>
              <a:r>
                <a:rPr lang="en-US" dirty="0">
                  <a:solidFill>
                    <a:schemeClr val="accent2"/>
                  </a:solidFill>
                  <a:effectLst>
                    <a:outerShdw blurRad="38100" dist="38100" dir="2700000" algn="tl">
                      <a:srgbClr val="000000">
                        <a:alpha val="43137"/>
                      </a:srgbClr>
                    </a:outerShdw>
                  </a:effectLst>
                  <a:cs typeface="+mn-cs"/>
                </a:rPr>
                <a:t>A</a:t>
              </a:r>
              <a:endParaRPr lang="en-CA" dirty="0">
                <a:solidFill>
                  <a:schemeClr val="accent2"/>
                </a:solidFill>
                <a:cs typeface="+mn-cs"/>
              </a:endParaRPr>
            </a:p>
          </p:txBody>
        </p:sp>
        <p:sp>
          <p:nvSpPr>
            <p:cNvPr id="29" name="Rectangle 28"/>
            <p:cNvSpPr/>
            <p:nvPr/>
          </p:nvSpPr>
          <p:spPr>
            <a:xfrm>
              <a:off x="3796781" y="1092045"/>
              <a:ext cx="444453" cy="523419"/>
            </a:xfrm>
            <a:prstGeom prst="rect">
              <a:avLst/>
            </a:prstGeom>
          </p:spPr>
          <p:txBody>
            <a:bodyPr wrap="none">
              <a:spAutoFit/>
            </a:bodyPr>
            <a:lstStyle/>
            <a:p>
              <a:pPr algn="ctr" eaLnBrk="0" hangingPunct="0">
                <a:defRPr/>
              </a:pPr>
              <a:r>
                <a:rPr lang="en-US" dirty="0">
                  <a:solidFill>
                    <a:schemeClr val="accent2"/>
                  </a:solidFill>
                  <a:effectLst>
                    <a:outerShdw blurRad="38100" dist="38100" dir="2700000" algn="tl">
                      <a:srgbClr val="000000">
                        <a:alpha val="43137"/>
                      </a:srgbClr>
                    </a:outerShdw>
                  </a:effectLst>
                  <a:cs typeface="+mn-cs"/>
                </a:rPr>
                <a:t>Q</a:t>
              </a:r>
              <a:endParaRPr lang="en-CA" dirty="0">
                <a:solidFill>
                  <a:schemeClr val="accent2"/>
                </a:solidFill>
                <a:cs typeface="+mn-cs"/>
              </a:endParaRPr>
            </a:p>
          </p:txBody>
        </p:sp>
        <p:sp>
          <p:nvSpPr>
            <p:cNvPr id="30" name="Rectangle 29"/>
            <p:cNvSpPr/>
            <p:nvPr/>
          </p:nvSpPr>
          <p:spPr>
            <a:xfrm>
              <a:off x="5206333" y="1053978"/>
              <a:ext cx="444453" cy="523419"/>
            </a:xfrm>
            <a:prstGeom prst="rect">
              <a:avLst/>
            </a:prstGeom>
          </p:spPr>
          <p:txBody>
            <a:bodyPr wrap="none">
              <a:spAutoFit/>
            </a:bodyPr>
            <a:lstStyle/>
            <a:p>
              <a:pPr algn="ctr" eaLnBrk="0" hangingPunct="0">
                <a:defRPr/>
              </a:pPr>
              <a:r>
                <a:rPr lang="en-US" dirty="0">
                  <a:solidFill>
                    <a:schemeClr val="accent2"/>
                  </a:solidFill>
                  <a:effectLst>
                    <a:outerShdw blurRad="38100" dist="38100" dir="2700000" algn="tl">
                      <a:srgbClr val="000000">
                        <a:alpha val="43137"/>
                      </a:srgbClr>
                    </a:outerShdw>
                  </a:effectLst>
                  <a:cs typeface="+mn-cs"/>
                </a:rPr>
                <a:t>A</a:t>
              </a:r>
              <a:endParaRPr lang="en-CA" dirty="0">
                <a:solidFill>
                  <a:schemeClr val="accent2"/>
                </a:solidFill>
                <a:cs typeface="+mn-cs"/>
              </a:endParaRPr>
            </a:p>
          </p:txBody>
        </p:sp>
      </p:grpSp>
      <p:sp>
        <p:nvSpPr>
          <p:cNvPr id="31" name="Rectangle 30"/>
          <p:cNvSpPr/>
          <p:nvPr/>
        </p:nvSpPr>
        <p:spPr>
          <a:xfrm>
            <a:off x="1143000" y="669925"/>
            <a:ext cx="6288088" cy="1816100"/>
          </a:xfrm>
          <a:prstGeom prst="rect">
            <a:avLst/>
          </a:prstGeom>
        </p:spPr>
        <p:txBody>
          <a:bodyPr wrap="none">
            <a:spAutoFit/>
          </a:bodyPr>
          <a:lstStyle/>
          <a:p>
            <a:pPr eaLnBrk="0" hangingPunct="0">
              <a:buFont typeface="Arial" pitchFamily="34" charset="0"/>
              <a:buChar char="•"/>
              <a:defRPr/>
            </a:pPr>
            <a:r>
              <a:rPr lang="en-US">
                <a:effectLst>
                  <a:outerShdw blurRad="38100" dist="38100" dir="2700000" algn="tl">
                    <a:srgbClr val="000000">
                      <a:alpha val="43137"/>
                    </a:srgbClr>
                  </a:outerShdw>
                </a:effectLst>
                <a:cs typeface="+mn-cs"/>
              </a:rPr>
              <a:t>Step </a:t>
            </a:r>
            <a:r>
              <a:rPr lang="en-US" dirty="0">
                <a:effectLst>
                  <a:outerShdw blurRad="38100" dist="38100" dir="2700000" algn="tl">
                    <a:srgbClr val="000000">
                      <a:alpha val="43137"/>
                    </a:srgbClr>
                  </a:outerShdw>
                </a:effectLst>
                <a:cs typeface="+mn-cs"/>
              </a:rPr>
              <a:t>1: Look for links </a:t>
            </a:r>
            <a:r>
              <a:rPr lang="en-US">
                <a:effectLst>
                  <a:outerShdw blurRad="38100" dist="38100" dir="2700000" algn="tl">
                    <a:srgbClr val="000000">
                      <a:alpha val="43137"/>
                    </a:srgbClr>
                  </a:outerShdw>
                </a:effectLst>
                <a:cs typeface="+mn-cs"/>
              </a:rPr>
              <a:t>and concatenations</a:t>
            </a:r>
            <a:endParaRPr lang="en-US" dirty="0">
              <a:effectLst>
                <a:outerShdw blurRad="38100" dist="38100" dir="2700000" algn="tl">
                  <a:srgbClr val="000000">
                    <a:alpha val="43137"/>
                  </a:srgbClr>
                </a:outerShdw>
              </a:effectLst>
              <a:cs typeface="+mn-cs"/>
            </a:endParaRPr>
          </a:p>
          <a:p>
            <a:pPr eaLnBrk="0" hangingPunct="0">
              <a:buFont typeface="Arial" pitchFamily="34" charset="0"/>
              <a:buChar char="•"/>
              <a:defRPr/>
            </a:pPr>
            <a:r>
              <a:rPr lang="en-US">
                <a:effectLst>
                  <a:outerShdw blurRad="38100" dist="38100" dir="2700000" algn="tl">
                    <a:srgbClr val="000000">
                      <a:alpha val="43137"/>
                    </a:srgbClr>
                  </a:outerShdw>
                </a:effectLst>
                <a:cs typeface="+mn-cs"/>
              </a:rPr>
              <a:t>Step </a:t>
            </a:r>
            <a:r>
              <a:rPr lang="en-US" dirty="0">
                <a:effectLst>
                  <a:outerShdw blurRad="38100" dist="38100" dir="2700000" algn="tl">
                    <a:srgbClr val="000000">
                      <a:alpha val="43137"/>
                    </a:srgbClr>
                  </a:outerShdw>
                </a:effectLst>
                <a:cs typeface="+mn-cs"/>
              </a:rPr>
              <a:t>2: Give </a:t>
            </a:r>
            <a:r>
              <a:rPr lang="en-US">
                <a:effectLst>
                  <a:outerShdw blurRad="38100" dist="38100" dir="2700000" algn="tl">
                    <a:srgbClr val="000000">
                      <a:alpha val="43137"/>
                    </a:srgbClr>
                  </a:outerShdw>
                </a:effectLst>
                <a:cs typeface="+mn-cs"/>
              </a:rPr>
              <a:t>names to the parts</a:t>
            </a:r>
            <a:r>
              <a:rPr lang="en-US" dirty="0">
                <a:effectLst>
                  <a:outerShdw blurRad="38100" dist="38100" dir="2700000" algn="tl">
                    <a:srgbClr val="000000">
                      <a:alpha val="43137"/>
                    </a:srgbClr>
                  </a:outerShdw>
                </a:effectLst>
                <a:cs typeface="+mn-cs"/>
              </a:rPr>
              <a:t>.</a:t>
            </a:r>
          </a:p>
          <a:p>
            <a:pPr eaLnBrk="0" hangingPunct="0">
              <a:buFont typeface="Arial" pitchFamily="34" charset="0"/>
              <a:buChar char="•"/>
              <a:defRPr/>
            </a:pPr>
            <a:r>
              <a:rPr lang="en-US">
                <a:effectLst>
                  <a:outerShdw blurRad="38100" dist="38100" dir="2700000" algn="tl">
                    <a:srgbClr val="000000">
                      <a:alpha val="43137"/>
                    </a:srgbClr>
                  </a:outerShdw>
                </a:effectLst>
                <a:cs typeface="+mn-cs"/>
              </a:rPr>
              <a:t>Step </a:t>
            </a:r>
            <a:r>
              <a:rPr lang="en-US" dirty="0">
                <a:effectLst>
                  <a:outerShdw blurRad="38100" dist="38100" dir="2700000" algn="tl">
                    <a:srgbClr val="000000">
                      <a:alpha val="43137"/>
                    </a:srgbClr>
                  </a:outerShdw>
                </a:effectLst>
                <a:cs typeface="+mn-cs"/>
              </a:rPr>
              <a:t>3: Build Grammar rules.</a:t>
            </a:r>
          </a:p>
          <a:p>
            <a:pPr eaLnBrk="0" hangingPunct="0">
              <a:buFont typeface="Arial" pitchFamily="34" charset="0"/>
              <a:buChar char="•"/>
              <a:defRPr/>
            </a:pPr>
            <a:r>
              <a:rPr lang="en-US">
                <a:effectLst>
                  <a:outerShdw blurRad="38100" dist="38100" dir="2700000" algn="tl">
                    <a:srgbClr val="000000">
                      <a:alpha val="43137"/>
                    </a:srgbClr>
                  </a:outerShdw>
                </a:effectLst>
                <a:cs typeface="+mn-cs"/>
              </a:rPr>
              <a:t>Step </a:t>
            </a:r>
            <a:r>
              <a:rPr lang="en-US" dirty="0">
                <a:effectLst>
                  <a:outerShdw blurRad="38100" dist="38100" dir="2700000" algn="tl">
                    <a:srgbClr val="000000">
                      <a:alpha val="43137"/>
                    </a:srgbClr>
                  </a:outerShdw>
                </a:effectLst>
                <a:cs typeface="+mn-cs"/>
              </a:rPr>
              <a:t>4: </a:t>
            </a:r>
            <a:r>
              <a:rPr lang="en-US" dirty="0" err="1">
                <a:effectLst>
                  <a:outerShdw blurRad="38100" dist="38100" dir="2700000" algn="tl">
                    <a:srgbClr val="000000">
                      <a:alpha val="43137"/>
                    </a:srgbClr>
                  </a:outerShdw>
                </a:effectLst>
                <a:cs typeface="+mn-cs"/>
              </a:rPr>
              <a:t>Recurse</a:t>
            </a:r>
            <a:r>
              <a:rPr lang="en-US" dirty="0">
                <a:effectLst>
                  <a:outerShdw blurRad="38100" dist="38100" dir="2700000" algn="tl">
                    <a:srgbClr val="000000">
                      <a:alpha val="43137"/>
                    </a:srgbClr>
                  </a:outerShdw>
                </a:effectLst>
                <a:cs typeface="+mn-cs"/>
              </a:rPr>
              <a:t>.</a:t>
            </a:r>
            <a:endParaRPr lang="en-CA" dirty="0">
              <a:cs typeface="+mn-cs"/>
            </a:endParaRPr>
          </a:p>
        </p:txBody>
      </p:sp>
      <p:sp>
        <p:nvSpPr>
          <p:cNvPr id="32" name="Text Box 8"/>
          <p:cNvSpPr txBox="1">
            <a:spLocks noChangeArrowheads="1"/>
          </p:cNvSpPr>
          <p:nvPr/>
        </p:nvSpPr>
        <p:spPr bwMode="auto">
          <a:xfrm>
            <a:off x="928688" y="4276725"/>
            <a:ext cx="2805112" cy="523875"/>
          </a:xfrm>
          <a:prstGeom prst="rect">
            <a:avLst/>
          </a:prstGeom>
          <a:noFill/>
          <a:ln w="38100">
            <a:noFill/>
            <a:miter lim="800000"/>
            <a:headEnd/>
            <a:tailEnd/>
          </a:ln>
          <a:effectLst/>
        </p:spPr>
        <p:txBody>
          <a:bodyPr>
            <a:spAutoFit/>
          </a:bodyPr>
          <a:lstStyle/>
          <a:p>
            <a:pPr eaLnBrk="0" hangingPunct="0">
              <a:buFont typeface="Arial" pitchFamily="34" charset="0"/>
              <a:buChar char="•"/>
              <a:defRPr/>
            </a:pPr>
            <a:r>
              <a:rPr lang="en-US">
                <a:effectLst>
                  <a:outerShdw blurRad="38100" dist="38100" dir="2700000" algn="tl">
                    <a:srgbClr val="000000">
                      <a:alpha val="43137"/>
                    </a:srgbClr>
                  </a:outerShdw>
                </a:effectLst>
                <a:cs typeface="+mn-cs"/>
              </a:rPr>
              <a:t>Concatenate</a:t>
            </a:r>
            <a:r>
              <a:rPr lang="en-US" dirty="0">
                <a:effectLst>
                  <a:outerShdw blurRad="38100" dist="38100" dir="2700000" algn="tl">
                    <a:srgbClr val="000000">
                      <a:alpha val="43137"/>
                    </a:srgbClr>
                  </a:outerShdw>
                </a:effectLst>
                <a:cs typeface="+mn-cs"/>
              </a:rPr>
              <a:t>:</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33" name="Rectangle 32"/>
          <p:cNvSpPr/>
          <p:nvPr/>
        </p:nvSpPr>
        <p:spPr>
          <a:xfrm>
            <a:off x="3292475" y="4276725"/>
            <a:ext cx="1674813"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rPr>
              <a:t>S </a:t>
            </a:r>
            <a:r>
              <a:rPr lang="en-US" dirty="0">
                <a:solidFill>
                  <a:schemeClr val="accent2"/>
                </a:solidFill>
                <a:effectLst>
                  <a:outerShdw blurRad="38100" dist="38100" dir="2700000" algn="tl">
                    <a:srgbClr val="000000">
                      <a:alpha val="43137"/>
                    </a:srgbClr>
                  </a:outerShdw>
                </a:effectLst>
                <a:cs typeface="+mn-cs"/>
                <a:sym typeface="Wingdings" pitchFamily="2" charset="2"/>
              </a:rPr>
              <a:t> AQA</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31">
                                            <p:txEl>
                                              <p:pRg st="1" end="1"/>
                                            </p:txEl>
                                          </p:spTgt>
                                        </p:tgtEl>
                                        <p:attrNameLst>
                                          <p:attrName>style.visibility</p:attrName>
                                        </p:attrNameLst>
                                      </p:cBhvr>
                                      <p:to>
                                        <p:strVal val="visible"/>
                                      </p:to>
                                    </p:set>
                                    <p:anim calcmode="lin" valueType="num">
                                      <p:cBhvr additive="base">
                                        <p:cTn id="7" dur="500" fill="hold"/>
                                        <p:tgtEl>
                                          <p:spTgt spid="31">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31">
                                            <p:txEl>
                                              <p:pRg st="2" end="2"/>
                                            </p:txEl>
                                          </p:spTgt>
                                        </p:tgtEl>
                                        <p:attrNameLst>
                                          <p:attrName>style.visibility</p:attrName>
                                        </p:attrNameLst>
                                      </p:cBhvr>
                                      <p:to>
                                        <p:strVal val="visible"/>
                                      </p:to>
                                    </p:set>
                                    <p:anim calcmode="lin" valueType="num">
                                      <p:cBhvr additive="base">
                                        <p:cTn id="19" dur="500" fill="hold"/>
                                        <p:tgtEl>
                                          <p:spTgt spid="31">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1">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32">
                                            <p:txEl>
                                              <p:pRg st="0" end="0"/>
                                            </p:txEl>
                                          </p:spTgt>
                                        </p:tgtEl>
                                        <p:attrNameLst>
                                          <p:attrName>style.visibility</p:attrName>
                                        </p:attrNameLst>
                                      </p:cBhvr>
                                      <p:to>
                                        <p:strVal val="visible"/>
                                      </p:to>
                                    </p:set>
                                    <p:anim calcmode="lin" valueType="num">
                                      <p:cBhvr additive="base">
                                        <p:cTn id="25"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33"/>
                                        </p:tgtEl>
                                        <p:attrNameLst>
                                          <p:attrName>style.visibility</p:attrName>
                                        </p:attrNameLst>
                                      </p:cBhvr>
                                      <p:to>
                                        <p:strVal val="visible"/>
                                      </p:to>
                                    </p:set>
                                    <p:anim calcmode="lin" valueType="num">
                                      <p:cBhvr additive="base">
                                        <p:cTn id="31" dur="500" fill="hold"/>
                                        <p:tgtEl>
                                          <p:spTgt spid="33"/>
                                        </p:tgtEl>
                                        <p:attrNameLst>
                                          <p:attrName>ppt_x</p:attrName>
                                        </p:attrNameLst>
                                      </p:cBhvr>
                                      <p:tavLst>
                                        <p:tav tm="0">
                                          <p:val>
                                            <p:strVal val="1+#ppt_w/2"/>
                                          </p:val>
                                        </p:tav>
                                        <p:tav tm="100000">
                                          <p:val>
                                            <p:strVal val="#ppt_x"/>
                                          </p:val>
                                        </p:tav>
                                      </p:tavLst>
                                    </p:anim>
                                    <p:anim calcmode="lin" valueType="num">
                                      <p:cBhvr additive="base">
                                        <p:cTn id="32" dur="500" fill="hold"/>
                                        <p:tgtEl>
                                          <p:spTgt spid="33"/>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nodeType="clickEffect">
                                  <p:stCondLst>
                                    <p:cond delay="0"/>
                                  </p:stCondLst>
                                  <p:childTnLst>
                                    <p:set>
                                      <p:cBhvr>
                                        <p:cTn id="36" dur="1" fill="hold">
                                          <p:stCondLst>
                                            <p:cond delay="0"/>
                                          </p:stCondLst>
                                        </p:cTn>
                                        <p:tgtEl>
                                          <p:spTgt spid="31">
                                            <p:txEl>
                                              <p:pRg st="3" end="3"/>
                                            </p:txEl>
                                          </p:spTgt>
                                        </p:tgtEl>
                                        <p:attrNameLst>
                                          <p:attrName>style.visibility</p:attrName>
                                        </p:attrNameLst>
                                      </p:cBhvr>
                                      <p:to>
                                        <p:strVal val="visible"/>
                                      </p:to>
                                    </p:set>
                                    <p:anim calcmode="lin" valueType="num">
                                      <p:cBhvr additive="base">
                                        <p:cTn id="37" dur="500" fill="hold"/>
                                        <p:tgtEl>
                                          <p:spTgt spid="31">
                                            <p:txEl>
                                              <p:pRg st="3" end="3"/>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31">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smtClean="0"/>
              <a:t>Grammars</a:t>
            </a:r>
          </a:p>
        </p:txBody>
      </p:sp>
      <p:sp>
        <p:nvSpPr>
          <p:cNvPr id="10" name="Text Box 8"/>
          <p:cNvSpPr txBox="1">
            <a:spLocks noChangeArrowheads="1"/>
          </p:cNvSpPr>
          <p:nvPr/>
        </p:nvSpPr>
        <p:spPr bwMode="auto">
          <a:xfrm>
            <a:off x="152400" y="2587625"/>
            <a:ext cx="8610600" cy="523875"/>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Grammar for </a:t>
            </a:r>
            <a:r>
              <a:rPr lang="en-US" dirty="0">
                <a:solidFill>
                  <a:schemeClr val="accent2"/>
                </a:solidFill>
                <a:effectLst>
                  <a:outerShdw blurRad="38100" dist="38100" dir="2700000" algn="tl">
                    <a:srgbClr val="000000">
                      <a:alpha val="43137"/>
                    </a:srgbClr>
                  </a:outerShdw>
                </a:effectLst>
                <a:cs typeface="+mn-cs"/>
              </a:rPr>
              <a:t>A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a:solidFill>
                  <a:schemeClr val="accent2"/>
                </a:solidFill>
                <a:effectLst>
                  <a:outerShdw blurRad="38100" dist="38100" dir="2700000" algn="tl">
                    <a:srgbClr val="000000">
                      <a:alpha val="43137"/>
                    </a:srgbClr>
                  </a:outerShdw>
                </a:effectLst>
                <a:cs typeface="+mn-cs"/>
              </a:rPr>
              <a:t>{0,1}</a:t>
            </a:r>
            <a:r>
              <a:rPr lang="en-US" baseline="30000" dirty="0" err="1">
                <a:solidFill>
                  <a:schemeClr val="accent2"/>
                </a:solidFill>
                <a:effectLst>
                  <a:outerShdw blurRad="38100" dist="38100" dir="2700000" algn="tl">
                    <a:srgbClr val="000000">
                      <a:alpha val="43137"/>
                    </a:srgbClr>
                  </a:outerShdw>
                </a:effectLst>
                <a:cs typeface="+mn-cs"/>
              </a:rPr>
              <a:t>i</a:t>
            </a:r>
            <a:endParaRPr lang="en-US" dirty="0">
              <a:effectLst>
                <a:outerShdw blurRad="38100" dist="38100" dir="2700000" algn="tl">
                  <a:srgbClr val="000000">
                    <a:alpha val="43137"/>
                  </a:srgbClr>
                </a:outerShdw>
              </a:effectLst>
              <a:cs typeface="+mn-cs"/>
            </a:endParaRPr>
          </a:p>
        </p:txBody>
      </p:sp>
      <p:sp>
        <p:nvSpPr>
          <p:cNvPr id="31" name="Rectangle 30"/>
          <p:cNvSpPr/>
          <p:nvPr/>
        </p:nvSpPr>
        <p:spPr>
          <a:xfrm>
            <a:off x="1143000" y="669925"/>
            <a:ext cx="6288088" cy="1816100"/>
          </a:xfrm>
          <a:prstGeom prst="rect">
            <a:avLst/>
          </a:prstGeom>
        </p:spPr>
        <p:txBody>
          <a:bodyPr wrap="none">
            <a:spAutoFit/>
          </a:bodyPr>
          <a:lstStyle/>
          <a:p>
            <a:pPr eaLnBrk="0" hangingPunct="0">
              <a:buFont typeface="Arial" pitchFamily="34" charset="0"/>
              <a:buChar char="•"/>
              <a:defRPr/>
            </a:pPr>
            <a:r>
              <a:rPr lang="en-US">
                <a:effectLst>
                  <a:outerShdw blurRad="38100" dist="38100" dir="2700000" algn="tl">
                    <a:srgbClr val="000000">
                      <a:alpha val="43137"/>
                    </a:srgbClr>
                  </a:outerShdw>
                </a:effectLst>
                <a:cs typeface="+mn-cs"/>
              </a:rPr>
              <a:t>Step </a:t>
            </a:r>
            <a:r>
              <a:rPr lang="en-US" dirty="0">
                <a:effectLst>
                  <a:outerShdw blurRad="38100" dist="38100" dir="2700000" algn="tl">
                    <a:srgbClr val="000000">
                      <a:alpha val="43137"/>
                    </a:srgbClr>
                  </a:outerShdw>
                </a:effectLst>
                <a:cs typeface="+mn-cs"/>
              </a:rPr>
              <a:t>1: Look for links </a:t>
            </a:r>
            <a:r>
              <a:rPr lang="en-US">
                <a:effectLst>
                  <a:outerShdw blurRad="38100" dist="38100" dir="2700000" algn="tl">
                    <a:srgbClr val="000000">
                      <a:alpha val="43137"/>
                    </a:srgbClr>
                  </a:outerShdw>
                </a:effectLst>
                <a:cs typeface="+mn-cs"/>
              </a:rPr>
              <a:t>and concatenations</a:t>
            </a:r>
            <a:endParaRPr lang="en-US" dirty="0">
              <a:effectLst>
                <a:outerShdw blurRad="38100" dist="38100" dir="2700000" algn="tl">
                  <a:srgbClr val="000000">
                    <a:alpha val="43137"/>
                  </a:srgbClr>
                </a:outerShdw>
              </a:effectLst>
              <a:cs typeface="+mn-cs"/>
            </a:endParaRPr>
          </a:p>
          <a:p>
            <a:pPr eaLnBrk="0" hangingPunct="0">
              <a:buFont typeface="Arial" pitchFamily="34" charset="0"/>
              <a:buChar char="•"/>
              <a:defRPr/>
            </a:pPr>
            <a:r>
              <a:rPr lang="en-US">
                <a:effectLst>
                  <a:outerShdw blurRad="38100" dist="38100" dir="2700000" algn="tl">
                    <a:srgbClr val="000000">
                      <a:alpha val="43137"/>
                    </a:srgbClr>
                  </a:outerShdw>
                </a:effectLst>
                <a:cs typeface="+mn-cs"/>
              </a:rPr>
              <a:t>Step </a:t>
            </a:r>
            <a:r>
              <a:rPr lang="en-US" dirty="0">
                <a:effectLst>
                  <a:outerShdw blurRad="38100" dist="38100" dir="2700000" algn="tl">
                    <a:srgbClr val="000000">
                      <a:alpha val="43137"/>
                    </a:srgbClr>
                  </a:outerShdw>
                </a:effectLst>
                <a:cs typeface="+mn-cs"/>
              </a:rPr>
              <a:t>2: Give </a:t>
            </a:r>
            <a:r>
              <a:rPr lang="en-US">
                <a:effectLst>
                  <a:outerShdw blurRad="38100" dist="38100" dir="2700000" algn="tl">
                    <a:srgbClr val="000000">
                      <a:alpha val="43137"/>
                    </a:srgbClr>
                  </a:outerShdw>
                </a:effectLst>
                <a:cs typeface="+mn-cs"/>
              </a:rPr>
              <a:t>names to the parts</a:t>
            </a:r>
            <a:r>
              <a:rPr lang="en-US" dirty="0">
                <a:effectLst>
                  <a:outerShdw blurRad="38100" dist="38100" dir="2700000" algn="tl">
                    <a:srgbClr val="000000">
                      <a:alpha val="43137"/>
                    </a:srgbClr>
                  </a:outerShdw>
                </a:effectLst>
                <a:cs typeface="+mn-cs"/>
              </a:rPr>
              <a:t>.</a:t>
            </a:r>
          </a:p>
          <a:p>
            <a:pPr eaLnBrk="0" hangingPunct="0">
              <a:buFont typeface="Arial" pitchFamily="34" charset="0"/>
              <a:buChar char="•"/>
              <a:defRPr/>
            </a:pPr>
            <a:r>
              <a:rPr lang="en-US">
                <a:effectLst>
                  <a:outerShdw blurRad="38100" dist="38100" dir="2700000" algn="tl">
                    <a:srgbClr val="000000">
                      <a:alpha val="43137"/>
                    </a:srgbClr>
                  </a:outerShdw>
                </a:effectLst>
                <a:cs typeface="+mn-cs"/>
              </a:rPr>
              <a:t>Step </a:t>
            </a:r>
            <a:r>
              <a:rPr lang="en-US" dirty="0">
                <a:effectLst>
                  <a:outerShdw blurRad="38100" dist="38100" dir="2700000" algn="tl">
                    <a:srgbClr val="000000">
                      <a:alpha val="43137"/>
                    </a:srgbClr>
                  </a:outerShdw>
                </a:effectLst>
                <a:cs typeface="+mn-cs"/>
              </a:rPr>
              <a:t>3: Build Grammar rules.</a:t>
            </a:r>
          </a:p>
          <a:p>
            <a:pPr eaLnBrk="0" hangingPunct="0">
              <a:buFont typeface="Arial" pitchFamily="34" charset="0"/>
              <a:buChar char="•"/>
              <a:defRPr/>
            </a:pPr>
            <a:r>
              <a:rPr lang="en-US">
                <a:effectLst>
                  <a:outerShdw blurRad="38100" dist="38100" dir="2700000" algn="tl">
                    <a:srgbClr val="000000">
                      <a:alpha val="43137"/>
                    </a:srgbClr>
                  </a:outerShdw>
                </a:effectLst>
                <a:cs typeface="+mn-cs"/>
              </a:rPr>
              <a:t>Step </a:t>
            </a:r>
            <a:r>
              <a:rPr lang="en-US" dirty="0">
                <a:effectLst>
                  <a:outerShdw blurRad="38100" dist="38100" dir="2700000" algn="tl">
                    <a:srgbClr val="000000">
                      <a:alpha val="43137"/>
                    </a:srgbClr>
                  </a:outerShdw>
                </a:effectLst>
                <a:cs typeface="+mn-cs"/>
              </a:rPr>
              <a:t>4: </a:t>
            </a:r>
            <a:r>
              <a:rPr lang="en-US" dirty="0" err="1">
                <a:effectLst>
                  <a:outerShdw blurRad="38100" dist="38100" dir="2700000" algn="tl">
                    <a:srgbClr val="000000">
                      <a:alpha val="43137"/>
                    </a:srgbClr>
                  </a:outerShdw>
                </a:effectLst>
                <a:cs typeface="+mn-cs"/>
              </a:rPr>
              <a:t>Recurse</a:t>
            </a:r>
            <a:r>
              <a:rPr lang="en-US" dirty="0">
                <a:effectLst>
                  <a:outerShdw blurRad="38100" dist="38100" dir="2700000" algn="tl">
                    <a:srgbClr val="000000">
                      <a:alpha val="43137"/>
                    </a:srgbClr>
                  </a:outerShdw>
                </a:effectLst>
                <a:cs typeface="+mn-cs"/>
              </a:rPr>
              <a:t>.</a:t>
            </a:r>
            <a:endParaRPr lang="en-CA" dirty="0">
              <a:cs typeface="+mn-cs"/>
            </a:endParaRPr>
          </a:p>
        </p:txBody>
      </p:sp>
      <p:grpSp>
        <p:nvGrpSpPr>
          <p:cNvPr id="2" name="Group 23"/>
          <p:cNvGrpSpPr>
            <a:grpSpLocks/>
          </p:cNvGrpSpPr>
          <p:nvPr/>
        </p:nvGrpSpPr>
        <p:grpSpPr bwMode="auto">
          <a:xfrm>
            <a:off x="3810000" y="2971800"/>
            <a:ext cx="1287463" cy="790575"/>
            <a:chOff x="3810000" y="2971801"/>
            <a:chExt cx="1287761" cy="789919"/>
          </a:xfrm>
        </p:grpSpPr>
        <p:cxnSp>
          <p:nvCxnSpPr>
            <p:cNvPr id="218139" name="Straight Arrow Connector 15"/>
            <p:cNvCxnSpPr>
              <a:cxnSpLocks noChangeShapeType="1"/>
            </p:cNvCxnSpPr>
            <p:nvPr/>
          </p:nvCxnSpPr>
          <p:spPr bwMode="auto">
            <a:xfrm rot="16200000" flipV="1">
              <a:off x="3807221" y="2974580"/>
              <a:ext cx="393700" cy="388142"/>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sp>
          <p:nvSpPr>
            <p:cNvPr id="21" name="Rectangle 20"/>
            <p:cNvSpPr/>
            <p:nvPr/>
          </p:nvSpPr>
          <p:spPr>
            <a:xfrm>
              <a:off x="4114871" y="3238280"/>
              <a:ext cx="982890" cy="523440"/>
            </a:xfrm>
            <a:prstGeom prst="rect">
              <a:avLst/>
            </a:prstGeom>
          </p:spPr>
          <p:txBody>
            <a:bodyPr wrap="none">
              <a:spAutoFit/>
            </a:bodyPr>
            <a:lstStyle/>
            <a:p>
              <a:pPr algn="ctr" eaLnBrk="0" hangingPunct="0">
                <a:defRPr/>
              </a:pPr>
              <a:r>
                <a:rPr lang="en-US" dirty="0">
                  <a:solidFill>
                    <a:schemeClr val="tx2"/>
                  </a:solidFill>
                  <a:effectLst>
                    <a:outerShdw blurRad="38100" dist="38100" dir="2700000" algn="tl">
                      <a:srgbClr val="000000">
                        <a:alpha val="43137"/>
                      </a:srgbClr>
                    </a:outerShdw>
                  </a:effectLst>
                  <a:cs typeface="+mn-cs"/>
                </a:rPr>
                <a:t>Spew</a:t>
              </a:r>
              <a:endParaRPr lang="en-CA" dirty="0">
                <a:cs typeface="+mn-cs"/>
              </a:endParaRPr>
            </a:p>
          </p:txBody>
        </p:sp>
      </p:grpSp>
      <p:sp>
        <p:nvSpPr>
          <p:cNvPr id="23" name="Rectangle 22"/>
          <p:cNvSpPr/>
          <p:nvPr/>
        </p:nvSpPr>
        <p:spPr>
          <a:xfrm>
            <a:off x="3516313" y="4645025"/>
            <a:ext cx="2228850" cy="523875"/>
          </a:xfrm>
          <a:prstGeom prst="rect">
            <a:avLst/>
          </a:prstGeom>
        </p:spPr>
        <p:txBody>
          <a:bodyPr wrap="none">
            <a:spAutoFit/>
          </a:bodyPr>
          <a:lstStyle/>
          <a:p>
            <a:pPr algn="ctr" eaLnBrk="0" hangingPunct="0">
              <a:defRPr/>
            </a:pPr>
            <a:r>
              <a:rPr lang="en-US">
                <a:effectLst>
                  <a:outerShdw blurRad="38100" dist="38100" dir="2700000" algn="tl">
                    <a:srgbClr val="000000">
                      <a:alpha val="43137"/>
                    </a:srgbClr>
                  </a:outerShdw>
                </a:effectLst>
                <a:cs typeface="+mn-cs"/>
              </a:rPr>
              <a:t>(empty string</a:t>
            </a:r>
            <a:r>
              <a:rPr lang="en-US" dirty="0">
                <a:effectLst>
                  <a:outerShdw blurRad="38100" dist="38100" dir="2700000" algn="tl">
                    <a:srgbClr val="000000">
                      <a:alpha val="43137"/>
                    </a:srgbClr>
                  </a:outerShdw>
                </a:effectLst>
                <a:cs typeface="+mn-cs"/>
              </a:rPr>
              <a:t>)</a:t>
            </a:r>
            <a:endParaRPr lang="en-CA" dirty="0">
              <a:cs typeface="+mn-cs"/>
            </a:endParaRPr>
          </a:p>
        </p:txBody>
      </p:sp>
      <p:grpSp>
        <p:nvGrpSpPr>
          <p:cNvPr id="3" name="Group 39"/>
          <p:cNvGrpSpPr>
            <a:grpSpLocks/>
          </p:cNvGrpSpPr>
          <p:nvPr/>
        </p:nvGrpSpPr>
        <p:grpSpPr bwMode="auto">
          <a:xfrm>
            <a:off x="2984500" y="3057525"/>
            <a:ext cx="647700" cy="752475"/>
            <a:chOff x="2984500" y="3058180"/>
            <a:chExt cx="648000" cy="751820"/>
          </a:xfrm>
        </p:grpSpPr>
        <p:sp>
          <p:nvSpPr>
            <p:cNvPr id="34" name="Left Brace 33"/>
            <p:cNvSpPr/>
            <p:nvPr/>
          </p:nvSpPr>
          <p:spPr bwMode="auto">
            <a:xfrm rot="16200000">
              <a:off x="3194299" y="2848381"/>
              <a:ext cx="228401" cy="648000"/>
            </a:xfrm>
            <a:prstGeom prst="leftBrac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dirty="0">
                <a:effectLst>
                  <a:outerShdw blurRad="38100" dist="38100" dir="2700000" algn="tl">
                    <a:srgbClr val="000000">
                      <a:alpha val="43137"/>
                    </a:srgbClr>
                  </a:outerShdw>
                </a:effectLst>
                <a:cs typeface="+mn-cs"/>
              </a:endParaRPr>
            </a:p>
          </p:txBody>
        </p:sp>
        <p:sp>
          <p:nvSpPr>
            <p:cNvPr id="37" name="Rectangle 36"/>
            <p:cNvSpPr/>
            <p:nvPr/>
          </p:nvSpPr>
          <p:spPr>
            <a:xfrm>
              <a:off x="3121088" y="3286581"/>
              <a:ext cx="422471" cy="523419"/>
            </a:xfrm>
            <a:prstGeom prst="rect">
              <a:avLst/>
            </a:prstGeom>
          </p:spPr>
          <p:txBody>
            <a:bodyPr wrap="none">
              <a:spAutoFit/>
            </a:bodyPr>
            <a:lstStyle/>
            <a:p>
              <a:pPr algn="ctr" eaLnBrk="0" hangingPunct="0">
                <a:defRPr/>
              </a:pPr>
              <a:r>
                <a:rPr lang="en-US" dirty="0">
                  <a:solidFill>
                    <a:schemeClr val="accent2"/>
                  </a:solidFill>
                  <a:effectLst>
                    <a:outerShdw blurRad="38100" dist="38100" dir="2700000" algn="tl">
                      <a:srgbClr val="000000">
                        <a:alpha val="43137"/>
                      </a:srgbClr>
                    </a:outerShdw>
                  </a:effectLst>
                  <a:cs typeface="+mn-cs"/>
                </a:rPr>
                <a:t>C</a:t>
              </a:r>
              <a:endParaRPr lang="en-CA" dirty="0">
                <a:solidFill>
                  <a:schemeClr val="accent2"/>
                </a:solidFill>
                <a:cs typeface="+mn-cs"/>
              </a:endParaRPr>
            </a:p>
          </p:txBody>
        </p:sp>
      </p:grpSp>
      <p:sp>
        <p:nvSpPr>
          <p:cNvPr id="41" name="Text Box 8"/>
          <p:cNvSpPr txBox="1">
            <a:spLocks noChangeArrowheads="1"/>
          </p:cNvSpPr>
          <p:nvPr/>
        </p:nvSpPr>
        <p:spPr bwMode="auto">
          <a:xfrm>
            <a:off x="928688" y="4276725"/>
            <a:ext cx="1814512" cy="523875"/>
          </a:xfrm>
          <a:prstGeom prst="rect">
            <a:avLst/>
          </a:prstGeom>
          <a:noFill/>
          <a:ln w="38100">
            <a:noFill/>
            <a:miter lim="800000"/>
            <a:headEnd/>
            <a:tailEnd/>
          </a:ln>
          <a:effectLst/>
        </p:spPr>
        <p:txBody>
          <a:bodyPr>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Spew:</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42" name="Rectangle 41"/>
          <p:cNvSpPr/>
          <p:nvPr/>
        </p:nvSpPr>
        <p:spPr>
          <a:xfrm>
            <a:off x="2147888" y="4276725"/>
            <a:ext cx="1452562"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A  CA</a:t>
            </a:r>
          </a:p>
        </p:txBody>
      </p:sp>
      <p:sp>
        <p:nvSpPr>
          <p:cNvPr id="43" name="Text Box 8"/>
          <p:cNvSpPr txBox="1">
            <a:spLocks noChangeArrowheads="1"/>
          </p:cNvSpPr>
          <p:nvPr/>
        </p:nvSpPr>
        <p:spPr bwMode="auto">
          <a:xfrm>
            <a:off x="914400" y="4657725"/>
            <a:ext cx="1814513" cy="523875"/>
          </a:xfrm>
          <a:prstGeom prst="rect">
            <a:avLst/>
          </a:prstGeom>
          <a:noFill/>
          <a:ln w="38100">
            <a:noFill/>
            <a:miter lim="800000"/>
            <a:headEnd/>
            <a:tailEnd/>
          </a:ln>
          <a:effectLst/>
        </p:spPr>
        <p:txBody>
          <a:bodyPr>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Plop:</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44" name="Rectangle 43"/>
          <p:cNvSpPr/>
          <p:nvPr/>
        </p:nvSpPr>
        <p:spPr>
          <a:xfrm>
            <a:off x="2133600" y="4657725"/>
            <a:ext cx="1285875"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A    </a:t>
            </a:r>
            <a:r>
              <a:rPr lang="el-GR" dirty="0">
                <a:solidFill>
                  <a:schemeClr val="accent2"/>
                </a:solidFill>
                <a:effectLst>
                  <a:outerShdw blurRad="38100" dist="38100" dir="2700000" algn="tl">
                    <a:srgbClr val="000000">
                      <a:alpha val="43137"/>
                    </a:srgbClr>
                  </a:outerShdw>
                </a:effectLst>
                <a:cs typeface="+mn-cs"/>
                <a:sym typeface="Wingdings" pitchFamily="2" charset="2"/>
              </a:rPr>
              <a:t>ε</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45" name="Rectangle 44"/>
          <p:cNvSpPr/>
          <p:nvPr/>
        </p:nvSpPr>
        <p:spPr>
          <a:xfrm>
            <a:off x="7069138" y="3970338"/>
            <a:ext cx="444500" cy="523875"/>
          </a:xfrm>
          <a:prstGeom prst="rect">
            <a:avLst/>
          </a:prstGeom>
        </p:spPr>
        <p:txBody>
          <a:bodyPr wrap="none">
            <a:spAutoFit/>
          </a:bodyPr>
          <a:lstStyle/>
          <a:p>
            <a:pPr eaLnBrk="0" hangingPunct="0">
              <a:defRPr/>
            </a:pPr>
            <a:r>
              <a:rPr lang="en-US" dirty="0">
                <a:solidFill>
                  <a:schemeClr val="accent6"/>
                </a:solidFill>
                <a:effectLst>
                  <a:outerShdw blurRad="38100" dist="38100" dir="2700000" algn="tl">
                    <a:srgbClr val="000000">
                      <a:alpha val="43137"/>
                    </a:srgbClr>
                  </a:outerShdw>
                </a:effectLst>
                <a:cs typeface="+mn-cs"/>
                <a:sym typeface="Wingdings" pitchFamily="2" charset="2"/>
              </a:rPr>
              <a:t>A</a:t>
            </a:r>
            <a:endParaRPr lang="en-CA" dirty="0">
              <a:solidFill>
                <a:schemeClr val="accent6"/>
              </a:solidFill>
              <a:effectLst>
                <a:outerShdw blurRad="38100" dist="38100" dir="2700000" algn="tl">
                  <a:srgbClr val="000000">
                    <a:alpha val="43137"/>
                  </a:srgbClr>
                </a:outerShdw>
              </a:effectLst>
              <a:cs typeface="+mn-cs"/>
            </a:endParaRPr>
          </a:p>
        </p:txBody>
      </p:sp>
      <p:sp>
        <p:nvSpPr>
          <p:cNvPr id="46" name="Rectangle 45"/>
          <p:cNvSpPr/>
          <p:nvPr/>
        </p:nvSpPr>
        <p:spPr>
          <a:xfrm>
            <a:off x="6602413" y="4587875"/>
            <a:ext cx="922337" cy="523875"/>
          </a:xfrm>
          <a:prstGeom prst="rect">
            <a:avLst/>
          </a:prstGeom>
        </p:spPr>
        <p:txBody>
          <a:bodyPr wrap="none">
            <a:spAutoFit/>
          </a:bodyPr>
          <a:lstStyle/>
          <a:p>
            <a:pPr eaLnBrk="0" hangingPunct="0">
              <a:defRPr/>
            </a:pPr>
            <a:r>
              <a:rPr lang="en-US" dirty="0">
                <a:solidFill>
                  <a:schemeClr val="accent6"/>
                </a:solidFill>
                <a:effectLst>
                  <a:outerShdw blurRad="38100" dist="38100" dir="2700000" algn="tl">
                    <a:srgbClr val="000000">
                      <a:alpha val="43137"/>
                    </a:srgbClr>
                  </a:outerShdw>
                </a:effectLst>
                <a:cs typeface="+mn-cs"/>
                <a:sym typeface="Wingdings" pitchFamily="2" charset="2"/>
              </a:rPr>
              <a:t>CCA</a:t>
            </a:r>
            <a:endParaRPr lang="en-CA" dirty="0">
              <a:solidFill>
                <a:schemeClr val="accent6"/>
              </a:solidFill>
              <a:effectLst>
                <a:outerShdw blurRad="38100" dist="38100" dir="2700000" algn="tl">
                  <a:srgbClr val="000000">
                    <a:alpha val="43137"/>
                  </a:srgbClr>
                </a:outerShdw>
              </a:effectLst>
              <a:cs typeface="+mn-cs"/>
            </a:endParaRPr>
          </a:p>
        </p:txBody>
      </p:sp>
      <p:sp>
        <p:nvSpPr>
          <p:cNvPr id="47" name="Rectangle 46"/>
          <p:cNvSpPr/>
          <p:nvPr/>
        </p:nvSpPr>
        <p:spPr>
          <a:xfrm>
            <a:off x="6403975" y="4941888"/>
            <a:ext cx="1160463" cy="523875"/>
          </a:xfrm>
          <a:prstGeom prst="rect">
            <a:avLst/>
          </a:prstGeom>
        </p:spPr>
        <p:txBody>
          <a:bodyPr wrap="none">
            <a:spAutoFit/>
          </a:bodyPr>
          <a:lstStyle/>
          <a:p>
            <a:pPr eaLnBrk="0" hangingPunct="0">
              <a:defRPr/>
            </a:pPr>
            <a:r>
              <a:rPr lang="en-US" dirty="0">
                <a:solidFill>
                  <a:schemeClr val="accent6"/>
                </a:solidFill>
                <a:effectLst>
                  <a:outerShdw blurRad="38100" dist="38100" dir="2700000" algn="tl">
                    <a:srgbClr val="000000">
                      <a:alpha val="43137"/>
                    </a:srgbClr>
                  </a:outerShdw>
                </a:effectLst>
                <a:cs typeface="+mn-cs"/>
                <a:sym typeface="Wingdings" pitchFamily="2" charset="2"/>
              </a:rPr>
              <a:t>CCCA</a:t>
            </a:r>
            <a:endParaRPr lang="en-CA" dirty="0">
              <a:solidFill>
                <a:schemeClr val="accent6"/>
              </a:solidFill>
              <a:effectLst>
                <a:outerShdw blurRad="38100" dist="38100" dir="2700000" algn="tl">
                  <a:srgbClr val="000000">
                    <a:alpha val="43137"/>
                  </a:srgbClr>
                </a:outerShdw>
              </a:effectLst>
              <a:cs typeface="+mn-cs"/>
            </a:endParaRPr>
          </a:p>
        </p:txBody>
      </p:sp>
      <p:sp>
        <p:nvSpPr>
          <p:cNvPr id="48" name="Rectangle 47"/>
          <p:cNvSpPr/>
          <p:nvPr/>
        </p:nvSpPr>
        <p:spPr>
          <a:xfrm>
            <a:off x="6172200" y="5256213"/>
            <a:ext cx="1400175" cy="523875"/>
          </a:xfrm>
          <a:prstGeom prst="rect">
            <a:avLst/>
          </a:prstGeom>
        </p:spPr>
        <p:txBody>
          <a:bodyPr wrap="none">
            <a:spAutoFit/>
          </a:bodyPr>
          <a:lstStyle/>
          <a:p>
            <a:pPr eaLnBrk="0" hangingPunct="0">
              <a:defRPr/>
            </a:pPr>
            <a:r>
              <a:rPr lang="en-US" dirty="0">
                <a:solidFill>
                  <a:schemeClr val="accent6"/>
                </a:solidFill>
                <a:effectLst>
                  <a:outerShdw blurRad="38100" dist="38100" dir="2700000" algn="tl">
                    <a:srgbClr val="000000">
                      <a:alpha val="43137"/>
                    </a:srgbClr>
                  </a:outerShdw>
                </a:effectLst>
                <a:cs typeface="+mn-cs"/>
                <a:sym typeface="Wingdings" pitchFamily="2" charset="2"/>
              </a:rPr>
              <a:t>CCCCA</a:t>
            </a:r>
            <a:endParaRPr lang="en-CA" dirty="0">
              <a:solidFill>
                <a:schemeClr val="accent6"/>
              </a:solidFill>
              <a:effectLst>
                <a:outerShdw blurRad="38100" dist="38100" dir="2700000" algn="tl">
                  <a:srgbClr val="000000">
                    <a:alpha val="43137"/>
                  </a:srgbClr>
                </a:outerShdw>
              </a:effectLst>
              <a:cs typeface="+mn-cs"/>
            </a:endParaRPr>
          </a:p>
        </p:txBody>
      </p:sp>
      <p:sp>
        <p:nvSpPr>
          <p:cNvPr id="55" name="Rectangle 54"/>
          <p:cNvSpPr/>
          <p:nvPr/>
        </p:nvSpPr>
        <p:spPr>
          <a:xfrm>
            <a:off x="5943600" y="5568950"/>
            <a:ext cx="1638300" cy="523875"/>
          </a:xfrm>
          <a:prstGeom prst="rect">
            <a:avLst/>
          </a:prstGeom>
        </p:spPr>
        <p:txBody>
          <a:bodyPr wrap="none">
            <a:spAutoFit/>
          </a:bodyPr>
          <a:lstStyle/>
          <a:p>
            <a:pPr eaLnBrk="0" hangingPunct="0">
              <a:defRPr/>
            </a:pPr>
            <a:r>
              <a:rPr lang="en-US" dirty="0">
                <a:solidFill>
                  <a:schemeClr val="accent6"/>
                </a:solidFill>
                <a:effectLst>
                  <a:outerShdw blurRad="38100" dist="38100" dir="2700000" algn="tl">
                    <a:srgbClr val="000000">
                      <a:alpha val="43137"/>
                    </a:srgbClr>
                  </a:outerShdw>
                </a:effectLst>
                <a:cs typeface="+mn-cs"/>
                <a:sym typeface="Wingdings" pitchFamily="2" charset="2"/>
              </a:rPr>
              <a:t>CCCCCA</a:t>
            </a:r>
            <a:endParaRPr lang="en-CA" dirty="0">
              <a:solidFill>
                <a:schemeClr val="accent6"/>
              </a:solidFill>
              <a:effectLst>
                <a:outerShdw blurRad="38100" dist="38100" dir="2700000" algn="tl">
                  <a:srgbClr val="000000">
                    <a:alpha val="43137"/>
                  </a:srgbClr>
                </a:outerShdw>
              </a:effectLst>
              <a:cs typeface="+mn-cs"/>
            </a:endParaRPr>
          </a:p>
        </p:txBody>
      </p:sp>
      <p:sp>
        <p:nvSpPr>
          <p:cNvPr id="59" name="Rectangle 58"/>
          <p:cNvSpPr/>
          <p:nvPr/>
        </p:nvSpPr>
        <p:spPr>
          <a:xfrm>
            <a:off x="6840538" y="4275138"/>
            <a:ext cx="682625" cy="523875"/>
          </a:xfrm>
          <a:prstGeom prst="rect">
            <a:avLst/>
          </a:prstGeom>
        </p:spPr>
        <p:txBody>
          <a:bodyPr wrap="none">
            <a:spAutoFit/>
          </a:bodyPr>
          <a:lstStyle/>
          <a:p>
            <a:pPr eaLnBrk="0" hangingPunct="0">
              <a:defRPr/>
            </a:pPr>
            <a:r>
              <a:rPr lang="en-US" dirty="0">
                <a:solidFill>
                  <a:schemeClr val="accent6"/>
                </a:solidFill>
                <a:effectLst>
                  <a:outerShdw blurRad="38100" dist="38100" dir="2700000" algn="tl">
                    <a:srgbClr val="000000">
                      <a:alpha val="43137"/>
                    </a:srgbClr>
                  </a:outerShdw>
                </a:effectLst>
                <a:cs typeface="+mn-cs"/>
                <a:sym typeface="Wingdings" pitchFamily="2" charset="2"/>
              </a:rPr>
              <a:t>CA</a:t>
            </a:r>
            <a:endParaRPr lang="en-CA" dirty="0">
              <a:solidFill>
                <a:schemeClr val="accent6"/>
              </a:solidFill>
              <a:effectLst>
                <a:outerShdw blurRad="38100" dist="38100" dir="2700000" algn="tl">
                  <a:srgbClr val="000000">
                    <a:alpha val="43137"/>
                  </a:srgbClr>
                </a:outerShdw>
              </a:effectLst>
              <a:cs typeface="+mn-cs"/>
            </a:endParaRPr>
          </a:p>
        </p:txBody>
      </p:sp>
      <p:sp>
        <p:nvSpPr>
          <p:cNvPr id="61" name="Freeform 60"/>
          <p:cNvSpPr/>
          <p:nvPr/>
        </p:nvSpPr>
        <p:spPr bwMode="auto">
          <a:xfrm>
            <a:off x="7086600" y="4306888"/>
            <a:ext cx="144463" cy="16192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sp>
        <p:nvSpPr>
          <p:cNvPr id="67" name="Freeform 66"/>
          <p:cNvSpPr/>
          <p:nvPr/>
        </p:nvSpPr>
        <p:spPr bwMode="auto">
          <a:xfrm>
            <a:off x="7353300" y="5994400"/>
            <a:ext cx="46038" cy="16192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dirty="0">
              <a:solidFill>
                <a:schemeClr val="accent6"/>
              </a:solidFill>
              <a:effectLst>
                <a:outerShdw blurRad="38100" dist="38100" dir="2700000" algn="tl">
                  <a:srgbClr val="000000">
                    <a:alpha val="43137"/>
                  </a:srgbClr>
                </a:outerShdw>
              </a:effectLst>
              <a:cs typeface="+mn-cs"/>
            </a:endParaRPr>
          </a:p>
        </p:txBody>
      </p:sp>
      <p:sp>
        <p:nvSpPr>
          <p:cNvPr id="68" name="Rectangle 67"/>
          <p:cNvSpPr/>
          <p:nvPr/>
        </p:nvSpPr>
        <p:spPr bwMode="auto">
          <a:xfrm>
            <a:off x="5930900" y="5876925"/>
            <a:ext cx="1379538" cy="523875"/>
          </a:xfrm>
          <a:prstGeom prst="rect">
            <a:avLst/>
          </a:prstGeom>
        </p:spPr>
        <p:txBody>
          <a:bodyPr wrap="none">
            <a:spAutoFit/>
          </a:bodyPr>
          <a:lstStyle/>
          <a:p>
            <a:pPr eaLnBrk="0" hangingPunct="0">
              <a:defRPr/>
            </a:pPr>
            <a:r>
              <a:rPr lang="en-US" dirty="0">
                <a:solidFill>
                  <a:schemeClr val="accent6"/>
                </a:solidFill>
                <a:effectLst>
                  <a:outerShdw blurRad="38100" dist="38100" dir="2700000" algn="tl">
                    <a:srgbClr val="000000">
                      <a:alpha val="43137"/>
                    </a:srgbClr>
                  </a:outerShdw>
                </a:effectLst>
                <a:cs typeface="+mn-cs"/>
                <a:sym typeface="Wingdings" pitchFamily="2" charset="2"/>
              </a:rPr>
              <a:t>CCCCC</a:t>
            </a:r>
            <a:endParaRPr lang="en-CA" dirty="0">
              <a:solidFill>
                <a:schemeClr val="accent6"/>
              </a:solidFill>
              <a:effectLst>
                <a:outerShdw blurRad="38100" dist="38100" dir="2700000" algn="tl">
                  <a:srgbClr val="000000">
                    <a:alpha val="43137"/>
                  </a:srgbClr>
                </a:outerShdw>
              </a:effectLst>
              <a:cs typeface="+mn-cs"/>
            </a:endParaRPr>
          </a:p>
        </p:txBody>
      </p:sp>
      <p:sp>
        <p:nvSpPr>
          <p:cNvPr id="69" name="Freeform 68"/>
          <p:cNvSpPr/>
          <p:nvPr/>
        </p:nvSpPr>
        <p:spPr bwMode="auto">
          <a:xfrm>
            <a:off x="7145338" y="4638675"/>
            <a:ext cx="144462" cy="16192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sp>
        <p:nvSpPr>
          <p:cNvPr id="70" name="Freeform 69"/>
          <p:cNvSpPr/>
          <p:nvPr/>
        </p:nvSpPr>
        <p:spPr bwMode="auto">
          <a:xfrm>
            <a:off x="7124700" y="4968875"/>
            <a:ext cx="144463" cy="163513"/>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sp>
        <p:nvSpPr>
          <p:cNvPr id="71" name="Freeform 70"/>
          <p:cNvSpPr/>
          <p:nvPr/>
        </p:nvSpPr>
        <p:spPr bwMode="auto">
          <a:xfrm>
            <a:off x="7104063" y="5300663"/>
            <a:ext cx="144462" cy="16192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sp>
        <p:nvSpPr>
          <p:cNvPr id="72" name="Freeform 71"/>
          <p:cNvSpPr/>
          <p:nvPr/>
        </p:nvSpPr>
        <p:spPr bwMode="auto">
          <a:xfrm>
            <a:off x="7145338" y="5632450"/>
            <a:ext cx="144462" cy="16192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6"/>
              </a:solidFill>
              <a:effectLst>
                <a:outerShdw blurRad="38100" dist="38100" dir="2700000" algn="tl">
                  <a:srgbClr val="000000">
                    <a:alpha val="43137"/>
                  </a:srgbClr>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31">
                                            <p:txEl>
                                              <p:pRg st="0" end="0"/>
                                            </p:txEl>
                                          </p:spTgt>
                                        </p:tgtEl>
                                        <p:attrNameLst>
                                          <p:attrName>style.visibility</p:attrName>
                                        </p:attrNameLst>
                                      </p:cBhvr>
                                      <p:to>
                                        <p:strVal val="visible"/>
                                      </p:to>
                                    </p:set>
                                    <p:anim calcmode="lin" valueType="num">
                                      <p:cBhvr additive="base">
                                        <p:cTn id="13" dur="500" fill="hold"/>
                                        <p:tgtEl>
                                          <p:spTgt spid="31">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6"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1+#ppt_w/2"/>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31">
                                            <p:txEl>
                                              <p:pRg st="1" end="1"/>
                                            </p:txEl>
                                          </p:spTgt>
                                        </p:tgtEl>
                                        <p:attrNameLst>
                                          <p:attrName>style.visibility</p:attrName>
                                        </p:attrNameLst>
                                      </p:cBhvr>
                                      <p:to>
                                        <p:strVal val="visible"/>
                                      </p:to>
                                    </p:set>
                                    <p:anim calcmode="lin" valueType="num">
                                      <p:cBhvr additive="base">
                                        <p:cTn id="25" dur="500" fill="hold"/>
                                        <p:tgtEl>
                                          <p:spTgt spid="31">
                                            <p:txEl>
                                              <p:pRg st="1" end="1"/>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gtEl>
                                        <p:attrNameLst>
                                          <p:attrName>style.visibility</p:attrName>
                                        </p:attrNameLst>
                                      </p:cBhvr>
                                      <p:to>
                                        <p:strVal val="visible"/>
                                      </p:to>
                                    </p:set>
                                    <p:anim calcmode="lin" valueType="num">
                                      <p:cBhvr additive="base">
                                        <p:cTn id="31" dur="500" fill="hold"/>
                                        <p:tgtEl>
                                          <p:spTgt spid="3"/>
                                        </p:tgtEl>
                                        <p:attrNameLst>
                                          <p:attrName>ppt_x</p:attrName>
                                        </p:attrNameLst>
                                      </p:cBhvr>
                                      <p:tavLst>
                                        <p:tav tm="0">
                                          <p:val>
                                            <p:strVal val="#ppt_x"/>
                                          </p:val>
                                        </p:tav>
                                        <p:tav tm="100000">
                                          <p:val>
                                            <p:strVal val="#ppt_x"/>
                                          </p:val>
                                        </p:tav>
                                      </p:tavLst>
                                    </p:anim>
                                    <p:anim calcmode="lin" valueType="num">
                                      <p:cBhvr additive="base">
                                        <p:cTn id="32"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nodeType="clickEffect">
                                  <p:stCondLst>
                                    <p:cond delay="0"/>
                                  </p:stCondLst>
                                  <p:childTnLst>
                                    <p:set>
                                      <p:cBhvr>
                                        <p:cTn id="36" dur="1" fill="hold">
                                          <p:stCondLst>
                                            <p:cond delay="0"/>
                                          </p:stCondLst>
                                        </p:cTn>
                                        <p:tgtEl>
                                          <p:spTgt spid="31">
                                            <p:txEl>
                                              <p:pRg st="2" end="2"/>
                                            </p:txEl>
                                          </p:spTgt>
                                        </p:tgtEl>
                                        <p:attrNameLst>
                                          <p:attrName>style.visibility</p:attrName>
                                        </p:attrNameLst>
                                      </p:cBhvr>
                                      <p:to>
                                        <p:strVal val="visible"/>
                                      </p:to>
                                    </p:set>
                                    <p:anim calcmode="lin" valueType="num">
                                      <p:cBhvr additive="base">
                                        <p:cTn id="37" dur="500" fill="hold"/>
                                        <p:tgtEl>
                                          <p:spTgt spid="31">
                                            <p:txEl>
                                              <p:pRg st="2" end="2"/>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31">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nodeType="clickEffect">
                                  <p:stCondLst>
                                    <p:cond delay="0"/>
                                  </p:stCondLst>
                                  <p:childTnLst>
                                    <p:set>
                                      <p:cBhvr>
                                        <p:cTn id="42" dur="1" fill="hold">
                                          <p:stCondLst>
                                            <p:cond delay="0"/>
                                          </p:stCondLst>
                                        </p:cTn>
                                        <p:tgtEl>
                                          <p:spTgt spid="41">
                                            <p:txEl>
                                              <p:pRg st="0" end="0"/>
                                            </p:txEl>
                                          </p:spTgt>
                                        </p:tgtEl>
                                        <p:attrNameLst>
                                          <p:attrName>style.visibility</p:attrName>
                                        </p:attrNameLst>
                                      </p:cBhvr>
                                      <p:to>
                                        <p:strVal val="visible"/>
                                      </p:to>
                                    </p:set>
                                    <p:anim calcmode="lin" valueType="num">
                                      <p:cBhvr additive="base">
                                        <p:cTn id="43" dur="500" fill="hold"/>
                                        <p:tgtEl>
                                          <p:spTgt spid="41">
                                            <p:txEl>
                                              <p:pRg st="0" end="0"/>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4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2" fill="hold" grpId="0" nodeType="clickEffect">
                                  <p:stCondLst>
                                    <p:cond delay="0"/>
                                  </p:stCondLst>
                                  <p:childTnLst>
                                    <p:set>
                                      <p:cBhvr>
                                        <p:cTn id="48" dur="1" fill="hold">
                                          <p:stCondLst>
                                            <p:cond delay="0"/>
                                          </p:stCondLst>
                                        </p:cTn>
                                        <p:tgtEl>
                                          <p:spTgt spid="42"/>
                                        </p:tgtEl>
                                        <p:attrNameLst>
                                          <p:attrName>style.visibility</p:attrName>
                                        </p:attrNameLst>
                                      </p:cBhvr>
                                      <p:to>
                                        <p:strVal val="visible"/>
                                      </p:to>
                                    </p:set>
                                    <p:anim calcmode="lin" valueType="num">
                                      <p:cBhvr additive="base">
                                        <p:cTn id="49" dur="500" fill="hold"/>
                                        <p:tgtEl>
                                          <p:spTgt spid="42"/>
                                        </p:tgtEl>
                                        <p:attrNameLst>
                                          <p:attrName>ppt_x</p:attrName>
                                        </p:attrNameLst>
                                      </p:cBhvr>
                                      <p:tavLst>
                                        <p:tav tm="0">
                                          <p:val>
                                            <p:strVal val="1+#ppt_w/2"/>
                                          </p:val>
                                        </p:tav>
                                        <p:tav tm="100000">
                                          <p:val>
                                            <p:strVal val="#ppt_x"/>
                                          </p:val>
                                        </p:tav>
                                      </p:tavLst>
                                    </p:anim>
                                    <p:anim calcmode="lin" valueType="num">
                                      <p:cBhvr additive="base">
                                        <p:cTn id="50" dur="500" fill="hold"/>
                                        <p:tgtEl>
                                          <p:spTgt spid="42"/>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1" fill="hold" grpId="0" nodeType="clickEffect">
                                  <p:stCondLst>
                                    <p:cond delay="0"/>
                                  </p:stCondLst>
                                  <p:childTnLst>
                                    <p:set>
                                      <p:cBhvr>
                                        <p:cTn id="54" dur="1" fill="hold">
                                          <p:stCondLst>
                                            <p:cond delay="0"/>
                                          </p:stCondLst>
                                        </p:cTn>
                                        <p:tgtEl>
                                          <p:spTgt spid="45"/>
                                        </p:tgtEl>
                                        <p:attrNameLst>
                                          <p:attrName>style.visibility</p:attrName>
                                        </p:attrNameLst>
                                      </p:cBhvr>
                                      <p:to>
                                        <p:strVal val="visible"/>
                                      </p:to>
                                    </p:set>
                                    <p:anim calcmode="lin" valueType="num">
                                      <p:cBhvr additive="base">
                                        <p:cTn id="55" dur="500" fill="hold"/>
                                        <p:tgtEl>
                                          <p:spTgt spid="45"/>
                                        </p:tgtEl>
                                        <p:attrNameLst>
                                          <p:attrName>ppt_x</p:attrName>
                                        </p:attrNameLst>
                                      </p:cBhvr>
                                      <p:tavLst>
                                        <p:tav tm="0">
                                          <p:val>
                                            <p:strVal val="#ppt_x"/>
                                          </p:val>
                                        </p:tav>
                                        <p:tav tm="100000">
                                          <p:val>
                                            <p:strVal val="#ppt_x"/>
                                          </p:val>
                                        </p:tav>
                                      </p:tavLst>
                                    </p:anim>
                                    <p:anim calcmode="lin" valueType="num">
                                      <p:cBhvr additive="base">
                                        <p:cTn id="56" dur="500" fill="hold"/>
                                        <p:tgtEl>
                                          <p:spTgt spid="45"/>
                                        </p:tgtEl>
                                        <p:attrNameLst>
                                          <p:attrName>ppt_y</p:attrName>
                                        </p:attrNameLst>
                                      </p:cBhvr>
                                      <p:tavLst>
                                        <p:tav tm="0">
                                          <p:val>
                                            <p:strVal val="0-#ppt_h/2"/>
                                          </p:val>
                                        </p:tav>
                                        <p:tav tm="100000">
                                          <p:val>
                                            <p:strVal val="#ppt_y"/>
                                          </p:val>
                                        </p:tav>
                                      </p:tavLst>
                                    </p:anim>
                                  </p:childTnLst>
                                </p:cTn>
                              </p:par>
                            </p:childTnLst>
                          </p:cTn>
                        </p:par>
                        <p:par>
                          <p:cTn id="57" fill="hold" nodeType="afterGroup">
                            <p:stCondLst>
                              <p:cond delay="500"/>
                            </p:stCondLst>
                            <p:childTnLst>
                              <p:par>
                                <p:cTn id="58" presetID="2" presetClass="entr" presetSubtype="1" fill="hold" nodeType="afterEffect">
                                  <p:stCondLst>
                                    <p:cond delay="0"/>
                                  </p:stCondLst>
                                  <p:childTnLst>
                                    <p:set>
                                      <p:cBhvr>
                                        <p:cTn id="59" dur="1" fill="hold">
                                          <p:stCondLst>
                                            <p:cond delay="0"/>
                                          </p:stCondLst>
                                        </p:cTn>
                                        <p:tgtEl>
                                          <p:spTgt spid="61"/>
                                        </p:tgtEl>
                                        <p:attrNameLst>
                                          <p:attrName>style.visibility</p:attrName>
                                        </p:attrNameLst>
                                      </p:cBhvr>
                                      <p:to>
                                        <p:strVal val="visible"/>
                                      </p:to>
                                    </p:set>
                                    <p:anim calcmode="lin" valueType="num">
                                      <p:cBhvr additive="base">
                                        <p:cTn id="60" dur="500" fill="hold"/>
                                        <p:tgtEl>
                                          <p:spTgt spid="61"/>
                                        </p:tgtEl>
                                        <p:attrNameLst>
                                          <p:attrName>ppt_x</p:attrName>
                                        </p:attrNameLst>
                                      </p:cBhvr>
                                      <p:tavLst>
                                        <p:tav tm="0">
                                          <p:val>
                                            <p:strVal val="#ppt_x"/>
                                          </p:val>
                                        </p:tav>
                                        <p:tav tm="100000">
                                          <p:val>
                                            <p:strVal val="#ppt_x"/>
                                          </p:val>
                                        </p:tav>
                                      </p:tavLst>
                                    </p:anim>
                                    <p:anim calcmode="lin" valueType="num">
                                      <p:cBhvr additive="base">
                                        <p:cTn id="61" dur="500" fill="hold"/>
                                        <p:tgtEl>
                                          <p:spTgt spid="61"/>
                                        </p:tgtEl>
                                        <p:attrNameLst>
                                          <p:attrName>ppt_y</p:attrName>
                                        </p:attrNameLst>
                                      </p:cBhvr>
                                      <p:tavLst>
                                        <p:tav tm="0">
                                          <p:val>
                                            <p:strVal val="0-#ppt_h/2"/>
                                          </p:val>
                                        </p:tav>
                                        <p:tav tm="100000">
                                          <p:val>
                                            <p:strVal val="#ppt_y"/>
                                          </p:val>
                                        </p:tav>
                                      </p:tavLst>
                                    </p:anim>
                                  </p:childTnLst>
                                </p:cTn>
                              </p:par>
                            </p:childTnLst>
                          </p:cTn>
                        </p:par>
                        <p:par>
                          <p:cTn id="62" fill="hold" nodeType="afterGroup">
                            <p:stCondLst>
                              <p:cond delay="1000"/>
                            </p:stCondLst>
                            <p:childTnLst>
                              <p:par>
                                <p:cTn id="63" presetID="2" presetClass="entr" presetSubtype="1" fill="hold" grpId="0" nodeType="afterEffect">
                                  <p:stCondLst>
                                    <p:cond delay="0"/>
                                  </p:stCondLst>
                                  <p:childTnLst>
                                    <p:set>
                                      <p:cBhvr>
                                        <p:cTn id="64" dur="1" fill="hold">
                                          <p:stCondLst>
                                            <p:cond delay="0"/>
                                          </p:stCondLst>
                                        </p:cTn>
                                        <p:tgtEl>
                                          <p:spTgt spid="59"/>
                                        </p:tgtEl>
                                        <p:attrNameLst>
                                          <p:attrName>style.visibility</p:attrName>
                                        </p:attrNameLst>
                                      </p:cBhvr>
                                      <p:to>
                                        <p:strVal val="visible"/>
                                      </p:to>
                                    </p:set>
                                    <p:anim calcmode="lin" valueType="num">
                                      <p:cBhvr additive="base">
                                        <p:cTn id="65" dur="500" fill="hold"/>
                                        <p:tgtEl>
                                          <p:spTgt spid="59"/>
                                        </p:tgtEl>
                                        <p:attrNameLst>
                                          <p:attrName>ppt_x</p:attrName>
                                        </p:attrNameLst>
                                      </p:cBhvr>
                                      <p:tavLst>
                                        <p:tav tm="0">
                                          <p:val>
                                            <p:strVal val="#ppt_x"/>
                                          </p:val>
                                        </p:tav>
                                        <p:tav tm="100000">
                                          <p:val>
                                            <p:strVal val="#ppt_x"/>
                                          </p:val>
                                        </p:tav>
                                      </p:tavLst>
                                    </p:anim>
                                    <p:anim calcmode="lin" valueType="num">
                                      <p:cBhvr additive="base">
                                        <p:cTn id="66" dur="500" fill="hold"/>
                                        <p:tgtEl>
                                          <p:spTgt spid="59"/>
                                        </p:tgtEl>
                                        <p:attrNameLst>
                                          <p:attrName>ppt_y</p:attrName>
                                        </p:attrNameLst>
                                      </p:cBhvr>
                                      <p:tavLst>
                                        <p:tav tm="0">
                                          <p:val>
                                            <p:strVal val="0-#ppt_h/2"/>
                                          </p:val>
                                        </p:tav>
                                        <p:tav tm="100000">
                                          <p:val>
                                            <p:strVal val="#ppt_y"/>
                                          </p:val>
                                        </p:tav>
                                      </p:tavLst>
                                    </p:anim>
                                  </p:childTnLst>
                                </p:cTn>
                              </p:par>
                            </p:childTnLst>
                          </p:cTn>
                        </p:par>
                        <p:par>
                          <p:cTn id="67" fill="hold" nodeType="afterGroup">
                            <p:stCondLst>
                              <p:cond delay="1500"/>
                            </p:stCondLst>
                            <p:childTnLst>
                              <p:par>
                                <p:cTn id="68" presetID="2" presetClass="entr" presetSubtype="1" fill="hold" nodeType="afterEffect">
                                  <p:stCondLst>
                                    <p:cond delay="0"/>
                                  </p:stCondLst>
                                  <p:childTnLst>
                                    <p:set>
                                      <p:cBhvr>
                                        <p:cTn id="69" dur="1" fill="hold">
                                          <p:stCondLst>
                                            <p:cond delay="0"/>
                                          </p:stCondLst>
                                        </p:cTn>
                                        <p:tgtEl>
                                          <p:spTgt spid="69"/>
                                        </p:tgtEl>
                                        <p:attrNameLst>
                                          <p:attrName>style.visibility</p:attrName>
                                        </p:attrNameLst>
                                      </p:cBhvr>
                                      <p:to>
                                        <p:strVal val="visible"/>
                                      </p:to>
                                    </p:set>
                                    <p:anim calcmode="lin" valueType="num">
                                      <p:cBhvr additive="base">
                                        <p:cTn id="70" dur="500" fill="hold"/>
                                        <p:tgtEl>
                                          <p:spTgt spid="69"/>
                                        </p:tgtEl>
                                        <p:attrNameLst>
                                          <p:attrName>ppt_x</p:attrName>
                                        </p:attrNameLst>
                                      </p:cBhvr>
                                      <p:tavLst>
                                        <p:tav tm="0">
                                          <p:val>
                                            <p:strVal val="#ppt_x"/>
                                          </p:val>
                                        </p:tav>
                                        <p:tav tm="100000">
                                          <p:val>
                                            <p:strVal val="#ppt_x"/>
                                          </p:val>
                                        </p:tav>
                                      </p:tavLst>
                                    </p:anim>
                                    <p:anim calcmode="lin" valueType="num">
                                      <p:cBhvr additive="base">
                                        <p:cTn id="71" dur="500" fill="hold"/>
                                        <p:tgtEl>
                                          <p:spTgt spid="69"/>
                                        </p:tgtEl>
                                        <p:attrNameLst>
                                          <p:attrName>ppt_y</p:attrName>
                                        </p:attrNameLst>
                                      </p:cBhvr>
                                      <p:tavLst>
                                        <p:tav tm="0">
                                          <p:val>
                                            <p:strVal val="0-#ppt_h/2"/>
                                          </p:val>
                                        </p:tav>
                                        <p:tav tm="100000">
                                          <p:val>
                                            <p:strVal val="#ppt_y"/>
                                          </p:val>
                                        </p:tav>
                                      </p:tavLst>
                                    </p:anim>
                                  </p:childTnLst>
                                </p:cTn>
                              </p:par>
                            </p:childTnLst>
                          </p:cTn>
                        </p:par>
                        <p:par>
                          <p:cTn id="72" fill="hold" nodeType="afterGroup">
                            <p:stCondLst>
                              <p:cond delay="2000"/>
                            </p:stCondLst>
                            <p:childTnLst>
                              <p:par>
                                <p:cTn id="73" presetID="2" presetClass="entr" presetSubtype="1" fill="hold" grpId="0" nodeType="afterEffect">
                                  <p:stCondLst>
                                    <p:cond delay="0"/>
                                  </p:stCondLst>
                                  <p:childTnLst>
                                    <p:set>
                                      <p:cBhvr>
                                        <p:cTn id="74" dur="1" fill="hold">
                                          <p:stCondLst>
                                            <p:cond delay="0"/>
                                          </p:stCondLst>
                                        </p:cTn>
                                        <p:tgtEl>
                                          <p:spTgt spid="46"/>
                                        </p:tgtEl>
                                        <p:attrNameLst>
                                          <p:attrName>style.visibility</p:attrName>
                                        </p:attrNameLst>
                                      </p:cBhvr>
                                      <p:to>
                                        <p:strVal val="visible"/>
                                      </p:to>
                                    </p:set>
                                    <p:anim calcmode="lin" valueType="num">
                                      <p:cBhvr additive="base">
                                        <p:cTn id="75" dur="500" fill="hold"/>
                                        <p:tgtEl>
                                          <p:spTgt spid="46"/>
                                        </p:tgtEl>
                                        <p:attrNameLst>
                                          <p:attrName>ppt_x</p:attrName>
                                        </p:attrNameLst>
                                      </p:cBhvr>
                                      <p:tavLst>
                                        <p:tav tm="0">
                                          <p:val>
                                            <p:strVal val="#ppt_x"/>
                                          </p:val>
                                        </p:tav>
                                        <p:tav tm="100000">
                                          <p:val>
                                            <p:strVal val="#ppt_x"/>
                                          </p:val>
                                        </p:tav>
                                      </p:tavLst>
                                    </p:anim>
                                    <p:anim calcmode="lin" valueType="num">
                                      <p:cBhvr additive="base">
                                        <p:cTn id="76" dur="500" fill="hold"/>
                                        <p:tgtEl>
                                          <p:spTgt spid="46"/>
                                        </p:tgtEl>
                                        <p:attrNameLst>
                                          <p:attrName>ppt_y</p:attrName>
                                        </p:attrNameLst>
                                      </p:cBhvr>
                                      <p:tavLst>
                                        <p:tav tm="0">
                                          <p:val>
                                            <p:strVal val="0-#ppt_h/2"/>
                                          </p:val>
                                        </p:tav>
                                        <p:tav tm="100000">
                                          <p:val>
                                            <p:strVal val="#ppt_y"/>
                                          </p:val>
                                        </p:tav>
                                      </p:tavLst>
                                    </p:anim>
                                  </p:childTnLst>
                                </p:cTn>
                              </p:par>
                            </p:childTnLst>
                          </p:cTn>
                        </p:par>
                        <p:par>
                          <p:cTn id="77" fill="hold" nodeType="afterGroup">
                            <p:stCondLst>
                              <p:cond delay="2500"/>
                            </p:stCondLst>
                            <p:childTnLst>
                              <p:par>
                                <p:cTn id="78" presetID="2" presetClass="entr" presetSubtype="1" fill="hold" nodeType="afterEffect">
                                  <p:stCondLst>
                                    <p:cond delay="0"/>
                                  </p:stCondLst>
                                  <p:childTnLst>
                                    <p:set>
                                      <p:cBhvr>
                                        <p:cTn id="79" dur="1" fill="hold">
                                          <p:stCondLst>
                                            <p:cond delay="0"/>
                                          </p:stCondLst>
                                        </p:cTn>
                                        <p:tgtEl>
                                          <p:spTgt spid="70"/>
                                        </p:tgtEl>
                                        <p:attrNameLst>
                                          <p:attrName>style.visibility</p:attrName>
                                        </p:attrNameLst>
                                      </p:cBhvr>
                                      <p:to>
                                        <p:strVal val="visible"/>
                                      </p:to>
                                    </p:set>
                                    <p:anim calcmode="lin" valueType="num">
                                      <p:cBhvr additive="base">
                                        <p:cTn id="80" dur="500" fill="hold"/>
                                        <p:tgtEl>
                                          <p:spTgt spid="70"/>
                                        </p:tgtEl>
                                        <p:attrNameLst>
                                          <p:attrName>ppt_x</p:attrName>
                                        </p:attrNameLst>
                                      </p:cBhvr>
                                      <p:tavLst>
                                        <p:tav tm="0">
                                          <p:val>
                                            <p:strVal val="#ppt_x"/>
                                          </p:val>
                                        </p:tav>
                                        <p:tav tm="100000">
                                          <p:val>
                                            <p:strVal val="#ppt_x"/>
                                          </p:val>
                                        </p:tav>
                                      </p:tavLst>
                                    </p:anim>
                                    <p:anim calcmode="lin" valueType="num">
                                      <p:cBhvr additive="base">
                                        <p:cTn id="81" dur="500" fill="hold"/>
                                        <p:tgtEl>
                                          <p:spTgt spid="70"/>
                                        </p:tgtEl>
                                        <p:attrNameLst>
                                          <p:attrName>ppt_y</p:attrName>
                                        </p:attrNameLst>
                                      </p:cBhvr>
                                      <p:tavLst>
                                        <p:tav tm="0">
                                          <p:val>
                                            <p:strVal val="0-#ppt_h/2"/>
                                          </p:val>
                                        </p:tav>
                                        <p:tav tm="100000">
                                          <p:val>
                                            <p:strVal val="#ppt_y"/>
                                          </p:val>
                                        </p:tav>
                                      </p:tavLst>
                                    </p:anim>
                                  </p:childTnLst>
                                </p:cTn>
                              </p:par>
                            </p:childTnLst>
                          </p:cTn>
                        </p:par>
                        <p:par>
                          <p:cTn id="82" fill="hold" nodeType="afterGroup">
                            <p:stCondLst>
                              <p:cond delay="3000"/>
                            </p:stCondLst>
                            <p:childTnLst>
                              <p:par>
                                <p:cTn id="83" presetID="2" presetClass="entr" presetSubtype="1" fill="hold" grpId="0" nodeType="afterEffect">
                                  <p:stCondLst>
                                    <p:cond delay="0"/>
                                  </p:stCondLst>
                                  <p:childTnLst>
                                    <p:set>
                                      <p:cBhvr>
                                        <p:cTn id="84" dur="1" fill="hold">
                                          <p:stCondLst>
                                            <p:cond delay="0"/>
                                          </p:stCondLst>
                                        </p:cTn>
                                        <p:tgtEl>
                                          <p:spTgt spid="47"/>
                                        </p:tgtEl>
                                        <p:attrNameLst>
                                          <p:attrName>style.visibility</p:attrName>
                                        </p:attrNameLst>
                                      </p:cBhvr>
                                      <p:to>
                                        <p:strVal val="visible"/>
                                      </p:to>
                                    </p:set>
                                    <p:anim calcmode="lin" valueType="num">
                                      <p:cBhvr additive="base">
                                        <p:cTn id="85" dur="500" fill="hold"/>
                                        <p:tgtEl>
                                          <p:spTgt spid="47"/>
                                        </p:tgtEl>
                                        <p:attrNameLst>
                                          <p:attrName>ppt_x</p:attrName>
                                        </p:attrNameLst>
                                      </p:cBhvr>
                                      <p:tavLst>
                                        <p:tav tm="0">
                                          <p:val>
                                            <p:strVal val="#ppt_x"/>
                                          </p:val>
                                        </p:tav>
                                        <p:tav tm="100000">
                                          <p:val>
                                            <p:strVal val="#ppt_x"/>
                                          </p:val>
                                        </p:tav>
                                      </p:tavLst>
                                    </p:anim>
                                    <p:anim calcmode="lin" valueType="num">
                                      <p:cBhvr additive="base">
                                        <p:cTn id="86" dur="500" fill="hold"/>
                                        <p:tgtEl>
                                          <p:spTgt spid="47"/>
                                        </p:tgtEl>
                                        <p:attrNameLst>
                                          <p:attrName>ppt_y</p:attrName>
                                        </p:attrNameLst>
                                      </p:cBhvr>
                                      <p:tavLst>
                                        <p:tav tm="0">
                                          <p:val>
                                            <p:strVal val="0-#ppt_h/2"/>
                                          </p:val>
                                        </p:tav>
                                        <p:tav tm="100000">
                                          <p:val>
                                            <p:strVal val="#ppt_y"/>
                                          </p:val>
                                        </p:tav>
                                      </p:tavLst>
                                    </p:anim>
                                  </p:childTnLst>
                                </p:cTn>
                              </p:par>
                            </p:childTnLst>
                          </p:cTn>
                        </p:par>
                        <p:par>
                          <p:cTn id="87" fill="hold" nodeType="afterGroup">
                            <p:stCondLst>
                              <p:cond delay="3500"/>
                            </p:stCondLst>
                            <p:childTnLst>
                              <p:par>
                                <p:cTn id="88" presetID="2" presetClass="entr" presetSubtype="1" fill="hold" nodeType="afterEffect">
                                  <p:stCondLst>
                                    <p:cond delay="0"/>
                                  </p:stCondLst>
                                  <p:childTnLst>
                                    <p:set>
                                      <p:cBhvr>
                                        <p:cTn id="89" dur="1" fill="hold">
                                          <p:stCondLst>
                                            <p:cond delay="0"/>
                                          </p:stCondLst>
                                        </p:cTn>
                                        <p:tgtEl>
                                          <p:spTgt spid="71"/>
                                        </p:tgtEl>
                                        <p:attrNameLst>
                                          <p:attrName>style.visibility</p:attrName>
                                        </p:attrNameLst>
                                      </p:cBhvr>
                                      <p:to>
                                        <p:strVal val="visible"/>
                                      </p:to>
                                    </p:set>
                                    <p:anim calcmode="lin" valueType="num">
                                      <p:cBhvr additive="base">
                                        <p:cTn id="90" dur="500" fill="hold"/>
                                        <p:tgtEl>
                                          <p:spTgt spid="71"/>
                                        </p:tgtEl>
                                        <p:attrNameLst>
                                          <p:attrName>ppt_x</p:attrName>
                                        </p:attrNameLst>
                                      </p:cBhvr>
                                      <p:tavLst>
                                        <p:tav tm="0">
                                          <p:val>
                                            <p:strVal val="#ppt_x"/>
                                          </p:val>
                                        </p:tav>
                                        <p:tav tm="100000">
                                          <p:val>
                                            <p:strVal val="#ppt_x"/>
                                          </p:val>
                                        </p:tav>
                                      </p:tavLst>
                                    </p:anim>
                                    <p:anim calcmode="lin" valueType="num">
                                      <p:cBhvr additive="base">
                                        <p:cTn id="91" dur="500" fill="hold"/>
                                        <p:tgtEl>
                                          <p:spTgt spid="71"/>
                                        </p:tgtEl>
                                        <p:attrNameLst>
                                          <p:attrName>ppt_y</p:attrName>
                                        </p:attrNameLst>
                                      </p:cBhvr>
                                      <p:tavLst>
                                        <p:tav tm="0">
                                          <p:val>
                                            <p:strVal val="0-#ppt_h/2"/>
                                          </p:val>
                                        </p:tav>
                                        <p:tav tm="100000">
                                          <p:val>
                                            <p:strVal val="#ppt_y"/>
                                          </p:val>
                                        </p:tav>
                                      </p:tavLst>
                                    </p:anim>
                                  </p:childTnLst>
                                </p:cTn>
                              </p:par>
                            </p:childTnLst>
                          </p:cTn>
                        </p:par>
                        <p:par>
                          <p:cTn id="92" fill="hold" nodeType="afterGroup">
                            <p:stCondLst>
                              <p:cond delay="4000"/>
                            </p:stCondLst>
                            <p:childTnLst>
                              <p:par>
                                <p:cTn id="93" presetID="2" presetClass="entr" presetSubtype="1" fill="hold" grpId="0" nodeType="afterEffect">
                                  <p:stCondLst>
                                    <p:cond delay="0"/>
                                  </p:stCondLst>
                                  <p:childTnLst>
                                    <p:set>
                                      <p:cBhvr>
                                        <p:cTn id="94" dur="1" fill="hold">
                                          <p:stCondLst>
                                            <p:cond delay="0"/>
                                          </p:stCondLst>
                                        </p:cTn>
                                        <p:tgtEl>
                                          <p:spTgt spid="48"/>
                                        </p:tgtEl>
                                        <p:attrNameLst>
                                          <p:attrName>style.visibility</p:attrName>
                                        </p:attrNameLst>
                                      </p:cBhvr>
                                      <p:to>
                                        <p:strVal val="visible"/>
                                      </p:to>
                                    </p:set>
                                    <p:anim calcmode="lin" valueType="num">
                                      <p:cBhvr additive="base">
                                        <p:cTn id="95" dur="500" fill="hold"/>
                                        <p:tgtEl>
                                          <p:spTgt spid="48"/>
                                        </p:tgtEl>
                                        <p:attrNameLst>
                                          <p:attrName>ppt_x</p:attrName>
                                        </p:attrNameLst>
                                      </p:cBhvr>
                                      <p:tavLst>
                                        <p:tav tm="0">
                                          <p:val>
                                            <p:strVal val="#ppt_x"/>
                                          </p:val>
                                        </p:tav>
                                        <p:tav tm="100000">
                                          <p:val>
                                            <p:strVal val="#ppt_x"/>
                                          </p:val>
                                        </p:tav>
                                      </p:tavLst>
                                    </p:anim>
                                    <p:anim calcmode="lin" valueType="num">
                                      <p:cBhvr additive="base">
                                        <p:cTn id="96" dur="500" fill="hold"/>
                                        <p:tgtEl>
                                          <p:spTgt spid="48"/>
                                        </p:tgtEl>
                                        <p:attrNameLst>
                                          <p:attrName>ppt_y</p:attrName>
                                        </p:attrNameLst>
                                      </p:cBhvr>
                                      <p:tavLst>
                                        <p:tav tm="0">
                                          <p:val>
                                            <p:strVal val="0-#ppt_h/2"/>
                                          </p:val>
                                        </p:tav>
                                        <p:tav tm="100000">
                                          <p:val>
                                            <p:strVal val="#ppt_y"/>
                                          </p:val>
                                        </p:tav>
                                      </p:tavLst>
                                    </p:anim>
                                  </p:childTnLst>
                                </p:cTn>
                              </p:par>
                            </p:childTnLst>
                          </p:cTn>
                        </p:par>
                        <p:par>
                          <p:cTn id="97" fill="hold" nodeType="afterGroup">
                            <p:stCondLst>
                              <p:cond delay="4500"/>
                            </p:stCondLst>
                            <p:childTnLst>
                              <p:par>
                                <p:cTn id="98" presetID="2" presetClass="entr" presetSubtype="1" fill="hold" nodeType="afterEffect">
                                  <p:stCondLst>
                                    <p:cond delay="0"/>
                                  </p:stCondLst>
                                  <p:childTnLst>
                                    <p:set>
                                      <p:cBhvr>
                                        <p:cTn id="99" dur="1" fill="hold">
                                          <p:stCondLst>
                                            <p:cond delay="0"/>
                                          </p:stCondLst>
                                        </p:cTn>
                                        <p:tgtEl>
                                          <p:spTgt spid="72"/>
                                        </p:tgtEl>
                                        <p:attrNameLst>
                                          <p:attrName>style.visibility</p:attrName>
                                        </p:attrNameLst>
                                      </p:cBhvr>
                                      <p:to>
                                        <p:strVal val="visible"/>
                                      </p:to>
                                    </p:set>
                                    <p:anim calcmode="lin" valueType="num">
                                      <p:cBhvr additive="base">
                                        <p:cTn id="100" dur="500" fill="hold"/>
                                        <p:tgtEl>
                                          <p:spTgt spid="72"/>
                                        </p:tgtEl>
                                        <p:attrNameLst>
                                          <p:attrName>ppt_x</p:attrName>
                                        </p:attrNameLst>
                                      </p:cBhvr>
                                      <p:tavLst>
                                        <p:tav tm="0">
                                          <p:val>
                                            <p:strVal val="#ppt_x"/>
                                          </p:val>
                                        </p:tav>
                                        <p:tav tm="100000">
                                          <p:val>
                                            <p:strVal val="#ppt_x"/>
                                          </p:val>
                                        </p:tav>
                                      </p:tavLst>
                                    </p:anim>
                                    <p:anim calcmode="lin" valueType="num">
                                      <p:cBhvr additive="base">
                                        <p:cTn id="101" dur="500" fill="hold"/>
                                        <p:tgtEl>
                                          <p:spTgt spid="72"/>
                                        </p:tgtEl>
                                        <p:attrNameLst>
                                          <p:attrName>ppt_y</p:attrName>
                                        </p:attrNameLst>
                                      </p:cBhvr>
                                      <p:tavLst>
                                        <p:tav tm="0">
                                          <p:val>
                                            <p:strVal val="0-#ppt_h/2"/>
                                          </p:val>
                                        </p:tav>
                                        <p:tav tm="100000">
                                          <p:val>
                                            <p:strVal val="#ppt_y"/>
                                          </p:val>
                                        </p:tav>
                                      </p:tavLst>
                                    </p:anim>
                                  </p:childTnLst>
                                </p:cTn>
                              </p:par>
                            </p:childTnLst>
                          </p:cTn>
                        </p:par>
                        <p:par>
                          <p:cTn id="102" fill="hold" nodeType="afterGroup">
                            <p:stCondLst>
                              <p:cond delay="5000"/>
                            </p:stCondLst>
                            <p:childTnLst>
                              <p:par>
                                <p:cTn id="103" presetID="2" presetClass="entr" presetSubtype="1" fill="hold" grpId="0" nodeType="afterEffect">
                                  <p:stCondLst>
                                    <p:cond delay="0"/>
                                  </p:stCondLst>
                                  <p:childTnLst>
                                    <p:set>
                                      <p:cBhvr>
                                        <p:cTn id="104" dur="1" fill="hold">
                                          <p:stCondLst>
                                            <p:cond delay="0"/>
                                          </p:stCondLst>
                                        </p:cTn>
                                        <p:tgtEl>
                                          <p:spTgt spid="55"/>
                                        </p:tgtEl>
                                        <p:attrNameLst>
                                          <p:attrName>style.visibility</p:attrName>
                                        </p:attrNameLst>
                                      </p:cBhvr>
                                      <p:to>
                                        <p:strVal val="visible"/>
                                      </p:to>
                                    </p:set>
                                    <p:anim calcmode="lin" valueType="num">
                                      <p:cBhvr additive="base">
                                        <p:cTn id="105" dur="500" fill="hold"/>
                                        <p:tgtEl>
                                          <p:spTgt spid="55"/>
                                        </p:tgtEl>
                                        <p:attrNameLst>
                                          <p:attrName>ppt_x</p:attrName>
                                        </p:attrNameLst>
                                      </p:cBhvr>
                                      <p:tavLst>
                                        <p:tav tm="0">
                                          <p:val>
                                            <p:strVal val="#ppt_x"/>
                                          </p:val>
                                        </p:tav>
                                        <p:tav tm="100000">
                                          <p:val>
                                            <p:strVal val="#ppt_x"/>
                                          </p:val>
                                        </p:tav>
                                      </p:tavLst>
                                    </p:anim>
                                    <p:anim calcmode="lin" valueType="num">
                                      <p:cBhvr additive="base">
                                        <p:cTn id="106" dur="500" fill="hold"/>
                                        <p:tgtEl>
                                          <p:spTgt spid="55"/>
                                        </p:tgtEl>
                                        <p:attrNameLst>
                                          <p:attrName>ppt_y</p:attrName>
                                        </p:attrNameLst>
                                      </p:cBhvr>
                                      <p:tavLst>
                                        <p:tav tm="0">
                                          <p:val>
                                            <p:strVal val="0-#ppt_h/2"/>
                                          </p:val>
                                        </p:tav>
                                        <p:tav tm="100000">
                                          <p:val>
                                            <p:strVal val="#ppt_y"/>
                                          </p:val>
                                        </p:tav>
                                      </p:tavLst>
                                    </p:anim>
                                  </p:childTnLst>
                                </p:cTn>
                              </p:par>
                            </p:childTnLst>
                          </p:cTn>
                        </p:par>
                      </p:childTnLst>
                    </p:cTn>
                  </p:par>
                  <p:par>
                    <p:cTn id="107" fill="hold" nodeType="clickPar">
                      <p:stCondLst>
                        <p:cond delay="indefinite"/>
                      </p:stCondLst>
                      <p:childTnLst>
                        <p:par>
                          <p:cTn id="108" fill="hold" nodeType="withGroup">
                            <p:stCondLst>
                              <p:cond delay="0"/>
                            </p:stCondLst>
                            <p:childTnLst>
                              <p:par>
                                <p:cTn id="109" presetID="2" presetClass="entr" presetSubtype="8" fill="hold" nodeType="clickEffect">
                                  <p:stCondLst>
                                    <p:cond delay="0"/>
                                  </p:stCondLst>
                                  <p:childTnLst>
                                    <p:set>
                                      <p:cBhvr>
                                        <p:cTn id="110" dur="1" fill="hold">
                                          <p:stCondLst>
                                            <p:cond delay="0"/>
                                          </p:stCondLst>
                                        </p:cTn>
                                        <p:tgtEl>
                                          <p:spTgt spid="43">
                                            <p:txEl>
                                              <p:pRg st="0" end="0"/>
                                            </p:txEl>
                                          </p:spTgt>
                                        </p:tgtEl>
                                        <p:attrNameLst>
                                          <p:attrName>style.visibility</p:attrName>
                                        </p:attrNameLst>
                                      </p:cBhvr>
                                      <p:to>
                                        <p:strVal val="visible"/>
                                      </p:to>
                                    </p:set>
                                    <p:anim calcmode="lin" valueType="num">
                                      <p:cBhvr additive="base">
                                        <p:cTn id="111" dur="500" fill="hold"/>
                                        <p:tgtEl>
                                          <p:spTgt spid="43">
                                            <p:txEl>
                                              <p:pRg st="0" end="0"/>
                                            </p:txEl>
                                          </p:spTgt>
                                        </p:tgtEl>
                                        <p:attrNameLst>
                                          <p:attrName>ppt_x</p:attrName>
                                        </p:attrNameLst>
                                      </p:cBhvr>
                                      <p:tavLst>
                                        <p:tav tm="0">
                                          <p:val>
                                            <p:strVal val="0-#ppt_w/2"/>
                                          </p:val>
                                        </p:tav>
                                        <p:tav tm="100000">
                                          <p:val>
                                            <p:strVal val="#ppt_x"/>
                                          </p:val>
                                        </p:tav>
                                      </p:tavLst>
                                    </p:anim>
                                    <p:anim calcmode="lin" valueType="num">
                                      <p:cBhvr additive="base">
                                        <p:cTn id="112" dur="500" fill="hold"/>
                                        <p:tgtEl>
                                          <p:spTgt spid="4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13" fill="hold" nodeType="clickPar">
                      <p:stCondLst>
                        <p:cond delay="indefinite"/>
                      </p:stCondLst>
                      <p:childTnLst>
                        <p:par>
                          <p:cTn id="114" fill="hold" nodeType="withGroup">
                            <p:stCondLst>
                              <p:cond delay="0"/>
                            </p:stCondLst>
                            <p:childTnLst>
                              <p:par>
                                <p:cTn id="115" presetID="2" presetClass="entr" presetSubtype="2" fill="hold" grpId="0" nodeType="clickEffect">
                                  <p:stCondLst>
                                    <p:cond delay="0"/>
                                  </p:stCondLst>
                                  <p:childTnLst>
                                    <p:set>
                                      <p:cBhvr>
                                        <p:cTn id="116" dur="1" fill="hold">
                                          <p:stCondLst>
                                            <p:cond delay="0"/>
                                          </p:stCondLst>
                                        </p:cTn>
                                        <p:tgtEl>
                                          <p:spTgt spid="44"/>
                                        </p:tgtEl>
                                        <p:attrNameLst>
                                          <p:attrName>style.visibility</p:attrName>
                                        </p:attrNameLst>
                                      </p:cBhvr>
                                      <p:to>
                                        <p:strVal val="visible"/>
                                      </p:to>
                                    </p:set>
                                    <p:anim calcmode="lin" valueType="num">
                                      <p:cBhvr additive="base">
                                        <p:cTn id="117" dur="500" fill="hold"/>
                                        <p:tgtEl>
                                          <p:spTgt spid="44"/>
                                        </p:tgtEl>
                                        <p:attrNameLst>
                                          <p:attrName>ppt_x</p:attrName>
                                        </p:attrNameLst>
                                      </p:cBhvr>
                                      <p:tavLst>
                                        <p:tav tm="0">
                                          <p:val>
                                            <p:strVal val="1+#ppt_w/2"/>
                                          </p:val>
                                        </p:tav>
                                        <p:tav tm="100000">
                                          <p:val>
                                            <p:strVal val="#ppt_x"/>
                                          </p:val>
                                        </p:tav>
                                      </p:tavLst>
                                    </p:anim>
                                    <p:anim calcmode="lin" valueType="num">
                                      <p:cBhvr additive="base">
                                        <p:cTn id="118" dur="500" fill="hold"/>
                                        <p:tgtEl>
                                          <p:spTgt spid="44"/>
                                        </p:tgtEl>
                                        <p:attrNameLst>
                                          <p:attrName>ppt_y</p:attrName>
                                        </p:attrNameLst>
                                      </p:cBhvr>
                                      <p:tavLst>
                                        <p:tav tm="0">
                                          <p:val>
                                            <p:strVal val="#ppt_y"/>
                                          </p:val>
                                        </p:tav>
                                        <p:tav tm="100000">
                                          <p:val>
                                            <p:strVal val="#ppt_y"/>
                                          </p:val>
                                        </p:tav>
                                      </p:tavLst>
                                    </p:anim>
                                  </p:childTnLst>
                                </p:cTn>
                              </p:par>
                            </p:childTnLst>
                          </p:cTn>
                        </p:par>
                      </p:childTnLst>
                    </p:cTn>
                  </p:par>
                  <p:par>
                    <p:cTn id="119" fill="hold" nodeType="clickPar">
                      <p:stCondLst>
                        <p:cond delay="indefinite"/>
                      </p:stCondLst>
                      <p:childTnLst>
                        <p:par>
                          <p:cTn id="120" fill="hold" nodeType="withGroup">
                            <p:stCondLst>
                              <p:cond delay="0"/>
                            </p:stCondLst>
                            <p:childTnLst>
                              <p:par>
                                <p:cTn id="121" presetID="2" presetClass="entr" presetSubtype="2" fill="hold" grpId="0" nodeType="clickEffect">
                                  <p:stCondLst>
                                    <p:cond delay="0"/>
                                  </p:stCondLst>
                                  <p:childTnLst>
                                    <p:set>
                                      <p:cBhvr>
                                        <p:cTn id="122" dur="1" fill="hold">
                                          <p:stCondLst>
                                            <p:cond delay="0"/>
                                          </p:stCondLst>
                                        </p:cTn>
                                        <p:tgtEl>
                                          <p:spTgt spid="23"/>
                                        </p:tgtEl>
                                        <p:attrNameLst>
                                          <p:attrName>style.visibility</p:attrName>
                                        </p:attrNameLst>
                                      </p:cBhvr>
                                      <p:to>
                                        <p:strVal val="visible"/>
                                      </p:to>
                                    </p:set>
                                    <p:anim calcmode="lin" valueType="num">
                                      <p:cBhvr additive="base">
                                        <p:cTn id="123" dur="500" fill="hold"/>
                                        <p:tgtEl>
                                          <p:spTgt spid="23"/>
                                        </p:tgtEl>
                                        <p:attrNameLst>
                                          <p:attrName>ppt_x</p:attrName>
                                        </p:attrNameLst>
                                      </p:cBhvr>
                                      <p:tavLst>
                                        <p:tav tm="0">
                                          <p:val>
                                            <p:strVal val="1+#ppt_w/2"/>
                                          </p:val>
                                        </p:tav>
                                        <p:tav tm="100000">
                                          <p:val>
                                            <p:strVal val="#ppt_x"/>
                                          </p:val>
                                        </p:tav>
                                      </p:tavLst>
                                    </p:anim>
                                    <p:anim calcmode="lin" valueType="num">
                                      <p:cBhvr additive="base">
                                        <p:cTn id="124" dur="500" fill="hold"/>
                                        <p:tgtEl>
                                          <p:spTgt spid="23"/>
                                        </p:tgtEl>
                                        <p:attrNameLst>
                                          <p:attrName>ppt_y</p:attrName>
                                        </p:attrNameLst>
                                      </p:cBhvr>
                                      <p:tavLst>
                                        <p:tav tm="0">
                                          <p:val>
                                            <p:strVal val="#ppt_y"/>
                                          </p:val>
                                        </p:tav>
                                        <p:tav tm="100000">
                                          <p:val>
                                            <p:strVal val="#ppt_y"/>
                                          </p:val>
                                        </p:tav>
                                      </p:tavLst>
                                    </p:anim>
                                  </p:childTnLst>
                                </p:cTn>
                              </p:par>
                            </p:childTnLst>
                          </p:cTn>
                        </p:par>
                      </p:childTnLst>
                    </p:cTn>
                  </p:par>
                  <p:par>
                    <p:cTn id="125" fill="hold" nodeType="clickPar">
                      <p:stCondLst>
                        <p:cond delay="indefinite"/>
                      </p:stCondLst>
                      <p:childTnLst>
                        <p:par>
                          <p:cTn id="126" fill="hold" nodeType="withGroup">
                            <p:stCondLst>
                              <p:cond delay="0"/>
                            </p:stCondLst>
                            <p:childTnLst>
                              <p:par>
                                <p:cTn id="127" presetID="2" presetClass="entr" presetSubtype="1" fill="hold" nodeType="clickEffect">
                                  <p:stCondLst>
                                    <p:cond delay="0"/>
                                  </p:stCondLst>
                                  <p:childTnLst>
                                    <p:set>
                                      <p:cBhvr>
                                        <p:cTn id="128" dur="1" fill="hold">
                                          <p:stCondLst>
                                            <p:cond delay="0"/>
                                          </p:stCondLst>
                                        </p:cTn>
                                        <p:tgtEl>
                                          <p:spTgt spid="67"/>
                                        </p:tgtEl>
                                        <p:attrNameLst>
                                          <p:attrName>style.visibility</p:attrName>
                                        </p:attrNameLst>
                                      </p:cBhvr>
                                      <p:to>
                                        <p:strVal val="visible"/>
                                      </p:to>
                                    </p:set>
                                    <p:anim calcmode="lin" valueType="num">
                                      <p:cBhvr additive="base">
                                        <p:cTn id="129" dur="500" fill="hold"/>
                                        <p:tgtEl>
                                          <p:spTgt spid="67"/>
                                        </p:tgtEl>
                                        <p:attrNameLst>
                                          <p:attrName>ppt_x</p:attrName>
                                        </p:attrNameLst>
                                      </p:cBhvr>
                                      <p:tavLst>
                                        <p:tav tm="0">
                                          <p:val>
                                            <p:strVal val="#ppt_x"/>
                                          </p:val>
                                        </p:tav>
                                        <p:tav tm="100000">
                                          <p:val>
                                            <p:strVal val="#ppt_x"/>
                                          </p:val>
                                        </p:tav>
                                      </p:tavLst>
                                    </p:anim>
                                    <p:anim calcmode="lin" valueType="num">
                                      <p:cBhvr additive="base">
                                        <p:cTn id="130" dur="500" fill="hold"/>
                                        <p:tgtEl>
                                          <p:spTgt spid="67"/>
                                        </p:tgtEl>
                                        <p:attrNameLst>
                                          <p:attrName>ppt_y</p:attrName>
                                        </p:attrNameLst>
                                      </p:cBhvr>
                                      <p:tavLst>
                                        <p:tav tm="0">
                                          <p:val>
                                            <p:strVal val="0-#ppt_h/2"/>
                                          </p:val>
                                        </p:tav>
                                        <p:tav tm="100000">
                                          <p:val>
                                            <p:strVal val="#ppt_y"/>
                                          </p:val>
                                        </p:tav>
                                      </p:tavLst>
                                    </p:anim>
                                  </p:childTnLst>
                                </p:cTn>
                              </p:par>
                            </p:childTnLst>
                          </p:cTn>
                        </p:par>
                        <p:par>
                          <p:cTn id="131" fill="hold" nodeType="afterGroup">
                            <p:stCondLst>
                              <p:cond delay="500"/>
                            </p:stCondLst>
                            <p:childTnLst>
                              <p:par>
                                <p:cTn id="132" presetID="2" presetClass="entr" presetSubtype="1" fill="hold" grpId="0" nodeType="afterEffect">
                                  <p:stCondLst>
                                    <p:cond delay="0"/>
                                  </p:stCondLst>
                                  <p:childTnLst>
                                    <p:set>
                                      <p:cBhvr>
                                        <p:cTn id="133" dur="1" fill="hold">
                                          <p:stCondLst>
                                            <p:cond delay="0"/>
                                          </p:stCondLst>
                                        </p:cTn>
                                        <p:tgtEl>
                                          <p:spTgt spid="68"/>
                                        </p:tgtEl>
                                        <p:attrNameLst>
                                          <p:attrName>style.visibility</p:attrName>
                                        </p:attrNameLst>
                                      </p:cBhvr>
                                      <p:to>
                                        <p:strVal val="visible"/>
                                      </p:to>
                                    </p:set>
                                    <p:anim calcmode="lin" valueType="num">
                                      <p:cBhvr additive="base">
                                        <p:cTn id="134" dur="500" fill="hold"/>
                                        <p:tgtEl>
                                          <p:spTgt spid="68"/>
                                        </p:tgtEl>
                                        <p:attrNameLst>
                                          <p:attrName>ppt_x</p:attrName>
                                        </p:attrNameLst>
                                      </p:cBhvr>
                                      <p:tavLst>
                                        <p:tav tm="0">
                                          <p:val>
                                            <p:strVal val="#ppt_x"/>
                                          </p:val>
                                        </p:tav>
                                        <p:tav tm="100000">
                                          <p:val>
                                            <p:strVal val="#ppt_x"/>
                                          </p:val>
                                        </p:tav>
                                      </p:tavLst>
                                    </p:anim>
                                    <p:anim calcmode="lin" valueType="num">
                                      <p:cBhvr additive="base">
                                        <p:cTn id="135" dur="500" fill="hold"/>
                                        <p:tgtEl>
                                          <p:spTgt spid="68"/>
                                        </p:tgtEl>
                                        <p:attrNameLst>
                                          <p:attrName>ppt_y</p:attrName>
                                        </p:attrNameLst>
                                      </p:cBhvr>
                                      <p:tavLst>
                                        <p:tav tm="0">
                                          <p:val>
                                            <p:strVal val="0-#ppt_h/2"/>
                                          </p:val>
                                        </p:tav>
                                        <p:tav tm="100000">
                                          <p:val>
                                            <p:strVal val="#ppt_y"/>
                                          </p:val>
                                        </p:tav>
                                      </p:tavLst>
                                    </p:anim>
                                  </p:childTnLst>
                                </p:cTn>
                              </p:par>
                            </p:childTnLst>
                          </p:cTn>
                        </p:par>
                      </p:childTnLst>
                    </p:cTn>
                  </p:par>
                  <p:par>
                    <p:cTn id="136" fill="hold" nodeType="clickPar">
                      <p:stCondLst>
                        <p:cond delay="indefinite"/>
                      </p:stCondLst>
                      <p:childTnLst>
                        <p:par>
                          <p:cTn id="137" fill="hold" nodeType="withGroup">
                            <p:stCondLst>
                              <p:cond delay="0"/>
                            </p:stCondLst>
                            <p:childTnLst>
                              <p:par>
                                <p:cTn id="138" presetID="2" presetClass="entr" presetSubtype="8" fill="hold" nodeType="clickEffect">
                                  <p:stCondLst>
                                    <p:cond delay="0"/>
                                  </p:stCondLst>
                                  <p:childTnLst>
                                    <p:set>
                                      <p:cBhvr>
                                        <p:cTn id="139" dur="1" fill="hold">
                                          <p:stCondLst>
                                            <p:cond delay="0"/>
                                          </p:stCondLst>
                                        </p:cTn>
                                        <p:tgtEl>
                                          <p:spTgt spid="31">
                                            <p:txEl>
                                              <p:pRg st="3" end="3"/>
                                            </p:txEl>
                                          </p:spTgt>
                                        </p:tgtEl>
                                        <p:attrNameLst>
                                          <p:attrName>style.visibility</p:attrName>
                                        </p:attrNameLst>
                                      </p:cBhvr>
                                      <p:to>
                                        <p:strVal val="visible"/>
                                      </p:to>
                                    </p:set>
                                    <p:anim calcmode="lin" valueType="num">
                                      <p:cBhvr additive="base">
                                        <p:cTn id="140" dur="500" fill="hold"/>
                                        <p:tgtEl>
                                          <p:spTgt spid="31">
                                            <p:txEl>
                                              <p:pRg st="3" end="3"/>
                                            </p:txEl>
                                          </p:spTgt>
                                        </p:tgtEl>
                                        <p:attrNameLst>
                                          <p:attrName>ppt_x</p:attrName>
                                        </p:attrNameLst>
                                      </p:cBhvr>
                                      <p:tavLst>
                                        <p:tav tm="0">
                                          <p:val>
                                            <p:strVal val="0-#ppt_w/2"/>
                                          </p:val>
                                        </p:tav>
                                        <p:tav tm="100000">
                                          <p:val>
                                            <p:strVal val="#ppt_x"/>
                                          </p:val>
                                        </p:tav>
                                      </p:tavLst>
                                    </p:anim>
                                    <p:anim calcmode="lin" valueType="num">
                                      <p:cBhvr additive="base">
                                        <p:cTn id="141" dur="500" fill="hold"/>
                                        <p:tgtEl>
                                          <p:spTgt spid="31">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23" grpId="0"/>
      <p:bldP spid="42" grpId="0"/>
      <p:bldP spid="44" grpId="0"/>
      <p:bldP spid="45" grpId="0"/>
      <p:bldP spid="46" grpId="0"/>
      <p:bldP spid="47" grpId="0"/>
      <p:bldP spid="48" grpId="0"/>
      <p:bldP spid="55" grpId="0"/>
      <p:bldP spid="59" grpId="0"/>
      <p:bldP spid="68" grpId="0"/>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smtClean="0"/>
              <a:t>Grammars</a:t>
            </a:r>
          </a:p>
        </p:txBody>
      </p:sp>
      <p:sp>
        <p:nvSpPr>
          <p:cNvPr id="10" name="Text Box 8"/>
          <p:cNvSpPr txBox="1">
            <a:spLocks noChangeArrowheads="1"/>
          </p:cNvSpPr>
          <p:nvPr/>
        </p:nvSpPr>
        <p:spPr bwMode="auto">
          <a:xfrm>
            <a:off x="152400" y="2587625"/>
            <a:ext cx="8610600" cy="523875"/>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Grammar for </a:t>
            </a:r>
            <a:r>
              <a:rPr lang="en-US" dirty="0">
                <a:solidFill>
                  <a:schemeClr val="accent2"/>
                </a:solidFill>
                <a:effectLst>
                  <a:outerShdw blurRad="38100" dist="38100" dir="2700000" algn="tl">
                    <a:srgbClr val="000000">
                      <a:alpha val="43137"/>
                    </a:srgbClr>
                  </a:outerShdw>
                </a:effectLst>
                <a:cs typeface="+mn-cs"/>
              </a:rPr>
              <a:t>C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a:solidFill>
                  <a:schemeClr val="accent2"/>
                </a:solidFill>
                <a:effectLst>
                  <a:outerShdw blurRad="38100" dist="38100" dir="2700000" algn="tl">
                    <a:srgbClr val="000000">
                      <a:alpha val="43137"/>
                    </a:srgbClr>
                  </a:outerShdw>
                </a:effectLst>
                <a:cs typeface="+mn-cs"/>
              </a:rPr>
              <a:t>{0,1}</a:t>
            </a:r>
            <a:endParaRPr lang="en-US" dirty="0">
              <a:effectLst>
                <a:outerShdw blurRad="38100" dist="38100" dir="2700000" algn="tl">
                  <a:srgbClr val="000000">
                    <a:alpha val="43137"/>
                  </a:srgbClr>
                </a:outerShdw>
              </a:effectLst>
              <a:cs typeface="+mn-cs"/>
            </a:endParaRPr>
          </a:p>
        </p:txBody>
      </p:sp>
      <p:sp>
        <p:nvSpPr>
          <p:cNvPr id="31" name="Rectangle 30"/>
          <p:cNvSpPr/>
          <p:nvPr/>
        </p:nvSpPr>
        <p:spPr>
          <a:xfrm>
            <a:off x="1143000" y="669925"/>
            <a:ext cx="6288088" cy="1384300"/>
          </a:xfrm>
          <a:prstGeom prst="rect">
            <a:avLst/>
          </a:prstGeom>
        </p:spPr>
        <p:txBody>
          <a:bodyPr wrap="none">
            <a:spAutoFit/>
          </a:bodyPr>
          <a:lstStyle/>
          <a:p>
            <a:pPr eaLnBrk="0" hangingPunct="0">
              <a:buFont typeface="Arial" pitchFamily="34" charset="0"/>
              <a:buChar char="•"/>
              <a:defRPr/>
            </a:pPr>
            <a:r>
              <a:rPr lang="en-US">
                <a:effectLst>
                  <a:outerShdw blurRad="38100" dist="38100" dir="2700000" algn="tl">
                    <a:srgbClr val="000000">
                      <a:alpha val="43137"/>
                    </a:srgbClr>
                  </a:outerShdw>
                </a:effectLst>
                <a:cs typeface="+mn-cs"/>
              </a:rPr>
              <a:t>Step </a:t>
            </a:r>
            <a:r>
              <a:rPr lang="en-US" dirty="0">
                <a:effectLst>
                  <a:outerShdw blurRad="38100" dist="38100" dir="2700000" algn="tl">
                    <a:srgbClr val="000000">
                      <a:alpha val="43137"/>
                    </a:srgbClr>
                  </a:outerShdw>
                </a:effectLst>
                <a:cs typeface="+mn-cs"/>
              </a:rPr>
              <a:t>1: Look for links </a:t>
            </a:r>
            <a:r>
              <a:rPr lang="en-US">
                <a:effectLst>
                  <a:outerShdw blurRad="38100" dist="38100" dir="2700000" algn="tl">
                    <a:srgbClr val="000000">
                      <a:alpha val="43137"/>
                    </a:srgbClr>
                  </a:outerShdw>
                </a:effectLst>
                <a:cs typeface="+mn-cs"/>
              </a:rPr>
              <a:t>and concatenations</a:t>
            </a:r>
            <a:endParaRPr lang="en-US" dirty="0">
              <a:effectLst>
                <a:outerShdw blurRad="38100" dist="38100" dir="2700000" algn="tl">
                  <a:srgbClr val="000000">
                    <a:alpha val="43137"/>
                  </a:srgbClr>
                </a:outerShdw>
              </a:effectLst>
              <a:cs typeface="+mn-cs"/>
            </a:endParaRPr>
          </a:p>
          <a:p>
            <a:pPr eaLnBrk="0" hangingPunct="0">
              <a:buFont typeface="Arial" pitchFamily="34" charset="0"/>
              <a:buChar char="•"/>
              <a:defRPr/>
            </a:pPr>
            <a:r>
              <a:rPr lang="en-US">
                <a:effectLst>
                  <a:outerShdw blurRad="38100" dist="38100" dir="2700000" algn="tl">
                    <a:srgbClr val="000000">
                      <a:alpha val="43137"/>
                    </a:srgbClr>
                  </a:outerShdw>
                </a:effectLst>
                <a:cs typeface="+mn-cs"/>
              </a:rPr>
              <a:t>Step </a:t>
            </a:r>
            <a:r>
              <a:rPr lang="en-US" dirty="0">
                <a:effectLst>
                  <a:outerShdw blurRad="38100" dist="38100" dir="2700000" algn="tl">
                    <a:srgbClr val="000000">
                      <a:alpha val="43137"/>
                    </a:srgbClr>
                  </a:outerShdw>
                </a:effectLst>
                <a:cs typeface="+mn-cs"/>
              </a:rPr>
              <a:t>2: Give </a:t>
            </a:r>
            <a:r>
              <a:rPr lang="en-US">
                <a:effectLst>
                  <a:outerShdw blurRad="38100" dist="38100" dir="2700000" algn="tl">
                    <a:srgbClr val="000000">
                      <a:alpha val="43137"/>
                    </a:srgbClr>
                  </a:outerShdw>
                </a:effectLst>
                <a:cs typeface="+mn-cs"/>
              </a:rPr>
              <a:t>names to the parts</a:t>
            </a:r>
            <a:r>
              <a:rPr lang="en-US" dirty="0">
                <a:effectLst>
                  <a:outerShdw blurRad="38100" dist="38100" dir="2700000" algn="tl">
                    <a:srgbClr val="000000">
                      <a:alpha val="43137"/>
                    </a:srgbClr>
                  </a:outerShdw>
                </a:effectLst>
                <a:cs typeface="+mn-cs"/>
              </a:rPr>
              <a:t>.</a:t>
            </a:r>
          </a:p>
          <a:p>
            <a:pPr eaLnBrk="0" hangingPunct="0">
              <a:buFont typeface="Arial" pitchFamily="34" charset="0"/>
              <a:buChar char="•"/>
              <a:defRPr/>
            </a:pPr>
            <a:r>
              <a:rPr lang="en-US">
                <a:effectLst>
                  <a:outerShdw blurRad="38100" dist="38100" dir="2700000" algn="tl">
                    <a:srgbClr val="000000">
                      <a:alpha val="43137"/>
                    </a:srgbClr>
                  </a:outerShdw>
                </a:effectLst>
                <a:cs typeface="+mn-cs"/>
              </a:rPr>
              <a:t>Step </a:t>
            </a:r>
            <a:r>
              <a:rPr lang="en-US" dirty="0">
                <a:effectLst>
                  <a:outerShdw blurRad="38100" dist="38100" dir="2700000" algn="tl">
                    <a:srgbClr val="000000">
                      <a:alpha val="43137"/>
                    </a:srgbClr>
                  </a:outerShdw>
                </a:effectLst>
                <a:cs typeface="+mn-cs"/>
              </a:rPr>
              <a:t>3: Build Grammar rules.</a:t>
            </a:r>
          </a:p>
        </p:txBody>
      </p:sp>
      <p:sp>
        <p:nvSpPr>
          <p:cNvPr id="21" name="Rectangle 20"/>
          <p:cNvSpPr/>
          <p:nvPr/>
        </p:nvSpPr>
        <p:spPr>
          <a:xfrm>
            <a:off x="2870200" y="3022600"/>
            <a:ext cx="1082675" cy="523875"/>
          </a:xfrm>
          <a:prstGeom prst="rect">
            <a:avLst/>
          </a:prstGeom>
        </p:spPr>
        <p:txBody>
          <a:bodyPr wrap="none">
            <a:spAutoFit/>
          </a:bodyPr>
          <a:lstStyle/>
          <a:p>
            <a:pPr algn="ctr" eaLnBrk="0" hangingPunct="0">
              <a:defRPr/>
            </a:pPr>
            <a:r>
              <a:rPr lang="en-US" dirty="0">
                <a:solidFill>
                  <a:schemeClr val="tx2"/>
                </a:solidFill>
                <a:effectLst>
                  <a:outerShdw blurRad="38100" dist="38100" dir="2700000" algn="tl">
                    <a:srgbClr val="000000">
                      <a:alpha val="43137"/>
                    </a:srgbClr>
                  </a:outerShdw>
                </a:effectLst>
                <a:cs typeface="+mn-cs"/>
              </a:rPr>
              <a:t>Union</a:t>
            </a:r>
            <a:endParaRPr lang="en-CA" dirty="0">
              <a:cs typeface="+mn-cs"/>
            </a:endParaRPr>
          </a:p>
        </p:txBody>
      </p:sp>
      <p:sp>
        <p:nvSpPr>
          <p:cNvPr id="41" name="Text Box 8"/>
          <p:cNvSpPr txBox="1">
            <a:spLocks noChangeArrowheads="1"/>
          </p:cNvSpPr>
          <p:nvPr/>
        </p:nvSpPr>
        <p:spPr bwMode="auto">
          <a:xfrm>
            <a:off x="928688" y="4276725"/>
            <a:ext cx="1814512" cy="523875"/>
          </a:xfrm>
          <a:prstGeom prst="rect">
            <a:avLst/>
          </a:prstGeom>
          <a:noFill/>
          <a:ln w="38100">
            <a:noFill/>
            <a:miter lim="800000"/>
            <a:headEnd/>
            <a:tailEnd/>
          </a:ln>
          <a:effectLst/>
        </p:spPr>
        <p:txBody>
          <a:bodyPr>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Union:</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42" name="Rectangle 41"/>
          <p:cNvSpPr/>
          <p:nvPr/>
        </p:nvSpPr>
        <p:spPr>
          <a:xfrm>
            <a:off x="2147888" y="4276725"/>
            <a:ext cx="1563687"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C  0 | 1</a:t>
            </a:r>
          </a:p>
        </p:txBody>
      </p:sp>
      <p:sp>
        <p:nvSpPr>
          <p:cNvPr id="68" name="Rectangle 67"/>
          <p:cNvSpPr/>
          <p:nvPr/>
        </p:nvSpPr>
        <p:spPr bwMode="auto">
          <a:xfrm>
            <a:off x="5930900" y="5876925"/>
            <a:ext cx="1379538" cy="523875"/>
          </a:xfrm>
          <a:prstGeom prst="rect">
            <a:avLst/>
          </a:prstGeom>
        </p:spPr>
        <p:txBody>
          <a:bodyPr wrap="none">
            <a:spAutoFit/>
          </a:bodyPr>
          <a:lstStyle/>
          <a:p>
            <a:pPr eaLnBrk="0" hangingPunct="0">
              <a:defRPr/>
            </a:pPr>
            <a:r>
              <a:rPr lang="en-US" dirty="0">
                <a:solidFill>
                  <a:schemeClr val="accent6"/>
                </a:solidFill>
                <a:effectLst>
                  <a:outerShdw blurRad="38100" dist="38100" dir="2700000" algn="tl">
                    <a:srgbClr val="000000">
                      <a:alpha val="43137"/>
                    </a:srgbClr>
                  </a:outerShdw>
                </a:effectLst>
                <a:cs typeface="+mn-cs"/>
                <a:sym typeface="Wingdings" pitchFamily="2" charset="2"/>
              </a:rPr>
              <a:t>CCCCC</a:t>
            </a:r>
            <a:endParaRPr lang="en-CA" dirty="0">
              <a:solidFill>
                <a:schemeClr val="accent6"/>
              </a:solidFill>
              <a:effectLst>
                <a:outerShdw blurRad="38100" dist="38100" dir="2700000" algn="tl">
                  <a:srgbClr val="000000">
                    <a:alpha val="43137"/>
                  </a:srgbClr>
                </a:outerShdw>
              </a:effectLst>
              <a:cs typeface="+mn-cs"/>
            </a:endParaRPr>
          </a:p>
        </p:txBody>
      </p:sp>
      <p:sp>
        <p:nvSpPr>
          <p:cNvPr id="29" name="Rectangle 28"/>
          <p:cNvSpPr/>
          <p:nvPr/>
        </p:nvSpPr>
        <p:spPr bwMode="auto">
          <a:xfrm>
            <a:off x="5930900" y="6194425"/>
            <a:ext cx="1441450" cy="523875"/>
          </a:xfrm>
          <a:prstGeom prst="rect">
            <a:avLst/>
          </a:prstGeom>
        </p:spPr>
        <p:txBody>
          <a:bodyPr wrap="none">
            <a:spAutoFit/>
          </a:bodyPr>
          <a:lstStyle/>
          <a:p>
            <a:pPr eaLnBrk="0" hangingPunct="0">
              <a:defRPr/>
            </a:pPr>
            <a:r>
              <a:rPr lang="en-US" dirty="0">
                <a:solidFill>
                  <a:schemeClr val="accent6"/>
                </a:solidFill>
                <a:effectLst>
                  <a:outerShdw blurRad="38100" dist="38100" dir="2700000" algn="tl">
                    <a:srgbClr val="000000">
                      <a:alpha val="43137"/>
                    </a:srgbClr>
                  </a:outerShdw>
                </a:effectLst>
                <a:cs typeface="+mn-cs"/>
                <a:sym typeface="Wingdings" pitchFamily="2" charset="2"/>
              </a:rPr>
              <a:t>1 0 0 1 0</a:t>
            </a:r>
            <a:endParaRPr lang="en-CA" dirty="0">
              <a:solidFill>
                <a:schemeClr val="accent6"/>
              </a:solidFill>
              <a:effectLst>
                <a:outerShdw blurRad="38100" dist="38100" dir="2700000" algn="tl">
                  <a:srgbClr val="000000">
                    <a:alpha val="43137"/>
                  </a:srgbClr>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31">
                                            <p:txEl>
                                              <p:pRg st="0" end="0"/>
                                            </p:txEl>
                                          </p:spTgt>
                                        </p:tgtEl>
                                        <p:attrNameLst>
                                          <p:attrName>style.visibility</p:attrName>
                                        </p:attrNameLst>
                                      </p:cBhvr>
                                      <p:to>
                                        <p:strVal val="visible"/>
                                      </p:to>
                                    </p:set>
                                    <p:anim calcmode="lin" valueType="num">
                                      <p:cBhvr additive="base">
                                        <p:cTn id="13" dur="500" fill="hold"/>
                                        <p:tgtEl>
                                          <p:spTgt spid="31">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additive="base">
                                        <p:cTn id="19" dur="500" fill="hold"/>
                                        <p:tgtEl>
                                          <p:spTgt spid="21"/>
                                        </p:tgtEl>
                                        <p:attrNameLst>
                                          <p:attrName>ppt_x</p:attrName>
                                        </p:attrNameLst>
                                      </p:cBhvr>
                                      <p:tavLst>
                                        <p:tav tm="0">
                                          <p:val>
                                            <p:strVal val="#ppt_x"/>
                                          </p:val>
                                        </p:tav>
                                        <p:tav tm="100000">
                                          <p:val>
                                            <p:strVal val="#ppt_x"/>
                                          </p:val>
                                        </p:tav>
                                      </p:tavLst>
                                    </p:anim>
                                    <p:anim calcmode="lin" valueType="num">
                                      <p:cBhvr additive="base">
                                        <p:cTn id="20"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31">
                                            <p:txEl>
                                              <p:pRg st="1" end="1"/>
                                            </p:txEl>
                                          </p:spTgt>
                                        </p:tgtEl>
                                        <p:attrNameLst>
                                          <p:attrName>style.visibility</p:attrName>
                                        </p:attrNameLst>
                                      </p:cBhvr>
                                      <p:to>
                                        <p:strVal val="visible"/>
                                      </p:to>
                                    </p:set>
                                    <p:anim calcmode="lin" valueType="num">
                                      <p:cBhvr additive="base">
                                        <p:cTn id="25" dur="500" fill="hold"/>
                                        <p:tgtEl>
                                          <p:spTgt spid="31">
                                            <p:txEl>
                                              <p:pRg st="1" end="1"/>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nodeType="clickEffect">
                                  <p:stCondLst>
                                    <p:cond delay="0"/>
                                  </p:stCondLst>
                                  <p:childTnLst>
                                    <p:set>
                                      <p:cBhvr>
                                        <p:cTn id="30" dur="1" fill="hold">
                                          <p:stCondLst>
                                            <p:cond delay="0"/>
                                          </p:stCondLst>
                                        </p:cTn>
                                        <p:tgtEl>
                                          <p:spTgt spid="31">
                                            <p:txEl>
                                              <p:pRg st="2" end="2"/>
                                            </p:txEl>
                                          </p:spTgt>
                                        </p:tgtEl>
                                        <p:attrNameLst>
                                          <p:attrName>style.visibility</p:attrName>
                                        </p:attrNameLst>
                                      </p:cBhvr>
                                      <p:to>
                                        <p:strVal val="visible"/>
                                      </p:to>
                                    </p:set>
                                    <p:anim calcmode="lin" valueType="num">
                                      <p:cBhvr additive="base">
                                        <p:cTn id="31" dur="500" fill="hold"/>
                                        <p:tgtEl>
                                          <p:spTgt spid="31">
                                            <p:txEl>
                                              <p:pRg st="2" end="2"/>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1">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nodeType="clickEffect">
                                  <p:stCondLst>
                                    <p:cond delay="0"/>
                                  </p:stCondLst>
                                  <p:childTnLst>
                                    <p:set>
                                      <p:cBhvr>
                                        <p:cTn id="36" dur="1" fill="hold">
                                          <p:stCondLst>
                                            <p:cond delay="0"/>
                                          </p:stCondLst>
                                        </p:cTn>
                                        <p:tgtEl>
                                          <p:spTgt spid="41">
                                            <p:txEl>
                                              <p:pRg st="0" end="0"/>
                                            </p:txEl>
                                          </p:spTgt>
                                        </p:tgtEl>
                                        <p:attrNameLst>
                                          <p:attrName>style.visibility</p:attrName>
                                        </p:attrNameLst>
                                      </p:cBhvr>
                                      <p:to>
                                        <p:strVal val="visible"/>
                                      </p:to>
                                    </p:set>
                                    <p:anim calcmode="lin" valueType="num">
                                      <p:cBhvr additive="base">
                                        <p:cTn id="37" dur="500" fill="hold"/>
                                        <p:tgtEl>
                                          <p:spTgt spid="41">
                                            <p:txEl>
                                              <p:pRg st="0" end="0"/>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4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42"/>
                                        </p:tgtEl>
                                        <p:attrNameLst>
                                          <p:attrName>style.visibility</p:attrName>
                                        </p:attrNameLst>
                                      </p:cBhvr>
                                      <p:to>
                                        <p:strVal val="visible"/>
                                      </p:to>
                                    </p:set>
                                    <p:anim calcmode="lin" valueType="num">
                                      <p:cBhvr additive="base">
                                        <p:cTn id="43" dur="500" fill="hold"/>
                                        <p:tgtEl>
                                          <p:spTgt spid="42"/>
                                        </p:tgtEl>
                                        <p:attrNameLst>
                                          <p:attrName>ppt_x</p:attrName>
                                        </p:attrNameLst>
                                      </p:cBhvr>
                                      <p:tavLst>
                                        <p:tav tm="0">
                                          <p:val>
                                            <p:strVal val="1+#ppt_w/2"/>
                                          </p:val>
                                        </p:tav>
                                        <p:tav tm="100000">
                                          <p:val>
                                            <p:strVal val="#ppt_x"/>
                                          </p:val>
                                        </p:tav>
                                      </p:tavLst>
                                    </p:anim>
                                    <p:anim calcmode="lin" valueType="num">
                                      <p:cBhvr additive="base">
                                        <p:cTn id="44" dur="500" fill="hold"/>
                                        <p:tgtEl>
                                          <p:spTgt spid="42"/>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1" fill="hold" grpId="0" nodeType="clickEffect">
                                  <p:stCondLst>
                                    <p:cond delay="0"/>
                                  </p:stCondLst>
                                  <p:childTnLst>
                                    <p:set>
                                      <p:cBhvr>
                                        <p:cTn id="48" dur="1" fill="hold">
                                          <p:stCondLst>
                                            <p:cond delay="0"/>
                                          </p:stCondLst>
                                        </p:cTn>
                                        <p:tgtEl>
                                          <p:spTgt spid="29"/>
                                        </p:tgtEl>
                                        <p:attrNameLst>
                                          <p:attrName>style.visibility</p:attrName>
                                        </p:attrNameLst>
                                      </p:cBhvr>
                                      <p:to>
                                        <p:strVal val="visible"/>
                                      </p:to>
                                    </p:set>
                                    <p:anim calcmode="lin" valueType="num">
                                      <p:cBhvr additive="base">
                                        <p:cTn id="49" dur="500" fill="hold"/>
                                        <p:tgtEl>
                                          <p:spTgt spid="29"/>
                                        </p:tgtEl>
                                        <p:attrNameLst>
                                          <p:attrName>ppt_x</p:attrName>
                                        </p:attrNameLst>
                                      </p:cBhvr>
                                      <p:tavLst>
                                        <p:tav tm="0">
                                          <p:val>
                                            <p:strVal val="#ppt_x"/>
                                          </p:val>
                                        </p:tav>
                                        <p:tav tm="100000">
                                          <p:val>
                                            <p:strVal val="#ppt_x"/>
                                          </p:val>
                                        </p:tav>
                                      </p:tavLst>
                                    </p:anim>
                                    <p:anim calcmode="lin" valueType="num">
                                      <p:cBhvr additive="base">
                                        <p:cTn id="50" dur="500" fill="hold"/>
                                        <p:tgtEl>
                                          <p:spTgt spid="2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21" grpId="0"/>
      <p:bldP spid="42" grpId="0"/>
      <p:bldP spid="29" grpId="0"/>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smtClean="0"/>
              <a:t>Grammars</a:t>
            </a:r>
          </a:p>
        </p:txBody>
      </p:sp>
      <p:sp>
        <p:nvSpPr>
          <p:cNvPr id="10" name="Text Box 8"/>
          <p:cNvSpPr txBox="1">
            <a:spLocks noChangeArrowheads="1"/>
          </p:cNvSpPr>
          <p:nvPr/>
        </p:nvSpPr>
        <p:spPr bwMode="auto">
          <a:xfrm>
            <a:off x="152400" y="2587625"/>
            <a:ext cx="8610600" cy="523875"/>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Grammar for </a:t>
            </a:r>
            <a:r>
              <a:rPr lang="en-US" dirty="0">
                <a:solidFill>
                  <a:schemeClr val="accent2"/>
                </a:solidFill>
                <a:effectLst>
                  <a:outerShdw blurRad="38100" dist="38100" dir="2700000" algn="tl">
                    <a:srgbClr val="000000">
                      <a:alpha val="43137"/>
                    </a:srgbClr>
                  </a:outerShdw>
                </a:effectLst>
                <a:cs typeface="+mn-cs"/>
              </a:rPr>
              <a:t>Q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a:solidFill>
                  <a:schemeClr val="accent2"/>
                </a:solidFill>
                <a:effectLst>
                  <a:outerShdw blurRad="38100" dist="38100" dir="2700000" algn="tl">
                    <a:srgbClr val="000000">
                      <a:alpha val="43137"/>
                    </a:srgbClr>
                  </a:outerShdw>
                </a:effectLst>
                <a:cs typeface="+mn-cs"/>
              </a:rPr>
              <a:t>a</a:t>
            </a:r>
            <a:r>
              <a:rPr lang="en-US" baseline="30000" dirty="0">
                <a:solidFill>
                  <a:schemeClr val="accent2"/>
                </a:solidFill>
                <a:effectLst>
                  <a:outerShdw blurRad="38100" dist="38100" dir="2700000" algn="tl">
                    <a:srgbClr val="000000">
                      <a:alpha val="43137"/>
                    </a:srgbClr>
                  </a:outerShdw>
                </a:effectLst>
                <a:cs typeface="+mn-cs"/>
              </a:rPr>
              <a:t>n </a:t>
            </a:r>
            <a:r>
              <a:rPr lang="en-US" dirty="0" err="1">
                <a:solidFill>
                  <a:schemeClr val="accent2"/>
                </a:solidFill>
                <a:effectLst>
                  <a:outerShdw blurRad="38100" dist="38100" dir="2700000" algn="tl">
                    <a:srgbClr val="000000">
                      <a:alpha val="43137"/>
                    </a:srgbClr>
                  </a:outerShdw>
                </a:effectLst>
                <a:cs typeface="+mn-cs"/>
              </a:rPr>
              <a:t>b</a:t>
            </a:r>
            <a:r>
              <a:rPr lang="en-US" baseline="30000" dirty="0" err="1">
                <a:solidFill>
                  <a:schemeClr val="accent2"/>
                </a:solidFill>
                <a:effectLst>
                  <a:outerShdw blurRad="38100" dist="38100" dir="2700000" algn="tl">
                    <a:srgbClr val="000000">
                      <a:alpha val="43137"/>
                    </a:srgbClr>
                  </a:outerShdw>
                </a:effectLst>
                <a:cs typeface="+mn-cs"/>
              </a:rPr>
              <a:t>m</a:t>
            </a:r>
            <a:r>
              <a:rPr lang="en-US" baseline="30000" dirty="0">
                <a:solidFill>
                  <a:schemeClr val="accent2"/>
                </a:solidFill>
                <a:effectLst>
                  <a:outerShdw blurRad="38100" dist="38100" dir="2700000" algn="tl">
                    <a:srgbClr val="000000">
                      <a:alpha val="43137"/>
                    </a:srgbClr>
                  </a:outerShdw>
                </a:effectLst>
                <a:cs typeface="+mn-cs"/>
              </a:rPr>
              <a:t> </a:t>
            </a:r>
            <a:r>
              <a:rPr lang="en-US" dirty="0" err="1">
                <a:solidFill>
                  <a:schemeClr val="accent2"/>
                </a:solidFill>
                <a:effectLst>
                  <a:outerShdw blurRad="38100" dist="38100" dir="2700000" algn="tl">
                    <a:srgbClr val="000000">
                      <a:alpha val="43137"/>
                    </a:srgbClr>
                  </a:outerShdw>
                </a:effectLst>
                <a:cs typeface="+mn-cs"/>
              </a:rPr>
              <a:t>c</a:t>
            </a:r>
            <a:r>
              <a:rPr lang="en-US" baseline="30000" dirty="0" err="1">
                <a:solidFill>
                  <a:schemeClr val="accent2"/>
                </a:solidFill>
                <a:effectLst>
                  <a:outerShdw blurRad="38100" dist="38100" dir="2700000" algn="tl">
                    <a:srgbClr val="000000">
                      <a:alpha val="43137"/>
                    </a:srgbClr>
                  </a:outerShdw>
                </a:effectLst>
                <a:cs typeface="+mn-cs"/>
              </a:rPr>
              <a:t>2m+3</a:t>
            </a:r>
            <a:r>
              <a:rPr lang="en-US" baseline="30000" dirty="0">
                <a:solidFill>
                  <a:schemeClr val="accent2"/>
                </a:solidFill>
                <a:effectLst>
                  <a:outerShdw blurRad="38100" dist="38100" dir="2700000" algn="tl">
                    <a:srgbClr val="000000">
                      <a:alpha val="43137"/>
                    </a:srgbClr>
                  </a:outerShdw>
                </a:effectLst>
                <a:cs typeface="+mn-cs"/>
              </a:rPr>
              <a:t> </a:t>
            </a:r>
            <a:r>
              <a:rPr lang="en-US" dirty="0" err="1">
                <a:solidFill>
                  <a:schemeClr val="accent2"/>
                </a:solidFill>
                <a:effectLst>
                  <a:outerShdw blurRad="38100" dist="38100" dir="2700000" algn="tl">
                    <a:srgbClr val="000000">
                      <a:alpha val="43137"/>
                    </a:srgbClr>
                  </a:outerShdw>
                </a:effectLst>
                <a:cs typeface="+mn-cs"/>
              </a:rPr>
              <a:t>d</a:t>
            </a:r>
            <a:r>
              <a:rPr lang="en-US" baseline="30000" dirty="0" err="1">
                <a:solidFill>
                  <a:schemeClr val="accent2"/>
                </a:solidFill>
                <a:effectLst>
                  <a:outerShdw blurRad="38100" dist="38100" dir="2700000" algn="tl">
                    <a:srgbClr val="000000">
                      <a:alpha val="43137"/>
                    </a:srgbClr>
                  </a:outerShdw>
                </a:effectLst>
                <a:cs typeface="+mn-cs"/>
              </a:rPr>
              <a:t>n</a:t>
            </a:r>
            <a:endParaRPr lang="en-US" dirty="0">
              <a:effectLst>
                <a:outerShdw blurRad="38100" dist="38100" dir="2700000" algn="tl">
                  <a:srgbClr val="000000">
                    <a:alpha val="43137"/>
                  </a:srgbClr>
                </a:outerShdw>
              </a:effectLst>
              <a:cs typeface="+mn-cs"/>
            </a:endParaRPr>
          </a:p>
        </p:txBody>
      </p:sp>
      <p:sp>
        <p:nvSpPr>
          <p:cNvPr id="32" name="Text Box 8"/>
          <p:cNvSpPr txBox="1">
            <a:spLocks noChangeArrowheads="1"/>
          </p:cNvSpPr>
          <p:nvPr/>
        </p:nvSpPr>
        <p:spPr bwMode="auto">
          <a:xfrm>
            <a:off x="928688" y="4657725"/>
            <a:ext cx="6502400" cy="523875"/>
          </a:xfrm>
          <a:prstGeom prst="rect">
            <a:avLst/>
          </a:prstGeom>
          <a:noFill/>
          <a:ln w="38100">
            <a:noFill/>
            <a:miter lim="800000"/>
            <a:headEnd/>
            <a:tailEnd/>
          </a:ln>
          <a:effectLst/>
        </p:spPr>
        <p:txBody>
          <a:bodyPr>
            <a:spAutoFit/>
          </a:bodyPr>
          <a:lstStyle/>
          <a:p>
            <a:pPr eaLnBrk="0" hangingPunct="0">
              <a:buFont typeface="Arial" pitchFamily="34" charset="0"/>
              <a:buChar char="•"/>
              <a:defRPr/>
            </a:pPr>
            <a:r>
              <a:rPr lang="en-US">
                <a:effectLst>
                  <a:outerShdw blurRad="38100" dist="38100" dir="2700000" algn="tl">
                    <a:srgbClr val="000000">
                      <a:alpha val="43137"/>
                    </a:srgbClr>
                  </a:outerShdw>
                </a:effectLst>
                <a:cs typeface="+mn-cs"/>
              </a:rPr>
              <a:t>Which to spew first  </a:t>
            </a:r>
            <a:r>
              <a:rPr lang="en-US" dirty="0" err="1">
                <a:solidFill>
                  <a:schemeClr val="accent2"/>
                </a:solidFill>
                <a:effectLst>
                  <a:outerShdw blurRad="38100" dist="38100" dir="2700000" algn="tl">
                    <a:srgbClr val="000000">
                      <a:alpha val="43137"/>
                    </a:srgbClr>
                  </a:outerShdw>
                </a:effectLst>
                <a:cs typeface="+mn-cs"/>
              </a:rPr>
              <a:t>a&amp;d</a:t>
            </a:r>
            <a:r>
              <a:rPr lang="en-US" dirty="0">
                <a:effectLst>
                  <a:outerShdw blurRad="38100" dist="38100" dir="2700000" algn="tl">
                    <a:srgbClr val="000000">
                      <a:alpha val="43137"/>
                    </a:srgbClr>
                  </a:outerShdw>
                </a:effectLst>
                <a:cs typeface="+mn-cs"/>
              </a:rPr>
              <a:t>  or </a:t>
            </a:r>
            <a:r>
              <a:rPr lang="en-US" dirty="0" err="1">
                <a:solidFill>
                  <a:schemeClr val="accent2"/>
                </a:solidFill>
                <a:effectLst>
                  <a:outerShdw blurRad="38100" dist="38100" dir="2700000" algn="tl">
                    <a:srgbClr val="000000">
                      <a:alpha val="43137"/>
                    </a:srgbClr>
                  </a:outerShdw>
                </a:effectLst>
                <a:cs typeface="+mn-cs"/>
              </a:rPr>
              <a:t>b&amp;c</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16" name="Rectangle 15"/>
          <p:cNvSpPr/>
          <p:nvPr/>
        </p:nvSpPr>
        <p:spPr>
          <a:xfrm>
            <a:off x="1143000" y="669925"/>
            <a:ext cx="6376988" cy="522288"/>
          </a:xfrm>
          <a:prstGeom prst="rect">
            <a:avLst/>
          </a:prstGeom>
        </p:spPr>
        <p:txBody>
          <a:bodyPr wrap="none">
            <a:spAutoFit/>
          </a:bodyPr>
          <a:lstStyle/>
          <a:p>
            <a:pPr eaLnBrk="0" hangingPunct="0">
              <a:buFont typeface="Arial" pitchFamily="34" charset="0"/>
              <a:buChar char="•"/>
              <a:defRPr/>
            </a:pPr>
            <a:r>
              <a:rPr lang="en-US">
                <a:effectLst>
                  <a:outerShdw blurRad="38100" dist="38100" dir="2700000" algn="tl">
                    <a:srgbClr val="000000">
                      <a:alpha val="43137"/>
                    </a:srgbClr>
                  </a:outerShdw>
                </a:effectLst>
                <a:cs typeface="+mn-cs"/>
              </a:rPr>
              <a:t>Step </a:t>
            </a:r>
            <a:r>
              <a:rPr lang="en-US" dirty="0">
                <a:effectLst>
                  <a:outerShdw blurRad="38100" dist="38100" dir="2700000" algn="tl">
                    <a:srgbClr val="000000">
                      <a:alpha val="43137"/>
                    </a:srgbClr>
                  </a:outerShdw>
                </a:effectLst>
                <a:cs typeface="+mn-cs"/>
              </a:rPr>
              <a:t>1: Look for links </a:t>
            </a:r>
            <a:r>
              <a:rPr lang="en-US">
                <a:effectLst>
                  <a:outerShdw blurRad="38100" dist="38100" dir="2700000" algn="tl">
                    <a:srgbClr val="000000">
                      <a:alpha val="43137"/>
                    </a:srgbClr>
                  </a:outerShdw>
                </a:effectLst>
                <a:cs typeface="+mn-cs"/>
              </a:rPr>
              <a:t>and concatenations</a:t>
            </a:r>
            <a:r>
              <a:rPr lang="en-US" dirty="0">
                <a:effectLst>
                  <a:outerShdw blurRad="38100" dist="38100" dir="2700000" algn="tl">
                    <a:srgbClr val="000000">
                      <a:alpha val="43137"/>
                    </a:srgbClr>
                  </a:outerShdw>
                </a:effectLst>
                <a:cs typeface="+mn-cs"/>
              </a:rPr>
              <a:t>.</a:t>
            </a:r>
            <a:endParaRPr lang="en-CA" dirty="0">
              <a:cs typeface="+mn-cs"/>
            </a:endParaRPr>
          </a:p>
        </p:txBody>
      </p:sp>
      <p:grpSp>
        <p:nvGrpSpPr>
          <p:cNvPr id="2" name="Group 16"/>
          <p:cNvGrpSpPr>
            <a:grpSpLocks/>
          </p:cNvGrpSpPr>
          <p:nvPr/>
        </p:nvGrpSpPr>
        <p:grpSpPr bwMode="auto">
          <a:xfrm>
            <a:off x="3048000" y="3016250"/>
            <a:ext cx="1566863" cy="787400"/>
            <a:chOff x="3200400" y="889000"/>
            <a:chExt cx="1566863" cy="787401"/>
          </a:xfrm>
        </p:grpSpPr>
        <p:cxnSp>
          <p:nvCxnSpPr>
            <p:cNvPr id="220172" name="Straight Arrow Connector 18"/>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220173" name="Straight Arrow Connector 1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21" name="Rectangle 20"/>
          <p:cNvSpPr/>
          <p:nvPr/>
        </p:nvSpPr>
        <p:spPr>
          <a:xfrm>
            <a:off x="1143000" y="3106738"/>
            <a:ext cx="2622550" cy="1385887"/>
          </a:xfrm>
          <a:prstGeom prst="rect">
            <a:avLst/>
          </a:prstGeom>
        </p:spPr>
        <p:txBody>
          <a:bodyPr wrap="none">
            <a:spAutoFit/>
          </a:bodyPr>
          <a:lstStyle/>
          <a:p>
            <a:pPr algn="ctr" eaLnBrk="0" hangingPunct="0">
              <a:defRPr/>
            </a:pPr>
            <a:r>
              <a:rPr lang="en-US" dirty="0">
                <a:solidFill>
                  <a:schemeClr val="tx2"/>
                </a:solidFill>
                <a:effectLst>
                  <a:outerShdw blurRad="38100" dist="38100" dir="2700000" algn="tl">
                    <a:srgbClr val="000000">
                      <a:alpha val="43137"/>
                    </a:srgbClr>
                  </a:outerShdw>
                </a:effectLst>
                <a:cs typeface="+mn-cs"/>
              </a:rPr>
              <a:t>Linked</a:t>
            </a:r>
            <a:r>
              <a:rPr lang="en-US" dirty="0">
                <a:solidFill>
                  <a:srgbClr val="FF0000"/>
                </a:solidFill>
                <a:effectLst>
                  <a:outerShdw blurRad="38100" dist="38100" dir="2700000" algn="tl">
                    <a:srgbClr val="000000">
                      <a:alpha val="43137"/>
                    </a:srgbClr>
                  </a:outerShdw>
                </a:effectLst>
                <a:cs typeface="+mn-cs"/>
              </a:rPr>
              <a:t> </a:t>
            </a:r>
          </a:p>
          <a:p>
            <a:pPr algn="ctr" eaLnBrk="0" hangingPunct="0">
              <a:defRPr/>
            </a:pPr>
            <a:r>
              <a:rPr lang="en-US">
                <a:effectLst>
                  <a:outerShdw blurRad="38100" dist="38100" dir="2700000" algn="tl">
                    <a:srgbClr val="000000">
                      <a:alpha val="43137"/>
                    </a:srgbClr>
                  </a:outerShdw>
                </a:effectLst>
                <a:cs typeface="+mn-cs"/>
              </a:rPr>
              <a:t>because must </a:t>
            </a:r>
            <a:r>
              <a:rPr lang="en-US" dirty="0">
                <a:effectLst>
                  <a:outerShdw blurRad="38100" dist="38100" dir="2700000" algn="tl">
                    <a:srgbClr val="000000">
                      <a:alpha val="43137"/>
                    </a:srgbClr>
                  </a:outerShdw>
                </a:effectLst>
                <a:cs typeface="+mn-cs"/>
              </a:rPr>
              <a:t>be </a:t>
            </a:r>
            <a:r>
              <a:rPr lang="en-US">
                <a:effectLst>
                  <a:outerShdw blurRad="38100" dist="38100" dir="2700000" algn="tl">
                    <a:srgbClr val="000000">
                      <a:alpha val="43137"/>
                    </a:srgbClr>
                  </a:outerShdw>
                </a:effectLst>
                <a:cs typeface="+mn-cs"/>
              </a:rPr>
              <a:t/>
            </a:r>
            <a:br>
              <a:rPr lang="en-US">
                <a:effectLst>
                  <a:outerShdw blurRad="38100" dist="38100" dir="2700000" algn="tl">
                    <a:srgbClr val="000000">
                      <a:alpha val="43137"/>
                    </a:srgbClr>
                  </a:outerShdw>
                </a:effectLst>
                <a:cs typeface="+mn-cs"/>
              </a:rPr>
            </a:br>
            <a:r>
              <a:rPr lang="en-US">
                <a:effectLst>
                  <a:outerShdw blurRad="38100" dist="38100" dir="2700000" algn="tl">
                    <a:srgbClr val="000000">
                      <a:alpha val="43137"/>
                    </a:srgbClr>
                  </a:outerShdw>
                </a:effectLst>
                <a:cs typeface="+mn-cs"/>
              </a:rPr>
              <a:t>the </a:t>
            </a:r>
            <a:r>
              <a:rPr lang="en-US" dirty="0">
                <a:effectLst>
                  <a:outerShdw blurRad="38100" dist="38100" dir="2700000" algn="tl">
                    <a:srgbClr val="000000">
                      <a:alpha val="43137"/>
                    </a:srgbClr>
                  </a:outerShdw>
                </a:effectLst>
                <a:cs typeface="+mn-cs"/>
              </a:rPr>
              <a:t>same size </a:t>
            </a:r>
            <a:r>
              <a:rPr lang="en-US" dirty="0">
                <a:solidFill>
                  <a:schemeClr val="accent2"/>
                </a:solidFill>
                <a:effectLst>
                  <a:outerShdw blurRad="38100" dist="38100" dir="2700000" algn="tl">
                    <a:srgbClr val="000000">
                      <a:alpha val="43137"/>
                    </a:srgbClr>
                  </a:outerShdw>
                </a:effectLst>
                <a:cs typeface="+mn-cs"/>
              </a:rPr>
              <a:t>n</a:t>
            </a:r>
            <a:r>
              <a:rPr lang="en-US" dirty="0">
                <a:effectLst>
                  <a:outerShdw blurRad="38100" dist="38100" dir="2700000" algn="tl">
                    <a:srgbClr val="000000">
                      <a:alpha val="43137"/>
                    </a:srgbClr>
                  </a:outerShdw>
                </a:effectLst>
                <a:cs typeface="+mn-cs"/>
              </a:rPr>
              <a:t>.</a:t>
            </a:r>
            <a:endParaRPr lang="en-CA" dirty="0">
              <a:cs typeface="+mn-cs"/>
            </a:endParaRPr>
          </a:p>
        </p:txBody>
      </p:sp>
      <p:grpSp>
        <p:nvGrpSpPr>
          <p:cNvPr id="3" name="Group 22"/>
          <p:cNvGrpSpPr>
            <a:grpSpLocks/>
          </p:cNvGrpSpPr>
          <p:nvPr/>
        </p:nvGrpSpPr>
        <p:grpSpPr bwMode="auto">
          <a:xfrm>
            <a:off x="3436938" y="2952750"/>
            <a:ext cx="646112" cy="393700"/>
            <a:chOff x="3588544" y="825499"/>
            <a:chExt cx="646623" cy="393703"/>
          </a:xfrm>
        </p:grpSpPr>
        <p:cxnSp>
          <p:nvCxnSpPr>
            <p:cNvPr id="220170" name="Straight Arrow Connector 23"/>
            <p:cNvCxnSpPr>
              <a:cxnSpLocks noChangeShapeType="1"/>
            </p:cNvCxnSpPr>
            <p:nvPr/>
          </p:nvCxnSpPr>
          <p:spPr bwMode="auto">
            <a:xfrm rot="16200000" flipV="1">
              <a:off x="3585765" y="828279"/>
              <a:ext cx="393700" cy="388142"/>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220171" name="Straight Arrow Connector 33"/>
            <p:cNvCxnSpPr>
              <a:cxnSpLocks noChangeShapeType="1"/>
            </p:cNvCxnSpPr>
            <p:nvPr/>
          </p:nvCxnSpPr>
          <p:spPr bwMode="auto">
            <a:xfrm rot="5400000" flipH="1" flipV="1">
              <a:off x="3909076" y="893112"/>
              <a:ext cx="393703" cy="258478"/>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35" name="Rectangle 34"/>
          <p:cNvSpPr/>
          <p:nvPr/>
        </p:nvSpPr>
        <p:spPr>
          <a:xfrm>
            <a:off x="3886200" y="3111500"/>
            <a:ext cx="3041650" cy="1384300"/>
          </a:xfrm>
          <a:prstGeom prst="rect">
            <a:avLst/>
          </a:prstGeom>
        </p:spPr>
        <p:txBody>
          <a:bodyPr wrap="none">
            <a:spAutoFit/>
          </a:bodyPr>
          <a:lstStyle/>
          <a:p>
            <a:pPr algn="ctr" eaLnBrk="0" hangingPunct="0">
              <a:defRPr/>
            </a:pPr>
            <a:r>
              <a:rPr lang="en-US" dirty="0">
                <a:solidFill>
                  <a:schemeClr val="tx2"/>
                </a:solidFill>
                <a:effectLst>
                  <a:outerShdw blurRad="38100" dist="38100" dir="2700000" algn="tl">
                    <a:srgbClr val="000000">
                      <a:alpha val="43137"/>
                    </a:srgbClr>
                  </a:outerShdw>
                </a:effectLst>
                <a:cs typeface="+mn-cs"/>
              </a:rPr>
              <a:t>Linked</a:t>
            </a:r>
            <a:r>
              <a:rPr lang="en-US" dirty="0">
                <a:solidFill>
                  <a:srgbClr val="FF0000"/>
                </a:solidFill>
                <a:effectLst>
                  <a:outerShdw blurRad="38100" dist="38100" dir="2700000" algn="tl">
                    <a:srgbClr val="000000">
                      <a:alpha val="43137"/>
                    </a:srgbClr>
                  </a:outerShdw>
                </a:effectLst>
                <a:cs typeface="+mn-cs"/>
              </a:rPr>
              <a:t> </a:t>
            </a:r>
          </a:p>
          <a:p>
            <a:pPr algn="ctr" eaLnBrk="0" hangingPunct="0">
              <a:defRPr/>
            </a:pPr>
            <a:r>
              <a:rPr lang="en-US">
                <a:effectLst>
                  <a:outerShdw blurRad="38100" dist="38100" dir="2700000" algn="tl">
                    <a:srgbClr val="000000">
                      <a:alpha val="43137"/>
                    </a:srgbClr>
                  </a:outerShdw>
                </a:effectLst>
                <a:cs typeface="+mn-cs"/>
              </a:rPr>
              <a:t>because must </a:t>
            </a:r>
            <a:r>
              <a:rPr lang="en-US" dirty="0">
                <a:effectLst>
                  <a:outerShdw blurRad="38100" dist="38100" dir="2700000" algn="tl">
                    <a:srgbClr val="000000">
                      <a:alpha val="43137"/>
                    </a:srgbClr>
                  </a:outerShdw>
                </a:effectLst>
                <a:cs typeface="+mn-cs"/>
              </a:rPr>
              <a:t>be </a:t>
            </a:r>
            <a:r>
              <a:rPr lang="en-US">
                <a:effectLst>
                  <a:outerShdw blurRad="38100" dist="38100" dir="2700000" algn="tl">
                    <a:srgbClr val="000000">
                      <a:alpha val="43137"/>
                    </a:srgbClr>
                  </a:outerShdw>
                </a:effectLst>
                <a:cs typeface="+mn-cs"/>
              </a:rPr>
              <a:t/>
            </a:r>
            <a:br>
              <a:rPr lang="en-US">
                <a:effectLst>
                  <a:outerShdw blurRad="38100" dist="38100" dir="2700000" algn="tl">
                    <a:srgbClr val="000000">
                      <a:alpha val="43137"/>
                    </a:srgbClr>
                  </a:outerShdw>
                </a:effectLst>
                <a:cs typeface="+mn-cs"/>
              </a:rPr>
            </a:br>
            <a:r>
              <a:rPr lang="en-US">
                <a:effectLst>
                  <a:outerShdw blurRad="38100" dist="38100" dir="2700000" algn="tl">
                    <a:srgbClr val="000000">
                      <a:alpha val="43137"/>
                    </a:srgbClr>
                  </a:outerShdw>
                </a:effectLst>
                <a:cs typeface="+mn-cs"/>
              </a:rPr>
              <a:t>the double the </a:t>
            </a:r>
            <a:r>
              <a:rPr lang="en-US" dirty="0">
                <a:effectLst>
                  <a:outerShdw blurRad="38100" dist="38100" dir="2700000" algn="tl">
                    <a:srgbClr val="000000">
                      <a:alpha val="43137"/>
                    </a:srgbClr>
                  </a:outerShdw>
                </a:effectLst>
                <a:cs typeface="+mn-cs"/>
              </a:rPr>
              <a:t>size.</a:t>
            </a:r>
            <a:endParaRPr lang="en-CA" dirty="0">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6">
                                            <p:txEl>
                                              <p:pRg st="0" end="0"/>
                                            </p:txEl>
                                          </p:spTgt>
                                        </p:tgtEl>
                                        <p:attrNameLst>
                                          <p:attrName>style.visibility</p:attrName>
                                        </p:attrNameLst>
                                      </p:cBhvr>
                                      <p:to>
                                        <p:strVal val="visible"/>
                                      </p:to>
                                    </p:set>
                                    <p:anim calcmode="lin" valueType="num">
                                      <p:cBhvr additive="base">
                                        <p:cTn id="13" dur="500" fill="hold"/>
                                        <p:tgtEl>
                                          <p:spTgt spid="16">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21"/>
                                        </p:tgtEl>
                                        <p:attrNameLst>
                                          <p:attrName>style.visibility</p:attrName>
                                        </p:attrNameLst>
                                      </p:cBhvr>
                                      <p:to>
                                        <p:strVal val="visible"/>
                                      </p:to>
                                    </p:set>
                                    <p:anim calcmode="lin" valueType="num">
                                      <p:cBhvr additive="base">
                                        <p:cTn id="23" dur="500" fill="hold"/>
                                        <p:tgtEl>
                                          <p:spTgt spid="21"/>
                                        </p:tgtEl>
                                        <p:attrNameLst>
                                          <p:attrName>ppt_x</p:attrName>
                                        </p:attrNameLst>
                                      </p:cBhvr>
                                      <p:tavLst>
                                        <p:tav tm="0">
                                          <p:val>
                                            <p:strVal val="#ppt_x"/>
                                          </p:val>
                                        </p:tav>
                                        <p:tav tm="100000">
                                          <p:val>
                                            <p:strVal val="#ppt_x"/>
                                          </p:val>
                                        </p:tav>
                                      </p:tavLst>
                                    </p:anim>
                                    <p:anim calcmode="lin" valueType="num">
                                      <p:cBhvr additive="base">
                                        <p:cTn id="24" dur="500" fill="hold"/>
                                        <p:tgtEl>
                                          <p:spTgt spid="21"/>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additive="base">
                                        <p:cTn id="27" dur="500" fill="hold"/>
                                        <p:tgtEl>
                                          <p:spTgt spid="3"/>
                                        </p:tgtEl>
                                        <p:attrNameLst>
                                          <p:attrName>ppt_x</p:attrName>
                                        </p:attrNameLst>
                                      </p:cBhvr>
                                      <p:tavLst>
                                        <p:tav tm="0">
                                          <p:val>
                                            <p:strVal val="#ppt_x"/>
                                          </p:val>
                                        </p:tav>
                                        <p:tav tm="100000">
                                          <p:val>
                                            <p:strVal val="#ppt_x"/>
                                          </p:val>
                                        </p:tav>
                                      </p:tavLst>
                                    </p:anim>
                                    <p:anim calcmode="lin" valueType="num">
                                      <p:cBhvr additive="base">
                                        <p:cTn id="28" dur="500" fill="hold"/>
                                        <p:tgtEl>
                                          <p:spTgt spid="3"/>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35"/>
                                        </p:tgtEl>
                                        <p:attrNameLst>
                                          <p:attrName>style.visibility</p:attrName>
                                        </p:attrNameLst>
                                      </p:cBhvr>
                                      <p:to>
                                        <p:strVal val="visible"/>
                                      </p:to>
                                    </p:set>
                                    <p:anim calcmode="lin" valueType="num">
                                      <p:cBhvr additive="base">
                                        <p:cTn id="31" dur="500" fill="hold"/>
                                        <p:tgtEl>
                                          <p:spTgt spid="35"/>
                                        </p:tgtEl>
                                        <p:attrNameLst>
                                          <p:attrName>ppt_x</p:attrName>
                                        </p:attrNameLst>
                                      </p:cBhvr>
                                      <p:tavLst>
                                        <p:tav tm="0">
                                          <p:val>
                                            <p:strVal val="#ppt_x"/>
                                          </p:val>
                                        </p:tav>
                                        <p:tav tm="100000">
                                          <p:val>
                                            <p:strVal val="#ppt_x"/>
                                          </p:val>
                                        </p:tav>
                                      </p:tavLst>
                                    </p:anim>
                                    <p:anim calcmode="lin" valueType="num">
                                      <p:cBhvr additive="base">
                                        <p:cTn id="32" dur="500" fill="hold"/>
                                        <p:tgtEl>
                                          <p:spTgt spid="35"/>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nodeType="clickEffect">
                                  <p:stCondLst>
                                    <p:cond delay="0"/>
                                  </p:stCondLst>
                                  <p:childTnLst>
                                    <p:set>
                                      <p:cBhvr>
                                        <p:cTn id="36" dur="1" fill="hold">
                                          <p:stCondLst>
                                            <p:cond delay="0"/>
                                          </p:stCondLst>
                                        </p:cTn>
                                        <p:tgtEl>
                                          <p:spTgt spid="32">
                                            <p:txEl>
                                              <p:pRg st="0" end="0"/>
                                            </p:txEl>
                                          </p:spTgt>
                                        </p:tgtEl>
                                        <p:attrNameLst>
                                          <p:attrName>style.visibility</p:attrName>
                                        </p:attrNameLst>
                                      </p:cBhvr>
                                      <p:to>
                                        <p:strVal val="visible"/>
                                      </p:to>
                                    </p:set>
                                    <p:anim calcmode="lin" valueType="num">
                                      <p:cBhvr additive="base">
                                        <p:cTn id="37"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21" grpId="0"/>
      <p:bldP spid="35" grpId="0"/>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smtClean="0"/>
              <a:t>Grammars</a:t>
            </a:r>
          </a:p>
        </p:txBody>
      </p:sp>
      <p:sp>
        <p:nvSpPr>
          <p:cNvPr id="10" name="Text Box 8"/>
          <p:cNvSpPr txBox="1">
            <a:spLocks noChangeArrowheads="1"/>
          </p:cNvSpPr>
          <p:nvPr/>
        </p:nvSpPr>
        <p:spPr bwMode="auto">
          <a:xfrm>
            <a:off x="152400" y="2587625"/>
            <a:ext cx="8610600" cy="523875"/>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Grammar for </a:t>
            </a:r>
            <a:r>
              <a:rPr lang="en-US" dirty="0">
                <a:solidFill>
                  <a:schemeClr val="accent2"/>
                </a:solidFill>
                <a:effectLst>
                  <a:outerShdw blurRad="38100" dist="38100" dir="2700000" algn="tl">
                    <a:srgbClr val="000000">
                      <a:alpha val="43137"/>
                    </a:srgbClr>
                  </a:outerShdw>
                </a:effectLst>
                <a:cs typeface="+mn-cs"/>
              </a:rPr>
              <a:t>Q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a:solidFill>
                  <a:schemeClr val="accent2"/>
                </a:solidFill>
                <a:effectLst>
                  <a:outerShdw blurRad="38100" dist="38100" dir="2700000" algn="tl">
                    <a:srgbClr val="000000">
                      <a:alpha val="43137"/>
                    </a:srgbClr>
                  </a:outerShdw>
                </a:effectLst>
                <a:cs typeface="+mn-cs"/>
              </a:rPr>
              <a:t>a</a:t>
            </a:r>
            <a:r>
              <a:rPr lang="en-US" baseline="30000" dirty="0">
                <a:solidFill>
                  <a:schemeClr val="accent2"/>
                </a:solidFill>
                <a:effectLst>
                  <a:outerShdw blurRad="38100" dist="38100" dir="2700000" algn="tl">
                    <a:srgbClr val="000000">
                      <a:alpha val="43137"/>
                    </a:srgbClr>
                  </a:outerShdw>
                </a:effectLst>
                <a:cs typeface="+mn-cs"/>
              </a:rPr>
              <a:t>n </a:t>
            </a:r>
            <a:r>
              <a:rPr lang="en-US" dirty="0" err="1">
                <a:solidFill>
                  <a:schemeClr val="accent2"/>
                </a:solidFill>
                <a:effectLst>
                  <a:outerShdw blurRad="38100" dist="38100" dir="2700000" algn="tl">
                    <a:srgbClr val="000000">
                      <a:alpha val="43137"/>
                    </a:srgbClr>
                  </a:outerShdw>
                </a:effectLst>
                <a:cs typeface="+mn-cs"/>
              </a:rPr>
              <a:t>b</a:t>
            </a:r>
            <a:r>
              <a:rPr lang="en-US" baseline="30000" dirty="0" err="1">
                <a:solidFill>
                  <a:schemeClr val="accent2"/>
                </a:solidFill>
                <a:effectLst>
                  <a:outerShdw blurRad="38100" dist="38100" dir="2700000" algn="tl">
                    <a:srgbClr val="000000">
                      <a:alpha val="43137"/>
                    </a:srgbClr>
                  </a:outerShdw>
                </a:effectLst>
                <a:cs typeface="+mn-cs"/>
              </a:rPr>
              <a:t>m</a:t>
            </a:r>
            <a:r>
              <a:rPr lang="en-US" baseline="30000" dirty="0">
                <a:solidFill>
                  <a:schemeClr val="accent2"/>
                </a:solidFill>
                <a:effectLst>
                  <a:outerShdw blurRad="38100" dist="38100" dir="2700000" algn="tl">
                    <a:srgbClr val="000000">
                      <a:alpha val="43137"/>
                    </a:srgbClr>
                  </a:outerShdw>
                </a:effectLst>
                <a:cs typeface="+mn-cs"/>
              </a:rPr>
              <a:t> </a:t>
            </a:r>
            <a:r>
              <a:rPr lang="en-US" dirty="0" err="1">
                <a:solidFill>
                  <a:schemeClr val="accent2"/>
                </a:solidFill>
                <a:effectLst>
                  <a:outerShdw blurRad="38100" dist="38100" dir="2700000" algn="tl">
                    <a:srgbClr val="000000">
                      <a:alpha val="43137"/>
                    </a:srgbClr>
                  </a:outerShdw>
                </a:effectLst>
                <a:cs typeface="+mn-cs"/>
              </a:rPr>
              <a:t>c</a:t>
            </a:r>
            <a:r>
              <a:rPr lang="en-US" baseline="30000" dirty="0" err="1">
                <a:solidFill>
                  <a:schemeClr val="accent2"/>
                </a:solidFill>
                <a:effectLst>
                  <a:outerShdw blurRad="38100" dist="38100" dir="2700000" algn="tl">
                    <a:srgbClr val="000000">
                      <a:alpha val="43137"/>
                    </a:srgbClr>
                  </a:outerShdw>
                </a:effectLst>
                <a:cs typeface="+mn-cs"/>
              </a:rPr>
              <a:t>2m+3</a:t>
            </a:r>
            <a:r>
              <a:rPr lang="en-US" baseline="30000" dirty="0">
                <a:solidFill>
                  <a:schemeClr val="accent2"/>
                </a:solidFill>
                <a:effectLst>
                  <a:outerShdw blurRad="38100" dist="38100" dir="2700000" algn="tl">
                    <a:srgbClr val="000000">
                      <a:alpha val="43137"/>
                    </a:srgbClr>
                  </a:outerShdw>
                </a:effectLst>
                <a:cs typeface="+mn-cs"/>
              </a:rPr>
              <a:t> </a:t>
            </a:r>
            <a:r>
              <a:rPr lang="en-US" dirty="0" err="1">
                <a:solidFill>
                  <a:schemeClr val="accent2"/>
                </a:solidFill>
                <a:effectLst>
                  <a:outerShdw blurRad="38100" dist="38100" dir="2700000" algn="tl">
                    <a:srgbClr val="000000">
                      <a:alpha val="43137"/>
                    </a:srgbClr>
                  </a:outerShdw>
                </a:effectLst>
                <a:cs typeface="+mn-cs"/>
              </a:rPr>
              <a:t>d</a:t>
            </a:r>
            <a:r>
              <a:rPr lang="en-US" baseline="30000" dirty="0" err="1">
                <a:solidFill>
                  <a:schemeClr val="accent2"/>
                </a:solidFill>
                <a:effectLst>
                  <a:outerShdw blurRad="38100" dist="38100" dir="2700000" algn="tl">
                    <a:srgbClr val="000000">
                      <a:alpha val="43137"/>
                    </a:srgbClr>
                  </a:outerShdw>
                </a:effectLst>
                <a:cs typeface="+mn-cs"/>
              </a:rPr>
              <a:t>n</a:t>
            </a:r>
            <a:endParaRPr lang="en-US" dirty="0">
              <a:effectLst>
                <a:outerShdw blurRad="38100" dist="38100" dir="2700000" algn="tl">
                  <a:srgbClr val="000000">
                    <a:alpha val="43137"/>
                  </a:srgbClr>
                </a:outerShdw>
              </a:effectLst>
              <a:cs typeface="+mn-cs"/>
            </a:endParaRPr>
          </a:p>
        </p:txBody>
      </p:sp>
      <p:sp>
        <p:nvSpPr>
          <p:cNvPr id="16" name="Rectangle 15"/>
          <p:cNvSpPr/>
          <p:nvPr/>
        </p:nvSpPr>
        <p:spPr>
          <a:xfrm>
            <a:off x="1143000" y="669925"/>
            <a:ext cx="6288088" cy="1816100"/>
          </a:xfrm>
          <a:prstGeom prst="rect">
            <a:avLst/>
          </a:prstGeom>
        </p:spPr>
        <p:txBody>
          <a:bodyPr wrap="none">
            <a:spAutoFit/>
          </a:bodyPr>
          <a:lstStyle/>
          <a:p>
            <a:pPr eaLnBrk="0" hangingPunct="0">
              <a:buFont typeface="Arial" pitchFamily="34" charset="0"/>
              <a:buChar char="•"/>
              <a:defRPr/>
            </a:pPr>
            <a:r>
              <a:rPr lang="en-US">
                <a:effectLst>
                  <a:outerShdw blurRad="38100" dist="38100" dir="2700000" algn="tl">
                    <a:srgbClr val="000000">
                      <a:alpha val="43137"/>
                    </a:srgbClr>
                  </a:outerShdw>
                </a:effectLst>
                <a:cs typeface="+mn-cs"/>
              </a:rPr>
              <a:t>Step </a:t>
            </a:r>
            <a:r>
              <a:rPr lang="en-US" dirty="0">
                <a:effectLst>
                  <a:outerShdw blurRad="38100" dist="38100" dir="2700000" algn="tl">
                    <a:srgbClr val="000000">
                      <a:alpha val="43137"/>
                    </a:srgbClr>
                  </a:outerShdw>
                </a:effectLst>
                <a:cs typeface="+mn-cs"/>
              </a:rPr>
              <a:t>1: Look for links </a:t>
            </a:r>
            <a:r>
              <a:rPr lang="en-US">
                <a:effectLst>
                  <a:outerShdw blurRad="38100" dist="38100" dir="2700000" algn="tl">
                    <a:srgbClr val="000000">
                      <a:alpha val="43137"/>
                    </a:srgbClr>
                  </a:outerShdw>
                </a:effectLst>
                <a:cs typeface="+mn-cs"/>
              </a:rPr>
              <a:t>and concatenations</a:t>
            </a:r>
            <a:endParaRPr lang="en-US" dirty="0">
              <a:effectLst>
                <a:outerShdw blurRad="38100" dist="38100" dir="2700000" algn="tl">
                  <a:srgbClr val="000000">
                    <a:alpha val="43137"/>
                  </a:srgbClr>
                </a:outerShdw>
              </a:effectLst>
              <a:cs typeface="+mn-cs"/>
            </a:endParaRPr>
          </a:p>
          <a:p>
            <a:pPr eaLnBrk="0" hangingPunct="0">
              <a:buFont typeface="Arial" pitchFamily="34" charset="0"/>
              <a:buChar char="•"/>
              <a:defRPr/>
            </a:pPr>
            <a:r>
              <a:rPr lang="en-US">
                <a:effectLst>
                  <a:outerShdw blurRad="38100" dist="38100" dir="2700000" algn="tl">
                    <a:srgbClr val="000000">
                      <a:alpha val="43137"/>
                    </a:srgbClr>
                  </a:outerShdw>
                </a:effectLst>
                <a:cs typeface="+mn-cs"/>
              </a:rPr>
              <a:t>Step </a:t>
            </a:r>
            <a:r>
              <a:rPr lang="en-US" dirty="0">
                <a:effectLst>
                  <a:outerShdw blurRad="38100" dist="38100" dir="2700000" algn="tl">
                    <a:srgbClr val="000000">
                      <a:alpha val="43137"/>
                    </a:srgbClr>
                  </a:outerShdw>
                </a:effectLst>
                <a:cs typeface="+mn-cs"/>
              </a:rPr>
              <a:t>2: Give </a:t>
            </a:r>
            <a:r>
              <a:rPr lang="en-US">
                <a:effectLst>
                  <a:outerShdw blurRad="38100" dist="38100" dir="2700000" algn="tl">
                    <a:srgbClr val="000000">
                      <a:alpha val="43137"/>
                    </a:srgbClr>
                  </a:outerShdw>
                </a:effectLst>
                <a:cs typeface="+mn-cs"/>
              </a:rPr>
              <a:t>names to the parts</a:t>
            </a:r>
            <a:r>
              <a:rPr lang="en-US" dirty="0">
                <a:effectLst>
                  <a:outerShdw blurRad="38100" dist="38100" dir="2700000" algn="tl">
                    <a:srgbClr val="000000">
                      <a:alpha val="43137"/>
                    </a:srgbClr>
                  </a:outerShdw>
                </a:effectLst>
                <a:cs typeface="+mn-cs"/>
              </a:rPr>
              <a:t>.</a:t>
            </a:r>
          </a:p>
          <a:p>
            <a:pPr eaLnBrk="0" hangingPunct="0">
              <a:buFont typeface="Arial" pitchFamily="34" charset="0"/>
              <a:buChar char="•"/>
              <a:defRPr/>
            </a:pPr>
            <a:r>
              <a:rPr lang="en-US">
                <a:effectLst>
                  <a:outerShdw blurRad="38100" dist="38100" dir="2700000" algn="tl">
                    <a:srgbClr val="000000">
                      <a:alpha val="43137"/>
                    </a:srgbClr>
                  </a:outerShdw>
                </a:effectLst>
                <a:cs typeface="+mn-cs"/>
              </a:rPr>
              <a:t>Step </a:t>
            </a:r>
            <a:r>
              <a:rPr lang="en-US" dirty="0">
                <a:effectLst>
                  <a:outerShdw blurRad="38100" dist="38100" dir="2700000" algn="tl">
                    <a:srgbClr val="000000">
                      <a:alpha val="43137"/>
                    </a:srgbClr>
                  </a:outerShdw>
                </a:effectLst>
                <a:cs typeface="+mn-cs"/>
              </a:rPr>
              <a:t>3: Build Grammar rules.</a:t>
            </a:r>
          </a:p>
          <a:p>
            <a:pPr eaLnBrk="0" hangingPunct="0">
              <a:buFont typeface="Arial" pitchFamily="34" charset="0"/>
              <a:buChar char="•"/>
              <a:defRPr/>
            </a:pPr>
            <a:r>
              <a:rPr lang="en-US">
                <a:effectLst>
                  <a:outerShdw blurRad="38100" dist="38100" dir="2700000" algn="tl">
                    <a:srgbClr val="000000">
                      <a:alpha val="43137"/>
                    </a:srgbClr>
                  </a:outerShdw>
                </a:effectLst>
                <a:cs typeface="+mn-cs"/>
              </a:rPr>
              <a:t>Step </a:t>
            </a:r>
            <a:r>
              <a:rPr lang="en-US" dirty="0">
                <a:effectLst>
                  <a:outerShdw blurRad="38100" dist="38100" dir="2700000" algn="tl">
                    <a:srgbClr val="000000">
                      <a:alpha val="43137"/>
                    </a:srgbClr>
                  </a:outerShdw>
                </a:effectLst>
                <a:cs typeface="+mn-cs"/>
              </a:rPr>
              <a:t>4: </a:t>
            </a:r>
            <a:r>
              <a:rPr lang="en-US" dirty="0" err="1">
                <a:effectLst>
                  <a:outerShdw blurRad="38100" dist="38100" dir="2700000" algn="tl">
                    <a:srgbClr val="000000">
                      <a:alpha val="43137"/>
                    </a:srgbClr>
                  </a:outerShdw>
                </a:effectLst>
                <a:cs typeface="+mn-cs"/>
              </a:rPr>
              <a:t>Recurse</a:t>
            </a:r>
            <a:r>
              <a:rPr lang="en-US" dirty="0">
                <a:effectLst>
                  <a:outerShdw blurRad="38100" dist="38100" dir="2700000" algn="tl">
                    <a:srgbClr val="000000">
                      <a:alpha val="43137"/>
                    </a:srgbClr>
                  </a:outerShdw>
                </a:effectLst>
                <a:cs typeface="+mn-cs"/>
              </a:rPr>
              <a:t>.</a:t>
            </a:r>
            <a:endParaRPr lang="en-CA" dirty="0">
              <a:cs typeface="+mn-cs"/>
            </a:endParaRPr>
          </a:p>
        </p:txBody>
      </p:sp>
      <p:grpSp>
        <p:nvGrpSpPr>
          <p:cNvPr id="221189" name="Group 16"/>
          <p:cNvGrpSpPr>
            <a:grpSpLocks/>
          </p:cNvGrpSpPr>
          <p:nvPr/>
        </p:nvGrpSpPr>
        <p:grpSpPr bwMode="auto">
          <a:xfrm>
            <a:off x="3048000" y="3016250"/>
            <a:ext cx="1566863" cy="787400"/>
            <a:chOff x="3200400" y="889000"/>
            <a:chExt cx="1566863" cy="787401"/>
          </a:xfrm>
        </p:grpSpPr>
        <p:cxnSp>
          <p:nvCxnSpPr>
            <p:cNvPr id="221222" name="Straight Arrow Connector 18"/>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221223" name="Straight Arrow Connector 1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grpSp>
        <p:nvGrpSpPr>
          <p:cNvPr id="3" name="Group 70"/>
          <p:cNvGrpSpPr>
            <a:grpSpLocks/>
          </p:cNvGrpSpPr>
          <p:nvPr/>
        </p:nvGrpSpPr>
        <p:grpSpPr bwMode="auto">
          <a:xfrm>
            <a:off x="3302000" y="2946400"/>
            <a:ext cx="863600" cy="652463"/>
            <a:chOff x="3302000" y="2946401"/>
            <a:chExt cx="864000" cy="652461"/>
          </a:xfrm>
        </p:grpSpPr>
        <p:sp>
          <p:nvSpPr>
            <p:cNvPr id="37" name="Left Brace 36"/>
            <p:cNvSpPr/>
            <p:nvPr/>
          </p:nvSpPr>
          <p:spPr bwMode="auto">
            <a:xfrm rot="16200000">
              <a:off x="3619700" y="2628701"/>
              <a:ext cx="228599" cy="864000"/>
            </a:xfrm>
            <a:prstGeom prst="leftBrac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dirty="0">
                <a:effectLst>
                  <a:outerShdw blurRad="38100" dist="38100" dir="2700000" algn="tl">
                    <a:srgbClr val="000000">
                      <a:alpha val="43137"/>
                    </a:srgbClr>
                  </a:outerShdw>
                </a:effectLst>
                <a:cs typeface="+mn-cs"/>
              </a:endParaRPr>
            </a:p>
          </p:txBody>
        </p:sp>
        <p:sp>
          <p:nvSpPr>
            <p:cNvPr id="38" name="Rectangle 37"/>
            <p:cNvSpPr/>
            <p:nvPr/>
          </p:nvSpPr>
          <p:spPr>
            <a:xfrm>
              <a:off x="3505294" y="3060701"/>
              <a:ext cx="403412" cy="538161"/>
            </a:xfrm>
            <a:prstGeom prst="rect">
              <a:avLst/>
            </a:prstGeom>
          </p:spPr>
          <p:txBody>
            <a:bodyPr>
              <a:spAutoFit/>
            </a:bodyPr>
            <a:lstStyle/>
            <a:p>
              <a:pPr algn="ctr" eaLnBrk="0" hangingPunct="0">
                <a:defRPr/>
              </a:pPr>
              <a:r>
                <a:rPr lang="en-US">
                  <a:solidFill>
                    <a:schemeClr val="accent2"/>
                  </a:solidFill>
                  <a:effectLst>
                    <a:outerShdw blurRad="38100" dist="38100" dir="2700000" algn="tl">
                      <a:srgbClr val="000000">
                        <a:alpha val="43137"/>
                      </a:srgbClr>
                    </a:outerShdw>
                  </a:effectLst>
                  <a:cs typeface="+mn-cs"/>
                </a:rPr>
                <a:t>T</a:t>
              </a:r>
              <a:endParaRPr lang="en-CA" dirty="0">
                <a:solidFill>
                  <a:schemeClr val="accent2"/>
                </a:solidFill>
                <a:cs typeface="+mn-cs"/>
              </a:endParaRPr>
            </a:p>
          </p:txBody>
        </p:sp>
      </p:grpSp>
      <p:sp>
        <p:nvSpPr>
          <p:cNvPr id="22" name="Text Box 8"/>
          <p:cNvSpPr txBox="1">
            <a:spLocks noChangeArrowheads="1"/>
          </p:cNvSpPr>
          <p:nvPr/>
        </p:nvSpPr>
        <p:spPr bwMode="auto">
          <a:xfrm>
            <a:off x="928688" y="4276725"/>
            <a:ext cx="1814512" cy="523875"/>
          </a:xfrm>
          <a:prstGeom prst="rect">
            <a:avLst/>
          </a:prstGeom>
          <a:noFill/>
          <a:ln w="38100">
            <a:noFill/>
            <a:miter lim="800000"/>
            <a:headEnd/>
            <a:tailEnd/>
          </a:ln>
          <a:effectLst/>
        </p:spPr>
        <p:txBody>
          <a:bodyPr>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Spew:</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23" name="Rectangle 22"/>
          <p:cNvSpPr/>
          <p:nvPr/>
        </p:nvSpPr>
        <p:spPr>
          <a:xfrm>
            <a:off x="2147888" y="4276725"/>
            <a:ext cx="1573212"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Q  </a:t>
            </a:r>
            <a:r>
              <a:rPr lang="en-US" dirty="0" err="1">
                <a:solidFill>
                  <a:schemeClr val="accent2"/>
                </a:solidFill>
                <a:effectLst>
                  <a:outerShdw blurRad="38100" dist="38100" dir="2700000" algn="tl">
                    <a:srgbClr val="000000">
                      <a:alpha val="43137"/>
                    </a:srgbClr>
                  </a:outerShdw>
                </a:effectLst>
                <a:cs typeface="+mn-cs"/>
                <a:sym typeface="Wingdings" pitchFamily="2" charset="2"/>
              </a:rPr>
              <a:t>aQd</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25" name="Text Box 8"/>
          <p:cNvSpPr txBox="1">
            <a:spLocks noChangeArrowheads="1"/>
          </p:cNvSpPr>
          <p:nvPr/>
        </p:nvSpPr>
        <p:spPr bwMode="auto">
          <a:xfrm>
            <a:off x="914400" y="4657725"/>
            <a:ext cx="1814513" cy="523875"/>
          </a:xfrm>
          <a:prstGeom prst="rect">
            <a:avLst/>
          </a:prstGeom>
          <a:noFill/>
          <a:ln w="38100">
            <a:noFill/>
            <a:miter lim="800000"/>
            <a:headEnd/>
            <a:tailEnd/>
          </a:ln>
          <a:effectLst/>
        </p:spPr>
        <p:txBody>
          <a:bodyPr>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Plop:</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26" name="Rectangle 25"/>
          <p:cNvSpPr/>
          <p:nvPr/>
        </p:nvSpPr>
        <p:spPr>
          <a:xfrm>
            <a:off x="2133600" y="4657725"/>
            <a:ext cx="1819275"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Q </a:t>
            </a:r>
            <a:r>
              <a:rPr lang="en-US">
                <a:solidFill>
                  <a:schemeClr val="accent2"/>
                </a:solidFill>
                <a:effectLst>
                  <a:outerShdw blurRad="38100" dist="38100" dir="2700000" algn="tl">
                    <a:srgbClr val="000000">
                      <a:alpha val="43137"/>
                    </a:srgbClr>
                  </a:outerShdw>
                </a:effectLst>
                <a:cs typeface="+mn-cs"/>
                <a:sym typeface="Wingdings" pitchFamily="2" charset="2"/>
              </a:rPr>
              <a:t>   </a:t>
            </a:r>
            <a:r>
              <a:rPr lang="en-CA">
                <a:solidFill>
                  <a:schemeClr val="accent2"/>
                </a:solidFill>
                <a:effectLst>
                  <a:outerShdw blurRad="38100" dist="38100" dir="2700000" algn="tl">
                    <a:srgbClr val="000000">
                      <a:alpha val="43137"/>
                    </a:srgbClr>
                  </a:outerShdw>
                </a:effectLst>
                <a:cs typeface="+mn-cs"/>
                <a:sym typeface="Wingdings" pitchFamily="2" charset="2"/>
              </a:rPr>
              <a:t>Tccc</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27" name="Rectangle 26"/>
          <p:cNvSpPr/>
          <p:nvPr/>
        </p:nvSpPr>
        <p:spPr>
          <a:xfrm>
            <a:off x="6148388" y="2981325"/>
            <a:ext cx="444500"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Q</a:t>
            </a:r>
            <a:endParaRPr lang="en-CA" dirty="0">
              <a:solidFill>
                <a:schemeClr val="accent2"/>
              </a:solidFill>
              <a:effectLst>
                <a:outerShdw blurRad="38100" dist="38100" dir="2700000" algn="tl">
                  <a:srgbClr val="000000">
                    <a:alpha val="43137"/>
                  </a:srgbClr>
                </a:outerShdw>
              </a:effectLst>
              <a:cs typeface="+mn-cs"/>
            </a:endParaRPr>
          </a:p>
        </p:txBody>
      </p:sp>
      <p:sp>
        <p:nvSpPr>
          <p:cNvPr id="28" name="Rectangle 27"/>
          <p:cNvSpPr/>
          <p:nvPr/>
        </p:nvSpPr>
        <p:spPr>
          <a:xfrm>
            <a:off x="5797550" y="3598863"/>
            <a:ext cx="1122363" cy="523875"/>
          </a:xfrm>
          <a:prstGeom prst="rect">
            <a:avLst/>
          </a:prstGeom>
        </p:spPr>
        <p:txBody>
          <a:bodyPr wrap="none">
            <a:spAutoFit/>
          </a:bodyPr>
          <a:lstStyle/>
          <a:p>
            <a:pPr algn="ctr" eaLnBrk="0" hangingPunct="0">
              <a:defRPr/>
            </a:pPr>
            <a:r>
              <a:rPr lang="en-US" dirty="0" err="1">
                <a:solidFill>
                  <a:schemeClr val="accent2"/>
                </a:solidFill>
                <a:effectLst>
                  <a:outerShdw blurRad="38100" dist="38100" dir="2700000" algn="tl">
                    <a:srgbClr val="000000">
                      <a:alpha val="43137"/>
                    </a:srgbClr>
                  </a:outerShdw>
                </a:effectLst>
                <a:cs typeface="+mn-cs"/>
                <a:sym typeface="Wingdings" pitchFamily="2" charset="2"/>
              </a:rPr>
              <a:t>aaQdd</a:t>
            </a:r>
            <a:endParaRPr lang="en-CA" dirty="0">
              <a:solidFill>
                <a:schemeClr val="accent2"/>
              </a:solidFill>
              <a:effectLst>
                <a:outerShdw blurRad="38100" dist="38100" dir="2700000" algn="tl">
                  <a:srgbClr val="000000">
                    <a:alpha val="43137"/>
                  </a:srgbClr>
                </a:outerShdw>
              </a:effectLst>
              <a:cs typeface="+mn-cs"/>
            </a:endParaRPr>
          </a:p>
        </p:txBody>
      </p:sp>
      <p:sp>
        <p:nvSpPr>
          <p:cNvPr id="29" name="Rectangle 28"/>
          <p:cNvSpPr/>
          <p:nvPr/>
        </p:nvSpPr>
        <p:spPr>
          <a:xfrm>
            <a:off x="5649913" y="3952875"/>
            <a:ext cx="1460500" cy="523875"/>
          </a:xfrm>
          <a:prstGeom prst="rect">
            <a:avLst/>
          </a:prstGeom>
        </p:spPr>
        <p:txBody>
          <a:bodyPr wrap="none">
            <a:spAutoFit/>
          </a:bodyPr>
          <a:lstStyle/>
          <a:p>
            <a:pPr algn="ctr" eaLnBrk="0" hangingPunct="0">
              <a:defRPr/>
            </a:pPr>
            <a:r>
              <a:rPr lang="en-US" dirty="0" err="1">
                <a:solidFill>
                  <a:schemeClr val="accent2"/>
                </a:solidFill>
                <a:effectLst>
                  <a:outerShdw blurRad="38100" dist="38100" dir="2700000" algn="tl">
                    <a:srgbClr val="000000">
                      <a:alpha val="43137"/>
                    </a:srgbClr>
                  </a:outerShdw>
                </a:effectLst>
                <a:cs typeface="+mn-cs"/>
                <a:sym typeface="Wingdings" pitchFamily="2" charset="2"/>
              </a:rPr>
              <a:t>aaaQddd</a:t>
            </a:r>
            <a:endParaRPr lang="en-CA" dirty="0">
              <a:solidFill>
                <a:schemeClr val="accent2"/>
              </a:solidFill>
              <a:effectLst>
                <a:outerShdw blurRad="38100" dist="38100" dir="2700000" algn="tl">
                  <a:srgbClr val="000000">
                    <a:alpha val="43137"/>
                  </a:srgbClr>
                </a:outerShdw>
              </a:effectLst>
              <a:cs typeface="+mn-cs"/>
            </a:endParaRPr>
          </a:p>
        </p:txBody>
      </p:sp>
      <p:sp>
        <p:nvSpPr>
          <p:cNvPr id="30" name="Rectangle 29"/>
          <p:cNvSpPr/>
          <p:nvPr/>
        </p:nvSpPr>
        <p:spPr>
          <a:xfrm>
            <a:off x="5464175" y="4267200"/>
            <a:ext cx="1798638" cy="523875"/>
          </a:xfrm>
          <a:prstGeom prst="rect">
            <a:avLst/>
          </a:prstGeom>
        </p:spPr>
        <p:txBody>
          <a:bodyPr wrap="none">
            <a:spAutoFit/>
          </a:bodyPr>
          <a:lstStyle/>
          <a:p>
            <a:pPr algn="ctr" eaLnBrk="0" hangingPunct="0">
              <a:defRPr/>
            </a:pPr>
            <a:r>
              <a:rPr lang="en-US" dirty="0" err="1">
                <a:solidFill>
                  <a:schemeClr val="accent2"/>
                </a:solidFill>
                <a:effectLst>
                  <a:outerShdw blurRad="38100" dist="38100" dir="2700000" algn="tl">
                    <a:srgbClr val="000000">
                      <a:alpha val="43137"/>
                    </a:srgbClr>
                  </a:outerShdw>
                </a:effectLst>
                <a:cs typeface="+mn-cs"/>
                <a:sym typeface="Wingdings" pitchFamily="2" charset="2"/>
              </a:rPr>
              <a:t>aaaaQdddd</a:t>
            </a:r>
            <a:endParaRPr lang="en-CA" dirty="0">
              <a:solidFill>
                <a:schemeClr val="accent2"/>
              </a:solidFill>
              <a:effectLst>
                <a:outerShdw blurRad="38100" dist="38100" dir="2700000" algn="tl">
                  <a:srgbClr val="000000">
                    <a:alpha val="43137"/>
                  </a:srgbClr>
                </a:outerShdw>
              </a:effectLst>
              <a:cs typeface="+mn-cs"/>
            </a:endParaRPr>
          </a:p>
        </p:txBody>
      </p:sp>
      <p:sp>
        <p:nvSpPr>
          <p:cNvPr id="42" name="Rectangle 41"/>
          <p:cNvSpPr/>
          <p:nvPr/>
        </p:nvSpPr>
        <p:spPr>
          <a:xfrm>
            <a:off x="5321300" y="4579938"/>
            <a:ext cx="2135188" cy="523875"/>
          </a:xfrm>
          <a:prstGeom prst="rect">
            <a:avLst/>
          </a:prstGeom>
        </p:spPr>
        <p:txBody>
          <a:bodyPr wrap="none">
            <a:spAutoFit/>
          </a:bodyPr>
          <a:lstStyle/>
          <a:p>
            <a:pPr algn="ctr" eaLnBrk="0" hangingPunct="0">
              <a:defRPr/>
            </a:pPr>
            <a:r>
              <a:rPr lang="en-US" dirty="0" err="1">
                <a:solidFill>
                  <a:schemeClr val="accent2"/>
                </a:solidFill>
                <a:effectLst>
                  <a:outerShdw blurRad="38100" dist="38100" dir="2700000" algn="tl">
                    <a:srgbClr val="000000">
                      <a:alpha val="43137"/>
                    </a:srgbClr>
                  </a:outerShdw>
                </a:effectLst>
                <a:cs typeface="+mn-cs"/>
                <a:sym typeface="Wingdings" pitchFamily="2" charset="2"/>
              </a:rPr>
              <a:t>aaaaaQddddd</a:t>
            </a:r>
            <a:endParaRPr lang="en-CA" dirty="0">
              <a:solidFill>
                <a:schemeClr val="accent2"/>
              </a:solidFill>
              <a:effectLst>
                <a:outerShdw blurRad="38100" dist="38100" dir="2700000" algn="tl">
                  <a:srgbClr val="000000">
                    <a:alpha val="43137"/>
                  </a:srgbClr>
                </a:outerShdw>
              </a:effectLst>
              <a:cs typeface="+mn-cs"/>
            </a:endParaRPr>
          </a:p>
        </p:txBody>
      </p:sp>
      <p:sp>
        <p:nvSpPr>
          <p:cNvPr id="46" name="Rectangle 45"/>
          <p:cNvSpPr/>
          <p:nvPr/>
        </p:nvSpPr>
        <p:spPr>
          <a:xfrm>
            <a:off x="5967413" y="3286125"/>
            <a:ext cx="781050" cy="523875"/>
          </a:xfrm>
          <a:prstGeom prst="rect">
            <a:avLst/>
          </a:prstGeom>
        </p:spPr>
        <p:txBody>
          <a:bodyPr wrap="none">
            <a:spAutoFit/>
          </a:bodyPr>
          <a:lstStyle/>
          <a:p>
            <a:pPr algn="ctr" eaLnBrk="0" hangingPunct="0">
              <a:defRPr/>
            </a:pPr>
            <a:r>
              <a:rPr lang="en-US" dirty="0" err="1">
                <a:solidFill>
                  <a:schemeClr val="accent2"/>
                </a:solidFill>
                <a:effectLst>
                  <a:outerShdw blurRad="38100" dist="38100" dir="2700000" algn="tl">
                    <a:srgbClr val="000000">
                      <a:alpha val="43137"/>
                    </a:srgbClr>
                  </a:outerShdw>
                </a:effectLst>
                <a:cs typeface="+mn-cs"/>
                <a:sym typeface="Wingdings" pitchFamily="2" charset="2"/>
              </a:rPr>
              <a:t>aQd</a:t>
            </a:r>
            <a:endParaRPr lang="en-CA" dirty="0">
              <a:solidFill>
                <a:schemeClr val="accent2"/>
              </a:solidFill>
              <a:effectLst>
                <a:outerShdw blurRad="38100" dist="38100" dir="2700000" algn="tl">
                  <a:srgbClr val="000000">
                    <a:alpha val="43137"/>
                  </a:srgbClr>
                </a:outerShdw>
              </a:effectLst>
              <a:cs typeface="+mn-cs"/>
            </a:endParaRPr>
          </a:p>
        </p:txBody>
      </p:sp>
      <p:grpSp>
        <p:nvGrpSpPr>
          <p:cNvPr id="4" name="Group 43"/>
          <p:cNvGrpSpPr>
            <a:grpSpLocks/>
          </p:cNvGrpSpPr>
          <p:nvPr/>
        </p:nvGrpSpPr>
        <p:grpSpPr bwMode="auto">
          <a:xfrm>
            <a:off x="6172200" y="3317875"/>
            <a:ext cx="347663" cy="187325"/>
            <a:chOff x="4191000" y="2186400"/>
            <a:chExt cx="372291" cy="534639"/>
          </a:xfrm>
        </p:grpSpPr>
        <p:sp>
          <p:nvSpPr>
            <p:cNvPr id="48" name="Freeform 47"/>
            <p:cNvSpPr/>
            <p:nvPr/>
          </p:nvSpPr>
          <p:spPr bwMode="auto">
            <a:xfrm>
              <a:off x="4191000" y="2186400"/>
              <a:ext cx="144497" cy="521048"/>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2"/>
                </a:solidFill>
                <a:effectLst>
                  <a:outerShdw blurRad="38100" dist="38100" dir="2700000" algn="tl">
                    <a:srgbClr val="000000">
                      <a:alpha val="43137"/>
                    </a:srgbClr>
                  </a:outerShdw>
                </a:effectLst>
                <a:cs typeface="+mn-cs"/>
              </a:endParaRPr>
            </a:p>
          </p:txBody>
        </p:sp>
        <p:sp>
          <p:nvSpPr>
            <p:cNvPr id="49" name="Freeform 48"/>
            <p:cNvSpPr/>
            <p:nvPr/>
          </p:nvSpPr>
          <p:spPr bwMode="auto">
            <a:xfrm flipH="1">
              <a:off x="4418794" y="2199994"/>
              <a:ext cx="144497" cy="52104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2"/>
                </a:solidFill>
                <a:effectLst>
                  <a:outerShdw blurRad="38100" dist="38100" dir="2700000" algn="tl">
                    <a:srgbClr val="000000">
                      <a:alpha val="43137"/>
                    </a:srgbClr>
                  </a:outerShdw>
                </a:effectLst>
                <a:cs typeface="+mn-cs"/>
              </a:endParaRPr>
            </a:p>
          </p:txBody>
        </p:sp>
      </p:grpSp>
      <p:sp>
        <p:nvSpPr>
          <p:cNvPr id="74" name="Rectangle 73"/>
          <p:cNvSpPr/>
          <p:nvPr/>
        </p:nvSpPr>
        <p:spPr bwMode="auto">
          <a:xfrm>
            <a:off x="5067300" y="4965700"/>
            <a:ext cx="2546350" cy="522288"/>
          </a:xfrm>
          <a:prstGeom prst="rect">
            <a:avLst/>
          </a:prstGeom>
        </p:spPr>
        <p:txBody>
          <a:bodyPr wrap="none">
            <a:spAutoFit/>
          </a:bodyPr>
          <a:lstStyle/>
          <a:p>
            <a:pPr algn="ctr" eaLnBrk="0" hangingPunct="0">
              <a:defRPr/>
            </a:pPr>
            <a:r>
              <a:rPr lang="en-US">
                <a:solidFill>
                  <a:schemeClr val="accent2"/>
                </a:solidFill>
                <a:effectLst>
                  <a:outerShdw blurRad="38100" dist="38100" dir="2700000" algn="tl">
                    <a:srgbClr val="000000">
                      <a:alpha val="43137"/>
                    </a:srgbClr>
                  </a:outerShdw>
                </a:effectLst>
                <a:cs typeface="+mn-cs"/>
                <a:sym typeface="Wingdings" pitchFamily="2" charset="2"/>
              </a:rPr>
              <a:t>aaaaaTcccddddd</a:t>
            </a:r>
            <a:endParaRPr lang="en-CA" dirty="0">
              <a:solidFill>
                <a:schemeClr val="accent2"/>
              </a:solidFill>
              <a:effectLst>
                <a:outerShdw blurRad="38100" dist="38100" dir="2700000" algn="tl">
                  <a:srgbClr val="000000">
                    <a:alpha val="43137"/>
                  </a:srgbClr>
                </a:outerShdw>
              </a:effectLst>
              <a:cs typeface="+mn-cs"/>
            </a:endParaRPr>
          </a:p>
        </p:txBody>
      </p:sp>
      <p:grpSp>
        <p:nvGrpSpPr>
          <p:cNvPr id="5" name="Group 43"/>
          <p:cNvGrpSpPr>
            <a:grpSpLocks/>
          </p:cNvGrpSpPr>
          <p:nvPr/>
        </p:nvGrpSpPr>
        <p:grpSpPr bwMode="auto">
          <a:xfrm>
            <a:off x="6172200" y="3622675"/>
            <a:ext cx="347663" cy="187325"/>
            <a:chOff x="4191000" y="2186400"/>
            <a:chExt cx="372291" cy="534639"/>
          </a:xfrm>
        </p:grpSpPr>
        <p:sp>
          <p:nvSpPr>
            <p:cNvPr id="76" name="Freeform 75"/>
            <p:cNvSpPr/>
            <p:nvPr/>
          </p:nvSpPr>
          <p:spPr bwMode="auto">
            <a:xfrm>
              <a:off x="4191000" y="2186400"/>
              <a:ext cx="144497" cy="521048"/>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2"/>
                </a:solidFill>
                <a:effectLst>
                  <a:outerShdw blurRad="38100" dist="38100" dir="2700000" algn="tl">
                    <a:srgbClr val="000000">
                      <a:alpha val="43137"/>
                    </a:srgbClr>
                  </a:outerShdw>
                </a:effectLst>
                <a:cs typeface="+mn-cs"/>
              </a:endParaRPr>
            </a:p>
          </p:txBody>
        </p:sp>
        <p:sp>
          <p:nvSpPr>
            <p:cNvPr id="77" name="Freeform 76"/>
            <p:cNvSpPr/>
            <p:nvPr/>
          </p:nvSpPr>
          <p:spPr bwMode="auto">
            <a:xfrm flipH="1">
              <a:off x="4418794" y="2199994"/>
              <a:ext cx="144497" cy="52104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2"/>
                </a:solidFill>
                <a:effectLst>
                  <a:outerShdw blurRad="38100" dist="38100" dir="2700000" algn="tl">
                    <a:srgbClr val="000000">
                      <a:alpha val="43137"/>
                    </a:srgbClr>
                  </a:outerShdw>
                </a:effectLst>
                <a:cs typeface="+mn-cs"/>
              </a:endParaRPr>
            </a:p>
          </p:txBody>
        </p:sp>
      </p:grpSp>
      <p:grpSp>
        <p:nvGrpSpPr>
          <p:cNvPr id="6" name="Group 43"/>
          <p:cNvGrpSpPr>
            <a:grpSpLocks/>
          </p:cNvGrpSpPr>
          <p:nvPr/>
        </p:nvGrpSpPr>
        <p:grpSpPr bwMode="auto">
          <a:xfrm>
            <a:off x="6172200" y="3941763"/>
            <a:ext cx="347663" cy="185737"/>
            <a:chOff x="4191000" y="2186400"/>
            <a:chExt cx="372291" cy="534639"/>
          </a:xfrm>
        </p:grpSpPr>
        <p:sp>
          <p:nvSpPr>
            <p:cNvPr id="79" name="Freeform 78"/>
            <p:cNvSpPr/>
            <p:nvPr/>
          </p:nvSpPr>
          <p:spPr bwMode="auto">
            <a:xfrm>
              <a:off x="4191000" y="2186400"/>
              <a:ext cx="144497" cy="52093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2"/>
                </a:solidFill>
                <a:effectLst>
                  <a:outerShdw blurRad="38100" dist="38100" dir="2700000" algn="tl">
                    <a:srgbClr val="000000">
                      <a:alpha val="43137"/>
                    </a:srgbClr>
                  </a:outerShdw>
                </a:effectLst>
                <a:cs typeface="+mn-cs"/>
              </a:endParaRPr>
            </a:p>
          </p:txBody>
        </p:sp>
        <p:sp>
          <p:nvSpPr>
            <p:cNvPr id="80" name="Freeform 79"/>
            <p:cNvSpPr/>
            <p:nvPr/>
          </p:nvSpPr>
          <p:spPr bwMode="auto">
            <a:xfrm flipH="1">
              <a:off x="4418794" y="2200107"/>
              <a:ext cx="144497" cy="52093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2"/>
                </a:solidFill>
                <a:effectLst>
                  <a:outerShdw blurRad="38100" dist="38100" dir="2700000" algn="tl">
                    <a:srgbClr val="000000">
                      <a:alpha val="43137"/>
                    </a:srgbClr>
                  </a:outerShdw>
                </a:effectLst>
                <a:cs typeface="+mn-cs"/>
              </a:endParaRPr>
            </a:p>
          </p:txBody>
        </p:sp>
      </p:grpSp>
      <p:grpSp>
        <p:nvGrpSpPr>
          <p:cNvPr id="7" name="Group 43"/>
          <p:cNvGrpSpPr>
            <a:grpSpLocks/>
          </p:cNvGrpSpPr>
          <p:nvPr/>
        </p:nvGrpSpPr>
        <p:grpSpPr bwMode="auto">
          <a:xfrm>
            <a:off x="6172200" y="4284663"/>
            <a:ext cx="347663" cy="187325"/>
            <a:chOff x="4191000" y="2186400"/>
            <a:chExt cx="372291" cy="534639"/>
          </a:xfrm>
        </p:grpSpPr>
        <p:sp>
          <p:nvSpPr>
            <p:cNvPr id="82" name="Freeform 81"/>
            <p:cNvSpPr/>
            <p:nvPr/>
          </p:nvSpPr>
          <p:spPr bwMode="auto">
            <a:xfrm>
              <a:off x="4191000" y="2186400"/>
              <a:ext cx="144497" cy="52104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2"/>
                </a:solidFill>
                <a:effectLst>
                  <a:outerShdw blurRad="38100" dist="38100" dir="2700000" algn="tl">
                    <a:srgbClr val="000000">
                      <a:alpha val="43137"/>
                    </a:srgbClr>
                  </a:outerShdw>
                </a:effectLst>
                <a:cs typeface="+mn-cs"/>
              </a:endParaRPr>
            </a:p>
          </p:txBody>
        </p:sp>
        <p:sp>
          <p:nvSpPr>
            <p:cNvPr id="83" name="Freeform 82"/>
            <p:cNvSpPr/>
            <p:nvPr/>
          </p:nvSpPr>
          <p:spPr bwMode="auto">
            <a:xfrm flipH="1">
              <a:off x="4418794" y="2199991"/>
              <a:ext cx="144497" cy="521048"/>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2"/>
                </a:solidFill>
                <a:effectLst>
                  <a:outerShdw blurRad="38100" dist="38100" dir="2700000" algn="tl">
                    <a:srgbClr val="000000">
                      <a:alpha val="43137"/>
                    </a:srgbClr>
                  </a:outerShdw>
                </a:effectLst>
                <a:cs typeface="+mn-cs"/>
              </a:endParaRPr>
            </a:p>
          </p:txBody>
        </p:sp>
      </p:grpSp>
      <p:grpSp>
        <p:nvGrpSpPr>
          <p:cNvPr id="8" name="Group 43"/>
          <p:cNvGrpSpPr>
            <a:grpSpLocks/>
          </p:cNvGrpSpPr>
          <p:nvPr/>
        </p:nvGrpSpPr>
        <p:grpSpPr bwMode="auto">
          <a:xfrm>
            <a:off x="6172200" y="4629150"/>
            <a:ext cx="347663" cy="185738"/>
            <a:chOff x="4191000" y="2186400"/>
            <a:chExt cx="372291" cy="534639"/>
          </a:xfrm>
        </p:grpSpPr>
        <p:sp>
          <p:nvSpPr>
            <p:cNvPr id="85" name="Freeform 84"/>
            <p:cNvSpPr/>
            <p:nvPr/>
          </p:nvSpPr>
          <p:spPr bwMode="auto">
            <a:xfrm>
              <a:off x="4191000" y="2186400"/>
              <a:ext cx="144497" cy="520929"/>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2"/>
                </a:solidFill>
                <a:effectLst>
                  <a:outerShdw blurRad="38100" dist="38100" dir="2700000" algn="tl">
                    <a:srgbClr val="000000">
                      <a:alpha val="43137"/>
                    </a:srgbClr>
                  </a:outerShdw>
                </a:effectLst>
                <a:cs typeface="+mn-cs"/>
              </a:endParaRPr>
            </a:p>
          </p:txBody>
        </p:sp>
        <p:sp>
          <p:nvSpPr>
            <p:cNvPr id="86" name="Freeform 85"/>
            <p:cNvSpPr/>
            <p:nvPr/>
          </p:nvSpPr>
          <p:spPr bwMode="auto">
            <a:xfrm flipH="1">
              <a:off x="4418794" y="2200110"/>
              <a:ext cx="144497" cy="520929"/>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2"/>
                </a:solidFill>
                <a:effectLst>
                  <a:outerShdw blurRad="38100" dist="38100" dir="2700000" algn="tl">
                    <a:srgbClr val="000000">
                      <a:alpha val="43137"/>
                    </a:srgbClr>
                  </a:outerShdw>
                </a:effectLst>
                <a:cs typeface="+mn-cs"/>
              </a:endParaRPr>
            </a:p>
          </p:txBody>
        </p:sp>
      </p:grpSp>
      <p:grpSp>
        <p:nvGrpSpPr>
          <p:cNvPr id="9" name="Group 43"/>
          <p:cNvGrpSpPr>
            <a:grpSpLocks/>
          </p:cNvGrpSpPr>
          <p:nvPr/>
        </p:nvGrpSpPr>
        <p:grpSpPr bwMode="auto">
          <a:xfrm>
            <a:off x="6146800" y="4953000"/>
            <a:ext cx="347663" cy="187325"/>
            <a:chOff x="4191000" y="2186400"/>
            <a:chExt cx="372291" cy="534639"/>
          </a:xfrm>
        </p:grpSpPr>
        <p:sp>
          <p:nvSpPr>
            <p:cNvPr id="88" name="Freeform 87"/>
            <p:cNvSpPr/>
            <p:nvPr/>
          </p:nvSpPr>
          <p:spPr bwMode="auto">
            <a:xfrm>
              <a:off x="4191000" y="2186400"/>
              <a:ext cx="144497" cy="521048"/>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2"/>
                </a:solidFill>
                <a:effectLst>
                  <a:outerShdw blurRad="38100" dist="38100" dir="2700000" algn="tl">
                    <a:srgbClr val="000000">
                      <a:alpha val="43137"/>
                    </a:srgbClr>
                  </a:outerShdw>
                </a:effectLst>
                <a:cs typeface="+mn-cs"/>
              </a:endParaRPr>
            </a:p>
          </p:txBody>
        </p:sp>
        <p:sp>
          <p:nvSpPr>
            <p:cNvPr id="89" name="Freeform 88"/>
            <p:cNvSpPr/>
            <p:nvPr/>
          </p:nvSpPr>
          <p:spPr bwMode="auto">
            <a:xfrm flipH="1">
              <a:off x="4418794" y="2199994"/>
              <a:ext cx="144497" cy="52104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2"/>
                </a:solidFill>
                <a:effectLst>
                  <a:outerShdw blurRad="38100" dist="38100" dir="2700000" algn="tl">
                    <a:srgbClr val="000000">
                      <a:alpha val="43137"/>
                    </a:srgbClr>
                  </a:outerShdw>
                </a:effectLst>
                <a:cs typeface="+mn-cs"/>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16">
                                            <p:txEl>
                                              <p:pRg st="1" end="1"/>
                                            </p:txEl>
                                          </p:spTgt>
                                        </p:tgtEl>
                                        <p:attrNameLst>
                                          <p:attrName>style.visibility</p:attrName>
                                        </p:attrNameLst>
                                      </p:cBhvr>
                                      <p:to>
                                        <p:strVal val="visible"/>
                                      </p:to>
                                    </p:set>
                                    <p:anim calcmode="lin" valueType="num">
                                      <p:cBhvr additive="base">
                                        <p:cTn id="7" dur="500" fill="hold"/>
                                        <p:tgtEl>
                                          <p:spTgt spid="16">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16">
                                            <p:txEl>
                                              <p:pRg st="2" end="2"/>
                                            </p:txEl>
                                          </p:spTgt>
                                        </p:tgtEl>
                                        <p:attrNameLst>
                                          <p:attrName>style.visibility</p:attrName>
                                        </p:attrNameLst>
                                      </p:cBhvr>
                                      <p:to>
                                        <p:strVal val="visible"/>
                                      </p:to>
                                    </p:set>
                                    <p:anim calcmode="lin" valueType="num">
                                      <p:cBhvr additive="base">
                                        <p:cTn id="19" dur="500" fill="hold"/>
                                        <p:tgtEl>
                                          <p:spTgt spid="16">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22">
                                            <p:txEl>
                                              <p:pRg st="0" end="0"/>
                                            </p:txEl>
                                          </p:spTgt>
                                        </p:tgtEl>
                                        <p:attrNameLst>
                                          <p:attrName>style.visibility</p:attrName>
                                        </p:attrNameLst>
                                      </p:cBhvr>
                                      <p:to>
                                        <p:strVal val="visible"/>
                                      </p:to>
                                    </p:set>
                                    <p:anim calcmode="lin" valueType="num">
                                      <p:cBhvr additive="base">
                                        <p:cTn id="25" dur="500" fill="hold"/>
                                        <p:tgtEl>
                                          <p:spTgt spid="22">
                                            <p:txEl>
                                              <p:pRg st="0" end="0"/>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2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23"/>
                                        </p:tgtEl>
                                        <p:attrNameLst>
                                          <p:attrName>style.visibility</p:attrName>
                                        </p:attrNameLst>
                                      </p:cBhvr>
                                      <p:to>
                                        <p:strVal val="visible"/>
                                      </p:to>
                                    </p:set>
                                    <p:anim calcmode="lin" valueType="num">
                                      <p:cBhvr additive="base">
                                        <p:cTn id="31" dur="500" fill="hold"/>
                                        <p:tgtEl>
                                          <p:spTgt spid="23"/>
                                        </p:tgtEl>
                                        <p:attrNameLst>
                                          <p:attrName>ppt_x</p:attrName>
                                        </p:attrNameLst>
                                      </p:cBhvr>
                                      <p:tavLst>
                                        <p:tav tm="0">
                                          <p:val>
                                            <p:strVal val="1+#ppt_w/2"/>
                                          </p:val>
                                        </p:tav>
                                        <p:tav tm="100000">
                                          <p:val>
                                            <p:strVal val="#ppt_x"/>
                                          </p:val>
                                        </p:tav>
                                      </p:tavLst>
                                    </p:anim>
                                    <p:anim calcmode="lin" valueType="num">
                                      <p:cBhvr additive="base">
                                        <p:cTn id="32" dur="500" fill="hold"/>
                                        <p:tgtEl>
                                          <p:spTgt spid="23"/>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 fill="hold" grpId="0" nodeType="clickEffect">
                                  <p:stCondLst>
                                    <p:cond delay="0"/>
                                  </p:stCondLst>
                                  <p:childTnLst>
                                    <p:set>
                                      <p:cBhvr>
                                        <p:cTn id="36" dur="1" fill="hold">
                                          <p:stCondLst>
                                            <p:cond delay="0"/>
                                          </p:stCondLst>
                                        </p:cTn>
                                        <p:tgtEl>
                                          <p:spTgt spid="27"/>
                                        </p:tgtEl>
                                        <p:attrNameLst>
                                          <p:attrName>style.visibility</p:attrName>
                                        </p:attrNameLst>
                                      </p:cBhvr>
                                      <p:to>
                                        <p:strVal val="visible"/>
                                      </p:to>
                                    </p:set>
                                    <p:anim calcmode="lin" valueType="num">
                                      <p:cBhvr additive="base">
                                        <p:cTn id="37" dur="500" fill="hold"/>
                                        <p:tgtEl>
                                          <p:spTgt spid="27"/>
                                        </p:tgtEl>
                                        <p:attrNameLst>
                                          <p:attrName>ppt_x</p:attrName>
                                        </p:attrNameLst>
                                      </p:cBhvr>
                                      <p:tavLst>
                                        <p:tav tm="0">
                                          <p:val>
                                            <p:strVal val="#ppt_x"/>
                                          </p:val>
                                        </p:tav>
                                        <p:tav tm="100000">
                                          <p:val>
                                            <p:strVal val="#ppt_x"/>
                                          </p:val>
                                        </p:tav>
                                      </p:tavLst>
                                    </p:anim>
                                    <p:anim calcmode="lin" valueType="num">
                                      <p:cBhvr additive="base">
                                        <p:cTn id="38" dur="500" fill="hold"/>
                                        <p:tgtEl>
                                          <p:spTgt spid="27"/>
                                        </p:tgtEl>
                                        <p:attrNameLst>
                                          <p:attrName>ppt_y</p:attrName>
                                        </p:attrNameLst>
                                      </p:cBhvr>
                                      <p:tavLst>
                                        <p:tav tm="0">
                                          <p:val>
                                            <p:strVal val="0-#ppt_h/2"/>
                                          </p:val>
                                        </p:tav>
                                        <p:tav tm="100000">
                                          <p:val>
                                            <p:strVal val="#ppt_y"/>
                                          </p:val>
                                        </p:tav>
                                      </p:tavLst>
                                    </p:anim>
                                  </p:childTnLst>
                                </p:cTn>
                              </p:par>
                            </p:childTnLst>
                          </p:cTn>
                        </p:par>
                        <p:par>
                          <p:cTn id="39" fill="hold" nodeType="afterGroup">
                            <p:stCondLst>
                              <p:cond delay="500"/>
                            </p:stCondLst>
                            <p:childTnLst>
                              <p:par>
                                <p:cTn id="40" presetID="2" presetClass="entr" presetSubtype="1" fill="hold" nodeType="afterEffect">
                                  <p:stCondLst>
                                    <p:cond delay="0"/>
                                  </p:stCondLst>
                                  <p:childTnLst>
                                    <p:set>
                                      <p:cBhvr>
                                        <p:cTn id="41" dur="1" fill="hold">
                                          <p:stCondLst>
                                            <p:cond delay="0"/>
                                          </p:stCondLst>
                                        </p:cTn>
                                        <p:tgtEl>
                                          <p:spTgt spid="4"/>
                                        </p:tgtEl>
                                        <p:attrNameLst>
                                          <p:attrName>style.visibility</p:attrName>
                                        </p:attrNameLst>
                                      </p:cBhvr>
                                      <p:to>
                                        <p:strVal val="visible"/>
                                      </p:to>
                                    </p:set>
                                    <p:anim calcmode="lin" valueType="num">
                                      <p:cBhvr additive="base">
                                        <p:cTn id="42" dur="500" fill="hold"/>
                                        <p:tgtEl>
                                          <p:spTgt spid="4"/>
                                        </p:tgtEl>
                                        <p:attrNameLst>
                                          <p:attrName>ppt_x</p:attrName>
                                        </p:attrNameLst>
                                      </p:cBhvr>
                                      <p:tavLst>
                                        <p:tav tm="0">
                                          <p:val>
                                            <p:strVal val="#ppt_x"/>
                                          </p:val>
                                        </p:tav>
                                        <p:tav tm="100000">
                                          <p:val>
                                            <p:strVal val="#ppt_x"/>
                                          </p:val>
                                        </p:tav>
                                      </p:tavLst>
                                    </p:anim>
                                    <p:anim calcmode="lin" valueType="num">
                                      <p:cBhvr additive="base">
                                        <p:cTn id="43" dur="500" fill="hold"/>
                                        <p:tgtEl>
                                          <p:spTgt spid="4"/>
                                        </p:tgtEl>
                                        <p:attrNameLst>
                                          <p:attrName>ppt_y</p:attrName>
                                        </p:attrNameLst>
                                      </p:cBhvr>
                                      <p:tavLst>
                                        <p:tav tm="0">
                                          <p:val>
                                            <p:strVal val="0-#ppt_h/2"/>
                                          </p:val>
                                        </p:tav>
                                        <p:tav tm="100000">
                                          <p:val>
                                            <p:strVal val="#ppt_y"/>
                                          </p:val>
                                        </p:tav>
                                      </p:tavLst>
                                    </p:anim>
                                  </p:childTnLst>
                                </p:cTn>
                              </p:par>
                            </p:childTnLst>
                          </p:cTn>
                        </p:par>
                        <p:par>
                          <p:cTn id="44" fill="hold" nodeType="afterGroup">
                            <p:stCondLst>
                              <p:cond delay="1000"/>
                            </p:stCondLst>
                            <p:childTnLst>
                              <p:par>
                                <p:cTn id="45" presetID="2" presetClass="entr" presetSubtype="1" fill="hold" grpId="0" nodeType="afterEffect">
                                  <p:stCondLst>
                                    <p:cond delay="0"/>
                                  </p:stCondLst>
                                  <p:childTnLst>
                                    <p:set>
                                      <p:cBhvr>
                                        <p:cTn id="46" dur="1" fill="hold">
                                          <p:stCondLst>
                                            <p:cond delay="0"/>
                                          </p:stCondLst>
                                        </p:cTn>
                                        <p:tgtEl>
                                          <p:spTgt spid="46"/>
                                        </p:tgtEl>
                                        <p:attrNameLst>
                                          <p:attrName>style.visibility</p:attrName>
                                        </p:attrNameLst>
                                      </p:cBhvr>
                                      <p:to>
                                        <p:strVal val="visible"/>
                                      </p:to>
                                    </p:set>
                                    <p:anim calcmode="lin" valueType="num">
                                      <p:cBhvr additive="base">
                                        <p:cTn id="47" dur="500" fill="hold"/>
                                        <p:tgtEl>
                                          <p:spTgt spid="46"/>
                                        </p:tgtEl>
                                        <p:attrNameLst>
                                          <p:attrName>ppt_x</p:attrName>
                                        </p:attrNameLst>
                                      </p:cBhvr>
                                      <p:tavLst>
                                        <p:tav tm="0">
                                          <p:val>
                                            <p:strVal val="#ppt_x"/>
                                          </p:val>
                                        </p:tav>
                                        <p:tav tm="100000">
                                          <p:val>
                                            <p:strVal val="#ppt_x"/>
                                          </p:val>
                                        </p:tav>
                                      </p:tavLst>
                                    </p:anim>
                                    <p:anim calcmode="lin" valueType="num">
                                      <p:cBhvr additive="base">
                                        <p:cTn id="48" dur="500" fill="hold"/>
                                        <p:tgtEl>
                                          <p:spTgt spid="46"/>
                                        </p:tgtEl>
                                        <p:attrNameLst>
                                          <p:attrName>ppt_y</p:attrName>
                                        </p:attrNameLst>
                                      </p:cBhvr>
                                      <p:tavLst>
                                        <p:tav tm="0">
                                          <p:val>
                                            <p:strVal val="0-#ppt_h/2"/>
                                          </p:val>
                                        </p:tav>
                                        <p:tav tm="100000">
                                          <p:val>
                                            <p:strVal val="#ppt_y"/>
                                          </p:val>
                                        </p:tav>
                                      </p:tavLst>
                                    </p:anim>
                                  </p:childTnLst>
                                </p:cTn>
                              </p:par>
                            </p:childTnLst>
                          </p:cTn>
                        </p:par>
                        <p:par>
                          <p:cTn id="49" fill="hold" nodeType="afterGroup">
                            <p:stCondLst>
                              <p:cond delay="1500"/>
                            </p:stCondLst>
                            <p:childTnLst>
                              <p:par>
                                <p:cTn id="50" presetID="2" presetClass="entr" presetSubtype="1" fill="hold" nodeType="afterEffect">
                                  <p:stCondLst>
                                    <p:cond delay="0"/>
                                  </p:stCondLst>
                                  <p:childTnLst>
                                    <p:set>
                                      <p:cBhvr>
                                        <p:cTn id="51" dur="1" fill="hold">
                                          <p:stCondLst>
                                            <p:cond delay="0"/>
                                          </p:stCondLst>
                                        </p:cTn>
                                        <p:tgtEl>
                                          <p:spTgt spid="5"/>
                                        </p:tgtEl>
                                        <p:attrNameLst>
                                          <p:attrName>style.visibility</p:attrName>
                                        </p:attrNameLst>
                                      </p:cBhvr>
                                      <p:to>
                                        <p:strVal val="visible"/>
                                      </p:to>
                                    </p:set>
                                    <p:anim calcmode="lin" valueType="num">
                                      <p:cBhvr additive="base">
                                        <p:cTn id="52" dur="500" fill="hold"/>
                                        <p:tgtEl>
                                          <p:spTgt spid="5"/>
                                        </p:tgtEl>
                                        <p:attrNameLst>
                                          <p:attrName>ppt_x</p:attrName>
                                        </p:attrNameLst>
                                      </p:cBhvr>
                                      <p:tavLst>
                                        <p:tav tm="0">
                                          <p:val>
                                            <p:strVal val="#ppt_x"/>
                                          </p:val>
                                        </p:tav>
                                        <p:tav tm="100000">
                                          <p:val>
                                            <p:strVal val="#ppt_x"/>
                                          </p:val>
                                        </p:tav>
                                      </p:tavLst>
                                    </p:anim>
                                    <p:anim calcmode="lin" valueType="num">
                                      <p:cBhvr additive="base">
                                        <p:cTn id="53" dur="500" fill="hold"/>
                                        <p:tgtEl>
                                          <p:spTgt spid="5"/>
                                        </p:tgtEl>
                                        <p:attrNameLst>
                                          <p:attrName>ppt_y</p:attrName>
                                        </p:attrNameLst>
                                      </p:cBhvr>
                                      <p:tavLst>
                                        <p:tav tm="0">
                                          <p:val>
                                            <p:strVal val="0-#ppt_h/2"/>
                                          </p:val>
                                        </p:tav>
                                        <p:tav tm="100000">
                                          <p:val>
                                            <p:strVal val="#ppt_y"/>
                                          </p:val>
                                        </p:tav>
                                      </p:tavLst>
                                    </p:anim>
                                  </p:childTnLst>
                                </p:cTn>
                              </p:par>
                            </p:childTnLst>
                          </p:cTn>
                        </p:par>
                        <p:par>
                          <p:cTn id="54" fill="hold" nodeType="afterGroup">
                            <p:stCondLst>
                              <p:cond delay="2000"/>
                            </p:stCondLst>
                            <p:childTnLst>
                              <p:par>
                                <p:cTn id="55" presetID="2" presetClass="entr" presetSubtype="1" fill="hold" grpId="0" nodeType="afterEffect">
                                  <p:stCondLst>
                                    <p:cond delay="0"/>
                                  </p:stCondLst>
                                  <p:childTnLst>
                                    <p:set>
                                      <p:cBhvr>
                                        <p:cTn id="56" dur="1" fill="hold">
                                          <p:stCondLst>
                                            <p:cond delay="0"/>
                                          </p:stCondLst>
                                        </p:cTn>
                                        <p:tgtEl>
                                          <p:spTgt spid="28"/>
                                        </p:tgtEl>
                                        <p:attrNameLst>
                                          <p:attrName>style.visibility</p:attrName>
                                        </p:attrNameLst>
                                      </p:cBhvr>
                                      <p:to>
                                        <p:strVal val="visible"/>
                                      </p:to>
                                    </p:set>
                                    <p:anim calcmode="lin" valueType="num">
                                      <p:cBhvr additive="base">
                                        <p:cTn id="57" dur="500" fill="hold"/>
                                        <p:tgtEl>
                                          <p:spTgt spid="28"/>
                                        </p:tgtEl>
                                        <p:attrNameLst>
                                          <p:attrName>ppt_x</p:attrName>
                                        </p:attrNameLst>
                                      </p:cBhvr>
                                      <p:tavLst>
                                        <p:tav tm="0">
                                          <p:val>
                                            <p:strVal val="#ppt_x"/>
                                          </p:val>
                                        </p:tav>
                                        <p:tav tm="100000">
                                          <p:val>
                                            <p:strVal val="#ppt_x"/>
                                          </p:val>
                                        </p:tav>
                                      </p:tavLst>
                                    </p:anim>
                                    <p:anim calcmode="lin" valueType="num">
                                      <p:cBhvr additive="base">
                                        <p:cTn id="58" dur="500" fill="hold"/>
                                        <p:tgtEl>
                                          <p:spTgt spid="28"/>
                                        </p:tgtEl>
                                        <p:attrNameLst>
                                          <p:attrName>ppt_y</p:attrName>
                                        </p:attrNameLst>
                                      </p:cBhvr>
                                      <p:tavLst>
                                        <p:tav tm="0">
                                          <p:val>
                                            <p:strVal val="0-#ppt_h/2"/>
                                          </p:val>
                                        </p:tav>
                                        <p:tav tm="100000">
                                          <p:val>
                                            <p:strVal val="#ppt_y"/>
                                          </p:val>
                                        </p:tav>
                                      </p:tavLst>
                                    </p:anim>
                                  </p:childTnLst>
                                </p:cTn>
                              </p:par>
                            </p:childTnLst>
                          </p:cTn>
                        </p:par>
                        <p:par>
                          <p:cTn id="59" fill="hold" nodeType="afterGroup">
                            <p:stCondLst>
                              <p:cond delay="2500"/>
                            </p:stCondLst>
                            <p:childTnLst>
                              <p:par>
                                <p:cTn id="60" presetID="2" presetClass="entr" presetSubtype="1" fill="hold" nodeType="afterEffect">
                                  <p:stCondLst>
                                    <p:cond delay="0"/>
                                  </p:stCondLst>
                                  <p:childTnLst>
                                    <p:set>
                                      <p:cBhvr>
                                        <p:cTn id="61" dur="1" fill="hold">
                                          <p:stCondLst>
                                            <p:cond delay="0"/>
                                          </p:stCondLst>
                                        </p:cTn>
                                        <p:tgtEl>
                                          <p:spTgt spid="6"/>
                                        </p:tgtEl>
                                        <p:attrNameLst>
                                          <p:attrName>style.visibility</p:attrName>
                                        </p:attrNameLst>
                                      </p:cBhvr>
                                      <p:to>
                                        <p:strVal val="visible"/>
                                      </p:to>
                                    </p:set>
                                    <p:anim calcmode="lin" valueType="num">
                                      <p:cBhvr additive="base">
                                        <p:cTn id="62" dur="500" fill="hold"/>
                                        <p:tgtEl>
                                          <p:spTgt spid="6"/>
                                        </p:tgtEl>
                                        <p:attrNameLst>
                                          <p:attrName>ppt_x</p:attrName>
                                        </p:attrNameLst>
                                      </p:cBhvr>
                                      <p:tavLst>
                                        <p:tav tm="0">
                                          <p:val>
                                            <p:strVal val="#ppt_x"/>
                                          </p:val>
                                        </p:tav>
                                        <p:tav tm="100000">
                                          <p:val>
                                            <p:strVal val="#ppt_x"/>
                                          </p:val>
                                        </p:tav>
                                      </p:tavLst>
                                    </p:anim>
                                    <p:anim calcmode="lin" valueType="num">
                                      <p:cBhvr additive="base">
                                        <p:cTn id="63" dur="500" fill="hold"/>
                                        <p:tgtEl>
                                          <p:spTgt spid="6"/>
                                        </p:tgtEl>
                                        <p:attrNameLst>
                                          <p:attrName>ppt_y</p:attrName>
                                        </p:attrNameLst>
                                      </p:cBhvr>
                                      <p:tavLst>
                                        <p:tav tm="0">
                                          <p:val>
                                            <p:strVal val="0-#ppt_h/2"/>
                                          </p:val>
                                        </p:tav>
                                        <p:tav tm="100000">
                                          <p:val>
                                            <p:strVal val="#ppt_y"/>
                                          </p:val>
                                        </p:tav>
                                      </p:tavLst>
                                    </p:anim>
                                  </p:childTnLst>
                                </p:cTn>
                              </p:par>
                            </p:childTnLst>
                          </p:cTn>
                        </p:par>
                        <p:par>
                          <p:cTn id="64" fill="hold" nodeType="afterGroup">
                            <p:stCondLst>
                              <p:cond delay="3000"/>
                            </p:stCondLst>
                            <p:childTnLst>
                              <p:par>
                                <p:cTn id="65" presetID="2" presetClass="entr" presetSubtype="1" fill="hold" grpId="0" nodeType="afterEffect">
                                  <p:stCondLst>
                                    <p:cond delay="0"/>
                                  </p:stCondLst>
                                  <p:childTnLst>
                                    <p:set>
                                      <p:cBhvr>
                                        <p:cTn id="66" dur="1" fill="hold">
                                          <p:stCondLst>
                                            <p:cond delay="0"/>
                                          </p:stCondLst>
                                        </p:cTn>
                                        <p:tgtEl>
                                          <p:spTgt spid="29"/>
                                        </p:tgtEl>
                                        <p:attrNameLst>
                                          <p:attrName>style.visibility</p:attrName>
                                        </p:attrNameLst>
                                      </p:cBhvr>
                                      <p:to>
                                        <p:strVal val="visible"/>
                                      </p:to>
                                    </p:set>
                                    <p:anim calcmode="lin" valueType="num">
                                      <p:cBhvr additive="base">
                                        <p:cTn id="67" dur="500" fill="hold"/>
                                        <p:tgtEl>
                                          <p:spTgt spid="29"/>
                                        </p:tgtEl>
                                        <p:attrNameLst>
                                          <p:attrName>ppt_x</p:attrName>
                                        </p:attrNameLst>
                                      </p:cBhvr>
                                      <p:tavLst>
                                        <p:tav tm="0">
                                          <p:val>
                                            <p:strVal val="#ppt_x"/>
                                          </p:val>
                                        </p:tav>
                                        <p:tav tm="100000">
                                          <p:val>
                                            <p:strVal val="#ppt_x"/>
                                          </p:val>
                                        </p:tav>
                                      </p:tavLst>
                                    </p:anim>
                                    <p:anim calcmode="lin" valueType="num">
                                      <p:cBhvr additive="base">
                                        <p:cTn id="68" dur="500" fill="hold"/>
                                        <p:tgtEl>
                                          <p:spTgt spid="29"/>
                                        </p:tgtEl>
                                        <p:attrNameLst>
                                          <p:attrName>ppt_y</p:attrName>
                                        </p:attrNameLst>
                                      </p:cBhvr>
                                      <p:tavLst>
                                        <p:tav tm="0">
                                          <p:val>
                                            <p:strVal val="0-#ppt_h/2"/>
                                          </p:val>
                                        </p:tav>
                                        <p:tav tm="100000">
                                          <p:val>
                                            <p:strVal val="#ppt_y"/>
                                          </p:val>
                                        </p:tav>
                                      </p:tavLst>
                                    </p:anim>
                                  </p:childTnLst>
                                </p:cTn>
                              </p:par>
                            </p:childTnLst>
                          </p:cTn>
                        </p:par>
                        <p:par>
                          <p:cTn id="69" fill="hold" nodeType="afterGroup">
                            <p:stCondLst>
                              <p:cond delay="3500"/>
                            </p:stCondLst>
                            <p:childTnLst>
                              <p:par>
                                <p:cTn id="70" presetID="2" presetClass="entr" presetSubtype="1" fill="hold" nodeType="afterEffect">
                                  <p:stCondLst>
                                    <p:cond delay="0"/>
                                  </p:stCondLst>
                                  <p:childTnLst>
                                    <p:set>
                                      <p:cBhvr>
                                        <p:cTn id="71" dur="1" fill="hold">
                                          <p:stCondLst>
                                            <p:cond delay="0"/>
                                          </p:stCondLst>
                                        </p:cTn>
                                        <p:tgtEl>
                                          <p:spTgt spid="7"/>
                                        </p:tgtEl>
                                        <p:attrNameLst>
                                          <p:attrName>style.visibility</p:attrName>
                                        </p:attrNameLst>
                                      </p:cBhvr>
                                      <p:to>
                                        <p:strVal val="visible"/>
                                      </p:to>
                                    </p:set>
                                    <p:anim calcmode="lin" valueType="num">
                                      <p:cBhvr additive="base">
                                        <p:cTn id="72" dur="500" fill="hold"/>
                                        <p:tgtEl>
                                          <p:spTgt spid="7"/>
                                        </p:tgtEl>
                                        <p:attrNameLst>
                                          <p:attrName>ppt_x</p:attrName>
                                        </p:attrNameLst>
                                      </p:cBhvr>
                                      <p:tavLst>
                                        <p:tav tm="0">
                                          <p:val>
                                            <p:strVal val="#ppt_x"/>
                                          </p:val>
                                        </p:tav>
                                        <p:tav tm="100000">
                                          <p:val>
                                            <p:strVal val="#ppt_x"/>
                                          </p:val>
                                        </p:tav>
                                      </p:tavLst>
                                    </p:anim>
                                    <p:anim calcmode="lin" valueType="num">
                                      <p:cBhvr additive="base">
                                        <p:cTn id="73" dur="500" fill="hold"/>
                                        <p:tgtEl>
                                          <p:spTgt spid="7"/>
                                        </p:tgtEl>
                                        <p:attrNameLst>
                                          <p:attrName>ppt_y</p:attrName>
                                        </p:attrNameLst>
                                      </p:cBhvr>
                                      <p:tavLst>
                                        <p:tav tm="0">
                                          <p:val>
                                            <p:strVal val="0-#ppt_h/2"/>
                                          </p:val>
                                        </p:tav>
                                        <p:tav tm="100000">
                                          <p:val>
                                            <p:strVal val="#ppt_y"/>
                                          </p:val>
                                        </p:tav>
                                      </p:tavLst>
                                    </p:anim>
                                  </p:childTnLst>
                                </p:cTn>
                              </p:par>
                            </p:childTnLst>
                          </p:cTn>
                        </p:par>
                        <p:par>
                          <p:cTn id="74" fill="hold" nodeType="afterGroup">
                            <p:stCondLst>
                              <p:cond delay="4000"/>
                            </p:stCondLst>
                            <p:childTnLst>
                              <p:par>
                                <p:cTn id="75" presetID="2" presetClass="entr" presetSubtype="1" fill="hold" grpId="0" nodeType="afterEffect">
                                  <p:stCondLst>
                                    <p:cond delay="0"/>
                                  </p:stCondLst>
                                  <p:childTnLst>
                                    <p:set>
                                      <p:cBhvr>
                                        <p:cTn id="76" dur="1" fill="hold">
                                          <p:stCondLst>
                                            <p:cond delay="0"/>
                                          </p:stCondLst>
                                        </p:cTn>
                                        <p:tgtEl>
                                          <p:spTgt spid="30"/>
                                        </p:tgtEl>
                                        <p:attrNameLst>
                                          <p:attrName>style.visibility</p:attrName>
                                        </p:attrNameLst>
                                      </p:cBhvr>
                                      <p:to>
                                        <p:strVal val="visible"/>
                                      </p:to>
                                    </p:set>
                                    <p:anim calcmode="lin" valueType="num">
                                      <p:cBhvr additive="base">
                                        <p:cTn id="77" dur="500" fill="hold"/>
                                        <p:tgtEl>
                                          <p:spTgt spid="30"/>
                                        </p:tgtEl>
                                        <p:attrNameLst>
                                          <p:attrName>ppt_x</p:attrName>
                                        </p:attrNameLst>
                                      </p:cBhvr>
                                      <p:tavLst>
                                        <p:tav tm="0">
                                          <p:val>
                                            <p:strVal val="#ppt_x"/>
                                          </p:val>
                                        </p:tav>
                                        <p:tav tm="100000">
                                          <p:val>
                                            <p:strVal val="#ppt_x"/>
                                          </p:val>
                                        </p:tav>
                                      </p:tavLst>
                                    </p:anim>
                                    <p:anim calcmode="lin" valueType="num">
                                      <p:cBhvr additive="base">
                                        <p:cTn id="78" dur="500" fill="hold"/>
                                        <p:tgtEl>
                                          <p:spTgt spid="30"/>
                                        </p:tgtEl>
                                        <p:attrNameLst>
                                          <p:attrName>ppt_y</p:attrName>
                                        </p:attrNameLst>
                                      </p:cBhvr>
                                      <p:tavLst>
                                        <p:tav tm="0">
                                          <p:val>
                                            <p:strVal val="0-#ppt_h/2"/>
                                          </p:val>
                                        </p:tav>
                                        <p:tav tm="100000">
                                          <p:val>
                                            <p:strVal val="#ppt_y"/>
                                          </p:val>
                                        </p:tav>
                                      </p:tavLst>
                                    </p:anim>
                                  </p:childTnLst>
                                </p:cTn>
                              </p:par>
                            </p:childTnLst>
                          </p:cTn>
                        </p:par>
                        <p:par>
                          <p:cTn id="79" fill="hold" nodeType="afterGroup">
                            <p:stCondLst>
                              <p:cond delay="4500"/>
                            </p:stCondLst>
                            <p:childTnLst>
                              <p:par>
                                <p:cTn id="80" presetID="2" presetClass="entr" presetSubtype="1" fill="hold" nodeType="afterEffect">
                                  <p:stCondLst>
                                    <p:cond delay="0"/>
                                  </p:stCondLst>
                                  <p:childTnLst>
                                    <p:set>
                                      <p:cBhvr>
                                        <p:cTn id="81" dur="1" fill="hold">
                                          <p:stCondLst>
                                            <p:cond delay="0"/>
                                          </p:stCondLst>
                                        </p:cTn>
                                        <p:tgtEl>
                                          <p:spTgt spid="8"/>
                                        </p:tgtEl>
                                        <p:attrNameLst>
                                          <p:attrName>style.visibility</p:attrName>
                                        </p:attrNameLst>
                                      </p:cBhvr>
                                      <p:to>
                                        <p:strVal val="visible"/>
                                      </p:to>
                                    </p:set>
                                    <p:anim calcmode="lin" valueType="num">
                                      <p:cBhvr additive="base">
                                        <p:cTn id="82" dur="500" fill="hold"/>
                                        <p:tgtEl>
                                          <p:spTgt spid="8"/>
                                        </p:tgtEl>
                                        <p:attrNameLst>
                                          <p:attrName>ppt_x</p:attrName>
                                        </p:attrNameLst>
                                      </p:cBhvr>
                                      <p:tavLst>
                                        <p:tav tm="0">
                                          <p:val>
                                            <p:strVal val="#ppt_x"/>
                                          </p:val>
                                        </p:tav>
                                        <p:tav tm="100000">
                                          <p:val>
                                            <p:strVal val="#ppt_x"/>
                                          </p:val>
                                        </p:tav>
                                      </p:tavLst>
                                    </p:anim>
                                    <p:anim calcmode="lin" valueType="num">
                                      <p:cBhvr additive="base">
                                        <p:cTn id="83" dur="500" fill="hold"/>
                                        <p:tgtEl>
                                          <p:spTgt spid="8"/>
                                        </p:tgtEl>
                                        <p:attrNameLst>
                                          <p:attrName>ppt_y</p:attrName>
                                        </p:attrNameLst>
                                      </p:cBhvr>
                                      <p:tavLst>
                                        <p:tav tm="0">
                                          <p:val>
                                            <p:strVal val="0-#ppt_h/2"/>
                                          </p:val>
                                        </p:tav>
                                        <p:tav tm="100000">
                                          <p:val>
                                            <p:strVal val="#ppt_y"/>
                                          </p:val>
                                        </p:tav>
                                      </p:tavLst>
                                    </p:anim>
                                  </p:childTnLst>
                                </p:cTn>
                              </p:par>
                            </p:childTnLst>
                          </p:cTn>
                        </p:par>
                        <p:par>
                          <p:cTn id="84" fill="hold" nodeType="afterGroup">
                            <p:stCondLst>
                              <p:cond delay="5000"/>
                            </p:stCondLst>
                            <p:childTnLst>
                              <p:par>
                                <p:cTn id="85" presetID="2" presetClass="entr" presetSubtype="1" fill="hold" grpId="0" nodeType="afterEffect">
                                  <p:stCondLst>
                                    <p:cond delay="0"/>
                                  </p:stCondLst>
                                  <p:childTnLst>
                                    <p:set>
                                      <p:cBhvr>
                                        <p:cTn id="86" dur="1" fill="hold">
                                          <p:stCondLst>
                                            <p:cond delay="0"/>
                                          </p:stCondLst>
                                        </p:cTn>
                                        <p:tgtEl>
                                          <p:spTgt spid="42"/>
                                        </p:tgtEl>
                                        <p:attrNameLst>
                                          <p:attrName>style.visibility</p:attrName>
                                        </p:attrNameLst>
                                      </p:cBhvr>
                                      <p:to>
                                        <p:strVal val="visible"/>
                                      </p:to>
                                    </p:set>
                                    <p:anim calcmode="lin" valueType="num">
                                      <p:cBhvr additive="base">
                                        <p:cTn id="87" dur="500" fill="hold"/>
                                        <p:tgtEl>
                                          <p:spTgt spid="42"/>
                                        </p:tgtEl>
                                        <p:attrNameLst>
                                          <p:attrName>ppt_x</p:attrName>
                                        </p:attrNameLst>
                                      </p:cBhvr>
                                      <p:tavLst>
                                        <p:tav tm="0">
                                          <p:val>
                                            <p:strVal val="#ppt_x"/>
                                          </p:val>
                                        </p:tav>
                                        <p:tav tm="100000">
                                          <p:val>
                                            <p:strVal val="#ppt_x"/>
                                          </p:val>
                                        </p:tav>
                                      </p:tavLst>
                                    </p:anim>
                                    <p:anim calcmode="lin" valueType="num">
                                      <p:cBhvr additive="base">
                                        <p:cTn id="88" dur="500" fill="hold"/>
                                        <p:tgtEl>
                                          <p:spTgt spid="42"/>
                                        </p:tgtEl>
                                        <p:attrNameLst>
                                          <p:attrName>ppt_y</p:attrName>
                                        </p:attrNameLst>
                                      </p:cBhvr>
                                      <p:tavLst>
                                        <p:tav tm="0">
                                          <p:val>
                                            <p:strVal val="0-#ppt_h/2"/>
                                          </p:val>
                                        </p:tav>
                                        <p:tav tm="100000">
                                          <p:val>
                                            <p:strVal val="#ppt_y"/>
                                          </p:val>
                                        </p:tav>
                                      </p:tavLst>
                                    </p:anim>
                                  </p:childTnLst>
                                </p:cTn>
                              </p:par>
                            </p:childTnLst>
                          </p:cTn>
                        </p:par>
                        <p:par>
                          <p:cTn id="89" fill="hold" nodeType="afterGroup">
                            <p:stCondLst>
                              <p:cond delay="5500"/>
                            </p:stCondLst>
                            <p:childTnLst>
                              <p:par>
                                <p:cTn id="90" presetID="2" presetClass="entr" presetSubtype="1" fill="hold" nodeType="afterEffect">
                                  <p:stCondLst>
                                    <p:cond delay="0"/>
                                  </p:stCondLst>
                                  <p:childTnLst>
                                    <p:set>
                                      <p:cBhvr>
                                        <p:cTn id="91" dur="1" fill="hold">
                                          <p:stCondLst>
                                            <p:cond delay="0"/>
                                          </p:stCondLst>
                                        </p:cTn>
                                        <p:tgtEl>
                                          <p:spTgt spid="9"/>
                                        </p:tgtEl>
                                        <p:attrNameLst>
                                          <p:attrName>style.visibility</p:attrName>
                                        </p:attrNameLst>
                                      </p:cBhvr>
                                      <p:to>
                                        <p:strVal val="visible"/>
                                      </p:to>
                                    </p:set>
                                    <p:anim calcmode="lin" valueType="num">
                                      <p:cBhvr additive="base">
                                        <p:cTn id="92" dur="500" fill="hold"/>
                                        <p:tgtEl>
                                          <p:spTgt spid="9"/>
                                        </p:tgtEl>
                                        <p:attrNameLst>
                                          <p:attrName>ppt_x</p:attrName>
                                        </p:attrNameLst>
                                      </p:cBhvr>
                                      <p:tavLst>
                                        <p:tav tm="0">
                                          <p:val>
                                            <p:strVal val="#ppt_x"/>
                                          </p:val>
                                        </p:tav>
                                        <p:tav tm="100000">
                                          <p:val>
                                            <p:strVal val="#ppt_x"/>
                                          </p:val>
                                        </p:tav>
                                      </p:tavLst>
                                    </p:anim>
                                    <p:anim calcmode="lin" valueType="num">
                                      <p:cBhvr additive="base">
                                        <p:cTn id="93" dur="500" fill="hold"/>
                                        <p:tgtEl>
                                          <p:spTgt spid="9"/>
                                        </p:tgtEl>
                                        <p:attrNameLst>
                                          <p:attrName>ppt_y</p:attrName>
                                        </p:attrNameLst>
                                      </p:cBhvr>
                                      <p:tavLst>
                                        <p:tav tm="0">
                                          <p:val>
                                            <p:strVal val="0-#ppt_h/2"/>
                                          </p:val>
                                        </p:tav>
                                        <p:tav tm="100000">
                                          <p:val>
                                            <p:strVal val="#ppt_y"/>
                                          </p:val>
                                        </p:tav>
                                      </p:tavLst>
                                    </p:anim>
                                  </p:childTnLst>
                                </p:cTn>
                              </p:par>
                            </p:childTnLst>
                          </p:cTn>
                        </p:par>
                      </p:childTnLst>
                    </p:cTn>
                  </p:par>
                  <p:par>
                    <p:cTn id="94" fill="hold" nodeType="clickPar">
                      <p:stCondLst>
                        <p:cond delay="indefinite"/>
                      </p:stCondLst>
                      <p:childTnLst>
                        <p:par>
                          <p:cTn id="95" fill="hold" nodeType="withGroup">
                            <p:stCondLst>
                              <p:cond delay="0"/>
                            </p:stCondLst>
                            <p:childTnLst>
                              <p:par>
                                <p:cTn id="96" presetID="2" presetClass="entr" presetSubtype="8" fill="hold" nodeType="clickEffect">
                                  <p:stCondLst>
                                    <p:cond delay="0"/>
                                  </p:stCondLst>
                                  <p:childTnLst>
                                    <p:set>
                                      <p:cBhvr>
                                        <p:cTn id="97" dur="1" fill="hold">
                                          <p:stCondLst>
                                            <p:cond delay="0"/>
                                          </p:stCondLst>
                                        </p:cTn>
                                        <p:tgtEl>
                                          <p:spTgt spid="25">
                                            <p:txEl>
                                              <p:pRg st="0" end="0"/>
                                            </p:txEl>
                                          </p:spTgt>
                                        </p:tgtEl>
                                        <p:attrNameLst>
                                          <p:attrName>style.visibility</p:attrName>
                                        </p:attrNameLst>
                                      </p:cBhvr>
                                      <p:to>
                                        <p:strVal val="visible"/>
                                      </p:to>
                                    </p:set>
                                    <p:anim calcmode="lin" valueType="num">
                                      <p:cBhvr additive="base">
                                        <p:cTn id="98" dur="500" fill="hold"/>
                                        <p:tgtEl>
                                          <p:spTgt spid="25">
                                            <p:txEl>
                                              <p:pRg st="0" end="0"/>
                                            </p:txEl>
                                          </p:spTgt>
                                        </p:tgtEl>
                                        <p:attrNameLst>
                                          <p:attrName>ppt_x</p:attrName>
                                        </p:attrNameLst>
                                      </p:cBhvr>
                                      <p:tavLst>
                                        <p:tav tm="0">
                                          <p:val>
                                            <p:strVal val="0-#ppt_w/2"/>
                                          </p:val>
                                        </p:tav>
                                        <p:tav tm="100000">
                                          <p:val>
                                            <p:strVal val="#ppt_x"/>
                                          </p:val>
                                        </p:tav>
                                      </p:tavLst>
                                    </p:anim>
                                    <p:anim calcmode="lin" valueType="num">
                                      <p:cBhvr additive="base">
                                        <p:cTn id="99" dur="500" fill="hold"/>
                                        <p:tgtEl>
                                          <p:spTgt spid="2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00" fill="hold" nodeType="clickPar">
                      <p:stCondLst>
                        <p:cond delay="indefinite"/>
                      </p:stCondLst>
                      <p:childTnLst>
                        <p:par>
                          <p:cTn id="101" fill="hold" nodeType="withGroup">
                            <p:stCondLst>
                              <p:cond delay="0"/>
                            </p:stCondLst>
                            <p:childTnLst>
                              <p:par>
                                <p:cTn id="102" presetID="2" presetClass="entr" presetSubtype="2" fill="hold" grpId="0" nodeType="clickEffect">
                                  <p:stCondLst>
                                    <p:cond delay="0"/>
                                  </p:stCondLst>
                                  <p:childTnLst>
                                    <p:set>
                                      <p:cBhvr>
                                        <p:cTn id="103" dur="1" fill="hold">
                                          <p:stCondLst>
                                            <p:cond delay="0"/>
                                          </p:stCondLst>
                                        </p:cTn>
                                        <p:tgtEl>
                                          <p:spTgt spid="26"/>
                                        </p:tgtEl>
                                        <p:attrNameLst>
                                          <p:attrName>style.visibility</p:attrName>
                                        </p:attrNameLst>
                                      </p:cBhvr>
                                      <p:to>
                                        <p:strVal val="visible"/>
                                      </p:to>
                                    </p:set>
                                    <p:anim calcmode="lin" valueType="num">
                                      <p:cBhvr additive="base">
                                        <p:cTn id="104" dur="500" fill="hold"/>
                                        <p:tgtEl>
                                          <p:spTgt spid="26"/>
                                        </p:tgtEl>
                                        <p:attrNameLst>
                                          <p:attrName>ppt_x</p:attrName>
                                        </p:attrNameLst>
                                      </p:cBhvr>
                                      <p:tavLst>
                                        <p:tav tm="0">
                                          <p:val>
                                            <p:strVal val="1+#ppt_w/2"/>
                                          </p:val>
                                        </p:tav>
                                        <p:tav tm="100000">
                                          <p:val>
                                            <p:strVal val="#ppt_x"/>
                                          </p:val>
                                        </p:tav>
                                      </p:tavLst>
                                    </p:anim>
                                    <p:anim calcmode="lin" valueType="num">
                                      <p:cBhvr additive="base">
                                        <p:cTn id="105" dur="500" fill="hold"/>
                                        <p:tgtEl>
                                          <p:spTgt spid="26"/>
                                        </p:tgtEl>
                                        <p:attrNameLst>
                                          <p:attrName>ppt_y</p:attrName>
                                        </p:attrNameLst>
                                      </p:cBhvr>
                                      <p:tavLst>
                                        <p:tav tm="0">
                                          <p:val>
                                            <p:strVal val="#ppt_y"/>
                                          </p:val>
                                        </p:tav>
                                        <p:tav tm="100000">
                                          <p:val>
                                            <p:strVal val="#ppt_y"/>
                                          </p:val>
                                        </p:tav>
                                      </p:tavLst>
                                    </p:anim>
                                  </p:childTnLst>
                                </p:cTn>
                              </p:par>
                            </p:childTnLst>
                          </p:cTn>
                        </p:par>
                      </p:childTnLst>
                    </p:cTn>
                  </p:par>
                  <p:par>
                    <p:cTn id="106" fill="hold" nodeType="clickPar">
                      <p:stCondLst>
                        <p:cond delay="indefinite"/>
                      </p:stCondLst>
                      <p:childTnLst>
                        <p:par>
                          <p:cTn id="107" fill="hold" nodeType="withGroup">
                            <p:stCondLst>
                              <p:cond delay="0"/>
                            </p:stCondLst>
                            <p:childTnLst>
                              <p:par>
                                <p:cTn id="108" presetID="2" presetClass="entr" presetSubtype="1" fill="hold" grpId="0" nodeType="clickEffect">
                                  <p:stCondLst>
                                    <p:cond delay="0"/>
                                  </p:stCondLst>
                                  <p:childTnLst>
                                    <p:set>
                                      <p:cBhvr>
                                        <p:cTn id="109" dur="1" fill="hold">
                                          <p:stCondLst>
                                            <p:cond delay="0"/>
                                          </p:stCondLst>
                                        </p:cTn>
                                        <p:tgtEl>
                                          <p:spTgt spid="74"/>
                                        </p:tgtEl>
                                        <p:attrNameLst>
                                          <p:attrName>style.visibility</p:attrName>
                                        </p:attrNameLst>
                                      </p:cBhvr>
                                      <p:to>
                                        <p:strVal val="visible"/>
                                      </p:to>
                                    </p:set>
                                    <p:anim calcmode="lin" valueType="num">
                                      <p:cBhvr additive="base">
                                        <p:cTn id="110" dur="500" fill="hold"/>
                                        <p:tgtEl>
                                          <p:spTgt spid="74"/>
                                        </p:tgtEl>
                                        <p:attrNameLst>
                                          <p:attrName>ppt_x</p:attrName>
                                        </p:attrNameLst>
                                      </p:cBhvr>
                                      <p:tavLst>
                                        <p:tav tm="0">
                                          <p:val>
                                            <p:strVal val="#ppt_x"/>
                                          </p:val>
                                        </p:tav>
                                        <p:tav tm="100000">
                                          <p:val>
                                            <p:strVal val="#ppt_x"/>
                                          </p:val>
                                        </p:tav>
                                      </p:tavLst>
                                    </p:anim>
                                    <p:anim calcmode="lin" valueType="num">
                                      <p:cBhvr additive="base">
                                        <p:cTn id="111" dur="500" fill="hold"/>
                                        <p:tgtEl>
                                          <p:spTgt spid="74"/>
                                        </p:tgtEl>
                                        <p:attrNameLst>
                                          <p:attrName>ppt_y</p:attrName>
                                        </p:attrNameLst>
                                      </p:cBhvr>
                                      <p:tavLst>
                                        <p:tav tm="0">
                                          <p:val>
                                            <p:strVal val="0-#ppt_h/2"/>
                                          </p:val>
                                        </p:tav>
                                        <p:tav tm="100000">
                                          <p:val>
                                            <p:strVal val="#ppt_y"/>
                                          </p:val>
                                        </p:tav>
                                      </p:tavLst>
                                    </p:anim>
                                  </p:childTnLst>
                                </p:cTn>
                              </p:par>
                            </p:childTnLst>
                          </p:cTn>
                        </p:par>
                      </p:childTnLst>
                    </p:cTn>
                  </p:par>
                  <p:par>
                    <p:cTn id="112" fill="hold" nodeType="clickPar">
                      <p:stCondLst>
                        <p:cond delay="indefinite"/>
                      </p:stCondLst>
                      <p:childTnLst>
                        <p:par>
                          <p:cTn id="113" fill="hold" nodeType="withGroup">
                            <p:stCondLst>
                              <p:cond delay="0"/>
                            </p:stCondLst>
                            <p:childTnLst>
                              <p:par>
                                <p:cTn id="114" presetID="2" presetClass="entr" presetSubtype="8" fill="hold" nodeType="clickEffect">
                                  <p:stCondLst>
                                    <p:cond delay="0"/>
                                  </p:stCondLst>
                                  <p:childTnLst>
                                    <p:set>
                                      <p:cBhvr>
                                        <p:cTn id="115" dur="1" fill="hold">
                                          <p:stCondLst>
                                            <p:cond delay="0"/>
                                          </p:stCondLst>
                                        </p:cTn>
                                        <p:tgtEl>
                                          <p:spTgt spid="16">
                                            <p:txEl>
                                              <p:pRg st="3" end="3"/>
                                            </p:txEl>
                                          </p:spTgt>
                                        </p:tgtEl>
                                        <p:attrNameLst>
                                          <p:attrName>style.visibility</p:attrName>
                                        </p:attrNameLst>
                                      </p:cBhvr>
                                      <p:to>
                                        <p:strVal val="visible"/>
                                      </p:to>
                                    </p:set>
                                    <p:anim calcmode="lin" valueType="num">
                                      <p:cBhvr additive="base">
                                        <p:cTn id="116" dur="500" fill="hold"/>
                                        <p:tgtEl>
                                          <p:spTgt spid="16">
                                            <p:txEl>
                                              <p:pRg st="3" end="3"/>
                                            </p:txEl>
                                          </p:spTgt>
                                        </p:tgtEl>
                                        <p:attrNameLst>
                                          <p:attrName>ppt_x</p:attrName>
                                        </p:attrNameLst>
                                      </p:cBhvr>
                                      <p:tavLst>
                                        <p:tav tm="0">
                                          <p:val>
                                            <p:strVal val="0-#ppt_w/2"/>
                                          </p:val>
                                        </p:tav>
                                        <p:tav tm="100000">
                                          <p:val>
                                            <p:strVal val="#ppt_x"/>
                                          </p:val>
                                        </p:tav>
                                      </p:tavLst>
                                    </p:anim>
                                    <p:anim calcmode="lin" valueType="num">
                                      <p:cBhvr additive="base">
                                        <p:cTn id="117" dur="500" fill="hold"/>
                                        <p:tgtEl>
                                          <p:spTgt spid="16">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6" grpId="0"/>
      <p:bldP spid="27" grpId="0"/>
      <p:bldP spid="28" grpId="0"/>
      <p:bldP spid="29" grpId="0"/>
      <p:bldP spid="30" grpId="0"/>
      <p:bldP spid="42" grpId="0"/>
      <p:bldP spid="46" grpId="0"/>
      <p:bldP spid="74" grpId="0"/>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smtClean="0"/>
              <a:t>Grammars</a:t>
            </a:r>
          </a:p>
        </p:txBody>
      </p:sp>
      <p:sp>
        <p:nvSpPr>
          <p:cNvPr id="10" name="Text Box 8"/>
          <p:cNvSpPr txBox="1">
            <a:spLocks noChangeArrowheads="1"/>
          </p:cNvSpPr>
          <p:nvPr/>
        </p:nvSpPr>
        <p:spPr bwMode="auto">
          <a:xfrm>
            <a:off x="152400" y="2587625"/>
            <a:ext cx="8610600" cy="523875"/>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Grammar </a:t>
            </a:r>
            <a:r>
              <a:rPr lang="en-US">
                <a:effectLst>
                  <a:outerShdw blurRad="38100" dist="38100" dir="2700000" algn="tl">
                    <a:srgbClr val="000000">
                      <a:alpha val="43137"/>
                    </a:srgbClr>
                  </a:outerShdw>
                </a:effectLst>
                <a:cs typeface="+mn-cs"/>
              </a:rPr>
              <a:t>for </a:t>
            </a:r>
            <a:r>
              <a:rPr lang="en-US">
                <a:solidFill>
                  <a:schemeClr val="accent2"/>
                </a:solidFill>
                <a:effectLst>
                  <a:outerShdw blurRad="38100" dist="38100" dir="2700000" algn="tl">
                    <a:srgbClr val="000000">
                      <a:alpha val="43137"/>
                    </a:srgbClr>
                  </a:outerShdw>
                </a:effectLst>
                <a:cs typeface="+mn-cs"/>
              </a:rPr>
              <a:t>T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err="1">
                <a:solidFill>
                  <a:schemeClr val="accent2"/>
                </a:solidFill>
                <a:effectLst>
                  <a:outerShdw blurRad="38100" dist="38100" dir="2700000" algn="tl">
                    <a:srgbClr val="000000">
                      <a:alpha val="43137"/>
                    </a:srgbClr>
                  </a:outerShdw>
                </a:effectLst>
                <a:cs typeface="+mn-cs"/>
              </a:rPr>
              <a:t>b</a:t>
            </a:r>
            <a:r>
              <a:rPr lang="en-US" baseline="30000" dirty="0" err="1">
                <a:solidFill>
                  <a:schemeClr val="accent2"/>
                </a:solidFill>
                <a:effectLst>
                  <a:outerShdw blurRad="38100" dist="38100" dir="2700000" algn="tl">
                    <a:srgbClr val="000000">
                      <a:alpha val="43137"/>
                    </a:srgbClr>
                  </a:outerShdw>
                </a:effectLst>
                <a:cs typeface="+mn-cs"/>
              </a:rPr>
              <a:t>m</a:t>
            </a:r>
            <a:r>
              <a:rPr lang="en-US" baseline="30000" dirty="0">
                <a:solidFill>
                  <a:schemeClr val="accent2"/>
                </a:solidFill>
                <a:effectLst>
                  <a:outerShdw blurRad="38100" dist="38100" dir="2700000" algn="tl">
                    <a:srgbClr val="000000">
                      <a:alpha val="43137"/>
                    </a:srgbClr>
                  </a:outerShdw>
                </a:effectLst>
                <a:cs typeface="+mn-cs"/>
              </a:rPr>
              <a:t> </a:t>
            </a:r>
            <a:r>
              <a:rPr lang="en-US" dirty="0">
                <a:solidFill>
                  <a:schemeClr val="accent2"/>
                </a:solidFill>
                <a:effectLst>
                  <a:outerShdw blurRad="38100" dist="38100" dir="2700000" algn="tl">
                    <a:srgbClr val="000000">
                      <a:alpha val="43137"/>
                    </a:srgbClr>
                  </a:outerShdw>
                </a:effectLst>
                <a:cs typeface="+mn-cs"/>
              </a:rPr>
              <a:t>c</a:t>
            </a:r>
            <a:r>
              <a:rPr lang="en-US" baseline="30000" dirty="0">
                <a:solidFill>
                  <a:schemeClr val="accent2"/>
                </a:solidFill>
                <a:effectLst>
                  <a:outerShdw blurRad="38100" dist="38100" dir="2700000" algn="tl">
                    <a:srgbClr val="000000">
                      <a:alpha val="43137"/>
                    </a:srgbClr>
                  </a:outerShdw>
                </a:effectLst>
                <a:cs typeface="+mn-cs"/>
              </a:rPr>
              <a:t>2m</a:t>
            </a:r>
            <a:endParaRPr lang="en-US" dirty="0">
              <a:effectLst>
                <a:outerShdw blurRad="38100" dist="38100" dir="2700000" algn="tl">
                  <a:srgbClr val="000000">
                    <a:alpha val="43137"/>
                  </a:srgbClr>
                </a:outerShdw>
              </a:effectLst>
              <a:cs typeface="+mn-cs"/>
            </a:endParaRPr>
          </a:p>
        </p:txBody>
      </p:sp>
      <p:sp>
        <p:nvSpPr>
          <p:cNvPr id="16" name="Rectangle 15"/>
          <p:cNvSpPr/>
          <p:nvPr/>
        </p:nvSpPr>
        <p:spPr>
          <a:xfrm>
            <a:off x="1143000" y="669925"/>
            <a:ext cx="6288088" cy="1384300"/>
          </a:xfrm>
          <a:prstGeom prst="rect">
            <a:avLst/>
          </a:prstGeom>
        </p:spPr>
        <p:txBody>
          <a:bodyPr wrap="none">
            <a:spAutoFit/>
          </a:bodyPr>
          <a:lstStyle/>
          <a:p>
            <a:pPr eaLnBrk="0" hangingPunct="0">
              <a:buFont typeface="Arial" pitchFamily="34" charset="0"/>
              <a:buChar char="•"/>
              <a:defRPr/>
            </a:pPr>
            <a:r>
              <a:rPr lang="en-US">
                <a:effectLst>
                  <a:outerShdw blurRad="38100" dist="38100" dir="2700000" algn="tl">
                    <a:srgbClr val="000000">
                      <a:alpha val="43137"/>
                    </a:srgbClr>
                  </a:outerShdw>
                </a:effectLst>
                <a:cs typeface="+mn-cs"/>
              </a:rPr>
              <a:t>Step </a:t>
            </a:r>
            <a:r>
              <a:rPr lang="en-US" dirty="0">
                <a:effectLst>
                  <a:outerShdw blurRad="38100" dist="38100" dir="2700000" algn="tl">
                    <a:srgbClr val="000000">
                      <a:alpha val="43137"/>
                    </a:srgbClr>
                  </a:outerShdw>
                </a:effectLst>
                <a:cs typeface="+mn-cs"/>
              </a:rPr>
              <a:t>1: Look for links </a:t>
            </a:r>
            <a:r>
              <a:rPr lang="en-US">
                <a:effectLst>
                  <a:outerShdw blurRad="38100" dist="38100" dir="2700000" algn="tl">
                    <a:srgbClr val="000000">
                      <a:alpha val="43137"/>
                    </a:srgbClr>
                  </a:outerShdw>
                </a:effectLst>
                <a:cs typeface="+mn-cs"/>
              </a:rPr>
              <a:t>and concatenations</a:t>
            </a:r>
            <a:endParaRPr lang="en-US" dirty="0">
              <a:effectLst>
                <a:outerShdw blurRad="38100" dist="38100" dir="2700000" algn="tl">
                  <a:srgbClr val="000000">
                    <a:alpha val="43137"/>
                  </a:srgbClr>
                </a:outerShdw>
              </a:effectLst>
              <a:cs typeface="+mn-cs"/>
            </a:endParaRPr>
          </a:p>
          <a:p>
            <a:pPr eaLnBrk="0" hangingPunct="0">
              <a:buFont typeface="Arial" pitchFamily="34" charset="0"/>
              <a:buChar char="•"/>
              <a:defRPr/>
            </a:pPr>
            <a:r>
              <a:rPr lang="en-US">
                <a:effectLst>
                  <a:outerShdw blurRad="38100" dist="38100" dir="2700000" algn="tl">
                    <a:srgbClr val="000000">
                      <a:alpha val="43137"/>
                    </a:srgbClr>
                  </a:outerShdw>
                </a:effectLst>
                <a:cs typeface="+mn-cs"/>
              </a:rPr>
              <a:t>Step </a:t>
            </a:r>
            <a:r>
              <a:rPr lang="en-US" dirty="0">
                <a:effectLst>
                  <a:outerShdw blurRad="38100" dist="38100" dir="2700000" algn="tl">
                    <a:srgbClr val="000000">
                      <a:alpha val="43137"/>
                    </a:srgbClr>
                  </a:outerShdw>
                </a:effectLst>
                <a:cs typeface="+mn-cs"/>
              </a:rPr>
              <a:t>2: Give </a:t>
            </a:r>
            <a:r>
              <a:rPr lang="en-US">
                <a:effectLst>
                  <a:outerShdw blurRad="38100" dist="38100" dir="2700000" algn="tl">
                    <a:srgbClr val="000000">
                      <a:alpha val="43137"/>
                    </a:srgbClr>
                  </a:outerShdw>
                </a:effectLst>
                <a:cs typeface="+mn-cs"/>
              </a:rPr>
              <a:t>names to the parts</a:t>
            </a:r>
            <a:r>
              <a:rPr lang="en-US" dirty="0">
                <a:effectLst>
                  <a:outerShdw blurRad="38100" dist="38100" dir="2700000" algn="tl">
                    <a:srgbClr val="000000">
                      <a:alpha val="43137"/>
                    </a:srgbClr>
                  </a:outerShdw>
                </a:effectLst>
                <a:cs typeface="+mn-cs"/>
              </a:rPr>
              <a:t>.</a:t>
            </a:r>
          </a:p>
          <a:p>
            <a:pPr eaLnBrk="0" hangingPunct="0">
              <a:buFont typeface="Arial" pitchFamily="34" charset="0"/>
              <a:buChar char="•"/>
              <a:defRPr/>
            </a:pPr>
            <a:r>
              <a:rPr lang="en-US">
                <a:effectLst>
                  <a:outerShdw blurRad="38100" dist="38100" dir="2700000" algn="tl">
                    <a:srgbClr val="000000">
                      <a:alpha val="43137"/>
                    </a:srgbClr>
                  </a:outerShdw>
                </a:effectLst>
                <a:cs typeface="+mn-cs"/>
              </a:rPr>
              <a:t>Step </a:t>
            </a:r>
            <a:r>
              <a:rPr lang="en-US" dirty="0">
                <a:effectLst>
                  <a:outerShdw blurRad="38100" dist="38100" dir="2700000" algn="tl">
                    <a:srgbClr val="000000">
                      <a:alpha val="43137"/>
                    </a:srgbClr>
                  </a:outerShdw>
                </a:effectLst>
                <a:cs typeface="+mn-cs"/>
              </a:rPr>
              <a:t>3: Build Grammar rules.</a:t>
            </a:r>
          </a:p>
        </p:txBody>
      </p:sp>
      <p:sp>
        <p:nvSpPr>
          <p:cNvPr id="27" name="Rectangle 26"/>
          <p:cNvSpPr/>
          <p:nvPr/>
        </p:nvSpPr>
        <p:spPr>
          <a:xfrm>
            <a:off x="6148388" y="2981325"/>
            <a:ext cx="444500"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Q</a:t>
            </a:r>
            <a:endParaRPr lang="en-CA" dirty="0">
              <a:solidFill>
                <a:schemeClr val="accent2"/>
              </a:solidFill>
              <a:effectLst>
                <a:outerShdw blurRad="38100" dist="38100" dir="2700000" algn="tl">
                  <a:srgbClr val="000000">
                    <a:alpha val="43137"/>
                  </a:srgbClr>
                </a:outerShdw>
              </a:effectLst>
              <a:cs typeface="+mn-cs"/>
            </a:endParaRPr>
          </a:p>
        </p:txBody>
      </p:sp>
      <p:sp>
        <p:nvSpPr>
          <p:cNvPr id="28" name="Rectangle 27"/>
          <p:cNvSpPr/>
          <p:nvPr/>
        </p:nvSpPr>
        <p:spPr>
          <a:xfrm>
            <a:off x="5797550" y="3598863"/>
            <a:ext cx="1122363" cy="523875"/>
          </a:xfrm>
          <a:prstGeom prst="rect">
            <a:avLst/>
          </a:prstGeom>
        </p:spPr>
        <p:txBody>
          <a:bodyPr wrap="none">
            <a:spAutoFit/>
          </a:bodyPr>
          <a:lstStyle/>
          <a:p>
            <a:pPr algn="ctr" eaLnBrk="0" hangingPunct="0">
              <a:defRPr/>
            </a:pPr>
            <a:r>
              <a:rPr lang="en-US" dirty="0" err="1">
                <a:solidFill>
                  <a:schemeClr val="accent2"/>
                </a:solidFill>
                <a:effectLst>
                  <a:outerShdw blurRad="38100" dist="38100" dir="2700000" algn="tl">
                    <a:srgbClr val="000000">
                      <a:alpha val="43137"/>
                    </a:srgbClr>
                  </a:outerShdw>
                </a:effectLst>
                <a:cs typeface="+mn-cs"/>
                <a:sym typeface="Wingdings" pitchFamily="2" charset="2"/>
              </a:rPr>
              <a:t>aaQdd</a:t>
            </a:r>
            <a:endParaRPr lang="en-CA" dirty="0">
              <a:solidFill>
                <a:schemeClr val="accent2"/>
              </a:solidFill>
              <a:effectLst>
                <a:outerShdw blurRad="38100" dist="38100" dir="2700000" algn="tl">
                  <a:srgbClr val="000000">
                    <a:alpha val="43137"/>
                  </a:srgbClr>
                </a:outerShdw>
              </a:effectLst>
              <a:cs typeface="+mn-cs"/>
            </a:endParaRPr>
          </a:p>
        </p:txBody>
      </p:sp>
      <p:sp>
        <p:nvSpPr>
          <p:cNvPr id="29" name="Rectangle 28"/>
          <p:cNvSpPr/>
          <p:nvPr/>
        </p:nvSpPr>
        <p:spPr>
          <a:xfrm>
            <a:off x="5649913" y="3952875"/>
            <a:ext cx="1460500" cy="523875"/>
          </a:xfrm>
          <a:prstGeom prst="rect">
            <a:avLst/>
          </a:prstGeom>
        </p:spPr>
        <p:txBody>
          <a:bodyPr wrap="none">
            <a:spAutoFit/>
          </a:bodyPr>
          <a:lstStyle/>
          <a:p>
            <a:pPr algn="ctr" eaLnBrk="0" hangingPunct="0">
              <a:defRPr/>
            </a:pPr>
            <a:r>
              <a:rPr lang="en-US" dirty="0" err="1">
                <a:solidFill>
                  <a:schemeClr val="accent2"/>
                </a:solidFill>
                <a:effectLst>
                  <a:outerShdw blurRad="38100" dist="38100" dir="2700000" algn="tl">
                    <a:srgbClr val="000000">
                      <a:alpha val="43137"/>
                    </a:srgbClr>
                  </a:outerShdw>
                </a:effectLst>
                <a:cs typeface="+mn-cs"/>
                <a:sym typeface="Wingdings" pitchFamily="2" charset="2"/>
              </a:rPr>
              <a:t>aaaQddd</a:t>
            </a:r>
            <a:endParaRPr lang="en-CA" dirty="0">
              <a:solidFill>
                <a:schemeClr val="accent2"/>
              </a:solidFill>
              <a:effectLst>
                <a:outerShdw blurRad="38100" dist="38100" dir="2700000" algn="tl">
                  <a:srgbClr val="000000">
                    <a:alpha val="43137"/>
                  </a:srgbClr>
                </a:outerShdw>
              </a:effectLst>
              <a:cs typeface="+mn-cs"/>
            </a:endParaRPr>
          </a:p>
        </p:txBody>
      </p:sp>
      <p:sp>
        <p:nvSpPr>
          <p:cNvPr id="30" name="Rectangle 29"/>
          <p:cNvSpPr/>
          <p:nvPr/>
        </p:nvSpPr>
        <p:spPr>
          <a:xfrm>
            <a:off x="5464175" y="4267200"/>
            <a:ext cx="1798638" cy="523875"/>
          </a:xfrm>
          <a:prstGeom prst="rect">
            <a:avLst/>
          </a:prstGeom>
        </p:spPr>
        <p:txBody>
          <a:bodyPr wrap="none">
            <a:spAutoFit/>
          </a:bodyPr>
          <a:lstStyle/>
          <a:p>
            <a:pPr algn="ctr" eaLnBrk="0" hangingPunct="0">
              <a:defRPr/>
            </a:pPr>
            <a:r>
              <a:rPr lang="en-US" dirty="0" err="1">
                <a:solidFill>
                  <a:schemeClr val="accent2"/>
                </a:solidFill>
                <a:effectLst>
                  <a:outerShdw blurRad="38100" dist="38100" dir="2700000" algn="tl">
                    <a:srgbClr val="000000">
                      <a:alpha val="43137"/>
                    </a:srgbClr>
                  </a:outerShdw>
                </a:effectLst>
                <a:cs typeface="+mn-cs"/>
                <a:sym typeface="Wingdings" pitchFamily="2" charset="2"/>
              </a:rPr>
              <a:t>aaaaQdddd</a:t>
            </a:r>
            <a:endParaRPr lang="en-CA" dirty="0">
              <a:solidFill>
                <a:schemeClr val="accent2"/>
              </a:solidFill>
              <a:effectLst>
                <a:outerShdw blurRad="38100" dist="38100" dir="2700000" algn="tl">
                  <a:srgbClr val="000000">
                    <a:alpha val="43137"/>
                  </a:srgbClr>
                </a:outerShdw>
              </a:effectLst>
              <a:cs typeface="+mn-cs"/>
            </a:endParaRPr>
          </a:p>
        </p:txBody>
      </p:sp>
      <p:grpSp>
        <p:nvGrpSpPr>
          <p:cNvPr id="222217" name="Group 46"/>
          <p:cNvGrpSpPr>
            <a:grpSpLocks/>
          </p:cNvGrpSpPr>
          <p:nvPr/>
        </p:nvGrpSpPr>
        <p:grpSpPr bwMode="auto">
          <a:xfrm>
            <a:off x="6148388" y="3962400"/>
            <a:ext cx="373062" cy="227013"/>
            <a:chOff x="4191000" y="2186399"/>
            <a:chExt cx="372291" cy="228053"/>
          </a:xfrm>
        </p:grpSpPr>
        <p:sp>
          <p:nvSpPr>
            <p:cNvPr id="33" name="Freeform 32"/>
            <p:cNvSpPr/>
            <p:nvPr/>
          </p:nvSpPr>
          <p:spPr bwMode="auto">
            <a:xfrm>
              <a:off x="4191000" y="2186399"/>
              <a:ext cx="144163" cy="21529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6" name="Freeform 35"/>
            <p:cNvSpPr/>
            <p:nvPr/>
          </p:nvSpPr>
          <p:spPr bwMode="auto">
            <a:xfrm flipH="1">
              <a:off x="4419128" y="2199157"/>
              <a:ext cx="144163" cy="21529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222218" name="Group 49"/>
          <p:cNvGrpSpPr>
            <a:grpSpLocks/>
          </p:cNvGrpSpPr>
          <p:nvPr/>
        </p:nvGrpSpPr>
        <p:grpSpPr bwMode="auto">
          <a:xfrm>
            <a:off x="6157913" y="4289425"/>
            <a:ext cx="371475" cy="228600"/>
            <a:chOff x="4191000" y="2186399"/>
            <a:chExt cx="372291" cy="228055"/>
          </a:xfrm>
        </p:grpSpPr>
        <p:sp>
          <p:nvSpPr>
            <p:cNvPr id="40" name="Freeform 39"/>
            <p:cNvSpPr/>
            <p:nvPr/>
          </p:nvSpPr>
          <p:spPr bwMode="auto">
            <a:xfrm>
              <a:off x="4191000" y="2186399"/>
              <a:ext cx="144779" cy="21538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41" name="Freeform 40"/>
            <p:cNvSpPr/>
            <p:nvPr/>
          </p:nvSpPr>
          <p:spPr bwMode="auto">
            <a:xfrm flipH="1">
              <a:off x="4418511" y="2199069"/>
              <a:ext cx="144780" cy="21538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42" name="Rectangle 41"/>
          <p:cNvSpPr/>
          <p:nvPr/>
        </p:nvSpPr>
        <p:spPr>
          <a:xfrm>
            <a:off x="5278438" y="4579938"/>
            <a:ext cx="2136775" cy="523875"/>
          </a:xfrm>
          <a:prstGeom prst="rect">
            <a:avLst/>
          </a:prstGeom>
        </p:spPr>
        <p:txBody>
          <a:bodyPr wrap="none">
            <a:spAutoFit/>
          </a:bodyPr>
          <a:lstStyle/>
          <a:p>
            <a:pPr algn="ctr" eaLnBrk="0" hangingPunct="0">
              <a:defRPr/>
            </a:pPr>
            <a:r>
              <a:rPr lang="en-US" dirty="0" err="1">
                <a:solidFill>
                  <a:schemeClr val="accent2"/>
                </a:solidFill>
                <a:effectLst>
                  <a:outerShdw blurRad="38100" dist="38100" dir="2700000" algn="tl">
                    <a:srgbClr val="000000">
                      <a:alpha val="43137"/>
                    </a:srgbClr>
                  </a:outerShdw>
                </a:effectLst>
                <a:cs typeface="+mn-cs"/>
                <a:sym typeface="Wingdings" pitchFamily="2" charset="2"/>
              </a:rPr>
              <a:t>aaaaaQddddd</a:t>
            </a:r>
            <a:endParaRPr lang="en-CA" dirty="0">
              <a:solidFill>
                <a:schemeClr val="accent2"/>
              </a:solidFill>
              <a:effectLst>
                <a:outerShdw blurRad="38100" dist="38100" dir="2700000" algn="tl">
                  <a:srgbClr val="000000">
                    <a:alpha val="43137"/>
                  </a:srgbClr>
                </a:outerShdw>
              </a:effectLst>
              <a:cs typeface="+mn-cs"/>
            </a:endParaRPr>
          </a:p>
        </p:txBody>
      </p:sp>
      <p:grpSp>
        <p:nvGrpSpPr>
          <p:cNvPr id="222220" name="Group 53"/>
          <p:cNvGrpSpPr>
            <a:grpSpLocks/>
          </p:cNvGrpSpPr>
          <p:nvPr/>
        </p:nvGrpSpPr>
        <p:grpSpPr bwMode="auto">
          <a:xfrm>
            <a:off x="6140450" y="4603750"/>
            <a:ext cx="373063" cy="227013"/>
            <a:chOff x="4191000" y="2186399"/>
            <a:chExt cx="372291" cy="228053"/>
          </a:xfrm>
        </p:grpSpPr>
        <p:sp>
          <p:nvSpPr>
            <p:cNvPr id="44" name="Freeform 43"/>
            <p:cNvSpPr/>
            <p:nvPr/>
          </p:nvSpPr>
          <p:spPr bwMode="auto">
            <a:xfrm>
              <a:off x="4191000" y="2186399"/>
              <a:ext cx="144164" cy="21529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45" name="Freeform 44"/>
            <p:cNvSpPr/>
            <p:nvPr/>
          </p:nvSpPr>
          <p:spPr bwMode="auto">
            <a:xfrm flipH="1">
              <a:off x="4419127" y="2199157"/>
              <a:ext cx="144164" cy="21529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46" name="Rectangle 45"/>
          <p:cNvSpPr/>
          <p:nvPr/>
        </p:nvSpPr>
        <p:spPr>
          <a:xfrm>
            <a:off x="5967413" y="3286125"/>
            <a:ext cx="781050" cy="523875"/>
          </a:xfrm>
          <a:prstGeom prst="rect">
            <a:avLst/>
          </a:prstGeom>
        </p:spPr>
        <p:txBody>
          <a:bodyPr wrap="none">
            <a:spAutoFit/>
          </a:bodyPr>
          <a:lstStyle/>
          <a:p>
            <a:pPr algn="ctr" eaLnBrk="0" hangingPunct="0">
              <a:defRPr/>
            </a:pPr>
            <a:r>
              <a:rPr lang="en-US" dirty="0" err="1">
                <a:solidFill>
                  <a:schemeClr val="accent2"/>
                </a:solidFill>
                <a:effectLst>
                  <a:outerShdw blurRad="38100" dist="38100" dir="2700000" algn="tl">
                    <a:srgbClr val="000000">
                      <a:alpha val="43137"/>
                    </a:srgbClr>
                  </a:outerShdw>
                </a:effectLst>
                <a:cs typeface="+mn-cs"/>
                <a:sym typeface="Wingdings" pitchFamily="2" charset="2"/>
              </a:rPr>
              <a:t>aQd</a:t>
            </a:r>
            <a:endParaRPr lang="en-CA" dirty="0">
              <a:solidFill>
                <a:schemeClr val="accent2"/>
              </a:solidFill>
              <a:effectLst>
                <a:outerShdw blurRad="38100" dist="38100" dir="2700000" algn="tl">
                  <a:srgbClr val="000000">
                    <a:alpha val="43137"/>
                  </a:srgbClr>
                </a:outerShdw>
              </a:effectLst>
              <a:cs typeface="+mn-cs"/>
            </a:endParaRPr>
          </a:p>
        </p:txBody>
      </p:sp>
      <p:grpSp>
        <p:nvGrpSpPr>
          <p:cNvPr id="222222" name="Group 43"/>
          <p:cNvGrpSpPr>
            <a:grpSpLocks/>
          </p:cNvGrpSpPr>
          <p:nvPr/>
        </p:nvGrpSpPr>
        <p:grpSpPr bwMode="auto">
          <a:xfrm>
            <a:off x="6151563" y="3317875"/>
            <a:ext cx="371475" cy="228600"/>
            <a:chOff x="4191000" y="2186399"/>
            <a:chExt cx="372291" cy="228055"/>
          </a:xfrm>
        </p:grpSpPr>
        <p:sp>
          <p:nvSpPr>
            <p:cNvPr id="48" name="Freeform 47"/>
            <p:cNvSpPr/>
            <p:nvPr/>
          </p:nvSpPr>
          <p:spPr bwMode="auto">
            <a:xfrm>
              <a:off x="4191000" y="2186399"/>
              <a:ext cx="144779" cy="21538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49" name="Freeform 48"/>
            <p:cNvSpPr/>
            <p:nvPr/>
          </p:nvSpPr>
          <p:spPr bwMode="auto">
            <a:xfrm flipH="1">
              <a:off x="4418511" y="2199069"/>
              <a:ext cx="144780" cy="21538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222223" name="Group 38"/>
          <p:cNvGrpSpPr>
            <a:grpSpLocks/>
          </p:cNvGrpSpPr>
          <p:nvPr/>
        </p:nvGrpSpPr>
        <p:grpSpPr bwMode="auto">
          <a:xfrm>
            <a:off x="6148388" y="3633788"/>
            <a:ext cx="373062" cy="228600"/>
            <a:chOff x="4191000" y="2186399"/>
            <a:chExt cx="372291" cy="228055"/>
          </a:xfrm>
        </p:grpSpPr>
        <p:sp>
          <p:nvSpPr>
            <p:cNvPr id="51" name="Freeform 50"/>
            <p:cNvSpPr/>
            <p:nvPr/>
          </p:nvSpPr>
          <p:spPr bwMode="auto">
            <a:xfrm>
              <a:off x="4191000" y="2186399"/>
              <a:ext cx="144163" cy="21538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52" name="Freeform 51"/>
            <p:cNvSpPr/>
            <p:nvPr/>
          </p:nvSpPr>
          <p:spPr bwMode="auto">
            <a:xfrm flipH="1">
              <a:off x="4419128" y="2199069"/>
              <a:ext cx="144163" cy="21538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222224" name="Group 69"/>
          <p:cNvGrpSpPr>
            <a:grpSpLocks/>
          </p:cNvGrpSpPr>
          <p:nvPr/>
        </p:nvGrpSpPr>
        <p:grpSpPr bwMode="auto">
          <a:xfrm>
            <a:off x="5067300" y="4876800"/>
            <a:ext cx="2546350" cy="536575"/>
            <a:chOff x="3320933" y="3036349"/>
            <a:chExt cx="2546467" cy="536878"/>
          </a:xfrm>
        </p:grpSpPr>
        <p:sp>
          <p:nvSpPr>
            <p:cNvPr id="54" name="Freeform 53"/>
            <p:cNvSpPr/>
            <p:nvPr/>
          </p:nvSpPr>
          <p:spPr bwMode="auto">
            <a:xfrm>
              <a:off x="4560828" y="3049056"/>
              <a:ext cx="0" cy="524171"/>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solidFill>
                  <a:schemeClr val="accent2"/>
                </a:solidFill>
                <a:effectLst>
                  <a:outerShdw blurRad="38100" dist="38100" dir="2700000" algn="tl">
                    <a:srgbClr val="000000">
                      <a:alpha val="43137"/>
                    </a:srgbClr>
                  </a:outerShdw>
                </a:effectLst>
                <a:cs typeface="+mn-cs"/>
              </a:endParaRPr>
            </a:p>
          </p:txBody>
        </p:sp>
        <p:sp>
          <p:nvSpPr>
            <p:cNvPr id="55" name="Rectangle 54"/>
            <p:cNvSpPr/>
            <p:nvPr/>
          </p:nvSpPr>
          <p:spPr>
            <a:xfrm>
              <a:off x="3320933" y="3036349"/>
              <a:ext cx="2546467" cy="522583"/>
            </a:xfrm>
            <a:prstGeom prst="rect">
              <a:avLst/>
            </a:prstGeom>
          </p:spPr>
          <p:txBody>
            <a:bodyPr wrap="none">
              <a:spAutoFit/>
            </a:bodyPr>
            <a:lstStyle/>
            <a:p>
              <a:pPr algn="ctr" eaLnBrk="0" hangingPunct="0">
                <a:defRPr/>
              </a:pPr>
              <a:r>
                <a:rPr lang="en-US">
                  <a:solidFill>
                    <a:schemeClr val="accent2"/>
                  </a:solidFill>
                  <a:effectLst>
                    <a:outerShdw blurRad="38100" dist="38100" dir="2700000" algn="tl">
                      <a:srgbClr val="000000">
                        <a:alpha val="43137"/>
                      </a:srgbClr>
                    </a:outerShdw>
                  </a:effectLst>
                  <a:cs typeface="+mn-cs"/>
                  <a:sym typeface="Wingdings" pitchFamily="2" charset="2"/>
                </a:rPr>
                <a:t>aaaaaTcccddddd</a:t>
              </a:r>
              <a:endParaRPr lang="en-CA" dirty="0">
                <a:solidFill>
                  <a:schemeClr val="accent2"/>
                </a:solidFill>
                <a:effectLst>
                  <a:outerShdw blurRad="38100" dist="38100" dir="2700000" algn="tl">
                    <a:srgbClr val="000000">
                      <a:alpha val="43137"/>
                    </a:srgbClr>
                  </a:outerShdw>
                </a:effectLst>
                <a:cs typeface="+mn-cs"/>
              </a:endParaRPr>
            </a:p>
          </p:txBody>
        </p:sp>
      </p:grpSp>
      <p:sp>
        <p:nvSpPr>
          <p:cNvPr id="56" name="Rectangle 55"/>
          <p:cNvSpPr/>
          <p:nvPr/>
        </p:nvSpPr>
        <p:spPr>
          <a:xfrm>
            <a:off x="4903788" y="5276850"/>
            <a:ext cx="3043237" cy="523875"/>
          </a:xfrm>
          <a:prstGeom prst="rect">
            <a:avLst/>
          </a:prstGeom>
        </p:spPr>
        <p:txBody>
          <a:bodyPr wrap="none">
            <a:spAutoFit/>
          </a:bodyPr>
          <a:lstStyle/>
          <a:p>
            <a:pPr algn="ctr" eaLnBrk="0" hangingPunct="0">
              <a:defRPr/>
            </a:pPr>
            <a:r>
              <a:rPr lang="en-US">
                <a:solidFill>
                  <a:schemeClr val="accent2"/>
                </a:solidFill>
                <a:effectLst>
                  <a:outerShdw blurRad="38100" dist="38100" dir="2700000" algn="tl">
                    <a:srgbClr val="000000">
                      <a:alpha val="43137"/>
                    </a:srgbClr>
                  </a:outerShdw>
                </a:effectLst>
                <a:cs typeface="+mn-cs"/>
                <a:sym typeface="Wingdings" pitchFamily="2" charset="2"/>
              </a:rPr>
              <a:t>aaaaabTcccccddddd</a:t>
            </a:r>
            <a:endParaRPr lang="en-CA" dirty="0">
              <a:solidFill>
                <a:schemeClr val="accent2"/>
              </a:solidFill>
              <a:effectLst>
                <a:outerShdw blurRad="38100" dist="38100" dir="2700000" algn="tl">
                  <a:srgbClr val="000000">
                    <a:alpha val="43137"/>
                  </a:srgbClr>
                </a:outerShdw>
              </a:effectLst>
              <a:cs typeface="+mn-cs"/>
            </a:endParaRPr>
          </a:p>
        </p:txBody>
      </p:sp>
      <p:grpSp>
        <p:nvGrpSpPr>
          <p:cNvPr id="222226" name="Group 71"/>
          <p:cNvGrpSpPr>
            <a:grpSpLocks/>
          </p:cNvGrpSpPr>
          <p:nvPr/>
        </p:nvGrpSpPr>
        <p:grpSpPr bwMode="auto">
          <a:xfrm>
            <a:off x="5881688" y="5300663"/>
            <a:ext cx="371475" cy="227012"/>
            <a:chOff x="4191000" y="2186399"/>
            <a:chExt cx="372291" cy="228053"/>
          </a:xfrm>
        </p:grpSpPr>
        <p:sp>
          <p:nvSpPr>
            <p:cNvPr id="58" name="Freeform 57"/>
            <p:cNvSpPr/>
            <p:nvPr/>
          </p:nvSpPr>
          <p:spPr bwMode="auto">
            <a:xfrm>
              <a:off x="4191000" y="2186399"/>
              <a:ext cx="144779" cy="21529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59" name="Freeform 58"/>
            <p:cNvSpPr/>
            <p:nvPr/>
          </p:nvSpPr>
          <p:spPr bwMode="auto">
            <a:xfrm flipH="1">
              <a:off x="4418511" y="2199157"/>
              <a:ext cx="144780" cy="21529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60" name="Rectangle 59"/>
          <p:cNvSpPr/>
          <p:nvPr/>
        </p:nvSpPr>
        <p:spPr>
          <a:xfrm>
            <a:off x="4746625" y="5659438"/>
            <a:ext cx="3540125" cy="523875"/>
          </a:xfrm>
          <a:prstGeom prst="rect">
            <a:avLst/>
          </a:prstGeom>
        </p:spPr>
        <p:txBody>
          <a:bodyPr wrap="none">
            <a:spAutoFit/>
          </a:bodyPr>
          <a:lstStyle/>
          <a:p>
            <a:pPr algn="ctr" eaLnBrk="0" hangingPunct="0">
              <a:defRPr/>
            </a:pPr>
            <a:r>
              <a:rPr lang="en-US">
                <a:solidFill>
                  <a:schemeClr val="accent2"/>
                </a:solidFill>
                <a:effectLst>
                  <a:outerShdw blurRad="38100" dist="38100" dir="2700000" algn="tl">
                    <a:srgbClr val="000000">
                      <a:alpha val="43137"/>
                    </a:srgbClr>
                  </a:outerShdw>
                </a:effectLst>
                <a:cs typeface="+mn-cs"/>
                <a:sym typeface="Wingdings" pitchFamily="2" charset="2"/>
              </a:rPr>
              <a:t>aaaaabbTcccccccddddd</a:t>
            </a:r>
            <a:endParaRPr lang="en-CA" dirty="0">
              <a:solidFill>
                <a:schemeClr val="accent2"/>
              </a:solidFill>
              <a:effectLst>
                <a:outerShdw blurRad="38100" dist="38100" dir="2700000" algn="tl">
                  <a:srgbClr val="000000">
                    <a:alpha val="43137"/>
                  </a:srgbClr>
                </a:outerShdw>
              </a:effectLst>
              <a:cs typeface="+mn-cs"/>
            </a:endParaRPr>
          </a:p>
        </p:txBody>
      </p:sp>
      <p:grpSp>
        <p:nvGrpSpPr>
          <p:cNvPr id="9" name="Group 75"/>
          <p:cNvGrpSpPr>
            <a:grpSpLocks/>
          </p:cNvGrpSpPr>
          <p:nvPr/>
        </p:nvGrpSpPr>
        <p:grpSpPr bwMode="auto">
          <a:xfrm>
            <a:off x="5872163" y="5683250"/>
            <a:ext cx="373062" cy="228600"/>
            <a:chOff x="4191000" y="2186399"/>
            <a:chExt cx="372291" cy="228055"/>
          </a:xfrm>
        </p:grpSpPr>
        <p:sp>
          <p:nvSpPr>
            <p:cNvPr id="62" name="Freeform 61"/>
            <p:cNvSpPr/>
            <p:nvPr/>
          </p:nvSpPr>
          <p:spPr bwMode="auto">
            <a:xfrm>
              <a:off x="4191000" y="2186399"/>
              <a:ext cx="144163" cy="21538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63" name="Freeform 62"/>
            <p:cNvSpPr/>
            <p:nvPr/>
          </p:nvSpPr>
          <p:spPr bwMode="auto">
            <a:xfrm flipH="1">
              <a:off x="4419128" y="2199069"/>
              <a:ext cx="144163" cy="21538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64" name="Rectangle 63"/>
          <p:cNvSpPr/>
          <p:nvPr/>
        </p:nvSpPr>
        <p:spPr>
          <a:xfrm>
            <a:off x="4497388" y="6043613"/>
            <a:ext cx="4037012" cy="523875"/>
          </a:xfrm>
          <a:prstGeom prst="rect">
            <a:avLst/>
          </a:prstGeom>
        </p:spPr>
        <p:txBody>
          <a:bodyPr wrap="none">
            <a:spAutoFit/>
          </a:bodyPr>
          <a:lstStyle/>
          <a:p>
            <a:pPr algn="ctr" eaLnBrk="0" hangingPunct="0">
              <a:defRPr/>
            </a:pPr>
            <a:r>
              <a:rPr lang="en-US">
                <a:solidFill>
                  <a:schemeClr val="accent2"/>
                </a:solidFill>
                <a:effectLst>
                  <a:outerShdw blurRad="38100" dist="38100" dir="2700000" algn="tl">
                    <a:srgbClr val="000000">
                      <a:alpha val="43137"/>
                    </a:srgbClr>
                  </a:outerShdw>
                </a:effectLst>
                <a:cs typeface="+mn-cs"/>
                <a:sym typeface="Wingdings" pitchFamily="2" charset="2"/>
              </a:rPr>
              <a:t>aaaaabbbTcccccccccddddd</a:t>
            </a:r>
            <a:endParaRPr lang="en-CA" dirty="0">
              <a:solidFill>
                <a:schemeClr val="accent2"/>
              </a:solidFill>
              <a:effectLst>
                <a:outerShdw blurRad="38100" dist="38100" dir="2700000" algn="tl">
                  <a:srgbClr val="000000">
                    <a:alpha val="43137"/>
                  </a:srgbClr>
                </a:outerShdw>
              </a:effectLst>
              <a:cs typeface="+mn-cs"/>
            </a:endParaRPr>
          </a:p>
        </p:txBody>
      </p:sp>
      <p:grpSp>
        <p:nvGrpSpPr>
          <p:cNvPr id="11" name="Group 79"/>
          <p:cNvGrpSpPr>
            <a:grpSpLocks/>
          </p:cNvGrpSpPr>
          <p:nvPr/>
        </p:nvGrpSpPr>
        <p:grpSpPr bwMode="auto">
          <a:xfrm>
            <a:off x="5864225" y="6067425"/>
            <a:ext cx="371475" cy="227013"/>
            <a:chOff x="4191000" y="2186402"/>
            <a:chExt cx="372291" cy="228053"/>
          </a:xfrm>
        </p:grpSpPr>
        <p:sp>
          <p:nvSpPr>
            <p:cNvPr id="66" name="Freeform 65"/>
            <p:cNvSpPr/>
            <p:nvPr/>
          </p:nvSpPr>
          <p:spPr bwMode="auto">
            <a:xfrm>
              <a:off x="4191000" y="2186402"/>
              <a:ext cx="144780" cy="21529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67" name="Freeform 66"/>
            <p:cNvSpPr/>
            <p:nvPr/>
          </p:nvSpPr>
          <p:spPr bwMode="auto">
            <a:xfrm flipH="1">
              <a:off x="4418512" y="2199160"/>
              <a:ext cx="144779" cy="21529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70" name="Rectangle 69"/>
          <p:cNvSpPr/>
          <p:nvPr/>
        </p:nvSpPr>
        <p:spPr bwMode="auto">
          <a:xfrm>
            <a:off x="4600575" y="6335713"/>
            <a:ext cx="3841750" cy="523875"/>
          </a:xfrm>
          <a:prstGeom prst="rect">
            <a:avLst/>
          </a:prstGeom>
        </p:spPr>
        <p:txBody>
          <a:bodyPr wrap="none">
            <a:spAutoFit/>
          </a:bodyPr>
          <a:lstStyle/>
          <a:p>
            <a:pPr algn="ctr" eaLnBrk="0" hangingPunct="0">
              <a:defRPr/>
            </a:pPr>
            <a:r>
              <a:rPr lang="en-US" dirty="0" err="1">
                <a:solidFill>
                  <a:schemeClr val="accent2"/>
                </a:solidFill>
                <a:effectLst>
                  <a:outerShdw blurRad="38100" dist="38100" dir="2700000" algn="tl">
                    <a:srgbClr val="000000">
                      <a:alpha val="43137"/>
                    </a:srgbClr>
                  </a:outerShdw>
                </a:effectLst>
                <a:cs typeface="+mn-cs"/>
                <a:sym typeface="Wingdings" pitchFamily="2" charset="2"/>
              </a:rPr>
              <a:t>aaaaabbbcccccccccddddd</a:t>
            </a:r>
            <a:endParaRPr lang="en-CA" dirty="0">
              <a:solidFill>
                <a:schemeClr val="accent2"/>
              </a:solidFill>
              <a:effectLst>
                <a:outerShdw blurRad="38100" dist="38100" dir="2700000" algn="tl">
                  <a:srgbClr val="000000">
                    <a:alpha val="43137"/>
                  </a:srgbClr>
                </a:outerShdw>
              </a:effectLst>
              <a:cs typeface="+mn-cs"/>
            </a:endParaRPr>
          </a:p>
        </p:txBody>
      </p:sp>
      <p:grpSp>
        <p:nvGrpSpPr>
          <p:cNvPr id="12" name="Group 56"/>
          <p:cNvGrpSpPr>
            <a:grpSpLocks/>
          </p:cNvGrpSpPr>
          <p:nvPr/>
        </p:nvGrpSpPr>
        <p:grpSpPr bwMode="auto">
          <a:xfrm>
            <a:off x="2997200" y="3048000"/>
            <a:ext cx="646113" cy="393700"/>
            <a:chOff x="3588544" y="825499"/>
            <a:chExt cx="646623" cy="393703"/>
          </a:xfrm>
        </p:grpSpPr>
        <p:cxnSp>
          <p:nvCxnSpPr>
            <p:cNvPr id="222237" name="Straight Arrow Connector 60"/>
            <p:cNvCxnSpPr>
              <a:cxnSpLocks noChangeShapeType="1"/>
            </p:cNvCxnSpPr>
            <p:nvPr/>
          </p:nvCxnSpPr>
          <p:spPr bwMode="auto">
            <a:xfrm rot="16200000" flipV="1">
              <a:off x="3585765" y="828279"/>
              <a:ext cx="393700" cy="388142"/>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222238" name="Straight Arrow Connector 64"/>
            <p:cNvCxnSpPr>
              <a:cxnSpLocks noChangeShapeType="1"/>
            </p:cNvCxnSpPr>
            <p:nvPr/>
          </p:nvCxnSpPr>
          <p:spPr bwMode="auto">
            <a:xfrm rot="5400000" flipH="1" flipV="1">
              <a:off x="3909076" y="893112"/>
              <a:ext cx="393703" cy="258478"/>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68" name="Text Box 8"/>
          <p:cNvSpPr txBox="1">
            <a:spLocks noChangeArrowheads="1"/>
          </p:cNvSpPr>
          <p:nvPr/>
        </p:nvSpPr>
        <p:spPr bwMode="auto">
          <a:xfrm>
            <a:off x="928688" y="4276725"/>
            <a:ext cx="1814512" cy="523875"/>
          </a:xfrm>
          <a:prstGeom prst="rect">
            <a:avLst/>
          </a:prstGeom>
          <a:noFill/>
          <a:ln w="38100">
            <a:noFill/>
            <a:miter lim="800000"/>
            <a:headEnd/>
            <a:tailEnd/>
          </a:ln>
          <a:effectLst/>
        </p:spPr>
        <p:txBody>
          <a:bodyPr>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Spew:</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71" name="Rectangle 70"/>
          <p:cNvSpPr/>
          <p:nvPr/>
        </p:nvSpPr>
        <p:spPr>
          <a:xfrm>
            <a:off x="2147888" y="4276725"/>
            <a:ext cx="1619250" cy="523875"/>
          </a:xfrm>
          <a:prstGeom prst="rect">
            <a:avLst/>
          </a:prstGeom>
        </p:spPr>
        <p:txBody>
          <a:bodyPr wrap="none">
            <a:spAutoFit/>
          </a:bodyPr>
          <a:lstStyle/>
          <a:p>
            <a:pPr eaLnBrk="0" hangingPunct="0">
              <a:defRPr/>
            </a:pPr>
            <a:r>
              <a:rPr lang="en-US">
                <a:solidFill>
                  <a:schemeClr val="accent2"/>
                </a:solidFill>
                <a:effectLst>
                  <a:outerShdw blurRad="38100" dist="38100" dir="2700000" algn="tl">
                    <a:srgbClr val="000000">
                      <a:alpha val="43137"/>
                    </a:srgbClr>
                  </a:outerShdw>
                </a:effectLst>
                <a:cs typeface="+mn-cs"/>
                <a:sym typeface="Wingdings" pitchFamily="2" charset="2"/>
              </a:rPr>
              <a:t>T  bTcc</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72" name="Text Box 8"/>
          <p:cNvSpPr txBox="1">
            <a:spLocks noChangeArrowheads="1"/>
          </p:cNvSpPr>
          <p:nvPr/>
        </p:nvSpPr>
        <p:spPr bwMode="auto">
          <a:xfrm>
            <a:off x="914400" y="4657725"/>
            <a:ext cx="1814513" cy="523875"/>
          </a:xfrm>
          <a:prstGeom prst="rect">
            <a:avLst/>
          </a:prstGeom>
          <a:noFill/>
          <a:ln w="38100">
            <a:noFill/>
            <a:miter lim="800000"/>
            <a:headEnd/>
            <a:tailEnd/>
          </a:ln>
          <a:effectLst/>
        </p:spPr>
        <p:txBody>
          <a:bodyPr>
            <a:spAutoFit/>
          </a:bodyPr>
          <a:lstStyle/>
          <a:p>
            <a:pPr eaLnBrk="0" hangingPunct="0">
              <a:buFont typeface="Arial" pitchFamily="34" charset="0"/>
              <a:buChar char="•"/>
              <a:defRPr/>
            </a:pPr>
            <a:r>
              <a:rPr lang="en-US" dirty="0">
                <a:effectLst>
                  <a:outerShdw blurRad="38100" dist="38100" dir="2700000" algn="tl">
                    <a:srgbClr val="000000">
                      <a:alpha val="43137"/>
                    </a:srgbClr>
                  </a:outerShdw>
                </a:effectLst>
                <a:cs typeface="+mn-cs"/>
              </a:rPr>
              <a:t>Plop:</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73" name="Rectangle 72"/>
          <p:cNvSpPr/>
          <p:nvPr/>
        </p:nvSpPr>
        <p:spPr>
          <a:xfrm>
            <a:off x="2133600" y="4657725"/>
            <a:ext cx="1347788" cy="523875"/>
          </a:xfrm>
          <a:prstGeom prst="rect">
            <a:avLst/>
          </a:prstGeom>
        </p:spPr>
        <p:txBody>
          <a:bodyPr wrap="none">
            <a:spAutoFit/>
          </a:bodyPr>
          <a:lstStyle/>
          <a:p>
            <a:pPr eaLnBrk="0" hangingPunct="0">
              <a:defRPr/>
            </a:pPr>
            <a:r>
              <a:rPr lang="en-US">
                <a:solidFill>
                  <a:schemeClr val="accent2"/>
                </a:solidFill>
                <a:effectLst>
                  <a:outerShdw blurRad="38100" dist="38100" dir="2700000" algn="tl">
                    <a:srgbClr val="000000">
                      <a:alpha val="43137"/>
                    </a:srgbClr>
                  </a:outerShdw>
                </a:effectLst>
                <a:cs typeface="+mn-cs"/>
                <a:sym typeface="Wingdings" pitchFamily="2" charset="2"/>
              </a:rPr>
              <a:t>T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l-GR" dirty="0">
                <a:solidFill>
                  <a:schemeClr val="accent2"/>
                </a:solidFill>
                <a:effectLst>
                  <a:outerShdw blurRad="38100" dist="38100" dir="2700000" algn="tl">
                    <a:srgbClr val="000000">
                      <a:alpha val="43137"/>
                    </a:srgbClr>
                  </a:outerShdw>
                </a:effectLst>
                <a:cs typeface="+mn-cs"/>
                <a:sym typeface="Wingdings" pitchFamily="2" charset="2"/>
              </a:rPr>
              <a:t>ε</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6">
                                            <p:txEl>
                                              <p:pRg st="0" end="0"/>
                                            </p:txEl>
                                          </p:spTgt>
                                        </p:tgtEl>
                                        <p:attrNameLst>
                                          <p:attrName>style.visibility</p:attrName>
                                        </p:attrNameLst>
                                      </p:cBhvr>
                                      <p:to>
                                        <p:strVal val="visible"/>
                                      </p:to>
                                    </p:set>
                                    <p:anim calcmode="lin" valueType="num">
                                      <p:cBhvr additive="base">
                                        <p:cTn id="13" dur="500" fill="hold"/>
                                        <p:tgtEl>
                                          <p:spTgt spid="16">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500" fill="hold"/>
                                        <p:tgtEl>
                                          <p:spTgt spid="12"/>
                                        </p:tgtEl>
                                        <p:attrNameLst>
                                          <p:attrName>ppt_x</p:attrName>
                                        </p:attrNameLst>
                                      </p:cBhvr>
                                      <p:tavLst>
                                        <p:tav tm="0">
                                          <p:val>
                                            <p:strVal val="#ppt_x"/>
                                          </p:val>
                                        </p:tav>
                                        <p:tav tm="100000">
                                          <p:val>
                                            <p:strVal val="#ppt_x"/>
                                          </p:val>
                                        </p:tav>
                                      </p:tavLst>
                                    </p:anim>
                                    <p:anim calcmode="lin" valueType="num">
                                      <p:cBhvr additive="base">
                                        <p:cTn id="20"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16">
                                            <p:txEl>
                                              <p:pRg st="1" end="1"/>
                                            </p:txEl>
                                          </p:spTgt>
                                        </p:tgtEl>
                                        <p:attrNameLst>
                                          <p:attrName>style.visibility</p:attrName>
                                        </p:attrNameLst>
                                      </p:cBhvr>
                                      <p:to>
                                        <p:strVal val="visible"/>
                                      </p:to>
                                    </p:set>
                                    <p:anim calcmode="lin" valueType="num">
                                      <p:cBhvr additive="base">
                                        <p:cTn id="25" dur="500" fill="hold"/>
                                        <p:tgtEl>
                                          <p:spTgt spid="16">
                                            <p:txEl>
                                              <p:pRg st="1" end="1"/>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nodeType="clickEffect">
                                  <p:stCondLst>
                                    <p:cond delay="0"/>
                                  </p:stCondLst>
                                  <p:childTnLst>
                                    <p:set>
                                      <p:cBhvr>
                                        <p:cTn id="30" dur="1" fill="hold">
                                          <p:stCondLst>
                                            <p:cond delay="0"/>
                                          </p:stCondLst>
                                        </p:cTn>
                                        <p:tgtEl>
                                          <p:spTgt spid="16">
                                            <p:txEl>
                                              <p:pRg st="2" end="2"/>
                                            </p:txEl>
                                          </p:spTgt>
                                        </p:tgtEl>
                                        <p:attrNameLst>
                                          <p:attrName>style.visibility</p:attrName>
                                        </p:attrNameLst>
                                      </p:cBhvr>
                                      <p:to>
                                        <p:strVal val="visible"/>
                                      </p:to>
                                    </p:set>
                                    <p:anim calcmode="lin" valueType="num">
                                      <p:cBhvr additive="base">
                                        <p:cTn id="31" dur="500" fill="hold"/>
                                        <p:tgtEl>
                                          <p:spTgt spid="16">
                                            <p:txEl>
                                              <p:pRg st="2" end="2"/>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68"/>
                                        </p:tgtEl>
                                        <p:attrNameLst>
                                          <p:attrName>style.visibility</p:attrName>
                                        </p:attrNameLst>
                                      </p:cBhvr>
                                      <p:to>
                                        <p:strVal val="visible"/>
                                      </p:to>
                                    </p:set>
                                    <p:anim calcmode="lin" valueType="num">
                                      <p:cBhvr additive="base">
                                        <p:cTn id="37" dur="500" fill="hold"/>
                                        <p:tgtEl>
                                          <p:spTgt spid="68"/>
                                        </p:tgtEl>
                                        <p:attrNameLst>
                                          <p:attrName>ppt_x</p:attrName>
                                        </p:attrNameLst>
                                      </p:cBhvr>
                                      <p:tavLst>
                                        <p:tav tm="0">
                                          <p:val>
                                            <p:strVal val="0-#ppt_w/2"/>
                                          </p:val>
                                        </p:tav>
                                        <p:tav tm="100000">
                                          <p:val>
                                            <p:strVal val="#ppt_x"/>
                                          </p:val>
                                        </p:tav>
                                      </p:tavLst>
                                    </p:anim>
                                    <p:anim calcmode="lin" valueType="num">
                                      <p:cBhvr additive="base">
                                        <p:cTn id="38" dur="500" fill="hold"/>
                                        <p:tgtEl>
                                          <p:spTgt spid="68"/>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71"/>
                                        </p:tgtEl>
                                        <p:attrNameLst>
                                          <p:attrName>style.visibility</p:attrName>
                                        </p:attrNameLst>
                                      </p:cBhvr>
                                      <p:to>
                                        <p:strVal val="visible"/>
                                      </p:to>
                                    </p:set>
                                    <p:anim calcmode="lin" valueType="num">
                                      <p:cBhvr additive="base">
                                        <p:cTn id="43" dur="500" fill="hold"/>
                                        <p:tgtEl>
                                          <p:spTgt spid="71"/>
                                        </p:tgtEl>
                                        <p:attrNameLst>
                                          <p:attrName>ppt_x</p:attrName>
                                        </p:attrNameLst>
                                      </p:cBhvr>
                                      <p:tavLst>
                                        <p:tav tm="0">
                                          <p:val>
                                            <p:strVal val="1+#ppt_w/2"/>
                                          </p:val>
                                        </p:tav>
                                        <p:tav tm="100000">
                                          <p:val>
                                            <p:strVal val="#ppt_x"/>
                                          </p:val>
                                        </p:tav>
                                      </p:tavLst>
                                    </p:anim>
                                    <p:anim calcmode="lin" valueType="num">
                                      <p:cBhvr additive="base">
                                        <p:cTn id="44" dur="500" fill="hold"/>
                                        <p:tgtEl>
                                          <p:spTgt spid="71"/>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1" fill="hold" nodeType="clickEffect">
                                  <p:stCondLst>
                                    <p:cond delay="0"/>
                                  </p:stCondLst>
                                  <p:childTnLst>
                                    <p:set>
                                      <p:cBhvr>
                                        <p:cTn id="48" dur="1" fill="hold">
                                          <p:stCondLst>
                                            <p:cond delay="0"/>
                                          </p:stCondLst>
                                        </p:cTn>
                                        <p:tgtEl>
                                          <p:spTgt spid="9"/>
                                        </p:tgtEl>
                                        <p:attrNameLst>
                                          <p:attrName>style.visibility</p:attrName>
                                        </p:attrNameLst>
                                      </p:cBhvr>
                                      <p:to>
                                        <p:strVal val="visible"/>
                                      </p:to>
                                    </p:set>
                                    <p:anim calcmode="lin" valueType="num">
                                      <p:cBhvr additive="base">
                                        <p:cTn id="49" dur="500" fill="hold"/>
                                        <p:tgtEl>
                                          <p:spTgt spid="9"/>
                                        </p:tgtEl>
                                        <p:attrNameLst>
                                          <p:attrName>ppt_x</p:attrName>
                                        </p:attrNameLst>
                                      </p:cBhvr>
                                      <p:tavLst>
                                        <p:tav tm="0">
                                          <p:val>
                                            <p:strVal val="#ppt_x"/>
                                          </p:val>
                                        </p:tav>
                                        <p:tav tm="100000">
                                          <p:val>
                                            <p:strVal val="#ppt_x"/>
                                          </p:val>
                                        </p:tav>
                                      </p:tavLst>
                                    </p:anim>
                                    <p:anim calcmode="lin" valueType="num">
                                      <p:cBhvr additive="base">
                                        <p:cTn id="50" dur="500" fill="hold"/>
                                        <p:tgtEl>
                                          <p:spTgt spid="9"/>
                                        </p:tgtEl>
                                        <p:attrNameLst>
                                          <p:attrName>ppt_y</p:attrName>
                                        </p:attrNameLst>
                                      </p:cBhvr>
                                      <p:tavLst>
                                        <p:tav tm="0">
                                          <p:val>
                                            <p:strVal val="0-#ppt_h/2"/>
                                          </p:val>
                                        </p:tav>
                                        <p:tav tm="100000">
                                          <p:val>
                                            <p:strVal val="#ppt_y"/>
                                          </p:val>
                                        </p:tav>
                                      </p:tavLst>
                                    </p:anim>
                                  </p:childTnLst>
                                </p:cTn>
                              </p:par>
                            </p:childTnLst>
                          </p:cTn>
                        </p:par>
                        <p:par>
                          <p:cTn id="51" fill="hold" nodeType="afterGroup">
                            <p:stCondLst>
                              <p:cond delay="500"/>
                            </p:stCondLst>
                            <p:childTnLst>
                              <p:par>
                                <p:cTn id="52" presetID="2" presetClass="entr" presetSubtype="1" fill="hold" grpId="0" nodeType="afterEffect">
                                  <p:stCondLst>
                                    <p:cond delay="0"/>
                                  </p:stCondLst>
                                  <p:childTnLst>
                                    <p:set>
                                      <p:cBhvr>
                                        <p:cTn id="53" dur="1" fill="hold">
                                          <p:stCondLst>
                                            <p:cond delay="0"/>
                                          </p:stCondLst>
                                        </p:cTn>
                                        <p:tgtEl>
                                          <p:spTgt spid="60"/>
                                        </p:tgtEl>
                                        <p:attrNameLst>
                                          <p:attrName>style.visibility</p:attrName>
                                        </p:attrNameLst>
                                      </p:cBhvr>
                                      <p:to>
                                        <p:strVal val="visible"/>
                                      </p:to>
                                    </p:set>
                                    <p:anim calcmode="lin" valueType="num">
                                      <p:cBhvr additive="base">
                                        <p:cTn id="54" dur="500" fill="hold"/>
                                        <p:tgtEl>
                                          <p:spTgt spid="60"/>
                                        </p:tgtEl>
                                        <p:attrNameLst>
                                          <p:attrName>ppt_x</p:attrName>
                                        </p:attrNameLst>
                                      </p:cBhvr>
                                      <p:tavLst>
                                        <p:tav tm="0">
                                          <p:val>
                                            <p:strVal val="#ppt_x"/>
                                          </p:val>
                                        </p:tav>
                                        <p:tav tm="100000">
                                          <p:val>
                                            <p:strVal val="#ppt_x"/>
                                          </p:val>
                                        </p:tav>
                                      </p:tavLst>
                                    </p:anim>
                                    <p:anim calcmode="lin" valueType="num">
                                      <p:cBhvr additive="base">
                                        <p:cTn id="55" dur="500" fill="hold"/>
                                        <p:tgtEl>
                                          <p:spTgt spid="60"/>
                                        </p:tgtEl>
                                        <p:attrNameLst>
                                          <p:attrName>ppt_y</p:attrName>
                                        </p:attrNameLst>
                                      </p:cBhvr>
                                      <p:tavLst>
                                        <p:tav tm="0">
                                          <p:val>
                                            <p:strVal val="0-#ppt_h/2"/>
                                          </p:val>
                                        </p:tav>
                                        <p:tav tm="100000">
                                          <p:val>
                                            <p:strVal val="#ppt_y"/>
                                          </p:val>
                                        </p:tav>
                                      </p:tavLst>
                                    </p:anim>
                                  </p:childTnLst>
                                </p:cTn>
                              </p:par>
                            </p:childTnLst>
                          </p:cTn>
                        </p:par>
                        <p:par>
                          <p:cTn id="56" fill="hold" nodeType="afterGroup">
                            <p:stCondLst>
                              <p:cond delay="1000"/>
                            </p:stCondLst>
                            <p:childTnLst>
                              <p:par>
                                <p:cTn id="57" presetID="2" presetClass="entr" presetSubtype="1" fill="hold" nodeType="afterEffect">
                                  <p:stCondLst>
                                    <p:cond delay="0"/>
                                  </p:stCondLst>
                                  <p:childTnLst>
                                    <p:set>
                                      <p:cBhvr>
                                        <p:cTn id="58" dur="1" fill="hold">
                                          <p:stCondLst>
                                            <p:cond delay="0"/>
                                          </p:stCondLst>
                                        </p:cTn>
                                        <p:tgtEl>
                                          <p:spTgt spid="11"/>
                                        </p:tgtEl>
                                        <p:attrNameLst>
                                          <p:attrName>style.visibility</p:attrName>
                                        </p:attrNameLst>
                                      </p:cBhvr>
                                      <p:to>
                                        <p:strVal val="visible"/>
                                      </p:to>
                                    </p:set>
                                    <p:anim calcmode="lin" valueType="num">
                                      <p:cBhvr additive="base">
                                        <p:cTn id="59" dur="500" fill="hold"/>
                                        <p:tgtEl>
                                          <p:spTgt spid="11"/>
                                        </p:tgtEl>
                                        <p:attrNameLst>
                                          <p:attrName>ppt_x</p:attrName>
                                        </p:attrNameLst>
                                      </p:cBhvr>
                                      <p:tavLst>
                                        <p:tav tm="0">
                                          <p:val>
                                            <p:strVal val="#ppt_x"/>
                                          </p:val>
                                        </p:tav>
                                        <p:tav tm="100000">
                                          <p:val>
                                            <p:strVal val="#ppt_x"/>
                                          </p:val>
                                        </p:tav>
                                      </p:tavLst>
                                    </p:anim>
                                    <p:anim calcmode="lin" valueType="num">
                                      <p:cBhvr additive="base">
                                        <p:cTn id="60" dur="500" fill="hold"/>
                                        <p:tgtEl>
                                          <p:spTgt spid="11"/>
                                        </p:tgtEl>
                                        <p:attrNameLst>
                                          <p:attrName>ppt_y</p:attrName>
                                        </p:attrNameLst>
                                      </p:cBhvr>
                                      <p:tavLst>
                                        <p:tav tm="0">
                                          <p:val>
                                            <p:strVal val="0-#ppt_h/2"/>
                                          </p:val>
                                        </p:tav>
                                        <p:tav tm="100000">
                                          <p:val>
                                            <p:strVal val="#ppt_y"/>
                                          </p:val>
                                        </p:tav>
                                      </p:tavLst>
                                    </p:anim>
                                  </p:childTnLst>
                                </p:cTn>
                              </p:par>
                            </p:childTnLst>
                          </p:cTn>
                        </p:par>
                        <p:par>
                          <p:cTn id="61" fill="hold" nodeType="afterGroup">
                            <p:stCondLst>
                              <p:cond delay="1500"/>
                            </p:stCondLst>
                            <p:childTnLst>
                              <p:par>
                                <p:cTn id="62" presetID="2" presetClass="entr" presetSubtype="1" fill="hold" grpId="0" nodeType="afterEffect">
                                  <p:stCondLst>
                                    <p:cond delay="0"/>
                                  </p:stCondLst>
                                  <p:childTnLst>
                                    <p:set>
                                      <p:cBhvr>
                                        <p:cTn id="63" dur="1" fill="hold">
                                          <p:stCondLst>
                                            <p:cond delay="0"/>
                                          </p:stCondLst>
                                        </p:cTn>
                                        <p:tgtEl>
                                          <p:spTgt spid="64"/>
                                        </p:tgtEl>
                                        <p:attrNameLst>
                                          <p:attrName>style.visibility</p:attrName>
                                        </p:attrNameLst>
                                      </p:cBhvr>
                                      <p:to>
                                        <p:strVal val="visible"/>
                                      </p:to>
                                    </p:set>
                                    <p:anim calcmode="lin" valueType="num">
                                      <p:cBhvr additive="base">
                                        <p:cTn id="64" dur="500" fill="hold"/>
                                        <p:tgtEl>
                                          <p:spTgt spid="64"/>
                                        </p:tgtEl>
                                        <p:attrNameLst>
                                          <p:attrName>ppt_x</p:attrName>
                                        </p:attrNameLst>
                                      </p:cBhvr>
                                      <p:tavLst>
                                        <p:tav tm="0">
                                          <p:val>
                                            <p:strVal val="#ppt_x"/>
                                          </p:val>
                                        </p:tav>
                                        <p:tav tm="100000">
                                          <p:val>
                                            <p:strVal val="#ppt_x"/>
                                          </p:val>
                                        </p:tav>
                                      </p:tavLst>
                                    </p:anim>
                                    <p:anim calcmode="lin" valueType="num">
                                      <p:cBhvr additive="base">
                                        <p:cTn id="65" dur="500" fill="hold"/>
                                        <p:tgtEl>
                                          <p:spTgt spid="64"/>
                                        </p:tgtEl>
                                        <p:attrNameLst>
                                          <p:attrName>ppt_y</p:attrName>
                                        </p:attrNameLst>
                                      </p:cBhvr>
                                      <p:tavLst>
                                        <p:tav tm="0">
                                          <p:val>
                                            <p:strVal val="0-#ppt_h/2"/>
                                          </p:val>
                                        </p:tav>
                                        <p:tav tm="100000">
                                          <p:val>
                                            <p:strVal val="#ppt_y"/>
                                          </p:val>
                                        </p:tav>
                                      </p:tavLst>
                                    </p:anim>
                                  </p:childTnLst>
                                </p:cTn>
                              </p:par>
                            </p:childTnLst>
                          </p:cTn>
                        </p:par>
                      </p:childTnLst>
                    </p:cTn>
                  </p:par>
                  <p:par>
                    <p:cTn id="66" fill="hold" nodeType="clickPar">
                      <p:stCondLst>
                        <p:cond delay="indefinite"/>
                      </p:stCondLst>
                      <p:childTnLst>
                        <p:par>
                          <p:cTn id="67" fill="hold" nodeType="withGroup">
                            <p:stCondLst>
                              <p:cond delay="0"/>
                            </p:stCondLst>
                            <p:childTnLst>
                              <p:par>
                                <p:cTn id="68" presetID="2" presetClass="entr" presetSubtype="8" fill="hold" grpId="0" nodeType="clickEffect">
                                  <p:stCondLst>
                                    <p:cond delay="0"/>
                                  </p:stCondLst>
                                  <p:childTnLst>
                                    <p:set>
                                      <p:cBhvr>
                                        <p:cTn id="69" dur="1" fill="hold">
                                          <p:stCondLst>
                                            <p:cond delay="0"/>
                                          </p:stCondLst>
                                        </p:cTn>
                                        <p:tgtEl>
                                          <p:spTgt spid="72"/>
                                        </p:tgtEl>
                                        <p:attrNameLst>
                                          <p:attrName>style.visibility</p:attrName>
                                        </p:attrNameLst>
                                      </p:cBhvr>
                                      <p:to>
                                        <p:strVal val="visible"/>
                                      </p:to>
                                    </p:set>
                                    <p:anim calcmode="lin" valueType="num">
                                      <p:cBhvr additive="base">
                                        <p:cTn id="70" dur="500" fill="hold"/>
                                        <p:tgtEl>
                                          <p:spTgt spid="72"/>
                                        </p:tgtEl>
                                        <p:attrNameLst>
                                          <p:attrName>ppt_x</p:attrName>
                                        </p:attrNameLst>
                                      </p:cBhvr>
                                      <p:tavLst>
                                        <p:tav tm="0">
                                          <p:val>
                                            <p:strVal val="0-#ppt_w/2"/>
                                          </p:val>
                                        </p:tav>
                                        <p:tav tm="100000">
                                          <p:val>
                                            <p:strVal val="#ppt_x"/>
                                          </p:val>
                                        </p:tav>
                                      </p:tavLst>
                                    </p:anim>
                                    <p:anim calcmode="lin" valueType="num">
                                      <p:cBhvr additive="base">
                                        <p:cTn id="71" dur="500" fill="hold"/>
                                        <p:tgtEl>
                                          <p:spTgt spid="72"/>
                                        </p:tgtEl>
                                        <p:attrNameLst>
                                          <p:attrName>ppt_y</p:attrName>
                                        </p:attrNameLst>
                                      </p:cBhvr>
                                      <p:tavLst>
                                        <p:tav tm="0">
                                          <p:val>
                                            <p:strVal val="#ppt_y"/>
                                          </p:val>
                                        </p:tav>
                                        <p:tav tm="100000">
                                          <p:val>
                                            <p:strVal val="#ppt_y"/>
                                          </p:val>
                                        </p:tav>
                                      </p:tavLst>
                                    </p:anim>
                                  </p:childTnLst>
                                </p:cTn>
                              </p:par>
                            </p:childTnLst>
                          </p:cTn>
                        </p:par>
                      </p:childTnLst>
                    </p:cTn>
                  </p:par>
                  <p:par>
                    <p:cTn id="72" fill="hold" nodeType="clickPar">
                      <p:stCondLst>
                        <p:cond delay="indefinite"/>
                      </p:stCondLst>
                      <p:childTnLst>
                        <p:par>
                          <p:cTn id="73" fill="hold" nodeType="withGroup">
                            <p:stCondLst>
                              <p:cond delay="0"/>
                            </p:stCondLst>
                            <p:childTnLst>
                              <p:par>
                                <p:cTn id="74" presetID="2" presetClass="entr" presetSubtype="2" fill="hold" grpId="0" nodeType="clickEffect">
                                  <p:stCondLst>
                                    <p:cond delay="0"/>
                                  </p:stCondLst>
                                  <p:childTnLst>
                                    <p:set>
                                      <p:cBhvr>
                                        <p:cTn id="75" dur="1" fill="hold">
                                          <p:stCondLst>
                                            <p:cond delay="0"/>
                                          </p:stCondLst>
                                        </p:cTn>
                                        <p:tgtEl>
                                          <p:spTgt spid="73"/>
                                        </p:tgtEl>
                                        <p:attrNameLst>
                                          <p:attrName>style.visibility</p:attrName>
                                        </p:attrNameLst>
                                      </p:cBhvr>
                                      <p:to>
                                        <p:strVal val="visible"/>
                                      </p:to>
                                    </p:set>
                                    <p:anim calcmode="lin" valueType="num">
                                      <p:cBhvr additive="base">
                                        <p:cTn id="76" dur="500" fill="hold"/>
                                        <p:tgtEl>
                                          <p:spTgt spid="73"/>
                                        </p:tgtEl>
                                        <p:attrNameLst>
                                          <p:attrName>ppt_x</p:attrName>
                                        </p:attrNameLst>
                                      </p:cBhvr>
                                      <p:tavLst>
                                        <p:tav tm="0">
                                          <p:val>
                                            <p:strVal val="1+#ppt_w/2"/>
                                          </p:val>
                                        </p:tav>
                                        <p:tav tm="100000">
                                          <p:val>
                                            <p:strVal val="#ppt_x"/>
                                          </p:val>
                                        </p:tav>
                                      </p:tavLst>
                                    </p:anim>
                                    <p:anim calcmode="lin" valueType="num">
                                      <p:cBhvr additive="base">
                                        <p:cTn id="77" dur="500" fill="hold"/>
                                        <p:tgtEl>
                                          <p:spTgt spid="73"/>
                                        </p:tgtEl>
                                        <p:attrNameLst>
                                          <p:attrName>ppt_y</p:attrName>
                                        </p:attrNameLst>
                                      </p:cBhvr>
                                      <p:tavLst>
                                        <p:tav tm="0">
                                          <p:val>
                                            <p:strVal val="#ppt_y"/>
                                          </p:val>
                                        </p:tav>
                                        <p:tav tm="100000">
                                          <p:val>
                                            <p:strVal val="#ppt_y"/>
                                          </p:val>
                                        </p:tav>
                                      </p:tavLst>
                                    </p:anim>
                                  </p:childTnLst>
                                </p:cTn>
                              </p:par>
                            </p:childTnLst>
                          </p:cTn>
                        </p:par>
                      </p:childTnLst>
                    </p:cTn>
                  </p:par>
                  <p:par>
                    <p:cTn id="78" fill="hold" nodeType="clickPar">
                      <p:stCondLst>
                        <p:cond delay="indefinite"/>
                      </p:stCondLst>
                      <p:childTnLst>
                        <p:par>
                          <p:cTn id="79" fill="hold" nodeType="withGroup">
                            <p:stCondLst>
                              <p:cond delay="0"/>
                            </p:stCondLst>
                            <p:childTnLst>
                              <p:par>
                                <p:cTn id="80" presetID="2" presetClass="entr" presetSubtype="1" fill="hold" grpId="0" nodeType="clickEffect">
                                  <p:stCondLst>
                                    <p:cond delay="0"/>
                                  </p:stCondLst>
                                  <p:childTnLst>
                                    <p:set>
                                      <p:cBhvr>
                                        <p:cTn id="81" dur="1" fill="hold">
                                          <p:stCondLst>
                                            <p:cond delay="0"/>
                                          </p:stCondLst>
                                        </p:cTn>
                                        <p:tgtEl>
                                          <p:spTgt spid="70"/>
                                        </p:tgtEl>
                                        <p:attrNameLst>
                                          <p:attrName>style.visibility</p:attrName>
                                        </p:attrNameLst>
                                      </p:cBhvr>
                                      <p:to>
                                        <p:strVal val="visible"/>
                                      </p:to>
                                    </p:set>
                                    <p:anim calcmode="lin" valueType="num">
                                      <p:cBhvr additive="base">
                                        <p:cTn id="82" dur="500" fill="hold"/>
                                        <p:tgtEl>
                                          <p:spTgt spid="70"/>
                                        </p:tgtEl>
                                        <p:attrNameLst>
                                          <p:attrName>ppt_x</p:attrName>
                                        </p:attrNameLst>
                                      </p:cBhvr>
                                      <p:tavLst>
                                        <p:tav tm="0">
                                          <p:val>
                                            <p:strVal val="#ppt_x"/>
                                          </p:val>
                                        </p:tav>
                                        <p:tav tm="100000">
                                          <p:val>
                                            <p:strVal val="#ppt_x"/>
                                          </p:val>
                                        </p:tav>
                                      </p:tavLst>
                                    </p:anim>
                                    <p:anim calcmode="lin" valueType="num">
                                      <p:cBhvr additive="base">
                                        <p:cTn id="83" dur="500" fill="hold"/>
                                        <p:tgtEl>
                                          <p:spTgt spid="7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60" grpId="0"/>
      <p:bldP spid="64" grpId="0"/>
      <p:bldP spid="70" grpId="0"/>
      <p:bldP spid="68" grpId="0"/>
      <p:bldP spid="71" grpId="0"/>
      <p:bldP spid="72" grpId="0"/>
      <p:bldP spid="73" grpId="0"/>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smtClean="0"/>
              <a:t>Grammars</a:t>
            </a:r>
          </a:p>
        </p:txBody>
      </p:sp>
      <p:sp>
        <p:nvSpPr>
          <p:cNvPr id="10" name="Text Box 8"/>
          <p:cNvSpPr txBox="1">
            <a:spLocks noChangeArrowheads="1"/>
          </p:cNvSpPr>
          <p:nvPr/>
        </p:nvSpPr>
        <p:spPr bwMode="auto">
          <a:xfrm>
            <a:off x="152400" y="2584450"/>
            <a:ext cx="8610600" cy="522288"/>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Grammar for </a:t>
            </a:r>
            <a:r>
              <a:rPr lang="en-US" dirty="0">
                <a:solidFill>
                  <a:schemeClr val="accent2"/>
                </a:solidFill>
                <a:effectLst>
                  <a:outerShdw blurRad="38100" dist="38100" dir="2700000" algn="tl">
                    <a:srgbClr val="000000">
                      <a:alpha val="43137"/>
                    </a:srgbClr>
                  </a:outerShdw>
                </a:effectLst>
                <a:cs typeface="+mn-cs"/>
              </a:rPr>
              <a:t>S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a:solidFill>
                  <a:schemeClr val="accent2"/>
                </a:solidFill>
                <a:effectLst>
                  <a:outerShdw blurRad="38100" dist="38100" dir="2700000" algn="tl">
                    <a:srgbClr val="000000">
                      <a:alpha val="43137"/>
                    </a:srgbClr>
                  </a:outerShdw>
                </a:effectLst>
                <a:cs typeface="+mn-cs"/>
              </a:rPr>
              <a:t>{0,1}</a:t>
            </a:r>
            <a:r>
              <a:rPr lang="en-US" baseline="30000" dirty="0">
                <a:solidFill>
                  <a:schemeClr val="accent2"/>
                </a:solidFill>
                <a:effectLst>
                  <a:outerShdw blurRad="38100" dist="38100" dir="2700000" algn="tl">
                    <a:srgbClr val="000000">
                      <a:alpha val="43137"/>
                    </a:srgbClr>
                  </a:outerShdw>
                </a:effectLst>
                <a:cs typeface="+mn-cs"/>
              </a:rPr>
              <a:t>* </a:t>
            </a:r>
            <a:r>
              <a:rPr lang="en-US" dirty="0">
                <a:solidFill>
                  <a:schemeClr val="accent2"/>
                </a:solidFill>
                <a:effectLst>
                  <a:outerShdw blurRad="38100" dist="38100" dir="2700000" algn="tl">
                    <a:srgbClr val="000000">
                      <a:alpha val="43137"/>
                    </a:srgbClr>
                  </a:outerShdw>
                </a:effectLst>
                <a:cs typeface="+mn-cs"/>
              </a:rPr>
              <a:t>a</a:t>
            </a:r>
            <a:r>
              <a:rPr lang="en-US" baseline="30000" dirty="0">
                <a:solidFill>
                  <a:schemeClr val="accent2"/>
                </a:solidFill>
                <a:effectLst>
                  <a:outerShdw blurRad="38100" dist="38100" dir="2700000" algn="tl">
                    <a:srgbClr val="000000">
                      <a:alpha val="43137"/>
                    </a:srgbClr>
                  </a:outerShdw>
                </a:effectLst>
                <a:cs typeface="+mn-cs"/>
              </a:rPr>
              <a:t>n </a:t>
            </a:r>
            <a:r>
              <a:rPr lang="en-US" dirty="0" err="1">
                <a:solidFill>
                  <a:schemeClr val="accent2"/>
                </a:solidFill>
                <a:effectLst>
                  <a:outerShdw blurRad="38100" dist="38100" dir="2700000" algn="tl">
                    <a:srgbClr val="000000">
                      <a:alpha val="43137"/>
                    </a:srgbClr>
                  </a:outerShdw>
                </a:effectLst>
                <a:cs typeface="+mn-cs"/>
              </a:rPr>
              <a:t>b</a:t>
            </a:r>
            <a:r>
              <a:rPr lang="en-US" baseline="30000" dirty="0" err="1">
                <a:solidFill>
                  <a:schemeClr val="accent2"/>
                </a:solidFill>
                <a:effectLst>
                  <a:outerShdw blurRad="38100" dist="38100" dir="2700000" algn="tl">
                    <a:srgbClr val="000000">
                      <a:alpha val="43137"/>
                    </a:srgbClr>
                  </a:outerShdw>
                </a:effectLst>
                <a:cs typeface="+mn-cs"/>
              </a:rPr>
              <a:t>m</a:t>
            </a:r>
            <a:r>
              <a:rPr lang="en-US" baseline="30000" dirty="0">
                <a:solidFill>
                  <a:schemeClr val="accent2"/>
                </a:solidFill>
                <a:effectLst>
                  <a:outerShdw blurRad="38100" dist="38100" dir="2700000" algn="tl">
                    <a:srgbClr val="000000">
                      <a:alpha val="43137"/>
                    </a:srgbClr>
                  </a:outerShdw>
                </a:effectLst>
                <a:cs typeface="+mn-cs"/>
              </a:rPr>
              <a:t> </a:t>
            </a:r>
            <a:r>
              <a:rPr lang="en-US" dirty="0" err="1">
                <a:solidFill>
                  <a:schemeClr val="accent2"/>
                </a:solidFill>
                <a:effectLst>
                  <a:outerShdw blurRad="38100" dist="38100" dir="2700000" algn="tl">
                    <a:srgbClr val="000000">
                      <a:alpha val="43137"/>
                    </a:srgbClr>
                  </a:outerShdw>
                </a:effectLst>
                <a:cs typeface="+mn-cs"/>
              </a:rPr>
              <a:t>c</a:t>
            </a:r>
            <a:r>
              <a:rPr lang="en-US" baseline="30000" dirty="0" err="1">
                <a:solidFill>
                  <a:schemeClr val="accent2"/>
                </a:solidFill>
                <a:effectLst>
                  <a:outerShdw blurRad="38100" dist="38100" dir="2700000" algn="tl">
                    <a:srgbClr val="000000">
                      <a:alpha val="43137"/>
                    </a:srgbClr>
                  </a:outerShdw>
                </a:effectLst>
                <a:cs typeface="+mn-cs"/>
              </a:rPr>
              <a:t>2m+3</a:t>
            </a:r>
            <a:r>
              <a:rPr lang="en-US" baseline="30000" dirty="0">
                <a:solidFill>
                  <a:schemeClr val="accent2"/>
                </a:solidFill>
                <a:effectLst>
                  <a:outerShdw blurRad="38100" dist="38100" dir="2700000" algn="tl">
                    <a:srgbClr val="000000">
                      <a:alpha val="43137"/>
                    </a:srgbClr>
                  </a:outerShdw>
                </a:effectLst>
                <a:cs typeface="+mn-cs"/>
              </a:rPr>
              <a:t> </a:t>
            </a:r>
            <a:r>
              <a:rPr lang="en-US" dirty="0" err="1">
                <a:solidFill>
                  <a:schemeClr val="accent2"/>
                </a:solidFill>
                <a:effectLst>
                  <a:outerShdw blurRad="38100" dist="38100" dir="2700000" algn="tl">
                    <a:srgbClr val="000000">
                      <a:alpha val="43137"/>
                    </a:srgbClr>
                  </a:outerShdw>
                </a:effectLst>
                <a:cs typeface="+mn-cs"/>
              </a:rPr>
              <a:t>d</a:t>
            </a:r>
            <a:r>
              <a:rPr lang="en-US" baseline="30000" dirty="0" err="1">
                <a:solidFill>
                  <a:schemeClr val="accent2"/>
                </a:solidFill>
                <a:effectLst>
                  <a:outerShdw blurRad="38100" dist="38100" dir="2700000" algn="tl">
                    <a:srgbClr val="000000">
                      <a:alpha val="43137"/>
                    </a:srgbClr>
                  </a:outerShdw>
                </a:effectLst>
                <a:cs typeface="+mn-cs"/>
              </a:rPr>
              <a:t>n</a:t>
            </a:r>
            <a:r>
              <a:rPr lang="en-US" baseline="30000" dirty="0">
                <a:solidFill>
                  <a:schemeClr val="accent2"/>
                </a:solidFill>
                <a:effectLst>
                  <a:outerShdw blurRad="38100" dist="38100" dir="2700000" algn="tl">
                    <a:srgbClr val="000000">
                      <a:alpha val="43137"/>
                    </a:srgbClr>
                  </a:outerShdw>
                </a:effectLst>
                <a:cs typeface="+mn-cs"/>
              </a:rPr>
              <a:t> </a:t>
            </a:r>
            <a:r>
              <a:rPr lang="en-US" dirty="0">
                <a:solidFill>
                  <a:schemeClr val="accent2"/>
                </a:solidFill>
                <a:effectLst>
                  <a:outerShdw blurRad="38100" dist="38100" dir="2700000" algn="tl">
                    <a:srgbClr val="000000">
                      <a:alpha val="43137"/>
                    </a:srgbClr>
                  </a:outerShdw>
                </a:effectLst>
                <a:cs typeface="+mn-cs"/>
              </a:rPr>
              <a:t>{0,1}</a:t>
            </a:r>
            <a:r>
              <a:rPr lang="en-US" baseline="30000" dirty="0">
                <a:solidFill>
                  <a:schemeClr val="accent2"/>
                </a:solidFill>
                <a:effectLst>
                  <a:outerShdw blurRad="38100" dist="38100" dir="2700000" algn="tl">
                    <a:srgbClr val="000000">
                      <a:alpha val="43137"/>
                    </a:srgbClr>
                  </a:outerShdw>
                </a:effectLst>
                <a:cs typeface="+mn-cs"/>
              </a:rPr>
              <a:t>*</a:t>
            </a:r>
            <a:endParaRPr lang="en-US" dirty="0">
              <a:effectLst>
                <a:outerShdw blurRad="38100" dist="38100" dir="2700000" algn="tl">
                  <a:srgbClr val="000000">
                    <a:alpha val="43137"/>
                  </a:srgbClr>
                </a:outerShdw>
              </a:effectLst>
              <a:cs typeface="+mn-cs"/>
            </a:endParaRPr>
          </a:p>
        </p:txBody>
      </p:sp>
      <p:sp>
        <p:nvSpPr>
          <p:cNvPr id="21" name="Text Box 8"/>
          <p:cNvSpPr txBox="1">
            <a:spLocks noChangeArrowheads="1"/>
          </p:cNvSpPr>
          <p:nvPr/>
        </p:nvSpPr>
        <p:spPr bwMode="auto">
          <a:xfrm>
            <a:off x="6008688" y="4191000"/>
            <a:ext cx="2805112" cy="523875"/>
          </a:xfrm>
          <a:prstGeom prst="rect">
            <a:avLst/>
          </a:prstGeom>
          <a:noFill/>
          <a:ln w="38100">
            <a:noFill/>
            <a:miter lim="800000"/>
            <a:headEnd/>
            <a:tailEnd/>
          </a:ln>
          <a:effectLst/>
        </p:spPr>
        <p:txBody>
          <a:bodyPr>
            <a:spAutoFit/>
          </a:bodyPr>
          <a:lstStyle/>
          <a:p>
            <a:pPr eaLnBrk="0" hangingPunct="0">
              <a:defRPr/>
            </a:pPr>
            <a:r>
              <a:rPr lang="en-US">
                <a:effectLst>
                  <a:outerShdw blurRad="38100" dist="38100" dir="2700000" algn="tl">
                    <a:srgbClr val="000000">
                      <a:alpha val="43137"/>
                    </a:srgbClr>
                  </a:outerShdw>
                </a:effectLst>
                <a:cs typeface="+mn-cs"/>
              </a:rPr>
              <a:t>(concatenate</a:t>
            </a:r>
            <a:r>
              <a:rPr lang="en-US" dirty="0">
                <a:effectLst>
                  <a:outerShdw blurRad="38100" dist="38100" dir="2700000" algn="tl">
                    <a:srgbClr val="000000">
                      <a:alpha val="43137"/>
                    </a:srgbClr>
                  </a:outerShdw>
                </a:effectLst>
                <a:cs typeface="+mn-cs"/>
              </a:rPr>
              <a:t>)</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22" name="Rectangle 21"/>
          <p:cNvSpPr/>
          <p:nvPr/>
        </p:nvSpPr>
        <p:spPr>
          <a:xfrm>
            <a:off x="3265488" y="4191000"/>
            <a:ext cx="1674812"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rPr>
              <a:t>S </a:t>
            </a:r>
            <a:r>
              <a:rPr lang="en-US" dirty="0">
                <a:solidFill>
                  <a:schemeClr val="accent2"/>
                </a:solidFill>
                <a:effectLst>
                  <a:outerShdw blurRad="38100" dist="38100" dir="2700000" algn="tl">
                    <a:srgbClr val="000000">
                      <a:alpha val="43137"/>
                    </a:srgbClr>
                  </a:outerShdw>
                </a:effectLst>
                <a:cs typeface="+mn-cs"/>
                <a:sym typeface="Wingdings" pitchFamily="2" charset="2"/>
              </a:rPr>
              <a:t> AQA</a:t>
            </a:r>
          </a:p>
        </p:txBody>
      </p:sp>
      <p:grpSp>
        <p:nvGrpSpPr>
          <p:cNvPr id="2" name="Group 44"/>
          <p:cNvGrpSpPr>
            <a:grpSpLocks/>
          </p:cNvGrpSpPr>
          <p:nvPr/>
        </p:nvGrpSpPr>
        <p:grpSpPr bwMode="auto">
          <a:xfrm>
            <a:off x="2984500" y="3048000"/>
            <a:ext cx="3513138" cy="1143000"/>
            <a:chOff x="2984500" y="3048000"/>
            <a:chExt cx="3512770" cy="1143000"/>
          </a:xfrm>
        </p:grpSpPr>
        <p:sp>
          <p:nvSpPr>
            <p:cNvPr id="24" name="Left Brace 23"/>
            <p:cNvSpPr/>
            <p:nvPr/>
          </p:nvSpPr>
          <p:spPr bwMode="auto">
            <a:xfrm rot="16200000">
              <a:off x="3230525" y="2801975"/>
              <a:ext cx="228600" cy="720650"/>
            </a:xfrm>
            <a:prstGeom prst="leftBrac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dirty="0">
                <a:effectLst>
                  <a:outerShdw blurRad="38100" dist="38100" dir="2700000" algn="tl">
                    <a:srgbClr val="000000">
                      <a:alpha val="43137"/>
                    </a:srgbClr>
                  </a:outerShdw>
                </a:effectLst>
                <a:cs typeface="+mn-cs"/>
              </a:endParaRPr>
            </a:p>
          </p:txBody>
        </p:sp>
        <p:sp>
          <p:nvSpPr>
            <p:cNvPr id="25" name="Left Brace 24"/>
            <p:cNvSpPr/>
            <p:nvPr/>
          </p:nvSpPr>
          <p:spPr bwMode="auto">
            <a:xfrm rot="16200000">
              <a:off x="6022646" y="2801975"/>
              <a:ext cx="228600" cy="720650"/>
            </a:xfrm>
            <a:prstGeom prst="leftBrac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dirty="0">
                <a:effectLst>
                  <a:outerShdw blurRad="38100" dist="38100" dir="2700000" algn="tl">
                    <a:srgbClr val="000000">
                      <a:alpha val="43137"/>
                    </a:srgbClr>
                  </a:outerShdw>
                </a:effectLst>
                <a:cs typeface="+mn-cs"/>
              </a:endParaRPr>
            </a:p>
          </p:txBody>
        </p:sp>
        <p:sp>
          <p:nvSpPr>
            <p:cNvPr id="26" name="Left Brace 25"/>
            <p:cNvSpPr/>
            <p:nvPr/>
          </p:nvSpPr>
          <p:spPr bwMode="auto">
            <a:xfrm rot="16200000">
              <a:off x="4611506" y="2716306"/>
              <a:ext cx="228600" cy="1800036"/>
            </a:xfrm>
            <a:prstGeom prst="leftBrac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dirty="0">
                <a:effectLst>
                  <a:outerShdw blurRad="38100" dist="38100" dir="2700000" algn="tl">
                    <a:srgbClr val="000000">
                      <a:alpha val="43137"/>
                    </a:srgbClr>
                  </a:outerShdw>
                </a:effectLst>
                <a:cs typeface="+mn-cs"/>
              </a:endParaRPr>
            </a:p>
          </p:txBody>
        </p:sp>
        <p:sp>
          <p:nvSpPr>
            <p:cNvPr id="27" name="Rectangle 26"/>
            <p:cNvSpPr/>
            <p:nvPr/>
          </p:nvSpPr>
          <p:spPr>
            <a:xfrm>
              <a:off x="3136884" y="3209925"/>
              <a:ext cx="444453" cy="523875"/>
            </a:xfrm>
            <a:prstGeom prst="rect">
              <a:avLst/>
            </a:prstGeom>
          </p:spPr>
          <p:txBody>
            <a:bodyPr wrap="none">
              <a:spAutoFit/>
            </a:bodyPr>
            <a:lstStyle/>
            <a:p>
              <a:pPr algn="ctr" eaLnBrk="0" hangingPunct="0">
                <a:defRPr/>
              </a:pPr>
              <a:r>
                <a:rPr lang="en-US" dirty="0">
                  <a:solidFill>
                    <a:schemeClr val="accent2"/>
                  </a:solidFill>
                  <a:effectLst>
                    <a:outerShdw blurRad="38100" dist="38100" dir="2700000" algn="tl">
                      <a:srgbClr val="000000">
                        <a:alpha val="43137"/>
                      </a:srgbClr>
                    </a:outerShdw>
                  </a:effectLst>
                  <a:cs typeface="+mn-cs"/>
                </a:rPr>
                <a:t>A</a:t>
              </a:r>
              <a:endParaRPr lang="en-CA" dirty="0">
                <a:solidFill>
                  <a:schemeClr val="accent2"/>
                </a:solidFill>
                <a:cs typeface="+mn-cs"/>
              </a:endParaRPr>
            </a:p>
          </p:txBody>
        </p:sp>
        <p:sp>
          <p:nvSpPr>
            <p:cNvPr id="28" name="Rectangle 27"/>
            <p:cNvSpPr/>
            <p:nvPr/>
          </p:nvSpPr>
          <p:spPr>
            <a:xfrm>
              <a:off x="4532151" y="3667125"/>
              <a:ext cx="444453" cy="523875"/>
            </a:xfrm>
            <a:prstGeom prst="rect">
              <a:avLst/>
            </a:prstGeom>
          </p:spPr>
          <p:txBody>
            <a:bodyPr wrap="none">
              <a:spAutoFit/>
            </a:bodyPr>
            <a:lstStyle/>
            <a:p>
              <a:pPr algn="ctr" eaLnBrk="0" hangingPunct="0">
                <a:defRPr/>
              </a:pPr>
              <a:r>
                <a:rPr lang="en-US" dirty="0">
                  <a:solidFill>
                    <a:schemeClr val="accent2"/>
                  </a:solidFill>
                  <a:effectLst>
                    <a:outerShdw blurRad="38100" dist="38100" dir="2700000" algn="tl">
                      <a:srgbClr val="000000">
                        <a:alpha val="43137"/>
                      </a:srgbClr>
                    </a:outerShdw>
                  </a:effectLst>
                  <a:cs typeface="+mn-cs"/>
                </a:rPr>
                <a:t>Q</a:t>
              </a:r>
              <a:endParaRPr lang="en-CA" dirty="0">
                <a:solidFill>
                  <a:schemeClr val="accent2"/>
                </a:solidFill>
                <a:cs typeface="+mn-cs"/>
              </a:endParaRPr>
            </a:p>
          </p:txBody>
        </p:sp>
        <p:sp>
          <p:nvSpPr>
            <p:cNvPr id="29" name="Rectangle 28"/>
            <p:cNvSpPr/>
            <p:nvPr/>
          </p:nvSpPr>
          <p:spPr>
            <a:xfrm>
              <a:off x="5941703" y="3187700"/>
              <a:ext cx="444453" cy="523875"/>
            </a:xfrm>
            <a:prstGeom prst="rect">
              <a:avLst/>
            </a:prstGeom>
          </p:spPr>
          <p:txBody>
            <a:bodyPr wrap="none">
              <a:spAutoFit/>
            </a:bodyPr>
            <a:lstStyle/>
            <a:p>
              <a:pPr algn="ctr" eaLnBrk="0" hangingPunct="0">
                <a:defRPr/>
              </a:pPr>
              <a:r>
                <a:rPr lang="en-US" dirty="0">
                  <a:solidFill>
                    <a:schemeClr val="accent2"/>
                  </a:solidFill>
                  <a:effectLst>
                    <a:outerShdw blurRad="38100" dist="38100" dir="2700000" algn="tl">
                      <a:srgbClr val="000000">
                        <a:alpha val="43137"/>
                      </a:srgbClr>
                    </a:outerShdw>
                  </a:effectLst>
                  <a:cs typeface="+mn-cs"/>
                </a:rPr>
                <a:t>A</a:t>
              </a:r>
              <a:endParaRPr lang="en-CA" dirty="0">
                <a:solidFill>
                  <a:schemeClr val="accent2"/>
                </a:solidFill>
                <a:cs typeface="+mn-cs"/>
              </a:endParaRPr>
            </a:p>
          </p:txBody>
        </p:sp>
        <p:grpSp>
          <p:nvGrpSpPr>
            <p:cNvPr id="223268" name="Group 35"/>
            <p:cNvGrpSpPr>
              <a:grpSpLocks/>
            </p:cNvGrpSpPr>
            <p:nvPr/>
          </p:nvGrpSpPr>
          <p:grpSpPr bwMode="auto">
            <a:xfrm>
              <a:off x="4191000" y="3055939"/>
              <a:ext cx="864000" cy="652461"/>
              <a:chOff x="3302000" y="2946401"/>
              <a:chExt cx="864000" cy="652461"/>
            </a:xfrm>
          </p:grpSpPr>
          <p:sp>
            <p:nvSpPr>
              <p:cNvPr id="37" name="Left Brace 36"/>
              <p:cNvSpPr/>
              <p:nvPr/>
            </p:nvSpPr>
            <p:spPr bwMode="auto">
              <a:xfrm rot="16200000">
                <a:off x="3619329" y="2628945"/>
                <a:ext cx="228600" cy="863509"/>
              </a:xfrm>
              <a:prstGeom prst="leftBrac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dirty="0">
                  <a:effectLst>
                    <a:outerShdw blurRad="38100" dist="38100" dir="2700000" algn="tl">
                      <a:srgbClr val="000000">
                        <a:alpha val="43137"/>
                      </a:srgbClr>
                    </a:outerShdw>
                  </a:effectLst>
                  <a:cs typeface="+mn-cs"/>
                </a:endParaRPr>
              </a:p>
            </p:txBody>
          </p:sp>
          <p:sp>
            <p:nvSpPr>
              <p:cNvPr id="38" name="Rectangle 37"/>
              <p:cNvSpPr/>
              <p:nvPr/>
            </p:nvSpPr>
            <p:spPr>
              <a:xfrm>
                <a:off x="3505053" y="3060700"/>
                <a:ext cx="403183" cy="538162"/>
              </a:xfrm>
              <a:prstGeom prst="rect">
                <a:avLst/>
              </a:prstGeom>
            </p:spPr>
            <p:txBody>
              <a:bodyPr>
                <a:spAutoFit/>
              </a:bodyPr>
              <a:lstStyle/>
              <a:p>
                <a:pPr algn="ctr" eaLnBrk="0" hangingPunct="0">
                  <a:defRPr/>
                </a:pPr>
                <a:r>
                  <a:rPr lang="en-US">
                    <a:solidFill>
                      <a:schemeClr val="accent2"/>
                    </a:solidFill>
                    <a:effectLst>
                      <a:outerShdw blurRad="38100" dist="38100" dir="2700000" algn="tl">
                        <a:srgbClr val="000000">
                          <a:alpha val="43137"/>
                        </a:srgbClr>
                      </a:outerShdw>
                    </a:effectLst>
                    <a:cs typeface="+mn-cs"/>
                  </a:rPr>
                  <a:t>T</a:t>
                </a:r>
                <a:endParaRPr lang="en-CA" dirty="0">
                  <a:solidFill>
                    <a:schemeClr val="accent2"/>
                  </a:solidFill>
                  <a:cs typeface="+mn-cs"/>
                </a:endParaRPr>
              </a:p>
            </p:txBody>
          </p:sp>
        </p:grpSp>
      </p:grpSp>
      <p:sp>
        <p:nvSpPr>
          <p:cNvPr id="40" name="Rectangle 39"/>
          <p:cNvSpPr/>
          <p:nvPr/>
        </p:nvSpPr>
        <p:spPr>
          <a:xfrm>
            <a:off x="1143000" y="669925"/>
            <a:ext cx="6288088" cy="1384300"/>
          </a:xfrm>
          <a:prstGeom prst="rect">
            <a:avLst/>
          </a:prstGeom>
        </p:spPr>
        <p:txBody>
          <a:bodyPr wrap="none">
            <a:spAutoFit/>
          </a:bodyPr>
          <a:lstStyle/>
          <a:p>
            <a:pPr eaLnBrk="0" hangingPunct="0">
              <a:buFont typeface="Arial" pitchFamily="34" charset="0"/>
              <a:buChar char="•"/>
              <a:defRPr/>
            </a:pPr>
            <a:r>
              <a:rPr lang="en-US">
                <a:effectLst>
                  <a:outerShdw blurRad="38100" dist="38100" dir="2700000" algn="tl">
                    <a:srgbClr val="000000">
                      <a:alpha val="43137"/>
                    </a:srgbClr>
                  </a:outerShdw>
                </a:effectLst>
                <a:cs typeface="+mn-cs"/>
              </a:rPr>
              <a:t>Step </a:t>
            </a:r>
            <a:r>
              <a:rPr lang="en-US" dirty="0">
                <a:effectLst>
                  <a:outerShdw blurRad="38100" dist="38100" dir="2700000" algn="tl">
                    <a:srgbClr val="000000">
                      <a:alpha val="43137"/>
                    </a:srgbClr>
                  </a:outerShdw>
                </a:effectLst>
                <a:cs typeface="+mn-cs"/>
              </a:rPr>
              <a:t>1: Look for links </a:t>
            </a:r>
            <a:r>
              <a:rPr lang="en-US">
                <a:effectLst>
                  <a:outerShdw blurRad="38100" dist="38100" dir="2700000" algn="tl">
                    <a:srgbClr val="000000">
                      <a:alpha val="43137"/>
                    </a:srgbClr>
                  </a:outerShdw>
                </a:effectLst>
                <a:cs typeface="+mn-cs"/>
              </a:rPr>
              <a:t>and concatenations</a:t>
            </a:r>
            <a:endParaRPr lang="en-US" dirty="0">
              <a:effectLst>
                <a:outerShdw blurRad="38100" dist="38100" dir="2700000" algn="tl">
                  <a:srgbClr val="000000">
                    <a:alpha val="43137"/>
                  </a:srgbClr>
                </a:outerShdw>
              </a:effectLst>
              <a:cs typeface="+mn-cs"/>
            </a:endParaRPr>
          </a:p>
          <a:p>
            <a:pPr eaLnBrk="0" hangingPunct="0">
              <a:buFont typeface="Arial" pitchFamily="34" charset="0"/>
              <a:buChar char="•"/>
              <a:defRPr/>
            </a:pPr>
            <a:r>
              <a:rPr lang="en-US">
                <a:effectLst>
                  <a:outerShdw blurRad="38100" dist="38100" dir="2700000" algn="tl">
                    <a:srgbClr val="000000">
                      <a:alpha val="43137"/>
                    </a:srgbClr>
                  </a:outerShdw>
                </a:effectLst>
                <a:cs typeface="+mn-cs"/>
              </a:rPr>
              <a:t>Step </a:t>
            </a:r>
            <a:r>
              <a:rPr lang="en-US" dirty="0">
                <a:effectLst>
                  <a:outerShdw blurRad="38100" dist="38100" dir="2700000" algn="tl">
                    <a:srgbClr val="000000">
                      <a:alpha val="43137"/>
                    </a:srgbClr>
                  </a:outerShdw>
                </a:effectLst>
                <a:cs typeface="+mn-cs"/>
              </a:rPr>
              <a:t>2: Give </a:t>
            </a:r>
            <a:r>
              <a:rPr lang="en-US">
                <a:effectLst>
                  <a:outerShdw blurRad="38100" dist="38100" dir="2700000" algn="tl">
                    <a:srgbClr val="000000">
                      <a:alpha val="43137"/>
                    </a:srgbClr>
                  </a:outerShdw>
                </a:effectLst>
                <a:cs typeface="+mn-cs"/>
              </a:rPr>
              <a:t>names to the parts</a:t>
            </a:r>
            <a:r>
              <a:rPr lang="en-US" dirty="0">
                <a:effectLst>
                  <a:outerShdw blurRad="38100" dist="38100" dir="2700000" algn="tl">
                    <a:srgbClr val="000000">
                      <a:alpha val="43137"/>
                    </a:srgbClr>
                  </a:outerShdw>
                </a:effectLst>
                <a:cs typeface="+mn-cs"/>
              </a:rPr>
              <a:t>.</a:t>
            </a:r>
          </a:p>
          <a:p>
            <a:pPr eaLnBrk="0" hangingPunct="0">
              <a:buFont typeface="Arial" pitchFamily="34" charset="0"/>
              <a:buChar char="•"/>
              <a:defRPr/>
            </a:pPr>
            <a:r>
              <a:rPr lang="en-US">
                <a:effectLst>
                  <a:outerShdw blurRad="38100" dist="38100" dir="2700000" algn="tl">
                    <a:srgbClr val="000000">
                      <a:alpha val="43137"/>
                    </a:srgbClr>
                  </a:outerShdw>
                </a:effectLst>
                <a:cs typeface="+mn-cs"/>
              </a:rPr>
              <a:t>Step </a:t>
            </a:r>
            <a:r>
              <a:rPr lang="en-US" dirty="0">
                <a:effectLst>
                  <a:outerShdw blurRad="38100" dist="38100" dir="2700000" algn="tl">
                    <a:srgbClr val="000000">
                      <a:alpha val="43137"/>
                    </a:srgbClr>
                  </a:outerShdw>
                </a:effectLst>
                <a:cs typeface="+mn-cs"/>
              </a:rPr>
              <a:t>3: Build Grammar rules.</a:t>
            </a:r>
          </a:p>
        </p:txBody>
      </p:sp>
      <p:grpSp>
        <p:nvGrpSpPr>
          <p:cNvPr id="4" name="Group 42"/>
          <p:cNvGrpSpPr>
            <a:grpSpLocks/>
          </p:cNvGrpSpPr>
          <p:nvPr/>
        </p:nvGrpSpPr>
        <p:grpSpPr bwMode="auto">
          <a:xfrm>
            <a:off x="3833813" y="1905000"/>
            <a:ext cx="1931987" cy="1409700"/>
            <a:chOff x="3782625" y="1905000"/>
            <a:chExt cx="1932375" cy="1409700"/>
          </a:xfrm>
        </p:grpSpPr>
        <p:grpSp>
          <p:nvGrpSpPr>
            <p:cNvPr id="223254" name="Group 29"/>
            <p:cNvGrpSpPr>
              <a:grpSpLocks/>
            </p:cNvGrpSpPr>
            <p:nvPr/>
          </p:nvGrpSpPr>
          <p:grpSpPr bwMode="auto">
            <a:xfrm flipV="1">
              <a:off x="3919537" y="1905000"/>
              <a:ext cx="1566863" cy="787401"/>
              <a:chOff x="3200400" y="889000"/>
              <a:chExt cx="1566863" cy="787401"/>
            </a:xfrm>
          </p:grpSpPr>
          <p:cxnSp>
            <p:nvCxnSpPr>
              <p:cNvPr id="223260" name="Straight Arrow Connector 30"/>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223261" name="Straight Arrow Connector 31"/>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grpSp>
          <p:nvGrpSpPr>
            <p:cNvPr id="223255" name="Group 32"/>
            <p:cNvGrpSpPr>
              <a:grpSpLocks/>
            </p:cNvGrpSpPr>
            <p:nvPr/>
          </p:nvGrpSpPr>
          <p:grpSpPr bwMode="auto">
            <a:xfrm flipV="1">
              <a:off x="4248944" y="2324100"/>
              <a:ext cx="646623" cy="393703"/>
              <a:chOff x="3588544" y="825499"/>
              <a:chExt cx="646623" cy="393703"/>
            </a:xfrm>
          </p:grpSpPr>
          <p:cxnSp>
            <p:nvCxnSpPr>
              <p:cNvPr id="223258" name="Straight Arrow Connector 33"/>
              <p:cNvCxnSpPr>
                <a:cxnSpLocks noChangeShapeType="1"/>
              </p:cNvCxnSpPr>
              <p:nvPr/>
            </p:nvCxnSpPr>
            <p:spPr bwMode="auto">
              <a:xfrm rot="16200000" flipV="1">
                <a:off x="3585765" y="828279"/>
                <a:ext cx="393700" cy="388142"/>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223259" name="Straight Arrow Connector 34"/>
              <p:cNvCxnSpPr>
                <a:cxnSpLocks noChangeShapeType="1"/>
              </p:cNvCxnSpPr>
              <p:nvPr/>
            </p:nvCxnSpPr>
            <p:spPr bwMode="auto">
              <a:xfrm rot="5400000" flipH="1" flipV="1">
                <a:off x="3909076" y="893112"/>
                <a:ext cx="393703" cy="258478"/>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cxnSp>
          <p:nvCxnSpPr>
            <p:cNvPr id="223256" name="Straight Connector 40"/>
            <p:cNvCxnSpPr>
              <a:cxnSpLocks noChangeShapeType="1"/>
            </p:cNvCxnSpPr>
            <p:nvPr/>
          </p:nvCxnSpPr>
          <p:spPr bwMode="auto">
            <a:xfrm rot="5400000">
              <a:off x="3439725" y="2931180"/>
              <a:ext cx="685800" cy="0"/>
            </a:xfrm>
            <a:prstGeom prst="line">
              <a:avLst/>
            </a:prstGeom>
            <a:noFill/>
            <a:ln w="25400" cap="sq" algn="ctr">
              <a:solidFill>
                <a:schemeClr val="hlink"/>
              </a:solidFill>
              <a:round/>
              <a:headEnd/>
              <a:tailEnd/>
            </a:ln>
            <a:extLst>
              <a:ext uri="{909E8E84-426E-40DD-AFC4-6F175D3DCCD1}">
                <a14:hiddenFill xmlns:a14="http://schemas.microsoft.com/office/drawing/2010/main">
                  <a:noFill/>
                </a14:hiddenFill>
              </a:ext>
            </a:extLst>
          </p:spPr>
        </p:cxnSp>
        <p:cxnSp>
          <p:nvCxnSpPr>
            <p:cNvPr id="223257" name="Straight Connector 41"/>
            <p:cNvCxnSpPr>
              <a:cxnSpLocks noChangeShapeType="1"/>
            </p:cNvCxnSpPr>
            <p:nvPr/>
          </p:nvCxnSpPr>
          <p:spPr bwMode="auto">
            <a:xfrm rot="5400000">
              <a:off x="5372100" y="2971800"/>
              <a:ext cx="685800" cy="0"/>
            </a:xfrm>
            <a:prstGeom prst="line">
              <a:avLst/>
            </a:prstGeom>
            <a:noFill/>
            <a:ln w="25400" cap="sq" algn="ctr">
              <a:solidFill>
                <a:schemeClr val="hlink"/>
              </a:solidFill>
              <a:round/>
              <a:headEnd/>
              <a:tailEnd/>
            </a:ln>
            <a:extLst>
              <a:ext uri="{909E8E84-426E-40DD-AFC4-6F175D3DCCD1}">
                <a14:hiddenFill xmlns:a14="http://schemas.microsoft.com/office/drawing/2010/main">
                  <a:noFill/>
                </a14:hiddenFill>
              </a:ext>
            </a:extLst>
          </p:spPr>
        </p:cxnSp>
      </p:grpSp>
      <p:sp>
        <p:nvSpPr>
          <p:cNvPr id="46" name="Text Box 8"/>
          <p:cNvSpPr txBox="1">
            <a:spLocks noChangeArrowheads="1"/>
          </p:cNvSpPr>
          <p:nvPr/>
        </p:nvSpPr>
        <p:spPr bwMode="auto">
          <a:xfrm>
            <a:off x="6008688" y="4581525"/>
            <a:ext cx="2349500" cy="523875"/>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(spew &amp; plop)</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47" name="Rectangle 46"/>
          <p:cNvSpPr/>
          <p:nvPr/>
        </p:nvSpPr>
        <p:spPr>
          <a:xfrm>
            <a:off x="3308350" y="4581525"/>
            <a:ext cx="1836738"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A  CA | </a:t>
            </a:r>
            <a:r>
              <a:rPr lang="el-GR" dirty="0">
                <a:solidFill>
                  <a:schemeClr val="accent2"/>
                </a:solidFill>
                <a:effectLst>
                  <a:outerShdw blurRad="38100" dist="38100" dir="2700000" algn="tl">
                    <a:srgbClr val="000000">
                      <a:alpha val="43137"/>
                    </a:srgbClr>
                  </a:outerShdw>
                </a:effectLst>
                <a:cs typeface="+mn-cs"/>
                <a:sym typeface="Wingdings" pitchFamily="2" charset="2"/>
              </a:rPr>
              <a:t>ε</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51" name="Text Box 8"/>
          <p:cNvSpPr txBox="1">
            <a:spLocks noChangeArrowheads="1"/>
          </p:cNvSpPr>
          <p:nvPr/>
        </p:nvSpPr>
        <p:spPr bwMode="auto">
          <a:xfrm>
            <a:off x="5995988" y="4953000"/>
            <a:ext cx="1814512" cy="523875"/>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(union)</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52" name="Rectangle 51"/>
          <p:cNvSpPr/>
          <p:nvPr/>
        </p:nvSpPr>
        <p:spPr>
          <a:xfrm>
            <a:off x="3295650" y="4953000"/>
            <a:ext cx="1565275"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C  0 | 1</a:t>
            </a:r>
          </a:p>
        </p:txBody>
      </p:sp>
      <p:sp>
        <p:nvSpPr>
          <p:cNvPr id="53" name="Text Box 8"/>
          <p:cNvSpPr txBox="1">
            <a:spLocks noChangeArrowheads="1"/>
          </p:cNvSpPr>
          <p:nvPr/>
        </p:nvSpPr>
        <p:spPr bwMode="auto">
          <a:xfrm>
            <a:off x="6008688" y="5343525"/>
            <a:ext cx="2805112" cy="523875"/>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(spew &amp; plop)</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54" name="Rectangle 53"/>
          <p:cNvSpPr/>
          <p:nvPr/>
        </p:nvSpPr>
        <p:spPr>
          <a:xfrm>
            <a:off x="3341688" y="5343525"/>
            <a:ext cx="2489200" cy="52387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sym typeface="Wingdings" pitchFamily="2" charset="2"/>
              </a:rPr>
              <a:t>Q  </a:t>
            </a:r>
            <a:r>
              <a:rPr lang="en-US" dirty="0" err="1">
                <a:solidFill>
                  <a:schemeClr val="accent2"/>
                </a:solidFill>
                <a:effectLst>
                  <a:outerShdw blurRad="38100" dist="38100" dir="2700000" algn="tl">
                    <a:srgbClr val="000000">
                      <a:alpha val="43137"/>
                    </a:srgbClr>
                  </a:outerShdw>
                </a:effectLst>
                <a:cs typeface="+mn-cs"/>
                <a:sym typeface="Wingdings" pitchFamily="2" charset="2"/>
              </a:rPr>
              <a:t>aQd</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a:solidFill>
                  <a:schemeClr val="accent2"/>
                </a:solidFill>
                <a:effectLst>
                  <a:outerShdw blurRad="38100" dist="38100" dir="2700000" algn="tl">
                    <a:srgbClr val="000000">
                      <a:alpha val="43137"/>
                    </a:srgbClr>
                  </a:outerShdw>
                </a:effectLst>
                <a:cs typeface="+mn-cs"/>
                <a:sym typeface="Wingdings" pitchFamily="2" charset="2"/>
              </a:rPr>
              <a:t>| </a:t>
            </a:r>
            <a:r>
              <a:rPr lang="en-CA">
                <a:solidFill>
                  <a:schemeClr val="accent2"/>
                </a:solidFill>
                <a:effectLst>
                  <a:outerShdw blurRad="38100" dist="38100" dir="2700000" algn="tl">
                    <a:srgbClr val="000000">
                      <a:alpha val="43137"/>
                    </a:srgbClr>
                  </a:outerShdw>
                </a:effectLst>
                <a:cs typeface="+mn-cs"/>
                <a:sym typeface="Wingdings" pitchFamily="2" charset="2"/>
              </a:rPr>
              <a:t>Tccc</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57" name="Text Box 8"/>
          <p:cNvSpPr txBox="1">
            <a:spLocks noChangeArrowheads="1"/>
          </p:cNvSpPr>
          <p:nvPr/>
        </p:nvSpPr>
        <p:spPr bwMode="auto">
          <a:xfrm>
            <a:off x="6007100" y="5737225"/>
            <a:ext cx="2805113" cy="523875"/>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(spew &amp; plop)</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60" name="Rectangle 59"/>
          <p:cNvSpPr/>
          <p:nvPr/>
        </p:nvSpPr>
        <p:spPr>
          <a:xfrm>
            <a:off x="3327400" y="5715000"/>
            <a:ext cx="2022475" cy="523875"/>
          </a:xfrm>
          <a:prstGeom prst="rect">
            <a:avLst/>
          </a:prstGeom>
        </p:spPr>
        <p:txBody>
          <a:bodyPr wrap="none">
            <a:spAutoFit/>
          </a:bodyPr>
          <a:lstStyle/>
          <a:p>
            <a:pPr eaLnBrk="0" hangingPunct="0">
              <a:defRPr/>
            </a:pPr>
            <a:r>
              <a:rPr lang="en-US">
                <a:solidFill>
                  <a:schemeClr val="accent2"/>
                </a:solidFill>
                <a:effectLst>
                  <a:outerShdw blurRad="38100" dist="38100" dir="2700000" algn="tl">
                    <a:srgbClr val="000000">
                      <a:alpha val="43137"/>
                    </a:srgbClr>
                  </a:outerShdw>
                </a:effectLst>
                <a:cs typeface="+mn-cs"/>
                <a:sym typeface="Wingdings" pitchFamily="2" charset="2"/>
              </a:rPr>
              <a:t>T  bTcc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l-GR" dirty="0">
                <a:solidFill>
                  <a:schemeClr val="accent2"/>
                </a:solidFill>
                <a:effectLst>
                  <a:outerShdw blurRad="38100" dist="38100" dir="2700000" algn="tl">
                    <a:srgbClr val="000000">
                      <a:alpha val="43137"/>
                    </a:srgbClr>
                  </a:outerShdw>
                </a:effectLst>
                <a:cs typeface="+mn-cs"/>
                <a:sym typeface="Wingdings" pitchFamily="2" charset="2"/>
              </a:rPr>
              <a:t>ε</a:t>
            </a:r>
            <a:endParaRPr lang="en-US" dirty="0">
              <a:solidFill>
                <a:schemeClr val="accent2"/>
              </a:solidFill>
              <a:effectLst>
                <a:outerShdw blurRad="38100" dist="38100" dir="2700000" algn="tl">
                  <a:srgbClr val="000000">
                    <a:alpha val="43137"/>
                  </a:srgbClr>
                </a:outerShdw>
              </a:effectLst>
              <a:cs typeface="+mn-cs"/>
              <a:sym typeface="Wingdings" pitchFamily="2" charset="2"/>
            </a:endParaRPr>
          </a:p>
        </p:txBody>
      </p:sp>
      <p:sp>
        <p:nvSpPr>
          <p:cNvPr id="62" name="Text Box 8"/>
          <p:cNvSpPr txBox="1">
            <a:spLocks noChangeArrowheads="1"/>
          </p:cNvSpPr>
          <p:nvPr/>
        </p:nvSpPr>
        <p:spPr bwMode="auto">
          <a:xfrm>
            <a:off x="228600" y="5334000"/>
            <a:ext cx="3352800" cy="523875"/>
          </a:xfrm>
          <a:prstGeom prst="rect">
            <a:avLst/>
          </a:prstGeom>
          <a:noFill/>
          <a:ln w="38100">
            <a:noFill/>
            <a:miter lim="800000"/>
            <a:headEnd/>
            <a:tailEnd/>
          </a:ln>
          <a:effectLst/>
        </p:spPr>
        <p:txBody>
          <a:bodyPr>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rPr>
              <a:t>Q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a:solidFill>
                  <a:schemeClr val="accent2"/>
                </a:solidFill>
                <a:effectLst>
                  <a:outerShdw blurRad="38100" dist="38100" dir="2700000" algn="tl">
                    <a:srgbClr val="000000">
                      <a:alpha val="43137"/>
                    </a:srgbClr>
                  </a:outerShdw>
                </a:effectLst>
                <a:cs typeface="+mn-cs"/>
              </a:rPr>
              <a:t>a</a:t>
            </a:r>
            <a:r>
              <a:rPr lang="en-US" baseline="30000" dirty="0">
                <a:solidFill>
                  <a:schemeClr val="accent2"/>
                </a:solidFill>
                <a:effectLst>
                  <a:outerShdw blurRad="38100" dist="38100" dir="2700000" algn="tl">
                    <a:srgbClr val="000000">
                      <a:alpha val="43137"/>
                    </a:srgbClr>
                  </a:outerShdw>
                </a:effectLst>
                <a:cs typeface="+mn-cs"/>
              </a:rPr>
              <a:t>n </a:t>
            </a:r>
            <a:r>
              <a:rPr lang="en-US" dirty="0" err="1">
                <a:solidFill>
                  <a:schemeClr val="accent2"/>
                </a:solidFill>
                <a:effectLst>
                  <a:outerShdw blurRad="38100" dist="38100" dir="2700000" algn="tl">
                    <a:srgbClr val="000000">
                      <a:alpha val="43137"/>
                    </a:srgbClr>
                  </a:outerShdw>
                </a:effectLst>
                <a:cs typeface="+mn-cs"/>
              </a:rPr>
              <a:t>b</a:t>
            </a:r>
            <a:r>
              <a:rPr lang="en-US" baseline="30000" dirty="0" err="1">
                <a:solidFill>
                  <a:schemeClr val="accent2"/>
                </a:solidFill>
                <a:effectLst>
                  <a:outerShdw blurRad="38100" dist="38100" dir="2700000" algn="tl">
                    <a:srgbClr val="000000">
                      <a:alpha val="43137"/>
                    </a:srgbClr>
                  </a:outerShdw>
                </a:effectLst>
                <a:cs typeface="+mn-cs"/>
              </a:rPr>
              <a:t>m</a:t>
            </a:r>
            <a:r>
              <a:rPr lang="en-US" baseline="30000" dirty="0">
                <a:solidFill>
                  <a:schemeClr val="accent2"/>
                </a:solidFill>
                <a:effectLst>
                  <a:outerShdw blurRad="38100" dist="38100" dir="2700000" algn="tl">
                    <a:srgbClr val="000000">
                      <a:alpha val="43137"/>
                    </a:srgbClr>
                  </a:outerShdw>
                </a:effectLst>
                <a:cs typeface="+mn-cs"/>
              </a:rPr>
              <a:t> </a:t>
            </a:r>
            <a:r>
              <a:rPr lang="en-US" dirty="0" err="1">
                <a:solidFill>
                  <a:schemeClr val="accent2"/>
                </a:solidFill>
                <a:effectLst>
                  <a:outerShdw blurRad="38100" dist="38100" dir="2700000" algn="tl">
                    <a:srgbClr val="000000">
                      <a:alpha val="43137"/>
                    </a:srgbClr>
                  </a:outerShdw>
                </a:effectLst>
                <a:cs typeface="+mn-cs"/>
              </a:rPr>
              <a:t>c</a:t>
            </a:r>
            <a:r>
              <a:rPr lang="en-US" baseline="30000" dirty="0" err="1">
                <a:solidFill>
                  <a:schemeClr val="accent2"/>
                </a:solidFill>
                <a:effectLst>
                  <a:outerShdw blurRad="38100" dist="38100" dir="2700000" algn="tl">
                    <a:srgbClr val="000000">
                      <a:alpha val="43137"/>
                    </a:srgbClr>
                  </a:outerShdw>
                </a:effectLst>
                <a:cs typeface="+mn-cs"/>
              </a:rPr>
              <a:t>2m+3</a:t>
            </a:r>
            <a:r>
              <a:rPr lang="en-US" baseline="30000" dirty="0">
                <a:solidFill>
                  <a:schemeClr val="accent2"/>
                </a:solidFill>
                <a:effectLst>
                  <a:outerShdw blurRad="38100" dist="38100" dir="2700000" algn="tl">
                    <a:srgbClr val="000000">
                      <a:alpha val="43137"/>
                    </a:srgbClr>
                  </a:outerShdw>
                </a:effectLst>
                <a:cs typeface="+mn-cs"/>
              </a:rPr>
              <a:t> </a:t>
            </a:r>
            <a:r>
              <a:rPr lang="en-US" dirty="0" err="1">
                <a:solidFill>
                  <a:schemeClr val="accent2"/>
                </a:solidFill>
                <a:effectLst>
                  <a:outerShdw blurRad="38100" dist="38100" dir="2700000" algn="tl">
                    <a:srgbClr val="000000">
                      <a:alpha val="43137"/>
                    </a:srgbClr>
                  </a:outerShdw>
                </a:effectLst>
                <a:cs typeface="+mn-cs"/>
              </a:rPr>
              <a:t>d</a:t>
            </a:r>
            <a:r>
              <a:rPr lang="en-US" baseline="30000" dirty="0" err="1">
                <a:solidFill>
                  <a:schemeClr val="accent2"/>
                </a:solidFill>
                <a:effectLst>
                  <a:outerShdw blurRad="38100" dist="38100" dir="2700000" algn="tl">
                    <a:srgbClr val="000000">
                      <a:alpha val="43137"/>
                    </a:srgbClr>
                  </a:outerShdw>
                </a:effectLst>
                <a:cs typeface="+mn-cs"/>
              </a:rPr>
              <a:t>n</a:t>
            </a:r>
            <a:r>
              <a:rPr lang="en-US" baseline="30000" dirty="0">
                <a:solidFill>
                  <a:schemeClr val="accent2"/>
                </a:solidFill>
                <a:effectLst>
                  <a:outerShdw blurRad="38100" dist="38100" dir="2700000" algn="tl">
                    <a:srgbClr val="000000">
                      <a:alpha val="43137"/>
                    </a:srgbClr>
                  </a:outerShdw>
                </a:effectLst>
                <a:cs typeface="+mn-cs"/>
              </a:rPr>
              <a:t> </a:t>
            </a:r>
            <a:endParaRPr lang="en-US" dirty="0">
              <a:effectLst>
                <a:outerShdw blurRad="38100" dist="38100" dir="2700000" algn="tl">
                  <a:srgbClr val="000000">
                    <a:alpha val="43137"/>
                  </a:srgbClr>
                </a:outerShdw>
              </a:effectLst>
              <a:cs typeface="+mn-cs"/>
            </a:endParaRPr>
          </a:p>
        </p:txBody>
      </p:sp>
      <p:sp>
        <p:nvSpPr>
          <p:cNvPr id="66" name="Rectangle 65"/>
          <p:cNvSpPr/>
          <p:nvPr/>
        </p:nvSpPr>
        <p:spPr>
          <a:xfrm>
            <a:off x="173038" y="4581525"/>
            <a:ext cx="1960562" cy="523875"/>
          </a:xfrm>
          <a:prstGeom prst="rect">
            <a:avLst/>
          </a:prstGeom>
        </p:spPr>
        <p:txBody>
          <a:bodyPr wrap="none">
            <a:spAutoFit/>
          </a:bodyPr>
          <a:lstStyle/>
          <a:p>
            <a:pPr algn="ctr" eaLnBrk="0" hangingPunct="0">
              <a:defRPr/>
            </a:pPr>
            <a:r>
              <a:rPr lang="en-US" dirty="0">
                <a:solidFill>
                  <a:schemeClr val="accent2"/>
                </a:solidFill>
                <a:effectLst>
                  <a:outerShdw blurRad="38100" dist="38100" dir="2700000" algn="tl">
                    <a:srgbClr val="000000">
                      <a:alpha val="43137"/>
                    </a:srgbClr>
                  </a:outerShdw>
                </a:effectLst>
                <a:cs typeface="+mn-cs"/>
              </a:rPr>
              <a:t>A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a:solidFill>
                  <a:schemeClr val="accent2"/>
                </a:solidFill>
                <a:effectLst>
                  <a:outerShdw blurRad="38100" dist="38100" dir="2700000" algn="tl">
                    <a:srgbClr val="000000">
                      <a:alpha val="43137"/>
                    </a:srgbClr>
                  </a:outerShdw>
                </a:effectLst>
                <a:cs typeface="+mn-cs"/>
              </a:rPr>
              <a:t>0,1}</a:t>
            </a:r>
            <a:r>
              <a:rPr lang="en-US" baseline="30000" dirty="0">
                <a:solidFill>
                  <a:schemeClr val="accent2"/>
                </a:solidFill>
                <a:effectLst>
                  <a:outerShdw blurRad="38100" dist="38100" dir="2700000" algn="tl">
                    <a:srgbClr val="000000">
                      <a:alpha val="43137"/>
                    </a:srgbClr>
                  </a:outerShdw>
                </a:effectLst>
                <a:cs typeface="+mn-cs"/>
              </a:rPr>
              <a:t>*</a:t>
            </a:r>
            <a:endParaRPr lang="en-CA" dirty="0">
              <a:cs typeface="+mn-cs"/>
            </a:endParaRPr>
          </a:p>
        </p:txBody>
      </p:sp>
      <p:sp>
        <p:nvSpPr>
          <p:cNvPr id="67" name="Text Box 8"/>
          <p:cNvSpPr txBox="1">
            <a:spLocks noChangeArrowheads="1"/>
          </p:cNvSpPr>
          <p:nvPr/>
        </p:nvSpPr>
        <p:spPr bwMode="auto">
          <a:xfrm>
            <a:off x="254000" y="5724525"/>
            <a:ext cx="3352800" cy="523875"/>
          </a:xfrm>
          <a:prstGeom prst="rect">
            <a:avLst/>
          </a:prstGeom>
          <a:noFill/>
          <a:ln w="38100">
            <a:noFill/>
            <a:miter lim="800000"/>
            <a:headEnd/>
            <a:tailEnd/>
          </a:ln>
          <a:effectLst/>
        </p:spPr>
        <p:txBody>
          <a:bodyPr>
            <a:spAutoFit/>
          </a:bodyPr>
          <a:lstStyle/>
          <a:p>
            <a:pPr eaLnBrk="0" hangingPunct="0">
              <a:defRPr/>
            </a:pPr>
            <a:r>
              <a:rPr lang="en-US">
                <a:solidFill>
                  <a:schemeClr val="accent2"/>
                </a:solidFill>
                <a:effectLst>
                  <a:outerShdw blurRad="38100" dist="38100" dir="2700000" algn="tl">
                    <a:srgbClr val="000000">
                      <a:alpha val="43137"/>
                    </a:srgbClr>
                  </a:outerShdw>
                </a:effectLst>
                <a:cs typeface="+mn-cs"/>
              </a:rPr>
              <a:t>T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err="1">
                <a:solidFill>
                  <a:schemeClr val="accent2"/>
                </a:solidFill>
                <a:effectLst>
                  <a:outerShdw blurRad="38100" dist="38100" dir="2700000" algn="tl">
                    <a:srgbClr val="000000">
                      <a:alpha val="43137"/>
                    </a:srgbClr>
                  </a:outerShdw>
                </a:effectLst>
                <a:cs typeface="+mn-cs"/>
              </a:rPr>
              <a:t>b</a:t>
            </a:r>
            <a:r>
              <a:rPr lang="en-US" baseline="30000" dirty="0" err="1">
                <a:solidFill>
                  <a:schemeClr val="accent2"/>
                </a:solidFill>
                <a:effectLst>
                  <a:outerShdw blurRad="38100" dist="38100" dir="2700000" algn="tl">
                    <a:srgbClr val="000000">
                      <a:alpha val="43137"/>
                    </a:srgbClr>
                  </a:outerShdw>
                </a:effectLst>
                <a:cs typeface="+mn-cs"/>
              </a:rPr>
              <a:t>m</a:t>
            </a:r>
            <a:r>
              <a:rPr lang="en-US" baseline="30000" dirty="0">
                <a:solidFill>
                  <a:schemeClr val="accent2"/>
                </a:solidFill>
                <a:effectLst>
                  <a:outerShdw blurRad="38100" dist="38100" dir="2700000" algn="tl">
                    <a:srgbClr val="000000">
                      <a:alpha val="43137"/>
                    </a:srgbClr>
                  </a:outerShdw>
                </a:effectLst>
                <a:cs typeface="+mn-cs"/>
              </a:rPr>
              <a:t> </a:t>
            </a:r>
            <a:r>
              <a:rPr lang="en-US" dirty="0">
                <a:solidFill>
                  <a:schemeClr val="accent2"/>
                </a:solidFill>
                <a:effectLst>
                  <a:outerShdw blurRad="38100" dist="38100" dir="2700000" algn="tl">
                    <a:srgbClr val="000000">
                      <a:alpha val="43137"/>
                    </a:srgbClr>
                  </a:outerShdw>
                </a:effectLst>
                <a:cs typeface="+mn-cs"/>
              </a:rPr>
              <a:t>c</a:t>
            </a:r>
            <a:r>
              <a:rPr lang="en-US" baseline="30000" dirty="0">
                <a:solidFill>
                  <a:schemeClr val="accent2"/>
                </a:solidFill>
                <a:effectLst>
                  <a:outerShdw blurRad="38100" dist="38100" dir="2700000" algn="tl">
                    <a:srgbClr val="000000">
                      <a:alpha val="43137"/>
                    </a:srgbClr>
                  </a:outerShdw>
                </a:effectLst>
                <a:cs typeface="+mn-cs"/>
              </a:rPr>
              <a:t>2m </a:t>
            </a:r>
            <a:endParaRPr lang="en-US" dirty="0">
              <a:effectLst>
                <a:outerShdw blurRad="38100" dist="38100" dir="2700000" algn="tl">
                  <a:srgbClr val="000000">
                    <a:alpha val="43137"/>
                  </a:srgbClr>
                </a:outerShdw>
              </a:effectLst>
              <a:cs typeface="+mn-cs"/>
            </a:endParaRPr>
          </a:p>
        </p:txBody>
      </p:sp>
      <p:sp>
        <p:nvSpPr>
          <p:cNvPr id="68" name="Rectangle 67"/>
          <p:cNvSpPr/>
          <p:nvPr/>
        </p:nvSpPr>
        <p:spPr>
          <a:xfrm>
            <a:off x="185738" y="4940300"/>
            <a:ext cx="1838325" cy="523875"/>
          </a:xfrm>
          <a:prstGeom prst="rect">
            <a:avLst/>
          </a:prstGeom>
        </p:spPr>
        <p:txBody>
          <a:bodyPr wrap="none">
            <a:spAutoFit/>
          </a:bodyPr>
          <a:lstStyle/>
          <a:p>
            <a:pPr algn="ctr" eaLnBrk="0" hangingPunct="0">
              <a:defRPr/>
            </a:pPr>
            <a:r>
              <a:rPr lang="en-US" dirty="0">
                <a:solidFill>
                  <a:schemeClr val="accent2"/>
                </a:solidFill>
                <a:effectLst>
                  <a:outerShdw blurRad="38100" dist="38100" dir="2700000" algn="tl">
                    <a:srgbClr val="000000">
                      <a:alpha val="43137"/>
                    </a:srgbClr>
                  </a:outerShdw>
                </a:effectLst>
                <a:cs typeface="+mn-cs"/>
              </a:rPr>
              <a:t>C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a:solidFill>
                  <a:schemeClr val="accent2"/>
                </a:solidFill>
                <a:effectLst>
                  <a:outerShdw blurRad="38100" dist="38100" dir="2700000" algn="tl">
                    <a:srgbClr val="000000">
                      <a:alpha val="43137"/>
                    </a:srgbClr>
                  </a:outerShdw>
                </a:effectLst>
                <a:cs typeface="+mn-cs"/>
              </a:rPr>
              <a:t>0,1}</a:t>
            </a:r>
            <a:endParaRPr lang="en-CA" dirty="0">
              <a:cs typeface="+mn-cs"/>
            </a:endParaRPr>
          </a:p>
        </p:txBody>
      </p:sp>
      <p:sp>
        <p:nvSpPr>
          <p:cNvPr id="69" name="Rectangle 68"/>
          <p:cNvSpPr/>
          <p:nvPr/>
        </p:nvSpPr>
        <p:spPr>
          <a:xfrm>
            <a:off x="214313" y="4225925"/>
            <a:ext cx="1004887" cy="523875"/>
          </a:xfrm>
          <a:prstGeom prst="rect">
            <a:avLst/>
          </a:prstGeom>
        </p:spPr>
        <p:txBody>
          <a:bodyPr wrap="none">
            <a:spAutoFit/>
          </a:bodyPr>
          <a:lstStyle/>
          <a:p>
            <a:pPr algn="ctr" eaLnBrk="0" hangingPunct="0">
              <a:defRPr/>
            </a:pPr>
            <a:r>
              <a:rPr lang="en-US" dirty="0">
                <a:solidFill>
                  <a:schemeClr val="accent2"/>
                </a:solidFill>
                <a:effectLst>
                  <a:outerShdw blurRad="38100" dist="38100" dir="2700000" algn="tl">
                    <a:srgbClr val="000000">
                      <a:alpha val="43137"/>
                    </a:srgbClr>
                  </a:outerShdw>
                </a:effectLst>
                <a:cs typeface="+mn-cs"/>
              </a:rPr>
              <a:t>S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endParaRPr lang="en-CA" dirty="0">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40">
                                            <p:txEl>
                                              <p:pRg st="0" end="0"/>
                                            </p:txEl>
                                          </p:spTgt>
                                        </p:tgtEl>
                                        <p:attrNameLst>
                                          <p:attrName>style.visibility</p:attrName>
                                        </p:attrNameLst>
                                      </p:cBhvr>
                                      <p:to>
                                        <p:strVal val="visible"/>
                                      </p:to>
                                    </p:set>
                                    <p:anim calcmode="lin" valueType="num">
                                      <p:cBhvr additive="base">
                                        <p:cTn id="13" dur="500" fill="hold"/>
                                        <p:tgtEl>
                                          <p:spTgt spid="40">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ppt_x"/>
                                          </p:val>
                                        </p:tav>
                                        <p:tav tm="100000">
                                          <p:val>
                                            <p:strVal val="#ppt_x"/>
                                          </p:val>
                                        </p:tav>
                                      </p:tavLst>
                                    </p:anim>
                                    <p:anim calcmode="lin" valueType="num">
                                      <p:cBhvr additive="base">
                                        <p:cTn id="20"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40">
                                            <p:txEl>
                                              <p:pRg st="1" end="1"/>
                                            </p:txEl>
                                          </p:spTgt>
                                        </p:tgtEl>
                                        <p:attrNameLst>
                                          <p:attrName>style.visibility</p:attrName>
                                        </p:attrNameLst>
                                      </p:cBhvr>
                                      <p:to>
                                        <p:strVal val="visible"/>
                                      </p:to>
                                    </p:set>
                                    <p:anim calcmode="lin" valueType="num">
                                      <p:cBhvr additive="base">
                                        <p:cTn id="25" dur="500" fill="hold"/>
                                        <p:tgtEl>
                                          <p:spTgt spid="40">
                                            <p:txEl>
                                              <p:pRg st="1" end="1"/>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2"/>
                                        </p:tgtEl>
                                        <p:attrNameLst>
                                          <p:attrName>style.visibility</p:attrName>
                                        </p:attrNameLst>
                                      </p:cBhvr>
                                      <p:to>
                                        <p:strVal val="visible"/>
                                      </p:to>
                                    </p:set>
                                    <p:anim calcmode="lin" valueType="num">
                                      <p:cBhvr additive="base">
                                        <p:cTn id="31" dur="500" fill="hold"/>
                                        <p:tgtEl>
                                          <p:spTgt spid="2"/>
                                        </p:tgtEl>
                                        <p:attrNameLst>
                                          <p:attrName>ppt_x</p:attrName>
                                        </p:attrNameLst>
                                      </p:cBhvr>
                                      <p:tavLst>
                                        <p:tav tm="0">
                                          <p:val>
                                            <p:strVal val="#ppt_x"/>
                                          </p:val>
                                        </p:tav>
                                        <p:tav tm="100000">
                                          <p:val>
                                            <p:strVal val="#ppt_x"/>
                                          </p:val>
                                        </p:tav>
                                      </p:tavLst>
                                    </p:anim>
                                    <p:anim calcmode="lin" valueType="num">
                                      <p:cBhvr additive="base">
                                        <p:cTn id="3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nodeType="clickEffect">
                                  <p:stCondLst>
                                    <p:cond delay="0"/>
                                  </p:stCondLst>
                                  <p:childTnLst>
                                    <p:set>
                                      <p:cBhvr>
                                        <p:cTn id="36" dur="1" fill="hold">
                                          <p:stCondLst>
                                            <p:cond delay="0"/>
                                          </p:stCondLst>
                                        </p:cTn>
                                        <p:tgtEl>
                                          <p:spTgt spid="40">
                                            <p:txEl>
                                              <p:pRg st="2" end="2"/>
                                            </p:txEl>
                                          </p:spTgt>
                                        </p:tgtEl>
                                        <p:attrNameLst>
                                          <p:attrName>style.visibility</p:attrName>
                                        </p:attrNameLst>
                                      </p:cBhvr>
                                      <p:to>
                                        <p:strVal val="visible"/>
                                      </p:to>
                                    </p:set>
                                    <p:anim calcmode="lin" valueType="num">
                                      <p:cBhvr additive="base">
                                        <p:cTn id="37" dur="500" fill="hold"/>
                                        <p:tgtEl>
                                          <p:spTgt spid="40">
                                            <p:txEl>
                                              <p:pRg st="2" end="2"/>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4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69"/>
                                        </p:tgtEl>
                                        <p:attrNameLst>
                                          <p:attrName>style.visibility</p:attrName>
                                        </p:attrNameLst>
                                      </p:cBhvr>
                                      <p:to>
                                        <p:strVal val="visible"/>
                                      </p:to>
                                    </p:set>
                                    <p:anim calcmode="lin" valueType="num">
                                      <p:cBhvr additive="base">
                                        <p:cTn id="43" dur="500" fill="hold"/>
                                        <p:tgtEl>
                                          <p:spTgt spid="69"/>
                                        </p:tgtEl>
                                        <p:attrNameLst>
                                          <p:attrName>ppt_x</p:attrName>
                                        </p:attrNameLst>
                                      </p:cBhvr>
                                      <p:tavLst>
                                        <p:tav tm="0">
                                          <p:val>
                                            <p:strVal val="#ppt_x"/>
                                          </p:val>
                                        </p:tav>
                                        <p:tav tm="100000">
                                          <p:val>
                                            <p:strVal val="#ppt_x"/>
                                          </p:val>
                                        </p:tav>
                                      </p:tavLst>
                                    </p:anim>
                                    <p:anim calcmode="lin" valueType="num">
                                      <p:cBhvr additive="base">
                                        <p:cTn id="44" dur="500" fill="hold"/>
                                        <p:tgtEl>
                                          <p:spTgt spid="69"/>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22"/>
                                        </p:tgtEl>
                                        <p:attrNameLst>
                                          <p:attrName>style.visibility</p:attrName>
                                        </p:attrNameLst>
                                      </p:cBhvr>
                                      <p:to>
                                        <p:strVal val="visible"/>
                                      </p:to>
                                    </p:set>
                                    <p:anim calcmode="lin" valueType="num">
                                      <p:cBhvr additive="base">
                                        <p:cTn id="49" dur="500" fill="hold"/>
                                        <p:tgtEl>
                                          <p:spTgt spid="22"/>
                                        </p:tgtEl>
                                        <p:attrNameLst>
                                          <p:attrName>ppt_x</p:attrName>
                                        </p:attrNameLst>
                                      </p:cBhvr>
                                      <p:tavLst>
                                        <p:tav tm="0">
                                          <p:val>
                                            <p:strVal val="#ppt_x"/>
                                          </p:val>
                                        </p:tav>
                                        <p:tav tm="100000">
                                          <p:val>
                                            <p:strVal val="#ppt_x"/>
                                          </p:val>
                                        </p:tav>
                                      </p:tavLst>
                                    </p:anim>
                                    <p:anim calcmode="lin" valueType="num">
                                      <p:cBhvr additive="base">
                                        <p:cTn id="50"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21"/>
                                        </p:tgtEl>
                                        <p:attrNameLst>
                                          <p:attrName>style.visibility</p:attrName>
                                        </p:attrNameLst>
                                      </p:cBhvr>
                                      <p:to>
                                        <p:strVal val="visible"/>
                                      </p:to>
                                    </p:set>
                                    <p:anim calcmode="lin" valueType="num">
                                      <p:cBhvr additive="base">
                                        <p:cTn id="55" dur="500" fill="hold"/>
                                        <p:tgtEl>
                                          <p:spTgt spid="21"/>
                                        </p:tgtEl>
                                        <p:attrNameLst>
                                          <p:attrName>ppt_x</p:attrName>
                                        </p:attrNameLst>
                                      </p:cBhvr>
                                      <p:tavLst>
                                        <p:tav tm="0">
                                          <p:val>
                                            <p:strVal val="#ppt_x"/>
                                          </p:val>
                                        </p:tav>
                                        <p:tav tm="100000">
                                          <p:val>
                                            <p:strVal val="#ppt_x"/>
                                          </p:val>
                                        </p:tav>
                                      </p:tavLst>
                                    </p:anim>
                                    <p:anim calcmode="lin" valueType="num">
                                      <p:cBhvr additive="base">
                                        <p:cTn id="56"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66"/>
                                        </p:tgtEl>
                                        <p:attrNameLst>
                                          <p:attrName>style.visibility</p:attrName>
                                        </p:attrNameLst>
                                      </p:cBhvr>
                                      <p:to>
                                        <p:strVal val="visible"/>
                                      </p:to>
                                    </p:set>
                                    <p:anim calcmode="lin" valueType="num">
                                      <p:cBhvr additive="base">
                                        <p:cTn id="61" dur="500" fill="hold"/>
                                        <p:tgtEl>
                                          <p:spTgt spid="66"/>
                                        </p:tgtEl>
                                        <p:attrNameLst>
                                          <p:attrName>ppt_x</p:attrName>
                                        </p:attrNameLst>
                                      </p:cBhvr>
                                      <p:tavLst>
                                        <p:tav tm="0">
                                          <p:val>
                                            <p:strVal val="#ppt_x"/>
                                          </p:val>
                                        </p:tav>
                                        <p:tav tm="100000">
                                          <p:val>
                                            <p:strVal val="#ppt_x"/>
                                          </p:val>
                                        </p:tav>
                                      </p:tavLst>
                                    </p:anim>
                                    <p:anim calcmode="lin" valueType="num">
                                      <p:cBhvr additive="base">
                                        <p:cTn id="62" dur="500" fill="hold"/>
                                        <p:tgtEl>
                                          <p:spTgt spid="66"/>
                                        </p:tgtEl>
                                        <p:attrNameLst>
                                          <p:attrName>ppt_y</p:attrName>
                                        </p:attrNameLst>
                                      </p:cBhvr>
                                      <p:tavLst>
                                        <p:tav tm="0">
                                          <p:val>
                                            <p:strVal val="1+#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4" fill="hold" grpId="0" nodeType="clickEffect">
                                  <p:stCondLst>
                                    <p:cond delay="0"/>
                                  </p:stCondLst>
                                  <p:childTnLst>
                                    <p:set>
                                      <p:cBhvr>
                                        <p:cTn id="66" dur="1" fill="hold">
                                          <p:stCondLst>
                                            <p:cond delay="0"/>
                                          </p:stCondLst>
                                        </p:cTn>
                                        <p:tgtEl>
                                          <p:spTgt spid="47"/>
                                        </p:tgtEl>
                                        <p:attrNameLst>
                                          <p:attrName>style.visibility</p:attrName>
                                        </p:attrNameLst>
                                      </p:cBhvr>
                                      <p:to>
                                        <p:strVal val="visible"/>
                                      </p:to>
                                    </p:set>
                                    <p:anim calcmode="lin" valueType="num">
                                      <p:cBhvr additive="base">
                                        <p:cTn id="67" dur="500" fill="hold"/>
                                        <p:tgtEl>
                                          <p:spTgt spid="47"/>
                                        </p:tgtEl>
                                        <p:attrNameLst>
                                          <p:attrName>ppt_x</p:attrName>
                                        </p:attrNameLst>
                                      </p:cBhvr>
                                      <p:tavLst>
                                        <p:tav tm="0">
                                          <p:val>
                                            <p:strVal val="#ppt_x"/>
                                          </p:val>
                                        </p:tav>
                                        <p:tav tm="100000">
                                          <p:val>
                                            <p:strVal val="#ppt_x"/>
                                          </p:val>
                                        </p:tav>
                                      </p:tavLst>
                                    </p:anim>
                                    <p:anim calcmode="lin" valueType="num">
                                      <p:cBhvr additive="base">
                                        <p:cTn id="68" dur="500" fill="hold"/>
                                        <p:tgtEl>
                                          <p:spTgt spid="47"/>
                                        </p:tgtEl>
                                        <p:attrNameLst>
                                          <p:attrName>ppt_y</p:attrName>
                                        </p:attrNameLst>
                                      </p:cBhvr>
                                      <p:tavLst>
                                        <p:tav tm="0">
                                          <p:val>
                                            <p:strVal val="1+#ppt_h/2"/>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4" fill="hold" grpId="0" nodeType="clickEffect">
                                  <p:stCondLst>
                                    <p:cond delay="0"/>
                                  </p:stCondLst>
                                  <p:childTnLst>
                                    <p:set>
                                      <p:cBhvr>
                                        <p:cTn id="72" dur="1" fill="hold">
                                          <p:stCondLst>
                                            <p:cond delay="0"/>
                                          </p:stCondLst>
                                        </p:cTn>
                                        <p:tgtEl>
                                          <p:spTgt spid="46"/>
                                        </p:tgtEl>
                                        <p:attrNameLst>
                                          <p:attrName>style.visibility</p:attrName>
                                        </p:attrNameLst>
                                      </p:cBhvr>
                                      <p:to>
                                        <p:strVal val="visible"/>
                                      </p:to>
                                    </p:set>
                                    <p:anim calcmode="lin" valueType="num">
                                      <p:cBhvr additive="base">
                                        <p:cTn id="73" dur="500" fill="hold"/>
                                        <p:tgtEl>
                                          <p:spTgt spid="46"/>
                                        </p:tgtEl>
                                        <p:attrNameLst>
                                          <p:attrName>ppt_x</p:attrName>
                                        </p:attrNameLst>
                                      </p:cBhvr>
                                      <p:tavLst>
                                        <p:tav tm="0">
                                          <p:val>
                                            <p:strVal val="#ppt_x"/>
                                          </p:val>
                                        </p:tav>
                                        <p:tav tm="100000">
                                          <p:val>
                                            <p:strVal val="#ppt_x"/>
                                          </p:val>
                                        </p:tav>
                                      </p:tavLst>
                                    </p:anim>
                                    <p:anim calcmode="lin" valueType="num">
                                      <p:cBhvr additive="base">
                                        <p:cTn id="74" dur="500" fill="hold"/>
                                        <p:tgtEl>
                                          <p:spTgt spid="46"/>
                                        </p:tgtEl>
                                        <p:attrNameLst>
                                          <p:attrName>ppt_y</p:attrName>
                                        </p:attrNameLst>
                                      </p:cBhvr>
                                      <p:tavLst>
                                        <p:tav tm="0">
                                          <p:val>
                                            <p:strVal val="1+#ppt_h/2"/>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4" fill="hold" grpId="0" nodeType="clickEffect">
                                  <p:stCondLst>
                                    <p:cond delay="0"/>
                                  </p:stCondLst>
                                  <p:childTnLst>
                                    <p:set>
                                      <p:cBhvr>
                                        <p:cTn id="78" dur="1" fill="hold">
                                          <p:stCondLst>
                                            <p:cond delay="0"/>
                                          </p:stCondLst>
                                        </p:cTn>
                                        <p:tgtEl>
                                          <p:spTgt spid="68"/>
                                        </p:tgtEl>
                                        <p:attrNameLst>
                                          <p:attrName>style.visibility</p:attrName>
                                        </p:attrNameLst>
                                      </p:cBhvr>
                                      <p:to>
                                        <p:strVal val="visible"/>
                                      </p:to>
                                    </p:set>
                                    <p:anim calcmode="lin" valueType="num">
                                      <p:cBhvr additive="base">
                                        <p:cTn id="79" dur="500" fill="hold"/>
                                        <p:tgtEl>
                                          <p:spTgt spid="68"/>
                                        </p:tgtEl>
                                        <p:attrNameLst>
                                          <p:attrName>ppt_x</p:attrName>
                                        </p:attrNameLst>
                                      </p:cBhvr>
                                      <p:tavLst>
                                        <p:tav tm="0">
                                          <p:val>
                                            <p:strVal val="#ppt_x"/>
                                          </p:val>
                                        </p:tav>
                                        <p:tav tm="100000">
                                          <p:val>
                                            <p:strVal val="#ppt_x"/>
                                          </p:val>
                                        </p:tav>
                                      </p:tavLst>
                                    </p:anim>
                                    <p:anim calcmode="lin" valueType="num">
                                      <p:cBhvr additive="base">
                                        <p:cTn id="80" dur="500" fill="hold"/>
                                        <p:tgtEl>
                                          <p:spTgt spid="68"/>
                                        </p:tgtEl>
                                        <p:attrNameLst>
                                          <p:attrName>ppt_y</p:attrName>
                                        </p:attrNameLst>
                                      </p:cBhvr>
                                      <p:tavLst>
                                        <p:tav tm="0">
                                          <p:val>
                                            <p:strVal val="1+#ppt_h/2"/>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4" fill="hold" grpId="0" nodeType="clickEffect">
                                  <p:stCondLst>
                                    <p:cond delay="0"/>
                                  </p:stCondLst>
                                  <p:childTnLst>
                                    <p:set>
                                      <p:cBhvr>
                                        <p:cTn id="84" dur="1" fill="hold">
                                          <p:stCondLst>
                                            <p:cond delay="0"/>
                                          </p:stCondLst>
                                        </p:cTn>
                                        <p:tgtEl>
                                          <p:spTgt spid="52"/>
                                        </p:tgtEl>
                                        <p:attrNameLst>
                                          <p:attrName>style.visibility</p:attrName>
                                        </p:attrNameLst>
                                      </p:cBhvr>
                                      <p:to>
                                        <p:strVal val="visible"/>
                                      </p:to>
                                    </p:set>
                                    <p:anim calcmode="lin" valueType="num">
                                      <p:cBhvr additive="base">
                                        <p:cTn id="85" dur="500" fill="hold"/>
                                        <p:tgtEl>
                                          <p:spTgt spid="52"/>
                                        </p:tgtEl>
                                        <p:attrNameLst>
                                          <p:attrName>ppt_x</p:attrName>
                                        </p:attrNameLst>
                                      </p:cBhvr>
                                      <p:tavLst>
                                        <p:tav tm="0">
                                          <p:val>
                                            <p:strVal val="#ppt_x"/>
                                          </p:val>
                                        </p:tav>
                                        <p:tav tm="100000">
                                          <p:val>
                                            <p:strVal val="#ppt_x"/>
                                          </p:val>
                                        </p:tav>
                                      </p:tavLst>
                                    </p:anim>
                                    <p:anim calcmode="lin" valueType="num">
                                      <p:cBhvr additive="base">
                                        <p:cTn id="86" dur="500" fill="hold"/>
                                        <p:tgtEl>
                                          <p:spTgt spid="52"/>
                                        </p:tgtEl>
                                        <p:attrNameLst>
                                          <p:attrName>ppt_y</p:attrName>
                                        </p:attrNameLst>
                                      </p:cBhvr>
                                      <p:tavLst>
                                        <p:tav tm="0">
                                          <p:val>
                                            <p:strVal val="1+#ppt_h/2"/>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4" fill="hold" grpId="0" nodeType="clickEffect">
                                  <p:stCondLst>
                                    <p:cond delay="0"/>
                                  </p:stCondLst>
                                  <p:childTnLst>
                                    <p:set>
                                      <p:cBhvr>
                                        <p:cTn id="90" dur="1" fill="hold">
                                          <p:stCondLst>
                                            <p:cond delay="0"/>
                                          </p:stCondLst>
                                        </p:cTn>
                                        <p:tgtEl>
                                          <p:spTgt spid="51"/>
                                        </p:tgtEl>
                                        <p:attrNameLst>
                                          <p:attrName>style.visibility</p:attrName>
                                        </p:attrNameLst>
                                      </p:cBhvr>
                                      <p:to>
                                        <p:strVal val="visible"/>
                                      </p:to>
                                    </p:set>
                                    <p:anim calcmode="lin" valueType="num">
                                      <p:cBhvr additive="base">
                                        <p:cTn id="91" dur="500" fill="hold"/>
                                        <p:tgtEl>
                                          <p:spTgt spid="51"/>
                                        </p:tgtEl>
                                        <p:attrNameLst>
                                          <p:attrName>ppt_x</p:attrName>
                                        </p:attrNameLst>
                                      </p:cBhvr>
                                      <p:tavLst>
                                        <p:tav tm="0">
                                          <p:val>
                                            <p:strVal val="#ppt_x"/>
                                          </p:val>
                                        </p:tav>
                                        <p:tav tm="100000">
                                          <p:val>
                                            <p:strVal val="#ppt_x"/>
                                          </p:val>
                                        </p:tav>
                                      </p:tavLst>
                                    </p:anim>
                                    <p:anim calcmode="lin" valueType="num">
                                      <p:cBhvr additive="base">
                                        <p:cTn id="92" dur="500" fill="hold"/>
                                        <p:tgtEl>
                                          <p:spTgt spid="51"/>
                                        </p:tgtEl>
                                        <p:attrNameLst>
                                          <p:attrName>ppt_y</p:attrName>
                                        </p:attrNameLst>
                                      </p:cBhvr>
                                      <p:tavLst>
                                        <p:tav tm="0">
                                          <p:val>
                                            <p:strVal val="1+#ppt_h/2"/>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4" fill="hold" grpId="0" nodeType="clickEffect">
                                  <p:stCondLst>
                                    <p:cond delay="0"/>
                                  </p:stCondLst>
                                  <p:childTnLst>
                                    <p:set>
                                      <p:cBhvr>
                                        <p:cTn id="96" dur="1" fill="hold">
                                          <p:stCondLst>
                                            <p:cond delay="0"/>
                                          </p:stCondLst>
                                        </p:cTn>
                                        <p:tgtEl>
                                          <p:spTgt spid="62"/>
                                        </p:tgtEl>
                                        <p:attrNameLst>
                                          <p:attrName>style.visibility</p:attrName>
                                        </p:attrNameLst>
                                      </p:cBhvr>
                                      <p:to>
                                        <p:strVal val="visible"/>
                                      </p:to>
                                    </p:set>
                                    <p:anim calcmode="lin" valueType="num">
                                      <p:cBhvr additive="base">
                                        <p:cTn id="97" dur="500" fill="hold"/>
                                        <p:tgtEl>
                                          <p:spTgt spid="62"/>
                                        </p:tgtEl>
                                        <p:attrNameLst>
                                          <p:attrName>ppt_x</p:attrName>
                                        </p:attrNameLst>
                                      </p:cBhvr>
                                      <p:tavLst>
                                        <p:tav tm="0">
                                          <p:val>
                                            <p:strVal val="#ppt_x"/>
                                          </p:val>
                                        </p:tav>
                                        <p:tav tm="100000">
                                          <p:val>
                                            <p:strVal val="#ppt_x"/>
                                          </p:val>
                                        </p:tav>
                                      </p:tavLst>
                                    </p:anim>
                                    <p:anim calcmode="lin" valueType="num">
                                      <p:cBhvr additive="base">
                                        <p:cTn id="98" dur="500" fill="hold"/>
                                        <p:tgtEl>
                                          <p:spTgt spid="62"/>
                                        </p:tgtEl>
                                        <p:attrNameLst>
                                          <p:attrName>ppt_y</p:attrName>
                                        </p:attrNameLst>
                                      </p:cBhvr>
                                      <p:tavLst>
                                        <p:tav tm="0">
                                          <p:val>
                                            <p:strVal val="1+#ppt_h/2"/>
                                          </p:val>
                                        </p:tav>
                                        <p:tav tm="100000">
                                          <p:val>
                                            <p:strVal val="#ppt_y"/>
                                          </p:val>
                                        </p:tav>
                                      </p:tavLst>
                                    </p:anim>
                                  </p:childTnLst>
                                </p:cTn>
                              </p:par>
                            </p:childTnLst>
                          </p:cTn>
                        </p:par>
                      </p:childTnLst>
                    </p:cTn>
                  </p:par>
                  <p:par>
                    <p:cTn id="99" fill="hold" nodeType="clickPar">
                      <p:stCondLst>
                        <p:cond delay="indefinite"/>
                      </p:stCondLst>
                      <p:childTnLst>
                        <p:par>
                          <p:cTn id="100" fill="hold" nodeType="withGroup">
                            <p:stCondLst>
                              <p:cond delay="0"/>
                            </p:stCondLst>
                            <p:childTnLst>
                              <p:par>
                                <p:cTn id="101" presetID="2" presetClass="entr" presetSubtype="4" fill="hold" grpId="0" nodeType="clickEffect">
                                  <p:stCondLst>
                                    <p:cond delay="0"/>
                                  </p:stCondLst>
                                  <p:childTnLst>
                                    <p:set>
                                      <p:cBhvr>
                                        <p:cTn id="102" dur="1" fill="hold">
                                          <p:stCondLst>
                                            <p:cond delay="0"/>
                                          </p:stCondLst>
                                        </p:cTn>
                                        <p:tgtEl>
                                          <p:spTgt spid="54"/>
                                        </p:tgtEl>
                                        <p:attrNameLst>
                                          <p:attrName>style.visibility</p:attrName>
                                        </p:attrNameLst>
                                      </p:cBhvr>
                                      <p:to>
                                        <p:strVal val="visible"/>
                                      </p:to>
                                    </p:set>
                                    <p:anim calcmode="lin" valueType="num">
                                      <p:cBhvr additive="base">
                                        <p:cTn id="103" dur="500" fill="hold"/>
                                        <p:tgtEl>
                                          <p:spTgt spid="54"/>
                                        </p:tgtEl>
                                        <p:attrNameLst>
                                          <p:attrName>ppt_x</p:attrName>
                                        </p:attrNameLst>
                                      </p:cBhvr>
                                      <p:tavLst>
                                        <p:tav tm="0">
                                          <p:val>
                                            <p:strVal val="#ppt_x"/>
                                          </p:val>
                                        </p:tav>
                                        <p:tav tm="100000">
                                          <p:val>
                                            <p:strVal val="#ppt_x"/>
                                          </p:val>
                                        </p:tav>
                                      </p:tavLst>
                                    </p:anim>
                                    <p:anim calcmode="lin" valueType="num">
                                      <p:cBhvr additive="base">
                                        <p:cTn id="104" dur="500" fill="hold"/>
                                        <p:tgtEl>
                                          <p:spTgt spid="54"/>
                                        </p:tgtEl>
                                        <p:attrNameLst>
                                          <p:attrName>ppt_y</p:attrName>
                                        </p:attrNameLst>
                                      </p:cBhvr>
                                      <p:tavLst>
                                        <p:tav tm="0">
                                          <p:val>
                                            <p:strVal val="1+#ppt_h/2"/>
                                          </p:val>
                                        </p:tav>
                                        <p:tav tm="100000">
                                          <p:val>
                                            <p:strVal val="#ppt_y"/>
                                          </p:val>
                                        </p:tav>
                                      </p:tavLst>
                                    </p:anim>
                                  </p:childTnLst>
                                </p:cTn>
                              </p:par>
                            </p:childTnLst>
                          </p:cTn>
                        </p:par>
                      </p:childTnLst>
                    </p:cTn>
                  </p:par>
                  <p:par>
                    <p:cTn id="105" fill="hold" nodeType="clickPar">
                      <p:stCondLst>
                        <p:cond delay="indefinite"/>
                      </p:stCondLst>
                      <p:childTnLst>
                        <p:par>
                          <p:cTn id="106" fill="hold" nodeType="withGroup">
                            <p:stCondLst>
                              <p:cond delay="0"/>
                            </p:stCondLst>
                            <p:childTnLst>
                              <p:par>
                                <p:cTn id="107" presetID="2" presetClass="entr" presetSubtype="4" fill="hold" grpId="0" nodeType="clickEffect">
                                  <p:stCondLst>
                                    <p:cond delay="0"/>
                                  </p:stCondLst>
                                  <p:childTnLst>
                                    <p:set>
                                      <p:cBhvr>
                                        <p:cTn id="108" dur="1" fill="hold">
                                          <p:stCondLst>
                                            <p:cond delay="0"/>
                                          </p:stCondLst>
                                        </p:cTn>
                                        <p:tgtEl>
                                          <p:spTgt spid="53"/>
                                        </p:tgtEl>
                                        <p:attrNameLst>
                                          <p:attrName>style.visibility</p:attrName>
                                        </p:attrNameLst>
                                      </p:cBhvr>
                                      <p:to>
                                        <p:strVal val="visible"/>
                                      </p:to>
                                    </p:set>
                                    <p:anim calcmode="lin" valueType="num">
                                      <p:cBhvr additive="base">
                                        <p:cTn id="109" dur="500" fill="hold"/>
                                        <p:tgtEl>
                                          <p:spTgt spid="53"/>
                                        </p:tgtEl>
                                        <p:attrNameLst>
                                          <p:attrName>ppt_x</p:attrName>
                                        </p:attrNameLst>
                                      </p:cBhvr>
                                      <p:tavLst>
                                        <p:tav tm="0">
                                          <p:val>
                                            <p:strVal val="#ppt_x"/>
                                          </p:val>
                                        </p:tav>
                                        <p:tav tm="100000">
                                          <p:val>
                                            <p:strVal val="#ppt_x"/>
                                          </p:val>
                                        </p:tav>
                                      </p:tavLst>
                                    </p:anim>
                                    <p:anim calcmode="lin" valueType="num">
                                      <p:cBhvr additive="base">
                                        <p:cTn id="110" dur="500" fill="hold"/>
                                        <p:tgtEl>
                                          <p:spTgt spid="53"/>
                                        </p:tgtEl>
                                        <p:attrNameLst>
                                          <p:attrName>ppt_y</p:attrName>
                                        </p:attrNameLst>
                                      </p:cBhvr>
                                      <p:tavLst>
                                        <p:tav tm="0">
                                          <p:val>
                                            <p:strVal val="1+#ppt_h/2"/>
                                          </p:val>
                                        </p:tav>
                                        <p:tav tm="100000">
                                          <p:val>
                                            <p:strVal val="#ppt_y"/>
                                          </p:val>
                                        </p:tav>
                                      </p:tavLst>
                                    </p:anim>
                                  </p:childTnLst>
                                </p:cTn>
                              </p:par>
                            </p:childTnLst>
                          </p:cTn>
                        </p:par>
                      </p:childTnLst>
                    </p:cTn>
                  </p:par>
                  <p:par>
                    <p:cTn id="111" fill="hold" nodeType="clickPar">
                      <p:stCondLst>
                        <p:cond delay="indefinite"/>
                      </p:stCondLst>
                      <p:childTnLst>
                        <p:par>
                          <p:cTn id="112" fill="hold" nodeType="withGroup">
                            <p:stCondLst>
                              <p:cond delay="0"/>
                            </p:stCondLst>
                            <p:childTnLst>
                              <p:par>
                                <p:cTn id="113" presetID="2" presetClass="entr" presetSubtype="4" fill="hold" grpId="0" nodeType="clickEffect">
                                  <p:stCondLst>
                                    <p:cond delay="0"/>
                                  </p:stCondLst>
                                  <p:childTnLst>
                                    <p:set>
                                      <p:cBhvr>
                                        <p:cTn id="114" dur="1" fill="hold">
                                          <p:stCondLst>
                                            <p:cond delay="0"/>
                                          </p:stCondLst>
                                        </p:cTn>
                                        <p:tgtEl>
                                          <p:spTgt spid="67"/>
                                        </p:tgtEl>
                                        <p:attrNameLst>
                                          <p:attrName>style.visibility</p:attrName>
                                        </p:attrNameLst>
                                      </p:cBhvr>
                                      <p:to>
                                        <p:strVal val="visible"/>
                                      </p:to>
                                    </p:set>
                                    <p:anim calcmode="lin" valueType="num">
                                      <p:cBhvr additive="base">
                                        <p:cTn id="115" dur="500" fill="hold"/>
                                        <p:tgtEl>
                                          <p:spTgt spid="67"/>
                                        </p:tgtEl>
                                        <p:attrNameLst>
                                          <p:attrName>ppt_x</p:attrName>
                                        </p:attrNameLst>
                                      </p:cBhvr>
                                      <p:tavLst>
                                        <p:tav tm="0">
                                          <p:val>
                                            <p:strVal val="#ppt_x"/>
                                          </p:val>
                                        </p:tav>
                                        <p:tav tm="100000">
                                          <p:val>
                                            <p:strVal val="#ppt_x"/>
                                          </p:val>
                                        </p:tav>
                                      </p:tavLst>
                                    </p:anim>
                                    <p:anim calcmode="lin" valueType="num">
                                      <p:cBhvr additive="base">
                                        <p:cTn id="116" dur="500" fill="hold"/>
                                        <p:tgtEl>
                                          <p:spTgt spid="67"/>
                                        </p:tgtEl>
                                        <p:attrNameLst>
                                          <p:attrName>ppt_y</p:attrName>
                                        </p:attrNameLst>
                                      </p:cBhvr>
                                      <p:tavLst>
                                        <p:tav tm="0">
                                          <p:val>
                                            <p:strVal val="1+#ppt_h/2"/>
                                          </p:val>
                                        </p:tav>
                                        <p:tav tm="100000">
                                          <p:val>
                                            <p:strVal val="#ppt_y"/>
                                          </p:val>
                                        </p:tav>
                                      </p:tavLst>
                                    </p:anim>
                                  </p:childTnLst>
                                </p:cTn>
                              </p:par>
                            </p:childTnLst>
                          </p:cTn>
                        </p:par>
                      </p:childTnLst>
                    </p:cTn>
                  </p:par>
                  <p:par>
                    <p:cTn id="117" fill="hold" nodeType="clickPar">
                      <p:stCondLst>
                        <p:cond delay="indefinite"/>
                      </p:stCondLst>
                      <p:childTnLst>
                        <p:par>
                          <p:cTn id="118" fill="hold" nodeType="withGroup">
                            <p:stCondLst>
                              <p:cond delay="0"/>
                            </p:stCondLst>
                            <p:childTnLst>
                              <p:par>
                                <p:cTn id="119" presetID="2" presetClass="entr" presetSubtype="4" fill="hold" grpId="0" nodeType="clickEffect">
                                  <p:stCondLst>
                                    <p:cond delay="0"/>
                                  </p:stCondLst>
                                  <p:childTnLst>
                                    <p:set>
                                      <p:cBhvr>
                                        <p:cTn id="120" dur="1" fill="hold">
                                          <p:stCondLst>
                                            <p:cond delay="0"/>
                                          </p:stCondLst>
                                        </p:cTn>
                                        <p:tgtEl>
                                          <p:spTgt spid="60"/>
                                        </p:tgtEl>
                                        <p:attrNameLst>
                                          <p:attrName>style.visibility</p:attrName>
                                        </p:attrNameLst>
                                      </p:cBhvr>
                                      <p:to>
                                        <p:strVal val="visible"/>
                                      </p:to>
                                    </p:set>
                                    <p:anim calcmode="lin" valueType="num">
                                      <p:cBhvr additive="base">
                                        <p:cTn id="121" dur="500" fill="hold"/>
                                        <p:tgtEl>
                                          <p:spTgt spid="60"/>
                                        </p:tgtEl>
                                        <p:attrNameLst>
                                          <p:attrName>ppt_x</p:attrName>
                                        </p:attrNameLst>
                                      </p:cBhvr>
                                      <p:tavLst>
                                        <p:tav tm="0">
                                          <p:val>
                                            <p:strVal val="#ppt_x"/>
                                          </p:val>
                                        </p:tav>
                                        <p:tav tm="100000">
                                          <p:val>
                                            <p:strVal val="#ppt_x"/>
                                          </p:val>
                                        </p:tav>
                                      </p:tavLst>
                                    </p:anim>
                                    <p:anim calcmode="lin" valueType="num">
                                      <p:cBhvr additive="base">
                                        <p:cTn id="122" dur="500" fill="hold"/>
                                        <p:tgtEl>
                                          <p:spTgt spid="60"/>
                                        </p:tgtEl>
                                        <p:attrNameLst>
                                          <p:attrName>ppt_y</p:attrName>
                                        </p:attrNameLst>
                                      </p:cBhvr>
                                      <p:tavLst>
                                        <p:tav tm="0">
                                          <p:val>
                                            <p:strVal val="1+#ppt_h/2"/>
                                          </p:val>
                                        </p:tav>
                                        <p:tav tm="100000">
                                          <p:val>
                                            <p:strVal val="#ppt_y"/>
                                          </p:val>
                                        </p:tav>
                                      </p:tavLst>
                                    </p:anim>
                                  </p:childTnLst>
                                </p:cTn>
                              </p:par>
                            </p:childTnLst>
                          </p:cTn>
                        </p:par>
                      </p:childTnLst>
                    </p:cTn>
                  </p:par>
                  <p:par>
                    <p:cTn id="123" fill="hold" nodeType="clickPar">
                      <p:stCondLst>
                        <p:cond delay="indefinite"/>
                      </p:stCondLst>
                      <p:childTnLst>
                        <p:par>
                          <p:cTn id="124" fill="hold" nodeType="withGroup">
                            <p:stCondLst>
                              <p:cond delay="0"/>
                            </p:stCondLst>
                            <p:childTnLst>
                              <p:par>
                                <p:cTn id="125" presetID="2" presetClass="entr" presetSubtype="4" fill="hold" grpId="0" nodeType="clickEffect">
                                  <p:stCondLst>
                                    <p:cond delay="0"/>
                                  </p:stCondLst>
                                  <p:childTnLst>
                                    <p:set>
                                      <p:cBhvr>
                                        <p:cTn id="126" dur="1" fill="hold">
                                          <p:stCondLst>
                                            <p:cond delay="0"/>
                                          </p:stCondLst>
                                        </p:cTn>
                                        <p:tgtEl>
                                          <p:spTgt spid="57"/>
                                        </p:tgtEl>
                                        <p:attrNameLst>
                                          <p:attrName>style.visibility</p:attrName>
                                        </p:attrNameLst>
                                      </p:cBhvr>
                                      <p:to>
                                        <p:strVal val="visible"/>
                                      </p:to>
                                    </p:set>
                                    <p:anim calcmode="lin" valueType="num">
                                      <p:cBhvr additive="base">
                                        <p:cTn id="127" dur="500" fill="hold"/>
                                        <p:tgtEl>
                                          <p:spTgt spid="57"/>
                                        </p:tgtEl>
                                        <p:attrNameLst>
                                          <p:attrName>ppt_x</p:attrName>
                                        </p:attrNameLst>
                                      </p:cBhvr>
                                      <p:tavLst>
                                        <p:tav tm="0">
                                          <p:val>
                                            <p:strVal val="#ppt_x"/>
                                          </p:val>
                                        </p:tav>
                                        <p:tav tm="100000">
                                          <p:val>
                                            <p:strVal val="#ppt_x"/>
                                          </p:val>
                                        </p:tav>
                                      </p:tavLst>
                                    </p:anim>
                                    <p:anim calcmode="lin" valueType="num">
                                      <p:cBhvr additive="base">
                                        <p:cTn id="128" dur="500" fill="hold"/>
                                        <p:tgtEl>
                                          <p:spTgt spid="5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allAtOnce"/>
      <p:bldP spid="21" grpId="0"/>
      <p:bldP spid="22" grpId="0"/>
      <p:bldP spid="46" grpId="0"/>
      <p:bldP spid="47" grpId="0"/>
      <p:bldP spid="51" grpId="0"/>
      <p:bldP spid="52" grpId="0"/>
      <p:bldP spid="53" grpId="0"/>
      <p:bldP spid="54" grpId="0"/>
      <p:bldP spid="57" grpId="0"/>
      <p:bldP spid="60" grpId="0"/>
      <p:bldP spid="62" grpId="0"/>
      <p:bldP spid="66" grpId="0"/>
      <p:bldP spid="67" grpId="0"/>
      <p:bldP spid="68" grpId="0"/>
      <p:bldP spid="69" grpId="0"/>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smtClean="0"/>
              <a:t>Grammars</a:t>
            </a:r>
          </a:p>
        </p:txBody>
      </p:sp>
      <p:sp>
        <p:nvSpPr>
          <p:cNvPr id="10" name="Text Box 8"/>
          <p:cNvSpPr txBox="1">
            <a:spLocks noChangeArrowheads="1"/>
          </p:cNvSpPr>
          <p:nvPr/>
        </p:nvSpPr>
        <p:spPr bwMode="auto">
          <a:xfrm>
            <a:off x="152400" y="2584450"/>
            <a:ext cx="8610600" cy="522288"/>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Grammar for </a:t>
            </a:r>
            <a:r>
              <a:rPr lang="en-US" dirty="0">
                <a:solidFill>
                  <a:schemeClr val="accent2"/>
                </a:solidFill>
                <a:effectLst>
                  <a:outerShdw blurRad="38100" dist="38100" dir="2700000" algn="tl">
                    <a:srgbClr val="000000">
                      <a:alpha val="43137"/>
                    </a:srgbClr>
                  </a:outerShdw>
                </a:effectLst>
                <a:cs typeface="+mn-cs"/>
              </a:rPr>
              <a:t>S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a:solidFill>
                  <a:schemeClr val="accent2"/>
                </a:solidFill>
                <a:effectLst>
                  <a:outerShdw blurRad="38100" dist="38100" dir="2700000" algn="tl">
                    <a:srgbClr val="000000">
                      <a:alpha val="43137"/>
                    </a:srgbClr>
                  </a:outerShdw>
                </a:effectLst>
                <a:cs typeface="+mn-cs"/>
              </a:rPr>
              <a:t>a</a:t>
            </a:r>
            <a:r>
              <a:rPr lang="en-US" baseline="30000" dirty="0">
                <a:solidFill>
                  <a:schemeClr val="accent2"/>
                </a:solidFill>
                <a:effectLst>
                  <a:outerShdw blurRad="38100" dist="38100" dir="2700000" algn="tl">
                    <a:srgbClr val="000000">
                      <a:alpha val="43137"/>
                    </a:srgbClr>
                  </a:outerShdw>
                </a:effectLst>
                <a:cs typeface="+mn-cs"/>
              </a:rPr>
              <a:t>n </a:t>
            </a:r>
            <a:r>
              <a:rPr lang="en-US" dirty="0" err="1">
                <a:solidFill>
                  <a:schemeClr val="accent2"/>
                </a:solidFill>
                <a:effectLst>
                  <a:outerShdw blurRad="38100" dist="38100" dir="2700000" algn="tl">
                    <a:srgbClr val="000000">
                      <a:alpha val="43137"/>
                    </a:srgbClr>
                  </a:outerShdw>
                </a:effectLst>
                <a:cs typeface="+mn-cs"/>
              </a:rPr>
              <a:t>b</a:t>
            </a:r>
            <a:r>
              <a:rPr lang="en-US" baseline="30000" dirty="0" err="1">
                <a:solidFill>
                  <a:schemeClr val="accent2"/>
                </a:solidFill>
                <a:effectLst>
                  <a:outerShdw blurRad="38100" dist="38100" dir="2700000" algn="tl">
                    <a:srgbClr val="000000">
                      <a:alpha val="43137"/>
                    </a:srgbClr>
                  </a:outerShdw>
                </a:effectLst>
                <a:cs typeface="+mn-cs"/>
              </a:rPr>
              <a:t>m</a:t>
            </a:r>
            <a:r>
              <a:rPr lang="en-US" baseline="30000" dirty="0">
                <a:solidFill>
                  <a:schemeClr val="accent2"/>
                </a:solidFill>
                <a:effectLst>
                  <a:outerShdw blurRad="38100" dist="38100" dir="2700000" algn="tl">
                    <a:srgbClr val="000000">
                      <a:alpha val="43137"/>
                    </a:srgbClr>
                  </a:outerShdw>
                </a:effectLst>
                <a:cs typeface="+mn-cs"/>
              </a:rPr>
              <a:t> </a:t>
            </a:r>
            <a:r>
              <a:rPr lang="en-US" dirty="0" err="1">
                <a:solidFill>
                  <a:schemeClr val="accent2"/>
                </a:solidFill>
                <a:effectLst>
                  <a:outerShdw blurRad="38100" dist="38100" dir="2700000" algn="tl">
                    <a:srgbClr val="000000">
                      <a:alpha val="43137"/>
                    </a:srgbClr>
                  </a:outerShdw>
                </a:effectLst>
                <a:cs typeface="+mn-cs"/>
              </a:rPr>
              <a:t>c</a:t>
            </a:r>
            <a:r>
              <a:rPr lang="en-US" baseline="30000" dirty="0" err="1">
                <a:solidFill>
                  <a:schemeClr val="accent2"/>
                </a:solidFill>
                <a:effectLst>
                  <a:outerShdw blurRad="38100" dist="38100" dir="2700000" algn="tl">
                    <a:srgbClr val="000000">
                      <a:alpha val="43137"/>
                    </a:srgbClr>
                  </a:outerShdw>
                </a:effectLst>
                <a:cs typeface="+mn-cs"/>
              </a:rPr>
              <a:t>n</a:t>
            </a:r>
            <a:r>
              <a:rPr lang="en-US" baseline="30000" dirty="0">
                <a:solidFill>
                  <a:schemeClr val="accent2"/>
                </a:solidFill>
                <a:effectLst>
                  <a:outerShdw blurRad="38100" dist="38100" dir="2700000" algn="tl">
                    <a:srgbClr val="000000">
                      <a:alpha val="43137"/>
                    </a:srgbClr>
                  </a:outerShdw>
                </a:effectLst>
                <a:cs typeface="+mn-cs"/>
              </a:rPr>
              <a:t> </a:t>
            </a:r>
            <a:r>
              <a:rPr lang="en-US" dirty="0">
                <a:solidFill>
                  <a:schemeClr val="accent2"/>
                </a:solidFill>
                <a:effectLst>
                  <a:outerShdw blurRad="38100" dist="38100" dir="2700000" algn="tl">
                    <a:srgbClr val="000000">
                      <a:alpha val="43137"/>
                    </a:srgbClr>
                  </a:outerShdw>
                </a:effectLst>
                <a:cs typeface="+mn-cs"/>
              </a:rPr>
              <a:t>d</a:t>
            </a:r>
            <a:r>
              <a:rPr lang="en-US" baseline="30000" dirty="0">
                <a:solidFill>
                  <a:schemeClr val="accent2"/>
                </a:solidFill>
                <a:effectLst>
                  <a:outerShdw blurRad="38100" dist="38100" dir="2700000" algn="tl">
                    <a:srgbClr val="000000">
                      <a:alpha val="43137"/>
                    </a:srgbClr>
                  </a:outerShdw>
                </a:effectLst>
                <a:cs typeface="+mn-cs"/>
              </a:rPr>
              <a:t>m</a:t>
            </a:r>
            <a:endParaRPr lang="en-US" dirty="0">
              <a:effectLst>
                <a:outerShdw blurRad="38100" dist="38100" dir="2700000" algn="tl">
                  <a:srgbClr val="000000">
                    <a:alpha val="43137"/>
                  </a:srgbClr>
                </a:outerShdw>
              </a:effectLst>
              <a:cs typeface="+mn-cs"/>
            </a:endParaRPr>
          </a:p>
        </p:txBody>
      </p:sp>
      <p:grpSp>
        <p:nvGrpSpPr>
          <p:cNvPr id="2" name="Group 79"/>
          <p:cNvGrpSpPr>
            <a:grpSpLocks/>
          </p:cNvGrpSpPr>
          <p:nvPr/>
        </p:nvGrpSpPr>
        <p:grpSpPr bwMode="auto">
          <a:xfrm>
            <a:off x="3005138" y="3016250"/>
            <a:ext cx="776287" cy="565150"/>
            <a:chOff x="3200400" y="889000"/>
            <a:chExt cx="1566863" cy="787401"/>
          </a:xfrm>
        </p:grpSpPr>
        <p:cxnSp>
          <p:nvCxnSpPr>
            <p:cNvPr id="224266"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224267"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93" name="Rectangle 92"/>
          <p:cNvSpPr/>
          <p:nvPr/>
        </p:nvSpPr>
        <p:spPr>
          <a:xfrm>
            <a:off x="1143000" y="669925"/>
            <a:ext cx="6288088" cy="522288"/>
          </a:xfrm>
          <a:prstGeom prst="rect">
            <a:avLst/>
          </a:prstGeom>
        </p:spPr>
        <p:txBody>
          <a:bodyPr wrap="none">
            <a:spAutoFit/>
          </a:bodyPr>
          <a:lstStyle/>
          <a:p>
            <a:pPr eaLnBrk="0" hangingPunct="0">
              <a:buFont typeface="Arial" pitchFamily="34" charset="0"/>
              <a:buChar char="•"/>
              <a:defRPr/>
            </a:pPr>
            <a:r>
              <a:rPr lang="en-US">
                <a:effectLst>
                  <a:outerShdw blurRad="38100" dist="38100" dir="2700000" algn="tl">
                    <a:srgbClr val="000000">
                      <a:alpha val="43137"/>
                    </a:srgbClr>
                  </a:outerShdw>
                </a:effectLst>
                <a:cs typeface="+mn-cs"/>
              </a:rPr>
              <a:t>Step </a:t>
            </a:r>
            <a:r>
              <a:rPr lang="en-US" dirty="0">
                <a:effectLst>
                  <a:outerShdw blurRad="38100" dist="38100" dir="2700000" algn="tl">
                    <a:srgbClr val="000000">
                      <a:alpha val="43137"/>
                    </a:srgbClr>
                  </a:outerShdw>
                </a:effectLst>
                <a:cs typeface="+mn-cs"/>
              </a:rPr>
              <a:t>1: Look for links </a:t>
            </a:r>
            <a:r>
              <a:rPr lang="en-US">
                <a:effectLst>
                  <a:outerShdw blurRad="38100" dist="38100" dir="2700000" algn="tl">
                    <a:srgbClr val="000000">
                      <a:alpha val="43137"/>
                    </a:srgbClr>
                  </a:outerShdw>
                </a:effectLst>
                <a:cs typeface="+mn-cs"/>
              </a:rPr>
              <a:t>and concatenations</a:t>
            </a:r>
            <a:endParaRPr lang="en-US" dirty="0">
              <a:effectLst>
                <a:outerShdw blurRad="38100" dist="38100" dir="2700000" algn="tl">
                  <a:srgbClr val="000000">
                    <a:alpha val="43137"/>
                  </a:srgbClr>
                </a:outerShdw>
              </a:effectLst>
              <a:cs typeface="+mn-cs"/>
            </a:endParaRPr>
          </a:p>
        </p:txBody>
      </p:sp>
      <p:grpSp>
        <p:nvGrpSpPr>
          <p:cNvPr id="3" name="Group 79"/>
          <p:cNvGrpSpPr>
            <a:grpSpLocks/>
          </p:cNvGrpSpPr>
          <p:nvPr/>
        </p:nvGrpSpPr>
        <p:grpSpPr bwMode="auto">
          <a:xfrm>
            <a:off x="3338513" y="3003550"/>
            <a:ext cx="776287" cy="565150"/>
            <a:chOff x="3200400" y="889000"/>
            <a:chExt cx="1566863" cy="787401"/>
          </a:xfrm>
        </p:grpSpPr>
        <p:cxnSp>
          <p:nvCxnSpPr>
            <p:cNvPr id="224264"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224265"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20" name="Rectangle 19"/>
          <p:cNvSpPr/>
          <p:nvPr/>
        </p:nvSpPr>
        <p:spPr>
          <a:xfrm>
            <a:off x="2362200" y="3643313"/>
            <a:ext cx="2622550" cy="1385887"/>
          </a:xfrm>
          <a:prstGeom prst="rect">
            <a:avLst/>
          </a:prstGeom>
        </p:spPr>
        <p:txBody>
          <a:bodyPr wrap="none">
            <a:spAutoFit/>
          </a:bodyPr>
          <a:lstStyle/>
          <a:p>
            <a:pPr algn="ctr" eaLnBrk="0" hangingPunct="0">
              <a:defRPr/>
            </a:pPr>
            <a:r>
              <a:rPr lang="en-US" dirty="0">
                <a:solidFill>
                  <a:schemeClr val="tx2"/>
                </a:solidFill>
                <a:effectLst>
                  <a:outerShdw blurRad="38100" dist="38100" dir="2700000" algn="tl">
                    <a:srgbClr val="000000">
                      <a:alpha val="43137"/>
                    </a:srgbClr>
                  </a:outerShdw>
                </a:effectLst>
                <a:cs typeface="+mn-cs"/>
              </a:rPr>
              <a:t>Linked</a:t>
            </a:r>
            <a:r>
              <a:rPr lang="en-US" dirty="0">
                <a:solidFill>
                  <a:srgbClr val="FF0000"/>
                </a:solidFill>
                <a:effectLst>
                  <a:outerShdw blurRad="38100" dist="38100" dir="2700000" algn="tl">
                    <a:srgbClr val="000000">
                      <a:alpha val="43137"/>
                    </a:srgbClr>
                  </a:outerShdw>
                </a:effectLst>
                <a:cs typeface="+mn-cs"/>
              </a:rPr>
              <a:t> </a:t>
            </a:r>
          </a:p>
          <a:p>
            <a:pPr algn="ctr" eaLnBrk="0" hangingPunct="0">
              <a:defRPr/>
            </a:pPr>
            <a:r>
              <a:rPr lang="en-US">
                <a:effectLst>
                  <a:outerShdw blurRad="38100" dist="38100" dir="2700000" algn="tl">
                    <a:srgbClr val="000000">
                      <a:alpha val="43137"/>
                    </a:srgbClr>
                  </a:outerShdw>
                </a:effectLst>
                <a:cs typeface="+mn-cs"/>
              </a:rPr>
              <a:t>because must </a:t>
            </a:r>
            <a:r>
              <a:rPr lang="en-US" dirty="0">
                <a:effectLst>
                  <a:outerShdw blurRad="38100" dist="38100" dir="2700000" algn="tl">
                    <a:srgbClr val="000000">
                      <a:alpha val="43137"/>
                    </a:srgbClr>
                  </a:outerShdw>
                </a:effectLst>
                <a:cs typeface="+mn-cs"/>
              </a:rPr>
              <a:t>be </a:t>
            </a:r>
            <a:r>
              <a:rPr lang="en-US">
                <a:effectLst>
                  <a:outerShdw blurRad="38100" dist="38100" dir="2700000" algn="tl">
                    <a:srgbClr val="000000">
                      <a:alpha val="43137"/>
                    </a:srgbClr>
                  </a:outerShdw>
                </a:effectLst>
                <a:cs typeface="+mn-cs"/>
              </a:rPr>
              <a:t/>
            </a:r>
            <a:br>
              <a:rPr lang="en-US">
                <a:effectLst>
                  <a:outerShdw blurRad="38100" dist="38100" dir="2700000" algn="tl">
                    <a:srgbClr val="000000">
                      <a:alpha val="43137"/>
                    </a:srgbClr>
                  </a:outerShdw>
                </a:effectLst>
                <a:cs typeface="+mn-cs"/>
              </a:rPr>
            </a:br>
            <a:r>
              <a:rPr lang="en-US">
                <a:effectLst>
                  <a:outerShdw blurRad="38100" dist="38100" dir="2700000" algn="tl">
                    <a:srgbClr val="000000">
                      <a:alpha val="43137"/>
                    </a:srgbClr>
                  </a:outerShdw>
                </a:effectLst>
                <a:cs typeface="+mn-cs"/>
              </a:rPr>
              <a:t>the </a:t>
            </a:r>
            <a:r>
              <a:rPr lang="en-US" dirty="0">
                <a:effectLst>
                  <a:outerShdw blurRad="38100" dist="38100" dir="2700000" algn="tl">
                    <a:srgbClr val="000000">
                      <a:alpha val="43137"/>
                    </a:srgbClr>
                  </a:outerShdw>
                </a:effectLst>
                <a:cs typeface="+mn-cs"/>
              </a:rPr>
              <a:t>same size.</a:t>
            </a:r>
            <a:endParaRPr lang="en-CA" dirty="0">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93">
                                            <p:txEl>
                                              <p:pRg st="0" end="0"/>
                                            </p:txEl>
                                          </p:spTgt>
                                        </p:tgtEl>
                                        <p:attrNameLst>
                                          <p:attrName>style.visibility</p:attrName>
                                        </p:attrNameLst>
                                      </p:cBhvr>
                                      <p:to>
                                        <p:strVal val="visible"/>
                                      </p:to>
                                    </p:set>
                                    <p:anim calcmode="lin" valueType="num">
                                      <p:cBhvr additive="base">
                                        <p:cTn id="13" dur="500" fill="hold"/>
                                        <p:tgtEl>
                                          <p:spTgt spid="93">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additive="base">
                                        <p:cTn id="23" dur="500" fill="hold"/>
                                        <p:tgtEl>
                                          <p:spTgt spid="3"/>
                                        </p:tgtEl>
                                        <p:attrNameLst>
                                          <p:attrName>ppt_x</p:attrName>
                                        </p:attrNameLst>
                                      </p:cBhvr>
                                      <p:tavLst>
                                        <p:tav tm="0">
                                          <p:val>
                                            <p:strVal val="#ppt_x"/>
                                          </p:val>
                                        </p:tav>
                                        <p:tav tm="100000">
                                          <p:val>
                                            <p:strVal val="#ppt_x"/>
                                          </p:val>
                                        </p:tav>
                                      </p:tavLst>
                                    </p:anim>
                                    <p:anim calcmode="lin" valueType="num">
                                      <p:cBhvr additive="base">
                                        <p:cTn id="24" dur="500" fill="hold"/>
                                        <p:tgtEl>
                                          <p:spTgt spid="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500" fill="hold"/>
                                        <p:tgtEl>
                                          <p:spTgt spid="20"/>
                                        </p:tgtEl>
                                        <p:attrNameLst>
                                          <p:attrName>ppt_x</p:attrName>
                                        </p:attrNameLst>
                                      </p:cBhvr>
                                      <p:tavLst>
                                        <p:tav tm="0">
                                          <p:val>
                                            <p:strVal val="#ppt_x"/>
                                          </p:val>
                                        </p:tav>
                                        <p:tav tm="100000">
                                          <p:val>
                                            <p:strVal val="#ppt_x"/>
                                          </p:val>
                                        </p:tav>
                                      </p:tavLst>
                                    </p:anim>
                                    <p:anim calcmode="lin" valueType="num">
                                      <p:cBhvr additive="base">
                                        <p:cTn id="2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allAtOnce"/>
      <p:bldP spid="20" grpId="0"/>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smtClean="0"/>
              <a:t>Grammars</a:t>
            </a:r>
          </a:p>
        </p:txBody>
      </p:sp>
      <p:sp>
        <p:nvSpPr>
          <p:cNvPr id="10" name="Text Box 8"/>
          <p:cNvSpPr txBox="1">
            <a:spLocks noChangeArrowheads="1"/>
          </p:cNvSpPr>
          <p:nvPr/>
        </p:nvSpPr>
        <p:spPr bwMode="auto">
          <a:xfrm>
            <a:off x="152400" y="2584450"/>
            <a:ext cx="8610600" cy="522288"/>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Grammar for </a:t>
            </a:r>
            <a:r>
              <a:rPr lang="en-US" dirty="0">
                <a:solidFill>
                  <a:schemeClr val="accent2"/>
                </a:solidFill>
                <a:effectLst>
                  <a:outerShdw blurRad="38100" dist="38100" dir="2700000" algn="tl">
                    <a:srgbClr val="000000">
                      <a:alpha val="43137"/>
                    </a:srgbClr>
                  </a:outerShdw>
                </a:effectLst>
                <a:cs typeface="+mn-cs"/>
              </a:rPr>
              <a:t>S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a:solidFill>
                  <a:schemeClr val="accent2"/>
                </a:solidFill>
                <a:effectLst>
                  <a:outerShdw blurRad="38100" dist="38100" dir="2700000" algn="tl">
                    <a:srgbClr val="000000">
                      <a:alpha val="43137"/>
                    </a:srgbClr>
                  </a:outerShdw>
                </a:effectLst>
                <a:cs typeface="+mn-cs"/>
              </a:rPr>
              <a:t>a</a:t>
            </a:r>
            <a:r>
              <a:rPr lang="en-US" baseline="30000" dirty="0">
                <a:solidFill>
                  <a:schemeClr val="accent2"/>
                </a:solidFill>
                <a:effectLst>
                  <a:outerShdw blurRad="38100" dist="38100" dir="2700000" algn="tl">
                    <a:srgbClr val="000000">
                      <a:alpha val="43137"/>
                    </a:srgbClr>
                  </a:outerShdw>
                </a:effectLst>
                <a:cs typeface="+mn-cs"/>
              </a:rPr>
              <a:t>n </a:t>
            </a:r>
            <a:r>
              <a:rPr lang="en-US" dirty="0" err="1">
                <a:solidFill>
                  <a:schemeClr val="accent2"/>
                </a:solidFill>
                <a:effectLst>
                  <a:outerShdw blurRad="38100" dist="38100" dir="2700000" algn="tl">
                    <a:srgbClr val="000000">
                      <a:alpha val="43137"/>
                    </a:srgbClr>
                  </a:outerShdw>
                </a:effectLst>
                <a:cs typeface="+mn-cs"/>
              </a:rPr>
              <a:t>b</a:t>
            </a:r>
            <a:r>
              <a:rPr lang="en-US" baseline="30000" dirty="0" err="1">
                <a:solidFill>
                  <a:schemeClr val="accent2"/>
                </a:solidFill>
                <a:effectLst>
                  <a:outerShdw blurRad="38100" dist="38100" dir="2700000" algn="tl">
                    <a:srgbClr val="000000">
                      <a:alpha val="43137"/>
                    </a:srgbClr>
                  </a:outerShdw>
                </a:effectLst>
                <a:cs typeface="+mn-cs"/>
              </a:rPr>
              <a:t>m</a:t>
            </a:r>
            <a:r>
              <a:rPr lang="en-US" baseline="30000" dirty="0">
                <a:solidFill>
                  <a:schemeClr val="accent2"/>
                </a:solidFill>
                <a:effectLst>
                  <a:outerShdw blurRad="38100" dist="38100" dir="2700000" algn="tl">
                    <a:srgbClr val="000000">
                      <a:alpha val="43137"/>
                    </a:srgbClr>
                  </a:outerShdw>
                </a:effectLst>
                <a:cs typeface="+mn-cs"/>
              </a:rPr>
              <a:t> </a:t>
            </a:r>
            <a:r>
              <a:rPr lang="en-US" dirty="0" err="1">
                <a:solidFill>
                  <a:schemeClr val="accent2"/>
                </a:solidFill>
                <a:effectLst>
                  <a:outerShdw blurRad="38100" dist="38100" dir="2700000" algn="tl">
                    <a:srgbClr val="000000">
                      <a:alpha val="43137"/>
                    </a:srgbClr>
                  </a:outerShdw>
                </a:effectLst>
                <a:cs typeface="+mn-cs"/>
              </a:rPr>
              <a:t>c</a:t>
            </a:r>
            <a:r>
              <a:rPr lang="en-US" baseline="30000" dirty="0" err="1">
                <a:solidFill>
                  <a:schemeClr val="accent2"/>
                </a:solidFill>
                <a:effectLst>
                  <a:outerShdw blurRad="38100" dist="38100" dir="2700000" algn="tl">
                    <a:srgbClr val="000000">
                      <a:alpha val="43137"/>
                    </a:srgbClr>
                  </a:outerShdw>
                </a:effectLst>
                <a:cs typeface="+mn-cs"/>
              </a:rPr>
              <a:t>n</a:t>
            </a:r>
            <a:r>
              <a:rPr lang="en-US" baseline="30000" dirty="0">
                <a:solidFill>
                  <a:schemeClr val="accent2"/>
                </a:solidFill>
                <a:effectLst>
                  <a:outerShdw blurRad="38100" dist="38100" dir="2700000" algn="tl">
                    <a:srgbClr val="000000">
                      <a:alpha val="43137"/>
                    </a:srgbClr>
                  </a:outerShdw>
                </a:effectLst>
                <a:cs typeface="+mn-cs"/>
              </a:rPr>
              <a:t> </a:t>
            </a:r>
            <a:r>
              <a:rPr lang="en-US" dirty="0">
                <a:solidFill>
                  <a:schemeClr val="accent2"/>
                </a:solidFill>
                <a:effectLst>
                  <a:outerShdw blurRad="38100" dist="38100" dir="2700000" algn="tl">
                    <a:srgbClr val="000000">
                      <a:alpha val="43137"/>
                    </a:srgbClr>
                  </a:outerShdw>
                </a:effectLst>
                <a:cs typeface="+mn-cs"/>
              </a:rPr>
              <a:t>d</a:t>
            </a:r>
            <a:r>
              <a:rPr lang="en-US" baseline="30000" dirty="0">
                <a:solidFill>
                  <a:schemeClr val="accent2"/>
                </a:solidFill>
                <a:effectLst>
                  <a:outerShdw blurRad="38100" dist="38100" dir="2700000" algn="tl">
                    <a:srgbClr val="000000">
                      <a:alpha val="43137"/>
                    </a:srgbClr>
                  </a:outerShdw>
                </a:effectLst>
                <a:cs typeface="+mn-cs"/>
              </a:rPr>
              <a:t>m</a:t>
            </a:r>
            <a:endParaRPr lang="en-US" dirty="0">
              <a:effectLst>
                <a:outerShdw blurRad="38100" dist="38100" dir="2700000" algn="tl">
                  <a:srgbClr val="000000">
                    <a:alpha val="43137"/>
                  </a:srgbClr>
                </a:outerShdw>
              </a:effectLst>
              <a:cs typeface="+mn-cs"/>
            </a:endParaRPr>
          </a:p>
        </p:txBody>
      </p:sp>
      <p:grpSp>
        <p:nvGrpSpPr>
          <p:cNvPr id="225284" name="Group 79"/>
          <p:cNvGrpSpPr>
            <a:grpSpLocks/>
          </p:cNvGrpSpPr>
          <p:nvPr/>
        </p:nvGrpSpPr>
        <p:grpSpPr bwMode="auto">
          <a:xfrm>
            <a:off x="3005138" y="3016250"/>
            <a:ext cx="776287" cy="565150"/>
            <a:chOff x="3200400" y="889000"/>
            <a:chExt cx="1566863" cy="787401"/>
          </a:xfrm>
        </p:grpSpPr>
        <p:cxnSp>
          <p:nvCxnSpPr>
            <p:cNvPr id="225294"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225295"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93" name="Rectangle 92"/>
          <p:cNvSpPr/>
          <p:nvPr/>
        </p:nvSpPr>
        <p:spPr>
          <a:xfrm>
            <a:off x="1143000" y="669925"/>
            <a:ext cx="6288088" cy="522288"/>
          </a:xfrm>
          <a:prstGeom prst="rect">
            <a:avLst/>
          </a:prstGeom>
        </p:spPr>
        <p:txBody>
          <a:bodyPr wrap="none">
            <a:spAutoFit/>
          </a:bodyPr>
          <a:lstStyle/>
          <a:p>
            <a:pPr eaLnBrk="0" hangingPunct="0">
              <a:buFont typeface="Arial" pitchFamily="34" charset="0"/>
              <a:buChar char="•"/>
              <a:defRPr/>
            </a:pPr>
            <a:r>
              <a:rPr lang="en-US">
                <a:effectLst>
                  <a:outerShdw blurRad="38100" dist="38100" dir="2700000" algn="tl">
                    <a:srgbClr val="000000">
                      <a:alpha val="43137"/>
                    </a:srgbClr>
                  </a:outerShdw>
                </a:effectLst>
                <a:cs typeface="+mn-cs"/>
              </a:rPr>
              <a:t>Step </a:t>
            </a:r>
            <a:r>
              <a:rPr lang="en-US" dirty="0">
                <a:effectLst>
                  <a:outerShdw blurRad="38100" dist="38100" dir="2700000" algn="tl">
                    <a:srgbClr val="000000">
                      <a:alpha val="43137"/>
                    </a:srgbClr>
                  </a:outerShdw>
                </a:effectLst>
                <a:cs typeface="+mn-cs"/>
              </a:rPr>
              <a:t>1: Look for links </a:t>
            </a:r>
            <a:r>
              <a:rPr lang="en-US">
                <a:effectLst>
                  <a:outerShdw blurRad="38100" dist="38100" dir="2700000" algn="tl">
                    <a:srgbClr val="000000">
                      <a:alpha val="43137"/>
                    </a:srgbClr>
                  </a:outerShdw>
                </a:effectLst>
                <a:cs typeface="+mn-cs"/>
              </a:rPr>
              <a:t>and concatenations</a:t>
            </a:r>
            <a:endParaRPr lang="en-US" dirty="0">
              <a:effectLst>
                <a:outerShdw blurRad="38100" dist="38100" dir="2700000" algn="tl">
                  <a:srgbClr val="000000">
                    <a:alpha val="43137"/>
                  </a:srgbClr>
                </a:outerShdw>
              </a:effectLst>
              <a:cs typeface="+mn-cs"/>
            </a:endParaRPr>
          </a:p>
        </p:txBody>
      </p:sp>
      <p:sp>
        <p:nvSpPr>
          <p:cNvPr id="20" name="Rectangle 19"/>
          <p:cNvSpPr/>
          <p:nvPr/>
        </p:nvSpPr>
        <p:spPr>
          <a:xfrm>
            <a:off x="2598738" y="3505200"/>
            <a:ext cx="982662" cy="523875"/>
          </a:xfrm>
          <a:prstGeom prst="rect">
            <a:avLst/>
          </a:prstGeom>
        </p:spPr>
        <p:txBody>
          <a:bodyPr wrap="none">
            <a:spAutoFit/>
          </a:bodyPr>
          <a:lstStyle/>
          <a:p>
            <a:pPr algn="ctr" eaLnBrk="0" hangingPunct="0">
              <a:defRPr/>
            </a:pPr>
            <a:r>
              <a:rPr lang="en-US" dirty="0">
                <a:solidFill>
                  <a:schemeClr val="tx2"/>
                </a:solidFill>
                <a:effectLst>
                  <a:outerShdw blurRad="38100" dist="38100" dir="2700000" algn="tl">
                    <a:srgbClr val="000000">
                      <a:alpha val="43137"/>
                    </a:srgbClr>
                  </a:outerShdw>
                </a:effectLst>
                <a:cs typeface="+mn-cs"/>
              </a:rPr>
              <a:t>Spew</a:t>
            </a:r>
            <a:endParaRPr lang="en-US" dirty="0">
              <a:solidFill>
                <a:srgbClr val="FF0000"/>
              </a:solidFill>
              <a:effectLst>
                <a:outerShdw blurRad="38100" dist="38100" dir="2700000" algn="tl">
                  <a:srgbClr val="000000">
                    <a:alpha val="43137"/>
                  </a:srgbClr>
                </a:outerShdw>
              </a:effectLst>
              <a:cs typeface="+mn-cs"/>
            </a:endParaRPr>
          </a:p>
        </p:txBody>
      </p:sp>
      <p:grpSp>
        <p:nvGrpSpPr>
          <p:cNvPr id="3" name="Group 13"/>
          <p:cNvGrpSpPr>
            <a:grpSpLocks/>
          </p:cNvGrpSpPr>
          <p:nvPr/>
        </p:nvGrpSpPr>
        <p:grpSpPr bwMode="auto">
          <a:xfrm>
            <a:off x="3049588" y="2143125"/>
            <a:ext cx="842962" cy="963613"/>
            <a:chOff x="3049170" y="2143780"/>
            <a:chExt cx="843500" cy="962958"/>
          </a:xfrm>
        </p:grpSpPr>
        <p:sp>
          <p:nvSpPr>
            <p:cNvPr id="12" name="Oval 11"/>
            <p:cNvSpPr/>
            <p:nvPr/>
          </p:nvSpPr>
          <p:spPr bwMode="auto">
            <a:xfrm>
              <a:off x="3152423" y="2584805"/>
              <a:ext cx="581396" cy="521933"/>
            </a:xfrm>
            <a:prstGeom prst="ellips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 name="Rectangle 12"/>
            <p:cNvSpPr/>
            <p:nvPr/>
          </p:nvSpPr>
          <p:spPr>
            <a:xfrm>
              <a:off x="3049170" y="2143780"/>
              <a:ext cx="843500" cy="523519"/>
            </a:xfrm>
            <a:prstGeom prst="rect">
              <a:avLst/>
            </a:prstGeom>
          </p:spPr>
          <p:txBody>
            <a:bodyPr wrap="none">
              <a:spAutoFit/>
            </a:bodyPr>
            <a:lstStyle/>
            <a:p>
              <a:pPr algn="ctr" eaLnBrk="0" hangingPunct="0">
                <a:defRPr/>
              </a:pPr>
              <a:r>
                <a:rPr lang="en-US" dirty="0">
                  <a:solidFill>
                    <a:schemeClr val="tx2"/>
                  </a:solidFill>
                  <a:effectLst>
                    <a:outerShdw blurRad="38100" dist="38100" dir="2700000" algn="tl">
                      <a:srgbClr val="000000">
                        <a:alpha val="43137"/>
                      </a:srgbClr>
                    </a:outerShdw>
                  </a:effectLst>
                  <a:cs typeface="+mn-cs"/>
                </a:rPr>
                <a:t>Plop</a:t>
              </a:r>
              <a:endParaRPr lang="en-US" dirty="0">
                <a:solidFill>
                  <a:srgbClr val="FF0000"/>
                </a:solidFill>
                <a:effectLst>
                  <a:outerShdw blurRad="38100" dist="38100" dir="2700000" algn="tl">
                    <a:srgbClr val="000000">
                      <a:alpha val="43137"/>
                    </a:srgbClr>
                  </a:outerShdw>
                </a:effectLst>
                <a:cs typeface="+mn-cs"/>
              </a:endParaRPr>
            </a:p>
          </p:txBody>
        </p:sp>
      </p:grpSp>
      <p:grpSp>
        <p:nvGrpSpPr>
          <p:cNvPr id="4" name="Group 79"/>
          <p:cNvGrpSpPr>
            <a:grpSpLocks/>
          </p:cNvGrpSpPr>
          <p:nvPr/>
        </p:nvGrpSpPr>
        <p:grpSpPr bwMode="auto">
          <a:xfrm>
            <a:off x="3338513" y="3003550"/>
            <a:ext cx="776287" cy="565150"/>
            <a:chOff x="3200400" y="889000"/>
            <a:chExt cx="1566863" cy="787401"/>
          </a:xfrm>
        </p:grpSpPr>
        <p:cxnSp>
          <p:nvCxnSpPr>
            <p:cNvPr id="225290"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225291"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21" name="Rectangle 20"/>
          <p:cNvSpPr/>
          <p:nvPr/>
        </p:nvSpPr>
        <p:spPr>
          <a:xfrm>
            <a:off x="3687763" y="3505200"/>
            <a:ext cx="1798637" cy="523875"/>
          </a:xfrm>
          <a:prstGeom prst="rect">
            <a:avLst/>
          </a:prstGeom>
        </p:spPr>
        <p:txBody>
          <a:bodyPr wrap="none">
            <a:spAutoFit/>
          </a:bodyPr>
          <a:lstStyle/>
          <a:p>
            <a:pPr algn="ctr" eaLnBrk="0" hangingPunct="0">
              <a:defRPr/>
            </a:pPr>
            <a:r>
              <a:rPr lang="en-US">
                <a:effectLst>
                  <a:outerShdw blurRad="38100" dist="38100" dir="2700000" algn="tl">
                    <a:srgbClr val="000000">
                      <a:alpha val="43137"/>
                    </a:srgbClr>
                  </a:outerShdw>
                </a:effectLst>
                <a:cs typeface="+mn-cs"/>
              </a:rPr>
              <a:t>Not </a:t>
            </a:r>
            <a:r>
              <a:rPr lang="en-US" dirty="0">
                <a:effectLst>
                  <a:outerShdw blurRad="38100" dist="38100" dir="2700000" algn="tl">
                    <a:srgbClr val="000000">
                      <a:alpha val="43137"/>
                    </a:srgbClr>
                  </a:outerShdw>
                </a:effectLst>
                <a:cs typeface="+mn-cs"/>
              </a:rPr>
              <a:t>linked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ppt_x"/>
                                          </p:val>
                                        </p:tav>
                                        <p:tav tm="100000">
                                          <p:val>
                                            <p:strVal val="#ppt_x"/>
                                          </p:val>
                                        </p:tav>
                                      </p:tavLst>
                                    </p:anim>
                                    <p:anim calcmode="lin" valueType="num">
                                      <p:cBhvr additive="base">
                                        <p:cTn id="20" dur="500" fill="hold"/>
                                        <p:tgtEl>
                                          <p:spTgt spid="4"/>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21"/>
                                        </p:tgtEl>
                                        <p:attrNameLst>
                                          <p:attrName>style.visibility</p:attrName>
                                        </p:attrNameLst>
                                      </p:cBhvr>
                                      <p:to>
                                        <p:strVal val="visible"/>
                                      </p:to>
                                    </p:set>
                                    <p:anim calcmode="lin" valueType="num">
                                      <p:cBhvr additive="base">
                                        <p:cTn id="23" dur="500" fill="hold"/>
                                        <p:tgtEl>
                                          <p:spTgt spid="21"/>
                                        </p:tgtEl>
                                        <p:attrNameLst>
                                          <p:attrName>ppt_x</p:attrName>
                                        </p:attrNameLst>
                                      </p:cBhvr>
                                      <p:tavLst>
                                        <p:tav tm="0">
                                          <p:val>
                                            <p:strVal val="#ppt_x"/>
                                          </p:val>
                                        </p:tav>
                                        <p:tav tm="100000">
                                          <p:val>
                                            <p:strVal val="#ppt_x"/>
                                          </p:val>
                                        </p:tav>
                                      </p:tavLst>
                                    </p:anim>
                                    <p:anim calcmode="lin" valueType="num">
                                      <p:cBhvr additive="base">
                                        <p:cTn id="24"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9394"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Primitive </a:t>
            </a:r>
            <a:r>
              <a:rPr lang="en-US" sz="3600" b="1" dirty="0">
                <a:solidFill>
                  <a:schemeClr val="tx2"/>
                </a:solidFill>
                <a:effectLst>
                  <a:outerShdw blurRad="38100" dist="38100" dir="2700000" algn="tl">
                    <a:srgbClr val="000000"/>
                  </a:outerShdw>
                </a:effectLst>
                <a:latin typeface="Arial Rounded MT Bold" pitchFamily="34" charset="0"/>
                <a:cs typeface="+mn-cs"/>
              </a:rPr>
              <a:t>Recursive</a:t>
            </a:r>
          </a:p>
        </p:txBody>
      </p:sp>
      <p:sp>
        <p:nvSpPr>
          <p:cNvPr id="1339395" name="Text Box 3"/>
          <p:cNvSpPr txBox="1">
            <a:spLocks noChangeArrowheads="1"/>
          </p:cNvSpPr>
          <p:nvPr/>
        </p:nvSpPr>
        <p:spPr bwMode="auto">
          <a:xfrm>
            <a:off x="228600" y="609600"/>
            <a:ext cx="8915400" cy="1373188"/>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f</a:t>
            </a:r>
            <a:r>
              <a:rPr lang="en-US" dirty="0">
                <a:effectLst>
                  <a:outerShdw blurRad="38100" dist="38100" dir="2700000" algn="tl">
                    <a:srgbClr val="000000"/>
                  </a:outerShdw>
                </a:effectLst>
                <a:cs typeface="+mn-cs"/>
              </a:rPr>
              <a:t> is defined from </a:t>
            </a:r>
            <a:r>
              <a:rPr lang="en-US" i="1" dirty="0">
                <a:solidFill>
                  <a:schemeClr val="accent2"/>
                </a:solidFill>
                <a:effectLst>
                  <a:outerShdw blurRad="38100" dist="38100" dir="2700000" algn="tl">
                    <a:srgbClr val="000000"/>
                  </a:outerShdw>
                </a:effectLst>
                <a:cs typeface="+mn-cs"/>
              </a:rPr>
              <a:t>g</a:t>
            </a:r>
            <a:r>
              <a:rPr lang="en-US" dirty="0">
                <a:effectLst>
                  <a:outerShdw blurRad="38100" dist="38100" dir="2700000" algn="tl">
                    <a:srgbClr val="000000"/>
                  </a:outerShdw>
                </a:effectLst>
                <a:cs typeface="+mn-cs"/>
              </a:rPr>
              <a:t> &amp;</a:t>
            </a:r>
            <a:r>
              <a:rPr lang="en-US" i="1" dirty="0">
                <a:solidFill>
                  <a:schemeClr val="accent2"/>
                </a:solidFill>
                <a:effectLst>
                  <a:outerShdw blurRad="38100" dist="38100" dir="2700000" algn="tl">
                    <a:srgbClr val="000000"/>
                  </a:outerShdw>
                </a:effectLst>
                <a:cs typeface="+mn-cs"/>
              </a:rPr>
              <a:t> h</a:t>
            </a:r>
            <a:r>
              <a:rPr lang="en-US" dirty="0">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by primitive </a:t>
            </a:r>
            <a:r>
              <a:rPr lang="en-US" dirty="0">
                <a:effectLst>
                  <a:outerShdw blurRad="38100" dist="38100" dir="2700000" algn="tl">
                    <a:srgbClr val="000000"/>
                  </a:outerShdw>
                </a:effectLst>
                <a:cs typeface="+mn-cs"/>
              </a:rPr>
              <a:t>recursion if</a:t>
            </a:r>
          </a:p>
          <a:p>
            <a:pPr eaLnBrk="0" hangingPunct="0">
              <a:buFontTx/>
              <a:buChar char="•"/>
              <a:defRPr/>
            </a:pPr>
            <a:r>
              <a:rPr lang="en-US" i="1" dirty="0">
                <a:solidFill>
                  <a:schemeClr val="accent2"/>
                </a:solidFill>
                <a:effectLst>
                  <a:outerShdw blurRad="38100" dist="38100" dir="2700000" algn="tl">
                    <a:srgbClr val="000000"/>
                  </a:outerShdw>
                </a:effectLst>
                <a:cs typeface="+mn-cs"/>
              </a:rPr>
              <a:t>f(</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 = h(x,y-1,f(x,y-1))</a:t>
            </a:r>
          </a:p>
          <a:p>
            <a:pPr eaLnBrk="0" hangingPunct="0">
              <a:buFontTx/>
              <a:buChar char="•"/>
              <a:defRPr/>
            </a:pPr>
            <a:r>
              <a:rPr lang="en-US" i="1" dirty="0">
                <a:solidFill>
                  <a:schemeClr val="accent2"/>
                </a:solidFill>
                <a:effectLst>
                  <a:outerShdw blurRad="38100" dist="38100" dir="2700000" algn="tl">
                    <a:srgbClr val="000000"/>
                  </a:outerShdw>
                </a:effectLst>
                <a:cs typeface="+mn-cs"/>
              </a:rPr>
              <a:t>f(x,0) = g(x)</a:t>
            </a:r>
          </a:p>
        </p:txBody>
      </p:sp>
      <p:sp>
        <p:nvSpPr>
          <p:cNvPr id="1339396" name="Text Box 4"/>
          <p:cNvSpPr txBox="1">
            <a:spLocks noChangeArrowheads="1"/>
          </p:cNvSpPr>
          <p:nvPr/>
        </p:nvSpPr>
        <p:spPr bwMode="auto">
          <a:xfrm>
            <a:off x="152400" y="2133600"/>
            <a:ext cx="8915400" cy="519113"/>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Examples:</a:t>
            </a:r>
            <a:endParaRPr lang="en-US" i="1">
              <a:solidFill>
                <a:schemeClr val="accent2"/>
              </a:solidFill>
              <a:effectLst>
                <a:outerShdw blurRad="38100" dist="38100" dir="2700000" algn="tl">
                  <a:srgbClr val="000000"/>
                </a:outerShdw>
              </a:effectLst>
              <a:cs typeface="+mn-cs"/>
            </a:endParaRPr>
          </a:p>
        </p:txBody>
      </p:sp>
      <p:sp>
        <p:nvSpPr>
          <p:cNvPr id="1339397" name="Text Box 5"/>
          <p:cNvSpPr txBox="1">
            <a:spLocks noChangeArrowheads="1"/>
          </p:cNvSpPr>
          <p:nvPr/>
        </p:nvSpPr>
        <p:spPr bwMode="auto">
          <a:xfrm>
            <a:off x="609600" y="2819400"/>
            <a:ext cx="1752600" cy="519113"/>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x</a:t>
            </a:r>
            <a:r>
              <a:rPr lang="en-US" i="1" baseline="30000">
                <a:solidFill>
                  <a:schemeClr val="accent2"/>
                </a:solidFill>
                <a:effectLst>
                  <a:outerShdw blurRad="38100" dist="38100" dir="2700000" algn="tl">
                    <a:srgbClr val="000000"/>
                  </a:outerShdw>
                </a:effectLst>
                <a:cs typeface="+mn-cs"/>
              </a:rPr>
              <a:t>y</a:t>
            </a:r>
            <a:r>
              <a:rPr lang="en-US" i="1">
                <a:solidFill>
                  <a:schemeClr val="accent2"/>
                </a:solidFill>
                <a:effectLst>
                  <a:outerShdw blurRad="38100" dist="38100" dir="2700000" algn="tl">
                    <a:srgbClr val="000000"/>
                  </a:outerShdw>
                </a:effectLst>
                <a:cs typeface="+mn-cs"/>
              </a:rPr>
              <a:t> = </a:t>
            </a:r>
          </a:p>
        </p:txBody>
      </p:sp>
      <p:sp>
        <p:nvSpPr>
          <p:cNvPr id="1339398" name="Text Box 6"/>
          <p:cNvSpPr txBox="1">
            <a:spLocks noChangeArrowheads="1"/>
          </p:cNvSpPr>
          <p:nvPr/>
        </p:nvSpPr>
        <p:spPr bwMode="auto">
          <a:xfrm>
            <a:off x="1828800" y="2819400"/>
            <a:ext cx="2438400" cy="519113"/>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[x</a:t>
            </a:r>
            <a:r>
              <a:rPr lang="en-US" i="1" baseline="30000">
                <a:solidFill>
                  <a:schemeClr val="accent2"/>
                </a:solidFill>
                <a:effectLst>
                  <a:outerShdw blurRad="38100" dist="38100" dir="2700000" algn="tl">
                    <a:srgbClr val="000000"/>
                  </a:outerShdw>
                </a:effectLst>
                <a:cs typeface="+mn-cs"/>
              </a:rPr>
              <a:t>y-1</a:t>
            </a:r>
            <a:r>
              <a:rPr lang="en-US" i="1">
                <a:solidFill>
                  <a:schemeClr val="accent2"/>
                </a:solidFill>
                <a:effectLst>
                  <a:outerShdw blurRad="38100" dist="38100" dir="2700000" algn="tl">
                    <a:srgbClr val="000000"/>
                  </a:outerShdw>
                </a:effectLst>
                <a:cs typeface="+mn-cs"/>
              </a:rPr>
              <a:t>]</a:t>
            </a:r>
          </a:p>
        </p:txBody>
      </p:sp>
      <p:sp>
        <p:nvSpPr>
          <p:cNvPr id="1339399" name="Text Box 7"/>
          <p:cNvSpPr txBox="1">
            <a:spLocks noChangeArrowheads="1"/>
          </p:cNvSpPr>
          <p:nvPr/>
        </p:nvSpPr>
        <p:spPr bwMode="auto">
          <a:xfrm>
            <a:off x="4800600" y="2811463"/>
            <a:ext cx="4953000" cy="519112"/>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Get </a:t>
            </a:r>
            <a:r>
              <a:rPr lang="en-US" dirty="0">
                <a:effectLst>
                  <a:outerShdw blurRad="38100" dist="38100" dir="2700000" algn="tl">
                    <a:srgbClr val="000000"/>
                  </a:outerShdw>
                </a:effectLst>
                <a:cs typeface="+mn-cs"/>
              </a:rPr>
              <a:t>help from your friend.</a:t>
            </a:r>
            <a:endParaRPr lang="en-US" i="1" dirty="0">
              <a:solidFill>
                <a:schemeClr val="accent2"/>
              </a:solidFill>
              <a:effectLst>
                <a:outerShdw blurRad="38100" dist="38100" dir="2700000" algn="tl">
                  <a:srgbClr val="000000"/>
                </a:outerShdw>
              </a:effectLst>
              <a:cs typeface="+mn-cs"/>
            </a:endParaRPr>
          </a:p>
        </p:txBody>
      </p:sp>
      <p:sp>
        <p:nvSpPr>
          <p:cNvPr id="1339400" name="Text Box 8"/>
          <p:cNvSpPr txBox="1">
            <a:spLocks noChangeArrowheads="1"/>
          </p:cNvSpPr>
          <p:nvPr/>
        </p:nvSpPr>
        <p:spPr bwMode="auto">
          <a:xfrm>
            <a:off x="4800600" y="3290888"/>
            <a:ext cx="4953000" cy="519112"/>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My solution </a:t>
            </a:r>
            <a:r>
              <a:rPr lang="en-US" dirty="0">
                <a:effectLst>
                  <a:outerShdw blurRad="38100" dist="38100" dir="2700000" algn="tl">
                    <a:srgbClr val="000000"/>
                  </a:outerShdw>
                </a:effectLst>
                <a:cs typeface="+mn-cs"/>
              </a:rPr>
              <a:t>from his.</a:t>
            </a:r>
            <a:endParaRPr lang="en-US" i="1" dirty="0">
              <a:solidFill>
                <a:schemeClr val="accent2"/>
              </a:solidFill>
              <a:effectLst>
                <a:outerShdw blurRad="38100" dist="38100" dir="2700000" algn="tl">
                  <a:srgbClr val="000000"/>
                </a:outerShdw>
              </a:effectLst>
              <a:cs typeface="+mn-cs"/>
            </a:endParaRPr>
          </a:p>
        </p:txBody>
      </p:sp>
      <p:sp>
        <p:nvSpPr>
          <p:cNvPr id="1339401" name="Text Box 9"/>
          <p:cNvSpPr txBox="1">
            <a:spLocks noChangeArrowheads="1"/>
          </p:cNvSpPr>
          <p:nvPr/>
        </p:nvSpPr>
        <p:spPr bwMode="auto">
          <a:xfrm>
            <a:off x="3276600" y="2833688"/>
            <a:ext cx="1066800" cy="519112"/>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×x</a:t>
            </a:r>
          </a:p>
        </p:txBody>
      </p:sp>
      <p:sp>
        <p:nvSpPr>
          <p:cNvPr id="1339402" name="Text Box 10"/>
          <p:cNvSpPr txBox="1">
            <a:spLocks noChangeArrowheads="1"/>
          </p:cNvSpPr>
          <p:nvPr/>
        </p:nvSpPr>
        <p:spPr bwMode="auto">
          <a:xfrm>
            <a:off x="598488" y="3290888"/>
            <a:ext cx="2297112" cy="519112"/>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x</a:t>
            </a:r>
            <a:r>
              <a:rPr lang="en-US" i="1" baseline="30000">
                <a:solidFill>
                  <a:schemeClr val="accent2"/>
                </a:solidFill>
                <a:effectLst>
                  <a:outerShdw blurRad="38100" dist="38100" dir="2700000" algn="tl">
                    <a:srgbClr val="000000"/>
                  </a:outerShdw>
                </a:effectLst>
                <a:cs typeface="+mn-cs"/>
              </a:rPr>
              <a:t>0</a:t>
            </a:r>
            <a:r>
              <a:rPr lang="en-US" i="1">
                <a:solidFill>
                  <a:schemeClr val="accent2"/>
                </a:solidFill>
                <a:effectLst>
                  <a:outerShdw blurRad="38100" dist="38100" dir="2700000" algn="tl">
                    <a:srgbClr val="000000"/>
                  </a:outerShdw>
                </a:effectLst>
                <a:cs typeface="+mn-cs"/>
              </a:rPr>
              <a:t> =  1</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39397"/>
                                        </p:tgtEl>
                                        <p:attrNameLst>
                                          <p:attrName>style.visibility</p:attrName>
                                        </p:attrNameLst>
                                      </p:cBhvr>
                                      <p:to>
                                        <p:strVal val="visible"/>
                                      </p:to>
                                    </p:set>
                                    <p:anim calcmode="lin" valueType="num">
                                      <p:cBhvr additive="base">
                                        <p:cTn id="7" dur="500" fill="hold"/>
                                        <p:tgtEl>
                                          <p:spTgt spid="1339397"/>
                                        </p:tgtEl>
                                        <p:attrNameLst>
                                          <p:attrName>ppt_x</p:attrName>
                                        </p:attrNameLst>
                                      </p:cBhvr>
                                      <p:tavLst>
                                        <p:tav tm="0">
                                          <p:val>
                                            <p:strVal val="#ppt_x"/>
                                          </p:val>
                                        </p:tav>
                                        <p:tav tm="100000">
                                          <p:val>
                                            <p:strVal val="#ppt_x"/>
                                          </p:val>
                                        </p:tav>
                                      </p:tavLst>
                                    </p:anim>
                                    <p:anim calcmode="lin" valueType="num">
                                      <p:cBhvr additive="base">
                                        <p:cTn id="8" dur="500" fill="hold"/>
                                        <p:tgtEl>
                                          <p:spTgt spid="1339397"/>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339399"/>
                                        </p:tgtEl>
                                        <p:attrNameLst>
                                          <p:attrName>style.visibility</p:attrName>
                                        </p:attrNameLst>
                                      </p:cBhvr>
                                      <p:to>
                                        <p:strVal val="visible"/>
                                      </p:to>
                                    </p:set>
                                    <p:anim calcmode="lin" valueType="num">
                                      <p:cBhvr additive="base">
                                        <p:cTn id="13" dur="500" fill="hold"/>
                                        <p:tgtEl>
                                          <p:spTgt spid="1339399"/>
                                        </p:tgtEl>
                                        <p:attrNameLst>
                                          <p:attrName>ppt_x</p:attrName>
                                        </p:attrNameLst>
                                      </p:cBhvr>
                                      <p:tavLst>
                                        <p:tav tm="0">
                                          <p:val>
                                            <p:strVal val="#ppt_x"/>
                                          </p:val>
                                        </p:tav>
                                        <p:tav tm="100000">
                                          <p:val>
                                            <p:strVal val="#ppt_x"/>
                                          </p:val>
                                        </p:tav>
                                      </p:tavLst>
                                    </p:anim>
                                    <p:anim calcmode="lin" valueType="num">
                                      <p:cBhvr additive="base">
                                        <p:cTn id="14" dur="500" fill="hold"/>
                                        <p:tgtEl>
                                          <p:spTgt spid="1339399"/>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339398"/>
                                        </p:tgtEl>
                                        <p:attrNameLst>
                                          <p:attrName>style.visibility</p:attrName>
                                        </p:attrNameLst>
                                      </p:cBhvr>
                                      <p:to>
                                        <p:strVal val="visible"/>
                                      </p:to>
                                    </p:set>
                                    <p:anim calcmode="lin" valueType="num">
                                      <p:cBhvr additive="base">
                                        <p:cTn id="19" dur="500" fill="hold"/>
                                        <p:tgtEl>
                                          <p:spTgt spid="1339398"/>
                                        </p:tgtEl>
                                        <p:attrNameLst>
                                          <p:attrName>ppt_x</p:attrName>
                                        </p:attrNameLst>
                                      </p:cBhvr>
                                      <p:tavLst>
                                        <p:tav tm="0">
                                          <p:val>
                                            <p:strVal val="#ppt_x"/>
                                          </p:val>
                                        </p:tav>
                                        <p:tav tm="100000">
                                          <p:val>
                                            <p:strVal val="#ppt_x"/>
                                          </p:val>
                                        </p:tav>
                                      </p:tavLst>
                                    </p:anim>
                                    <p:anim calcmode="lin" valueType="num">
                                      <p:cBhvr additive="base">
                                        <p:cTn id="20" dur="500" fill="hold"/>
                                        <p:tgtEl>
                                          <p:spTgt spid="1339398"/>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339400"/>
                                        </p:tgtEl>
                                        <p:attrNameLst>
                                          <p:attrName>style.visibility</p:attrName>
                                        </p:attrNameLst>
                                      </p:cBhvr>
                                      <p:to>
                                        <p:strVal val="visible"/>
                                      </p:to>
                                    </p:set>
                                    <p:anim calcmode="lin" valueType="num">
                                      <p:cBhvr additive="base">
                                        <p:cTn id="25" dur="500" fill="hold"/>
                                        <p:tgtEl>
                                          <p:spTgt spid="1339400"/>
                                        </p:tgtEl>
                                        <p:attrNameLst>
                                          <p:attrName>ppt_x</p:attrName>
                                        </p:attrNameLst>
                                      </p:cBhvr>
                                      <p:tavLst>
                                        <p:tav tm="0">
                                          <p:val>
                                            <p:strVal val="#ppt_x"/>
                                          </p:val>
                                        </p:tav>
                                        <p:tav tm="100000">
                                          <p:val>
                                            <p:strVal val="#ppt_x"/>
                                          </p:val>
                                        </p:tav>
                                      </p:tavLst>
                                    </p:anim>
                                    <p:anim calcmode="lin" valueType="num">
                                      <p:cBhvr additive="base">
                                        <p:cTn id="26" dur="500" fill="hold"/>
                                        <p:tgtEl>
                                          <p:spTgt spid="1339400"/>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339401"/>
                                        </p:tgtEl>
                                        <p:attrNameLst>
                                          <p:attrName>style.visibility</p:attrName>
                                        </p:attrNameLst>
                                      </p:cBhvr>
                                      <p:to>
                                        <p:strVal val="visible"/>
                                      </p:to>
                                    </p:set>
                                    <p:anim calcmode="lin" valueType="num">
                                      <p:cBhvr additive="base">
                                        <p:cTn id="31" dur="500" fill="hold"/>
                                        <p:tgtEl>
                                          <p:spTgt spid="1339401"/>
                                        </p:tgtEl>
                                        <p:attrNameLst>
                                          <p:attrName>ppt_x</p:attrName>
                                        </p:attrNameLst>
                                      </p:cBhvr>
                                      <p:tavLst>
                                        <p:tav tm="0">
                                          <p:val>
                                            <p:strVal val="#ppt_x"/>
                                          </p:val>
                                        </p:tav>
                                        <p:tav tm="100000">
                                          <p:val>
                                            <p:strVal val="#ppt_x"/>
                                          </p:val>
                                        </p:tav>
                                      </p:tavLst>
                                    </p:anim>
                                    <p:anim calcmode="lin" valueType="num">
                                      <p:cBhvr additive="base">
                                        <p:cTn id="32" dur="500" fill="hold"/>
                                        <p:tgtEl>
                                          <p:spTgt spid="1339401"/>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339402"/>
                                        </p:tgtEl>
                                        <p:attrNameLst>
                                          <p:attrName>style.visibility</p:attrName>
                                        </p:attrNameLst>
                                      </p:cBhvr>
                                      <p:to>
                                        <p:strVal val="visible"/>
                                      </p:to>
                                    </p:set>
                                    <p:anim calcmode="lin" valueType="num">
                                      <p:cBhvr additive="base">
                                        <p:cTn id="37" dur="500" fill="hold"/>
                                        <p:tgtEl>
                                          <p:spTgt spid="1339402"/>
                                        </p:tgtEl>
                                        <p:attrNameLst>
                                          <p:attrName>ppt_x</p:attrName>
                                        </p:attrNameLst>
                                      </p:cBhvr>
                                      <p:tavLst>
                                        <p:tav tm="0">
                                          <p:val>
                                            <p:strVal val="#ppt_x"/>
                                          </p:val>
                                        </p:tav>
                                        <p:tav tm="100000">
                                          <p:val>
                                            <p:strVal val="#ppt_x"/>
                                          </p:val>
                                        </p:tav>
                                      </p:tavLst>
                                    </p:anim>
                                    <p:anim calcmode="lin" valueType="num">
                                      <p:cBhvr additive="base">
                                        <p:cTn id="38" dur="500" fill="hold"/>
                                        <p:tgtEl>
                                          <p:spTgt spid="133940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9397" grpId="0"/>
      <p:bldP spid="1339398" grpId="0"/>
      <p:bldP spid="1339399" grpId="0"/>
      <p:bldP spid="1339400" grpId="0"/>
      <p:bldP spid="1339401" grpId="0"/>
      <p:bldP spid="1339402" grpId="0"/>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smtClean="0"/>
              <a:t>Grammars</a:t>
            </a:r>
          </a:p>
        </p:txBody>
      </p:sp>
      <p:sp>
        <p:nvSpPr>
          <p:cNvPr id="10" name="Text Box 8"/>
          <p:cNvSpPr txBox="1">
            <a:spLocks noChangeArrowheads="1"/>
          </p:cNvSpPr>
          <p:nvPr/>
        </p:nvSpPr>
        <p:spPr bwMode="auto">
          <a:xfrm>
            <a:off x="152400" y="2584450"/>
            <a:ext cx="8610600" cy="522288"/>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Grammar for </a:t>
            </a:r>
            <a:r>
              <a:rPr lang="en-US" dirty="0">
                <a:solidFill>
                  <a:schemeClr val="accent2"/>
                </a:solidFill>
                <a:effectLst>
                  <a:outerShdw blurRad="38100" dist="38100" dir="2700000" algn="tl">
                    <a:srgbClr val="000000">
                      <a:alpha val="43137"/>
                    </a:srgbClr>
                  </a:outerShdw>
                </a:effectLst>
                <a:cs typeface="+mn-cs"/>
              </a:rPr>
              <a:t>S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a:solidFill>
                  <a:schemeClr val="accent2"/>
                </a:solidFill>
                <a:effectLst>
                  <a:outerShdw blurRad="38100" dist="38100" dir="2700000" algn="tl">
                    <a:srgbClr val="000000">
                      <a:alpha val="43137"/>
                    </a:srgbClr>
                  </a:outerShdw>
                </a:effectLst>
                <a:cs typeface="+mn-cs"/>
              </a:rPr>
              <a:t>a</a:t>
            </a:r>
            <a:r>
              <a:rPr lang="en-US" baseline="30000" dirty="0">
                <a:solidFill>
                  <a:schemeClr val="accent2"/>
                </a:solidFill>
                <a:effectLst>
                  <a:outerShdw blurRad="38100" dist="38100" dir="2700000" algn="tl">
                    <a:srgbClr val="000000">
                      <a:alpha val="43137"/>
                    </a:srgbClr>
                  </a:outerShdw>
                </a:effectLst>
                <a:cs typeface="+mn-cs"/>
              </a:rPr>
              <a:t>n </a:t>
            </a:r>
            <a:r>
              <a:rPr lang="en-US" dirty="0" err="1">
                <a:solidFill>
                  <a:schemeClr val="accent2"/>
                </a:solidFill>
                <a:effectLst>
                  <a:outerShdw blurRad="38100" dist="38100" dir="2700000" algn="tl">
                    <a:srgbClr val="000000">
                      <a:alpha val="43137"/>
                    </a:srgbClr>
                  </a:outerShdw>
                </a:effectLst>
                <a:cs typeface="+mn-cs"/>
              </a:rPr>
              <a:t>b</a:t>
            </a:r>
            <a:r>
              <a:rPr lang="en-US" baseline="30000" dirty="0" err="1">
                <a:solidFill>
                  <a:schemeClr val="accent2"/>
                </a:solidFill>
                <a:effectLst>
                  <a:outerShdw blurRad="38100" dist="38100" dir="2700000" algn="tl">
                    <a:srgbClr val="000000">
                      <a:alpha val="43137"/>
                    </a:srgbClr>
                  </a:outerShdw>
                </a:effectLst>
                <a:cs typeface="+mn-cs"/>
              </a:rPr>
              <a:t>m</a:t>
            </a:r>
            <a:r>
              <a:rPr lang="en-US" baseline="30000" dirty="0">
                <a:solidFill>
                  <a:schemeClr val="accent2"/>
                </a:solidFill>
                <a:effectLst>
                  <a:outerShdw blurRad="38100" dist="38100" dir="2700000" algn="tl">
                    <a:srgbClr val="000000">
                      <a:alpha val="43137"/>
                    </a:srgbClr>
                  </a:outerShdw>
                </a:effectLst>
                <a:cs typeface="+mn-cs"/>
              </a:rPr>
              <a:t> </a:t>
            </a:r>
            <a:r>
              <a:rPr lang="en-US" dirty="0" err="1">
                <a:solidFill>
                  <a:schemeClr val="accent2"/>
                </a:solidFill>
                <a:effectLst>
                  <a:outerShdw blurRad="38100" dist="38100" dir="2700000" algn="tl">
                    <a:srgbClr val="000000">
                      <a:alpha val="43137"/>
                    </a:srgbClr>
                  </a:outerShdw>
                </a:effectLst>
                <a:cs typeface="+mn-cs"/>
              </a:rPr>
              <a:t>c</a:t>
            </a:r>
            <a:r>
              <a:rPr lang="en-US" baseline="30000" dirty="0" err="1">
                <a:solidFill>
                  <a:schemeClr val="accent2"/>
                </a:solidFill>
                <a:effectLst>
                  <a:outerShdw blurRad="38100" dist="38100" dir="2700000" algn="tl">
                    <a:srgbClr val="000000">
                      <a:alpha val="43137"/>
                    </a:srgbClr>
                  </a:outerShdw>
                </a:effectLst>
                <a:cs typeface="+mn-cs"/>
              </a:rPr>
              <a:t>n</a:t>
            </a:r>
            <a:r>
              <a:rPr lang="en-US" baseline="30000" dirty="0">
                <a:solidFill>
                  <a:schemeClr val="accent2"/>
                </a:solidFill>
                <a:effectLst>
                  <a:outerShdw blurRad="38100" dist="38100" dir="2700000" algn="tl">
                    <a:srgbClr val="000000">
                      <a:alpha val="43137"/>
                    </a:srgbClr>
                  </a:outerShdw>
                </a:effectLst>
                <a:cs typeface="+mn-cs"/>
              </a:rPr>
              <a:t> </a:t>
            </a:r>
            <a:r>
              <a:rPr lang="en-US" dirty="0">
                <a:solidFill>
                  <a:schemeClr val="accent2"/>
                </a:solidFill>
                <a:effectLst>
                  <a:outerShdw blurRad="38100" dist="38100" dir="2700000" algn="tl">
                    <a:srgbClr val="000000">
                      <a:alpha val="43137"/>
                    </a:srgbClr>
                  </a:outerShdw>
                </a:effectLst>
                <a:cs typeface="+mn-cs"/>
              </a:rPr>
              <a:t>d</a:t>
            </a:r>
            <a:r>
              <a:rPr lang="en-US" baseline="30000" dirty="0">
                <a:solidFill>
                  <a:schemeClr val="accent2"/>
                </a:solidFill>
                <a:effectLst>
                  <a:outerShdw blurRad="38100" dist="38100" dir="2700000" algn="tl">
                    <a:srgbClr val="000000">
                      <a:alpha val="43137"/>
                    </a:srgbClr>
                  </a:outerShdw>
                </a:effectLst>
                <a:cs typeface="+mn-cs"/>
              </a:rPr>
              <a:t>m</a:t>
            </a:r>
            <a:endParaRPr lang="en-US" dirty="0">
              <a:effectLst>
                <a:outerShdw blurRad="38100" dist="38100" dir="2700000" algn="tl">
                  <a:srgbClr val="000000">
                    <a:alpha val="43137"/>
                  </a:srgbClr>
                </a:outerShdw>
              </a:effectLst>
              <a:cs typeface="+mn-cs"/>
            </a:endParaRPr>
          </a:p>
        </p:txBody>
      </p:sp>
      <p:grpSp>
        <p:nvGrpSpPr>
          <p:cNvPr id="226308" name="Group 79"/>
          <p:cNvGrpSpPr>
            <a:grpSpLocks/>
          </p:cNvGrpSpPr>
          <p:nvPr/>
        </p:nvGrpSpPr>
        <p:grpSpPr bwMode="auto">
          <a:xfrm>
            <a:off x="3400425" y="3016250"/>
            <a:ext cx="776288" cy="565150"/>
            <a:chOff x="3200400" y="889000"/>
            <a:chExt cx="1566863" cy="787401"/>
          </a:xfrm>
        </p:grpSpPr>
        <p:cxnSp>
          <p:nvCxnSpPr>
            <p:cNvPr id="226338"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226339"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93" name="Rectangle 92"/>
          <p:cNvSpPr/>
          <p:nvPr/>
        </p:nvSpPr>
        <p:spPr>
          <a:xfrm>
            <a:off x="1143000" y="669925"/>
            <a:ext cx="6288088" cy="522288"/>
          </a:xfrm>
          <a:prstGeom prst="rect">
            <a:avLst/>
          </a:prstGeom>
        </p:spPr>
        <p:txBody>
          <a:bodyPr wrap="none">
            <a:spAutoFit/>
          </a:bodyPr>
          <a:lstStyle/>
          <a:p>
            <a:pPr eaLnBrk="0" hangingPunct="0">
              <a:buFont typeface="Arial" pitchFamily="34" charset="0"/>
              <a:buChar char="•"/>
              <a:defRPr/>
            </a:pPr>
            <a:r>
              <a:rPr lang="en-US">
                <a:effectLst>
                  <a:outerShdw blurRad="38100" dist="38100" dir="2700000" algn="tl">
                    <a:srgbClr val="000000">
                      <a:alpha val="43137"/>
                    </a:srgbClr>
                  </a:outerShdw>
                </a:effectLst>
                <a:cs typeface="+mn-cs"/>
              </a:rPr>
              <a:t>Step </a:t>
            </a:r>
            <a:r>
              <a:rPr lang="en-US" dirty="0">
                <a:effectLst>
                  <a:outerShdw blurRad="38100" dist="38100" dir="2700000" algn="tl">
                    <a:srgbClr val="000000">
                      <a:alpha val="43137"/>
                    </a:srgbClr>
                  </a:outerShdw>
                </a:effectLst>
                <a:cs typeface="+mn-cs"/>
              </a:rPr>
              <a:t>1: Look for links </a:t>
            </a:r>
            <a:r>
              <a:rPr lang="en-US">
                <a:effectLst>
                  <a:outerShdw blurRad="38100" dist="38100" dir="2700000" algn="tl">
                    <a:srgbClr val="000000">
                      <a:alpha val="43137"/>
                    </a:srgbClr>
                  </a:outerShdw>
                </a:effectLst>
                <a:cs typeface="+mn-cs"/>
              </a:rPr>
              <a:t>and concatenations</a:t>
            </a:r>
            <a:endParaRPr lang="en-US" dirty="0">
              <a:effectLst>
                <a:outerShdw blurRad="38100" dist="38100" dir="2700000" algn="tl">
                  <a:srgbClr val="000000">
                    <a:alpha val="43137"/>
                  </a:srgbClr>
                </a:outerShdw>
              </a:effectLst>
              <a:cs typeface="+mn-cs"/>
            </a:endParaRPr>
          </a:p>
        </p:txBody>
      </p:sp>
      <p:sp>
        <p:nvSpPr>
          <p:cNvPr id="20" name="Rectangle 19"/>
          <p:cNvSpPr/>
          <p:nvPr/>
        </p:nvSpPr>
        <p:spPr>
          <a:xfrm>
            <a:off x="3559175" y="3505200"/>
            <a:ext cx="982663" cy="523875"/>
          </a:xfrm>
          <a:prstGeom prst="rect">
            <a:avLst/>
          </a:prstGeom>
        </p:spPr>
        <p:txBody>
          <a:bodyPr wrap="none">
            <a:spAutoFit/>
          </a:bodyPr>
          <a:lstStyle/>
          <a:p>
            <a:pPr algn="ctr" eaLnBrk="0" hangingPunct="0">
              <a:defRPr/>
            </a:pPr>
            <a:r>
              <a:rPr lang="en-US" dirty="0">
                <a:solidFill>
                  <a:schemeClr val="tx2"/>
                </a:solidFill>
                <a:effectLst>
                  <a:outerShdw blurRad="38100" dist="38100" dir="2700000" algn="tl">
                    <a:srgbClr val="000000">
                      <a:alpha val="43137"/>
                    </a:srgbClr>
                  </a:outerShdw>
                </a:effectLst>
                <a:cs typeface="+mn-cs"/>
              </a:rPr>
              <a:t>Spew</a:t>
            </a:r>
            <a:endParaRPr lang="en-US" dirty="0">
              <a:solidFill>
                <a:srgbClr val="FF0000"/>
              </a:solidFill>
              <a:effectLst>
                <a:outerShdw blurRad="38100" dist="38100" dir="2700000" algn="tl">
                  <a:srgbClr val="000000">
                    <a:alpha val="43137"/>
                  </a:srgbClr>
                </a:outerShdw>
              </a:effectLst>
              <a:cs typeface="+mn-cs"/>
            </a:endParaRPr>
          </a:p>
        </p:txBody>
      </p:sp>
      <p:grpSp>
        <p:nvGrpSpPr>
          <p:cNvPr id="3" name="Group 13"/>
          <p:cNvGrpSpPr>
            <a:grpSpLocks/>
          </p:cNvGrpSpPr>
          <p:nvPr/>
        </p:nvGrpSpPr>
        <p:grpSpPr bwMode="auto">
          <a:xfrm>
            <a:off x="3424238" y="2143125"/>
            <a:ext cx="842962" cy="963613"/>
            <a:chOff x="3049170" y="2143780"/>
            <a:chExt cx="843500" cy="962958"/>
          </a:xfrm>
        </p:grpSpPr>
        <p:sp>
          <p:nvSpPr>
            <p:cNvPr id="12" name="Oval 11"/>
            <p:cNvSpPr/>
            <p:nvPr/>
          </p:nvSpPr>
          <p:spPr bwMode="auto">
            <a:xfrm>
              <a:off x="3152423" y="2584805"/>
              <a:ext cx="581396" cy="521933"/>
            </a:xfrm>
            <a:prstGeom prst="ellips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 name="Rectangle 12"/>
            <p:cNvSpPr/>
            <p:nvPr/>
          </p:nvSpPr>
          <p:spPr>
            <a:xfrm>
              <a:off x="3049170" y="2143780"/>
              <a:ext cx="843500" cy="523519"/>
            </a:xfrm>
            <a:prstGeom prst="rect">
              <a:avLst/>
            </a:prstGeom>
          </p:spPr>
          <p:txBody>
            <a:bodyPr wrap="none">
              <a:spAutoFit/>
            </a:bodyPr>
            <a:lstStyle/>
            <a:p>
              <a:pPr algn="ctr" eaLnBrk="0" hangingPunct="0">
                <a:defRPr/>
              </a:pPr>
              <a:r>
                <a:rPr lang="en-US" dirty="0">
                  <a:solidFill>
                    <a:schemeClr val="tx2"/>
                  </a:solidFill>
                  <a:effectLst>
                    <a:outerShdw blurRad="38100" dist="38100" dir="2700000" algn="tl">
                      <a:srgbClr val="000000">
                        <a:alpha val="43137"/>
                      </a:srgbClr>
                    </a:outerShdw>
                  </a:effectLst>
                  <a:cs typeface="+mn-cs"/>
                </a:rPr>
                <a:t>Plop</a:t>
              </a:r>
              <a:endParaRPr lang="en-US" dirty="0">
                <a:solidFill>
                  <a:srgbClr val="FF0000"/>
                </a:solidFill>
                <a:effectLst>
                  <a:outerShdw blurRad="38100" dist="38100" dir="2700000" algn="tl">
                    <a:srgbClr val="000000">
                      <a:alpha val="43137"/>
                    </a:srgbClr>
                  </a:outerShdw>
                </a:effectLst>
                <a:cs typeface="+mn-cs"/>
              </a:endParaRPr>
            </a:p>
          </p:txBody>
        </p:sp>
      </p:grpSp>
      <p:grpSp>
        <p:nvGrpSpPr>
          <p:cNvPr id="4" name="Group 79"/>
          <p:cNvGrpSpPr>
            <a:grpSpLocks/>
          </p:cNvGrpSpPr>
          <p:nvPr/>
        </p:nvGrpSpPr>
        <p:grpSpPr bwMode="auto">
          <a:xfrm>
            <a:off x="2971800" y="3003550"/>
            <a:ext cx="776288" cy="565150"/>
            <a:chOff x="3200400" y="889000"/>
            <a:chExt cx="1566863" cy="787401"/>
          </a:xfrm>
        </p:grpSpPr>
        <p:cxnSp>
          <p:nvCxnSpPr>
            <p:cNvPr id="226334"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226335"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21" name="Rectangle 20"/>
          <p:cNvSpPr/>
          <p:nvPr/>
        </p:nvSpPr>
        <p:spPr>
          <a:xfrm>
            <a:off x="1600200" y="3505200"/>
            <a:ext cx="1798638" cy="523875"/>
          </a:xfrm>
          <a:prstGeom prst="rect">
            <a:avLst/>
          </a:prstGeom>
        </p:spPr>
        <p:txBody>
          <a:bodyPr wrap="none">
            <a:spAutoFit/>
          </a:bodyPr>
          <a:lstStyle/>
          <a:p>
            <a:pPr algn="ctr" eaLnBrk="0" hangingPunct="0">
              <a:defRPr/>
            </a:pPr>
            <a:r>
              <a:rPr lang="en-US">
                <a:effectLst>
                  <a:outerShdw blurRad="38100" dist="38100" dir="2700000" algn="tl">
                    <a:srgbClr val="000000">
                      <a:alpha val="43137"/>
                    </a:srgbClr>
                  </a:outerShdw>
                </a:effectLst>
                <a:cs typeface="+mn-cs"/>
              </a:rPr>
              <a:t>Not </a:t>
            </a:r>
            <a:r>
              <a:rPr lang="en-US" dirty="0">
                <a:effectLst>
                  <a:outerShdw blurRad="38100" dist="38100" dir="2700000" algn="tl">
                    <a:srgbClr val="000000">
                      <a:alpha val="43137"/>
                    </a:srgbClr>
                  </a:outerShdw>
                </a:effectLst>
                <a:cs typeface="+mn-cs"/>
              </a:rPr>
              <a:t>linked </a:t>
            </a:r>
          </a:p>
        </p:txBody>
      </p:sp>
      <p:sp>
        <p:nvSpPr>
          <p:cNvPr id="19" name="Rectangle 18"/>
          <p:cNvSpPr/>
          <p:nvPr/>
        </p:nvSpPr>
        <p:spPr>
          <a:xfrm>
            <a:off x="2989263" y="5218113"/>
            <a:ext cx="3868737" cy="954087"/>
          </a:xfrm>
          <a:prstGeom prst="rect">
            <a:avLst/>
          </a:prstGeom>
        </p:spPr>
        <p:txBody>
          <a:bodyPr wrap="none">
            <a:spAutoFit/>
          </a:bodyPr>
          <a:lstStyle/>
          <a:p>
            <a:pPr algn="ctr" eaLnBrk="0" hangingPunct="0">
              <a:defRPr/>
            </a:pPr>
            <a:r>
              <a:rPr lang="en-US" dirty="0">
                <a:effectLst>
                  <a:outerShdw blurRad="38100" dist="38100" dir="2700000" algn="tl">
                    <a:srgbClr val="000000">
                      <a:alpha val="43137"/>
                    </a:srgbClr>
                  </a:outerShdw>
                </a:effectLst>
                <a:cs typeface="+mn-cs"/>
              </a:rPr>
              <a:t>Links over lap and hence</a:t>
            </a:r>
          </a:p>
          <a:p>
            <a:pPr algn="ctr" eaLnBrk="0" hangingPunct="0">
              <a:defRPr/>
            </a:pPr>
            <a:r>
              <a:rPr lang="en-US">
                <a:effectLst>
                  <a:outerShdw blurRad="38100" dist="38100" dir="2700000" algn="tl">
                    <a:srgbClr val="000000">
                      <a:alpha val="43137"/>
                    </a:srgbClr>
                  </a:outerShdw>
                </a:effectLst>
                <a:cs typeface="+mn-cs"/>
              </a:rPr>
              <a:t>can’t </a:t>
            </a:r>
            <a:r>
              <a:rPr lang="en-US" dirty="0">
                <a:effectLst>
                  <a:outerShdw blurRad="38100" dist="38100" dir="2700000" algn="tl">
                    <a:srgbClr val="000000">
                      <a:alpha val="43137"/>
                    </a:srgbClr>
                  </a:outerShdw>
                </a:effectLst>
                <a:cs typeface="+mn-cs"/>
              </a:rPr>
              <a:t>be done by a CFG!</a:t>
            </a:r>
          </a:p>
        </p:txBody>
      </p:sp>
      <p:grpSp>
        <p:nvGrpSpPr>
          <p:cNvPr id="5" name="Group 26"/>
          <p:cNvGrpSpPr>
            <a:grpSpLocks/>
          </p:cNvGrpSpPr>
          <p:nvPr/>
        </p:nvGrpSpPr>
        <p:grpSpPr bwMode="auto">
          <a:xfrm>
            <a:off x="1524000" y="4495800"/>
            <a:ext cx="1344613" cy="1666875"/>
            <a:chOff x="2065" y="1551"/>
            <a:chExt cx="1628" cy="1988"/>
          </a:xfrm>
        </p:grpSpPr>
        <p:sp>
          <p:nvSpPr>
            <p:cNvPr id="23" name="Freeform 9"/>
            <p:cNvSpPr>
              <a:spLocks/>
            </p:cNvSpPr>
            <p:nvPr/>
          </p:nvSpPr>
          <p:spPr bwMode="auto">
            <a:xfrm>
              <a:off x="2778" y="1977"/>
              <a:ext cx="331" cy="333"/>
            </a:xfrm>
            <a:custGeom>
              <a:avLst/>
              <a:gdLst/>
              <a:ahLst/>
              <a:cxnLst>
                <a:cxn ang="0">
                  <a:pos x="255" y="212"/>
                </a:cxn>
                <a:cxn ang="0">
                  <a:pos x="284" y="141"/>
                </a:cxn>
                <a:cxn ang="0">
                  <a:pos x="279" y="85"/>
                </a:cxn>
                <a:cxn ang="0">
                  <a:pos x="270" y="38"/>
                </a:cxn>
                <a:cxn ang="0">
                  <a:pos x="227" y="5"/>
                </a:cxn>
                <a:cxn ang="0">
                  <a:pos x="166" y="0"/>
                </a:cxn>
                <a:cxn ang="0">
                  <a:pos x="118" y="5"/>
                </a:cxn>
                <a:cxn ang="0">
                  <a:pos x="47" y="47"/>
                </a:cxn>
                <a:cxn ang="0">
                  <a:pos x="14" y="113"/>
                </a:cxn>
                <a:cxn ang="0">
                  <a:pos x="0" y="193"/>
                </a:cxn>
                <a:cxn ang="0">
                  <a:pos x="14" y="282"/>
                </a:cxn>
                <a:cxn ang="0">
                  <a:pos x="43" y="315"/>
                </a:cxn>
                <a:cxn ang="0">
                  <a:pos x="95" y="334"/>
                </a:cxn>
                <a:cxn ang="0">
                  <a:pos x="147" y="329"/>
                </a:cxn>
                <a:cxn ang="0">
                  <a:pos x="203" y="306"/>
                </a:cxn>
                <a:cxn ang="0">
                  <a:pos x="241" y="273"/>
                </a:cxn>
                <a:cxn ang="0">
                  <a:pos x="303" y="325"/>
                </a:cxn>
                <a:cxn ang="0">
                  <a:pos x="331" y="325"/>
                </a:cxn>
                <a:cxn ang="0">
                  <a:pos x="331" y="296"/>
                </a:cxn>
                <a:cxn ang="0">
                  <a:pos x="317" y="273"/>
                </a:cxn>
                <a:cxn ang="0">
                  <a:pos x="255" y="212"/>
                </a:cxn>
              </a:cxnLst>
              <a:rect l="0" t="0" r="r" b="b"/>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4" name="Freeform 10"/>
            <p:cNvSpPr>
              <a:spLocks/>
            </p:cNvSpPr>
            <p:nvPr/>
          </p:nvSpPr>
          <p:spPr bwMode="auto">
            <a:xfrm>
              <a:off x="2811" y="1930"/>
              <a:ext cx="304" cy="127"/>
            </a:xfrm>
            <a:custGeom>
              <a:avLst/>
              <a:gdLst/>
              <a:ahLst/>
              <a:cxnLst>
                <a:cxn ang="0">
                  <a:pos x="234" y="127"/>
                </a:cxn>
                <a:cxn ang="0">
                  <a:pos x="303" y="117"/>
                </a:cxn>
                <a:cxn ang="0">
                  <a:pos x="303" y="90"/>
                </a:cxn>
                <a:cxn ang="0">
                  <a:pos x="223" y="110"/>
                </a:cxn>
                <a:cxn ang="0">
                  <a:pos x="213" y="100"/>
                </a:cxn>
                <a:cxn ang="0">
                  <a:pos x="265" y="61"/>
                </a:cxn>
                <a:cxn ang="0">
                  <a:pos x="246" y="51"/>
                </a:cxn>
                <a:cxn ang="0">
                  <a:pos x="199" y="81"/>
                </a:cxn>
                <a:cxn ang="0">
                  <a:pos x="180" y="71"/>
                </a:cxn>
                <a:cxn ang="0">
                  <a:pos x="253" y="24"/>
                </a:cxn>
                <a:cxn ang="0">
                  <a:pos x="239" y="0"/>
                </a:cxn>
                <a:cxn ang="0">
                  <a:pos x="147" y="71"/>
                </a:cxn>
                <a:cxn ang="0">
                  <a:pos x="85" y="90"/>
                </a:cxn>
                <a:cxn ang="0">
                  <a:pos x="69" y="66"/>
                </a:cxn>
                <a:cxn ang="0">
                  <a:pos x="50" y="17"/>
                </a:cxn>
                <a:cxn ang="0">
                  <a:pos x="28" y="37"/>
                </a:cxn>
                <a:cxn ang="0">
                  <a:pos x="52" y="85"/>
                </a:cxn>
                <a:cxn ang="0">
                  <a:pos x="38" y="95"/>
                </a:cxn>
                <a:cxn ang="0">
                  <a:pos x="14" y="51"/>
                </a:cxn>
                <a:cxn ang="0">
                  <a:pos x="0" y="76"/>
                </a:cxn>
                <a:cxn ang="0">
                  <a:pos x="17" y="120"/>
                </a:cxn>
                <a:cxn ang="0">
                  <a:pos x="133" y="105"/>
                </a:cxn>
                <a:cxn ang="0">
                  <a:pos x="234" y="127"/>
                </a:cxn>
              </a:cxnLst>
              <a:rect l="0" t="0" r="r" b="b"/>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5" name="Freeform 11"/>
            <p:cNvSpPr>
              <a:spLocks/>
            </p:cNvSpPr>
            <p:nvPr/>
          </p:nvSpPr>
          <p:spPr bwMode="auto">
            <a:xfrm>
              <a:off x="2890" y="1839"/>
              <a:ext cx="519" cy="632"/>
            </a:xfrm>
            <a:custGeom>
              <a:avLst/>
              <a:gdLst/>
              <a:ahLst/>
              <a:cxnLst>
                <a:cxn ang="0">
                  <a:pos x="14" y="623"/>
                </a:cxn>
                <a:cxn ang="0">
                  <a:pos x="0" y="595"/>
                </a:cxn>
                <a:cxn ang="0">
                  <a:pos x="9" y="567"/>
                </a:cxn>
                <a:cxn ang="0">
                  <a:pos x="42" y="539"/>
                </a:cxn>
                <a:cxn ang="0">
                  <a:pos x="126" y="525"/>
                </a:cxn>
                <a:cxn ang="0">
                  <a:pos x="233" y="534"/>
                </a:cxn>
                <a:cxn ang="0">
                  <a:pos x="369" y="516"/>
                </a:cxn>
                <a:cxn ang="0">
                  <a:pos x="453" y="474"/>
                </a:cxn>
                <a:cxn ang="0">
                  <a:pos x="471" y="451"/>
                </a:cxn>
                <a:cxn ang="0">
                  <a:pos x="457" y="390"/>
                </a:cxn>
                <a:cxn ang="0">
                  <a:pos x="420" y="256"/>
                </a:cxn>
                <a:cxn ang="0">
                  <a:pos x="364" y="177"/>
                </a:cxn>
                <a:cxn ang="0">
                  <a:pos x="327" y="153"/>
                </a:cxn>
                <a:cxn ang="0">
                  <a:pos x="322" y="130"/>
                </a:cxn>
                <a:cxn ang="0">
                  <a:pos x="341" y="121"/>
                </a:cxn>
                <a:cxn ang="0">
                  <a:pos x="355" y="98"/>
                </a:cxn>
                <a:cxn ang="0">
                  <a:pos x="327" y="65"/>
                </a:cxn>
                <a:cxn ang="0">
                  <a:pos x="294" y="70"/>
                </a:cxn>
                <a:cxn ang="0">
                  <a:pos x="275" y="46"/>
                </a:cxn>
                <a:cxn ang="0">
                  <a:pos x="299" y="14"/>
                </a:cxn>
                <a:cxn ang="0">
                  <a:pos x="341" y="0"/>
                </a:cxn>
                <a:cxn ang="0">
                  <a:pos x="392" y="14"/>
                </a:cxn>
                <a:cxn ang="0">
                  <a:pos x="411" y="60"/>
                </a:cxn>
                <a:cxn ang="0">
                  <a:pos x="406" y="121"/>
                </a:cxn>
                <a:cxn ang="0">
                  <a:pos x="373" y="144"/>
                </a:cxn>
                <a:cxn ang="0">
                  <a:pos x="411" y="181"/>
                </a:cxn>
                <a:cxn ang="0">
                  <a:pos x="457" y="237"/>
                </a:cxn>
                <a:cxn ang="0">
                  <a:pos x="485" y="339"/>
                </a:cxn>
                <a:cxn ang="0">
                  <a:pos x="518" y="455"/>
                </a:cxn>
                <a:cxn ang="0">
                  <a:pos x="518" y="502"/>
                </a:cxn>
                <a:cxn ang="0">
                  <a:pos x="504" y="511"/>
                </a:cxn>
                <a:cxn ang="0">
                  <a:pos x="420" y="548"/>
                </a:cxn>
                <a:cxn ang="0">
                  <a:pos x="322" y="576"/>
                </a:cxn>
                <a:cxn ang="0">
                  <a:pos x="154" y="599"/>
                </a:cxn>
                <a:cxn ang="0">
                  <a:pos x="56" y="632"/>
                </a:cxn>
                <a:cxn ang="0">
                  <a:pos x="14" y="623"/>
                </a:cxn>
              </a:cxnLst>
              <a:rect l="0" t="0" r="r" b="b"/>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6" name="Freeform 12"/>
            <p:cNvSpPr>
              <a:spLocks/>
            </p:cNvSpPr>
            <p:nvPr/>
          </p:nvSpPr>
          <p:spPr bwMode="auto">
            <a:xfrm>
              <a:off x="3189" y="2045"/>
              <a:ext cx="46" cy="87"/>
            </a:xfrm>
            <a:custGeom>
              <a:avLst/>
              <a:gdLst/>
              <a:ahLst/>
              <a:cxnLst>
                <a:cxn ang="0">
                  <a:pos x="10" y="32"/>
                </a:cxn>
                <a:cxn ang="0">
                  <a:pos x="28" y="75"/>
                </a:cxn>
                <a:cxn ang="0">
                  <a:pos x="35" y="86"/>
                </a:cxn>
                <a:cxn ang="0">
                  <a:pos x="43" y="85"/>
                </a:cxn>
                <a:cxn ang="0">
                  <a:pos x="47" y="73"/>
                </a:cxn>
                <a:cxn ang="0">
                  <a:pos x="1" y="0"/>
                </a:cxn>
                <a:cxn ang="0">
                  <a:pos x="0" y="15"/>
                </a:cxn>
                <a:cxn ang="0">
                  <a:pos x="10" y="32"/>
                </a:cxn>
              </a:cxnLst>
              <a:rect l="0" t="0" r="r" b="b"/>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7" name="Freeform 13"/>
            <p:cNvSpPr>
              <a:spLocks/>
            </p:cNvSpPr>
            <p:nvPr/>
          </p:nvSpPr>
          <p:spPr bwMode="auto">
            <a:xfrm>
              <a:off x="3141" y="1560"/>
              <a:ext cx="552" cy="453"/>
            </a:xfrm>
            <a:custGeom>
              <a:avLst/>
              <a:gdLst/>
              <a:ahLst/>
              <a:cxnLst>
                <a:cxn ang="0">
                  <a:pos x="93" y="345"/>
                </a:cxn>
                <a:cxn ang="0">
                  <a:pos x="0" y="373"/>
                </a:cxn>
                <a:cxn ang="0">
                  <a:pos x="9" y="410"/>
                </a:cxn>
                <a:cxn ang="0">
                  <a:pos x="140" y="345"/>
                </a:cxn>
                <a:cxn ang="0">
                  <a:pos x="9" y="429"/>
                </a:cxn>
                <a:cxn ang="0">
                  <a:pos x="23" y="452"/>
                </a:cxn>
                <a:cxn ang="0">
                  <a:pos x="121" y="382"/>
                </a:cxn>
                <a:cxn ang="0">
                  <a:pos x="196" y="345"/>
                </a:cxn>
                <a:cxn ang="0">
                  <a:pos x="313" y="312"/>
                </a:cxn>
                <a:cxn ang="0">
                  <a:pos x="434" y="312"/>
                </a:cxn>
                <a:cxn ang="0">
                  <a:pos x="546" y="308"/>
                </a:cxn>
                <a:cxn ang="0">
                  <a:pos x="551" y="275"/>
                </a:cxn>
                <a:cxn ang="0">
                  <a:pos x="430" y="284"/>
                </a:cxn>
                <a:cxn ang="0">
                  <a:pos x="313" y="294"/>
                </a:cxn>
                <a:cxn ang="0">
                  <a:pos x="196" y="322"/>
                </a:cxn>
                <a:cxn ang="0">
                  <a:pos x="177" y="326"/>
                </a:cxn>
                <a:cxn ang="0">
                  <a:pos x="313" y="261"/>
                </a:cxn>
                <a:cxn ang="0">
                  <a:pos x="448" y="172"/>
                </a:cxn>
                <a:cxn ang="0">
                  <a:pos x="453" y="140"/>
                </a:cxn>
                <a:cxn ang="0">
                  <a:pos x="350" y="210"/>
                </a:cxn>
                <a:cxn ang="0">
                  <a:pos x="224" y="284"/>
                </a:cxn>
                <a:cxn ang="0">
                  <a:pos x="168" y="303"/>
                </a:cxn>
                <a:cxn ang="0">
                  <a:pos x="271" y="224"/>
                </a:cxn>
                <a:cxn ang="0">
                  <a:pos x="332" y="135"/>
                </a:cxn>
                <a:cxn ang="0">
                  <a:pos x="360" y="47"/>
                </a:cxn>
                <a:cxn ang="0">
                  <a:pos x="332" y="0"/>
                </a:cxn>
                <a:cxn ang="0">
                  <a:pos x="318" y="103"/>
                </a:cxn>
                <a:cxn ang="0">
                  <a:pos x="266" y="196"/>
                </a:cxn>
                <a:cxn ang="0">
                  <a:pos x="191" y="256"/>
                </a:cxn>
                <a:cxn ang="0">
                  <a:pos x="93" y="345"/>
                </a:cxn>
              </a:cxnLst>
              <a:rect l="0" t="0" r="r" b="b"/>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8" name="Freeform 14"/>
            <p:cNvSpPr>
              <a:spLocks/>
            </p:cNvSpPr>
            <p:nvPr/>
          </p:nvSpPr>
          <p:spPr bwMode="auto">
            <a:xfrm>
              <a:off x="3136" y="2057"/>
              <a:ext cx="31" cy="91"/>
            </a:xfrm>
            <a:custGeom>
              <a:avLst/>
              <a:gdLst/>
              <a:ahLst/>
              <a:cxnLst>
                <a:cxn ang="0">
                  <a:pos x="16" y="32"/>
                </a:cxn>
                <a:cxn ang="0">
                  <a:pos x="6" y="77"/>
                </a:cxn>
                <a:cxn ang="0">
                  <a:pos x="0" y="87"/>
                </a:cxn>
                <a:cxn ang="0">
                  <a:pos x="9" y="92"/>
                </a:cxn>
                <a:cxn ang="0">
                  <a:pos x="22" y="85"/>
                </a:cxn>
                <a:cxn ang="0">
                  <a:pos x="31" y="0"/>
                </a:cxn>
                <a:cxn ang="0">
                  <a:pos x="19" y="12"/>
                </a:cxn>
                <a:cxn ang="0">
                  <a:pos x="16" y="32"/>
                </a:cxn>
              </a:cxnLst>
              <a:rect l="0" t="0" r="r" b="b"/>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9" name="Freeform 15"/>
            <p:cNvSpPr>
              <a:spLocks/>
            </p:cNvSpPr>
            <p:nvPr/>
          </p:nvSpPr>
          <p:spPr bwMode="auto">
            <a:xfrm>
              <a:off x="3097" y="1812"/>
              <a:ext cx="27" cy="91"/>
            </a:xfrm>
            <a:custGeom>
              <a:avLst/>
              <a:gdLst/>
              <a:ahLst/>
              <a:cxnLst>
                <a:cxn ang="0">
                  <a:pos x="17" y="62"/>
                </a:cxn>
                <a:cxn ang="0">
                  <a:pos x="7" y="17"/>
                </a:cxn>
                <a:cxn ang="0">
                  <a:pos x="0" y="5"/>
                </a:cxn>
                <a:cxn ang="0">
                  <a:pos x="14" y="0"/>
                </a:cxn>
                <a:cxn ang="0">
                  <a:pos x="27" y="7"/>
                </a:cxn>
                <a:cxn ang="0">
                  <a:pos x="24" y="92"/>
                </a:cxn>
                <a:cxn ang="0">
                  <a:pos x="14" y="80"/>
                </a:cxn>
                <a:cxn ang="0">
                  <a:pos x="17" y="62"/>
                </a:cxn>
              </a:cxnLst>
              <a:rect l="0" t="0" r="r" b="b"/>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0" name="Freeform 16"/>
            <p:cNvSpPr>
              <a:spLocks/>
            </p:cNvSpPr>
            <p:nvPr/>
          </p:nvSpPr>
          <p:spPr bwMode="auto">
            <a:xfrm>
              <a:off x="3038" y="1831"/>
              <a:ext cx="67" cy="72"/>
            </a:xfrm>
            <a:custGeom>
              <a:avLst/>
              <a:gdLst/>
              <a:ahLst/>
              <a:cxnLst>
                <a:cxn ang="0">
                  <a:pos x="40" y="50"/>
                </a:cxn>
                <a:cxn ang="0">
                  <a:pos x="8" y="15"/>
                </a:cxn>
                <a:cxn ang="0">
                  <a:pos x="0" y="8"/>
                </a:cxn>
                <a:cxn ang="0">
                  <a:pos x="3" y="0"/>
                </a:cxn>
                <a:cxn ang="0">
                  <a:pos x="18" y="3"/>
                </a:cxn>
                <a:cxn ang="0">
                  <a:pos x="66" y="73"/>
                </a:cxn>
                <a:cxn ang="0">
                  <a:pos x="53" y="68"/>
                </a:cxn>
                <a:cxn ang="0">
                  <a:pos x="40" y="50"/>
                </a:cxn>
              </a:cxnLst>
              <a:rect l="0" t="0" r="r" b="b"/>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1" name="Freeform 17"/>
            <p:cNvSpPr>
              <a:spLocks/>
            </p:cNvSpPr>
            <p:nvPr/>
          </p:nvSpPr>
          <p:spPr bwMode="auto">
            <a:xfrm>
              <a:off x="2440" y="1820"/>
              <a:ext cx="421" cy="668"/>
            </a:xfrm>
            <a:custGeom>
              <a:avLst/>
              <a:gdLst/>
              <a:ahLst/>
              <a:cxnLst>
                <a:cxn ang="0">
                  <a:pos x="64" y="299"/>
                </a:cxn>
                <a:cxn ang="0">
                  <a:pos x="191" y="378"/>
                </a:cxn>
                <a:cxn ang="0">
                  <a:pos x="308" y="468"/>
                </a:cxn>
                <a:cxn ang="0">
                  <a:pos x="393" y="563"/>
                </a:cxn>
                <a:cxn ang="0">
                  <a:pos x="421" y="607"/>
                </a:cxn>
                <a:cxn ang="0">
                  <a:pos x="414" y="649"/>
                </a:cxn>
                <a:cxn ang="0">
                  <a:pos x="386" y="670"/>
                </a:cxn>
                <a:cxn ang="0">
                  <a:pos x="332" y="670"/>
                </a:cxn>
                <a:cxn ang="0">
                  <a:pos x="294" y="591"/>
                </a:cxn>
                <a:cxn ang="0">
                  <a:pos x="233" y="503"/>
                </a:cxn>
                <a:cxn ang="0">
                  <a:pos x="148" y="427"/>
                </a:cxn>
                <a:cxn ang="0">
                  <a:pos x="61" y="348"/>
                </a:cxn>
                <a:cxn ang="0">
                  <a:pos x="5" y="313"/>
                </a:cxn>
                <a:cxn ang="0">
                  <a:pos x="0" y="287"/>
                </a:cxn>
                <a:cxn ang="0">
                  <a:pos x="28" y="230"/>
                </a:cxn>
                <a:cxn ang="0">
                  <a:pos x="96" y="155"/>
                </a:cxn>
                <a:cxn ang="0">
                  <a:pos x="202" y="104"/>
                </a:cxn>
                <a:cxn ang="0">
                  <a:pos x="289" y="83"/>
                </a:cxn>
                <a:cxn ang="0">
                  <a:pos x="289" y="37"/>
                </a:cxn>
                <a:cxn ang="0">
                  <a:pos x="346" y="0"/>
                </a:cxn>
                <a:cxn ang="0">
                  <a:pos x="395" y="0"/>
                </a:cxn>
                <a:cxn ang="0">
                  <a:pos x="402" y="21"/>
                </a:cxn>
                <a:cxn ang="0">
                  <a:pos x="381" y="42"/>
                </a:cxn>
                <a:cxn ang="0">
                  <a:pos x="346" y="42"/>
                </a:cxn>
                <a:cxn ang="0">
                  <a:pos x="332" y="72"/>
                </a:cxn>
                <a:cxn ang="0">
                  <a:pos x="329" y="121"/>
                </a:cxn>
                <a:cxn ang="0">
                  <a:pos x="303" y="121"/>
                </a:cxn>
                <a:cxn ang="0">
                  <a:pos x="273" y="118"/>
                </a:cxn>
                <a:cxn ang="0">
                  <a:pos x="202" y="141"/>
                </a:cxn>
                <a:cxn ang="0">
                  <a:pos x="132" y="183"/>
                </a:cxn>
                <a:cxn ang="0">
                  <a:pos x="82" y="239"/>
                </a:cxn>
                <a:cxn ang="0">
                  <a:pos x="64" y="299"/>
                </a:cxn>
              </a:cxnLst>
              <a:rect l="0" t="0" r="r" b="b"/>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2" name="Freeform 18"/>
            <p:cNvSpPr>
              <a:spLocks/>
            </p:cNvSpPr>
            <p:nvPr/>
          </p:nvSpPr>
          <p:spPr bwMode="auto">
            <a:xfrm>
              <a:off x="2499" y="1551"/>
              <a:ext cx="346" cy="396"/>
            </a:xfrm>
            <a:custGeom>
              <a:avLst/>
              <a:gdLst/>
              <a:ahLst/>
              <a:cxnLst>
                <a:cxn ang="0">
                  <a:pos x="292" y="288"/>
                </a:cxn>
                <a:cxn ang="0">
                  <a:pos x="346" y="340"/>
                </a:cxn>
                <a:cxn ang="0">
                  <a:pos x="334" y="359"/>
                </a:cxn>
                <a:cxn ang="0">
                  <a:pos x="278" y="312"/>
                </a:cxn>
                <a:cxn ang="0">
                  <a:pos x="271" y="316"/>
                </a:cxn>
                <a:cxn ang="0">
                  <a:pos x="318" y="375"/>
                </a:cxn>
                <a:cxn ang="0">
                  <a:pos x="304" y="396"/>
                </a:cxn>
                <a:cxn ang="0">
                  <a:pos x="254" y="333"/>
                </a:cxn>
                <a:cxn ang="0">
                  <a:pos x="214" y="309"/>
                </a:cxn>
                <a:cxn ang="0">
                  <a:pos x="108" y="260"/>
                </a:cxn>
                <a:cxn ang="0">
                  <a:pos x="52" y="246"/>
                </a:cxn>
                <a:cxn ang="0">
                  <a:pos x="49" y="218"/>
                </a:cxn>
                <a:cxn ang="0">
                  <a:pos x="141" y="241"/>
                </a:cxn>
                <a:cxn ang="0">
                  <a:pos x="221" y="281"/>
                </a:cxn>
                <a:cxn ang="0">
                  <a:pos x="247" y="302"/>
                </a:cxn>
                <a:cxn ang="0">
                  <a:pos x="179" y="232"/>
                </a:cxn>
                <a:cxn ang="0">
                  <a:pos x="64" y="162"/>
                </a:cxn>
                <a:cxn ang="0">
                  <a:pos x="0" y="129"/>
                </a:cxn>
                <a:cxn ang="0">
                  <a:pos x="7" y="108"/>
                </a:cxn>
                <a:cxn ang="0">
                  <a:pos x="56" y="129"/>
                </a:cxn>
                <a:cxn ang="0">
                  <a:pos x="148" y="183"/>
                </a:cxn>
                <a:cxn ang="0">
                  <a:pos x="219" y="232"/>
                </a:cxn>
                <a:cxn ang="0">
                  <a:pos x="268" y="284"/>
                </a:cxn>
                <a:cxn ang="0">
                  <a:pos x="193" y="176"/>
                </a:cxn>
                <a:cxn ang="0">
                  <a:pos x="141" y="84"/>
                </a:cxn>
                <a:cxn ang="0">
                  <a:pos x="122" y="0"/>
                </a:cxn>
                <a:cxn ang="0">
                  <a:pos x="148" y="0"/>
                </a:cxn>
                <a:cxn ang="0">
                  <a:pos x="165" y="73"/>
                </a:cxn>
                <a:cxn ang="0">
                  <a:pos x="226" y="178"/>
                </a:cxn>
                <a:cxn ang="0">
                  <a:pos x="268" y="246"/>
                </a:cxn>
                <a:cxn ang="0">
                  <a:pos x="292" y="288"/>
                </a:cxn>
              </a:cxnLst>
              <a:rect l="0" t="0" r="r" b="b"/>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3" name="Freeform 19"/>
            <p:cNvSpPr>
              <a:spLocks/>
            </p:cNvSpPr>
            <p:nvPr/>
          </p:nvSpPr>
          <p:spPr bwMode="auto">
            <a:xfrm>
              <a:off x="2880" y="1822"/>
              <a:ext cx="67" cy="74"/>
            </a:xfrm>
            <a:custGeom>
              <a:avLst/>
              <a:gdLst/>
              <a:ahLst/>
              <a:cxnLst>
                <a:cxn ang="0">
                  <a:pos x="21" y="52"/>
                </a:cxn>
                <a:cxn ang="0">
                  <a:pos x="49" y="16"/>
                </a:cxn>
                <a:cxn ang="0">
                  <a:pos x="54" y="0"/>
                </a:cxn>
                <a:cxn ang="0">
                  <a:pos x="64" y="5"/>
                </a:cxn>
                <a:cxn ang="0">
                  <a:pos x="67" y="18"/>
                </a:cxn>
                <a:cxn ang="0">
                  <a:pos x="0" y="75"/>
                </a:cxn>
                <a:cxn ang="0">
                  <a:pos x="5" y="59"/>
                </a:cxn>
                <a:cxn ang="0">
                  <a:pos x="21" y="52"/>
                </a:cxn>
              </a:cxnLst>
              <a:rect l="0" t="0" r="r" b="b"/>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4" name="Freeform 20"/>
            <p:cNvSpPr>
              <a:spLocks/>
            </p:cNvSpPr>
            <p:nvPr/>
          </p:nvSpPr>
          <p:spPr bwMode="auto">
            <a:xfrm>
              <a:off x="2857" y="1782"/>
              <a:ext cx="40" cy="89"/>
            </a:xfrm>
            <a:custGeom>
              <a:avLst/>
              <a:gdLst/>
              <a:ahLst/>
              <a:cxnLst>
                <a:cxn ang="0">
                  <a:pos x="15" y="59"/>
                </a:cxn>
                <a:cxn ang="0">
                  <a:pos x="21" y="17"/>
                </a:cxn>
                <a:cxn ang="0">
                  <a:pos x="18" y="2"/>
                </a:cxn>
                <a:cxn ang="0">
                  <a:pos x="32" y="0"/>
                </a:cxn>
                <a:cxn ang="0">
                  <a:pos x="41" y="12"/>
                </a:cxn>
                <a:cxn ang="0">
                  <a:pos x="6" y="89"/>
                </a:cxn>
                <a:cxn ang="0">
                  <a:pos x="0" y="74"/>
                </a:cxn>
                <a:cxn ang="0">
                  <a:pos x="15" y="59"/>
                </a:cxn>
              </a:cxnLst>
              <a:rect l="0" t="0" r="r" b="b"/>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5" name="Freeform 21"/>
            <p:cNvSpPr>
              <a:spLocks/>
            </p:cNvSpPr>
            <p:nvPr/>
          </p:nvSpPr>
          <p:spPr bwMode="auto">
            <a:xfrm>
              <a:off x="2667" y="1960"/>
              <a:ext cx="79" cy="66"/>
            </a:xfrm>
            <a:custGeom>
              <a:avLst/>
              <a:gdLst/>
              <a:ahLst/>
              <a:cxnLst>
                <a:cxn ang="0">
                  <a:pos x="49" y="18"/>
                </a:cxn>
                <a:cxn ang="0">
                  <a:pos x="8" y="48"/>
                </a:cxn>
                <a:cxn ang="0">
                  <a:pos x="0" y="55"/>
                </a:cxn>
                <a:cxn ang="0">
                  <a:pos x="3" y="63"/>
                </a:cxn>
                <a:cxn ang="0">
                  <a:pos x="15" y="66"/>
                </a:cxn>
                <a:cxn ang="0">
                  <a:pos x="80" y="0"/>
                </a:cxn>
                <a:cxn ang="0">
                  <a:pos x="65" y="5"/>
                </a:cxn>
                <a:cxn ang="0">
                  <a:pos x="49" y="18"/>
                </a:cxn>
              </a:cxnLst>
              <a:rect l="0" t="0" r="r" b="b"/>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6" name="Freeform 22"/>
            <p:cNvSpPr>
              <a:spLocks/>
            </p:cNvSpPr>
            <p:nvPr/>
          </p:nvSpPr>
          <p:spPr bwMode="auto">
            <a:xfrm>
              <a:off x="2690" y="1988"/>
              <a:ext cx="81" cy="76"/>
            </a:xfrm>
            <a:custGeom>
              <a:avLst/>
              <a:gdLst/>
              <a:ahLst/>
              <a:cxnLst>
                <a:cxn ang="0">
                  <a:pos x="52" y="24"/>
                </a:cxn>
                <a:cxn ang="0">
                  <a:pos x="7" y="63"/>
                </a:cxn>
                <a:cxn ang="0">
                  <a:pos x="0" y="70"/>
                </a:cxn>
                <a:cxn ang="0">
                  <a:pos x="7" y="75"/>
                </a:cxn>
                <a:cxn ang="0">
                  <a:pos x="22" y="75"/>
                </a:cxn>
                <a:cxn ang="0">
                  <a:pos x="81" y="0"/>
                </a:cxn>
                <a:cxn ang="0">
                  <a:pos x="66" y="7"/>
                </a:cxn>
                <a:cxn ang="0">
                  <a:pos x="52" y="24"/>
                </a:cxn>
              </a:cxnLst>
              <a:rect l="0" t="0" r="r" b="b"/>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7" name="Freeform 23"/>
            <p:cNvSpPr>
              <a:spLocks/>
            </p:cNvSpPr>
            <p:nvPr/>
          </p:nvSpPr>
          <p:spPr bwMode="auto">
            <a:xfrm>
              <a:off x="2626" y="2365"/>
              <a:ext cx="325" cy="576"/>
            </a:xfrm>
            <a:custGeom>
              <a:avLst/>
              <a:gdLst/>
              <a:ahLst/>
              <a:cxnLst>
                <a:cxn ang="0">
                  <a:pos x="24" y="219"/>
                </a:cxn>
                <a:cxn ang="0">
                  <a:pos x="57" y="131"/>
                </a:cxn>
                <a:cxn ang="0">
                  <a:pos x="118" y="61"/>
                </a:cxn>
                <a:cxn ang="0">
                  <a:pos x="179" y="14"/>
                </a:cxn>
                <a:cxn ang="0">
                  <a:pos x="231" y="0"/>
                </a:cxn>
                <a:cxn ang="0">
                  <a:pos x="283" y="0"/>
                </a:cxn>
                <a:cxn ang="0">
                  <a:pos x="311" y="23"/>
                </a:cxn>
                <a:cxn ang="0">
                  <a:pos x="325" y="61"/>
                </a:cxn>
                <a:cxn ang="0">
                  <a:pos x="320" y="126"/>
                </a:cxn>
                <a:cxn ang="0">
                  <a:pos x="278" y="187"/>
                </a:cxn>
                <a:cxn ang="0">
                  <a:pos x="250" y="219"/>
                </a:cxn>
                <a:cxn ang="0">
                  <a:pos x="221" y="266"/>
                </a:cxn>
                <a:cxn ang="0">
                  <a:pos x="217" y="322"/>
                </a:cxn>
                <a:cxn ang="0">
                  <a:pos x="236" y="387"/>
                </a:cxn>
                <a:cxn ang="0">
                  <a:pos x="245" y="481"/>
                </a:cxn>
                <a:cxn ang="0">
                  <a:pos x="226" y="541"/>
                </a:cxn>
                <a:cxn ang="0">
                  <a:pos x="174" y="574"/>
                </a:cxn>
                <a:cxn ang="0">
                  <a:pos x="113" y="574"/>
                </a:cxn>
                <a:cxn ang="0">
                  <a:pos x="57" y="555"/>
                </a:cxn>
                <a:cxn ang="0">
                  <a:pos x="24" y="499"/>
                </a:cxn>
                <a:cxn ang="0">
                  <a:pos x="0" y="415"/>
                </a:cxn>
                <a:cxn ang="0">
                  <a:pos x="0" y="313"/>
                </a:cxn>
                <a:cxn ang="0">
                  <a:pos x="9" y="252"/>
                </a:cxn>
                <a:cxn ang="0">
                  <a:pos x="33" y="187"/>
                </a:cxn>
                <a:cxn ang="0">
                  <a:pos x="52" y="140"/>
                </a:cxn>
                <a:cxn ang="0">
                  <a:pos x="24" y="219"/>
                </a:cxn>
              </a:cxnLst>
              <a:rect l="0" t="0" r="r" b="b"/>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8" name="Freeform 24"/>
            <p:cNvSpPr>
              <a:spLocks/>
            </p:cNvSpPr>
            <p:nvPr/>
          </p:nvSpPr>
          <p:spPr bwMode="auto">
            <a:xfrm>
              <a:off x="2609" y="2861"/>
              <a:ext cx="365" cy="678"/>
            </a:xfrm>
            <a:custGeom>
              <a:avLst/>
              <a:gdLst/>
              <a:ahLst/>
              <a:cxnLst>
                <a:cxn ang="0">
                  <a:pos x="156" y="9"/>
                </a:cxn>
                <a:cxn ang="0">
                  <a:pos x="184" y="0"/>
                </a:cxn>
                <a:cxn ang="0">
                  <a:pos x="234" y="23"/>
                </a:cxn>
                <a:cxn ang="0">
                  <a:pos x="307" y="128"/>
                </a:cxn>
                <a:cxn ang="0">
                  <a:pos x="361" y="218"/>
                </a:cxn>
                <a:cxn ang="0">
                  <a:pos x="366" y="267"/>
                </a:cxn>
                <a:cxn ang="0">
                  <a:pos x="335" y="327"/>
                </a:cxn>
                <a:cxn ang="0">
                  <a:pos x="269" y="381"/>
                </a:cxn>
                <a:cxn ang="0">
                  <a:pos x="165" y="439"/>
                </a:cxn>
                <a:cxn ang="0">
                  <a:pos x="92" y="485"/>
                </a:cxn>
                <a:cxn ang="0">
                  <a:pos x="73" y="515"/>
                </a:cxn>
                <a:cxn ang="0">
                  <a:pos x="97" y="527"/>
                </a:cxn>
                <a:cxn ang="0">
                  <a:pos x="172" y="571"/>
                </a:cxn>
                <a:cxn ang="0">
                  <a:pos x="217" y="641"/>
                </a:cxn>
                <a:cxn ang="0">
                  <a:pos x="208" y="657"/>
                </a:cxn>
                <a:cxn ang="0">
                  <a:pos x="172" y="678"/>
                </a:cxn>
                <a:cxn ang="0">
                  <a:pos x="130" y="678"/>
                </a:cxn>
                <a:cxn ang="0">
                  <a:pos x="125" y="618"/>
                </a:cxn>
                <a:cxn ang="0">
                  <a:pos x="94" y="583"/>
                </a:cxn>
                <a:cxn ang="0">
                  <a:pos x="40" y="546"/>
                </a:cxn>
                <a:cxn ang="0">
                  <a:pos x="0" y="539"/>
                </a:cxn>
                <a:cxn ang="0">
                  <a:pos x="2" y="506"/>
                </a:cxn>
                <a:cxn ang="0">
                  <a:pos x="38" y="478"/>
                </a:cxn>
                <a:cxn ang="0">
                  <a:pos x="128" y="423"/>
                </a:cxn>
                <a:cxn ang="0">
                  <a:pos x="231" y="367"/>
                </a:cxn>
                <a:cxn ang="0">
                  <a:pos x="293" y="302"/>
                </a:cxn>
                <a:cxn ang="0">
                  <a:pos x="312" y="267"/>
                </a:cxn>
                <a:cxn ang="0">
                  <a:pos x="312" y="235"/>
                </a:cxn>
                <a:cxn ang="0">
                  <a:pos x="286" y="174"/>
                </a:cxn>
                <a:cxn ang="0">
                  <a:pos x="191" y="93"/>
                </a:cxn>
                <a:cxn ang="0">
                  <a:pos x="132" y="53"/>
                </a:cxn>
                <a:cxn ang="0">
                  <a:pos x="156" y="9"/>
                </a:cxn>
              </a:cxnLst>
              <a:rect l="0" t="0" r="r" b="b"/>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9" name="Freeform 25"/>
            <p:cNvSpPr>
              <a:spLocks/>
            </p:cNvSpPr>
            <p:nvPr/>
          </p:nvSpPr>
          <p:spPr bwMode="auto">
            <a:xfrm>
              <a:off x="2065" y="2761"/>
              <a:ext cx="694" cy="362"/>
            </a:xfrm>
            <a:custGeom>
              <a:avLst/>
              <a:gdLst/>
              <a:ahLst/>
              <a:cxnLst>
                <a:cxn ang="0">
                  <a:pos x="508" y="23"/>
                </a:cxn>
                <a:cxn ang="0">
                  <a:pos x="601" y="0"/>
                </a:cxn>
                <a:cxn ang="0">
                  <a:pos x="694" y="28"/>
                </a:cxn>
                <a:cxn ang="0">
                  <a:pos x="694" y="70"/>
                </a:cxn>
                <a:cxn ang="0">
                  <a:pos x="657" y="98"/>
                </a:cxn>
                <a:cxn ang="0">
                  <a:pos x="582" y="98"/>
                </a:cxn>
                <a:cxn ang="0">
                  <a:pos x="461" y="94"/>
                </a:cxn>
                <a:cxn ang="0">
                  <a:pos x="391" y="94"/>
                </a:cxn>
                <a:cxn ang="0">
                  <a:pos x="377" y="113"/>
                </a:cxn>
                <a:cxn ang="0">
                  <a:pos x="363" y="216"/>
                </a:cxn>
                <a:cxn ang="0">
                  <a:pos x="303" y="309"/>
                </a:cxn>
                <a:cxn ang="0">
                  <a:pos x="200" y="347"/>
                </a:cxn>
                <a:cxn ang="0">
                  <a:pos x="172" y="361"/>
                </a:cxn>
                <a:cxn ang="0">
                  <a:pos x="135" y="352"/>
                </a:cxn>
                <a:cxn ang="0">
                  <a:pos x="84" y="272"/>
                </a:cxn>
                <a:cxn ang="0">
                  <a:pos x="5" y="225"/>
                </a:cxn>
                <a:cxn ang="0">
                  <a:pos x="0" y="206"/>
                </a:cxn>
                <a:cxn ang="0">
                  <a:pos x="56" y="155"/>
                </a:cxn>
                <a:cxn ang="0">
                  <a:pos x="98" y="183"/>
                </a:cxn>
                <a:cxn ang="0">
                  <a:pos x="140" y="272"/>
                </a:cxn>
                <a:cxn ang="0">
                  <a:pos x="158" y="328"/>
                </a:cxn>
                <a:cxn ang="0">
                  <a:pos x="247" y="291"/>
                </a:cxn>
                <a:cxn ang="0">
                  <a:pos x="303" y="230"/>
                </a:cxn>
                <a:cxn ang="0">
                  <a:pos x="326" y="155"/>
                </a:cxn>
                <a:cxn ang="0">
                  <a:pos x="349" y="42"/>
                </a:cxn>
                <a:cxn ang="0">
                  <a:pos x="396" y="33"/>
                </a:cxn>
                <a:cxn ang="0">
                  <a:pos x="508" y="23"/>
                </a:cxn>
              </a:cxnLst>
              <a:rect l="0" t="0" r="r" b="b"/>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40" name="Rectangle 39"/>
          <p:cNvSpPr/>
          <p:nvPr/>
        </p:nvSpPr>
        <p:spPr>
          <a:xfrm>
            <a:off x="2989263" y="6162675"/>
            <a:ext cx="3635375" cy="523875"/>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sym typeface="Wingdings" pitchFamily="2" charset="2"/>
              </a:rPr>
              <a:t>Pumping Lemma (ugly)</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ppt_x"/>
                                          </p:val>
                                        </p:tav>
                                        <p:tav tm="100000">
                                          <p:val>
                                            <p:strVal val="#ppt_x"/>
                                          </p:val>
                                        </p:tav>
                                      </p:tavLst>
                                    </p:anim>
                                    <p:anim calcmode="lin" valueType="num">
                                      <p:cBhvr additive="base">
                                        <p:cTn id="20" dur="500" fill="hold"/>
                                        <p:tgtEl>
                                          <p:spTgt spid="4"/>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21"/>
                                        </p:tgtEl>
                                        <p:attrNameLst>
                                          <p:attrName>style.visibility</p:attrName>
                                        </p:attrNameLst>
                                      </p:cBhvr>
                                      <p:to>
                                        <p:strVal val="visible"/>
                                      </p:to>
                                    </p:set>
                                    <p:anim calcmode="lin" valueType="num">
                                      <p:cBhvr additive="base">
                                        <p:cTn id="23" dur="500" fill="hold"/>
                                        <p:tgtEl>
                                          <p:spTgt spid="21"/>
                                        </p:tgtEl>
                                        <p:attrNameLst>
                                          <p:attrName>ppt_x</p:attrName>
                                        </p:attrNameLst>
                                      </p:cBhvr>
                                      <p:tavLst>
                                        <p:tav tm="0">
                                          <p:val>
                                            <p:strVal val="#ppt_x"/>
                                          </p:val>
                                        </p:tav>
                                        <p:tav tm="100000">
                                          <p:val>
                                            <p:strVal val="#ppt_x"/>
                                          </p:val>
                                        </p:tav>
                                      </p:tavLst>
                                    </p:anim>
                                    <p:anim calcmode="lin" valueType="num">
                                      <p:cBhvr additive="base">
                                        <p:cTn id="24"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5"/>
                                        </p:tgtEl>
                                        <p:attrNameLst>
                                          <p:attrName>style.visibility</p:attrName>
                                        </p:attrNameLst>
                                      </p:cBhvr>
                                      <p:to>
                                        <p:strVal val="visible"/>
                                      </p:to>
                                    </p:set>
                                    <p:anim calcmode="lin" valueType="num">
                                      <p:cBhvr additive="base">
                                        <p:cTn id="29" dur="500" fill="hold"/>
                                        <p:tgtEl>
                                          <p:spTgt spid="5"/>
                                        </p:tgtEl>
                                        <p:attrNameLst>
                                          <p:attrName>ppt_x</p:attrName>
                                        </p:attrNameLst>
                                      </p:cBhvr>
                                      <p:tavLst>
                                        <p:tav tm="0">
                                          <p:val>
                                            <p:strVal val="#ppt_x"/>
                                          </p:val>
                                        </p:tav>
                                        <p:tav tm="100000">
                                          <p:val>
                                            <p:strVal val="#ppt_x"/>
                                          </p:val>
                                        </p:tav>
                                      </p:tavLst>
                                    </p:anim>
                                    <p:anim calcmode="lin" valueType="num">
                                      <p:cBhvr additive="base">
                                        <p:cTn id="30"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nodeType="click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500" fill="hold"/>
                                        <p:tgtEl>
                                          <p:spTgt spid="19"/>
                                        </p:tgtEl>
                                        <p:attrNameLst>
                                          <p:attrName>ppt_x</p:attrName>
                                        </p:attrNameLst>
                                      </p:cBhvr>
                                      <p:tavLst>
                                        <p:tav tm="0">
                                          <p:val>
                                            <p:strVal val="#ppt_x"/>
                                          </p:val>
                                        </p:tav>
                                        <p:tav tm="100000">
                                          <p:val>
                                            <p:strVal val="#ppt_x"/>
                                          </p:val>
                                        </p:tav>
                                      </p:tavLst>
                                    </p:anim>
                                    <p:anim calcmode="lin" valueType="num">
                                      <p:cBhvr additive="base">
                                        <p:cTn id="3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40"/>
                                        </p:tgtEl>
                                        <p:attrNameLst>
                                          <p:attrName>style.visibility</p:attrName>
                                        </p:attrNameLst>
                                      </p:cBhvr>
                                      <p:to>
                                        <p:strVal val="visible"/>
                                      </p:to>
                                    </p:set>
                                    <p:anim calcmode="lin" valueType="num">
                                      <p:cBhvr additive="base">
                                        <p:cTn id="41" dur="500" fill="hold"/>
                                        <p:tgtEl>
                                          <p:spTgt spid="40"/>
                                        </p:tgtEl>
                                        <p:attrNameLst>
                                          <p:attrName>ppt_x</p:attrName>
                                        </p:attrNameLst>
                                      </p:cBhvr>
                                      <p:tavLst>
                                        <p:tav tm="0">
                                          <p:val>
                                            <p:strVal val="#ppt_x"/>
                                          </p:val>
                                        </p:tav>
                                        <p:tav tm="100000">
                                          <p:val>
                                            <p:strVal val="#ppt_x"/>
                                          </p:val>
                                        </p:tav>
                                      </p:tavLst>
                                    </p:anim>
                                    <p:anim calcmode="lin" valueType="num">
                                      <p:cBhvr additive="base">
                                        <p:cTn id="42"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smtClean="0"/>
              <a:t>Grammars</a:t>
            </a:r>
          </a:p>
        </p:txBody>
      </p:sp>
      <p:sp>
        <p:nvSpPr>
          <p:cNvPr id="10" name="Text Box 8"/>
          <p:cNvSpPr txBox="1">
            <a:spLocks noChangeArrowheads="1"/>
          </p:cNvSpPr>
          <p:nvPr/>
        </p:nvSpPr>
        <p:spPr bwMode="auto">
          <a:xfrm>
            <a:off x="152400" y="2584450"/>
            <a:ext cx="8610600" cy="522288"/>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Grammar for </a:t>
            </a:r>
            <a:r>
              <a:rPr lang="en-US" dirty="0">
                <a:solidFill>
                  <a:schemeClr val="accent2"/>
                </a:solidFill>
                <a:effectLst>
                  <a:outerShdw blurRad="38100" dist="38100" dir="2700000" algn="tl">
                    <a:srgbClr val="000000">
                      <a:alpha val="43137"/>
                    </a:srgbClr>
                  </a:outerShdw>
                </a:effectLst>
                <a:cs typeface="+mn-cs"/>
              </a:rPr>
              <a:t>S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a:solidFill>
                  <a:schemeClr val="accent2"/>
                </a:solidFill>
                <a:effectLst>
                  <a:outerShdw blurRad="38100" dist="38100" dir="2700000" algn="tl">
                    <a:srgbClr val="000000">
                      <a:alpha val="43137"/>
                    </a:srgbClr>
                  </a:outerShdw>
                </a:effectLst>
                <a:cs typeface="+mn-cs"/>
              </a:rPr>
              <a:t>a</a:t>
            </a:r>
            <a:r>
              <a:rPr lang="en-US" baseline="30000" dirty="0">
                <a:solidFill>
                  <a:schemeClr val="accent2"/>
                </a:solidFill>
                <a:effectLst>
                  <a:outerShdw blurRad="38100" dist="38100" dir="2700000" algn="tl">
                    <a:srgbClr val="000000">
                      <a:alpha val="43137"/>
                    </a:srgbClr>
                  </a:outerShdw>
                </a:effectLst>
                <a:cs typeface="+mn-cs"/>
              </a:rPr>
              <a:t>n  </a:t>
            </a:r>
            <a:r>
              <a:rPr lang="en-US" dirty="0" err="1">
                <a:solidFill>
                  <a:schemeClr val="accent2"/>
                </a:solidFill>
                <a:effectLst>
                  <a:outerShdw blurRad="38100" dist="38100" dir="2700000" algn="tl">
                    <a:srgbClr val="000000">
                      <a:alpha val="43137"/>
                    </a:srgbClr>
                  </a:outerShdw>
                </a:effectLst>
                <a:cs typeface="+mn-cs"/>
              </a:rPr>
              <a:t>b</a:t>
            </a:r>
            <a:r>
              <a:rPr lang="en-US" baseline="30000" dirty="0" err="1">
                <a:solidFill>
                  <a:schemeClr val="accent2"/>
                </a:solidFill>
                <a:effectLst>
                  <a:outerShdw blurRad="38100" dist="38100" dir="2700000" algn="tl">
                    <a:srgbClr val="000000">
                      <a:alpha val="43137"/>
                    </a:srgbClr>
                  </a:outerShdw>
                </a:effectLst>
                <a:cs typeface="+mn-cs"/>
              </a:rPr>
              <a:t>n</a:t>
            </a:r>
            <a:r>
              <a:rPr lang="en-US" baseline="30000" dirty="0">
                <a:solidFill>
                  <a:schemeClr val="accent2"/>
                </a:solidFill>
                <a:effectLst>
                  <a:outerShdw blurRad="38100" dist="38100" dir="2700000" algn="tl">
                    <a:srgbClr val="000000">
                      <a:alpha val="43137"/>
                    </a:srgbClr>
                  </a:outerShdw>
                </a:effectLst>
                <a:cs typeface="+mn-cs"/>
              </a:rPr>
              <a:t>  </a:t>
            </a:r>
            <a:r>
              <a:rPr lang="en-US" dirty="0" err="1">
                <a:solidFill>
                  <a:schemeClr val="accent2"/>
                </a:solidFill>
                <a:effectLst>
                  <a:outerShdw blurRad="38100" dist="38100" dir="2700000" algn="tl">
                    <a:srgbClr val="000000">
                      <a:alpha val="43137"/>
                    </a:srgbClr>
                  </a:outerShdw>
                </a:effectLst>
                <a:cs typeface="+mn-cs"/>
              </a:rPr>
              <a:t>c</a:t>
            </a:r>
            <a:r>
              <a:rPr lang="en-US" baseline="30000" dirty="0" err="1">
                <a:solidFill>
                  <a:schemeClr val="accent2"/>
                </a:solidFill>
                <a:effectLst>
                  <a:outerShdw blurRad="38100" dist="38100" dir="2700000" algn="tl">
                    <a:srgbClr val="000000">
                      <a:alpha val="43137"/>
                    </a:srgbClr>
                  </a:outerShdw>
                </a:effectLst>
                <a:cs typeface="+mn-cs"/>
              </a:rPr>
              <a:t>n</a:t>
            </a:r>
            <a:endParaRPr lang="en-US" dirty="0">
              <a:effectLst>
                <a:outerShdw blurRad="38100" dist="38100" dir="2700000" algn="tl">
                  <a:srgbClr val="000000">
                    <a:alpha val="43137"/>
                  </a:srgbClr>
                </a:outerShdw>
              </a:effectLst>
              <a:cs typeface="+mn-cs"/>
            </a:endParaRPr>
          </a:p>
        </p:txBody>
      </p:sp>
      <p:sp>
        <p:nvSpPr>
          <p:cNvPr id="93" name="Rectangle 92"/>
          <p:cNvSpPr/>
          <p:nvPr/>
        </p:nvSpPr>
        <p:spPr>
          <a:xfrm>
            <a:off x="1143000" y="669925"/>
            <a:ext cx="6288088" cy="522288"/>
          </a:xfrm>
          <a:prstGeom prst="rect">
            <a:avLst/>
          </a:prstGeom>
        </p:spPr>
        <p:txBody>
          <a:bodyPr wrap="none">
            <a:spAutoFit/>
          </a:bodyPr>
          <a:lstStyle/>
          <a:p>
            <a:pPr eaLnBrk="0" hangingPunct="0">
              <a:buFont typeface="Arial" pitchFamily="34" charset="0"/>
              <a:buChar char="•"/>
              <a:defRPr/>
            </a:pPr>
            <a:r>
              <a:rPr lang="en-US">
                <a:effectLst>
                  <a:outerShdw blurRad="38100" dist="38100" dir="2700000" algn="tl">
                    <a:srgbClr val="000000">
                      <a:alpha val="43137"/>
                    </a:srgbClr>
                  </a:outerShdw>
                </a:effectLst>
                <a:cs typeface="+mn-cs"/>
              </a:rPr>
              <a:t>Step </a:t>
            </a:r>
            <a:r>
              <a:rPr lang="en-US" dirty="0">
                <a:effectLst>
                  <a:outerShdw blurRad="38100" dist="38100" dir="2700000" algn="tl">
                    <a:srgbClr val="000000">
                      <a:alpha val="43137"/>
                    </a:srgbClr>
                  </a:outerShdw>
                </a:effectLst>
                <a:cs typeface="+mn-cs"/>
              </a:rPr>
              <a:t>1: Look for links </a:t>
            </a:r>
            <a:r>
              <a:rPr lang="en-US">
                <a:effectLst>
                  <a:outerShdw blurRad="38100" dist="38100" dir="2700000" algn="tl">
                    <a:srgbClr val="000000">
                      <a:alpha val="43137"/>
                    </a:srgbClr>
                  </a:outerShdw>
                </a:effectLst>
                <a:cs typeface="+mn-cs"/>
              </a:rPr>
              <a:t>and concatenations</a:t>
            </a:r>
            <a:endParaRPr lang="en-US" dirty="0">
              <a:effectLst>
                <a:outerShdw blurRad="38100" dist="38100" dir="2700000" algn="tl">
                  <a:srgbClr val="000000">
                    <a:alpha val="43137"/>
                  </a:srgbClr>
                </a:outerShdw>
              </a:effectLst>
              <a:cs typeface="+mn-cs"/>
            </a:endParaRPr>
          </a:p>
        </p:txBody>
      </p:sp>
      <p:grpSp>
        <p:nvGrpSpPr>
          <p:cNvPr id="2" name="Group 20"/>
          <p:cNvGrpSpPr>
            <a:grpSpLocks/>
          </p:cNvGrpSpPr>
          <p:nvPr/>
        </p:nvGrpSpPr>
        <p:grpSpPr bwMode="auto">
          <a:xfrm>
            <a:off x="2362200" y="3003550"/>
            <a:ext cx="2622550" cy="2025650"/>
            <a:chOff x="2362200" y="3003549"/>
            <a:chExt cx="2622550" cy="2025651"/>
          </a:xfrm>
        </p:grpSpPr>
        <p:grpSp>
          <p:nvGrpSpPr>
            <p:cNvPr id="227335" name="Group 79"/>
            <p:cNvGrpSpPr>
              <a:grpSpLocks/>
            </p:cNvGrpSpPr>
            <p:nvPr/>
          </p:nvGrpSpPr>
          <p:grpSpPr bwMode="auto">
            <a:xfrm>
              <a:off x="3005138" y="3016250"/>
              <a:ext cx="776286" cy="565150"/>
              <a:chOff x="3200400" y="889000"/>
              <a:chExt cx="1566863" cy="787401"/>
            </a:xfrm>
          </p:grpSpPr>
          <p:cxnSp>
            <p:nvCxnSpPr>
              <p:cNvPr id="227343"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227344"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grpSp>
          <p:nvGrpSpPr>
            <p:cNvPr id="227336" name="Group 79"/>
            <p:cNvGrpSpPr>
              <a:grpSpLocks/>
            </p:cNvGrpSpPr>
            <p:nvPr/>
          </p:nvGrpSpPr>
          <p:grpSpPr bwMode="auto">
            <a:xfrm>
              <a:off x="3429000" y="3003549"/>
              <a:ext cx="391683" cy="577852"/>
              <a:chOff x="3200400" y="889000"/>
              <a:chExt cx="1566863" cy="787401"/>
            </a:xfrm>
          </p:grpSpPr>
          <p:cxnSp>
            <p:nvCxnSpPr>
              <p:cNvPr id="227341"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227342"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20" name="Rectangle 19"/>
            <p:cNvSpPr/>
            <p:nvPr/>
          </p:nvSpPr>
          <p:spPr>
            <a:xfrm>
              <a:off x="2362200" y="3643312"/>
              <a:ext cx="2622550" cy="1385888"/>
            </a:xfrm>
            <a:prstGeom prst="rect">
              <a:avLst/>
            </a:prstGeom>
          </p:spPr>
          <p:txBody>
            <a:bodyPr wrap="none">
              <a:spAutoFit/>
            </a:bodyPr>
            <a:lstStyle/>
            <a:p>
              <a:pPr algn="ctr" eaLnBrk="0" hangingPunct="0">
                <a:defRPr/>
              </a:pPr>
              <a:r>
                <a:rPr lang="en-US" dirty="0">
                  <a:solidFill>
                    <a:schemeClr val="tx2"/>
                  </a:solidFill>
                  <a:effectLst>
                    <a:outerShdw blurRad="38100" dist="38100" dir="2700000" algn="tl">
                      <a:srgbClr val="000000">
                        <a:alpha val="43137"/>
                      </a:srgbClr>
                    </a:outerShdw>
                  </a:effectLst>
                  <a:cs typeface="+mn-cs"/>
                </a:rPr>
                <a:t>Linked</a:t>
              </a:r>
              <a:r>
                <a:rPr lang="en-US" dirty="0">
                  <a:solidFill>
                    <a:srgbClr val="FF0000"/>
                  </a:solidFill>
                  <a:effectLst>
                    <a:outerShdw blurRad="38100" dist="38100" dir="2700000" algn="tl">
                      <a:srgbClr val="000000">
                        <a:alpha val="43137"/>
                      </a:srgbClr>
                    </a:outerShdw>
                  </a:effectLst>
                  <a:cs typeface="+mn-cs"/>
                </a:rPr>
                <a:t> </a:t>
              </a:r>
            </a:p>
            <a:p>
              <a:pPr algn="ctr" eaLnBrk="0" hangingPunct="0">
                <a:defRPr/>
              </a:pPr>
              <a:r>
                <a:rPr lang="en-US">
                  <a:effectLst>
                    <a:outerShdw blurRad="38100" dist="38100" dir="2700000" algn="tl">
                      <a:srgbClr val="000000">
                        <a:alpha val="43137"/>
                      </a:srgbClr>
                    </a:outerShdw>
                  </a:effectLst>
                  <a:cs typeface="+mn-cs"/>
                </a:rPr>
                <a:t>because must </a:t>
              </a:r>
              <a:r>
                <a:rPr lang="en-US" dirty="0">
                  <a:effectLst>
                    <a:outerShdw blurRad="38100" dist="38100" dir="2700000" algn="tl">
                      <a:srgbClr val="000000">
                        <a:alpha val="43137"/>
                      </a:srgbClr>
                    </a:outerShdw>
                  </a:effectLst>
                  <a:cs typeface="+mn-cs"/>
                </a:rPr>
                <a:t>be </a:t>
              </a:r>
              <a:r>
                <a:rPr lang="en-US">
                  <a:effectLst>
                    <a:outerShdw blurRad="38100" dist="38100" dir="2700000" algn="tl">
                      <a:srgbClr val="000000">
                        <a:alpha val="43137"/>
                      </a:srgbClr>
                    </a:outerShdw>
                  </a:effectLst>
                  <a:cs typeface="+mn-cs"/>
                </a:rPr>
                <a:t/>
              </a:r>
              <a:br>
                <a:rPr lang="en-US">
                  <a:effectLst>
                    <a:outerShdw blurRad="38100" dist="38100" dir="2700000" algn="tl">
                      <a:srgbClr val="000000">
                        <a:alpha val="43137"/>
                      </a:srgbClr>
                    </a:outerShdw>
                  </a:effectLst>
                  <a:cs typeface="+mn-cs"/>
                </a:rPr>
              </a:br>
              <a:r>
                <a:rPr lang="en-US">
                  <a:effectLst>
                    <a:outerShdw blurRad="38100" dist="38100" dir="2700000" algn="tl">
                      <a:srgbClr val="000000">
                        <a:alpha val="43137"/>
                      </a:srgbClr>
                    </a:outerShdw>
                  </a:effectLst>
                  <a:cs typeface="+mn-cs"/>
                </a:rPr>
                <a:t>the </a:t>
              </a:r>
              <a:r>
                <a:rPr lang="en-US" dirty="0">
                  <a:effectLst>
                    <a:outerShdw blurRad="38100" dist="38100" dir="2700000" algn="tl">
                      <a:srgbClr val="000000">
                        <a:alpha val="43137"/>
                      </a:srgbClr>
                    </a:outerShdw>
                  </a:effectLst>
                  <a:cs typeface="+mn-cs"/>
                </a:rPr>
                <a:t>same size.</a:t>
              </a:r>
              <a:endParaRPr lang="en-CA" dirty="0">
                <a:cs typeface="+mn-cs"/>
              </a:endParaRPr>
            </a:p>
          </p:txBody>
        </p:sp>
        <p:grpSp>
          <p:nvGrpSpPr>
            <p:cNvPr id="227338" name="Group 79"/>
            <p:cNvGrpSpPr>
              <a:grpSpLocks/>
            </p:cNvGrpSpPr>
            <p:nvPr/>
          </p:nvGrpSpPr>
          <p:grpSpPr bwMode="auto">
            <a:xfrm>
              <a:off x="2997200" y="3022600"/>
              <a:ext cx="391683" cy="577852"/>
              <a:chOff x="3200400" y="889000"/>
              <a:chExt cx="1566863" cy="787401"/>
            </a:xfrm>
          </p:grpSpPr>
          <p:cxnSp>
            <p:nvCxnSpPr>
              <p:cNvPr id="227339"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227340"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grpSp>
      <p:sp>
        <p:nvSpPr>
          <p:cNvPr id="22" name="Rectangle 21"/>
          <p:cNvSpPr/>
          <p:nvPr/>
        </p:nvSpPr>
        <p:spPr>
          <a:xfrm>
            <a:off x="2989263" y="5218113"/>
            <a:ext cx="3868737" cy="954087"/>
          </a:xfrm>
          <a:prstGeom prst="rect">
            <a:avLst/>
          </a:prstGeom>
        </p:spPr>
        <p:txBody>
          <a:bodyPr wrap="none">
            <a:spAutoFit/>
          </a:bodyPr>
          <a:lstStyle/>
          <a:p>
            <a:pPr algn="ctr" eaLnBrk="0" hangingPunct="0">
              <a:defRPr/>
            </a:pPr>
            <a:r>
              <a:rPr lang="en-US" dirty="0">
                <a:effectLst>
                  <a:outerShdw blurRad="38100" dist="38100" dir="2700000" algn="tl">
                    <a:srgbClr val="000000">
                      <a:alpha val="43137"/>
                    </a:srgbClr>
                  </a:outerShdw>
                </a:effectLst>
                <a:cs typeface="+mn-cs"/>
              </a:rPr>
              <a:t>Links over lap and hence</a:t>
            </a:r>
          </a:p>
          <a:p>
            <a:pPr algn="ctr" eaLnBrk="0" hangingPunct="0">
              <a:defRPr/>
            </a:pPr>
            <a:r>
              <a:rPr lang="en-US">
                <a:effectLst>
                  <a:outerShdw blurRad="38100" dist="38100" dir="2700000" algn="tl">
                    <a:srgbClr val="000000">
                      <a:alpha val="43137"/>
                    </a:srgbClr>
                  </a:outerShdw>
                </a:effectLst>
                <a:cs typeface="+mn-cs"/>
              </a:rPr>
              <a:t>can’t </a:t>
            </a:r>
            <a:r>
              <a:rPr lang="en-US" dirty="0">
                <a:effectLst>
                  <a:outerShdw blurRad="38100" dist="38100" dir="2700000" algn="tl">
                    <a:srgbClr val="000000">
                      <a:alpha val="43137"/>
                    </a:srgbClr>
                  </a:outerShdw>
                </a:effectLst>
                <a:cs typeface="+mn-cs"/>
              </a:rPr>
              <a:t>be done by a CFG!</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500" fill="hold"/>
                                        <p:tgtEl>
                                          <p:spTgt spid="22"/>
                                        </p:tgtEl>
                                        <p:attrNameLst>
                                          <p:attrName>ppt_x</p:attrName>
                                        </p:attrNameLst>
                                      </p:cBhvr>
                                      <p:tavLst>
                                        <p:tav tm="0">
                                          <p:val>
                                            <p:strVal val="#ppt_x"/>
                                          </p:val>
                                        </p:tav>
                                        <p:tav tm="100000">
                                          <p:val>
                                            <p:strVal val="#ppt_x"/>
                                          </p:val>
                                        </p:tav>
                                      </p:tavLst>
                                    </p:anim>
                                    <p:anim calcmode="lin" valueType="num">
                                      <p:cBhvr additive="base">
                                        <p:cTn id="20"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allAtOnce"/>
    </p:bld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smtClean="0"/>
              <a:t>Grammars</a:t>
            </a:r>
          </a:p>
        </p:txBody>
      </p:sp>
      <p:sp>
        <p:nvSpPr>
          <p:cNvPr id="10" name="Text Box 8"/>
          <p:cNvSpPr txBox="1">
            <a:spLocks noChangeArrowheads="1"/>
          </p:cNvSpPr>
          <p:nvPr/>
        </p:nvSpPr>
        <p:spPr bwMode="auto">
          <a:xfrm>
            <a:off x="152400" y="2584450"/>
            <a:ext cx="8610600" cy="522288"/>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Grammar for </a:t>
            </a:r>
            <a:r>
              <a:rPr lang="en-US" dirty="0">
                <a:solidFill>
                  <a:schemeClr val="accent2"/>
                </a:solidFill>
                <a:effectLst>
                  <a:outerShdw blurRad="38100" dist="38100" dir="2700000" algn="tl">
                    <a:srgbClr val="000000">
                      <a:alpha val="43137"/>
                    </a:srgbClr>
                  </a:outerShdw>
                </a:effectLst>
                <a:cs typeface="+mn-cs"/>
              </a:rPr>
              <a:t>S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l-GR" dirty="0">
                <a:solidFill>
                  <a:schemeClr val="accent2"/>
                </a:solidFill>
                <a:effectLst>
                  <a:outerShdw blurRad="38100" dist="38100" dir="2700000" algn="tl">
                    <a:srgbClr val="000000">
                      <a:alpha val="43137"/>
                    </a:srgbClr>
                  </a:outerShdw>
                </a:effectLst>
                <a:cs typeface="+mn-cs"/>
              </a:rPr>
              <a:t>α</a:t>
            </a:r>
            <a:r>
              <a:rPr lang="en-CA" baseline="-25000" dirty="0">
                <a:solidFill>
                  <a:schemeClr val="accent2"/>
                </a:solidFill>
                <a:effectLst>
                  <a:outerShdw blurRad="38100" dist="38100" dir="2700000" algn="tl">
                    <a:srgbClr val="000000">
                      <a:alpha val="43137"/>
                    </a:srgbClr>
                  </a:outerShdw>
                </a:effectLst>
                <a:cs typeface="+mn-cs"/>
              </a:rPr>
              <a:t>1 </a:t>
            </a:r>
            <a:r>
              <a:rPr lang="el-GR" dirty="0">
                <a:solidFill>
                  <a:schemeClr val="accent2"/>
                </a:solidFill>
                <a:effectLst>
                  <a:outerShdw blurRad="38100" dist="38100" dir="2700000" algn="tl">
                    <a:srgbClr val="000000">
                      <a:alpha val="43137"/>
                    </a:srgbClr>
                  </a:outerShdw>
                </a:effectLst>
                <a:cs typeface="+mn-cs"/>
              </a:rPr>
              <a:t>α</a:t>
            </a:r>
            <a:r>
              <a:rPr lang="en-CA" baseline="-25000" dirty="0">
                <a:solidFill>
                  <a:schemeClr val="accent2"/>
                </a:solidFill>
                <a:effectLst>
                  <a:outerShdw blurRad="38100" dist="38100" dir="2700000" algn="tl">
                    <a:srgbClr val="000000">
                      <a:alpha val="43137"/>
                    </a:srgbClr>
                  </a:outerShdw>
                </a:effectLst>
                <a:cs typeface="+mn-cs"/>
              </a:rPr>
              <a:t>2</a:t>
            </a:r>
            <a:r>
              <a:rPr lang="el-GR" dirty="0">
                <a:solidFill>
                  <a:schemeClr val="accent2"/>
                </a:solidFill>
                <a:effectLst>
                  <a:outerShdw blurRad="38100" dist="38100" dir="2700000" algn="tl">
                    <a:srgbClr val="000000">
                      <a:alpha val="43137"/>
                    </a:srgbClr>
                  </a:outerShdw>
                </a:effectLst>
                <a:cs typeface="+mn-cs"/>
              </a:rPr>
              <a:t> </a:t>
            </a:r>
            <a:r>
              <a:rPr lang="en-CA" dirty="0">
                <a:solidFill>
                  <a:schemeClr val="accent2"/>
                </a:solidFill>
                <a:effectLst>
                  <a:outerShdw blurRad="38100" dist="38100" dir="2700000" algn="tl">
                    <a:srgbClr val="000000">
                      <a:alpha val="43137"/>
                    </a:srgbClr>
                  </a:outerShdw>
                </a:effectLst>
                <a:cs typeface="+mn-cs"/>
              </a:rPr>
              <a:t>…</a:t>
            </a:r>
            <a:r>
              <a:rPr lang="el-GR" dirty="0">
                <a:solidFill>
                  <a:schemeClr val="accent2"/>
                </a:solidFill>
                <a:effectLst>
                  <a:outerShdw blurRad="38100" dist="38100" dir="2700000" algn="tl">
                    <a:srgbClr val="000000">
                      <a:alpha val="43137"/>
                    </a:srgbClr>
                  </a:outerShdw>
                </a:effectLst>
                <a:cs typeface="+mn-cs"/>
              </a:rPr>
              <a:t> α</a:t>
            </a:r>
            <a:r>
              <a:rPr lang="en-CA" baseline="-25000" dirty="0">
                <a:solidFill>
                  <a:schemeClr val="accent2"/>
                </a:solidFill>
                <a:effectLst>
                  <a:outerShdw blurRad="38100" dist="38100" dir="2700000" algn="tl">
                    <a:srgbClr val="000000">
                      <a:alpha val="43137"/>
                    </a:srgbClr>
                  </a:outerShdw>
                </a:effectLst>
                <a:cs typeface="+mn-cs"/>
              </a:rPr>
              <a:t>n</a:t>
            </a:r>
            <a:r>
              <a:rPr lang="en-CA" dirty="0">
                <a:solidFill>
                  <a:schemeClr val="accent2"/>
                </a:solidFill>
                <a:effectLst>
                  <a:outerShdw blurRad="38100" dist="38100" dir="2700000" algn="tl">
                    <a:srgbClr val="000000">
                      <a:alpha val="43137"/>
                    </a:srgbClr>
                  </a:outerShdw>
                </a:effectLst>
                <a:cs typeface="+mn-cs"/>
              </a:rPr>
              <a:t> #</a:t>
            </a:r>
            <a:r>
              <a:rPr lang="el-GR" dirty="0">
                <a:solidFill>
                  <a:schemeClr val="accent2"/>
                </a:solidFill>
                <a:effectLst>
                  <a:outerShdw blurRad="38100" dist="38100" dir="2700000" algn="tl">
                    <a:srgbClr val="000000">
                      <a:alpha val="43137"/>
                    </a:srgbClr>
                  </a:outerShdw>
                </a:effectLst>
                <a:cs typeface="+mn-cs"/>
              </a:rPr>
              <a:t> α</a:t>
            </a:r>
            <a:r>
              <a:rPr lang="en-CA" baseline="-25000" dirty="0">
                <a:solidFill>
                  <a:schemeClr val="accent2"/>
                </a:solidFill>
                <a:effectLst>
                  <a:outerShdw blurRad="38100" dist="38100" dir="2700000" algn="tl">
                    <a:srgbClr val="000000">
                      <a:alpha val="43137"/>
                    </a:srgbClr>
                  </a:outerShdw>
                </a:effectLst>
                <a:cs typeface="+mn-cs"/>
              </a:rPr>
              <a:t>1 </a:t>
            </a:r>
            <a:r>
              <a:rPr lang="el-GR" dirty="0">
                <a:solidFill>
                  <a:schemeClr val="accent2"/>
                </a:solidFill>
                <a:effectLst>
                  <a:outerShdw blurRad="38100" dist="38100" dir="2700000" algn="tl">
                    <a:srgbClr val="000000">
                      <a:alpha val="43137"/>
                    </a:srgbClr>
                  </a:outerShdw>
                </a:effectLst>
                <a:cs typeface="+mn-cs"/>
              </a:rPr>
              <a:t>α</a:t>
            </a:r>
            <a:r>
              <a:rPr lang="en-CA" baseline="-25000" dirty="0">
                <a:solidFill>
                  <a:schemeClr val="accent2"/>
                </a:solidFill>
                <a:effectLst>
                  <a:outerShdw blurRad="38100" dist="38100" dir="2700000" algn="tl">
                    <a:srgbClr val="000000">
                      <a:alpha val="43137"/>
                    </a:srgbClr>
                  </a:outerShdw>
                </a:effectLst>
                <a:cs typeface="+mn-cs"/>
              </a:rPr>
              <a:t>2</a:t>
            </a:r>
            <a:r>
              <a:rPr lang="el-GR" dirty="0">
                <a:solidFill>
                  <a:schemeClr val="accent2"/>
                </a:solidFill>
                <a:effectLst>
                  <a:outerShdw blurRad="38100" dist="38100" dir="2700000" algn="tl">
                    <a:srgbClr val="000000">
                      <a:alpha val="43137"/>
                    </a:srgbClr>
                  </a:outerShdw>
                </a:effectLst>
                <a:cs typeface="+mn-cs"/>
              </a:rPr>
              <a:t> </a:t>
            </a:r>
            <a:r>
              <a:rPr lang="en-CA" dirty="0">
                <a:solidFill>
                  <a:schemeClr val="accent2"/>
                </a:solidFill>
                <a:effectLst>
                  <a:outerShdw blurRad="38100" dist="38100" dir="2700000" algn="tl">
                    <a:srgbClr val="000000">
                      <a:alpha val="43137"/>
                    </a:srgbClr>
                  </a:outerShdw>
                </a:effectLst>
                <a:cs typeface="+mn-cs"/>
              </a:rPr>
              <a:t>…</a:t>
            </a:r>
            <a:r>
              <a:rPr lang="el-GR" dirty="0">
                <a:solidFill>
                  <a:schemeClr val="accent2"/>
                </a:solidFill>
                <a:effectLst>
                  <a:outerShdw blurRad="38100" dist="38100" dir="2700000" algn="tl">
                    <a:srgbClr val="000000">
                      <a:alpha val="43137"/>
                    </a:srgbClr>
                  </a:outerShdw>
                </a:effectLst>
                <a:cs typeface="+mn-cs"/>
              </a:rPr>
              <a:t> α</a:t>
            </a:r>
            <a:r>
              <a:rPr lang="en-CA" baseline="-25000" dirty="0">
                <a:solidFill>
                  <a:schemeClr val="accent2"/>
                </a:solidFill>
                <a:effectLst>
                  <a:outerShdw blurRad="38100" dist="38100" dir="2700000" algn="tl">
                    <a:srgbClr val="000000">
                      <a:alpha val="43137"/>
                    </a:srgbClr>
                  </a:outerShdw>
                </a:effectLst>
                <a:cs typeface="+mn-cs"/>
              </a:rPr>
              <a:t>n</a:t>
            </a:r>
            <a:r>
              <a:rPr lang="el-GR" dirty="0">
                <a:solidFill>
                  <a:schemeClr val="accent2"/>
                </a:solidFill>
                <a:effectLst>
                  <a:outerShdw blurRad="38100" dist="38100" dir="2700000" algn="tl">
                    <a:srgbClr val="000000">
                      <a:alpha val="43137"/>
                    </a:srgbClr>
                  </a:outerShdw>
                </a:effectLst>
                <a:cs typeface="+mn-cs"/>
              </a:rPr>
              <a:t> </a:t>
            </a:r>
            <a:endParaRPr lang="en-US" baseline="-25000" dirty="0">
              <a:effectLst>
                <a:outerShdw blurRad="38100" dist="38100" dir="2700000" algn="tl">
                  <a:srgbClr val="000000">
                    <a:alpha val="43137"/>
                  </a:srgbClr>
                </a:outerShdw>
              </a:effectLst>
              <a:cs typeface="+mn-cs"/>
            </a:endParaRPr>
          </a:p>
        </p:txBody>
      </p:sp>
      <p:sp>
        <p:nvSpPr>
          <p:cNvPr id="93" name="Rectangle 92"/>
          <p:cNvSpPr/>
          <p:nvPr/>
        </p:nvSpPr>
        <p:spPr>
          <a:xfrm>
            <a:off x="1143000" y="669925"/>
            <a:ext cx="6288088" cy="522288"/>
          </a:xfrm>
          <a:prstGeom prst="rect">
            <a:avLst/>
          </a:prstGeom>
        </p:spPr>
        <p:txBody>
          <a:bodyPr wrap="none">
            <a:spAutoFit/>
          </a:bodyPr>
          <a:lstStyle/>
          <a:p>
            <a:pPr eaLnBrk="0" hangingPunct="0">
              <a:buFont typeface="Arial" pitchFamily="34" charset="0"/>
              <a:buChar char="•"/>
              <a:defRPr/>
            </a:pPr>
            <a:r>
              <a:rPr lang="en-US">
                <a:effectLst>
                  <a:outerShdw blurRad="38100" dist="38100" dir="2700000" algn="tl">
                    <a:srgbClr val="000000">
                      <a:alpha val="43137"/>
                    </a:srgbClr>
                  </a:outerShdw>
                </a:effectLst>
                <a:cs typeface="+mn-cs"/>
              </a:rPr>
              <a:t>Step </a:t>
            </a:r>
            <a:r>
              <a:rPr lang="en-US" dirty="0">
                <a:effectLst>
                  <a:outerShdw blurRad="38100" dist="38100" dir="2700000" algn="tl">
                    <a:srgbClr val="000000">
                      <a:alpha val="43137"/>
                    </a:srgbClr>
                  </a:outerShdw>
                </a:effectLst>
                <a:cs typeface="+mn-cs"/>
              </a:rPr>
              <a:t>1: Look for links </a:t>
            </a:r>
            <a:r>
              <a:rPr lang="en-US">
                <a:effectLst>
                  <a:outerShdw blurRad="38100" dist="38100" dir="2700000" algn="tl">
                    <a:srgbClr val="000000">
                      <a:alpha val="43137"/>
                    </a:srgbClr>
                  </a:outerShdw>
                </a:effectLst>
                <a:cs typeface="+mn-cs"/>
              </a:rPr>
              <a:t>and concatenations</a:t>
            </a:r>
            <a:endParaRPr lang="en-US" dirty="0">
              <a:effectLst>
                <a:outerShdw blurRad="38100" dist="38100" dir="2700000" algn="tl">
                  <a:srgbClr val="000000">
                    <a:alpha val="43137"/>
                  </a:srgbClr>
                </a:outerShdw>
              </a:effectLst>
              <a:cs typeface="+mn-cs"/>
            </a:endParaRPr>
          </a:p>
        </p:txBody>
      </p:sp>
      <p:grpSp>
        <p:nvGrpSpPr>
          <p:cNvPr id="2" name="Group 16"/>
          <p:cNvGrpSpPr>
            <a:grpSpLocks/>
          </p:cNvGrpSpPr>
          <p:nvPr/>
        </p:nvGrpSpPr>
        <p:grpSpPr bwMode="auto">
          <a:xfrm>
            <a:off x="3124200" y="3016250"/>
            <a:ext cx="3014663" cy="2012950"/>
            <a:chOff x="3124200" y="3016249"/>
            <a:chExt cx="3014662" cy="2012951"/>
          </a:xfrm>
        </p:grpSpPr>
        <p:grpSp>
          <p:nvGrpSpPr>
            <p:cNvPr id="228359" name="Group 79"/>
            <p:cNvGrpSpPr>
              <a:grpSpLocks/>
            </p:cNvGrpSpPr>
            <p:nvPr/>
          </p:nvGrpSpPr>
          <p:grpSpPr bwMode="auto">
            <a:xfrm>
              <a:off x="3124200" y="3016249"/>
              <a:ext cx="1795462" cy="627064"/>
              <a:chOff x="3200400" y="889000"/>
              <a:chExt cx="1566863" cy="787401"/>
            </a:xfrm>
          </p:grpSpPr>
          <p:cxnSp>
            <p:nvCxnSpPr>
              <p:cNvPr id="228365"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228366"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20" name="Rectangle 19"/>
            <p:cNvSpPr/>
            <p:nvPr/>
          </p:nvSpPr>
          <p:spPr>
            <a:xfrm>
              <a:off x="3397250" y="3643312"/>
              <a:ext cx="2622549" cy="1385888"/>
            </a:xfrm>
            <a:prstGeom prst="rect">
              <a:avLst/>
            </a:prstGeom>
          </p:spPr>
          <p:txBody>
            <a:bodyPr wrap="none">
              <a:spAutoFit/>
            </a:bodyPr>
            <a:lstStyle/>
            <a:p>
              <a:pPr algn="ctr" eaLnBrk="0" hangingPunct="0">
                <a:defRPr/>
              </a:pPr>
              <a:r>
                <a:rPr lang="en-US" dirty="0">
                  <a:solidFill>
                    <a:schemeClr val="tx2"/>
                  </a:solidFill>
                  <a:effectLst>
                    <a:outerShdw blurRad="38100" dist="38100" dir="2700000" algn="tl">
                      <a:srgbClr val="000000">
                        <a:alpha val="43137"/>
                      </a:srgbClr>
                    </a:outerShdw>
                  </a:effectLst>
                  <a:cs typeface="+mn-cs"/>
                </a:rPr>
                <a:t>Linked</a:t>
              </a:r>
              <a:r>
                <a:rPr lang="en-US" dirty="0">
                  <a:solidFill>
                    <a:srgbClr val="FF0000"/>
                  </a:solidFill>
                  <a:effectLst>
                    <a:outerShdw blurRad="38100" dist="38100" dir="2700000" algn="tl">
                      <a:srgbClr val="000000">
                        <a:alpha val="43137"/>
                      </a:srgbClr>
                    </a:outerShdw>
                  </a:effectLst>
                  <a:cs typeface="+mn-cs"/>
                </a:rPr>
                <a:t> </a:t>
              </a:r>
            </a:p>
            <a:p>
              <a:pPr algn="ctr" eaLnBrk="0" hangingPunct="0">
                <a:defRPr/>
              </a:pPr>
              <a:r>
                <a:rPr lang="en-US">
                  <a:effectLst>
                    <a:outerShdw blurRad="38100" dist="38100" dir="2700000" algn="tl">
                      <a:srgbClr val="000000">
                        <a:alpha val="43137"/>
                      </a:srgbClr>
                    </a:outerShdw>
                  </a:effectLst>
                  <a:cs typeface="+mn-cs"/>
                </a:rPr>
                <a:t>because must </a:t>
              </a:r>
              <a:r>
                <a:rPr lang="en-US" dirty="0">
                  <a:effectLst>
                    <a:outerShdw blurRad="38100" dist="38100" dir="2700000" algn="tl">
                      <a:srgbClr val="000000">
                        <a:alpha val="43137"/>
                      </a:srgbClr>
                    </a:outerShdw>
                  </a:effectLst>
                  <a:cs typeface="+mn-cs"/>
                </a:rPr>
                <a:t>be </a:t>
              </a:r>
              <a:r>
                <a:rPr lang="en-US">
                  <a:effectLst>
                    <a:outerShdw blurRad="38100" dist="38100" dir="2700000" algn="tl">
                      <a:srgbClr val="000000">
                        <a:alpha val="43137"/>
                      </a:srgbClr>
                    </a:outerShdw>
                  </a:effectLst>
                  <a:cs typeface="+mn-cs"/>
                </a:rPr>
                <a:t/>
              </a:r>
              <a:br>
                <a:rPr lang="en-US">
                  <a:effectLst>
                    <a:outerShdw blurRad="38100" dist="38100" dir="2700000" algn="tl">
                      <a:srgbClr val="000000">
                        <a:alpha val="43137"/>
                      </a:srgbClr>
                    </a:outerShdw>
                  </a:effectLst>
                  <a:cs typeface="+mn-cs"/>
                </a:rPr>
              </a:br>
              <a:r>
                <a:rPr lang="en-US">
                  <a:effectLst>
                    <a:outerShdw blurRad="38100" dist="38100" dir="2700000" algn="tl">
                      <a:srgbClr val="000000">
                        <a:alpha val="43137"/>
                      </a:srgbClr>
                    </a:outerShdw>
                  </a:effectLst>
                  <a:cs typeface="+mn-cs"/>
                </a:rPr>
                <a:t>the same string</a:t>
              </a:r>
              <a:r>
                <a:rPr lang="en-US" dirty="0">
                  <a:effectLst>
                    <a:outerShdw blurRad="38100" dist="38100" dir="2700000" algn="tl">
                      <a:srgbClr val="000000">
                        <a:alpha val="43137"/>
                      </a:srgbClr>
                    </a:outerShdw>
                  </a:effectLst>
                  <a:cs typeface="+mn-cs"/>
                </a:rPr>
                <a:t>.</a:t>
              </a:r>
              <a:endParaRPr lang="en-CA" dirty="0">
                <a:cs typeface="+mn-cs"/>
              </a:endParaRPr>
            </a:p>
          </p:txBody>
        </p:sp>
        <p:grpSp>
          <p:nvGrpSpPr>
            <p:cNvPr id="228361" name="Group 79"/>
            <p:cNvGrpSpPr>
              <a:grpSpLocks/>
            </p:cNvGrpSpPr>
            <p:nvPr/>
          </p:nvGrpSpPr>
          <p:grpSpPr bwMode="auto">
            <a:xfrm>
              <a:off x="4343400" y="3048000"/>
              <a:ext cx="1795462" cy="627064"/>
              <a:chOff x="3200400" y="889000"/>
              <a:chExt cx="1566863" cy="787401"/>
            </a:xfrm>
          </p:grpSpPr>
          <p:cxnSp>
            <p:nvCxnSpPr>
              <p:cNvPr id="228363"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228364"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16" name="Rectangle 15"/>
            <p:cNvSpPr/>
            <p:nvPr/>
          </p:nvSpPr>
          <p:spPr>
            <a:xfrm>
              <a:off x="4332288" y="3141662"/>
              <a:ext cx="544512" cy="523875"/>
            </a:xfrm>
            <a:prstGeom prst="rect">
              <a:avLst/>
            </a:prstGeom>
          </p:spPr>
          <p:txBody>
            <a:bodyPr wrap="none">
              <a:spAutoFit/>
            </a:bodyPr>
            <a:lstStyle/>
            <a:p>
              <a:pPr algn="ctr" eaLnBrk="0" hangingPunct="0">
                <a:defRPr/>
              </a:pPr>
              <a:r>
                <a:rPr lang="en-CA" dirty="0">
                  <a:solidFill>
                    <a:srgbClr val="FF0000"/>
                  </a:solidFill>
                  <a:effectLst>
                    <a:outerShdw blurRad="38100" dist="38100" dir="2700000" algn="tl">
                      <a:srgbClr val="000000">
                        <a:alpha val="43137"/>
                      </a:srgbClr>
                    </a:outerShdw>
                  </a:effectLst>
                  <a:cs typeface="+mn-cs"/>
                </a:rPr>
                <a:t>…</a:t>
              </a:r>
              <a:endParaRPr lang="en-CA" dirty="0">
                <a:solidFill>
                  <a:srgbClr val="FF0000"/>
                </a:solidFill>
                <a:cs typeface="+mn-cs"/>
              </a:endParaRPr>
            </a:p>
          </p:txBody>
        </p:sp>
      </p:grpSp>
      <p:sp>
        <p:nvSpPr>
          <p:cNvPr id="22" name="Rectangle 21"/>
          <p:cNvSpPr/>
          <p:nvPr/>
        </p:nvSpPr>
        <p:spPr>
          <a:xfrm>
            <a:off x="2989263" y="5218113"/>
            <a:ext cx="3868737" cy="954087"/>
          </a:xfrm>
          <a:prstGeom prst="rect">
            <a:avLst/>
          </a:prstGeom>
        </p:spPr>
        <p:txBody>
          <a:bodyPr wrap="none">
            <a:spAutoFit/>
          </a:bodyPr>
          <a:lstStyle/>
          <a:p>
            <a:pPr algn="ctr" eaLnBrk="0" hangingPunct="0">
              <a:defRPr/>
            </a:pPr>
            <a:r>
              <a:rPr lang="en-US" dirty="0">
                <a:effectLst>
                  <a:outerShdw blurRad="38100" dist="38100" dir="2700000" algn="tl">
                    <a:srgbClr val="000000">
                      <a:alpha val="43137"/>
                    </a:srgbClr>
                  </a:outerShdw>
                </a:effectLst>
                <a:cs typeface="+mn-cs"/>
              </a:rPr>
              <a:t>Links over lap and hence</a:t>
            </a:r>
          </a:p>
          <a:p>
            <a:pPr algn="ctr" eaLnBrk="0" hangingPunct="0">
              <a:defRPr/>
            </a:pPr>
            <a:r>
              <a:rPr lang="en-US">
                <a:effectLst>
                  <a:outerShdw blurRad="38100" dist="38100" dir="2700000" algn="tl">
                    <a:srgbClr val="000000">
                      <a:alpha val="43137"/>
                    </a:srgbClr>
                  </a:outerShdw>
                </a:effectLst>
                <a:cs typeface="+mn-cs"/>
              </a:rPr>
              <a:t>can’t </a:t>
            </a:r>
            <a:r>
              <a:rPr lang="en-US" dirty="0">
                <a:effectLst>
                  <a:outerShdw blurRad="38100" dist="38100" dir="2700000" algn="tl">
                    <a:srgbClr val="000000">
                      <a:alpha val="43137"/>
                    </a:srgbClr>
                  </a:outerShdw>
                </a:effectLst>
                <a:cs typeface="+mn-cs"/>
              </a:rPr>
              <a:t>be done by a CFG!</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500" fill="hold"/>
                                        <p:tgtEl>
                                          <p:spTgt spid="22"/>
                                        </p:tgtEl>
                                        <p:attrNameLst>
                                          <p:attrName>ppt_x</p:attrName>
                                        </p:attrNameLst>
                                      </p:cBhvr>
                                      <p:tavLst>
                                        <p:tav tm="0">
                                          <p:val>
                                            <p:strVal val="#ppt_x"/>
                                          </p:val>
                                        </p:tav>
                                        <p:tav tm="100000">
                                          <p:val>
                                            <p:strVal val="#ppt_x"/>
                                          </p:val>
                                        </p:tav>
                                      </p:tavLst>
                                    </p:anim>
                                    <p:anim calcmode="lin" valueType="num">
                                      <p:cBhvr additive="base">
                                        <p:cTn id="20"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allAtOnce"/>
    </p:bld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smtClean="0"/>
              <a:t>Grammars</a:t>
            </a:r>
          </a:p>
        </p:txBody>
      </p:sp>
      <p:sp>
        <p:nvSpPr>
          <p:cNvPr id="10" name="Text Box 8"/>
          <p:cNvSpPr txBox="1">
            <a:spLocks noChangeArrowheads="1"/>
          </p:cNvSpPr>
          <p:nvPr/>
        </p:nvSpPr>
        <p:spPr bwMode="auto">
          <a:xfrm>
            <a:off x="152400" y="2584450"/>
            <a:ext cx="8610600" cy="522288"/>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Grammar for </a:t>
            </a:r>
            <a:r>
              <a:rPr lang="en-US" dirty="0">
                <a:solidFill>
                  <a:schemeClr val="accent2"/>
                </a:solidFill>
                <a:effectLst>
                  <a:outerShdw blurRad="38100" dist="38100" dir="2700000" algn="tl">
                    <a:srgbClr val="000000">
                      <a:alpha val="43137"/>
                    </a:srgbClr>
                  </a:outerShdw>
                </a:effectLst>
                <a:cs typeface="+mn-cs"/>
              </a:rPr>
              <a:t>S </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l-GR" dirty="0">
                <a:solidFill>
                  <a:schemeClr val="accent2"/>
                </a:solidFill>
                <a:effectLst>
                  <a:outerShdw blurRad="38100" dist="38100" dir="2700000" algn="tl">
                    <a:srgbClr val="000000">
                      <a:alpha val="43137"/>
                    </a:srgbClr>
                  </a:outerShdw>
                </a:effectLst>
                <a:cs typeface="+mn-cs"/>
              </a:rPr>
              <a:t>α</a:t>
            </a:r>
            <a:r>
              <a:rPr lang="en-CA" baseline="-25000" dirty="0">
                <a:solidFill>
                  <a:schemeClr val="accent2"/>
                </a:solidFill>
                <a:effectLst>
                  <a:outerShdw blurRad="38100" dist="38100" dir="2700000" algn="tl">
                    <a:srgbClr val="000000">
                      <a:alpha val="43137"/>
                    </a:srgbClr>
                  </a:outerShdw>
                </a:effectLst>
                <a:cs typeface="+mn-cs"/>
              </a:rPr>
              <a:t>1 </a:t>
            </a:r>
            <a:r>
              <a:rPr lang="el-GR" dirty="0">
                <a:solidFill>
                  <a:schemeClr val="accent2"/>
                </a:solidFill>
                <a:effectLst>
                  <a:outerShdw blurRad="38100" dist="38100" dir="2700000" algn="tl">
                    <a:srgbClr val="000000">
                      <a:alpha val="43137"/>
                    </a:srgbClr>
                  </a:outerShdw>
                </a:effectLst>
                <a:cs typeface="+mn-cs"/>
              </a:rPr>
              <a:t>α</a:t>
            </a:r>
            <a:r>
              <a:rPr lang="en-CA" baseline="-25000" dirty="0">
                <a:solidFill>
                  <a:schemeClr val="accent2"/>
                </a:solidFill>
                <a:effectLst>
                  <a:outerShdw blurRad="38100" dist="38100" dir="2700000" algn="tl">
                    <a:srgbClr val="000000">
                      <a:alpha val="43137"/>
                    </a:srgbClr>
                  </a:outerShdw>
                </a:effectLst>
                <a:cs typeface="+mn-cs"/>
              </a:rPr>
              <a:t>2</a:t>
            </a:r>
            <a:r>
              <a:rPr lang="el-GR" dirty="0">
                <a:solidFill>
                  <a:schemeClr val="accent2"/>
                </a:solidFill>
                <a:effectLst>
                  <a:outerShdw blurRad="38100" dist="38100" dir="2700000" algn="tl">
                    <a:srgbClr val="000000">
                      <a:alpha val="43137"/>
                    </a:srgbClr>
                  </a:outerShdw>
                </a:effectLst>
                <a:cs typeface="+mn-cs"/>
              </a:rPr>
              <a:t> </a:t>
            </a:r>
            <a:r>
              <a:rPr lang="en-CA" dirty="0">
                <a:solidFill>
                  <a:schemeClr val="accent2"/>
                </a:solidFill>
                <a:effectLst>
                  <a:outerShdw blurRad="38100" dist="38100" dir="2700000" algn="tl">
                    <a:srgbClr val="000000">
                      <a:alpha val="43137"/>
                    </a:srgbClr>
                  </a:outerShdw>
                </a:effectLst>
                <a:cs typeface="+mn-cs"/>
              </a:rPr>
              <a:t>…</a:t>
            </a:r>
            <a:r>
              <a:rPr lang="el-GR" dirty="0">
                <a:solidFill>
                  <a:schemeClr val="accent2"/>
                </a:solidFill>
                <a:effectLst>
                  <a:outerShdw blurRad="38100" dist="38100" dir="2700000" algn="tl">
                    <a:srgbClr val="000000">
                      <a:alpha val="43137"/>
                    </a:srgbClr>
                  </a:outerShdw>
                </a:effectLst>
                <a:cs typeface="+mn-cs"/>
              </a:rPr>
              <a:t> α</a:t>
            </a:r>
            <a:r>
              <a:rPr lang="en-CA" baseline="-25000" dirty="0">
                <a:solidFill>
                  <a:schemeClr val="accent2"/>
                </a:solidFill>
                <a:effectLst>
                  <a:outerShdw blurRad="38100" dist="38100" dir="2700000" algn="tl">
                    <a:srgbClr val="000000">
                      <a:alpha val="43137"/>
                    </a:srgbClr>
                  </a:outerShdw>
                </a:effectLst>
                <a:cs typeface="+mn-cs"/>
              </a:rPr>
              <a:t>n</a:t>
            </a:r>
            <a:r>
              <a:rPr lang="en-CA" dirty="0">
                <a:solidFill>
                  <a:schemeClr val="accent2"/>
                </a:solidFill>
                <a:effectLst>
                  <a:outerShdw blurRad="38100" dist="38100" dir="2700000" algn="tl">
                    <a:srgbClr val="000000">
                      <a:alpha val="43137"/>
                    </a:srgbClr>
                  </a:outerShdw>
                </a:effectLst>
                <a:cs typeface="+mn-cs"/>
              </a:rPr>
              <a:t> #</a:t>
            </a:r>
            <a:r>
              <a:rPr lang="el-GR" dirty="0">
                <a:solidFill>
                  <a:schemeClr val="accent2"/>
                </a:solidFill>
                <a:effectLst>
                  <a:outerShdw blurRad="38100" dist="38100" dir="2700000" algn="tl">
                    <a:srgbClr val="000000">
                      <a:alpha val="43137"/>
                    </a:srgbClr>
                  </a:outerShdw>
                </a:effectLst>
                <a:cs typeface="+mn-cs"/>
              </a:rPr>
              <a:t> α</a:t>
            </a:r>
            <a:r>
              <a:rPr lang="en-CA" baseline="-25000" dirty="0">
                <a:solidFill>
                  <a:schemeClr val="accent2"/>
                </a:solidFill>
                <a:effectLst>
                  <a:outerShdw blurRad="38100" dist="38100" dir="2700000" algn="tl">
                    <a:srgbClr val="000000">
                      <a:alpha val="43137"/>
                    </a:srgbClr>
                  </a:outerShdw>
                </a:effectLst>
                <a:cs typeface="+mn-cs"/>
              </a:rPr>
              <a:t>n </a:t>
            </a:r>
            <a:r>
              <a:rPr lang="el-GR" dirty="0">
                <a:solidFill>
                  <a:schemeClr val="accent2"/>
                </a:solidFill>
                <a:effectLst>
                  <a:outerShdw blurRad="38100" dist="38100" dir="2700000" algn="tl">
                    <a:srgbClr val="000000">
                      <a:alpha val="43137"/>
                    </a:srgbClr>
                  </a:outerShdw>
                </a:effectLst>
                <a:cs typeface="+mn-cs"/>
              </a:rPr>
              <a:t>α</a:t>
            </a:r>
            <a:r>
              <a:rPr lang="en-CA" baseline="-25000" dirty="0">
                <a:solidFill>
                  <a:schemeClr val="accent2"/>
                </a:solidFill>
                <a:effectLst>
                  <a:outerShdw blurRad="38100" dist="38100" dir="2700000" algn="tl">
                    <a:srgbClr val="000000">
                      <a:alpha val="43137"/>
                    </a:srgbClr>
                  </a:outerShdw>
                </a:effectLst>
                <a:cs typeface="+mn-cs"/>
              </a:rPr>
              <a:t>n-1</a:t>
            </a:r>
            <a:r>
              <a:rPr lang="el-GR" dirty="0">
                <a:solidFill>
                  <a:schemeClr val="accent2"/>
                </a:solidFill>
                <a:effectLst>
                  <a:outerShdw blurRad="38100" dist="38100" dir="2700000" algn="tl">
                    <a:srgbClr val="000000">
                      <a:alpha val="43137"/>
                    </a:srgbClr>
                  </a:outerShdw>
                </a:effectLst>
                <a:cs typeface="+mn-cs"/>
              </a:rPr>
              <a:t> </a:t>
            </a:r>
            <a:r>
              <a:rPr lang="en-CA" dirty="0">
                <a:solidFill>
                  <a:schemeClr val="accent2"/>
                </a:solidFill>
                <a:effectLst>
                  <a:outerShdw blurRad="38100" dist="38100" dir="2700000" algn="tl">
                    <a:srgbClr val="000000">
                      <a:alpha val="43137"/>
                    </a:srgbClr>
                  </a:outerShdw>
                </a:effectLst>
                <a:cs typeface="+mn-cs"/>
              </a:rPr>
              <a:t>…</a:t>
            </a:r>
            <a:r>
              <a:rPr lang="el-GR" dirty="0">
                <a:solidFill>
                  <a:schemeClr val="accent2"/>
                </a:solidFill>
                <a:effectLst>
                  <a:outerShdw blurRad="38100" dist="38100" dir="2700000" algn="tl">
                    <a:srgbClr val="000000">
                      <a:alpha val="43137"/>
                    </a:srgbClr>
                  </a:outerShdw>
                </a:effectLst>
                <a:cs typeface="+mn-cs"/>
              </a:rPr>
              <a:t> α</a:t>
            </a:r>
            <a:r>
              <a:rPr lang="en-CA" baseline="-25000" dirty="0">
                <a:solidFill>
                  <a:schemeClr val="accent2"/>
                </a:solidFill>
                <a:effectLst>
                  <a:outerShdw blurRad="38100" dist="38100" dir="2700000" algn="tl">
                    <a:srgbClr val="000000">
                      <a:alpha val="43137"/>
                    </a:srgbClr>
                  </a:outerShdw>
                </a:effectLst>
                <a:cs typeface="+mn-cs"/>
              </a:rPr>
              <a:t>1</a:t>
            </a:r>
            <a:r>
              <a:rPr lang="el-GR" dirty="0">
                <a:solidFill>
                  <a:schemeClr val="accent2"/>
                </a:solidFill>
                <a:effectLst>
                  <a:outerShdw blurRad="38100" dist="38100" dir="2700000" algn="tl">
                    <a:srgbClr val="000000">
                      <a:alpha val="43137"/>
                    </a:srgbClr>
                  </a:outerShdw>
                </a:effectLst>
                <a:cs typeface="+mn-cs"/>
              </a:rPr>
              <a:t> </a:t>
            </a:r>
            <a:endParaRPr lang="en-US" baseline="-25000" dirty="0">
              <a:effectLst>
                <a:outerShdw blurRad="38100" dist="38100" dir="2700000" algn="tl">
                  <a:srgbClr val="000000">
                    <a:alpha val="43137"/>
                  </a:srgbClr>
                </a:outerShdw>
              </a:effectLst>
              <a:cs typeface="+mn-cs"/>
            </a:endParaRPr>
          </a:p>
        </p:txBody>
      </p:sp>
      <p:sp>
        <p:nvSpPr>
          <p:cNvPr id="93" name="Rectangle 92"/>
          <p:cNvSpPr/>
          <p:nvPr/>
        </p:nvSpPr>
        <p:spPr>
          <a:xfrm>
            <a:off x="1143000" y="669925"/>
            <a:ext cx="6288088" cy="522288"/>
          </a:xfrm>
          <a:prstGeom prst="rect">
            <a:avLst/>
          </a:prstGeom>
        </p:spPr>
        <p:txBody>
          <a:bodyPr wrap="none">
            <a:spAutoFit/>
          </a:bodyPr>
          <a:lstStyle/>
          <a:p>
            <a:pPr eaLnBrk="0" hangingPunct="0">
              <a:buFont typeface="Arial" pitchFamily="34" charset="0"/>
              <a:buChar char="•"/>
              <a:defRPr/>
            </a:pPr>
            <a:r>
              <a:rPr lang="en-US">
                <a:effectLst>
                  <a:outerShdw blurRad="38100" dist="38100" dir="2700000" algn="tl">
                    <a:srgbClr val="000000">
                      <a:alpha val="43137"/>
                    </a:srgbClr>
                  </a:outerShdw>
                </a:effectLst>
                <a:cs typeface="+mn-cs"/>
              </a:rPr>
              <a:t>Step </a:t>
            </a:r>
            <a:r>
              <a:rPr lang="en-US" dirty="0">
                <a:effectLst>
                  <a:outerShdw blurRad="38100" dist="38100" dir="2700000" algn="tl">
                    <a:srgbClr val="000000">
                      <a:alpha val="43137"/>
                    </a:srgbClr>
                  </a:outerShdw>
                </a:effectLst>
                <a:cs typeface="+mn-cs"/>
              </a:rPr>
              <a:t>1: Look for links </a:t>
            </a:r>
            <a:r>
              <a:rPr lang="en-US">
                <a:effectLst>
                  <a:outerShdw blurRad="38100" dist="38100" dir="2700000" algn="tl">
                    <a:srgbClr val="000000">
                      <a:alpha val="43137"/>
                    </a:srgbClr>
                  </a:outerShdw>
                </a:effectLst>
                <a:cs typeface="+mn-cs"/>
              </a:rPr>
              <a:t>and concatenations</a:t>
            </a:r>
            <a:endParaRPr lang="en-US" dirty="0">
              <a:effectLst>
                <a:outerShdw blurRad="38100" dist="38100" dir="2700000" algn="tl">
                  <a:srgbClr val="000000">
                    <a:alpha val="43137"/>
                  </a:srgbClr>
                </a:outerShdw>
              </a:effectLst>
              <a:cs typeface="+mn-cs"/>
            </a:endParaRPr>
          </a:p>
        </p:txBody>
      </p:sp>
      <p:grpSp>
        <p:nvGrpSpPr>
          <p:cNvPr id="2" name="Group 17"/>
          <p:cNvGrpSpPr>
            <a:grpSpLocks/>
          </p:cNvGrpSpPr>
          <p:nvPr/>
        </p:nvGrpSpPr>
        <p:grpSpPr bwMode="auto">
          <a:xfrm>
            <a:off x="3086100" y="3016250"/>
            <a:ext cx="3200400" cy="2255838"/>
            <a:chOff x="3086100" y="3016248"/>
            <a:chExt cx="3200400" cy="2255839"/>
          </a:xfrm>
        </p:grpSpPr>
        <p:grpSp>
          <p:nvGrpSpPr>
            <p:cNvPr id="229384" name="Group 79"/>
            <p:cNvGrpSpPr>
              <a:grpSpLocks/>
            </p:cNvGrpSpPr>
            <p:nvPr/>
          </p:nvGrpSpPr>
          <p:grpSpPr bwMode="auto">
            <a:xfrm>
              <a:off x="3086100" y="3016248"/>
              <a:ext cx="3200400" cy="869951"/>
              <a:chOff x="3200400" y="889000"/>
              <a:chExt cx="1566863" cy="787401"/>
            </a:xfrm>
          </p:grpSpPr>
          <p:cxnSp>
            <p:nvCxnSpPr>
              <p:cNvPr id="229390"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229391"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20" name="Rectangle 19"/>
            <p:cNvSpPr/>
            <p:nvPr/>
          </p:nvSpPr>
          <p:spPr>
            <a:xfrm>
              <a:off x="3397250" y="3886198"/>
              <a:ext cx="2622550" cy="1385889"/>
            </a:xfrm>
            <a:prstGeom prst="rect">
              <a:avLst/>
            </a:prstGeom>
          </p:spPr>
          <p:txBody>
            <a:bodyPr wrap="none">
              <a:spAutoFit/>
            </a:bodyPr>
            <a:lstStyle/>
            <a:p>
              <a:pPr algn="ctr" eaLnBrk="0" hangingPunct="0">
                <a:defRPr/>
              </a:pPr>
              <a:r>
                <a:rPr lang="en-US" dirty="0">
                  <a:solidFill>
                    <a:schemeClr val="tx2"/>
                  </a:solidFill>
                  <a:effectLst>
                    <a:outerShdw blurRad="38100" dist="38100" dir="2700000" algn="tl">
                      <a:srgbClr val="000000">
                        <a:alpha val="43137"/>
                      </a:srgbClr>
                    </a:outerShdw>
                  </a:effectLst>
                  <a:cs typeface="+mn-cs"/>
                </a:rPr>
                <a:t>Linked</a:t>
              </a:r>
              <a:r>
                <a:rPr lang="en-US" dirty="0">
                  <a:solidFill>
                    <a:srgbClr val="FF0000"/>
                  </a:solidFill>
                  <a:effectLst>
                    <a:outerShdw blurRad="38100" dist="38100" dir="2700000" algn="tl">
                      <a:srgbClr val="000000">
                        <a:alpha val="43137"/>
                      </a:srgbClr>
                    </a:outerShdw>
                  </a:effectLst>
                  <a:cs typeface="+mn-cs"/>
                </a:rPr>
                <a:t> </a:t>
              </a:r>
            </a:p>
            <a:p>
              <a:pPr algn="ctr" eaLnBrk="0" hangingPunct="0">
                <a:defRPr/>
              </a:pPr>
              <a:r>
                <a:rPr lang="en-US">
                  <a:effectLst>
                    <a:outerShdw blurRad="38100" dist="38100" dir="2700000" algn="tl">
                      <a:srgbClr val="000000">
                        <a:alpha val="43137"/>
                      </a:srgbClr>
                    </a:outerShdw>
                  </a:effectLst>
                  <a:cs typeface="+mn-cs"/>
                </a:rPr>
                <a:t>because must </a:t>
              </a:r>
              <a:r>
                <a:rPr lang="en-US" dirty="0">
                  <a:effectLst>
                    <a:outerShdw blurRad="38100" dist="38100" dir="2700000" algn="tl">
                      <a:srgbClr val="000000">
                        <a:alpha val="43137"/>
                      </a:srgbClr>
                    </a:outerShdw>
                  </a:effectLst>
                  <a:cs typeface="+mn-cs"/>
                </a:rPr>
                <a:t>be </a:t>
              </a:r>
              <a:r>
                <a:rPr lang="en-US">
                  <a:effectLst>
                    <a:outerShdw blurRad="38100" dist="38100" dir="2700000" algn="tl">
                      <a:srgbClr val="000000">
                        <a:alpha val="43137"/>
                      </a:srgbClr>
                    </a:outerShdw>
                  </a:effectLst>
                  <a:cs typeface="+mn-cs"/>
                </a:rPr>
                <a:t/>
              </a:r>
              <a:br>
                <a:rPr lang="en-US">
                  <a:effectLst>
                    <a:outerShdw blurRad="38100" dist="38100" dir="2700000" algn="tl">
                      <a:srgbClr val="000000">
                        <a:alpha val="43137"/>
                      </a:srgbClr>
                    </a:outerShdw>
                  </a:effectLst>
                  <a:cs typeface="+mn-cs"/>
                </a:rPr>
              </a:br>
              <a:r>
                <a:rPr lang="en-US">
                  <a:effectLst>
                    <a:outerShdw blurRad="38100" dist="38100" dir="2700000" algn="tl">
                      <a:srgbClr val="000000">
                        <a:alpha val="43137"/>
                      </a:srgbClr>
                    </a:outerShdw>
                  </a:effectLst>
                  <a:cs typeface="+mn-cs"/>
                </a:rPr>
                <a:t>the same string</a:t>
              </a:r>
              <a:r>
                <a:rPr lang="en-US" dirty="0">
                  <a:effectLst>
                    <a:outerShdw blurRad="38100" dist="38100" dir="2700000" algn="tl">
                      <a:srgbClr val="000000">
                        <a:alpha val="43137"/>
                      </a:srgbClr>
                    </a:outerShdw>
                  </a:effectLst>
                  <a:cs typeface="+mn-cs"/>
                </a:rPr>
                <a:t>.</a:t>
              </a:r>
              <a:endParaRPr lang="en-CA" dirty="0">
                <a:cs typeface="+mn-cs"/>
              </a:endParaRPr>
            </a:p>
          </p:txBody>
        </p:sp>
        <p:grpSp>
          <p:nvGrpSpPr>
            <p:cNvPr id="229386" name="Group 79"/>
            <p:cNvGrpSpPr>
              <a:grpSpLocks/>
            </p:cNvGrpSpPr>
            <p:nvPr/>
          </p:nvGrpSpPr>
          <p:grpSpPr bwMode="auto">
            <a:xfrm>
              <a:off x="4343400" y="3048001"/>
              <a:ext cx="533400" cy="228600"/>
              <a:chOff x="3200400" y="889000"/>
              <a:chExt cx="1566863" cy="787401"/>
            </a:xfrm>
          </p:grpSpPr>
          <p:cxnSp>
            <p:nvCxnSpPr>
              <p:cNvPr id="229388"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229389"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16" name="Rectangle 15"/>
            <p:cNvSpPr/>
            <p:nvPr/>
          </p:nvSpPr>
          <p:spPr>
            <a:xfrm rot="16200000">
              <a:off x="4266407" y="3275804"/>
              <a:ext cx="544512" cy="523875"/>
            </a:xfrm>
            <a:prstGeom prst="rect">
              <a:avLst/>
            </a:prstGeom>
          </p:spPr>
          <p:txBody>
            <a:bodyPr wrap="none">
              <a:spAutoFit/>
            </a:bodyPr>
            <a:lstStyle/>
            <a:p>
              <a:pPr algn="ctr" eaLnBrk="0" hangingPunct="0">
                <a:defRPr/>
              </a:pPr>
              <a:r>
                <a:rPr lang="en-CA" dirty="0">
                  <a:solidFill>
                    <a:srgbClr val="FF0000"/>
                  </a:solidFill>
                  <a:effectLst>
                    <a:outerShdw blurRad="38100" dist="38100" dir="2700000" algn="tl">
                      <a:srgbClr val="000000">
                        <a:alpha val="43137"/>
                      </a:srgbClr>
                    </a:outerShdw>
                  </a:effectLst>
                  <a:cs typeface="+mn-cs"/>
                </a:rPr>
                <a:t>…</a:t>
              </a:r>
              <a:endParaRPr lang="en-CA" dirty="0">
                <a:solidFill>
                  <a:srgbClr val="FF0000"/>
                </a:solidFill>
                <a:cs typeface="+mn-cs"/>
              </a:endParaRPr>
            </a:p>
          </p:txBody>
        </p:sp>
      </p:grpSp>
      <p:sp>
        <p:nvSpPr>
          <p:cNvPr id="22" name="Rectangle 21"/>
          <p:cNvSpPr/>
          <p:nvPr/>
        </p:nvSpPr>
        <p:spPr>
          <a:xfrm>
            <a:off x="2530475" y="5370513"/>
            <a:ext cx="4786313" cy="954087"/>
          </a:xfrm>
          <a:prstGeom prst="rect">
            <a:avLst/>
          </a:prstGeom>
        </p:spPr>
        <p:txBody>
          <a:bodyPr wrap="none">
            <a:spAutoFit/>
          </a:bodyPr>
          <a:lstStyle/>
          <a:p>
            <a:pPr algn="ctr" eaLnBrk="0" hangingPunct="0">
              <a:defRPr/>
            </a:pPr>
            <a:r>
              <a:rPr lang="en-US" dirty="0">
                <a:effectLst>
                  <a:outerShdw blurRad="38100" dist="38100" dir="2700000" algn="tl">
                    <a:srgbClr val="000000">
                      <a:alpha val="43137"/>
                    </a:srgbClr>
                  </a:outerShdw>
                </a:effectLst>
                <a:cs typeface="+mn-cs"/>
              </a:rPr>
              <a:t>Links </a:t>
            </a:r>
            <a:r>
              <a:rPr lang="en-US">
                <a:effectLst>
                  <a:outerShdw blurRad="38100" dist="38100" dir="2700000" algn="tl">
                    <a:srgbClr val="000000">
                      <a:alpha val="43137"/>
                    </a:srgbClr>
                  </a:outerShdw>
                </a:effectLst>
                <a:cs typeface="+mn-cs"/>
              </a:rPr>
              <a:t>do not </a:t>
            </a:r>
            <a:r>
              <a:rPr lang="en-US" dirty="0">
                <a:effectLst>
                  <a:outerShdw blurRad="38100" dist="38100" dir="2700000" algn="tl">
                    <a:srgbClr val="000000">
                      <a:alpha val="43137"/>
                    </a:srgbClr>
                  </a:outerShdw>
                </a:effectLst>
                <a:cs typeface="+mn-cs"/>
              </a:rPr>
              <a:t>over lap and hence</a:t>
            </a:r>
          </a:p>
          <a:p>
            <a:pPr algn="ctr" eaLnBrk="0" hangingPunct="0">
              <a:defRPr/>
            </a:pPr>
            <a:r>
              <a:rPr lang="en-US" dirty="0">
                <a:effectLst>
                  <a:outerShdw blurRad="38100" dist="38100" dir="2700000" algn="tl">
                    <a:srgbClr val="000000">
                      <a:alpha val="43137"/>
                    </a:srgbClr>
                  </a:outerShdw>
                </a:effectLst>
                <a:cs typeface="+mn-cs"/>
              </a:rPr>
              <a:t>can be done by a CFG!</a:t>
            </a:r>
          </a:p>
        </p:txBody>
      </p:sp>
      <p:sp>
        <p:nvSpPr>
          <p:cNvPr id="17" name="Text Box 8"/>
          <p:cNvSpPr txBox="1">
            <a:spLocks noChangeArrowheads="1"/>
          </p:cNvSpPr>
          <p:nvPr/>
        </p:nvSpPr>
        <p:spPr bwMode="auto">
          <a:xfrm>
            <a:off x="3424238" y="6335713"/>
            <a:ext cx="3205162" cy="522287"/>
          </a:xfrm>
          <a:prstGeom prst="rect">
            <a:avLst/>
          </a:prstGeom>
          <a:noFill/>
          <a:ln w="38100">
            <a:noFill/>
            <a:miter lim="800000"/>
            <a:headEnd/>
            <a:tailEnd/>
          </a:ln>
          <a:effectLst/>
        </p:spPr>
        <p:txBody>
          <a:bodyPr>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rPr>
              <a:t>S </a:t>
            </a:r>
            <a:r>
              <a:rPr lang="en-US" dirty="0">
                <a:solidFill>
                  <a:schemeClr val="accent2"/>
                </a:solidFill>
                <a:effectLst>
                  <a:outerShdw blurRad="38100" dist="38100" dir="2700000" algn="tl">
                    <a:srgbClr val="000000">
                      <a:alpha val="43137"/>
                    </a:srgbClr>
                  </a:outerShdw>
                </a:effectLst>
                <a:cs typeface="+mn-cs"/>
                <a:sym typeface="Wingdings" pitchFamily="2" charset="2"/>
              </a:rPr>
              <a:t> 0S0 | 1S1 | </a:t>
            </a:r>
            <a:r>
              <a:rPr lang="el-GR" dirty="0">
                <a:solidFill>
                  <a:schemeClr val="accent2"/>
                </a:solidFill>
                <a:effectLst>
                  <a:outerShdw blurRad="38100" dist="38100" dir="2700000" algn="tl">
                    <a:srgbClr val="000000">
                      <a:alpha val="43137"/>
                    </a:srgbClr>
                  </a:outerShdw>
                </a:effectLst>
                <a:cs typeface="+mn-cs"/>
              </a:rPr>
              <a:t>ε</a:t>
            </a:r>
            <a:endParaRPr lang="en-US" baseline="-25000" dirty="0">
              <a:effectLst>
                <a:outerShdw blurRad="38100" dist="38100" dir="2700000" algn="tl">
                  <a:srgbClr val="000000">
                    <a:alpha val="43137"/>
                  </a:srgbClr>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500" fill="hold"/>
                                        <p:tgtEl>
                                          <p:spTgt spid="22"/>
                                        </p:tgtEl>
                                        <p:attrNameLst>
                                          <p:attrName>ppt_x</p:attrName>
                                        </p:attrNameLst>
                                      </p:cBhvr>
                                      <p:tavLst>
                                        <p:tav tm="0">
                                          <p:val>
                                            <p:strVal val="#ppt_x"/>
                                          </p:val>
                                        </p:tav>
                                        <p:tav tm="100000">
                                          <p:val>
                                            <p:strVal val="#ppt_x"/>
                                          </p:val>
                                        </p:tav>
                                      </p:tavLst>
                                    </p:anim>
                                    <p:anim calcmode="lin" valueType="num">
                                      <p:cBhvr additive="base">
                                        <p:cTn id="20"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7">
                                            <p:txEl>
                                              <p:pRg st="0" end="0"/>
                                            </p:txEl>
                                          </p:spTgt>
                                        </p:tgtEl>
                                        <p:attrNameLst>
                                          <p:attrName>style.visibility</p:attrName>
                                        </p:attrNameLst>
                                      </p:cBhvr>
                                      <p:to>
                                        <p:strVal val="visible"/>
                                      </p:to>
                                    </p:set>
                                    <p:anim calcmode="lin" valueType="num">
                                      <p:cBhvr additive="base">
                                        <p:cTn id="25"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7">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allAtOnce"/>
      <p:bldP spid="17" grpId="0" build="allAtOnce"/>
    </p:bld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smtClean="0"/>
              <a:t>Grammars</a:t>
            </a:r>
          </a:p>
        </p:txBody>
      </p:sp>
      <p:grpSp>
        <p:nvGrpSpPr>
          <p:cNvPr id="2" name="Group 79"/>
          <p:cNvGrpSpPr>
            <a:grpSpLocks/>
          </p:cNvGrpSpPr>
          <p:nvPr/>
        </p:nvGrpSpPr>
        <p:grpSpPr bwMode="auto">
          <a:xfrm>
            <a:off x="3414713" y="3638550"/>
            <a:ext cx="384175" cy="304800"/>
            <a:chOff x="3200400" y="889000"/>
            <a:chExt cx="1566863" cy="787401"/>
          </a:xfrm>
        </p:grpSpPr>
        <p:cxnSp>
          <p:nvCxnSpPr>
            <p:cNvPr id="230420"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230421"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93" name="Rectangle 92"/>
          <p:cNvSpPr/>
          <p:nvPr/>
        </p:nvSpPr>
        <p:spPr>
          <a:xfrm>
            <a:off x="1143000" y="1412875"/>
            <a:ext cx="3340100" cy="3540125"/>
          </a:xfrm>
          <a:prstGeom prst="rect">
            <a:avLst/>
          </a:prstGeom>
        </p:spPr>
        <p:txBody>
          <a:bodyPr wrap="none">
            <a:spAutoFit/>
          </a:bodyPr>
          <a:lstStyle/>
          <a:p>
            <a:pPr eaLnBrk="0" hangingPunct="0">
              <a:defRPr/>
            </a:pPr>
            <a:r>
              <a:rPr lang="en-US" dirty="0">
                <a:solidFill>
                  <a:schemeClr val="accent2"/>
                </a:solidFill>
                <a:effectLst>
                  <a:outerShdw blurRad="38100" dist="38100" dir="2700000" algn="tl">
                    <a:srgbClr val="000000">
                      <a:alpha val="43137"/>
                    </a:srgbClr>
                  </a:outerShdw>
                </a:effectLst>
                <a:cs typeface="+mn-cs"/>
              </a:rPr>
              <a:t>S </a:t>
            </a:r>
            <a:r>
              <a:rPr lang="en-US" dirty="0">
                <a:solidFill>
                  <a:schemeClr val="accent2"/>
                </a:solidFill>
                <a:effectLst>
                  <a:outerShdw blurRad="38100" dist="38100" dir="2700000" algn="tl">
                    <a:srgbClr val="000000">
                      <a:alpha val="43137"/>
                    </a:srgbClr>
                  </a:outerShdw>
                </a:effectLst>
                <a:cs typeface="+mn-cs"/>
                <a:sym typeface="Wingdings" pitchFamily="2" charset="2"/>
              </a:rPr>
              <a:t></a:t>
            </a:r>
            <a:endParaRPr lang="en-US" dirty="0">
              <a:solidFill>
                <a:schemeClr val="accent2"/>
              </a:solidFill>
              <a:effectLst>
                <a:outerShdw blurRad="38100" dist="38100" dir="2700000" algn="tl">
                  <a:srgbClr val="000000">
                    <a:alpha val="43137"/>
                  </a:srgbClr>
                </a:outerShdw>
              </a:effectLst>
              <a:cs typeface="+mn-cs"/>
            </a:endParaRPr>
          </a:p>
          <a:p>
            <a:pPr eaLnBrk="0" hangingPunct="0">
              <a:buFont typeface="Arial" pitchFamily="34" charset="0"/>
              <a:buChar char="•"/>
              <a:defRPr/>
            </a:pPr>
            <a:r>
              <a:rPr lang="en-US" dirty="0">
                <a:solidFill>
                  <a:schemeClr val="accent2"/>
                </a:solidFill>
                <a:effectLst>
                  <a:outerShdw blurRad="38100" dist="38100" dir="2700000" algn="tl">
                    <a:srgbClr val="000000">
                      <a:alpha val="43137"/>
                    </a:srgbClr>
                  </a:outerShdw>
                </a:effectLst>
                <a:cs typeface="+mn-cs"/>
              </a:rPr>
              <a:t>begin </a:t>
            </a:r>
            <a:r>
              <a:rPr lang="en-US" dirty="0" err="1">
                <a:solidFill>
                  <a:schemeClr val="accent2"/>
                </a:solidFill>
                <a:effectLst>
                  <a:outerShdw blurRad="38100" dist="38100" dir="2700000" algn="tl">
                    <a:srgbClr val="000000">
                      <a:alpha val="43137"/>
                    </a:srgbClr>
                  </a:outerShdw>
                </a:effectLst>
                <a:cs typeface="+mn-cs"/>
              </a:rPr>
              <a:t>Alg</a:t>
            </a:r>
            <a:endParaRPr lang="en-US" dirty="0">
              <a:solidFill>
                <a:schemeClr val="accent2"/>
              </a:solidFill>
              <a:effectLst>
                <a:outerShdw blurRad="38100" dist="38100" dir="2700000" algn="tl">
                  <a:srgbClr val="000000">
                    <a:alpha val="43137"/>
                  </a:srgbClr>
                </a:outerShdw>
              </a:effectLst>
              <a:cs typeface="+mn-cs"/>
            </a:endParaRPr>
          </a:p>
          <a:p>
            <a:pPr lvl="1" eaLnBrk="0" hangingPunct="0">
              <a:buFont typeface="Arial" pitchFamily="34" charset="0"/>
              <a:buChar char="•"/>
              <a:defRPr/>
            </a:pPr>
            <a:r>
              <a:rPr lang="en-US" dirty="0">
                <a:solidFill>
                  <a:schemeClr val="accent2"/>
                </a:solidFill>
                <a:effectLst>
                  <a:outerShdw blurRad="38100" dist="38100" dir="2700000" algn="tl">
                    <a:srgbClr val="000000">
                      <a:alpha val="43137"/>
                    </a:srgbClr>
                  </a:outerShdw>
                </a:effectLst>
                <a:cs typeface="+mn-cs"/>
              </a:rPr>
              <a:t>x = 5</a:t>
            </a:r>
          </a:p>
          <a:p>
            <a:pPr lvl="1" eaLnBrk="0" hangingPunct="0">
              <a:buFont typeface="Arial" pitchFamily="34" charset="0"/>
              <a:buChar char="•"/>
              <a:defRPr/>
            </a:pPr>
            <a:r>
              <a:rPr lang="en-US" dirty="0">
                <a:solidFill>
                  <a:schemeClr val="accent2"/>
                </a:solidFill>
                <a:effectLst>
                  <a:outerShdw blurRad="38100" dist="38100" dir="2700000" algn="tl">
                    <a:srgbClr val="000000">
                      <a:alpha val="43137"/>
                    </a:srgbClr>
                  </a:outerShdw>
                </a:effectLst>
                <a:cs typeface="+mn-cs"/>
              </a:rPr>
              <a:t>begin loop</a:t>
            </a:r>
          </a:p>
          <a:p>
            <a:pPr lvl="2" eaLnBrk="0" hangingPunct="0">
              <a:buFont typeface="Arial" pitchFamily="34" charset="0"/>
              <a:buChar char="•"/>
              <a:defRPr/>
            </a:pPr>
            <a:r>
              <a:rPr lang="en-US" dirty="0">
                <a:solidFill>
                  <a:schemeClr val="accent2"/>
                </a:solidFill>
                <a:effectLst>
                  <a:outerShdw blurRad="38100" dist="38100" dir="2700000" algn="tl">
                    <a:srgbClr val="000000">
                      <a:alpha val="43137"/>
                    </a:srgbClr>
                  </a:outerShdw>
                </a:effectLst>
                <a:cs typeface="+mn-cs"/>
              </a:rPr>
              <a:t>x = ( [ { 3 } ] )</a:t>
            </a:r>
          </a:p>
          <a:p>
            <a:pPr lvl="1" eaLnBrk="0" hangingPunct="0">
              <a:buFont typeface="Arial" pitchFamily="34" charset="0"/>
              <a:buChar char="•"/>
              <a:defRPr/>
            </a:pPr>
            <a:r>
              <a:rPr lang="en-US">
                <a:solidFill>
                  <a:schemeClr val="accent2"/>
                </a:solidFill>
                <a:effectLst>
                  <a:outerShdw blurRad="38100" dist="38100" dir="2700000" algn="tl">
                    <a:srgbClr val="000000">
                      <a:alpha val="43137"/>
                    </a:srgbClr>
                  </a:outerShdw>
                </a:effectLst>
                <a:cs typeface="+mn-cs"/>
              </a:rPr>
              <a:t>exit </a:t>
            </a:r>
            <a:r>
              <a:rPr lang="en-US" dirty="0">
                <a:solidFill>
                  <a:schemeClr val="accent2"/>
                </a:solidFill>
                <a:effectLst>
                  <a:outerShdw blurRad="38100" dist="38100" dir="2700000" algn="tl">
                    <a:srgbClr val="000000">
                      <a:alpha val="43137"/>
                    </a:srgbClr>
                  </a:outerShdw>
                </a:effectLst>
                <a:cs typeface="+mn-cs"/>
              </a:rPr>
              <a:t>loop</a:t>
            </a:r>
          </a:p>
          <a:p>
            <a:pPr lvl="1" eaLnBrk="0" hangingPunct="0">
              <a:buFont typeface="Arial" pitchFamily="34" charset="0"/>
              <a:buChar char="•"/>
              <a:defRPr/>
            </a:pPr>
            <a:r>
              <a:rPr lang="en-US">
                <a:solidFill>
                  <a:schemeClr val="accent2"/>
                </a:solidFill>
                <a:effectLst>
                  <a:outerShdw blurRad="38100" dist="38100" dir="2700000" algn="tl">
                    <a:srgbClr val="000000">
                      <a:alpha val="43137"/>
                    </a:srgbClr>
                  </a:outerShdw>
                </a:effectLst>
                <a:cs typeface="+mn-cs"/>
              </a:rPr>
              <a:t>return </a:t>
            </a:r>
            <a:r>
              <a:rPr lang="en-US" dirty="0">
                <a:solidFill>
                  <a:schemeClr val="accent2"/>
                </a:solidFill>
                <a:effectLst>
                  <a:outerShdw blurRad="38100" dist="38100" dir="2700000" algn="tl">
                    <a:srgbClr val="000000">
                      <a:alpha val="43137"/>
                    </a:srgbClr>
                  </a:outerShdw>
                </a:effectLst>
                <a:cs typeface="+mn-cs"/>
              </a:rPr>
              <a:t>x</a:t>
            </a:r>
          </a:p>
          <a:p>
            <a:pPr eaLnBrk="0" hangingPunct="0">
              <a:buFont typeface="Arial" pitchFamily="34" charset="0"/>
              <a:buChar char="•"/>
              <a:defRPr/>
            </a:pPr>
            <a:r>
              <a:rPr lang="en-US" dirty="0">
                <a:solidFill>
                  <a:schemeClr val="accent2"/>
                </a:solidFill>
                <a:effectLst>
                  <a:outerShdw blurRad="38100" dist="38100" dir="2700000" algn="tl">
                    <a:srgbClr val="000000">
                      <a:alpha val="43137"/>
                    </a:srgbClr>
                  </a:outerShdw>
                </a:effectLst>
                <a:cs typeface="+mn-cs"/>
              </a:rPr>
              <a:t>end </a:t>
            </a:r>
            <a:r>
              <a:rPr lang="en-US" dirty="0" err="1">
                <a:solidFill>
                  <a:schemeClr val="accent2"/>
                </a:solidFill>
                <a:effectLst>
                  <a:outerShdw blurRad="38100" dist="38100" dir="2700000" algn="tl">
                    <a:srgbClr val="000000">
                      <a:alpha val="43137"/>
                    </a:srgbClr>
                  </a:outerShdw>
                </a:effectLst>
                <a:cs typeface="+mn-cs"/>
              </a:rPr>
              <a:t>Alg</a:t>
            </a:r>
            <a:endParaRPr lang="en-US" dirty="0">
              <a:solidFill>
                <a:schemeClr val="accent2"/>
              </a:solidFill>
              <a:effectLst>
                <a:outerShdw blurRad="38100" dist="38100" dir="2700000" algn="tl">
                  <a:srgbClr val="000000">
                    <a:alpha val="43137"/>
                  </a:srgbClr>
                </a:outerShdw>
              </a:effectLst>
              <a:cs typeface="+mn-cs"/>
            </a:endParaRPr>
          </a:p>
        </p:txBody>
      </p:sp>
      <p:sp>
        <p:nvSpPr>
          <p:cNvPr id="20" name="Rectangle 19"/>
          <p:cNvSpPr/>
          <p:nvPr/>
        </p:nvSpPr>
        <p:spPr>
          <a:xfrm>
            <a:off x="5953125" y="3175000"/>
            <a:ext cx="1200150" cy="523875"/>
          </a:xfrm>
          <a:prstGeom prst="rect">
            <a:avLst/>
          </a:prstGeom>
        </p:spPr>
        <p:txBody>
          <a:bodyPr wrap="none">
            <a:spAutoFit/>
          </a:bodyPr>
          <a:lstStyle/>
          <a:p>
            <a:pPr algn="ctr" eaLnBrk="0" hangingPunct="0">
              <a:defRPr/>
            </a:pPr>
            <a:r>
              <a:rPr lang="en-US" dirty="0">
                <a:solidFill>
                  <a:schemeClr val="tx2"/>
                </a:solidFill>
                <a:effectLst>
                  <a:outerShdw blurRad="38100" dist="38100" dir="2700000" algn="tl">
                    <a:srgbClr val="000000">
                      <a:alpha val="43137"/>
                    </a:srgbClr>
                  </a:outerShdw>
                </a:effectLst>
                <a:cs typeface="+mn-cs"/>
              </a:rPr>
              <a:t>Linked</a:t>
            </a:r>
            <a:endParaRPr lang="en-US" dirty="0">
              <a:solidFill>
                <a:srgbClr val="FF0000"/>
              </a:solidFill>
              <a:effectLst>
                <a:outerShdw blurRad="38100" dist="38100" dir="2700000" algn="tl">
                  <a:srgbClr val="000000">
                    <a:alpha val="43137"/>
                  </a:srgbClr>
                </a:outerShdw>
              </a:effectLst>
              <a:cs typeface="+mn-cs"/>
            </a:endParaRPr>
          </a:p>
        </p:txBody>
      </p:sp>
      <p:grpSp>
        <p:nvGrpSpPr>
          <p:cNvPr id="3" name="Group 79"/>
          <p:cNvGrpSpPr>
            <a:grpSpLocks/>
          </p:cNvGrpSpPr>
          <p:nvPr/>
        </p:nvGrpSpPr>
        <p:grpSpPr bwMode="auto">
          <a:xfrm rot="-5400000">
            <a:off x="3066257" y="2096293"/>
            <a:ext cx="2590800" cy="2627313"/>
            <a:chOff x="3200400" y="889000"/>
            <a:chExt cx="1566863" cy="787401"/>
          </a:xfrm>
        </p:grpSpPr>
        <p:cxnSp>
          <p:nvCxnSpPr>
            <p:cNvPr id="230418"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230419"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18" name="Rectangle 17"/>
          <p:cNvSpPr/>
          <p:nvPr/>
        </p:nvSpPr>
        <p:spPr>
          <a:xfrm>
            <a:off x="1444625" y="4953000"/>
            <a:ext cx="5187950" cy="523875"/>
          </a:xfrm>
          <a:prstGeom prst="rect">
            <a:avLst/>
          </a:prstGeom>
        </p:spPr>
        <p:txBody>
          <a:bodyPr wrap="none">
            <a:spAutoFit/>
          </a:bodyPr>
          <a:lstStyle/>
          <a:p>
            <a:pPr algn="ctr" eaLnBrk="0" hangingPunct="0">
              <a:defRPr/>
            </a:pPr>
            <a:r>
              <a:rPr lang="en-US">
                <a:effectLst>
                  <a:outerShdw blurRad="38100" dist="38100" dir="2700000" algn="tl">
                    <a:srgbClr val="000000">
                      <a:alpha val="43137"/>
                    </a:srgbClr>
                  </a:outerShdw>
                </a:effectLst>
                <a:cs typeface="+mn-cs"/>
              </a:rPr>
              <a:t>This is what </a:t>
            </a:r>
            <a:r>
              <a:rPr lang="en-US" dirty="0">
                <a:effectLst>
                  <a:outerShdw blurRad="38100" dist="38100" dir="2700000" algn="tl">
                    <a:srgbClr val="000000">
                      <a:alpha val="43137"/>
                    </a:srgbClr>
                  </a:outerShdw>
                </a:effectLst>
                <a:cs typeface="+mn-cs"/>
              </a:rPr>
              <a:t>CFG is really </a:t>
            </a:r>
            <a:r>
              <a:rPr lang="en-US">
                <a:effectLst>
                  <a:outerShdw blurRad="38100" dist="38100" dir="2700000" algn="tl">
                    <a:srgbClr val="000000">
                      <a:alpha val="43137"/>
                    </a:srgbClr>
                  </a:outerShdw>
                </a:effectLst>
                <a:cs typeface="+mn-cs"/>
              </a:rPr>
              <a:t>good at!</a:t>
            </a:r>
            <a:endParaRPr lang="en-US" dirty="0">
              <a:effectLst>
                <a:outerShdw blurRad="38100" dist="38100" dir="2700000" algn="tl">
                  <a:srgbClr val="000000">
                    <a:alpha val="43137"/>
                  </a:srgbClr>
                </a:outerShdw>
              </a:effectLst>
              <a:cs typeface="+mn-cs"/>
            </a:endParaRPr>
          </a:p>
        </p:txBody>
      </p:sp>
      <p:grpSp>
        <p:nvGrpSpPr>
          <p:cNvPr id="4" name="Group 79"/>
          <p:cNvGrpSpPr>
            <a:grpSpLocks/>
          </p:cNvGrpSpPr>
          <p:nvPr/>
        </p:nvGrpSpPr>
        <p:grpSpPr bwMode="auto">
          <a:xfrm rot="-5400000">
            <a:off x="4102100" y="2965450"/>
            <a:ext cx="808038" cy="935038"/>
            <a:chOff x="3200400" y="889000"/>
            <a:chExt cx="1566863" cy="787401"/>
          </a:xfrm>
        </p:grpSpPr>
        <p:cxnSp>
          <p:nvCxnSpPr>
            <p:cNvPr id="230416"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230417"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grpSp>
        <p:nvGrpSpPr>
          <p:cNvPr id="5" name="Group 79"/>
          <p:cNvGrpSpPr>
            <a:grpSpLocks/>
          </p:cNvGrpSpPr>
          <p:nvPr/>
        </p:nvGrpSpPr>
        <p:grpSpPr bwMode="auto">
          <a:xfrm>
            <a:off x="3124200" y="3638550"/>
            <a:ext cx="914400" cy="609600"/>
            <a:chOff x="3200400" y="889000"/>
            <a:chExt cx="1566863" cy="787401"/>
          </a:xfrm>
        </p:grpSpPr>
        <p:cxnSp>
          <p:nvCxnSpPr>
            <p:cNvPr id="230414"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230415"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grpSp>
        <p:nvGrpSpPr>
          <p:cNvPr id="6" name="Group 79"/>
          <p:cNvGrpSpPr>
            <a:grpSpLocks/>
          </p:cNvGrpSpPr>
          <p:nvPr/>
        </p:nvGrpSpPr>
        <p:grpSpPr bwMode="auto">
          <a:xfrm>
            <a:off x="2895600" y="3638550"/>
            <a:ext cx="1371600" cy="838200"/>
            <a:chOff x="3200400" y="889000"/>
            <a:chExt cx="1566863" cy="787401"/>
          </a:xfrm>
        </p:grpSpPr>
        <p:cxnSp>
          <p:nvCxnSpPr>
            <p:cNvPr id="230412" name="Straight Arrow Connector 43"/>
            <p:cNvCxnSpPr>
              <a:cxnSpLocks noChangeShapeType="1"/>
            </p:cNvCxnSpPr>
            <p:nvPr/>
          </p:nvCxnSpPr>
          <p:spPr bwMode="auto">
            <a:xfrm rot="16200000" flipV="1">
              <a:off x="3194843" y="894557"/>
              <a:ext cx="787400" cy="776286"/>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230413" name="Straight Arrow Connector 49"/>
            <p:cNvCxnSpPr>
              <a:cxnSpLocks noChangeShapeType="1"/>
            </p:cNvCxnSpPr>
            <p:nvPr/>
          </p:nvCxnSpPr>
          <p:spPr bwMode="auto">
            <a:xfrm flipV="1">
              <a:off x="3976686" y="889000"/>
              <a:ext cx="790577" cy="787401"/>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grpSp>
      <p:sp>
        <p:nvSpPr>
          <p:cNvPr id="31" name="Rectangle 30"/>
          <p:cNvSpPr/>
          <p:nvPr/>
        </p:nvSpPr>
        <p:spPr>
          <a:xfrm>
            <a:off x="1143000" y="669925"/>
            <a:ext cx="6288088" cy="522288"/>
          </a:xfrm>
          <a:prstGeom prst="rect">
            <a:avLst/>
          </a:prstGeom>
        </p:spPr>
        <p:txBody>
          <a:bodyPr wrap="none">
            <a:spAutoFit/>
          </a:bodyPr>
          <a:lstStyle/>
          <a:p>
            <a:pPr eaLnBrk="0" hangingPunct="0">
              <a:buFont typeface="Arial" pitchFamily="34" charset="0"/>
              <a:buChar char="•"/>
              <a:defRPr/>
            </a:pPr>
            <a:r>
              <a:rPr lang="en-US">
                <a:effectLst>
                  <a:outerShdw blurRad="38100" dist="38100" dir="2700000" algn="tl">
                    <a:srgbClr val="000000">
                      <a:alpha val="43137"/>
                    </a:srgbClr>
                  </a:outerShdw>
                </a:effectLst>
                <a:cs typeface="+mn-cs"/>
              </a:rPr>
              <a:t>Step </a:t>
            </a:r>
            <a:r>
              <a:rPr lang="en-US" dirty="0">
                <a:effectLst>
                  <a:outerShdw blurRad="38100" dist="38100" dir="2700000" algn="tl">
                    <a:srgbClr val="000000">
                      <a:alpha val="43137"/>
                    </a:srgbClr>
                  </a:outerShdw>
                </a:effectLst>
                <a:cs typeface="+mn-cs"/>
              </a:rPr>
              <a:t>1: Look for links </a:t>
            </a:r>
            <a:r>
              <a:rPr lang="en-US">
                <a:effectLst>
                  <a:outerShdw blurRad="38100" dist="38100" dir="2700000" algn="tl">
                    <a:srgbClr val="000000">
                      <a:alpha val="43137"/>
                    </a:srgbClr>
                  </a:outerShdw>
                </a:effectLst>
                <a:cs typeface="+mn-cs"/>
              </a:rPr>
              <a:t>and concatenations</a:t>
            </a:r>
            <a:endParaRPr lang="en-US" dirty="0">
              <a:effectLst>
                <a:outerShdw blurRad="38100" dist="38100" dir="2700000" algn="tl">
                  <a:srgbClr val="000000">
                    <a:alpha val="43137"/>
                  </a:srgbClr>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93"/>
                                        </p:tgtEl>
                                        <p:attrNameLst>
                                          <p:attrName>style.visibility</p:attrName>
                                        </p:attrNameLst>
                                      </p:cBhvr>
                                      <p:to>
                                        <p:strVal val="visible"/>
                                      </p:to>
                                    </p:set>
                                    <p:anim calcmode="lin" valueType="num">
                                      <p:cBhvr additive="base">
                                        <p:cTn id="7" dur="500" fill="hold"/>
                                        <p:tgtEl>
                                          <p:spTgt spid="93"/>
                                        </p:tgtEl>
                                        <p:attrNameLst>
                                          <p:attrName>ppt_x</p:attrName>
                                        </p:attrNameLst>
                                      </p:cBhvr>
                                      <p:tavLst>
                                        <p:tav tm="0">
                                          <p:val>
                                            <p:strVal val="0-#ppt_w/2"/>
                                          </p:val>
                                        </p:tav>
                                        <p:tav tm="100000">
                                          <p:val>
                                            <p:strVal val="#ppt_x"/>
                                          </p:val>
                                        </p:tav>
                                      </p:tavLst>
                                    </p:anim>
                                    <p:anim calcmode="lin" valueType="num">
                                      <p:cBhvr additive="base">
                                        <p:cTn id="8" dur="500" fill="hold"/>
                                        <p:tgtEl>
                                          <p:spTgt spid="9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2" presetClass="entr" presetSubtype="2" fill="hold" grpId="0" nodeType="with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additive="base">
                                        <p:cTn id="17" dur="500" fill="hold"/>
                                        <p:tgtEl>
                                          <p:spTgt spid="20"/>
                                        </p:tgtEl>
                                        <p:attrNameLst>
                                          <p:attrName>ppt_x</p:attrName>
                                        </p:attrNameLst>
                                      </p:cBhvr>
                                      <p:tavLst>
                                        <p:tav tm="0">
                                          <p:val>
                                            <p:strVal val="1+#ppt_w/2"/>
                                          </p:val>
                                        </p:tav>
                                        <p:tav tm="100000">
                                          <p:val>
                                            <p:strVal val="#ppt_x"/>
                                          </p:val>
                                        </p:tav>
                                      </p:tavLst>
                                    </p:anim>
                                    <p:anim calcmode="lin" valueType="num">
                                      <p:cBhvr additive="base">
                                        <p:cTn id="18" dur="500" fill="hold"/>
                                        <p:tgtEl>
                                          <p:spTgt spid="20"/>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2" fill="hold" nodeType="click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additive="base">
                                        <p:cTn id="23" dur="500" fill="hold"/>
                                        <p:tgtEl>
                                          <p:spTgt spid="4"/>
                                        </p:tgtEl>
                                        <p:attrNameLst>
                                          <p:attrName>ppt_x</p:attrName>
                                        </p:attrNameLst>
                                      </p:cBhvr>
                                      <p:tavLst>
                                        <p:tav tm="0">
                                          <p:val>
                                            <p:strVal val="1+#ppt_w/2"/>
                                          </p:val>
                                        </p:tav>
                                        <p:tav tm="100000">
                                          <p:val>
                                            <p:strVal val="#ppt_x"/>
                                          </p:val>
                                        </p:tav>
                                      </p:tavLst>
                                    </p:anim>
                                    <p:anim calcmode="lin" valueType="num">
                                      <p:cBhvr additive="base">
                                        <p:cTn id="24"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additive="base">
                                        <p:cTn id="29" dur="500" fill="hold"/>
                                        <p:tgtEl>
                                          <p:spTgt spid="6"/>
                                        </p:tgtEl>
                                        <p:attrNameLst>
                                          <p:attrName>ppt_x</p:attrName>
                                        </p:attrNameLst>
                                      </p:cBhvr>
                                      <p:tavLst>
                                        <p:tav tm="0">
                                          <p:val>
                                            <p:strVal val="#ppt_x"/>
                                          </p:val>
                                        </p:tav>
                                        <p:tav tm="100000">
                                          <p:val>
                                            <p:strVal val="#ppt_x"/>
                                          </p:val>
                                        </p:tav>
                                      </p:tavLst>
                                    </p:anim>
                                    <p:anim calcmode="lin" valueType="num">
                                      <p:cBhvr additive="base">
                                        <p:cTn id="30"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nodeType="clickEffect">
                                  <p:stCondLst>
                                    <p:cond delay="0"/>
                                  </p:stCondLst>
                                  <p:childTnLst>
                                    <p:set>
                                      <p:cBhvr>
                                        <p:cTn id="34" dur="1" fill="hold">
                                          <p:stCondLst>
                                            <p:cond delay="0"/>
                                          </p:stCondLst>
                                        </p:cTn>
                                        <p:tgtEl>
                                          <p:spTgt spid="5"/>
                                        </p:tgtEl>
                                        <p:attrNameLst>
                                          <p:attrName>style.visibility</p:attrName>
                                        </p:attrNameLst>
                                      </p:cBhvr>
                                      <p:to>
                                        <p:strVal val="visible"/>
                                      </p:to>
                                    </p:set>
                                    <p:anim calcmode="lin" valueType="num">
                                      <p:cBhvr additive="base">
                                        <p:cTn id="35" dur="500" fill="hold"/>
                                        <p:tgtEl>
                                          <p:spTgt spid="5"/>
                                        </p:tgtEl>
                                        <p:attrNameLst>
                                          <p:attrName>ppt_x</p:attrName>
                                        </p:attrNameLst>
                                      </p:cBhvr>
                                      <p:tavLst>
                                        <p:tav tm="0">
                                          <p:val>
                                            <p:strVal val="#ppt_x"/>
                                          </p:val>
                                        </p:tav>
                                        <p:tav tm="100000">
                                          <p:val>
                                            <p:strVal val="#ppt_x"/>
                                          </p:val>
                                        </p:tav>
                                      </p:tavLst>
                                    </p:anim>
                                    <p:anim calcmode="lin" valueType="num">
                                      <p:cBhvr additive="base">
                                        <p:cTn id="36"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4" fill="hold" nodeType="clickEffect">
                                  <p:stCondLst>
                                    <p:cond delay="0"/>
                                  </p:stCondLst>
                                  <p:childTnLst>
                                    <p:set>
                                      <p:cBhvr>
                                        <p:cTn id="40" dur="1" fill="hold">
                                          <p:stCondLst>
                                            <p:cond delay="0"/>
                                          </p:stCondLst>
                                        </p:cTn>
                                        <p:tgtEl>
                                          <p:spTgt spid="2"/>
                                        </p:tgtEl>
                                        <p:attrNameLst>
                                          <p:attrName>style.visibility</p:attrName>
                                        </p:attrNameLst>
                                      </p:cBhvr>
                                      <p:to>
                                        <p:strVal val="visible"/>
                                      </p:to>
                                    </p:set>
                                    <p:anim calcmode="lin" valueType="num">
                                      <p:cBhvr additive="base">
                                        <p:cTn id="41" dur="500" fill="hold"/>
                                        <p:tgtEl>
                                          <p:spTgt spid="2"/>
                                        </p:tgtEl>
                                        <p:attrNameLst>
                                          <p:attrName>ppt_x</p:attrName>
                                        </p:attrNameLst>
                                      </p:cBhvr>
                                      <p:tavLst>
                                        <p:tav tm="0">
                                          <p:val>
                                            <p:strVal val="#ppt_x"/>
                                          </p:val>
                                        </p:tav>
                                        <p:tav tm="100000">
                                          <p:val>
                                            <p:strVal val="#ppt_x"/>
                                          </p:val>
                                        </p:tav>
                                      </p:tavLst>
                                    </p:anim>
                                    <p:anim calcmode="lin" valueType="num">
                                      <p:cBhvr additive="base">
                                        <p:cTn id="4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4" fill="hold" grpId="0" nodeType="clickEffect">
                                  <p:stCondLst>
                                    <p:cond delay="0"/>
                                  </p:stCondLst>
                                  <p:childTnLst>
                                    <p:set>
                                      <p:cBhvr>
                                        <p:cTn id="46" dur="1" fill="hold">
                                          <p:stCondLst>
                                            <p:cond delay="0"/>
                                          </p:stCondLst>
                                        </p:cTn>
                                        <p:tgtEl>
                                          <p:spTgt spid="18"/>
                                        </p:tgtEl>
                                        <p:attrNameLst>
                                          <p:attrName>style.visibility</p:attrName>
                                        </p:attrNameLst>
                                      </p:cBhvr>
                                      <p:to>
                                        <p:strVal val="visible"/>
                                      </p:to>
                                    </p:set>
                                    <p:anim calcmode="lin" valueType="num">
                                      <p:cBhvr additive="base">
                                        <p:cTn id="47" dur="500" fill="hold"/>
                                        <p:tgtEl>
                                          <p:spTgt spid="18"/>
                                        </p:tgtEl>
                                        <p:attrNameLst>
                                          <p:attrName>ppt_x</p:attrName>
                                        </p:attrNameLst>
                                      </p:cBhvr>
                                      <p:tavLst>
                                        <p:tav tm="0">
                                          <p:val>
                                            <p:strVal val="#ppt_x"/>
                                          </p:val>
                                        </p:tav>
                                        <p:tav tm="100000">
                                          <p:val>
                                            <p:strVal val="#ppt_x"/>
                                          </p:val>
                                        </p:tav>
                                      </p:tavLst>
                                    </p:anim>
                                    <p:anim calcmode="lin" valueType="num">
                                      <p:cBhvr additive="base">
                                        <p:cTn id="48"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p:bldP spid="20" grpId="0"/>
      <p:bldP spid="18" grpId="0"/>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p:nvPr>
        </p:nvSpPr>
        <p:spPr>
          <a:xfrm>
            <a:off x="685800" y="-152400"/>
            <a:ext cx="7772400" cy="1143000"/>
          </a:xfrm>
        </p:spPr>
        <p:txBody>
          <a:bodyPr/>
          <a:lstStyle/>
          <a:p>
            <a:pPr>
              <a:defRPr/>
            </a:pPr>
            <a:r>
              <a:rPr lang="en-US" dirty="0" smtClean="0"/>
              <a:t>Home work</a:t>
            </a:r>
            <a:r>
              <a:rPr lang="en-US" smtClean="0"/>
              <a:t/>
            </a:r>
            <a:br>
              <a:rPr lang="en-US" smtClean="0"/>
            </a:br>
            <a:r>
              <a:rPr lang="en-US" sz="2400" smtClean="0"/>
              <a:t>to do starting </a:t>
            </a:r>
            <a:r>
              <a:rPr lang="en-US" sz="2400" dirty="0" smtClean="0"/>
              <a:t>now</a:t>
            </a:r>
            <a:endParaRPr lang="en-US" dirty="0" smtClean="0"/>
          </a:p>
        </p:txBody>
      </p:sp>
      <p:grpSp>
        <p:nvGrpSpPr>
          <p:cNvPr id="231427" name="Group 3"/>
          <p:cNvGrpSpPr>
            <a:grpSpLocks/>
          </p:cNvGrpSpPr>
          <p:nvPr/>
        </p:nvGrpSpPr>
        <p:grpSpPr bwMode="auto">
          <a:xfrm>
            <a:off x="165100" y="2420938"/>
            <a:ext cx="533400" cy="601662"/>
            <a:chOff x="76200" y="2283023"/>
            <a:chExt cx="533400" cy="602397"/>
          </a:xfrm>
        </p:grpSpPr>
        <p:sp>
          <p:nvSpPr>
            <p:cNvPr id="6" name="Rectangle 5"/>
            <p:cNvSpPr/>
            <p:nvPr/>
          </p:nvSpPr>
          <p:spPr bwMode="auto">
            <a:xfrm>
              <a:off x="152400" y="2362495"/>
              <a:ext cx="228600" cy="522925"/>
            </a:xfrm>
            <a:prstGeom prst="rect">
              <a:avLst/>
            </a:prstGeom>
            <a:solidFill>
              <a:schemeClr val="tx1"/>
            </a:solidFill>
            <a:ln w="25400" cap="sq" cmpd="sng" algn="ctr">
              <a:no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31432" name="TextBox 6"/>
            <p:cNvSpPr txBox="1">
              <a:spLocks noChangeArrowheads="1"/>
            </p:cNvSpPr>
            <p:nvPr/>
          </p:nvSpPr>
          <p:spPr bwMode="auto">
            <a:xfrm>
              <a:off x="76200" y="2283023"/>
              <a:ext cx="5334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1400">
                  <a:solidFill>
                    <a:schemeClr val="bg2"/>
                  </a:solidFill>
                  <a:latin typeface="Times New Roman" pitchFamily="18" charset="0"/>
                </a:rPr>
                <a:t>7.</a:t>
              </a:r>
            </a:p>
          </p:txBody>
        </p:sp>
      </p:grpSp>
      <p:grpSp>
        <p:nvGrpSpPr>
          <p:cNvPr id="3" name="Group 7"/>
          <p:cNvGrpSpPr>
            <a:grpSpLocks/>
          </p:cNvGrpSpPr>
          <p:nvPr/>
        </p:nvGrpSpPr>
        <p:grpSpPr bwMode="auto">
          <a:xfrm>
            <a:off x="119063" y="2427288"/>
            <a:ext cx="8872537" cy="1770062"/>
            <a:chOff x="119330" y="2426797"/>
            <a:chExt cx="8872270" cy="1770553"/>
          </a:xfrm>
        </p:grpSpPr>
        <p:pic>
          <p:nvPicPr>
            <p:cNvPr id="231429"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8600" y="2427288"/>
              <a:ext cx="8763000" cy="177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sp>
          <p:nvSpPr>
            <p:cNvPr id="231430" name="TextBox 6"/>
            <p:cNvSpPr txBox="1">
              <a:spLocks noChangeArrowheads="1"/>
            </p:cNvSpPr>
            <p:nvPr/>
          </p:nvSpPr>
          <p:spPr bwMode="auto">
            <a:xfrm>
              <a:off x="119330" y="2426797"/>
              <a:ext cx="457200" cy="30777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1400">
                  <a:solidFill>
                    <a:schemeClr val="bg2"/>
                  </a:solidFill>
                  <a:latin typeface="Times New Roman" pitchFamily="18" charset="0"/>
                </a:rPr>
                <a:t>8.</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0"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303555" name="Rectangle 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Machine Code </a:t>
            </a:r>
            <a:r>
              <a:rPr lang="en-US" sz="3600" b="1" dirty="0" err="1">
                <a:solidFill>
                  <a:schemeClr val="tx2"/>
                </a:solidFill>
                <a:effectLst>
                  <a:outerShdw blurRad="38100" dist="38100" dir="2700000" algn="tl">
                    <a:srgbClr val="000000"/>
                  </a:outerShdw>
                </a:effectLst>
                <a:latin typeface="Arial Rounded MT Bold" pitchFamily="34" charset="0"/>
                <a:cs typeface="+mn-cs"/>
              </a:rPr>
              <a:t>vs</a:t>
            </a:r>
            <a:r>
              <a:rPr lang="en-US" sz="3600" b="1" dirty="0">
                <a:solidFill>
                  <a:schemeClr val="tx2"/>
                </a:solidFill>
                <a:effectLst>
                  <a:outerShdw blurRad="38100" dist="38100" dir="2700000" algn="tl">
                    <a:srgbClr val="000000"/>
                  </a:outerShdw>
                </a:effectLst>
                <a:latin typeface="Arial Rounded MT Bold" pitchFamily="34" charset="0"/>
                <a:cs typeface="+mn-cs"/>
              </a:rPr>
              <a:t> Java</a:t>
            </a:r>
          </a:p>
        </p:txBody>
      </p:sp>
      <p:sp>
        <p:nvSpPr>
          <p:cNvPr id="1303556" name="Text Box 4"/>
          <p:cNvSpPr txBox="1">
            <a:spLocks noChangeArrowheads="1"/>
          </p:cNvSpPr>
          <p:nvPr/>
        </p:nvSpPr>
        <p:spPr bwMode="auto">
          <a:xfrm>
            <a:off x="76200" y="619125"/>
            <a:ext cx="4724400" cy="1384300"/>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dirty="0">
                <a:solidFill>
                  <a:schemeClr val="accent2"/>
                </a:solidFill>
                <a:effectLst>
                  <a:outerShdw blurRad="38100" dist="38100" dir="2700000" algn="tl">
                    <a:srgbClr val="000000"/>
                  </a:outerShdw>
                </a:effectLst>
                <a:cs typeface="+mn-cs"/>
              </a:rPr>
              <a:t>Machine Model</a:t>
            </a:r>
            <a:r>
              <a:rPr lang="en-US" dirty="0">
                <a:effectLst>
                  <a:outerShdw blurRad="38100" dist="38100" dir="2700000" algn="tl">
                    <a:srgbClr val="000000"/>
                  </a:outerShdw>
                </a:effectLst>
                <a:cs typeface="+mn-cs"/>
              </a:rPr>
              <a:t>:</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one line of code</a:t>
            </a:r>
          </a:p>
          <a:p>
            <a:pPr eaLnBrk="0" hangingPunct="0">
              <a:spcBef>
                <a:spcPts val="0"/>
              </a:spcBef>
              <a:buFont typeface="Arial" pitchFamily="34" charset="0"/>
              <a:buChar char="•"/>
              <a:defRPr/>
            </a:pPr>
            <a:endParaRPr lang="en-US" dirty="0">
              <a:effectLst>
                <a:outerShdw blurRad="38100" dist="38100" dir="2700000" algn="tl">
                  <a:srgbClr val="000000"/>
                </a:outerShdw>
              </a:effectLst>
              <a:cs typeface="+mn-cs"/>
            </a:endParaRPr>
          </a:p>
        </p:txBody>
      </p:sp>
      <p:sp>
        <p:nvSpPr>
          <p:cNvPr id="12" name="Text Box 4"/>
          <p:cNvSpPr txBox="1">
            <a:spLocks noChangeArrowheads="1"/>
          </p:cNvSpPr>
          <p:nvPr/>
        </p:nvSpPr>
        <p:spPr bwMode="auto">
          <a:xfrm>
            <a:off x="4724400" y="609600"/>
            <a:ext cx="4724400" cy="2246313"/>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dirty="0">
                <a:solidFill>
                  <a:schemeClr val="accent2"/>
                </a:solidFill>
                <a:effectLst>
                  <a:outerShdw blurRad="38100" dist="38100" dir="2700000" algn="tl">
                    <a:srgbClr val="000000"/>
                  </a:outerShdw>
                </a:effectLst>
                <a:cs typeface="+mn-cs"/>
              </a:rPr>
              <a:t>Java Model</a:t>
            </a:r>
            <a:r>
              <a:rPr lang="en-US" dirty="0">
                <a:effectLst>
                  <a:outerShdw blurRad="38100" dist="38100" dir="2700000" algn="tl">
                    <a:srgbClr val="000000"/>
                  </a:outerShdw>
                </a:effectLst>
                <a:cs typeface="+mn-cs"/>
              </a:rPr>
              <a:t>:</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fancy data structures</a:t>
            </a:r>
            <a:endParaRPr lang="en-US" dirty="0">
              <a:effectLst>
                <a:outerShdw blurRad="38100" dist="38100" dir="2700000" algn="tl">
                  <a:srgbClr val="000000"/>
                </a:outerShdw>
              </a:effectLst>
              <a:cs typeface="+mn-cs"/>
            </a:endParaRP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loops</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recursions</a:t>
            </a:r>
          </a:p>
          <a:p>
            <a:pPr eaLnBrk="0" hangingPunct="0">
              <a:spcBef>
                <a:spcPts val="0"/>
              </a:spcBef>
              <a:buFont typeface="Arial" pitchFamily="34" charset="0"/>
              <a:buChar char="•"/>
              <a:defRPr/>
            </a:pPr>
            <a:r>
              <a:rPr lang="en-US">
                <a:effectLst>
                  <a:outerShdw blurRad="38100" dist="38100" dir="2700000" algn="tl">
                    <a:srgbClr val="000000"/>
                  </a:outerShdw>
                </a:effectLst>
                <a:cs typeface="+mn-cs"/>
              </a:rPr>
              <a:t> object oriented </a:t>
            </a:r>
            <a:endParaRPr lang="en-US" dirty="0">
              <a:effectLst>
                <a:outerShdw blurRad="38100" dist="38100" dir="2700000" algn="tl">
                  <a:srgbClr val="000000"/>
                </a:outerShdw>
              </a:effectLst>
              <a:cs typeface="+mn-cs"/>
            </a:endParaRPr>
          </a:p>
        </p:txBody>
      </p:sp>
      <p:cxnSp>
        <p:nvCxnSpPr>
          <p:cNvPr id="232454" name="Straight Connector 16"/>
          <p:cNvCxnSpPr>
            <a:cxnSpLocks noChangeShapeType="1"/>
          </p:cNvCxnSpPr>
          <p:nvPr/>
        </p:nvCxnSpPr>
        <p:spPr bwMode="auto">
          <a:xfrm flipV="1">
            <a:off x="4537075" y="619125"/>
            <a:ext cx="0" cy="6086475"/>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pic>
        <p:nvPicPr>
          <p:cNvPr id="364546" name="Picture 2" descr="http://t3.gstatic.com/images?q=tbn:ANd9GcStOf72nKOG0fnJE1aGb8D3iOHuxiodFdTyHbXb3E8A15ylzmWH6Q"/>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543550" y="3719513"/>
            <a:ext cx="2333625" cy="1962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4548" name="Picture 4" descr="http://thestarman.pcministry.com/asm/BOCHSdebugGUI.png"/>
          <p:cNvPicPr>
            <a:picLocks noChangeAspect="1" noChangeArrowheads="1"/>
          </p:cNvPicPr>
          <p:nvPr/>
        </p:nvPicPr>
        <p:blipFill>
          <a:blip r:embed="rId3">
            <a:extLst>
              <a:ext uri="{28A0092B-C50C-407E-A947-70E740481C1C}">
                <a14:useLocalDpi xmlns:a14="http://schemas.microsoft.com/office/drawing/2010/main" val="0"/>
              </a:ext>
            </a:extLst>
          </a:blip>
          <a:srcRect l="14679" t="9518" r="52293" b="21979"/>
          <a:stretch>
            <a:fillRect/>
          </a:stretch>
        </p:blipFill>
        <p:spPr bwMode="auto">
          <a:xfrm>
            <a:off x="152400" y="1905000"/>
            <a:ext cx="4114800" cy="4918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with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 calcmode="lin" valueType="num">
                                      <p:cBhvr additive="base">
                                        <p:cTn id="7" dur="500" fill="hold"/>
                                        <p:tgtEl>
                                          <p:spTgt spid="12">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12">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364546"/>
                                        </p:tgtEl>
                                        <p:attrNameLst>
                                          <p:attrName>style.visibility</p:attrName>
                                        </p:attrNameLst>
                                      </p:cBhvr>
                                      <p:to>
                                        <p:strVal val="visible"/>
                                      </p:to>
                                    </p:set>
                                    <p:anim calcmode="lin" valueType="num">
                                      <p:cBhvr additive="base">
                                        <p:cTn id="11" dur="500" fill="hold"/>
                                        <p:tgtEl>
                                          <p:spTgt spid="364546"/>
                                        </p:tgtEl>
                                        <p:attrNameLst>
                                          <p:attrName>ppt_x</p:attrName>
                                        </p:attrNameLst>
                                      </p:cBhvr>
                                      <p:tavLst>
                                        <p:tav tm="0">
                                          <p:val>
                                            <p:strVal val="1+#ppt_w/2"/>
                                          </p:val>
                                        </p:tav>
                                        <p:tav tm="100000">
                                          <p:val>
                                            <p:strVal val="#ppt_x"/>
                                          </p:val>
                                        </p:tav>
                                      </p:tavLst>
                                    </p:anim>
                                    <p:anim calcmode="lin" valueType="num">
                                      <p:cBhvr additive="base">
                                        <p:cTn id="12" dur="500" fill="hold"/>
                                        <p:tgtEl>
                                          <p:spTgt spid="364546"/>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2" fill="hold" nodeType="clickEffect">
                                  <p:stCondLst>
                                    <p:cond delay="0"/>
                                  </p:stCondLst>
                                  <p:childTnLst>
                                    <p:set>
                                      <p:cBhvr>
                                        <p:cTn id="16" dur="1" fill="hold">
                                          <p:stCondLst>
                                            <p:cond delay="0"/>
                                          </p:stCondLst>
                                        </p:cTn>
                                        <p:tgtEl>
                                          <p:spTgt spid="12">
                                            <p:txEl>
                                              <p:pRg st="1" end="1"/>
                                            </p:txEl>
                                          </p:spTgt>
                                        </p:tgtEl>
                                        <p:attrNameLst>
                                          <p:attrName>style.visibility</p:attrName>
                                        </p:attrNameLst>
                                      </p:cBhvr>
                                      <p:to>
                                        <p:strVal val="visible"/>
                                      </p:to>
                                    </p:set>
                                    <p:anim calcmode="lin" valueType="num">
                                      <p:cBhvr additive="base">
                                        <p:cTn id="17" dur="500" fill="hold"/>
                                        <p:tgtEl>
                                          <p:spTgt spid="12">
                                            <p:txEl>
                                              <p:pRg st="1" end="1"/>
                                            </p:txEl>
                                          </p:spTgt>
                                        </p:tgtEl>
                                        <p:attrNameLst>
                                          <p:attrName>ppt_x</p:attrName>
                                        </p:attrNameLst>
                                      </p:cBhvr>
                                      <p:tavLst>
                                        <p:tav tm="0">
                                          <p:val>
                                            <p:strVal val="1+#ppt_w/2"/>
                                          </p:val>
                                        </p:tav>
                                        <p:tav tm="100000">
                                          <p:val>
                                            <p:strVal val="#ppt_x"/>
                                          </p:val>
                                        </p:tav>
                                      </p:tavLst>
                                    </p:anim>
                                    <p:anim calcmode="lin" valueType="num">
                                      <p:cBhvr additive="base">
                                        <p:cTn id="18" dur="500" fill="hold"/>
                                        <p:tgtEl>
                                          <p:spTgt spid="1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2" fill="hold" nodeType="clickEffect">
                                  <p:stCondLst>
                                    <p:cond delay="0"/>
                                  </p:stCondLst>
                                  <p:childTnLst>
                                    <p:set>
                                      <p:cBhvr>
                                        <p:cTn id="22" dur="1" fill="hold">
                                          <p:stCondLst>
                                            <p:cond delay="0"/>
                                          </p:stCondLst>
                                        </p:cTn>
                                        <p:tgtEl>
                                          <p:spTgt spid="12">
                                            <p:txEl>
                                              <p:pRg st="2" end="2"/>
                                            </p:txEl>
                                          </p:spTgt>
                                        </p:tgtEl>
                                        <p:attrNameLst>
                                          <p:attrName>style.visibility</p:attrName>
                                        </p:attrNameLst>
                                      </p:cBhvr>
                                      <p:to>
                                        <p:strVal val="visible"/>
                                      </p:to>
                                    </p:set>
                                    <p:anim calcmode="lin" valueType="num">
                                      <p:cBhvr additive="base">
                                        <p:cTn id="23" dur="500" fill="hold"/>
                                        <p:tgtEl>
                                          <p:spTgt spid="12">
                                            <p:txEl>
                                              <p:pRg st="2" end="2"/>
                                            </p:txEl>
                                          </p:spTgt>
                                        </p:tgtEl>
                                        <p:attrNameLst>
                                          <p:attrName>ppt_x</p:attrName>
                                        </p:attrNameLst>
                                      </p:cBhvr>
                                      <p:tavLst>
                                        <p:tav tm="0">
                                          <p:val>
                                            <p:strVal val="1+#ppt_w/2"/>
                                          </p:val>
                                        </p:tav>
                                        <p:tav tm="100000">
                                          <p:val>
                                            <p:strVal val="#ppt_x"/>
                                          </p:val>
                                        </p:tav>
                                      </p:tavLst>
                                    </p:anim>
                                    <p:anim calcmode="lin" valueType="num">
                                      <p:cBhvr additive="base">
                                        <p:cTn id="24" dur="500" fill="hold"/>
                                        <p:tgtEl>
                                          <p:spTgt spid="1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2" fill="hold" nodeType="clickEffect">
                                  <p:stCondLst>
                                    <p:cond delay="0"/>
                                  </p:stCondLst>
                                  <p:childTnLst>
                                    <p:set>
                                      <p:cBhvr>
                                        <p:cTn id="28" dur="1" fill="hold">
                                          <p:stCondLst>
                                            <p:cond delay="0"/>
                                          </p:stCondLst>
                                        </p:cTn>
                                        <p:tgtEl>
                                          <p:spTgt spid="12">
                                            <p:txEl>
                                              <p:pRg st="3" end="3"/>
                                            </p:txEl>
                                          </p:spTgt>
                                        </p:tgtEl>
                                        <p:attrNameLst>
                                          <p:attrName>style.visibility</p:attrName>
                                        </p:attrNameLst>
                                      </p:cBhvr>
                                      <p:to>
                                        <p:strVal val="visible"/>
                                      </p:to>
                                    </p:set>
                                    <p:anim calcmode="lin" valueType="num">
                                      <p:cBhvr additive="base">
                                        <p:cTn id="29" dur="500" fill="hold"/>
                                        <p:tgtEl>
                                          <p:spTgt spid="12">
                                            <p:txEl>
                                              <p:pRg st="3" end="3"/>
                                            </p:txEl>
                                          </p:spTgt>
                                        </p:tgtEl>
                                        <p:attrNameLst>
                                          <p:attrName>ppt_x</p:attrName>
                                        </p:attrNameLst>
                                      </p:cBhvr>
                                      <p:tavLst>
                                        <p:tav tm="0">
                                          <p:val>
                                            <p:strVal val="1+#ppt_w/2"/>
                                          </p:val>
                                        </p:tav>
                                        <p:tav tm="100000">
                                          <p:val>
                                            <p:strVal val="#ppt_x"/>
                                          </p:val>
                                        </p:tav>
                                      </p:tavLst>
                                    </p:anim>
                                    <p:anim calcmode="lin" valueType="num">
                                      <p:cBhvr additive="base">
                                        <p:cTn id="30" dur="500" fill="hold"/>
                                        <p:tgtEl>
                                          <p:spTgt spid="1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2" fill="hold" nodeType="clickEffect">
                                  <p:stCondLst>
                                    <p:cond delay="0"/>
                                  </p:stCondLst>
                                  <p:childTnLst>
                                    <p:set>
                                      <p:cBhvr>
                                        <p:cTn id="34" dur="1" fill="hold">
                                          <p:stCondLst>
                                            <p:cond delay="0"/>
                                          </p:stCondLst>
                                        </p:cTn>
                                        <p:tgtEl>
                                          <p:spTgt spid="12">
                                            <p:txEl>
                                              <p:pRg st="4" end="4"/>
                                            </p:txEl>
                                          </p:spTgt>
                                        </p:tgtEl>
                                        <p:attrNameLst>
                                          <p:attrName>style.visibility</p:attrName>
                                        </p:attrNameLst>
                                      </p:cBhvr>
                                      <p:to>
                                        <p:strVal val="visible"/>
                                      </p:to>
                                    </p:set>
                                    <p:anim calcmode="lin" valueType="num">
                                      <p:cBhvr additive="base">
                                        <p:cTn id="35" dur="500" fill="hold"/>
                                        <p:tgtEl>
                                          <p:spTgt spid="12">
                                            <p:txEl>
                                              <p:pRg st="4" end="4"/>
                                            </p:txEl>
                                          </p:spTgt>
                                        </p:tgtEl>
                                        <p:attrNameLst>
                                          <p:attrName>ppt_x</p:attrName>
                                        </p:attrNameLst>
                                      </p:cBhvr>
                                      <p:tavLst>
                                        <p:tav tm="0">
                                          <p:val>
                                            <p:strVal val="1+#ppt_w/2"/>
                                          </p:val>
                                        </p:tav>
                                        <p:tav tm="100000">
                                          <p:val>
                                            <p:strVal val="#ppt_x"/>
                                          </p:val>
                                        </p:tav>
                                      </p:tavLst>
                                    </p:anim>
                                    <p:anim calcmode="lin" valueType="num">
                                      <p:cBhvr additive="base">
                                        <p:cTn id="36" dur="500" fill="hold"/>
                                        <p:tgtEl>
                                          <p:spTgt spid="12">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8" fill="hold" nodeType="clickEffect">
                                  <p:stCondLst>
                                    <p:cond delay="0"/>
                                  </p:stCondLst>
                                  <p:childTnLst>
                                    <p:set>
                                      <p:cBhvr>
                                        <p:cTn id="40" dur="1" fill="hold">
                                          <p:stCondLst>
                                            <p:cond delay="0"/>
                                          </p:stCondLst>
                                        </p:cTn>
                                        <p:tgtEl>
                                          <p:spTgt spid="1303556">
                                            <p:txEl>
                                              <p:pRg st="0" end="0"/>
                                            </p:txEl>
                                          </p:spTgt>
                                        </p:tgtEl>
                                        <p:attrNameLst>
                                          <p:attrName>style.visibility</p:attrName>
                                        </p:attrNameLst>
                                      </p:cBhvr>
                                      <p:to>
                                        <p:strVal val="visible"/>
                                      </p:to>
                                    </p:set>
                                    <p:anim calcmode="lin" valueType="num">
                                      <p:cBhvr additive="base">
                                        <p:cTn id="41" dur="500" fill="hold"/>
                                        <p:tgtEl>
                                          <p:spTgt spid="1303556">
                                            <p:txEl>
                                              <p:pRg st="0" end="0"/>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130355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8" fill="hold" nodeType="clickEffect">
                                  <p:stCondLst>
                                    <p:cond delay="0"/>
                                  </p:stCondLst>
                                  <p:childTnLst>
                                    <p:set>
                                      <p:cBhvr>
                                        <p:cTn id="46" dur="1" fill="hold">
                                          <p:stCondLst>
                                            <p:cond delay="0"/>
                                          </p:stCondLst>
                                        </p:cTn>
                                        <p:tgtEl>
                                          <p:spTgt spid="1303556">
                                            <p:txEl>
                                              <p:pRg st="1" end="1"/>
                                            </p:txEl>
                                          </p:spTgt>
                                        </p:tgtEl>
                                        <p:attrNameLst>
                                          <p:attrName>style.visibility</p:attrName>
                                        </p:attrNameLst>
                                      </p:cBhvr>
                                      <p:to>
                                        <p:strVal val="visible"/>
                                      </p:to>
                                    </p:set>
                                    <p:anim calcmode="lin" valueType="num">
                                      <p:cBhvr additive="base">
                                        <p:cTn id="47" dur="500" fill="hold"/>
                                        <p:tgtEl>
                                          <p:spTgt spid="1303556">
                                            <p:txEl>
                                              <p:pRg st="1" end="1"/>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1303556">
                                            <p:txEl>
                                              <p:pRg st="1" end="1"/>
                                            </p:txEl>
                                          </p:spTgt>
                                        </p:tgtEl>
                                        <p:attrNameLst>
                                          <p:attrName>ppt_y</p:attrName>
                                        </p:attrNameLst>
                                      </p:cBhvr>
                                      <p:tavLst>
                                        <p:tav tm="0">
                                          <p:val>
                                            <p:strVal val="#ppt_y"/>
                                          </p:val>
                                        </p:tav>
                                        <p:tav tm="100000">
                                          <p:val>
                                            <p:strVal val="#ppt_y"/>
                                          </p:val>
                                        </p:tav>
                                      </p:tavLst>
                                    </p:anim>
                                  </p:childTnLst>
                                </p:cTn>
                              </p:par>
                              <p:par>
                                <p:cTn id="49" presetID="2" presetClass="entr" presetSubtype="8" fill="hold" nodeType="withEffect">
                                  <p:stCondLst>
                                    <p:cond delay="0"/>
                                  </p:stCondLst>
                                  <p:childTnLst>
                                    <p:set>
                                      <p:cBhvr>
                                        <p:cTn id="50" dur="1" fill="hold">
                                          <p:stCondLst>
                                            <p:cond delay="0"/>
                                          </p:stCondLst>
                                        </p:cTn>
                                        <p:tgtEl>
                                          <p:spTgt spid="364548"/>
                                        </p:tgtEl>
                                        <p:attrNameLst>
                                          <p:attrName>style.visibility</p:attrName>
                                        </p:attrNameLst>
                                      </p:cBhvr>
                                      <p:to>
                                        <p:strVal val="visible"/>
                                      </p:to>
                                    </p:set>
                                    <p:anim calcmode="lin" valueType="num">
                                      <p:cBhvr additive="base">
                                        <p:cTn id="51" dur="500" fill="hold"/>
                                        <p:tgtEl>
                                          <p:spTgt spid="364548"/>
                                        </p:tgtEl>
                                        <p:attrNameLst>
                                          <p:attrName>ppt_x</p:attrName>
                                        </p:attrNameLst>
                                      </p:cBhvr>
                                      <p:tavLst>
                                        <p:tav tm="0">
                                          <p:val>
                                            <p:strVal val="0-#ppt_w/2"/>
                                          </p:val>
                                        </p:tav>
                                        <p:tav tm="100000">
                                          <p:val>
                                            <p:strVal val="#ppt_x"/>
                                          </p:val>
                                        </p:tav>
                                      </p:tavLst>
                                    </p:anim>
                                    <p:anim calcmode="lin" valueType="num">
                                      <p:cBhvr additive="base">
                                        <p:cTn id="52" dur="500" fill="hold"/>
                                        <p:tgtEl>
                                          <p:spTgt spid="36454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4"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303555" name="Rectangle 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Machine Code </a:t>
            </a:r>
            <a:r>
              <a:rPr lang="en-US" sz="3600" b="1" dirty="0" err="1">
                <a:solidFill>
                  <a:schemeClr val="tx2"/>
                </a:solidFill>
                <a:effectLst>
                  <a:outerShdw blurRad="38100" dist="38100" dir="2700000" algn="tl">
                    <a:srgbClr val="000000"/>
                  </a:outerShdw>
                </a:effectLst>
                <a:latin typeface="Arial Rounded MT Bold" pitchFamily="34" charset="0"/>
                <a:cs typeface="+mn-cs"/>
              </a:rPr>
              <a:t>vs</a:t>
            </a:r>
            <a:r>
              <a:rPr lang="en-US" sz="3600" b="1" dirty="0">
                <a:solidFill>
                  <a:schemeClr val="tx2"/>
                </a:solidFill>
                <a:effectLst>
                  <a:outerShdw blurRad="38100" dist="38100" dir="2700000" algn="tl">
                    <a:srgbClr val="000000"/>
                  </a:outerShdw>
                </a:effectLst>
                <a:latin typeface="Arial Rounded MT Bold" pitchFamily="34" charset="0"/>
                <a:cs typeface="+mn-cs"/>
              </a:rPr>
              <a:t> Java</a:t>
            </a:r>
          </a:p>
        </p:txBody>
      </p:sp>
      <p:sp>
        <p:nvSpPr>
          <p:cNvPr id="1303556" name="Text Box 4"/>
          <p:cNvSpPr txBox="1">
            <a:spLocks noChangeArrowheads="1"/>
          </p:cNvSpPr>
          <p:nvPr/>
        </p:nvSpPr>
        <p:spPr bwMode="auto">
          <a:xfrm>
            <a:off x="76200" y="619125"/>
            <a:ext cx="4724400" cy="1816100"/>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dirty="0">
                <a:solidFill>
                  <a:schemeClr val="accent2"/>
                </a:solidFill>
                <a:effectLst>
                  <a:outerShdw blurRad="38100" dist="38100" dir="2700000" algn="tl">
                    <a:srgbClr val="000000"/>
                  </a:outerShdw>
                </a:effectLst>
                <a:cs typeface="+mn-cs"/>
              </a:rPr>
              <a:t>Machine Model</a:t>
            </a:r>
            <a:r>
              <a:rPr lang="en-US" dirty="0">
                <a:effectLst>
                  <a:outerShdw blurRad="38100" dist="38100" dir="2700000" algn="tl">
                    <a:srgbClr val="000000"/>
                  </a:outerShdw>
                </a:effectLst>
                <a:cs typeface="+mn-cs"/>
              </a:rPr>
              <a:t>:</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one line of code</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one line of memory cells.</a:t>
            </a:r>
          </a:p>
          <a:p>
            <a:pPr eaLnBrk="0" hangingPunct="0">
              <a:spcBef>
                <a:spcPts val="0"/>
              </a:spcBef>
              <a:buFont typeface="Arial" pitchFamily="34" charset="0"/>
              <a:buChar char="•"/>
              <a:defRPr/>
            </a:pPr>
            <a:endParaRPr lang="en-US" dirty="0">
              <a:effectLst>
                <a:outerShdw blurRad="38100" dist="38100" dir="2700000" algn="tl">
                  <a:srgbClr val="000000"/>
                </a:outerShdw>
              </a:effectLst>
              <a:cs typeface="+mn-cs"/>
            </a:endParaRPr>
          </a:p>
        </p:txBody>
      </p:sp>
      <p:sp>
        <p:nvSpPr>
          <p:cNvPr id="12" name="Text Box 4"/>
          <p:cNvSpPr txBox="1">
            <a:spLocks noChangeArrowheads="1"/>
          </p:cNvSpPr>
          <p:nvPr/>
        </p:nvSpPr>
        <p:spPr bwMode="auto">
          <a:xfrm>
            <a:off x="4724400" y="609600"/>
            <a:ext cx="4724400" cy="2246313"/>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dirty="0">
                <a:solidFill>
                  <a:schemeClr val="accent2"/>
                </a:solidFill>
                <a:effectLst>
                  <a:outerShdw blurRad="38100" dist="38100" dir="2700000" algn="tl">
                    <a:srgbClr val="000000"/>
                  </a:outerShdw>
                </a:effectLst>
                <a:cs typeface="+mn-cs"/>
              </a:rPr>
              <a:t>Java Model</a:t>
            </a:r>
            <a:r>
              <a:rPr lang="en-US" dirty="0">
                <a:effectLst>
                  <a:outerShdw blurRad="38100" dist="38100" dir="2700000" algn="tl">
                    <a:srgbClr val="000000"/>
                  </a:outerShdw>
                </a:effectLst>
                <a:cs typeface="+mn-cs"/>
              </a:rPr>
              <a:t>:</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fancy data structures</a:t>
            </a:r>
            <a:endParaRPr lang="en-US" dirty="0">
              <a:effectLst>
                <a:outerShdw blurRad="38100" dist="38100" dir="2700000" algn="tl">
                  <a:srgbClr val="000000"/>
                </a:outerShdw>
              </a:effectLst>
              <a:cs typeface="+mn-cs"/>
            </a:endParaRP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loops</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recursions</a:t>
            </a:r>
          </a:p>
          <a:p>
            <a:pPr eaLnBrk="0" hangingPunct="0">
              <a:spcBef>
                <a:spcPts val="0"/>
              </a:spcBef>
              <a:buFont typeface="Arial" pitchFamily="34" charset="0"/>
              <a:buChar char="•"/>
              <a:defRPr/>
            </a:pPr>
            <a:r>
              <a:rPr lang="en-US">
                <a:effectLst>
                  <a:outerShdw blurRad="38100" dist="38100" dir="2700000" algn="tl">
                    <a:srgbClr val="000000"/>
                  </a:outerShdw>
                </a:effectLst>
                <a:cs typeface="+mn-cs"/>
              </a:rPr>
              <a:t> object oriented </a:t>
            </a:r>
            <a:endParaRPr lang="en-US" dirty="0">
              <a:effectLst>
                <a:outerShdw blurRad="38100" dist="38100" dir="2700000" algn="tl">
                  <a:srgbClr val="000000"/>
                </a:outerShdw>
              </a:effectLst>
              <a:cs typeface="+mn-cs"/>
            </a:endParaRPr>
          </a:p>
        </p:txBody>
      </p:sp>
      <p:cxnSp>
        <p:nvCxnSpPr>
          <p:cNvPr id="233478" name="Straight Connector 16"/>
          <p:cNvCxnSpPr>
            <a:cxnSpLocks noChangeShapeType="1"/>
          </p:cNvCxnSpPr>
          <p:nvPr/>
        </p:nvCxnSpPr>
        <p:spPr bwMode="auto">
          <a:xfrm flipV="1">
            <a:off x="4537075" y="619125"/>
            <a:ext cx="0" cy="6086475"/>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pic>
        <p:nvPicPr>
          <p:cNvPr id="233479" name="Picture 2" descr="http://t3.gstatic.com/images?q=tbn:ANd9GcStOf72nKOG0fnJE1aGb8D3iOHuxiodFdTyHbXb3E8A15ylzmWH6Q"/>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543550" y="3719513"/>
            <a:ext cx="2333625" cy="1962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 name="Picture 4" descr="http://thestarman.pcministry.com/asm/BOCHSdebugGUI.png"/>
          <p:cNvPicPr>
            <a:picLocks noChangeAspect="1" noChangeArrowheads="1"/>
          </p:cNvPicPr>
          <p:nvPr/>
        </p:nvPicPr>
        <p:blipFill>
          <a:blip r:embed="rId3">
            <a:extLst>
              <a:ext uri="{28A0092B-C50C-407E-A947-70E740481C1C}">
                <a14:useLocalDpi xmlns:a14="http://schemas.microsoft.com/office/drawing/2010/main" val="0"/>
              </a:ext>
            </a:extLst>
          </a:blip>
          <a:srcRect l="47247" t="9554" r="1376" b="23570"/>
          <a:stretch>
            <a:fillRect/>
          </a:stretch>
        </p:blipFill>
        <p:spPr bwMode="auto">
          <a:xfrm>
            <a:off x="76200" y="2667000"/>
            <a:ext cx="4267200" cy="320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303556">
                                            <p:txEl>
                                              <p:pRg st="2" end="2"/>
                                            </p:txEl>
                                          </p:spTgt>
                                        </p:tgtEl>
                                        <p:attrNameLst>
                                          <p:attrName>style.visibility</p:attrName>
                                        </p:attrNameLst>
                                      </p:cBhvr>
                                      <p:to>
                                        <p:strVal val="visible"/>
                                      </p:to>
                                    </p:set>
                                    <p:anim calcmode="lin" valueType="num">
                                      <p:cBhvr additive="base">
                                        <p:cTn id="7" dur="500" fill="hold"/>
                                        <p:tgtEl>
                                          <p:spTgt spid="1303556">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303556">
                                            <p:txEl>
                                              <p:pRg st="2" end="2"/>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500" fill="hold"/>
                                        <p:tgtEl>
                                          <p:spTgt spid="15"/>
                                        </p:tgtEl>
                                        <p:attrNameLst>
                                          <p:attrName>ppt_x</p:attrName>
                                        </p:attrNameLst>
                                      </p:cBhvr>
                                      <p:tavLst>
                                        <p:tav tm="0">
                                          <p:val>
                                            <p:strVal val="0-#ppt_w/2"/>
                                          </p:val>
                                        </p:tav>
                                        <p:tav tm="100000">
                                          <p:val>
                                            <p:strVal val="#ppt_x"/>
                                          </p:val>
                                        </p:tav>
                                      </p:tavLst>
                                    </p:anim>
                                    <p:anim calcmode="lin" valueType="num">
                                      <p:cBhvr additive="base">
                                        <p:cTn id="12" dur="5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8"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303555" name="Rectangle 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Machine Code </a:t>
            </a:r>
            <a:r>
              <a:rPr lang="en-US" sz="3600" b="1" dirty="0" err="1">
                <a:solidFill>
                  <a:schemeClr val="tx2"/>
                </a:solidFill>
                <a:effectLst>
                  <a:outerShdw blurRad="38100" dist="38100" dir="2700000" algn="tl">
                    <a:srgbClr val="000000"/>
                  </a:outerShdw>
                </a:effectLst>
                <a:latin typeface="Arial Rounded MT Bold" pitchFamily="34" charset="0"/>
                <a:cs typeface="+mn-cs"/>
              </a:rPr>
              <a:t>vs</a:t>
            </a:r>
            <a:r>
              <a:rPr lang="en-US" sz="3600" b="1" dirty="0">
                <a:solidFill>
                  <a:schemeClr val="tx2"/>
                </a:solidFill>
                <a:effectLst>
                  <a:outerShdw blurRad="38100" dist="38100" dir="2700000" algn="tl">
                    <a:srgbClr val="000000"/>
                  </a:outerShdw>
                </a:effectLst>
                <a:latin typeface="Arial Rounded MT Bold" pitchFamily="34" charset="0"/>
                <a:cs typeface="+mn-cs"/>
              </a:rPr>
              <a:t> Java</a:t>
            </a:r>
          </a:p>
        </p:txBody>
      </p:sp>
      <p:sp>
        <p:nvSpPr>
          <p:cNvPr id="1303556" name="Text Box 4"/>
          <p:cNvSpPr txBox="1">
            <a:spLocks noChangeArrowheads="1"/>
          </p:cNvSpPr>
          <p:nvPr/>
        </p:nvSpPr>
        <p:spPr bwMode="auto">
          <a:xfrm>
            <a:off x="76200" y="619125"/>
            <a:ext cx="4724400" cy="1816100"/>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dirty="0">
                <a:solidFill>
                  <a:schemeClr val="accent2"/>
                </a:solidFill>
                <a:effectLst>
                  <a:outerShdw blurRad="38100" dist="38100" dir="2700000" algn="tl">
                    <a:srgbClr val="000000"/>
                  </a:outerShdw>
                </a:effectLst>
                <a:cs typeface="+mn-cs"/>
              </a:rPr>
              <a:t>Machine Model</a:t>
            </a:r>
            <a:r>
              <a:rPr lang="en-US" dirty="0">
                <a:effectLst>
                  <a:outerShdw blurRad="38100" dist="38100" dir="2700000" algn="tl">
                    <a:srgbClr val="000000"/>
                  </a:outerShdw>
                </a:effectLst>
                <a:cs typeface="+mn-cs"/>
              </a:rPr>
              <a:t>:</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one line of code</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one line of memory cells.</a:t>
            </a:r>
          </a:p>
          <a:p>
            <a:pPr eaLnBrk="0" hangingPunct="0">
              <a:spcBef>
                <a:spcPts val="0"/>
              </a:spcBef>
              <a:buFont typeface="Arial" pitchFamily="34" charset="0"/>
              <a:buChar char="•"/>
              <a:defRPr/>
            </a:pPr>
            <a:endParaRPr lang="en-US" dirty="0">
              <a:effectLst>
                <a:outerShdw blurRad="38100" dist="38100" dir="2700000" algn="tl">
                  <a:srgbClr val="000000"/>
                </a:outerShdw>
              </a:effectLst>
              <a:cs typeface="+mn-cs"/>
            </a:endParaRPr>
          </a:p>
        </p:txBody>
      </p:sp>
      <p:sp>
        <p:nvSpPr>
          <p:cNvPr id="12" name="Text Box 4"/>
          <p:cNvSpPr txBox="1">
            <a:spLocks noChangeArrowheads="1"/>
          </p:cNvSpPr>
          <p:nvPr/>
        </p:nvSpPr>
        <p:spPr bwMode="auto">
          <a:xfrm>
            <a:off x="4724400" y="609600"/>
            <a:ext cx="4724400" cy="2246313"/>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dirty="0">
                <a:solidFill>
                  <a:schemeClr val="accent2"/>
                </a:solidFill>
                <a:effectLst>
                  <a:outerShdw blurRad="38100" dist="38100" dir="2700000" algn="tl">
                    <a:srgbClr val="000000"/>
                  </a:outerShdw>
                </a:effectLst>
                <a:cs typeface="+mn-cs"/>
              </a:rPr>
              <a:t>Java Model</a:t>
            </a:r>
            <a:r>
              <a:rPr lang="en-US" dirty="0">
                <a:effectLst>
                  <a:outerShdw blurRad="38100" dist="38100" dir="2700000" algn="tl">
                    <a:srgbClr val="000000"/>
                  </a:outerShdw>
                </a:effectLst>
                <a:cs typeface="+mn-cs"/>
              </a:rPr>
              <a:t>:</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fancy data structures</a:t>
            </a:r>
            <a:endParaRPr lang="en-US" dirty="0">
              <a:effectLst>
                <a:outerShdw blurRad="38100" dist="38100" dir="2700000" algn="tl">
                  <a:srgbClr val="000000"/>
                </a:outerShdw>
              </a:effectLst>
              <a:cs typeface="+mn-cs"/>
            </a:endParaRP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loops</a:t>
            </a:r>
          </a:p>
          <a:p>
            <a:pPr eaLnBrk="0" hangingPunct="0">
              <a:spcBef>
                <a:spcPts val="0"/>
              </a:spcBef>
              <a:buFont typeface="Arial" pitchFamily="34" charset="0"/>
              <a:buChar char="•"/>
              <a:defRPr/>
            </a:pPr>
            <a:r>
              <a:rPr lang="en-US" dirty="0">
                <a:effectLst>
                  <a:outerShdw blurRad="38100" dist="38100" dir="2700000" algn="tl">
                    <a:srgbClr val="000000"/>
                  </a:outerShdw>
                </a:effectLst>
                <a:cs typeface="+mn-cs"/>
              </a:rPr>
              <a:t> recursions</a:t>
            </a:r>
          </a:p>
          <a:p>
            <a:pPr eaLnBrk="0" hangingPunct="0">
              <a:spcBef>
                <a:spcPts val="0"/>
              </a:spcBef>
              <a:buFont typeface="Arial" pitchFamily="34" charset="0"/>
              <a:buChar char="•"/>
              <a:defRPr/>
            </a:pPr>
            <a:r>
              <a:rPr lang="en-US">
                <a:effectLst>
                  <a:outerShdw blurRad="38100" dist="38100" dir="2700000" algn="tl">
                    <a:srgbClr val="000000"/>
                  </a:outerShdw>
                </a:effectLst>
                <a:cs typeface="+mn-cs"/>
              </a:rPr>
              <a:t> object oriented </a:t>
            </a:r>
            <a:endParaRPr lang="en-US" dirty="0">
              <a:effectLst>
                <a:outerShdw blurRad="38100" dist="38100" dir="2700000" algn="tl">
                  <a:srgbClr val="000000"/>
                </a:outerShdw>
              </a:effectLst>
              <a:cs typeface="+mn-cs"/>
            </a:endParaRPr>
          </a:p>
        </p:txBody>
      </p:sp>
      <p:cxnSp>
        <p:nvCxnSpPr>
          <p:cNvPr id="234502" name="Straight Connector 16"/>
          <p:cNvCxnSpPr>
            <a:cxnSpLocks noChangeShapeType="1"/>
          </p:cNvCxnSpPr>
          <p:nvPr/>
        </p:nvCxnSpPr>
        <p:spPr bwMode="auto">
          <a:xfrm flipV="1">
            <a:off x="4537075" y="619125"/>
            <a:ext cx="0" cy="2505075"/>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sp>
        <p:nvSpPr>
          <p:cNvPr id="11" name="Text Box 28"/>
          <p:cNvSpPr txBox="1">
            <a:spLocks noChangeArrowheads="1"/>
          </p:cNvSpPr>
          <p:nvPr/>
        </p:nvSpPr>
        <p:spPr bwMode="auto">
          <a:xfrm>
            <a:off x="1751013" y="4800600"/>
            <a:ext cx="8763000" cy="954088"/>
          </a:xfrm>
          <a:prstGeom prst="rect">
            <a:avLst/>
          </a:prstGeom>
          <a:noFill/>
          <a:ln w="38100" cap="sq">
            <a:noFill/>
            <a:miter lim="800000"/>
            <a:headEnd/>
            <a:tailEnd/>
          </a:ln>
          <a:effectLst/>
        </p:spPr>
        <p:txBody>
          <a:bodyPr lIns="274320" rIns="274320">
            <a:spAutoFit/>
          </a:bodyPr>
          <a:lstStyle/>
          <a:p>
            <a:pPr eaLnBrk="0" hangingPunct="0">
              <a:spcBef>
                <a:spcPts val="0"/>
              </a:spcBef>
              <a:defRPr/>
            </a:pPr>
            <a:r>
              <a:rPr lang="en-US" dirty="0">
                <a:effectLst>
                  <a:outerShdw blurRad="38100" dist="38100" dir="2700000" algn="tl">
                    <a:srgbClr val="000000"/>
                  </a:outerShdw>
                </a:effectLst>
                <a:cs typeface="+mn-cs"/>
              </a:rPr>
              <a:t>Proof:</a:t>
            </a:r>
          </a:p>
          <a:p>
            <a:pPr lvl="1" eaLnBrk="0" hangingPunct="0">
              <a:spcBef>
                <a:spcPts val="0"/>
              </a:spcBef>
              <a:buFont typeface="Arial" pitchFamily="34" charset="0"/>
              <a:buChar char="•"/>
              <a:defRPr/>
            </a:pPr>
            <a:r>
              <a:rPr lang="en-US">
                <a:effectLst>
                  <a:outerShdw blurRad="38100" dist="38100" dir="2700000" algn="tl">
                    <a:srgbClr val="000000"/>
                  </a:outerShdw>
                </a:effectLst>
                <a:cs typeface="+mn-cs"/>
              </a:rPr>
              <a:t> This is what </a:t>
            </a:r>
            <a:r>
              <a:rPr lang="en-US" dirty="0">
                <a:effectLst>
                  <a:outerShdw blurRad="38100" dist="38100" dir="2700000" algn="tl">
                    <a:srgbClr val="000000"/>
                  </a:outerShdw>
                </a:effectLst>
                <a:cs typeface="+mn-cs"/>
              </a:rPr>
              <a:t>a compiler does.</a:t>
            </a:r>
          </a:p>
        </p:txBody>
      </p:sp>
      <p:sp>
        <p:nvSpPr>
          <p:cNvPr id="13" name="Rectangle 12"/>
          <p:cNvSpPr/>
          <p:nvPr/>
        </p:nvSpPr>
        <p:spPr bwMode="auto">
          <a:xfrm>
            <a:off x="5281613" y="3995738"/>
            <a:ext cx="2597150" cy="523875"/>
          </a:xfrm>
          <a:prstGeom prst="rect">
            <a:avLst/>
          </a:prstGeom>
        </p:spPr>
        <p:txBody>
          <a:bodyPr wrap="none">
            <a:spAutoFit/>
          </a:bodyPr>
          <a:lstStyle/>
          <a:p>
            <a:pPr eaLnBrk="0" hangingPunct="0">
              <a:defRPr/>
            </a:pPr>
            <a:r>
              <a:rPr lang="en-US" dirty="0">
                <a:effectLst>
                  <a:outerShdw blurRad="38100" dist="38100" dir="2700000" algn="tl">
                    <a:srgbClr val="000000"/>
                  </a:outerShdw>
                </a:effectLst>
                <a:cs typeface="+mn-cs"/>
              </a:rPr>
              <a:t>by </a:t>
            </a:r>
            <a:r>
              <a:rPr lang="en-US" dirty="0">
                <a:solidFill>
                  <a:schemeClr val="accent2"/>
                </a:solidFill>
                <a:cs typeface="+mn-cs"/>
              </a:rPr>
              <a:t>Java Program</a:t>
            </a:r>
            <a:endParaRPr lang="en-US" dirty="0">
              <a:solidFill>
                <a:schemeClr val="accent2"/>
              </a:solidFill>
              <a:effectLst>
                <a:outerShdw blurRad="38100" dist="38100" dir="2700000" algn="tl">
                  <a:srgbClr val="000000"/>
                </a:outerShdw>
              </a:effectLst>
              <a:cs typeface="+mn-cs"/>
            </a:endParaRPr>
          </a:p>
        </p:txBody>
      </p:sp>
      <p:grpSp>
        <p:nvGrpSpPr>
          <p:cNvPr id="2" name="Group 19"/>
          <p:cNvGrpSpPr>
            <a:grpSpLocks/>
          </p:cNvGrpSpPr>
          <p:nvPr/>
        </p:nvGrpSpPr>
        <p:grpSpPr bwMode="auto">
          <a:xfrm>
            <a:off x="914400" y="3938588"/>
            <a:ext cx="4198938" cy="523875"/>
            <a:chOff x="914400" y="3938078"/>
            <a:chExt cx="4198937" cy="524155"/>
          </a:xfrm>
        </p:grpSpPr>
        <p:sp>
          <p:nvSpPr>
            <p:cNvPr id="17" name="Line 12"/>
            <p:cNvSpPr>
              <a:spLocks noChangeShapeType="1"/>
            </p:cNvSpPr>
            <p:nvPr/>
          </p:nvSpPr>
          <p:spPr bwMode="auto">
            <a:xfrm>
              <a:off x="3886199" y="4257336"/>
              <a:ext cx="1227138" cy="0"/>
            </a:xfrm>
            <a:prstGeom prst="line">
              <a:avLst/>
            </a:prstGeom>
            <a:noFill/>
            <a:ln w="38100" cap="sq">
              <a:solidFill>
                <a:schemeClr val="hlink"/>
              </a:solidFill>
              <a:round/>
              <a:headEnd type="arrow"/>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8" name="Rectangle 18"/>
            <p:cNvSpPr>
              <a:spLocks noChangeArrowheads="1"/>
            </p:cNvSpPr>
            <p:nvPr/>
          </p:nvSpPr>
          <p:spPr bwMode="auto">
            <a:xfrm>
              <a:off x="914400" y="3938078"/>
              <a:ext cx="2981324" cy="524155"/>
            </a:xfrm>
            <a:prstGeom prst="rect">
              <a:avLst/>
            </a:prstGeom>
            <a:noFill/>
            <a:ln w="9525">
              <a:noFill/>
              <a:miter lim="800000"/>
              <a:headEnd/>
              <a:tailEnd/>
            </a:ln>
          </p:spPr>
          <p:txBody>
            <a:bodyPr wrap="none">
              <a:spAutoFit/>
            </a:bodyPr>
            <a:lstStyle/>
            <a:p>
              <a:pPr eaLnBrk="0" hangingPunct="0">
                <a:defRPr/>
              </a:pPr>
              <a:r>
                <a:rPr lang="en-US" dirty="0">
                  <a:cs typeface="+mn-cs"/>
                </a:rPr>
                <a:t>by a </a:t>
              </a:r>
              <a:r>
                <a:rPr lang="en-US" dirty="0">
                  <a:solidFill>
                    <a:schemeClr val="accent2"/>
                  </a:solidFill>
                  <a:effectLst>
                    <a:outerShdw blurRad="38100" dist="38100" dir="2700000" algn="tl">
                      <a:srgbClr val="000000"/>
                    </a:outerShdw>
                  </a:effectLst>
                  <a:cs typeface="+mn-cs"/>
                </a:rPr>
                <a:t>Machine Code</a:t>
              </a:r>
              <a:endParaRPr lang="en-US" dirty="0">
                <a:solidFill>
                  <a:schemeClr val="accent2"/>
                </a:solidFill>
                <a:cs typeface="+mn-cs"/>
              </a:endParaRPr>
            </a:p>
          </p:txBody>
        </p:sp>
      </p:grpSp>
      <p:sp>
        <p:nvSpPr>
          <p:cNvPr id="14" name="Text Box 5"/>
          <p:cNvSpPr txBox="1">
            <a:spLocks noChangeArrowheads="1"/>
          </p:cNvSpPr>
          <p:nvPr/>
        </p:nvSpPr>
        <p:spPr bwMode="auto">
          <a:xfrm>
            <a:off x="1447800" y="3209925"/>
            <a:ext cx="65595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If a computational problem is computable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1+#ppt_w/2"/>
                                          </p:val>
                                        </p:tav>
                                        <p:tav tm="100000">
                                          <p:val>
                                            <p:strVal val="#ppt_x"/>
                                          </p:val>
                                        </p:tav>
                                      </p:tavLst>
                                    </p:anim>
                                    <p:anim calcmode="lin" valueType="num">
                                      <p:cBhvr additive="base">
                                        <p:cTn id="8" dur="500" fill="hold"/>
                                        <p:tgtEl>
                                          <p:spTgt spid="14"/>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1+#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2"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1+#ppt_w/2"/>
                                          </p:val>
                                        </p:tav>
                                        <p:tav tm="100000">
                                          <p:val>
                                            <p:strVal val="#ppt_x"/>
                                          </p:val>
                                        </p:tav>
                                      </p:tavLst>
                                    </p:anim>
                                    <p:anim calcmode="lin" valueType="num">
                                      <p:cBhvr additive="base">
                                        <p:cTn id="1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2" fill="hold" nodeType="clickEffect">
                                  <p:stCondLst>
                                    <p:cond delay="0"/>
                                  </p:stCondLst>
                                  <p:childTnLst>
                                    <p:set>
                                      <p:cBhvr>
                                        <p:cTn id="22" dur="1" fill="hold">
                                          <p:stCondLst>
                                            <p:cond delay="0"/>
                                          </p:stCondLst>
                                        </p:cTn>
                                        <p:tgtEl>
                                          <p:spTgt spid="11">
                                            <p:txEl>
                                              <p:pRg st="0" end="0"/>
                                            </p:txEl>
                                          </p:spTgt>
                                        </p:tgtEl>
                                        <p:attrNameLst>
                                          <p:attrName>style.visibility</p:attrName>
                                        </p:attrNameLst>
                                      </p:cBhvr>
                                      <p:to>
                                        <p:strVal val="visible"/>
                                      </p:to>
                                    </p:set>
                                    <p:anim calcmode="lin" valueType="num">
                                      <p:cBhvr additive="base">
                                        <p:cTn id="23" dur="500" fill="hold"/>
                                        <p:tgtEl>
                                          <p:spTgt spid="11">
                                            <p:txEl>
                                              <p:pRg st="0" end="0"/>
                                            </p:txEl>
                                          </p:spTgt>
                                        </p:tgtEl>
                                        <p:attrNameLst>
                                          <p:attrName>ppt_x</p:attrName>
                                        </p:attrNameLst>
                                      </p:cBhvr>
                                      <p:tavLst>
                                        <p:tav tm="0">
                                          <p:val>
                                            <p:strVal val="1+#ppt_w/2"/>
                                          </p:val>
                                        </p:tav>
                                        <p:tav tm="100000">
                                          <p:val>
                                            <p:strVal val="#ppt_x"/>
                                          </p:val>
                                        </p:tav>
                                      </p:tavLst>
                                    </p:anim>
                                    <p:anim calcmode="lin" valueType="num">
                                      <p:cBhvr additive="base">
                                        <p:cTn id="24" dur="500" fill="hold"/>
                                        <p:tgtEl>
                                          <p:spTgt spid="1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2" fill="hold" nodeType="clickEffect">
                                  <p:stCondLst>
                                    <p:cond delay="0"/>
                                  </p:stCondLst>
                                  <p:childTnLst>
                                    <p:set>
                                      <p:cBhvr>
                                        <p:cTn id="28" dur="1" fill="hold">
                                          <p:stCondLst>
                                            <p:cond delay="0"/>
                                          </p:stCondLst>
                                        </p:cTn>
                                        <p:tgtEl>
                                          <p:spTgt spid="11">
                                            <p:txEl>
                                              <p:pRg st="1" end="1"/>
                                            </p:txEl>
                                          </p:spTgt>
                                        </p:tgtEl>
                                        <p:attrNameLst>
                                          <p:attrName>style.visibility</p:attrName>
                                        </p:attrNameLst>
                                      </p:cBhvr>
                                      <p:to>
                                        <p:strVal val="visible"/>
                                      </p:to>
                                    </p:set>
                                    <p:anim calcmode="lin" valueType="num">
                                      <p:cBhvr additive="base">
                                        <p:cTn id="29" dur="500" fill="hold"/>
                                        <p:tgtEl>
                                          <p:spTgt spid="11">
                                            <p:txEl>
                                              <p:pRg st="1" end="1"/>
                                            </p:txEl>
                                          </p:spTgt>
                                        </p:tgtEl>
                                        <p:attrNameLst>
                                          <p:attrName>ppt_x</p:attrName>
                                        </p:attrNameLst>
                                      </p:cBhvr>
                                      <p:tavLst>
                                        <p:tav tm="0">
                                          <p:val>
                                            <p:strVal val="1+#ppt_w/2"/>
                                          </p:val>
                                        </p:tav>
                                        <p:tav tm="100000">
                                          <p:val>
                                            <p:strVal val="#ppt_x"/>
                                          </p:val>
                                        </p:tav>
                                      </p:tavLst>
                                    </p:anim>
                                    <p:anim calcmode="lin" valueType="num">
                                      <p:cBhvr additive="base">
                                        <p:cTn id="30" dur="500" fill="hold"/>
                                        <p:tgtEl>
                                          <p:spTgt spid="11">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2" name="Text Box 7"/>
          <p:cNvSpPr txBox="1">
            <a:spLocks noChangeArrowheads="1"/>
          </p:cNvSpPr>
          <p:nvPr/>
        </p:nvSpPr>
        <p:spPr bwMode="auto">
          <a:xfrm>
            <a:off x="76200" y="857250"/>
            <a:ext cx="11541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a:latin typeface="Times New Roman" pitchFamily="18" charset="0"/>
              </a:rPr>
              <a:t>Input:</a:t>
            </a:r>
          </a:p>
        </p:txBody>
      </p:sp>
      <p:sp>
        <p:nvSpPr>
          <p:cNvPr id="235523" name="Text Box 8"/>
          <p:cNvSpPr txBox="1">
            <a:spLocks noChangeArrowheads="1"/>
          </p:cNvSpPr>
          <p:nvPr/>
        </p:nvSpPr>
        <p:spPr bwMode="auto">
          <a:xfrm>
            <a:off x="76200" y="1401763"/>
            <a:ext cx="142557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a:latin typeface="Times New Roman" pitchFamily="18" charset="0"/>
              </a:rPr>
              <a:t>Output:</a:t>
            </a:r>
          </a:p>
        </p:txBody>
      </p:sp>
      <p:grpSp>
        <p:nvGrpSpPr>
          <p:cNvPr id="2" name="Group 15"/>
          <p:cNvGrpSpPr>
            <a:grpSpLocks/>
          </p:cNvGrpSpPr>
          <p:nvPr/>
        </p:nvGrpSpPr>
        <p:grpSpPr bwMode="auto">
          <a:xfrm>
            <a:off x="76200" y="2057400"/>
            <a:ext cx="9067800" cy="2682875"/>
            <a:chOff x="48" y="1814"/>
            <a:chExt cx="5712" cy="1690"/>
          </a:xfrm>
        </p:grpSpPr>
        <p:sp>
          <p:nvSpPr>
            <p:cNvPr id="235527" name="Rectangle 14"/>
            <p:cNvSpPr>
              <a:spLocks noChangeArrowheads="1"/>
            </p:cNvSpPr>
            <p:nvPr/>
          </p:nvSpPr>
          <p:spPr bwMode="auto">
            <a:xfrm>
              <a:off x="48" y="1824"/>
              <a:ext cx="5712" cy="1680"/>
            </a:xfrm>
            <a:prstGeom prst="rect">
              <a:avLst/>
            </a:prstGeom>
            <a:solidFill>
              <a:schemeClr val="tx1"/>
            </a:solidFill>
            <a:ln>
              <a:noFill/>
            </a:ln>
            <a:extLst>
              <a:ext uri="{91240B29-F687-4F45-9708-019B960494DF}">
                <a14:hiddenLine xmlns:a14="http://schemas.microsoft.com/office/drawing/2010/main" w="38100">
                  <a:solidFill>
                    <a:srgbClr val="000000"/>
                  </a:solidFill>
                  <a:miter lim="800000"/>
                  <a:headEnd/>
                  <a:tailEnd/>
                </a14:hiddenLine>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pic>
          <p:nvPicPr>
            <p:cNvPr id="235528" name="Picture 12" descr="pars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8" y="1814"/>
              <a:ext cx="5616" cy="16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35525" name="Text Box 16"/>
          <p:cNvSpPr txBox="1">
            <a:spLocks noChangeArrowheads="1"/>
          </p:cNvSpPr>
          <p:nvPr/>
        </p:nvSpPr>
        <p:spPr bwMode="auto">
          <a:xfrm>
            <a:off x="1371600" y="882650"/>
            <a:ext cx="65039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s=6*8+((2+42)*(5+12)+987*7*123+15*54)</a:t>
            </a:r>
          </a:p>
        </p:txBody>
      </p:sp>
      <p:sp>
        <p:nvSpPr>
          <p:cNvPr id="115718" name="Rectangle 18"/>
          <p:cNvSpPr>
            <a:spLocks noGrp="1" noChangeArrowheads="1"/>
          </p:cNvSpPr>
          <p:nvPr>
            <p:ph type="title"/>
          </p:nvPr>
        </p:nvSpPr>
        <p:spPr>
          <a:xfrm>
            <a:off x="685800" y="-152400"/>
            <a:ext cx="7772400" cy="1143000"/>
          </a:xfrm>
        </p:spPr>
        <p:txBody>
          <a:bodyPr/>
          <a:lstStyle/>
          <a:p>
            <a:pPr eaLnBrk="1" hangingPunct="1">
              <a:defRPr/>
            </a:pPr>
            <a:r>
              <a:rPr lang="en-US" smtClean="0"/>
              <a:t>Parsing/Compiling</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8370"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Primitive </a:t>
            </a:r>
            <a:r>
              <a:rPr lang="en-US" sz="3600" b="1" dirty="0">
                <a:solidFill>
                  <a:schemeClr val="tx2"/>
                </a:solidFill>
                <a:effectLst>
                  <a:outerShdw blurRad="38100" dist="38100" dir="2700000" algn="tl">
                    <a:srgbClr val="000000"/>
                  </a:outerShdw>
                </a:effectLst>
                <a:latin typeface="Arial Rounded MT Bold" pitchFamily="34" charset="0"/>
                <a:cs typeface="+mn-cs"/>
              </a:rPr>
              <a:t>Recursive</a:t>
            </a:r>
          </a:p>
        </p:txBody>
      </p:sp>
      <p:sp>
        <p:nvSpPr>
          <p:cNvPr id="1338371" name="Text Box 3"/>
          <p:cNvSpPr txBox="1">
            <a:spLocks noChangeArrowheads="1"/>
          </p:cNvSpPr>
          <p:nvPr/>
        </p:nvSpPr>
        <p:spPr bwMode="auto">
          <a:xfrm>
            <a:off x="228600" y="609600"/>
            <a:ext cx="8915400" cy="1373188"/>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f</a:t>
            </a:r>
            <a:r>
              <a:rPr lang="en-US" dirty="0">
                <a:effectLst>
                  <a:outerShdw blurRad="38100" dist="38100" dir="2700000" algn="tl">
                    <a:srgbClr val="000000"/>
                  </a:outerShdw>
                </a:effectLst>
                <a:cs typeface="+mn-cs"/>
              </a:rPr>
              <a:t> is defined from </a:t>
            </a:r>
            <a:r>
              <a:rPr lang="en-US" i="1" dirty="0">
                <a:solidFill>
                  <a:schemeClr val="accent2"/>
                </a:solidFill>
                <a:effectLst>
                  <a:outerShdw blurRad="38100" dist="38100" dir="2700000" algn="tl">
                    <a:srgbClr val="000000"/>
                  </a:outerShdw>
                </a:effectLst>
                <a:cs typeface="+mn-cs"/>
              </a:rPr>
              <a:t>g</a:t>
            </a:r>
            <a:r>
              <a:rPr lang="en-US" dirty="0">
                <a:effectLst>
                  <a:outerShdw blurRad="38100" dist="38100" dir="2700000" algn="tl">
                    <a:srgbClr val="000000"/>
                  </a:outerShdw>
                </a:effectLst>
                <a:cs typeface="+mn-cs"/>
              </a:rPr>
              <a:t> &amp;</a:t>
            </a:r>
            <a:r>
              <a:rPr lang="en-US" i="1" dirty="0">
                <a:solidFill>
                  <a:schemeClr val="accent2"/>
                </a:solidFill>
                <a:effectLst>
                  <a:outerShdw blurRad="38100" dist="38100" dir="2700000" algn="tl">
                    <a:srgbClr val="000000"/>
                  </a:outerShdw>
                </a:effectLst>
                <a:cs typeface="+mn-cs"/>
              </a:rPr>
              <a:t> h</a:t>
            </a:r>
            <a:r>
              <a:rPr lang="en-US" dirty="0">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by primitive </a:t>
            </a:r>
            <a:r>
              <a:rPr lang="en-US" dirty="0">
                <a:effectLst>
                  <a:outerShdw blurRad="38100" dist="38100" dir="2700000" algn="tl">
                    <a:srgbClr val="000000"/>
                  </a:outerShdw>
                </a:effectLst>
                <a:cs typeface="+mn-cs"/>
              </a:rPr>
              <a:t>recursion if</a:t>
            </a:r>
          </a:p>
          <a:p>
            <a:pPr eaLnBrk="0" hangingPunct="0">
              <a:buFontTx/>
              <a:buChar char="•"/>
              <a:defRPr/>
            </a:pPr>
            <a:r>
              <a:rPr lang="en-US" i="1" dirty="0">
                <a:solidFill>
                  <a:schemeClr val="accent2"/>
                </a:solidFill>
                <a:effectLst>
                  <a:outerShdw blurRad="38100" dist="38100" dir="2700000" algn="tl">
                    <a:srgbClr val="000000"/>
                  </a:outerShdw>
                </a:effectLst>
                <a:cs typeface="+mn-cs"/>
              </a:rPr>
              <a:t>f(</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 = h(x,y-1,f(x,y-1))</a:t>
            </a:r>
          </a:p>
          <a:p>
            <a:pPr eaLnBrk="0" hangingPunct="0">
              <a:buFontTx/>
              <a:buChar char="•"/>
              <a:defRPr/>
            </a:pPr>
            <a:r>
              <a:rPr lang="en-US" i="1" dirty="0">
                <a:solidFill>
                  <a:schemeClr val="accent2"/>
                </a:solidFill>
                <a:effectLst>
                  <a:outerShdw blurRad="38100" dist="38100" dir="2700000" algn="tl">
                    <a:srgbClr val="000000"/>
                  </a:outerShdw>
                </a:effectLst>
                <a:cs typeface="+mn-cs"/>
              </a:rPr>
              <a:t>f(x,0) = g(x)</a:t>
            </a:r>
          </a:p>
        </p:txBody>
      </p:sp>
      <p:sp>
        <p:nvSpPr>
          <p:cNvPr id="1338372" name="Text Box 4"/>
          <p:cNvSpPr txBox="1">
            <a:spLocks noChangeArrowheads="1"/>
          </p:cNvSpPr>
          <p:nvPr/>
        </p:nvSpPr>
        <p:spPr bwMode="auto">
          <a:xfrm>
            <a:off x="152400" y="2133600"/>
            <a:ext cx="8915400" cy="519113"/>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Examples:</a:t>
            </a:r>
            <a:endParaRPr lang="en-US" i="1">
              <a:solidFill>
                <a:schemeClr val="accent2"/>
              </a:solidFill>
              <a:effectLst>
                <a:outerShdw blurRad="38100" dist="38100" dir="2700000" algn="tl">
                  <a:srgbClr val="000000"/>
                </a:outerShdw>
              </a:effectLst>
              <a:cs typeface="+mn-cs"/>
            </a:endParaRPr>
          </a:p>
        </p:txBody>
      </p:sp>
      <p:sp>
        <p:nvSpPr>
          <p:cNvPr id="1338374" name="Text Box 6"/>
          <p:cNvSpPr txBox="1">
            <a:spLocks noChangeArrowheads="1"/>
          </p:cNvSpPr>
          <p:nvPr/>
        </p:nvSpPr>
        <p:spPr bwMode="auto">
          <a:xfrm>
            <a:off x="457200" y="5791200"/>
            <a:ext cx="2184400" cy="523875"/>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log(y/2) =</a:t>
            </a:r>
          </a:p>
        </p:txBody>
      </p:sp>
      <p:sp>
        <p:nvSpPr>
          <p:cNvPr id="35" name="Text Box 6"/>
          <p:cNvSpPr txBox="1">
            <a:spLocks noChangeArrowheads="1"/>
          </p:cNvSpPr>
          <p:nvPr/>
        </p:nvSpPr>
        <p:spPr bwMode="auto">
          <a:xfrm>
            <a:off x="608013" y="2755900"/>
            <a:ext cx="2057400" cy="523875"/>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log(16) =</a:t>
            </a:r>
          </a:p>
        </p:txBody>
      </p:sp>
      <p:sp>
        <p:nvSpPr>
          <p:cNvPr id="36" name="Rectangle 35"/>
          <p:cNvSpPr/>
          <p:nvPr/>
        </p:nvSpPr>
        <p:spPr>
          <a:xfrm>
            <a:off x="4448175" y="2805113"/>
            <a:ext cx="1265238" cy="523875"/>
          </a:xfrm>
          <a:prstGeom prst="rect">
            <a:avLst/>
          </a:prstGeom>
        </p:spPr>
        <p:txBody>
          <a:bodyPr wrap="none">
            <a:spAutoFit/>
          </a:bodyPr>
          <a:lstStyle/>
          <a:p>
            <a:pPr eaLnBrk="0" hangingPunct="0">
              <a:defRPr/>
            </a:pPr>
            <a:r>
              <a:rPr lang="en-US" i="1" dirty="0">
                <a:solidFill>
                  <a:schemeClr val="accent2"/>
                </a:solidFill>
                <a:effectLst>
                  <a:outerShdw blurRad="38100" dist="38100" dir="2700000" algn="tl">
                    <a:srgbClr val="000000"/>
                  </a:outerShdw>
                </a:effectLst>
              </a:rPr>
              <a:t>2</a:t>
            </a:r>
            <a:r>
              <a:rPr lang="en-US" i="1" baseline="30000" dirty="0">
                <a:solidFill>
                  <a:schemeClr val="accent2"/>
                </a:solidFill>
                <a:effectLst>
                  <a:outerShdw blurRad="38100" dist="38100" dir="2700000" algn="tl">
                    <a:srgbClr val="000000"/>
                  </a:outerShdw>
                </a:effectLst>
              </a:rPr>
              <a:t>4</a:t>
            </a:r>
            <a:r>
              <a:rPr lang="en-US" i="1" dirty="0">
                <a:solidFill>
                  <a:schemeClr val="accent2"/>
                </a:solidFill>
                <a:effectLst>
                  <a:outerShdw blurRad="38100" dist="38100" dir="2700000" algn="tl">
                    <a:srgbClr val="000000"/>
                  </a:outerShdw>
                </a:effectLst>
              </a:rPr>
              <a:t> = 16</a:t>
            </a:r>
          </a:p>
        </p:txBody>
      </p:sp>
      <p:sp>
        <p:nvSpPr>
          <p:cNvPr id="37" name="Rectangle 36"/>
          <p:cNvSpPr>
            <a:spLocks noChangeArrowheads="1"/>
          </p:cNvSpPr>
          <p:nvPr/>
        </p:nvSpPr>
        <p:spPr bwMode="auto">
          <a:xfrm>
            <a:off x="2419350" y="2792413"/>
            <a:ext cx="1855788"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chemeClr val="accent2"/>
                </a:solidFill>
                <a:latin typeface="Times New Roman" pitchFamily="18" charset="0"/>
              </a:rPr>
              <a:t>4    because</a:t>
            </a:r>
          </a:p>
        </p:txBody>
      </p:sp>
      <p:sp>
        <p:nvSpPr>
          <p:cNvPr id="38" name="Text Box 6"/>
          <p:cNvSpPr txBox="1">
            <a:spLocks noChangeArrowheads="1"/>
          </p:cNvSpPr>
          <p:nvPr/>
        </p:nvSpPr>
        <p:spPr bwMode="auto">
          <a:xfrm>
            <a:off x="584200" y="3328988"/>
            <a:ext cx="2057400" cy="522287"/>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log(20) =</a:t>
            </a:r>
          </a:p>
        </p:txBody>
      </p:sp>
      <p:sp>
        <p:nvSpPr>
          <p:cNvPr id="39" name="Rectangle 38"/>
          <p:cNvSpPr>
            <a:spLocks noChangeArrowheads="1"/>
          </p:cNvSpPr>
          <p:nvPr/>
        </p:nvSpPr>
        <p:spPr bwMode="auto">
          <a:xfrm>
            <a:off x="4424363" y="3325813"/>
            <a:ext cx="4532312"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chemeClr val="accent2"/>
                </a:solidFill>
                <a:latin typeface="Times New Roman" pitchFamily="18" charset="0"/>
              </a:rPr>
              <a:t>first power of 2 below it is 16.</a:t>
            </a:r>
          </a:p>
        </p:txBody>
      </p:sp>
      <p:sp>
        <p:nvSpPr>
          <p:cNvPr id="40" name="Rectangle 39"/>
          <p:cNvSpPr>
            <a:spLocks noChangeArrowheads="1"/>
          </p:cNvSpPr>
          <p:nvPr/>
        </p:nvSpPr>
        <p:spPr bwMode="auto">
          <a:xfrm>
            <a:off x="2395538" y="3325813"/>
            <a:ext cx="1857375"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chemeClr val="accent2"/>
                </a:solidFill>
                <a:latin typeface="Times New Roman" pitchFamily="18" charset="0"/>
              </a:rPr>
              <a:t>4    because</a:t>
            </a:r>
          </a:p>
        </p:txBody>
      </p:sp>
      <p:sp>
        <p:nvSpPr>
          <p:cNvPr id="43" name="Text Box 6"/>
          <p:cNvSpPr txBox="1">
            <a:spLocks noChangeArrowheads="1"/>
          </p:cNvSpPr>
          <p:nvPr/>
        </p:nvSpPr>
        <p:spPr bwMode="auto">
          <a:xfrm>
            <a:off x="533400" y="3962400"/>
            <a:ext cx="5486400" cy="523875"/>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20/2=10,  10/2=5,  5/2=2, 2/2=1 </a:t>
            </a:r>
          </a:p>
        </p:txBody>
      </p:sp>
      <p:sp>
        <p:nvSpPr>
          <p:cNvPr id="3" name="Left Brace 2"/>
          <p:cNvSpPr/>
          <p:nvPr/>
        </p:nvSpPr>
        <p:spPr bwMode="auto">
          <a:xfrm rot="16200000">
            <a:off x="3067050" y="2143125"/>
            <a:ext cx="152400" cy="4838700"/>
          </a:xfrm>
          <a:prstGeom prst="leftBrace">
            <a:avLst/>
          </a:prstGeom>
          <a:noFill/>
          <a:ln w="381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endParaRPr>
          </a:p>
        </p:txBody>
      </p:sp>
      <p:sp>
        <p:nvSpPr>
          <p:cNvPr id="45" name="Text Box 6"/>
          <p:cNvSpPr txBox="1">
            <a:spLocks noChangeArrowheads="1"/>
          </p:cNvSpPr>
          <p:nvPr/>
        </p:nvSpPr>
        <p:spPr bwMode="auto">
          <a:xfrm>
            <a:off x="1944688" y="4608513"/>
            <a:ext cx="2057400" cy="522287"/>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log(20)=4</a:t>
            </a:r>
          </a:p>
        </p:txBody>
      </p:sp>
      <p:sp>
        <p:nvSpPr>
          <p:cNvPr id="46" name="Text Box 6"/>
          <p:cNvSpPr txBox="1">
            <a:spLocks noChangeArrowheads="1"/>
          </p:cNvSpPr>
          <p:nvPr/>
        </p:nvSpPr>
        <p:spPr bwMode="auto">
          <a:xfrm>
            <a:off x="457200" y="5191125"/>
            <a:ext cx="7658100" cy="523875"/>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log(y) =  # </a:t>
            </a:r>
            <a:r>
              <a:rPr lang="en-US" i="1">
                <a:solidFill>
                  <a:schemeClr val="accent2"/>
                </a:solidFill>
                <a:effectLst>
                  <a:outerShdw blurRad="38100" dist="38100" dir="2700000" algn="tl">
                    <a:srgbClr val="000000"/>
                  </a:outerShdw>
                </a:effectLst>
                <a:cs typeface="+mn-cs"/>
              </a:rPr>
              <a:t>of time to </a:t>
            </a:r>
            <a:r>
              <a:rPr lang="en-US" i="1" dirty="0">
                <a:solidFill>
                  <a:schemeClr val="accent2"/>
                </a:solidFill>
                <a:effectLst>
                  <a:outerShdw blurRad="38100" dist="38100" dir="2700000" algn="tl">
                    <a:srgbClr val="000000"/>
                  </a:outerShdw>
                </a:effectLst>
                <a:cs typeface="+mn-cs"/>
              </a:rPr>
              <a:t>divide by </a:t>
            </a:r>
            <a:r>
              <a:rPr lang="en-US" i="1">
                <a:solidFill>
                  <a:schemeClr val="accent2"/>
                </a:solidFill>
                <a:effectLst>
                  <a:outerShdw blurRad="38100" dist="38100" dir="2700000" algn="tl">
                    <a:srgbClr val="000000"/>
                  </a:outerShdw>
                </a:effectLst>
                <a:cs typeface="+mn-cs"/>
              </a:rPr>
              <a:t>2 until you get </a:t>
            </a:r>
            <a:r>
              <a:rPr lang="en-US" i="1" dirty="0">
                <a:solidFill>
                  <a:schemeClr val="accent2"/>
                </a:solidFill>
                <a:effectLst>
                  <a:outerShdw blurRad="38100" dist="38100" dir="2700000" algn="tl">
                    <a:srgbClr val="000000"/>
                  </a:outerShdw>
                </a:effectLst>
                <a:cs typeface="+mn-cs"/>
              </a:rPr>
              <a:t>1 </a:t>
            </a:r>
          </a:p>
        </p:txBody>
      </p:sp>
      <p:sp>
        <p:nvSpPr>
          <p:cNvPr id="47" name="Text Box 6"/>
          <p:cNvSpPr txBox="1">
            <a:spLocks noChangeArrowheads="1"/>
          </p:cNvSpPr>
          <p:nvPr/>
        </p:nvSpPr>
        <p:spPr bwMode="auto">
          <a:xfrm>
            <a:off x="2209800" y="5778500"/>
            <a:ext cx="2184400" cy="522288"/>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one less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35">
                                            <p:txEl>
                                              <p:pRg st="0" end="0"/>
                                            </p:txEl>
                                          </p:spTgt>
                                        </p:tgtEl>
                                        <p:attrNameLst>
                                          <p:attrName>style.visibility</p:attrName>
                                        </p:attrNameLst>
                                      </p:cBhvr>
                                      <p:to>
                                        <p:strVal val="visible"/>
                                      </p:to>
                                    </p:set>
                                    <p:anim calcmode="lin" valueType="num">
                                      <p:cBhvr additive="base">
                                        <p:cTn id="7" dur="5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7"/>
                                        </p:tgtEl>
                                        <p:attrNameLst>
                                          <p:attrName>style.visibility</p:attrName>
                                        </p:attrNameLst>
                                      </p:cBhvr>
                                      <p:to>
                                        <p:strVal val="visible"/>
                                      </p:to>
                                    </p:set>
                                    <p:anim calcmode="lin" valueType="num">
                                      <p:cBhvr additive="base">
                                        <p:cTn id="13" dur="500" fill="hold"/>
                                        <p:tgtEl>
                                          <p:spTgt spid="37"/>
                                        </p:tgtEl>
                                        <p:attrNameLst>
                                          <p:attrName>ppt_x</p:attrName>
                                        </p:attrNameLst>
                                      </p:cBhvr>
                                      <p:tavLst>
                                        <p:tav tm="0">
                                          <p:val>
                                            <p:strVal val="#ppt_x"/>
                                          </p:val>
                                        </p:tav>
                                        <p:tav tm="100000">
                                          <p:val>
                                            <p:strVal val="#ppt_x"/>
                                          </p:val>
                                        </p:tav>
                                      </p:tavLst>
                                    </p:anim>
                                    <p:anim calcmode="lin" valueType="num">
                                      <p:cBhvr additive="base">
                                        <p:cTn id="14" dur="500" fill="hold"/>
                                        <p:tgtEl>
                                          <p:spTgt spid="37"/>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6"/>
                                        </p:tgtEl>
                                        <p:attrNameLst>
                                          <p:attrName>style.visibility</p:attrName>
                                        </p:attrNameLst>
                                      </p:cBhvr>
                                      <p:to>
                                        <p:strVal val="visible"/>
                                      </p:to>
                                    </p:set>
                                    <p:anim calcmode="lin" valueType="num">
                                      <p:cBhvr additive="base">
                                        <p:cTn id="19" dur="500" fill="hold"/>
                                        <p:tgtEl>
                                          <p:spTgt spid="36"/>
                                        </p:tgtEl>
                                        <p:attrNameLst>
                                          <p:attrName>ppt_x</p:attrName>
                                        </p:attrNameLst>
                                      </p:cBhvr>
                                      <p:tavLst>
                                        <p:tav tm="0">
                                          <p:val>
                                            <p:strVal val="#ppt_x"/>
                                          </p:val>
                                        </p:tav>
                                        <p:tav tm="100000">
                                          <p:val>
                                            <p:strVal val="#ppt_x"/>
                                          </p:val>
                                        </p:tav>
                                      </p:tavLst>
                                    </p:anim>
                                    <p:anim calcmode="lin" valueType="num">
                                      <p:cBhvr additive="base">
                                        <p:cTn id="20" dur="500" fill="hold"/>
                                        <p:tgtEl>
                                          <p:spTgt spid="36"/>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8">
                                            <p:txEl>
                                              <p:pRg st="0" end="0"/>
                                            </p:txEl>
                                          </p:spTgt>
                                        </p:tgtEl>
                                        <p:attrNameLst>
                                          <p:attrName>style.visibility</p:attrName>
                                        </p:attrNameLst>
                                      </p:cBhvr>
                                      <p:to>
                                        <p:strVal val="visible"/>
                                      </p:to>
                                    </p:set>
                                    <p:anim calcmode="lin" valueType="num">
                                      <p:cBhvr additive="base">
                                        <p:cTn id="25" dur="500" fill="hold"/>
                                        <p:tgtEl>
                                          <p:spTgt spid="38">
                                            <p:txEl>
                                              <p:pRg st="0" end="0"/>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40"/>
                                        </p:tgtEl>
                                        <p:attrNameLst>
                                          <p:attrName>style.visibility</p:attrName>
                                        </p:attrNameLst>
                                      </p:cBhvr>
                                      <p:to>
                                        <p:strVal val="visible"/>
                                      </p:to>
                                    </p:set>
                                    <p:anim calcmode="lin" valueType="num">
                                      <p:cBhvr additive="base">
                                        <p:cTn id="31" dur="500" fill="hold"/>
                                        <p:tgtEl>
                                          <p:spTgt spid="40"/>
                                        </p:tgtEl>
                                        <p:attrNameLst>
                                          <p:attrName>ppt_x</p:attrName>
                                        </p:attrNameLst>
                                      </p:cBhvr>
                                      <p:tavLst>
                                        <p:tav tm="0">
                                          <p:val>
                                            <p:strVal val="#ppt_x"/>
                                          </p:val>
                                        </p:tav>
                                        <p:tav tm="100000">
                                          <p:val>
                                            <p:strVal val="#ppt_x"/>
                                          </p:val>
                                        </p:tav>
                                      </p:tavLst>
                                    </p:anim>
                                    <p:anim calcmode="lin" valueType="num">
                                      <p:cBhvr additive="base">
                                        <p:cTn id="32"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39"/>
                                        </p:tgtEl>
                                        <p:attrNameLst>
                                          <p:attrName>style.visibility</p:attrName>
                                        </p:attrNameLst>
                                      </p:cBhvr>
                                      <p:to>
                                        <p:strVal val="visible"/>
                                      </p:to>
                                    </p:set>
                                    <p:anim calcmode="lin" valueType="num">
                                      <p:cBhvr additive="base">
                                        <p:cTn id="37" dur="500" fill="hold"/>
                                        <p:tgtEl>
                                          <p:spTgt spid="39"/>
                                        </p:tgtEl>
                                        <p:attrNameLst>
                                          <p:attrName>ppt_x</p:attrName>
                                        </p:attrNameLst>
                                      </p:cBhvr>
                                      <p:tavLst>
                                        <p:tav tm="0">
                                          <p:val>
                                            <p:strVal val="#ppt_x"/>
                                          </p:val>
                                        </p:tav>
                                        <p:tav tm="100000">
                                          <p:val>
                                            <p:strVal val="#ppt_x"/>
                                          </p:val>
                                        </p:tav>
                                      </p:tavLst>
                                    </p:anim>
                                    <p:anim calcmode="lin" valueType="num">
                                      <p:cBhvr additive="base">
                                        <p:cTn id="38" dur="500" fill="hold"/>
                                        <p:tgtEl>
                                          <p:spTgt spid="39"/>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43">
                                            <p:txEl>
                                              <p:pRg st="0" end="0"/>
                                            </p:txEl>
                                          </p:spTgt>
                                        </p:tgtEl>
                                        <p:attrNameLst>
                                          <p:attrName>style.visibility</p:attrName>
                                        </p:attrNameLst>
                                      </p:cBhvr>
                                      <p:to>
                                        <p:strVal val="visible"/>
                                      </p:to>
                                    </p:set>
                                    <p:anim calcmode="lin" valueType="num">
                                      <p:cBhvr additive="base">
                                        <p:cTn id="43" dur="500" fill="hold"/>
                                        <p:tgtEl>
                                          <p:spTgt spid="43">
                                            <p:txEl>
                                              <p:pRg st="0" end="0"/>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4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45">
                                            <p:txEl>
                                              <p:pRg st="0" end="0"/>
                                            </p:txEl>
                                          </p:spTgt>
                                        </p:tgtEl>
                                        <p:attrNameLst>
                                          <p:attrName>style.visibility</p:attrName>
                                        </p:attrNameLst>
                                      </p:cBhvr>
                                      <p:to>
                                        <p:strVal val="visible"/>
                                      </p:to>
                                    </p:set>
                                    <p:anim calcmode="lin" valueType="num">
                                      <p:cBhvr additive="base">
                                        <p:cTn id="49" dur="5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45">
                                            <p:txEl>
                                              <p:pRg st="0" end="0"/>
                                            </p:txEl>
                                          </p:spTgt>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3"/>
                                        </p:tgtEl>
                                        <p:attrNameLst>
                                          <p:attrName>style.visibility</p:attrName>
                                        </p:attrNameLst>
                                      </p:cBhvr>
                                      <p:to>
                                        <p:strVal val="visible"/>
                                      </p:to>
                                    </p:set>
                                    <p:anim calcmode="lin" valueType="num">
                                      <p:cBhvr additive="base">
                                        <p:cTn id="53" dur="500" fill="hold"/>
                                        <p:tgtEl>
                                          <p:spTgt spid="3"/>
                                        </p:tgtEl>
                                        <p:attrNameLst>
                                          <p:attrName>ppt_x</p:attrName>
                                        </p:attrNameLst>
                                      </p:cBhvr>
                                      <p:tavLst>
                                        <p:tav tm="0">
                                          <p:val>
                                            <p:strVal val="#ppt_x"/>
                                          </p:val>
                                        </p:tav>
                                        <p:tav tm="100000">
                                          <p:val>
                                            <p:strVal val="#ppt_x"/>
                                          </p:val>
                                        </p:tav>
                                      </p:tavLst>
                                    </p:anim>
                                    <p:anim calcmode="lin" valueType="num">
                                      <p:cBhvr additive="base">
                                        <p:cTn id="5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4" fill="hold" nodeType="clickEffect">
                                  <p:stCondLst>
                                    <p:cond delay="0"/>
                                  </p:stCondLst>
                                  <p:childTnLst>
                                    <p:set>
                                      <p:cBhvr>
                                        <p:cTn id="58" dur="1" fill="hold">
                                          <p:stCondLst>
                                            <p:cond delay="0"/>
                                          </p:stCondLst>
                                        </p:cTn>
                                        <p:tgtEl>
                                          <p:spTgt spid="46">
                                            <p:txEl>
                                              <p:pRg st="0" end="0"/>
                                            </p:txEl>
                                          </p:spTgt>
                                        </p:tgtEl>
                                        <p:attrNameLst>
                                          <p:attrName>style.visibility</p:attrName>
                                        </p:attrNameLst>
                                      </p:cBhvr>
                                      <p:to>
                                        <p:strVal val="visible"/>
                                      </p:to>
                                    </p:set>
                                    <p:anim calcmode="lin" valueType="num">
                                      <p:cBhvr additive="base">
                                        <p:cTn id="59" dur="500" fill="hold"/>
                                        <p:tgtEl>
                                          <p:spTgt spid="46">
                                            <p:txEl>
                                              <p:pRg st="0" end="0"/>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4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4" fill="hold" grpId="0" nodeType="clickEffect">
                                  <p:stCondLst>
                                    <p:cond delay="0"/>
                                  </p:stCondLst>
                                  <p:childTnLst>
                                    <p:set>
                                      <p:cBhvr>
                                        <p:cTn id="64" dur="1" fill="hold">
                                          <p:stCondLst>
                                            <p:cond delay="0"/>
                                          </p:stCondLst>
                                        </p:cTn>
                                        <p:tgtEl>
                                          <p:spTgt spid="1338374"/>
                                        </p:tgtEl>
                                        <p:attrNameLst>
                                          <p:attrName>style.visibility</p:attrName>
                                        </p:attrNameLst>
                                      </p:cBhvr>
                                      <p:to>
                                        <p:strVal val="visible"/>
                                      </p:to>
                                    </p:set>
                                    <p:anim calcmode="lin" valueType="num">
                                      <p:cBhvr additive="base">
                                        <p:cTn id="65" dur="500" fill="hold"/>
                                        <p:tgtEl>
                                          <p:spTgt spid="1338374"/>
                                        </p:tgtEl>
                                        <p:attrNameLst>
                                          <p:attrName>ppt_x</p:attrName>
                                        </p:attrNameLst>
                                      </p:cBhvr>
                                      <p:tavLst>
                                        <p:tav tm="0">
                                          <p:val>
                                            <p:strVal val="#ppt_x"/>
                                          </p:val>
                                        </p:tav>
                                        <p:tav tm="100000">
                                          <p:val>
                                            <p:strVal val="#ppt_x"/>
                                          </p:val>
                                        </p:tav>
                                      </p:tavLst>
                                    </p:anim>
                                    <p:anim calcmode="lin" valueType="num">
                                      <p:cBhvr additive="base">
                                        <p:cTn id="66" dur="500" fill="hold"/>
                                        <p:tgtEl>
                                          <p:spTgt spid="1338374"/>
                                        </p:tgtEl>
                                        <p:attrNameLst>
                                          <p:attrName>ppt_y</p:attrName>
                                        </p:attrNameLst>
                                      </p:cBhvr>
                                      <p:tavLst>
                                        <p:tav tm="0">
                                          <p:val>
                                            <p:strVal val="1+#ppt_h/2"/>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47"/>
                                        </p:tgtEl>
                                        <p:attrNameLst>
                                          <p:attrName>style.visibility</p:attrName>
                                        </p:attrNameLst>
                                      </p:cBhvr>
                                      <p:to>
                                        <p:strVal val="visible"/>
                                      </p:to>
                                    </p:set>
                                    <p:anim calcmode="lin" valueType="num">
                                      <p:cBhvr additive="base">
                                        <p:cTn id="71" dur="500" fill="hold"/>
                                        <p:tgtEl>
                                          <p:spTgt spid="47"/>
                                        </p:tgtEl>
                                        <p:attrNameLst>
                                          <p:attrName>ppt_x</p:attrName>
                                        </p:attrNameLst>
                                      </p:cBhvr>
                                      <p:tavLst>
                                        <p:tav tm="0">
                                          <p:val>
                                            <p:strVal val="#ppt_x"/>
                                          </p:val>
                                        </p:tav>
                                        <p:tav tm="100000">
                                          <p:val>
                                            <p:strVal val="#ppt_x"/>
                                          </p:val>
                                        </p:tav>
                                      </p:tavLst>
                                    </p:anim>
                                    <p:anim calcmode="lin" valueType="num">
                                      <p:cBhvr additive="base">
                                        <p:cTn id="72" dur="500" fill="hold"/>
                                        <p:tgtEl>
                                          <p:spTgt spid="4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8374" grpId="0"/>
      <p:bldP spid="36" grpId="0"/>
      <p:bldP spid="37" grpId="0"/>
      <p:bldP spid="39" grpId="0"/>
      <p:bldP spid="40" grpId="0"/>
      <p:bldP spid="3" grpId="0" animBg="1"/>
      <p:bldP spid="47" grpId="0"/>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6" name="Text Box 7"/>
          <p:cNvSpPr txBox="1">
            <a:spLocks noChangeArrowheads="1"/>
          </p:cNvSpPr>
          <p:nvPr/>
        </p:nvSpPr>
        <p:spPr bwMode="auto">
          <a:xfrm>
            <a:off x="76200" y="857250"/>
            <a:ext cx="11541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a:latin typeface="Times New Roman" pitchFamily="18" charset="0"/>
              </a:rPr>
              <a:t>Input:</a:t>
            </a:r>
          </a:p>
        </p:txBody>
      </p:sp>
      <p:sp>
        <p:nvSpPr>
          <p:cNvPr id="123909" name="Text Box 16"/>
          <p:cNvSpPr txBox="1">
            <a:spLocks noChangeArrowheads="1"/>
          </p:cNvSpPr>
          <p:nvPr/>
        </p:nvSpPr>
        <p:spPr bwMode="auto">
          <a:xfrm>
            <a:off x="1371600" y="882650"/>
            <a:ext cx="16668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Java Code</a:t>
            </a:r>
          </a:p>
        </p:txBody>
      </p:sp>
      <p:sp>
        <p:nvSpPr>
          <p:cNvPr id="116740" name="Rectangle 18"/>
          <p:cNvSpPr>
            <a:spLocks noGrp="1" noChangeArrowheads="1"/>
          </p:cNvSpPr>
          <p:nvPr>
            <p:ph type="title"/>
          </p:nvPr>
        </p:nvSpPr>
        <p:spPr>
          <a:xfrm>
            <a:off x="685800" y="-152400"/>
            <a:ext cx="7772400" cy="1143000"/>
          </a:xfrm>
        </p:spPr>
        <p:txBody>
          <a:bodyPr/>
          <a:lstStyle/>
          <a:p>
            <a:pPr eaLnBrk="1" hangingPunct="1">
              <a:defRPr/>
            </a:pPr>
            <a:r>
              <a:rPr lang="en-US" smtClean="0"/>
              <a:t>Parsing/Compiling</a:t>
            </a:r>
          </a:p>
        </p:txBody>
      </p:sp>
      <p:pic>
        <p:nvPicPr>
          <p:cNvPr id="21299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95400" y="2457450"/>
            <a:ext cx="6645275" cy="4171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pic>
      <p:sp>
        <p:nvSpPr>
          <p:cNvPr id="236550" name="Text Box 8"/>
          <p:cNvSpPr txBox="1">
            <a:spLocks noChangeArrowheads="1"/>
          </p:cNvSpPr>
          <p:nvPr/>
        </p:nvSpPr>
        <p:spPr bwMode="auto">
          <a:xfrm>
            <a:off x="76200" y="1401763"/>
            <a:ext cx="142557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a:latin typeface="Times New Roman" pitchFamily="18" charset="0"/>
              </a:rPr>
              <a:t>Output:</a:t>
            </a:r>
          </a:p>
        </p:txBody>
      </p:sp>
      <p:sp>
        <p:nvSpPr>
          <p:cNvPr id="11" name="Text Box 16"/>
          <p:cNvSpPr txBox="1">
            <a:spLocks noChangeArrowheads="1"/>
          </p:cNvSpPr>
          <p:nvPr/>
        </p:nvSpPr>
        <p:spPr bwMode="auto">
          <a:xfrm>
            <a:off x="1524000" y="1447800"/>
            <a:ext cx="3887788"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MARIE Machine Code</a:t>
            </a:r>
            <a:br>
              <a:rPr lang="en-US" altLang="en-US" sz="2800">
                <a:latin typeface="Times New Roman" pitchFamily="18" charset="0"/>
              </a:rPr>
            </a:br>
            <a:r>
              <a:rPr lang="en-US" altLang="en-US" sz="2800">
                <a:latin typeface="Times New Roman" pitchFamily="18" charset="0"/>
              </a:rPr>
              <a:t>simulating the Java code.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123909"/>
                                        </p:tgtEl>
                                        <p:attrNameLst>
                                          <p:attrName>style.visibility</p:attrName>
                                        </p:attrNameLst>
                                      </p:cBhvr>
                                      <p:to>
                                        <p:strVal val="visible"/>
                                      </p:to>
                                    </p:set>
                                    <p:anim calcmode="lin" valueType="num">
                                      <p:cBhvr additive="base">
                                        <p:cTn id="7" dur="500" fill="hold"/>
                                        <p:tgtEl>
                                          <p:spTgt spid="123909"/>
                                        </p:tgtEl>
                                        <p:attrNameLst>
                                          <p:attrName>ppt_x</p:attrName>
                                        </p:attrNameLst>
                                      </p:cBhvr>
                                      <p:tavLst>
                                        <p:tav tm="0">
                                          <p:val>
                                            <p:strVal val="1+#ppt_w/2"/>
                                          </p:val>
                                        </p:tav>
                                        <p:tav tm="100000">
                                          <p:val>
                                            <p:strVal val="#ppt_x"/>
                                          </p:val>
                                        </p:tav>
                                      </p:tavLst>
                                    </p:anim>
                                    <p:anim calcmode="lin" valueType="num">
                                      <p:cBhvr additive="base">
                                        <p:cTn id="8" dur="500" fill="hold"/>
                                        <p:tgtEl>
                                          <p:spTgt spid="123909"/>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1"/>
                                        </p:tgtEl>
                                        <p:attrNameLst>
                                          <p:attrName>style.visibility</p:attrName>
                                        </p:attrNameLst>
                                      </p:cBhvr>
                                      <p:to>
                                        <p:strVal val="visible"/>
                                      </p:to>
                                    </p:set>
                                    <p:anim calcmode="lin" valueType="num">
                                      <p:cBhvr additive="base">
                                        <p:cTn id="13" dur="500" fill="hold"/>
                                        <p:tgtEl>
                                          <p:spTgt spid="11"/>
                                        </p:tgtEl>
                                        <p:attrNameLst>
                                          <p:attrName>ppt_x</p:attrName>
                                        </p:attrNameLst>
                                      </p:cBhvr>
                                      <p:tavLst>
                                        <p:tav tm="0">
                                          <p:val>
                                            <p:strVal val="1+#ppt_w/2"/>
                                          </p:val>
                                        </p:tav>
                                        <p:tav tm="100000">
                                          <p:val>
                                            <p:strVal val="#ppt_x"/>
                                          </p:val>
                                        </p:tav>
                                      </p:tavLst>
                                    </p:anim>
                                    <p:anim calcmode="lin" valueType="num">
                                      <p:cBhvr additive="base">
                                        <p:cTn id="14" dur="500" fill="hold"/>
                                        <p:tgtEl>
                                          <p:spTgt spid="1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212994"/>
                                        </p:tgtEl>
                                        <p:attrNameLst>
                                          <p:attrName>style.visibility</p:attrName>
                                        </p:attrNameLst>
                                      </p:cBhvr>
                                      <p:to>
                                        <p:strVal val="visible"/>
                                      </p:to>
                                    </p:set>
                                    <p:anim calcmode="lin" valueType="num">
                                      <p:cBhvr additive="base">
                                        <p:cTn id="19" dur="500" fill="hold"/>
                                        <p:tgtEl>
                                          <p:spTgt spid="212994"/>
                                        </p:tgtEl>
                                        <p:attrNameLst>
                                          <p:attrName>ppt_x</p:attrName>
                                        </p:attrNameLst>
                                      </p:cBhvr>
                                      <p:tavLst>
                                        <p:tav tm="0">
                                          <p:val>
                                            <p:strVal val="#ppt_x"/>
                                          </p:val>
                                        </p:tav>
                                        <p:tav tm="100000">
                                          <p:val>
                                            <p:strVal val="#ppt_x"/>
                                          </p:val>
                                        </p:tav>
                                      </p:tavLst>
                                    </p:anim>
                                    <p:anim calcmode="lin" valueType="num">
                                      <p:cBhvr additive="base">
                                        <p:cTn id="20" dur="500" fill="hold"/>
                                        <p:tgtEl>
                                          <p:spTgt spid="21299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909" grpId="0"/>
      <p:bldP spid="11" grpId="0"/>
    </p:bld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70" name="Text Box 7"/>
          <p:cNvSpPr txBox="1">
            <a:spLocks noChangeArrowheads="1"/>
          </p:cNvSpPr>
          <p:nvPr/>
        </p:nvSpPr>
        <p:spPr bwMode="auto">
          <a:xfrm>
            <a:off x="76200" y="857250"/>
            <a:ext cx="11541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a:latin typeface="Times New Roman" pitchFamily="18" charset="0"/>
              </a:rPr>
              <a:t>Input:</a:t>
            </a:r>
          </a:p>
        </p:txBody>
      </p:sp>
      <p:sp>
        <p:nvSpPr>
          <p:cNvPr id="237571" name="Text Box 16"/>
          <p:cNvSpPr txBox="1">
            <a:spLocks noChangeArrowheads="1"/>
          </p:cNvSpPr>
          <p:nvPr/>
        </p:nvSpPr>
        <p:spPr bwMode="auto">
          <a:xfrm>
            <a:off x="1371600" y="882650"/>
            <a:ext cx="16668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Java Code</a:t>
            </a:r>
          </a:p>
        </p:txBody>
      </p:sp>
      <p:sp>
        <p:nvSpPr>
          <p:cNvPr id="117764" name="Rectangle 18"/>
          <p:cNvSpPr>
            <a:spLocks noGrp="1" noChangeArrowheads="1"/>
          </p:cNvSpPr>
          <p:nvPr>
            <p:ph type="title"/>
          </p:nvPr>
        </p:nvSpPr>
        <p:spPr>
          <a:xfrm>
            <a:off x="685800" y="-152400"/>
            <a:ext cx="7772400" cy="1143000"/>
          </a:xfrm>
        </p:spPr>
        <p:txBody>
          <a:bodyPr/>
          <a:lstStyle/>
          <a:p>
            <a:pPr eaLnBrk="1" hangingPunct="1">
              <a:defRPr/>
            </a:pPr>
            <a:r>
              <a:rPr lang="en-US" smtClean="0"/>
              <a:t>Parsing/Compiling</a:t>
            </a:r>
          </a:p>
        </p:txBody>
      </p:sp>
      <p:sp>
        <p:nvSpPr>
          <p:cNvPr id="237573" name="Text Box 8"/>
          <p:cNvSpPr txBox="1">
            <a:spLocks noChangeArrowheads="1"/>
          </p:cNvSpPr>
          <p:nvPr/>
        </p:nvSpPr>
        <p:spPr bwMode="auto">
          <a:xfrm>
            <a:off x="76200" y="1401763"/>
            <a:ext cx="142557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a:latin typeface="Times New Roman" pitchFamily="18" charset="0"/>
              </a:rPr>
              <a:t>Output:</a:t>
            </a:r>
          </a:p>
        </p:txBody>
      </p:sp>
      <p:sp>
        <p:nvSpPr>
          <p:cNvPr id="237574" name="Text Box 16"/>
          <p:cNvSpPr txBox="1">
            <a:spLocks noChangeArrowheads="1"/>
          </p:cNvSpPr>
          <p:nvPr/>
        </p:nvSpPr>
        <p:spPr bwMode="auto">
          <a:xfrm>
            <a:off x="1524000" y="1447800"/>
            <a:ext cx="3887788"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MARIE Machine Code</a:t>
            </a:r>
            <a:br>
              <a:rPr lang="en-US" altLang="en-US" sz="2800">
                <a:latin typeface="Times New Roman" pitchFamily="18" charset="0"/>
              </a:rPr>
            </a:br>
            <a:r>
              <a:rPr lang="en-US" altLang="en-US" sz="2800">
                <a:latin typeface="Times New Roman" pitchFamily="18" charset="0"/>
              </a:rPr>
              <a:t>simulating the Java code.</a:t>
            </a:r>
          </a:p>
        </p:txBody>
      </p:sp>
      <p:sp>
        <p:nvSpPr>
          <p:cNvPr id="8" name="Text Box 16"/>
          <p:cNvSpPr txBox="1">
            <a:spLocks noChangeArrowheads="1"/>
          </p:cNvSpPr>
          <p:nvPr/>
        </p:nvSpPr>
        <p:spPr bwMode="auto">
          <a:xfrm>
            <a:off x="457200" y="2743200"/>
            <a:ext cx="8558213" cy="181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Challenge: Keep track of three algorithms simultaneously </a:t>
            </a:r>
          </a:p>
          <a:p>
            <a:pPr lvl="1">
              <a:spcBef>
                <a:spcPct val="0"/>
              </a:spcBef>
            </a:pPr>
            <a:r>
              <a:rPr lang="en-US" altLang="en-US" sz="2800">
                <a:latin typeface="Times New Roman" pitchFamily="18" charset="0"/>
              </a:rPr>
              <a:t> The compiler</a:t>
            </a:r>
          </a:p>
          <a:p>
            <a:pPr lvl="1">
              <a:spcBef>
                <a:spcPct val="0"/>
              </a:spcBef>
            </a:pPr>
            <a:r>
              <a:rPr lang="en-US" altLang="en-US" sz="2800">
                <a:latin typeface="Times New Roman" pitchFamily="18" charset="0"/>
              </a:rPr>
              <a:t> The Java code being compiled</a:t>
            </a:r>
          </a:p>
          <a:p>
            <a:pPr lvl="1">
              <a:spcBef>
                <a:spcPct val="0"/>
              </a:spcBef>
            </a:pPr>
            <a:r>
              <a:rPr lang="en-US" altLang="en-US" sz="2800">
                <a:latin typeface="Times New Roman" pitchFamily="18" charset="0"/>
              </a:rPr>
              <a:t>  The MARIE code being produced.</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2"/>
          <p:cNvSpPr>
            <a:spLocks noGrp="1" noChangeArrowheads="1"/>
          </p:cNvSpPr>
          <p:nvPr>
            <p:ph type="title"/>
          </p:nvPr>
        </p:nvSpPr>
        <p:spPr>
          <a:xfrm>
            <a:off x="685800" y="-152400"/>
            <a:ext cx="7772400" cy="1143000"/>
          </a:xfrm>
        </p:spPr>
        <p:txBody>
          <a:bodyPr/>
          <a:lstStyle/>
          <a:p>
            <a:pPr eaLnBrk="1" hangingPunct="1">
              <a:defRPr/>
            </a:pPr>
            <a:r>
              <a:rPr lang="en-US" smtClean="0"/>
              <a:t>Parsing/Compiling</a:t>
            </a:r>
          </a:p>
        </p:txBody>
      </p:sp>
      <p:pic>
        <p:nvPicPr>
          <p:cNvPr id="238595" name="Picture 10" descr="capture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 y="1600200"/>
            <a:ext cx="8839200" cy="384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2"/>
          <p:cNvSpPr>
            <a:spLocks noGrp="1" noChangeArrowheads="1"/>
          </p:cNvSpPr>
          <p:nvPr>
            <p:ph type="title"/>
          </p:nvPr>
        </p:nvSpPr>
        <p:spPr>
          <a:xfrm>
            <a:off x="685800" y="-152400"/>
            <a:ext cx="7772400" cy="1143000"/>
          </a:xfrm>
        </p:spPr>
        <p:txBody>
          <a:bodyPr/>
          <a:lstStyle/>
          <a:p>
            <a:pPr eaLnBrk="1" hangingPunct="1">
              <a:defRPr/>
            </a:pPr>
            <a:r>
              <a:rPr lang="en-US" smtClean="0"/>
              <a:t>Parsing/Compiling</a:t>
            </a:r>
          </a:p>
        </p:txBody>
      </p:sp>
      <p:pic>
        <p:nvPicPr>
          <p:cNvPr id="239619" name="Picture 4" descr="capture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 y="1833563"/>
            <a:ext cx="8986838" cy="3768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20"/>
          <p:cNvSpPr>
            <a:spLocks noChangeArrowheads="1"/>
          </p:cNvSpPr>
          <p:nvPr/>
        </p:nvSpPr>
        <p:spPr bwMode="auto">
          <a:xfrm>
            <a:off x="381000" y="1003300"/>
            <a:ext cx="8458200"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a:latin typeface="Times New Roman" pitchFamily="18" charset="0"/>
              </a:rPr>
              <a:t>Friends - Strong Induction View of Recursion:</a:t>
            </a:r>
          </a:p>
          <a:p>
            <a:pPr lvl="1">
              <a:spcBef>
                <a:spcPct val="0"/>
              </a:spcBef>
            </a:pPr>
            <a:r>
              <a:rPr lang="en-US" altLang="en-US">
                <a:latin typeface="Times New Roman" pitchFamily="18" charset="0"/>
              </a:rPr>
              <a:t>The sub-instance given must be </a:t>
            </a:r>
          </a:p>
          <a:p>
            <a:pPr lvl="2">
              <a:spcBef>
                <a:spcPct val="0"/>
              </a:spcBef>
              <a:buFontTx/>
              <a:buChar char="•"/>
            </a:pPr>
            <a:r>
              <a:rPr lang="en-US" altLang="en-US" sz="3200" b="1" u="sng">
                <a:latin typeface="Times New Roman" pitchFamily="18" charset="0"/>
              </a:rPr>
              <a:t>smaller</a:t>
            </a:r>
            <a:r>
              <a:rPr lang="en-US" altLang="en-US" sz="3200">
                <a:latin typeface="Times New Roman" pitchFamily="18" charset="0"/>
              </a:rPr>
              <a:t> and </a:t>
            </a:r>
          </a:p>
          <a:p>
            <a:pPr lvl="2">
              <a:spcBef>
                <a:spcPct val="0"/>
              </a:spcBef>
              <a:buFontTx/>
              <a:buChar char="•"/>
            </a:pPr>
            <a:r>
              <a:rPr lang="en-US" altLang="en-US" sz="3200">
                <a:latin typeface="Times New Roman" pitchFamily="18" charset="0"/>
              </a:rPr>
              <a:t>must be an instance to the </a:t>
            </a:r>
            <a:r>
              <a:rPr lang="en-US" altLang="en-US" sz="3200" b="1" u="sng">
                <a:latin typeface="Times New Roman" pitchFamily="18" charset="0"/>
              </a:rPr>
              <a:t>same</a:t>
            </a:r>
            <a:r>
              <a:rPr lang="en-US" altLang="en-US" sz="3200">
                <a:latin typeface="Times New Roman" pitchFamily="18" charset="0"/>
              </a:rPr>
              <a:t> problem.</a:t>
            </a:r>
          </a:p>
          <a:p>
            <a:pPr lvl="1">
              <a:spcBef>
                <a:spcPct val="0"/>
              </a:spcBef>
            </a:pPr>
            <a:r>
              <a:rPr lang="en-US" altLang="en-US">
                <a:latin typeface="Times New Roman" pitchFamily="18" charset="0"/>
              </a:rPr>
              <a:t>Combine solution given by friend </a:t>
            </a:r>
            <a:br>
              <a:rPr lang="en-US" altLang="en-US">
                <a:latin typeface="Times New Roman" pitchFamily="18" charset="0"/>
              </a:rPr>
            </a:br>
            <a:r>
              <a:rPr lang="en-US" altLang="en-US">
                <a:latin typeface="Times New Roman" pitchFamily="18" charset="0"/>
              </a:rPr>
              <a:t>to construct your own solution for your instance.</a:t>
            </a:r>
          </a:p>
          <a:p>
            <a:pPr lvl="1">
              <a:spcBef>
                <a:spcPct val="0"/>
              </a:spcBef>
            </a:pPr>
            <a:r>
              <a:rPr lang="en-US" altLang="en-US">
                <a:latin typeface="Times New Roman" pitchFamily="18" charset="0"/>
              </a:rPr>
              <a:t>Focus on one step. </a:t>
            </a:r>
          </a:p>
          <a:p>
            <a:pPr lvl="2">
              <a:spcBef>
                <a:spcPct val="0"/>
              </a:spcBef>
              <a:buFontTx/>
              <a:buChar char="•"/>
            </a:pPr>
            <a:r>
              <a:rPr lang="en-US" altLang="en-US" sz="3200">
                <a:latin typeface="Times New Roman" pitchFamily="18" charset="0"/>
              </a:rPr>
              <a:t>Do not talk of their friends friends friends.</a:t>
            </a:r>
          </a:p>
          <a:p>
            <a:pPr lvl="1">
              <a:spcBef>
                <a:spcPct val="0"/>
              </a:spcBef>
            </a:pPr>
            <a:r>
              <a:rPr lang="en-US" altLang="en-US">
                <a:latin typeface="Times New Roman" pitchFamily="18" charset="0"/>
              </a:rPr>
              <a:t>Solve small instances on your own.</a:t>
            </a:r>
          </a:p>
        </p:txBody>
      </p:sp>
      <p:sp>
        <p:nvSpPr>
          <p:cNvPr id="4" name="Rectangle 2"/>
          <p:cNvSpPr>
            <a:spLocks noGrp="1" noChangeArrowheads="1"/>
          </p:cNvSpPr>
          <p:nvPr>
            <p:ph type="title"/>
          </p:nvPr>
        </p:nvSpPr>
        <p:spPr>
          <a:xfrm>
            <a:off x="685800" y="-152400"/>
            <a:ext cx="7772400" cy="1143000"/>
          </a:xfrm>
        </p:spPr>
        <p:txBody>
          <a:bodyPr/>
          <a:lstStyle/>
          <a:p>
            <a:pPr eaLnBrk="1" hangingPunct="1">
              <a:defRPr/>
            </a:pPr>
            <a:r>
              <a:rPr lang="en-US" smtClean="0"/>
              <a:t>Parsing/Compiling</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5">
                                            <p:txEl>
                                              <p:pRg st="0" end="0"/>
                                            </p:txEl>
                                          </p:spTgt>
                                        </p:tgtEl>
                                        <p:attrNameLst>
                                          <p:attrName>style.visibility</p:attrName>
                                        </p:attrNameLst>
                                      </p:cBhvr>
                                      <p:to>
                                        <p:strVal val="visible"/>
                                      </p:to>
                                    </p:set>
                                    <p:anim calcmode="lin" valueType="num">
                                      <p:cBhvr additive="base">
                                        <p:cTn id="7" dur="5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5">
                                            <p:txEl>
                                              <p:pRg st="1" end="1"/>
                                            </p:txEl>
                                          </p:spTgt>
                                        </p:tgtEl>
                                        <p:attrNameLst>
                                          <p:attrName>style.visibility</p:attrName>
                                        </p:attrNameLst>
                                      </p:cBhvr>
                                      <p:to>
                                        <p:strVal val="visible"/>
                                      </p:to>
                                    </p:set>
                                    <p:anim calcmode="lin" valueType="num">
                                      <p:cBhvr additive="base">
                                        <p:cTn id="13" dur="500" fill="hold"/>
                                        <p:tgtEl>
                                          <p:spTgt spid="25">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25">
                                            <p:txEl>
                                              <p:pRg st="2" end="2"/>
                                            </p:txEl>
                                          </p:spTgt>
                                        </p:tgtEl>
                                        <p:attrNameLst>
                                          <p:attrName>style.visibility</p:attrName>
                                        </p:attrNameLst>
                                      </p:cBhvr>
                                      <p:to>
                                        <p:strVal val="visible"/>
                                      </p:to>
                                    </p:set>
                                    <p:anim calcmode="lin" valueType="num">
                                      <p:cBhvr additive="base">
                                        <p:cTn id="19" dur="500" fill="hold"/>
                                        <p:tgtEl>
                                          <p:spTgt spid="25">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25">
                                            <p:txEl>
                                              <p:pRg st="3" end="3"/>
                                            </p:txEl>
                                          </p:spTgt>
                                        </p:tgtEl>
                                        <p:attrNameLst>
                                          <p:attrName>style.visibility</p:attrName>
                                        </p:attrNameLst>
                                      </p:cBhvr>
                                      <p:to>
                                        <p:strVal val="visible"/>
                                      </p:to>
                                    </p:set>
                                    <p:anim calcmode="lin" valueType="num">
                                      <p:cBhvr additive="base">
                                        <p:cTn id="25" dur="500" fill="hold"/>
                                        <p:tgtEl>
                                          <p:spTgt spid="25">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25">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25">
                                            <p:txEl>
                                              <p:pRg st="4" end="4"/>
                                            </p:txEl>
                                          </p:spTgt>
                                        </p:tgtEl>
                                        <p:attrNameLst>
                                          <p:attrName>style.visibility</p:attrName>
                                        </p:attrNameLst>
                                      </p:cBhvr>
                                      <p:to>
                                        <p:strVal val="visible"/>
                                      </p:to>
                                    </p:set>
                                    <p:anim calcmode="lin" valueType="num">
                                      <p:cBhvr additive="base">
                                        <p:cTn id="31" dur="500" fill="hold"/>
                                        <p:tgtEl>
                                          <p:spTgt spid="25">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25">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25">
                                            <p:txEl>
                                              <p:pRg st="5" end="5"/>
                                            </p:txEl>
                                          </p:spTgt>
                                        </p:tgtEl>
                                        <p:attrNameLst>
                                          <p:attrName>style.visibility</p:attrName>
                                        </p:attrNameLst>
                                      </p:cBhvr>
                                      <p:to>
                                        <p:strVal val="visible"/>
                                      </p:to>
                                    </p:set>
                                    <p:anim calcmode="lin" valueType="num">
                                      <p:cBhvr additive="base">
                                        <p:cTn id="37" dur="500" fill="hold"/>
                                        <p:tgtEl>
                                          <p:spTgt spid="25">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25">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25">
                                            <p:txEl>
                                              <p:pRg st="6" end="6"/>
                                            </p:txEl>
                                          </p:spTgt>
                                        </p:tgtEl>
                                        <p:attrNameLst>
                                          <p:attrName>style.visibility</p:attrName>
                                        </p:attrNameLst>
                                      </p:cBhvr>
                                      <p:to>
                                        <p:strVal val="visible"/>
                                      </p:to>
                                    </p:set>
                                    <p:anim calcmode="lin" valueType="num">
                                      <p:cBhvr additive="base">
                                        <p:cTn id="43" dur="500" fill="hold"/>
                                        <p:tgtEl>
                                          <p:spTgt spid="25">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25">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25">
                                            <p:txEl>
                                              <p:pRg st="7" end="7"/>
                                            </p:txEl>
                                          </p:spTgt>
                                        </p:tgtEl>
                                        <p:attrNameLst>
                                          <p:attrName>style.visibility</p:attrName>
                                        </p:attrNameLst>
                                      </p:cBhvr>
                                      <p:to>
                                        <p:strVal val="visible"/>
                                      </p:to>
                                    </p:set>
                                    <p:anim calcmode="lin" valueType="num">
                                      <p:cBhvr additive="base">
                                        <p:cTn id="49" dur="500" fill="hold"/>
                                        <p:tgtEl>
                                          <p:spTgt spid="25">
                                            <p:txEl>
                                              <p:pRg st="7" end="7"/>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25">
                                            <p:txEl>
                                              <p:pRg st="7" end="7"/>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2"/>
          <p:cNvSpPr>
            <a:spLocks noGrp="1" noChangeArrowheads="1"/>
          </p:cNvSpPr>
          <p:nvPr>
            <p:ph type="title"/>
          </p:nvPr>
        </p:nvSpPr>
        <p:spPr>
          <a:xfrm>
            <a:off x="685800" y="-152400"/>
            <a:ext cx="7772400" cy="1143000"/>
          </a:xfrm>
        </p:spPr>
        <p:txBody>
          <a:bodyPr/>
          <a:lstStyle/>
          <a:p>
            <a:pPr eaLnBrk="1" hangingPunct="1">
              <a:defRPr/>
            </a:pPr>
            <a:r>
              <a:rPr lang="en-US" smtClean="0"/>
              <a:t>Parsing/Compiling</a:t>
            </a:r>
          </a:p>
        </p:txBody>
      </p:sp>
      <p:sp>
        <p:nvSpPr>
          <p:cNvPr id="241667" name="Text Box 6"/>
          <p:cNvSpPr txBox="1">
            <a:spLocks noChangeArrowheads="1"/>
          </p:cNvSpPr>
          <p:nvPr/>
        </p:nvSpPr>
        <p:spPr bwMode="auto">
          <a:xfrm>
            <a:off x="76200" y="1905000"/>
            <a:ext cx="8915400" cy="252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a:latin typeface="Times New Roman" pitchFamily="18" charset="0"/>
              </a:rPr>
              <a:t>Algorithm: </a:t>
            </a:r>
            <a:r>
              <a:rPr lang="en-US" altLang="en-US">
                <a:solidFill>
                  <a:srgbClr val="00FFFF"/>
                </a:solidFill>
                <a:latin typeface="Times New Roman" pitchFamily="18" charset="0"/>
              </a:rPr>
              <a:t>GetExp</a:t>
            </a:r>
            <a:r>
              <a:rPr lang="en-US" altLang="en-US">
                <a:solidFill>
                  <a:schemeClr val="accent2"/>
                </a:solidFill>
                <a:latin typeface="Times New Roman" pitchFamily="18" charset="0"/>
              </a:rPr>
              <a:t>(</a:t>
            </a:r>
            <a:r>
              <a:rPr lang="en-US" altLang="en-US">
                <a:latin typeface="Times New Roman" pitchFamily="18" charset="0"/>
              </a:rPr>
              <a:t> </a:t>
            </a:r>
            <a:r>
              <a:rPr lang="en-US" altLang="en-US">
                <a:solidFill>
                  <a:schemeClr val="tx2"/>
                </a:solidFill>
                <a:latin typeface="Times New Roman" pitchFamily="18" charset="0"/>
              </a:rPr>
              <a:t>s</a:t>
            </a:r>
            <a:r>
              <a:rPr lang="en-US" altLang="en-US">
                <a:latin typeface="Times New Roman" pitchFamily="18" charset="0"/>
              </a:rPr>
              <a:t>, </a:t>
            </a:r>
            <a:r>
              <a:rPr lang="en-US" altLang="en-US">
                <a:solidFill>
                  <a:schemeClr val="accent2"/>
                </a:solidFill>
                <a:latin typeface="Times New Roman" pitchFamily="18" charset="0"/>
              </a:rPr>
              <a:t>i</a:t>
            </a:r>
            <a:r>
              <a:rPr lang="en-US" altLang="en-US">
                <a:latin typeface="Times New Roman" pitchFamily="18" charset="0"/>
              </a:rPr>
              <a:t> </a:t>
            </a:r>
            <a:r>
              <a:rPr lang="en-US" altLang="en-US">
                <a:solidFill>
                  <a:schemeClr val="accent2"/>
                </a:solidFill>
                <a:latin typeface="Times New Roman" pitchFamily="18" charset="0"/>
              </a:rPr>
              <a:t>)</a:t>
            </a:r>
          </a:p>
          <a:p>
            <a:pPr>
              <a:spcBef>
                <a:spcPct val="0"/>
              </a:spcBef>
            </a:pPr>
            <a:r>
              <a:rPr lang="en-US" altLang="en-US">
                <a:latin typeface="Times New Roman" pitchFamily="18" charset="0"/>
              </a:rPr>
              <a:t>Input:    s is a string of tokens </a:t>
            </a:r>
            <a:br>
              <a:rPr lang="en-US" altLang="en-US">
                <a:latin typeface="Times New Roman" pitchFamily="18" charset="0"/>
              </a:rPr>
            </a:br>
            <a:r>
              <a:rPr lang="en-US" altLang="en-US">
                <a:latin typeface="Times New Roman" pitchFamily="18" charset="0"/>
              </a:rPr>
              <a:t>              </a:t>
            </a:r>
            <a:r>
              <a:rPr lang="en-US" altLang="en-US">
                <a:solidFill>
                  <a:schemeClr val="accent2"/>
                </a:solidFill>
                <a:latin typeface="Times New Roman" pitchFamily="18" charset="0"/>
              </a:rPr>
              <a:t>i</a:t>
            </a:r>
            <a:r>
              <a:rPr lang="en-US" altLang="en-US">
                <a:latin typeface="Times New Roman" pitchFamily="18" charset="0"/>
              </a:rPr>
              <a:t> is a start index</a:t>
            </a:r>
          </a:p>
          <a:p>
            <a:pPr>
              <a:spcBef>
                <a:spcPct val="0"/>
              </a:spcBef>
            </a:pPr>
            <a:r>
              <a:rPr lang="en-US" altLang="en-US">
                <a:latin typeface="Times New Roman" pitchFamily="18" charset="0"/>
              </a:rPr>
              <a:t>Output: </a:t>
            </a:r>
            <a:r>
              <a:rPr lang="en-US" altLang="en-US">
                <a:solidFill>
                  <a:schemeClr val="accent2"/>
                </a:solidFill>
                <a:latin typeface="Times New Roman" pitchFamily="18" charset="0"/>
              </a:rPr>
              <a:t>p</a:t>
            </a:r>
            <a:r>
              <a:rPr lang="en-US" altLang="en-US">
                <a:latin typeface="Times New Roman" pitchFamily="18" charset="0"/>
              </a:rPr>
              <a:t> is a parsing of the longest valid </a:t>
            </a:r>
            <a:r>
              <a:rPr lang="en-US" altLang="en-US">
                <a:solidFill>
                  <a:schemeClr val="accent2"/>
                </a:solidFill>
                <a:latin typeface="Times New Roman" pitchFamily="18" charset="0"/>
              </a:rPr>
              <a:t>expression</a:t>
            </a:r>
            <a:r>
              <a:rPr lang="en-US" altLang="en-US">
                <a:latin typeface="Times New Roman" pitchFamily="18" charset="0"/>
              </a:rPr>
              <a:t> </a:t>
            </a:r>
            <a:br>
              <a:rPr lang="en-US" altLang="en-US">
                <a:latin typeface="Times New Roman" pitchFamily="18" charset="0"/>
              </a:rPr>
            </a:br>
            <a:r>
              <a:rPr lang="en-US" altLang="en-US">
                <a:latin typeface="Times New Roman" pitchFamily="18" charset="0"/>
              </a:rPr>
              <a:t>              </a:t>
            </a:r>
            <a:r>
              <a:rPr lang="en-US" altLang="en-US">
                <a:solidFill>
                  <a:schemeClr val="accent2"/>
                </a:solidFill>
                <a:latin typeface="Times New Roman" pitchFamily="18" charset="0"/>
              </a:rPr>
              <a:t>j</a:t>
            </a:r>
            <a:r>
              <a:rPr lang="en-US" altLang="en-US">
                <a:latin typeface="Times New Roman" pitchFamily="18" charset="0"/>
              </a:rPr>
              <a:t> is the end index </a:t>
            </a:r>
          </a:p>
        </p:txBody>
      </p:sp>
      <p:pic>
        <p:nvPicPr>
          <p:cNvPr id="241668" name="Picture 8" descr="capture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47813" y="838200"/>
            <a:ext cx="6048375" cy="72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4139" name="Text Box 11"/>
          <p:cNvSpPr txBox="1">
            <a:spLocks noChangeArrowheads="1"/>
          </p:cNvSpPr>
          <p:nvPr/>
        </p:nvSpPr>
        <p:spPr bwMode="auto">
          <a:xfrm>
            <a:off x="990600" y="4856163"/>
            <a:ext cx="65039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chemeClr val="tx2"/>
                </a:solidFill>
                <a:latin typeface="Times New Roman" pitchFamily="18" charset="0"/>
              </a:rPr>
              <a:t>s=6*8+((2+42)*(5+12)+987*7*123+15*54)</a:t>
            </a:r>
          </a:p>
        </p:txBody>
      </p:sp>
      <p:sp>
        <p:nvSpPr>
          <p:cNvPr id="304140" name="Line 12"/>
          <p:cNvSpPr>
            <a:spLocks noChangeShapeType="1"/>
          </p:cNvSpPr>
          <p:nvPr/>
        </p:nvSpPr>
        <p:spPr bwMode="auto">
          <a:xfrm>
            <a:off x="2286000" y="4648200"/>
            <a:ext cx="0" cy="1066800"/>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4141" name="Rectangle 13"/>
          <p:cNvSpPr>
            <a:spLocks noChangeArrowheads="1"/>
          </p:cNvSpPr>
          <p:nvPr/>
        </p:nvSpPr>
        <p:spPr bwMode="auto">
          <a:xfrm>
            <a:off x="2286000" y="4876800"/>
            <a:ext cx="5029200" cy="533400"/>
          </a:xfrm>
          <a:prstGeom prst="rect">
            <a:avLst/>
          </a:prstGeom>
          <a:noFill/>
          <a:ln w="254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304142" name="Line 14"/>
          <p:cNvSpPr>
            <a:spLocks noChangeShapeType="1"/>
          </p:cNvSpPr>
          <p:nvPr/>
        </p:nvSpPr>
        <p:spPr bwMode="auto">
          <a:xfrm>
            <a:off x="2386013" y="4648200"/>
            <a:ext cx="0" cy="1066800"/>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4143" name="Rectangle 15"/>
          <p:cNvSpPr>
            <a:spLocks noChangeArrowheads="1"/>
          </p:cNvSpPr>
          <p:nvPr/>
        </p:nvSpPr>
        <p:spPr bwMode="auto">
          <a:xfrm>
            <a:off x="2378075" y="4876800"/>
            <a:ext cx="746125" cy="533400"/>
          </a:xfrm>
          <a:prstGeom prst="rect">
            <a:avLst/>
          </a:prstGeom>
          <a:noFill/>
          <a:ln w="254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solidFill>
                <a:schemeClr val="tx2"/>
              </a:solidFill>
              <a:latin typeface="Times New Roman" pitchFamily="18" charset="0"/>
            </a:endParaRPr>
          </a:p>
        </p:txBody>
      </p:sp>
      <p:sp>
        <p:nvSpPr>
          <p:cNvPr id="304144" name="Line 16"/>
          <p:cNvSpPr>
            <a:spLocks noChangeShapeType="1"/>
          </p:cNvSpPr>
          <p:nvPr/>
        </p:nvSpPr>
        <p:spPr bwMode="auto">
          <a:xfrm>
            <a:off x="1439863" y="4648200"/>
            <a:ext cx="14287" cy="1066800"/>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4145" name="Rectangle 17"/>
          <p:cNvSpPr>
            <a:spLocks noChangeArrowheads="1"/>
          </p:cNvSpPr>
          <p:nvPr/>
        </p:nvSpPr>
        <p:spPr bwMode="auto">
          <a:xfrm>
            <a:off x="1439863" y="4876800"/>
            <a:ext cx="6027737" cy="533400"/>
          </a:xfrm>
          <a:prstGeom prst="rect">
            <a:avLst/>
          </a:prstGeom>
          <a:noFill/>
          <a:ln w="254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304146" name="Line 18"/>
          <p:cNvSpPr>
            <a:spLocks noChangeShapeType="1"/>
          </p:cNvSpPr>
          <p:nvPr/>
        </p:nvSpPr>
        <p:spPr bwMode="auto">
          <a:xfrm>
            <a:off x="3116263" y="4648200"/>
            <a:ext cx="3175" cy="1066800"/>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4147" name="Rectangle 19"/>
          <p:cNvSpPr>
            <a:spLocks noChangeArrowheads="1"/>
          </p:cNvSpPr>
          <p:nvPr/>
        </p:nvSpPr>
        <p:spPr bwMode="auto">
          <a:xfrm>
            <a:off x="3116263" y="4876800"/>
            <a:ext cx="84137" cy="533400"/>
          </a:xfrm>
          <a:prstGeom prst="rect">
            <a:avLst/>
          </a:prstGeom>
          <a:noFill/>
          <a:ln w="254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solidFill>
                <a:schemeClr val="tx2"/>
              </a:solidFill>
              <a:latin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04139"/>
                                        </p:tgtEl>
                                        <p:attrNameLst>
                                          <p:attrName>style.visibility</p:attrName>
                                        </p:attrNameLst>
                                      </p:cBhvr>
                                      <p:to>
                                        <p:strVal val="visible"/>
                                      </p:to>
                                    </p:set>
                                    <p:anim calcmode="lin" valueType="num">
                                      <p:cBhvr additive="base">
                                        <p:cTn id="7" dur="500" fill="hold"/>
                                        <p:tgtEl>
                                          <p:spTgt spid="304139"/>
                                        </p:tgtEl>
                                        <p:attrNameLst>
                                          <p:attrName>ppt_x</p:attrName>
                                        </p:attrNameLst>
                                      </p:cBhvr>
                                      <p:tavLst>
                                        <p:tav tm="0">
                                          <p:val>
                                            <p:strVal val="#ppt_x"/>
                                          </p:val>
                                        </p:tav>
                                        <p:tav tm="100000">
                                          <p:val>
                                            <p:strVal val="#ppt_x"/>
                                          </p:val>
                                        </p:tav>
                                      </p:tavLst>
                                    </p:anim>
                                    <p:anim calcmode="lin" valueType="num">
                                      <p:cBhvr additive="base">
                                        <p:cTn id="8" dur="500" fill="hold"/>
                                        <p:tgtEl>
                                          <p:spTgt spid="304139"/>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04144"/>
                                        </p:tgtEl>
                                        <p:attrNameLst>
                                          <p:attrName>style.visibility</p:attrName>
                                        </p:attrNameLst>
                                      </p:cBhvr>
                                      <p:to>
                                        <p:strVal val="visible"/>
                                      </p:to>
                                    </p:set>
                                    <p:anim calcmode="lin" valueType="num">
                                      <p:cBhvr additive="base">
                                        <p:cTn id="11" dur="500" fill="hold"/>
                                        <p:tgtEl>
                                          <p:spTgt spid="304144"/>
                                        </p:tgtEl>
                                        <p:attrNameLst>
                                          <p:attrName>ppt_x</p:attrName>
                                        </p:attrNameLst>
                                      </p:cBhvr>
                                      <p:tavLst>
                                        <p:tav tm="0">
                                          <p:val>
                                            <p:strVal val="#ppt_x"/>
                                          </p:val>
                                        </p:tav>
                                        <p:tav tm="100000">
                                          <p:val>
                                            <p:strVal val="#ppt_x"/>
                                          </p:val>
                                        </p:tav>
                                      </p:tavLst>
                                    </p:anim>
                                    <p:anim calcmode="lin" valueType="num">
                                      <p:cBhvr additive="base">
                                        <p:cTn id="12" dur="500" fill="hold"/>
                                        <p:tgtEl>
                                          <p:spTgt spid="304144"/>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304145"/>
                                        </p:tgtEl>
                                        <p:attrNameLst>
                                          <p:attrName>style.visibility</p:attrName>
                                        </p:attrNameLst>
                                      </p:cBhvr>
                                      <p:to>
                                        <p:strVal val="visible"/>
                                      </p:to>
                                    </p:set>
                                    <p:anim calcmode="lin" valueType="num">
                                      <p:cBhvr additive="base">
                                        <p:cTn id="17" dur="500" fill="hold"/>
                                        <p:tgtEl>
                                          <p:spTgt spid="304145"/>
                                        </p:tgtEl>
                                        <p:attrNameLst>
                                          <p:attrName>ppt_x</p:attrName>
                                        </p:attrNameLst>
                                      </p:cBhvr>
                                      <p:tavLst>
                                        <p:tav tm="0">
                                          <p:val>
                                            <p:strVal val="#ppt_x"/>
                                          </p:val>
                                        </p:tav>
                                        <p:tav tm="100000">
                                          <p:val>
                                            <p:strVal val="#ppt_x"/>
                                          </p:val>
                                        </p:tav>
                                      </p:tavLst>
                                    </p:anim>
                                    <p:anim calcmode="lin" valueType="num">
                                      <p:cBhvr additive="base">
                                        <p:cTn id="18" dur="500" fill="hold"/>
                                        <p:tgtEl>
                                          <p:spTgt spid="304145"/>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304140"/>
                                        </p:tgtEl>
                                        <p:attrNameLst>
                                          <p:attrName>style.visibility</p:attrName>
                                        </p:attrNameLst>
                                      </p:cBhvr>
                                      <p:to>
                                        <p:strVal val="visible"/>
                                      </p:to>
                                    </p:set>
                                    <p:anim calcmode="lin" valueType="num">
                                      <p:cBhvr additive="base">
                                        <p:cTn id="23" dur="500" fill="hold"/>
                                        <p:tgtEl>
                                          <p:spTgt spid="304140"/>
                                        </p:tgtEl>
                                        <p:attrNameLst>
                                          <p:attrName>ppt_x</p:attrName>
                                        </p:attrNameLst>
                                      </p:cBhvr>
                                      <p:tavLst>
                                        <p:tav tm="0">
                                          <p:val>
                                            <p:strVal val="#ppt_x"/>
                                          </p:val>
                                        </p:tav>
                                        <p:tav tm="100000">
                                          <p:val>
                                            <p:strVal val="#ppt_x"/>
                                          </p:val>
                                        </p:tav>
                                      </p:tavLst>
                                    </p:anim>
                                    <p:anim calcmode="lin" valueType="num">
                                      <p:cBhvr additive="base">
                                        <p:cTn id="24" dur="500" fill="hold"/>
                                        <p:tgtEl>
                                          <p:spTgt spid="304140"/>
                                        </p:tgtEl>
                                        <p:attrNameLst>
                                          <p:attrName>ppt_y</p:attrName>
                                        </p:attrNameLst>
                                      </p:cBhvr>
                                      <p:tavLst>
                                        <p:tav tm="0">
                                          <p:val>
                                            <p:strVal val="1+#ppt_h/2"/>
                                          </p:val>
                                        </p:tav>
                                        <p:tav tm="100000">
                                          <p:val>
                                            <p:strVal val="#ppt_y"/>
                                          </p:val>
                                        </p:tav>
                                      </p:tavLst>
                                    </p:anim>
                                  </p:childTnLst>
                                </p:cTn>
                              </p:par>
                              <p:par>
                                <p:cTn id="25" presetID="1" presetClass="exit" presetSubtype="0" fill="hold" grpId="1" nodeType="withEffect">
                                  <p:stCondLst>
                                    <p:cond delay="0"/>
                                  </p:stCondLst>
                                  <p:childTnLst>
                                    <p:set>
                                      <p:cBhvr>
                                        <p:cTn id="26" dur="1" fill="hold">
                                          <p:stCondLst>
                                            <p:cond delay="0"/>
                                          </p:stCondLst>
                                        </p:cTn>
                                        <p:tgtEl>
                                          <p:spTgt spid="304144"/>
                                        </p:tgtEl>
                                        <p:attrNameLst>
                                          <p:attrName>style.visibility</p:attrName>
                                        </p:attrNameLst>
                                      </p:cBhvr>
                                      <p:to>
                                        <p:strVal val="hidden"/>
                                      </p:to>
                                    </p:set>
                                  </p:childTnLst>
                                </p:cTn>
                              </p:par>
                              <p:par>
                                <p:cTn id="27" presetID="1" presetClass="exit" presetSubtype="0" fill="hold" grpId="1" nodeType="withEffect">
                                  <p:stCondLst>
                                    <p:cond delay="0"/>
                                  </p:stCondLst>
                                  <p:childTnLst>
                                    <p:set>
                                      <p:cBhvr>
                                        <p:cTn id="28" dur="1" fill="hold">
                                          <p:stCondLst>
                                            <p:cond delay="0"/>
                                          </p:stCondLst>
                                        </p:cTn>
                                        <p:tgtEl>
                                          <p:spTgt spid="304145"/>
                                        </p:tgtEl>
                                        <p:attrNameLst>
                                          <p:attrName>style.visibility</p:attrName>
                                        </p:attrNameLst>
                                      </p:cBhvr>
                                      <p:to>
                                        <p:strVal val="hidden"/>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304141"/>
                                        </p:tgtEl>
                                        <p:attrNameLst>
                                          <p:attrName>style.visibility</p:attrName>
                                        </p:attrNameLst>
                                      </p:cBhvr>
                                      <p:to>
                                        <p:strVal val="visible"/>
                                      </p:to>
                                    </p:set>
                                    <p:anim calcmode="lin" valueType="num">
                                      <p:cBhvr additive="base">
                                        <p:cTn id="33" dur="500" fill="hold"/>
                                        <p:tgtEl>
                                          <p:spTgt spid="304141"/>
                                        </p:tgtEl>
                                        <p:attrNameLst>
                                          <p:attrName>ppt_x</p:attrName>
                                        </p:attrNameLst>
                                      </p:cBhvr>
                                      <p:tavLst>
                                        <p:tav tm="0">
                                          <p:val>
                                            <p:strVal val="#ppt_x"/>
                                          </p:val>
                                        </p:tav>
                                        <p:tav tm="100000">
                                          <p:val>
                                            <p:strVal val="#ppt_x"/>
                                          </p:val>
                                        </p:tav>
                                      </p:tavLst>
                                    </p:anim>
                                    <p:anim calcmode="lin" valueType="num">
                                      <p:cBhvr additive="base">
                                        <p:cTn id="34" dur="500" fill="hold"/>
                                        <p:tgtEl>
                                          <p:spTgt spid="304141"/>
                                        </p:tgtEl>
                                        <p:attrNameLst>
                                          <p:attrName>ppt_y</p:attrName>
                                        </p:attrNameLst>
                                      </p:cBhvr>
                                      <p:tavLst>
                                        <p:tav tm="0">
                                          <p:val>
                                            <p:strVal val="1+#ppt_h/2"/>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304142"/>
                                        </p:tgtEl>
                                        <p:attrNameLst>
                                          <p:attrName>style.visibility</p:attrName>
                                        </p:attrNameLst>
                                      </p:cBhvr>
                                      <p:to>
                                        <p:strVal val="visible"/>
                                      </p:to>
                                    </p:set>
                                    <p:anim calcmode="lin" valueType="num">
                                      <p:cBhvr additive="base">
                                        <p:cTn id="39" dur="500" fill="hold"/>
                                        <p:tgtEl>
                                          <p:spTgt spid="304142"/>
                                        </p:tgtEl>
                                        <p:attrNameLst>
                                          <p:attrName>ppt_x</p:attrName>
                                        </p:attrNameLst>
                                      </p:cBhvr>
                                      <p:tavLst>
                                        <p:tav tm="0">
                                          <p:val>
                                            <p:strVal val="#ppt_x"/>
                                          </p:val>
                                        </p:tav>
                                        <p:tav tm="100000">
                                          <p:val>
                                            <p:strVal val="#ppt_x"/>
                                          </p:val>
                                        </p:tav>
                                      </p:tavLst>
                                    </p:anim>
                                    <p:anim calcmode="lin" valueType="num">
                                      <p:cBhvr additive="base">
                                        <p:cTn id="40" dur="500" fill="hold"/>
                                        <p:tgtEl>
                                          <p:spTgt spid="304142"/>
                                        </p:tgtEl>
                                        <p:attrNameLst>
                                          <p:attrName>ppt_y</p:attrName>
                                        </p:attrNameLst>
                                      </p:cBhvr>
                                      <p:tavLst>
                                        <p:tav tm="0">
                                          <p:val>
                                            <p:strVal val="1+#ppt_h/2"/>
                                          </p:val>
                                        </p:tav>
                                        <p:tav tm="100000">
                                          <p:val>
                                            <p:strVal val="#ppt_y"/>
                                          </p:val>
                                        </p:tav>
                                      </p:tavLst>
                                    </p:anim>
                                  </p:childTnLst>
                                </p:cTn>
                              </p:par>
                              <p:par>
                                <p:cTn id="41" presetID="1" presetClass="exit" presetSubtype="0" fill="hold" grpId="1" nodeType="withEffect">
                                  <p:stCondLst>
                                    <p:cond delay="0"/>
                                  </p:stCondLst>
                                  <p:childTnLst>
                                    <p:set>
                                      <p:cBhvr>
                                        <p:cTn id="42" dur="1" fill="hold">
                                          <p:stCondLst>
                                            <p:cond delay="0"/>
                                          </p:stCondLst>
                                        </p:cTn>
                                        <p:tgtEl>
                                          <p:spTgt spid="304140"/>
                                        </p:tgtEl>
                                        <p:attrNameLst>
                                          <p:attrName>style.visibility</p:attrName>
                                        </p:attrNameLst>
                                      </p:cBhvr>
                                      <p:to>
                                        <p:strVal val="hidden"/>
                                      </p:to>
                                    </p:set>
                                  </p:childTnLst>
                                </p:cTn>
                              </p:par>
                              <p:par>
                                <p:cTn id="43" presetID="1" presetClass="exit" presetSubtype="0" fill="hold" grpId="1" nodeType="withEffect">
                                  <p:stCondLst>
                                    <p:cond delay="0"/>
                                  </p:stCondLst>
                                  <p:childTnLst>
                                    <p:set>
                                      <p:cBhvr>
                                        <p:cTn id="44" dur="1" fill="hold">
                                          <p:stCondLst>
                                            <p:cond delay="0"/>
                                          </p:stCondLst>
                                        </p:cTn>
                                        <p:tgtEl>
                                          <p:spTgt spid="304141"/>
                                        </p:tgtEl>
                                        <p:attrNameLst>
                                          <p:attrName>style.visibility</p:attrName>
                                        </p:attrNameLst>
                                      </p:cBhvr>
                                      <p:to>
                                        <p:strVal val="hidden"/>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304143"/>
                                        </p:tgtEl>
                                        <p:attrNameLst>
                                          <p:attrName>style.visibility</p:attrName>
                                        </p:attrNameLst>
                                      </p:cBhvr>
                                      <p:to>
                                        <p:strVal val="visible"/>
                                      </p:to>
                                    </p:set>
                                    <p:anim calcmode="lin" valueType="num">
                                      <p:cBhvr additive="base">
                                        <p:cTn id="49" dur="500" fill="hold"/>
                                        <p:tgtEl>
                                          <p:spTgt spid="304143"/>
                                        </p:tgtEl>
                                        <p:attrNameLst>
                                          <p:attrName>ppt_x</p:attrName>
                                        </p:attrNameLst>
                                      </p:cBhvr>
                                      <p:tavLst>
                                        <p:tav tm="0">
                                          <p:val>
                                            <p:strVal val="#ppt_x"/>
                                          </p:val>
                                        </p:tav>
                                        <p:tav tm="100000">
                                          <p:val>
                                            <p:strVal val="#ppt_x"/>
                                          </p:val>
                                        </p:tav>
                                      </p:tavLst>
                                    </p:anim>
                                    <p:anim calcmode="lin" valueType="num">
                                      <p:cBhvr additive="base">
                                        <p:cTn id="50" dur="500" fill="hold"/>
                                        <p:tgtEl>
                                          <p:spTgt spid="304143"/>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304146"/>
                                        </p:tgtEl>
                                        <p:attrNameLst>
                                          <p:attrName>style.visibility</p:attrName>
                                        </p:attrNameLst>
                                      </p:cBhvr>
                                      <p:to>
                                        <p:strVal val="visible"/>
                                      </p:to>
                                    </p:set>
                                    <p:anim calcmode="lin" valueType="num">
                                      <p:cBhvr additive="base">
                                        <p:cTn id="55" dur="500" fill="hold"/>
                                        <p:tgtEl>
                                          <p:spTgt spid="304146"/>
                                        </p:tgtEl>
                                        <p:attrNameLst>
                                          <p:attrName>ppt_x</p:attrName>
                                        </p:attrNameLst>
                                      </p:cBhvr>
                                      <p:tavLst>
                                        <p:tav tm="0">
                                          <p:val>
                                            <p:strVal val="#ppt_x"/>
                                          </p:val>
                                        </p:tav>
                                        <p:tav tm="100000">
                                          <p:val>
                                            <p:strVal val="#ppt_x"/>
                                          </p:val>
                                        </p:tav>
                                      </p:tavLst>
                                    </p:anim>
                                    <p:anim calcmode="lin" valueType="num">
                                      <p:cBhvr additive="base">
                                        <p:cTn id="56" dur="500" fill="hold"/>
                                        <p:tgtEl>
                                          <p:spTgt spid="304146"/>
                                        </p:tgtEl>
                                        <p:attrNameLst>
                                          <p:attrName>ppt_y</p:attrName>
                                        </p:attrNameLst>
                                      </p:cBhvr>
                                      <p:tavLst>
                                        <p:tav tm="0">
                                          <p:val>
                                            <p:strVal val="1+#ppt_h/2"/>
                                          </p:val>
                                        </p:tav>
                                        <p:tav tm="100000">
                                          <p:val>
                                            <p:strVal val="#ppt_y"/>
                                          </p:val>
                                        </p:tav>
                                      </p:tavLst>
                                    </p:anim>
                                  </p:childTnLst>
                                </p:cTn>
                              </p:par>
                              <p:par>
                                <p:cTn id="57" presetID="1" presetClass="exit" presetSubtype="0" fill="hold" grpId="1" nodeType="withEffect">
                                  <p:stCondLst>
                                    <p:cond delay="0"/>
                                  </p:stCondLst>
                                  <p:childTnLst>
                                    <p:set>
                                      <p:cBhvr>
                                        <p:cTn id="58" dur="1" fill="hold">
                                          <p:stCondLst>
                                            <p:cond delay="0"/>
                                          </p:stCondLst>
                                        </p:cTn>
                                        <p:tgtEl>
                                          <p:spTgt spid="304142"/>
                                        </p:tgtEl>
                                        <p:attrNameLst>
                                          <p:attrName>style.visibility</p:attrName>
                                        </p:attrNameLst>
                                      </p:cBhvr>
                                      <p:to>
                                        <p:strVal val="hidden"/>
                                      </p:to>
                                    </p:set>
                                  </p:childTnLst>
                                </p:cTn>
                              </p:par>
                              <p:par>
                                <p:cTn id="59" presetID="1" presetClass="exit" presetSubtype="0" fill="hold" grpId="1" nodeType="withEffect">
                                  <p:stCondLst>
                                    <p:cond delay="0"/>
                                  </p:stCondLst>
                                  <p:childTnLst>
                                    <p:set>
                                      <p:cBhvr>
                                        <p:cTn id="60" dur="1" fill="hold">
                                          <p:stCondLst>
                                            <p:cond delay="0"/>
                                          </p:stCondLst>
                                        </p:cTn>
                                        <p:tgtEl>
                                          <p:spTgt spid="304143"/>
                                        </p:tgtEl>
                                        <p:attrNameLst>
                                          <p:attrName>style.visibility</p:attrName>
                                        </p:attrNameLst>
                                      </p:cBhvr>
                                      <p:to>
                                        <p:strVal val="hidden"/>
                                      </p:to>
                                    </p:set>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4" fill="hold" grpId="0" nodeType="clickEffect">
                                  <p:stCondLst>
                                    <p:cond delay="0"/>
                                  </p:stCondLst>
                                  <p:childTnLst>
                                    <p:set>
                                      <p:cBhvr>
                                        <p:cTn id="64" dur="1" fill="hold">
                                          <p:stCondLst>
                                            <p:cond delay="0"/>
                                          </p:stCondLst>
                                        </p:cTn>
                                        <p:tgtEl>
                                          <p:spTgt spid="304147"/>
                                        </p:tgtEl>
                                        <p:attrNameLst>
                                          <p:attrName>style.visibility</p:attrName>
                                        </p:attrNameLst>
                                      </p:cBhvr>
                                      <p:to>
                                        <p:strVal val="visible"/>
                                      </p:to>
                                    </p:set>
                                    <p:anim calcmode="lin" valueType="num">
                                      <p:cBhvr additive="base">
                                        <p:cTn id="65" dur="500" fill="hold"/>
                                        <p:tgtEl>
                                          <p:spTgt spid="304147"/>
                                        </p:tgtEl>
                                        <p:attrNameLst>
                                          <p:attrName>ppt_x</p:attrName>
                                        </p:attrNameLst>
                                      </p:cBhvr>
                                      <p:tavLst>
                                        <p:tav tm="0">
                                          <p:val>
                                            <p:strVal val="#ppt_x"/>
                                          </p:val>
                                        </p:tav>
                                        <p:tav tm="100000">
                                          <p:val>
                                            <p:strVal val="#ppt_x"/>
                                          </p:val>
                                        </p:tav>
                                      </p:tavLst>
                                    </p:anim>
                                    <p:anim calcmode="lin" valueType="num">
                                      <p:cBhvr additive="base">
                                        <p:cTn id="66" dur="500" fill="hold"/>
                                        <p:tgtEl>
                                          <p:spTgt spid="30414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4139" grpId="0"/>
      <p:bldP spid="304140" grpId="0" animBg="1"/>
      <p:bldP spid="304140" grpId="1" animBg="1"/>
      <p:bldP spid="304141" grpId="0" animBg="1"/>
      <p:bldP spid="304141" grpId="1" animBg="1"/>
      <p:bldP spid="304142" grpId="0" animBg="1"/>
      <p:bldP spid="304142" grpId="1" animBg="1"/>
      <p:bldP spid="304143" grpId="0" animBg="1"/>
      <p:bldP spid="304143" grpId="1" animBg="1"/>
      <p:bldP spid="304144" grpId="0" animBg="1"/>
      <p:bldP spid="304144" grpId="1" animBg="1"/>
      <p:bldP spid="304145" grpId="0" animBg="1"/>
      <p:bldP spid="304145" grpId="1" animBg="1"/>
      <p:bldP spid="304146" grpId="0" animBg="1"/>
      <p:bldP spid="304147" grpId="0" animBg="1"/>
    </p:bld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2"/>
          <p:cNvSpPr>
            <a:spLocks noGrp="1" noChangeArrowheads="1"/>
          </p:cNvSpPr>
          <p:nvPr>
            <p:ph type="title"/>
          </p:nvPr>
        </p:nvSpPr>
        <p:spPr>
          <a:xfrm>
            <a:off x="685800" y="-152400"/>
            <a:ext cx="7772400" cy="1143000"/>
          </a:xfrm>
        </p:spPr>
        <p:txBody>
          <a:bodyPr/>
          <a:lstStyle/>
          <a:p>
            <a:pPr eaLnBrk="1" hangingPunct="1">
              <a:defRPr/>
            </a:pPr>
            <a:r>
              <a:rPr lang="en-US" smtClean="0"/>
              <a:t>Parsing/Compiling</a:t>
            </a:r>
          </a:p>
        </p:txBody>
      </p:sp>
      <p:sp>
        <p:nvSpPr>
          <p:cNvPr id="242691" name="Text Box 3"/>
          <p:cNvSpPr txBox="1">
            <a:spLocks noChangeArrowheads="1"/>
          </p:cNvSpPr>
          <p:nvPr/>
        </p:nvSpPr>
        <p:spPr bwMode="auto">
          <a:xfrm>
            <a:off x="76200" y="1905000"/>
            <a:ext cx="8915400" cy="252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a:latin typeface="Times New Roman" pitchFamily="18" charset="0"/>
              </a:rPr>
              <a:t>Algorithm: </a:t>
            </a:r>
            <a:r>
              <a:rPr lang="en-US" altLang="en-US">
                <a:solidFill>
                  <a:schemeClr val="accent1"/>
                </a:solidFill>
                <a:latin typeface="Times New Roman" pitchFamily="18" charset="0"/>
              </a:rPr>
              <a:t>GetTerm( </a:t>
            </a:r>
            <a:r>
              <a:rPr lang="en-US" altLang="en-US">
                <a:solidFill>
                  <a:schemeClr val="tx2"/>
                </a:solidFill>
                <a:latin typeface="Times New Roman" pitchFamily="18" charset="0"/>
              </a:rPr>
              <a:t>s</a:t>
            </a:r>
            <a:r>
              <a:rPr lang="en-US" altLang="en-US">
                <a:latin typeface="Times New Roman" pitchFamily="18" charset="0"/>
              </a:rPr>
              <a:t>, </a:t>
            </a:r>
            <a:r>
              <a:rPr lang="en-US" altLang="en-US">
                <a:solidFill>
                  <a:schemeClr val="accent1"/>
                </a:solidFill>
                <a:latin typeface="Times New Roman" pitchFamily="18" charset="0"/>
              </a:rPr>
              <a:t>i )</a:t>
            </a:r>
          </a:p>
          <a:p>
            <a:pPr>
              <a:spcBef>
                <a:spcPct val="0"/>
              </a:spcBef>
            </a:pPr>
            <a:r>
              <a:rPr lang="en-US" altLang="en-US">
                <a:latin typeface="Times New Roman" pitchFamily="18" charset="0"/>
              </a:rPr>
              <a:t>Input:    s is a string of tokens </a:t>
            </a:r>
            <a:br>
              <a:rPr lang="en-US" altLang="en-US">
                <a:latin typeface="Times New Roman" pitchFamily="18" charset="0"/>
              </a:rPr>
            </a:br>
            <a:r>
              <a:rPr lang="en-US" altLang="en-US">
                <a:latin typeface="Times New Roman" pitchFamily="18" charset="0"/>
              </a:rPr>
              <a:t>              </a:t>
            </a:r>
            <a:r>
              <a:rPr lang="en-US" altLang="en-US">
                <a:solidFill>
                  <a:schemeClr val="accent1"/>
                </a:solidFill>
                <a:latin typeface="Times New Roman" pitchFamily="18" charset="0"/>
              </a:rPr>
              <a:t>i</a:t>
            </a:r>
            <a:r>
              <a:rPr lang="en-US" altLang="en-US">
                <a:latin typeface="Times New Roman" pitchFamily="18" charset="0"/>
              </a:rPr>
              <a:t> is a start index</a:t>
            </a:r>
          </a:p>
          <a:p>
            <a:pPr>
              <a:spcBef>
                <a:spcPct val="0"/>
              </a:spcBef>
            </a:pPr>
            <a:r>
              <a:rPr lang="en-US" altLang="en-US">
                <a:latin typeface="Times New Roman" pitchFamily="18" charset="0"/>
              </a:rPr>
              <a:t>Output: </a:t>
            </a:r>
            <a:r>
              <a:rPr lang="en-US" altLang="en-US">
                <a:solidFill>
                  <a:schemeClr val="accent1"/>
                </a:solidFill>
                <a:latin typeface="Times New Roman" pitchFamily="18" charset="0"/>
              </a:rPr>
              <a:t>p</a:t>
            </a:r>
            <a:r>
              <a:rPr lang="en-US" altLang="en-US">
                <a:latin typeface="Times New Roman" pitchFamily="18" charset="0"/>
              </a:rPr>
              <a:t> is a parsing of the longest valid </a:t>
            </a:r>
            <a:r>
              <a:rPr lang="en-US" altLang="en-US">
                <a:solidFill>
                  <a:schemeClr val="accent1"/>
                </a:solidFill>
                <a:latin typeface="Times New Roman" pitchFamily="18" charset="0"/>
              </a:rPr>
              <a:t>term</a:t>
            </a:r>
            <a:r>
              <a:rPr lang="en-US" altLang="en-US">
                <a:latin typeface="Times New Roman" pitchFamily="18" charset="0"/>
              </a:rPr>
              <a:t> </a:t>
            </a:r>
            <a:br>
              <a:rPr lang="en-US" altLang="en-US">
                <a:latin typeface="Times New Roman" pitchFamily="18" charset="0"/>
              </a:rPr>
            </a:br>
            <a:r>
              <a:rPr lang="en-US" altLang="en-US">
                <a:latin typeface="Times New Roman" pitchFamily="18" charset="0"/>
              </a:rPr>
              <a:t>              </a:t>
            </a:r>
            <a:r>
              <a:rPr lang="en-US" altLang="en-US">
                <a:solidFill>
                  <a:schemeClr val="accent1"/>
                </a:solidFill>
                <a:latin typeface="Times New Roman" pitchFamily="18" charset="0"/>
              </a:rPr>
              <a:t>j</a:t>
            </a:r>
            <a:r>
              <a:rPr lang="en-US" altLang="en-US">
                <a:latin typeface="Times New Roman" pitchFamily="18" charset="0"/>
              </a:rPr>
              <a:t> is the end index </a:t>
            </a:r>
          </a:p>
        </p:txBody>
      </p:sp>
      <p:pic>
        <p:nvPicPr>
          <p:cNvPr id="242692" name="Picture 7" descr="capture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0" y="990600"/>
            <a:ext cx="5867400" cy="771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8344" name="Text Box 8"/>
          <p:cNvSpPr txBox="1">
            <a:spLocks noChangeArrowheads="1"/>
          </p:cNvSpPr>
          <p:nvPr/>
        </p:nvSpPr>
        <p:spPr bwMode="auto">
          <a:xfrm>
            <a:off x="990600" y="4856163"/>
            <a:ext cx="65039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chemeClr val="tx2"/>
                </a:solidFill>
                <a:latin typeface="Times New Roman" pitchFamily="18" charset="0"/>
              </a:rPr>
              <a:t>s=6*8+((2+42)*(5+12)+987*7*123+15*54)</a:t>
            </a:r>
          </a:p>
        </p:txBody>
      </p:sp>
      <p:sp>
        <p:nvSpPr>
          <p:cNvPr id="398345" name="Line 9"/>
          <p:cNvSpPr>
            <a:spLocks noChangeShapeType="1"/>
          </p:cNvSpPr>
          <p:nvPr/>
        </p:nvSpPr>
        <p:spPr bwMode="auto">
          <a:xfrm>
            <a:off x="2286000" y="4648200"/>
            <a:ext cx="0" cy="10668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8346" name="Rectangle 10"/>
          <p:cNvSpPr>
            <a:spLocks noChangeArrowheads="1"/>
          </p:cNvSpPr>
          <p:nvPr/>
        </p:nvSpPr>
        <p:spPr bwMode="auto">
          <a:xfrm>
            <a:off x="2286000" y="4876800"/>
            <a:ext cx="2133600" cy="533400"/>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398347" name="Line 11"/>
          <p:cNvSpPr>
            <a:spLocks noChangeShapeType="1"/>
          </p:cNvSpPr>
          <p:nvPr/>
        </p:nvSpPr>
        <p:spPr bwMode="auto">
          <a:xfrm>
            <a:off x="2386013" y="4648200"/>
            <a:ext cx="0" cy="10668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8348" name="Rectangle 12"/>
          <p:cNvSpPr>
            <a:spLocks noChangeArrowheads="1"/>
          </p:cNvSpPr>
          <p:nvPr/>
        </p:nvSpPr>
        <p:spPr bwMode="auto">
          <a:xfrm>
            <a:off x="2378075" y="4876800"/>
            <a:ext cx="212725" cy="533400"/>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398349" name="Line 13"/>
          <p:cNvSpPr>
            <a:spLocks noChangeShapeType="1"/>
          </p:cNvSpPr>
          <p:nvPr/>
        </p:nvSpPr>
        <p:spPr bwMode="auto">
          <a:xfrm>
            <a:off x="1439863" y="4648200"/>
            <a:ext cx="14287" cy="10668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8350" name="Rectangle 14"/>
          <p:cNvSpPr>
            <a:spLocks noChangeArrowheads="1"/>
          </p:cNvSpPr>
          <p:nvPr/>
        </p:nvSpPr>
        <p:spPr bwMode="auto">
          <a:xfrm>
            <a:off x="1439863" y="4876800"/>
            <a:ext cx="541337" cy="533400"/>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398351" name="Line 15"/>
          <p:cNvSpPr>
            <a:spLocks noChangeShapeType="1"/>
          </p:cNvSpPr>
          <p:nvPr/>
        </p:nvSpPr>
        <p:spPr bwMode="auto">
          <a:xfrm>
            <a:off x="3116263" y="4648200"/>
            <a:ext cx="3175" cy="10668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8352" name="Rectangle 16"/>
          <p:cNvSpPr>
            <a:spLocks noChangeArrowheads="1"/>
          </p:cNvSpPr>
          <p:nvPr/>
        </p:nvSpPr>
        <p:spPr bwMode="auto">
          <a:xfrm>
            <a:off x="3116263" y="4876800"/>
            <a:ext cx="84137" cy="533400"/>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98344"/>
                                        </p:tgtEl>
                                        <p:attrNameLst>
                                          <p:attrName>style.visibility</p:attrName>
                                        </p:attrNameLst>
                                      </p:cBhvr>
                                      <p:to>
                                        <p:strVal val="visible"/>
                                      </p:to>
                                    </p:set>
                                    <p:anim calcmode="lin" valueType="num">
                                      <p:cBhvr additive="base">
                                        <p:cTn id="7" dur="500" fill="hold"/>
                                        <p:tgtEl>
                                          <p:spTgt spid="398344"/>
                                        </p:tgtEl>
                                        <p:attrNameLst>
                                          <p:attrName>ppt_x</p:attrName>
                                        </p:attrNameLst>
                                      </p:cBhvr>
                                      <p:tavLst>
                                        <p:tav tm="0">
                                          <p:val>
                                            <p:strVal val="#ppt_x"/>
                                          </p:val>
                                        </p:tav>
                                        <p:tav tm="100000">
                                          <p:val>
                                            <p:strVal val="#ppt_x"/>
                                          </p:val>
                                        </p:tav>
                                      </p:tavLst>
                                    </p:anim>
                                    <p:anim calcmode="lin" valueType="num">
                                      <p:cBhvr additive="base">
                                        <p:cTn id="8" dur="500" fill="hold"/>
                                        <p:tgtEl>
                                          <p:spTgt spid="398344"/>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98349"/>
                                        </p:tgtEl>
                                        <p:attrNameLst>
                                          <p:attrName>style.visibility</p:attrName>
                                        </p:attrNameLst>
                                      </p:cBhvr>
                                      <p:to>
                                        <p:strVal val="visible"/>
                                      </p:to>
                                    </p:set>
                                    <p:anim calcmode="lin" valueType="num">
                                      <p:cBhvr additive="base">
                                        <p:cTn id="11" dur="500" fill="hold"/>
                                        <p:tgtEl>
                                          <p:spTgt spid="398349"/>
                                        </p:tgtEl>
                                        <p:attrNameLst>
                                          <p:attrName>ppt_x</p:attrName>
                                        </p:attrNameLst>
                                      </p:cBhvr>
                                      <p:tavLst>
                                        <p:tav tm="0">
                                          <p:val>
                                            <p:strVal val="#ppt_x"/>
                                          </p:val>
                                        </p:tav>
                                        <p:tav tm="100000">
                                          <p:val>
                                            <p:strVal val="#ppt_x"/>
                                          </p:val>
                                        </p:tav>
                                      </p:tavLst>
                                    </p:anim>
                                    <p:anim calcmode="lin" valueType="num">
                                      <p:cBhvr additive="base">
                                        <p:cTn id="12" dur="500" fill="hold"/>
                                        <p:tgtEl>
                                          <p:spTgt spid="398349"/>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398350"/>
                                        </p:tgtEl>
                                        <p:attrNameLst>
                                          <p:attrName>style.visibility</p:attrName>
                                        </p:attrNameLst>
                                      </p:cBhvr>
                                      <p:to>
                                        <p:strVal val="visible"/>
                                      </p:to>
                                    </p:set>
                                    <p:anim calcmode="lin" valueType="num">
                                      <p:cBhvr additive="base">
                                        <p:cTn id="17" dur="500" fill="hold"/>
                                        <p:tgtEl>
                                          <p:spTgt spid="398350"/>
                                        </p:tgtEl>
                                        <p:attrNameLst>
                                          <p:attrName>ppt_x</p:attrName>
                                        </p:attrNameLst>
                                      </p:cBhvr>
                                      <p:tavLst>
                                        <p:tav tm="0">
                                          <p:val>
                                            <p:strVal val="#ppt_x"/>
                                          </p:val>
                                        </p:tav>
                                        <p:tav tm="100000">
                                          <p:val>
                                            <p:strVal val="#ppt_x"/>
                                          </p:val>
                                        </p:tav>
                                      </p:tavLst>
                                    </p:anim>
                                    <p:anim calcmode="lin" valueType="num">
                                      <p:cBhvr additive="base">
                                        <p:cTn id="18" dur="500" fill="hold"/>
                                        <p:tgtEl>
                                          <p:spTgt spid="398350"/>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398345"/>
                                        </p:tgtEl>
                                        <p:attrNameLst>
                                          <p:attrName>style.visibility</p:attrName>
                                        </p:attrNameLst>
                                      </p:cBhvr>
                                      <p:to>
                                        <p:strVal val="visible"/>
                                      </p:to>
                                    </p:set>
                                    <p:anim calcmode="lin" valueType="num">
                                      <p:cBhvr additive="base">
                                        <p:cTn id="23" dur="500" fill="hold"/>
                                        <p:tgtEl>
                                          <p:spTgt spid="398345"/>
                                        </p:tgtEl>
                                        <p:attrNameLst>
                                          <p:attrName>ppt_x</p:attrName>
                                        </p:attrNameLst>
                                      </p:cBhvr>
                                      <p:tavLst>
                                        <p:tav tm="0">
                                          <p:val>
                                            <p:strVal val="#ppt_x"/>
                                          </p:val>
                                        </p:tav>
                                        <p:tav tm="100000">
                                          <p:val>
                                            <p:strVal val="#ppt_x"/>
                                          </p:val>
                                        </p:tav>
                                      </p:tavLst>
                                    </p:anim>
                                    <p:anim calcmode="lin" valueType="num">
                                      <p:cBhvr additive="base">
                                        <p:cTn id="24" dur="500" fill="hold"/>
                                        <p:tgtEl>
                                          <p:spTgt spid="398345"/>
                                        </p:tgtEl>
                                        <p:attrNameLst>
                                          <p:attrName>ppt_y</p:attrName>
                                        </p:attrNameLst>
                                      </p:cBhvr>
                                      <p:tavLst>
                                        <p:tav tm="0">
                                          <p:val>
                                            <p:strVal val="1+#ppt_h/2"/>
                                          </p:val>
                                        </p:tav>
                                        <p:tav tm="100000">
                                          <p:val>
                                            <p:strVal val="#ppt_y"/>
                                          </p:val>
                                        </p:tav>
                                      </p:tavLst>
                                    </p:anim>
                                  </p:childTnLst>
                                </p:cTn>
                              </p:par>
                              <p:par>
                                <p:cTn id="25" presetID="1" presetClass="exit" presetSubtype="0" fill="hold" grpId="1" nodeType="withEffect">
                                  <p:stCondLst>
                                    <p:cond delay="0"/>
                                  </p:stCondLst>
                                  <p:childTnLst>
                                    <p:set>
                                      <p:cBhvr>
                                        <p:cTn id="26" dur="1" fill="hold">
                                          <p:stCondLst>
                                            <p:cond delay="0"/>
                                          </p:stCondLst>
                                        </p:cTn>
                                        <p:tgtEl>
                                          <p:spTgt spid="398349"/>
                                        </p:tgtEl>
                                        <p:attrNameLst>
                                          <p:attrName>style.visibility</p:attrName>
                                        </p:attrNameLst>
                                      </p:cBhvr>
                                      <p:to>
                                        <p:strVal val="hidden"/>
                                      </p:to>
                                    </p:set>
                                  </p:childTnLst>
                                </p:cTn>
                              </p:par>
                              <p:par>
                                <p:cTn id="27" presetID="1" presetClass="exit" presetSubtype="0" fill="hold" grpId="1" nodeType="withEffect">
                                  <p:stCondLst>
                                    <p:cond delay="0"/>
                                  </p:stCondLst>
                                  <p:childTnLst>
                                    <p:set>
                                      <p:cBhvr>
                                        <p:cTn id="28" dur="1" fill="hold">
                                          <p:stCondLst>
                                            <p:cond delay="0"/>
                                          </p:stCondLst>
                                        </p:cTn>
                                        <p:tgtEl>
                                          <p:spTgt spid="398350"/>
                                        </p:tgtEl>
                                        <p:attrNameLst>
                                          <p:attrName>style.visibility</p:attrName>
                                        </p:attrNameLst>
                                      </p:cBhvr>
                                      <p:to>
                                        <p:strVal val="hidden"/>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398346"/>
                                        </p:tgtEl>
                                        <p:attrNameLst>
                                          <p:attrName>style.visibility</p:attrName>
                                        </p:attrNameLst>
                                      </p:cBhvr>
                                      <p:to>
                                        <p:strVal val="visible"/>
                                      </p:to>
                                    </p:set>
                                    <p:anim calcmode="lin" valueType="num">
                                      <p:cBhvr additive="base">
                                        <p:cTn id="33" dur="500" fill="hold"/>
                                        <p:tgtEl>
                                          <p:spTgt spid="398346"/>
                                        </p:tgtEl>
                                        <p:attrNameLst>
                                          <p:attrName>ppt_x</p:attrName>
                                        </p:attrNameLst>
                                      </p:cBhvr>
                                      <p:tavLst>
                                        <p:tav tm="0">
                                          <p:val>
                                            <p:strVal val="#ppt_x"/>
                                          </p:val>
                                        </p:tav>
                                        <p:tav tm="100000">
                                          <p:val>
                                            <p:strVal val="#ppt_x"/>
                                          </p:val>
                                        </p:tav>
                                      </p:tavLst>
                                    </p:anim>
                                    <p:anim calcmode="lin" valueType="num">
                                      <p:cBhvr additive="base">
                                        <p:cTn id="34" dur="500" fill="hold"/>
                                        <p:tgtEl>
                                          <p:spTgt spid="398346"/>
                                        </p:tgtEl>
                                        <p:attrNameLst>
                                          <p:attrName>ppt_y</p:attrName>
                                        </p:attrNameLst>
                                      </p:cBhvr>
                                      <p:tavLst>
                                        <p:tav tm="0">
                                          <p:val>
                                            <p:strVal val="1+#ppt_h/2"/>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398347"/>
                                        </p:tgtEl>
                                        <p:attrNameLst>
                                          <p:attrName>style.visibility</p:attrName>
                                        </p:attrNameLst>
                                      </p:cBhvr>
                                      <p:to>
                                        <p:strVal val="visible"/>
                                      </p:to>
                                    </p:set>
                                    <p:anim calcmode="lin" valueType="num">
                                      <p:cBhvr additive="base">
                                        <p:cTn id="39" dur="500" fill="hold"/>
                                        <p:tgtEl>
                                          <p:spTgt spid="398347"/>
                                        </p:tgtEl>
                                        <p:attrNameLst>
                                          <p:attrName>ppt_x</p:attrName>
                                        </p:attrNameLst>
                                      </p:cBhvr>
                                      <p:tavLst>
                                        <p:tav tm="0">
                                          <p:val>
                                            <p:strVal val="#ppt_x"/>
                                          </p:val>
                                        </p:tav>
                                        <p:tav tm="100000">
                                          <p:val>
                                            <p:strVal val="#ppt_x"/>
                                          </p:val>
                                        </p:tav>
                                      </p:tavLst>
                                    </p:anim>
                                    <p:anim calcmode="lin" valueType="num">
                                      <p:cBhvr additive="base">
                                        <p:cTn id="40" dur="500" fill="hold"/>
                                        <p:tgtEl>
                                          <p:spTgt spid="398347"/>
                                        </p:tgtEl>
                                        <p:attrNameLst>
                                          <p:attrName>ppt_y</p:attrName>
                                        </p:attrNameLst>
                                      </p:cBhvr>
                                      <p:tavLst>
                                        <p:tav tm="0">
                                          <p:val>
                                            <p:strVal val="1+#ppt_h/2"/>
                                          </p:val>
                                        </p:tav>
                                        <p:tav tm="100000">
                                          <p:val>
                                            <p:strVal val="#ppt_y"/>
                                          </p:val>
                                        </p:tav>
                                      </p:tavLst>
                                    </p:anim>
                                  </p:childTnLst>
                                </p:cTn>
                              </p:par>
                              <p:par>
                                <p:cTn id="41" presetID="1" presetClass="exit" presetSubtype="0" fill="hold" grpId="1" nodeType="withEffect">
                                  <p:stCondLst>
                                    <p:cond delay="0"/>
                                  </p:stCondLst>
                                  <p:childTnLst>
                                    <p:set>
                                      <p:cBhvr>
                                        <p:cTn id="42" dur="1" fill="hold">
                                          <p:stCondLst>
                                            <p:cond delay="0"/>
                                          </p:stCondLst>
                                        </p:cTn>
                                        <p:tgtEl>
                                          <p:spTgt spid="398345"/>
                                        </p:tgtEl>
                                        <p:attrNameLst>
                                          <p:attrName>style.visibility</p:attrName>
                                        </p:attrNameLst>
                                      </p:cBhvr>
                                      <p:to>
                                        <p:strVal val="hidden"/>
                                      </p:to>
                                    </p:set>
                                  </p:childTnLst>
                                </p:cTn>
                              </p:par>
                              <p:par>
                                <p:cTn id="43" presetID="1" presetClass="exit" presetSubtype="0" fill="hold" grpId="1" nodeType="withEffect">
                                  <p:stCondLst>
                                    <p:cond delay="0"/>
                                  </p:stCondLst>
                                  <p:childTnLst>
                                    <p:set>
                                      <p:cBhvr>
                                        <p:cTn id="44" dur="1" fill="hold">
                                          <p:stCondLst>
                                            <p:cond delay="0"/>
                                          </p:stCondLst>
                                        </p:cTn>
                                        <p:tgtEl>
                                          <p:spTgt spid="398346"/>
                                        </p:tgtEl>
                                        <p:attrNameLst>
                                          <p:attrName>style.visibility</p:attrName>
                                        </p:attrNameLst>
                                      </p:cBhvr>
                                      <p:to>
                                        <p:strVal val="hidden"/>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398348"/>
                                        </p:tgtEl>
                                        <p:attrNameLst>
                                          <p:attrName>style.visibility</p:attrName>
                                        </p:attrNameLst>
                                      </p:cBhvr>
                                      <p:to>
                                        <p:strVal val="visible"/>
                                      </p:to>
                                    </p:set>
                                    <p:anim calcmode="lin" valueType="num">
                                      <p:cBhvr additive="base">
                                        <p:cTn id="49" dur="500" fill="hold"/>
                                        <p:tgtEl>
                                          <p:spTgt spid="398348"/>
                                        </p:tgtEl>
                                        <p:attrNameLst>
                                          <p:attrName>ppt_x</p:attrName>
                                        </p:attrNameLst>
                                      </p:cBhvr>
                                      <p:tavLst>
                                        <p:tav tm="0">
                                          <p:val>
                                            <p:strVal val="#ppt_x"/>
                                          </p:val>
                                        </p:tav>
                                        <p:tav tm="100000">
                                          <p:val>
                                            <p:strVal val="#ppt_x"/>
                                          </p:val>
                                        </p:tav>
                                      </p:tavLst>
                                    </p:anim>
                                    <p:anim calcmode="lin" valueType="num">
                                      <p:cBhvr additive="base">
                                        <p:cTn id="50" dur="500" fill="hold"/>
                                        <p:tgtEl>
                                          <p:spTgt spid="398348"/>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398351"/>
                                        </p:tgtEl>
                                        <p:attrNameLst>
                                          <p:attrName>style.visibility</p:attrName>
                                        </p:attrNameLst>
                                      </p:cBhvr>
                                      <p:to>
                                        <p:strVal val="visible"/>
                                      </p:to>
                                    </p:set>
                                    <p:anim calcmode="lin" valueType="num">
                                      <p:cBhvr additive="base">
                                        <p:cTn id="55" dur="500" fill="hold"/>
                                        <p:tgtEl>
                                          <p:spTgt spid="398351"/>
                                        </p:tgtEl>
                                        <p:attrNameLst>
                                          <p:attrName>ppt_x</p:attrName>
                                        </p:attrNameLst>
                                      </p:cBhvr>
                                      <p:tavLst>
                                        <p:tav tm="0">
                                          <p:val>
                                            <p:strVal val="#ppt_x"/>
                                          </p:val>
                                        </p:tav>
                                        <p:tav tm="100000">
                                          <p:val>
                                            <p:strVal val="#ppt_x"/>
                                          </p:val>
                                        </p:tav>
                                      </p:tavLst>
                                    </p:anim>
                                    <p:anim calcmode="lin" valueType="num">
                                      <p:cBhvr additive="base">
                                        <p:cTn id="56" dur="500" fill="hold"/>
                                        <p:tgtEl>
                                          <p:spTgt spid="398351"/>
                                        </p:tgtEl>
                                        <p:attrNameLst>
                                          <p:attrName>ppt_y</p:attrName>
                                        </p:attrNameLst>
                                      </p:cBhvr>
                                      <p:tavLst>
                                        <p:tav tm="0">
                                          <p:val>
                                            <p:strVal val="1+#ppt_h/2"/>
                                          </p:val>
                                        </p:tav>
                                        <p:tav tm="100000">
                                          <p:val>
                                            <p:strVal val="#ppt_y"/>
                                          </p:val>
                                        </p:tav>
                                      </p:tavLst>
                                    </p:anim>
                                  </p:childTnLst>
                                </p:cTn>
                              </p:par>
                              <p:par>
                                <p:cTn id="57" presetID="1" presetClass="exit" presetSubtype="0" fill="hold" grpId="1" nodeType="withEffect">
                                  <p:stCondLst>
                                    <p:cond delay="0"/>
                                  </p:stCondLst>
                                  <p:childTnLst>
                                    <p:set>
                                      <p:cBhvr>
                                        <p:cTn id="58" dur="1" fill="hold">
                                          <p:stCondLst>
                                            <p:cond delay="0"/>
                                          </p:stCondLst>
                                        </p:cTn>
                                        <p:tgtEl>
                                          <p:spTgt spid="398347"/>
                                        </p:tgtEl>
                                        <p:attrNameLst>
                                          <p:attrName>style.visibility</p:attrName>
                                        </p:attrNameLst>
                                      </p:cBhvr>
                                      <p:to>
                                        <p:strVal val="hidden"/>
                                      </p:to>
                                    </p:set>
                                  </p:childTnLst>
                                </p:cTn>
                              </p:par>
                              <p:par>
                                <p:cTn id="59" presetID="1" presetClass="exit" presetSubtype="0" fill="hold" grpId="1" nodeType="withEffect">
                                  <p:stCondLst>
                                    <p:cond delay="0"/>
                                  </p:stCondLst>
                                  <p:childTnLst>
                                    <p:set>
                                      <p:cBhvr>
                                        <p:cTn id="60" dur="1" fill="hold">
                                          <p:stCondLst>
                                            <p:cond delay="0"/>
                                          </p:stCondLst>
                                        </p:cTn>
                                        <p:tgtEl>
                                          <p:spTgt spid="398348"/>
                                        </p:tgtEl>
                                        <p:attrNameLst>
                                          <p:attrName>style.visibility</p:attrName>
                                        </p:attrNameLst>
                                      </p:cBhvr>
                                      <p:to>
                                        <p:strVal val="hidden"/>
                                      </p:to>
                                    </p:set>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4" fill="hold" grpId="0" nodeType="clickEffect">
                                  <p:stCondLst>
                                    <p:cond delay="0"/>
                                  </p:stCondLst>
                                  <p:childTnLst>
                                    <p:set>
                                      <p:cBhvr>
                                        <p:cTn id="64" dur="1" fill="hold">
                                          <p:stCondLst>
                                            <p:cond delay="0"/>
                                          </p:stCondLst>
                                        </p:cTn>
                                        <p:tgtEl>
                                          <p:spTgt spid="398352"/>
                                        </p:tgtEl>
                                        <p:attrNameLst>
                                          <p:attrName>style.visibility</p:attrName>
                                        </p:attrNameLst>
                                      </p:cBhvr>
                                      <p:to>
                                        <p:strVal val="visible"/>
                                      </p:to>
                                    </p:set>
                                    <p:anim calcmode="lin" valueType="num">
                                      <p:cBhvr additive="base">
                                        <p:cTn id="65" dur="500" fill="hold"/>
                                        <p:tgtEl>
                                          <p:spTgt spid="398352"/>
                                        </p:tgtEl>
                                        <p:attrNameLst>
                                          <p:attrName>ppt_x</p:attrName>
                                        </p:attrNameLst>
                                      </p:cBhvr>
                                      <p:tavLst>
                                        <p:tav tm="0">
                                          <p:val>
                                            <p:strVal val="#ppt_x"/>
                                          </p:val>
                                        </p:tav>
                                        <p:tav tm="100000">
                                          <p:val>
                                            <p:strVal val="#ppt_x"/>
                                          </p:val>
                                        </p:tav>
                                      </p:tavLst>
                                    </p:anim>
                                    <p:anim calcmode="lin" valueType="num">
                                      <p:cBhvr additive="base">
                                        <p:cTn id="66" dur="500" fill="hold"/>
                                        <p:tgtEl>
                                          <p:spTgt spid="39835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8344" grpId="0"/>
      <p:bldP spid="398345" grpId="0" animBg="1"/>
      <p:bldP spid="398345" grpId="1" animBg="1"/>
      <p:bldP spid="398346" grpId="0" animBg="1"/>
      <p:bldP spid="398346" grpId="1" animBg="1"/>
      <p:bldP spid="398347" grpId="0" animBg="1"/>
      <p:bldP spid="398347" grpId="1" animBg="1"/>
      <p:bldP spid="398348" grpId="0" animBg="1"/>
      <p:bldP spid="398348" grpId="1" animBg="1"/>
      <p:bldP spid="398349" grpId="0" animBg="1"/>
      <p:bldP spid="398349" grpId="1" animBg="1"/>
      <p:bldP spid="398350" grpId="0" animBg="1"/>
      <p:bldP spid="398350" grpId="1" animBg="1"/>
      <p:bldP spid="398351" grpId="0" animBg="1"/>
      <p:bldP spid="398352" grpId="0" animBg="1"/>
    </p:bld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2"/>
          <p:cNvSpPr>
            <a:spLocks noGrp="1" noChangeArrowheads="1"/>
          </p:cNvSpPr>
          <p:nvPr>
            <p:ph type="title"/>
          </p:nvPr>
        </p:nvSpPr>
        <p:spPr>
          <a:xfrm>
            <a:off x="685800" y="-152400"/>
            <a:ext cx="7772400" cy="1143000"/>
          </a:xfrm>
        </p:spPr>
        <p:txBody>
          <a:bodyPr/>
          <a:lstStyle/>
          <a:p>
            <a:pPr eaLnBrk="1" hangingPunct="1">
              <a:defRPr/>
            </a:pPr>
            <a:r>
              <a:rPr lang="en-US" smtClean="0"/>
              <a:t>Parsing/Compiling</a:t>
            </a:r>
          </a:p>
        </p:txBody>
      </p:sp>
      <p:sp>
        <p:nvSpPr>
          <p:cNvPr id="243715" name="Text Box 3"/>
          <p:cNvSpPr txBox="1">
            <a:spLocks noChangeArrowheads="1"/>
          </p:cNvSpPr>
          <p:nvPr/>
        </p:nvSpPr>
        <p:spPr bwMode="auto">
          <a:xfrm>
            <a:off x="76200" y="1905000"/>
            <a:ext cx="8915400" cy="252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a:latin typeface="Times New Roman" pitchFamily="18" charset="0"/>
              </a:rPr>
              <a:t>Algorithm: </a:t>
            </a:r>
            <a:r>
              <a:rPr lang="en-US" altLang="en-US">
                <a:solidFill>
                  <a:schemeClr val="hlink"/>
                </a:solidFill>
                <a:latin typeface="Times New Roman" pitchFamily="18" charset="0"/>
              </a:rPr>
              <a:t>GetFact( </a:t>
            </a:r>
            <a:r>
              <a:rPr lang="en-US" altLang="en-US">
                <a:solidFill>
                  <a:schemeClr val="tx2"/>
                </a:solidFill>
                <a:latin typeface="Times New Roman" pitchFamily="18" charset="0"/>
              </a:rPr>
              <a:t>s</a:t>
            </a:r>
            <a:r>
              <a:rPr lang="en-US" altLang="en-US">
                <a:latin typeface="Times New Roman" pitchFamily="18" charset="0"/>
              </a:rPr>
              <a:t>,</a:t>
            </a:r>
            <a:r>
              <a:rPr lang="en-US" altLang="en-US">
                <a:solidFill>
                  <a:schemeClr val="hlink"/>
                </a:solidFill>
                <a:latin typeface="Times New Roman" pitchFamily="18" charset="0"/>
              </a:rPr>
              <a:t> i )</a:t>
            </a:r>
          </a:p>
          <a:p>
            <a:pPr>
              <a:spcBef>
                <a:spcPct val="0"/>
              </a:spcBef>
            </a:pPr>
            <a:r>
              <a:rPr lang="en-US" altLang="en-US">
                <a:latin typeface="Times New Roman" pitchFamily="18" charset="0"/>
              </a:rPr>
              <a:t>Input:    s is a string of tokens </a:t>
            </a:r>
            <a:br>
              <a:rPr lang="en-US" altLang="en-US">
                <a:latin typeface="Times New Roman" pitchFamily="18" charset="0"/>
              </a:rPr>
            </a:br>
            <a:r>
              <a:rPr lang="en-US" altLang="en-US">
                <a:latin typeface="Times New Roman" pitchFamily="18" charset="0"/>
              </a:rPr>
              <a:t>              </a:t>
            </a:r>
            <a:r>
              <a:rPr lang="en-US" altLang="en-US">
                <a:solidFill>
                  <a:schemeClr val="hlink"/>
                </a:solidFill>
                <a:latin typeface="Times New Roman" pitchFamily="18" charset="0"/>
              </a:rPr>
              <a:t>i</a:t>
            </a:r>
            <a:r>
              <a:rPr lang="en-US" altLang="en-US">
                <a:latin typeface="Times New Roman" pitchFamily="18" charset="0"/>
              </a:rPr>
              <a:t> is a start index</a:t>
            </a:r>
          </a:p>
          <a:p>
            <a:pPr>
              <a:spcBef>
                <a:spcPct val="0"/>
              </a:spcBef>
            </a:pPr>
            <a:r>
              <a:rPr lang="en-US" altLang="en-US">
                <a:latin typeface="Times New Roman" pitchFamily="18" charset="0"/>
              </a:rPr>
              <a:t>Output: </a:t>
            </a:r>
            <a:r>
              <a:rPr lang="en-US" altLang="en-US">
                <a:solidFill>
                  <a:schemeClr val="hlink"/>
                </a:solidFill>
                <a:latin typeface="Times New Roman" pitchFamily="18" charset="0"/>
              </a:rPr>
              <a:t>p</a:t>
            </a:r>
            <a:r>
              <a:rPr lang="en-US" altLang="en-US">
                <a:latin typeface="Times New Roman" pitchFamily="18" charset="0"/>
              </a:rPr>
              <a:t> is a parsing of the longest valid </a:t>
            </a:r>
            <a:r>
              <a:rPr lang="en-US" altLang="en-US">
                <a:solidFill>
                  <a:schemeClr val="hlink"/>
                </a:solidFill>
                <a:latin typeface="Times New Roman" pitchFamily="18" charset="0"/>
              </a:rPr>
              <a:t>factor</a:t>
            </a:r>
            <a:r>
              <a:rPr lang="en-US" altLang="en-US">
                <a:latin typeface="Times New Roman" pitchFamily="18" charset="0"/>
              </a:rPr>
              <a:t> </a:t>
            </a:r>
            <a:br>
              <a:rPr lang="en-US" altLang="en-US">
                <a:latin typeface="Times New Roman" pitchFamily="18" charset="0"/>
              </a:rPr>
            </a:br>
            <a:r>
              <a:rPr lang="en-US" altLang="en-US">
                <a:latin typeface="Times New Roman" pitchFamily="18" charset="0"/>
              </a:rPr>
              <a:t>              </a:t>
            </a:r>
            <a:r>
              <a:rPr lang="en-US" altLang="en-US">
                <a:solidFill>
                  <a:schemeClr val="hlink"/>
                </a:solidFill>
                <a:latin typeface="Times New Roman" pitchFamily="18" charset="0"/>
              </a:rPr>
              <a:t>j</a:t>
            </a:r>
            <a:r>
              <a:rPr lang="en-US" altLang="en-US">
                <a:latin typeface="Times New Roman" pitchFamily="18" charset="0"/>
              </a:rPr>
              <a:t> is the end index </a:t>
            </a:r>
          </a:p>
        </p:txBody>
      </p:sp>
      <p:pic>
        <p:nvPicPr>
          <p:cNvPr id="243716" name="Picture 7" descr="capture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66888" y="838200"/>
            <a:ext cx="5610225" cy="1057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9369" name="Line 9"/>
          <p:cNvSpPr>
            <a:spLocks noChangeShapeType="1"/>
          </p:cNvSpPr>
          <p:nvPr/>
        </p:nvSpPr>
        <p:spPr bwMode="auto">
          <a:xfrm>
            <a:off x="2286000" y="4648200"/>
            <a:ext cx="0" cy="106680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370" name="Rectangle 10"/>
          <p:cNvSpPr>
            <a:spLocks noChangeArrowheads="1"/>
          </p:cNvSpPr>
          <p:nvPr/>
        </p:nvSpPr>
        <p:spPr bwMode="auto">
          <a:xfrm>
            <a:off x="2286000" y="4876800"/>
            <a:ext cx="990600" cy="533400"/>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399371" name="Line 11"/>
          <p:cNvSpPr>
            <a:spLocks noChangeShapeType="1"/>
          </p:cNvSpPr>
          <p:nvPr/>
        </p:nvSpPr>
        <p:spPr bwMode="auto">
          <a:xfrm>
            <a:off x="2386013" y="4648200"/>
            <a:ext cx="0" cy="106680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372" name="Rectangle 12"/>
          <p:cNvSpPr>
            <a:spLocks noChangeArrowheads="1"/>
          </p:cNvSpPr>
          <p:nvPr/>
        </p:nvSpPr>
        <p:spPr bwMode="auto">
          <a:xfrm>
            <a:off x="2378075" y="4876800"/>
            <a:ext cx="212725" cy="533400"/>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399373" name="Line 13"/>
          <p:cNvSpPr>
            <a:spLocks noChangeShapeType="1"/>
          </p:cNvSpPr>
          <p:nvPr/>
        </p:nvSpPr>
        <p:spPr bwMode="auto">
          <a:xfrm>
            <a:off x="1439863" y="4648200"/>
            <a:ext cx="14287" cy="106680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374" name="Rectangle 14"/>
          <p:cNvSpPr>
            <a:spLocks noChangeArrowheads="1"/>
          </p:cNvSpPr>
          <p:nvPr/>
        </p:nvSpPr>
        <p:spPr bwMode="auto">
          <a:xfrm>
            <a:off x="1439863" y="4876800"/>
            <a:ext cx="160337" cy="533400"/>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399375" name="Line 15"/>
          <p:cNvSpPr>
            <a:spLocks noChangeShapeType="1"/>
          </p:cNvSpPr>
          <p:nvPr/>
        </p:nvSpPr>
        <p:spPr bwMode="auto">
          <a:xfrm>
            <a:off x="3116263" y="4648200"/>
            <a:ext cx="3175" cy="106680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376" name="Rectangle 16"/>
          <p:cNvSpPr>
            <a:spLocks noChangeArrowheads="1"/>
          </p:cNvSpPr>
          <p:nvPr/>
        </p:nvSpPr>
        <p:spPr bwMode="auto">
          <a:xfrm>
            <a:off x="3116263" y="4876800"/>
            <a:ext cx="84137" cy="533400"/>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399377" name="Line 17"/>
          <p:cNvSpPr>
            <a:spLocks noChangeShapeType="1"/>
          </p:cNvSpPr>
          <p:nvPr/>
        </p:nvSpPr>
        <p:spPr bwMode="auto">
          <a:xfrm>
            <a:off x="2141538" y="4648200"/>
            <a:ext cx="0" cy="106680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378" name="Rectangle 18"/>
          <p:cNvSpPr>
            <a:spLocks noChangeArrowheads="1"/>
          </p:cNvSpPr>
          <p:nvPr/>
        </p:nvSpPr>
        <p:spPr bwMode="auto">
          <a:xfrm>
            <a:off x="2133600" y="4876800"/>
            <a:ext cx="5334000" cy="533400"/>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399379" name="Text Box 19"/>
          <p:cNvSpPr txBox="1">
            <a:spLocks noChangeArrowheads="1"/>
          </p:cNvSpPr>
          <p:nvPr/>
        </p:nvSpPr>
        <p:spPr bwMode="auto">
          <a:xfrm>
            <a:off x="990600" y="4856163"/>
            <a:ext cx="65039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chemeClr val="tx2"/>
                </a:solidFill>
                <a:latin typeface="Times New Roman" pitchFamily="18" charset="0"/>
              </a:rPr>
              <a:t>s=6*8+((2+42)*(5+12)+987*7*123+15*54)</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99379"/>
                                        </p:tgtEl>
                                        <p:attrNameLst>
                                          <p:attrName>style.visibility</p:attrName>
                                        </p:attrNameLst>
                                      </p:cBhvr>
                                      <p:to>
                                        <p:strVal val="visible"/>
                                      </p:to>
                                    </p:set>
                                    <p:anim calcmode="lin" valueType="num">
                                      <p:cBhvr additive="base">
                                        <p:cTn id="7" dur="500" fill="hold"/>
                                        <p:tgtEl>
                                          <p:spTgt spid="399379"/>
                                        </p:tgtEl>
                                        <p:attrNameLst>
                                          <p:attrName>ppt_x</p:attrName>
                                        </p:attrNameLst>
                                      </p:cBhvr>
                                      <p:tavLst>
                                        <p:tav tm="0">
                                          <p:val>
                                            <p:strVal val="#ppt_x"/>
                                          </p:val>
                                        </p:tav>
                                        <p:tav tm="100000">
                                          <p:val>
                                            <p:strVal val="#ppt_x"/>
                                          </p:val>
                                        </p:tav>
                                      </p:tavLst>
                                    </p:anim>
                                    <p:anim calcmode="lin" valueType="num">
                                      <p:cBhvr additive="base">
                                        <p:cTn id="8" dur="500" fill="hold"/>
                                        <p:tgtEl>
                                          <p:spTgt spid="399379"/>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99373"/>
                                        </p:tgtEl>
                                        <p:attrNameLst>
                                          <p:attrName>style.visibility</p:attrName>
                                        </p:attrNameLst>
                                      </p:cBhvr>
                                      <p:to>
                                        <p:strVal val="visible"/>
                                      </p:to>
                                    </p:set>
                                    <p:anim calcmode="lin" valueType="num">
                                      <p:cBhvr additive="base">
                                        <p:cTn id="11" dur="500" fill="hold"/>
                                        <p:tgtEl>
                                          <p:spTgt spid="399373"/>
                                        </p:tgtEl>
                                        <p:attrNameLst>
                                          <p:attrName>ppt_x</p:attrName>
                                        </p:attrNameLst>
                                      </p:cBhvr>
                                      <p:tavLst>
                                        <p:tav tm="0">
                                          <p:val>
                                            <p:strVal val="#ppt_x"/>
                                          </p:val>
                                        </p:tav>
                                        <p:tav tm="100000">
                                          <p:val>
                                            <p:strVal val="#ppt_x"/>
                                          </p:val>
                                        </p:tav>
                                      </p:tavLst>
                                    </p:anim>
                                    <p:anim calcmode="lin" valueType="num">
                                      <p:cBhvr additive="base">
                                        <p:cTn id="12" dur="500" fill="hold"/>
                                        <p:tgtEl>
                                          <p:spTgt spid="399373"/>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399374"/>
                                        </p:tgtEl>
                                        <p:attrNameLst>
                                          <p:attrName>style.visibility</p:attrName>
                                        </p:attrNameLst>
                                      </p:cBhvr>
                                      <p:to>
                                        <p:strVal val="visible"/>
                                      </p:to>
                                    </p:set>
                                    <p:anim calcmode="lin" valueType="num">
                                      <p:cBhvr additive="base">
                                        <p:cTn id="17" dur="500" fill="hold"/>
                                        <p:tgtEl>
                                          <p:spTgt spid="399374"/>
                                        </p:tgtEl>
                                        <p:attrNameLst>
                                          <p:attrName>ppt_x</p:attrName>
                                        </p:attrNameLst>
                                      </p:cBhvr>
                                      <p:tavLst>
                                        <p:tav tm="0">
                                          <p:val>
                                            <p:strVal val="#ppt_x"/>
                                          </p:val>
                                        </p:tav>
                                        <p:tav tm="100000">
                                          <p:val>
                                            <p:strVal val="#ppt_x"/>
                                          </p:val>
                                        </p:tav>
                                      </p:tavLst>
                                    </p:anim>
                                    <p:anim calcmode="lin" valueType="num">
                                      <p:cBhvr additive="base">
                                        <p:cTn id="18" dur="500" fill="hold"/>
                                        <p:tgtEl>
                                          <p:spTgt spid="399374"/>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399369"/>
                                        </p:tgtEl>
                                        <p:attrNameLst>
                                          <p:attrName>style.visibility</p:attrName>
                                        </p:attrNameLst>
                                      </p:cBhvr>
                                      <p:to>
                                        <p:strVal val="visible"/>
                                      </p:to>
                                    </p:set>
                                    <p:anim calcmode="lin" valueType="num">
                                      <p:cBhvr additive="base">
                                        <p:cTn id="23" dur="500" fill="hold"/>
                                        <p:tgtEl>
                                          <p:spTgt spid="399369"/>
                                        </p:tgtEl>
                                        <p:attrNameLst>
                                          <p:attrName>ppt_x</p:attrName>
                                        </p:attrNameLst>
                                      </p:cBhvr>
                                      <p:tavLst>
                                        <p:tav tm="0">
                                          <p:val>
                                            <p:strVal val="#ppt_x"/>
                                          </p:val>
                                        </p:tav>
                                        <p:tav tm="100000">
                                          <p:val>
                                            <p:strVal val="#ppt_x"/>
                                          </p:val>
                                        </p:tav>
                                      </p:tavLst>
                                    </p:anim>
                                    <p:anim calcmode="lin" valueType="num">
                                      <p:cBhvr additive="base">
                                        <p:cTn id="24" dur="500" fill="hold"/>
                                        <p:tgtEl>
                                          <p:spTgt spid="399369"/>
                                        </p:tgtEl>
                                        <p:attrNameLst>
                                          <p:attrName>ppt_y</p:attrName>
                                        </p:attrNameLst>
                                      </p:cBhvr>
                                      <p:tavLst>
                                        <p:tav tm="0">
                                          <p:val>
                                            <p:strVal val="1+#ppt_h/2"/>
                                          </p:val>
                                        </p:tav>
                                        <p:tav tm="100000">
                                          <p:val>
                                            <p:strVal val="#ppt_y"/>
                                          </p:val>
                                        </p:tav>
                                      </p:tavLst>
                                    </p:anim>
                                  </p:childTnLst>
                                </p:cTn>
                              </p:par>
                              <p:par>
                                <p:cTn id="25" presetID="1" presetClass="exit" presetSubtype="0" fill="hold" grpId="1" nodeType="withEffect">
                                  <p:stCondLst>
                                    <p:cond delay="0"/>
                                  </p:stCondLst>
                                  <p:childTnLst>
                                    <p:set>
                                      <p:cBhvr>
                                        <p:cTn id="26" dur="1" fill="hold">
                                          <p:stCondLst>
                                            <p:cond delay="0"/>
                                          </p:stCondLst>
                                        </p:cTn>
                                        <p:tgtEl>
                                          <p:spTgt spid="399373"/>
                                        </p:tgtEl>
                                        <p:attrNameLst>
                                          <p:attrName>style.visibility</p:attrName>
                                        </p:attrNameLst>
                                      </p:cBhvr>
                                      <p:to>
                                        <p:strVal val="hidden"/>
                                      </p:to>
                                    </p:set>
                                  </p:childTnLst>
                                </p:cTn>
                              </p:par>
                              <p:par>
                                <p:cTn id="27" presetID="1" presetClass="exit" presetSubtype="0" fill="hold" grpId="1" nodeType="withEffect">
                                  <p:stCondLst>
                                    <p:cond delay="0"/>
                                  </p:stCondLst>
                                  <p:childTnLst>
                                    <p:set>
                                      <p:cBhvr>
                                        <p:cTn id="28" dur="1" fill="hold">
                                          <p:stCondLst>
                                            <p:cond delay="0"/>
                                          </p:stCondLst>
                                        </p:cTn>
                                        <p:tgtEl>
                                          <p:spTgt spid="399374"/>
                                        </p:tgtEl>
                                        <p:attrNameLst>
                                          <p:attrName>style.visibility</p:attrName>
                                        </p:attrNameLst>
                                      </p:cBhvr>
                                      <p:to>
                                        <p:strVal val="hidden"/>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399370"/>
                                        </p:tgtEl>
                                        <p:attrNameLst>
                                          <p:attrName>style.visibility</p:attrName>
                                        </p:attrNameLst>
                                      </p:cBhvr>
                                      <p:to>
                                        <p:strVal val="visible"/>
                                      </p:to>
                                    </p:set>
                                    <p:anim calcmode="lin" valueType="num">
                                      <p:cBhvr additive="base">
                                        <p:cTn id="33" dur="500" fill="hold"/>
                                        <p:tgtEl>
                                          <p:spTgt spid="399370"/>
                                        </p:tgtEl>
                                        <p:attrNameLst>
                                          <p:attrName>ppt_x</p:attrName>
                                        </p:attrNameLst>
                                      </p:cBhvr>
                                      <p:tavLst>
                                        <p:tav tm="0">
                                          <p:val>
                                            <p:strVal val="#ppt_x"/>
                                          </p:val>
                                        </p:tav>
                                        <p:tav tm="100000">
                                          <p:val>
                                            <p:strVal val="#ppt_x"/>
                                          </p:val>
                                        </p:tav>
                                      </p:tavLst>
                                    </p:anim>
                                    <p:anim calcmode="lin" valueType="num">
                                      <p:cBhvr additive="base">
                                        <p:cTn id="34" dur="500" fill="hold"/>
                                        <p:tgtEl>
                                          <p:spTgt spid="399370"/>
                                        </p:tgtEl>
                                        <p:attrNameLst>
                                          <p:attrName>ppt_y</p:attrName>
                                        </p:attrNameLst>
                                      </p:cBhvr>
                                      <p:tavLst>
                                        <p:tav tm="0">
                                          <p:val>
                                            <p:strVal val="1+#ppt_h/2"/>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399371"/>
                                        </p:tgtEl>
                                        <p:attrNameLst>
                                          <p:attrName>style.visibility</p:attrName>
                                        </p:attrNameLst>
                                      </p:cBhvr>
                                      <p:to>
                                        <p:strVal val="visible"/>
                                      </p:to>
                                    </p:set>
                                    <p:anim calcmode="lin" valueType="num">
                                      <p:cBhvr additive="base">
                                        <p:cTn id="39" dur="500" fill="hold"/>
                                        <p:tgtEl>
                                          <p:spTgt spid="399371"/>
                                        </p:tgtEl>
                                        <p:attrNameLst>
                                          <p:attrName>ppt_x</p:attrName>
                                        </p:attrNameLst>
                                      </p:cBhvr>
                                      <p:tavLst>
                                        <p:tav tm="0">
                                          <p:val>
                                            <p:strVal val="#ppt_x"/>
                                          </p:val>
                                        </p:tav>
                                        <p:tav tm="100000">
                                          <p:val>
                                            <p:strVal val="#ppt_x"/>
                                          </p:val>
                                        </p:tav>
                                      </p:tavLst>
                                    </p:anim>
                                    <p:anim calcmode="lin" valueType="num">
                                      <p:cBhvr additive="base">
                                        <p:cTn id="40" dur="500" fill="hold"/>
                                        <p:tgtEl>
                                          <p:spTgt spid="399371"/>
                                        </p:tgtEl>
                                        <p:attrNameLst>
                                          <p:attrName>ppt_y</p:attrName>
                                        </p:attrNameLst>
                                      </p:cBhvr>
                                      <p:tavLst>
                                        <p:tav tm="0">
                                          <p:val>
                                            <p:strVal val="1+#ppt_h/2"/>
                                          </p:val>
                                        </p:tav>
                                        <p:tav tm="100000">
                                          <p:val>
                                            <p:strVal val="#ppt_y"/>
                                          </p:val>
                                        </p:tav>
                                      </p:tavLst>
                                    </p:anim>
                                  </p:childTnLst>
                                </p:cTn>
                              </p:par>
                              <p:par>
                                <p:cTn id="41" presetID="1" presetClass="exit" presetSubtype="0" fill="hold" grpId="1" nodeType="withEffect">
                                  <p:stCondLst>
                                    <p:cond delay="0"/>
                                  </p:stCondLst>
                                  <p:childTnLst>
                                    <p:set>
                                      <p:cBhvr>
                                        <p:cTn id="42" dur="1" fill="hold">
                                          <p:stCondLst>
                                            <p:cond delay="0"/>
                                          </p:stCondLst>
                                        </p:cTn>
                                        <p:tgtEl>
                                          <p:spTgt spid="399369"/>
                                        </p:tgtEl>
                                        <p:attrNameLst>
                                          <p:attrName>style.visibility</p:attrName>
                                        </p:attrNameLst>
                                      </p:cBhvr>
                                      <p:to>
                                        <p:strVal val="hidden"/>
                                      </p:to>
                                    </p:set>
                                  </p:childTnLst>
                                </p:cTn>
                              </p:par>
                              <p:par>
                                <p:cTn id="43" presetID="1" presetClass="exit" presetSubtype="0" fill="hold" grpId="1" nodeType="withEffect">
                                  <p:stCondLst>
                                    <p:cond delay="0"/>
                                  </p:stCondLst>
                                  <p:childTnLst>
                                    <p:set>
                                      <p:cBhvr>
                                        <p:cTn id="44" dur="1" fill="hold">
                                          <p:stCondLst>
                                            <p:cond delay="0"/>
                                          </p:stCondLst>
                                        </p:cTn>
                                        <p:tgtEl>
                                          <p:spTgt spid="399370"/>
                                        </p:tgtEl>
                                        <p:attrNameLst>
                                          <p:attrName>style.visibility</p:attrName>
                                        </p:attrNameLst>
                                      </p:cBhvr>
                                      <p:to>
                                        <p:strVal val="hidden"/>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399372"/>
                                        </p:tgtEl>
                                        <p:attrNameLst>
                                          <p:attrName>style.visibility</p:attrName>
                                        </p:attrNameLst>
                                      </p:cBhvr>
                                      <p:to>
                                        <p:strVal val="visible"/>
                                      </p:to>
                                    </p:set>
                                    <p:anim calcmode="lin" valueType="num">
                                      <p:cBhvr additive="base">
                                        <p:cTn id="49" dur="500" fill="hold"/>
                                        <p:tgtEl>
                                          <p:spTgt spid="399372"/>
                                        </p:tgtEl>
                                        <p:attrNameLst>
                                          <p:attrName>ppt_x</p:attrName>
                                        </p:attrNameLst>
                                      </p:cBhvr>
                                      <p:tavLst>
                                        <p:tav tm="0">
                                          <p:val>
                                            <p:strVal val="#ppt_x"/>
                                          </p:val>
                                        </p:tav>
                                        <p:tav tm="100000">
                                          <p:val>
                                            <p:strVal val="#ppt_x"/>
                                          </p:val>
                                        </p:tav>
                                      </p:tavLst>
                                    </p:anim>
                                    <p:anim calcmode="lin" valueType="num">
                                      <p:cBhvr additive="base">
                                        <p:cTn id="50" dur="500" fill="hold"/>
                                        <p:tgtEl>
                                          <p:spTgt spid="399372"/>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399377"/>
                                        </p:tgtEl>
                                        <p:attrNameLst>
                                          <p:attrName>style.visibility</p:attrName>
                                        </p:attrNameLst>
                                      </p:cBhvr>
                                      <p:to>
                                        <p:strVal val="visible"/>
                                      </p:to>
                                    </p:set>
                                    <p:anim calcmode="lin" valueType="num">
                                      <p:cBhvr additive="base">
                                        <p:cTn id="55" dur="500" fill="hold"/>
                                        <p:tgtEl>
                                          <p:spTgt spid="399377"/>
                                        </p:tgtEl>
                                        <p:attrNameLst>
                                          <p:attrName>ppt_x</p:attrName>
                                        </p:attrNameLst>
                                      </p:cBhvr>
                                      <p:tavLst>
                                        <p:tav tm="0">
                                          <p:val>
                                            <p:strVal val="#ppt_x"/>
                                          </p:val>
                                        </p:tav>
                                        <p:tav tm="100000">
                                          <p:val>
                                            <p:strVal val="#ppt_x"/>
                                          </p:val>
                                        </p:tav>
                                      </p:tavLst>
                                    </p:anim>
                                    <p:anim calcmode="lin" valueType="num">
                                      <p:cBhvr additive="base">
                                        <p:cTn id="56" dur="500" fill="hold"/>
                                        <p:tgtEl>
                                          <p:spTgt spid="399377"/>
                                        </p:tgtEl>
                                        <p:attrNameLst>
                                          <p:attrName>ppt_y</p:attrName>
                                        </p:attrNameLst>
                                      </p:cBhvr>
                                      <p:tavLst>
                                        <p:tav tm="0">
                                          <p:val>
                                            <p:strVal val="1+#ppt_h/2"/>
                                          </p:val>
                                        </p:tav>
                                        <p:tav tm="100000">
                                          <p:val>
                                            <p:strVal val="#ppt_y"/>
                                          </p:val>
                                        </p:tav>
                                      </p:tavLst>
                                    </p:anim>
                                  </p:childTnLst>
                                </p:cTn>
                              </p:par>
                              <p:par>
                                <p:cTn id="57" presetID="1" presetClass="exit" presetSubtype="0" fill="hold" grpId="1" nodeType="withEffect">
                                  <p:stCondLst>
                                    <p:cond delay="0"/>
                                  </p:stCondLst>
                                  <p:childTnLst>
                                    <p:set>
                                      <p:cBhvr>
                                        <p:cTn id="58" dur="1" fill="hold">
                                          <p:stCondLst>
                                            <p:cond delay="0"/>
                                          </p:stCondLst>
                                        </p:cTn>
                                        <p:tgtEl>
                                          <p:spTgt spid="399371"/>
                                        </p:tgtEl>
                                        <p:attrNameLst>
                                          <p:attrName>style.visibility</p:attrName>
                                        </p:attrNameLst>
                                      </p:cBhvr>
                                      <p:to>
                                        <p:strVal val="hidden"/>
                                      </p:to>
                                    </p:set>
                                  </p:childTnLst>
                                </p:cTn>
                              </p:par>
                              <p:par>
                                <p:cTn id="59" presetID="1" presetClass="exit" presetSubtype="0" fill="hold" grpId="1" nodeType="withEffect">
                                  <p:stCondLst>
                                    <p:cond delay="0"/>
                                  </p:stCondLst>
                                  <p:childTnLst>
                                    <p:set>
                                      <p:cBhvr>
                                        <p:cTn id="60" dur="1" fill="hold">
                                          <p:stCondLst>
                                            <p:cond delay="0"/>
                                          </p:stCondLst>
                                        </p:cTn>
                                        <p:tgtEl>
                                          <p:spTgt spid="399372"/>
                                        </p:tgtEl>
                                        <p:attrNameLst>
                                          <p:attrName>style.visibility</p:attrName>
                                        </p:attrNameLst>
                                      </p:cBhvr>
                                      <p:to>
                                        <p:strVal val="hidden"/>
                                      </p:to>
                                    </p:set>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4" fill="hold" grpId="0" nodeType="clickEffect">
                                  <p:stCondLst>
                                    <p:cond delay="0"/>
                                  </p:stCondLst>
                                  <p:childTnLst>
                                    <p:set>
                                      <p:cBhvr>
                                        <p:cTn id="64" dur="1" fill="hold">
                                          <p:stCondLst>
                                            <p:cond delay="0"/>
                                          </p:stCondLst>
                                        </p:cTn>
                                        <p:tgtEl>
                                          <p:spTgt spid="399378"/>
                                        </p:tgtEl>
                                        <p:attrNameLst>
                                          <p:attrName>style.visibility</p:attrName>
                                        </p:attrNameLst>
                                      </p:cBhvr>
                                      <p:to>
                                        <p:strVal val="visible"/>
                                      </p:to>
                                    </p:set>
                                    <p:anim calcmode="lin" valueType="num">
                                      <p:cBhvr additive="base">
                                        <p:cTn id="65" dur="500" fill="hold"/>
                                        <p:tgtEl>
                                          <p:spTgt spid="399378"/>
                                        </p:tgtEl>
                                        <p:attrNameLst>
                                          <p:attrName>ppt_x</p:attrName>
                                        </p:attrNameLst>
                                      </p:cBhvr>
                                      <p:tavLst>
                                        <p:tav tm="0">
                                          <p:val>
                                            <p:strVal val="#ppt_x"/>
                                          </p:val>
                                        </p:tav>
                                        <p:tav tm="100000">
                                          <p:val>
                                            <p:strVal val="#ppt_x"/>
                                          </p:val>
                                        </p:tav>
                                      </p:tavLst>
                                    </p:anim>
                                    <p:anim calcmode="lin" valueType="num">
                                      <p:cBhvr additive="base">
                                        <p:cTn id="66" dur="500" fill="hold"/>
                                        <p:tgtEl>
                                          <p:spTgt spid="399378"/>
                                        </p:tgtEl>
                                        <p:attrNameLst>
                                          <p:attrName>ppt_y</p:attrName>
                                        </p:attrNameLst>
                                      </p:cBhvr>
                                      <p:tavLst>
                                        <p:tav tm="0">
                                          <p:val>
                                            <p:strVal val="1+#ppt_h/2"/>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399375"/>
                                        </p:tgtEl>
                                        <p:attrNameLst>
                                          <p:attrName>style.visibility</p:attrName>
                                        </p:attrNameLst>
                                      </p:cBhvr>
                                      <p:to>
                                        <p:strVal val="visible"/>
                                      </p:to>
                                    </p:set>
                                    <p:anim calcmode="lin" valueType="num">
                                      <p:cBhvr additive="base">
                                        <p:cTn id="71" dur="500" fill="hold"/>
                                        <p:tgtEl>
                                          <p:spTgt spid="399375"/>
                                        </p:tgtEl>
                                        <p:attrNameLst>
                                          <p:attrName>ppt_x</p:attrName>
                                        </p:attrNameLst>
                                      </p:cBhvr>
                                      <p:tavLst>
                                        <p:tav tm="0">
                                          <p:val>
                                            <p:strVal val="#ppt_x"/>
                                          </p:val>
                                        </p:tav>
                                        <p:tav tm="100000">
                                          <p:val>
                                            <p:strVal val="#ppt_x"/>
                                          </p:val>
                                        </p:tav>
                                      </p:tavLst>
                                    </p:anim>
                                    <p:anim calcmode="lin" valueType="num">
                                      <p:cBhvr additive="base">
                                        <p:cTn id="72" dur="500" fill="hold"/>
                                        <p:tgtEl>
                                          <p:spTgt spid="399375"/>
                                        </p:tgtEl>
                                        <p:attrNameLst>
                                          <p:attrName>ppt_y</p:attrName>
                                        </p:attrNameLst>
                                      </p:cBhvr>
                                      <p:tavLst>
                                        <p:tav tm="0">
                                          <p:val>
                                            <p:strVal val="1+#ppt_h/2"/>
                                          </p:val>
                                        </p:tav>
                                        <p:tav tm="100000">
                                          <p:val>
                                            <p:strVal val="#ppt_y"/>
                                          </p:val>
                                        </p:tav>
                                      </p:tavLst>
                                    </p:anim>
                                  </p:childTnLst>
                                </p:cTn>
                              </p:par>
                              <p:par>
                                <p:cTn id="73" presetID="1" presetClass="exit" presetSubtype="0" fill="hold" grpId="1" nodeType="withEffect">
                                  <p:stCondLst>
                                    <p:cond delay="0"/>
                                  </p:stCondLst>
                                  <p:childTnLst>
                                    <p:set>
                                      <p:cBhvr>
                                        <p:cTn id="74" dur="1" fill="hold">
                                          <p:stCondLst>
                                            <p:cond delay="0"/>
                                          </p:stCondLst>
                                        </p:cTn>
                                        <p:tgtEl>
                                          <p:spTgt spid="399377"/>
                                        </p:tgtEl>
                                        <p:attrNameLst>
                                          <p:attrName>style.visibility</p:attrName>
                                        </p:attrNameLst>
                                      </p:cBhvr>
                                      <p:to>
                                        <p:strVal val="hidden"/>
                                      </p:to>
                                    </p:set>
                                  </p:childTnLst>
                                </p:cTn>
                              </p:par>
                              <p:par>
                                <p:cTn id="75" presetID="1" presetClass="exit" presetSubtype="0" fill="hold" grpId="1" nodeType="withEffect">
                                  <p:stCondLst>
                                    <p:cond delay="0"/>
                                  </p:stCondLst>
                                  <p:childTnLst>
                                    <p:set>
                                      <p:cBhvr>
                                        <p:cTn id="76" dur="1" fill="hold">
                                          <p:stCondLst>
                                            <p:cond delay="0"/>
                                          </p:stCondLst>
                                        </p:cTn>
                                        <p:tgtEl>
                                          <p:spTgt spid="399378"/>
                                        </p:tgtEl>
                                        <p:attrNameLst>
                                          <p:attrName>style.visibility</p:attrName>
                                        </p:attrNameLst>
                                      </p:cBhvr>
                                      <p:to>
                                        <p:strVal val="hidden"/>
                                      </p:to>
                                    </p:set>
                                  </p:childTnLst>
                                </p:cTn>
                              </p:par>
                            </p:childTnLst>
                          </p:cTn>
                        </p:par>
                      </p:childTnLst>
                    </p:cTn>
                  </p:par>
                  <p:par>
                    <p:cTn id="77" fill="hold" nodeType="clickPar">
                      <p:stCondLst>
                        <p:cond delay="indefinite"/>
                      </p:stCondLst>
                      <p:childTnLst>
                        <p:par>
                          <p:cTn id="78" fill="hold" nodeType="withGroup">
                            <p:stCondLst>
                              <p:cond delay="0"/>
                            </p:stCondLst>
                            <p:childTnLst>
                              <p:par>
                                <p:cTn id="79" presetID="2" presetClass="entr" presetSubtype="4" fill="hold" grpId="0" nodeType="clickEffect">
                                  <p:stCondLst>
                                    <p:cond delay="0"/>
                                  </p:stCondLst>
                                  <p:childTnLst>
                                    <p:set>
                                      <p:cBhvr>
                                        <p:cTn id="80" dur="1" fill="hold">
                                          <p:stCondLst>
                                            <p:cond delay="0"/>
                                          </p:stCondLst>
                                        </p:cTn>
                                        <p:tgtEl>
                                          <p:spTgt spid="399376"/>
                                        </p:tgtEl>
                                        <p:attrNameLst>
                                          <p:attrName>style.visibility</p:attrName>
                                        </p:attrNameLst>
                                      </p:cBhvr>
                                      <p:to>
                                        <p:strVal val="visible"/>
                                      </p:to>
                                    </p:set>
                                    <p:anim calcmode="lin" valueType="num">
                                      <p:cBhvr additive="base">
                                        <p:cTn id="81" dur="500" fill="hold"/>
                                        <p:tgtEl>
                                          <p:spTgt spid="399376"/>
                                        </p:tgtEl>
                                        <p:attrNameLst>
                                          <p:attrName>ppt_x</p:attrName>
                                        </p:attrNameLst>
                                      </p:cBhvr>
                                      <p:tavLst>
                                        <p:tav tm="0">
                                          <p:val>
                                            <p:strVal val="#ppt_x"/>
                                          </p:val>
                                        </p:tav>
                                        <p:tav tm="100000">
                                          <p:val>
                                            <p:strVal val="#ppt_x"/>
                                          </p:val>
                                        </p:tav>
                                      </p:tavLst>
                                    </p:anim>
                                    <p:anim calcmode="lin" valueType="num">
                                      <p:cBhvr additive="base">
                                        <p:cTn id="82" dur="500" fill="hold"/>
                                        <p:tgtEl>
                                          <p:spTgt spid="39937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369" grpId="0" animBg="1"/>
      <p:bldP spid="399369" grpId="1" animBg="1"/>
      <p:bldP spid="399370" grpId="0" animBg="1"/>
      <p:bldP spid="399370" grpId="1" animBg="1"/>
      <p:bldP spid="399371" grpId="0" animBg="1"/>
      <p:bldP spid="399371" grpId="1" animBg="1"/>
      <p:bldP spid="399372" grpId="0" animBg="1"/>
      <p:bldP spid="399372" grpId="1" animBg="1"/>
      <p:bldP spid="399373" grpId="0" animBg="1"/>
      <p:bldP spid="399373" grpId="1" animBg="1"/>
      <p:bldP spid="399374" grpId="0" animBg="1"/>
      <p:bldP spid="399374" grpId="1" animBg="1"/>
      <p:bldP spid="399375" grpId="0" animBg="1"/>
      <p:bldP spid="399376" grpId="0" animBg="1"/>
      <p:bldP spid="399377" grpId="0" animBg="1"/>
      <p:bldP spid="399377" grpId="1" animBg="1"/>
      <p:bldP spid="399378" grpId="0" animBg="1"/>
      <p:bldP spid="399378" grpId="1" animBg="1"/>
      <p:bldP spid="399379" grpId="0"/>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4738" name="Picture 4" descr="capture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47813" y="114300"/>
            <a:ext cx="6048375" cy="72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4739" name="Picture 9" descr="capture1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1488" y="1270000"/>
            <a:ext cx="8201025" cy="381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4740" name="Rectangle 10"/>
          <p:cNvSpPr>
            <a:spLocks noChangeArrowheads="1"/>
          </p:cNvSpPr>
          <p:nvPr/>
        </p:nvSpPr>
        <p:spPr bwMode="auto">
          <a:xfrm>
            <a:off x="381000" y="762000"/>
            <a:ext cx="42799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a:latin typeface="Times New Roman" pitchFamily="18" charset="0"/>
              </a:rPr>
              <a:t>Algorithm: </a:t>
            </a:r>
            <a:r>
              <a:rPr lang="en-US" altLang="en-US">
                <a:solidFill>
                  <a:srgbClr val="00FFFF"/>
                </a:solidFill>
                <a:latin typeface="Times New Roman" pitchFamily="18" charset="0"/>
              </a:rPr>
              <a:t>GetExp( </a:t>
            </a:r>
            <a:r>
              <a:rPr lang="en-US" altLang="en-US">
                <a:solidFill>
                  <a:schemeClr val="tx2"/>
                </a:solidFill>
                <a:latin typeface="Times New Roman" pitchFamily="18" charset="0"/>
              </a:rPr>
              <a:t>s</a:t>
            </a:r>
            <a:r>
              <a:rPr lang="en-US" altLang="en-US">
                <a:latin typeface="Times New Roman" pitchFamily="18" charset="0"/>
              </a:rPr>
              <a:t>, </a:t>
            </a:r>
            <a:r>
              <a:rPr lang="en-US" altLang="en-US">
                <a:solidFill>
                  <a:schemeClr val="accent2"/>
                </a:solidFill>
                <a:latin typeface="Times New Roman" pitchFamily="18" charset="0"/>
              </a:rPr>
              <a:t>i</a:t>
            </a:r>
            <a:r>
              <a:rPr lang="en-US" altLang="en-US">
                <a:solidFill>
                  <a:srgbClr val="00FFFF"/>
                </a:solidFill>
                <a:latin typeface="Times New Roman" pitchFamily="18" charset="0"/>
              </a:rPr>
              <a:t> )</a:t>
            </a:r>
          </a:p>
        </p:txBody>
      </p:sp>
      <p:sp>
        <p:nvSpPr>
          <p:cNvPr id="395275" name="Line 11"/>
          <p:cNvSpPr>
            <a:spLocks noChangeShapeType="1"/>
          </p:cNvSpPr>
          <p:nvPr/>
        </p:nvSpPr>
        <p:spPr bwMode="auto">
          <a:xfrm>
            <a:off x="2263775" y="5003800"/>
            <a:ext cx="0" cy="1066800"/>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5276" name="Rectangle 12"/>
          <p:cNvSpPr>
            <a:spLocks noChangeArrowheads="1"/>
          </p:cNvSpPr>
          <p:nvPr/>
        </p:nvSpPr>
        <p:spPr bwMode="auto">
          <a:xfrm>
            <a:off x="2286000" y="5232400"/>
            <a:ext cx="2133600" cy="533400"/>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395278" name="Text Box 14"/>
          <p:cNvSpPr txBox="1">
            <a:spLocks noChangeArrowheads="1"/>
          </p:cNvSpPr>
          <p:nvPr/>
        </p:nvSpPr>
        <p:spPr bwMode="auto">
          <a:xfrm>
            <a:off x="990600" y="5232400"/>
            <a:ext cx="65039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chemeClr val="tx2"/>
                </a:solidFill>
                <a:latin typeface="Times New Roman" pitchFamily="18" charset="0"/>
              </a:rPr>
              <a:t>s=6*8+((2+42)*(5+12)+987*7*123+15*54)</a:t>
            </a:r>
          </a:p>
        </p:txBody>
      </p:sp>
      <p:sp>
        <p:nvSpPr>
          <p:cNvPr id="395279" name="Rectangle 15"/>
          <p:cNvSpPr>
            <a:spLocks noChangeArrowheads="1"/>
          </p:cNvSpPr>
          <p:nvPr/>
        </p:nvSpPr>
        <p:spPr bwMode="auto">
          <a:xfrm>
            <a:off x="3200400" y="1803400"/>
            <a:ext cx="1371600" cy="304800"/>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395285" name="Line 21"/>
          <p:cNvSpPr>
            <a:spLocks noChangeShapeType="1"/>
          </p:cNvSpPr>
          <p:nvPr/>
        </p:nvSpPr>
        <p:spPr bwMode="auto">
          <a:xfrm>
            <a:off x="2298700" y="5003800"/>
            <a:ext cx="0" cy="10668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5286" name="Rectangle 22"/>
          <p:cNvSpPr>
            <a:spLocks noChangeArrowheads="1"/>
          </p:cNvSpPr>
          <p:nvPr/>
        </p:nvSpPr>
        <p:spPr bwMode="auto">
          <a:xfrm>
            <a:off x="2514600" y="2946400"/>
            <a:ext cx="1752600" cy="330200"/>
          </a:xfrm>
          <a:prstGeom prst="rect">
            <a:avLst/>
          </a:prstGeom>
          <a:noFill/>
          <a:ln w="254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395287" name="Oval 23"/>
          <p:cNvSpPr>
            <a:spLocks noChangeArrowheads="1"/>
          </p:cNvSpPr>
          <p:nvPr/>
        </p:nvSpPr>
        <p:spPr bwMode="auto">
          <a:xfrm>
            <a:off x="4343400" y="5308600"/>
            <a:ext cx="304800" cy="381000"/>
          </a:xfrm>
          <a:prstGeom prst="ellipse">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395288" name="Rectangle 24"/>
          <p:cNvSpPr>
            <a:spLocks noChangeArrowheads="1"/>
          </p:cNvSpPr>
          <p:nvPr/>
        </p:nvSpPr>
        <p:spPr bwMode="auto">
          <a:xfrm>
            <a:off x="4622800" y="5232400"/>
            <a:ext cx="1549400" cy="533400"/>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395289" name="Line 25"/>
          <p:cNvSpPr>
            <a:spLocks noChangeShapeType="1"/>
          </p:cNvSpPr>
          <p:nvPr/>
        </p:nvSpPr>
        <p:spPr bwMode="auto">
          <a:xfrm>
            <a:off x="4635500" y="5003800"/>
            <a:ext cx="0" cy="10668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5290" name="Rectangle 26"/>
          <p:cNvSpPr>
            <a:spLocks noChangeArrowheads="1"/>
          </p:cNvSpPr>
          <p:nvPr/>
        </p:nvSpPr>
        <p:spPr bwMode="auto">
          <a:xfrm>
            <a:off x="4229100" y="3213100"/>
            <a:ext cx="2463800" cy="355600"/>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395291" name="Oval 27"/>
          <p:cNvSpPr>
            <a:spLocks noChangeArrowheads="1"/>
          </p:cNvSpPr>
          <p:nvPr/>
        </p:nvSpPr>
        <p:spPr bwMode="auto">
          <a:xfrm>
            <a:off x="6134100" y="5308600"/>
            <a:ext cx="304800" cy="381000"/>
          </a:xfrm>
          <a:prstGeom prst="ellipse">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395293" name="Rectangle 29"/>
          <p:cNvSpPr>
            <a:spLocks noChangeArrowheads="1"/>
          </p:cNvSpPr>
          <p:nvPr/>
        </p:nvSpPr>
        <p:spPr bwMode="auto">
          <a:xfrm>
            <a:off x="6451600" y="5232400"/>
            <a:ext cx="863600" cy="533400"/>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395294" name="Line 30"/>
          <p:cNvSpPr>
            <a:spLocks noChangeShapeType="1"/>
          </p:cNvSpPr>
          <p:nvPr/>
        </p:nvSpPr>
        <p:spPr bwMode="auto">
          <a:xfrm>
            <a:off x="6464300" y="5003800"/>
            <a:ext cx="0" cy="10668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5295" name="Oval 31"/>
          <p:cNvSpPr>
            <a:spLocks noChangeArrowheads="1"/>
          </p:cNvSpPr>
          <p:nvPr/>
        </p:nvSpPr>
        <p:spPr bwMode="auto">
          <a:xfrm>
            <a:off x="7226300" y="5308600"/>
            <a:ext cx="304800" cy="381000"/>
          </a:xfrm>
          <a:prstGeom prst="ellipse">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395298" name="Rectangle 34"/>
          <p:cNvSpPr>
            <a:spLocks noChangeArrowheads="1"/>
          </p:cNvSpPr>
          <p:nvPr/>
        </p:nvSpPr>
        <p:spPr bwMode="auto">
          <a:xfrm>
            <a:off x="2286000" y="5156200"/>
            <a:ext cx="5029200" cy="685800"/>
          </a:xfrm>
          <a:prstGeom prst="rect">
            <a:avLst/>
          </a:prstGeom>
          <a:noFill/>
          <a:ln w="254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nvGrpSpPr>
          <p:cNvPr id="2" name="Group 42"/>
          <p:cNvGrpSpPr>
            <a:grpSpLocks/>
          </p:cNvGrpSpPr>
          <p:nvPr/>
        </p:nvGrpSpPr>
        <p:grpSpPr bwMode="auto">
          <a:xfrm>
            <a:off x="1600200" y="139700"/>
            <a:ext cx="1219200" cy="457200"/>
            <a:chOff x="1008" y="88"/>
            <a:chExt cx="768" cy="288"/>
          </a:xfrm>
        </p:grpSpPr>
        <p:sp>
          <p:nvSpPr>
            <p:cNvPr id="244777" name="Rectangle 40"/>
            <p:cNvSpPr>
              <a:spLocks noChangeArrowheads="1"/>
            </p:cNvSpPr>
            <p:nvPr/>
          </p:nvSpPr>
          <p:spPr bwMode="auto">
            <a:xfrm>
              <a:off x="1448" y="88"/>
              <a:ext cx="328" cy="288"/>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44778" name="Rectangle 41"/>
            <p:cNvSpPr>
              <a:spLocks noChangeArrowheads="1"/>
            </p:cNvSpPr>
            <p:nvPr/>
          </p:nvSpPr>
          <p:spPr bwMode="auto">
            <a:xfrm>
              <a:off x="1008" y="88"/>
              <a:ext cx="240" cy="144"/>
            </a:xfrm>
            <a:prstGeom prst="rect">
              <a:avLst/>
            </a:prstGeom>
            <a:noFill/>
            <a:ln w="254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sp>
        <p:nvSpPr>
          <p:cNvPr id="395308" name="Rectangle 44"/>
          <p:cNvSpPr>
            <a:spLocks noChangeArrowheads="1"/>
          </p:cNvSpPr>
          <p:nvPr/>
        </p:nvSpPr>
        <p:spPr bwMode="auto">
          <a:xfrm>
            <a:off x="2832100" y="139700"/>
            <a:ext cx="215900" cy="457200"/>
          </a:xfrm>
          <a:prstGeom prst="rect">
            <a:avLst/>
          </a:prstGeom>
          <a:noFill/>
          <a:ln w="254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395311" name="Rectangle 47"/>
          <p:cNvSpPr>
            <a:spLocks noChangeArrowheads="1"/>
          </p:cNvSpPr>
          <p:nvPr/>
        </p:nvSpPr>
        <p:spPr bwMode="auto">
          <a:xfrm>
            <a:off x="3048000" y="355600"/>
            <a:ext cx="444500" cy="241300"/>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nvGrpSpPr>
          <p:cNvPr id="3" name="Group 53"/>
          <p:cNvGrpSpPr>
            <a:grpSpLocks/>
          </p:cNvGrpSpPr>
          <p:nvPr/>
        </p:nvGrpSpPr>
        <p:grpSpPr bwMode="auto">
          <a:xfrm>
            <a:off x="914400" y="4013200"/>
            <a:ext cx="4343400" cy="381000"/>
            <a:chOff x="576" y="2688"/>
            <a:chExt cx="2736" cy="240"/>
          </a:xfrm>
        </p:grpSpPr>
        <p:grpSp>
          <p:nvGrpSpPr>
            <p:cNvPr id="244769" name="Group 39"/>
            <p:cNvGrpSpPr>
              <a:grpSpLocks/>
            </p:cNvGrpSpPr>
            <p:nvPr/>
          </p:nvGrpSpPr>
          <p:grpSpPr bwMode="auto">
            <a:xfrm>
              <a:off x="576" y="2688"/>
              <a:ext cx="2736" cy="240"/>
              <a:chOff x="576" y="2688"/>
              <a:chExt cx="2736" cy="240"/>
            </a:xfrm>
          </p:grpSpPr>
          <p:sp>
            <p:nvSpPr>
              <p:cNvPr id="244773" name="Rectangle 33"/>
              <p:cNvSpPr>
                <a:spLocks noChangeArrowheads="1"/>
              </p:cNvSpPr>
              <p:nvPr/>
            </p:nvSpPr>
            <p:spPr bwMode="auto">
              <a:xfrm>
                <a:off x="576" y="2688"/>
                <a:ext cx="2736" cy="240"/>
              </a:xfrm>
              <a:prstGeom prst="rect">
                <a:avLst/>
              </a:prstGeom>
              <a:noFill/>
              <a:ln w="254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44774" name="Rectangle 35"/>
              <p:cNvSpPr>
                <a:spLocks noChangeArrowheads="1"/>
              </p:cNvSpPr>
              <p:nvPr/>
            </p:nvSpPr>
            <p:spPr bwMode="auto">
              <a:xfrm>
                <a:off x="1083" y="2736"/>
                <a:ext cx="501" cy="144"/>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44775" name="Rectangle 37"/>
              <p:cNvSpPr>
                <a:spLocks noChangeArrowheads="1"/>
              </p:cNvSpPr>
              <p:nvPr/>
            </p:nvSpPr>
            <p:spPr bwMode="auto">
              <a:xfrm>
                <a:off x="1735" y="2736"/>
                <a:ext cx="501" cy="144"/>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44776" name="Rectangle 38"/>
              <p:cNvSpPr>
                <a:spLocks noChangeArrowheads="1"/>
              </p:cNvSpPr>
              <p:nvPr/>
            </p:nvSpPr>
            <p:spPr bwMode="auto">
              <a:xfrm>
                <a:off x="2736" y="2736"/>
                <a:ext cx="501" cy="144"/>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sp>
          <p:nvSpPr>
            <p:cNvPr id="244770" name="Oval 50"/>
            <p:cNvSpPr>
              <a:spLocks noChangeArrowheads="1"/>
            </p:cNvSpPr>
            <p:nvPr/>
          </p:nvSpPr>
          <p:spPr bwMode="auto">
            <a:xfrm>
              <a:off x="1592" y="2728"/>
              <a:ext cx="144" cy="144"/>
            </a:xfrm>
            <a:prstGeom prst="ellipse">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44771" name="Oval 51"/>
            <p:cNvSpPr>
              <a:spLocks noChangeArrowheads="1"/>
            </p:cNvSpPr>
            <p:nvPr/>
          </p:nvSpPr>
          <p:spPr bwMode="auto">
            <a:xfrm>
              <a:off x="2264" y="2728"/>
              <a:ext cx="144" cy="144"/>
            </a:xfrm>
            <a:prstGeom prst="ellipse">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44772" name="Oval 52"/>
            <p:cNvSpPr>
              <a:spLocks noChangeArrowheads="1"/>
            </p:cNvSpPr>
            <p:nvPr/>
          </p:nvSpPr>
          <p:spPr bwMode="auto">
            <a:xfrm>
              <a:off x="2584" y="2728"/>
              <a:ext cx="144" cy="144"/>
            </a:xfrm>
            <a:prstGeom prst="ellipse">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grpSp>
        <p:nvGrpSpPr>
          <p:cNvPr id="5" name="Group 54"/>
          <p:cNvGrpSpPr>
            <a:grpSpLocks/>
          </p:cNvGrpSpPr>
          <p:nvPr/>
        </p:nvGrpSpPr>
        <p:grpSpPr bwMode="auto">
          <a:xfrm>
            <a:off x="2514600" y="5994400"/>
            <a:ext cx="1676400" cy="762000"/>
            <a:chOff x="960" y="3792"/>
            <a:chExt cx="1056" cy="480"/>
          </a:xfrm>
        </p:grpSpPr>
        <p:sp>
          <p:nvSpPr>
            <p:cNvPr id="244767" name="Text Box 55"/>
            <p:cNvSpPr txBox="1">
              <a:spLocks noChangeArrowheads="1"/>
            </p:cNvSpPr>
            <p:nvPr/>
          </p:nvSpPr>
          <p:spPr bwMode="auto">
            <a:xfrm>
              <a:off x="1119" y="3909"/>
              <a:ext cx="792"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accent1"/>
                  </a:solidFill>
                  <a:latin typeface="Times New Roman" pitchFamily="18" charset="0"/>
                </a:rPr>
                <a:t>p</a:t>
              </a:r>
              <a:r>
                <a:rPr lang="en-US" altLang="en-US" sz="2800" baseline="-25000">
                  <a:solidFill>
                    <a:schemeClr val="accent1"/>
                  </a:solidFill>
                  <a:latin typeface="Times New Roman" pitchFamily="18" charset="0"/>
                </a:rPr>
                <a:t>&lt;term,1&gt;</a:t>
              </a:r>
            </a:p>
          </p:txBody>
        </p:sp>
        <p:sp>
          <p:nvSpPr>
            <p:cNvPr id="244768" name="AutoShape 56"/>
            <p:cNvSpPr>
              <a:spLocks noChangeArrowheads="1"/>
            </p:cNvSpPr>
            <p:nvPr/>
          </p:nvSpPr>
          <p:spPr bwMode="auto">
            <a:xfrm>
              <a:off x="960" y="3792"/>
              <a:ext cx="1056" cy="480"/>
            </a:xfrm>
            <a:prstGeom prst="flowChartExtract">
              <a:avLst/>
            </a:prstGeom>
            <a:noFill/>
            <a:ln w="25400" algn="ctr">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grpSp>
        <p:nvGrpSpPr>
          <p:cNvPr id="6" name="Group 57"/>
          <p:cNvGrpSpPr>
            <a:grpSpLocks/>
          </p:cNvGrpSpPr>
          <p:nvPr/>
        </p:nvGrpSpPr>
        <p:grpSpPr bwMode="auto">
          <a:xfrm>
            <a:off x="4343400" y="5994400"/>
            <a:ext cx="1676400" cy="762000"/>
            <a:chOff x="960" y="3792"/>
            <a:chExt cx="1056" cy="480"/>
          </a:xfrm>
        </p:grpSpPr>
        <p:sp>
          <p:nvSpPr>
            <p:cNvPr id="244765" name="Text Box 58"/>
            <p:cNvSpPr txBox="1">
              <a:spLocks noChangeArrowheads="1"/>
            </p:cNvSpPr>
            <p:nvPr/>
          </p:nvSpPr>
          <p:spPr bwMode="auto">
            <a:xfrm>
              <a:off x="1119" y="3909"/>
              <a:ext cx="792"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accent1"/>
                  </a:solidFill>
                  <a:latin typeface="Times New Roman" pitchFamily="18" charset="0"/>
                </a:rPr>
                <a:t>p</a:t>
              </a:r>
              <a:r>
                <a:rPr lang="en-US" altLang="en-US" sz="2800" baseline="-25000">
                  <a:solidFill>
                    <a:schemeClr val="accent1"/>
                  </a:solidFill>
                  <a:latin typeface="Times New Roman" pitchFamily="18" charset="0"/>
                </a:rPr>
                <a:t>&lt;term,2&gt;</a:t>
              </a:r>
            </a:p>
          </p:txBody>
        </p:sp>
        <p:sp>
          <p:nvSpPr>
            <p:cNvPr id="244766" name="AutoShape 59"/>
            <p:cNvSpPr>
              <a:spLocks noChangeArrowheads="1"/>
            </p:cNvSpPr>
            <p:nvPr/>
          </p:nvSpPr>
          <p:spPr bwMode="auto">
            <a:xfrm>
              <a:off x="960" y="3792"/>
              <a:ext cx="1056" cy="480"/>
            </a:xfrm>
            <a:prstGeom prst="flowChartExtract">
              <a:avLst/>
            </a:prstGeom>
            <a:noFill/>
            <a:ln w="25400" algn="ctr">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grpSp>
        <p:nvGrpSpPr>
          <p:cNvPr id="7" name="Group 60"/>
          <p:cNvGrpSpPr>
            <a:grpSpLocks/>
          </p:cNvGrpSpPr>
          <p:nvPr/>
        </p:nvGrpSpPr>
        <p:grpSpPr bwMode="auto">
          <a:xfrm>
            <a:off x="6096000" y="5994400"/>
            <a:ext cx="1676400" cy="762000"/>
            <a:chOff x="960" y="3792"/>
            <a:chExt cx="1056" cy="480"/>
          </a:xfrm>
        </p:grpSpPr>
        <p:sp>
          <p:nvSpPr>
            <p:cNvPr id="244763" name="Text Box 61"/>
            <p:cNvSpPr txBox="1">
              <a:spLocks noChangeArrowheads="1"/>
            </p:cNvSpPr>
            <p:nvPr/>
          </p:nvSpPr>
          <p:spPr bwMode="auto">
            <a:xfrm>
              <a:off x="1119" y="3909"/>
              <a:ext cx="792"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accent1"/>
                  </a:solidFill>
                  <a:latin typeface="Times New Roman" pitchFamily="18" charset="0"/>
                </a:rPr>
                <a:t>p</a:t>
              </a:r>
              <a:r>
                <a:rPr lang="en-US" altLang="en-US" sz="2800" baseline="-25000">
                  <a:solidFill>
                    <a:schemeClr val="accent1"/>
                  </a:solidFill>
                  <a:latin typeface="Times New Roman" pitchFamily="18" charset="0"/>
                </a:rPr>
                <a:t>&lt;term,3&gt;</a:t>
              </a:r>
            </a:p>
          </p:txBody>
        </p:sp>
        <p:sp>
          <p:nvSpPr>
            <p:cNvPr id="244764" name="AutoShape 62"/>
            <p:cNvSpPr>
              <a:spLocks noChangeArrowheads="1"/>
            </p:cNvSpPr>
            <p:nvPr/>
          </p:nvSpPr>
          <p:spPr bwMode="auto">
            <a:xfrm>
              <a:off x="960" y="3792"/>
              <a:ext cx="1056" cy="480"/>
            </a:xfrm>
            <a:prstGeom prst="flowChartExtract">
              <a:avLst/>
            </a:prstGeom>
            <a:noFill/>
            <a:ln w="25400" algn="ctr">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95278"/>
                                        </p:tgtEl>
                                        <p:attrNameLst>
                                          <p:attrName>style.visibility</p:attrName>
                                        </p:attrNameLst>
                                      </p:cBhvr>
                                      <p:to>
                                        <p:strVal val="visible"/>
                                      </p:to>
                                    </p:set>
                                    <p:anim calcmode="lin" valueType="num">
                                      <p:cBhvr additive="base">
                                        <p:cTn id="7" dur="500" fill="hold"/>
                                        <p:tgtEl>
                                          <p:spTgt spid="395278"/>
                                        </p:tgtEl>
                                        <p:attrNameLst>
                                          <p:attrName>ppt_x</p:attrName>
                                        </p:attrNameLst>
                                      </p:cBhvr>
                                      <p:tavLst>
                                        <p:tav tm="0">
                                          <p:val>
                                            <p:strVal val="#ppt_x"/>
                                          </p:val>
                                        </p:tav>
                                        <p:tav tm="100000">
                                          <p:val>
                                            <p:strVal val="#ppt_x"/>
                                          </p:val>
                                        </p:tav>
                                      </p:tavLst>
                                    </p:anim>
                                    <p:anim calcmode="lin" valueType="num">
                                      <p:cBhvr additive="base">
                                        <p:cTn id="8" dur="500" fill="hold"/>
                                        <p:tgtEl>
                                          <p:spTgt spid="395278"/>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95275"/>
                                        </p:tgtEl>
                                        <p:attrNameLst>
                                          <p:attrName>style.visibility</p:attrName>
                                        </p:attrNameLst>
                                      </p:cBhvr>
                                      <p:to>
                                        <p:strVal val="visible"/>
                                      </p:to>
                                    </p:set>
                                    <p:anim calcmode="lin" valueType="num">
                                      <p:cBhvr additive="base">
                                        <p:cTn id="11" dur="500" fill="hold"/>
                                        <p:tgtEl>
                                          <p:spTgt spid="395275"/>
                                        </p:tgtEl>
                                        <p:attrNameLst>
                                          <p:attrName>ppt_x</p:attrName>
                                        </p:attrNameLst>
                                      </p:cBhvr>
                                      <p:tavLst>
                                        <p:tav tm="0">
                                          <p:val>
                                            <p:strVal val="#ppt_x"/>
                                          </p:val>
                                        </p:tav>
                                        <p:tav tm="100000">
                                          <p:val>
                                            <p:strVal val="#ppt_x"/>
                                          </p:val>
                                        </p:tav>
                                      </p:tavLst>
                                    </p:anim>
                                    <p:anim calcmode="lin" valueType="num">
                                      <p:cBhvr additive="base">
                                        <p:cTn id="12" dur="500" fill="hold"/>
                                        <p:tgtEl>
                                          <p:spTgt spid="395275"/>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0-#ppt_w/2"/>
                                          </p:val>
                                        </p:tav>
                                        <p:tav tm="100000">
                                          <p:val>
                                            <p:strVal val="#ppt_x"/>
                                          </p:val>
                                        </p:tav>
                                      </p:tavLst>
                                    </p:anim>
                                    <p:anim calcmode="lin" valueType="num">
                                      <p:cBhvr additive="base">
                                        <p:cTn id="1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395279"/>
                                        </p:tgtEl>
                                        <p:attrNameLst>
                                          <p:attrName>style.visibility</p:attrName>
                                        </p:attrNameLst>
                                      </p:cBhvr>
                                      <p:to>
                                        <p:strVal val="visible"/>
                                      </p:to>
                                    </p:set>
                                    <p:anim calcmode="lin" valueType="num">
                                      <p:cBhvr additive="base">
                                        <p:cTn id="23" dur="500" fill="hold"/>
                                        <p:tgtEl>
                                          <p:spTgt spid="395279"/>
                                        </p:tgtEl>
                                        <p:attrNameLst>
                                          <p:attrName>ppt_x</p:attrName>
                                        </p:attrNameLst>
                                      </p:cBhvr>
                                      <p:tavLst>
                                        <p:tav tm="0">
                                          <p:val>
                                            <p:strVal val="0-#ppt_w/2"/>
                                          </p:val>
                                        </p:tav>
                                        <p:tav tm="100000">
                                          <p:val>
                                            <p:strVal val="#ppt_x"/>
                                          </p:val>
                                        </p:tav>
                                      </p:tavLst>
                                    </p:anim>
                                    <p:anim calcmode="lin" valueType="num">
                                      <p:cBhvr additive="base">
                                        <p:cTn id="24" dur="500" fill="hold"/>
                                        <p:tgtEl>
                                          <p:spTgt spid="395279"/>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395285"/>
                                        </p:tgtEl>
                                        <p:attrNameLst>
                                          <p:attrName>style.visibility</p:attrName>
                                        </p:attrNameLst>
                                      </p:cBhvr>
                                      <p:to>
                                        <p:strVal val="visible"/>
                                      </p:to>
                                    </p:set>
                                    <p:anim calcmode="lin" valueType="num">
                                      <p:cBhvr additive="base">
                                        <p:cTn id="29" dur="500" fill="hold"/>
                                        <p:tgtEl>
                                          <p:spTgt spid="395285"/>
                                        </p:tgtEl>
                                        <p:attrNameLst>
                                          <p:attrName>ppt_x</p:attrName>
                                        </p:attrNameLst>
                                      </p:cBhvr>
                                      <p:tavLst>
                                        <p:tav tm="0">
                                          <p:val>
                                            <p:strVal val="#ppt_x"/>
                                          </p:val>
                                        </p:tav>
                                        <p:tav tm="100000">
                                          <p:val>
                                            <p:strVal val="#ppt_x"/>
                                          </p:val>
                                        </p:tav>
                                      </p:tavLst>
                                    </p:anim>
                                    <p:anim calcmode="lin" valueType="num">
                                      <p:cBhvr additive="base">
                                        <p:cTn id="30" dur="500" fill="hold"/>
                                        <p:tgtEl>
                                          <p:spTgt spid="395285"/>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395276"/>
                                        </p:tgtEl>
                                        <p:attrNameLst>
                                          <p:attrName>style.visibility</p:attrName>
                                        </p:attrNameLst>
                                      </p:cBhvr>
                                      <p:to>
                                        <p:strVal val="visible"/>
                                      </p:to>
                                    </p:set>
                                    <p:anim calcmode="lin" valueType="num">
                                      <p:cBhvr additive="base">
                                        <p:cTn id="35" dur="500" fill="hold"/>
                                        <p:tgtEl>
                                          <p:spTgt spid="395276"/>
                                        </p:tgtEl>
                                        <p:attrNameLst>
                                          <p:attrName>ppt_x</p:attrName>
                                        </p:attrNameLst>
                                      </p:cBhvr>
                                      <p:tavLst>
                                        <p:tav tm="0">
                                          <p:val>
                                            <p:strVal val="#ppt_x"/>
                                          </p:val>
                                        </p:tav>
                                        <p:tav tm="100000">
                                          <p:val>
                                            <p:strVal val="#ppt_x"/>
                                          </p:val>
                                        </p:tav>
                                      </p:tavLst>
                                    </p:anim>
                                    <p:anim calcmode="lin" valueType="num">
                                      <p:cBhvr additive="base">
                                        <p:cTn id="36" dur="500" fill="hold"/>
                                        <p:tgtEl>
                                          <p:spTgt spid="395276"/>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additive="base">
                                        <p:cTn id="39" dur="500" fill="hold"/>
                                        <p:tgtEl>
                                          <p:spTgt spid="5"/>
                                        </p:tgtEl>
                                        <p:attrNameLst>
                                          <p:attrName>ppt_x</p:attrName>
                                        </p:attrNameLst>
                                      </p:cBhvr>
                                      <p:tavLst>
                                        <p:tav tm="0">
                                          <p:val>
                                            <p:strVal val="#ppt_x"/>
                                          </p:val>
                                        </p:tav>
                                        <p:tav tm="100000">
                                          <p:val>
                                            <p:strVal val="#ppt_x"/>
                                          </p:val>
                                        </p:tav>
                                      </p:tavLst>
                                    </p:anim>
                                    <p:anim calcmode="lin" valueType="num">
                                      <p:cBhvr additive="base">
                                        <p:cTn id="40"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2" fill="hold" grpId="0" nodeType="clickEffect">
                                  <p:stCondLst>
                                    <p:cond delay="0"/>
                                  </p:stCondLst>
                                  <p:childTnLst>
                                    <p:set>
                                      <p:cBhvr>
                                        <p:cTn id="44" dur="1" fill="hold">
                                          <p:stCondLst>
                                            <p:cond delay="0"/>
                                          </p:stCondLst>
                                        </p:cTn>
                                        <p:tgtEl>
                                          <p:spTgt spid="395308"/>
                                        </p:tgtEl>
                                        <p:attrNameLst>
                                          <p:attrName>style.visibility</p:attrName>
                                        </p:attrNameLst>
                                      </p:cBhvr>
                                      <p:to>
                                        <p:strVal val="visible"/>
                                      </p:to>
                                    </p:set>
                                    <p:anim calcmode="lin" valueType="num">
                                      <p:cBhvr additive="base">
                                        <p:cTn id="45" dur="500" fill="hold"/>
                                        <p:tgtEl>
                                          <p:spTgt spid="395308"/>
                                        </p:tgtEl>
                                        <p:attrNameLst>
                                          <p:attrName>ppt_x</p:attrName>
                                        </p:attrNameLst>
                                      </p:cBhvr>
                                      <p:tavLst>
                                        <p:tav tm="0">
                                          <p:val>
                                            <p:strVal val="1+#ppt_w/2"/>
                                          </p:val>
                                        </p:tav>
                                        <p:tav tm="100000">
                                          <p:val>
                                            <p:strVal val="#ppt_x"/>
                                          </p:val>
                                        </p:tav>
                                      </p:tavLst>
                                    </p:anim>
                                    <p:anim calcmode="lin" valueType="num">
                                      <p:cBhvr additive="base">
                                        <p:cTn id="46" dur="500" fill="hold"/>
                                        <p:tgtEl>
                                          <p:spTgt spid="395308"/>
                                        </p:tgtEl>
                                        <p:attrNameLst>
                                          <p:attrName>ppt_y</p:attrName>
                                        </p:attrNameLst>
                                      </p:cBhvr>
                                      <p:tavLst>
                                        <p:tav tm="0">
                                          <p:val>
                                            <p:strVal val="#ppt_y"/>
                                          </p:val>
                                        </p:tav>
                                        <p:tav tm="100000">
                                          <p:val>
                                            <p:strVal val="#ppt_y"/>
                                          </p:val>
                                        </p:tav>
                                      </p:tavLst>
                                    </p:anim>
                                  </p:childTnLst>
                                </p:cTn>
                              </p:par>
                              <p:par>
                                <p:cTn id="47" presetID="1" presetClass="exit" presetSubtype="0" fill="hold" grpId="1" nodeType="withEffect">
                                  <p:stCondLst>
                                    <p:cond delay="0"/>
                                  </p:stCondLst>
                                  <p:childTnLst>
                                    <p:set>
                                      <p:cBhvr>
                                        <p:cTn id="48" dur="1" fill="hold">
                                          <p:stCondLst>
                                            <p:cond delay="0"/>
                                          </p:stCondLst>
                                        </p:cTn>
                                        <p:tgtEl>
                                          <p:spTgt spid="395279"/>
                                        </p:tgtEl>
                                        <p:attrNameLst>
                                          <p:attrName>style.visibility</p:attrName>
                                        </p:attrNameLst>
                                      </p:cBhvr>
                                      <p:to>
                                        <p:strVal val="hidden"/>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8" fill="hold" grpId="0" nodeType="clickEffect">
                                  <p:stCondLst>
                                    <p:cond delay="0"/>
                                  </p:stCondLst>
                                  <p:childTnLst>
                                    <p:set>
                                      <p:cBhvr>
                                        <p:cTn id="52" dur="1" fill="hold">
                                          <p:stCondLst>
                                            <p:cond delay="0"/>
                                          </p:stCondLst>
                                        </p:cTn>
                                        <p:tgtEl>
                                          <p:spTgt spid="395286"/>
                                        </p:tgtEl>
                                        <p:attrNameLst>
                                          <p:attrName>style.visibility</p:attrName>
                                        </p:attrNameLst>
                                      </p:cBhvr>
                                      <p:to>
                                        <p:strVal val="visible"/>
                                      </p:to>
                                    </p:set>
                                    <p:anim calcmode="lin" valueType="num">
                                      <p:cBhvr additive="base">
                                        <p:cTn id="53" dur="500" fill="hold"/>
                                        <p:tgtEl>
                                          <p:spTgt spid="395286"/>
                                        </p:tgtEl>
                                        <p:attrNameLst>
                                          <p:attrName>ppt_x</p:attrName>
                                        </p:attrNameLst>
                                      </p:cBhvr>
                                      <p:tavLst>
                                        <p:tav tm="0">
                                          <p:val>
                                            <p:strVal val="0-#ppt_w/2"/>
                                          </p:val>
                                        </p:tav>
                                        <p:tav tm="100000">
                                          <p:val>
                                            <p:strVal val="#ppt_x"/>
                                          </p:val>
                                        </p:tav>
                                      </p:tavLst>
                                    </p:anim>
                                    <p:anim calcmode="lin" valueType="num">
                                      <p:cBhvr additive="base">
                                        <p:cTn id="54" dur="500" fill="hold"/>
                                        <p:tgtEl>
                                          <p:spTgt spid="395286"/>
                                        </p:tgtEl>
                                        <p:attrNameLst>
                                          <p:attrName>ppt_y</p:attrName>
                                        </p:attrNameLst>
                                      </p:cBhvr>
                                      <p:tavLst>
                                        <p:tav tm="0">
                                          <p:val>
                                            <p:strVal val="#ppt_y"/>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4" fill="hold" grpId="0" nodeType="clickEffect">
                                  <p:stCondLst>
                                    <p:cond delay="0"/>
                                  </p:stCondLst>
                                  <p:childTnLst>
                                    <p:set>
                                      <p:cBhvr>
                                        <p:cTn id="58" dur="1" fill="hold">
                                          <p:stCondLst>
                                            <p:cond delay="0"/>
                                          </p:stCondLst>
                                        </p:cTn>
                                        <p:tgtEl>
                                          <p:spTgt spid="395287"/>
                                        </p:tgtEl>
                                        <p:attrNameLst>
                                          <p:attrName>style.visibility</p:attrName>
                                        </p:attrNameLst>
                                      </p:cBhvr>
                                      <p:to>
                                        <p:strVal val="visible"/>
                                      </p:to>
                                    </p:set>
                                    <p:anim calcmode="lin" valueType="num">
                                      <p:cBhvr additive="base">
                                        <p:cTn id="59" dur="500" fill="hold"/>
                                        <p:tgtEl>
                                          <p:spTgt spid="395287"/>
                                        </p:tgtEl>
                                        <p:attrNameLst>
                                          <p:attrName>ppt_x</p:attrName>
                                        </p:attrNameLst>
                                      </p:cBhvr>
                                      <p:tavLst>
                                        <p:tav tm="0">
                                          <p:val>
                                            <p:strVal val="#ppt_x"/>
                                          </p:val>
                                        </p:tav>
                                        <p:tav tm="100000">
                                          <p:val>
                                            <p:strVal val="#ppt_x"/>
                                          </p:val>
                                        </p:tav>
                                      </p:tavLst>
                                    </p:anim>
                                    <p:anim calcmode="lin" valueType="num">
                                      <p:cBhvr additive="base">
                                        <p:cTn id="60" dur="500" fill="hold"/>
                                        <p:tgtEl>
                                          <p:spTgt spid="395287"/>
                                        </p:tgtEl>
                                        <p:attrNameLst>
                                          <p:attrName>ppt_y</p:attrName>
                                        </p:attrNameLst>
                                      </p:cBhvr>
                                      <p:tavLst>
                                        <p:tav tm="0">
                                          <p:val>
                                            <p:strVal val="1+#ppt_h/2"/>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2" fill="hold" grpId="0" nodeType="clickEffect">
                                  <p:stCondLst>
                                    <p:cond delay="0"/>
                                  </p:stCondLst>
                                  <p:childTnLst>
                                    <p:set>
                                      <p:cBhvr>
                                        <p:cTn id="64" dur="1" fill="hold">
                                          <p:stCondLst>
                                            <p:cond delay="0"/>
                                          </p:stCondLst>
                                        </p:cTn>
                                        <p:tgtEl>
                                          <p:spTgt spid="395311"/>
                                        </p:tgtEl>
                                        <p:attrNameLst>
                                          <p:attrName>style.visibility</p:attrName>
                                        </p:attrNameLst>
                                      </p:cBhvr>
                                      <p:to>
                                        <p:strVal val="visible"/>
                                      </p:to>
                                    </p:set>
                                    <p:anim calcmode="lin" valueType="num">
                                      <p:cBhvr additive="base">
                                        <p:cTn id="65" dur="500" fill="hold"/>
                                        <p:tgtEl>
                                          <p:spTgt spid="395311"/>
                                        </p:tgtEl>
                                        <p:attrNameLst>
                                          <p:attrName>ppt_x</p:attrName>
                                        </p:attrNameLst>
                                      </p:cBhvr>
                                      <p:tavLst>
                                        <p:tav tm="0">
                                          <p:val>
                                            <p:strVal val="1+#ppt_w/2"/>
                                          </p:val>
                                        </p:tav>
                                        <p:tav tm="100000">
                                          <p:val>
                                            <p:strVal val="#ppt_x"/>
                                          </p:val>
                                        </p:tav>
                                      </p:tavLst>
                                    </p:anim>
                                    <p:anim calcmode="lin" valueType="num">
                                      <p:cBhvr additive="base">
                                        <p:cTn id="66" dur="500" fill="hold"/>
                                        <p:tgtEl>
                                          <p:spTgt spid="395311"/>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2" presetClass="entr" presetSubtype="8" fill="hold" grpId="0" nodeType="clickEffect">
                                  <p:stCondLst>
                                    <p:cond delay="0"/>
                                  </p:stCondLst>
                                  <p:childTnLst>
                                    <p:set>
                                      <p:cBhvr>
                                        <p:cTn id="70" dur="1" fill="hold">
                                          <p:stCondLst>
                                            <p:cond delay="0"/>
                                          </p:stCondLst>
                                        </p:cTn>
                                        <p:tgtEl>
                                          <p:spTgt spid="395290"/>
                                        </p:tgtEl>
                                        <p:attrNameLst>
                                          <p:attrName>style.visibility</p:attrName>
                                        </p:attrNameLst>
                                      </p:cBhvr>
                                      <p:to>
                                        <p:strVal val="visible"/>
                                      </p:to>
                                    </p:set>
                                    <p:anim calcmode="lin" valueType="num">
                                      <p:cBhvr additive="base">
                                        <p:cTn id="71" dur="500" fill="hold"/>
                                        <p:tgtEl>
                                          <p:spTgt spid="395290"/>
                                        </p:tgtEl>
                                        <p:attrNameLst>
                                          <p:attrName>ppt_x</p:attrName>
                                        </p:attrNameLst>
                                      </p:cBhvr>
                                      <p:tavLst>
                                        <p:tav tm="0">
                                          <p:val>
                                            <p:strVal val="0-#ppt_w/2"/>
                                          </p:val>
                                        </p:tav>
                                        <p:tav tm="100000">
                                          <p:val>
                                            <p:strVal val="#ppt_x"/>
                                          </p:val>
                                        </p:tav>
                                      </p:tavLst>
                                    </p:anim>
                                    <p:anim calcmode="lin" valueType="num">
                                      <p:cBhvr additive="base">
                                        <p:cTn id="72" dur="500" fill="hold"/>
                                        <p:tgtEl>
                                          <p:spTgt spid="395290"/>
                                        </p:tgtEl>
                                        <p:attrNameLst>
                                          <p:attrName>ppt_y</p:attrName>
                                        </p:attrNameLst>
                                      </p:cBhvr>
                                      <p:tavLst>
                                        <p:tav tm="0">
                                          <p:val>
                                            <p:strVal val="#ppt_y"/>
                                          </p:val>
                                        </p:tav>
                                        <p:tav tm="100000">
                                          <p:val>
                                            <p:strVal val="#ppt_y"/>
                                          </p:val>
                                        </p:tav>
                                      </p:tavLst>
                                    </p:anim>
                                  </p:childTnLst>
                                </p:cTn>
                              </p:par>
                            </p:childTnLst>
                          </p:cTn>
                        </p:par>
                      </p:childTnLst>
                    </p:cTn>
                  </p:par>
                  <p:par>
                    <p:cTn id="73" fill="hold" nodeType="clickPar">
                      <p:stCondLst>
                        <p:cond delay="indefinite"/>
                      </p:stCondLst>
                      <p:childTnLst>
                        <p:par>
                          <p:cTn id="74" fill="hold" nodeType="withGroup">
                            <p:stCondLst>
                              <p:cond delay="0"/>
                            </p:stCondLst>
                            <p:childTnLst>
                              <p:par>
                                <p:cTn id="75" presetID="2" presetClass="entr" presetSubtype="4" fill="hold" grpId="0" nodeType="clickEffect">
                                  <p:stCondLst>
                                    <p:cond delay="0"/>
                                  </p:stCondLst>
                                  <p:childTnLst>
                                    <p:set>
                                      <p:cBhvr>
                                        <p:cTn id="76" dur="1" fill="hold">
                                          <p:stCondLst>
                                            <p:cond delay="0"/>
                                          </p:stCondLst>
                                        </p:cTn>
                                        <p:tgtEl>
                                          <p:spTgt spid="395289"/>
                                        </p:tgtEl>
                                        <p:attrNameLst>
                                          <p:attrName>style.visibility</p:attrName>
                                        </p:attrNameLst>
                                      </p:cBhvr>
                                      <p:to>
                                        <p:strVal val="visible"/>
                                      </p:to>
                                    </p:set>
                                    <p:anim calcmode="lin" valueType="num">
                                      <p:cBhvr additive="base">
                                        <p:cTn id="77" dur="500" fill="hold"/>
                                        <p:tgtEl>
                                          <p:spTgt spid="395289"/>
                                        </p:tgtEl>
                                        <p:attrNameLst>
                                          <p:attrName>ppt_x</p:attrName>
                                        </p:attrNameLst>
                                      </p:cBhvr>
                                      <p:tavLst>
                                        <p:tav tm="0">
                                          <p:val>
                                            <p:strVal val="#ppt_x"/>
                                          </p:val>
                                        </p:tav>
                                        <p:tav tm="100000">
                                          <p:val>
                                            <p:strVal val="#ppt_x"/>
                                          </p:val>
                                        </p:tav>
                                      </p:tavLst>
                                    </p:anim>
                                    <p:anim calcmode="lin" valueType="num">
                                      <p:cBhvr additive="base">
                                        <p:cTn id="78" dur="500" fill="hold"/>
                                        <p:tgtEl>
                                          <p:spTgt spid="395289"/>
                                        </p:tgtEl>
                                        <p:attrNameLst>
                                          <p:attrName>ppt_y</p:attrName>
                                        </p:attrNameLst>
                                      </p:cBhvr>
                                      <p:tavLst>
                                        <p:tav tm="0">
                                          <p:val>
                                            <p:strVal val="1+#ppt_h/2"/>
                                          </p:val>
                                        </p:tav>
                                        <p:tav tm="100000">
                                          <p:val>
                                            <p:strVal val="#ppt_y"/>
                                          </p:val>
                                        </p:tav>
                                      </p:tavLst>
                                    </p:anim>
                                  </p:childTnLst>
                                </p:cTn>
                              </p:par>
                            </p:childTnLst>
                          </p:cTn>
                        </p:par>
                      </p:childTnLst>
                    </p:cTn>
                  </p:par>
                  <p:par>
                    <p:cTn id="79" fill="hold" nodeType="clickPar">
                      <p:stCondLst>
                        <p:cond delay="indefinite"/>
                      </p:stCondLst>
                      <p:childTnLst>
                        <p:par>
                          <p:cTn id="80" fill="hold" nodeType="withGroup">
                            <p:stCondLst>
                              <p:cond delay="0"/>
                            </p:stCondLst>
                            <p:childTnLst>
                              <p:par>
                                <p:cTn id="81" presetID="2" presetClass="entr" presetSubtype="4" fill="hold" grpId="0" nodeType="clickEffect">
                                  <p:stCondLst>
                                    <p:cond delay="0"/>
                                  </p:stCondLst>
                                  <p:childTnLst>
                                    <p:set>
                                      <p:cBhvr>
                                        <p:cTn id="82" dur="1" fill="hold">
                                          <p:stCondLst>
                                            <p:cond delay="0"/>
                                          </p:stCondLst>
                                        </p:cTn>
                                        <p:tgtEl>
                                          <p:spTgt spid="395288"/>
                                        </p:tgtEl>
                                        <p:attrNameLst>
                                          <p:attrName>style.visibility</p:attrName>
                                        </p:attrNameLst>
                                      </p:cBhvr>
                                      <p:to>
                                        <p:strVal val="visible"/>
                                      </p:to>
                                    </p:set>
                                    <p:anim calcmode="lin" valueType="num">
                                      <p:cBhvr additive="base">
                                        <p:cTn id="83" dur="500" fill="hold"/>
                                        <p:tgtEl>
                                          <p:spTgt spid="395288"/>
                                        </p:tgtEl>
                                        <p:attrNameLst>
                                          <p:attrName>ppt_x</p:attrName>
                                        </p:attrNameLst>
                                      </p:cBhvr>
                                      <p:tavLst>
                                        <p:tav tm="0">
                                          <p:val>
                                            <p:strVal val="#ppt_x"/>
                                          </p:val>
                                        </p:tav>
                                        <p:tav tm="100000">
                                          <p:val>
                                            <p:strVal val="#ppt_x"/>
                                          </p:val>
                                        </p:tav>
                                      </p:tavLst>
                                    </p:anim>
                                    <p:anim calcmode="lin" valueType="num">
                                      <p:cBhvr additive="base">
                                        <p:cTn id="84" dur="500" fill="hold"/>
                                        <p:tgtEl>
                                          <p:spTgt spid="395288"/>
                                        </p:tgtEl>
                                        <p:attrNameLst>
                                          <p:attrName>ppt_y</p:attrName>
                                        </p:attrNameLst>
                                      </p:cBhvr>
                                      <p:tavLst>
                                        <p:tav tm="0">
                                          <p:val>
                                            <p:strVal val="1+#ppt_h/2"/>
                                          </p:val>
                                        </p:tav>
                                        <p:tav tm="100000">
                                          <p:val>
                                            <p:strVal val="#ppt_y"/>
                                          </p:val>
                                        </p:tav>
                                      </p:tavLst>
                                    </p:anim>
                                  </p:childTnLst>
                                </p:cTn>
                              </p:par>
                              <p:par>
                                <p:cTn id="85" presetID="2" presetClass="entr" presetSubtype="4" fill="hold" nodeType="withEffect">
                                  <p:stCondLst>
                                    <p:cond delay="0"/>
                                  </p:stCondLst>
                                  <p:childTnLst>
                                    <p:set>
                                      <p:cBhvr>
                                        <p:cTn id="86" dur="1" fill="hold">
                                          <p:stCondLst>
                                            <p:cond delay="0"/>
                                          </p:stCondLst>
                                        </p:cTn>
                                        <p:tgtEl>
                                          <p:spTgt spid="6"/>
                                        </p:tgtEl>
                                        <p:attrNameLst>
                                          <p:attrName>style.visibility</p:attrName>
                                        </p:attrNameLst>
                                      </p:cBhvr>
                                      <p:to>
                                        <p:strVal val="visible"/>
                                      </p:to>
                                    </p:set>
                                    <p:anim calcmode="lin" valueType="num">
                                      <p:cBhvr additive="base">
                                        <p:cTn id="87" dur="500" fill="hold"/>
                                        <p:tgtEl>
                                          <p:spTgt spid="6"/>
                                        </p:tgtEl>
                                        <p:attrNameLst>
                                          <p:attrName>ppt_x</p:attrName>
                                        </p:attrNameLst>
                                      </p:cBhvr>
                                      <p:tavLst>
                                        <p:tav tm="0">
                                          <p:val>
                                            <p:strVal val="#ppt_x"/>
                                          </p:val>
                                        </p:tav>
                                        <p:tav tm="100000">
                                          <p:val>
                                            <p:strVal val="#ppt_x"/>
                                          </p:val>
                                        </p:tav>
                                      </p:tavLst>
                                    </p:anim>
                                    <p:anim calcmode="lin" valueType="num">
                                      <p:cBhvr additive="base">
                                        <p:cTn id="8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89" fill="hold" nodeType="clickPar">
                      <p:stCondLst>
                        <p:cond delay="indefinite"/>
                      </p:stCondLst>
                      <p:childTnLst>
                        <p:par>
                          <p:cTn id="90" fill="hold" nodeType="withGroup">
                            <p:stCondLst>
                              <p:cond delay="0"/>
                            </p:stCondLst>
                            <p:childTnLst>
                              <p:par>
                                <p:cTn id="91" presetID="2" presetClass="entr" presetSubtype="4" fill="hold" grpId="0" nodeType="clickEffect">
                                  <p:stCondLst>
                                    <p:cond delay="0"/>
                                  </p:stCondLst>
                                  <p:childTnLst>
                                    <p:set>
                                      <p:cBhvr>
                                        <p:cTn id="92" dur="1" fill="hold">
                                          <p:stCondLst>
                                            <p:cond delay="0"/>
                                          </p:stCondLst>
                                        </p:cTn>
                                        <p:tgtEl>
                                          <p:spTgt spid="395291"/>
                                        </p:tgtEl>
                                        <p:attrNameLst>
                                          <p:attrName>style.visibility</p:attrName>
                                        </p:attrNameLst>
                                      </p:cBhvr>
                                      <p:to>
                                        <p:strVal val="visible"/>
                                      </p:to>
                                    </p:set>
                                    <p:anim calcmode="lin" valueType="num">
                                      <p:cBhvr additive="base">
                                        <p:cTn id="93" dur="500" fill="hold"/>
                                        <p:tgtEl>
                                          <p:spTgt spid="395291"/>
                                        </p:tgtEl>
                                        <p:attrNameLst>
                                          <p:attrName>ppt_x</p:attrName>
                                        </p:attrNameLst>
                                      </p:cBhvr>
                                      <p:tavLst>
                                        <p:tav tm="0">
                                          <p:val>
                                            <p:strVal val="#ppt_x"/>
                                          </p:val>
                                        </p:tav>
                                        <p:tav tm="100000">
                                          <p:val>
                                            <p:strVal val="#ppt_x"/>
                                          </p:val>
                                        </p:tav>
                                      </p:tavLst>
                                    </p:anim>
                                    <p:anim calcmode="lin" valueType="num">
                                      <p:cBhvr additive="base">
                                        <p:cTn id="94" dur="500" fill="hold"/>
                                        <p:tgtEl>
                                          <p:spTgt spid="395291"/>
                                        </p:tgtEl>
                                        <p:attrNameLst>
                                          <p:attrName>ppt_y</p:attrName>
                                        </p:attrNameLst>
                                      </p:cBhvr>
                                      <p:tavLst>
                                        <p:tav tm="0">
                                          <p:val>
                                            <p:strVal val="1+#ppt_h/2"/>
                                          </p:val>
                                        </p:tav>
                                        <p:tav tm="100000">
                                          <p:val>
                                            <p:strVal val="#ppt_y"/>
                                          </p:val>
                                        </p:tav>
                                      </p:tavLst>
                                    </p:anim>
                                  </p:childTnLst>
                                </p:cTn>
                              </p:par>
                            </p:childTnLst>
                          </p:cTn>
                        </p:par>
                      </p:childTnLst>
                    </p:cTn>
                  </p:par>
                  <p:par>
                    <p:cTn id="95" fill="hold" nodeType="clickPar">
                      <p:stCondLst>
                        <p:cond delay="indefinite"/>
                      </p:stCondLst>
                      <p:childTnLst>
                        <p:par>
                          <p:cTn id="96" fill="hold" nodeType="withGroup">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395294"/>
                                        </p:tgtEl>
                                        <p:attrNameLst>
                                          <p:attrName>style.visibility</p:attrName>
                                        </p:attrNameLst>
                                      </p:cBhvr>
                                      <p:to>
                                        <p:strVal val="visible"/>
                                      </p:to>
                                    </p:set>
                                    <p:anim calcmode="lin" valueType="num">
                                      <p:cBhvr additive="base">
                                        <p:cTn id="99" dur="500" fill="hold"/>
                                        <p:tgtEl>
                                          <p:spTgt spid="395294"/>
                                        </p:tgtEl>
                                        <p:attrNameLst>
                                          <p:attrName>ppt_x</p:attrName>
                                        </p:attrNameLst>
                                      </p:cBhvr>
                                      <p:tavLst>
                                        <p:tav tm="0">
                                          <p:val>
                                            <p:strVal val="#ppt_x"/>
                                          </p:val>
                                        </p:tav>
                                        <p:tav tm="100000">
                                          <p:val>
                                            <p:strVal val="#ppt_x"/>
                                          </p:val>
                                        </p:tav>
                                      </p:tavLst>
                                    </p:anim>
                                    <p:anim calcmode="lin" valueType="num">
                                      <p:cBhvr additive="base">
                                        <p:cTn id="100" dur="500" fill="hold"/>
                                        <p:tgtEl>
                                          <p:spTgt spid="395294"/>
                                        </p:tgtEl>
                                        <p:attrNameLst>
                                          <p:attrName>ppt_y</p:attrName>
                                        </p:attrNameLst>
                                      </p:cBhvr>
                                      <p:tavLst>
                                        <p:tav tm="0">
                                          <p:val>
                                            <p:strVal val="1+#ppt_h/2"/>
                                          </p:val>
                                        </p:tav>
                                        <p:tav tm="100000">
                                          <p:val>
                                            <p:strVal val="#ppt_y"/>
                                          </p:val>
                                        </p:tav>
                                      </p:tavLst>
                                    </p:anim>
                                  </p:childTnLst>
                                </p:cTn>
                              </p:par>
                            </p:childTnLst>
                          </p:cTn>
                        </p:par>
                      </p:childTnLst>
                    </p:cTn>
                  </p:par>
                  <p:par>
                    <p:cTn id="101" fill="hold" nodeType="clickPar">
                      <p:stCondLst>
                        <p:cond delay="indefinite"/>
                      </p:stCondLst>
                      <p:childTnLst>
                        <p:par>
                          <p:cTn id="102" fill="hold" nodeType="withGroup">
                            <p:stCondLst>
                              <p:cond delay="0"/>
                            </p:stCondLst>
                            <p:childTnLst>
                              <p:par>
                                <p:cTn id="103" presetID="2" presetClass="entr" presetSubtype="4" fill="hold" grpId="0" nodeType="clickEffect">
                                  <p:stCondLst>
                                    <p:cond delay="0"/>
                                  </p:stCondLst>
                                  <p:childTnLst>
                                    <p:set>
                                      <p:cBhvr>
                                        <p:cTn id="104" dur="1" fill="hold">
                                          <p:stCondLst>
                                            <p:cond delay="0"/>
                                          </p:stCondLst>
                                        </p:cTn>
                                        <p:tgtEl>
                                          <p:spTgt spid="395293"/>
                                        </p:tgtEl>
                                        <p:attrNameLst>
                                          <p:attrName>style.visibility</p:attrName>
                                        </p:attrNameLst>
                                      </p:cBhvr>
                                      <p:to>
                                        <p:strVal val="visible"/>
                                      </p:to>
                                    </p:set>
                                    <p:anim calcmode="lin" valueType="num">
                                      <p:cBhvr additive="base">
                                        <p:cTn id="105" dur="500" fill="hold"/>
                                        <p:tgtEl>
                                          <p:spTgt spid="395293"/>
                                        </p:tgtEl>
                                        <p:attrNameLst>
                                          <p:attrName>ppt_x</p:attrName>
                                        </p:attrNameLst>
                                      </p:cBhvr>
                                      <p:tavLst>
                                        <p:tav tm="0">
                                          <p:val>
                                            <p:strVal val="#ppt_x"/>
                                          </p:val>
                                        </p:tav>
                                        <p:tav tm="100000">
                                          <p:val>
                                            <p:strVal val="#ppt_x"/>
                                          </p:val>
                                        </p:tav>
                                      </p:tavLst>
                                    </p:anim>
                                    <p:anim calcmode="lin" valueType="num">
                                      <p:cBhvr additive="base">
                                        <p:cTn id="106" dur="500" fill="hold"/>
                                        <p:tgtEl>
                                          <p:spTgt spid="395293"/>
                                        </p:tgtEl>
                                        <p:attrNameLst>
                                          <p:attrName>ppt_y</p:attrName>
                                        </p:attrNameLst>
                                      </p:cBhvr>
                                      <p:tavLst>
                                        <p:tav tm="0">
                                          <p:val>
                                            <p:strVal val="1+#ppt_h/2"/>
                                          </p:val>
                                        </p:tav>
                                        <p:tav tm="100000">
                                          <p:val>
                                            <p:strVal val="#ppt_y"/>
                                          </p:val>
                                        </p:tav>
                                      </p:tavLst>
                                    </p:anim>
                                  </p:childTnLst>
                                </p:cTn>
                              </p:par>
                              <p:par>
                                <p:cTn id="107" presetID="2" presetClass="entr" presetSubtype="4" fill="hold" nodeType="withEffect">
                                  <p:stCondLst>
                                    <p:cond delay="0"/>
                                  </p:stCondLst>
                                  <p:childTnLst>
                                    <p:set>
                                      <p:cBhvr>
                                        <p:cTn id="108" dur="1" fill="hold">
                                          <p:stCondLst>
                                            <p:cond delay="0"/>
                                          </p:stCondLst>
                                        </p:cTn>
                                        <p:tgtEl>
                                          <p:spTgt spid="7"/>
                                        </p:tgtEl>
                                        <p:attrNameLst>
                                          <p:attrName>style.visibility</p:attrName>
                                        </p:attrNameLst>
                                      </p:cBhvr>
                                      <p:to>
                                        <p:strVal val="visible"/>
                                      </p:to>
                                    </p:set>
                                    <p:anim calcmode="lin" valueType="num">
                                      <p:cBhvr additive="base">
                                        <p:cTn id="109" dur="500" fill="hold"/>
                                        <p:tgtEl>
                                          <p:spTgt spid="7"/>
                                        </p:tgtEl>
                                        <p:attrNameLst>
                                          <p:attrName>ppt_x</p:attrName>
                                        </p:attrNameLst>
                                      </p:cBhvr>
                                      <p:tavLst>
                                        <p:tav tm="0">
                                          <p:val>
                                            <p:strVal val="#ppt_x"/>
                                          </p:val>
                                        </p:tav>
                                        <p:tav tm="100000">
                                          <p:val>
                                            <p:strVal val="#ppt_x"/>
                                          </p:val>
                                        </p:tav>
                                      </p:tavLst>
                                    </p:anim>
                                    <p:anim calcmode="lin" valueType="num">
                                      <p:cBhvr additive="base">
                                        <p:cTn id="110"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11" fill="hold" nodeType="clickPar">
                      <p:stCondLst>
                        <p:cond delay="indefinite"/>
                      </p:stCondLst>
                      <p:childTnLst>
                        <p:par>
                          <p:cTn id="112" fill="hold" nodeType="withGroup">
                            <p:stCondLst>
                              <p:cond delay="0"/>
                            </p:stCondLst>
                            <p:childTnLst>
                              <p:par>
                                <p:cTn id="113" presetID="2" presetClass="entr" presetSubtype="4" fill="hold" grpId="0" nodeType="clickEffect">
                                  <p:stCondLst>
                                    <p:cond delay="0"/>
                                  </p:stCondLst>
                                  <p:childTnLst>
                                    <p:set>
                                      <p:cBhvr>
                                        <p:cTn id="114" dur="1" fill="hold">
                                          <p:stCondLst>
                                            <p:cond delay="0"/>
                                          </p:stCondLst>
                                        </p:cTn>
                                        <p:tgtEl>
                                          <p:spTgt spid="395295"/>
                                        </p:tgtEl>
                                        <p:attrNameLst>
                                          <p:attrName>style.visibility</p:attrName>
                                        </p:attrNameLst>
                                      </p:cBhvr>
                                      <p:to>
                                        <p:strVal val="visible"/>
                                      </p:to>
                                    </p:set>
                                    <p:anim calcmode="lin" valueType="num">
                                      <p:cBhvr additive="base">
                                        <p:cTn id="115" dur="500" fill="hold"/>
                                        <p:tgtEl>
                                          <p:spTgt spid="395295"/>
                                        </p:tgtEl>
                                        <p:attrNameLst>
                                          <p:attrName>ppt_x</p:attrName>
                                        </p:attrNameLst>
                                      </p:cBhvr>
                                      <p:tavLst>
                                        <p:tav tm="0">
                                          <p:val>
                                            <p:strVal val="#ppt_x"/>
                                          </p:val>
                                        </p:tav>
                                        <p:tav tm="100000">
                                          <p:val>
                                            <p:strVal val="#ppt_x"/>
                                          </p:val>
                                        </p:tav>
                                      </p:tavLst>
                                    </p:anim>
                                    <p:anim calcmode="lin" valueType="num">
                                      <p:cBhvr additive="base">
                                        <p:cTn id="116" dur="500" fill="hold"/>
                                        <p:tgtEl>
                                          <p:spTgt spid="395295"/>
                                        </p:tgtEl>
                                        <p:attrNameLst>
                                          <p:attrName>ppt_y</p:attrName>
                                        </p:attrNameLst>
                                      </p:cBhvr>
                                      <p:tavLst>
                                        <p:tav tm="0">
                                          <p:val>
                                            <p:strVal val="1+#ppt_h/2"/>
                                          </p:val>
                                        </p:tav>
                                        <p:tav tm="100000">
                                          <p:val>
                                            <p:strVal val="#ppt_y"/>
                                          </p:val>
                                        </p:tav>
                                      </p:tavLst>
                                    </p:anim>
                                  </p:childTnLst>
                                </p:cTn>
                              </p:par>
                            </p:childTnLst>
                          </p:cTn>
                        </p:par>
                      </p:childTnLst>
                    </p:cTn>
                  </p:par>
                  <p:par>
                    <p:cTn id="117" fill="hold" nodeType="clickPar">
                      <p:stCondLst>
                        <p:cond delay="indefinite"/>
                      </p:stCondLst>
                      <p:childTnLst>
                        <p:par>
                          <p:cTn id="118" fill="hold" nodeType="withGroup">
                            <p:stCondLst>
                              <p:cond delay="0"/>
                            </p:stCondLst>
                            <p:childTnLst>
                              <p:par>
                                <p:cTn id="119" presetID="2" presetClass="entr" presetSubtype="8" fill="hold" nodeType="clickEffect">
                                  <p:stCondLst>
                                    <p:cond delay="0"/>
                                  </p:stCondLst>
                                  <p:childTnLst>
                                    <p:set>
                                      <p:cBhvr>
                                        <p:cTn id="120" dur="1" fill="hold">
                                          <p:stCondLst>
                                            <p:cond delay="0"/>
                                          </p:stCondLst>
                                        </p:cTn>
                                        <p:tgtEl>
                                          <p:spTgt spid="3"/>
                                        </p:tgtEl>
                                        <p:attrNameLst>
                                          <p:attrName>style.visibility</p:attrName>
                                        </p:attrNameLst>
                                      </p:cBhvr>
                                      <p:to>
                                        <p:strVal val="visible"/>
                                      </p:to>
                                    </p:set>
                                    <p:anim calcmode="lin" valueType="num">
                                      <p:cBhvr additive="base">
                                        <p:cTn id="121" dur="500" fill="hold"/>
                                        <p:tgtEl>
                                          <p:spTgt spid="3"/>
                                        </p:tgtEl>
                                        <p:attrNameLst>
                                          <p:attrName>ppt_x</p:attrName>
                                        </p:attrNameLst>
                                      </p:cBhvr>
                                      <p:tavLst>
                                        <p:tav tm="0">
                                          <p:val>
                                            <p:strVal val="0-#ppt_w/2"/>
                                          </p:val>
                                        </p:tav>
                                        <p:tav tm="100000">
                                          <p:val>
                                            <p:strVal val="#ppt_x"/>
                                          </p:val>
                                        </p:tav>
                                      </p:tavLst>
                                    </p:anim>
                                    <p:anim calcmode="lin" valueType="num">
                                      <p:cBhvr additive="base">
                                        <p:cTn id="122" dur="500" fill="hold"/>
                                        <p:tgtEl>
                                          <p:spTgt spid="3"/>
                                        </p:tgtEl>
                                        <p:attrNameLst>
                                          <p:attrName>ppt_y</p:attrName>
                                        </p:attrNameLst>
                                      </p:cBhvr>
                                      <p:tavLst>
                                        <p:tav tm="0">
                                          <p:val>
                                            <p:strVal val="#ppt_y"/>
                                          </p:val>
                                        </p:tav>
                                        <p:tav tm="100000">
                                          <p:val>
                                            <p:strVal val="#ppt_y"/>
                                          </p:val>
                                        </p:tav>
                                      </p:tavLst>
                                    </p:anim>
                                  </p:childTnLst>
                                </p:cTn>
                              </p:par>
                              <p:par>
                                <p:cTn id="123" presetID="1" presetClass="exit" presetSubtype="0" fill="hold" grpId="1" nodeType="withEffect">
                                  <p:stCondLst>
                                    <p:cond delay="0"/>
                                  </p:stCondLst>
                                  <p:childTnLst>
                                    <p:set>
                                      <p:cBhvr>
                                        <p:cTn id="124" dur="1" fill="hold">
                                          <p:stCondLst>
                                            <p:cond delay="0"/>
                                          </p:stCondLst>
                                        </p:cTn>
                                        <p:tgtEl>
                                          <p:spTgt spid="395286"/>
                                        </p:tgtEl>
                                        <p:attrNameLst>
                                          <p:attrName>style.visibility</p:attrName>
                                        </p:attrNameLst>
                                      </p:cBhvr>
                                      <p:to>
                                        <p:strVal val="hidden"/>
                                      </p:to>
                                    </p:set>
                                  </p:childTnLst>
                                </p:cTn>
                              </p:par>
                              <p:par>
                                <p:cTn id="125" presetID="2" presetClass="entr" presetSubtype="4" fill="hold" grpId="0" nodeType="withEffect">
                                  <p:stCondLst>
                                    <p:cond delay="0"/>
                                  </p:stCondLst>
                                  <p:childTnLst>
                                    <p:set>
                                      <p:cBhvr>
                                        <p:cTn id="126" dur="1" fill="hold">
                                          <p:stCondLst>
                                            <p:cond delay="0"/>
                                          </p:stCondLst>
                                        </p:cTn>
                                        <p:tgtEl>
                                          <p:spTgt spid="395298"/>
                                        </p:tgtEl>
                                        <p:attrNameLst>
                                          <p:attrName>style.visibility</p:attrName>
                                        </p:attrNameLst>
                                      </p:cBhvr>
                                      <p:to>
                                        <p:strVal val="visible"/>
                                      </p:to>
                                    </p:set>
                                    <p:anim calcmode="lin" valueType="num">
                                      <p:cBhvr additive="base">
                                        <p:cTn id="127" dur="500" fill="hold"/>
                                        <p:tgtEl>
                                          <p:spTgt spid="395298"/>
                                        </p:tgtEl>
                                        <p:attrNameLst>
                                          <p:attrName>ppt_x</p:attrName>
                                        </p:attrNameLst>
                                      </p:cBhvr>
                                      <p:tavLst>
                                        <p:tav tm="0">
                                          <p:val>
                                            <p:strVal val="#ppt_x"/>
                                          </p:val>
                                        </p:tav>
                                        <p:tav tm="100000">
                                          <p:val>
                                            <p:strVal val="#ppt_x"/>
                                          </p:val>
                                        </p:tav>
                                      </p:tavLst>
                                    </p:anim>
                                    <p:anim calcmode="lin" valueType="num">
                                      <p:cBhvr additive="base">
                                        <p:cTn id="128" dur="500" fill="hold"/>
                                        <p:tgtEl>
                                          <p:spTgt spid="395298"/>
                                        </p:tgtEl>
                                        <p:attrNameLst>
                                          <p:attrName>ppt_y</p:attrName>
                                        </p:attrNameLst>
                                      </p:cBhvr>
                                      <p:tavLst>
                                        <p:tav tm="0">
                                          <p:val>
                                            <p:strVal val="1+#ppt_h/2"/>
                                          </p:val>
                                        </p:tav>
                                        <p:tav tm="100000">
                                          <p:val>
                                            <p:strVal val="#ppt_y"/>
                                          </p:val>
                                        </p:tav>
                                      </p:tavLst>
                                    </p:anim>
                                  </p:childTnLst>
                                </p:cTn>
                              </p:par>
                              <p:par>
                                <p:cTn id="129" presetID="1" presetClass="exit" presetSubtype="0" fill="hold" grpId="1" nodeType="withEffect">
                                  <p:stCondLst>
                                    <p:cond delay="0"/>
                                  </p:stCondLst>
                                  <p:childTnLst>
                                    <p:set>
                                      <p:cBhvr>
                                        <p:cTn id="130" dur="1" fill="hold">
                                          <p:stCondLst>
                                            <p:cond delay="0"/>
                                          </p:stCondLst>
                                        </p:cTn>
                                        <p:tgtEl>
                                          <p:spTgt spid="39529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5275" grpId="0" animBg="1"/>
      <p:bldP spid="395276" grpId="0" animBg="1" autoUpdateAnimBg="0"/>
      <p:bldP spid="395278" grpId="0" autoUpdateAnimBg="0"/>
      <p:bldP spid="395279" grpId="0" animBg="1" autoUpdateAnimBg="0"/>
      <p:bldP spid="395279" grpId="1" animBg="1"/>
      <p:bldP spid="395285" grpId="0" animBg="1"/>
      <p:bldP spid="395286" grpId="0" animBg="1" autoUpdateAnimBg="0"/>
      <p:bldP spid="395286" grpId="1" animBg="1"/>
      <p:bldP spid="395287" grpId="0" animBg="1"/>
      <p:bldP spid="395288" grpId="0" animBg="1" autoUpdateAnimBg="0"/>
      <p:bldP spid="395289" grpId="0" animBg="1"/>
      <p:bldP spid="395290" grpId="0" animBg="1" autoUpdateAnimBg="0"/>
      <p:bldP spid="395291" grpId="0" animBg="1"/>
      <p:bldP spid="395293" grpId="0" animBg="1" autoUpdateAnimBg="0"/>
      <p:bldP spid="395294" grpId="0" animBg="1"/>
      <p:bldP spid="395295" grpId="0" animBg="1"/>
      <p:bldP spid="395295" grpId="1" animBg="1"/>
      <p:bldP spid="395298" grpId="0" animBg="1" autoUpdateAnimBg="0"/>
      <p:bldP spid="395308" grpId="0" animBg="1" autoUpdateAnimBg="0"/>
      <p:bldP spid="395311" grpId="0" animBg="1"/>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5762" name="Picture 2" descr="capture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47813" y="114300"/>
            <a:ext cx="6048375" cy="72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5763" name="Picture 3" descr="capture1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1488" y="1270000"/>
            <a:ext cx="8201025" cy="381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5764" name="Rectangle 4"/>
          <p:cNvSpPr>
            <a:spLocks noChangeArrowheads="1"/>
          </p:cNvSpPr>
          <p:nvPr/>
        </p:nvSpPr>
        <p:spPr bwMode="auto">
          <a:xfrm>
            <a:off x="381000" y="762000"/>
            <a:ext cx="42799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a:latin typeface="Times New Roman" pitchFamily="18" charset="0"/>
              </a:rPr>
              <a:t>Algorithm: </a:t>
            </a:r>
            <a:r>
              <a:rPr lang="en-US" altLang="en-US">
                <a:solidFill>
                  <a:srgbClr val="00FFFF"/>
                </a:solidFill>
                <a:latin typeface="Times New Roman" pitchFamily="18" charset="0"/>
              </a:rPr>
              <a:t>GetExp( </a:t>
            </a:r>
            <a:r>
              <a:rPr lang="en-US" altLang="en-US">
                <a:solidFill>
                  <a:schemeClr val="tx2"/>
                </a:solidFill>
                <a:latin typeface="Times New Roman" pitchFamily="18" charset="0"/>
              </a:rPr>
              <a:t>s</a:t>
            </a:r>
            <a:r>
              <a:rPr lang="en-US" altLang="en-US">
                <a:latin typeface="Times New Roman" pitchFamily="18" charset="0"/>
              </a:rPr>
              <a:t>, </a:t>
            </a:r>
            <a:r>
              <a:rPr lang="en-US" altLang="en-US">
                <a:solidFill>
                  <a:schemeClr val="accent2"/>
                </a:solidFill>
                <a:latin typeface="Times New Roman" pitchFamily="18" charset="0"/>
              </a:rPr>
              <a:t>i</a:t>
            </a:r>
            <a:r>
              <a:rPr lang="en-US" altLang="en-US">
                <a:solidFill>
                  <a:srgbClr val="00FFFF"/>
                </a:solidFill>
                <a:latin typeface="Times New Roman" pitchFamily="18" charset="0"/>
              </a:rPr>
              <a:t> )</a:t>
            </a:r>
          </a:p>
        </p:txBody>
      </p:sp>
      <p:grpSp>
        <p:nvGrpSpPr>
          <p:cNvPr id="245765" name="Group 20"/>
          <p:cNvGrpSpPr>
            <a:grpSpLocks/>
          </p:cNvGrpSpPr>
          <p:nvPr/>
        </p:nvGrpSpPr>
        <p:grpSpPr bwMode="auto">
          <a:xfrm>
            <a:off x="1600200" y="139700"/>
            <a:ext cx="1219200" cy="457200"/>
            <a:chOff x="1008" y="88"/>
            <a:chExt cx="768" cy="288"/>
          </a:xfrm>
        </p:grpSpPr>
        <p:sp>
          <p:nvSpPr>
            <p:cNvPr id="245802" name="Rectangle 21"/>
            <p:cNvSpPr>
              <a:spLocks noChangeArrowheads="1"/>
            </p:cNvSpPr>
            <p:nvPr/>
          </p:nvSpPr>
          <p:spPr bwMode="auto">
            <a:xfrm>
              <a:off x="1448" y="88"/>
              <a:ext cx="328" cy="288"/>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45803" name="Rectangle 22"/>
            <p:cNvSpPr>
              <a:spLocks noChangeArrowheads="1"/>
            </p:cNvSpPr>
            <p:nvPr/>
          </p:nvSpPr>
          <p:spPr bwMode="auto">
            <a:xfrm>
              <a:off x="1008" y="88"/>
              <a:ext cx="240" cy="144"/>
            </a:xfrm>
            <a:prstGeom prst="rect">
              <a:avLst/>
            </a:prstGeom>
            <a:noFill/>
            <a:ln w="254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sp>
        <p:nvSpPr>
          <p:cNvPr id="245766" name="Rectangle 23"/>
          <p:cNvSpPr>
            <a:spLocks noChangeArrowheads="1"/>
          </p:cNvSpPr>
          <p:nvPr/>
        </p:nvSpPr>
        <p:spPr bwMode="auto">
          <a:xfrm>
            <a:off x="2832100" y="139700"/>
            <a:ext cx="215900" cy="457200"/>
          </a:xfrm>
          <a:prstGeom prst="rect">
            <a:avLst/>
          </a:prstGeom>
          <a:noFill/>
          <a:ln w="254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45767" name="Rectangle 24"/>
          <p:cNvSpPr>
            <a:spLocks noChangeArrowheads="1"/>
          </p:cNvSpPr>
          <p:nvPr/>
        </p:nvSpPr>
        <p:spPr bwMode="auto">
          <a:xfrm>
            <a:off x="3048000" y="355600"/>
            <a:ext cx="444500" cy="241300"/>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nvGrpSpPr>
          <p:cNvPr id="245768" name="Group 25"/>
          <p:cNvGrpSpPr>
            <a:grpSpLocks/>
          </p:cNvGrpSpPr>
          <p:nvPr/>
        </p:nvGrpSpPr>
        <p:grpSpPr bwMode="auto">
          <a:xfrm>
            <a:off x="914400" y="4013200"/>
            <a:ext cx="4343400" cy="381000"/>
            <a:chOff x="576" y="2688"/>
            <a:chExt cx="2736" cy="240"/>
          </a:xfrm>
        </p:grpSpPr>
        <p:grpSp>
          <p:nvGrpSpPr>
            <p:cNvPr id="245794" name="Group 26"/>
            <p:cNvGrpSpPr>
              <a:grpSpLocks/>
            </p:cNvGrpSpPr>
            <p:nvPr/>
          </p:nvGrpSpPr>
          <p:grpSpPr bwMode="auto">
            <a:xfrm>
              <a:off x="576" y="2688"/>
              <a:ext cx="2736" cy="240"/>
              <a:chOff x="576" y="2688"/>
              <a:chExt cx="2736" cy="240"/>
            </a:xfrm>
          </p:grpSpPr>
          <p:sp>
            <p:nvSpPr>
              <p:cNvPr id="245798" name="Rectangle 27"/>
              <p:cNvSpPr>
                <a:spLocks noChangeArrowheads="1"/>
              </p:cNvSpPr>
              <p:nvPr/>
            </p:nvSpPr>
            <p:spPr bwMode="auto">
              <a:xfrm>
                <a:off x="576" y="2688"/>
                <a:ext cx="2736" cy="240"/>
              </a:xfrm>
              <a:prstGeom prst="rect">
                <a:avLst/>
              </a:prstGeom>
              <a:noFill/>
              <a:ln w="254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45799" name="Rectangle 28"/>
              <p:cNvSpPr>
                <a:spLocks noChangeArrowheads="1"/>
              </p:cNvSpPr>
              <p:nvPr/>
            </p:nvSpPr>
            <p:spPr bwMode="auto">
              <a:xfrm>
                <a:off x="1083" y="2736"/>
                <a:ext cx="501" cy="144"/>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45800" name="Rectangle 29"/>
              <p:cNvSpPr>
                <a:spLocks noChangeArrowheads="1"/>
              </p:cNvSpPr>
              <p:nvPr/>
            </p:nvSpPr>
            <p:spPr bwMode="auto">
              <a:xfrm>
                <a:off x="1735" y="2736"/>
                <a:ext cx="501" cy="144"/>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45801" name="Rectangle 30"/>
              <p:cNvSpPr>
                <a:spLocks noChangeArrowheads="1"/>
              </p:cNvSpPr>
              <p:nvPr/>
            </p:nvSpPr>
            <p:spPr bwMode="auto">
              <a:xfrm>
                <a:off x="2736" y="2736"/>
                <a:ext cx="501" cy="144"/>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sp>
          <p:nvSpPr>
            <p:cNvPr id="245795" name="Oval 31"/>
            <p:cNvSpPr>
              <a:spLocks noChangeArrowheads="1"/>
            </p:cNvSpPr>
            <p:nvPr/>
          </p:nvSpPr>
          <p:spPr bwMode="auto">
            <a:xfrm>
              <a:off x="1592" y="2728"/>
              <a:ext cx="144" cy="144"/>
            </a:xfrm>
            <a:prstGeom prst="ellipse">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45796" name="Oval 32"/>
            <p:cNvSpPr>
              <a:spLocks noChangeArrowheads="1"/>
            </p:cNvSpPr>
            <p:nvPr/>
          </p:nvSpPr>
          <p:spPr bwMode="auto">
            <a:xfrm>
              <a:off x="2264" y="2728"/>
              <a:ext cx="144" cy="144"/>
            </a:xfrm>
            <a:prstGeom prst="ellipse">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45797" name="Oval 33"/>
            <p:cNvSpPr>
              <a:spLocks noChangeArrowheads="1"/>
            </p:cNvSpPr>
            <p:nvPr/>
          </p:nvSpPr>
          <p:spPr bwMode="auto">
            <a:xfrm>
              <a:off x="2584" y="2728"/>
              <a:ext cx="144" cy="144"/>
            </a:xfrm>
            <a:prstGeom prst="ellipse">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grpSp>
        <p:nvGrpSpPr>
          <p:cNvPr id="5" name="Group 68"/>
          <p:cNvGrpSpPr>
            <a:grpSpLocks/>
          </p:cNvGrpSpPr>
          <p:nvPr/>
        </p:nvGrpSpPr>
        <p:grpSpPr bwMode="auto">
          <a:xfrm>
            <a:off x="457200" y="4533900"/>
            <a:ext cx="8216900" cy="2324100"/>
            <a:chOff x="288" y="2856"/>
            <a:chExt cx="5176" cy="1464"/>
          </a:xfrm>
        </p:grpSpPr>
        <p:sp>
          <p:nvSpPr>
            <p:cNvPr id="245770" name="Rectangle 44"/>
            <p:cNvSpPr>
              <a:spLocks noChangeArrowheads="1"/>
            </p:cNvSpPr>
            <p:nvPr/>
          </p:nvSpPr>
          <p:spPr bwMode="auto">
            <a:xfrm>
              <a:off x="288" y="3168"/>
              <a:ext cx="5176" cy="1152"/>
            </a:xfrm>
            <a:prstGeom prst="rect">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45771" name="Text Box 45"/>
            <p:cNvSpPr txBox="1">
              <a:spLocks noChangeArrowheads="1"/>
            </p:cNvSpPr>
            <p:nvPr/>
          </p:nvSpPr>
          <p:spPr bwMode="auto">
            <a:xfrm>
              <a:off x="2915" y="2856"/>
              <a:ext cx="493" cy="343"/>
            </a:xfrm>
            <a:prstGeom prst="rect">
              <a:avLst/>
            </a:prstGeom>
            <a:noFill/>
            <a:ln w="25400" algn="ctr">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accent2"/>
                  </a:solidFill>
                  <a:latin typeface="Times New Roman" pitchFamily="18" charset="0"/>
                </a:rPr>
                <a:t>Exp</a:t>
              </a:r>
            </a:p>
          </p:txBody>
        </p:sp>
        <p:sp>
          <p:nvSpPr>
            <p:cNvPr id="245772" name="Text Box 46"/>
            <p:cNvSpPr txBox="1">
              <a:spLocks noChangeArrowheads="1"/>
            </p:cNvSpPr>
            <p:nvPr/>
          </p:nvSpPr>
          <p:spPr bwMode="auto">
            <a:xfrm>
              <a:off x="3740" y="3727"/>
              <a:ext cx="3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accent1"/>
                  </a:solidFill>
                  <a:latin typeface="Times New Roman" pitchFamily="18" charset="0"/>
                </a:rPr>
                <a:t>…</a:t>
              </a:r>
            </a:p>
          </p:txBody>
        </p:sp>
        <p:sp>
          <p:nvSpPr>
            <p:cNvPr id="245773" name="Line 47"/>
            <p:cNvSpPr>
              <a:spLocks noChangeShapeType="1"/>
            </p:cNvSpPr>
            <p:nvPr/>
          </p:nvSpPr>
          <p:spPr bwMode="auto">
            <a:xfrm flipH="1">
              <a:off x="1440" y="3199"/>
              <a:ext cx="1488" cy="480"/>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774" name="Line 48"/>
            <p:cNvSpPr>
              <a:spLocks noChangeShapeType="1"/>
            </p:cNvSpPr>
            <p:nvPr/>
          </p:nvSpPr>
          <p:spPr bwMode="auto">
            <a:xfrm flipH="1">
              <a:off x="2880" y="3199"/>
              <a:ext cx="192" cy="480"/>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775" name="Line 49"/>
            <p:cNvSpPr>
              <a:spLocks noChangeShapeType="1"/>
            </p:cNvSpPr>
            <p:nvPr/>
          </p:nvSpPr>
          <p:spPr bwMode="auto">
            <a:xfrm>
              <a:off x="3408" y="3199"/>
              <a:ext cx="1440" cy="480"/>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245776" name="Group 50"/>
            <p:cNvGrpSpPr>
              <a:grpSpLocks/>
            </p:cNvGrpSpPr>
            <p:nvPr/>
          </p:nvGrpSpPr>
          <p:grpSpPr bwMode="auto">
            <a:xfrm>
              <a:off x="912" y="3679"/>
              <a:ext cx="1056" cy="480"/>
              <a:chOff x="960" y="3792"/>
              <a:chExt cx="1056" cy="480"/>
            </a:xfrm>
          </p:grpSpPr>
          <p:sp>
            <p:nvSpPr>
              <p:cNvPr id="245792" name="Text Box 51"/>
              <p:cNvSpPr txBox="1">
                <a:spLocks noChangeArrowheads="1"/>
              </p:cNvSpPr>
              <p:nvPr/>
            </p:nvSpPr>
            <p:spPr bwMode="auto">
              <a:xfrm>
                <a:off x="1119" y="3909"/>
                <a:ext cx="792"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accent1"/>
                    </a:solidFill>
                    <a:latin typeface="Times New Roman" pitchFamily="18" charset="0"/>
                  </a:rPr>
                  <a:t>p</a:t>
                </a:r>
                <a:r>
                  <a:rPr lang="en-US" altLang="en-US" sz="2800" baseline="-25000">
                    <a:solidFill>
                      <a:schemeClr val="accent1"/>
                    </a:solidFill>
                    <a:latin typeface="Times New Roman" pitchFamily="18" charset="0"/>
                  </a:rPr>
                  <a:t>&lt;term,1&gt;</a:t>
                </a:r>
              </a:p>
            </p:txBody>
          </p:sp>
          <p:sp>
            <p:nvSpPr>
              <p:cNvPr id="245793" name="AutoShape 52"/>
              <p:cNvSpPr>
                <a:spLocks noChangeArrowheads="1"/>
              </p:cNvSpPr>
              <p:nvPr/>
            </p:nvSpPr>
            <p:spPr bwMode="auto">
              <a:xfrm>
                <a:off x="960" y="3792"/>
                <a:ext cx="1056" cy="480"/>
              </a:xfrm>
              <a:prstGeom prst="flowChartExtract">
                <a:avLst/>
              </a:prstGeom>
              <a:noFill/>
              <a:ln w="25400" algn="ctr">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grpSp>
          <p:nvGrpSpPr>
            <p:cNvPr id="245777" name="Group 53"/>
            <p:cNvGrpSpPr>
              <a:grpSpLocks/>
            </p:cNvGrpSpPr>
            <p:nvPr/>
          </p:nvGrpSpPr>
          <p:grpSpPr bwMode="auto">
            <a:xfrm>
              <a:off x="2331" y="3679"/>
              <a:ext cx="1056" cy="480"/>
              <a:chOff x="960" y="3792"/>
              <a:chExt cx="1056" cy="480"/>
            </a:xfrm>
          </p:grpSpPr>
          <p:sp>
            <p:nvSpPr>
              <p:cNvPr id="245790" name="Text Box 54"/>
              <p:cNvSpPr txBox="1">
                <a:spLocks noChangeArrowheads="1"/>
              </p:cNvSpPr>
              <p:nvPr/>
            </p:nvSpPr>
            <p:spPr bwMode="auto">
              <a:xfrm>
                <a:off x="1119" y="3909"/>
                <a:ext cx="792"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accent1"/>
                    </a:solidFill>
                    <a:latin typeface="Times New Roman" pitchFamily="18" charset="0"/>
                  </a:rPr>
                  <a:t>p</a:t>
                </a:r>
                <a:r>
                  <a:rPr lang="en-US" altLang="en-US" sz="2800" baseline="-25000">
                    <a:solidFill>
                      <a:schemeClr val="accent1"/>
                    </a:solidFill>
                    <a:latin typeface="Times New Roman" pitchFamily="18" charset="0"/>
                  </a:rPr>
                  <a:t>&lt;term,2&gt;</a:t>
                </a:r>
              </a:p>
            </p:txBody>
          </p:sp>
          <p:sp>
            <p:nvSpPr>
              <p:cNvPr id="245791" name="AutoShape 55"/>
              <p:cNvSpPr>
                <a:spLocks noChangeArrowheads="1"/>
              </p:cNvSpPr>
              <p:nvPr/>
            </p:nvSpPr>
            <p:spPr bwMode="auto">
              <a:xfrm>
                <a:off x="960" y="3792"/>
                <a:ext cx="1056" cy="480"/>
              </a:xfrm>
              <a:prstGeom prst="flowChartExtract">
                <a:avLst/>
              </a:prstGeom>
              <a:noFill/>
              <a:ln w="25400" algn="ctr">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grpSp>
          <p:nvGrpSpPr>
            <p:cNvPr id="245778" name="Group 56"/>
            <p:cNvGrpSpPr>
              <a:grpSpLocks/>
            </p:cNvGrpSpPr>
            <p:nvPr/>
          </p:nvGrpSpPr>
          <p:grpSpPr bwMode="auto">
            <a:xfrm>
              <a:off x="4320" y="3679"/>
              <a:ext cx="1056" cy="480"/>
              <a:chOff x="960" y="3792"/>
              <a:chExt cx="1056" cy="480"/>
            </a:xfrm>
          </p:grpSpPr>
          <p:sp>
            <p:nvSpPr>
              <p:cNvPr id="245788" name="Text Box 57"/>
              <p:cNvSpPr txBox="1">
                <a:spLocks noChangeArrowheads="1"/>
              </p:cNvSpPr>
              <p:nvPr/>
            </p:nvSpPr>
            <p:spPr bwMode="auto">
              <a:xfrm>
                <a:off x="1119" y="3909"/>
                <a:ext cx="792"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accent1"/>
                    </a:solidFill>
                    <a:latin typeface="Times New Roman" pitchFamily="18" charset="0"/>
                  </a:rPr>
                  <a:t>p</a:t>
                </a:r>
                <a:r>
                  <a:rPr lang="en-US" altLang="en-US" sz="2800" baseline="-25000">
                    <a:solidFill>
                      <a:schemeClr val="accent1"/>
                    </a:solidFill>
                    <a:latin typeface="Times New Roman" pitchFamily="18" charset="0"/>
                  </a:rPr>
                  <a:t>&lt;term,k&gt;</a:t>
                </a:r>
              </a:p>
            </p:txBody>
          </p:sp>
          <p:sp>
            <p:nvSpPr>
              <p:cNvPr id="245789" name="AutoShape 58"/>
              <p:cNvSpPr>
                <a:spLocks noChangeArrowheads="1"/>
              </p:cNvSpPr>
              <p:nvPr/>
            </p:nvSpPr>
            <p:spPr bwMode="auto">
              <a:xfrm>
                <a:off x="960" y="3792"/>
                <a:ext cx="1056" cy="480"/>
              </a:xfrm>
              <a:prstGeom prst="flowChartExtract">
                <a:avLst/>
              </a:prstGeom>
              <a:noFill/>
              <a:ln w="25400" algn="ctr">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sp>
          <p:nvSpPr>
            <p:cNvPr id="245779" name="Line 59"/>
            <p:cNvSpPr>
              <a:spLocks noChangeShapeType="1"/>
            </p:cNvSpPr>
            <p:nvPr/>
          </p:nvSpPr>
          <p:spPr bwMode="auto">
            <a:xfrm>
              <a:off x="3312" y="3199"/>
              <a:ext cx="480" cy="192"/>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780" name="Line 60"/>
            <p:cNvSpPr>
              <a:spLocks noChangeShapeType="1"/>
            </p:cNvSpPr>
            <p:nvPr/>
          </p:nvSpPr>
          <p:spPr bwMode="auto">
            <a:xfrm>
              <a:off x="3288" y="3199"/>
              <a:ext cx="480" cy="240"/>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781" name="Line 61"/>
            <p:cNvSpPr>
              <a:spLocks noChangeShapeType="1"/>
            </p:cNvSpPr>
            <p:nvPr/>
          </p:nvSpPr>
          <p:spPr bwMode="auto">
            <a:xfrm>
              <a:off x="3264" y="3199"/>
              <a:ext cx="384" cy="240"/>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782" name="Text Box 62"/>
            <p:cNvSpPr txBox="1">
              <a:spLocks noChangeArrowheads="1"/>
            </p:cNvSpPr>
            <p:nvPr/>
          </p:nvSpPr>
          <p:spPr bwMode="auto">
            <a:xfrm>
              <a:off x="2030" y="3816"/>
              <a:ext cx="229" cy="330"/>
            </a:xfrm>
            <a:prstGeom prst="rect">
              <a:avLst/>
            </a:prstGeom>
            <a:noFill/>
            <a:ln w="25400" algn="ctr">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tx2"/>
                  </a:solidFill>
                  <a:latin typeface="Times New Roman" pitchFamily="18" charset="0"/>
                </a:rPr>
                <a:t>*</a:t>
              </a:r>
            </a:p>
          </p:txBody>
        </p:sp>
        <p:sp>
          <p:nvSpPr>
            <p:cNvPr id="245783" name="Text Box 63"/>
            <p:cNvSpPr txBox="1">
              <a:spLocks noChangeArrowheads="1"/>
            </p:cNvSpPr>
            <p:nvPr/>
          </p:nvSpPr>
          <p:spPr bwMode="auto">
            <a:xfrm>
              <a:off x="3470" y="3823"/>
              <a:ext cx="229" cy="330"/>
            </a:xfrm>
            <a:prstGeom prst="rect">
              <a:avLst/>
            </a:prstGeom>
            <a:noFill/>
            <a:ln w="25400" algn="ctr">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tx2"/>
                  </a:solidFill>
                  <a:latin typeface="Times New Roman" pitchFamily="18" charset="0"/>
                </a:rPr>
                <a:t>*</a:t>
              </a:r>
            </a:p>
          </p:txBody>
        </p:sp>
        <p:sp>
          <p:nvSpPr>
            <p:cNvPr id="245784" name="Text Box 64"/>
            <p:cNvSpPr txBox="1">
              <a:spLocks noChangeArrowheads="1"/>
            </p:cNvSpPr>
            <p:nvPr/>
          </p:nvSpPr>
          <p:spPr bwMode="auto">
            <a:xfrm>
              <a:off x="4046" y="3830"/>
              <a:ext cx="229" cy="330"/>
            </a:xfrm>
            <a:prstGeom prst="rect">
              <a:avLst/>
            </a:prstGeom>
            <a:noFill/>
            <a:ln w="25400" algn="ctr">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tx2"/>
                  </a:solidFill>
                  <a:latin typeface="Times New Roman" pitchFamily="18" charset="0"/>
                </a:rPr>
                <a:t>*</a:t>
              </a:r>
            </a:p>
          </p:txBody>
        </p:sp>
        <p:sp>
          <p:nvSpPr>
            <p:cNvPr id="245785" name="Line 65"/>
            <p:cNvSpPr>
              <a:spLocks noChangeShapeType="1"/>
            </p:cNvSpPr>
            <p:nvPr/>
          </p:nvSpPr>
          <p:spPr bwMode="auto">
            <a:xfrm flipH="1">
              <a:off x="2160" y="3199"/>
              <a:ext cx="864" cy="624"/>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786" name="Line 66"/>
            <p:cNvSpPr>
              <a:spLocks noChangeShapeType="1"/>
            </p:cNvSpPr>
            <p:nvPr/>
          </p:nvSpPr>
          <p:spPr bwMode="auto">
            <a:xfrm>
              <a:off x="3120" y="3199"/>
              <a:ext cx="480" cy="624"/>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5787" name="Line 67"/>
            <p:cNvSpPr>
              <a:spLocks noChangeShapeType="1"/>
            </p:cNvSpPr>
            <p:nvPr/>
          </p:nvSpPr>
          <p:spPr bwMode="auto">
            <a:xfrm>
              <a:off x="3168" y="3199"/>
              <a:ext cx="984" cy="624"/>
            </a:xfrm>
            <a:prstGeom prst="line">
              <a:avLst/>
            </a:prstGeom>
            <a:noFill/>
            <a:ln w="25400">
              <a:solidFill>
                <a:schemeClr val="accent2"/>
              </a:solidFill>
              <a:round/>
              <a:headEnd/>
              <a:tailEnd/>
            </a:ln>
            <a:extLst>
              <a:ext uri="{909E8E84-426E-40DD-AFC4-6F175D3DCCD1}">
                <a14:hiddenFill xmlns:a14="http://schemas.microsoft.com/office/drawing/2010/main">
                  <a:noFill/>
                </a14:hiddenFill>
              </a:ext>
            </a:extLst>
          </p:spPr>
          <p:txBody>
            <a:bodyP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8370"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Primitive </a:t>
            </a:r>
            <a:r>
              <a:rPr lang="en-US" sz="3600" b="1" dirty="0">
                <a:solidFill>
                  <a:schemeClr val="tx2"/>
                </a:solidFill>
                <a:effectLst>
                  <a:outerShdw blurRad="38100" dist="38100" dir="2700000" algn="tl">
                    <a:srgbClr val="000000"/>
                  </a:outerShdw>
                </a:effectLst>
                <a:latin typeface="Arial Rounded MT Bold" pitchFamily="34" charset="0"/>
                <a:cs typeface="+mn-cs"/>
              </a:rPr>
              <a:t>Recursive</a:t>
            </a:r>
          </a:p>
        </p:txBody>
      </p:sp>
      <p:sp>
        <p:nvSpPr>
          <p:cNvPr id="1338371" name="Text Box 3"/>
          <p:cNvSpPr txBox="1">
            <a:spLocks noChangeArrowheads="1"/>
          </p:cNvSpPr>
          <p:nvPr/>
        </p:nvSpPr>
        <p:spPr bwMode="auto">
          <a:xfrm>
            <a:off x="228600" y="609600"/>
            <a:ext cx="8915400" cy="1373188"/>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f</a:t>
            </a:r>
            <a:r>
              <a:rPr lang="en-US" dirty="0">
                <a:effectLst>
                  <a:outerShdw blurRad="38100" dist="38100" dir="2700000" algn="tl">
                    <a:srgbClr val="000000"/>
                  </a:outerShdw>
                </a:effectLst>
                <a:cs typeface="+mn-cs"/>
              </a:rPr>
              <a:t> is defined from </a:t>
            </a:r>
            <a:r>
              <a:rPr lang="en-US" i="1" dirty="0">
                <a:solidFill>
                  <a:schemeClr val="accent2"/>
                </a:solidFill>
                <a:effectLst>
                  <a:outerShdw blurRad="38100" dist="38100" dir="2700000" algn="tl">
                    <a:srgbClr val="000000"/>
                  </a:outerShdw>
                </a:effectLst>
                <a:cs typeface="+mn-cs"/>
              </a:rPr>
              <a:t>g</a:t>
            </a:r>
            <a:r>
              <a:rPr lang="en-US" dirty="0">
                <a:effectLst>
                  <a:outerShdw blurRad="38100" dist="38100" dir="2700000" algn="tl">
                    <a:srgbClr val="000000"/>
                  </a:outerShdw>
                </a:effectLst>
                <a:cs typeface="+mn-cs"/>
              </a:rPr>
              <a:t> &amp;</a:t>
            </a:r>
            <a:r>
              <a:rPr lang="en-US" i="1" dirty="0">
                <a:solidFill>
                  <a:schemeClr val="accent2"/>
                </a:solidFill>
                <a:effectLst>
                  <a:outerShdw blurRad="38100" dist="38100" dir="2700000" algn="tl">
                    <a:srgbClr val="000000"/>
                  </a:outerShdw>
                </a:effectLst>
                <a:cs typeface="+mn-cs"/>
              </a:rPr>
              <a:t> h</a:t>
            </a:r>
            <a:r>
              <a:rPr lang="en-US" dirty="0">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by primitive </a:t>
            </a:r>
            <a:r>
              <a:rPr lang="en-US" dirty="0">
                <a:effectLst>
                  <a:outerShdw blurRad="38100" dist="38100" dir="2700000" algn="tl">
                    <a:srgbClr val="000000"/>
                  </a:outerShdw>
                </a:effectLst>
                <a:cs typeface="+mn-cs"/>
              </a:rPr>
              <a:t>recursion if</a:t>
            </a:r>
          </a:p>
          <a:p>
            <a:pPr eaLnBrk="0" hangingPunct="0">
              <a:buFontTx/>
              <a:buChar char="•"/>
              <a:defRPr/>
            </a:pPr>
            <a:r>
              <a:rPr lang="en-US" i="1" dirty="0">
                <a:solidFill>
                  <a:schemeClr val="accent2"/>
                </a:solidFill>
                <a:effectLst>
                  <a:outerShdw blurRad="38100" dist="38100" dir="2700000" algn="tl">
                    <a:srgbClr val="000000"/>
                  </a:outerShdw>
                </a:effectLst>
                <a:cs typeface="+mn-cs"/>
              </a:rPr>
              <a:t>f(</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 = h(x,y-1,f(x,y-1))</a:t>
            </a:r>
          </a:p>
          <a:p>
            <a:pPr eaLnBrk="0" hangingPunct="0">
              <a:buFontTx/>
              <a:buChar char="•"/>
              <a:defRPr/>
            </a:pPr>
            <a:r>
              <a:rPr lang="en-US" i="1" dirty="0">
                <a:solidFill>
                  <a:schemeClr val="accent2"/>
                </a:solidFill>
                <a:effectLst>
                  <a:outerShdw blurRad="38100" dist="38100" dir="2700000" algn="tl">
                    <a:srgbClr val="000000"/>
                  </a:outerShdw>
                </a:effectLst>
                <a:cs typeface="+mn-cs"/>
              </a:rPr>
              <a:t>f(x,0) = g(x)</a:t>
            </a:r>
          </a:p>
        </p:txBody>
      </p:sp>
      <p:sp>
        <p:nvSpPr>
          <p:cNvPr id="1338372" name="Text Box 4"/>
          <p:cNvSpPr txBox="1">
            <a:spLocks noChangeArrowheads="1"/>
          </p:cNvSpPr>
          <p:nvPr/>
        </p:nvSpPr>
        <p:spPr bwMode="auto">
          <a:xfrm>
            <a:off x="152400" y="2133600"/>
            <a:ext cx="8915400" cy="519113"/>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Examples:</a:t>
            </a:r>
            <a:endParaRPr lang="en-US" i="1">
              <a:solidFill>
                <a:schemeClr val="accent2"/>
              </a:solidFill>
              <a:effectLst>
                <a:outerShdw blurRad="38100" dist="38100" dir="2700000" algn="tl">
                  <a:srgbClr val="000000"/>
                </a:outerShdw>
              </a:effectLst>
              <a:cs typeface="+mn-cs"/>
            </a:endParaRPr>
          </a:p>
        </p:txBody>
      </p:sp>
      <p:sp>
        <p:nvSpPr>
          <p:cNvPr id="1338373" name="Text Box 5"/>
          <p:cNvSpPr txBox="1">
            <a:spLocks noChangeArrowheads="1"/>
          </p:cNvSpPr>
          <p:nvPr/>
        </p:nvSpPr>
        <p:spPr bwMode="auto">
          <a:xfrm>
            <a:off x="609600" y="2819400"/>
            <a:ext cx="1752600" cy="519113"/>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log(y) = </a:t>
            </a:r>
          </a:p>
        </p:txBody>
      </p:sp>
      <p:sp>
        <p:nvSpPr>
          <p:cNvPr id="1338374" name="Text Box 6"/>
          <p:cNvSpPr txBox="1">
            <a:spLocks noChangeArrowheads="1"/>
          </p:cNvSpPr>
          <p:nvPr/>
        </p:nvSpPr>
        <p:spPr bwMode="auto">
          <a:xfrm>
            <a:off x="1828800" y="2819400"/>
            <a:ext cx="2438400" cy="519113"/>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log(y/2)</a:t>
            </a:r>
          </a:p>
        </p:txBody>
      </p:sp>
      <p:sp>
        <p:nvSpPr>
          <p:cNvPr id="1338375" name="Text Box 7"/>
          <p:cNvSpPr txBox="1">
            <a:spLocks noChangeArrowheads="1"/>
          </p:cNvSpPr>
          <p:nvPr/>
        </p:nvSpPr>
        <p:spPr bwMode="auto">
          <a:xfrm>
            <a:off x="4800600" y="2811463"/>
            <a:ext cx="4953000" cy="519112"/>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Get </a:t>
            </a:r>
            <a:r>
              <a:rPr lang="en-US" dirty="0">
                <a:effectLst>
                  <a:outerShdw blurRad="38100" dist="38100" dir="2700000" algn="tl">
                    <a:srgbClr val="000000"/>
                  </a:outerShdw>
                </a:effectLst>
                <a:cs typeface="+mn-cs"/>
              </a:rPr>
              <a:t>help from your friend.</a:t>
            </a:r>
            <a:endParaRPr lang="en-US" i="1" dirty="0">
              <a:solidFill>
                <a:schemeClr val="accent2"/>
              </a:solidFill>
              <a:effectLst>
                <a:outerShdw blurRad="38100" dist="38100" dir="2700000" algn="tl">
                  <a:srgbClr val="000000"/>
                </a:outerShdw>
              </a:effectLst>
              <a:cs typeface="+mn-cs"/>
            </a:endParaRPr>
          </a:p>
        </p:txBody>
      </p:sp>
      <p:sp>
        <p:nvSpPr>
          <p:cNvPr id="1338376" name="Text Box 8"/>
          <p:cNvSpPr txBox="1">
            <a:spLocks noChangeArrowheads="1"/>
          </p:cNvSpPr>
          <p:nvPr/>
        </p:nvSpPr>
        <p:spPr bwMode="auto">
          <a:xfrm>
            <a:off x="4800600" y="3290888"/>
            <a:ext cx="4953000" cy="519112"/>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My solution </a:t>
            </a:r>
            <a:r>
              <a:rPr lang="en-US" dirty="0">
                <a:effectLst>
                  <a:outerShdw blurRad="38100" dist="38100" dir="2700000" algn="tl">
                    <a:srgbClr val="000000"/>
                  </a:outerShdw>
                </a:effectLst>
                <a:cs typeface="+mn-cs"/>
              </a:rPr>
              <a:t>from his.</a:t>
            </a:r>
            <a:endParaRPr lang="en-US" i="1" dirty="0">
              <a:solidFill>
                <a:schemeClr val="accent2"/>
              </a:solidFill>
              <a:effectLst>
                <a:outerShdw blurRad="38100" dist="38100" dir="2700000" algn="tl">
                  <a:srgbClr val="000000"/>
                </a:outerShdw>
              </a:effectLst>
              <a:cs typeface="+mn-cs"/>
            </a:endParaRPr>
          </a:p>
        </p:txBody>
      </p:sp>
      <p:sp>
        <p:nvSpPr>
          <p:cNvPr id="1338377" name="Text Box 9"/>
          <p:cNvSpPr txBox="1">
            <a:spLocks noChangeArrowheads="1"/>
          </p:cNvSpPr>
          <p:nvPr/>
        </p:nvSpPr>
        <p:spPr bwMode="auto">
          <a:xfrm>
            <a:off x="3276600" y="2833688"/>
            <a:ext cx="1066800" cy="519112"/>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+1</a:t>
            </a:r>
          </a:p>
        </p:txBody>
      </p:sp>
      <p:grpSp>
        <p:nvGrpSpPr>
          <p:cNvPr id="2" name="Group 11"/>
          <p:cNvGrpSpPr>
            <a:grpSpLocks/>
          </p:cNvGrpSpPr>
          <p:nvPr/>
        </p:nvGrpSpPr>
        <p:grpSpPr bwMode="auto">
          <a:xfrm>
            <a:off x="3505200" y="3811588"/>
            <a:ext cx="5521325" cy="2462212"/>
            <a:chOff x="2208" y="2545"/>
            <a:chExt cx="3478" cy="1551"/>
          </a:xfrm>
        </p:grpSpPr>
        <p:grpSp>
          <p:nvGrpSpPr>
            <p:cNvPr id="25616" name="Group 9"/>
            <p:cNvGrpSpPr>
              <a:grpSpLocks/>
            </p:cNvGrpSpPr>
            <p:nvPr/>
          </p:nvGrpSpPr>
          <p:grpSpPr bwMode="auto">
            <a:xfrm rot="1879476" flipH="1">
              <a:off x="4878" y="3030"/>
              <a:ext cx="808" cy="1066"/>
              <a:chOff x="2065" y="1551"/>
              <a:chExt cx="1628" cy="1988"/>
            </a:xfrm>
          </p:grpSpPr>
          <p:sp>
            <p:nvSpPr>
              <p:cNvPr id="9" name="Freeform 10"/>
              <p:cNvSpPr>
                <a:spLocks/>
              </p:cNvSpPr>
              <p:nvPr/>
            </p:nvSpPr>
            <p:spPr bwMode="auto">
              <a:xfrm>
                <a:off x="2781" y="1976"/>
                <a:ext cx="330" cy="336"/>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0" name="Freeform 11"/>
              <p:cNvSpPr>
                <a:spLocks/>
              </p:cNvSpPr>
              <p:nvPr/>
            </p:nvSpPr>
            <p:spPr bwMode="auto">
              <a:xfrm>
                <a:off x="2813" y="1930"/>
                <a:ext cx="304" cy="131"/>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1" name="Freeform 12"/>
              <p:cNvSpPr>
                <a:spLocks/>
              </p:cNvSpPr>
              <p:nvPr/>
            </p:nvSpPr>
            <p:spPr bwMode="auto">
              <a:xfrm>
                <a:off x="2889" y="1838"/>
                <a:ext cx="516" cy="634"/>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2" name="Freeform 13"/>
              <p:cNvSpPr>
                <a:spLocks/>
              </p:cNvSpPr>
              <p:nvPr/>
            </p:nvSpPr>
            <p:spPr bwMode="auto">
              <a:xfrm>
                <a:off x="3192" y="2045"/>
                <a:ext cx="44" cy="88"/>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 name="Freeform 14"/>
              <p:cNvSpPr>
                <a:spLocks/>
              </p:cNvSpPr>
              <p:nvPr/>
            </p:nvSpPr>
            <p:spPr bwMode="auto">
              <a:xfrm>
                <a:off x="3158" y="1562"/>
                <a:ext cx="544" cy="453"/>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 name="Freeform 15"/>
              <p:cNvSpPr>
                <a:spLocks/>
              </p:cNvSpPr>
              <p:nvPr/>
            </p:nvSpPr>
            <p:spPr bwMode="auto">
              <a:xfrm>
                <a:off x="3156" y="2056"/>
                <a:ext cx="24" cy="91"/>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5" name="Freeform 16"/>
              <p:cNvSpPr>
                <a:spLocks/>
              </p:cNvSpPr>
              <p:nvPr/>
            </p:nvSpPr>
            <p:spPr bwMode="auto">
              <a:xfrm>
                <a:off x="3154" y="1810"/>
                <a:ext cx="12" cy="91"/>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6" name="Freeform 17"/>
              <p:cNvSpPr>
                <a:spLocks/>
              </p:cNvSpPr>
              <p:nvPr/>
            </p:nvSpPr>
            <p:spPr bwMode="auto">
              <a:xfrm>
                <a:off x="3061" y="1830"/>
                <a:ext cx="91" cy="75"/>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7" name="Freeform 18"/>
              <p:cNvSpPr>
                <a:spLocks/>
              </p:cNvSpPr>
              <p:nvPr/>
            </p:nvSpPr>
            <p:spPr bwMode="auto">
              <a:xfrm>
                <a:off x="2470" y="1823"/>
                <a:ext cx="415" cy="671"/>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8" name="Freeform 19"/>
              <p:cNvSpPr>
                <a:spLocks/>
              </p:cNvSpPr>
              <p:nvPr/>
            </p:nvSpPr>
            <p:spPr bwMode="auto">
              <a:xfrm>
                <a:off x="2519" y="1543"/>
                <a:ext cx="363" cy="395"/>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9" name="Freeform 20"/>
              <p:cNvSpPr>
                <a:spLocks/>
              </p:cNvSpPr>
              <p:nvPr/>
            </p:nvSpPr>
            <p:spPr bwMode="auto">
              <a:xfrm>
                <a:off x="2920" y="1819"/>
                <a:ext cx="95"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0" name="Freeform 21"/>
              <p:cNvSpPr>
                <a:spLocks/>
              </p:cNvSpPr>
              <p:nvPr/>
            </p:nvSpPr>
            <p:spPr bwMode="auto">
              <a:xfrm flipH="1">
                <a:off x="2880" y="1779"/>
                <a:ext cx="26" cy="91"/>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1" name="Freeform 22"/>
              <p:cNvSpPr>
                <a:spLocks/>
              </p:cNvSpPr>
              <p:nvPr/>
            </p:nvSpPr>
            <p:spPr bwMode="auto">
              <a:xfrm>
                <a:off x="2676" y="1959"/>
                <a:ext cx="81" cy="67"/>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2" name="Freeform 23"/>
              <p:cNvSpPr>
                <a:spLocks/>
              </p:cNvSpPr>
              <p:nvPr/>
            </p:nvSpPr>
            <p:spPr bwMode="auto">
              <a:xfrm>
                <a:off x="2708" y="1992"/>
                <a:ext cx="83" cy="76"/>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3" name="Freeform 24"/>
              <p:cNvSpPr>
                <a:spLocks/>
              </p:cNvSpPr>
              <p:nvPr/>
            </p:nvSpPr>
            <p:spPr bwMode="auto">
              <a:xfrm>
                <a:off x="2628" y="2365"/>
                <a:ext cx="324"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4" name="Freeform 25"/>
              <p:cNvSpPr>
                <a:spLocks/>
              </p:cNvSpPr>
              <p:nvPr/>
            </p:nvSpPr>
            <p:spPr bwMode="auto">
              <a:xfrm>
                <a:off x="2611" y="2858"/>
                <a:ext cx="371" cy="679"/>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5" name="Freeform 26"/>
              <p:cNvSpPr>
                <a:spLocks/>
              </p:cNvSpPr>
              <p:nvPr/>
            </p:nvSpPr>
            <p:spPr bwMode="auto">
              <a:xfrm>
                <a:off x="2074" y="2761"/>
                <a:ext cx="693" cy="360"/>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28" name="Rounded Rectangular Callout 27"/>
            <p:cNvSpPr>
              <a:spLocks noChangeArrowheads="1"/>
            </p:cNvSpPr>
            <p:nvPr/>
          </p:nvSpPr>
          <p:spPr bwMode="auto">
            <a:xfrm>
              <a:off x="2208" y="2545"/>
              <a:ext cx="2776" cy="965"/>
            </a:xfrm>
            <a:prstGeom prst="wedgeRoundRectCallout">
              <a:avLst>
                <a:gd name="adj1" fmla="val 58287"/>
                <a:gd name="adj2" fmla="val 33269"/>
                <a:gd name="adj3" fmla="val 16667"/>
              </a:avLst>
            </a:prstGeom>
            <a:noFill/>
            <a:ln w="25400" cap="sq" algn="ctr">
              <a:solidFill>
                <a:schemeClr val="hlink"/>
              </a:solidFill>
              <a:round/>
              <a:headEnd/>
              <a:tailEnd/>
            </a:ln>
          </p:spPr>
          <p:txBody>
            <a:bodyPr lIns="274320" rIns="274320">
              <a:spAutoFit/>
            </a:bodyPr>
            <a:lstStyle/>
            <a:p>
              <a:pPr algn="ctr" eaLnBrk="0" hangingPunct="0">
                <a:defRPr/>
              </a:pPr>
              <a:r>
                <a:rPr lang="en-CA">
                  <a:effectLst>
                    <a:outerShdw blurRad="38100" dist="38100" dir="2700000" algn="tl">
                      <a:srgbClr val="000000"/>
                    </a:outerShdw>
                  </a:effectLst>
                  <a:cs typeface="+mn-cs"/>
                </a:rPr>
                <a:t>This is true. But is it formally Primitive </a:t>
              </a:r>
              <a:r>
                <a:rPr lang="en-CA" dirty="0">
                  <a:effectLst>
                    <a:outerShdw blurRad="38100" dist="38100" dir="2700000" algn="tl">
                      <a:srgbClr val="000000"/>
                    </a:outerShdw>
                  </a:effectLst>
                  <a:cs typeface="+mn-cs"/>
                </a:rPr>
                <a:t>Recursive?</a:t>
              </a:r>
            </a:p>
          </p:txBody>
        </p:sp>
      </p:grpSp>
      <p:grpSp>
        <p:nvGrpSpPr>
          <p:cNvPr id="4" name="Group 33"/>
          <p:cNvGrpSpPr>
            <a:grpSpLocks/>
          </p:cNvGrpSpPr>
          <p:nvPr/>
        </p:nvGrpSpPr>
        <p:grpSpPr bwMode="auto">
          <a:xfrm>
            <a:off x="457200" y="5334000"/>
            <a:ext cx="7086600" cy="1546225"/>
            <a:chOff x="457200" y="5715000"/>
            <a:chExt cx="7086600" cy="1547390"/>
          </a:xfrm>
        </p:grpSpPr>
        <p:pic>
          <p:nvPicPr>
            <p:cNvPr id="25613"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7200" y="5715000"/>
              <a:ext cx="1143000" cy="103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pic>
          <p:nvPicPr>
            <p:cNvPr id="25614"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8200" y="6422605"/>
              <a:ext cx="228600" cy="2067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sp>
          <p:nvSpPr>
            <p:cNvPr id="30" name="Rounded Rectangular Callout 29"/>
            <p:cNvSpPr/>
            <p:nvPr/>
          </p:nvSpPr>
          <p:spPr bwMode="auto">
            <a:xfrm>
              <a:off x="2133600" y="5729299"/>
              <a:ext cx="5410200" cy="1533091"/>
            </a:xfrm>
            <a:prstGeom prst="wedgeRoundRectCallout">
              <a:avLst>
                <a:gd name="adj1" fmla="val -64905"/>
                <a:gd name="adj2" fmla="val 8709"/>
                <a:gd name="adj3" fmla="val 16667"/>
              </a:avLst>
            </a:prstGeom>
            <a:noFill/>
            <a:ln w="25400" cap="sq" cmpd="sng" algn="ctr">
              <a:solidFill>
                <a:schemeClr val="accent2"/>
              </a:solidFill>
              <a:prstDash val="solid"/>
              <a:round/>
              <a:headEnd type="none" w="med" len="med"/>
              <a:tailEnd type="none" w="med" len="med"/>
            </a:ln>
            <a:effectLst/>
          </p:spPr>
          <p:txBody>
            <a:bodyPr lIns="274320" rIns="274320">
              <a:spAutoFit/>
            </a:bodyPr>
            <a:lstStyle/>
            <a:p>
              <a:pPr algn="ctr" eaLnBrk="0" hangingPunct="0">
                <a:defRPr/>
              </a:pPr>
              <a:r>
                <a:rPr lang="en-CA" dirty="0">
                  <a:effectLst>
                    <a:outerShdw blurRad="38100" dist="38100" dir="2700000" algn="tl">
                      <a:srgbClr val="000000"/>
                    </a:outerShdw>
                  </a:effectLst>
                  <a:cs typeface="+mn-cs"/>
                </a:rPr>
                <a:t>Sure!</a:t>
              </a:r>
            </a:p>
            <a:p>
              <a:pPr algn="ctr" eaLnBrk="0" hangingPunct="0">
                <a:defRPr/>
              </a:pPr>
              <a:r>
                <a:rPr lang="en-CA" dirty="0">
                  <a:effectLst>
                    <a:outerShdw blurRad="38100" dist="38100" dir="2700000" algn="tl">
                      <a:srgbClr val="000000"/>
                    </a:outerShdw>
                  </a:effectLst>
                  <a:cs typeface="+mn-cs"/>
                </a:rPr>
                <a:t>We showed y/2 is prim. rec.</a:t>
              </a:r>
            </a:p>
            <a:p>
              <a:pPr algn="ctr" eaLnBrk="0" hangingPunct="0">
                <a:defRPr/>
              </a:pPr>
              <a:r>
                <a:rPr lang="en-CA" dirty="0">
                  <a:effectLst>
                    <a:outerShdw blurRad="38100" dist="38100" dir="2700000" algn="tl">
                      <a:srgbClr val="000000"/>
                    </a:outerShdw>
                  </a:effectLst>
                  <a:cs typeface="+mn-cs"/>
                </a:rPr>
                <a:t>So we </a:t>
              </a:r>
              <a:r>
                <a:rPr lang="en-CA">
                  <a:effectLst>
                    <a:outerShdw blurRad="38100" dist="38100" dir="2700000" algn="tl">
                      <a:srgbClr val="000000"/>
                    </a:outerShdw>
                  </a:effectLst>
                  <a:cs typeface="+mn-cs"/>
                </a:rPr>
                <a:t>use it to </a:t>
              </a:r>
              <a:r>
                <a:rPr lang="en-CA" dirty="0">
                  <a:effectLst>
                    <a:outerShdw blurRad="38100" dist="38100" dir="2700000" algn="tl">
                      <a:srgbClr val="000000"/>
                    </a:outerShdw>
                  </a:effectLst>
                  <a:cs typeface="+mn-cs"/>
                </a:rPr>
                <a:t>show log is.</a:t>
              </a:r>
            </a:p>
          </p:txBody>
        </p:sp>
      </p:grpSp>
      <p:sp>
        <p:nvSpPr>
          <p:cNvPr id="34" name="Text Box 6"/>
          <p:cNvSpPr txBox="1">
            <a:spLocks noChangeArrowheads="1"/>
          </p:cNvSpPr>
          <p:nvPr/>
        </p:nvSpPr>
        <p:spPr bwMode="auto">
          <a:xfrm>
            <a:off x="1524000" y="3200400"/>
            <a:ext cx="4038600" cy="519113"/>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 log( div(y,2) ) +1</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38373"/>
                                        </p:tgtEl>
                                        <p:attrNameLst>
                                          <p:attrName>style.visibility</p:attrName>
                                        </p:attrNameLst>
                                      </p:cBhvr>
                                      <p:to>
                                        <p:strVal val="visible"/>
                                      </p:to>
                                    </p:set>
                                    <p:anim calcmode="lin" valueType="num">
                                      <p:cBhvr additive="base">
                                        <p:cTn id="7" dur="500" fill="hold"/>
                                        <p:tgtEl>
                                          <p:spTgt spid="1338373"/>
                                        </p:tgtEl>
                                        <p:attrNameLst>
                                          <p:attrName>ppt_x</p:attrName>
                                        </p:attrNameLst>
                                      </p:cBhvr>
                                      <p:tavLst>
                                        <p:tav tm="0">
                                          <p:val>
                                            <p:strVal val="#ppt_x"/>
                                          </p:val>
                                        </p:tav>
                                        <p:tav tm="100000">
                                          <p:val>
                                            <p:strVal val="#ppt_x"/>
                                          </p:val>
                                        </p:tav>
                                      </p:tavLst>
                                    </p:anim>
                                    <p:anim calcmode="lin" valueType="num">
                                      <p:cBhvr additive="base">
                                        <p:cTn id="8" dur="500" fill="hold"/>
                                        <p:tgtEl>
                                          <p:spTgt spid="1338373"/>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338375"/>
                                        </p:tgtEl>
                                        <p:attrNameLst>
                                          <p:attrName>style.visibility</p:attrName>
                                        </p:attrNameLst>
                                      </p:cBhvr>
                                      <p:to>
                                        <p:strVal val="visible"/>
                                      </p:to>
                                    </p:set>
                                    <p:anim calcmode="lin" valueType="num">
                                      <p:cBhvr additive="base">
                                        <p:cTn id="13" dur="500" fill="hold"/>
                                        <p:tgtEl>
                                          <p:spTgt spid="1338375"/>
                                        </p:tgtEl>
                                        <p:attrNameLst>
                                          <p:attrName>ppt_x</p:attrName>
                                        </p:attrNameLst>
                                      </p:cBhvr>
                                      <p:tavLst>
                                        <p:tav tm="0">
                                          <p:val>
                                            <p:strVal val="#ppt_x"/>
                                          </p:val>
                                        </p:tav>
                                        <p:tav tm="100000">
                                          <p:val>
                                            <p:strVal val="#ppt_x"/>
                                          </p:val>
                                        </p:tav>
                                      </p:tavLst>
                                    </p:anim>
                                    <p:anim calcmode="lin" valueType="num">
                                      <p:cBhvr additive="base">
                                        <p:cTn id="14" dur="500" fill="hold"/>
                                        <p:tgtEl>
                                          <p:spTgt spid="1338375"/>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338374"/>
                                        </p:tgtEl>
                                        <p:attrNameLst>
                                          <p:attrName>style.visibility</p:attrName>
                                        </p:attrNameLst>
                                      </p:cBhvr>
                                      <p:to>
                                        <p:strVal val="visible"/>
                                      </p:to>
                                    </p:set>
                                    <p:anim calcmode="lin" valueType="num">
                                      <p:cBhvr additive="base">
                                        <p:cTn id="19" dur="500" fill="hold"/>
                                        <p:tgtEl>
                                          <p:spTgt spid="1338374"/>
                                        </p:tgtEl>
                                        <p:attrNameLst>
                                          <p:attrName>ppt_x</p:attrName>
                                        </p:attrNameLst>
                                      </p:cBhvr>
                                      <p:tavLst>
                                        <p:tav tm="0">
                                          <p:val>
                                            <p:strVal val="#ppt_x"/>
                                          </p:val>
                                        </p:tav>
                                        <p:tav tm="100000">
                                          <p:val>
                                            <p:strVal val="#ppt_x"/>
                                          </p:val>
                                        </p:tav>
                                      </p:tavLst>
                                    </p:anim>
                                    <p:anim calcmode="lin" valueType="num">
                                      <p:cBhvr additive="base">
                                        <p:cTn id="20" dur="500" fill="hold"/>
                                        <p:tgtEl>
                                          <p:spTgt spid="1338374"/>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338376"/>
                                        </p:tgtEl>
                                        <p:attrNameLst>
                                          <p:attrName>style.visibility</p:attrName>
                                        </p:attrNameLst>
                                      </p:cBhvr>
                                      <p:to>
                                        <p:strVal val="visible"/>
                                      </p:to>
                                    </p:set>
                                    <p:anim calcmode="lin" valueType="num">
                                      <p:cBhvr additive="base">
                                        <p:cTn id="25" dur="500" fill="hold"/>
                                        <p:tgtEl>
                                          <p:spTgt spid="1338376"/>
                                        </p:tgtEl>
                                        <p:attrNameLst>
                                          <p:attrName>ppt_x</p:attrName>
                                        </p:attrNameLst>
                                      </p:cBhvr>
                                      <p:tavLst>
                                        <p:tav tm="0">
                                          <p:val>
                                            <p:strVal val="#ppt_x"/>
                                          </p:val>
                                        </p:tav>
                                        <p:tav tm="100000">
                                          <p:val>
                                            <p:strVal val="#ppt_x"/>
                                          </p:val>
                                        </p:tav>
                                      </p:tavLst>
                                    </p:anim>
                                    <p:anim calcmode="lin" valueType="num">
                                      <p:cBhvr additive="base">
                                        <p:cTn id="26" dur="500" fill="hold"/>
                                        <p:tgtEl>
                                          <p:spTgt spid="1338376"/>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338377"/>
                                        </p:tgtEl>
                                        <p:attrNameLst>
                                          <p:attrName>style.visibility</p:attrName>
                                        </p:attrNameLst>
                                      </p:cBhvr>
                                      <p:to>
                                        <p:strVal val="visible"/>
                                      </p:to>
                                    </p:set>
                                    <p:anim calcmode="lin" valueType="num">
                                      <p:cBhvr additive="base">
                                        <p:cTn id="31" dur="500" fill="hold"/>
                                        <p:tgtEl>
                                          <p:spTgt spid="1338377"/>
                                        </p:tgtEl>
                                        <p:attrNameLst>
                                          <p:attrName>ppt_x</p:attrName>
                                        </p:attrNameLst>
                                      </p:cBhvr>
                                      <p:tavLst>
                                        <p:tav tm="0">
                                          <p:val>
                                            <p:strVal val="#ppt_x"/>
                                          </p:val>
                                        </p:tav>
                                        <p:tav tm="100000">
                                          <p:val>
                                            <p:strVal val="#ppt_x"/>
                                          </p:val>
                                        </p:tav>
                                      </p:tavLst>
                                    </p:anim>
                                    <p:anim calcmode="lin" valueType="num">
                                      <p:cBhvr additive="base">
                                        <p:cTn id="32" dur="500" fill="hold"/>
                                        <p:tgtEl>
                                          <p:spTgt spid="1338377"/>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nodeType="clickEffect">
                                  <p:stCondLst>
                                    <p:cond delay="0"/>
                                  </p:stCondLst>
                                  <p:childTnLst>
                                    <p:set>
                                      <p:cBhvr>
                                        <p:cTn id="36" dur="1" fill="hold">
                                          <p:stCondLst>
                                            <p:cond delay="0"/>
                                          </p:stCondLst>
                                        </p:cTn>
                                        <p:tgtEl>
                                          <p:spTgt spid="2"/>
                                        </p:tgtEl>
                                        <p:attrNameLst>
                                          <p:attrName>style.visibility</p:attrName>
                                        </p:attrNameLst>
                                      </p:cBhvr>
                                      <p:to>
                                        <p:strVal val="visible"/>
                                      </p:to>
                                    </p:set>
                                    <p:anim calcmode="lin" valueType="num">
                                      <p:cBhvr additive="base">
                                        <p:cTn id="37" dur="500" fill="hold"/>
                                        <p:tgtEl>
                                          <p:spTgt spid="2"/>
                                        </p:tgtEl>
                                        <p:attrNameLst>
                                          <p:attrName>ppt_x</p:attrName>
                                        </p:attrNameLst>
                                      </p:cBhvr>
                                      <p:tavLst>
                                        <p:tav tm="0">
                                          <p:val>
                                            <p:strVal val="1+#ppt_w/2"/>
                                          </p:val>
                                        </p:tav>
                                        <p:tav tm="100000">
                                          <p:val>
                                            <p:strVal val="#ppt_x"/>
                                          </p:val>
                                        </p:tav>
                                      </p:tavLst>
                                    </p:anim>
                                    <p:anim calcmode="lin" valueType="num">
                                      <p:cBhvr additive="base">
                                        <p:cTn id="3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nodeType="clickEffect">
                                  <p:stCondLst>
                                    <p:cond delay="0"/>
                                  </p:stCondLst>
                                  <p:childTnLst>
                                    <p:set>
                                      <p:cBhvr>
                                        <p:cTn id="42" dur="1" fill="hold">
                                          <p:stCondLst>
                                            <p:cond delay="0"/>
                                          </p:stCondLst>
                                        </p:cTn>
                                        <p:tgtEl>
                                          <p:spTgt spid="4"/>
                                        </p:tgtEl>
                                        <p:attrNameLst>
                                          <p:attrName>style.visibility</p:attrName>
                                        </p:attrNameLst>
                                      </p:cBhvr>
                                      <p:to>
                                        <p:strVal val="visible"/>
                                      </p:to>
                                    </p:set>
                                    <p:anim calcmode="lin" valueType="num">
                                      <p:cBhvr additive="base">
                                        <p:cTn id="43" dur="500" fill="hold"/>
                                        <p:tgtEl>
                                          <p:spTgt spid="4"/>
                                        </p:tgtEl>
                                        <p:attrNameLst>
                                          <p:attrName>ppt_x</p:attrName>
                                        </p:attrNameLst>
                                      </p:cBhvr>
                                      <p:tavLst>
                                        <p:tav tm="0">
                                          <p:val>
                                            <p:strVal val="0-#ppt_w/2"/>
                                          </p:val>
                                        </p:tav>
                                        <p:tav tm="100000">
                                          <p:val>
                                            <p:strVal val="#ppt_x"/>
                                          </p:val>
                                        </p:tav>
                                      </p:tavLst>
                                    </p:anim>
                                    <p:anim calcmode="lin" valueType="num">
                                      <p:cBhvr additive="base">
                                        <p:cTn id="44" dur="500" fill="hold"/>
                                        <p:tgtEl>
                                          <p:spTgt spid="4"/>
                                        </p:tgtEl>
                                        <p:attrNameLst>
                                          <p:attrName>ppt_y</p:attrName>
                                        </p:attrNameLst>
                                      </p:cBhvr>
                                      <p:tavLst>
                                        <p:tav tm="0">
                                          <p:val>
                                            <p:strVal val="#ppt_y"/>
                                          </p:val>
                                        </p:tav>
                                        <p:tav tm="100000">
                                          <p:val>
                                            <p:strVal val="#ppt_y"/>
                                          </p:val>
                                        </p:tav>
                                      </p:tavLst>
                                    </p:anim>
                                  </p:childTnLst>
                                </p:cTn>
                              </p:par>
                              <p:par>
                                <p:cTn id="45" presetID="2" presetClass="entr" presetSubtype="8" fill="hold" grpId="0" nodeType="withEffect">
                                  <p:stCondLst>
                                    <p:cond delay="0"/>
                                  </p:stCondLst>
                                  <p:childTnLst>
                                    <p:set>
                                      <p:cBhvr>
                                        <p:cTn id="46" dur="1" fill="hold">
                                          <p:stCondLst>
                                            <p:cond delay="0"/>
                                          </p:stCondLst>
                                        </p:cTn>
                                        <p:tgtEl>
                                          <p:spTgt spid="34"/>
                                        </p:tgtEl>
                                        <p:attrNameLst>
                                          <p:attrName>style.visibility</p:attrName>
                                        </p:attrNameLst>
                                      </p:cBhvr>
                                      <p:to>
                                        <p:strVal val="visible"/>
                                      </p:to>
                                    </p:set>
                                    <p:anim calcmode="lin" valueType="num">
                                      <p:cBhvr additive="base">
                                        <p:cTn id="47" dur="500" fill="hold"/>
                                        <p:tgtEl>
                                          <p:spTgt spid="34"/>
                                        </p:tgtEl>
                                        <p:attrNameLst>
                                          <p:attrName>ppt_x</p:attrName>
                                        </p:attrNameLst>
                                      </p:cBhvr>
                                      <p:tavLst>
                                        <p:tav tm="0">
                                          <p:val>
                                            <p:strVal val="0-#ppt_w/2"/>
                                          </p:val>
                                        </p:tav>
                                        <p:tav tm="100000">
                                          <p:val>
                                            <p:strVal val="#ppt_x"/>
                                          </p:val>
                                        </p:tav>
                                      </p:tavLst>
                                    </p:anim>
                                    <p:anim calcmode="lin" valueType="num">
                                      <p:cBhvr additive="base">
                                        <p:cTn id="48" dur="500" fill="hold"/>
                                        <p:tgtEl>
                                          <p:spTgt spid="3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8373" grpId="0"/>
      <p:bldP spid="1338374" grpId="0"/>
      <p:bldP spid="1338375" grpId="0"/>
      <p:bldP spid="1338376" grpId="0"/>
      <p:bldP spid="1338377" grpId="0"/>
      <p:bldP spid="34" grpId="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6" name="Picture 2" descr="capture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47813" y="114300"/>
            <a:ext cx="6048375" cy="72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6787" name="Rectangle 4"/>
          <p:cNvSpPr>
            <a:spLocks noChangeArrowheads="1"/>
          </p:cNvSpPr>
          <p:nvPr/>
        </p:nvSpPr>
        <p:spPr bwMode="auto">
          <a:xfrm>
            <a:off x="381000" y="762000"/>
            <a:ext cx="416083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a:latin typeface="Times New Roman" pitchFamily="18" charset="0"/>
              </a:rPr>
              <a:t>Algorithm: </a:t>
            </a:r>
            <a:r>
              <a:rPr lang="en-US" altLang="en-US">
                <a:solidFill>
                  <a:srgbClr val="00FFFF"/>
                </a:solidFill>
                <a:latin typeface="Times New Roman" pitchFamily="18" charset="0"/>
              </a:rPr>
              <a:t>GetExp( </a:t>
            </a:r>
            <a:r>
              <a:rPr lang="en-US" altLang="en-US">
                <a:solidFill>
                  <a:schemeClr val="tx2"/>
                </a:solidFill>
                <a:latin typeface="Times New Roman" pitchFamily="18" charset="0"/>
              </a:rPr>
              <a:t>m</a:t>
            </a:r>
            <a:r>
              <a:rPr lang="en-US" altLang="en-US">
                <a:solidFill>
                  <a:srgbClr val="00FFFF"/>
                </a:solidFill>
                <a:latin typeface="Times New Roman" pitchFamily="18" charset="0"/>
              </a:rPr>
              <a:t> )</a:t>
            </a:r>
          </a:p>
        </p:txBody>
      </p:sp>
      <p:sp>
        <p:nvSpPr>
          <p:cNvPr id="44" name="Text Box 16"/>
          <p:cNvSpPr txBox="1">
            <a:spLocks noChangeArrowheads="1"/>
          </p:cNvSpPr>
          <p:nvPr/>
        </p:nvSpPr>
        <p:spPr bwMode="auto">
          <a:xfrm>
            <a:off x="1524000" y="1560513"/>
            <a:ext cx="6486525"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MARIE Machine Code that</a:t>
            </a:r>
            <a:br>
              <a:rPr lang="en-US" altLang="en-US" sz="2800">
                <a:latin typeface="Times New Roman" pitchFamily="18" charset="0"/>
              </a:rPr>
            </a:br>
            <a:r>
              <a:rPr lang="en-CA" altLang="en-US" sz="2800">
                <a:latin typeface="Times New Roman" pitchFamily="18" charset="0"/>
              </a:rPr>
              <a:t>evaluates an </a:t>
            </a:r>
            <a:r>
              <a:rPr lang="en-CA" altLang="en-US" sz="2800">
                <a:solidFill>
                  <a:schemeClr val="accent2"/>
                </a:solidFill>
                <a:latin typeface="Times New Roman" pitchFamily="18" charset="0"/>
              </a:rPr>
              <a:t>expression</a:t>
            </a:r>
            <a:r>
              <a:rPr lang="en-CA" altLang="en-US" sz="2800">
                <a:latin typeface="Times New Roman" pitchFamily="18" charset="0"/>
              </a:rPr>
              <a:t> and stores its value </a:t>
            </a:r>
            <a:br>
              <a:rPr lang="en-CA" altLang="en-US" sz="2800">
                <a:latin typeface="Times New Roman" pitchFamily="18" charset="0"/>
              </a:rPr>
            </a:br>
            <a:r>
              <a:rPr lang="en-CA" altLang="en-US" sz="2800">
                <a:latin typeface="Times New Roman" pitchFamily="18" charset="0"/>
              </a:rPr>
              <a:t>in memory cell indexed by </a:t>
            </a:r>
            <a:r>
              <a:rPr lang="en-CA" altLang="en-US" sz="2800">
                <a:solidFill>
                  <a:schemeClr val="tx2"/>
                </a:solidFill>
                <a:latin typeface="Times New Roman" pitchFamily="18" charset="0"/>
              </a:rPr>
              <a:t>m</a:t>
            </a:r>
            <a:r>
              <a:rPr lang="en-CA" altLang="en-US" sz="2800">
                <a:latin typeface="Times New Roman" pitchFamily="18" charset="0"/>
              </a:rPr>
              <a:t>.</a:t>
            </a:r>
            <a:endParaRPr lang="en-US" altLang="en-US" sz="2800">
              <a:latin typeface="Times New Roman" pitchFamily="18" charset="0"/>
            </a:endParaRPr>
          </a:p>
        </p:txBody>
      </p:sp>
      <p:sp>
        <p:nvSpPr>
          <p:cNvPr id="46" name="Text Box 8"/>
          <p:cNvSpPr txBox="1">
            <a:spLocks noChangeArrowheads="1"/>
          </p:cNvSpPr>
          <p:nvPr/>
        </p:nvSpPr>
        <p:spPr bwMode="auto">
          <a:xfrm>
            <a:off x="76200" y="1554163"/>
            <a:ext cx="142557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a:latin typeface="Times New Roman" pitchFamily="18" charset="0"/>
              </a:rPr>
              <a:t>Output:</a:t>
            </a:r>
          </a:p>
        </p:txBody>
      </p:sp>
      <p:pic>
        <p:nvPicPr>
          <p:cNvPr id="214020"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800" y="3200400"/>
            <a:ext cx="9034463" cy="3314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500" fill="hold"/>
                                        <p:tgtEl>
                                          <p:spTgt spid="44"/>
                                        </p:tgtEl>
                                        <p:attrNameLst>
                                          <p:attrName>ppt_x</p:attrName>
                                        </p:attrNameLst>
                                      </p:cBhvr>
                                      <p:tavLst>
                                        <p:tav tm="0">
                                          <p:val>
                                            <p:strVal val="1+#ppt_w/2"/>
                                          </p:val>
                                        </p:tav>
                                        <p:tav tm="100000">
                                          <p:val>
                                            <p:strVal val="#ppt_x"/>
                                          </p:val>
                                        </p:tav>
                                      </p:tavLst>
                                    </p:anim>
                                    <p:anim calcmode="lin" valueType="num">
                                      <p:cBhvr additive="base">
                                        <p:cTn id="8" dur="500" fill="hold"/>
                                        <p:tgtEl>
                                          <p:spTgt spid="44"/>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46"/>
                                        </p:tgtEl>
                                        <p:attrNameLst>
                                          <p:attrName>style.visibility</p:attrName>
                                        </p:attrNameLst>
                                      </p:cBhvr>
                                      <p:to>
                                        <p:strVal val="visible"/>
                                      </p:to>
                                    </p:set>
                                    <p:anim calcmode="lin" valueType="num">
                                      <p:cBhvr additive="base">
                                        <p:cTn id="11" dur="500" fill="hold"/>
                                        <p:tgtEl>
                                          <p:spTgt spid="46"/>
                                        </p:tgtEl>
                                        <p:attrNameLst>
                                          <p:attrName>ppt_x</p:attrName>
                                        </p:attrNameLst>
                                      </p:cBhvr>
                                      <p:tavLst>
                                        <p:tav tm="0">
                                          <p:val>
                                            <p:strVal val="1+#ppt_w/2"/>
                                          </p:val>
                                        </p:tav>
                                        <p:tav tm="100000">
                                          <p:val>
                                            <p:strVal val="#ppt_x"/>
                                          </p:val>
                                        </p:tav>
                                      </p:tavLst>
                                    </p:anim>
                                    <p:anim calcmode="lin" valueType="num">
                                      <p:cBhvr additive="base">
                                        <p:cTn id="12" dur="500" fill="hold"/>
                                        <p:tgtEl>
                                          <p:spTgt spid="46"/>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214020"/>
                                        </p:tgtEl>
                                        <p:attrNameLst>
                                          <p:attrName>style.visibility</p:attrName>
                                        </p:attrNameLst>
                                      </p:cBhvr>
                                      <p:to>
                                        <p:strVal val="visible"/>
                                      </p:to>
                                    </p:set>
                                    <p:anim calcmode="lin" valueType="num">
                                      <p:cBhvr additive="base">
                                        <p:cTn id="17" dur="500" fill="hold"/>
                                        <p:tgtEl>
                                          <p:spTgt spid="214020"/>
                                        </p:tgtEl>
                                        <p:attrNameLst>
                                          <p:attrName>ppt_x</p:attrName>
                                        </p:attrNameLst>
                                      </p:cBhvr>
                                      <p:tavLst>
                                        <p:tav tm="0">
                                          <p:val>
                                            <p:strVal val="#ppt_x"/>
                                          </p:val>
                                        </p:tav>
                                        <p:tav tm="100000">
                                          <p:val>
                                            <p:strVal val="#ppt_x"/>
                                          </p:val>
                                        </p:tav>
                                      </p:tavLst>
                                    </p:anim>
                                    <p:anim calcmode="lin" valueType="num">
                                      <p:cBhvr additive="base">
                                        <p:cTn id="18" dur="500" fill="hold"/>
                                        <p:tgtEl>
                                          <p:spTgt spid="2140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46" grpId="0"/>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7810" name="Picture 4" descr="capture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76400" y="76200"/>
            <a:ext cx="5867400" cy="771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7811" name="Picture 6" descr="capture16"/>
          <p:cNvPicPr preferRelativeResize="0">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4350" y="1371600"/>
            <a:ext cx="7639050" cy="382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7812" name="Rectangle 7"/>
          <p:cNvSpPr>
            <a:spLocks noChangeArrowheads="1"/>
          </p:cNvSpPr>
          <p:nvPr/>
        </p:nvSpPr>
        <p:spPr bwMode="auto">
          <a:xfrm>
            <a:off x="381000" y="792163"/>
            <a:ext cx="45053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a:latin typeface="Times New Roman" pitchFamily="18" charset="0"/>
              </a:rPr>
              <a:t>Algorithm: </a:t>
            </a:r>
            <a:r>
              <a:rPr lang="en-US" altLang="en-US">
                <a:solidFill>
                  <a:schemeClr val="accent1"/>
                </a:solidFill>
                <a:latin typeface="Times New Roman" pitchFamily="18" charset="0"/>
              </a:rPr>
              <a:t>GetTerm( </a:t>
            </a:r>
            <a:r>
              <a:rPr lang="en-US" altLang="en-US">
                <a:solidFill>
                  <a:schemeClr val="tx2"/>
                </a:solidFill>
                <a:latin typeface="Times New Roman" pitchFamily="18" charset="0"/>
              </a:rPr>
              <a:t>s</a:t>
            </a:r>
            <a:r>
              <a:rPr lang="en-US" altLang="en-US">
                <a:solidFill>
                  <a:schemeClr val="accent1"/>
                </a:solidFill>
                <a:latin typeface="Times New Roman" pitchFamily="18" charset="0"/>
              </a:rPr>
              <a:t>, i )</a:t>
            </a:r>
          </a:p>
        </p:txBody>
      </p:sp>
      <p:sp>
        <p:nvSpPr>
          <p:cNvPr id="396297" name="Line 9"/>
          <p:cNvSpPr>
            <a:spLocks noChangeShapeType="1"/>
          </p:cNvSpPr>
          <p:nvPr/>
        </p:nvSpPr>
        <p:spPr bwMode="auto">
          <a:xfrm>
            <a:off x="2263775" y="5156200"/>
            <a:ext cx="0" cy="10668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6298" name="Rectangle 10"/>
          <p:cNvSpPr>
            <a:spLocks noChangeArrowheads="1"/>
          </p:cNvSpPr>
          <p:nvPr/>
        </p:nvSpPr>
        <p:spPr bwMode="auto">
          <a:xfrm>
            <a:off x="2286000" y="5384800"/>
            <a:ext cx="960438" cy="533400"/>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396299" name="Text Box 11"/>
          <p:cNvSpPr txBox="1">
            <a:spLocks noChangeArrowheads="1"/>
          </p:cNvSpPr>
          <p:nvPr/>
        </p:nvSpPr>
        <p:spPr bwMode="auto">
          <a:xfrm>
            <a:off x="990600" y="5384800"/>
            <a:ext cx="65039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chemeClr val="tx2"/>
                </a:solidFill>
                <a:latin typeface="Times New Roman" pitchFamily="18" charset="0"/>
              </a:rPr>
              <a:t>s=6*8+((2+42)*(5+12)+987*7*123+15*54)</a:t>
            </a:r>
          </a:p>
        </p:txBody>
      </p:sp>
      <p:sp>
        <p:nvSpPr>
          <p:cNvPr id="396300" name="Rectangle 12"/>
          <p:cNvSpPr>
            <a:spLocks noChangeArrowheads="1"/>
          </p:cNvSpPr>
          <p:nvPr/>
        </p:nvSpPr>
        <p:spPr bwMode="auto">
          <a:xfrm>
            <a:off x="3124200" y="1892300"/>
            <a:ext cx="1371600" cy="304800"/>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396301" name="Line 13"/>
          <p:cNvSpPr>
            <a:spLocks noChangeShapeType="1"/>
          </p:cNvSpPr>
          <p:nvPr/>
        </p:nvSpPr>
        <p:spPr bwMode="auto">
          <a:xfrm>
            <a:off x="2298700" y="5156200"/>
            <a:ext cx="0" cy="106680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6302" name="Rectangle 14"/>
          <p:cNvSpPr>
            <a:spLocks noChangeArrowheads="1"/>
          </p:cNvSpPr>
          <p:nvPr/>
        </p:nvSpPr>
        <p:spPr bwMode="auto">
          <a:xfrm>
            <a:off x="2514600" y="3048000"/>
            <a:ext cx="1752600" cy="330200"/>
          </a:xfrm>
          <a:prstGeom prst="rect">
            <a:avLst/>
          </a:prstGeom>
          <a:noFill/>
          <a:ln w="254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396303" name="Oval 15"/>
          <p:cNvSpPr>
            <a:spLocks noChangeArrowheads="1"/>
          </p:cNvSpPr>
          <p:nvPr/>
        </p:nvSpPr>
        <p:spPr bwMode="auto">
          <a:xfrm>
            <a:off x="3175000" y="5461000"/>
            <a:ext cx="304800" cy="381000"/>
          </a:xfrm>
          <a:prstGeom prst="ellipse">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396304" name="Rectangle 16"/>
          <p:cNvSpPr>
            <a:spLocks noChangeArrowheads="1"/>
          </p:cNvSpPr>
          <p:nvPr/>
        </p:nvSpPr>
        <p:spPr bwMode="auto">
          <a:xfrm>
            <a:off x="3429000" y="5384800"/>
            <a:ext cx="942975" cy="533400"/>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396305" name="Line 17"/>
          <p:cNvSpPr>
            <a:spLocks noChangeShapeType="1"/>
          </p:cNvSpPr>
          <p:nvPr/>
        </p:nvSpPr>
        <p:spPr bwMode="auto">
          <a:xfrm>
            <a:off x="3441700" y="5156200"/>
            <a:ext cx="0" cy="106680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6306" name="Rectangle 18"/>
          <p:cNvSpPr>
            <a:spLocks noChangeArrowheads="1"/>
          </p:cNvSpPr>
          <p:nvPr/>
        </p:nvSpPr>
        <p:spPr bwMode="auto">
          <a:xfrm>
            <a:off x="4229100" y="3302000"/>
            <a:ext cx="2463800" cy="355600"/>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396310" name="Oval 22"/>
          <p:cNvSpPr>
            <a:spLocks noChangeArrowheads="1"/>
          </p:cNvSpPr>
          <p:nvPr/>
        </p:nvSpPr>
        <p:spPr bwMode="auto">
          <a:xfrm>
            <a:off x="4343400" y="5461000"/>
            <a:ext cx="304800" cy="381000"/>
          </a:xfrm>
          <a:prstGeom prst="ellipse">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396312" name="Rectangle 24"/>
          <p:cNvSpPr>
            <a:spLocks noChangeArrowheads="1"/>
          </p:cNvSpPr>
          <p:nvPr/>
        </p:nvSpPr>
        <p:spPr bwMode="auto">
          <a:xfrm>
            <a:off x="2286000" y="5308600"/>
            <a:ext cx="2133600" cy="685800"/>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nvGrpSpPr>
          <p:cNvPr id="2" name="Group 30"/>
          <p:cNvGrpSpPr>
            <a:grpSpLocks/>
          </p:cNvGrpSpPr>
          <p:nvPr/>
        </p:nvGrpSpPr>
        <p:grpSpPr bwMode="auto">
          <a:xfrm>
            <a:off x="1689100" y="76200"/>
            <a:ext cx="1130300" cy="457200"/>
            <a:chOff x="1064" y="144"/>
            <a:chExt cx="712" cy="288"/>
          </a:xfrm>
        </p:grpSpPr>
        <p:sp>
          <p:nvSpPr>
            <p:cNvPr id="247844" name="Rectangle 25"/>
            <p:cNvSpPr>
              <a:spLocks noChangeArrowheads="1"/>
            </p:cNvSpPr>
            <p:nvPr/>
          </p:nvSpPr>
          <p:spPr bwMode="auto">
            <a:xfrm>
              <a:off x="1496" y="144"/>
              <a:ext cx="280" cy="288"/>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47845" name="Rectangle 26"/>
            <p:cNvSpPr>
              <a:spLocks noChangeArrowheads="1"/>
            </p:cNvSpPr>
            <p:nvPr/>
          </p:nvSpPr>
          <p:spPr bwMode="auto">
            <a:xfrm>
              <a:off x="1064" y="144"/>
              <a:ext cx="296" cy="144"/>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sp>
        <p:nvSpPr>
          <p:cNvPr id="396315" name="Rectangle 27"/>
          <p:cNvSpPr>
            <a:spLocks noChangeArrowheads="1"/>
          </p:cNvSpPr>
          <p:nvPr/>
        </p:nvSpPr>
        <p:spPr bwMode="auto">
          <a:xfrm>
            <a:off x="2841625" y="76200"/>
            <a:ext cx="152400" cy="457200"/>
          </a:xfrm>
          <a:prstGeom prst="rect">
            <a:avLst/>
          </a:prstGeom>
          <a:noFill/>
          <a:ln w="254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396316" name="Rectangle 28"/>
          <p:cNvSpPr>
            <a:spLocks noChangeArrowheads="1"/>
          </p:cNvSpPr>
          <p:nvPr/>
        </p:nvSpPr>
        <p:spPr bwMode="auto">
          <a:xfrm>
            <a:off x="3025775" y="292100"/>
            <a:ext cx="381000" cy="241300"/>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396325" name="Rectangle 37"/>
          <p:cNvSpPr>
            <a:spLocks noChangeArrowheads="1"/>
          </p:cNvSpPr>
          <p:nvPr/>
        </p:nvSpPr>
        <p:spPr bwMode="auto">
          <a:xfrm>
            <a:off x="3441700" y="76200"/>
            <a:ext cx="152400" cy="457200"/>
          </a:xfrm>
          <a:prstGeom prst="rect">
            <a:avLst/>
          </a:prstGeom>
          <a:noFill/>
          <a:ln w="254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nvGrpSpPr>
          <p:cNvPr id="3" name="Group 41"/>
          <p:cNvGrpSpPr>
            <a:grpSpLocks/>
          </p:cNvGrpSpPr>
          <p:nvPr/>
        </p:nvGrpSpPr>
        <p:grpSpPr bwMode="auto">
          <a:xfrm>
            <a:off x="914400" y="4114800"/>
            <a:ext cx="4343400" cy="381000"/>
            <a:chOff x="576" y="2736"/>
            <a:chExt cx="2736" cy="240"/>
          </a:xfrm>
        </p:grpSpPr>
        <p:grpSp>
          <p:nvGrpSpPr>
            <p:cNvPr id="247836" name="Group 36"/>
            <p:cNvGrpSpPr>
              <a:grpSpLocks/>
            </p:cNvGrpSpPr>
            <p:nvPr/>
          </p:nvGrpSpPr>
          <p:grpSpPr bwMode="auto">
            <a:xfrm>
              <a:off x="576" y="2736"/>
              <a:ext cx="2736" cy="240"/>
              <a:chOff x="576" y="2736"/>
              <a:chExt cx="2736" cy="240"/>
            </a:xfrm>
          </p:grpSpPr>
          <p:sp>
            <p:nvSpPr>
              <p:cNvPr id="247840" name="Rectangle 23"/>
              <p:cNvSpPr>
                <a:spLocks noChangeArrowheads="1"/>
              </p:cNvSpPr>
              <p:nvPr/>
            </p:nvSpPr>
            <p:spPr bwMode="auto">
              <a:xfrm>
                <a:off x="576" y="2736"/>
                <a:ext cx="2736" cy="240"/>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47841" name="Rectangle 33"/>
              <p:cNvSpPr>
                <a:spLocks noChangeArrowheads="1"/>
              </p:cNvSpPr>
              <p:nvPr/>
            </p:nvSpPr>
            <p:spPr bwMode="auto">
              <a:xfrm>
                <a:off x="1186" y="2791"/>
                <a:ext cx="501" cy="144"/>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47842" name="Rectangle 34"/>
              <p:cNvSpPr>
                <a:spLocks noChangeArrowheads="1"/>
              </p:cNvSpPr>
              <p:nvPr/>
            </p:nvSpPr>
            <p:spPr bwMode="auto">
              <a:xfrm>
                <a:off x="1769" y="2791"/>
                <a:ext cx="501" cy="144"/>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47843" name="Rectangle 35"/>
              <p:cNvSpPr>
                <a:spLocks noChangeArrowheads="1"/>
              </p:cNvSpPr>
              <p:nvPr/>
            </p:nvSpPr>
            <p:spPr bwMode="auto">
              <a:xfrm>
                <a:off x="2661" y="2791"/>
                <a:ext cx="501" cy="144"/>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sp>
          <p:nvSpPr>
            <p:cNvPr id="247837" name="Oval 38"/>
            <p:cNvSpPr>
              <a:spLocks noChangeArrowheads="1"/>
            </p:cNvSpPr>
            <p:nvPr/>
          </p:nvSpPr>
          <p:spPr bwMode="auto">
            <a:xfrm>
              <a:off x="2520" y="2784"/>
              <a:ext cx="144" cy="144"/>
            </a:xfrm>
            <a:prstGeom prst="ellipse">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47838" name="Oval 39"/>
            <p:cNvSpPr>
              <a:spLocks noChangeArrowheads="1"/>
            </p:cNvSpPr>
            <p:nvPr/>
          </p:nvSpPr>
          <p:spPr bwMode="auto">
            <a:xfrm>
              <a:off x="1672" y="2784"/>
              <a:ext cx="144" cy="144"/>
            </a:xfrm>
            <a:prstGeom prst="ellipse">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47839" name="Oval 40"/>
            <p:cNvSpPr>
              <a:spLocks noChangeArrowheads="1"/>
            </p:cNvSpPr>
            <p:nvPr/>
          </p:nvSpPr>
          <p:spPr bwMode="auto">
            <a:xfrm>
              <a:off x="2256" y="2784"/>
              <a:ext cx="144" cy="144"/>
            </a:xfrm>
            <a:prstGeom prst="ellipse">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grpSp>
        <p:nvGrpSpPr>
          <p:cNvPr id="5" name="Group 42"/>
          <p:cNvGrpSpPr>
            <a:grpSpLocks/>
          </p:cNvGrpSpPr>
          <p:nvPr/>
        </p:nvGrpSpPr>
        <p:grpSpPr bwMode="auto">
          <a:xfrm>
            <a:off x="1752600" y="6070600"/>
            <a:ext cx="1676400" cy="762000"/>
            <a:chOff x="912" y="3792"/>
            <a:chExt cx="1056" cy="480"/>
          </a:xfrm>
        </p:grpSpPr>
        <p:sp>
          <p:nvSpPr>
            <p:cNvPr id="247834" name="Text Box 43"/>
            <p:cNvSpPr txBox="1">
              <a:spLocks noChangeArrowheads="1"/>
            </p:cNvSpPr>
            <p:nvPr/>
          </p:nvSpPr>
          <p:spPr bwMode="auto">
            <a:xfrm>
              <a:off x="1097" y="3909"/>
              <a:ext cx="74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hlink"/>
                  </a:solidFill>
                  <a:latin typeface="Times New Roman" pitchFamily="18" charset="0"/>
                </a:rPr>
                <a:t>p</a:t>
              </a:r>
              <a:r>
                <a:rPr lang="en-US" altLang="en-US" sz="2800" baseline="-25000">
                  <a:solidFill>
                    <a:schemeClr val="hlink"/>
                  </a:solidFill>
                  <a:latin typeface="Times New Roman" pitchFamily="18" charset="0"/>
                </a:rPr>
                <a:t>&lt;fact,1</a:t>
              </a:r>
              <a:r>
                <a:rPr lang="en-US" altLang="en-US" sz="2800" baseline="-25000">
                  <a:solidFill>
                    <a:schemeClr val="accent1"/>
                  </a:solidFill>
                  <a:latin typeface="Times New Roman" pitchFamily="18" charset="0"/>
                </a:rPr>
                <a:t>&gt;</a:t>
              </a:r>
            </a:p>
          </p:txBody>
        </p:sp>
        <p:sp>
          <p:nvSpPr>
            <p:cNvPr id="247835" name="AutoShape 44"/>
            <p:cNvSpPr>
              <a:spLocks noChangeArrowheads="1"/>
            </p:cNvSpPr>
            <p:nvPr/>
          </p:nvSpPr>
          <p:spPr bwMode="auto">
            <a:xfrm>
              <a:off x="912" y="3792"/>
              <a:ext cx="1056" cy="480"/>
            </a:xfrm>
            <a:prstGeom prst="flowChartExtract">
              <a:avLst/>
            </a:prstGeom>
            <a:noFill/>
            <a:ln w="25400" algn="ctr">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grpSp>
        <p:nvGrpSpPr>
          <p:cNvPr id="6" name="Group 45"/>
          <p:cNvGrpSpPr>
            <a:grpSpLocks/>
          </p:cNvGrpSpPr>
          <p:nvPr/>
        </p:nvGrpSpPr>
        <p:grpSpPr bwMode="auto">
          <a:xfrm>
            <a:off x="3352800" y="6070600"/>
            <a:ext cx="1676400" cy="762000"/>
            <a:chOff x="2331" y="3792"/>
            <a:chExt cx="1056" cy="480"/>
          </a:xfrm>
        </p:grpSpPr>
        <p:sp>
          <p:nvSpPr>
            <p:cNvPr id="247832" name="Text Box 46"/>
            <p:cNvSpPr txBox="1">
              <a:spLocks noChangeArrowheads="1"/>
            </p:cNvSpPr>
            <p:nvPr/>
          </p:nvSpPr>
          <p:spPr bwMode="auto">
            <a:xfrm>
              <a:off x="2516" y="3909"/>
              <a:ext cx="74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hlink"/>
                  </a:solidFill>
                  <a:latin typeface="Times New Roman" pitchFamily="18" charset="0"/>
                </a:rPr>
                <a:t>p</a:t>
              </a:r>
              <a:r>
                <a:rPr lang="en-US" altLang="en-US" sz="2800" baseline="-25000">
                  <a:solidFill>
                    <a:schemeClr val="hlink"/>
                  </a:solidFill>
                  <a:latin typeface="Times New Roman" pitchFamily="18" charset="0"/>
                </a:rPr>
                <a:t>&lt;fact,2&gt;</a:t>
              </a:r>
            </a:p>
          </p:txBody>
        </p:sp>
        <p:sp>
          <p:nvSpPr>
            <p:cNvPr id="247833" name="AutoShape 47"/>
            <p:cNvSpPr>
              <a:spLocks noChangeArrowheads="1"/>
            </p:cNvSpPr>
            <p:nvPr/>
          </p:nvSpPr>
          <p:spPr bwMode="auto">
            <a:xfrm>
              <a:off x="2331" y="3792"/>
              <a:ext cx="1056" cy="480"/>
            </a:xfrm>
            <a:prstGeom prst="flowChartExtract">
              <a:avLst/>
            </a:prstGeom>
            <a:noFill/>
            <a:ln w="25400" algn="ctr">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96299"/>
                                        </p:tgtEl>
                                        <p:attrNameLst>
                                          <p:attrName>style.visibility</p:attrName>
                                        </p:attrNameLst>
                                      </p:cBhvr>
                                      <p:to>
                                        <p:strVal val="visible"/>
                                      </p:to>
                                    </p:set>
                                    <p:anim calcmode="lin" valueType="num">
                                      <p:cBhvr additive="base">
                                        <p:cTn id="7" dur="500" fill="hold"/>
                                        <p:tgtEl>
                                          <p:spTgt spid="396299"/>
                                        </p:tgtEl>
                                        <p:attrNameLst>
                                          <p:attrName>ppt_x</p:attrName>
                                        </p:attrNameLst>
                                      </p:cBhvr>
                                      <p:tavLst>
                                        <p:tav tm="0">
                                          <p:val>
                                            <p:strVal val="#ppt_x"/>
                                          </p:val>
                                        </p:tav>
                                        <p:tav tm="100000">
                                          <p:val>
                                            <p:strVal val="#ppt_x"/>
                                          </p:val>
                                        </p:tav>
                                      </p:tavLst>
                                    </p:anim>
                                    <p:anim calcmode="lin" valueType="num">
                                      <p:cBhvr additive="base">
                                        <p:cTn id="8" dur="500" fill="hold"/>
                                        <p:tgtEl>
                                          <p:spTgt spid="396299"/>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96297"/>
                                        </p:tgtEl>
                                        <p:attrNameLst>
                                          <p:attrName>style.visibility</p:attrName>
                                        </p:attrNameLst>
                                      </p:cBhvr>
                                      <p:to>
                                        <p:strVal val="visible"/>
                                      </p:to>
                                    </p:set>
                                    <p:anim calcmode="lin" valueType="num">
                                      <p:cBhvr additive="base">
                                        <p:cTn id="11" dur="500" fill="hold"/>
                                        <p:tgtEl>
                                          <p:spTgt spid="396297"/>
                                        </p:tgtEl>
                                        <p:attrNameLst>
                                          <p:attrName>ppt_x</p:attrName>
                                        </p:attrNameLst>
                                      </p:cBhvr>
                                      <p:tavLst>
                                        <p:tav tm="0">
                                          <p:val>
                                            <p:strVal val="#ppt_x"/>
                                          </p:val>
                                        </p:tav>
                                        <p:tav tm="100000">
                                          <p:val>
                                            <p:strVal val="#ppt_x"/>
                                          </p:val>
                                        </p:tav>
                                      </p:tavLst>
                                    </p:anim>
                                    <p:anim calcmode="lin" valueType="num">
                                      <p:cBhvr additive="base">
                                        <p:cTn id="12" dur="500" fill="hold"/>
                                        <p:tgtEl>
                                          <p:spTgt spid="396297"/>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0-#ppt_w/2"/>
                                          </p:val>
                                        </p:tav>
                                        <p:tav tm="100000">
                                          <p:val>
                                            <p:strVal val="#ppt_x"/>
                                          </p:val>
                                        </p:tav>
                                      </p:tavLst>
                                    </p:anim>
                                    <p:anim calcmode="lin" valueType="num">
                                      <p:cBhvr additive="base">
                                        <p:cTn id="1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396300"/>
                                        </p:tgtEl>
                                        <p:attrNameLst>
                                          <p:attrName>style.visibility</p:attrName>
                                        </p:attrNameLst>
                                      </p:cBhvr>
                                      <p:to>
                                        <p:strVal val="visible"/>
                                      </p:to>
                                    </p:set>
                                    <p:anim calcmode="lin" valueType="num">
                                      <p:cBhvr additive="base">
                                        <p:cTn id="23" dur="500" fill="hold"/>
                                        <p:tgtEl>
                                          <p:spTgt spid="396300"/>
                                        </p:tgtEl>
                                        <p:attrNameLst>
                                          <p:attrName>ppt_x</p:attrName>
                                        </p:attrNameLst>
                                      </p:cBhvr>
                                      <p:tavLst>
                                        <p:tav tm="0">
                                          <p:val>
                                            <p:strVal val="0-#ppt_w/2"/>
                                          </p:val>
                                        </p:tav>
                                        <p:tav tm="100000">
                                          <p:val>
                                            <p:strVal val="#ppt_x"/>
                                          </p:val>
                                        </p:tav>
                                      </p:tavLst>
                                    </p:anim>
                                    <p:anim calcmode="lin" valueType="num">
                                      <p:cBhvr additive="base">
                                        <p:cTn id="24" dur="500" fill="hold"/>
                                        <p:tgtEl>
                                          <p:spTgt spid="396300"/>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396301"/>
                                        </p:tgtEl>
                                        <p:attrNameLst>
                                          <p:attrName>style.visibility</p:attrName>
                                        </p:attrNameLst>
                                      </p:cBhvr>
                                      <p:to>
                                        <p:strVal val="visible"/>
                                      </p:to>
                                    </p:set>
                                    <p:anim calcmode="lin" valueType="num">
                                      <p:cBhvr additive="base">
                                        <p:cTn id="29" dur="500" fill="hold"/>
                                        <p:tgtEl>
                                          <p:spTgt spid="396301"/>
                                        </p:tgtEl>
                                        <p:attrNameLst>
                                          <p:attrName>ppt_x</p:attrName>
                                        </p:attrNameLst>
                                      </p:cBhvr>
                                      <p:tavLst>
                                        <p:tav tm="0">
                                          <p:val>
                                            <p:strVal val="#ppt_x"/>
                                          </p:val>
                                        </p:tav>
                                        <p:tav tm="100000">
                                          <p:val>
                                            <p:strVal val="#ppt_x"/>
                                          </p:val>
                                        </p:tav>
                                      </p:tavLst>
                                    </p:anim>
                                    <p:anim calcmode="lin" valueType="num">
                                      <p:cBhvr additive="base">
                                        <p:cTn id="30" dur="500" fill="hold"/>
                                        <p:tgtEl>
                                          <p:spTgt spid="396301"/>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396298"/>
                                        </p:tgtEl>
                                        <p:attrNameLst>
                                          <p:attrName>style.visibility</p:attrName>
                                        </p:attrNameLst>
                                      </p:cBhvr>
                                      <p:to>
                                        <p:strVal val="visible"/>
                                      </p:to>
                                    </p:set>
                                    <p:anim calcmode="lin" valueType="num">
                                      <p:cBhvr additive="base">
                                        <p:cTn id="35" dur="500" fill="hold"/>
                                        <p:tgtEl>
                                          <p:spTgt spid="396298"/>
                                        </p:tgtEl>
                                        <p:attrNameLst>
                                          <p:attrName>ppt_x</p:attrName>
                                        </p:attrNameLst>
                                      </p:cBhvr>
                                      <p:tavLst>
                                        <p:tav tm="0">
                                          <p:val>
                                            <p:strVal val="#ppt_x"/>
                                          </p:val>
                                        </p:tav>
                                        <p:tav tm="100000">
                                          <p:val>
                                            <p:strVal val="#ppt_x"/>
                                          </p:val>
                                        </p:tav>
                                      </p:tavLst>
                                    </p:anim>
                                    <p:anim calcmode="lin" valueType="num">
                                      <p:cBhvr additive="base">
                                        <p:cTn id="36" dur="500" fill="hold"/>
                                        <p:tgtEl>
                                          <p:spTgt spid="396298"/>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additive="base">
                                        <p:cTn id="39" dur="500" fill="hold"/>
                                        <p:tgtEl>
                                          <p:spTgt spid="5"/>
                                        </p:tgtEl>
                                        <p:attrNameLst>
                                          <p:attrName>ppt_x</p:attrName>
                                        </p:attrNameLst>
                                      </p:cBhvr>
                                      <p:tavLst>
                                        <p:tav tm="0">
                                          <p:val>
                                            <p:strVal val="#ppt_x"/>
                                          </p:val>
                                        </p:tav>
                                        <p:tav tm="100000">
                                          <p:val>
                                            <p:strVal val="#ppt_x"/>
                                          </p:val>
                                        </p:tav>
                                      </p:tavLst>
                                    </p:anim>
                                    <p:anim calcmode="lin" valueType="num">
                                      <p:cBhvr additive="base">
                                        <p:cTn id="40"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2" fill="hold" grpId="0" nodeType="clickEffect">
                                  <p:stCondLst>
                                    <p:cond delay="0"/>
                                  </p:stCondLst>
                                  <p:childTnLst>
                                    <p:set>
                                      <p:cBhvr>
                                        <p:cTn id="44" dur="1" fill="hold">
                                          <p:stCondLst>
                                            <p:cond delay="0"/>
                                          </p:stCondLst>
                                        </p:cTn>
                                        <p:tgtEl>
                                          <p:spTgt spid="396315"/>
                                        </p:tgtEl>
                                        <p:attrNameLst>
                                          <p:attrName>style.visibility</p:attrName>
                                        </p:attrNameLst>
                                      </p:cBhvr>
                                      <p:to>
                                        <p:strVal val="visible"/>
                                      </p:to>
                                    </p:set>
                                    <p:anim calcmode="lin" valueType="num">
                                      <p:cBhvr additive="base">
                                        <p:cTn id="45" dur="500" fill="hold"/>
                                        <p:tgtEl>
                                          <p:spTgt spid="396315"/>
                                        </p:tgtEl>
                                        <p:attrNameLst>
                                          <p:attrName>ppt_x</p:attrName>
                                        </p:attrNameLst>
                                      </p:cBhvr>
                                      <p:tavLst>
                                        <p:tav tm="0">
                                          <p:val>
                                            <p:strVal val="1+#ppt_w/2"/>
                                          </p:val>
                                        </p:tav>
                                        <p:tav tm="100000">
                                          <p:val>
                                            <p:strVal val="#ppt_x"/>
                                          </p:val>
                                        </p:tav>
                                      </p:tavLst>
                                    </p:anim>
                                    <p:anim calcmode="lin" valueType="num">
                                      <p:cBhvr additive="base">
                                        <p:cTn id="46" dur="500" fill="hold"/>
                                        <p:tgtEl>
                                          <p:spTgt spid="396315"/>
                                        </p:tgtEl>
                                        <p:attrNameLst>
                                          <p:attrName>ppt_y</p:attrName>
                                        </p:attrNameLst>
                                      </p:cBhvr>
                                      <p:tavLst>
                                        <p:tav tm="0">
                                          <p:val>
                                            <p:strVal val="#ppt_y"/>
                                          </p:val>
                                        </p:tav>
                                        <p:tav tm="100000">
                                          <p:val>
                                            <p:strVal val="#ppt_y"/>
                                          </p:val>
                                        </p:tav>
                                      </p:tavLst>
                                    </p:anim>
                                  </p:childTnLst>
                                </p:cTn>
                              </p:par>
                              <p:par>
                                <p:cTn id="47" presetID="1" presetClass="exit" presetSubtype="0" fill="hold" grpId="1" nodeType="withEffect">
                                  <p:stCondLst>
                                    <p:cond delay="0"/>
                                  </p:stCondLst>
                                  <p:childTnLst>
                                    <p:set>
                                      <p:cBhvr>
                                        <p:cTn id="48" dur="1" fill="hold">
                                          <p:stCondLst>
                                            <p:cond delay="0"/>
                                          </p:stCondLst>
                                        </p:cTn>
                                        <p:tgtEl>
                                          <p:spTgt spid="396300"/>
                                        </p:tgtEl>
                                        <p:attrNameLst>
                                          <p:attrName>style.visibility</p:attrName>
                                        </p:attrNameLst>
                                      </p:cBhvr>
                                      <p:to>
                                        <p:strVal val="hidden"/>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8" fill="hold" grpId="0" nodeType="clickEffect">
                                  <p:stCondLst>
                                    <p:cond delay="0"/>
                                  </p:stCondLst>
                                  <p:childTnLst>
                                    <p:set>
                                      <p:cBhvr>
                                        <p:cTn id="52" dur="1" fill="hold">
                                          <p:stCondLst>
                                            <p:cond delay="0"/>
                                          </p:stCondLst>
                                        </p:cTn>
                                        <p:tgtEl>
                                          <p:spTgt spid="396302"/>
                                        </p:tgtEl>
                                        <p:attrNameLst>
                                          <p:attrName>style.visibility</p:attrName>
                                        </p:attrNameLst>
                                      </p:cBhvr>
                                      <p:to>
                                        <p:strVal val="visible"/>
                                      </p:to>
                                    </p:set>
                                    <p:anim calcmode="lin" valueType="num">
                                      <p:cBhvr additive="base">
                                        <p:cTn id="53" dur="500" fill="hold"/>
                                        <p:tgtEl>
                                          <p:spTgt spid="396302"/>
                                        </p:tgtEl>
                                        <p:attrNameLst>
                                          <p:attrName>ppt_x</p:attrName>
                                        </p:attrNameLst>
                                      </p:cBhvr>
                                      <p:tavLst>
                                        <p:tav tm="0">
                                          <p:val>
                                            <p:strVal val="0-#ppt_w/2"/>
                                          </p:val>
                                        </p:tav>
                                        <p:tav tm="100000">
                                          <p:val>
                                            <p:strVal val="#ppt_x"/>
                                          </p:val>
                                        </p:tav>
                                      </p:tavLst>
                                    </p:anim>
                                    <p:anim calcmode="lin" valueType="num">
                                      <p:cBhvr additive="base">
                                        <p:cTn id="54" dur="500" fill="hold"/>
                                        <p:tgtEl>
                                          <p:spTgt spid="396302"/>
                                        </p:tgtEl>
                                        <p:attrNameLst>
                                          <p:attrName>ppt_y</p:attrName>
                                        </p:attrNameLst>
                                      </p:cBhvr>
                                      <p:tavLst>
                                        <p:tav tm="0">
                                          <p:val>
                                            <p:strVal val="#ppt_y"/>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4" fill="hold" grpId="0" nodeType="clickEffect">
                                  <p:stCondLst>
                                    <p:cond delay="0"/>
                                  </p:stCondLst>
                                  <p:childTnLst>
                                    <p:set>
                                      <p:cBhvr>
                                        <p:cTn id="58" dur="1" fill="hold">
                                          <p:stCondLst>
                                            <p:cond delay="0"/>
                                          </p:stCondLst>
                                        </p:cTn>
                                        <p:tgtEl>
                                          <p:spTgt spid="396303"/>
                                        </p:tgtEl>
                                        <p:attrNameLst>
                                          <p:attrName>style.visibility</p:attrName>
                                        </p:attrNameLst>
                                      </p:cBhvr>
                                      <p:to>
                                        <p:strVal val="visible"/>
                                      </p:to>
                                    </p:set>
                                    <p:anim calcmode="lin" valueType="num">
                                      <p:cBhvr additive="base">
                                        <p:cTn id="59" dur="500" fill="hold"/>
                                        <p:tgtEl>
                                          <p:spTgt spid="396303"/>
                                        </p:tgtEl>
                                        <p:attrNameLst>
                                          <p:attrName>ppt_x</p:attrName>
                                        </p:attrNameLst>
                                      </p:cBhvr>
                                      <p:tavLst>
                                        <p:tav tm="0">
                                          <p:val>
                                            <p:strVal val="#ppt_x"/>
                                          </p:val>
                                        </p:tav>
                                        <p:tav tm="100000">
                                          <p:val>
                                            <p:strVal val="#ppt_x"/>
                                          </p:val>
                                        </p:tav>
                                      </p:tavLst>
                                    </p:anim>
                                    <p:anim calcmode="lin" valueType="num">
                                      <p:cBhvr additive="base">
                                        <p:cTn id="60" dur="500" fill="hold"/>
                                        <p:tgtEl>
                                          <p:spTgt spid="396303"/>
                                        </p:tgtEl>
                                        <p:attrNameLst>
                                          <p:attrName>ppt_y</p:attrName>
                                        </p:attrNameLst>
                                      </p:cBhvr>
                                      <p:tavLst>
                                        <p:tav tm="0">
                                          <p:val>
                                            <p:strVal val="1+#ppt_h/2"/>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2" fill="hold" grpId="0" nodeType="clickEffect">
                                  <p:stCondLst>
                                    <p:cond delay="0"/>
                                  </p:stCondLst>
                                  <p:childTnLst>
                                    <p:set>
                                      <p:cBhvr>
                                        <p:cTn id="64" dur="1" fill="hold">
                                          <p:stCondLst>
                                            <p:cond delay="0"/>
                                          </p:stCondLst>
                                        </p:cTn>
                                        <p:tgtEl>
                                          <p:spTgt spid="396316"/>
                                        </p:tgtEl>
                                        <p:attrNameLst>
                                          <p:attrName>style.visibility</p:attrName>
                                        </p:attrNameLst>
                                      </p:cBhvr>
                                      <p:to>
                                        <p:strVal val="visible"/>
                                      </p:to>
                                    </p:set>
                                    <p:anim calcmode="lin" valueType="num">
                                      <p:cBhvr additive="base">
                                        <p:cTn id="65" dur="500" fill="hold"/>
                                        <p:tgtEl>
                                          <p:spTgt spid="396316"/>
                                        </p:tgtEl>
                                        <p:attrNameLst>
                                          <p:attrName>ppt_x</p:attrName>
                                        </p:attrNameLst>
                                      </p:cBhvr>
                                      <p:tavLst>
                                        <p:tav tm="0">
                                          <p:val>
                                            <p:strVal val="1+#ppt_w/2"/>
                                          </p:val>
                                        </p:tav>
                                        <p:tav tm="100000">
                                          <p:val>
                                            <p:strVal val="#ppt_x"/>
                                          </p:val>
                                        </p:tav>
                                      </p:tavLst>
                                    </p:anim>
                                    <p:anim calcmode="lin" valueType="num">
                                      <p:cBhvr additive="base">
                                        <p:cTn id="66" dur="500" fill="hold"/>
                                        <p:tgtEl>
                                          <p:spTgt spid="396316"/>
                                        </p:tgtEl>
                                        <p:attrNameLst>
                                          <p:attrName>ppt_y</p:attrName>
                                        </p:attrNameLst>
                                      </p:cBhvr>
                                      <p:tavLst>
                                        <p:tav tm="0">
                                          <p:val>
                                            <p:strVal val="#ppt_y"/>
                                          </p:val>
                                        </p:tav>
                                        <p:tav tm="100000">
                                          <p:val>
                                            <p:strVal val="#ppt_y"/>
                                          </p:val>
                                        </p:tav>
                                      </p:tavLst>
                                    </p:anim>
                                  </p:childTnLst>
                                </p:cTn>
                              </p:par>
                              <p:par>
                                <p:cTn id="67" presetID="1" presetClass="exit" presetSubtype="0" fill="hold" grpId="1" nodeType="withEffect">
                                  <p:stCondLst>
                                    <p:cond delay="0"/>
                                  </p:stCondLst>
                                  <p:childTnLst>
                                    <p:set>
                                      <p:cBhvr>
                                        <p:cTn id="68" dur="1" fill="hold">
                                          <p:stCondLst>
                                            <p:cond delay="0"/>
                                          </p:stCondLst>
                                        </p:cTn>
                                        <p:tgtEl>
                                          <p:spTgt spid="396302"/>
                                        </p:tgtEl>
                                        <p:attrNameLst>
                                          <p:attrName>style.visibility</p:attrName>
                                        </p:attrNameLst>
                                      </p:cBhvr>
                                      <p:to>
                                        <p:strVal val="hidden"/>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396306"/>
                                        </p:tgtEl>
                                        <p:attrNameLst>
                                          <p:attrName>style.visibility</p:attrName>
                                        </p:attrNameLst>
                                      </p:cBhvr>
                                      <p:to>
                                        <p:strVal val="visible"/>
                                      </p:to>
                                    </p:set>
                                    <p:anim calcmode="lin" valueType="num">
                                      <p:cBhvr additive="base">
                                        <p:cTn id="73" dur="500" fill="hold"/>
                                        <p:tgtEl>
                                          <p:spTgt spid="396306"/>
                                        </p:tgtEl>
                                        <p:attrNameLst>
                                          <p:attrName>ppt_x</p:attrName>
                                        </p:attrNameLst>
                                      </p:cBhvr>
                                      <p:tavLst>
                                        <p:tav tm="0">
                                          <p:val>
                                            <p:strVal val="0-#ppt_w/2"/>
                                          </p:val>
                                        </p:tav>
                                        <p:tav tm="100000">
                                          <p:val>
                                            <p:strVal val="#ppt_x"/>
                                          </p:val>
                                        </p:tav>
                                      </p:tavLst>
                                    </p:anim>
                                    <p:anim calcmode="lin" valueType="num">
                                      <p:cBhvr additive="base">
                                        <p:cTn id="74" dur="500" fill="hold"/>
                                        <p:tgtEl>
                                          <p:spTgt spid="396306"/>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4" fill="hold" grpId="0" nodeType="clickEffect">
                                  <p:stCondLst>
                                    <p:cond delay="0"/>
                                  </p:stCondLst>
                                  <p:childTnLst>
                                    <p:set>
                                      <p:cBhvr>
                                        <p:cTn id="78" dur="1" fill="hold">
                                          <p:stCondLst>
                                            <p:cond delay="0"/>
                                          </p:stCondLst>
                                        </p:cTn>
                                        <p:tgtEl>
                                          <p:spTgt spid="396305"/>
                                        </p:tgtEl>
                                        <p:attrNameLst>
                                          <p:attrName>style.visibility</p:attrName>
                                        </p:attrNameLst>
                                      </p:cBhvr>
                                      <p:to>
                                        <p:strVal val="visible"/>
                                      </p:to>
                                    </p:set>
                                    <p:anim calcmode="lin" valueType="num">
                                      <p:cBhvr additive="base">
                                        <p:cTn id="79" dur="500" fill="hold"/>
                                        <p:tgtEl>
                                          <p:spTgt spid="396305"/>
                                        </p:tgtEl>
                                        <p:attrNameLst>
                                          <p:attrName>ppt_x</p:attrName>
                                        </p:attrNameLst>
                                      </p:cBhvr>
                                      <p:tavLst>
                                        <p:tav tm="0">
                                          <p:val>
                                            <p:strVal val="#ppt_x"/>
                                          </p:val>
                                        </p:tav>
                                        <p:tav tm="100000">
                                          <p:val>
                                            <p:strVal val="#ppt_x"/>
                                          </p:val>
                                        </p:tav>
                                      </p:tavLst>
                                    </p:anim>
                                    <p:anim calcmode="lin" valueType="num">
                                      <p:cBhvr additive="base">
                                        <p:cTn id="80" dur="500" fill="hold"/>
                                        <p:tgtEl>
                                          <p:spTgt spid="396305"/>
                                        </p:tgtEl>
                                        <p:attrNameLst>
                                          <p:attrName>ppt_y</p:attrName>
                                        </p:attrNameLst>
                                      </p:cBhvr>
                                      <p:tavLst>
                                        <p:tav tm="0">
                                          <p:val>
                                            <p:strVal val="1+#ppt_h/2"/>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4" fill="hold" grpId="0" nodeType="clickEffect">
                                  <p:stCondLst>
                                    <p:cond delay="0"/>
                                  </p:stCondLst>
                                  <p:childTnLst>
                                    <p:set>
                                      <p:cBhvr>
                                        <p:cTn id="84" dur="1" fill="hold">
                                          <p:stCondLst>
                                            <p:cond delay="0"/>
                                          </p:stCondLst>
                                        </p:cTn>
                                        <p:tgtEl>
                                          <p:spTgt spid="396304"/>
                                        </p:tgtEl>
                                        <p:attrNameLst>
                                          <p:attrName>style.visibility</p:attrName>
                                        </p:attrNameLst>
                                      </p:cBhvr>
                                      <p:to>
                                        <p:strVal val="visible"/>
                                      </p:to>
                                    </p:set>
                                    <p:anim calcmode="lin" valueType="num">
                                      <p:cBhvr additive="base">
                                        <p:cTn id="85" dur="500" fill="hold"/>
                                        <p:tgtEl>
                                          <p:spTgt spid="396304"/>
                                        </p:tgtEl>
                                        <p:attrNameLst>
                                          <p:attrName>ppt_x</p:attrName>
                                        </p:attrNameLst>
                                      </p:cBhvr>
                                      <p:tavLst>
                                        <p:tav tm="0">
                                          <p:val>
                                            <p:strVal val="#ppt_x"/>
                                          </p:val>
                                        </p:tav>
                                        <p:tav tm="100000">
                                          <p:val>
                                            <p:strVal val="#ppt_x"/>
                                          </p:val>
                                        </p:tav>
                                      </p:tavLst>
                                    </p:anim>
                                    <p:anim calcmode="lin" valueType="num">
                                      <p:cBhvr additive="base">
                                        <p:cTn id="86" dur="500" fill="hold"/>
                                        <p:tgtEl>
                                          <p:spTgt spid="396304"/>
                                        </p:tgtEl>
                                        <p:attrNameLst>
                                          <p:attrName>ppt_y</p:attrName>
                                        </p:attrNameLst>
                                      </p:cBhvr>
                                      <p:tavLst>
                                        <p:tav tm="0">
                                          <p:val>
                                            <p:strVal val="1+#ppt_h/2"/>
                                          </p:val>
                                        </p:tav>
                                        <p:tav tm="100000">
                                          <p:val>
                                            <p:strVal val="#ppt_y"/>
                                          </p:val>
                                        </p:tav>
                                      </p:tavLst>
                                    </p:anim>
                                  </p:childTnLst>
                                </p:cTn>
                              </p:par>
                              <p:par>
                                <p:cTn id="87" presetID="2" presetClass="entr" presetSubtype="4" fill="hold" nodeType="withEffect">
                                  <p:stCondLst>
                                    <p:cond delay="0"/>
                                  </p:stCondLst>
                                  <p:childTnLst>
                                    <p:set>
                                      <p:cBhvr>
                                        <p:cTn id="88" dur="1" fill="hold">
                                          <p:stCondLst>
                                            <p:cond delay="0"/>
                                          </p:stCondLst>
                                        </p:cTn>
                                        <p:tgtEl>
                                          <p:spTgt spid="6"/>
                                        </p:tgtEl>
                                        <p:attrNameLst>
                                          <p:attrName>style.visibility</p:attrName>
                                        </p:attrNameLst>
                                      </p:cBhvr>
                                      <p:to>
                                        <p:strVal val="visible"/>
                                      </p:to>
                                    </p:set>
                                    <p:anim calcmode="lin" valueType="num">
                                      <p:cBhvr additive="base">
                                        <p:cTn id="89" dur="500" fill="hold"/>
                                        <p:tgtEl>
                                          <p:spTgt spid="6"/>
                                        </p:tgtEl>
                                        <p:attrNameLst>
                                          <p:attrName>ppt_x</p:attrName>
                                        </p:attrNameLst>
                                      </p:cBhvr>
                                      <p:tavLst>
                                        <p:tav tm="0">
                                          <p:val>
                                            <p:strVal val="#ppt_x"/>
                                          </p:val>
                                        </p:tav>
                                        <p:tav tm="100000">
                                          <p:val>
                                            <p:strVal val="#ppt_x"/>
                                          </p:val>
                                        </p:tav>
                                      </p:tavLst>
                                    </p:anim>
                                    <p:anim calcmode="lin" valueType="num">
                                      <p:cBhvr additive="base">
                                        <p:cTn id="90"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1" fill="hold" nodeType="clickPar">
                      <p:stCondLst>
                        <p:cond delay="indefinite"/>
                      </p:stCondLst>
                      <p:childTnLst>
                        <p:par>
                          <p:cTn id="92" fill="hold" nodeType="withGroup">
                            <p:stCondLst>
                              <p:cond delay="0"/>
                            </p:stCondLst>
                            <p:childTnLst>
                              <p:par>
                                <p:cTn id="93" presetID="2" presetClass="entr" presetSubtype="2" fill="hold" grpId="2" nodeType="clickEffect">
                                  <p:stCondLst>
                                    <p:cond delay="0"/>
                                  </p:stCondLst>
                                  <p:childTnLst>
                                    <p:set>
                                      <p:cBhvr>
                                        <p:cTn id="94" dur="1" fill="hold">
                                          <p:stCondLst>
                                            <p:cond delay="0"/>
                                          </p:stCondLst>
                                        </p:cTn>
                                        <p:tgtEl>
                                          <p:spTgt spid="396302"/>
                                        </p:tgtEl>
                                        <p:attrNameLst>
                                          <p:attrName>style.visibility</p:attrName>
                                        </p:attrNameLst>
                                      </p:cBhvr>
                                      <p:to>
                                        <p:strVal val="visible"/>
                                      </p:to>
                                    </p:set>
                                    <p:anim calcmode="lin" valueType="num">
                                      <p:cBhvr additive="base">
                                        <p:cTn id="95" dur="500" fill="hold"/>
                                        <p:tgtEl>
                                          <p:spTgt spid="396302"/>
                                        </p:tgtEl>
                                        <p:attrNameLst>
                                          <p:attrName>ppt_x</p:attrName>
                                        </p:attrNameLst>
                                      </p:cBhvr>
                                      <p:tavLst>
                                        <p:tav tm="0">
                                          <p:val>
                                            <p:strVal val="1+#ppt_w/2"/>
                                          </p:val>
                                        </p:tav>
                                        <p:tav tm="100000">
                                          <p:val>
                                            <p:strVal val="#ppt_x"/>
                                          </p:val>
                                        </p:tav>
                                      </p:tavLst>
                                    </p:anim>
                                    <p:anim calcmode="lin" valueType="num">
                                      <p:cBhvr additive="base">
                                        <p:cTn id="96" dur="500" fill="hold"/>
                                        <p:tgtEl>
                                          <p:spTgt spid="396302"/>
                                        </p:tgtEl>
                                        <p:attrNameLst>
                                          <p:attrName>ppt_y</p:attrName>
                                        </p:attrNameLst>
                                      </p:cBhvr>
                                      <p:tavLst>
                                        <p:tav tm="0">
                                          <p:val>
                                            <p:strVal val="#ppt_y"/>
                                          </p:val>
                                        </p:tav>
                                        <p:tav tm="100000">
                                          <p:val>
                                            <p:strVal val="#ppt_y"/>
                                          </p:val>
                                        </p:tav>
                                      </p:tavLst>
                                    </p:anim>
                                  </p:childTnLst>
                                </p:cTn>
                              </p:par>
                              <p:par>
                                <p:cTn id="97" presetID="2" presetClass="entr" presetSubtype="2" fill="hold" grpId="0" nodeType="withEffect">
                                  <p:stCondLst>
                                    <p:cond delay="0"/>
                                  </p:stCondLst>
                                  <p:childTnLst>
                                    <p:set>
                                      <p:cBhvr>
                                        <p:cTn id="98" dur="1" fill="hold">
                                          <p:stCondLst>
                                            <p:cond delay="0"/>
                                          </p:stCondLst>
                                        </p:cTn>
                                        <p:tgtEl>
                                          <p:spTgt spid="396325"/>
                                        </p:tgtEl>
                                        <p:attrNameLst>
                                          <p:attrName>style.visibility</p:attrName>
                                        </p:attrNameLst>
                                      </p:cBhvr>
                                      <p:to>
                                        <p:strVal val="visible"/>
                                      </p:to>
                                    </p:set>
                                    <p:anim calcmode="lin" valueType="num">
                                      <p:cBhvr additive="base">
                                        <p:cTn id="99" dur="500" fill="hold"/>
                                        <p:tgtEl>
                                          <p:spTgt spid="396325"/>
                                        </p:tgtEl>
                                        <p:attrNameLst>
                                          <p:attrName>ppt_x</p:attrName>
                                        </p:attrNameLst>
                                      </p:cBhvr>
                                      <p:tavLst>
                                        <p:tav tm="0">
                                          <p:val>
                                            <p:strVal val="1+#ppt_w/2"/>
                                          </p:val>
                                        </p:tav>
                                        <p:tav tm="100000">
                                          <p:val>
                                            <p:strVal val="#ppt_x"/>
                                          </p:val>
                                        </p:tav>
                                      </p:tavLst>
                                    </p:anim>
                                    <p:anim calcmode="lin" valueType="num">
                                      <p:cBhvr additive="base">
                                        <p:cTn id="100" dur="500" fill="hold"/>
                                        <p:tgtEl>
                                          <p:spTgt spid="396325"/>
                                        </p:tgtEl>
                                        <p:attrNameLst>
                                          <p:attrName>ppt_y</p:attrName>
                                        </p:attrNameLst>
                                      </p:cBhvr>
                                      <p:tavLst>
                                        <p:tav tm="0">
                                          <p:val>
                                            <p:strVal val="#ppt_y"/>
                                          </p:val>
                                        </p:tav>
                                        <p:tav tm="100000">
                                          <p:val>
                                            <p:strVal val="#ppt_y"/>
                                          </p:val>
                                        </p:tav>
                                      </p:tavLst>
                                    </p:anim>
                                  </p:childTnLst>
                                </p:cTn>
                              </p:par>
                              <p:par>
                                <p:cTn id="101" presetID="1" presetClass="exit" presetSubtype="0" fill="hold" grpId="1" nodeType="withEffect">
                                  <p:stCondLst>
                                    <p:cond delay="0"/>
                                  </p:stCondLst>
                                  <p:childTnLst>
                                    <p:set>
                                      <p:cBhvr>
                                        <p:cTn id="102" dur="1" fill="hold">
                                          <p:stCondLst>
                                            <p:cond delay="0"/>
                                          </p:stCondLst>
                                        </p:cTn>
                                        <p:tgtEl>
                                          <p:spTgt spid="396306"/>
                                        </p:tgtEl>
                                        <p:attrNameLst>
                                          <p:attrName>style.visibility</p:attrName>
                                        </p:attrNameLst>
                                      </p:cBhvr>
                                      <p:to>
                                        <p:strVal val="hidden"/>
                                      </p:to>
                                    </p:set>
                                  </p:childTnLst>
                                </p:cTn>
                              </p:par>
                            </p:childTnLst>
                          </p:cTn>
                        </p:par>
                      </p:childTnLst>
                    </p:cTn>
                  </p:par>
                  <p:par>
                    <p:cTn id="103" fill="hold" nodeType="clickPar">
                      <p:stCondLst>
                        <p:cond delay="indefinite"/>
                      </p:stCondLst>
                      <p:childTnLst>
                        <p:par>
                          <p:cTn id="104" fill="hold" nodeType="withGroup">
                            <p:stCondLst>
                              <p:cond delay="0"/>
                            </p:stCondLst>
                            <p:childTnLst>
                              <p:par>
                                <p:cTn id="105" presetID="2" presetClass="entr" presetSubtype="4" fill="hold" grpId="0" nodeType="clickEffect">
                                  <p:stCondLst>
                                    <p:cond delay="0"/>
                                  </p:stCondLst>
                                  <p:childTnLst>
                                    <p:set>
                                      <p:cBhvr>
                                        <p:cTn id="106" dur="1" fill="hold">
                                          <p:stCondLst>
                                            <p:cond delay="0"/>
                                          </p:stCondLst>
                                        </p:cTn>
                                        <p:tgtEl>
                                          <p:spTgt spid="396310"/>
                                        </p:tgtEl>
                                        <p:attrNameLst>
                                          <p:attrName>style.visibility</p:attrName>
                                        </p:attrNameLst>
                                      </p:cBhvr>
                                      <p:to>
                                        <p:strVal val="visible"/>
                                      </p:to>
                                    </p:set>
                                    <p:anim calcmode="lin" valueType="num">
                                      <p:cBhvr additive="base">
                                        <p:cTn id="107" dur="500" fill="hold"/>
                                        <p:tgtEl>
                                          <p:spTgt spid="396310"/>
                                        </p:tgtEl>
                                        <p:attrNameLst>
                                          <p:attrName>ppt_x</p:attrName>
                                        </p:attrNameLst>
                                      </p:cBhvr>
                                      <p:tavLst>
                                        <p:tav tm="0">
                                          <p:val>
                                            <p:strVal val="#ppt_x"/>
                                          </p:val>
                                        </p:tav>
                                        <p:tav tm="100000">
                                          <p:val>
                                            <p:strVal val="#ppt_x"/>
                                          </p:val>
                                        </p:tav>
                                      </p:tavLst>
                                    </p:anim>
                                    <p:anim calcmode="lin" valueType="num">
                                      <p:cBhvr additive="base">
                                        <p:cTn id="108" dur="500" fill="hold"/>
                                        <p:tgtEl>
                                          <p:spTgt spid="396310"/>
                                        </p:tgtEl>
                                        <p:attrNameLst>
                                          <p:attrName>ppt_y</p:attrName>
                                        </p:attrNameLst>
                                      </p:cBhvr>
                                      <p:tavLst>
                                        <p:tav tm="0">
                                          <p:val>
                                            <p:strVal val="1+#ppt_h/2"/>
                                          </p:val>
                                        </p:tav>
                                        <p:tav tm="100000">
                                          <p:val>
                                            <p:strVal val="#ppt_y"/>
                                          </p:val>
                                        </p:tav>
                                      </p:tavLst>
                                    </p:anim>
                                  </p:childTnLst>
                                </p:cTn>
                              </p:par>
                            </p:childTnLst>
                          </p:cTn>
                        </p:par>
                      </p:childTnLst>
                    </p:cTn>
                  </p:par>
                  <p:par>
                    <p:cTn id="109" fill="hold" nodeType="clickPar">
                      <p:stCondLst>
                        <p:cond delay="indefinite"/>
                      </p:stCondLst>
                      <p:childTnLst>
                        <p:par>
                          <p:cTn id="110" fill="hold" nodeType="withGroup">
                            <p:stCondLst>
                              <p:cond delay="0"/>
                            </p:stCondLst>
                            <p:childTnLst>
                              <p:par>
                                <p:cTn id="111" presetID="2" presetClass="entr" presetSubtype="8" fill="hold" nodeType="clickEffect">
                                  <p:stCondLst>
                                    <p:cond delay="0"/>
                                  </p:stCondLst>
                                  <p:childTnLst>
                                    <p:set>
                                      <p:cBhvr>
                                        <p:cTn id="112" dur="1" fill="hold">
                                          <p:stCondLst>
                                            <p:cond delay="0"/>
                                          </p:stCondLst>
                                        </p:cTn>
                                        <p:tgtEl>
                                          <p:spTgt spid="3"/>
                                        </p:tgtEl>
                                        <p:attrNameLst>
                                          <p:attrName>style.visibility</p:attrName>
                                        </p:attrNameLst>
                                      </p:cBhvr>
                                      <p:to>
                                        <p:strVal val="visible"/>
                                      </p:to>
                                    </p:set>
                                    <p:anim calcmode="lin" valueType="num">
                                      <p:cBhvr additive="base">
                                        <p:cTn id="113" dur="500" fill="hold"/>
                                        <p:tgtEl>
                                          <p:spTgt spid="3"/>
                                        </p:tgtEl>
                                        <p:attrNameLst>
                                          <p:attrName>ppt_x</p:attrName>
                                        </p:attrNameLst>
                                      </p:cBhvr>
                                      <p:tavLst>
                                        <p:tav tm="0">
                                          <p:val>
                                            <p:strVal val="0-#ppt_w/2"/>
                                          </p:val>
                                        </p:tav>
                                        <p:tav tm="100000">
                                          <p:val>
                                            <p:strVal val="#ppt_x"/>
                                          </p:val>
                                        </p:tav>
                                      </p:tavLst>
                                    </p:anim>
                                    <p:anim calcmode="lin" valueType="num">
                                      <p:cBhvr additive="base">
                                        <p:cTn id="114" dur="500" fill="hold"/>
                                        <p:tgtEl>
                                          <p:spTgt spid="3"/>
                                        </p:tgtEl>
                                        <p:attrNameLst>
                                          <p:attrName>ppt_y</p:attrName>
                                        </p:attrNameLst>
                                      </p:cBhvr>
                                      <p:tavLst>
                                        <p:tav tm="0">
                                          <p:val>
                                            <p:strVal val="#ppt_y"/>
                                          </p:val>
                                        </p:tav>
                                        <p:tav tm="100000">
                                          <p:val>
                                            <p:strVal val="#ppt_y"/>
                                          </p:val>
                                        </p:tav>
                                      </p:tavLst>
                                    </p:anim>
                                  </p:childTnLst>
                                </p:cTn>
                              </p:par>
                              <p:par>
                                <p:cTn id="115" presetID="1" presetClass="exit" presetSubtype="0" fill="hold" nodeType="withEffect">
                                  <p:stCondLst>
                                    <p:cond delay="0"/>
                                  </p:stCondLst>
                                  <p:childTnLst>
                                    <p:set>
                                      <p:cBhvr>
                                        <p:cTn id="116" dur="1" fill="hold">
                                          <p:stCondLst>
                                            <p:cond delay="0"/>
                                          </p:stCondLst>
                                        </p:cTn>
                                        <p:tgtEl>
                                          <p:spTgt spid="396302"/>
                                        </p:tgtEl>
                                        <p:attrNameLst>
                                          <p:attrName>style.visibility</p:attrName>
                                        </p:attrNameLst>
                                      </p:cBhvr>
                                      <p:to>
                                        <p:strVal val="hidden"/>
                                      </p:to>
                                    </p:set>
                                  </p:childTnLst>
                                </p:cTn>
                              </p:par>
                              <p:par>
                                <p:cTn id="117" presetID="1" presetClass="exit" presetSubtype="0" fill="hold" grpId="1" nodeType="withEffect">
                                  <p:stCondLst>
                                    <p:cond delay="0"/>
                                  </p:stCondLst>
                                  <p:childTnLst>
                                    <p:set>
                                      <p:cBhvr>
                                        <p:cTn id="118" dur="1" fill="hold">
                                          <p:stCondLst>
                                            <p:cond delay="0"/>
                                          </p:stCondLst>
                                        </p:cTn>
                                        <p:tgtEl>
                                          <p:spTgt spid="396310"/>
                                        </p:tgtEl>
                                        <p:attrNameLst>
                                          <p:attrName>style.visibility</p:attrName>
                                        </p:attrNameLst>
                                      </p:cBhvr>
                                      <p:to>
                                        <p:strVal val="hidden"/>
                                      </p:to>
                                    </p:set>
                                  </p:childTnLst>
                                </p:cTn>
                              </p:par>
                              <p:par>
                                <p:cTn id="119" presetID="2" presetClass="entr" presetSubtype="4" fill="hold" nodeType="withEffect">
                                  <p:stCondLst>
                                    <p:cond delay="0"/>
                                  </p:stCondLst>
                                  <p:childTnLst>
                                    <p:set>
                                      <p:cBhvr>
                                        <p:cTn id="120" dur="1" fill="hold">
                                          <p:stCondLst>
                                            <p:cond delay="0"/>
                                          </p:stCondLst>
                                        </p:cTn>
                                        <p:tgtEl>
                                          <p:spTgt spid="396312"/>
                                        </p:tgtEl>
                                        <p:attrNameLst>
                                          <p:attrName>style.visibility</p:attrName>
                                        </p:attrNameLst>
                                      </p:cBhvr>
                                      <p:to>
                                        <p:strVal val="visible"/>
                                      </p:to>
                                    </p:set>
                                    <p:anim calcmode="lin" valueType="num">
                                      <p:cBhvr additive="base">
                                        <p:cTn id="121" dur="500" fill="hold"/>
                                        <p:tgtEl>
                                          <p:spTgt spid="396312"/>
                                        </p:tgtEl>
                                        <p:attrNameLst>
                                          <p:attrName>ppt_x</p:attrName>
                                        </p:attrNameLst>
                                      </p:cBhvr>
                                      <p:tavLst>
                                        <p:tav tm="0">
                                          <p:val>
                                            <p:strVal val="#ppt_x"/>
                                          </p:val>
                                        </p:tav>
                                        <p:tav tm="100000">
                                          <p:val>
                                            <p:strVal val="#ppt_x"/>
                                          </p:val>
                                        </p:tav>
                                      </p:tavLst>
                                    </p:anim>
                                    <p:anim calcmode="lin" valueType="num">
                                      <p:cBhvr additive="base">
                                        <p:cTn id="122" dur="500" fill="hold"/>
                                        <p:tgtEl>
                                          <p:spTgt spid="3963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6297" grpId="0" animBg="1"/>
      <p:bldP spid="396298" grpId="0" animBg="1"/>
      <p:bldP spid="396299" grpId="0"/>
      <p:bldP spid="396300" grpId="0" animBg="1"/>
      <p:bldP spid="396300" grpId="1" animBg="1"/>
      <p:bldP spid="396301" grpId="0" animBg="1"/>
      <p:bldP spid="396302" grpId="0" animBg="1"/>
      <p:bldP spid="396302" grpId="1" animBg="1"/>
      <p:bldP spid="396302" grpId="2" animBg="1"/>
      <p:bldP spid="396303" grpId="0" animBg="1"/>
      <p:bldP spid="396304" grpId="0" animBg="1"/>
      <p:bldP spid="396305" grpId="0" animBg="1"/>
      <p:bldP spid="396306" grpId="0" animBg="1"/>
      <p:bldP spid="396306" grpId="1" animBg="1"/>
      <p:bldP spid="396310" grpId="0" animBg="1"/>
      <p:bldP spid="396310" grpId="1" animBg="1"/>
      <p:bldP spid="396315" grpId="0" animBg="1" autoUpdateAnimBg="0"/>
      <p:bldP spid="396316" grpId="0" animBg="1"/>
      <p:bldP spid="396325" grpId="0" animBg="1" autoUpdateAnimBg="0"/>
    </p:bld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8834" name="Picture 2" descr="capture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76400" y="76200"/>
            <a:ext cx="5867400" cy="771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8835" name="Picture 3" descr="capture16"/>
          <p:cNvPicPr preferRelativeResize="0">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4350" y="1371600"/>
            <a:ext cx="7639050" cy="382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8836" name="Rectangle 4"/>
          <p:cNvSpPr>
            <a:spLocks noChangeArrowheads="1"/>
          </p:cNvSpPr>
          <p:nvPr/>
        </p:nvSpPr>
        <p:spPr bwMode="auto">
          <a:xfrm>
            <a:off x="381000" y="792163"/>
            <a:ext cx="45053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a:latin typeface="Times New Roman" pitchFamily="18" charset="0"/>
              </a:rPr>
              <a:t>Algorithm: </a:t>
            </a:r>
            <a:r>
              <a:rPr lang="en-US" altLang="en-US">
                <a:solidFill>
                  <a:schemeClr val="accent1"/>
                </a:solidFill>
                <a:latin typeface="Times New Roman" pitchFamily="18" charset="0"/>
              </a:rPr>
              <a:t>GetTerm( </a:t>
            </a:r>
            <a:r>
              <a:rPr lang="en-US" altLang="en-US">
                <a:solidFill>
                  <a:schemeClr val="tx2"/>
                </a:solidFill>
                <a:latin typeface="Times New Roman" pitchFamily="18" charset="0"/>
              </a:rPr>
              <a:t>s</a:t>
            </a:r>
            <a:r>
              <a:rPr lang="en-US" altLang="en-US">
                <a:solidFill>
                  <a:schemeClr val="accent1"/>
                </a:solidFill>
                <a:latin typeface="Times New Roman" pitchFamily="18" charset="0"/>
              </a:rPr>
              <a:t>, i )</a:t>
            </a:r>
          </a:p>
        </p:txBody>
      </p:sp>
      <p:grpSp>
        <p:nvGrpSpPr>
          <p:cNvPr id="248837" name="Group 17"/>
          <p:cNvGrpSpPr>
            <a:grpSpLocks/>
          </p:cNvGrpSpPr>
          <p:nvPr/>
        </p:nvGrpSpPr>
        <p:grpSpPr bwMode="auto">
          <a:xfrm>
            <a:off x="1689100" y="76200"/>
            <a:ext cx="1130300" cy="457200"/>
            <a:chOff x="1064" y="144"/>
            <a:chExt cx="712" cy="288"/>
          </a:xfrm>
        </p:grpSpPr>
        <p:sp>
          <p:nvSpPr>
            <p:cNvPr id="248874" name="Rectangle 18"/>
            <p:cNvSpPr>
              <a:spLocks noChangeArrowheads="1"/>
            </p:cNvSpPr>
            <p:nvPr/>
          </p:nvSpPr>
          <p:spPr bwMode="auto">
            <a:xfrm>
              <a:off x="1496" y="144"/>
              <a:ext cx="280" cy="288"/>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48875" name="Rectangle 19"/>
            <p:cNvSpPr>
              <a:spLocks noChangeArrowheads="1"/>
            </p:cNvSpPr>
            <p:nvPr/>
          </p:nvSpPr>
          <p:spPr bwMode="auto">
            <a:xfrm>
              <a:off x="1064" y="144"/>
              <a:ext cx="296" cy="144"/>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sp>
        <p:nvSpPr>
          <p:cNvPr id="248838" name="Rectangle 20"/>
          <p:cNvSpPr>
            <a:spLocks noChangeArrowheads="1"/>
          </p:cNvSpPr>
          <p:nvPr/>
        </p:nvSpPr>
        <p:spPr bwMode="auto">
          <a:xfrm>
            <a:off x="2841625" y="76200"/>
            <a:ext cx="152400" cy="457200"/>
          </a:xfrm>
          <a:prstGeom prst="rect">
            <a:avLst/>
          </a:prstGeom>
          <a:noFill/>
          <a:ln w="254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48839" name="Rectangle 21"/>
          <p:cNvSpPr>
            <a:spLocks noChangeArrowheads="1"/>
          </p:cNvSpPr>
          <p:nvPr/>
        </p:nvSpPr>
        <p:spPr bwMode="auto">
          <a:xfrm>
            <a:off x="3025775" y="292100"/>
            <a:ext cx="381000" cy="241300"/>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48840" name="Rectangle 22"/>
          <p:cNvSpPr>
            <a:spLocks noChangeArrowheads="1"/>
          </p:cNvSpPr>
          <p:nvPr/>
        </p:nvSpPr>
        <p:spPr bwMode="auto">
          <a:xfrm>
            <a:off x="3441700" y="76200"/>
            <a:ext cx="152400" cy="457200"/>
          </a:xfrm>
          <a:prstGeom prst="rect">
            <a:avLst/>
          </a:prstGeom>
          <a:noFill/>
          <a:ln w="254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nvGrpSpPr>
          <p:cNvPr id="248841" name="Group 23"/>
          <p:cNvGrpSpPr>
            <a:grpSpLocks/>
          </p:cNvGrpSpPr>
          <p:nvPr/>
        </p:nvGrpSpPr>
        <p:grpSpPr bwMode="auto">
          <a:xfrm>
            <a:off x="914400" y="4114800"/>
            <a:ext cx="4343400" cy="381000"/>
            <a:chOff x="576" y="2736"/>
            <a:chExt cx="2736" cy="240"/>
          </a:xfrm>
        </p:grpSpPr>
        <p:grpSp>
          <p:nvGrpSpPr>
            <p:cNvPr id="248866" name="Group 24"/>
            <p:cNvGrpSpPr>
              <a:grpSpLocks/>
            </p:cNvGrpSpPr>
            <p:nvPr/>
          </p:nvGrpSpPr>
          <p:grpSpPr bwMode="auto">
            <a:xfrm>
              <a:off x="576" y="2736"/>
              <a:ext cx="2736" cy="240"/>
              <a:chOff x="576" y="2736"/>
              <a:chExt cx="2736" cy="240"/>
            </a:xfrm>
          </p:grpSpPr>
          <p:sp>
            <p:nvSpPr>
              <p:cNvPr id="248870" name="Rectangle 25"/>
              <p:cNvSpPr>
                <a:spLocks noChangeArrowheads="1"/>
              </p:cNvSpPr>
              <p:nvPr/>
            </p:nvSpPr>
            <p:spPr bwMode="auto">
              <a:xfrm>
                <a:off x="576" y="2736"/>
                <a:ext cx="2736" cy="240"/>
              </a:xfrm>
              <a:prstGeom prst="rect">
                <a:avLst/>
              </a:prstGeom>
              <a:noFill/>
              <a:ln w="25400">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48871" name="Rectangle 26"/>
              <p:cNvSpPr>
                <a:spLocks noChangeArrowheads="1"/>
              </p:cNvSpPr>
              <p:nvPr/>
            </p:nvSpPr>
            <p:spPr bwMode="auto">
              <a:xfrm>
                <a:off x="1186" y="2791"/>
                <a:ext cx="501" cy="144"/>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48872" name="Rectangle 27"/>
              <p:cNvSpPr>
                <a:spLocks noChangeArrowheads="1"/>
              </p:cNvSpPr>
              <p:nvPr/>
            </p:nvSpPr>
            <p:spPr bwMode="auto">
              <a:xfrm>
                <a:off x="1769" y="2791"/>
                <a:ext cx="501" cy="144"/>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48873" name="Rectangle 28"/>
              <p:cNvSpPr>
                <a:spLocks noChangeArrowheads="1"/>
              </p:cNvSpPr>
              <p:nvPr/>
            </p:nvSpPr>
            <p:spPr bwMode="auto">
              <a:xfrm>
                <a:off x="2661" y="2791"/>
                <a:ext cx="501" cy="144"/>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sp>
          <p:nvSpPr>
            <p:cNvPr id="248867" name="Oval 29"/>
            <p:cNvSpPr>
              <a:spLocks noChangeArrowheads="1"/>
            </p:cNvSpPr>
            <p:nvPr/>
          </p:nvSpPr>
          <p:spPr bwMode="auto">
            <a:xfrm>
              <a:off x="2520" y="2784"/>
              <a:ext cx="144" cy="144"/>
            </a:xfrm>
            <a:prstGeom prst="ellipse">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48868" name="Oval 30"/>
            <p:cNvSpPr>
              <a:spLocks noChangeArrowheads="1"/>
            </p:cNvSpPr>
            <p:nvPr/>
          </p:nvSpPr>
          <p:spPr bwMode="auto">
            <a:xfrm>
              <a:off x="1672" y="2784"/>
              <a:ext cx="144" cy="144"/>
            </a:xfrm>
            <a:prstGeom prst="ellipse">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48869" name="Oval 31"/>
            <p:cNvSpPr>
              <a:spLocks noChangeArrowheads="1"/>
            </p:cNvSpPr>
            <p:nvPr/>
          </p:nvSpPr>
          <p:spPr bwMode="auto">
            <a:xfrm>
              <a:off x="2256" y="2784"/>
              <a:ext cx="144" cy="144"/>
            </a:xfrm>
            <a:prstGeom prst="ellipse">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grpSp>
        <p:nvGrpSpPr>
          <p:cNvPr id="5" name="Group 38"/>
          <p:cNvGrpSpPr>
            <a:grpSpLocks/>
          </p:cNvGrpSpPr>
          <p:nvPr/>
        </p:nvGrpSpPr>
        <p:grpSpPr bwMode="auto">
          <a:xfrm>
            <a:off x="1295400" y="4419600"/>
            <a:ext cx="7429500" cy="2438400"/>
            <a:chOff x="816" y="2880"/>
            <a:chExt cx="4680" cy="1536"/>
          </a:xfrm>
        </p:grpSpPr>
        <p:sp>
          <p:nvSpPr>
            <p:cNvPr id="248843" name="Rectangle 39"/>
            <p:cNvSpPr>
              <a:spLocks noChangeArrowheads="1"/>
            </p:cNvSpPr>
            <p:nvPr/>
          </p:nvSpPr>
          <p:spPr bwMode="auto">
            <a:xfrm>
              <a:off x="4392" y="2880"/>
              <a:ext cx="1104" cy="1536"/>
            </a:xfrm>
            <a:prstGeom prst="rect">
              <a:avLst/>
            </a:prstGeom>
            <a:solidFill>
              <a:schemeClr val="tx1"/>
            </a:solidFill>
            <a:ln>
              <a:noFill/>
            </a:ln>
            <a:extLst>
              <a:ext uri="{91240B29-F687-4F45-9708-019B960494DF}">
                <a14:hiddenLine xmlns:a14="http://schemas.microsoft.com/office/drawing/2010/main" w="25400" algn="ctr">
                  <a:solidFill>
                    <a:srgbClr val="000000"/>
                  </a:solidFill>
                  <a:miter lim="800000"/>
                  <a:headEnd/>
                  <a:tailEnd/>
                </a14:hiddenLine>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nvGrpSpPr>
            <p:cNvPr id="248844" name="Group 40"/>
            <p:cNvGrpSpPr>
              <a:grpSpLocks/>
            </p:cNvGrpSpPr>
            <p:nvPr/>
          </p:nvGrpSpPr>
          <p:grpSpPr bwMode="auto">
            <a:xfrm>
              <a:off x="816" y="2969"/>
              <a:ext cx="4656" cy="1447"/>
              <a:chOff x="816" y="2969"/>
              <a:chExt cx="4656" cy="1447"/>
            </a:xfrm>
          </p:grpSpPr>
          <p:sp>
            <p:nvSpPr>
              <p:cNvPr id="248845" name="Rectangle 41"/>
              <p:cNvSpPr>
                <a:spLocks noChangeArrowheads="1"/>
              </p:cNvSpPr>
              <p:nvPr/>
            </p:nvSpPr>
            <p:spPr bwMode="auto">
              <a:xfrm>
                <a:off x="816" y="3360"/>
                <a:ext cx="4656" cy="1056"/>
              </a:xfrm>
              <a:prstGeom prst="rect">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48846" name="Text Box 42"/>
              <p:cNvSpPr txBox="1">
                <a:spLocks noChangeArrowheads="1"/>
              </p:cNvSpPr>
              <p:nvPr/>
            </p:nvSpPr>
            <p:spPr bwMode="auto">
              <a:xfrm>
                <a:off x="2854" y="2969"/>
                <a:ext cx="617" cy="343"/>
              </a:xfrm>
              <a:prstGeom prst="rect">
                <a:avLst/>
              </a:prstGeom>
              <a:noFill/>
              <a:ln w="25400" algn="ctr">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accent1"/>
                    </a:solidFill>
                    <a:latin typeface="Times New Roman" pitchFamily="18" charset="0"/>
                  </a:rPr>
                  <a:t>Term</a:t>
                </a:r>
              </a:p>
            </p:txBody>
          </p:sp>
          <p:sp>
            <p:nvSpPr>
              <p:cNvPr id="248847" name="Text Box 43"/>
              <p:cNvSpPr txBox="1">
                <a:spLocks noChangeArrowheads="1"/>
              </p:cNvSpPr>
              <p:nvPr/>
            </p:nvSpPr>
            <p:spPr bwMode="auto">
              <a:xfrm>
                <a:off x="3740" y="3840"/>
                <a:ext cx="3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accent1"/>
                    </a:solidFill>
                    <a:latin typeface="Times New Roman" pitchFamily="18" charset="0"/>
                  </a:rPr>
                  <a:t>…</a:t>
                </a:r>
              </a:p>
            </p:txBody>
          </p:sp>
          <p:sp>
            <p:nvSpPr>
              <p:cNvPr id="248848" name="Line 44"/>
              <p:cNvSpPr>
                <a:spLocks noChangeShapeType="1"/>
              </p:cNvSpPr>
              <p:nvPr/>
            </p:nvSpPr>
            <p:spPr bwMode="auto">
              <a:xfrm flipH="1">
                <a:off x="1440" y="3312"/>
                <a:ext cx="1488" cy="48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849" name="Line 45"/>
              <p:cNvSpPr>
                <a:spLocks noChangeShapeType="1"/>
              </p:cNvSpPr>
              <p:nvPr/>
            </p:nvSpPr>
            <p:spPr bwMode="auto">
              <a:xfrm flipH="1">
                <a:off x="2880" y="3312"/>
                <a:ext cx="192" cy="48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850" name="Line 46"/>
              <p:cNvSpPr>
                <a:spLocks noChangeShapeType="1"/>
              </p:cNvSpPr>
              <p:nvPr/>
            </p:nvSpPr>
            <p:spPr bwMode="auto">
              <a:xfrm>
                <a:off x="3408" y="3312"/>
                <a:ext cx="1440" cy="48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851" name="Text Box 47"/>
              <p:cNvSpPr txBox="1">
                <a:spLocks noChangeArrowheads="1"/>
              </p:cNvSpPr>
              <p:nvPr/>
            </p:nvSpPr>
            <p:spPr bwMode="auto">
              <a:xfrm>
                <a:off x="1097" y="3909"/>
                <a:ext cx="74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hlink"/>
                    </a:solidFill>
                    <a:latin typeface="Times New Roman" pitchFamily="18" charset="0"/>
                  </a:rPr>
                  <a:t>p</a:t>
                </a:r>
                <a:r>
                  <a:rPr lang="en-US" altLang="en-US" sz="2800" baseline="-25000">
                    <a:solidFill>
                      <a:schemeClr val="hlink"/>
                    </a:solidFill>
                    <a:latin typeface="Times New Roman" pitchFamily="18" charset="0"/>
                  </a:rPr>
                  <a:t>&lt;fact,1</a:t>
                </a:r>
                <a:r>
                  <a:rPr lang="en-US" altLang="en-US" sz="2800" baseline="-25000">
                    <a:solidFill>
                      <a:schemeClr val="accent1"/>
                    </a:solidFill>
                    <a:latin typeface="Times New Roman" pitchFamily="18" charset="0"/>
                  </a:rPr>
                  <a:t>&gt;</a:t>
                </a:r>
              </a:p>
            </p:txBody>
          </p:sp>
          <p:sp>
            <p:nvSpPr>
              <p:cNvPr id="248852" name="AutoShape 48"/>
              <p:cNvSpPr>
                <a:spLocks noChangeArrowheads="1"/>
              </p:cNvSpPr>
              <p:nvPr/>
            </p:nvSpPr>
            <p:spPr bwMode="auto">
              <a:xfrm>
                <a:off x="912" y="3792"/>
                <a:ext cx="1056" cy="480"/>
              </a:xfrm>
              <a:prstGeom prst="flowChartExtract">
                <a:avLst/>
              </a:prstGeom>
              <a:noFill/>
              <a:ln w="25400" algn="ctr">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48853" name="Text Box 49"/>
              <p:cNvSpPr txBox="1">
                <a:spLocks noChangeArrowheads="1"/>
              </p:cNvSpPr>
              <p:nvPr/>
            </p:nvSpPr>
            <p:spPr bwMode="auto">
              <a:xfrm>
                <a:off x="2516" y="3909"/>
                <a:ext cx="74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hlink"/>
                    </a:solidFill>
                    <a:latin typeface="Times New Roman" pitchFamily="18" charset="0"/>
                  </a:rPr>
                  <a:t>p</a:t>
                </a:r>
                <a:r>
                  <a:rPr lang="en-US" altLang="en-US" sz="2800" baseline="-25000">
                    <a:solidFill>
                      <a:schemeClr val="hlink"/>
                    </a:solidFill>
                    <a:latin typeface="Times New Roman" pitchFamily="18" charset="0"/>
                  </a:rPr>
                  <a:t>&lt;fact,2&gt;</a:t>
                </a:r>
              </a:p>
            </p:txBody>
          </p:sp>
          <p:sp>
            <p:nvSpPr>
              <p:cNvPr id="248854" name="AutoShape 50"/>
              <p:cNvSpPr>
                <a:spLocks noChangeArrowheads="1"/>
              </p:cNvSpPr>
              <p:nvPr/>
            </p:nvSpPr>
            <p:spPr bwMode="auto">
              <a:xfrm>
                <a:off x="2331" y="3792"/>
                <a:ext cx="1056" cy="480"/>
              </a:xfrm>
              <a:prstGeom prst="flowChartExtract">
                <a:avLst/>
              </a:prstGeom>
              <a:noFill/>
              <a:ln w="25400" algn="ctr">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48855" name="Text Box 51"/>
              <p:cNvSpPr txBox="1">
                <a:spLocks noChangeArrowheads="1"/>
              </p:cNvSpPr>
              <p:nvPr/>
            </p:nvSpPr>
            <p:spPr bwMode="auto">
              <a:xfrm>
                <a:off x="4505" y="3909"/>
                <a:ext cx="741"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hlink"/>
                    </a:solidFill>
                    <a:latin typeface="Times New Roman" pitchFamily="18" charset="0"/>
                  </a:rPr>
                  <a:t>p</a:t>
                </a:r>
                <a:r>
                  <a:rPr lang="en-US" altLang="en-US" sz="2800" baseline="-25000">
                    <a:solidFill>
                      <a:schemeClr val="hlink"/>
                    </a:solidFill>
                    <a:latin typeface="Times New Roman" pitchFamily="18" charset="0"/>
                  </a:rPr>
                  <a:t>&lt;fact,k</a:t>
                </a:r>
                <a:r>
                  <a:rPr lang="en-US" altLang="en-US" sz="2800" baseline="-25000">
                    <a:solidFill>
                      <a:schemeClr val="accent1"/>
                    </a:solidFill>
                    <a:latin typeface="Times New Roman" pitchFamily="18" charset="0"/>
                  </a:rPr>
                  <a:t>&gt;</a:t>
                </a:r>
              </a:p>
            </p:txBody>
          </p:sp>
          <p:sp>
            <p:nvSpPr>
              <p:cNvPr id="248856" name="AutoShape 52"/>
              <p:cNvSpPr>
                <a:spLocks noChangeArrowheads="1"/>
              </p:cNvSpPr>
              <p:nvPr/>
            </p:nvSpPr>
            <p:spPr bwMode="auto">
              <a:xfrm>
                <a:off x="4320" y="3792"/>
                <a:ext cx="1056" cy="480"/>
              </a:xfrm>
              <a:prstGeom prst="flowChartExtract">
                <a:avLst/>
              </a:prstGeom>
              <a:noFill/>
              <a:ln w="25400" algn="ctr">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48857" name="Line 53"/>
              <p:cNvSpPr>
                <a:spLocks noChangeShapeType="1"/>
              </p:cNvSpPr>
              <p:nvPr/>
            </p:nvSpPr>
            <p:spPr bwMode="auto">
              <a:xfrm>
                <a:off x="3312" y="3312"/>
                <a:ext cx="480" cy="192"/>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858" name="Line 54"/>
              <p:cNvSpPr>
                <a:spLocks noChangeShapeType="1"/>
              </p:cNvSpPr>
              <p:nvPr/>
            </p:nvSpPr>
            <p:spPr bwMode="auto">
              <a:xfrm>
                <a:off x="3288" y="3312"/>
                <a:ext cx="480" cy="24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859" name="Line 55"/>
              <p:cNvSpPr>
                <a:spLocks noChangeShapeType="1"/>
              </p:cNvSpPr>
              <p:nvPr/>
            </p:nvSpPr>
            <p:spPr bwMode="auto">
              <a:xfrm>
                <a:off x="3264" y="3312"/>
                <a:ext cx="384" cy="24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860" name="Text Box 56"/>
              <p:cNvSpPr txBox="1">
                <a:spLocks noChangeArrowheads="1"/>
              </p:cNvSpPr>
              <p:nvPr/>
            </p:nvSpPr>
            <p:spPr bwMode="auto">
              <a:xfrm>
                <a:off x="2016" y="3929"/>
                <a:ext cx="258" cy="343"/>
              </a:xfrm>
              <a:prstGeom prst="rect">
                <a:avLst/>
              </a:prstGeom>
              <a:noFill/>
              <a:ln w="25400" algn="ctr">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tx2"/>
                    </a:solidFill>
                    <a:latin typeface="Times New Roman" pitchFamily="18" charset="0"/>
                  </a:rPr>
                  <a:t>+</a:t>
                </a:r>
              </a:p>
            </p:txBody>
          </p:sp>
          <p:sp>
            <p:nvSpPr>
              <p:cNvPr id="248861" name="Text Box 57"/>
              <p:cNvSpPr txBox="1">
                <a:spLocks noChangeArrowheads="1"/>
              </p:cNvSpPr>
              <p:nvPr/>
            </p:nvSpPr>
            <p:spPr bwMode="auto">
              <a:xfrm>
                <a:off x="3456" y="3936"/>
                <a:ext cx="258" cy="343"/>
              </a:xfrm>
              <a:prstGeom prst="rect">
                <a:avLst/>
              </a:prstGeom>
              <a:noFill/>
              <a:ln w="25400" algn="ctr">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tx2"/>
                    </a:solidFill>
                    <a:latin typeface="Times New Roman" pitchFamily="18" charset="0"/>
                  </a:rPr>
                  <a:t>+</a:t>
                </a:r>
              </a:p>
            </p:txBody>
          </p:sp>
          <p:sp>
            <p:nvSpPr>
              <p:cNvPr id="248862" name="Text Box 58"/>
              <p:cNvSpPr txBox="1">
                <a:spLocks noChangeArrowheads="1"/>
              </p:cNvSpPr>
              <p:nvPr/>
            </p:nvSpPr>
            <p:spPr bwMode="auto">
              <a:xfrm>
                <a:off x="4032" y="3943"/>
                <a:ext cx="258" cy="343"/>
              </a:xfrm>
              <a:prstGeom prst="rect">
                <a:avLst/>
              </a:prstGeom>
              <a:noFill/>
              <a:ln w="25400" algn="ctr">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tx2"/>
                    </a:solidFill>
                    <a:latin typeface="Times New Roman" pitchFamily="18" charset="0"/>
                  </a:rPr>
                  <a:t>+</a:t>
                </a:r>
              </a:p>
            </p:txBody>
          </p:sp>
          <p:sp>
            <p:nvSpPr>
              <p:cNvPr id="248863" name="Line 59"/>
              <p:cNvSpPr>
                <a:spLocks noChangeShapeType="1"/>
              </p:cNvSpPr>
              <p:nvPr/>
            </p:nvSpPr>
            <p:spPr bwMode="auto">
              <a:xfrm flipH="1">
                <a:off x="2160" y="3312"/>
                <a:ext cx="864" cy="624"/>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864" name="Line 60"/>
              <p:cNvSpPr>
                <a:spLocks noChangeShapeType="1"/>
              </p:cNvSpPr>
              <p:nvPr/>
            </p:nvSpPr>
            <p:spPr bwMode="auto">
              <a:xfrm>
                <a:off x="3120" y="3312"/>
                <a:ext cx="480" cy="624"/>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8865" name="Line 61"/>
              <p:cNvSpPr>
                <a:spLocks noChangeShapeType="1"/>
              </p:cNvSpPr>
              <p:nvPr/>
            </p:nvSpPr>
            <p:spPr bwMode="auto">
              <a:xfrm>
                <a:off x="3168" y="3312"/>
                <a:ext cx="984" cy="624"/>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9858" name="Picture 2" descr="capture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76400" y="76200"/>
            <a:ext cx="5867400" cy="771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9859" name="Rectangle 4"/>
          <p:cNvSpPr>
            <a:spLocks noChangeArrowheads="1"/>
          </p:cNvSpPr>
          <p:nvPr/>
        </p:nvSpPr>
        <p:spPr bwMode="auto">
          <a:xfrm>
            <a:off x="381000" y="792163"/>
            <a:ext cx="435927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a:latin typeface="Times New Roman" pitchFamily="18" charset="0"/>
              </a:rPr>
              <a:t>Algorithm: </a:t>
            </a:r>
            <a:r>
              <a:rPr lang="en-US" altLang="en-US">
                <a:solidFill>
                  <a:schemeClr val="accent1"/>
                </a:solidFill>
                <a:latin typeface="Times New Roman" pitchFamily="18" charset="0"/>
              </a:rPr>
              <a:t>GetTerm( </a:t>
            </a:r>
            <a:r>
              <a:rPr lang="en-US" altLang="en-US">
                <a:solidFill>
                  <a:schemeClr val="tx2"/>
                </a:solidFill>
                <a:latin typeface="Times New Roman" pitchFamily="18" charset="0"/>
              </a:rPr>
              <a:t>m</a:t>
            </a:r>
            <a:r>
              <a:rPr lang="en-US" altLang="en-US">
                <a:solidFill>
                  <a:schemeClr val="accent1"/>
                </a:solidFill>
                <a:latin typeface="Times New Roman" pitchFamily="18" charset="0"/>
              </a:rPr>
              <a:t> )</a:t>
            </a:r>
          </a:p>
        </p:txBody>
      </p:sp>
      <p:sp>
        <p:nvSpPr>
          <p:cNvPr id="45" name="Text Box 16"/>
          <p:cNvSpPr txBox="1">
            <a:spLocks noChangeArrowheads="1"/>
          </p:cNvSpPr>
          <p:nvPr/>
        </p:nvSpPr>
        <p:spPr bwMode="auto">
          <a:xfrm>
            <a:off x="1524000" y="1560513"/>
            <a:ext cx="5608638"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MARIE Machine Code that</a:t>
            </a:r>
            <a:br>
              <a:rPr lang="en-US" altLang="en-US" sz="2800">
                <a:latin typeface="Times New Roman" pitchFamily="18" charset="0"/>
              </a:rPr>
            </a:br>
            <a:r>
              <a:rPr lang="en-CA" altLang="en-US" sz="2800">
                <a:latin typeface="Times New Roman" pitchFamily="18" charset="0"/>
              </a:rPr>
              <a:t>evaluates a </a:t>
            </a:r>
            <a:r>
              <a:rPr lang="en-CA" altLang="en-US" sz="2800">
                <a:solidFill>
                  <a:schemeClr val="accent1"/>
                </a:solidFill>
                <a:latin typeface="Times New Roman" pitchFamily="18" charset="0"/>
              </a:rPr>
              <a:t>term</a:t>
            </a:r>
            <a:r>
              <a:rPr lang="en-CA" altLang="en-US" sz="2800">
                <a:latin typeface="Times New Roman" pitchFamily="18" charset="0"/>
              </a:rPr>
              <a:t> and stores its value </a:t>
            </a:r>
            <a:br>
              <a:rPr lang="en-CA" altLang="en-US" sz="2800">
                <a:latin typeface="Times New Roman" pitchFamily="18" charset="0"/>
              </a:rPr>
            </a:br>
            <a:r>
              <a:rPr lang="en-CA" altLang="en-US" sz="2800">
                <a:latin typeface="Times New Roman" pitchFamily="18" charset="0"/>
              </a:rPr>
              <a:t>in memory cell indexed by </a:t>
            </a:r>
            <a:r>
              <a:rPr lang="en-CA" altLang="en-US" sz="2800">
                <a:solidFill>
                  <a:schemeClr val="tx2"/>
                </a:solidFill>
                <a:latin typeface="Times New Roman" pitchFamily="18" charset="0"/>
              </a:rPr>
              <a:t>m</a:t>
            </a:r>
            <a:r>
              <a:rPr lang="en-CA" altLang="en-US" sz="2800">
                <a:latin typeface="Times New Roman" pitchFamily="18" charset="0"/>
              </a:rPr>
              <a:t>.</a:t>
            </a:r>
            <a:endParaRPr lang="en-US" altLang="en-US" sz="2800">
              <a:latin typeface="Times New Roman" pitchFamily="18" charset="0"/>
            </a:endParaRPr>
          </a:p>
        </p:txBody>
      </p:sp>
      <p:sp>
        <p:nvSpPr>
          <p:cNvPr id="47" name="Text Box 8"/>
          <p:cNvSpPr txBox="1">
            <a:spLocks noChangeArrowheads="1"/>
          </p:cNvSpPr>
          <p:nvPr/>
        </p:nvSpPr>
        <p:spPr bwMode="auto">
          <a:xfrm>
            <a:off x="76200" y="1554163"/>
            <a:ext cx="142557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a:latin typeface="Times New Roman" pitchFamily="18" charset="0"/>
              </a:rPr>
              <a:t>Output:</a:t>
            </a:r>
          </a:p>
        </p:txBody>
      </p:sp>
      <p:pic>
        <p:nvPicPr>
          <p:cNvPr id="215043"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0" y="3276600"/>
            <a:ext cx="8963025" cy="320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45"/>
                                        </p:tgtEl>
                                        <p:attrNameLst>
                                          <p:attrName>style.visibility</p:attrName>
                                        </p:attrNameLst>
                                      </p:cBhvr>
                                      <p:to>
                                        <p:strVal val="visible"/>
                                      </p:to>
                                    </p:set>
                                    <p:anim calcmode="lin" valueType="num">
                                      <p:cBhvr additive="base">
                                        <p:cTn id="7" dur="500" fill="hold"/>
                                        <p:tgtEl>
                                          <p:spTgt spid="45"/>
                                        </p:tgtEl>
                                        <p:attrNameLst>
                                          <p:attrName>ppt_x</p:attrName>
                                        </p:attrNameLst>
                                      </p:cBhvr>
                                      <p:tavLst>
                                        <p:tav tm="0">
                                          <p:val>
                                            <p:strVal val="1+#ppt_w/2"/>
                                          </p:val>
                                        </p:tav>
                                        <p:tav tm="100000">
                                          <p:val>
                                            <p:strVal val="#ppt_x"/>
                                          </p:val>
                                        </p:tav>
                                      </p:tavLst>
                                    </p:anim>
                                    <p:anim calcmode="lin" valueType="num">
                                      <p:cBhvr additive="base">
                                        <p:cTn id="8" dur="500" fill="hold"/>
                                        <p:tgtEl>
                                          <p:spTgt spid="45"/>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47"/>
                                        </p:tgtEl>
                                        <p:attrNameLst>
                                          <p:attrName>style.visibility</p:attrName>
                                        </p:attrNameLst>
                                      </p:cBhvr>
                                      <p:to>
                                        <p:strVal val="visible"/>
                                      </p:to>
                                    </p:set>
                                    <p:anim calcmode="lin" valueType="num">
                                      <p:cBhvr additive="base">
                                        <p:cTn id="11" dur="500" fill="hold"/>
                                        <p:tgtEl>
                                          <p:spTgt spid="47"/>
                                        </p:tgtEl>
                                        <p:attrNameLst>
                                          <p:attrName>ppt_x</p:attrName>
                                        </p:attrNameLst>
                                      </p:cBhvr>
                                      <p:tavLst>
                                        <p:tav tm="0">
                                          <p:val>
                                            <p:strVal val="1+#ppt_w/2"/>
                                          </p:val>
                                        </p:tav>
                                        <p:tav tm="100000">
                                          <p:val>
                                            <p:strVal val="#ppt_x"/>
                                          </p:val>
                                        </p:tav>
                                      </p:tavLst>
                                    </p:anim>
                                    <p:anim calcmode="lin" valueType="num">
                                      <p:cBhvr additive="base">
                                        <p:cTn id="12" dur="500" fill="hold"/>
                                        <p:tgtEl>
                                          <p:spTgt spid="47"/>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215043"/>
                                        </p:tgtEl>
                                        <p:attrNameLst>
                                          <p:attrName>style.visibility</p:attrName>
                                        </p:attrNameLst>
                                      </p:cBhvr>
                                      <p:to>
                                        <p:strVal val="visible"/>
                                      </p:to>
                                    </p:set>
                                    <p:anim calcmode="lin" valueType="num">
                                      <p:cBhvr additive="base">
                                        <p:cTn id="17" dur="500" fill="hold"/>
                                        <p:tgtEl>
                                          <p:spTgt spid="215043"/>
                                        </p:tgtEl>
                                        <p:attrNameLst>
                                          <p:attrName>ppt_x</p:attrName>
                                        </p:attrNameLst>
                                      </p:cBhvr>
                                      <p:tavLst>
                                        <p:tav tm="0">
                                          <p:val>
                                            <p:strVal val="#ppt_x"/>
                                          </p:val>
                                        </p:tav>
                                        <p:tav tm="100000">
                                          <p:val>
                                            <p:strVal val="#ppt_x"/>
                                          </p:val>
                                        </p:tav>
                                      </p:tavLst>
                                    </p:anim>
                                    <p:anim calcmode="lin" valueType="num">
                                      <p:cBhvr additive="base">
                                        <p:cTn id="18" dur="500" fill="hold"/>
                                        <p:tgtEl>
                                          <p:spTgt spid="21504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7" grpId="0"/>
    </p:bld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Rectangle 2"/>
          <p:cNvSpPr>
            <a:spLocks noGrp="1" noChangeArrowheads="1"/>
          </p:cNvSpPr>
          <p:nvPr>
            <p:ph type="title"/>
          </p:nvPr>
        </p:nvSpPr>
        <p:spPr>
          <a:xfrm>
            <a:off x="685800" y="-152400"/>
            <a:ext cx="7772400" cy="1143000"/>
          </a:xfrm>
        </p:spPr>
        <p:txBody>
          <a:bodyPr/>
          <a:lstStyle/>
          <a:p>
            <a:pPr eaLnBrk="1" hangingPunct="1">
              <a:defRPr/>
            </a:pPr>
            <a:r>
              <a:rPr lang="en-US" smtClean="0"/>
              <a:t>Parsing</a:t>
            </a:r>
          </a:p>
        </p:txBody>
      </p:sp>
      <p:pic>
        <p:nvPicPr>
          <p:cNvPr id="250883" name="Picture 4" descr="capture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52600" y="9525"/>
            <a:ext cx="5610225" cy="1057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0884" name="Picture 8" descr="capture18"/>
          <p:cNvPicPr preferRelativeResize="0">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47800" y="1749425"/>
            <a:ext cx="5653088" cy="3584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0885" name="Rectangle 9"/>
          <p:cNvSpPr>
            <a:spLocks noChangeArrowheads="1"/>
          </p:cNvSpPr>
          <p:nvPr/>
        </p:nvSpPr>
        <p:spPr bwMode="auto">
          <a:xfrm>
            <a:off x="381000" y="1173163"/>
            <a:ext cx="432593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a:latin typeface="Times New Roman" pitchFamily="18" charset="0"/>
              </a:rPr>
              <a:t>Algorithm: </a:t>
            </a:r>
            <a:r>
              <a:rPr lang="en-US" altLang="en-US">
                <a:solidFill>
                  <a:schemeClr val="hlink"/>
                </a:solidFill>
                <a:latin typeface="Times New Roman" pitchFamily="18" charset="0"/>
              </a:rPr>
              <a:t>GetFact( </a:t>
            </a:r>
            <a:r>
              <a:rPr lang="en-US" altLang="en-US">
                <a:solidFill>
                  <a:schemeClr val="tx2"/>
                </a:solidFill>
                <a:latin typeface="Times New Roman" pitchFamily="18" charset="0"/>
              </a:rPr>
              <a:t>s</a:t>
            </a:r>
            <a:r>
              <a:rPr lang="en-US" altLang="en-US">
                <a:solidFill>
                  <a:schemeClr val="hlink"/>
                </a:solidFill>
                <a:latin typeface="Times New Roman" pitchFamily="18" charset="0"/>
              </a:rPr>
              <a:t>, i )</a:t>
            </a:r>
          </a:p>
        </p:txBody>
      </p:sp>
      <p:sp>
        <p:nvSpPr>
          <p:cNvPr id="397325" name="Line 13"/>
          <p:cNvSpPr>
            <a:spLocks noChangeShapeType="1"/>
          </p:cNvSpPr>
          <p:nvPr/>
        </p:nvSpPr>
        <p:spPr bwMode="auto">
          <a:xfrm>
            <a:off x="2797175" y="5486400"/>
            <a:ext cx="0" cy="106680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7327" name="Text Box 15"/>
          <p:cNvSpPr txBox="1">
            <a:spLocks noChangeArrowheads="1"/>
          </p:cNvSpPr>
          <p:nvPr/>
        </p:nvSpPr>
        <p:spPr bwMode="auto">
          <a:xfrm>
            <a:off x="990600" y="5715000"/>
            <a:ext cx="65039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chemeClr val="tx2"/>
                </a:solidFill>
                <a:latin typeface="Times New Roman" pitchFamily="18" charset="0"/>
              </a:rPr>
              <a:t>s=6*8+((2+42)*(5+12)+987*7*123+15*54)</a:t>
            </a:r>
          </a:p>
        </p:txBody>
      </p:sp>
      <p:sp>
        <p:nvSpPr>
          <p:cNvPr id="397328" name="Rectangle 16"/>
          <p:cNvSpPr>
            <a:spLocks noChangeArrowheads="1"/>
          </p:cNvSpPr>
          <p:nvPr/>
        </p:nvSpPr>
        <p:spPr bwMode="auto">
          <a:xfrm>
            <a:off x="1765300" y="1752600"/>
            <a:ext cx="1371600" cy="304800"/>
          </a:xfrm>
          <a:prstGeom prst="rect">
            <a:avLst/>
          </a:prstGeom>
          <a:noFill/>
          <a:ln w="254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397331" name="Oval 19"/>
          <p:cNvSpPr>
            <a:spLocks noChangeArrowheads="1"/>
          </p:cNvSpPr>
          <p:nvPr/>
        </p:nvSpPr>
        <p:spPr bwMode="auto">
          <a:xfrm>
            <a:off x="2743200" y="5816600"/>
            <a:ext cx="457200" cy="381000"/>
          </a:xfrm>
          <a:prstGeom prst="ellipse">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397337" name="Rectangle 25"/>
          <p:cNvSpPr>
            <a:spLocks noChangeArrowheads="1"/>
          </p:cNvSpPr>
          <p:nvPr/>
        </p:nvSpPr>
        <p:spPr bwMode="auto">
          <a:xfrm>
            <a:off x="2819400" y="5638800"/>
            <a:ext cx="304800" cy="685800"/>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397338" name="Rectangle 26"/>
          <p:cNvSpPr>
            <a:spLocks noChangeArrowheads="1"/>
          </p:cNvSpPr>
          <p:nvPr/>
        </p:nvSpPr>
        <p:spPr bwMode="auto">
          <a:xfrm>
            <a:off x="2019300" y="2006600"/>
            <a:ext cx="1371600" cy="304800"/>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nvGrpSpPr>
          <p:cNvPr id="2" name="Group 34"/>
          <p:cNvGrpSpPr>
            <a:grpSpLocks/>
          </p:cNvGrpSpPr>
          <p:nvPr/>
        </p:nvGrpSpPr>
        <p:grpSpPr bwMode="auto">
          <a:xfrm>
            <a:off x="1752600" y="0"/>
            <a:ext cx="838200" cy="533400"/>
            <a:chOff x="1104" y="0"/>
            <a:chExt cx="528" cy="336"/>
          </a:xfrm>
        </p:grpSpPr>
        <p:sp>
          <p:nvSpPr>
            <p:cNvPr id="397347" name="Rectangle 35"/>
            <p:cNvSpPr>
              <a:spLocks noChangeArrowheads="1"/>
            </p:cNvSpPr>
            <p:nvPr/>
          </p:nvSpPr>
          <p:spPr bwMode="auto">
            <a:xfrm>
              <a:off x="1528" y="8"/>
              <a:ext cx="104" cy="328"/>
            </a:xfrm>
            <a:prstGeom prst="rect">
              <a:avLst/>
            </a:prstGeom>
            <a:noFill/>
            <a:ln w="25400">
              <a:solidFill>
                <a:schemeClr val="tx2"/>
              </a:solidFill>
              <a:miter lim="800000"/>
              <a:headEnd/>
              <a:tailEnd/>
            </a:ln>
            <a:effectLst/>
          </p:spPr>
          <p:txBody>
            <a:bodyPr wrap="none" anchor="ctr"/>
            <a:lstStyle/>
            <a:p>
              <a:pPr algn="ctr" eaLnBrk="0" hangingPunct="0">
                <a:defRPr/>
              </a:pPr>
              <a:endParaRPr lang="en-US">
                <a:effectLst>
                  <a:outerShdw blurRad="38100" dist="38100" dir="2700000" algn="tl">
                    <a:srgbClr val="000000"/>
                  </a:outerShdw>
                </a:effectLst>
                <a:cs typeface="+mn-cs"/>
              </a:endParaRPr>
            </a:p>
          </p:txBody>
        </p:sp>
        <p:sp>
          <p:nvSpPr>
            <p:cNvPr id="397348" name="Rectangle 36"/>
            <p:cNvSpPr>
              <a:spLocks noChangeArrowheads="1"/>
            </p:cNvSpPr>
            <p:nvPr/>
          </p:nvSpPr>
          <p:spPr bwMode="auto">
            <a:xfrm>
              <a:off x="1104" y="0"/>
              <a:ext cx="296" cy="144"/>
            </a:xfrm>
            <a:prstGeom prst="rect">
              <a:avLst/>
            </a:prstGeom>
            <a:noFill/>
            <a:ln w="25400">
              <a:solidFill>
                <a:schemeClr val="hlink"/>
              </a:solidFill>
              <a:miter lim="800000"/>
              <a:headEnd/>
              <a:tailEnd/>
            </a:ln>
            <a:effectLst/>
          </p:spPr>
          <p:txBody>
            <a:bodyPr wrap="none" anchor="ctr"/>
            <a:lstStyle/>
            <a:p>
              <a:pPr algn="ctr" eaLnBrk="0" hangingPunct="0">
                <a:defRPr/>
              </a:pPr>
              <a:endParaRPr lang="en-US">
                <a:effectLst>
                  <a:outerShdw blurRad="38100" dist="38100" dir="2700000" algn="tl">
                    <a:srgbClr val="000000"/>
                  </a:outerShdw>
                </a:effectLst>
                <a:cs typeface="+mn-cs"/>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97327"/>
                                        </p:tgtEl>
                                        <p:attrNameLst>
                                          <p:attrName>style.visibility</p:attrName>
                                        </p:attrNameLst>
                                      </p:cBhvr>
                                      <p:to>
                                        <p:strVal val="visible"/>
                                      </p:to>
                                    </p:set>
                                    <p:anim calcmode="lin" valueType="num">
                                      <p:cBhvr additive="base">
                                        <p:cTn id="7" dur="500" fill="hold"/>
                                        <p:tgtEl>
                                          <p:spTgt spid="397327"/>
                                        </p:tgtEl>
                                        <p:attrNameLst>
                                          <p:attrName>ppt_x</p:attrName>
                                        </p:attrNameLst>
                                      </p:cBhvr>
                                      <p:tavLst>
                                        <p:tav tm="0">
                                          <p:val>
                                            <p:strVal val="#ppt_x"/>
                                          </p:val>
                                        </p:tav>
                                        <p:tav tm="100000">
                                          <p:val>
                                            <p:strVal val="#ppt_x"/>
                                          </p:val>
                                        </p:tav>
                                      </p:tavLst>
                                    </p:anim>
                                    <p:anim calcmode="lin" valueType="num">
                                      <p:cBhvr additive="base">
                                        <p:cTn id="8" dur="500" fill="hold"/>
                                        <p:tgtEl>
                                          <p:spTgt spid="39732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97325"/>
                                        </p:tgtEl>
                                        <p:attrNameLst>
                                          <p:attrName>style.visibility</p:attrName>
                                        </p:attrNameLst>
                                      </p:cBhvr>
                                      <p:to>
                                        <p:strVal val="visible"/>
                                      </p:to>
                                    </p:set>
                                    <p:anim calcmode="lin" valueType="num">
                                      <p:cBhvr additive="base">
                                        <p:cTn id="11" dur="500" fill="hold"/>
                                        <p:tgtEl>
                                          <p:spTgt spid="397325"/>
                                        </p:tgtEl>
                                        <p:attrNameLst>
                                          <p:attrName>ppt_x</p:attrName>
                                        </p:attrNameLst>
                                      </p:cBhvr>
                                      <p:tavLst>
                                        <p:tav tm="0">
                                          <p:val>
                                            <p:strVal val="#ppt_x"/>
                                          </p:val>
                                        </p:tav>
                                        <p:tav tm="100000">
                                          <p:val>
                                            <p:strVal val="#ppt_x"/>
                                          </p:val>
                                        </p:tav>
                                      </p:tavLst>
                                    </p:anim>
                                    <p:anim calcmode="lin" valueType="num">
                                      <p:cBhvr additive="base">
                                        <p:cTn id="12" dur="500" fill="hold"/>
                                        <p:tgtEl>
                                          <p:spTgt spid="397325"/>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0-#ppt_w/2"/>
                                          </p:val>
                                        </p:tav>
                                        <p:tav tm="100000">
                                          <p:val>
                                            <p:strVal val="#ppt_x"/>
                                          </p:val>
                                        </p:tav>
                                      </p:tavLst>
                                    </p:anim>
                                    <p:anim calcmode="lin" valueType="num">
                                      <p:cBhvr additive="base">
                                        <p:cTn id="1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397328"/>
                                        </p:tgtEl>
                                        <p:attrNameLst>
                                          <p:attrName>style.visibility</p:attrName>
                                        </p:attrNameLst>
                                      </p:cBhvr>
                                      <p:to>
                                        <p:strVal val="visible"/>
                                      </p:to>
                                    </p:set>
                                    <p:anim calcmode="lin" valueType="num">
                                      <p:cBhvr additive="base">
                                        <p:cTn id="23" dur="500" fill="hold"/>
                                        <p:tgtEl>
                                          <p:spTgt spid="397328"/>
                                        </p:tgtEl>
                                        <p:attrNameLst>
                                          <p:attrName>ppt_x</p:attrName>
                                        </p:attrNameLst>
                                      </p:cBhvr>
                                      <p:tavLst>
                                        <p:tav tm="0">
                                          <p:val>
                                            <p:strVal val="0-#ppt_w/2"/>
                                          </p:val>
                                        </p:tav>
                                        <p:tav tm="100000">
                                          <p:val>
                                            <p:strVal val="#ppt_x"/>
                                          </p:val>
                                        </p:tav>
                                      </p:tavLst>
                                    </p:anim>
                                    <p:anim calcmode="lin" valueType="num">
                                      <p:cBhvr additive="base">
                                        <p:cTn id="24" dur="500" fill="hold"/>
                                        <p:tgtEl>
                                          <p:spTgt spid="397328"/>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397331"/>
                                        </p:tgtEl>
                                        <p:attrNameLst>
                                          <p:attrName>style.visibility</p:attrName>
                                        </p:attrNameLst>
                                      </p:cBhvr>
                                      <p:to>
                                        <p:strVal val="visible"/>
                                      </p:to>
                                    </p:set>
                                    <p:anim calcmode="lin" valueType="num">
                                      <p:cBhvr additive="base">
                                        <p:cTn id="29" dur="500" fill="hold"/>
                                        <p:tgtEl>
                                          <p:spTgt spid="397331"/>
                                        </p:tgtEl>
                                        <p:attrNameLst>
                                          <p:attrName>ppt_x</p:attrName>
                                        </p:attrNameLst>
                                      </p:cBhvr>
                                      <p:tavLst>
                                        <p:tav tm="0">
                                          <p:val>
                                            <p:strVal val="#ppt_x"/>
                                          </p:val>
                                        </p:tav>
                                        <p:tav tm="100000">
                                          <p:val>
                                            <p:strVal val="#ppt_x"/>
                                          </p:val>
                                        </p:tav>
                                      </p:tavLst>
                                    </p:anim>
                                    <p:anim calcmode="lin" valueType="num">
                                      <p:cBhvr additive="base">
                                        <p:cTn id="30" dur="500" fill="hold"/>
                                        <p:tgtEl>
                                          <p:spTgt spid="397331"/>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397338"/>
                                        </p:tgtEl>
                                        <p:attrNameLst>
                                          <p:attrName>style.visibility</p:attrName>
                                        </p:attrNameLst>
                                      </p:cBhvr>
                                      <p:to>
                                        <p:strVal val="visible"/>
                                      </p:to>
                                    </p:set>
                                    <p:anim calcmode="lin" valueType="num">
                                      <p:cBhvr additive="base">
                                        <p:cTn id="35" dur="500" fill="hold"/>
                                        <p:tgtEl>
                                          <p:spTgt spid="397338"/>
                                        </p:tgtEl>
                                        <p:attrNameLst>
                                          <p:attrName>ppt_x</p:attrName>
                                        </p:attrNameLst>
                                      </p:cBhvr>
                                      <p:tavLst>
                                        <p:tav tm="0">
                                          <p:val>
                                            <p:strVal val="0-#ppt_w/2"/>
                                          </p:val>
                                        </p:tav>
                                        <p:tav tm="100000">
                                          <p:val>
                                            <p:strVal val="#ppt_x"/>
                                          </p:val>
                                        </p:tav>
                                      </p:tavLst>
                                    </p:anim>
                                    <p:anim calcmode="lin" valueType="num">
                                      <p:cBhvr additive="base">
                                        <p:cTn id="36" dur="500" fill="hold"/>
                                        <p:tgtEl>
                                          <p:spTgt spid="397338"/>
                                        </p:tgtEl>
                                        <p:attrNameLst>
                                          <p:attrName>ppt_y</p:attrName>
                                        </p:attrNameLst>
                                      </p:cBhvr>
                                      <p:tavLst>
                                        <p:tav tm="0">
                                          <p:val>
                                            <p:strVal val="#ppt_y"/>
                                          </p:val>
                                        </p:tav>
                                        <p:tav tm="100000">
                                          <p:val>
                                            <p:strVal val="#ppt_y"/>
                                          </p:val>
                                        </p:tav>
                                      </p:tavLst>
                                    </p:anim>
                                  </p:childTnLst>
                                </p:cTn>
                              </p:par>
                              <p:par>
                                <p:cTn id="37" presetID="1" presetClass="exit" presetSubtype="0" fill="hold" grpId="1" nodeType="withEffect">
                                  <p:stCondLst>
                                    <p:cond delay="0"/>
                                  </p:stCondLst>
                                  <p:childTnLst>
                                    <p:set>
                                      <p:cBhvr>
                                        <p:cTn id="38" dur="1" fill="hold">
                                          <p:stCondLst>
                                            <p:cond delay="0"/>
                                          </p:stCondLst>
                                        </p:cTn>
                                        <p:tgtEl>
                                          <p:spTgt spid="397328"/>
                                        </p:tgtEl>
                                        <p:attrNameLst>
                                          <p:attrName>style.visibility</p:attrName>
                                        </p:attrNameLst>
                                      </p:cBhvr>
                                      <p:to>
                                        <p:strVal val="hidden"/>
                                      </p:to>
                                    </p:set>
                                  </p:childTnLst>
                                </p:cTn>
                              </p:par>
                              <p:par>
                                <p:cTn id="39" presetID="2" presetClass="entr" presetSubtype="4" fill="hold" grpId="0" nodeType="withEffect">
                                  <p:stCondLst>
                                    <p:cond delay="0"/>
                                  </p:stCondLst>
                                  <p:childTnLst>
                                    <p:set>
                                      <p:cBhvr>
                                        <p:cTn id="40" dur="1" fill="hold">
                                          <p:stCondLst>
                                            <p:cond delay="0"/>
                                          </p:stCondLst>
                                        </p:cTn>
                                        <p:tgtEl>
                                          <p:spTgt spid="397337"/>
                                        </p:tgtEl>
                                        <p:attrNameLst>
                                          <p:attrName>style.visibility</p:attrName>
                                        </p:attrNameLst>
                                      </p:cBhvr>
                                      <p:to>
                                        <p:strVal val="visible"/>
                                      </p:to>
                                    </p:set>
                                    <p:anim calcmode="lin" valueType="num">
                                      <p:cBhvr additive="base">
                                        <p:cTn id="41" dur="500" fill="hold"/>
                                        <p:tgtEl>
                                          <p:spTgt spid="397337"/>
                                        </p:tgtEl>
                                        <p:attrNameLst>
                                          <p:attrName>ppt_x</p:attrName>
                                        </p:attrNameLst>
                                      </p:cBhvr>
                                      <p:tavLst>
                                        <p:tav tm="0">
                                          <p:val>
                                            <p:strVal val="#ppt_x"/>
                                          </p:val>
                                        </p:tav>
                                        <p:tav tm="100000">
                                          <p:val>
                                            <p:strVal val="#ppt_x"/>
                                          </p:val>
                                        </p:tav>
                                      </p:tavLst>
                                    </p:anim>
                                    <p:anim calcmode="lin" valueType="num">
                                      <p:cBhvr additive="base">
                                        <p:cTn id="42" dur="500" fill="hold"/>
                                        <p:tgtEl>
                                          <p:spTgt spid="39733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7325" grpId="0" animBg="1"/>
      <p:bldP spid="397327" grpId="0"/>
      <p:bldP spid="397328" grpId="0" animBg="1"/>
      <p:bldP spid="397328" grpId="1" animBg="1"/>
      <p:bldP spid="397331" grpId="0" animBg="1"/>
      <p:bldP spid="397337" grpId="0" animBg="1"/>
      <p:bldP spid="397338" grpId="0" animBg="1"/>
    </p:bld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Rectangle 2"/>
          <p:cNvSpPr>
            <a:spLocks noGrp="1" noChangeArrowheads="1"/>
          </p:cNvSpPr>
          <p:nvPr>
            <p:ph type="title"/>
          </p:nvPr>
        </p:nvSpPr>
        <p:spPr>
          <a:xfrm>
            <a:off x="685800" y="-152400"/>
            <a:ext cx="7772400" cy="1143000"/>
          </a:xfrm>
        </p:spPr>
        <p:txBody>
          <a:bodyPr/>
          <a:lstStyle/>
          <a:p>
            <a:pPr eaLnBrk="1" hangingPunct="1">
              <a:defRPr/>
            </a:pPr>
            <a:r>
              <a:rPr lang="en-US" smtClean="0"/>
              <a:t>Parsing</a:t>
            </a:r>
          </a:p>
        </p:txBody>
      </p:sp>
      <p:pic>
        <p:nvPicPr>
          <p:cNvPr id="251907" name="Picture 3" descr="capture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52600" y="9525"/>
            <a:ext cx="5610225" cy="1057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1908" name="Picture 4" descr="capture18"/>
          <p:cNvPicPr preferRelativeResize="0">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47800" y="1749425"/>
            <a:ext cx="5653088" cy="3584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1909" name="Rectangle 5"/>
          <p:cNvSpPr>
            <a:spLocks noChangeArrowheads="1"/>
          </p:cNvSpPr>
          <p:nvPr/>
        </p:nvSpPr>
        <p:spPr bwMode="auto">
          <a:xfrm>
            <a:off x="381000" y="1173163"/>
            <a:ext cx="432593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a:latin typeface="Times New Roman" pitchFamily="18" charset="0"/>
              </a:rPr>
              <a:t>Algorithm: </a:t>
            </a:r>
            <a:r>
              <a:rPr lang="en-US" altLang="en-US">
                <a:solidFill>
                  <a:schemeClr val="hlink"/>
                </a:solidFill>
                <a:latin typeface="Times New Roman" pitchFamily="18" charset="0"/>
              </a:rPr>
              <a:t>GetFact( </a:t>
            </a:r>
            <a:r>
              <a:rPr lang="en-US" altLang="en-US">
                <a:solidFill>
                  <a:schemeClr val="tx2"/>
                </a:solidFill>
                <a:latin typeface="Times New Roman" pitchFamily="18" charset="0"/>
              </a:rPr>
              <a:t>s</a:t>
            </a:r>
            <a:r>
              <a:rPr lang="en-US" altLang="en-US">
                <a:solidFill>
                  <a:schemeClr val="hlink"/>
                </a:solidFill>
                <a:latin typeface="Times New Roman" pitchFamily="18" charset="0"/>
              </a:rPr>
              <a:t>, i )</a:t>
            </a:r>
          </a:p>
        </p:txBody>
      </p:sp>
      <p:sp>
        <p:nvSpPr>
          <p:cNvPr id="251910" name="Rectangle 11"/>
          <p:cNvSpPr>
            <a:spLocks noChangeArrowheads="1"/>
          </p:cNvSpPr>
          <p:nvPr/>
        </p:nvSpPr>
        <p:spPr bwMode="auto">
          <a:xfrm>
            <a:off x="2019300" y="2006600"/>
            <a:ext cx="1371600" cy="304800"/>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nvGrpSpPr>
          <p:cNvPr id="251911" name="Group 12"/>
          <p:cNvGrpSpPr>
            <a:grpSpLocks/>
          </p:cNvGrpSpPr>
          <p:nvPr/>
        </p:nvGrpSpPr>
        <p:grpSpPr bwMode="auto">
          <a:xfrm>
            <a:off x="1752600" y="0"/>
            <a:ext cx="838200" cy="533400"/>
            <a:chOff x="1104" y="0"/>
            <a:chExt cx="528" cy="336"/>
          </a:xfrm>
        </p:grpSpPr>
        <p:sp>
          <p:nvSpPr>
            <p:cNvPr id="595981" name="Rectangle 13"/>
            <p:cNvSpPr>
              <a:spLocks noChangeArrowheads="1"/>
            </p:cNvSpPr>
            <p:nvPr/>
          </p:nvSpPr>
          <p:spPr bwMode="auto">
            <a:xfrm>
              <a:off x="1528" y="8"/>
              <a:ext cx="104" cy="328"/>
            </a:xfrm>
            <a:prstGeom prst="rect">
              <a:avLst/>
            </a:prstGeom>
            <a:noFill/>
            <a:ln w="25400">
              <a:solidFill>
                <a:schemeClr val="tx2"/>
              </a:solidFill>
              <a:miter lim="800000"/>
              <a:headEnd/>
              <a:tailEnd/>
            </a:ln>
            <a:effectLst/>
          </p:spPr>
          <p:txBody>
            <a:bodyPr wrap="none" anchor="ctr"/>
            <a:lstStyle/>
            <a:p>
              <a:pPr algn="ctr" eaLnBrk="0" hangingPunct="0">
                <a:defRPr/>
              </a:pPr>
              <a:endParaRPr lang="en-US">
                <a:effectLst>
                  <a:outerShdw blurRad="38100" dist="38100" dir="2700000" algn="tl">
                    <a:srgbClr val="000000"/>
                  </a:outerShdw>
                </a:effectLst>
                <a:cs typeface="+mn-cs"/>
              </a:endParaRPr>
            </a:p>
          </p:txBody>
        </p:sp>
        <p:sp>
          <p:nvSpPr>
            <p:cNvPr id="595982" name="Rectangle 14"/>
            <p:cNvSpPr>
              <a:spLocks noChangeArrowheads="1"/>
            </p:cNvSpPr>
            <p:nvPr/>
          </p:nvSpPr>
          <p:spPr bwMode="auto">
            <a:xfrm>
              <a:off x="1104" y="0"/>
              <a:ext cx="296" cy="144"/>
            </a:xfrm>
            <a:prstGeom prst="rect">
              <a:avLst/>
            </a:prstGeom>
            <a:noFill/>
            <a:ln w="25400">
              <a:solidFill>
                <a:schemeClr val="hlink"/>
              </a:solidFill>
              <a:miter lim="800000"/>
              <a:headEnd/>
              <a:tailEnd/>
            </a:ln>
            <a:effectLst/>
          </p:spPr>
          <p:txBody>
            <a:bodyPr wrap="none" anchor="ctr"/>
            <a:lstStyle/>
            <a:p>
              <a:pPr algn="ctr" eaLnBrk="0" hangingPunct="0">
                <a:defRPr/>
              </a:pPr>
              <a:endParaRPr lang="en-US">
                <a:effectLst>
                  <a:outerShdw blurRad="38100" dist="38100" dir="2700000" algn="tl">
                    <a:srgbClr val="000000"/>
                  </a:outerShdw>
                </a:effectLst>
                <a:cs typeface="+mn-cs"/>
              </a:endParaRPr>
            </a:p>
          </p:txBody>
        </p:sp>
      </p:grpSp>
      <p:grpSp>
        <p:nvGrpSpPr>
          <p:cNvPr id="3" name="Group 25"/>
          <p:cNvGrpSpPr>
            <a:grpSpLocks/>
          </p:cNvGrpSpPr>
          <p:nvPr/>
        </p:nvGrpSpPr>
        <p:grpSpPr bwMode="auto">
          <a:xfrm>
            <a:off x="3581400" y="5105400"/>
            <a:ext cx="3505200" cy="1752600"/>
            <a:chOff x="2256" y="3216"/>
            <a:chExt cx="2208" cy="1104"/>
          </a:xfrm>
        </p:grpSpPr>
        <p:sp>
          <p:nvSpPr>
            <p:cNvPr id="251913" name="Rectangle 16"/>
            <p:cNvSpPr>
              <a:spLocks noChangeArrowheads="1"/>
            </p:cNvSpPr>
            <p:nvPr/>
          </p:nvSpPr>
          <p:spPr bwMode="auto">
            <a:xfrm>
              <a:off x="2256" y="3216"/>
              <a:ext cx="2208" cy="1104"/>
            </a:xfrm>
            <a:prstGeom prst="rect">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51914" name="Text Box 17"/>
            <p:cNvSpPr txBox="1">
              <a:spLocks noChangeArrowheads="1"/>
            </p:cNvSpPr>
            <p:nvPr/>
          </p:nvSpPr>
          <p:spPr bwMode="auto">
            <a:xfrm>
              <a:off x="2944" y="3216"/>
              <a:ext cx="517" cy="343"/>
            </a:xfrm>
            <a:prstGeom prst="rect">
              <a:avLst/>
            </a:prstGeom>
            <a:noFill/>
            <a:ln w="25400" algn="ctr">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hlink"/>
                  </a:solidFill>
                  <a:latin typeface="Times New Roman" pitchFamily="18" charset="0"/>
                </a:rPr>
                <a:t>Fact</a:t>
              </a:r>
            </a:p>
          </p:txBody>
        </p:sp>
        <p:sp>
          <p:nvSpPr>
            <p:cNvPr id="251915" name="Line 19"/>
            <p:cNvSpPr>
              <a:spLocks noChangeShapeType="1"/>
            </p:cNvSpPr>
            <p:nvPr/>
          </p:nvSpPr>
          <p:spPr bwMode="auto">
            <a:xfrm flipH="1">
              <a:off x="3168" y="3552"/>
              <a:ext cx="0" cy="384"/>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1916" name="Text Box 23"/>
            <p:cNvSpPr txBox="1">
              <a:spLocks noChangeArrowheads="1"/>
            </p:cNvSpPr>
            <p:nvPr/>
          </p:nvSpPr>
          <p:spPr bwMode="auto">
            <a:xfrm>
              <a:off x="3004" y="3929"/>
              <a:ext cx="356" cy="343"/>
            </a:xfrm>
            <a:prstGeom prst="rect">
              <a:avLst/>
            </a:prstGeom>
            <a:noFill/>
            <a:ln w="25400" algn="ctr">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tx2"/>
                  </a:solidFill>
                  <a:latin typeface="Times New Roman" pitchFamily="18" charset="0"/>
                </a:rPr>
                <a:t>42</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2930" name="Picture 3" descr="capture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52600" y="9525"/>
            <a:ext cx="5610225" cy="1057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2931" name="Picture 4" descr="capture18"/>
          <p:cNvPicPr preferRelativeResize="0">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47800" y="1643063"/>
            <a:ext cx="5653088" cy="3584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2932" name="Rectangle 5"/>
          <p:cNvSpPr>
            <a:spLocks noChangeArrowheads="1"/>
          </p:cNvSpPr>
          <p:nvPr/>
        </p:nvSpPr>
        <p:spPr bwMode="auto">
          <a:xfrm>
            <a:off x="381000" y="1066800"/>
            <a:ext cx="432593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a:latin typeface="Times New Roman" pitchFamily="18" charset="0"/>
              </a:rPr>
              <a:t>Algorithm: </a:t>
            </a:r>
            <a:r>
              <a:rPr lang="en-US" altLang="en-US">
                <a:solidFill>
                  <a:schemeClr val="hlink"/>
                </a:solidFill>
                <a:latin typeface="Times New Roman" pitchFamily="18" charset="0"/>
              </a:rPr>
              <a:t>GetFact( </a:t>
            </a:r>
            <a:r>
              <a:rPr lang="en-US" altLang="en-US">
                <a:solidFill>
                  <a:schemeClr val="tx2"/>
                </a:solidFill>
                <a:latin typeface="Times New Roman" pitchFamily="18" charset="0"/>
              </a:rPr>
              <a:t>s</a:t>
            </a:r>
            <a:r>
              <a:rPr lang="en-US" altLang="en-US">
                <a:solidFill>
                  <a:schemeClr val="hlink"/>
                </a:solidFill>
                <a:latin typeface="Times New Roman" pitchFamily="18" charset="0"/>
              </a:rPr>
              <a:t>, i )</a:t>
            </a:r>
          </a:p>
        </p:txBody>
      </p:sp>
      <p:sp>
        <p:nvSpPr>
          <p:cNvPr id="589830" name="Line 6"/>
          <p:cNvSpPr>
            <a:spLocks noChangeShapeType="1"/>
          </p:cNvSpPr>
          <p:nvPr/>
        </p:nvSpPr>
        <p:spPr bwMode="auto">
          <a:xfrm>
            <a:off x="2263775" y="5151438"/>
            <a:ext cx="0" cy="106680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9831" name="Rectangle 7"/>
          <p:cNvSpPr>
            <a:spLocks noChangeArrowheads="1"/>
          </p:cNvSpPr>
          <p:nvPr/>
        </p:nvSpPr>
        <p:spPr bwMode="auto">
          <a:xfrm>
            <a:off x="2387600" y="5380038"/>
            <a:ext cx="736600" cy="533400"/>
          </a:xfrm>
          <a:prstGeom prst="rect">
            <a:avLst/>
          </a:prstGeom>
          <a:noFill/>
          <a:ln w="254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589832" name="Text Box 8"/>
          <p:cNvSpPr txBox="1">
            <a:spLocks noChangeArrowheads="1"/>
          </p:cNvSpPr>
          <p:nvPr/>
        </p:nvSpPr>
        <p:spPr bwMode="auto">
          <a:xfrm>
            <a:off x="990600" y="5380038"/>
            <a:ext cx="65039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chemeClr val="tx2"/>
                </a:solidFill>
                <a:latin typeface="Times New Roman" pitchFamily="18" charset="0"/>
              </a:rPr>
              <a:t>s=6*8+((2+42)*(5+12)+987*7*123+15*54)</a:t>
            </a:r>
          </a:p>
        </p:txBody>
      </p:sp>
      <p:sp>
        <p:nvSpPr>
          <p:cNvPr id="589833" name="Rectangle 9"/>
          <p:cNvSpPr>
            <a:spLocks noChangeArrowheads="1"/>
          </p:cNvSpPr>
          <p:nvPr/>
        </p:nvSpPr>
        <p:spPr bwMode="auto">
          <a:xfrm>
            <a:off x="1765300" y="1646238"/>
            <a:ext cx="1371600" cy="304800"/>
          </a:xfrm>
          <a:prstGeom prst="rect">
            <a:avLst/>
          </a:prstGeom>
          <a:noFill/>
          <a:ln w="254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589834" name="Line 10"/>
          <p:cNvSpPr>
            <a:spLocks noChangeShapeType="1"/>
          </p:cNvSpPr>
          <p:nvPr/>
        </p:nvSpPr>
        <p:spPr bwMode="auto">
          <a:xfrm>
            <a:off x="2362200" y="5151438"/>
            <a:ext cx="0" cy="1066800"/>
          </a:xfrm>
          <a:prstGeom prst="line">
            <a:avLst/>
          </a:prstGeom>
          <a:noFill/>
          <a:ln w="25400">
            <a:solidFill>
              <a:srgbClr val="00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9835" name="Rectangle 11"/>
          <p:cNvSpPr>
            <a:spLocks noChangeArrowheads="1"/>
          </p:cNvSpPr>
          <p:nvPr/>
        </p:nvSpPr>
        <p:spPr bwMode="auto">
          <a:xfrm>
            <a:off x="3429000" y="2941638"/>
            <a:ext cx="1752600" cy="330200"/>
          </a:xfrm>
          <a:prstGeom prst="rect">
            <a:avLst/>
          </a:prstGeom>
          <a:noFill/>
          <a:ln w="254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589836" name="Oval 12"/>
          <p:cNvSpPr>
            <a:spLocks noChangeArrowheads="1"/>
          </p:cNvSpPr>
          <p:nvPr/>
        </p:nvSpPr>
        <p:spPr bwMode="auto">
          <a:xfrm>
            <a:off x="2184400" y="5481638"/>
            <a:ext cx="304800" cy="381000"/>
          </a:xfrm>
          <a:prstGeom prst="ellipse">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589837" name="Rectangle 13"/>
          <p:cNvSpPr>
            <a:spLocks noChangeArrowheads="1"/>
          </p:cNvSpPr>
          <p:nvPr/>
        </p:nvSpPr>
        <p:spPr bwMode="auto">
          <a:xfrm>
            <a:off x="2362200" y="3246438"/>
            <a:ext cx="1219200" cy="304800"/>
          </a:xfrm>
          <a:prstGeom prst="rect">
            <a:avLst/>
          </a:prstGeom>
          <a:noFill/>
          <a:ln w="254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589839" name="Rectangle 15"/>
          <p:cNvSpPr>
            <a:spLocks noChangeArrowheads="1"/>
          </p:cNvSpPr>
          <p:nvPr/>
        </p:nvSpPr>
        <p:spPr bwMode="auto">
          <a:xfrm>
            <a:off x="2286000" y="5303838"/>
            <a:ext cx="990600" cy="685800"/>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589840" name="Rectangle 16"/>
          <p:cNvSpPr>
            <a:spLocks noChangeArrowheads="1"/>
          </p:cNvSpPr>
          <p:nvPr/>
        </p:nvSpPr>
        <p:spPr bwMode="auto">
          <a:xfrm>
            <a:off x="2209800" y="2713038"/>
            <a:ext cx="914400" cy="304800"/>
          </a:xfrm>
          <a:prstGeom prst="rect">
            <a:avLst/>
          </a:prstGeom>
          <a:noFill/>
          <a:ln w="254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589841" name="Oval 17"/>
          <p:cNvSpPr>
            <a:spLocks noChangeArrowheads="1"/>
          </p:cNvSpPr>
          <p:nvPr/>
        </p:nvSpPr>
        <p:spPr bwMode="auto">
          <a:xfrm>
            <a:off x="3009900" y="5507038"/>
            <a:ext cx="304800" cy="381000"/>
          </a:xfrm>
          <a:prstGeom prst="ellipse">
            <a:avLst/>
          </a:prstGeom>
          <a:noFill/>
          <a:ln w="25400" algn="ctr">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nvGrpSpPr>
          <p:cNvPr id="2" name="Group 28"/>
          <p:cNvGrpSpPr>
            <a:grpSpLocks/>
          </p:cNvGrpSpPr>
          <p:nvPr/>
        </p:nvGrpSpPr>
        <p:grpSpPr bwMode="auto">
          <a:xfrm>
            <a:off x="1752600" y="0"/>
            <a:ext cx="838200" cy="533400"/>
            <a:chOff x="1104" y="0"/>
            <a:chExt cx="528" cy="336"/>
          </a:xfrm>
        </p:grpSpPr>
        <p:sp>
          <p:nvSpPr>
            <p:cNvPr id="589843" name="Rectangle 19"/>
            <p:cNvSpPr>
              <a:spLocks noChangeArrowheads="1"/>
            </p:cNvSpPr>
            <p:nvPr/>
          </p:nvSpPr>
          <p:spPr bwMode="auto">
            <a:xfrm>
              <a:off x="1528" y="8"/>
              <a:ext cx="104" cy="328"/>
            </a:xfrm>
            <a:prstGeom prst="rect">
              <a:avLst/>
            </a:prstGeom>
            <a:noFill/>
            <a:ln w="25400">
              <a:solidFill>
                <a:schemeClr val="tx2"/>
              </a:solidFill>
              <a:miter lim="800000"/>
              <a:headEnd/>
              <a:tailEnd/>
            </a:ln>
            <a:effectLst/>
          </p:spPr>
          <p:txBody>
            <a:bodyPr wrap="none" anchor="ctr"/>
            <a:lstStyle/>
            <a:p>
              <a:pPr algn="ctr" eaLnBrk="0" hangingPunct="0">
                <a:defRPr/>
              </a:pPr>
              <a:endParaRPr lang="en-US">
                <a:effectLst>
                  <a:outerShdw blurRad="38100" dist="38100" dir="2700000" algn="tl">
                    <a:srgbClr val="000000"/>
                  </a:outerShdw>
                </a:effectLst>
                <a:cs typeface="+mn-cs"/>
              </a:endParaRPr>
            </a:p>
          </p:txBody>
        </p:sp>
        <p:sp>
          <p:nvSpPr>
            <p:cNvPr id="589844" name="Rectangle 20"/>
            <p:cNvSpPr>
              <a:spLocks noChangeArrowheads="1"/>
            </p:cNvSpPr>
            <p:nvPr/>
          </p:nvSpPr>
          <p:spPr bwMode="auto">
            <a:xfrm>
              <a:off x="1104" y="0"/>
              <a:ext cx="296" cy="144"/>
            </a:xfrm>
            <a:prstGeom prst="rect">
              <a:avLst/>
            </a:prstGeom>
            <a:noFill/>
            <a:ln w="25400">
              <a:solidFill>
                <a:schemeClr val="hlink"/>
              </a:solidFill>
              <a:miter lim="800000"/>
              <a:headEnd/>
              <a:tailEnd/>
            </a:ln>
            <a:effectLst/>
          </p:spPr>
          <p:txBody>
            <a:bodyPr wrap="none" anchor="ctr"/>
            <a:lstStyle/>
            <a:p>
              <a:pPr algn="ctr" eaLnBrk="0" hangingPunct="0">
                <a:defRPr/>
              </a:pPr>
              <a:endParaRPr lang="en-US">
                <a:effectLst>
                  <a:outerShdw blurRad="38100" dist="38100" dir="2700000" algn="tl">
                    <a:srgbClr val="000000"/>
                  </a:outerShdw>
                </a:effectLst>
                <a:cs typeface="+mn-cs"/>
              </a:endParaRPr>
            </a:p>
          </p:txBody>
        </p:sp>
      </p:grpSp>
      <p:sp>
        <p:nvSpPr>
          <p:cNvPr id="589846" name="Rectangle 22"/>
          <p:cNvSpPr>
            <a:spLocks noChangeArrowheads="1"/>
          </p:cNvSpPr>
          <p:nvPr/>
        </p:nvSpPr>
        <p:spPr bwMode="auto">
          <a:xfrm>
            <a:off x="2628900" y="266700"/>
            <a:ext cx="381000" cy="241300"/>
          </a:xfrm>
          <a:prstGeom prst="rect">
            <a:avLst/>
          </a:prstGeom>
          <a:noFill/>
          <a:ln w="254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589847" name="Rectangle 23"/>
          <p:cNvSpPr>
            <a:spLocks noChangeArrowheads="1"/>
          </p:cNvSpPr>
          <p:nvPr/>
        </p:nvSpPr>
        <p:spPr bwMode="auto">
          <a:xfrm>
            <a:off x="3048000" y="279400"/>
            <a:ext cx="152400" cy="228600"/>
          </a:xfrm>
          <a:prstGeom prst="rect">
            <a:avLst/>
          </a:prstGeom>
          <a:noFill/>
          <a:ln w="254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nvGrpSpPr>
          <p:cNvPr id="3" name="Group 29"/>
          <p:cNvGrpSpPr>
            <a:grpSpLocks/>
          </p:cNvGrpSpPr>
          <p:nvPr/>
        </p:nvGrpSpPr>
        <p:grpSpPr bwMode="auto">
          <a:xfrm>
            <a:off x="2590800" y="3525838"/>
            <a:ext cx="1600200" cy="355600"/>
            <a:chOff x="1632" y="2288"/>
            <a:chExt cx="1008" cy="224"/>
          </a:xfrm>
        </p:grpSpPr>
        <p:sp>
          <p:nvSpPr>
            <p:cNvPr id="252951" name="Rectangle 14"/>
            <p:cNvSpPr>
              <a:spLocks noChangeArrowheads="1"/>
            </p:cNvSpPr>
            <p:nvPr/>
          </p:nvSpPr>
          <p:spPr bwMode="auto">
            <a:xfrm>
              <a:off x="1632" y="2288"/>
              <a:ext cx="1008" cy="224"/>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52952" name="Rectangle 24"/>
            <p:cNvSpPr>
              <a:spLocks noChangeArrowheads="1"/>
            </p:cNvSpPr>
            <p:nvPr/>
          </p:nvSpPr>
          <p:spPr bwMode="auto">
            <a:xfrm>
              <a:off x="2144" y="2328"/>
              <a:ext cx="96" cy="144"/>
            </a:xfrm>
            <a:prstGeom prst="rect">
              <a:avLst/>
            </a:prstGeom>
            <a:noFill/>
            <a:ln w="254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52953" name="Rectangle 25"/>
            <p:cNvSpPr>
              <a:spLocks noChangeArrowheads="1"/>
            </p:cNvSpPr>
            <p:nvPr/>
          </p:nvSpPr>
          <p:spPr bwMode="auto">
            <a:xfrm>
              <a:off x="2472" y="2320"/>
              <a:ext cx="96" cy="144"/>
            </a:xfrm>
            <a:prstGeom prst="rect">
              <a:avLst/>
            </a:prstGeom>
            <a:noFill/>
            <a:ln w="254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52954" name="Rectangle 27"/>
            <p:cNvSpPr>
              <a:spLocks noChangeArrowheads="1"/>
            </p:cNvSpPr>
            <p:nvPr/>
          </p:nvSpPr>
          <p:spPr bwMode="auto">
            <a:xfrm>
              <a:off x="2224" y="2312"/>
              <a:ext cx="240" cy="152"/>
            </a:xfrm>
            <a:prstGeom prst="rect">
              <a:avLst/>
            </a:prstGeom>
            <a:noFill/>
            <a:ln w="254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grpSp>
        <p:nvGrpSpPr>
          <p:cNvPr id="4" name="Group 30"/>
          <p:cNvGrpSpPr>
            <a:grpSpLocks/>
          </p:cNvGrpSpPr>
          <p:nvPr/>
        </p:nvGrpSpPr>
        <p:grpSpPr bwMode="auto">
          <a:xfrm>
            <a:off x="1905000" y="6083300"/>
            <a:ext cx="1676400" cy="762000"/>
            <a:chOff x="2640" y="1968"/>
            <a:chExt cx="1056" cy="480"/>
          </a:xfrm>
        </p:grpSpPr>
        <p:sp>
          <p:nvSpPr>
            <p:cNvPr id="252949" name="Text Box 31"/>
            <p:cNvSpPr txBox="1">
              <a:spLocks noChangeArrowheads="1"/>
            </p:cNvSpPr>
            <p:nvPr/>
          </p:nvSpPr>
          <p:spPr bwMode="auto">
            <a:xfrm>
              <a:off x="2885" y="2085"/>
              <a:ext cx="61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accent2"/>
                  </a:solidFill>
                  <a:latin typeface="Times New Roman" pitchFamily="18" charset="0"/>
                </a:rPr>
                <a:t>p</a:t>
              </a:r>
              <a:r>
                <a:rPr lang="en-US" altLang="en-US" sz="2800" baseline="-25000">
                  <a:solidFill>
                    <a:schemeClr val="accent2"/>
                  </a:solidFill>
                  <a:latin typeface="Times New Roman" pitchFamily="18" charset="0"/>
                </a:rPr>
                <a:t>&lt;exp&gt;</a:t>
              </a:r>
            </a:p>
          </p:txBody>
        </p:sp>
        <p:sp>
          <p:nvSpPr>
            <p:cNvPr id="252950" name="AutoShape 32"/>
            <p:cNvSpPr>
              <a:spLocks noChangeArrowheads="1"/>
            </p:cNvSpPr>
            <p:nvPr/>
          </p:nvSpPr>
          <p:spPr bwMode="auto">
            <a:xfrm>
              <a:off x="2640" y="1968"/>
              <a:ext cx="1056" cy="480"/>
            </a:xfrm>
            <a:prstGeom prst="flowChartExtract">
              <a:avLst/>
            </a:prstGeom>
            <a:noFill/>
            <a:ln w="25400" algn="ctr">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89832"/>
                                        </p:tgtEl>
                                        <p:attrNameLst>
                                          <p:attrName>style.visibility</p:attrName>
                                        </p:attrNameLst>
                                      </p:cBhvr>
                                      <p:to>
                                        <p:strVal val="visible"/>
                                      </p:to>
                                    </p:set>
                                    <p:anim calcmode="lin" valueType="num">
                                      <p:cBhvr additive="base">
                                        <p:cTn id="7" dur="500" fill="hold"/>
                                        <p:tgtEl>
                                          <p:spTgt spid="589832"/>
                                        </p:tgtEl>
                                        <p:attrNameLst>
                                          <p:attrName>ppt_x</p:attrName>
                                        </p:attrNameLst>
                                      </p:cBhvr>
                                      <p:tavLst>
                                        <p:tav tm="0">
                                          <p:val>
                                            <p:strVal val="#ppt_x"/>
                                          </p:val>
                                        </p:tav>
                                        <p:tav tm="100000">
                                          <p:val>
                                            <p:strVal val="#ppt_x"/>
                                          </p:val>
                                        </p:tav>
                                      </p:tavLst>
                                    </p:anim>
                                    <p:anim calcmode="lin" valueType="num">
                                      <p:cBhvr additive="base">
                                        <p:cTn id="8" dur="500" fill="hold"/>
                                        <p:tgtEl>
                                          <p:spTgt spid="58983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89830"/>
                                        </p:tgtEl>
                                        <p:attrNameLst>
                                          <p:attrName>style.visibility</p:attrName>
                                        </p:attrNameLst>
                                      </p:cBhvr>
                                      <p:to>
                                        <p:strVal val="visible"/>
                                      </p:to>
                                    </p:set>
                                    <p:anim calcmode="lin" valueType="num">
                                      <p:cBhvr additive="base">
                                        <p:cTn id="11" dur="500" fill="hold"/>
                                        <p:tgtEl>
                                          <p:spTgt spid="589830"/>
                                        </p:tgtEl>
                                        <p:attrNameLst>
                                          <p:attrName>ppt_x</p:attrName>
                                        </p:attrNameLst>
                                      </p:cBhvr>
                                      <p:tavLst>
                                        <p:tav tm="0">
                                          <p:val>
                                            <p:strVal val="#ppt_x"/>
                                          </p:val>
                                        </p:tav>
                                        <p:tav tm="100000">
                                          <p:val>
                                            <p:strVal val="#ppt_x"/>
                                          </p:val>
                                        </p:tav>
                                      </p:tavLst>
                                    </p:anim>
                                    <p:anim calcmode="lin" valueType="num">
                                      <p:cBhvr additive="base">
                                        <p:cTn id="12" dur="500" fill="hold"/>
                                        <p:tgtEl>
                                          <p:spTgt spid="589830"/>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0-#ppt_w/2"/>
                                          </p:val>
                                        </p:tav>
                                        <p:tav tm="100000">
                                          <p:val>
                                            <p:strVal val="#ppt_x"/>
                                          </p:val>
                                        </p:tav>
                                      </p:tavLst>
                                    </p:anim>
                                    <p:anim calcmode="lin" valueType="num">
                                      <p:cBhvr additive="base">
                                        <p:cTn id="1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589833"/>
                                        </p:tgtEl>
                                        <p:attrNameLst>
                                          <p:attrName>style.visibility</p:attrName>
                                        </p:attrNameLst>
                                      </p:cBhvr>
                                      <p:to>
                                        <p:strVal val="visible"/>
                                      </p:to>
                                    </p:set>
                                    <p:anim calcmode="lin" valueType="num">
                                      <p:cBhvr additive="base">
                                        <p:cTn id="23" dur="500" fill="hold"/>
                                        <p:tgtEl>
                                          <p:spTgt spid="589833"/>
                                        </p:tgtEl>
                                        <p:attrNameLst>
                                          <p:attrName>ppt_x</p:attrName>
                                        </p:attrNameLst>
                                      </p:cBhvr>
                                      <p:tavLst>
                                        <p:tav tm="0">
                                          <p:val>
                                            <p:strVal val="0-#ppt_w/2"/>
                                          </p:val>
                                        </p:tav>
                                        <p:tav tm="100000">
                                          <p:val>
                                            <p:strVal val="#ppt_x"/>
                                          </p:val>
                                        </p:tav>
                                      </p:tavLst>
                                    </p:anim>
                                    <p:anim calcmode="lin" valueType="num">
                                      <p:cBhvr additive="base">
                                        <p:cTn id="24" dur="500" fill="hold"/>
                                        <p:tgtEl>
                                          <p:spTgt spid="589833"/>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589836"/>
                                        </p:tgtEl>
                                        <p:attrNameLst>
                                          <p:attrName>style.visibility</p:attrName>
                                        </p:attrNameLst>
                                      </p:cBhvr>
                                      <p:to>
                                        <p:strVal val="visible"/>
                                      </p:to>
                                    </p:set>
                                    <p:anim calcmode="lin" valueType="num">
                                      <p:cBhvr additive="base">
                                        <p:cTn id="29" dur="500" fill="hold"/>
                                        <p:tgtEl>
                                          <p:spTgt spid="589836"/>
                                        </p:tgtEl>
                                        <p:attrNameLst>
                                          <p:attrName>ppt_x</p:attrName>
                                        </p:attrNameLst>
                                      </p:cBhvr>
                                      <p:tavLst>
                                        <p:tav tm="0">
                                          <p:val>
                                            <p:strVal val="#ppt_x"/>
                                          </p:val>
                                        </p:tav>
                                        <p:tav tm="100000">
                                          <p:val>
                                            <p:strVal val="#ppt_x"/>
                                          </p:val>
                                        </p:tav>
                                      </p:tavLst>
                                    </p:anim>
                                    <p:anim calcmode="lin" valueType="num">
                                      <p:cBhvr additive="base">
                                        <p:cTn id="30" dur="500" fill="hold"/>
                                        <p:tgtEl>
                                          <p:spTgt spid="589836"/>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589840"/>
                                        </p:tgtEl>
                                        <p:attrNameLst>
                                          <p:attrName>style.visibility</p:attrName>
                                        </p:attrNameLst>
                                      </p:cBhvr>
                                      <p:to>
                                        <p:strVal val="visible"/>
                                      </p:to>
                                    </p:set>
                                    <p:anim calcmode="lin" valueType="num">
                                      <p:cBhvr additive="base">
                                        <p:cTn id="35" dur="500" fill="hold"/>
                                        <p:tgtEl>
                                          <p:spTgt spid="589840"/>
                                        </p:tgtEl>
                                        <p:attrNameLst>
                                          <p:attrName>ppt_x</p:attrName>
                                        </p:attrNameLst>
                                      </p:cBhvr>
                                      <p:tavLst>
                                        <p:tav tm="0">
                                          <p:val>
                                            <p:strVal val="0-#ppt_w/2"/>
                                          </p:val>
                                        </p:tav>
                                        <p:tav tm="100000">
                                          <p:val>
                                            <p:strVal val="#ppt_x"/>
                                          </p:val>
                                        </p:tav>
                                      </p:tavLst>
                                    </p:anim>
                                    <p:anim calcmode="lin" valueType="num">
                                      <p:cBhvr additive="base">
                                        <p:cTn id="36" dur="500" fill="hold"/>
                                        <p:tgtEl>
                                          <p:spTgt spid="589840"/>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2" fill="hold" grpId="0" nodeType="clickEffect">
                                  <p:stCondLst>
                                    <p:cond delay="0"/>
                                  </p:stCondLst>
                                  <p:childTnLst>
                                    <p:set>
                                      <p:cBhvr>
                                        <p:cTn id="40" dur="1" fill="hold">
                                          <p:stCondLst>
                                            <p:cond delay="0"/>
                                          </p:stCondLst>
                                        </p:cTn>
                                        <p:tgtEl>
                                          <p:spTgt spid="589846"/>
                                        </p:tgtEl>
                                        <p:attrNameLst>
                                          <p:attrName>style.visibility</p:attrName>
                                        </p:attrNameLst>
                                      </p:cBhvr>
                                      <p:to>
                                        <p:strVal val="visible"/>
                                      </p:to>
                                    </p:set>
                                    <p:anim calcmode="lin" valueType="num">
                                      <p:cBhvr additive="base">
                                        <p:cTn id="41" dur="500" fill="hold"/>
                                        <p:tgtEl>
                                          <p:spTgt spid="589846"/>
                                        </p:tgtEl>
                                        <p:attrNameLst>
                                          <p:attrName>ppt_x</p:attrName>
                                        </p:attrNameLst>
                                      </p:cBhvr>
                                      <p:tavLst>
                                        <p:tav tm="0">
                                          <p:val>
                                            <p:strVal val="1+#ppt_w/2"/>
                                          </p:val>
                                        </p:tav>
                                        <p:tav tm="100000">
                                          <p:val>
                                            <p:strVal val="#ppt_x"/>
                                          </p:val>
                                        </p:tav>
                                      </p:tavLst>
                                    </p:anim>
                                    <p:anim calcmode="lin" valueType="num">
                                      <p:cBhvr additive="base">
                                        <p:cTn id="42" dur="500" fill="hold"/>
                                        <p:tgtEl>
                                          <p:spTgt spid="589846"/>
                                        </p:tgtEl>
                                        <p:attrNameLst>
                                          <p:attrName>ppt_y</p:attrName>
                                        </p:attrNameLst>
                                      </p:cBhvr>
                                      <p:tavLst>
                                        <p:tav tm="0">
                                          <p:val>
                                            <p:strVal val="#ppt_y"/>
                                          </p:val>
                                        </p:tav>
                                        <p:tav tm="100000">
                                          <p:val>
                                            <p:strVal val="#ppt_y"/>
                                          </p:val>
                                        </p:tav>
                                      </p:tavLst>
                                    </p:anim>
                                  </p:childTnLst>
                                </p:cTn>
                              </p:par>
                              <p:par>
                                <p:cTn id="43" presetID="1" presetClass="exit" presetSubtype="0" fill="hold" grpId="1" nodeType="withEffect">
                                  <p:stCondLst>
                                    <p:cond delay="0"/>
                                  </p:stCondLst>
                                  <p:childTnLst>
                                    <p:set>
                                      <p:cBhvr>
                                        <p:cTn id="44" dur="1" fill="hold">
                                          <p:stCondLst>
                                            <p:cond delay="0"/>
                                          </p:stCondLst>
                                        </p:cTn>
                                        <p:tgtEl>
                                          <p:spTgt spid="589833"/>
                                        </p:tgtEl>
                                        <p:attrNameLst>
                                          <p:attrName>style.visibility</p:attrName>
                                        </p:attrNameLst>
                                      </p:cBhvr>
                                      <p:to>
                                        <p:strVal val="hidden"/>
                                      </p:to>
                                    </p:set>
                                  </p:childTnLst>
                                </p:cTn>
                              </p:par>
                              <p:par>
                                <p:cTn id="45" presetID="1" presetClass="exit" presetSubtype="0" fill="hold" grpId="1" nodeType="withEffect">
                                  <p:stCondLst>
                                    <p:cond delay="0"/>
                                  </p:stCondLst>
                                  <p:childTnLst>
                                    <p:set>
                                      <p:cBhvr>
                                        <p:cTn id="46" dur="1" fill="hold">
                                          <p:stCondLst>
                                            <p:cond delay="0"/>
                                          </p:stCondLst>
                                        </p:cTn>
                                        <p:tgtEl>
                                          <p:spTgt spid="589840"/>
                                        </p:tgtEl>
                                        <p:attrNameLst>
                                          <p:attrName>style.visibility</p:attrName>
                                        </p:attrNameLst>
                                      </p:cBhvr>
                                      <p:to>
                                        <p:strVal val="hidden"/>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2" presetClass="entr" presetSubtype="8" fill="hold" grpId="0" nodeType="clickEffect">
                                  <p:stCondLst>
                                    <p:cond delay="0"/>
                                  </p:stCondLst>
                                  <p:childTnLst>
                                    <p:set>
                                      <p:cBhvr>
                                        <p:cTn id="50" dur="1" fill="hold">
                                          <p:stCondLst>
                                            <p:cond delay="0"/>
                                          </p:stCondLst>
                                        </p:cTn>
                                        <p:tgtEl>
                                          <p:spTgt spid="589835"/>
                                        </p:tgtEl>
                                        <p:attrNameLst>
                                          <p:attrName>style.visibility</p:attrName>
                                        </p:attrNameLst>
                                      </p:cBhvr>
                                      <p:to>
                                        <p:strVal val="visible"/>
                                      </p:to>
                                    </p:set>
                                    <p:anim calcmode="lin" valueType="num">
                                      <p:cBhvr additive="base">
                                        <p:cTn id="51" dur="500" fill="hold"/>
                                        <p:tgtEl>
                                          <p:spTgt spid="589835"/>
                                        </p:tgtEl>
                                        <p:attrNameLst>
                                          <p:attrName>ppt_x</p:attrName>
                                        </p:attrNameLst>
                                      </p:cBhvr>
                                      <p:tavLst>
                                        <p:tav tm="0">
                                          <p:val>
                                            <p:strVal val="0-#ppt_w/2"/>
                                          </p:val>
                                        </p:tav>
                                        <p:tav tm="100000">
                                          <p:val>
                                            <p:strVal val="#ppt_x"/>
                                          </p:val>
                                        </p:tav>
                                      </p:tavLst>
                                    </p:anim>
                                    <p:anim calcmode="lin" valueType="num">
                                      <p:cBhvr additive="base">
                                        <p:cTn id="52" dur="500" fill="hold"/>
                                        <p:tgtEl>
                                          <p:spTgt spid="589835"/>
                                        </p:tgtEl>
                                        <p:attrNameLst>
                                          <p:attrName>ppt_y</p:attrName>
                                        </p:attrNameLst>
                                      </p:cBhvr>
                                      <p:tavLst>
                                        <p:tav tm="0">
                                          <p:val>
                                            <p:strVal val="#ppt_y"/>
                                          </p:val>
                                        </p:tav>
                                        <p:tav tm="100000">
                                          <p:val>
                                            <p:strVal val="#ppt_y"/>
                                          </p:val>
                                        </p:tav>
                                      </p:tavLst>
                                    </p:anim>
                                  </p:childTnLst>
                                </p:cTn>
                              </p:par>
                            </p:childTnLst>
                          </p:cTn>
                        </p:par>
                      </p:childTnLst>
                    </p:cTn>
                  </p:par>
                  <p:par>
                    <p:cTn id="53" fill="hold" nodeType="clickPar">
                      <p:stCondLst>
                        <p:cond delay="indefinite"/>
                      </p:stCondLst>
                      <p:childTnLst>
                        <p:par>
                          <p:cTn id="54" fill="hold" nodeType="withGroup">
                            <p:stCondLst>
                              <p:cond delay="0"/>
                            </p:stCondLst>
                            <p:childTnLst>
                              <p:par>
                                <p:cTn id="55" presetID="2" presetClass="entr" presetSubtype="4" fill="hold" grpId="0" nodeType="clickEffect">
                                  <p:stCondLst>
                                    <p:cond delay="0"/>
                                  </p:stCondLst>
                                  <p:childTnLst>
                                    <p:set>
                                      <p:cBhvr>
                                        <p:cTn id="56" dur="1" fill="hold">
                                          <p:stCondLst>
                                            <p:cond delay="0"/>
                                          </p:stCondLst>
                                        </p:cTn>
                                        <p:tgtEl>
                                          <p:spTgt spid="589834"/>
                                        </p:tgtEl>
                                        <p:attrNameLst>
                                          <p:attrName>style.visibility</p:attrName>
                                        </p:attrNameLst>
                                      </p:cBhvr>
                                      <p:to>
                                        <p:strVal val="visible"/>
                                      </p:to>
                                    </p:set>
                                    <p:anim calcmode="lin" valueType="num">
                                      <p:cBhvr additive="base">
                                        <p:cTn id="57" dur="500" fill="hold"/>
                                        <p:tgtEl>
                                          <p:spTgt spid="589834"/>
                                        </p:tgtEl>
                                        <p:attrNameLst>
                                          <p:attrName>ppt_x</p:attrName>
                                        </p:attrNameLst>
                                      </p:cBhvr>
                                      <p:tavLst>
                                        <p:tav tm="0">
                                          <p:val>
                                            <p:strVal val="#ppt_x"/>
                                          </p:val>
                                        </p:tav>
                                        <p:tav tm="100000">
                                          <p:val>
                                            <p:strVal val="#ppt_x"/>
                                          </p:val>
                                        </p:tav>
                                      </p:tavLst>
                                    </p:anim>
                                    <p:anim calcmode="lin" valueType="num">
                                      <p:cBhvr additive="base">
                                        <p:cTn id="58" dur="500" fill="hold"/>
                                        <p:tgtEl>
                                          <p:spTgt spid="589834"/>
                                        </p:tgtEl>
                                        <p:attrNameLst>
                                          <p:attrName>ppt_y</p:attrName>
                                        </p:attrNameLst>
                                      </p:cBhvr>
                                      <p:tavLst>
                                        <p:tav tm="0">
                                          <p:val>
                                            <p:strVal val="1+#ppt_h/2"/>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589831"/>
                                        </p:tgtEl>
                                        <p:attrNameLst>
                                          <p:attrName>style.visibility</p:attrName>
                                        </p:attrNameLst>
                                      </p:cBhvr>
                                      <p:to>
                                        <p:strVal val="visible"/>
                                      </p:to>
                                    </p:set>
                                    <p:anim calcmode="lin" valueType="num">
                                      <p:cBhvr additive="base">
                                        <p:cTn id="63" dur="500" fill="hold"/>
                                        <p:tgtEl>
                                          <p:spTgt spid="589831"/>
                                        </p:tgtEl>
                                        <p:attrNameLst>
                                          <p:attrName>ppt_x</p:attrName>
                                        </p:attrNameLst>
                                      </p:cBhvr>
                                      <p:tavLst>
                                        <p:tav tm="0">
                                          <p:val>
                                            <p:strVal val="#ppt_x"/>
                                          </p:val>
                                        </p:tav>
                                        <p:tav tm="100000">
                                          <p:val>
                                            <p:strVal val="#ppt_x"/>
                                          </p:val>
                                        </p:tav>
                                      </p:tavLst>
                                    </p:anim>
                                    <p:anim calcmode="lin" valueType="num">
                                      <p:cBhvr additive="base">
                                        <p:cTn id="64" dur="500" fill="hold"/>
                                        <p:tgtEl>
                                          <p:spTgt spid="589831"/>
                                        </p:tgtEl>
                                        <p:attrNameLst>
                                          <p:attrName>ppt_y</p:attrName>
                                        </p:attrNameLst>
                                      </p:cBhvr>
                                      <p:tavLst>
                                        <p:tav tm="0">
                                          <p:val>
                                            <p:strVal val="1+#ppt_h/2"/>
                                          </p:val>
                                        </p:tav>
                                        <p:tav tm="100000">
                                          <p:val>
                                            <p:strVal val="#ppt_y"/>
                                          </p:val>
                                        </p:tav>
                                      </p:tavLst>
                                    </p:anim>
                                  </p:childTnLst>
                                </p:cTn>
                              </p:par>
                              <p:par>
                                <p:cTn id="65" presetID="2" presetClass="entr" presetSubtype="4" fill="hold" nodeType="withEffect">
                                  <p:stCondLst>
                                    <p:cond delay="0"/>
                                  </p:stCondLst>
                                  <p:childTnLst>
                                    <p:set>
                                      <p:cBhvr>
                                        <p:cTn id="66" dur="1" fill="hold">
                                          <p:stCondLst>
                                            <p:cond delay="0"/>
                                          </p:stCondLst>
                                        </p:cTn>
                                        <p:tgtEl>
                                          <p:spTgt spid="4"/>
                                        </p:tgtEl>
                                        <p:attrNameLst>
                                          <p:attrName>style.visibility</p:attrName>
                                        </p:attrNameLst>
                                      </p:cBhvr>
                                      <p:to>
                                        <p:strVal val="visible"/>
                                      </p:to>
                                    </p:set>
                                    <p:anim calcmode="lin" valueType="num">
                                      <p:cBhvr additive="base">
                                        <p:cTn id="67" dur="500" fill="hold"/>
                                        <p:tgtEl>
                                          <p:spTgt spid="4"/>
                                        </p:tgtEl>
                                        <p:attrNameLst>
                                          <p:attrName>ppt_x</p:attrName>
                                        </p:attrNameLst>
                                      </p:cBhvr>
                                      <p:tavLst>
                                        <p:tav tm="0">
                                          <p:val>
                                            <p:strVal val="#ppt_x"/>
                                          </p:val>
                                        </p:tav>
                                        <p:tav tm="100000">
                                          <p:val>
                                            <p:strVal val="#ppt_x"/>
                                          </p:val>
                                        </p:tav>
                                      </p:tavLst>
                                    </p:anim>
                                    <p:anim calcmode="lin" valueType="num">
                                      <p:cBhvr additive="base">
                                        <p:cTn id="6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2" fill="hold" nodeType="clickEffect">
                                  <p:stCondLst>
                                    <p:cond delay="0"/>
                                  </p:stCondLst>
                                  <p:childTnLst>
                                    <p:set>
                                      <p:cBhvr>
                                        <p:cTn id="72" dur="1" fill="hold">
                                          <p:stCondLst>
                                            <p:cond delay="0"/>
                                          </p:stCondLst>
                                        </p:cTn>
                                        <p:tgtEl>
                                          <p:spTgt spid="589847"/>
                                        </p:tgtEl>
                                        <p:attrNameLst>
                                          <p:attrName>style.visibility</p:attrName>
                                        </p:attrNameLst>
                                      </p:cBhvr>
                                      <p:to>
                                        <p:strVal val="visible"/>
                                      </p:to>
                                    </p:set>
                                    <p:anim calcmode="lin" valueType="num">
                                      <p:cBhvr additive="base">
                                        <p:cTn id="73" dur="500" fill="hold"/>
                                        <p:tgtEl>
                                          <p:spTgt spid="589847"/>
                                        </p:tgtEl>
                                        <p:attrNameLst>
                                          <p:attrName>ppt_x</p:attrName>
                                        </p:attrNameLst>
                                      </p:cBhvr>
                                      <p:tavLst>
                                        <p:tav tm="0">
                                          <p:val>
                                            <p:strVal val="1+#ppt_w/2"/>
                                          </p:val>
                                        </p:tav>
                                        <p:tav tm="100000">
                                          <p:val>
                                            <p:strVal val="#ppt_x"/>
                                          </p:val>
                                        </p:tav>
                                      </p:tavLst>
                                    </p:anim>
                                    <p:anim calcmode="lin" valueType="num">
                                      <p:cBhvr additive="base">
                                        <p:cTn id="74" dur="500" fill="hold"/>
                                        <p:tgtEl>
                                          <p:spTgt spid="589847"/>
                                        </p:tgtEl>
                                        <p:attrNameLst>
                                          <p:attrName>ppt_y</p:attrName>
                                        </p:attrNameLst>
                                      </p:cBhvr>
                                      <p:tavLst>
                                        <p:tav tm="0">
                                          <p:val>
                                            <p:strVal val="#ppt_y"/>
                                          </p:val>
                                        </p:tav>
                                        <p:tav tm="100000">
                                          <p:val>
                                            <p:strVal val="#ppt_y"/>
                                          </p:val>
                                        </p:tav>
                                      </p:tavLst>
                                    </p:anim>
                                  </p:childTnLst>
                                </p:cTn>
                              </p:par>
                              <p:par>
                                <p:cTn id="75" presetID="1" presetClass="exit" presetSubtype="0" fill="hold" nodeType="withEffect">
                                  <p:stCondLst>
                                    <p:cond delay="0"/>
                                  </p:stCondLst>
                                  <p:childTnLst>
                                    <p:set>
                                      <p:cBhvr>
                                        <p:cTn id="76" dur="1" fill="hold">
                                          <p:stCondLst>
                                            <p:cond delay="0"/>
                                          </p:stCondLst>
                                        </p:cTn>
                                        <p:tgtEl>
                                          <p:spTgt spid="589835"/>
                                        </p:tgtEl>
                                        <p:attrNameLst>
                                          <p:attrName>style.visibility</p:attrName>
                                        </p:attrNameLst>
                                      </p:cBhvr>
                                      <p:to>
                                        <p:strVal val="hidden"/>
                                      </p:to>
                                    </p:set>
                                  </p:childTnLst>
                                </p:cTn>
                              </p:par>
                            </p:childTnLst>
                          </p:cTn>
                        </p:par>
                      </p:childTnLst>
                    </p:cTn>
                  </p:par>
                  <p:par>
                    <p:cTn id="77" fill="hold" nodeType="clickPar">
                      <p:stCondLst>
                        <p:cond delay="indefinite"/>
                      </p:stCondLst>
                      <p:childTnLst>
                        <p:par>
                          <p:cTn id="78" fill="hold" nodeType="withGroup">
                            <p:stCondLst>
                              <p:cond delay="0"/>
                            </p:stCondLst>
                            <p:childTnLst>
                              <p:par>
                                <p:cTn id="79" presetID="2" presetClass="entr" presetSubtype="8" fill="hold" nodeType="clickEffect">
                                  <p:stCondLst>
                                    <p:cond delay="0"/>
                                  </p:stCondLst>
                                  <p:childTnLst>
                                    <p:set>
                                      <p:cBhvr>
                                        <p:cTn id="80" dur="1" fill="hold">
                                          <p:stCondLst>
                                            <p:cond delay="0"/>
                                          </p:stCondLst>
                                        </p:cTn>
                                        <p:tgtEl>
                                          <p:spTgt spid="589837"/>
                                        </p:tgtEl>
                                        <p:attrNameLst>
                                          <p:attrName>style.visibility</p:attrName>
                                        </p:attrNameLst>
                                      </p:cBhvr>
                                      <p:to>
                                        <p:strVal val="visible"/>
                                      </p:to>
                                    </p:set>
                                    <p:anim calcmode="lin" valueType="num">
                                      <p:cBhvr additive="base">
                                        <p:cTn id="81" dur="500" fill="hold"/>
                                        <p:tgtEl>
                                          <p:spTgt spid="589837"/>
                                        </p:tgtEl>
                                        <p:attrNameLst>
                                          <p:attrName>ppt_x</p:attrName>
                                        </p:attrNameLst>
                                      </p:cBhvr>
                                      <p:tavLst>
                                        <p:tav tm="0">
                                          <p:val>
                                            <p:strVal val="0-#ppt_w/2"/>
                                          </p:val>
                                        </p:tav>
                                        <p:tav tm="100000">
                                          <p:val>
                                            <p:strVal val="#ppt_x"/>
                                          </p:val>
                                        </p:tav>
                                      </p:tavLst>
                                    </p:anim>
                                    <p:anim calcmode="lin" valueType="num">
                                      <p:cBhvr additive="base">
                                        <p:cTn id="82" dur="500" fill="hold"/>
                                        <p:tgtEl>
                                          <p:spTgt spid="589837"/>
                                        </p:tgtEl>
                                        <p:attrNameLst>
                                          <p:attrName>ppt_y</p:attrName>
                                        </p:attrNameLst>
                                      </p:cBhvr>
                                      <p:tavLst>
                                        <p:tav tm="0">
                                          <p:val>
                                            <p:strVal val="#ppt_y"/>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589841"/>
                                        </p:tgtEl>
                                        <p:attrNameLst>
                                          <p:attrName>style.visibility</p:attrName>
                                        </p:attrNameLst>
                                      </p:cBhvr>
                                      <p:to>
                                        <p:strVal val="visible"/>
                                      </p:to>
                                    </p:set>
                                    <p:anim calcmode="lin" valueType="num">
                                      <p:cBhvr additive="base">
                                        <p:cTn id="87" dur="500" fill="hold"/>
                                        <p:tgtEl>
                                          <p:spTgt spid="589841"/>
                                        </p:tgtEl>
                                        <p:attrNameLst>
                                          <p:attrName>ppt_x</p:attrName>
                                        </p:attrNameLst>
                                      </p:cBhvr>
                                      <p:tavLst>
                                        <p:tav tm="0">
                                          <p:val>
                                            <p:strVal val="#ppt_x"/>
                                          </p:val>
                                        </p:tav>
                                        <p:tav tm="100000">
                                          <p:val>
                                            <p:strVal val="#ppt_x"/>
                                          </p:val>
                                        </p:tav>
                                      </p:tavLst>
                                    </p:anim>
                                    <p:anim calcmode="lin" valueType="num">
                                      <p:cBhvr additive="base">
                                        <p:cTn id="88" dur="500" fill="hold"/>
                                        <p:tgtEl>
                                          <p:spTgt spid="589841"/>
                                        </p:tgtEl>
                                        <p:attrNameLst>
                                          <p:attrName>ppt_y</p:attrName>
                                        </p:attrNameLst>
                                      </p:cBhvr>
                                      <p:tavLst>
                                        <p:tav tm="0">
                                          <p:val>
                                            <p:strVal val="1+#ppt_h/2"/>
                                          </p:val>
                                        </p:tav>
                                        <p:tav tm="100000">
                                          <p:val>
                                            <p:strVal val="#ppt_y"/>
                                          </p:val>
                                        </p:tav>
                                      </p:tavLst>
                                    </p:anim>
                                  </p:childTnLst>
                                </p:cTn>
                              </p:par>
                            </p:childTnLst>
                          </p:cTn>
                        </p:par>
                      </p:childTnLst>
                    </p:cTn>
                  </p:par>
                  <p:par>
                    <p:cTn id="89" fill="hold" nodeType="clickPar">
                      <p:stCondLst>
                        <p:cond delay="indefinite"/>
                      </p:stCondLst>
                      <p:childTnLst>
                        <p:par>
                          <p:cTn id="90" fill="hold" nodeType="withGroup">
                            <p:stCondLst>
                              <p:cond delay="0"/>
                            </p:stCondLst>
                            <p:childTnLst>
                              <p:par>
                                <p:cTn id="91" presetID="2" presetClass="entr" presetSubtype="8" fill="hold" nodeType="clickEffect">
                                  <p:stCondLst>
                                    <p:cond delay="0"/>
                                  </p:stCondLst>
                                  <p:childTnLst>
                                    <p:set>
                                      <p:cBhvr>
                                        <p:cTn id="92" dur="1" fill="hold">
                                          <p:stCondLst>
                                            <p:cond delay="0"/>
                                          </p:stCondLst>
                                        </p:cTn>
                                        <p:tgtEl>
                                          <p:spTgt spid="3"/>
                                        </p:tgtEl>
                                        <p:attrNameLst>
                                          <p:attrName>style.visibility</p:attrName>
                                        </p:attrNameLst>
                                      </p:cBhvr>
                                      <p:to>
                                        <p:strVal val="visible"/>
                                      </p:to>
                                    </p:set>
                                    <p:anim calcmode="lin" valueType="num">
                                      <p:cBhvr additive="base">
                                        <p:cTn id="93" dur="500" fill="hold"/>
                                        <p:tgtEl>
                                          <p:spTgt spid="3"/>
                                        </p:tgtEl>
                                        <p:attrNameLst>
                                          <p:attrName>ppt_x</p:attrName>
                                        </p:attrNameLst>
                                      </p:cBhvr>
                                      <p:tavLst>
                                        <p:tav tm="0">
                                          <p:val>
                                            <p:strVal val="0-#ppt_w/2"/>
                                          </p:val>
                                        </p:tav>
                                        <p:tav tm="100000">
                                          <p:val>
                                            <p:strVal val="#ppt_x"/>
                                          </p:val>
                                        </p:tav>
                                      </p:tavLst>
                                    </p:anim>
                                    <p:anim calcmode="lin" valueType="num">
                                      <p:cBhvr additive="base">
                                        <p:cTn id="94" dur="500" fill="hold"/>
                                        <p:tgtEl>
                                          <p:spTgt spid="3"/>
                                        </p:tgtEl>
                                        <p:attrNameLst>
                                          <p:attrName>ppt_y</p:attrName>
                                        </p:attrNameLst>
                                      </p:cBhvr>
                                      <p:tavLst>
                                        <p:tav tm="0">
                                          <p:val>
                                            <p:strVal val="#ppt_y"/>
                                          </p:val>
                                        </p:tav>
                                        <p:tav tm="100000">
                                          <p:val>
                                            <p:strVal val="#ppt_y"/>
                                          </p:val>
                                        </p:tav>
                                      </p:tavLst>
                                    </p:anim>
                                  </p:childTnLst>
                                </p:cTn>
                              </p:par>
                              <p:par>
                                <p:cTn id="95" presetID="1" presetClass="exit" presetSubtype="0" fill="hold" nodeType="withEffect">
                                  <p:stCondLst>
                                    <p:cond delay="0"/>
                                  </p:stCondLst>
                                  <p:childTnLst>
                                    <p:set>
                                      <p:cBhvr>
                                        <p:cTn id="96" dur="1" fill="hold">
                                          <p:stCondLst>
                                            <p:cond delay="0"/>
                                          </p:stCondLst>
                                        </p:cTn>
                                        <p:tgtEl>
                                          <p:spTgt spid="589837"/>
                                        </p:tgtEl>
                                        <p:attrNameLst>
                                          <p:attrName>style.visibility</p:attrName>
                                        </p:attrNameLst>
                                      </p:cBhvr>
                                      <p:to>
                                        <p:strVal val="hidden"/>
                                      </p:to>
                                    </p:set>
                                  </p:childTnLst>
                                </p:cTn>
                              </p:par>
                              <p:par>
                                <p:cTn id="97" presetID="2" presetClass="entr" presetSubtype="4" fill="hold" grpId="0" nodeType="withEffect">
                                  <p:stCondLst>
                                    <p:cond delay="0"/>
                                  </p:stCondLst>
                                  <p:childTnLst>
                                    <p:set>
                                      <p:cBhvr>
                                        <p:cTn id="98" dur="1" fill="hold">
                                          <p:stCondLst>
                                            <p:cond delay="0"/>
                                          </p:stCondLst>
                                        </p:cTn>
                                        <p:tgtEl>
                                          <p:spTgt spid="589839"/>
                                        </p:tgtEl>
                                        <p:attrNameLst>
                                          <p:attrName>style.visibility</p:attrName>
                                        </p:attrNameLst>
                                      </p:cBhvr>
                                      <p:to>
                                        <p:strVal val="visible"/>
                                      </p:to>
                                    </p:set>
                                    <p:anim calcmode="lin" valueType="num">
                                      <p:cBhvr additive="base">
                                        <p:cTn id="99" dur="500" fill="hold"/>
                                        <p:tgtEl>
                                          <p:spTgt spid="589839"/>
                                        </p:tgtEl>
                                        <p:attrNameLst>
                                          <p:attrName>ppt_x</p:attrName>
                                        </p:attrNameLst>
                                      </p:cBhvr>
                                      <p:tavLst>
                                        <p:tav tm="0">
                                          <p:val>
                                            <p:strVal val="#ppt_x"/>
                                          </p:val>
                                        </p:tav>
                                        <p:tav tm="100000">
                                          <p:val>
                                            <p:strVal val="#ppt_x"/>
                                          </p:val>
                                        </p:tav>
                                      </p:tavLst>
                                    </p:anim>
                                    <p:anim calcmode="lin" valueType="num">
                                      <p:cBhvr additive="base">
                                        <p:cTn id="100" dur="500" fill="hold"/>
                                        <p:tgtEl>
                                          <p:spTgt spid="58983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9830" grpId="0" animBg="1"/>
      <p:bldP spid="589831" grpId="0" animBg="1"/>
      <p:bldP spid="589832" grpId="0"/>
      <p:bldP spid="589833" grpId="0" animBg="1"/>
      <p:bldP spid="589833" grpId="1" animBg="1"/>
      <p:bldP spid="589834" grpId="0" animBg="1"/>
      <p:bldP spid="589835" grpId="0" animBg="1"/>
      <p:bldP spid="589836" grpId="0" animBg="1"/>
      <p:bldP spid="589839" grpId="0" animBg="1"/>
      <p:bldP spid="589840" grpId="0" animBg="1"/>
      <p:bldP spid="589840" grpId="1" animBg="1"/>
      <p:bldP spid="589841" grpId="0" animBg="1"/>
      <p:bldP spid="589846" grpId="0" animBg="1"/>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3954" name="Picture 2" descr="capture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52600" y="9525"/>
            <a:ext cx="5610225" cy="1057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3955" name="Picture 3" descr="capture18"/>
          <p:cNvPicPr preferRelativeResize="0">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47800" y="1643063"/>
            <a:ext cx="5653088" cy="3584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3956" name="Rectangle 4"/>
          <p:cNvSpPr>
            <a:spLocks noChangeArrowheads="1"/>
          </p:cNvSpPr>
          <p:nvPr/>
        </p:nvSpPr>
        <p:spPr bwMode="auto">
          <a:xfrm>
            <a:off x="381000" y="1066800"/>
            <a:ext cx="432593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a:latin typeface="Times New Roman" pitchFamily="18" charset="0"/>
              </a:rPr>
              <a:t>Algorithm: </a:t>
            </a:r>
            <a:r>
              <a:rPr lang="en-US" altLang="en-US">
                <a:solidFill>
                  <a:schemeClr val="hlink"/>
                </a:solidFill>
                <a:latin typeface="Times New Roman" pitchFamily="18" charset="0"/>
              </a:rPr>
              <a:t>GetFact( </a:t>
            </a:r>
            <a:r>
              <a:rPr lang="en-US" altLang="en-US">
                <a:solidFill>
                  <a:schemeClr val="tx2"/>
                </a:solidFill>
                <a:latin typeface="Times New Roman" pitchFamily="18" charset="0"/>
              </a:rPr>
              <a:t>s</a:t>
            </a:r>
            <a:r>
              <a:rPr lang="en-US" altLang="en-US">
                <a:solidFill>
                  <a:schemeClr val="hlink"/>
                </a:solidFill>
                <a:latin typeface="Times New Roman" pitchFamily="18" charset="0"/>
              </a:rPr>
              <a:t>, i )</a:t>
            </a:r>
          </a:p>
        </p:txBody>
      </p:sp>
      <p:grpSp>
        <p:nvGrpSpPr>
          <p:cNvPr id="253957" name="Group 16"/>
          <p:cNvGrpSpPr>
            <a:grpSpLocks/>
          </p:cNvGrpSpPr>
          <p:nvPr/>
        </p:nvGrpSpPr>
        <p:grpSpPr bwMode="auto">
          <a:xfrm>
            <a:off x="1752600" y="0"/>
            <a:ext cx="838200" cy="533400"/>
            <a:chOff x="1104" y="0"/>
            <a:chExt cx="528" cy="336"/>
          </a:xfrm>
        </p:grpSpPr>
        <p:sp>
          <p:nvSpPr>
            <p:cNvPr id="600081" name="Rectangle 17"/>
            <p:cNvSpPr>
              <a:spLocks noChangeArrowheads="1"/>
            </p:cNvSpPr>
            <p:nvPr/>
          </p:nvSpPr>
          <p:spPr bwMode="auto">
            <a:xfrm>
              <a:off x="1528" y="8"/>
              <a:ext cx="104" cy="328"/>
            </a:xfrm>
            <a:prstGeom prst="rect">
              <a:avLst/>
            </a:prstGeom>
            <a:noFill/>
            <a:ln w="25400">
              <a:solidFill>
                <a:schemeClr val="tx2"/>
              </a:solidFill>
              <a:miter lim="800000"/>
              <a:headEnd/>
              <a:tailEnd/>
            </a:ln>
            <a:effectLst/>
          </p:spPr>
          <p:txBody>
            <a:bodyPr wrap="none" anchor="ctr"/>
            <a:lstStyle/>
            <a:p>
              <a:pPr algn="ctr" eaLnBrk="0" hangingPunct="0">
                <a:defRPr/>
              </a:pPr>
              <a:endParaRPr lang="en-US">
                <a:effectLst>
                  <a:outerShdw blurRad="38100" dist="38100" dir="2700000" algn="tl">
                    <a:srgbClr val="000000"/>
                  </a:outerShdw>
                </a:effectLst>
                <a:cs typeface="+mn-cs"/>
              </a:endParaRPr>
            </a:p>
          </p:txBody>
        </p:sp>
        <p:sp>
          <p:nvSpPr>
            <p:cNvPr id="600082" name="Rectangle 18"/>
            <p:cNvSpPr>
              <a:spLocks noChangeArrowheads="1"/>
            </p:cNvSpPr>
            <p:nvPr/>
          </p:nvSpPr>
          <p:spPr bwMode="auto">
            <a:xfrm>
              <a:off x="1104" y="0"/>
              <a:ext cx="296" cy="144"/>
            </a:xfrm>
            <a:prstGeom prst="rect">
              <a:avLst/>
            </a:prstGeom>
            <a:noFill/>
            <a:ln w="25400">
              <a:solidFill>
                <a:schemeClr val="hlink"/>
              </a:solidFill>
              <a:miter lim="800000"/>
              <a:headEnd/>
              <a:tailEnd/>
            </a:ln>
            <a:effectLst/>
          </p:spPr>
          <p:txBody>
            <a:bodyPr wrap="none" anchor="ctr"/>
            <a:lstStyle/>
            <a:p>
              <a:pPr algn="ctr" eaLnBrk="0" hangingPunct="0">
                <a:defRPr/>
              </a:pPr>
              <a:endParaRPr lang="en-US">
                <a:effectLst>
                  <a:outerShdw blurRad="38100" dist="38100" dir="2700000" algn="tl">
                    <a:srgbClr val="000000"/>
                  </a:outerShdw>
                </a:effectLst>
                <a:cs typeface="+mn-cs"/>
              </a:endParaRPr>
            </a:p>
          </p:txBody>
        </p:sp>
      </p:grpSp>
      <p:sp>
        <p:nvSpPr>
          <p:cNvPr id="253958" name="Rectangle 19"/>
          <p:cNvSpPr>
            <a:spLocks noChangeArrowheads="1"/>
          </p:cNvSpPr>
          <p:nvPr/>
        </p:nvSpPr>
        <p:spPr bwMode="auto">
          <a:xfrm>
            <a:off x="2628900" y="266700"/>
            <a:ext cx="381000" cy="241300"/>
          </a:xfrm>
          <a:prstGeom prst="rect">
            <a:avLst/>
          </a:prstGeom>
          <a:noFill/>
          <a:ln w="254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53959" name="Rectangle 20"/>
          <p:cNvSpPr>
            <a:spLocks noChangeArrowheads="1"/>
          </p:cNvSpPr>
          <p:nvPr/>
        </p:nvSpPr>
        <p:spPr bwMode="auto">
          <a:xfrm>
            <a:off x="3048000" y="279400"/>
            <a:ext cx="152400" cy="228600"/>
          </a:xfrm>
          <a:prstGeom prst="rect">
            <a:avLst/>
          </a:prstGeom>
          <a:noFill/>
          <a:ln w="254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nvGrpSpPr>
          <p:cNvPr id="253960" name="Group 21"/>
          <p:cNvGrpSpPr>
            <a:grpSpLocks/>
          </p:cNvGrpSpPr>
          <p:nvPr/>
        </p:nvGrpSpPr>
        <p:grpSpPr bwMode="auto">
          <a:xfrm>
            <a:off x="2590800" y="3525838"/>
            <a:ext cx="1600200" cy="355600"/>
            <a:chOff x="1632" y="2288"/>
            <a:chExt cx="1008" cy="224"/>
          </a:xfrm>
        </p:grpSpPr>
        <p:sp>
          <p:nvSpPr>
            <p:cNvPr id="253971" name="Rectangle 22"/>
            <p:cNvSpPr>
              <a:spLocks noChangeArrowheads="1"/>
            </p:cNvSpPr>
            <p:nvPr/>
          </p:nvSpPr>
          <p:spPr bwMode="auto">
            <a:xfrm>
              <a:off x="1632" y="2288"/>
              <a:ext cx="1008" cy="224"/>
            </a:xfrm>
            <a:prstGeom prst="rect">
              <a:avLst/>
            </a:prstGeom>
            <a:noFill/>
            <a:ln w="254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53972" name="Rectangle 23"/>
            <p:cNvSpPr>
              <a:spLocks noChangeArrowheads="1"/>
            </p:cNvSpPr>
            <p:nvPr/>
          </p:nvSpPr>
          <p:spPr bwMode="auto">
            <a:xfrm>
              <a:off x="2144" y="2328"/>
              <a:ext cx="96" cy="144"/>
            </a:xfrm>
            <a:prstGeom prst="rect">
              <a:avLst/>
            </a:prstGeom>
            <a:noFill/>
            <a:ln w="254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53973" name="Rectangle 24"/>
            <p:cNvSpPr>
              <a:spLocks noChangeArrowheads="1"/>
            </p:cNvSpPr>
            <p:nvPr/>
          </p:nvSpPr>
          <p:spPr bwMode="auto">
            <a:xfrm>
              <a:off x="2472" y="2320"/>
              <a:ext cx="96" cy="144"/>
            </a:xfrm>
            <a:prstGeom prst="rect">
              <a:avLst/>
            </a:prstGeom>
            <a:noFill/>
            <a:ln w="254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53974" name="Rectangle 25"/>
            <p:cNvSpPr>
              <a:spLocks noChangeArrowheads="1"/>
            </p:cNvSpPr>
            <p:nvPr/>
          </p:nvSpPr>
          <p:spPr bwMode="auto">
            <a:xfrm>
              <a:off x="2224" y="2312"/>
              <a:ext cx="240" cy="152"/>
            </a:xfrm>
            <a:prstGeom prst="rect">
              <a:avLst/>
            </a:prstGeom>
            <a:noFill/>
            <a:ln w="254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grpSp>
        <p:nvGrpSpPr>
          <p:cNvPr id="4" name="Group 29"/>
          <p:cNvGrpSpPr>
            <a:grpSpLocks/>
          </p:cNvGrpSpPr>
          <p:nvPr/>
        </p:nvGrpSpPr>
        <p:grpSpPr bwMode="auto">
          <a:xfrm>
            <a:off x="3581400" y="5092700"/>
            <a:ext cx="3505200" cy="1752600"/>
            <a:chOff x="2256" y="3216"/>
            <a:chExt cx="2208" cy="1104"/>
          </a:xfrm>
        </p:grpSpPr>
        <p:sp>
          <p:nvSpPr>
            <p:cNvPr id="253962" name="Rectangle 30"/>
            <p:cNvSpPr>
              <a:spLocks noChangeArrowheads="1"/>
            </p:cNvSpPr>
            <p:nvPr/>
          </p:nvSpPr>
          <p:spPr bwMode="auto">
            <a:xfrm>
              <a:off x="2256" y="3216"/>
              <a:ext cx="2208" cy="1104"/>
            </a:xfrm>
            <a:prstGeom prst="rect">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53963" name="Text Box 31"/>
            <p:cNvSpPr txBox="1">
              <a:spLocks noChangeArrowheads="1"/>
            </p:cNvSpPr>
            <p:nvPr/>
          </p:nvSpPr>
          <p:spPr bwMode="auto">
            <a:xfrm>
              <a:off x="2944" y="3216"/>
              <a:ext cx="517" cy="343"/>
            </a:xfrm>
            <a:prstGeom prst="rect">
              <a:avLst/>
            </a:prstGeom>
            <a:noFill/>
            <a:ln w="25400" algn="ctr">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hlink"/>
                  </a:solidFill>
                  <a:latin typeface="Times New Roman" pitchFamily="18" charset="0"/>
                </a:rPr>
                <a:t>Fact</a:t>
              </a:r>
            </a:p>
          </p:txBody>
        </p:sp>
        <p:sp>
          <p:nvSpPr>
            <p:cNvPr id="253964" name="Line 32"/>
            <p:cNvSpPr>
              <a:spLocks noChangeShapeType="1"/>
            </p:cNvSpPr>
            <p:nvPr/>
          </p:nvSpPr>
          <p:spPr bwMode="auto">
            <a:xfrm flipH="1">
              <a:off x="2496" y="3552"/>
              <a:ext cx="528" cy="384"/>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965" name="Line 33"/>
            <p:cNvSpPr>
              <a:spLocks noChangeShapeType="1"/>
            </p:cNvSpPr>
            <p:nvPr/>
          </p:nvSpPr>
          <p:spPr bwMode="auto">
            <a:xfrm flipH="1">
              <a:off x="3168" y="3552"/>
              <a:ext cx="0" cy="240"/>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966" name="Line 34"/>
            <p:cNvSpPr>
              <a:spLocks noChangeShapeType="1"/>
            </p:cNvSpPr>
            <p:nvPr/>
          </p:nvSpPr>
          <p:spPr bwMode="auto">
            <a:xfrm>
              <a:off x="3360" y="3552"/>
              <a:ext cx="528" cy="384"/>
            </a:xfrm>
            <a:prstGeom prst="line">
              <a:avLst/>
            </a:prstGeom>
            <a:noFill/>
            <a:ln w="254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3967" name="Text Box 35"/>
            <p:cNvSpPr txBox="1">
              <a:spLocks noChangeArrowheads="1"/>
            </p:cNvSpPr>
            <p:nvPr/>
          </p:nvSpPr>
          <p:spPr bwMode="auto">
            <a:xfrm>
              <a:off x="2885" y="3909"/>
              <a:ext cx="61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accent2"/>
                  </a:solidFill>
                  <a:latin typeface="Times New Roman" pitchFamily="18" charset="0"/>
                </a:rPr>
                <a:t>p</a:t>
              </a:r>
              <a:r>
                <a:rPr lang="en-US" altLang="en-US" sz="2800" baseline="-25000">
                  <a:solidFill>
                    <a:schemeClr val="accent2"/>
                  </a:solidFill>
                  <a:latin typeface="Times New Roman" pitchFamily="18" charset="0"/>
                </a:rPr>
                <a:t>&lt;exp&gt;</a:t>
              </a:r>
            </a:p>
          </p:txBody>
        </p:sp>
        <p:sp>
          <p:nvSpPr>
            <p:cNvPr id="253968" name="AutoShape 36"/>
            <p:cNvSpPr>
              <a:spLocks noChangeArrowheads="1"/>
            </p:cNvSpPr>
            <p:nvPr/>
          </p:nvSpPr>
          <p:spPr bwMode="auto">
            <a:xfrm>
              <a:off x="2640" y="3792"/>
              <a:ext cx="1056" cy="480"/>
            </a:xfrm>
            <a:prstGeom prst="flowChartExtract">
              <a:avLst/>
            </a:prstGeom>
            <a:noFill/>
            <a:ln w="25400" algn="ctr">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53969" name="Text Box 37"/>
            <p:cNvSpPr txBox="1">
              <a:spLocks noChangeArrowheads="1"/>
            </p:cNvSpPr>
            <p:nvPr/>
          </p:nvSpPr>
          <p:spPr bwMode="auto">
            <a:xfrm>
              <a:off x="2385" y="3929"/>
              <a:ext cx="207" cy="343"/>
            </a:xfrm>
            <a:prstGeom prst="rect">
              <a:avLst/>
            </a:prstGeom>
            <a:noFill/>
            <a:ln w="25400" algn="ctr">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tx2"/>
                  </a:solidFill>
                  <a:latin typeface="Times New Roman" pitchFamily="18" charset="0"/>
                </a:rPr>
                <a:t>(</a:t>
              </a:r>
            </a:p>
          </p:txBody>
        </p:sp>
        <p:sp>
          <p:nvSpPr>
            <p:cNvPr id="253970" name="Text Box 38"/>
            <p:cNvSpPr txBox="1">
              <a:spLocks noChangeArrowheads="1"/>
            </p:cNvSpPr>
            <p:nvPr/>
          </p:nvSpPr>
          <p:spPr bwMode="auto">
            <a:xfrm>
              <a:off x="3792" y="3929"/>
              <a:ext cx="207" cy="343"/>
            </a:xfrm>
            <a:prstGeom prst="rect">
              <a:avLst/>
            </a:prstGeom>
            <a:noFill/>
            <a:ln w="25400" algn="ctr">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tx2"/>
                  </a:solidFill>
                  <a:latin typeface="Times New Roman" pitchFamily="18" charset="0"/>
                </a:rPr>
                <a:t>)</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4978" name="Picture 2" descr="capture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52600" y="9525"/>
            <a:ext cx="5610225" cy="1057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4979" name="Rectangle 4"/>
          <p:cNvSpPr>
            <a:spLocks noChangeArrowheads="1"/>
          </p:cNvSpPr>
          <p:nvPr/>
        </p:nvSpPr>
        <p:spPr bwMode="auto">
          <a:xfrm>
            <a:off x="381000" y="1066800"/>
            <a:ext cx="420687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a:latin typeface="Times New Roman" pitchFamily="18" charset="0"/>
              </a:rPr>
              <a:t>Algorithm: </a:t>
            </a:r>
            <a:r>
              <a:rPr lang="en-US" altLang="en-US">
                <a:solidFill>
                  <a:schemeClr val="hlink"/>
                </a:solidFill>
                <a:latin typeface="Times New Roman" pitchFamily="18" charset="0"/>
              </a:rPr>
              <a:t>GetFact( </a:t>
            </a:r>
            <a:r>
              <a:rPr lang="en-US" altLang="en-US">
                <a:solidFill>
                  <a:schemeClr val="tx2"/>
                </a:solidFill>
                <a:latin typeface="Times New Roman" pitchFamily="18" charset="0"/>
              </a:rPr>
              <a:t>m</a:t>
            </a:r>
            <a:r>
              <a:rPr lang="en-US" altLang="en-US">
                <a:solidFill>
                  <a:schemeClr val="hlink"/>
                </a:solidFill>
                <a:latin typeface="Times New Roman" pitchFamily="18" charset="0"/>
              </a:rPr>
              <a:t> )</a:t>
            </a:r>
          </a:p>
        </p:txBody>
      </p:sp>
      <p:sp>
        <p:nvSpPr>
          <p:cNvPr id="25" name="Text Box 16"/>
          <p:cNvSpPr txBox="1">
            <a:spLocks noChangeArrowheads="1"/>
          </p:cNvSpPr>
          <p:nvPr/>
        </p:nvSpPr>
        <p:spPr bwMode="auto">
          <a:xfrm>
            <a:off x="1524000" y="1560513"/>
            <a:ext cx="5608638"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MARIE Machine Code that</a:t>
            </a:r>
            <a:br>
              <a:rPr lang="en-US" altLang="en-US" sz="2800">
                <a:latin typeface="Times New Roman" pitchFamily="18" charset="0"/>
              </a:rPr>
            </a:br>
            <a:r>
              <a:rPr lang="en-CA" altLang="en-US" sz="2800">
                <a:latin typeface="Times New Roman" pitchFamily="18" charset="0"/>
              </a:rPr>
              <a:t>evaluates a </a:t>
            </a:r>
            <a:r>
              <a:rPr lang="en-CA" altLang="en-US" sz="2800">
                <a:solidFill>
                  <a:srgbClr val="FF0000"/>
                </a:solidFill>
                <a:latin typeface="Times New Roman" pitchFamily="18" charset="0"/>
              </a:rPr>
              <a:t>factor</a:t>
            </a:r>
            <a:r>
              <a:rPr lang="en-CA" altLang="en-US" sz="2800">
                <a:latin typeface="Times New Roman" pitchFamily="18" charset="0"/>
              </a:rPr>
              <a:t> and stores its value </a:t>
            </a:r>
            <a:br>
              <a:rPr lang="en-CA" altLang="en-US" sz="2800">
                <a:latin typeface="Times New Roman" pitchFamily="18" charset="0"/>
              </a:rPr>
            </a:br>
            <a:r>
              <a:rPr lang="en-CA" altLang="en-US" sz="2800">
                <a:latin typeface="Times New Roman" pitchFamily="18" charset="0"/>
              </a:rPr>
              <a:t>in memory cell indexed by </a:t>
            </a:r>
            <a:r>
              <a:rPr lang="en-CA" altLang="en-US" sz="2800">
                <a:solidFill>
                  <a:schemeClr val="tx2"/>
                </a:solidFill>
                <a:latin typeface="Times New Roman" pitchFamily="18" charset="0"/>
              </a:rPr>
              <a:t>m</a:t>
            </a:r>
            <a:r>
              <a:rPr lang="en-CA" altLang="en-US" sz="2800">
                <a:latin typeface="Times New Roman" pitchFamily="18" charset="0"/>
              </a:rPr>
              <a:t>.</a:t>
            </a:r>
            <a:endParaRPr lang="en-US" altLang="en-US" sz="2800">
              <a:latin typeface="Times New Roman" pitchFamily="18" charset="0"/>
            </a:endParaRPr>
          </a:p>
        </p:txBody>
      </p:sp>
      <p:sp>
        <p:nvSpPr>
          <p:cNvPr id="27" name="Text Box 16"/>
          <p:cNvSpPr txBox="1">
            <a:spLocks noChangeArrowheads="1"/>
          </p:cNvSpPr>
          <p:nvPr/>
        </p:nvSpPr>
        <p:spPr bwMode="auto">
          <a:xfrm>
            <a:off x="873125" y="5245100"/>
            <a:ext cx="6975475"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a:latin typeface="Times New Roman" pitchFamily="18" charset="0"/>
              </a:rPr>
              <a:t>Next token determines which case the factor is.</a:t>
            </a:r>
            <a:endParaRPr lang="en-US" altLang="en-US" sz="2800">
              <a:latin typeface="Times New Roman" pitchFamily="18" charset="0"/>
            </a:endParaRPr>
          </a:p>
        </p:txBody>
      </p:sp>
      <p:pic>
        <p:nvPicPr>
          <p:cNvPr id="216068"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7200" y="3114675"/>
            <a:ext cx="8077200" cy="183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pic>
      <p:sp>
        <p:nvSpPr>
          <p:cNvPr id="30" name="Text Box 8"/>
          <p:cNvSpPr txBox="1">
            <a:spLocks noChangeArrowheads="1"/>
          </p:cNvSpPr>
          <p:nvPr/>
        </p:nvSpPr>
        <p:spPr bwMode="auto">
          <a:xfrm>
            <a:off x="76200" y="1554163"/>
            <a:ext cx="142557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a:latin typeface="Times New Roman" pitchFamily="18" charset="0"/>
              </a:rPr>
              <a:t>Output: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500" fill="hold"/>
                                        <p:tgtEl>
                                          <p:spTgt spid="25"/>
                                        </p:tgtEl>
                                        <p:attrNameLst>
                                          <p:attrName>ppt_x</p:attrName>
                                        </p:attrNameLst>
                                      </p:cBhvr>
                                      <p:tavLst>
                                        <p:tav tm="0">
                                          <p:val>
                                            <p:strVal val="1+#ppt_w/2"/>
                                          </p:val>
                                        </p:tav>
                                        <p:tav tm="100000">
                                          <p:val>
                                            <p:strVal val="#ppt_x"/>
                                          </p:val>
                                        </p:tav>
                                      </p:tavLst>
                                    </p:anim>
                                    <p:anim calcmode="lin" valueType="num">
                                      <p:cBhvr additive="base">
                                        <p:cTn id="8" dur="500" fill="hold"/>
                                        <p:tgtEl>
                                          <p:spTgt spid="25"/>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500" fill="hold"/>
                                        <p:tgtEl>
                                          <p:spTgt spid="30"/>
                                        </p:tgtEl>
                                        <p:attrNameLst>
                                          <p:attrName>ppt_x</p:attrName>
                                        </p:attrNameLst>
                                      </p:cBhvr>
                                      <p:tavLst>
                                        <p:tav tm="0">
                                          <p:val>
                                            <p:strVal val="1+#ppt_w/2"/>
                                          </p:val>
                                        </p:tav>
                                        <p:tav tm="100000">
                                          <p:val>
                                            <p:strVal val="#ppt_x"/>
                                          </p:val>
                                        </p:tav>
                                      </p:tavLst>
                                    </p:anim>
                                    <p:anim calcmode="lin" valueType="num">
                                      <p:cBhvr additive="base">
                                        <p:cTn id="12" dur="500" fill="hold"/>
                                        <p:tgtEl>
                                          <p:spTgt spid="30"/>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216068"/>
                                        </p:tgtEl>
                                        <p:attrNameLst>
                                          <p:attrName>style.visibility</p:attrName>
                                        </p:attrNameLst>
                                      </p:cBhvr>
                                      <p:to>
                                        <p:strVal val="visible"/>
                                      </p:to>
                                    </p:set>
                                    <p:anim calcmode="lin" valueType="num">
                                      <p:cBhvr additive="base">
                                        <p:cTn id="17" dur="500" fill="hold"/>
                                        <p:tgtEl>
                                          <p:spTgt spid="216068"/>
                                        </p:tgtEl>
                                        <p:attrNameLst>
                                          <p:attrName>ppt_x</p:attrName>
                                        </p:attrNameLst>
                                      </p:cBhvr>
                                      <p:tavLst>
                                        <p:tav tm="0">
                                          <p:val>
                                            <p:strVal val="#ppt_x"/>
                                          </p:val>
                                        </p:tav>
                                        <p:tav tm="100000">
                                          <p:val>
                                            <p:strVal val="#ppt_x"/>
                                          </p:val>
                                        </p:tav>
                                      </p:tavLst>
                                    </p:anim>
                                    <p:anim calcmode="lin" valueType="num">
                                      <p:cBhvr additive="base">
                                        <p:cTn id="18" dur="500" fill="hold"/>
                                        <p:tgtEl>
                                          <p:spTgt spid="216068"/>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27"/>
                                        </p:tgtEl>
                                        <p:attrNameLst>
                                          <p:attrName>style.visibility</p:attrName>
                                        </p:attrNameLst>
                                      </p:cBhvr>
                                      <p:to>
                                        <p:strVal val="visible"/>
                                      </p:to>
                                    </p:set>
                                    <p:anim calcmode="lin" valueType="num">
                                      <p:cBhvr additive="base">
                                        <p:cTn id="23" dur="500" fill="hold"/>
                                        <p:tgtEl>
                                          <p:spTgt spid="27"/>
                                        </p:tgtEl>
                                        <p:attrNameLst>
                                          <p:attrName>ppt_x</p:attrName>
                                        </p:attrNameLst>
                                      </p:cBhvr>
                                      <p:tavLst>
                                        <p:tav tm="0">
                                          <p:val>
                                            <p:strVal val="#ppt_x"/>
                                          </p:val>
                                        </p:tav>
                                        <p:tav tm="100000">
                                          <p:val>
                                            <p:strVal val="#ppt_x"/>
                                          </p:val>
                                        </p:tav>
                                      </p:tavLst>
                                    </p:anim>
                                    <p:anim calcmode="lin" valueType="num">
                                      <p:cBhvr additive="base">
                                        <p:cTn id="24"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7" grpId="0"/>
      <p:bldP spid="30" grpId="0"/>
    </p:bld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2" name="Rectangle 4"/>
          <p:cNvSpPr>
            <a:spLocks noChangeArrowheads="1"/>
          </p:cNvSpPr>
          <p:nvPr/>
        </p:nvSpPr>
        <p:spPr bwMode="auto">
          <a:xfrm>
            <a:off x="381000" y="1066800"/>
            <a:ext cx="516413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a:latin typeface="Times New Roman" pitchFamily="18" charset="0"/>
              </a:rPr>
              <a:t>Algorithm: </a:t>
            </a:r>
            <a:r>
              <a:rPr lang="en-US" altLang="en-US">
                <a:solidFill>
                  <a:schemeClr val="hlink"/>
                </a:solidFill>
                <a:latin typeface="Times New Roman" pitchFamily="18" charset="0"/>
              </a:rPr>
              <a:t>GetFactArray( </a:t>
            </a:r>
            <a:r>
              <a:rPr lang="en-US" altLang="en-US">
                <a:solidFill>
                  <a:schemeClr val="tx2"/>
                </a:solidFill>
                <a:latin typeface="Times New Roman" pitchFamily="18" charset="0"/>
              </a:rPr>
              <a:t>m</a:t>
            </a:r>
            <a:r>
              <a:rPr lang="en-US" altLang="en-US">
                <a:solidFill>
                  <a:schemeClr val="hlink"/>
                </a:solidFill>
                <a:latin typeface="Times New Roman" pitchFamily="18" charset="0"/>
              </a:rPr>
              <a:t> )</a:t>
            </a:r>
          </a:p>
        </p:txBody>
      </p:sp>
      <p:sp>
        <p:nvSpPr>
          <p:cNvPr id="256003" name="Text Box 16"/>
          <p:cNvSpPr txBox="1">
            <a:spLocks noChangeArrowheads="1"/>
          </p:cNvSpPr>
          <p:nvPr/>
        </p:nvSpPr>
        <p:spPr bwMode="auto">
          <a:xfrm>
            <a:off x="1524000" y="1560513"/>
            <a:ext cx="5608638"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MARIE Machine Code that</a:t>
            </a:r>
            <a:br>
              <a:rPr lang="en-US" altLang="en-US" sz="2800">
                <a:latin typeface="Times New Roman" pitchFamily="18" charset="0"/>
              </a:rPr>
            </a:br>
            <a:r>
              <a:rPr lang="en-CA" altLang="en-US" sz="2800">
                <a:latin typeface="Times New Roman" pitchFamily="18" charset="0"/>
              </a:rPr>
              <a:t>evaluates a </a:t>
            </a:r>
            <a:r>
              <a:rPr lang="en-CA" altLang="en-US" sz="2800">
                <a:solidFill>
                  <a:srgbClr val="FF0000"/>
                </a:solidFill>
                <a:latin typeface="Times New Roman" pitchFamily="18" charset="0"/>
              </a:rPr>
              <a:t>factor</a:t>
            </a:r>
            <a:r>
              <a:rPr lang="en-CA" altLang="en-US" sz="2800">
                <a:latin typeface="Times New Roman" pitchFamily="18" charset="0"/>
              </a:rPr>
              <a:t> and stores its value </a:t>
            </a:r>
            <a:br>
              <a:rPr lang="en-CA" altLang="en-US" sz="2800">
                <a:latin typeface="Times New Roman" pitchFamily="18" charset="0"/>
              </a:rPr>
            </a:br>
            <a:r>
              <a:rPr lang="en-CA" altLang="en-US" sz="2800">
                <a:latin typeface="Times New Roman" pitchFamily="18" charset="0"/>
              </a:rPr>
              <a:t>in memory cell indexed by </a:t>
            </a:r>
            <a:r>
              <a:rPr lang="en-CA" altLang="en-US" sz="2800">
                <a:solidFill>
                  <a:schemeClr val="tx2"/>
                </a:solidFill>
                <a:latin typeface="Times New Roman" pitchFamily="18" charset="0"/>
              </a:rPr>
              <a:t>m</a:t>
            </a:r>
            <a:r>
              <a:rPr lang="en-CA" altLang="en-US" sz="2800">
                <a:latin typeface="Times New Roman" pitchFamily="18" charset="0"/>
              </a:rPr>
              <a:t>.</a:t>
            </a:r>
            <a:endParaRPr lang="en-US" altLang="en-US" sz="2800">
              <a:latin typeface="Times New Roman" pitchFamily="18" charset="0"/>
            </a:endParaRPr>
          </a:p>
        </p:txBody>
      </p:sp>
      <p:pic>
        <p:nvPicPr>
          <p:cNvPr id="217093"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09800" y="152400"/>
            <a:ext cx="4343400"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pic>
      <p:sp>
        <p:nvSpPr>
          <p:cNvPr id="256005" name="Text Box 8"/>
          <p:cNvSpPr txBox="1">
            <a:spLocks noChangeArrowheads="1"/>
          </p:cNvSpPr>
          <p:nvPr/>
        </p:nvSpPr>
        <p:spPr bwMode="auto">
          <a:xfrm>
            <a:off x="76200" y="1554163"/>
            <a:ext cx="142557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a:latin typeface="Times New Roman" pitchFamily="18" charset="0"/>
              </a:rPr>
              <a:t>Output:</a:t>
            </a:r>
          </a:p>
        </p:txBody>
      </p:sp>
      <p:pic>
        <p:nvPicPr>
          <p:cNvPr id="217095"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0" y="3276600"/>
            <a:ext cx="8986838" cy="236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17093"/>
                                        </p:tgtEl>
                                        <p:attrNameLst>
                                          <p:attrName>style.visibility</p:attrName>
                                        </p:attrNameLst>
                                      </p:cBhvr>
                                      <p:to>
                                        <p:strVal val="visible"/>
                                      </p:to>
                                    </p:set>
                                    <p:anim calcmode="lin" valueType="num">
                                      <p:cBhvr additive="base">
                                        <p:cTn id="7" dur="500" fill="hold"/>
                                        <p:tgtEl>
                                          <p:spTgt spid="217093"/>
                                        </p:tgtEl>
                                        <p:attrNameLst>
                                          <p:attrName>ppt_x</p:attrName>
                                        </p:attrNameLst>
                                      </p:cBhvr>
                                      <p:tavLst>
                                        <p:tav tm="0">
                                          <p:val>
                                            <p:strVal val="0-#ppt_w/2"/>
                                          </p:val>
                                        </p:tav>
                                        <p:tav tm="100000">
                                          <p:val>
                                            <p:strVal val="#ppt_x"/>
                                          </p:val>
                                        </p:tav>
                                      </p:tavLst>
                                    </p:anim>
                                    <p:anim calcmode="lin" valueType="num">
                                      <p:cBhvr additive="base">
                                        <p:cTn id="8" dur="500" fill="hold"/>
                                        <p:tgtEl>
                                          <p:spTgt spid="21709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17095"/>
                                        </p:tgtEl>
                                        <p:attrNameLst>
                                          <p:attrName>style.visibility</p:attrName>
                                        </p:attrNameLst>
                                      </p:cBhvr>
                                      <p:to>
                                        <p:strVal val="visible"/>
                                      </p:to>
                                    </p:set>
                                    <p:anim calcmode="lin" valueType="num">
                                      <p:cBhvr additive="base">
                                        <p:cTn id="13" dur="500" fill="hold"/>
                                        <p:tgtEl>
                                          <p:spTgt spid="217095"/>
                                        </p:tgtEl>
                                        <p:attrNameLst>
                                          <p:attrName>ppt_x</p:attrName>
                                        </p:attrNameLst>
                                      </p:cBhvr>
                                      <p:tavLst>
                                        <p:tav tm="0">
                                          <p:val>
                                            <p:strVal val="#ppt_x"/>
                                          </p:val>
                                        </p:tav>
                                        <p:tav tm="100000">
                                          <p:val>
                                            <p:strVal val="#ppt_x"/>
                                          </p:val>
                                        </p:tav>
                                      </p:tavLst>
                                    </p:anim>
                                    <p:anim calcmode="lin" valueType="num">
                                      <p:cBhvr additive="base">
                                        <p:cTn id="14" dur="500" fill="hold"/>
                                        <p:tgtEl>
                                          <p:spTgt spid="21709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8370"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Primitive </a:t>
            </a:r>
            <a:r>
              <a:rPr lang="en-US" sz="3600" b="1" dirty="0">
                <a:solidFill>
                  <a:schemeClr val="tx2"/>
                </a:solidFill>
                <a:effectLst>
                  <a:outerShdw blurRad="38100" dist="38100" dir="2700000" algn="tl">
                    <a:srgbClr val="000000"/>
                  </a:outerShdw>
                </a:effectLst>
                <a:latin typeface="Arial Rounded MT Bold" pitchFamily="34" charset="0"/>
                <a:cs typeface="+mn-cs"/>
              </a:rPr>
              <a:t>Recursive</a:t>
            </a:r>
          </a:p>
        </p:txBody>
      </p:sp>
      <p:sp>
        <p:nvSpPr>
          <p:cNvPr id="1338371" name="Text Box 3"/>
          <p:cNvSpPr txBox="1">
            <a:spLocks noChangeArrowheads="1"/>
          </p:cNvSpPr>
          <p:nvPr/>
        </p:nvSpPr>
        <p:spPr bwMode="auto">
          <a:xfrm>
            <a:off x="228600" y="609600"/>
            <a:ext cx="8915400" cy="1373188"/>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f</a:t>
            </a:r>
            <a:r>
              <a:rPr lang="en-US" dirty="0">
                <a:effectLst>
                  <a:outerShdw blurRad="38100" dist="38100" dir="2700000" algn="tl">
                    <a:srgbClr val="000000"/>
                  </a:outerShdw>
                </a:effectLst>
                <a:cs typeface="+mn-cs"/>
              </a:rPr>
              <a:t> is defined from </a:t>
            </a:r>
            <a:r>
              <a:rPr lang="en-US" i="1" dirty="0">
                <a:solidFill>
                  <a:schemeClr val="accent2"/>
                </a:solidFill>
                <a:effectLst>
                  <a:outerShdw blurRad="38100" dist="38100" dir="2700000" algn="tl">
                    <a:srgbClr val="000000"/>
                  </a:outerShdw>
                </a:effectLst>
                <a:cs typeface="+mn-cs"/>
              </a:rPr>
              <a:t>g</a:t>
            </a:r>
            <a:r>
              <a:rPr lang="en-US" dirty="0">
                <a:effectLst>
                  <a:outerShdw blurRad="38100" dist="38100" dir="2700000" algn="tl">
                    <a:srgbClr val="000000"/>
                  </a:outerShdw>
                </a:effectLst>
                <a:cs typeface="+mn-cs"/>
              </a:rPr>
              <a:t> &amp;</a:t>
            </a:r>
            <a:r>
              <a:rPr lang="en-US" i="1" dirty="0">
                <a:solidFill>
                  <a:schemeClr val="accent2"/>
                </a:solidFill>
                <a:effectLst>
                  <a:outerShdw blurRad="38100" dist="38100" dir="2700000" algn="tl">
                    <a:srgbClr val="000000"/>
                  </a:outerShdw>
                </a:effectLst>
                <a:cs typeface="+mn-cs"/>
              </a:rPr>
              <a:t> h</a:t>
            </a:r>
            <a:r>
              <a:rPr lang="en-US" dirty="0">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by primitive </a:t>
            </a:r>
            <a:r>
              <a:rPr lang="en-US" dirty="0">
                <a:effectLst>
                  <a:outerShdw blurRad="38100" dist="38100" dir="2700000" algn="tl">
                    <a:srgbClr val="000000"/>
                  </a:outerShdw>
                </a:effectLst>
                <a:cs typeface="+mn-cs"/>
              </a:rPr>
              <a:t>recursion if</a:t>
            </a:r>
          </a:p>
          <a:p>
            <a:pPr eaLnBrk="0" hangingPunct="0">
              <a:buFontTx/>
              <a:buChar char="•"/>
              <a:defRPr/>
            </a:pPr>
            <a:r>
              <a:rPr lang="en-US" i="1" dirty="0">
                <a:solidFill>
                  <a:schemeClr val="accent2"/>
                </a:solidFill>
                <a:effectLst>
                  <a:outerShdw blurRad="38100" dist="38100" dir="2700000" algn="tl">
                    <a:srgbClr val="000000"/>
                  </a:outerShdw>
                </a:effectLst>
                <a:cs typeface="+mn-cs"/>
              </a:rPr>
              <a:t>f(</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 = h(x,y-1,f(x,y-1))</a:t>
            </a:r>
          </a:p>
          <a:p>
            <a:pPr eaLnBrk="0" hangingPunct="0">
              <a:buFontTx/>
              <a:buChar char="•"/>
              <a:defRPr/>
            </a:pPr>
            <a:r>
              <a:rPr lang="en-US" i="1" dirty="0">
                <a:solidFill>
                  <a:schemeClr val="accent2"/>
                </a:solidFill>
                <a:effectLst>
                  <a:outerShdw blurRad="38100" dist="38100" dir="2700000" algn="tl">
                    <a:srgbClr val="000000"/>
                  </a:outerShdw>
                </a:effectLst>
                <a:cs typeface="+mn-cs"/>
              </a:rPr>
              <a:t>f(x,0) = g(x)</a:t>
            </a:r>
          </a:p>
        </p:txBody>
      </p:sp>
      <p:sp>
        <p:nvSpPr>
          <p:cNvPr id="1338372" name="Text Box 4"/>
          <p:cNvSpPr txBox="1">
            <a:spLocks noChangeArrowheads="1"/>
          </p:cNvSpPr>
          <p:nvPr/>
        </p:nvSpPr>
        <p:spPr bwMode="auto">
          <a:xfrm>
            <a:off x="152400" y="2133600"/>
            <a:ext cx="8915400" cy="519113"/>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Examples:</a:t>
            </a:r>
            <a:endParaRPr lang="en-US" i="1">
              <a:solidFill>
                <a:schemeClr val="accent2"/>
              </a:solidFill>
              <a:effectLst>
                <a:outerShdw blurRad="38100" dist="38100" dir="2700000" algn="tl">
                  <a:srgbClr val="000000"/>
                </a:outerShdw>
              </a:effectLst>
              <a:cs typeface="+mn-cs"/>
            </a:endParaRPr>
          </a:p>
        </p:txBody>
      </p:sp>
      <p:sp>
        <p:nvSpPr>
          <p:cNvPr id="1338373" name="Text Box 5"/>
          <p:cNvSpPr txBox="1">
            <a:spLocks noChangeArrowheads="1"/>
          </p:cNvSpPr>
          <p:nvPr/>
        </p:nvSpPr>
        <p:spPr bwMode="auto">
          <a:xfrm>
            <a:off x="609600" y="2819400"/>
            <a:ext cx="1752600" cy="519113"/>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log(y) = </a:t>
            </a:r>
          </a:p>
        </p:txBody>
      </p:sp>
      <p:sp>
        <p:nvSpPr>
          <p:cNvPr id="1338374" name="Text Box 6"/>
          <p:cNvSpPr txBox="1">
            <a:spLocks noChangeArrowheads="1"/>
          </p:cNvSpPr>
          <p:nvPr/>
        </p:nvSpPr>
        <p:spPr bwMode="auto">
          <a:xfrm>
            <a:off x="1828800" y="2819400"/>
            <a:ext cx="2438400" cy="519113"/>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log(y/2)</a:t>
            </a:r>
          </a:p>
        </p:txBody>
      </p:sp>
      <p:sp>
        <p:nvSpPr>
          <p:cNvPr id="1338375" name="Text Box 7"/>
          <p:cNvSpPr txBox="1">
            <a:spLocks noChangeArrowheads="1"/>
          </p:cNvSpPr>
          <p:nvPr/>
        </p:nvSpPr>
        <p:spPr bwMode="auto">
          <a:xfrm>
            <a:off x="4800600" y="2811463"/>
            <a:ext cx="4953000" cy="519112"/>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Get </a:t>
            </a:r>
            <a:r>
              <a:rPr lang="en-US" dirty="0">
                <a:effectLst>
                  <a:outerShdw blurRad="38100" dist="38100" dir="2700000" algn="tl">
                    <a:srgbClr val="000000"/>
                  </a:outerShdw>
                </a:effectLst>
                <a:cs typeface="+mn-cs"/>
              </a:rPr>
              <a:t>help from your friend.</a:t>
            </a:r>
            <a:endParaRPr lang="en-US" i="1" dirty="0">
              <a:solidFill>
                <a:schemeClr val="accent2"/>
              </a:solidFill>
              <a:effectLst>
                <a:outerShdw blurRad="38100" dist="38100" dir="2700000" algn="tl">
                  <a:srgbClr val="000000"/>
                </a:outerShdw>
              </a:effectLst>
              <a:cs typeface="+mn-cs"/>
            </a:endParaRPr>
          </a:p>
        </p:txBody>
      </p:sp>
      <p:sp>
        <p:nvSpPr>
          <p:cNvPr id="1338376" name="Text Box 8"/>
          <p:cNvSpPr txBox="1">
            <a:spLocks noChangeArrowheads="1"/>
          </p:cNvSpPr>
          <p:nvPr/>
        </p:nvSpPr>
        <p:spPr bwMode="auto">
          <a:xfrm>
            <a:off x="4800600" y="3290888"/>
            <a:ext cx="4953000" cy="519112"/>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My solution </a:t>
            </a:r>
            <a:r>
              <a:rPr lang="en-US" dirty="0">
                <a:effectLst>
                  <a:outerShdw blurRad="38100" dist="38100" dir="2700000" algn="tl">
                    <a:srgbClr val="000000"/>
                  </a:outerShdw>
                </a:effectLst>
                <a:cs typeface="+mn-cs"/>
              </a:rPr>
              <a:t>from his.</a:t>
            </a:r>
            <a:endParaRPr lang="en-US" i="1" dirty="0">
              <a:solidFill>
                <a:schemeClr val="accent2"/>
              </a:solidFill>
              <a:effectLst>
                <a:outerShdw blurRad="38100" dist="38100" dir="2700000" algn="tl">
                  <a:srgbClr val="000000"/>
                </a:outerShdw>
              </a:effectLst>
              <a:cs typeface="+mn-cs"/>
            </a:endParaRPr>
          </a:p>
        </p:txBody>
      </p:sp>
      <p:sp>
        <p:nvSpPr>
          <p:cNvPr id="1338377" name="Text Box 9"/>
          <p:cNvSpPr txBox="1">
            <a:spLocks noChangeArrowheads="1"/>
          </p:cNvSpPr>
          <p:nvPr/>
        </p:nvSpPr>
        <p:spPr bwMode="auto">
          <a:xfrm>
            <a:off x="3276600" y="2833688"/>
            <a:ext cx="1066800" cy="519112"/>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+1</a:t>
            </a:r>
          </a:p>
        </p:txBody>
      </p:sp>
      <p:grpSp>
        <p:nvGrpSpPr>
          <p:cNvPr id="26634" name="Group 9"/>
          <p:cNvGrpSpPr>
            <a:grpSpLocks/>
          </p:cNvGrpSpPr>
          <p:nvPr/>
        </p:nvGrpSpPr>
        <p:grpSpPr bwMode="auto">
          <a:xfrm rot="1879476" flipH="1">
            <a:off x="7743825" y="4581525"/>
            <a:ext cx="1282700" cy="1692275"/>
            <a:chOff x="2065" y="1551"/>
            <a:chExt cx="1628" cy="1988"/>
          </a:xfrm>
        </p:grpSpPr>
        <p:sp>
          <p:nvSpPr>
            <p:cNvPr id="9" name="Freeform 10"/>
            <p:cNvSpPr>
              <a:spLocks/>
            </p:cNvSpPr>
            <p:nvPr/>
          </p:nvSpPr>
          <p:spPr bwMode="auto">
            <a:xfrm>
              <a:off x="2781" y="1976"/>
              <a:ext cx="330" cy="336"/>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0" name="Freeform 11"/>
            <p:cNvSpPr>
              <a:spLocks/>
            </p:cNvSpPr>
            <p:nvPr/>
          </p:nvSpPr>
          <p:spPr bwMode="auto">
            <a:xfrm>
              <a:off x="2813" y="1930"/>
              <a:ext cx="304" cy="131"/>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1" name="Freeform 12"/>
            <p:cNvSpPr>
              <a:spLocks/>
            </p:cNvSpPr>
            <p:nvPr/>
          </p:nvSpPr>
          <p:spPr bwMode="auto">
            <a:xfrm>
              <a:off x="2889" y="1838"/>
              <a:ext cx="516" cy="634"/>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2" name="Freeform 13"/>
            <p:cNvSpPr>
              <a:spLocks/>
            </p:cNvSpPr>
            <p:nvPr/>
          </p:nvSpPr>
          <p:spPr bwMode="auto">
            <a:xfrm>
              <a:off x="3192" y="2045"/>
              <a:ext cx="44" cy="88"/>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 name="Freeform 14"/>
            <p:cNvSpPr>
              <a:spLocks/>
            </p:cNvSpPr>
            <p:nvPr/>
          </p:nvSpPr>
          <p:spPr bwMode="auto">
            <a:xfrm>
              <a:off x="3158" y="1562"/>
              <a:ext cx="544" cy="453"/>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 name="Freeform 15"/>
            <p:cNvSpPr>
              <a:spLocks/>
            </p:cNvSpPr>
            <p:nvPr/>
          </p:nvSpPr>
          <p:spPr bwMode="auto">
            <a:xfrm>
              <a:off x="3156" y="2056"/>
              <a:ext cx="24" cy="91"/>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5" name="Freeform 16"/>
            <p:cNvSpPr>
              <a:spLocks/>
            </p:cNvSpPr>
            <p:nvPr/>
          </p:nvSpPr>
          <p:spPr bwMode="auto">
            <a:xfrm>
              <a:off x="3154" y="1810"/>
              <a:ext cx="12" cy="91"/>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6" name="Freeform 17"/>
            <p:cNvSpPr>
              <a:spLocks/>
            </p:cNvSpPr>
            <p:nvPr/>
          </p:nvSpPr>
          <p:spPr bwMode="auto">
            <a:xfrm>
              <a:off x="3061" y="1830"/>
              <a:ext cx="91" cy="75"/>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7" name="Freeform 18"/>
            <p:cNvSpPr>
              <a:spLocks/>
            </p:cNvSpPr>
            <p:nvPr/>
          </p:nvSpPr>
          <p:spPr bwMode="auto">
            <a:xfrm>
              <a:off x="2470" y="1823"/>
              <a:ext cx="415" cy="671"/>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8" name="Freeform 19"/>
            <p:cNvSpPr>
              <a:spLocks/>
            </p:cNvSpPr>
            <p:nvPr/>
          </p:nvSpPr>
          <p:spPr bwMode="auto">
            <a:xfrm>
              <a:off x="2519" y="1543"/>
              <a:ext cx="363" cy="395"/>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9" name="Freeform 20"/>
            <p:cNvSpPr>
              <a:spLocks/>
            </p:cNvSpPr>
            <p:nvPr/>
          </p:nvSpPr>
          <p:spPr bwMode="auto">
            <a:xfrm>
              <a:off x="2920" y="1819"/>
              <a:ext cx="95"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0" name="Freeform 21"/>
            <p:cNvSpPr>
              <a:spLocks/>
            </p:cNvSpPr>
            <p:nvPr/>
          </p:nvSpPr>
          <p:spPr bwMode="auto">
            <a:xfrm flipH="1">
              <a:off x="2880" y="1779"/>
              <a:ext cx="26" cy="91"/>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1" name="Freeform 22"/>
            <p:cNvSpPr>
              <a:spLocks/>
            </p:cNvSpPr>
            <p:nvPr/>
          </p:nvSpPr>
          <p:spPr bwMode="auto">
            <a:xfrm>
              <a:off x="2676" y="1959"/>
              <a:ext cx="81" cy="67"/>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2" name="Freeform 23"/>
            <p:cNvSpPr>
              <a:spLocks/>
            </p:cNvSpPr>
            <p:nvPr/>
          </p:nvSpPr>
          <p:spPr bwMode="auto">
            <a:xfrm>
              <a:off x="2708" y="1992"/>
              <a:ext cx="83" cy="76"/>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3" name="Freeform 24"/>
            <p:cNvSpPr>
              <a:spLocks/>
            </p:cNvSpPr>
            <p:nvPr/>
          </p:nvSpPr>
          <p:spPr bwMode="auto">
            <a:xfrm>
              <a:off x="2628" y="2365"/>
              <a:ext cx="324"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4" name="Freeform 25"/>
            <p:cNvSpPr>
              <a:spLocks/>
            </p:cNvSpPr>
            <p:nvPr/>
          </p:nvSpPr>
          <p:spPr bwMode="auto">
            <a:xfrm>
              <a:off x="2611" y="2858"/>
              <a:ext cx="371" cy="679"/>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5" name="Freeform 26"/>
            <p:cNvSpPr>
              <a:spLocks/>
            </p:cNvSpPr>
            <p:nvPr/>
          </p:nvSpPr>
          <p:spPr bwMode="auto">
            <a:xfrm>
              <a:off x="2074" y="2761"/>
              <a:ext cx="693" cy="360"/>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grpSp>
      <p:pic>
        <p:nvPicPr>
          <p:cNvPr id="26635"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7200" y="5334000"/>
            <a:ext cx="1143000" cy="1033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pic>
        <p:nvPicPr>
          <p:cNvPr id="2663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8200" y="6042025"/>
            <a:ext cx="228600" cy="206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sp>
        <p:nvSpPr>
          <p:cNvPr id="30" name="Rounded Rectangular Callout 29"/>
          <p:cNvSpPr/>
          <p:nvPr/>
        </p:nvSpPr>
        <p:spPr bwMode="auto">
          <a:xfrm>
            <a:off x="2133600" y="6096000"/>
            <a:ext cx="2362200" cy="579438"/>
          </a:xfrm>
          <a:prstGeom prst="wedgeRoundRectCallout">
            <a:avLst>
              <a:gd name="adj1" fmla="val -66027"/>
              <a:gd name="adj2" fmla="val -73705"/>
              <a:gd name="adj3" fmla="val 16667"/>
            </a:avLst>
          </a:prstGeom>
          <a:noFill/>
          <a:ln w="25400" cap="sq" cmpd="sng" algn="ctr">
            <a:solidFill>
              <a:schemeClr val="accent2"/>
            </a:solidFill>
            <a:prstDash val="solid"/>
            <a:round/>
            <a:headEnd type="none" w="med" len="med"/>
            <a:tailEnd type="none" w="med" len="med"/>
          </a:ln>
          <a:effectLst/>
        </p:spPr>
        <p:txBody>
          <a:bodyPr lIns="274320" rIns="274320">
            <a:spAutoFit/>
          </a:bodyPr>
          <a:lstStyle/>
          <a:p>
            <a:pPr algn="ctr" eaLnBrk="0" hangingPunct="0">
              <a:defRPr/>
            </a:pPr>
            <a:r>
              <a:rPr lang="en-CA" dirty="0">
                <a:effectLst>
                  <a:outerShdw blurRad="38100" dist="38100" dir="2700000" algn="tl">
                    <a:srgbClr val="000000"/>
                  </a:outerShdw>
                </a:effectLst>
                <a:cs typeface="+mn-cs"/>
              </a:rPr>
              <a:t>Oops</a:t>
            </a:r>
          </a:p>
        </p:txBody>
      </p:sp>
      <p:sp>
        <p:nvSpPr>
          <p:cNvPr id="34" name="Text Box 6"/>
          <p:cNvSpPr txBox="1">
            <a:spLocks noChangeArrowheads="1"/>
          </p:cNvSpPr>
          <p:nvPr/>
        </p:nvSpPr>
        <p:spPr bwMode="auto">
          <a:xfrm>
            <a:off x="1524000" y="3200400"/>
            <a:ext cx="4038600" cy="519113"/>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 log( div(y,2) ) +1</a:t>
            </a:r>
          </a:p>
        </p:txBody>
      </p:sp>
      <p:sp>
        <p:nvSpPr>
          <p:cNvPr id="35" name="Rounded Rectangular Callout 34"/>
          <p:cNvSpPr>
            <a:spLocks noChangeArrowheads="1"/>
          </p:cNvSpPr>
          <p:nvPr/>
        </p:nvSpPr>
        <p:spPr bwMode="auto">
          <a:xfrm>
            <a:off x="4344988" y="3886200"/>
            <a:ext cx="3532187" cy="2009775"/>
          </a:xfrm>
          <a:prstGeom prst="wedgeRoundRectCallout">
            <a:avLst>
              <a:gd name="adj1" fmla="val 60333"/>
              <a:gd name="adj2" fmla="val 31912"/>
              <a:gd name="adj3" fmla="val 16667"/>
            </a:avLst>
          </a:prstGeom>
          <a:noFill/>
          <a:ln w="25400" cap="sq" algn="ctr">
            <a:solidFill>
              <a:schemeClr val="hlink"/>
            </a:solidFill>
            <a:round/>
            <a:headEnd/>
            <a:tailEnd/>
          </a:ln>
        </p:spPr>
        <p:txBody>
          <a:bodyPr lIns="0" rIns="0">
            <a:spAutoFit/>
          </a:bodyPr>
          <a:lstStyle/>
          <a:p>
            <a:pPr algn="ctr" eaLnBrk="0" hangingPunct="0">
              <a:defRPr/>
            </a:pPr>
            <a:r>
              <a:rPr lang="en-US">
                <a:effectLst>
                  <a:outerShdw blurRad="38100" dist="38100" dir="2700000" algn="tl">
                    <a:srgbClr val="000000"/>
                  </a:outerShdw>
                </a:effectLst>
                <a:cs typeface="+mn-cs"/>
              </a:rPr>
              <a:t>You must </a:t>
            </a:r>
            <a:r>
              <a:rPr lang="en-US" dirty="0">
                <a:effectLst>
                  <a:outerShdw blurRad="38100" dist="38100" dir="2700000" algn="tl">
                    <a:srgbClr val="000000"/>
                  </a:outerShdw>
                </a:effectLst>
                <a:cs typeface="+mn-cs"/>
              </a:rPr>
              <a:t>use</a:t>
            </a:r>
          </a:p>
          <a:p>
            <a:pPr algn="ctr" eaLnBrk="0" hangingPunct="0">
              <a:defRPr/>
            </a:pPr>
            <a:r>
              <a:rPr lang="en-US" i="1" dirty="0">
                <a:solidFill>
                  <a:schemeClr val="accent2"/>
                </a:solidFill>
                <a:effectLst>
                  <a:outerShdw blurRad="38100" dist="38100" dir="2700000" algn="tl">
                    <a:srgbClr val="000000"/>
                  </a:outerShdw>
                </a:effectLst>
                <a:cs typeface="+mn-cs"/>
              </a:rPr>
              <a:t>f(y) = h(y-</a:t>
            </a:r>
            <a:r>
              <a:rPr lang="en-US" i="1" dirty="0" err="1">
                <a:solidFill>
                  <a:schemeClr val="accent2"/>
                </a:solidFill>
                <a:effectLst>
                  <a:outerShdw blurRad="38100" dist="38100" dir="2700000" algn="tl">
                    <a:srgbClr val="000000"/>
                  </a:outerShdw>
                </a:effectLst>
                <a:cs typeface="+mn-cs"/>
              </a:rPr>
              <a:t>1,f</a:t>
            </a:r>
            <a:r>
              <a:rPr lang="en-US" i="1" dirty="0">
                <a:solidFill>
                  <a:schemeClr val="accent2"/>
                </a:solidFill>
                <a:effectLst>
                  <a:outerShdw blurRad="38100" dist="38100" dir="2700000" algn="tl">
                    <a:srgbClr val="000000"/>
                  </a:outerShdw>
                </a:effectLst>
                <a:cs typeface="+mn-cs"/>
              </a:rPr>
              <a:t>(y-1))</a:t>
            </a:r>
          </a:p>
          <a:p>
            <a:pPr algn="ctr" eaLnBrk="0" hangingPunct="0">
              <a:defRPr/>
            </a:pPr>
            <a:r>
              <a:rPr lang="en-US">
                <a:effectLst>
                  <a:outerShdw blurRad="38100" dist="38100" dir="2700000" algn="tl">
                    <a:srgbClr val="000000"/>
                  </a:outerShdw>
                </a:effectLst>
                <a:cs typeface="+mn-cs"/>
              </a:rPr>
              <a:t>You must </a:t>
            </a:r>
            <a:r>
              <a:rPr lang="en-US" dirty="0">
                <a:effectLst>
                  <a:outerShdw blurRad="38100" dist="38100" dir="2700000" algn="tl">
                    <a:srgbClr val="000000"/>
                  </a:outerShdw>
                </a:effectLst>
                <a:cs typeface="+mn-cs"/>
              </a:rPr>
              <a:t>give your friend </a:t>
            </a:r>
            <a:r>
              <a:rPr lang="en-US" i="1" dirty="0">
                <a:solidFill>
                  <a:schemeClr val="accent2"/>
                </a:solidFill>
                <a:effectLst>
                  <a:outerShdw blurRad="38100" dist="38100" dir="2700000" algn="tl">
                    <a:srgbClr val="000000"/>
                  </a:outerShdw>
                </a:effectLst>
                <a:cs typeface="+mn-cs"/>
              </a:rPr>
              <a:t>&lt;y-1&gt;</a:t>
            </a:r>
            <a:r>
              <a:rPr lang="en-US" dirty="0">
                <a:effectLst>
                  <a:outerShdw blurRad="38100" dist="38100" dir="2700000" algn="tl">
                    <a:srgbClr val="000000"/>
                  </a:outerShdw>
                </a:effectLst>
                <a:cs typeface="+mn-cs"/>
              </a:rPr>
              <a:t>.</a:t>
            </a:r>
            <a:endParaRPr lang="en-US" i="1" dirty="0">
              <a:solidFill>
                <a:schemeClr val="accent2"/>
              </a:solidFill>
              <a:effectLst>
                <a:outerShdw blurRad="38100" dist="38100" dir="2700000" algn="tl">
                  <a:srgbClr val="000000"/>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500" fill="hold"/>
                                        <p:tgtEl>
                                          <p:spTgt spid="35"/>
                                        </p:tgtEl>
                                        <p:attrNameLst>
                                          <p:attrName>ppt_x</p:attrName>
                                        </p:attrNameLst>
                                      </p:cBhvr>
                                      <p:tavLst>
                                        <p:tav tm="0">
                                          <p:val>
                                            <p:strVal val="1+#ppt_w/2"/>
                                          </p:val>
                                        </p:tav>
                                        <p:tav tm="100000">
                                          <p:val>
                                            <p:strVal val="#ppt_x"/>
                                          </p:val>
                                        </p:tav>
                                      </p:tavLst>
                                    </p:anim>
                                    <p:anim calcmode="lin" valueType="num">
                                      <p:cBhvr additive="base">
                                        <p:cTn id="8" dur="500" fill="hold"/>
                                        <p:tgtEl>
                                          <p:spTgt spid="3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0"/>
                                        </p:tgtEl>
                                        <p:attrNameLst>
                                          <p:attrName>style.visibility</p:attrName>
                                        </p:attrNameLst>
                                      </p:cBhvr>
                                      <p:to>
                                        <p:strVal val="visible"/>
                                      </p:to>
                                    </p:set>
                                    <p:anim calcmode="lin" valueType="num">
                                      <p:cBhvr additive="base">
                                        <p:cTn id="13" dur="500" fill="hold"/>
                                        <p:tgtEl>
                                          <p:spTgt spid="30"/>
                                        </p:tgtEl>
                                        <p:attrNameLst>
                                          <p:attrName>ppt_x</p:attrName>
                                        </p:attrNameLst>
                                      </p:cBhvr>
                                      <p:tavLst>
                                        <p:tav tm="0">
                                          <p:val>
                                            <p:strVal val="0-#ppt_w/2"/>
                                          </p:val>
                                        </p:tav>
                                        <p:tav tm="100000">
                                          <p:val>
                                            <p:strVal val="#ppt_x"/>
                                          </p:val>
                                        </p:tav>
                                      </p:tavLst>
                                    </p:anim>
                                    <p:anim calcmode="lin" valueType="num">
                                      <p:cBhvr additive="base">
                                        <p:cTn id="14" dur="500" fill="hold"/>
                                        <p:tgtEl>
                                          <p:spTgt spid="3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5" grpId="0" animBg="1"/>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6" name="Rectangle 4"/>
          <p:cNvSpPr>
            <a:spLocks noChangeArrowheads="1"/>
          </p:cNvSpPr>
          <p:nvPr/>
        </p:nvSpPr>
        <p:spPr bwMode="auto">
          <a:xfrm>
            <a:off x="381000" y="1143000"/>
            <a:ext cx="499268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a:latin typeface="Times New Roman" pitchFamily="18" charset="0"/>
              </a:rPr>
              <a:t>Algorithm: </a:t>
            </a:r>
            <a:r>
              <a:rPr lang="en-US" altLang="en-US">
                <a:solidFill>
                  <a:srgbClr val="FFC000"/>
                </a:solidFill>
                <a:latin typeface="Times New Roman" pitchFamily="18" charset="0"/>
              </a:rPr>
              <a:t>GetIfStatement()</a:t>
            </a:r>
          </a:p>
        </p:txBody>
      </p:sp>
      <p:sp>
        <p:nvSpPr>
          <p:cNvPr id="257027" name="Text Box 16"/>
          <p:cNvSpPr txBox="1">
            <a:spLocks noChangeArrowheads="1"/>
          </p:cNvSpPr>
          <p:nvPr/>
        </p:nvSpPr>
        <p:spPr bwMode="auto">
          <a:xfrm>
            <a:off x="1524000" y="1636713"/>
            <a:ext cx="4216400"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MARIE Machine Code that</a:t>
            </a:r>
            <a:br>
              <a:rPr lang="en-US" altLang="en-US" sz="2800">
                <a:latin typeface="Times New Roman" pitchFamily="18" charset="0"/>
              </a:rPr>
            </a:br>
            <a:r>
              <a:rPr lang="en-CA" altLang="en-US" sz="2800">
                <a:latin typeface="Times New Roman" pitchFamily="18" charset="0"/>
              </a:rPr>
              <a:t>executes an </a:t>
            </a:r>
            <a:r>
              <a:rPr lang="en-CA" altLang="en-US" sz="2800">
                <a:solidFill>
                  <a:srgbClr val="FFC000"/>
                </a:solidFill>
                <a:latin typeface="Times New Roman" pitchFamily="18" charset="0"/>
              </a:rPr>
              <a:t>IfStatement</a:t>
            </a:r>
            <a:endParaRPr lang="en-US" altLang="en-US" sz="2800">
              <a:solidFill>
                <a:srgbClr val="FFC000"/>
              </a:solidFill>
              <a:latin typeface="Times New Roman" pitchFamily="18" charset="0"/>
            </a:endParaRPr>
          </a:p>
        </p:txBody>
      </p:sp>
      <p:pic>
        <p:nvPicPr>
          <p:cNvPr id="21811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482850" y="25400"/>
            <a:ext cx="3748088" cy="121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pic>
      <p:sp>
        <p:nvSpPr>
          <p:cNvPr id="257029" name="Text Box 8"/>
          <p:cNvSpPr txBox="1">
            <a:spLocks noChangeArrowheads="1"/>
          </p:cNvSpPr>
          <p:nvPr/>
        </p:nvSpPr>
        <p:spPr bwMode="auto">
          <a:xfrm>
            <a:off x="76200" y="1630363"/>
            <a:ext cx="142557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a:latin typeface="Times New Roman" pitchFamily="18" charset="0"/>
              </a:rPr>
              <a:t>Output: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nodeType="withEffect">
                                  <p:stCondLst>
                                    <p:cond delay="0"/>
                                  </p:stCondLst>
                                  <p:childTnLst>
                                    <p:set>
                                      <p:cBhvr>
                                        <p:cTn id="6" dur="1" fill="hold">
                                          <p:stCondLst>
                                            <p:cond delay="0"/>
                                          </p:stCondLst>
                                        </p:cTn>
                                        <p:tgtEl>
                                          <p:spTgt spid="218114"/>
                                        </p:tgtEl>
                                        <p:attrNameLst>
                                          <p:attrName>style.visibility</p:attrName>
                                        </p:attrNameLst>
                                      </p:cBhvr>
                                      <p:to>
                                        <p:strVal val="visible"/>
                                      </p:to>
                                    </p:set>
                                    <p:anim calcmode="lin" valueType="num">
                                      <p:cBhvr additive="base">
                                        <p:cTn id="7" dur="500" fill="hold"/>
                                        <p:tgtEl>
                                          <p:spTgt spid="218114"/>
                                        </p:tgtEl>
                                        <p:attrNameLst>
                                          <p:attrName>ppt_x</p:attrName>
                                        </p:attrNameLst>
                                      </p:cBhvr>
                                      <p:tavLst>
                                        <p:tav tm="0">
                                          <p:val>
                                            <p:strVal val="#ppt_x"/>
                                          </p:val>
                                        </p:tav>
                                        <p:tav tm="100000">
                                          <p:val>
                                            <p:strVal val="#ppt_x"/>
                                          </p:val>
                                        </p:tav>
                                      </p:tavLst>
                                    </p:anim>
                                    <p:anim calcmode="lin" valueType="num">
                                      <p:cBhvr additive="base">
                                        <p:cTn id="8" dur="500" fill="hold"/>
                                        <p:tgtEl>
                                          <p:spTgt spid="21811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8115"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3619500"/>
            <a:ext cx="8923338" cy="323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pic>
      <p:pic>
        <p:nvPicPr>
          <p:cNvPr id="218117"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8200" y="1336675"/>
            <a:ext cx="7286625" cy="209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pic>
      <p:pic>
        <p:nvPicPr>
          <p:cNvPr id="218118" name="Picture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99213" y="76200"/>
            <a:ext cx="1754187" cy="121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pic>
      <p:pic>
        <p:nvPicPr>
          <p:cNvPr id="258053"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482850" y="25400"/>
            <a:ext cx="3748088" cy="121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withEffect">
                                  <p:stCondLst>
                                    <p:cond delay="0"/>
                                  </p:stCondLst>
                                  <p:childTnLst>
                                    <p:set>
                                      <p:cBhvr>
                                        <p:cTn id="6" dur="1" fill="hold">
                                          <p:stCondLst>
                                            <p:cond delay="0"/>
                                          </p:stCondLst>
                                        </p:cTn>
                                        <p:tgtEl>
                                          <p:spTgt spid="218118"/>
                                        </p:tgtEl>
                                        <p:attrNameLst>
                                          <p:attrName>style.visibility</p:attrName>
                                        </p:attrNameLst>
                                      </p:cBhvr>
                                      <p:to>
                                        <p:strVal val="visible"/>
                                      </p:to>
                                    </p:set>
                                    <p:anim calcmode="lin" valueType="num">
                                      <p:cBhvr additive="base">
                                        <p:cTn id="7" dur="500" fill="hold"/>
                                        <p:tgtEl>
                                          <p:spTgt spid="218118"/>
                                        </p:tgtEl>
                                        <p:attrNameLst>
                                          <p:attrName>ppt_x</p:attrName>
                                        </p:attrNameLst>
                                      </p:cBhvr>
                                      <p:tavLst>
                                        <p:tav tm="0">
                                          <p:val>
                                            <p:strVal val="1+#ppt_w/2"/>
                                          </p:val>
                                        </p:tav>
                                        <p:tav tm="100000">
                                          <p:val>
                                            <p:strVal val="#ppt_x"/>
                                          </p:val>
                                        </p:tav>
                                      </p:tavLst>
                                    </p:anim>
                                    <p:anim calcmode="lin" valueType="num">
                                      <p:cBhvr additive="base">
                                        <p:cTn id="8" dur="500" fill="hold"/>
                                        <p:tgtEl>
                                          <p:spTgt spid="21811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18117"/>
                                        </p:tgtEl>
                                        <p:attrNameLst>
                                          <p:attrName>style.visibility</p:attrName>
                                        </p:attrNameLst>
                                      </p:cBhvr>
                                      <p:to>
                                        <p:strVal val="visible"/>
                                      </p:to>
                                    </p:set>
                                    <p:anim calcmode="lin" valueType="num">
                                      <p:cBhvr additive="base">
                                        <p:cTn id="13" dur="500" fill="hold"/>
                                        <p:tgtEl>
                                          <p:spTgt spid="218117"/>
                                        </p:tgtEl>
                                        <p:attrNameLst>
                                          <p:attrName>ppt_x</p:attrName>
                                        </p:attrNameLst>
                                      </p:cBhvr>
                                      <p:tavLst>
                                        <p:tav tm="0">
                                          <p:val>
                                            <p:strVal val="#ppt_x"/>
                                          </p:val>
                                        </p:tav>
                                        <p:tav tm="100000">
                                          <p:val>
                                            <p:strVal val="#ppt_x"/>
                                          </p:val>
                                        </p:tav>
                                      </p:tavLst>
                                    </p:anim>
                                    <p:anim calcmode="lin" valueType="num">
                                      <p:cBhvr additive="base">
                                        <p:cTn id="14" dur="500" fill="hold"/>
                                        <p:tgtEl>
                                          <p:spTgt spid="218117"/>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218115"/>
                                        </p:tgtEl>
                                        <p:attrNameLst>
                                          <p:attrName>style.visibility</p:attrName>
                                        </p:attrNameLst>
                                      </p:cBhvr>
                                      <p:to>
                                        <p:strVal val="visible"/>
                                      </p:to>
                                    </p:set>
                                    <p:anim calcmode="lin" valueType="num">
                                      <p:cBhvr additive="base">
                                        <p:cTn id="19" dur="500" fill="hold"/>
                                        <p:tgtEl>
                                          <p:spTgt spid="218115"/>
                                        </p:tgtEl>
                                        <p:attrNameLst>
                                          <p:attrName>ppt_x</p:attrName>
                                        </p:attrNameLst>
                                      </p:cBhvr>
                                      <p:tavLst>
                                        <p:tav tm="0">
                                          <p:val>
                                            <p:strVal val="#ppt_x"/>
                                          </p:val>
                                        </p:tav>
                                        <p:tav tm="100000">
                                          <p:val>
                                            <p:strVal val="#ppt_x"/>
                                          </p:val>
                                        </p:tav>
                                      </p:tavLst>
                                    </p:anim>
                                    <p:anim calcmode="lin" valueType="num">
                                      <p:cBhvr additive="base">
                                        <p:cTn id="20" dur="500" fill="hold"/>
                                        <p:tgtEl>
                                          <p:spTgt spid="2181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p:nvPr>
        </p:nvSpPr>
        <p:spPr>
          <a:xfrm>
            <a:off x="685800" y="-152400"/>
            <a:ext cx="7772400" cy="1143000"/>
          </a:xfrm>
        </p:spPr>
        <p:txBody>
          <a:bodyPr/>
          <a:lstStyle/>
          <a:p>
            <a:pPr>
              <a:defRPr/>
            </a:pPr>
            <a:r>
              <a:rPr lang="en-US" dirty="0" smtClean="0"/>
              <a:t>Home work</a:t>
            </a:r>
            <a:r>
              <a:rPr lang="en-US" smtClean="0"/>
              <a:t/>
            </a:r>
            <a:br>
              <a:rPr lang="en-US" smtClean="0"/>
            </a:br>
            <a:r>
              <a:rPr lang="en-US" sz="2400" smtClean="0"/>
              <a:t>to do starting </a:t>
            </a:r>
            <a:r>
              <a:rPr lang="en-US" sz="2400" dirty="0" smtClean="0"/>
              <a:t>now</a:t>
            </a:r>
            <a:endParaRPr lang="en-US" dirty="0" smtClean="0"/>
          </a:p>
        </p:txBody>
      </p:sp>
      <p:pic>
        <p:nvPicPr>
          <p:cNvPr id="38809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8763" y="1343025"/>
            <a:ext cx="6086475" cy="4171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
        <p:nvSpPr>
          <p:cNvPr id="259076" name="TextBox 3"/>
          <p:cNvSpPr txBox="1">
            <a:spLocks noChangeArrowheads="1"/>
          </p:cNvSpPr>
          <p:nvPr/>
        </p:nvSpPr>
        <p:spPr bwMode="auto">
          <a:xfrm>
            <a:off x="1295400" y="1338263"/>
            <a:ext cx="457200" cy="30797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1400">
                <a:solidFill>
                  <a:schemeClr val="bg2"/>
                </a:solidFill>
                <a:latin typeface="Times New Roman" pitchFamily="18" charset="0"/>
              </a:rPr>
              <a:t>9.</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388098"/>
                                        </p:tgtEl>
                                        <p:attrNameLst>
                                          <p:attrName>style.visibility</p:attrName>
                                        </p:attrNameLst>
                                      </p:cBhvr>
                                      <p:to>
                                        <p:strVal val="visible"/>
                                      </p:to>
                                    </p:set>
                                    <p:anim calcmode="lin" valueType="num">
                                      <p:cBhvr additive="base">
                                        <p:cTn id="7" dur="500" fill="hold"/>
                                        <p:tgtEl>
                                          <p:spTgt spid="388098"/>
                                        </p:tgtEl>
                                        <p:attrNameLst>
                                          <p:attrName>ppt_x</p:attrName>
                                        </p:attrNameLst>
                                      </p:cBhvr>
                                      <p:tavLst>
                                        <p:tav tm="0">
                                          <p:val>
                                            <p:strVal val="#ppt_x"/>
                                          </p:val>
                                        </p:tav>
                                        <p:tav tm="100000">
                                          <p:val>
                                            <p:strVal val="#ppt_x"/>
                                          </p:val>
                                        </p:tav>
                                      </p:tavLst>
                                    </p:anim>
                                    <p:anim calcmode="lin" valueType="num">
                                      <p:cBhvr additive="base">
                                        <p:cTn id="8" dur="500" fill="hold"/>
                                        <p:tgtEl>
                                          <p:spTgt spid="38809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smtClean="0"/>
              <a:t>Grammars</a:t>
            </a:r>
          </a:p>
        </p:txBody>
      </p:sp>
      <p:sp>
        <p:nvSpPr>
          <p:cNvPr id="10" name="Text Box 8"/>
          <p:cNvSpPr txBox="1">
            <a:spLocks noChangeArrowheads="1"/>
          </p:cNvSpPr>
          <p:nvPr/>
        </p:nvSpPr>
        <p:spPr bwMode="auto">
          <a:xfrm>
            <a:off x="228600" y="930275"/>
            <a:ext cx="8839200" cy="3108325"/>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A language (</a:t>
            </a:r>
            <a:r>
              <a:rPr lang="en-US">
                <a:effectLst>
                  <a:outerShdw blurRad="38100" dist="38100" dir="2700000" algn="tl">
                    <a:srgbClr val="000000">
                      <a:alpha val="43137"/>
                    </a:srgbClr>
                  </a:outerShdw>
                </a:effectLst>
                <a:cs typeface="+mn-cs"/>
              </a:rPr>
              <a:t>a set if strings</a:t>
            </a:r>
            <a:r>
              <a:rPr lang="en-US" dirty="0">
                <a:effectLst>
                  <a:outerShdw blurRad="38100" dist="38100" dir="2700000" algn="tl">
                    <a:srgbClr val="000000">
                      <a:alpha val="43137"/>
                    </a:srgbClr>
                  </a:outerShdw>
                </a:effectLst>
                <a:cs typeface="+mn-cs"/>
              </a:rPr>
              <a:t>)</a:t>
            </a:r>
          </a:p>
          <a:p>
            <a:pPr lvl="1" eaLnBrk="0" hangingPunct="0">
              <a:buFont typeface="Arial" pitchFamily="34" charset="0"/>
              <a:buChar char="•"/>
              <a:defRPr/>
            </a:pPr>
            <a:r>
              <a:rPr lang="en-US" dirty="0">
                <a:effectLst>
                  <a:outerShdw blurRad="38100" dist="38100" dir="2700000" algn="tl">
                    <a:srgbClr val="000000">
                      <a:alpha val="43137"/>
                    </a:srgbClr>
                  </a:outerShdw>
                </a:effectLst>
                <a:cs typeface="+mn-cs"/>
              </a:rPr>
              <a:t> </a:t>
            </a:r>
            <a:r>
              <a:rPr lang="en-US">
                <a:effectLst>
                  <a:outerShdw blurRad="38100" dist="38100" dir="2700000" algn="tl">
                    <a:srgbClr val="000000">
                      <a:alpha val="43137"/>
                    </a:srgbClr>
                  </a:outerShdw>
                </a:effectLst>
                <a:cs typeface="+mn-cs"/>
              </a:rPr>
              <a:t>is accepted </a:t>
            </a:r>
            <a:r>
              <a:rPr lang="en-US" dirty="0">
                <a:effectLst>
                  <a:outerShdw blurRad="38100" dist="38100" dir="2700000" algn="tl">
                    <a:srgbClr val="000000">
                      <a:alpha val="43137"/>
                    </a:srgbClr>
                  </a:outerShdw>
                </a:effectLst>
                <a:cs typeface="+mn-cs"/>
              </a:rPr>
              <a:t>by </a:t>
            </a:r>
            <a:r>
              <a:rPr lang="en-US">
                <a:effectLst>
                  <a:outerShdw blurRad="38100" dist="38100" dir="2700000" algn="tl">
                    <a:srgbClr val="000000">
                      <a:alpha val="43137"/>
                    </a:srgbClr>
                  </a:outerShdw>
                </a:effectLst>
                <a:cs typeface="+mn-cs"/>
              </a:rPr>
              <a:t>a TM </a:t>
            </a:r>
            <a:endParaRPr lang="en-US" dirty="0">
              <a:effectLst>
                <a:outerShdw blurRad="38100" dist="38100" dir="2700000" algn="tl">
                  <a:srgbClr val="000000">
                    <a:alpha val="43137"/>
                  </a:srgbClr>
                </a:outerShdw>
              </a:effectLst>
              <a:cs typeface="+mn-cs"/>
            </a:endParaRPr>
          </a:p>
          <a:p>
            <a:pPr lvl="1" eaLnBrk="0" hangingPunct="0">
              <a:defRPr/>
            </a:pPr>
            <a:r>
              <a:rPr lang="en-US" dirty="0">
                <a:effectLst>
                  <a:outerShdw blurRad="38100" dist="38100" dir="2700000" algn="tl">
                    <a:srgbClr val="000000">
                      <a:alpha val="43137"/>
                    </a:srgbClr>
                  </a:outerShdw>
                </a:effectLst>
                <a:cs typeface="+mn-cs"/>
              </a:rPr>
              <a:t>  </a:t>
            </a:r>
            <a:r>
              <a:rPr lang="en-US">
                <a:effectLst>
                  <a:outerShdw blurRad="38100" dist="38100" dir="2700000" algn="tl">
                    <a:srgbClr val="000000">
                      <a:alpha val="43137"/>
                    </a:srgbClr>
                  </a:outerShdw>
                </a:effectLst>
                <a:cs typeface="+mn-cs"/>
              </a:rPr>
              <a:t>if the TM accepts every string in the </a:t>
            </a:r>
            <a:r>
              <a:rPr lang="en-US" dirty="0">
                <a:effectLst>
                  <a:outerShdw blurRad="38100" dist="38100" dir="2700000" algn="tl">
                    <a:srgbClr val="000000">
                      <a:alpha val="43137"/>
                    </a:srgbClr>
                  </a:outerShdw>
                </a:effectLst>
                <a:cs typeface="+mn-cs"/>
              </a:rPr>
              <a:t>language </a:t>
            </a:r>
            <a:br>
              <a:rPr lang="en-US" dirty="0">
                <a:effectLst>
                  <a:outerShdw blurRad="38100" dist="38100" dir="2700000" algn="tl">
                    <a:srgbClr val="000000">
                      <a:alpha val="43137"/>
                    </a:srgbClr>
                  </a:outerShdw>
                </a:effectLst>
                <a:cs typeface="+mn-cs"/>
              </a:rPr>
            </a:br>
            <a:r>
              <a:rPr lang="en-US" dirty="0">
                <a:effectLst>
                  <a:outerShdw blurRad="38100" dist="38100" dir="2700000" algn="tl">
                    <a:srgbClr val="000000">
                      <a:alpha val="43137"/>
                    </a:srgbClr>
                  </a:outerShdw>
                </a:effectLst>
                <a:cs typeface="+mn-cs"/>
              </a:rPr>
              <a:t>  and </a:t>
            </a:r>
            <a:r>
              <a:rPr lang="en-US">
                <a:effectLst>
                  <a:outerShdw blurRad="38100" dist="38100" dir="2700000" algn="tl">
                    <a:srgbClr val="000000">
                      <a:alpha val="43137"/>
                    </a:srgbClr>
                  </a:outerShdw>
                </a:effectLst>
                <a:cs typeface="+mn-cs"/>
              </a:rPr>
              <a:t>no other</a:t>
            </a:r>
            <a:r>
              <a:rPr lang="en-US" dirty="0">
                <a:effectLst>
                  <a:outerShdw blurRad="38100" dist="38100" dir="2700000" algn="tl">
                    <a:srgbClr val="000000">
                      <a:alpha val="43137"/>
                    </a:srgbClr>
                  </a:outerShdw>
                </a:effectLst>
                <a:cs typeface="+mn-cs"/>
              </a:rPr>
              <a:t>. </a:t>
            </a:r>
          </a:p>
          <a:p>
            <a:pPr lvl="1" eaLnBrk="0" hangingPunct="0">
              <a:buFont typeface="Arial" pitchFamily="34" charset="0"/>
              <a:buChar char="•"/>
              <a:defRPr/>
            </a:pPr>
            <a:r>
              <a:rPr lang="en-US" dirty="0">
                <a:effectLst>
                  <a:outerShdw blurRad="38100" dist="38100" dir="2700000" algn="tl">
                    <a:srgbClr val="000000">
                      <a:alpha val="43137"/>
                    </a:srgbClr>
                  </a:outerShdw>
                </a:effectLst>
                <a:cs typeface="+mn-cs"/>
              </a:rPr>
              <a:t> </a:t>
            </a:r>
            <a:r>
              <a:rPr lang="en-US">
                <a:effectLst>
                  <a:outerShdw blurRad="38100" dist="38100" dir="2700000" algn="tl">
                    <a:srgbClr val="000000">
                      <a:alpha val="43137"/>
                    </a:srgbClr>
                  </a:outerShdw>
                </a:effectLst>
                <a:cs typeface="+mn-cs"/>
              </a:rPr>
              <a:t>is generated </a:t>
            </a:r>
            <a:r>
              <a:rPr lang="en-US" dirty="0">
                <a:effectLst>
                  <a:outerShdw blurRad="38100" dist="38100" dir="2700000" algn="tl">
                    <a:srgbClr val="000000">
                      <a:alpha val="43137"/>
                    </a:srgbClr>
                  </a:outerShdw>
                </a:effectLst>
                <a:cs typeface="+mn-cs"/>
              </a:rPr>
              <a:t>by a Grammar </a:t>
            </a:r>
          </a:p>
          <a:p>
            <a:pPr lvl="1" eaLnBrk="0" hangingPunct="0">
              <a:defRPr/>
            </a:pPr>
            <a:r>
              <a:rPr lang="en-US" dirty="0">
                <a:effectLst>
                  <a:outerShdw blurRad="38100" dist="38100" dir="2700000" algn="tl">
                    <a:srgbClr val="000000">
                      <a:alpha val="43137"/>
                    </a:srgbClr>
                  </a:outerShdw>
                </a:effectLst>
                <a:cs typeface="+mn-cs"/>
              </a:rPr>
              <a:t>   </a:t>
            </a:r>
            <a:r>
              <a:rPr lang="en-US">
                <a:effectLst>
                  <a:outerShdw blurRad="38100" dist="38100" dir="2700000" algn="tl">
                    <a:srgbClr val="000000">
                      <a:alpha val="43137"/>
                    </a:srgbClr>
                  </a:outerShdw>
                </a:effectLst>
                <a:cs typeface="+mn-cs"/>
              </a:rPr>
              <a:t>if the grammar generates every string in the </a:t>
            </a:r>
            <a:r>
              <a:rPr lang="en-US" dirty="0">
                <a:effectLst>
                  <a:outerShdw blurRad="38100" dist="38100" dir="2700000" algn="tl">
                    <a:srgbClr val="000000">
                      <a:alpha val="43137"/>
                    </a:srgbClr>
                  </a:outerShdw>
                </a:effectLst>
                <a:cs typeface="+mn-cs"/>
              </a:rPr>
              <a:t>language </a:t>
            </a:r>
            <a:br>
              <a:rPr lang="en-US" dirty="0">
                <a:effectLst>
                  <a:outerShdw blurRad="38100" dist="38100" dir="2700000" algn="tl">
                    <a:srgbClr val="000000">
                      <a:alpha val="43137"/>
                    </a:srgbClr>
                  </a:outerShdw>
                </a:effectLst>
                <a:cs typeface="+mn-cs"/>
              </a:rPr>
            </a:br>
            <a:r>
              <a:rPr lang="en-US" dirty="0">
                <a:effectLst>
                  <a:outerShdw blurRad="38100" dist="38100" dir="2700000" algn="tl">
                    <a:srgbClr val="000000">
                      <a:alpha val="43137"/>
                    </a:srgbClr>
                  </a:outerShdw>
                </a:effectLst>
                <a:cs typeface="+mn-cs"/>
              </a:rPr>
              <a:t>   and </a:t>
            </a:r>
            <a:r>
              <a:rPr lang="en-US">
                <a:effectLst>
                  <a:outerShdw blurRad="38100" dist="38100" dir="2700000" algn="tl">
                    <a:srgbClr val="000000">
                      <a:alpha val="43137"/>
                    </a:srgbClr>
                  </a:outerShdw>
                </a:effectLst>
                <a:cs typeface="+mn-cs"/>
              </a:rPr>
              <a:t>no other</a:t>
            </a:r>
            <a:r>
              <a:rPr lang="en-US" dirty="0">
                <a:effectLst>
                  <a:outerShdw blurRad="38100" dist="38100" dir="2700000" algn="tl">
                    <a:srgbClr val="000000">
                      <a:alpha val="43137"/>
                    </a:srgbClr>
                  </a:outerShdw>
                </a:effectLst>
                <a:cs typeface="+mn-cs"/>
              </a:rPr>
              <a:t>. </a:t>
            </a:r>
          </a:p>
        </p:txBody>
      </p:sp>
      <p:sp>
        <p:nvSpPr>
          <p:cNvPr id="178" name="Text Box 8"/>
          <p:cNvSpPr txBox="1">
            <a:spLocks noChangeArrowheads="1"/>
          </p:cNvSpPr>
          <p:nvPr/>
        </p:nvSpPr>
        <p:spPr bwMode="auto">
          <a:xfrm>
            <a:off x="220663" y="4114800"/>
            <a:ext cx="8610600" cy="1384300"/>
          </a:xfrm>
          <a:prstGeom prst="rect">
            <a:avLst/>
          </a:prstGeom>
          <a:noFill/>
          <a:ln w="38100">
            <a:noFill/>
            <a:miter lim="800000"/>
            <a:headEnd/>
            <a:tailEnd/>
          </a:ln>
          <a:effectLst/>
        </p:spPr>
        <p:txBody>
          <a:bodyPr>
            <a:spAutoFit/>
          </a:bodyPr>
          <a:lstStyle/>
          <a:p>
            <a:pPr eaLnBrk="0" hangingPunct="0">
              <a:defRPr/>
            </a:pPr>
            <a:r>
              <a:rPr lang="en-US">
                <a:effectLst>
                  <a:outerShdw blurRad="38100" dist="38100" dir="2700000" algn="tl">
                    <a:srgbClr val="000000">
                      <a:alpha val="43137"/>
                    </a:srgbClr>
                  </a:outerShdw>
                </a:effectLst>
                <a:cs typeface="+mn-cs"/>
              </a:rPr>
              <a:t>The </a:t>
            </a:r>
            <a:r>
              <a:rPr lang="en-US" dirty="0">
                <a:effectLst>
                  <a:outerShdw blurRad="38100" dist="38100" dir="2700000" algn="tl">
                    <a:srgbClr val="000000">
                      <a:alpha val="43137"/>
                    </a:srgbClr>
                  </a:outerShdw>
                </a:effectLst>
                <a:cs typeface="+mn-cs"/>
              </a:rPr>
              <a:t>language </a:t>
            </a:r>
            <a:r>
              <a:rPr lang="en-US" dirty="0" err="1">
                <a:solidFill>
                  <a:schemeClr val="accent2"/>
                </a:solidFill>
                <a:effectLst>
                  <a:outerShdw blurRad="38100" dist="38100" dir="2700000" algn="tl">
                    <a:srgbClr val="000000">
                      <a:alpha val="43137"/>
                    </a:srgbClr>
                  </a:outerShdw>
                </a:effectLst>
                <a:cs typeface="+mn-cs"/>
              </a:rPr>
              <a:t>a</a:t>
            </a:r>
            <a:r>
              <a:rPr lang="en-US" baseline="30000" dirty="0" err="1">
                <a:solidFill>
                  <a:schemeClr val="accent2"/>
                </a:solidFill>
                <a:effectLst>
                  <a:outerShdw blurRad="38100" dist="38100" dir="2700000" algn="tl">
                    <a:srgbClr val="000000">
                      <a:alpha val="43137"/>
                    </a:srgbClr>
                  </a:outerShdw>
                </a:effectLst>
                <a:cs typeface="+mn-cs"/>
              </a:rPr>
              <a:t>n</a:t>
            </a:r>
            <a:r>
              <a:rPr lang="en-US" dirty="0" err="1">
                <a:solidFill>
                  <a:schemeClr val="accent2"/>
                </a:solidFill>
                <a:effectLst>
                  <a:outerShdw blurRad="38100" dist="38100" dir="2700000" algn="tl">
                    <a:srgbClr val="000000">
                      <a:alpha val="43137"/>
                    </a:srgbClr>
                  </a:outerShdw>
                </a:effectLst>
                <a:cs typeface="+mn-cs"/>
              </a:rPr>
              <a:t>b</a:t>
            </a:r>
            <a:r>
              <a:rPr lang="en-US" baseline="30000" dirty="0" err="1">
                <a:solidFill>
                  <a:schemeClr val="accent2"/>
                </a:solidFill>
                <a:effectLst>
                  <a:outerShdw blurRad="38100" dist="38100" dir="2700000" algn="tl">
                    <a:srgbClr val="000000">
                      <a:alpha val="43137"/>
                    </a:srgbClr>
                  </a:outerShdw>
                </a:effectLst>
                <a:cs typeface="+mn-cs"/>
              </a:rPr>
              <a:t>n</a:t>
            </a:r>
            <a:r>
              <a:rPr lang="en-US" dirty="0">
                <a:effectLst>
                  <a:outerShdw blurRad="38100" dist="38100" dir="2700000" algn="tl">
                    <a:srgbClr val="000000">
                      <a:alpha val="43137"/>
                    </a:srgbClr>
                  </a:outerShdw>
                </a:effectLst>
                <a:cs typeface="+mn-cs"/>
              </a:rPr>
              <a:t> </a:t>
            </a:r>
            <a:r>
              <a:rPr lang="en-US">
                <a:effectLst>
                  <a:outerShdw blurRad="38100" dist="38100" dir="2700000" algn="tl">
                    <a:srgbClr val="000000">
                      <a:alpha val="43137"/>
                    </a:srgbClr>
                  </a:outerShdw>
                </a:effectLst>
                <a:cs typeface="+mn-cs"/>
              </a:rPr>
              <a:t>is generated by the </a:t>
            </a:r>
            <a:r>
              <a:rPr lang="en-US" dirty="0">
                <a:effectLst>
                  <a:outerShdw blurRad="38100" dist="38100" dir="2700000" algn="tl">
                    <a:srgbClr val="000000">
                      <a:alpha val="43137"/>
                    </a:srgbClr>
                  </a:outerShdw>
                </a:effectLst>
                <a:cs typeface="+mn-cs"/>
              </a:rPr>
              <a:t>grammar</a:t>
            </a:r>
          </a:p>
          <a:p>
            <a:pPr lvl="1" eaLnBrk="0" hangingPunct="0">
              <a:buFont typeface="Arial" pitchFamily="34" charset="0"/>
              <a:buChar char="•"/>
              <a:defRPr/>
            </a:pPr>
            <a:r>
              <a:rPr lang="en-US" dirty="0">
                <a:effectLst>
                  <a:outerShdw blurRad="38100" dist="38100" dir="2700000" algn="tl">
                    <a:srgbClr val="000000">
                      <a:alpha val="43137"/>
                    </a:srgbClr>
                  </a:outerShdw>
                </a:effectLst>
                <a:cs typeface="+mn-cs"/>
              </a:rPr>
              <a:t> </a:t>
            </a:r>
            <a:r>
              <a:rPr lang="en-US" dirty="0" err="1">
                <a:solidFill>
                  <a:schemeClr val="accent6"/>
                </a:solidFill>
                <a:effectLst>
                  <a:outerShdw blurRad="38100" dist="38100" dir="2700000" algn="tl">
                    <a:srgbClr val="000000">
                      <a:alpha val="43137"/>
                    </a:srgbClr>
                  </a:outerShdw>
                </a:effectLst>
                <a:cs typeface="+mn-cs"/>
              </a:rPr>
              <a:t>S</a:t>
            </a:r>
            <a:r>
              <a:rPr lang="en-US" dirty="0" err="1">
                <a:solidFill>
                  <a:schemeClr val="accent6"/>
                </a:solidFill>
                <a:effectLst>
                  <a:outerShdw blurRad="38100" dist="38100" dir="2700000" algn="tl">
                    <a:srgbClr val="000000">
                      <a:alpha val="43137"/>
                    </a:srgbClr>
                  </a:outerShdw>
                </a:effectLst>
                <a:cs typeface="+mn-cs"/>
                <a:sym typeface="Wingdings" pitchFamily="2" charset="2"/>
              </a:rPr>
              <a:t>aSb</a:t>
            </a:r>
            <a:endParaRPr lang="en-US" dirty="0">
              <a:solidFill>
                <a:schemeClr val="accent6"/>
              </a:solidFill>
              <a:effectLst>
                <a:outerShdw blurRad="38100" dist="38100" dir="2700000" algn="tl">
                  <a:srgbClr val="000000">
                    <a:alpha val="43137"/>
                  </a:srgbClr>
                </a:outerShdw>
              </a:effectLst>
              <a:cs typeface="+mn-cs"/>
              <a:sym typeface="Wingdings" pitchFamily="2" charset="2"/>
            </a:endParaRPr>
          </a:p>
          <a:p>
            <a:pPr lvl="1" eaLnBrk="0" hangingPunct="0">
              <a:buFont typeface="Arial" pitchFamily="34" charset="0"/>
              <a:buChar char="•"/>
              <a:defRPr/>
            </a:pPr>
            <a:r>
              <a:rPr lang="en-US" dirty="0">
                <a:effectLst>
                  <a:outerShdw blurRad="38100" dist="38100" dir="2700000" algn="tl">
                    <a:srgbClr val="000000">
                      <a:alpha val="43137"/>
                    </a:srgbClr>
                  </a:outerShdw>
                </a:effectLst>
                <a:cs typeface="+mn-cs"/>
                <a:sym typeface="Wingdings" pitchFamily="2" charset="2"/>
              </a:rPr>
              <a:t> </a:t>
            </a:r>
            <a:r>
              <a:rPr lang="en-US" dirty="0">
                <a:solidFill>
                  <a:schemeClr val="accent6"/>
                </a:solidFill>
                <a:effectLst>
                  <a:outerShdw blurRad="38100" dist="38100" dir="2700000" algn="tl">
                    <a:srgbClr val="000000">
                      <a:alpha val="43137"/>
                    </a:srgbClr>
                  </a:outerShdw>
                </a:effectLst>
                <a:cs typeface="+mn-cs"/>
                <a:sym typeface="Wingdings" pitchFamily="2" charset="2"/>
              </a:rPr>
              <a:t>S </a:t>
            </a:r>
            <a:r>
              <a:rPr lang="en-US" dirty="0">
                <a:solidFill>
                  <a:schemeClr val="accent6"/>
                </a:solidFill>
                <a:effectLst>
                  <a:outerShdw blurRad="38100" dist="38100" dir="2700000" algn="tl">
                    <a:srgbClr val="000000">
                      <a:alpha val="43137"/>
                    </a:srgbClr>
                  </a:outerShdw>
                </a:effectLst>
                <a:cs typeface="+mn-cs"/>
                <a:sym typeface="Symbol"/>
              </a:rPr>
              <a:t></a:t>
            </a:r>
            <a:endParaRPr lang="en-US" dirty="0">
              <a:solidFill>
                <a:schemeClr val="accent6"/>
              </a:solidFill>
              <a:effectLst>
                <a:outerShdw blurRad="38100" dist="38100" dir="2700000" algn="tl">
                  <a:srgbClr val="000000">
                    <a:alpha val="43137"/>
                  </a:srgbClr>
                </a:outerShdw>
              </a:effectLst>
              <a:cs typeface="+mn-cs"/>
              <a:sym typeface="Wingdings" pitchFamily="2" charset="2"/>
            </a:endParaRPr>
          </a:p>
        </p:txBody>
      </p:sp>
      <p:sp>
        <p:nvSpPr>
          <p:cNvPr id="179" name="Text Box 8"/>
          <p:cNvSpPr txBox="1">
            <a:spLocks noChangeArrowheads="1"/>
          </p:cNvSpPr>
          <p:nvPr/>
        </p:nvSpPr>
        <p:spPr bwMode="auto">
          <a:xfrm>
            <a:off x="228600" y="5405438"/>
            <a:ext cx="8610600" cy="954087"/>
          </a:xfrm>
          <a:prstGeom prst="rect">
            <a:avLst/>
          </a:prstGeom>
          <a:noFill/>
          <a:ln w="38100">
            <a:noFill/>
            <a:miter lim="800000"/>
            <a:headEnd/>
            <a:tailEnd/>
          </a:ln>
          <a:effectLst/>
        </p:spPr>
        <p:txBody>
          <a:bodyPr>
            <a:spAutoFit/>
          </a:bodyPr>
          <a:lstStyle/>
          <a:p>
            <a:pPr eaLnBrk="0" hangingPunct="0">
              <a:defRPr/>
            </a:pPr>
            <a:r>
              <a:rPr lang="en-US">
                <a:effectLst>
                  <a:outerShdw blurRad="38100" dist="38100" dir="2700000" algn="tl">
                    <a:srgbClr val="000000">
                      <a:alpha val="43137"/>
                    </a:srgbClr>
                  </a:outerShdw>
                </a:effectLst>
                <a:cs typeface="+mn-cs"/>
              </a:rPr>
              <a:t>The </a:t>
            </a:r>
            <a:r>
              <a:rPr lang="en-US" dirty="0">
                <a:effectLst>
                  <a:outerShdw blurRad="38100" dist="38100" dir="2700000" algn="tl">
                    <a:srgbClr val="000000">
                      <a:alpha val="43137"/>
                    </a:srgbClr>
                  </a:outerShdw>
                </a:effectLst>
                <a:cs typeface="+mn-cs"/>
              </a:rPr>
              <a:t>language </a:t>
            </a:r>
            <a:r>
              <a:rPr lang="en-US" dirty="0" err="1">
                <a:solidFill>
                  <a:schemeClr val="accent2"/>
                </a:solidFill>
                <a:effectLst>
                  <a:outerShdw blurRad="38100" dist="38100" dir="2700000" algn="tl">
                    <a:srgbClr val="000000">
                      <a:alpha val="43137"/>
                    </a:srgbClr>
                  </a:outerShdw>
                </a:effectLst>
                <a:cs typeface="+mn-cs"/>
              </a:rPr>
              <a:t>a</a:t>
            </a:r>
            <a:r>
              <a:rPr lang="en-US" baseline="30000" dirty="0" err="1">
                <a:solidFill>
                  <a:schemeClr val="accent2"/>
                </a:solidFill>
                <a:effectLst>
                  <a:outerShdw blurRad="38100" dist="38100" dir="2700000" algn="tl">
                    <a:srgbClr val="000000">
                      <a:alpha val="43137"/>
                    </a:srgbClr>
                  </a:outerShdw>
                </a:effectLst>
                <a:cs typeface="+mn-cs"/>
              </a:rPr>
              <a:t>n</a:t>
            </a:r>
            <a:r>
              <a:rPr lang="en-US" dirty="0" err="1">
                <a:solidFill>
                  <a:schemeClr val="accent2"/>
                </a:solidFill>
                <a:effectLst>
                  <a:outerShdw blurRad="38100" dist="38100" dir="2700000" algn="tl">
                    <a:srgbClr val="000000">
                      <a:alpha val="43137"/>
                    </a:srgbClr>
                  </a:outerShdw>
                </a:effectLst>
                <a:cs typeface="+mn-cs"/>
              </a:rPr>
              <a:t>b</a:t>
            </a:r>
            <a:r>
              <a:rPr lang="en-US" baseline="30000" dirty="0" err="1">
                <a:solidFill>
                  <a:schemeClr val="accent2"/>
                </a:solidFill>
                <a:effectLst>
                  <a:outerShdw blurRad="38100" dist="38100" dir="2700000" algn="tl">
                    <a:srgbClr val="000000">
                      <a:alpha val="43137"/>
                    </a:srgbClr>
                  </a:outerShdw>
                </a:effectLst>
                <a:cs typeface="+mn-cs"/>
              </a:rPr>
              <a:t>n</a:t>
            </a:r>
            <a:r>
              <a:rPr lang="en-US" dirty="0" err="1">
                <a:solidFill>
                  <a:schemeClr val="accent2"/>
                </a:solidFill>
                <a:effectLst>
                  <a:outerShdw blurRad="38100" dist="38100" dir="2700000" algn="tl">
                    <a:srgbClr val="000000">
                      <a:alpha val="43137"/>
                    </a:srgbClr>
                  </a:outerShdw>
                </a:effectLst>
                <a:cs typeface="+mn-cs"/>
              </a:rPr>
              <a:t>c</a:t>
            </a:r>
            <a:r>
              <a:rPr lang="en-US" baseline="30000" dirty="0" err="1">
                <a:solidFill>
                  <a:schemeClr val="accent2"/>
                </a:solidFill>
                <a:effectLst>
                  <a:outerShdw blurRad="38100" dist="38100" dir="2700000" algn="tl">
                    <a:srgbClr val="000000">
                      <a:alpha val="43137"/>
                    </a:srgbClr>
                  </a:outerShdw>
                </a:effectLst>
                <a:cs typeface="+mn-cs"/>
              </a:rPr>
              <a:t>n</a:t>
            </a:r>
            <a:r>
              <a:rPr lang="en-US" dirty="0">
                <a:effectLst>
                  <a:outerShdw blurRad="38100" dist="38100" dir="2700000" algn="tl">
                    <a:srgbClr val="000000">
                      <a:alpha val="43137"/>
                    </a:srgbClr>
                  </a:outerShdw>
                </a:effectLst>
                <a:cs typeface="+mn-cs"/>
              </a:rPr>
              <a:t> </a:t>
            </a:r>
            <a:r>
              <a:rPr lang="en-US">
                <a:effectLst>
                  <a:outerShdw blurRad="38100" dist="38100" dir="2700000" algn="tl">
                    <a:srgbClr val="000000">
                      <a:alpha val="43137"/>
                    </a:srgbClr>
                  </a:outerShdw>
                </a:effectLst>
                <a:cs typeface="+mn-cs"/>
              </a:rPr>
              <a:t>is generated </a:t>
            </a:r>
            <a:r>
              <a:rPr lang="en-US" dirty="0">
                <a:effectLst>
                  <a:outerShdw blurRad="38100" dist="38100" dir="2700000" algn="tl">
                    <a:srgbClr val="000000">
                      <a:alpha val="43137"/>
                    </a:srgbClr>
                  </a:outerShdw>
                </a:effectLst>
                <a:cs typeface="+mn-cs"/>
              </a:rPr>
              <a:t>by </a:t>
            </a:r>
            <a:br>
              <a:rPr lang="en-US" dirty="0">
                <a:effectLst>
                  <a:outerShdw blurRad="38100" dist="38100" dir="2700000" algn="tl">
                    <a:srgbClr val="000000">
                      <a:alpha val="43137"/>
                    </a:srgbClr>
                  </a:outerShdw>
                </a:effectLst>
                <a:cs typeface="+mn-cs"/>
              </a:rPr>
            </a:br>
            <a:r>
              <a:rPr lang="en-US" dirty="0">
                <a:effectLst>
                  <a:outerShdw blurRad="38100" dist="38100" dir="2700000" algn="tl">
                    <a:srgbClr val="000000">
                      <a:alpha val="43137"/>
                    </a:srgbClr>
                  </a:outerShdw>
                </a:effectLst>
                <a:cs typeface="+mn-cs"/>
              </a:rPr>
              <a:t>  </a:t>
            </a:r>
            <a:r>
              <a:rPr lang="en-US">
                <a:effectLst>
                  <a:outerShdw blurRad="38100" dist="38100" dir="2700000" algn="tl">
                    <a:srgbClr val="000000">
                      <a:alpha val="43137"/>
                    </a:srgbClr>
                  </a:outerShdw>
                </a:effectLst>
                <a:cs typeface="+mn-cs"/>
              </a:rPr>
              <a:t>no context </a:t>
            </a:r>
            <a:r>
              <a:rPr lang="en-US" dirty="0">
                <a:effectLst>
                  <a:outerShdw blurRad="38100" dist="38100" dir="2700000" algn="tl">
                    <a:srgbClr val="000000">
                      <a:alpha val="43137"/>
                    </a:srgbClr>
                  </a:outerShdw>
                </a:effectLst>
                <a:cs typeface="+mn-cs"/>
              </a:rPr>
              <a:t>free grammars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0">
                                            <p:txEl>
                                              <p:pRg st="1" end="1"/>
                                            </p:txEl>
                                          </p:spTgt>
                                        </p:tgtEl>
                                        <p:attrNameLst>
                                          <p:attrName>style.visibility</p:attrName>
                                        </p:attrNameLst>
                                      </p:cBhvr>
                                      <p:to>
                                        <p:strVal val="visible"/>
                                      </p:to>
                                    </p:set>
                                    <p:anim calcmode="lin" valueType="num">
                                      <p:cBhvr additive="base">
                                        <p:cTn id="13" dur="500" fill="hold"/>
                                        <p:tgtEl>
                                          <p:spTgt spid="10">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10">
                                            <p:txEl>
                                              <p:pRg st="2" end="2"/>
                                            </p:txEl>
                                          </p:spTgt>
                                        </p:tgtEl>
                                        <p:attrNameLst>
                                          <p:attrName>style.visibility</p:attrName>
                                        </p:attrNameLst>
                                      </p:cBhvr>
                                      <p:to>
                                        <p:strVal val="visible"/>
                                      </p:to>
                                    </p:set>
                                    <p:anim calcmode="lin" valueType="num">
                                      <p:cBhvr additive="base">
                                        <p:cTn id="19" dur="500" fill="hold"/>
                                        <p:tgtEl>
                                          <p:spTgt spid="10">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10">
                                            <p:txEl>
                                              <p:pRg st="3" end="3"/>
                                            </p:txEl>
                                          </p:spTgt>
                                        </p:tgtEl>
                                        <p:attrNameLst>
                                          <p:attrName>style.visibility</p:attrName>
                                        </p:attrNameLst>
                                      </p:cBhvr>
                                      <p:to>
                                        <p:strVal val="visible"/>
                                      </p:to>
                                    </p:set>
                                    <p:anim calcmode="lin" valueType="num">
                                      <p:cBhvr additive="base">
                                        <p:cTn id="25" dur="500" fill="hold"/>
                                        <p:tgtEl>
                                          <p:spTgt spid="10">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nodeType="clickEffect">
                                  <p:stCondLst>
                                    <p:cond delay="0"/>
                                  </p:stCondLst>
                                  <p:childTnLst>
                                    <p:set>
                                      <p:cBhvr>
                                        <p:cTn id="30" dur="1" fill="hold">
                                          <p:stCondLst>
                                            <p:cond delay="0"/>
                                          </p:stCondLst>
                                        </p:cTn>
                                        <p:tgtEl>
                                          <p:spTgt spid="10">
                                            <p:txEl>
                                              <p:pRg st="4" end="4"/>
                                            </p:txEl>
                                          </p:spTgt>
                                        </p:tgtEl>
                                        <p:attrNameLst>
                                          <p:attrName>style.visibility</p:attrName>
                                        </p:attrNameLst>
                                      </p:cBhvr>
                                      <p:to>
                                        <p:strVal val="visible"/>
                                      </p:to>
                                    </p:set>
                                    <p:anim calcmode="lin" valueType="num">
                                      <p:cBhvr additive="base">
                                        <p:cTn id="31" dur="500" fill="hold"/>
                                        <p:tgtEl>
                                          <p:spTgt spid="10">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0">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78"/>
                                        </p:tgtEl>
                                        <p:attrNameLst>
                                          <p:attrName>style.visibility</p:attrName>
                                        </p:attrNameLst>
                                      </p:cBhvr>
                                      <p:to>
                                        <p:strVal val="visible"/>
                                      </p:to>
                                    </p:set>
                                    <p:anim calcmode="lin" valueType="num">
                                      <p:cBhvr additive="base">
                                        <p:cTn id="37" dur="500" fill="hold"/>
                                        <p:tgtEl>
                                          <p:spTgt spid="178"/>
                                        </p:tgtEl>
                                        <p:attrNameLst>
                                          <p:attrName>ppt_x</p:attrName>
                                        </p:attrNameLst>
                                      </p:cBhvr>
                                      <p:tavLst>
                                        <p:tav tm="0">
                                          <p:val>
                                            <p:strVal val="0-#ppt_w/2"/>
                                          </p:val>
                                        </p:tav>
                                        <p:tav tm="100000">
                                          <p:val>
                                            <p:strVal val="#ppt_x"/>
                                          </p:val>
                                        </p:tav>
                                      </p:tavLst>
                                    </p:anim>
                                    <p:anim calcmode="lin" valueType="num">
                                      <p:cBhvr additive="base">
                                        <p:cTn id="38" dur="500" fill="hold"/>
                                        <p:tgtEl>
                                          <p:spTgt spid="178"/>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179"/>
                                        </p:tgtEl>
                                        <p:attrNameLst>
                                          <p:attrName>style.visibility</p:attrName>
                                        </p:attrNameLst>
                                      </p:cBhvr>
                                      <p:to>
                                        <p:strVal val="visible"/>
                                      </p:to>
                                    </p:set>
                                    <p:anim calcmode="lin" valueType="num">
                                      <p:cBhvr additive="base">
                                        <p:cTn id="43" dur="500" fill="hold"/>
                                        <p:tgtEl>
                                          <p:spTgt spid="179"/>
                                        </p:tgtEl>
                                        <p:attrNameLst>
                                          <p:attrName>ppt_x</p:attrName>
                                        </p:attrNameLst>
                                      </p:cBhvr>
                                      <p:tavLst>
                                        <p:tav tm="0">
                                          <p:val>
                                            <p:strVal val="0-#ppt_w/2"/>
                                          </p:val>
                                        </p:tav>
                                        <p:tav tm="100000">
                                          <p:val>
                                            <p:strVal val="#ppt_x"/>
                                          </p:val>
                                        </p:tav>
                                      </p:tavLst>
                                    </p:anim>
                                    <p:anim calcmode="lin" valueType="num">
                                      <p:cBhvr additive="base">
                                        <p:cTn id="44" dur="500" fill="hold"/>
                                        <p:tgtEl>
                                          <p:spTgt spid="17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8" grpId="0"/>
      <p:bldP spid="179" grpId="0"/>
    </p:bld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smtClean="0"/>
              <a:t>Grammars</a:t>
            </a:r>
          </a:p>
        </p:txBody>
      </p:sp>
      <p:sp>
        <p:nvSpPr>
          <p:cNvPr id="11" name="Rectangle 10"/>
          <p:cNvSpPr/>
          <p:nvPr/>
        </p:nvSpPr>
        <p:spPr>
          <a:xfrm>
            <a:off x="6240463" y="609600"/>
            <a:ext cx="384175" cy="523875"/>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sym typeface="Wingdings" pitchFamily="2" charset="2"/>
              </a:rPr>
              <a:t>S</a:t>
            </a:r>
            <a:endParaRPr lang="en-CA" dirty="0">
              <a:effectLst>
                <a:outerShdw blurRad="38100" dist="38100" dir="2700000" algn="tl">
                  <a:srgbClr val="000000">
                    <a:alpha val="43137"/>
                  </a:srgbClr>
                </a:outerShdw>
              </a:effectLst>
              <a:cs typeface="+mn-cs"/>
            </a:endParaRPr>
          </a:p>
        </p:txBody>
      </p:sp>
      <p:grpSp>
        <p:nvGrpSpPr>
          <p:cNvPr id="2" name="Group 23"/>
          <p:cNvGrpSpPr>
            <a:grpSpLocks/>
          </p:cNvGrpSpPr>
          <p:nvPr/>
        </p:nvGrpSpPr>
        <p:grpSpPr bwMode="auto">
          <a:xfrm>
            <a:off x="7134225" y="1103313"/>
            <a:ext cx="603250" cy="614362"/>
            <a:chOff x="4267195" y="1524000"/>
            <a:chExt cx="602679" cy="615589"/>
          </a:xfrm>
        </p:grpSpPr>
        <p:sp>
          <p:nvSpPr>
            <p:cNvPr id="13" name="Rectangle 12"/>
            <p:cNvSpPr/>
            <p:nvPr/>
          </p:nvSpPr>
          <p:spPr>
            <a:xfrm>
              <a:off x="4267195" y="1616259"/>
              <a:ext cx="602679" cy="523330"/>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rPr>
                <a:t>  B</a:t>
              </a:r>
              <a:endParaRPr lang="en-CA" dirty="0">
                <a:effectLst>
                  <a:outerShdw blurRad="38100" dist="38100" dir="2700000" algn="tl">
                    <a:srgbClr val="000000">
                      <a:alpha val="43137"/>
                    </a:srgbClr>
                  </a:outerShdw>
                </a:effectLst>
                <a:cs typeface="+mn-cs"/>
              </a:endParaRPr>
            </a:p>
          </p:txBody>
        </p:sp>
        <p:sp>
          <p:nvSpPr>
            <p:cNvPr id="14" name="Freeform 13"/>
            <p:cNvSpPr/>
            <p:nvPr/>
          </p:nvSpPr>
          <p:spPr bwMode="auto">
            <a:xfrm>
              <a:off x="4630389" y="1524000"/>
              <a:ext cx="0" cy="216331"/>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42" name="Rectangle 41"/>
          <p:cNvSpPr>
            <a:spLocks noChangeArrowheads="1"/>
          </p:cNvSpPr>
          <p:nvPr/>
        </p:nvSpPr>
        <p:spPr bwMode="auto">
          <a:xfrm>
            <a:off x="152400" y="3394075"/>
            <a:ext cx="8839200" cy="354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buFontTx/>
              <a:buChar char="•"/>
            </a:pPr>
            <a:r>
              <a:rPr lang="en-CA" altLang="en-US" sz="2800">
                <a:latin typeface="Times New Roman" pitchFamily="18" charset="0"/>
                <a:cs typeface="Times New Roman" pitchFamily="18" charset="0"/>
              </a:rPr>
              <a:t> Start with the start symbol, S.</a:t>
            </a:r>
          </a:p>
          <a:p>
            <a:pPr>
              <a:spcBef>
                <a:spcPct val="0"/>
              </a:spcBef>
              <a:buFontTx/>
              <a:buChar char="•"/>
            </a:pPr>
            <a:r>
              <a:rPr lang="en-CA" altLang="en-US" sz="2800">
                <a:latin typeface="Times New Roman" pitchFamily="18" charset="0"/>
                <a:cs typeface="Times New Roman" pitchFamily="18" charset="0"/>
              </a:rPr>
              <a:t> You can think of choosing which rule to apply </a:t>
            </a:r>
            <a:br>
              <a:rPr lang="en-CA" altLang="en-US" sz="2800">
                <a:latin typeface="Times New Roman" pitchFamily="18" charset="0"/>
                <a:cs typeface="Times New Roman" pitchFamily="18" charset="0"/>
              </a:rPr>
            </a:br>
            <a:r>
              <a:rPr lang="en-CA" altLang="en-US" sz="2800">
                <a:latin typeface="Times New Roman" pitchFamily="18" charset="0"/>
                <a:cs typeface="Times New Roman" pitchFamily="18" charset="0"/>
              </a:rPr>
              <a:t>   </a:t>
            </a:r>
            <a:r>
              <a:rPr lang="en-CA" altLang="en-US" sz="2800">
                <a:solidFill>
                  <a:schemeClr val="accent2"/>
                </a:solidFill>
                <a:latin typeface="Times New Roman" pitchFamily="18" charset="0"/>
                <a:cs typeface="Times New Roman" pitchFamily="18" charset="0"/>
              </a:rPr>
              <a:t>Non-Deterministically. </a:t>
            </a:r>
          </a:p>
          <a:p>
            <a:pPr>
              <a:spcBef>
                <a:spcPct val="0"/>
              </a:spcBef>
              <a:buFontTx/>
              <a:buChar char="•"/>
            </a:pPr>
            <a:r>
              <a:rPr lang="en-CA" altLang="en-US" sz="2800">
                <a:latin typeface="Times New Roman" pitchFamily="18" charset="0"/>
                <a:cs typeface="Times New Roman" pitchFamily="18" charset="0"/>
              </a:rPr>
              <a:t> If all characters in the string become terminal symbols,</a:t>
            </a:r>
            <a:br>
              <a:rPr lang="en-CA" altLang="en-US" sz="2800">
                <a:latin typeface="Times New Roman" pitchFamily="18" charset="0"/>
                <a:cs typeface="Times New Roman" pitchFamily="18" charset="0"/>
              </a:rPr>
            </a:br>
            <a:r>
              <a:rPr lang="en-CA" altLang="en-US" sz="2800">
                <a:latin typeface="Times New Roman" pitchFamily="18" charset="0"/>
                <a:cs typeface="Times New Roman" pitchFamily="18" charset="0"/>
              </a:rPr>
              <a:t>   then this string is </a:t>
            </a:r>
            <a:r>
              <a:rPr lang="en-CA" altLang="en-US" sz="2800" i="1">
                <a:solidFill>
                  <a:srgbClr val="FF0000"/>
                </a:solidFill>
                <a:latin typeface="Times New Roman" pitchFamily="18" charset="0"/>
                <a:cs typeface="Times New Roman" pitchFamily="18" charset="0"/>
              </a:rPr>
              <a:t>generated</a:t>
            </a:r>
            <a:r>
              <a:rPr lang="en-CA" altLang="en-US" sz="2800">
                <a:latin typeface="Times New Roman" pitchFamily="18" charset="0"/>
                <a:cs typeface="Times New Roman" pitchFamily="18" charset="0"/>
              </a:rPr>
              <a:t> </a:t>
            </a:r>
          </a:p>
          <a:p>
            <a:pPr>
              <a:spcBef>
                <a:spcPct val="0"/>
              </a:spcBef>
              <a:buFontTx/>
              <a:buChar char="•"/>
            </a:pPr>
            <a:r>
              <a:rPr lang="en-CA" altLang="en-US" sz="2800">
                <a:latin typeface="Times New Roman" pitchFamily="18" charset="0"/>
                <a:cs typeface="Times New Roman" pitchFamily="18" charset="0"/>
              </a:rPr>
              <a:t> If the process ends because no rule can be applied</a:t>
            </a:r>
            <a:br>
              <a:rPr lang="en-CA" altLang="en-US" sz="2800">
                <a:latin typeface="Times New Roman" pitchFamily="18" charset="0"/>
                <a:cs typeface="Times New Roman" pitchFamily="18" charset="0"/>
              </a:rPr>
            </a:br>
            <a:r>
              <a:rPr lang="en-CA" altLang="en-US" sz="2800">
                <a:latin typeface="Times New Roman" pitchFamily="18" charset="0"/>
                <a:cs typeface="Times New Roman" pitchFamily="18" charset="0"/>
              </a:rPr>
              <a:t>   then this process fails to generate a string.</a:t>
            </a:r>
          </a:p>
          <a:p>
            <a:pPr>
              <a:spcBef>
                <a:spcPct val="0"/>
              </a:spcBef>
              <a:buFontTx/>
              <a:buChar char="•"/>
            </a:pPr>
            <a:r>
              <a:rPr lang="en-CA" altLang="en-US" sz="2800">
                <a:latin typeface="Times New Roman" pitchFamily="18" charset="0"/>
                <a:cs typeface="Times New Roman" pitchFamily="18" charset="0"/>
              </a:rPr>
              <a:t> or if it continues forever.</a:t>
            </a:r>
          </a:p>
        </p:txBody>
      </p:sp>
      <p:grpSp>
        <p:nvGrpSpPr>
          <p:cNvPr id="3" name="Group 28"/>
          <p:cNvGrpSpPr>
            <a:grpSpLocks/>
          </p:cNvGrpSpPr>
          <p:nvPr/>
        </p:nvGrpSpPr>
        <p:grpSpPr bwMode="auto">
          <a:xfrm flipH="1">
            <a:off x="8148638" y="565150"/>
            <a:ext cx="1076325" cy="2274888"/>
            <a:chOff x="3915" y="446"/>
            <a:chExt cx="678" cy="1433"/>
          </a:xfrm>
        </p:grpSpPr>
        <p:sp>
          <p:nvSpPr>
            <p:cNvPr id="261155" name="Rectangle 29"/>
            <p:cNvSpPr>
              <a:spLocks noChangeArrowheads="1"/>
            </p:cNvSpPr>
            <p:nvPr/>
          </p:nvSpPr>
          <p:spPr bwMode="auto">
            <a:xfrm>
              <a:off x="3951" y="544"/>
              <a:ext cx="532" cy="114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261156" name="Freeform 30"/>
            <p:cNvSpPr>
              <a:spLocks/>
            </p:cNvSpPr>
            <p:nvPr/>
          </p:nvSpPr>
          <p:spPr bwMode="auto">
            <a:xfrm>
              <a:off x="3959" y="556"/>
              <a:ext cx="516" cy="448"/>
            </a:xfrm>
            <a:custGeom>
              <a:avLst/>
              <a:gdLst>
                <a:gd name="T0" fmla="*/ 0 w 2580"/>
                <a:gd name="T1" fmla="*/ 0 h 2240"/>
                <a:gd name="T2" fmla="*/ 0 w 2580"/>
                <a:gd name="T3" fmla="*/ 0 h 2240"/>
                <a:gd name="T4" fmla="*/ 0 w 2580"/>
                <a:gd name="T5" fmla="*/ 0 h 2240"/>
                <a:gd name="T6" fmla="*/ 0 w 2580"/>
                <a:gd name="T7" fmla="*/ 0 h 2240"/>
                <a:gd name="T8" fmla="*/ 0 w 2580"/>
                <a:gd name="T9" fmla="*/ 0 h 2240"/>
                <a:gd name="T10" fmla="*/ 0 w 2580"/>
                <a:gd name="T11" fmla="*/ 0 h 2240"/>
                <a:gd name="T12" fmla="*/ 0 w 2580"/>
                <a:gd name="T13" fmla="*/ 0 h 2240"/>
                <a:gd name="T14" fmla="*/ 0 w 2580"/>
                <a:gd name="T15" fmla="*/ 0 h 2240"/>
                <a:gd name="T16" fmla="*/ 0 w 2580"/>
                <a:gd name="T17" fmla="*/ 0 h 2240"/>
                <a:gd name="T18" fmla="*/ 0 w 2580"/>
                <a:gd name="T19" fmla="*/ 0 h 2240"/>
                <a:gd name="T20" fmla="*/ 0 w 2580"/>
                <a:gd name="T21" fmla="*/ 0 h 2240"/>
                <a:gd name="T22" fmla="*/ 0 w 2580"/>
                <a:gd name="T23" fmla="*/ 0 h 2240"/>
                <a:gd name="T24" fmla="*/ 0 w 2580"/>
                <a:gd name="T25" fmla="*/ 0 h 2240"/>
                <a:gd name="T26" fmla="*/ 0 w 2580"/>
                <a:gd name="T27" fmla="*/ 0 h 2240"/>
                <a:gd name="T28" fmla="*/ 0 w 2580"/>
                <a:gd name="T29" fmla="*/ 0 h 2240"/>
                <a:gd name="T30" fmla="*/ 0 w 2580"/>
                <a:gd name="T31" fmla="*/ 0 h 2240"/>
                <a:gd name="T32" fmla="*/ 0 w 2580"/>
                <a:gd name="T33" fmla="*/ 0 h 2240"/>
                <a:gd name="T34" fmla="*/ 0 w 2580"/>
                <a:gd name="T35" fmla="*/ 0 h 2240"/>
                <a:gd name="T36" fmla="*/ 0 w 2580"/>
                <a:gd name="T37" fmla="*/ 0 h 2240"/>
                <a:gd name="T38" fmla="*/ 0 w 2580"/>
                <a:gd name="T39" fmla="*/ 0 h 2240"/>
                <a:gd name="T40" fmla="*/ 0 w 2580"/>
                <a:gd name="T41" fmla="*/ 0 h 2240"/>
                <a:gd name="T42" fmla="*/ 0 w 2580"/>
                <a:gd name="T43" fmla="*/ 0 h 2240"/>
                <a:gd name="T44" fmla="*/ 0 w 2580"/>
                <a:gd name="T45" fmla="*/ 0 h 2240"/>
                <a:gd name="T46" fmla="*/ 0 w 2580"/>
                <a:gd name="T47" fmla="*/ 0 h 2240"/>
                <a:gd name="T48" fmla="*/ 0 w 2580"/>
                <a:gd name="T49" fmla="*/ 0 h 2240"/>
                <a:gd name="T50" fmla="*/ 0 w 2580"/>
                <a:gd name="T51" fmla="*/ 0 h 2240"/>
                <a:gd name="T52" fmla="*/ 0 w 2580"/>
                <a:gd name="T53" fmla="*/ 0 h 2240"/>
                <a:gd name="T54" fmla="*/ 0 w 2580"/>
                <a:gd name="T55" fmla="*/ 0 h 2240"/>
                <a:gd name="T56" fmla="*/ 0 w 2580"/>
                <a:gd name="T57" fmla="*/ 0 h 2240"/>
                <a:gd name="T58" fmla="*/ 0 w 2580"/>
                <a:gd name="T59" fmla="*/ 0 h 2240"/>
                <a:gd name="T60" fmla="*/ 0 w 2580"/>
                <a:gd name="T61" fmla="*/ 0 h 2240"/>
                <a:gd name="T62" fmla="*/ 0 w 2580"/>
                <a:gd name="T63" fmla="*/ 0 h 2240"/>
                <a:gd name="T64" fmla="*/ 0 w 2580"/>
                <a:gd name="T65" fmla="*/ 0 h 2240"/>
                <a:gd name="T66" fmla="*/ 0 w 2580"/>
                <a:gd name="T67" fmla="*/ 0 h 2240"/>
                <a:gd name="T68" fmla="*/ 0 w 2580"/>
                <a:gd name="T69" fmla="*/ 0 h 22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0"/>
                <a:gd name="T106" fmla="*/ 0 h 2240"/>
                <a:gd name="T107" fmla="*/ 2580 w 2580"/>
                <a:gd name="T108" fmla="*/ 2240 h 22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0" h="2240">
                  <a:moveTo>
                    <a:pt x="2559" y="0"/>
                  </a:moveTo>
                  <a:lnTo>
                    <a:pt x="2580" y="1783"/>
                  </a:lnTo>
                  <a:lnTo>
                    <a:pt x="2456" y="1774"/>
                  </a:lnTo>
                  <a:lnTo>
                    <a:pt x="2330" y="1808"/>
                  </a:lnTo>
                  <a:lnTo>
                    <a:pt x="2201" y="1867"/>
                  </a:lnTo>
                  <a:lnTo>
                    <a:pt x="2073" y="1933"/>
                  </a:lnTo>
                  <a:lnTo>
                    <a:pt x="1945" y="1989"/>
                  </a:lnTo>
                  <a:lnTo>
                    <a:pt x="1820" y="2018"/>
                  </a:lnTo>
                  <a:lnTo>
                    <a:pt x="1699" y="2003"/>
                  </a:lnTo>
                  <a:lnTo>
                    <a:pt x="1584" y="1928"/>
                  </a:lnTo>
                  <a:lnTo>
                    <a:pt x="1477" y="1997"/>
                  </a:lnTo>
                  <a:lnTo>
                    <a:pt x="1369" y="2053"/>
                  </a:lnTo>
                  <a:lnTo>
                    <a:pt x="1260" y="2097"/>
                  </a:lnTo>
                  <a:lnTo>
                    <a:pt x="1150" y="2133"/>
                  </a:lnTo>
                  <a:lnTo>
                    <a:pt x="1038" y="2162"/>
                  </a:lnTo>
                  <a:lnTo>
                    <a:pt x="927" y="2188"/>
                  </a:lnTo>
                  <a:lnTo>
                    <a:pt x="814" y="2212"/>
                  </a:lnTo>
                  <a:lnTo>
                    <a:pt x="702" y="2240"/>
                  </a:lnTo>
                  <a:lnTo>
                    <a:pt x="608" y="2151"/>
                  </a:lnTo>
                  <a:lnTo>
                    <a:pt x="504" y="2089"/>
                  </a:lnTo>
                  <a:lnTo>
                    <a:pt x="395" y="2049"/>
                  </a:lnTo>
                  <a:lnTo>
                    <a:pt x="289" y="2025"/>
                  </a:lnTo>
                  <a:lnTo>
                    <a:pt x="189" y="2014"/>
                  </a:lnTo>
                  <a:lnTo>
                    <a:pt x="106" y="2012"/>
                  </a:lnTo>
                  <a:lnTo>
                    <a:pt x="42" y="2016"/>
                  </a:lnTo>
                  <a:lnTo>
                    <a:pt x="7" y="2022"/>
                  </a:lnTo>
                  <a:lnTo>
                    <a:pt x="9" y="1794"/>
                  </a:lnTo>
                  <a:lnTo>
                    <a:pt x="9" y="1553"/>
                  </a:lnTo>
                  <a:lnTo>
                    <a:pt x="6" y="1300"/>
                  </a:lnTo>
                  <a:lnTo>
                    <a:pt x="4" y="1041"/>
                  </a:lnTo>
                  <a:lnTo>
                    <a:pt x="1" y="777"/>
                  </a:lnTo>
                  <a:lnTo>
                    <a:pt x="0" y="513"/>
                  </a:lnTo>
                  <a:lnTo>
                    <a:pt x="1" y="252"/>
                  </a:lnTo>
                  <a:lnTo>
                    <a:pt x="7" y="0"/>
                  </a:lnTo>
                  <a:lnTo>
                    <a:pt x="2559" y="0"/>
                  </a:lnTo>
                  <a:close/>
                </a:path>
              </a:pathLst>
            </a:custGeom>
            <a:solidFill>
              <a:srgbClr val="3F7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157" name="Freeform 31"/>
            <p:cNvSpPr>
              <a:spLocks/>
            </p:cNvSpPr>
            <p:nvPr/>
          </p:nvSpPr>
          <p:spPr bwMode="auto">
            <a:xfrm>
              <a:off x="4110" y="929"/>
              <a:ext cx="363" cy="136"/>
            </a:xfrm>
            <a:custGeom>
              <a:avLst/>
              <a:gdLst>
                <a:gd name="T0" fmla="*/ 0 w 1815"/>
                <a:gd name="T1" fmla="*/ 0 h 676"/>
                <a:gd name="T2" fmla="*/ 0 w 1815"/>
                <a:gd name="T3" fmla="*/ 0 h 676"/>
                <a:gd name="T4" fmla="*/ 0 w 1815"/>
                <a:gd name="T5" fmla="*/ 0 h 676"/>
                <a:gd name="T6" fmla="*/ 0 w 1815"/>
                <a:gd name="T7" fmla="*/ 0 h 676"/>
                <a:gd name="T8" fmla="*/ 0 w 1815"/>
                <a:gd name="T9" fmla="*/ 0 h 676"/>
                <a:gd name="T10" fmla="*/ 0 w 1815"/>
                <a:gd name="T11" fmla="*/ 0 h 676"/>
                <a:gd name="T12" fmla="*/ 0 w 1815"/>
                <a:gd name="T13" fmla="*/ 0 h 676"/>
                <a:gd name="T14" fmla="*/ 0 w 1815"/>
                <a:gd name="T15" fmla="*/ 0 h 676"/>
                <a:gd name="T16" fmla="*/ 0 w 1815"/>
                <a:gd name="T17" fmla="*/ 0 h 676"/>
                <a:gd name="T18" fmla="*/ 0 w 1815"/>
                <a:gd name="T19" fmla="*/ 0 h 676"/>
                <a:gd name="T20" fmla="*/ 0 w 1815"/>
                <a:gd name="T21" fmla="*/ 0 h 676"/>
                <a:gd name="T22" fmla="*/ 0 w 1815"/>
                <a:gd name="T23" fmla="*/ 0 h 676"/>
                <a:gd name="T24" fmla="*/ 0 w 1815"/>
                <a:gd name="T25" fmla="*/ 0 h 676"/>
                <a:gd name="T26" fmla="*/ 0 w 1815"/>
                <a:gd name="T27" fmla="*/ 0 h 676"/>
                <a:gd name="T28" fmla="*/ 0 w 1815"/>
                <a:gd name="T29" fmla="*/ 0 h 676"/>
                <a:gd name="T30" fmla="*/ 0 w 1815"/>
                <a:gd name="T31" fmla="*/ 0 h 676"/>
                <a:gd name="T32" fmla="*/ 0 w 1815"/>
                <a:gd name="T33" fmla="*/ 0 h 676"/>
                <a:gd name="T34" fmla="*/ 0 w 1815"/>
                <a:gd name="T35" fmla="*/ 0 h 676"/>
                <a:gd name="T36" fmla="*/ 0 w 1815"/>
                <a:gd name="T37" fmla="*/ 0 h 676"/>
                <a:gd name="T38" fmla="*/ 0 w 1815"/>
                <a:gd name="T39" fmla="*/ 0 h 676"/>
                <a:gd name="T40" fmla="*/ 0 w 1815"/>
                <a:gd name="T41" fmla="*/ 0 h 676"/>
                <a:gd name="T42" fmla="*/ 0 w 1815"/>
                <a:gd name="T43" fmla="*/ 0 h 676"/>
                <a:gd name="T44" fmla="*/ 0 w 1815"/>
                <a:gd name="T45" fmla="*/ 0 h 676"/>
                <a:gd name="T46" fmla="*/ 0 w 1815"/>
                <a:gd name="T47" fmla="*/ 0 h 676"/>
                <a:gd name="T48" fmla="*/ 0 w 1815"/>
                <a:gd name="T49" fmla="*/ 0 h 676"/>
                <a:gd name="T50" fmla="*/ 0 w 1815"/>
                <a:gd name="T51" fmla="*/ 0 h 676"/>
                <a:gd name="T52" fmla="*/ 0 w 1815"/>
                <a:gd name="T53" fmla="*/ 0 h 676"/>
                <a:gd name="T54" fmla="*/ 0 w 1815"/>
                <a:gd name="T55" fmla="*/ 0 h 676"/>
                <a:gd name="T56" fmla="*/ 0 w 1815"/>
                <a:gd name="T57" fmla="*/ 0 h 67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15"/>
                <a:gd name="T88" fmla="*/ 0 h 676"/>
                <a:gd name="T89" fmla="*/ 1815 w 1815"/>
                <a:gd name="T90" fmla="*/ 676 h 67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15" h="676">
                  <a:moveTo>
                    <a:pt x="1815" y="674"/>
                  </a:moveTo>
                  <a:lnTo>
                    <a:pt x="1684" y="676"/>
                  </a:lnTo>
                  <a:lnTo>
                    <a:pt x="1550" y="656"/>
                  </a:lnTo>
                  <a:lnTo>
                    <a:pt x="1412" y="618"/>
                  </a:lnTo>
                  <a:lnTo>
                    <a:pt x="1274" y="572"/>
                  </a:lnTo>
                  <a:lnTo>
                    <a:pt x="1134" y="527"/>
                  </a:lnTo>
                  <a:lnTo>
                    <a:pt x="996" y="492"/>
                  </a:lnTo>
                  <a:lnTo>
                    <a:pt x="859" y="475"/>
                  </a:lnTo>
                  <a:lnTo>
                    <a:pt x="726" y="488"/>
                  </a:lnTo>
                  <a:lnTo>
                    <a:pt x="425" y="622"/>
                  </a:lnTo>
                  <a:lnTo>
                    <a:pt x="0" y="426"/>
                  </a:lnTo>
                  <a:lnTo>
                    <a:pt x="87" y="402"/>
                  </a:lnTo>
                  <a:lnTo>
                    <a:pt x="187" y="380"/>
                  </a:lnTo>
                  <a:lnTo>
                    <a:pt x="292" y="358"/>
                  </a:lnTo>
                  <a:lnTo>
                    <a:pt x="402" y="333"/>
                  </a:lnTo>
                  <a:lnTo>
                    <a:pt x="509" y="301"/>
                  </a:lnTo>
                  <a:lnTo>
                    <a:pt x="612" y="263"/>
                  </a:lnTo>
                  <a:lnTo>
                    <a:pt x="706" y="214"/>
                  </a:lnTo>
                  <a:lnTo>
                    <a:pt x="788" y="156"/>
                  </a:lnTo>
                  <a:lnTo>
                    <a:pt x="879" y="194"/>
                  </a:lnTo>
                  <a:lnTo>
                    <a:pt x="976" y="213"/>
                  </a:lnTo>
                  <a:lnTo>
                    <a:pt x="1074" y="213"/>
                  </a:lnTo>
                  <a:lnTo>
                    <a:pt x="1175" y="197"/>
                  </a:lnTo>
                  <a:lnTo>
                    <a:pt x="1272" y="166"/>
                  </a:lnTo>
                  <a:lnTo>
                    <a:pt x="1368" y="122"/>
                  </a:lnTo>
                  <a:lnTo>
                    <a:pt x="1459" y="65"/>
                  </a:lnTo>
                  <a:lnTo>
                    <a:pt x="1545" y="0"/>
                  </a:lnTo>
                  <a:lnTo>
                    <a:pt x="1815" y="0"/>
                  </a:lnTo>
                  <a:lnTo>
                    <a:pt x="1815" y="674"/>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158" name="Freeform 32"/>
            <p:cNvSpPr>
              <a:spLocks/>
            </p:cNvSpPr>
            <p:nvPr/>
          </p:nvSpPr>
          <p:spPr bwMode="auto">
            <a:xfrm>
              <a:off x="3961" y="973"/>
              <a:ext cx="224" cy="137"/>
            </a:xfrm>
            <a:custGeom>
              <a:avLst/>
              <a:gdLst>
                <a:gd name="T0" fmla="*/ 0 w 1120"/>
                <a:gd name="T1" fmla="*/ 0 h 684"/>
                <a:gd name="T2" fmla="*/ 0 w 1120"/>
                <a:gd name="T3" fmla="*/ 0 h 684"/>
                <a:gd name="T4" fmla="*/ 0 w 1120"/>
                <a:gd name="T5" fmla="*/ 0 h 684"/>
                <a:gd name="T6" fmla="*/ 0 w 1120"/>
                <a:gd name="T7" fmla="*/ 0 h 684"/>
                <a:gd name="T8" fmla="*/ 0 w 1120"/>
                <a:gd name="T9" fmla="*/ 0 h 684"/>
                <a:gd name="T10" fmla="*/ 0 w 1120"/>
                <a:gd name="T11" fmla="*/ 0 h 684"/>
                <a:gd name="T12" fmla="*/ 0 w 1120"/>
                <a:gd name="T13" fmla="*/ 0 h 684"/>
                <a:gd name="T14" fmla="*/ 0 w 1120"/>
                <a:gd name="T15" fmla="*/ 0 h 684"/>
                <a:gd name="T16" fmla="*/ 0 w 1120"/>
                <a:gd name="T17" fmla="*/ 0 h 684"/>
                <a:gd name="T18" fmla="*/ 0 w 1120"/>
                <a:gd name="T19" fmla="*/ 0 h 684"/>
                <a:gd name="T20" fmla="*/ 0 w 1120"/>
                <a:gd name="T21" fmla="*/ 0 h 684"/>
                <a:gd name="T22" fmla="*/ 0 w 1120"/>
                <a:gd name="T23" fmla="*/ 0 h 684"/>
                <a:gd name="T24" fmla="*/ 0 w 1120"/>
                <a:gd name="T25" fmla="*/ 0 h 684"/>
                <a:gd name="T26" fmla="*/ 0 w 1120"/>
                <a:gd name="T27" fmla="*/ 0 h 684"/>
                <a:gd name="T28" fmla="*/ 0 w 1120"/>
                <a:gd name="T29" fmla="*/ 0 h 684"/>
                <a:gd name="T30" fmla="*/ 0 w 1120"/>
                <a:gd name="T31" fmla="*/ 0 h 684"/>
                <a:gd name="T32" fmla="*/ 0 w 1120"/>
                <a:gd name="T33" fmla="*/ 0 h 684"/>
                <a:gd name="T34" fmla="*/ 0 w 1120"/>
                <a:gd name="T35" fmla="*/ 0 h 684"/>
                <a:gd name="T36" fmla="*/ 0 w 1120"/>
                <a:gd name="T37" fmla="*/ 0 h 684"/>
                <a:gd name="T38" fmla="*/ 0 w 1120"/>
                <a:gd name="T39" fmla="*/ 0 h 684"/>
                <a:gd name="T40" fmla="*/ 0 w 1120"/>
                <a:gd name="T41" fmla="*/ 0 h 684"/>
                <a:gd name="T42" fmla="*/ 0 w 1120"/>
                <a:gd name="T43" fmla="*/ 0 h 684"/>
                <a:gd name="T44" fmla="*/ 0 w 1120"/>
                <a:gd name="T45" fmla="*/ 0 h 684"/>
                <a:gd name="T46" fmla="*/ 0 w 1120"/>
                <a:gd name="T47" fmla="*/ 0 h 684"/>
                <a:gd name="T48" fmla="*/ 0 w 1120"/>
                <a:gd name="T49" fmla="*/ 0 h 684"/>
                <a:gd name="T50" fmla="*/ 0 w 1120"/>
                <a:gd name="T51" fmla="*/ 0 h 684"/>
                <a:gd name="T52" fmla="*/ 0 w 1120"/>
                <a:gd name="T53" fmla="*/ 0 h 684"/>
                <a:gd name="T54" fmla="*/ 0 w 1120"/>
                <a:gd name="T55" fmla="*/ 0 h 684"/>
                <a:gd name="T56" fmla="*/ 0 w 1120"/>
                <a:gd name="T57" fmla="*/ 0 h 684"/>
                <a:gd name="T58" fmla="*/ 0 w 1120"/>
                <a:gd name="T59" fmla="*/ 0 h 684"/>
                <a:gd name="T60" fmla="*/ 0 w 1120"/>
                <a:gd name="T61" fmla="*/ 0 h 684"/>
                <a:gd name="T62" fmla="*/ 0 w 1120"/>
                <a:gd name="T63" fmla="*/ 0 h 684"/>
                <a:gd name="T64" fmla="*/ 0 w 1120"/>
                <a:gd name="T65" fmla="*/ 0 h 684"/>
                <a:gd name="T66" fmla="*/ 0 w 1120"/>
                <a:gd name="T67" fmla="*/ 0 h 6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0"/>
                <a:gd name="T103" fmla="*/ 0 h 684"/>
                <a:gd name="T104" fmla="*/ 1120 w 1120"/>
                <a:gd name="T105" fmla="*/ 684 h 6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0" h="684">
                  <a:moveTo>
                    <a:pt x="1120" y="456"/>
                  </a:moveTo>
                  <a:lnTo>
                    <a:pt x="1031" y="543"/>
                  </a:lnTo>
                  <a:lnTo>
                    <a:pt x="945" y="598"/>
                  </a:lnTo>
                  <a:lnTo>
                    <a:pt x="863" y="623"/>
                  </a:lnTo>
                  <a:lnTo>
                    <a:pt x="785" y="624"/>
                  </a:lnTo>
                  <a:lnTo>
                    <a:pt x="709" y="601"/>
                  </a:lnTo>
                  <a:lnTo>
                    <a:pt x="640" y="560"/>
                  </a:lnTo>
                  <a:lnTo>
                    <a:pt x="576" y="502"/>
                  </a:lnTo>
                  <a:lnTo>
                    <a:pt x="519" y="435"/>
                  </a:lnTo>
                  <a:lnTo>
                    <a:pt x="455" y="462"/>
                  </a:lnTo>
                  <a:lnTo>
                    <a:pt x="390" y="491"/>
                  </a:lnTo>
                  <a:lnTo>
                    <a:pt x="325" y="520"/>
                  </a:lnTo>
                  <a:lnTo>
                    <a:pt x="259" y="551"/>
                  </a:lnTo>
                  <a:lnTo>
                    <a:pt x="193" y="581"/>
                  </a:lnTo>
                  <a:lnTo>
                    <a:pt x="127" y="615"/>
                  </a:lnTo>
                  <a:lnTo>
                    <a:pt x="63" y="648"/>
                  </a:lnTo>
                  <a:lnTo>
                    <a:pt x="0" y="684"/>
                  </a:lnTo>
                  <a:lnTo>
                    <a:pt x="0" y="0"/>
                  </a:lnTo>
                  <a:lnTo>
                    <a:pt x="67" y="12"/>
                  </a:lnTo>
                  <a:lnTo>
                    <a:pt x="138" y="14"/>
                  </a:lnTo>
                  <a:lnTo>
                    <a:pt x="210" y="12"/>
                  </a:lnTo>
                  <a:lnTo>
                    <a:pt x="283" y="10"/>
                  </a:lnTo>
                  <a:lnTo>
                    <a:pt x="353" y="9"/>
                  </a:lnTo>
                  <a:lnTo>
                    <a:pt x="423" y="19"/>
                  </a:lnTo>
                  <a:lnTo>
                    <a:pt x="489" y="41"/>
                  </a:lnTo>
                  <a:lnTo>
                    <a:pt x="551" y="82"/>
                  </a:lnTo>
                  <a:lnTo>
                    <a:pt x="608" y="153"/>
                  </a:lnTo>
                  <a:lnTo>
                    <a:pt x="675" y="215"/>
                  </a:lnTo>
                  <a:lnTo>
                    <a:pt x="747" y="269"/>
                  </a:lnTo>
                  <a:lnTo>
                    <a:pt x="823" y="315"/>
                  </a:lnTo>
                  <a:lnTo>
                    <a:pt x="900" y="354"/>
                  </a:lnTo>
                  <a:lnTo>
                    <a:pt x="977" y="391"/>
                  </a:lnTo>
                  <a:lnTo>
                    <a:pt x="1050" y="423"/>
                  </a:lnTo>
                  <a:lnTo>
                    <a:pt x="1120" y="456"/>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159" name="Freeform 33"/>
            <p:cNvSpPr>
              <a:spLocks/>
            </p:cNvSpPr>
            <p:nvPr/>
          </p:nvSpPr>
          <p:spPr bwMode="auto">
            <a:xfrm>
              <a:off x="4133" y="1034"/>
              <a:ext cx="340" cy="109"/>
            </a:xfrm>
            <a:custGeom>
              <a:avLst/>
              <a:gdLst>
                <a:gd name="T0" fmla="*/ 0 w 1700"/>
                <a:gd name="T1" fmla="*/ 0 h 544"/>
                <a:gd name="T2" fmla="*/ 0 w 1700"/>
                <a:gd name="T3" fmla="*/ 0 h 544"/>
                <a:gd name="T4" fmla="*/ 0 w 1700"/>
                <a:gd name="T5" fmla="*/ 0 h 544"/>
                <a:gd name="T6" fmla="*/ 0 w 1700"/>
                <a:gd name="T7" fmla="*/ 0 h 544"/>
                <a:gd name="T8" fmla="*/ 0 w 1700"/>
                <a:gd name="T9" fmla="*/ 0 h 544"/>
                <a:gd name="T10" fmla="*/ 0 w 1700"/>
                <a:gd name="T11" fmla="*/ 0 h 544"/>
                <a:gd name="T12" fmla="*/ 0 w 1700"/>
                <a:gd name="T13" fmla="*/ 0 h 544"/>
                <a:gd name="T14" fmla="*/ 0 w 1700"/>
                <a:gd name="T15" fmla="*/ 0 h 544"/>
                <a:gd name="T16" fmla="*/ 0 w 1700"/>
                <a:gd name="T17" fmla="*/ 0 h 544"/>
                <a:gd name="T18" fmla="*/ 0 w 1700"/>
                <a:gd name="T19" fmla="*/ 0 h 544"/>
                <a:gd name="T20" fmla="*/ 0 w 1700"/>
                <a:gd name="T21" fmla="*/ 0 h 544"/>
                <a:gd name="T22" fmla="*/ 0 w 1700"/>
                <a:gd name="T23" fmla="*/ 0 h 544"/>
                <a:gd name="T24" fmla="*/ 0 w 1700"/>
                <a:gd name="T25" fmla="*/ 0 h 544"/>
                <a:gd name="T26" fmla="*/ 0 w 1700"/>
                <a:gd name="T27" fmla="*/ 0 h 544"/>
                <a:gd name="T28" fmla="*/ 0 w 1700"/>
                <a:gd name="T29" fmla="*/ 0 h 544"/>
                <a:gd name="T30" fmla="*/ 0 w 1700"/>
                <a:gd name="T31" fmla="*/ 0 h 544"/>
                <a:gd name="T32" fmla="*/ 0 w 1700"/>
                <a:gd name="T33" fmla="*/ 0 h 544"/>
                <a:gd name="T34" fmla="*/ 0 w 1700"/>
                <a:gd name="T35" fmla="*/ 0 h 544"/>
                <a:gd name="T36" fmla="*/ 0 w 1700"/>
                <a:gd name="T37" fmla="*/ 0 h 544"/>
                <a:gd name="T38" fmla="*/ 0 w 1700"/>
                <a:gd name="T39" fmla="*/ 0 h 544"/>
                <a:gd name="T40" fmla="*/ 0 w 1700"/>
                <a:gd name="T41" fmla="*/ 0 h 544"/>
                <a:gd name="T42" fmla="*/ 0 w 1700"/>
                <a:gd name="T43" fmla="*/ 0 h 544"/>
                <a:gd name="T44" fmla="*/ 0 w 1700"/>
                <a:gd name="T45" fmla="*/ 0 h 544"/>
                <a:gd name="T46" fmla="*/ 0 w 1700"/>
                <a:gd name="T47" fmla="*/ 0 h 544"/>
                <a:gd name="T48" fmla="*/ 0 w 1700"/>
                <a:gd name="T49" fmla="*/ 0 h 544"/>
                <a:gd name="T50" fmla="*/ 0 w 1700"/>
                <a:gd name="T51" fmla="*/ 0 h 544"/>
                <a:gd name="T52" fmla="*/ 0 w 1700"/>
                <a:gd name="T53" fmla="*/ 0 h 544"/>
                <a:gd name="T54" fmla="*/ 0 w 1700"/>
                <a:gd name="T55" fmla="*/ 0 h 544"/>
                <a:gd name="T56" fmla="*/ 0 w 1700"/>
                <a:gd name="T57" fmla="*/ 0 h 544"/>
                <a:gd name="T58" fmla="*/ 0 w 1700"/>
                <a:gd name="T59" fmla="*/ 0 h 544"/>
                <a:gd name="T60" fmla="*/ 0 w 1700"/>
                <a:gd name="T61" fmla="*/ 0 h 544"/>
                <a:gd name="T62" fmla="*/ 0 w 1700"/>
                <a:gd name="T63" fmla="*/ 0 h 544"/>
                <a:gd name="T64" fmla="*/ 0 w 1700"/>
                <a:gd name="T65" fmla="*/ 0 h 544"/>
                <a:gd name="T66" fmla="*/ 0 w 1700"/>
                <a:gd name="T67" fmla="*/ 0 h 544"/>
                <a:gd name="T68" fmla="*/ 0 w 1700"/>
                <a:gd name="T69" fmla="*/ 0 h 5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00"/>
                <a:gd name="T106" fmla="*/ 0 h 544"/>
                <a:gd name="T107" fmla="*/ 1700 w 1700"/>
                <a:gd name="T108" fmla="*/ 544 h 5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00" h="544">
                  <a:moveTo>
                    <a:pt x="1700" y="213"/>
                  </a:moveTo>
                  <a:lnTo>
                    <a:pt x="1690" y="452"/>
                  </a:lnTo>
                  <a:lnTo>
                    <a:pt x="1612" y="427"/>
                  </a:lnTo>
                  <a:lnTo>
                    <a:pt x="1524" y="410"/>
                  </a:lnTo>
                  <a:lnTo>
                    <a:pt x="1428" y="396"/>
                  </a:lnTo>
                  <a:lnTo>
                    <a:pt x="1329" y="388"/>
                  </a:lnTo>
                  <a:lnTo>
                    <a:pt x="1227" y="383"/>
                  </a:lnTo>
                  <a:lnTo>
                    <a:pt x="1129" y="380"/>
                  </a:lnTo>
                  <a:lnTo>
                    <a:pt x="1036" y="379"/>
                  </a:lnTo>
                  <a:lnTo>
                    <a:pt x="953" y="379"/>
                  </a:lnTo>
                  <a:lnTo>
                    <a:pt x="862" y="345"/>
                  </a:lnTo>
                  <a:lnTo>
                    <a:pt x="775" y="333"/>
                  </a:lnTo>
                  <a:lnTo>
                    <a:pt x="690" y="336"/>
                  </a:lnTo>
                  <a:lnTo>
                    <a:pt x="610" y="357"/>
                  </a:lnTo>
                  <a:lnTo>
                    <a:pt x="529" y="388"/>
                  </a:lnTo>
                  <a:lnTo>
                    <a:pt x="449" y="432"/>
                  </a:lnTo>
                  <a:lnTo>
                    <a:pt x="370" y="484"/>
                  </a:lnTo>
                  <a:lnTo>
                    <a:pt x="290" y="544"/>
                  </a:lnTo>
                  <a:lnTo>
                    <a:pt x="0" y="389"/>
                  </a:lnTo>
                  <a:lnTo>
                    <a:pt x="119" y="310"/>
                  </a:lnTo>
                  <a:lnTo>
                    <a:pt x="243" y="225"/>
                  </a:lnTo>
                  <a:lnTo>
                    <a:pt x="368" y="139"/>
                  </a:lnTo>
                  <a:lnTo>
                    <a:pt x="499" y="66"/>
                  </a:lnTo>
                  <a:lnTo>
                    <a:pt x="636" y="16"/>
                  </a:lnTo>
                  <a:lnTo>
                    <a:pt x="784" y="0"/>
                  </a:lnTo>
                  <a:lnTo>
                    <a:pt x="940" y="27"/>
                  </a:lnTo>
                  <a:lnTo>
                    <a:pt x="1109" y="109"/>
                  </a:lnTo>
                  <a:lnTo>
                    <a:pt x="1190" y="130"/>
                  </a:lnTo>
                  <a:lnTo>
                    <a:pt x="1282" y="148"/>
                  </a:lnTo>
                  <a:lnTo>
                    <a:pt x="1380" y="162"/>
                  </a:lnTo>
                  <a:lnTo>
                    <a:pt x="1474" y="176"/>
                  </a:lnTo>
                  <a:lnTo>
                    <a:pt x="1559" y="186"/>
                  </a:lnTo>
                  <a:lnTo>
                    <a:pt x="1630" y="196"/>
                  </a:lnTo>
                  <a:lnTo>
                    <a:pt x="1679" y="204"/>
                  </a:lnTo>
                  <a:lnTo>
                    <a:pt x="1700" y="213"/>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160" name="Freeform 34"/>
            <p:cNvSpPr>
              <a:spLocks/>
            </p:cNvSpPr>
            <p:nvPr/>
          </p:nvSpPr>
          <p:spPr bwMode="auto">
            <a:xfrm>
              <a:off x="3959" y="1075"/>
              <a:ext cx="516" cy="606"/>
            </a:xfrm>
            <a:custGeom>
              <a:avLst/>
              <a:gdLst>
                <a:gd name="T0" fmla="*/ 0 w 2583"/>
                <a:gd name="T1" fmla="*/ 0 h 3030"/>
                <a:gd name="T2" fmla="*/ 0 w 2583"/>
                <a:gd name="T3" fmla="*/ 0 h 3030"/>
                <a:gd name="T4" fmla="*/ 0 w 2583"/>
                <a:gd name="T5" fmla="*/ 0 h 3030"/>
                <a:gd name="T6" fmla="*/ 0 w 2583"/>
                <a:gd name="T7" fmla="*/ 0 h 3030"/>
                <a:gd name="T8" fmla="*/ 0 w 2583"/>
                <a:gd name="T9" fmla="*/ 0 h 3030"/>
                <a:gd name="T10" fmla="*/ 0 w 2583"/>
                <a:gd name="T11" fmla="*/ 0 h 3030"/>
                <a:gd name="T12" fmla="*/ 0 w 2583"/>
                <a:gd name="T13" fmla="*/ 0 h 3030"/>
                <a:gd name="T14" fmla="*/ 0 w 2583"/>
                <a:gd name="T15" fmla="*/ 0 h 3030"/>
                <a:gd name="T16" fmla="*/ 0 w 2583"/>
                <a:gd name="T17" fmla="*/ 0 h 3030"/>
                <a:gd name="T18" fmla="*/ 0 w 2583"/>
                <a:gd name="T19" fmla="*/ 0 h 3030"/>
                <a:gd name="T20" fmla="*/ 0 w 2583"/>
                <a:gd name="T21" fmla="*/ 0 h 3030"/>
                <a:gd name="T22" fmla="*/ 0 w 2583"/>
                <a:gd name="T23" fmla="*/ 0 h 3030"/>
                <a:gd name="T24" fmla="*/ 0 w 2583"/>
                <a:gd name="T25" fmla="*/ 0 h 3030"/>
                <a:gd name="T26" fmla="*/ 0 w 2583"/>
                <a:gd name="T27" fmla="*/ 0 h 3030"/>
                <a:gd name="T28" fmla="*/ 0 w 2583"/>
                <a:gd name="T29" fmla="*/ 0 h 3030"/>
                <a:gd name="T30" fmla="*/ 0 w 2583"/>
                <a:gd name="T31" fmla="*/ 0 h 3030"/>
                <a:gd name="T32" fmla="*/ 0 w 2583"/>
                <a:gd name="T33" fmla="*/ 0 h 3030"/>
                <a:gd name="T34" fmla="*/ 0 w 2583"/>
                <a:gd name="T35" fmla="*/ 0 h 3030"/>
                <a:gd name="T36" fmla="*/ 0 w 2583"/>
                <a:gd name="T37" fmla="*/ 0 h 3030"/>
                <a:gd name="T38" fmla="*/ 0 w 2583"/>
                <a:gd name="T39" fmla="*/ 0 h 3030"/>
                <a:gd name="T40" fmla="*/ 0 w 2583"/>
                <a:gd name="T41" fmla="*/ 0 h 3030"/>
                <a:gd name="T42" fmla="*/ 0 w 2583"/>
                <a:gd name="T43" fmla="*/ 0 h 3030"/>
                <a:gd name="T44" fmla="*/ 0 w 2583"/>
                <a:gd name="T45" fmla="*/ 0 h 3030"/>
                <a:gd name="T46" fmla="*/ 0 w 2583"/>
                <a:gd name="T47" fmla="*/ 0 h 3030"/>
                <a:gd name="T48" fmla="*/ 0 w 2583"/>
                <a:gd name="T49" fmla="*/ 0 h 3030"/>
                <a:gd name="T50" fmla="*/ 0 w 2583"/>
                <a:gd name="T51" fmla="*/ 0 h 3030"/>
                <a:gd name="T52" fmla="*/ 0 w 2583"/>
                <a:gd name="T53" fmla="*/ 0 h 3030"/>
                <a:gd name="T54" fmla="*/ 0 w 2583"/>
                <a:gd name="T55" fmla="*/ 0 h 3030"/>
                <a:gd name="T56" fmla="*/ 0 w 2583"/>
                <a:gd name="T57" fmla="*/ 0 h 3030"/>
                <a:gd name="T58" fmla="*/ 0 w 2583"/>
                <a:gd name="T59" fmla="*/ 0 h 3030"/>
                <a:gd name="T60" fmla="*/ 0 w 2583"/>
                <a:gd name="T61" fmla="*/ 0 h 3030"/>
                <a:gd name="T62" fmla="*/ 0 w 2583"/>
                <a:gd name="T63" fmla="*/ 0 h 3030"/>
                <a:gd name="T64" fmla="*/ 0 w 2583"/>
                <a:gd name="T65" fmla="*/ 0 h 3030"/>
                <a:gd name="T66" fmla="*/ 0 w 2583"/>
                <a:gd name="T67" fmla="*/ 0 h 3030"/>
                <a:gd name="T68" fmla="*/ 0 w 2583"/>
                <a:gd name="T69" fmla="*/ 0 h 3030"/>
                <a:gd name="T70" fmla="*/ 0 w 2583"/>
                <a:gd name="T71" fmla="*/ 0 h 3030"/>
                <a:gd name="T72" fmla="*/ 0 w 2583"/>
                <a:gd name="T73" fmla="*/ 0 h 3030"/>
                <a:gd name="T74" fmla="*/ 0 w 2583"/>
                <a:gd name="T75" fmla="*/ 0 h 3030"/>
                <a:gd name="T76" fmla="*/ 0 w 2583"/>
                <a:gd name="T77" fmla="*/ 0 h 3030"/>
                <a:gd name="T78" fmla="*/ 0 w 2583"/>
                <a:gd name="T79" fmla="*/ 0 h 3030"/>
                <a:gd name="T80" fmla="*/ 0 w 2583"/>
                <a:gd name="T81" fmla="*/ 0 h 3030"/>
                <a:gd name="T82" fmla="*/ 0 w 2583"/>
                <a:gd name="T83" fmla="*/ 0 h 3030"/>
                <a:gd name="T84" fmla="*/ 0 w 2583"/>
                <a:gd name="T85" fmla="*/ 0 h 3030"/>
                <a:gd name="T86" fmla="*/ 0 w 2583"/>
                <a:gd name="T87" fmla="*/ 0 h 3030"/>
                <a:gd name="T88" fmla="*/ 0 w 2583"/>
                <a:gd name="T89" fmla="*/ 0 h 3030"/>
                <a:gd name="T90" fmla="*/ 0 w 2583"/>
                <a:gd name="T91" fmla="*/ 0 h 3030"/>
                <a:gd name="T92" fmla="*/ 0 w 2583"/>
                <a:gd name="T93" fmla="*/ 0 h 3030"/>
                <a:gd name="T94" fmla="*/ 0 w 2583"/>
                <a:gd name="T95" fmla="*/ 0 h 3030"/>
                <a:gd name="T96" fmla="*/ 0 w 2583"/>
                <a:gd name="T97" fmla="*/ 0 h 3030"/>
                <a:gd name="T98" fmla="*/ 0 w 2583"/>
                <a:gd name="T99" fmla="*/ 0 h 3030"/>
                <a:gd name="T100" fmla="*/ 0 w 2583"/>
                <a:gd name="T101" fmla="*/ 0 h 3030"/>
                <a:gd name="T102" fmla="*/ 0 w 2583"/>
                <a:gd name="T103" fmla="*/ 0 h 3030"/>
                <a:gd name="T104" fmla="*/ 0 w 2583"/>
                <a:gd name="T105" fmla="*/ 0 h 3030"/>
                <a:gd name="T106" fmla="*/ 0 w 2583"/>
                <a:gd name="T107" fmla="*/ 0 h 3030"/>
                <a:gd name="T108" fmla="*/ 0 w 2583"/>
                <a:gd name="T109" fmla="*/ 0 h 3030"/>
                <a:gd name="T110" fmla="*/ 0 w 2583"/>
                <a:gd name="T111" fmla="*/ 0 h 3030"/>
                <a:gd name="T112" fmla="*/ 0 w 2583"/>
                <a:gd name="T113" fmla="*/ 0 h 30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583"/>
                <a:gd name="T172" fmla="*/ 0 h 3030"/>
                <a:gd name="T173" fmla="*/ 2583 w 2583"/>
                <a:gd name="T174" fmla="*/ 3030 h 30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583" h="3030">
                  <a:moveTo>
                    <a:pt x="1172" y="415"/>
                  </a:moveTo>
                  <a:lnTo>
                    <a:pt x="1223" y="355"/>
                  </a:lnTo>
                  <a:lnTo>
                    <a:pt x="1277" y="310"/>
                  </a:lnTo>
                  <a:lnTo>
                    <a:pt x="1334" y="275"/>
                  </a:lnTo>
                  <a:lnTo>
                    <a:pt x="1391" y="251"/>
                  </a:lnTo>
                  <a:lnTo>
                    <a:pt x="1449" y="232"/>
                  </a:lnTo>
                  <a:lnTo>
                    <a:pt x="1510" y="218"/>
                  </a:lnTo>
                  <a:lnTo>
                    <a:pt x="1569" y="207"/>
                  </a:lnTo>
                  <a:lnTo>
                    <a:pt x="1629" y="197"/>
                  </a:lnTo>
                  <a:lnTo>
                    <a:pt x="1738" y="229"/>
                  </a:lnTo>
                  <a:lnTo>
                    <a:pt x="1857" y="243"/>
                  </a:lnTo>
                  <a:lnTo>
                    <a:pt x="1981" y="242"/>
                  </a:lnTo>
                  <a:lnTo>
                    <a:pt x="2109" y="236"/>
                  </a:lnTo>
                  <a:lnTo>
                    <a:pt x="2235" y="231"/>
                  </a:lnTo>
                  <a:lnTo>
                    <a:pt x="2358" y="235"/>
                  </a:lnTo>
                  <a:lnTo>
                    <a:pt x="2474" y="255"/>
                  </a:lnTo>
                  <a:lnTo>
                    <a:pt x="2583" y="301"/>
                  </a:lnTo>
                  <a:lnTo>
                    <a:pt x="2572" y="417"/>
                  </a:lnTo>
                  <a:lnTo>
                    <a:pt x="2569" y="661"/>
                  </a:lnTo>
                  <a:lnTo>
                    <a:pt x="2567" y="1001"/>
                  </a:lnTo>
                  <a:lnTo>
                    <a:pt x="2569" y="1404"/>
                  </a:lnTo>
                  <a:lnTo>
                    <a:pt x="2570" y="1837"/>
                  </a:lnTo>
                  <a:lnTo>
                    <a:pt x="2572" y="2271"/>
                  </a:lnTo>
                  <a:lnTo>
                    <a:pt x="2574" y="2671"/>
                  </a:lnTo>
                  <a:lnTo>
                    <a:pt x="2572" y="3006"/>
                  </a:lnTo>
                  <a:lnTo>
                    <a:pt x="2307" y="3012"/>
                  </a:lnTo>
                  <a:lnTo>
                    <a:pt x="1955" y="3019"/>
                  </a:lnTo>
                  <a:lnTo>
                    <a:pt x="1552" y="3023"/>
                  </a:lnTo>
                  <a:lnTo>
                    <a:pt x="1134" y="3028"/>
                  </a:lnTo>
                  <a:lnTo>
                    <a:pt x="734" y="3029"/>
                  </a:lnTo>
                  <a:lnTo>
                    <a:pt x="389" y="3030"/>
                  </a:lnTo>
                  <a:lnTo>
                    <a:pt x="131" y="3029"/>
                  </a:lnTo>
                  <a:lnTo>
                    <a:pt x="0" y="3027"/>
                  </a:lnTo>
                  <a:lnTo>
                    <a:pt x="1" y="2692"/>
                  </a:lnTo>
                  <a:lnTo>
                    <a:pt x="3" y="2349"/>
                  </a:lnTo>
                  <a:lnTo>
                    <a:pt x="1" y="1997"/>
                  </a:lnTo>
                  <a:lnTo>
                    <a:pt x="1" y="1644"/>
                  </a:lnTo>
                  <a:lnTo>
                    <a:pt x="0" y="1289"/>
                  </a:lnTo>
                  <a:lnTo>
                    <a:pt x="1" y="940"/>
                  </a:lnTo>
                  <a:lnTo>
                    <a:pt x="4" y="598"/>
                  </a:lnTo>
                  <a:lnTo>
                    <a:pt x="10" y="269"/>
                  </a:lnTo>
                  <a:lnTo>
                    <a:pt x="65" y="210"/>
                  </a:lnTo>
                  <a:lnTo>
                    <a:pt x="126" y="166"/>
                  </a:lnTo>
                  <a:lnTo>
                    <a:pt x="192" y="132"/>
                  </a:lnTo>
                  <a:lnTo>
                    <a:pt x="262" y="106"/>
                  </a:lnTo>
                  <a:lnTo>
                    <a:pt x="331" y="83"/>
                  </a:lnTo>
                  <a:lnTo>
                    <a:pt x="400" y="60"/>
                  </a:lnTo>
                  <a:lnTo>
                    <a:pt x="467" y="33"/>
                  </a:lnTo>
                  <a:lnTo>
                    <a:pt x="529" y="0"/>
                  </a:lnTo>
                  <a:lnTo>
                    <a:pt x="600" y="78"/>
                  </a:lnTo>
                  <a:lnTo>
                    <a:pt x="678" y="141"/>
                  </a:lnTo>
                  <a:lnTo>
                    <a:pt x="759" y="191"/>
                  </a:lnTo>
                  <a:lnTo>
                    <a:pt x="842" y="234"/>
                  </a:lnTo>
                  <a:lnTo>
                    <a:pt x="926" y="272"/>
                  </a:lnTo>
                  <a:lnTo>
                    <a:pt x="1009" y="312"/>
                  </a:lnTo>
                  <a:lnTo>
                    <a:pt x="1092" y="358"/>
                  </a:lnTo>
                  <a:lnTo>
                    <a:pt x="1172" y="415"/>
                  </a:lnTo>
                  <a:close/>
                </a:path>
              </a:pathLst>
            </a:custGeom>
            <a:solidFill>
              <a:srgbClr val="33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161" name="Freeform 35"/>
            <p:cNvSpPr>
              <a:spLocks/>
            </p:cNvSpPr>
            <p:nvPr/>
          </p:nvSpPr>
          <p:spPr bwMode="auto">
            <a:xfrm>
              <a:off x="4519" y="446"/>
              <a:ext cx="29" cy="46"/>
            </a:xfrm>
            <a:custGeom>
              <a:avLst/>
              <a:gdLst>
                <a:gd name="T0" fmla="*/ 0 w 144"/>
                <a:gd name="T1" fmla="*/ 0 h 228"/>
                <a:gd name="T2" fmla="*/ 0 w 144"/>
                <a:gd name="T3" fmla="*/ 0 h 228"/>
                <a:gd name="T4" fmla="*/ 0 w 144"/>
                <a:gd name="T5" fmla="*/ 0 h 228"/>
                <a:gd name="T6" fmla="*/ 0 w 144"/>
                <a:gd name="T7" fmla="*/ 0 h 228"/>
                <a:gd name="T8" fmla="*/ 0 w 144"/>
                <a:gd name="T9" fmla="*/ 0 h 228"/>
                <a:gd name="T10" fmla="*/ 0 w 144"/>
                <a:gd name="T11" fmla="*/ 0 h 228"/>
                <a:gd name="T12" fmla="*/ 0 w 144"/>
                <a:gd name="T13" fmla="*/ 0 h 228"/>
                <a:gd name="T14" fmla="*/ 0 w 144"/>
                <a:gd name="T15" fmla="*/ 0 h 228"/>
                <a:gd name="T16" fmla="*/ 0 w 144"/>
                <a:gd name="T17" fmla="*/ 0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228"/>
                <a:gd name="T29" fmla="*/ 144 w 144"/>
                <a:gd name="T30" fmla="*/ 228 h 2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228">
                  <a:moveTo>
                    <a:pt x="144" y="0"/>
                  </a:moveTo>
                  <a:lnTo>
                    <a:pt x="30" y="228"/>
                  </a:lnTo>
                  <a:lnTo>
                    <a:pt x="0" y="228"/>
                  </a:lnTo>
                  <a:lnTo>
                    <a:pt x="0" y="218"/>
                  </a:lnTo>
                  <a:lnTo>
                    <a:pt x="124" y="0"/>
                  </a:lnTo>
                  <a:lnTo>
                    <a:pt x="131" y="0"/>
                  </a:lnTo>
                  <a:lnTo>
                    <a:pt x="138" y="0"/>
                  </a:lnTo>
                  <a:lnTo>
                    <a:pt x="142" y="0"/>
                  </a:lnTo>
                  <a:lnTo>
                    <a:pt x="1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162" name="Freeform 36"/>
            <p:cNvSpPr>
              <a:spLocks/>
            </p:cNvSpPr>
            <p:nvPr/>
          </p:nvSpPr>
          <p:spPr bwMode="auto">
            <a:xfrm>
              <a:off x="4502" y="451"/>
              <a:ext cx="10" cy="28"/>
            </a:xfrm>
            <a:custGeom>
              <a:avLst/>
              <a:gdLst>
                <a:gd name="T0" fmla="*/ 0 w 52"/>
                <a:gd name="T1" fmla="*/ 0 h 144"/>
                <a:gd name="T2" fmla="*/ 0 w 52"/>
                <a:gd name="T3" fmla="*/ 0 h 144"/>
                <a:gd name="T4" fmla="*/ 0 w 52"/>
                <a:gd name="T5" fmla="*/ 0 h 144"/>
                <a:gd name="T6" fmla="*/ 0 w 52"/>
                <a:gd name="T7" fmla="*/ 0 h 144"/>
                <a:gd name="T8" fmla="*/ 0 w 52"/>
                <a:gd name="T9" fmla="*/ 0 h 144"/>
                <a:gd name="T10" fmla="*/ 0 w 52"/>
                <a:gd name="T11" fmla="*/ 0 h 144"/>
                <a:gd name="T12" fmla="*/ 0 w 52"/>
                <a:gd name="T13" fmla="*/ 0 h 144"/>
                <a:gd name="T14" fmla="*/ 0 w 52"/>
                <a:gd name="T15" fmla="*/ 0 h 144"/>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144"/>
                <a:gd name="T26" fmla="*/ 52 w 52"/>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144">
                  <a:moveTo>
                    <a:pt x="52" y="10"/>
                  </a:moveTo>
                  <a:lnTo>
                    <a:pt x="32" y="144"/>
                  </a:lnTo>
                  <a:lnTo>
                    <a:pt x="0" y="134"/>
                  </a:lnTo>
                  <a:lnTo>
                    <a:pt x="42" y="0"/>
                  </a:lnTo>
                  <a:lnTo>
                    <a:pt x="46" y="0"/>
                  </a:lnTo>
                  <a:lnTo>
                    <a:pt x="50" y="1"/>
                  </a:lnTo>
                  <a:lnTo>
                    <a:pt x="51" y="3"/>
                  </a:lnTo>
                  <a:lnTo>
                    <a:pt x="52"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163" name="Freeform 37"/>
            <p:cNvSpPr>
              <a:spLocks/>
            </p:cNvSpPr>
            <p:nvPr/>
          </p:nvSpPr>
          <p:spPr bwMode="auto">
            <a:xfrm>
              <a:off x="4452" y="453"/>
              <a:ext cx="17" cy="37"/>
            </a:xfrm>
            <a:custGeom>
              <a:avLst/>
              <a:gdLst>
                <a:gd name="T0" fmla="*/ 0 w 83"/>
                <a:gd name="T1" fmla="*/ 0 h 182"/>
                <a:gd name="T2" fmla="*/ 0 w 83"/>
                <a:gd name="T3" fmla="*/ 0 h 182"/>
                <a:gd name="T4" fmla="*/ 0 w 83"/>
                <a:gd name="T5" fmla="*/ 0 h 182"/>
                <a:gd name="T6" fmla="*/ 0 w 83"/>
                <a:gd name="T7" fmla="*/ 0 h 182"/>
                <a:gd name="T8" fmla="*/ 0 w 83"/>
                <a:gd name="T9" fmla="*/ 0 h 182"/>
                <a:gd name="T10" fmla="*/ 0 w 83"/>
                <a:gd name="T11" fmla="*/ 0 h 182"/>
                <a:gd name="T12" fmla="*/ 0 w 83"/>
                <a:gd name="T13" fmla="*/ 0 h 182"/>
                <a:gd name="T14" fmla="*/ 0 w 83"/>
                <a:gd name="T15" fmla="*/ 0 h 182"/>
                <a:gd name="T16" fmla="*/ 0 w 83"/>
                <a:gd name="T17" fmla="*/ 0 h 182"/>
                <a:gd name="T18" fmla="*/ 0 w 83"/>
                <a:gd name="T19" fmla="*/ 0 h 182"/>
                <a:gd name="T20" fmla="*/ 0 w 83"/>
                <a:gd name="T21" fmla="*/ 0 h 182"/>
                <a:gd name="T22" fmla="*/ 0 w 83"/>
                <a:gd name="T23" fmla="*/ 0 h 182"/>
                <a:gd name="T24" fmla="*/ 0 w 83"/>
                <a:gd name="T25" fmla="*/ 0 h 182"/>
                <a:gd name="T26" fmla="*/ 0 w 83"/>
                <a:gd name="T27" fmla="*/ 0 h 182"/>
                <a:gd name="T28" fmla="*/ 0 w 83"/>
                <a:gd name="T29" fmla="*/ 0 h 182"/>
                <a:gd name="T30" fmla="*/ 0 w 83"/>
                <a:gd name="T31" fmla="*/ 0 h 182"/>
                <a:gd name="T32" fmla="*/ 0 w 83"/>
                <a:gd name="T33" fmla="*/ 0 h 182"/>
                <a:gd name="T34" fmla="*/ 0 w 83"/>
                <a:gd name="T35" fmla="*/ 0 h 182"/>
                <a:gd name="T36" fmla="*/ 0 w 83"/>
                <a:gd name="T37" fmla="*/ 0 h 182"/>
                <a:gd name="T38" fmla="*/ 0 w 83"/>
                <a:gd name="T39" fmla="*/ 0 h 182"/>
                <a:gd name="T40" fmla="*/ 0 w 83"/>
                <a:gd name="T41" fmla="*/ 0 h 182"/>
                <a:gd name="T42" fmla="*/ 0 w 83"/>
                <a:gd name="T43" fmla="*/ 0 h 1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182"/>
                <a:gd name="T68" fmla="*/ 83 w 83"/>
                <a:gd name="T69" fmla="*/ 182 h 1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182">
                  <a:moveTo>
                    <a:pt x="11" y="6"/>
                  </a:moveTo>
                  <a:lnTo>
                    <a:pt x="21" y="25"/>
                  </a:lnTo>
                  <a:lnTo>
                    <a:pt x="32" y="46"/>
                  </a:lnTo>
                  <a:lnTo>
                    <a:pt x="41" y="67"/>
                  </a:lnTo>
                  <a:lnTo>
                    <a:pt x="50" y="90"/>
                  </a:lnTo>
                  <a:lnTo>
                    <a:pt x="58" y="112"/>
                  </a:lnTo>
                  <a:lnTo>
                    <a:pt x="67" y="135"/>
                  </a:lnTo>
                  <a:lnTo>
                    <a:pt x="75" y="158"/>
                  </a:lnTo>
                  <a:lnTo>
                    <a:pt x="83" y="182"/>
                  </a:lnTo>
                  <a:lnTo>
                    <a:pt x="73" y="182"/>
                  </a:lnTo>
                  <a:lnTo>
                    <a:pt x="58" y="164"/>
                  </a:lnTo>
                  <a:lnTo>
                    <a:pt x="47" y="145"/>
                  </a:lnTo>
                  <a:lnTo>
                    <a:pt x="36" y="123"/>
                  </a:lnTo>
                  <a:lnTo>
                    <a:pt x="29" y="101"/>
                  </a:lnTo>
                  <a:lnTo>
                    <a:pt x="21" y="77"/>
                  </a:lnTo>
                  <a:lnTo>
                    <a:pt x="14" y="53"/>
                  </a:lnTo>
                  <a:lnTo>
                    <a:pt x="7" y="29"/>
                  </a:lnTo>
                  <a:lnTo>
                    <a:pt x="0" y="6"/>
                  </a:lnTo>
                  <a:lnTo>
                    <a:pt x="2" y="4"/>
                  </a:lnTo>
                  <a:lnTo>
                    <a:pt x="5" y="1"/>
                  </a:lnTo>
                  <a:lnTo>
                    <a:pt x="8" y="0"/>
                  </a:lnTo>
                  <a:lnTo>
                    <a:pt x="1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164" name="Freeform 38"/>
            <p:cNvSpPr>
              <a:spLocks/>
            </p:cNvSpPr>
            <p:nvPr/>
          </p:nvSpPr>
          <p:spPr bwMode="auto">
            <a:xfrm>
              <a:off x="4477" y="459"/>
              <a:ext cx="9" cy="16"/>
            </a:xfrm>
            <a:custGeom>
              <a:avLst/>
              <a:gdLst>
                <a:gd name="T0" fmla="*/ 0 w 42"/>
                <a:gd name="T1" fmla="*/ 0 h 84"/>
                <a:gd name="T2" fmla="*/ 0 w 42"/>
                <a:gd name="T3" fmla="*/ 0 h 84"/>
                <a:gd name="T4" fmla="*/ 0 w 42"/>
                <a:gd name="T5" fmla="*/ 0 h 84"/>
                <a:gd name="T6" fmla="*/ 0 w 42"/>
                <a:gd name="T7" fmla="*/ 0 h 84"/>
                <a:gd name="T8" fmla="*/ 0 w 42"/>
                <a:gd name="T9" fmla="*/ 0 h 84"/>
                <a:gd name="T10" fmla="*/ 0 w 42"/>
                <a:gd name="T11" fmla="*/ 0 h 84"/>
                <a:gd name="T12" fmla="*/ 0 w 42"/>
                <a:gd name="T13" fmla="*/ 0 h 84"/>
                <a:gd name="T14" fmla="*/ 0 w 42"/>
                <a:gd name="T15" fmla="*/ 0 h 84"/>
                <a:gd name="T16" fmla="*/ 0 w 42"/>
                <a:gd name="T17" fmla="*/ 0 h 84"/>
                <a:gd name="T18" fmla="*/ 0 w 42"/>
                <a:gd name="T19" fmla="*/ 0 h 84"/>
                <a:gd name="T20" fmla="*/ 0 w 42"/>
                <a:gd name="T21" fmla="*/ 0 h 84"/>
                <a:gd name="T22" fmla="*/ 0 w 42"/>
                <a:gd name="T23" fmla="*/ 0 h 84"/>
                <a:gd name="T24" fmla="*/ 0 w 42"/>
                <a:gd name="T25" fmla="*/ 0 h 84"/>
                <a:gd name="T26" fmla="*/ 0 w 42"/>
                <a:gd name="T27" fmla="*/ 0 h 84"/>
                <a:gd name="T28" fmla="*/ 0 w 42"/>
                <a:gd name="T29" fmla="*/ 0 h 84"/>
                <a:gd name="T30" fmla="*/ 0 w 42"/>
                <a:gd name="T31" fmla="*/ 0 h 84"/>
                <a:gd name="T32" fmla="*/ 0 w 42"/>
                <a:gd name="T33" fmla="*/ 0 h 84"/>
                <a:gd name="T34" fmla="*/ 0 w 42"/>
                <a:gd name="T35" fmla="*/ 0 h 84"/>
                <a:gd name="T36" fmla="*/ 0 w 42"/>
                <a:gd name="T37" fmla="*/ 0 h 84"/>
                <a:gd name="T38" fmla="*/ 0 w 42"/>
                <a:gd name="T39" fmla="*/ 0 h 84"/>
                <a:gd name="T40" fmla="*/ 0 w 42"/>
                <a:gd name="T41" fmla="*/ 0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84"/>
                <a:gd name="T65" fmla="*/ 42 w 42"/>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84">
                  <a:moveTo>
                    <a:pt x="42" y="74"/>
                  </a:moveTo>
                  <a:lnTo>
                    <a:pt x="34" y="75"/>
                  </a:lnTo>
                  <a:lnTo>
                    <a:pt x="26" y="78"/>
                  </a:lnTo>
                  <a:lnTo>
                    <a:pt x="18" y="82"/>
                  </a:lnTo>
                  <a:lnTo>
                    <a:pt x="10" y="84"/>
                  </a:lnTo>
                  <a:lnTo>
                    <a:pt x="8" y="71"/>
                  </a:lnTo>
                  <a:lnTo>
                    <a:pt x="7" y="59"/>
                  </a:lnTo>
                  <a:lnTo>
                    <a:pt x="3" y="46"/>
                  </a:lnTo>
                  <a:lnTo>
                    <a:pt x="2" y="34"/>
                  </a:lnTo>
                  <a:lnTo>
                    <a:pt x="0" y="22"/>
                  </a:lnTo>
                  <a:lnTo>
                    <a:pt x="1" y="13"/>
                  </a:lnTo>
                  <a:lnTo>
                    <a:pt x="3" y="5"/>
                  </a:lnTo>
                  <a:lnTo>
                    <a:pt x="10" y="0"/>
                  </a:lnTo>
                  <a:lnTo>
                    <a:pt x="16" y="5"/>
                  </a:lnTo>
                  <a:lnTo>
                    <a:pt x="21" y="13"/>
                  </a:lnTo>
                  <a:lnTo>
                    <a:pt x="25" y="22"/>
                  </a:lnTo>
                  <a:lnTo>
                    <a:pt x="29" y="33"/>
                  </a:lnTo>
                  <a:lnTo>
                    <a:pt x="31" y="43"/>
                  </a:lnTo>
                  <a:lnTo>
                    <a:pt x="35" y="53"/>
                  </a:lnTo>
                  <a:lnTo>
                    <a:pt x="37" y="64"/>
                  </a:lnTo>
                  <a:lnTo>
                    <a:pt x="4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165" name="Freeform 39"/>
            <p:cNvSpPr>
              <a:spLocks/>
            </p:cNvSpPr>
            <p:nvPr/>
          </p:nvSpPr>
          <p:spPr bwMode="auto">
            <a:xfrm>
              <a:off x="4542" y="485"/>
              <a:ext cx="20" cy="16"/>
            </a:xfrm>
            <a:custGeom>
              <a:avLst/>
              <a:gdLst>
                <a:gd name="T0" fmla="*/ 0 w 103"/>
                <a:gd name="T1" fmla="*/ 0 h 76"/>
                <a:gd name="T2" fmla="*/ 0 w 103"/>
                <a:gd name="T3" fmla="*/ 0 h 76"/>
                <a:gd name="T4" fmla="*/ 0 w 103"/>
                <a:gd name="T5" fmla="*/ 0 h 76"/>
                <a:gd name="T6" fmla="*/ 0 w 103"/>
                <a:gd name="T7" fmla="*/ 0 h 76"/>
                <a:gd name="T8" fmla="*/ 0 w 103"/>
                <a:gd name="T9" fmla="*/ 0 h 76"/>
                <a:gd name="T10" fmla="*/ 0 w 103"/>
                <a:gd name="T11" fmla="*/ 0 h 76"/>
                <a:gd name="T12" fmla="*/ 0 w 103"/>
                <a:gd name="T13" fmla="*/ 0 h 76"/>
                <a:gd name="T14" fmla="*/ 0 w 103"/>
                <a:gd name="T15" fmla="*/ 0 h 76"/>
                <a:gd name="T16" fmla="*/ 0 w 103"/>
                <a:gd name="T17" fmla="*/ 0 h 76"/>
                <a:gd name="T18" fmla="*/ 0 w 103"/>
                <a:gd name="T19" fmla="*/ 0 h 76"/>
                <a:gd name="T20" fmla="*/ 0 w 103"/>
                <a:gd name="T21" fmla="*/ 0 h 76"/>
                <a:gd name="T22" fmla="*/ 0 w 103"/>
                <a:gd name="T23" fmla="*/ 0 h 76"/>
                <a:gd name="T24" fmla="*/ 0 w 103"/>
                <a:gd name="T25" fmla="*/ 0 h 76"/>
                <a:gd name="T26" fmla="*/ 0 w 103"/>
                <a:gd name="T27" fmla="*/ 0 h 76"/>
                <a:gd name="T28" fmla="*/ 0 w 103"/>
                <a:gd name="T29" fmla="*/ 0 h 76"/>
                <a:gd name="T30" fmla="*/ 0 w 103"/>
                <a:gd name="T31" fmla="*/ 0 h 76"/>
                <a:gd name="T32" fmla="*/ 0 w 103"/>
                <a:gd name="T33" fmla="*/ 0 h 76"/>
                <a:gd name="T34" fmla="*/ 0 w 103"/>
                <a:gd name="T35" fmla="*/ 0 h 76"/>
                <a:gd name="T36" fmla="*/ 0 w 103"/>
                <a:gd name="T37" fmla="*/ 0 h 76"/>
                <a:gd name="T38" fmla="*/ 0 w 103"/>
                <a:gd name="T39" fmla="*/ 0 h 76"/>
                <a:gd name="T40" fmla="*/ 0 w 103"/>
                <a:gd name="T41" fmla="*/ 0 h 76"/>
                <a:gd name="T42" fmla="*/ 0 w 103"/>
                <a:gd name="T43" fmla="*/ 0 h 76"/>
                <a:gd name="T44" fmla="*/ 0 w 103"/>
                <a:gd name="T45" fmla="*/ 0 h 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3"/>
                <a:gd name="T70" fmla="*/ 0 h 76"/>
                <a:gd name="T71" fmla="*/ 103 w 103"/>
                <a:gd name="T72" fmla="*/ 76 h 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3" h="76">
                  <a:moveTo>
                    <a:pt x="103" y="2"/>
                  </a:moveTo>
                  <a:lnTo>
                    <a:pt x="95" y="9"/>
                  </a:lnTo>
                  <a:lnTo>
                    <a:pt x="87" y="18"/>
                  </a:lnTo>
                  <a:lnTo>
                    <a:pt x="79" y="28"/>
                  </a:lnTo>
                  <a:lnTo>
                    <a:pt x="71" y="38"/>
                  </a:lnTo>
                  <a:lnTo>
                    <a:pt x="63" y="47"/>
                  </a:lnTo>
                  <a:lnTo>
                    <a:pt x="55" y="56"/>
                  </a:lnTo>
                  <a:lnTo>
                    <a:pt x="47" y="65"/>
                  </a:lnTo>
                  <a:lnTo>
                    <a:pt x="41" y="74"/>
                  </a:lnTo>
                  <a:lnTo>
                    <a:pt x="33" y="75"/>
                  </a:lnTo>
                  <a:lnTo>
                    <a:pt x="26" y="76"/>
                  </a:lnTo>
                  <a:lnTo>
                    <a:pt x="20" y="74"/>
                  </a:lnTo>
                  <a:lnTo>
                    <a:pt x="16" y="72"/>
                  </a:lnTo>
                  <a:lnTo>
                    <a:pt x="7" y="66"/>
                  </a:lnTo>
                  <a:lnTo>
                    <a:pt x="0" y="64"/>
                  </a:lnTo>
                  <a:lnTo>
                    <a:pt x="10" y="54"/>
                  </a:lnTo>
                  <a:lnTo>
                    <a:pt x="23" y="43"/>
                  </a:lnTo>
                  <a:lnTo>
                    <a:pt x="34" y="31"/>
                  </a:lnTo>
                  <a:lnTo>
                    <a:pt x="47" y="21"/>
                  </a:lnTo>
                  <a:lnTo>
                    <a:pt x="60" y="10"/>
                  </a:lnTo>
                  <a:lnTo>
                    <a:pt x="73" y="3"/>
                  </a:lnTo>
                  <a:lnTo>
                    <a:pt x="87" y="0"/>
                  </a:lnTo>
                  <a:lnTo>
                    <a:pt x="10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166" name="Freeform 40"/>
            <p:cNvSpPr>
              <a:spLocks/>
            </p:cNvSpPr>
            <p:nvPr/>
          </p:nvSpPr>
          <p:spPr bwMode="auto">
            <a:xfrm>
              <a:off x="4429" y="487"/>
              <a:ext cx="115" cy="115"/>
            </a:xfrm>
            <a:custGeom>
              <a:avLst/>
              <a:gdLst>
                <a:gd name="T0" fmla="*/ 0 w 571"/>
                <a:gd name="T1" fmla="*/ 0 h 573"/>
                <a:gd name="T2" fmla="*/ 0 w 571"/>
                <a:gd name="T3" fmla="*/ 0 h 573"/>
                <a:gd name="T4" fmla="*/ 0 w 571"/>
                <a:gd name="T5" fmla="*/ 0 h 573"/>
                <a:gd name="T6" fmla="*/ 0 w 571"/>
                <a:gd name="T7" fmla="*/ 0 h 573"/>
                <a:gd name="T8" fmla="*/ 0 w 571"/>
                <a:gd name="T9" fmla="*/ 0 h 573"/>
                <a:gd name="T10" fmla="*/ 0 w 571"/>
                <a:gd name="T11" fmla="*/ 0 h 573"/>
                <a:gd name="T12" fmla="*/ 0 w 571"/>
                <a:gd name="T13" fmla="*/ 0 h 573"/>
                <a:gd name="T14" fmla="*/ 0 w 571"/>
                <a:gd name="T15" fmla="*/ 0 h 573"/>
                <a:gd name="T16" fmla="*/ 0 w 571"/>
                <a:gd name="T17" fmla="*/ 0 h 573"/>
                <a:gd name="T18" fmla="*/ 0 w 571"/>
                <a:gd name="T19" fmla="*/ 0 h 573"/>
                <a:gd name="T20" fmla="*/ 0 w 571"/>
                <a:gd name="T21" fmla="*/ 0 h 573"/>
                <a:gd name="T22" fmla="*/ 0 w 571"/>
                <a:gd name="T23" fmla="*/ 0 h 573"/>
                <a:gd name="T24" fmla="*/ 0 w 571"/>
                <a:gd name="T25" fmla="*/ 0 h 573"/>
                <a:gd name="T26" fmla="*/ 0 w 571"/>
                <a:gd name="T27" fmla="*/ 0 h 573"/>
                <a:gd name="T28" fmla="*/ 0 w 571"/>
                <a:gd name="T29" fmla="*/ 0 h 573"/>
                <a:gd name="T30" fmla="*/ 0 w 571"/>
                <a:gd name="T31" fmla="*/ 0 h 573"/>
                <a:gd name="T32" fmla="*/ 0 w 571"/>
                <a:gd name="T33" fmla="*/ 0 h 573"/>
                <a:gd name="T34" fmla="*/ 0 w 571"/>
                <a:gd name="T35" fmla="*/ 0 h 573"/>
                <a:gd name="T36" fmla="*/ 0 w 571"/>
                <a:gd name="T37" fmla="*/ 0 h 573"/>
                <a:gd name="T38" fmla="*/ 0 w 571"/>
                <a:gd name="T39" fmla="*/ 0 h 573"/>
                <a:gd name="T40" fmla="*/ 0 w 571"/>
                <a:gd name="T41" fmla="*/ 0 h 573"/>
                <a:gd name="T42" fmla="*/ 0 w 571"/>
                <a:gd name="T43" fmla="*/ 0 h 573"/>
                <a:gd name="T44" fmla="*/ 0 w 571"/>
                <a:gd name="T45" fmla="*/ 0 h 573"/>
                <a:gd name="T46" fmla="*/ 0 w 571"/>
                <a:gd name="T47" fmla="*/ 0 h 573"/>
                <a:gd name="T48" fmla="*/ 0 w 571"/>
                <a:gd name="T49" fmla="*/ 0 h 573"/>
                <a:gd name="T50" fmla="*/ 0 w 571"/>
                <a:gd name="T51" fmla="*/ 0 h 573"/>
                <a:gd name="T52" fmla="*/ 0 w 571"/>
                <a:gd name="T53" fmla="*/ 0 h 573"/>
                <a:gd name="T54" fmla="*/ 0 w 571"/>
                <a:gd name="T55" fmla="*/ 0 h 573"/>
                <a:gd name="T56" fmla="*/ 0 w 571"/>
                <a:gd name="T57" fmla="*/ 0 h 573"/>
                <a:gd name="T58" fmla="*/ 0 w 571"/>
                <a:gd name="T59" fmla="*/ 0 h 573"/>
                <a:gd name="T60" fmla="*/ 0 w 571"/>
                <a:gd name="T61" fmla="*/ 0 h 573"/>
                <a:gd name="T62" fmla="*/ 0 w 571"/>
                <a:gd name="T63" fmla="*/ 0 h 573"/>
                <a:gd name="T64" fmla="*/ 0 w 571"/>
                <a:gd name="T65" fmla="*/ 0 h 573"/>
                <a:gd name="T66" fmla="*/ 0 w 571"/>
                <a:gd name="T67" fmla="*/ 0 h 573"/>
                <a:gd name="T68" fmla="*/ 0 w 571"/>
                <a:gd name="T69" fmla="*/ 0 h 573"/>
                <a:gd name="T70" fmla="*/ 0 w 571"/>
                <a:gd name="T71" fmla="*/ 0 h 573"/>
                <a:gd name="T72" fmla="*/ 0 w 571"/>
                <a:gd name="T73" fmla="*/ 0 h 573"/>
                <a:gd name="T74" fmla="*/ 0 w 571"/>
                <a:gd name="T75" fmla="*/ 0 h 573"/>
                <a:gd name="T76" fmla="*/ 0 w 571"/>
                <a:gd name="T77" fmla="*/ 0 h 573"/>
                <a:gd name="T78" fmla="*/ 0 w 571"/>
                <a:gd name="T79" fmla="*/ 0 h 573"/>
                <a:gd name="T80" fmla="*/ 0 w 571"/>
                <a:gd name="T81" fmla="*/ 0 h 573"/>
                <a:gd name="T82" fmla="*/ 0 w 571"/>
                <a:gd name="T83" fmla="*/ 0 h 573"/>
                <a:gd name="T84" fmla="*/ 0 w 571"/>
                <a:gd name="T85" fmla="*/ 0 h 573"/>
                <a:gd name="T86" fmla="*/ 0 w 571"/>
                <a:gd name="T87" fmla="*/ 0 h 573"/>
                <a:gd name="T88" fmla="*/ 0 w 571"/>
                <a:gd name="T89" fmla="*/ 0 h 573"/>
                <a:gd name="T90" fmla="*/ 0 w 571"/>
                <a:gd name="T91" fmla="*/ 0 h 573"/>
                <a:gd name="T92" fmla="*/ 0 w 571"/>
                <a:gd name="T93" fmla="*/ 0 h 573"/>
                <a:gd name="T94" fmla="*/ 0 w 571"/>
                <a:gd name="T95" fmla="*/ 0 h 573"/>
                <a:gd name="T96" fmla="*/ 0 w 571"/>
                <a:gd name="T97" fmla="*/ 0 h 573"/>
                <a:gd name="T98" fmla="*/ 0 w 571"/>
                <a:gd name="T99" fmla="*/ 0 h 573"/>
                <a:gd name="T100" fmla="*/ 0 w 571"/>
                <a:gd name="T101" fmla="*/ 0 h 573"/>
                <a:gd name="T102" fmla="*/ 0 w 571"/>
                <a:gd name="T103" fmla="*/ 0 h 573"/>
                <a:gd name="T104" fmla="*/ 0 w 571"/>
                <a:gd name="T105" fmla="*/ 0 h 573"/>
                <a:gd name="T106" fmla="*/ 0 w 571"/>
                <a:gd name="T107" fmla="*/ 0 h 57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71"/>
                <a:gd name="T163" fmla="*/ 0 h 573"/>
                <a:gd name="T164" fmla="*/ 571 w 571"/>
                <a:gd name="T165" fmla="*/ 573 h 57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71" h="573">
                  <a:moveTo>
                    <a:pt x="322" y="74"/>
                  </a:moveTo>
                  <a:lnTo>
                    <a:pt x="373" y="178"/>
                  </a:lnTo>
                  <a:lnTo>
                    <a:pt x="396" y="181"/>
                  </a:lnTo>
                  <a:lnTo>
                    <a:pt x="420" y="183"/>
                  </a:lnTo>
                  <a:lnTo>
                    <a:pt x="443" y="184"/>
                  </a:lnTo>
                  <a:lnTo>
                    <a:pt x="468" y="186"/>
                  </a:lnTo>
                  <a:lnTo>
                    <a:pt x="492" y="186"/>
                  </a:lnTo>
                  <a:lnTo>
                    <a:pt x="518" y="187"/>
                  </a:lnTo>
                  <a:lnTo>
                    <a:pt x="544" y="187"/>
                  </a:lnTo>
                  <a:lnTo>
                    <a:pt x="571" y="188"/>
                  </a:lnTo>
                  <a:lnTo>
                    <a:pt x="568" y="196"/>
                  </a:lnTo>
                  <a:lnTo>
                    <a:pt x="561" y="209"/>
                  </a:lnTo>
                  <a:lnTo>
                    <a:pt x="558" y="220"/>
                  </a:lnTo>
                  <a:lnTo>
                    <a:pt x="561" y="230"/>
                  </a:lnTo>
                  <a:lnTo>
                    <a:pt x="467" y="334"/>
                  </a:lnTo>
                  <a:lnTo>
                    <a:pt x="470" y="360"/>
                  </a:lnTo>
                  <a:lnTo>
                    <a:pt x="474" y="386"/>
                  </a:lnTo>
                  <a:lnTo>
                    <a:pt x="477" y="411"/>
                  </a:lnTo>
                  <a:lnTo>
                    <a:pt x="482" y="437"/>
                  </a:lnTo>
                  <a:lnTo>
                    <a:pt x="485" y="462"/>
                  </a:lnTo>
                  <a:lnTo>
                    <a:pt x="490" y="488"/>
                  </a:lnTo>
                  <a:lnTo>
                    <a:pt x="494" y="514"/>
                  </a:lnTo>
                  <a:lnTo>
                    <a:pt x="499" y="541"/>
                  </a:lnTo>
                  <a:lnTo>
                    <a:pt x="498" y="542"/>
                  </a:lnTo>
                  <a:lnTo>
                    <a:pt x="496" y="547"/>
                  </a:lnTo>
                  <a:lnTo>
                    <a:pt x="493" y="553"/>
                  </a:lnTo>
                  <a:lnTo>
                    <a:pt x="487" y="561"/>
                  </a:lnTo>
                  <a:lnTo>
                    <a:pt x="475" y="555"/>
                  </a:lnTo>
                  <a:lnTo>
                    <a:pt x="465" y="547"/>
                  </a:lnTo>
                  <a:lnTo>
                    <a:pt x="455" y="535"/>
                  </a:lnTo>
                  <a:lnTo>
                    <a:pt x="446" y="525"/>
                  </a:lnTo>
                  <a:lnTo>
                    <a:pt x="435" y="513"/>
                  </a:lnTo>
                  <a:lnTo>
                    <a:pt x="425" y="503"/>
                  </a:lnTo>
                  <a:lnTo>
                    <a:pt x="415" y="494"/>
                  </a:lnTo>
                  <a:lnTo>
                    <a:pt x="405" y="489"/>
                  </a:lnTo>
                  <a:lnTo>
                    <a:pt x="333" y="427"/>
                  </a:lnTo>
                  <a:lnTo>
                    <a:pt x="309" y="436"/>
                  </a:lnTo>
                  <a:lnTo>
                    <a:pt x="289" y="449"/>
                  </a:lnTo>
                  <a:lnTo>
                    <a:pt x="268" y="465"/>
                  </a:lnTo>
                  <a:lnTo>
                    <a:pt x="249" y="483"/>
                  </a:lnTo>
                  <a:lnTo>
                    <a:pt x="229" y="500"/>
                  </a:lnTo>
                  <a:lnTo>
                    <a:pt x="209" y="517"/>
                  </a:lnTo>
                  <a:lnTo>
                    <a:pt x="188" y="531"/>
                  </a:lnTo>
                  <a:lnTo>
                    <a:pt x="166" y="541"/>
                  </a:lnTo>
                  <a:lnTo>
                    <a:pt x="168" y="547"/>
                  </a:lnTo>
                  <a:lnTo>
                    <a:pt x="168" y="553"/>
                  </a:lnTo>
                  <a:lnTo>
                    <a:pt x="165" y="559"/>
                  </a:lnTo>
                  <a:lnTo>
                    <a:pt x="162" y="564"/>
                  </a:lnTo>
                  <a:lnTo>
                    <a:pt x="155" y="566"/>
                  </a:lnTo>
                  <a:lnTo>
                    <a:pt x="150" y="569"/>
                  </a:lnTo>
                  <a:lnTo>
                    <a:pt x="142" y="571"/>
                  </a:lnTo>
                  <a:lnTo>
                    <a:pt x="135" y="573"/>
                  </a:lnTo>
                  <a:lnTo>
                    <a:pt x="125" y="573"/>
                  </a:lnTo>
                  <a:lnTo>
                    <a:pt x="126" y="549"/>
                  </a:lnTo>
                  <a:lnTo>
                    <a:pt x="130" y="526"/>
                  </a:lnTo>
                  <a:lnTo>
                    <a:pt x="137" y="505"/>
                  </a:lnTo>
                  <a:lnTo>
                    <a:pt x="146" y="484"/>
                  </a:lnTo>
                  <a:lnTo>
                    <a:pt x="154" y="462"/>
                  </a:lnTo>
                  <a:lnTo>
                    <a:pt x="163" y="440"/>
                  </a:lnTo>
                  <a:lnTo>
                    <a:pt x="170" y="418"/>
                  </a:lnTo>
                  <a:lnTo>
                    <a:pt x="177" y="396"/>
                  </a:lnTo>
                  <a:lnTo>
                    <a:pt x="156" y="379"/>
                  </a:lnTo>
                  <a:lnTo>
                    <a:pt x="138" y="362"/>
                  </a:lnTo>
                  <a:lnTo>
                    <a:pt x="121" y="346"/>
                  </a:lnTo>
                  <a:lnTo>
                    <a:pt x="104" y="331"/>
                  </a:lnTo>
                  <a:lnTo>
                    <a:pt x="86" y="315"/>
                  </a:lnTo>
                  <a:lnTo>
                    <a:pt x="68" y="303"/>
                  </a:lnTo>
                  <a:lnTo>
                    <a:pt x="50" y="290"/>
                  </a:lnTo>
                  <a:lnTo>
                    <a:pt x="32" y="282"/>
                  </a:lnTo>
                  <a:lnTo>
                    <a:pt x="30" y="273"/>
                  </a:lnTo>
                  <a:lnTo>
                    <a:pt x="26" y="266"/>
                  </a:lnTo>
                  <a:lnTo>
                    <a:pt x="21" y="261"/>
                  </a:lnTo>
                  <a:lnTo>
                    <a:pt x="16" y="255"/>
                  </a:lnTo>
                  <a:lnTo>
                    <a:pt x="9" y="248"/>
                  </a:lnTo>
                  <a:lnTo>
                    <a:pt x="5" y="243"/>
                  </a:lnTo>
                  <a:lnTo>
                    <a:pt x="0" y="236"/>
                  </a:lnTo>
                  <a:lnTo>
                    <a:pt x="0" y="230"/>
                  </a:lnTo>
                  <a:lnTo>
                    <a:pt x="11" y="220"/>
                  </a:lnTo>
                  <a:lnTo>
                    <a:pt x="33" y="218"/>
                  </a:lnTo>
                  <a:lnTo>
                    <a:pt x="57" y="216"/>
                  </a:lnTo>
                  <a:lnTo>
                    <a:pt x="79" y="211"/>
                  </a:lnTo>
                  <a:lnTo>
                    <a:pt x="103" y="208"/>
                  </a:lnTo>
                  <a:lnTo>
                    <a:pt x="126" y="202"/>
                  </a:lnTo>
                  <a:lnTo>
                    <a:pt x="150" y="196"/>
                  </a:lnTo>
                  <a:lnTo>
                    <a:pt x="173" y="192"/>
                  </a:lnTo>
                  <a:lnTo>
                    <a:pt x="197" y="188"/>
                  </a:lnTo>
                  <a:lnTo>
                    <a:pt x="202" y="168"/>
                  </a:lnTo>
                  <a:lnTo>
                    <a:pt x="209" y="150"/>
                  </a:lnTo>
                  <a:lnTo>
                    <a:pt x="218" y="133"/>
                  </a:lnTo>
                  <a:lnTo>
                    <a:pt x="229" y="116"/>
                  </a:lnTo>
                  <a:lnTo>
                    <a:pt x="238" y="98"/>
                  </a:lnTo>
                  <a:lnTo>
                    <a:pt x="247" y="80"/>
                  </a:lnTo>
                  <a:lnTo>
                    <a:pt x="254" y="62"/>
                  </a:lnTo>
                  <a:lnTo>
                    <a:pt x="260" y="44"/>
                  </a:lnTo>
                  <a:lnTo>
                    <a:pt x="266" y="38"/>
                  </a:lnTo>
                  <a:lnTo>
                    <a:pt x="269" y="34"/>
                  </a:lnTo>
                  <a:lnTo>
                    <a:pt x="272" y="28"/>
                  </a:lnTo>
                  <a:lnTo>
                    <a:pt x="273" y="22"/>
                  </a:lnTo>
                  <a:lnTo>
                    <a:pt x="272" y="10"/>
                  </a:lnTo>
                  <a:lnTo>
                    <a:pt x="270" y="2"/>
                  </a:lnTo>
                  <a:lnTo>
                    <a:pt x="283" y="0"/>
                  </a:lnTo>
                  <a:lnTo>
                    <a:pt x="292" y="5"/>
                  </a:lnTo>
                  <a:lnTo>
                    <a:pt x="298" y="13"/>
                  </a:lnTo>
                  <a:lnTo>
                    <a:pt x="303" y="26"/>
                  </a:lnTo>
                  <a:lnTo>
                    <a:pt x="307" y="38"/>
                  </a:lnTo>
                  <a:lnTo>
                    <a:pt x="310" y="52"/>
                  </a:lnTo>
                  <a:lnTo>
                    <a:pt x="315" y="64"/>
                  </a:lnTo>
                  <a:lnTo>
                    <a:pt x="32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167" name="Freeform 41"/>
            <p:cNvSpPr>
              <a:spLocks/>
            </p:cNvSpPr>
            <p:nvPr/>
          </p:nvSpPr>
          <p:spPr bwMode="auto">
            <a:xfrm>
              <a:off x="4432" y="490"/>
              <a:ext cx="16" cy="17"/>
            </a:xfrm>
            <a:custGeom>
              <a:avLst/>
              <a:gdLst>
                <a:gd name="T0" fmla="*/ 0 w 83"/>
                <a:gd name="T1" fmla="*/ 0 h 84"/>
                <a:gd name="T2" fmla="*/ 0 w 83"/>
                <a:gd name="T3" fmla="*/ 0 h 84"/>
                <a:gd name="T4" fmla="*/ 0 w 83"/>
                <a:gd name="T5" fmla="*/ 0 h 84"/>
                <a:gd name="T6" fmla="*/ 0 w 83"/>
                <a:gd name="T7" fmla="*/ 0 h 84"/>
                <a:gd name="T8" fmla="*/ 0 w 83"/>
                <a:gd name="T9" fmla="*/ 0 h 84"/>
                <a:gd name="T10" fmla="*/ 0 w 83"/>
                <a:gd name="T11" fmla="*/ 0 h 84"/>
                <a:gd name="T12" fmla="*/ 0 w 83"/>
                <a:gd name="T13" fmla="*/ 0 h 84"/>
                <a:gd name="T14" fmla="*/ 0 w 83"/>
                <a:gd name="T15" fmla="*/ 0 h 84"/>
                <a:gd name="T16" fmla="*/ 0 w 83"/>
                <a:gd name="T17" fmla="*/ 0 h 84"/>
                <a:gd name="T18" fmla="*/ 0 w 83"/>
                <a:gd name="T19" fmla="*/ 0 h 84"/>
                <a:gd name="T20" fmla="*/ 0 w 83"/>
                <a:gd name="T21" fmla="*/ 0 h 84"/>
                <a:gd name="T22" fmla="*/ 0 w 83"/>
                <a:gd name="T23" fmla="*/ 0 h 84"/>
                <a:gd name="T24" fmla="*/ 0 w 83"/>
                <a:gd name="T25" fmla="*/ 0 h 84"/>
                <a:gd name="T26" fmla="*/ 0 w 83"/>
                <a:gd name="T27" fmla="*/ 0 h 84"/>
                <a:gd name="T28" fmla="*/ 0 w 83"/>
                <a:gd name="T29" fmla="*/ 0 h 84"/>
                <a:gd name="T30" fmla="*/ 0 w 83"/>
                <a:gd name="T31" fmla="*/ 0 h 84"/>
                <a:gd name="T32" fmla="*/ 0 w 83"/>
                <a:gd name="T33" fmla="*/ 0 h 84"/>
                <a:gd name="T34" fmla="*/ 0 w 83"/>
                <a:gd name="T35" fmla="*/ 0 h 84"/>
                <a:gd name="T36" fmla="*/ 0 w 83"/>
                <a:gd name="T37" fmla="*/ 0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84"/>
                <a:gd name="T59" fmla="*/ 83 w 83"/>
                <a:gd name="T60" fmla="*/ 84 h 8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84">
                  <a:moveTo>
                    <a:pt x="83" y="52"/>
                  </a:moveTo>
                  <a:lnTo>
                    <a:pt x="73" y="84"/>
                  </a:lnTo>
                  <a:lnTo>
                    <a:pt x="61" y="77"/>
                  </a:lnTo>
                  <a:lnTo>
                    <a:pt x="50" y="71"/>
                  </a:lnTo>
                  <a:lnTo>
                    <a:pt x="40" y="63"/>
                  </a:lnTo>
                  <a:lnTo>
                    <a:pt x="32" y="56"/>
                  </a:lnTo>
                  <a:lnTo>
                    <a:pt x="22" y="47"/>
                  </a:lnTo>
                  <a:lnTo>
                    <a:pt x="14" y="38"/>
                  </a:lnTo>
                  <a:lnTo>
                    <a:pt x="6" y="27"/>
                  </a:lnTo>
                  <a:lnTo>
                    <a:pt x="0" y="21"/>
                  </a:lnTo>
                  <a:lnTo>
                    <a:pt x="10" y="0"/>
                  </a:lnTo>
                  <a:lnTo>
                    <a:pt x="16" y="7"/>
                  </a:lnTo>
                  <a:lnTo>
                    <a:pt x="27" y="15"/>
                  </a:lnTo>
                  <a:lnTo>
                    <a:pt x="36" y="22"/>
                  </a:lnTo>
                  <a:lnTo>
                    <a:pt x="46" y="30"/>
                  </a:lnTo>
                  <a:lnTo>
                    <a:pt x="55" y="35"/>
                  </a:lnTo>
                  <a:lnTo>
                    <a:pt x="65" y="42"/>
                  </a:lnTo>
                  <a:lnTo>
                    <a:pt x="74" y="47"/>
                  </a:lnTo>
                  <a:lnTo>
                    <a:pt x="83"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168" name="Freeform 42"/>
            <p:cNvSpPr>
              <a:spLocks/>
            </p:cNvSpPr>
            <p:nvPr/>
          </p:nvSpPr>
          <p:spPr bwMode="auto">
            <a:xfrm>
              <a:off x="4392" y="498"/>
              <a:ext cx="35" cy="21"/>
            </a:xfrm>
            <a:custGeom>
              <a:avLst/>
              <a:gdLst>
                <a:gd name="T0" fmla="*/ 0 w 176"/>
                <a:gd name="T1" fmla="*/ 0 h 106"/>
                <a:gd name="T2" fmla="*/ 0 w 176"/>
                <a:gd name="T3" fmla="*/ 0 h 106"/>
                <a:gd name="T4" fmla="*/ 0 w 176"/>
                <a:gd name="T5" fmla="*/ 0 h 106"/>
                <a:gd name="T6" fmla="*/ 0 w 176"/>
                <a:gd name="T7" fmla="*/ 0 h 106"/>
                <a:gd name="T8" fmla="*/ 0 w 176"/>
                <a:gd name="T9" fmla="*/ 0 h 106"/>
                <a:gd name="T10" fmla="*/ 0 w 176"/>
                <a:gd name="T11" fmla="*/ 0 h 106"/>
                <a:gd name="T12" fmla="*/ 0 w 176"/>
                <a:gd name="T13" fmla="*/ 0 h 106"/>
                <a:gd name="T14" fmla="*/ 0 w 176"/>
                <a:gd name="T15" fmla="*/ 0 h 106"/>
                <a:gd name="T16" fmla="*/ 0 w 176"/>
                <a:gd name="T17" fmla="*/ 0 h 106"/>
                <a:gd name="T18" fmla="*/ 0 w 176"/>
                <a:gd name="T19" fmla="*/ 0 h 106"/>
                <a:gd name="T20" fmla="*/ 0 w 176"/>
                <a:gd name="T21" fmla="*/ 0 h 106"/>
                <a:gd name="T22" fmla="*/ 0 w 176"/>
                <a:gd name="T23" fmla="*/ 0 h 106"/>
                <a:gd name="T24" fmla="*/ 0 w 176"/>
                <a:gd name="T25" fmla="*/ 0 h 106"/>
                <a:gd name="T26" fmla="*/ 0 w 176"/>
                <a:gd name="T27" fmla="*/ 0 h 106"/>
                <a:gd name="T28" fmla="*/ 0 w 176"/>
                <a:gd name="T29" fmla="*/ 0 h 106"/>
                <a:gd name="T30" fmla="*/ 0 w 176"/>
                <a:gd name="T31" fmla="*/ 0 h 106"/>
                <a:gd name="T32" fmla="*/ 0 w 176"/>
                <a:gd name="T33" fmla="*/ 0 h 106"/>
                <a:gd name="T34" fmla="*/ 0 w 176"/>
                <a:gd name="T35" fmla="*/ 0 h 106"/>
                <a:gd name="T36" fmla="*/ 0 w 176"/>
                <a:gd name="T37" fmla="*/ 0 h 106"/>
                <a:gd name="T38" fmla="*/ 0 w 176"/>
                <a:gd name="T39" fmla="*/ 0 h 106"/>
                <a:gd name="T40" fmla="*/ 0 w 176"/>
                <a:gd name="T41" fmla="*/ 0 h 106"/>
                <a:gd name="T42" fmla="*/ 0 w 176"/>
                <a:gd name="T43" fmla="*/ 0 h 106"/>
                <a:gd name="T44" fmla="*/ 0 w 176"/>
                <a:gd name="T45" fmla="*/ 0 h 106"/>
                <a:gd name="T46" fmla="*/ 0 w 176"/>
                <a:gd name="T47" fmla="*/ 0 h 106"/>
                <a:gd name="T48" fmla="*/ 0 w 176"/>
                <a:gd name="T49" fmla="*/ 0 h 106"/>
                <a:gd name="T50" fmla="*/ 0 w 176"/>
                <a:gd name="T51" fmla="*/ 0 h 10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6"/>
                <a:gd name="T79" fmla="*/ 0 h 106"/>
                <a:gd name="T80" fmla="*/ 176 w 176"/>
                <a:gd name="T81" fmla="*/ 106 h 10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6" h="106">
                  <a:moveTo>
                    <a:pt x="166" y="74"/>
                  </a:moveTo>
                  <a:lnTo>
                    <a:pt x="176" y="106"/>
                  </a:lnTo>
                  <a:lnTo>
                    <a:pt x="152" y="97"/>
                  </a:lnTo>
                  <a:lnTo>
                    <a:pt x="129" y="88"/>
                  </a:lnTo>
                  <a:lnTo>
                    <a:pt x="106" y="77"/>
                  </a:lnTo>
                  <a:lnTo>
                    <a:pt x="84" y="66"/>
                  </a:lnTo>
                  <a:lnTo>
                    <a:pt x="61" y="53"/>
                  </a:lnTo>
                  <a:lnTo>
                    <a:pt x="39" y="40"/>
                  </a:lnTo>
                  <a:lnTo>
                    <a:pt x="19" y="26"/>
                  </a:lnTo>
                  <a:lnTo>
                    <a:pt x="0" y="12"/>
                  </a:lnTo>
                  <a:lnTo>
                    <a:pt x="7" y="3"/>
                  </a:lnTo>
                  <a:lnTo>
                    <a:pt x="15" y="0"/>
                  </a:lnTo>
                  <a:lnTo>
                    <a:pt x="22" y="1"/>
                  </a:lnTo>
                  <a:lnTo>
                    <a:pt x="30" y="5"/>
                  </a:lnTo>
                  <a:lnTo>
                    <a:pt x="37" y="10"/>
                  </a:lnTo>
                  <a:lnTo>
                    <a:pt x="46" y="16"/>
                  </a:lnTo>
                  <a:lnTo>
                    <a:pt x="53" y="20"/>
                  </a:lnTo>
                  <a:lnTo>
                    <a:pt x="62" y="22"/>
                  </a:lnTo>
                  <a:lnTo>
                    <a:pt x="73" y="29"/>
                  </a:lnTo>
                  <a:lnTo>
                    <a:pt x="85" y="39"/>
                  </a:lnTo>
                  <a:lnTo>
                    <a:pt x="96" y="47"/>
                  </a:lnTo>
                  <a:lnTo>
                    <a:pt x="110" y="56"/>
                  </a:lnTo>
                  <a:lnTo>
                    <a:pt x="122" y="62"/>
                  </a:lnTo>
                  <a:lnTo>
                    <a:pt x="135" y="69"/>
                  </a:lnTo>
                  <a:lnTo>
                    <a:pt x="149" y="72"/>
                  </a:lnTo>
                  <a:lnTo>
                    <a:pt x="166"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169" name="Freeform 43"/>
            <p:cNvSpPr>
              <a:spLocks/>
            </p:cNvSpPr>
            <p:nvPr/>
          </p:nvSpPr>
          <p:spPr bwMode="auto">
            <a:xfrm>
              <a:off x="4438" y="498"/>
              <a:ext cx="97" cy="91"/>
            </a:xfrm>
            <a:custGeom>
              <a:avLst/>
              <a:gdLst>
                <a:gd name="T0" fmla="*/ 0 w 487"/>
                <a:gd name="T1" fmla="*/ 0 h 456"/>
                <a:gd name="T2" fmla="*/ 0 w 487"/>
                <a:gd name="T3" fmla="*/ 0 h 456"/>
                <a:gd name="T4" fmla="*/ 0 w 487"/>
                <a:gd name="T5" fmla="*/ 0 h 456"/>
                <a:gd name="T6" fmla="*/ 0 w 487"/>
                <a:gd name="T7" fmla="*/ 0 h 456"/>
                <a:gd name="T8" fmla="*/ 0 w 487"/>
                <a:gd name="T9" fmla="*/ 0 h 456"/>
                <a:gd name="T10" fmla="*/ 0 w 487"/>
                <a:gd name="T11" fmla="*/ 0 h 456"/>
                <a:gd name="T12" fmla="*/ 0 w 487"/>
                <a:gd name="T13" fmla="*/ 0 h 456"/>
                <a:gd name="T14" fmla="*/ 0 w 487"/>
                <a:gd name="T15" fmla="*/ 0 h 456"/>
                <a:gd name="T16" fmla="*/ 0 w 487"/>
                <a:gd name="T17" fmla="*/ 0 h 456"/>
                <a:gd name="T18" fmla="*/ 0 w 487"/>
                <a:gd name="T19" fmla="*/ 0 h 456"/>
                <a:gd name="T20" fmla="*/ 0 w 487"/>
                <a:gd name="T21" fmla="*/ 0 h 456"/>
                <a:gd name="T22" fmla="*/ 0 w 487"/>
                <a:gd name="T23" fmla="*/ 0 h 456"/>
                <a:gd name="T24" fmla="*/ 0 w 487"/>
                <a:gd name="T25" fmla="*/ 0 h 456"/>
                <a:gd name="T26" fmla="*/ 0 w 487"/>
                <a:gd name="T27" fmla="*/ 0 h 456"/>
                <a:gd name="T28" fmla="*/ 0 w 487"/>
                <a:gd name="T29" fmla="*/ 0 h 456"/>
                <a:gd name="T30" fmla="*/ 0 w 487"/>
                <a:gd name="T31" fmla="*/ 0 h 456"/>
                <a:gd name="T32" fmla="*/ 0 w 487"/>
                <a:gd name="T33" fmla="*/ 0 h 456"/>
                <a:gd name="T34" fmla="*/ 0 w 487"/>
                <a:gd name="T35" fmla="*/ 0 h 456"/>
                <a:gd name="T36" fmla="*/ 0 w 487"/>
                <a:gd name="T37" fmla="*/ 0 h 456"/>
                <a:gd name="T38" fmla="*/ 0 w 487"/>
                <a:gd name="T39" fmla="*/ 0 h 456"/>
                <a:gd name="T40" fmla="*/ 0 w 487"/>
                <a:gd name="T41" fmla="*/ 0 h 456"/>
                <a:gd name="T42" fmla="*/ 0 w 487"/>
                <a:gd name="T43" fmla="*/ 0 h 456"/>
                <a:gd name="T44" fmla="*/ 0 w 487"/>
                <a:gd name="T45" fmla="*/ 0 h 456"/>
                <a:gd name="T46" fmla="*/ 0 w 487"/>
                <a:gd name="T47" fmla="*/ 0 h 456"/>
                <a:gd name="T48" fmla="*/ 0 w 487"/>
                <a:gd name="T49" fmla="*/ 0 h 456"/>
                <a:gd name="T50" fmla="*/ 0 w 487"/>
                <a:gd name="T51" fmla="*/ 0 h 456"/>
                <a:gd name="T52" fmla="*/ 0 w 487"/>
                <a:gd name="T53" fmla="*/ 0 h 456"/>
                <a:gd name="T54" fmla="*/ 0 w 487"/>
                <a:gd name="T55" fmla="*/ 0 h 456"/>
                <a:gd name="T56" fmla="*/ 0 w 487"/>
                <a:gd name="T57" fmla="*/ 0 h 456"/>
                <a:gd name="T58" fmla="*/ 0 w 487"/>
                <a:gd name="T59" fmla="*/ 0 h 456"/>
                <a:gd name="T60" fmla="*/ 0 w 487"/>
                <a:gd name="T61" fmla="*/ 0 h 456"/>
                <a:gd name="T62" fmla="*/ 0 w 487"/>
                <a:gd name="T63" fmla="*/ 0 h 456"/>
                <a:gd name="T64" fmla="*/ 0 w 487"/>
                <a:gd name="T65" fmla="*/ 0 h 456"/>
                <a:gd name="T66" fmla="*/ 0 w 487"/>
                <a:gd name="T67" fmla="*/ 0 h 456"/>
                <a:gd name="T68" fmla="*/ 0 w 487"/>
                <a:gd name="T69" fmla="*/ 0 h 456"/>
                <a:gd name="T70" fmla="*/ 0 w 487"/>
                <a:gd name="T71" fmla="*/ 0 h 456"/>
                <a:gd name="T72" fmla="*/ 0 w 487"/>
                <a:gd name="T73" fmla="*/ 0 h 456"/>
                <a:gd name="T74" fmla="*/ 0 w 487"/>
                <a:gd name="T75" fmla="*/ 0 h 456"/>
                <a:gd name="T76" fmla="*/ 0 w 487"/>
                <a:gd name="T77" fmla="*/ 0 h 456"/>
                <a:gd name="T78" fmla="*/ 0 w 487"/>
                <a:gd name="T79" fmla="*/ 0 h 456"/>
                <a:gd name="T80" fmla="*/ 0 w 487"/>
                <a:gd name="T81" fmla="*/ 0 h 456"/>
                <a:gd name="T82" fmla="*/ 0 w 487"/>
                <a:gd name="T83" fmla="*/ 0 h 456"/>
                <a:gd name="T84" fmla="*/ 0 w 487"/>
                <a:gd name="T85" fmla="*/ 0 h 456"/>
                <a:gd name="T86" fmla="*/ 0 w 487"/>
                <a:gd name="T87" fmla="*/ 0 h 456"/>
                <a:gd name="T88" fmla="*/ 0 w 487"/>
                <a:gd name="T89" fmla="*/ 0 h 456"/>
                <a:gd name="T90" fmla="*/ 0 w 487"/>
                <a:gd name="T91" fmla="*/ 0 h 456"/>
                <a:gd name="T92" fmla="*/ 0 w 487"/>
                <a:gd name="T93" fmla="*/ 0 h 456"/>
                <a:gd name="T94" fmla="*/ 0 w 487"/>
                <a:gd name="T95" fmla="*/ 0 h 456"/>
                <a:gd name="T96" fmla="*/ 0 w 487"/>
                <a:gd name="T97" fmla="*/ 0 h 456"/>
                <a:gd name="T98" fmla="*/ 0 w 487"/>
                <a:gd name="T99" fmla="*/ 0 h 456"/>
                <a:gd name="T100" fmla="*/ 0 w 487"/>
                <a:gd name="T101" fmla="*/ 0 h 456"/>
                <a:gd name="T102" fmla="*/ 0 w 487"/>
                <a:gd name="T103" fmla="*/ 0 h 456"/>
                <a:gd name="T104" fmla="*/ 0 w 487"/>
                <a:gd name="T105" fmla="*/ 0 h 456"/>
                <a:gd name="T106" fmla="*/ 0 w 487"/>
                <a:gd name="T107" fmla="*/ 0 h 456"/>
                <a:gd name="T108" fmla="*/ 0 w 487"/>
                <a:gd name="T109" fmla="*/ 0 h 456"/>
                <a:gd name="T110" fmla="*/ 0 w 487"/>
                <a:gd name="T111" fmla="*/ 0 h 456"/>
                <a:gd name="T112" fmla="*/ 0 w 487"/>
                <a:gd name="T113" fmla="*/ 0 h 456"/>
                <a:gd name="T114" fmla="*/ 0 w 487"/>
                <a:gd name="T115" fmla="*/ 0 h 456"/>
                <a:gd name="T116" fmla="*/ 0 w 487"/>
                <a:gd name="T117" fmla="*/ 0 h 456"/>
                <a:gd name="T118" fmla="*/ 0 w 487"/>
                <a:gd name="T119" fmla="*/ 0 h 456"/>
                <a:gd name="T120" fmla="*/ 0 w 487"/>
                <a:gd name="T121" fmla="*/ 0 h 456"/>
                <a:gd name="T122" fmla="*/ 0 w 487"/>
                <a:gd name="T123" fmla="*/ 0 h 4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7"/>
                <a:gd name="T187" fmla="*/ 0 h 456"/>
                <a:gd name="T188" fmla="*/ 487 w 487"/>
                <a:gd name="T189" fmla="*/ 456 h 4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7" h="456">
                  <a:moveTo>
                    <a:pt x="331" y="176"/>
                  </a:moveTo>
                  <a:lnTo>
                    <a:pt x="347" y="166"/>
                  </a:lnTo>
                  <a:lnTo>
                    <a:pt x="365" y="160"/>
                  </a:lnTo>
                  <a:lnTo>
                    <a:pt x="384" y="158"/>
                  </a:lnTo>
                  <a:lnTo>
                    <a:pt x="405" y="159"/>
                  </a:lnTo>
                  <a:lnTo>
                    <a:pt x="425" y="160"/>
                  </a:lnTo>
                  <a:lnTo>
                    <a:pt x="445" y="163"/>
                  </a:lnTo>
                  <a:lnTo>
                    <a:pt x="466" y="164"/>
                  </a:lnTo>
                  <a:lnTo>
                    <a:pt x="487" y="166"/>
                  </a:lnTo>
                  <a:lnTo>
                    <a:pt x="393" y="280"/>
                  </a:lnTo>
                  <a:lnTo>
                    <a:pt x="425" y="445"/>
                  </a:lnTo>
                  <a:lnTo>
                    <a:pt x="413" y="435"/>
                  </a:lnTo>
                  <a:lnTo>
                    <a:pt x="403" y="421"/>
                  </a:lnTo>
                  <a:lnTo>
                    <a:pt x="391" y="407"/>
                  </a:lnTo>
                  <a:lnTo>
                    <a:pt x="381" y="393"/>
                  </a:lnTo>
                  <a:lnTo>
                    <a:pt x="370" y="381"/>
                  </a:lnTo>
                  <a:lnTo>
                    <a:pt x="358" y="372"/>
                  </a:lnTo>
                  <a:lnTo>
                    <a:pt x="345" y="368"/>
                  </a:lnTo>
                  <a:lnTo>
                    <a:pt x="331" y="373"/>
                  </a:lnTo>
                  <a:lnTo>
                    <a:pt x="325" y="364"/>
                  </a:lnTo>
                  <a:lnTo>
                    <a:pt x="318" y="357"/>
                  </a:lnTo>
                  <a:lnTo>
                    <a:pt x="308" y="350"/>
                  </a:lnTo>
                  <a:lnTo>
                    <a:pt x="299" y="347"/>
                  </a:lnTo>
                  <a:lnTo>
                    <a:pt x="287" y="342"/>
                  </a:lnTo>
                  <a:lnTo>
                    <a:pt x="277" y="342"/>
                  </a:lnTo>
                  <a:lnTo>
                    <a:pt x="267" y="346"/>
                  </a:lnTo>
                  <a:lnTo>
                    <a:pt x="259" y="353"/>
                  </a:lnTo>
                  <a:lnTo>
                    <a:pt x="135" y="456"/>
                  </a:lnTo>
                  <a:lnTo>
                    <a:pt x="135" y="440"/>
                  </a:lnTo>
                  <a:lnTo>
                    <a:pt x="139" y="425"/>
                  </a:lnTo>
                  <a:lnTo>
                    <a:pt x="144" y="408"/>
                  </a:lnTo>
                  <a:lnTo>
                    <a:pt x="150" y="393"/>
                  </a:lnTo>
                  <a:lnTo>
                    <a:pt x="155" y="377"/>
                  </a:lnTo>
                  <a:lnTo>
                    <a:pt x="161" y="362"/>
                  </a:lnTo>
                  <a:lnTo>
                    <a:pt x="164" y="346"/>
                  </a:lnTo>
                  <a:lnTo>
                    <a:pt x="166" y="331"/>
                  </a:lnTo>
                  <a:lnTo>
                    <a:pt x="0" y="186"/>
                  </a:lnTo>
                  <a:lnTo>
                    <a:pt x="15" y="184"/>
                  </a:lnTo>
                  <a:lnTo>
                    <a:pt x="32" y="181"/>
                  </a:lnTo>
                  <a:lnTo>
                    <a:pt x="49" y="176"/>
                  </a:lnTo>
                  <a:lnTo>
                    <a:pt x="67" y="173"/>
                  </a:lnTo>
                  <a:lnTo>
                    <a:pt x="84" y="168"/>
                  </a:lnTo>
                  <a:lnTo>
                    <a:pt x="101" y="167"/>
                  </a:lnTo>
                  <a:lnTo>
                    <a:pt x="118" y="169"/>
                  </a:lnTo>
                  <a:lnTo>
                    <a:pt x="135" y="176"/>
                  </a:lnTo>
                  <a:lnTo>
                    <a:pt x="141" y="172"/>
                  </a:lnTo>
                  <a:lnTo>
                    <a:pt x="148" y="171"/>
                  </a:lnTo>
                  <a:lnTo>
                    <a:pt x="154" y="171"/>
                  </a:lnTo>
                  <a:lnTo>
                    <a:pt x="161" y="171"/>
                  </a:lnTo>
                  <a:lnTo>
                    <a:pt x="166" y="169"/>
                  </a:lnTo>
                  <a:lnTo>
                    <a:pt x="172" y="169"/>
                  </a:lnTo>
                  <a:lnTo>
                    <a:pt x="179" y="168"/>
                  </a:lnTo>
                  <a:lnTo>
                    <a:pt x="187" y="166"/>
                  </a:lnTo>
                  <a:lnTo>
                    <a:pt x="239" y="0"/>
                  </a:lnTo>
                  <a:lnTo>
                    <a:pt x="249" y="23"/>
                  </a:lnTo>
                  <a:lnTo>
                    <a:pt x="259" y="45"/>
                  </a:lnTo>
                  <a:lnTo>
                    <a:pt x="269" y="68"/>
                  </a:lnTo>
                  <a:lnTo>
                    <a:pt x="280" y="92"/>
                  </a:lnTo>
                  <a:lnTo>
                    <a:pt x="291" y="113"/>
                  </a:lnTo>
                  <a:lnTo>
                    <a:pt x="303" y="134"/>
                  </a:lnTo>
                  <a:lnTo>
                    <a:pt x="317" y="155"/>
                  </a:lnTo>
                  <a:lnTo>
                    <a:pt x="331"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170" name="Freeform 44"/>
            <p:cNvSpPr>
              <a:spLocks/>
            </p:cNvSpPr>
            <p:nvPr/>
          </p:nvSpPr>
          <p:spPr bwMode="auto">
            <a:xfrm>
              <a:off x="4557" y="525"/>
              <a:ext cx="36" cy="10"/>
            </a:xfrm>
            <a:custGeom>
              <a:avLst/>
              <a:gdLst>
                <a:gd name="T0" fmla="*/ 0 w 182"/>
                <a:gd name="T1" fmla="*/ 0 h 52"/>
                <a:gd name="T2" fmla="*/ 0 w 182"/>
                <a:gd name="T3" fmla="*/ 0 h 52"/>
                <a:gd name="T4" fmla="*/ 0 w 182"/>
                <a:gd name="T5" fmla="*/ 0 h 52"/>
                <a:gd name="T6" fmla="*/ 0 w 182"/>
                <a:gd name="T7" fmla="*/ 0 h 52"/>
                <a:gd name="T8" fmla="*/ 0 w 182"/>
                <a:gd name="T9" fmla="*/ 0 h 52"/>
                <a:gd name="T10" fmla="*/ 0 w 182"/>
                <a:gd name="T11" fmla="*/ 0 h 52"/>
                <a:gd name="T12" fmla="*/ 0 w 182"/>
                <a:gd name="T13" fmla="*/ 0 h 52"/>
                <a:gd name="T14" fmla="*/ 0 w 182"/>
                <a:gd name="T15" fmla="*/ 0 h 52"/>
                <a:gd name="T16" fmla="*/ 0 w 182"/>
                <a:gd name="T17" fmla="*/ 0 h 52"/>
                <a:gd name="T18" fmla="*/ 0 w 182"/>
                <a:gd name="T19" fmla="*/ 0 h 52"/>
                <a:gd name="T20" fmla="*/ 0 w 182"/>
                <a:gd name="T21" fmla="*/ 0 h 52"/>
                <a:gd name="T22" fmla="*/ 0 w 182"/>
                <a:gd name="T23" fmla="*/ 0 h 52"/>
                <a:gd name="T24" fmla="*/ 0 w 182"/>
                <a:gd name="T25" fmla="*/ 0 h 52"/>
                <a:gd name="T26" fmla="*/ 0 w 182"/>
                <a:gd name="T27" fmla="*/ 0 h 52"/>
                <a:gd name="T28" fmla="*/ 0 w 182"/>
                <a:gd name="T29" fmla="*/ 0 h 52"/>
                <a:gd name="T30" fmla="*/ 0 w 182"/>
                <a:gd name="T31" fmla="*/ 0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
                <a:gd name="T49" fmla="*/ 0 h 52"/>
                <a:gd name="T50" fmla="*/ 182 w 182"/>
                <a:gd name="T51" fmla="*/ 52 h 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 h="52">
                  <a:moveTo>
                    <a:pt x="182" y="11"/>
                  </a:moveTo>
                  <a:lnTo>
                    <a:pt x="182" y="21"/>
                  </a:lnTo>
                  <a:lnTo>
                    <a:pt x="16" y="52"/>
                  </a:lnTo>
                  <a:lnTo>
                    <a:pt x="8" y="50"/>
                  </a:lnTo>
                  <a:lnTo>
                    <a:pt x="2" y="46"/>
                  </a:lnTo>
                  <a:lnTo>
                    <a:pt x="0" y="39"/>
                  </a:lnTo>
                  <a:lnTo>
                    <a:pt x="5" y="32"/>
                  </a:lnTo>
                  <a:lnTo>
                    <a:pt x="28" y="30"/>
                  </a:lnTo>
                  <a:lnTo>
                    <a:pt x="51" y="26"/>
                  </a:lnTo>
                  <a:lnTo>
                    <a:pt x="73" y="21"/>
                  </a:lnTo>
                  <a:lnTo>
                    <a:pt x="97" y="16"/>
                  </a:lnTo>
                  <a:lnTo>
                    <a:pt x="118" y="10"/>
                  </a:lnTo>
                  <a:lnTo>
                    <a:pt x="140" y="5"/>
                  </a:lnTo>
                  <a:lnTo>
                    <a:pt x="160" y="0"/>
                  </a:lnTo>
                  <a:lnTo>
                    <a:pt x="182" y="0"/>
                  </a:lnTo>
                  <a:lnTo>
                    <a:pt x="182"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171" name="Freeform 45"/>
            <p:cNvSpPr>
              <a:spLocks/>
            </p:cNvSpPr>
            <p:nvPr/>
          </p:nvSpPr>
          <p:spPr bwMode="auto">
            <a:xfrm>
              <a:off x="4396" y="535"/>
              <a:ext cx="21" cy="9"/>
            </a:xfrm>
            <a:custGeom>
              <a:avLst/>
              <a:gdLst>
                <a:gd name="T0" fmla="*/ 0 w 104"/>
                <a:gd name="T1" fmla="*/ 0 h 43"/>
                <a:gd name="T2" fmla="*/ 0 w 104"/>
                <a:gd name="T3" fmla="*/ 0 h 43"/>
                <a:gd name="T4" fmla="*/ 0 w 104"/>
                <a:gd name="T5" fmla="*/ 0 h 43"/>
                <a:gd name="T6" fmla="*/ 0 w 104"/>
                <a:gd name="T7" fmla="*/ 0 h 43"/>
                <a:gd name="T8" fmla="*/ 0 w 104"/>
                <a:gd name="T9" fmla="*/ 0 h 43"/>
                <a:gd name="T10" fmla="*/ 0 w 104"/>
                <a:gd name="T11" fmla="*/ 0 h 43"/>
                <a:gd name="T12" fmla="*/ 0 w 104"/>
                <a:gd name="T13" fmla="*/ 0 h 43"/>
                <a:gd name="T14" fmla="*/ 0 w 104"/>
                <a:gd name="T15" fmla="*/ 0 h 43"/>
                <a:gd name="T16" fmla="*/ 0 w 104"/>
                <a:gd name="T17" fmla="*/ 0 h 43"/>
                <a:gd name="T18" fmla="*/ 0 w 104"/>
                <a:gd name="T19" fmla="*/ 0 h 43"/>
                <a:gd name="T20" fmla="*/ 0 w 104"/>
                <a:gd name="T21" fmla="*/ 0 h 43"/>
                <a:gd name="T22" fmla="*/ 0 w 104"/>
                <a:gd name="T23" fmla="*/ 0 h 43"/>
                <a:gd name="T24" fmla="*/ 0 w 104"/>
                <a:gd name="T25" fmla="*/ 0 h 43"/>
                <a:gd name="T26" fmla="*/ 0 w 104"/>
                <a:gd name="T27" fmla="*/ 0 h 43"/>
                <a:gd name="T28" fmla="*/ 0 w 104"/>
                <a:gd name="T29" fmla="*/ 0 h 43"/>
                <a:gd name="T30" fmla="*/ 0 w 104"/>
                <a:gd name="T31" fmla="*/ 0 h 43"/>
                <a:gd name="T32" fmla="*/ 0 w 104"/>
                <a:gd name="T33" fmla="*/ 0 h 43"/>
                <a:gd name="T34" fmla="*/ 0 w 104"/>
                <a:gd name="T35" fmla="*/ 0 h 43"/>
                <a:gd name="T36" fmla="*/ 0 w 104"/>
                <a:gd name="T37" fmla="*/ 0 h 4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4"/>
                <a:gd name="T58" fmla="*/ 0 h 43"/>
                <a:gd name="T59" fmla="*/ 104 w 104"/>
                <a:gd name="T60" fmla="*/ 43 h 4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4" h="43">
                  <a:moveTo>
                    <a:pt x="104" y="0"/>
                  </a:moveTo>
                  <a:lnTo>
                    <a:pt x="103" y="7"/>
                  </a:lnTo>
                  <a:lnTo>
                    <a:pt x="103" y="16"/>
                  </a:lnTo>
                  <a:lnTo>
                    <a:pt x="102" y="24"/>
                  </a:lnTo>
                  <a:lnTo>
                    <a:pt x="100" y="32"/>
                  </a:lnTo>
                  <a:lnTo>
                    <a:pt x="95" y="38"/>
                  </a:lnTo>
                  <a:lnTo>
                    <a:pt x="91" y="42"/>
                  </a:lnTo>
                  <a:lnTo>
                    <a:pt x="83" y="43"/>
                  </a:lnTo>
                  <a:lnTo>
                    <a:pt x="74" y="42"/>
                  </a:lnTo>
                  <a:lnTo>
                    <a:pt x="0" y="31"/>
                  </a:lnTo>
                  <a:lnTo>
                    <a:pt x="6" y="21"/>
                  </a:lnTo>
                  <a:lnTo>
                    <a:pt x="15" y="16"/>
                  </a:lnTo>
                  <a:lnTo>
                    <a:pt x="27" y="15"/>
                  </a:lnTo>
                  <a:lnTo>
                    <a:pt x="43" y="15"/>
                  </a:lnTo>
                  <a:lnTo>
                    <a:pt x="57" y="14"/>
                  </a:lnTo>
                  <a:lnTo>
                    <a:pt x="71" y="13"/>
                  </a:lnTo>
                  <a:lnTo>
                    <a:pt x="84" y="8"/>
                  </a:lnTo>
                  <a:lnTo>
                    <a:pt x="94" y="0"/>
                  </a:lnTo>
                  <a:lnTo>
                    <a:pt x="1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172" name="Freeform 46"/>
            <p:cNvSpPr>
              <a:spLocks/>
            </p:cNvSpPr>
            <p:nvPr/>
          </p:nvSpPr>
          <p:spPr bwMode="auto">
            <a:xfrm>
              <a:off x="4556" y="552"/>
              <a:ext cx="23" cy="5"/>
            </a:xfrm>
            <a:custGeom>
              <a:avLst/>
              <a:gdLst>
                <a:gd name="T0" fmla="*/ 0 w 114"/>
                <a:gd name="T1" fmla="*/ 0 h 27"/>
                <a:gd name="T2" fmla="*/ 0 w 114"/>
                <a:gd name="T3" fmla="*/ 0 h 27"/>
                <a:gd name="T4" fmla="*/ 0 w 114"/>
                <a:gd name="T5" fmla="*/ 0 h 27"/>
                <a:gd name="T6" fmla="*/ 0 w 114"/>
                <a:gd name="T7" fmla="*/ 0 h 27"/>
                <a:gd name="T8" fmla="*/ 0 w 114"/>
                <a:gd name="T9" fmla="*/ 0 h 27"/>
                <a:gd name="T10" fmla="*/ 0 w 114"/>
                <a:gd name="T11" fmla="*/ 0 h 27"/>
                <a:gd name="T12" fmla="*/ 0 w 114"/>
                <a:gd name="T13" fmla="*/ 0 h 27"/>
                <a:gd name="T14" fmla="*/ 0 w 114"/>
                <a:gd name="T15" fmla="*/ 0 h 27"/>
                <a:gd name="T16" fmla="*/ 0 w 114"/>
                <a:gd name="T17" fmla="*/ 0 h 27"/>
                <a:gd name="T18" fmla="*/ 0 w 114"/>
                <a:gd name="T19" fmla="*/ 0 h 27"/>
                <a:gd name="T20" fmla="*/ 0 w 114"/>
                <a:gd name="T21" fmla="*/ 0 h 27"/>
                <a:gd name="T22" fmla="*/ 0 w 114"/>
                <a:gd name="T23" fmla="*/ 0 h 27"/>
                <a:gd name="T24" fmla="*/ 0 w 114"/>
                <a:gd name="T25" fmla="*/ 0 h 27"/>
                <a:gd name="T26" fmla="*/ 0 w 114"/>
                <a:gd name="T27" fmla="*/ 0 h 27"/>
                <a:gd name="T28" fmla="*/ 0 w 114"/>
                <a:gd name="T29" fmla="*/ 0 h 27"/>
                <a:gd name="T30" fmla="*/ 0 w 114"/>
                <a:gd name="T31" fmla="*/ 0 h 27"/>
                <a:gd name="T32" fmla="*/ 0 w 114"/>
                <a:gd name="T33" fmla="*/ 0 h 27"/>
                <a:gd name="T34" fmla="*/ 0 w 114"/>
                <a:gd name="T35" fmla="*/ 0 h 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4"/>
                <a:gd name="T55" fmla="*/ 0 h 27"/>
                <a:gd name="T56" fmla="*/ 114 w 114"/>
                <a:gd name="T57" fmla="*/ 27 h 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4" h="27">
                  <a:moveTo>
                    <a:pt x="114" y="21"/>
                  </a:moveTo>
                  <a:lnTo>
                    <a:pt x="101" y="24"/>
                  </a:lnTo>
                  <a:lnTo>
                    <a:pt x="88" y="26"/>
                  </a:lnTo>
                  <a:lnTo>
                    <a:pt x="74" y="26"/>
                  </a:lnTo>
                  <a:lnTo>
                    <a:pt x="60" y="27"/>
                  </a:lnTo>
                  <a:lnTo>
                    <a:pt x="44" y="25"/>
                  </a:lnTo>
                  <a:lnTo>
                    <a:pt x="30" y="23"/>
                  </a:lnTo>
                  <a:lnTo>
                    <a:pt x="15" y="17"/>
                  </a:lnTo>
                  <a:lnTo>
                    <a:pt x="0" y="11"/>
                  </a:lnTo>
                  <a:lnTo>
                    <a:pt x="15" y="4"/>
                  </a:lnTo>
                  <a:lnTo>
                    <a:pt x="30" y="1"/>
                  </a:lnTo>
                  <a:lnTo>
                    <a:pt x="44" y="0"/>
                  </a:lnTo>
                  <a:lnTo>
                    <a:pt x="60" y="2"/>
                  </a:lnTo>
                  <a:lnTo>
                    <a:pt x="74" y="4"/>
                  </a:lnTo>
                  <a:lnTo>
                    <a:pt x="88" y="8"/>
                  </a:lnTo>
                  <a:lnTo>
                    <a:pt x="101" y="9"/>
                  </a:lnTo>
                  <a:lnTo>
                    <a:pt x="114" y="11"/>
                  </a:lnTo>
                  <a:lnTo>
                    <a:pt x="114"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173" name="Freeform 47"/>
            <p:cNvSpPr>
              <a:spLocks/>
            </p:cNvSpPr>
            <p:nvPr/>
          </p:nvSpPr>
          <p:spPr bwMode="auto">
            <a:xfrm>
              <a:off x="4380" y="562"/>
              <a:ext cx="49" cy="9"/>
            </a:xfrm>
            <a:custGeom>
              <a:avLst/>
              <a:gdLst>
                <a:gd name="T0" fmla="*/ 0 w 248"/>
                <a:gd name="T1" fmla="*/ 0 h 42"/>
                <a:gd name="T2" fmla="*/ 0 w 248"/>
                <a:gd name="T3" fmla="*/ 0 h 42"/>
                <a:gd name="T4" fmla="*/ 0 w 248"/>
                <a:gd name="T5" fmla="*/ 0 h 42"/>
                <a:gd name="T6" fmla="*/ 0 w 248"/>
                <a:gd name="T7" fmla="*/ 0 h 42"/>
                <a:gd name="T8" fmla="*/ 0 w 248"/>
                <a:gd name="T9" fmla="*/ 0 h 42"/>
                <a:gd name="T10" fmla="*/ 0 w 248"/>
                <a:gd name="T11" fmla="*/ 0 h 42"/>
                <a:gd name="T12" fmla="*/ 0 w 248"/>
                <a:gd name="T13" fmla="*/ 0 h 42"/>
                <a:gd name="T14" fmla="*/ 0 w 248"/>
                <a:gd name="T15" fmla="*/ 0 h 42"/>
                <a:gd name="T16" fmla="*/ 0 w 248"/>
                <a:gd name="T17" fmla="*/ 0 h 42"/>
                <a:gd name="T18" fmla="*/ 0 w 248"/>
                <a:gd name="T19" fmla="*/ 0 h 42"/>
                <a:gd name="T20" fmla="*/ 0 w 248"/>
                <a:gd name="T21" fmla="*/ 0 h 42"/>
                <a:gd name="T22" fmla="*/ 0 w 248"/>
                <a:gd name="T23" fmla="*/ 0 h 42"/>
                <a:gd name="T24" fmla="*/ 0 w 248"/>
                <a:gd name="T25" fmla="*/ 0 h 42"/>
                <a:gd name="T26" fmla="*/ 0 w 248"/>
                <a:gd name="T27" fmla="*/ 0 h 42"/>
                <a:gd name="T28" fmla="*/ 0 w 248"/>
                <a:gd name="T29" fmla="*/ 0 h 42"/>
                <a:gd name="T30" fmla="*/ 0 w 248"/>
                <a:gd name="T31" fmla="*/ 0 h 42"/>
                <a:gd name="T32" fmla="*/ 0 w 248"/>
                <a:gd name="T33" fmla="*/ 0 h 42"/>
                <a:gd name="T34" fmla="*/ 0 w 248"/>
                <a:gd name="T35" fmla="*/ 0 h 42"/>
                <a:gd name="T36" fmla="*/ 0 w 248"/>
                <a:gd name="T37" fmla="*/ 0 h 42"/>
                <a:gd name="T38" fmla="*/ 0 w 248"/>
                <a:gd name="T39" fmla="*/ 0 h 42"/>
                <a:gd name="T40" fmla="*/ 0 w 248"/>
                <a:gd name="T41" fmla="*/ 0 h 42"/>
                <a:gd name="T42" fmla="*/ 0 w 248"/>
                <a:gd name="T43" fmla="*/ 0 h 42"/>
                <a:gd name="T44" fmla="*/ 0 w 248"/>
                <a:gd name="T45" fmla="*/ 0 h 42"/>
                <a:gd name="T46" fmla="*/ 0 w 248"/>
                <a:gd name="T47" fmla="*/ 0 h 42"/>
                <a:gd name="T48" fmla="*/ 0 w 248"/>
                <a:gd name="T49" fmla="*/ 0 h 42"/>
                <a:gd name="T50" fmla="*/ 0 w 248"/>
                <a:gd name="T51" fmla="*/ 0 h 42"/>
                <a:gd name="T52" fmla="*/ 0 w 248"/>
                <a:gd name="T53" fmla="*/ 0 h 42"/>
                <a:gd name="T54" fmla="*/ 0 w 248"/>
                <a:gd name="T55" fmla="*/ 0 h 42"/>
                <a:gd name="T56" fmla="*/ 0 w 248"/>
                <a:gd name="T57" fmla="*/ 0 h 42"/>
                <a:gd name="T58" fmla="*/ 0 w 248"/>
                <a:gd name="T59" fmla="*/ 0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8"/>
                <a:gd name="T91" fmla="*/ 0 h 42"/>
                <a:gd name="T92" fmla="*/ 248 w 248"/>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8" h="42">
                  <a:moveTo>
                    <a:pt x="248" y="0"/>
                  </a:moveTo>
                  <a:lnTo>
                    <a:pt x="246" y="7"/>
                  </a:lnTo>
                  <a:lnTo>
                    <a:pt x="244" y="13"/>
                  </a:lnTo>
                  <a:lnTo>
                    <a:pt x="239" y="18"/>
                  </a:lnTo>
                  <a:lnTo>
                    <a:pt x="236" y="24"/>
                  </a:lnTo>
                  <a:lnTo>
                    <a:pt x="226" y="29"/>
                  </a:lnTo>
                  <a:lnTo>
                    <a:pt x="218" y="32"/>
                  </a:lnTo>
                  <a:lnTo>
                    <a:pt x="190" y="34"/>
                  </a:lnTo>
                  <a:lnTo>
                    <a:pt x="162" y="35"/>
                  </a:lnTo>
                  <a:lnTo>
                    <a:pt x="135" y="35"/>
                  </a:lnTo>
                  <a:lnTo>
                    <a:pt x="108" y="36"/>
                  </a:lnTo>
                  <a:lnTo>
                    <a:pt x="81" y="36"/>
                  </a:lnTo>
                  <a:lnTo>
                    <a:pt x="54" y="36"/>
                  </a:lnTo>
                  <a:lnTo>
                    <a:pt x="27" y="37"/>
                  </a:lnTo>
                  <a:lnTo>
                    <a:pt x="0" y="42"/>
                  </a:lnTo>
                  <a:lnTo>
                    <a:pt x="0" y="32"/>
                  </a:lnTo>
                  <a:lnTo>
                    <a:pt x="26" y="21"/>
                  </a:lnTo>
                  <a:lnTo>
                    <a:pt x="53" y="17"/>
                  </a:lnTo>
                  <a:lnTo>
                    <a:pt x="79" y="16"/>
                  </a:lnTo>
                  <a:lnTo>
                    <a:pt x="106" y="16"/>
                  </a:lnTo>
                  <a:lnTo>
                    <a:pt x="131" y="15"/>
                  </a:lnTo>
                  <a:lnTo>
                    <a:pt x="157" y="13"/>
                  </a:lnTo>
                  <a:lnTo>
                    <a:pt x="182" y="8"/>
                  </a:lnTo>
                  <a:lnTo>
                    <a:pt x="207" y="0"/>
                  </a:lnTo>
                  <a:lnTo>
                    <a:pt x="214" y="0"/>
                  </a:lnTo>
                  <a:lnTo>
                    <a:pt x="223" y="0"/>
                  </a:lnTo>
                  <a:lnTo>
                    <a:pt x="228" y="0"/>
                  </a:lnTo>
                  <a:lnTo>
                    <a:pt x="234" y="0"/>
                  </a:lnTo>
                  <a:lnTo>
                    <a:pt x="240" y="0"/>
                  </a:lnTo>
                  <a:lnTo>
                    <a:pt x="24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174" name="Freeform 48"/>
            <p:cNvSpPr>
              <a:spLocks/>
            </p:cNvSpPr>
            <p:nvPr/>
          </p:nvSpPr>
          <p:spPr bwMode="auto">
            <a:xfrm>
              <a:off x="4554" y="575"/>
              <a:ext cx="35" cy="19"/>
            </a:xfrm>
            <a:custGeom>
              <a:avLst/>
              <a:gdLst>
                <a:gd name="T0" fmla="*/ 0 w 176"/>
                <a:gd name="T1" fmla="*/ 0 h 94"/>
                <a:gd name="T2" fmla="*/ 0 w 176"/>
                <a:gd name="T3" fmla="*/ 0 h 94"/>
                <a:gd name="T4" fmla="*/ 0 w 176"/>
                <a:gd name="T5" fmla="*/ 0 h 94"/>
                <a:gd name="T6" fmla="*/ 0 w 176"/>
                <a:gd name="T7" fmla="*/ 0 h 94"/>
                <a:gd name="T8" fmla="*/ 0 w 176"/>
                <a:gd name="T9" fmla="*/ 0 h 94"/>
                <a:gd name="T10" fmla="*/ 0 w 176"/>
                <a:gd name="T11" fmla="*/ 0 h 94"/>
                <a:gd name="T12" fmla="*/ 0 w 176"/>
                <a:gd name="T13" fmla="*/ 0 h 94"/>
                <a:gd name="T14" fmla="*/ 0 w 176"/>
                <a:gd name="T15" fmla="*/ 0 h 94"/>
                <a:gd name="T16" fmla="*/ 0 w 176"/>
                <a:gd name="T17" fmla="*/ 0 h 94"/>
                <a:gd name="T18" fmla="*/ 0 w 176"/>
                <a:gd name="T19" fmla="*/ 0 h 94"/>
                <a:gd name="T20" fmla="*/ 0 w 176"/>
                <a:gd name="T21" fmla="*/ 0 h 94"/>
                <a:gd name="T22" fmla="*/ 0 w 176"/>
                <a:gd name="T23" fmla="*/ 0 h 94"/>
                <a:gd name="T24" fmla="*/ 0 w 176"/>
                <a:gd name="T25" fmla="*/ 0 h 94"/>
                <a:gd name="T26" fmla="*/ 0 w 176"/>
                <a:gd name="T27" fmla="*/ 0 h 94"/>
                <a:gd name="T28" fmla="*/ 0 w 176"/>
                <a:gd name="T29" fmla="*/ 0 h 94"/>
                <a:gd name="T30" fmla="*/ 0 w 176"/>
                <a:gd name="T31" fmla="*/ 0 h 94"/>
                <a:gd name="T32" fmla="*/ 0 w 176"/>
                <a:gd name="T33" fmla="*/ 0 h 94"/>
                <a:gd name="T34" fmla="*/ 0 w 176"/>
                <a:gd name="T35" fmla="*/ 0 h 94"/>
                <a:gd name="T36" fmla="*/ 0 w 176"/>
                <a:gd name="T37" fmla="*/ 0 h 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94"/>
                <a:gd name="T59" fmla="*/ 176 w 176"/>
                <a:gd name="T60" fmla="*/ 94 h 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94">
                  <a:moveTo>
                    <a:pt x="176" y="84"/>
                  </a:moveTo>
                  <a:lnTo>
                    <a:pt x="176" y="94"/>
                  </a:lnTo>
                  <a:lnTo>
                    <a:pt x="149" y="90"/>
                  </a:lnTo>
                  <a:lnTo>
                    <a:pt x="126" y="84"/>
                  </a:lnTo>
                  <a:lnTo>
                    <a:pt x="104" y="72"/>
                  </a:lnTo>
                  <a:lnTo>
                    <a:pt x="84" y="61"/>
                  </a:lnTo>
                  <a:lnTo>
                    <a:pt x="63" y="47"/>
                  </a:lnTo>
                  <a:lnTo>
                    <a:pt x="43" y="36"/>
                  </a:lnTo>
                  <a:lnTo>
                    <a:pt x="22" y="27"/>
                  </a:lnTo>
                  <a:lnTo>
                    <a:pt x="0" y="21"/>
                  </a:lnTo>
                  <a:lnTo>
                    <a:pt x="10" y="0"/>
                  </a:lnTo>
                  <a:lnTo>
                    <a:pt x="29" y="7"/>
                  </a:lnTo>
                  <a:lnTo>
                    <a:pt x="50" y="15"/>
                  </a:lnTo>
                  <a:lnTo>
                    <a:pt x="71" y="24"/>
                  </a:lnTo>
                  <a:lnTo>
                    <a:pt x="93" y="34"/>
                  </a:lnTo>
                  <a:lnTo>
                    <a:pt x="113" y="43"/>
                  </a:lnTo>
                  <a:lnTo>
                    <a:pt x="135" y="55"/>
                  </a:lnTo>
                  <a:lnTo>
                    <a:pt x="155" y="68"/>
                  </a:lnTo>
                  <a:lnTo>
                    <a:pt x="176"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175" name="Freeform 49"/>
            <p:cNvSpPr>
              <a:spLocks/>
            </p:cNvSpPr>
            <p:nvPr/>
          </p:nvSpPr>
          <p:spPr bwMode="auto">
            <a:xfrm>
              <a:off x="4417" y="582"/>
              <a:ext cx="21" cy="14"/>
            </a:xfrm>
            <a:custGeom>
              <a:avLst/>
              <a:gdLst>
                <a:gd name="T0" fmla="*/ 0 w 104"/>
                <a:gd name="T1" fmla="*/ 0 h 68"/>
                <a:gd name="T2" fmla="*/ 0 w 104"/>
                <a:gd name="T3" fmla="*/ 0 h 68"/>
                <a:gd name="T4" fmla="*/ 0 w 104"/>
                <a:gd name="T5" fmla="*/ 0 h 68"/>
                <a:gd name="T6" fmla="*/ 0 w 104"/>
                <a:gd name="T7" fmla="*/ 0 h 68"/>
                <a:gd name="T8" fmla="*/ 0 w 104"/>
                <a:gd name="T9" fmla="*/ 0 h 68"/>
                <a:gd name="T10" fmla="*/ 0 w 104"/>
                <a:gd name="T11" fmla="*/ 0 h 68"/>
                <a:gd name="T12" fmla="*/ 0 w 104"/>
                <a:gd name="T13" fmla="*/ 0 h 68"/>
                <a:gd name="T14" fmla="*/ 0 w 104"/>
                <a:gd name="T15" fmla="*/ 0 h 68"/>
                <a:gd name="T16" fmla="*/ 0 w 104"/>
                <a:gd name="T17" fmla="*/ 0 h 68"/>
                <a:gd name="T18" fmla="*/ 0 w 104"/>
                <a:gd name="T19" fmla="*/ 0 h 68"/>
                <a:gd name="T20" fmla="*/ 0 w 104"/>
                <a:gd name="T21" fmla="*/ 0 h 68"/>
                <a:gd name="T22" fmla="*/ 0 w 104"/>
                <a:gd name="T23" fmla="*/ 0 h 68"/>
                <a:gd name="T24" fmla="*/ 0 w 104"/>
                <a:gd name="T25" fmla="*/ 0 h 68"/>
                <a:gd name="T26" fmla="*/ 0 w 104"/>
                <a:gd name="T27" fmla="*/ 0 h 68"/>
                <a:gd name="T28" fmla="*/ 0 w 104"/>
                <a:gd name="T29" fmla="*/ 0 h 68"/>
                <a:gd name="T30" fmla="*/ 0 w 104"/>
                <a:gd name="T31" fmla="*/ 0 h 68"/>
                <a:gd name="T32" fmla="*/ 0 w 104"/>
                <a:gd name="T33" fmla="*/ 0 h 68"/>
                <a:gd name="T34" fmla="*/ 0 w 104"/>
                <a:gd name="T35" fmla="*/ 0 h 68"/>
                <a:gd name="T36" fmla="*/ 0 w 104"/>
                <a:gd name="T37" fmla="*/ 0 h 68"/>
                <a:gd name="T38" fmla="*/ 0 w 104"/>
                <a:gd name="T39" fmla="*/ 0 h 68"/>
                <a:gd name="T40" fmla="*/ 0 w 104"/>
                <a:gd name="T41" fmla="*/ 0 h 68"/>
                <a:gd name="T42" fmla="*/ 0 w 104"/>
                <a:gd name="T43" fmla="*/ 0 h 68"/>
                <a:gd name="T44" fmla="*/ 0 w 104"/>
                <a:gd name="T45" fmla="*/ 0 h 68"/>
                <a:gd name="T46" fmla="*/ 0 w 104"/>
                <a:gd name="T47" fmla="*/ 0 h 68"/>
                <a:gd name="T48" fmla="*/ 0 w 104"/>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68"/>
                <a:gd name="T77" fmla="*/ 104 w 104"/>
                <a:gd name="T78" fmla="*/ 68 h 6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68">
                  <a:moveTo>
                    <a:pt x="104" y="6"/>
                  </a:moveTo>
                  <a:lnTo>
                    <a:pt x="94" y="16"/>
                  </a:lnTo>
                  <a:lnTo>
                    <a:pt x="84" y="25"/>
                  </a:lnTo>
                  <a:lnTo>
                    <a:pt x="71" y="33"/>
                  </a:lnTo>
                  <a:lnTo>
                    <a:pt x="60" y="41"/>
                  </a:lnTo>
                  <a:lnTo>
                    <a:pt x="48" y="46"/>
                  </a:lnTo>
                  <a:lnTo>
                    <a:pt x="35" y="53"/>
                  </a:lnTo>
                  <a:lnTo>
                    <a:pt x="22" y="60"/>
                  </a:lnTo>
                  <a:lnTo>
                    <a:pt x="10" y="68"/>
                  </a:lnTo>
                  <a:lnTo>
                    <a:pt x="8" y="68"/>
                  </a:lnTo>
                  <a:lnTo>
                    <a:pt x="5" y="68"/>
                  </a:lnTo>
                  <a:lnTo>
                    <a:pt x="1" y="68"/>
                  </a:lnTo>
                  <a:lnTo>
                    <a:pt x="0" y="68"/>
                  </a:lnTo>
                  <a:lnTo>
                    <a:pt x="5" y="57"/>
                  </a:lnTo>
                  <a:lnTo>
                    <a:pt x="13" y="48"/>
                  </a:lnTo>
                  <a:lnTo>
                    <a:pt x="22" y="40"/>
                  </a:lnTo>
                  <a:lnTo>
                    <a:pt x="32" y="33"/>
                  </a:lnTo>
                  <a:lnTo>
                    <a:pt x="42" y="26"/>
                  </a:lnTo>
                  <a:lnTo>
                    <a:pt x="53" y="19"/>
                  </a:lnTo>
                  <a:lnTo>
                    <a:pt x="62" y="13"/>
                  </a:lnTo>
                  <a:lnTo>
                    <a:pt x="73" y="6"/>
                  </a:lnTo>
                  <a:lnTo>
                    <a:pt x="80" y="4"/>
                  </a:lnTo>
                  <a:lnTo>
                    <a:pt x="92" y="1"/>
                  </a:lnTo>
                  <a:lnTo>
                    <a:pt x="100" y="0"/>
                  </a:lnTo>
                  <a:lnTo>
                    <a:pt x="10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176" name="Freeform 50"/>
            <p:cNvSpPr>
              <a:spLocks/>
            </p:cNvSpPr>
            <p:nvPr/>
          </p:nvSpPr>
          <p:spPr bwMode="auto">
            <a:xfrm>
              <a:off x="4550" y="602"/>
              <a:ext cx="18" cy="12"/>
            </a:xfrm>
            <a:custGeom>
              <a:avLst/>
              <a:gdLst>
                <a:gd name="T0" fmla="*/ 0 w 93"/>
                <a:gd name="T1" fmla="*/ 0 h 62"/>
                <a:gd name="T2" fmla="*/ 0 w 93"/>
                <a:gd name="T3" fmla="*/ 0 h 62"/>
                <a:gd name="T4" fmla="*/ 0 w 93"/>
                <a:gd name="T5" fmla="*/ 0 h 62"/>
                <a:gd name="T6" fmla="*/ 0 w 93"/>
                <a:gd name="T7" fmla="*/ 0 h 62"/>
                <a:gd name="T8" fmla="*/ 0 w 93"/>
                <a:gd name="T9" fmla="*/ 0 h 62"/>
                <a:gd name="T10" fmla="*/ 0 w 93"/>
                <a:gd name="T11" fmla="*/ 0 h 62"/>
                <a:gd name="T12" fmla="*/ 0 w 93"/>
                <a:gd name="T13" fmla="*/ 0 h 62"/>
                <a:gd name="T14" fmla="*/ 0 w 93"/>
                <a:gd name="T15" fmla="*/ 0 h 62"/>
                <a:gd name="T16" fmla="*/ 0 w 93"/>
                <a:gd name="T17" fmla="*/ 0 h 62"/>
                <a:gd name="T18" fmla="*/ 0 w 93"/>
                <a:gd name="T19" fmla="*/ 0 h 62"/>
                <a:gd name="T20" fmla="*/ 0 w 93"/>
                <a:gd name="T21" fmla="*/ 0 h 62"/>
                <a:gd name="T22" fmla="*/ 0 w 93"/>
                <a:gd name="T23" fmla="*/ 0 h 62"/>
                <a:gd name="T24" fmla="*/ 0 w 93"/>
                <a:gd name="T25" fmla="*/ 0 h 62"/>
                <a:gd name="T26" fmla="*/ 0 w 93"/>
                <a:gd name="T27" fmla="*/ 0 h 62"/>
                <a:gd name="T28" fmla="*/ 0 w 93"/>
                <a:gd name="T29" fmla="*/ 0 h 62"/>
                <a:gd name="T30" fmla="*/ 0 w 93"/>
                <a:gd name="T31" fmla="*/ 0 h 62"/>
                <a:gd name="T32" fmla="*/ 0 w 93"/>
                <a:gd name="T33" fmla="*/ 0 h 62"/>
                <a:gd name="T34" fmla="*/ 0 w 93"/>
                <a:gd name="T35" fmla="*/ 0 h 62"/>
                <a:gd name="T36" fmla="*/ 0 w 93"/>
                <a:gd name="T37" fmla="*/ 0 h 62"/>
                <a:gd name="T38" fmla="*/ 0 w 93"/>
                <a:gd name="T39" fmla="*/ 0 h 62"/>
                <a:gd name="T40" fmla="*/ 0 w 93"/>
                <a:gd name="T41" fmla="*/ 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3"/>
                <a:gd name="T64" fmla="*/ 0 h 62"/>
                <a:gd name="T65" fmla="*/ 93 w 93"/>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3" h="62">
                  <a:moveTo>
                    <a:pt x="93" y="62"/>
                  </a:moveTo>
                  <a:lnTo>
                    <a:pt x="87" y="62"/>
                  </a:lnTo>
                  <a:lnTo>
                    <a:pt x="84" y="62"/>
                  </a:lnTo>
                  <a:lnTo>
                    <a:pt x="83" y="62"/>
                  </a:lnTo>
                  <a:lnTo>
                    <a:pt x="71" y="62"/>
                  </a:lnTo>
                  <a:lnTo>
                    <a:pt x="61" y="59"/>
                  </a:lnTo>
                  <a:lnTo>
                    <a:pt x="50" y="54"/>
                  </a:lnTo>
                  <a:lnTo>
                    <a:pt x="41" y="48"/>
                  </a:lnTo>
                  <a:lnTo>
                    <a:pt x="31" y="39"/>
                  </a:lnTo>
                  <a:lnTo>
                    <a:pt x="21" y="31"/>
                  </a:lnTo>
                  <a:lnTo>
                    <a:pt x="10" y="24"/>
                  </a:lnTo>
                  <a:lnTo>
                    <a:pt x="0" y="20"/>
                  </a:lnTo>
                  <a:lnTo>
                    <a:pt x="0" y="0"/>
                  </a:lnTo>
                  <a:lnTo>
                    <a:pt x="11" y="5"/>
                  </a:lnTo>
                  <a:lnTo>
                    <a:pt x="22" y="12"/>
                  </a:lnTo>
                  <a:lnTo>
                    <a:pt x="33" y="19"/>
                  </a:lnTo>
                  <a:lnTo>
                    <a:pt x="46" y="26"/>
                  </a:lnTo>
                  <a:lnTo>
                    <a:pt x="57" y="32"/>
                  </a:lnTo>
                  <a:lnTo>
                    <a:pt x="70" y="40"/>
                  </a:lnTo>
                  <a:lnTo>
                    <a:pt x="81" y="50"/>
                  </a:lnTo>
                  <a:lnTo>
                    <a:pt x="93"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177" name="Freeform 51"/>
            <p:cNvSpPr>
              <a:spLocks/>
            </p:cNvSpPr>
            <p:nvPr/>
          </p:nvSpPr>
          <p:spPr bwMode="auto">
            <a:xfrm>
              <a:off x="4401" y="604"/>
              <a:ext cx="41" cy="35"/>
            </a:xfrm>
            <a:custGeom>
              <a:avLst/>
              <a:gdLst>
                <a:gd name="T0" fmla="*/ 0 w 207"/>
                <a:gd name="T1" fmla="*/ 0 h 176"/>
                <a:gd name="T2" fmla="*/ 0 w 207"/>
                <a:gd name="T3" fmla="*/ 0 h 176"/>
                <a:gd name="T4" fmla="*/ 0 w 207"/>
                <a:gd name="T5" fmla="*/ 0 h 176"/>
                <a:gd name="T6" fmla="*/ 0 w 207"/>
                <a:gd name="T7" fmla="*/ 0 h 176"/>
                <a:gd name="T8" fmla="*/ 0 w 207"/>
                <a:gd name="T9" fmla="*/ 0 h 176"/>
                <a:gd name="T10" fmla="*/ 0 w 207"/>
                <a:gd name="T11" fmla="*/ 0 h 176"/>
                <a:gd name="T12" fmla="*/ 0 w 207"/>
                <a:gd name="T13" fmla="*/ 0 h 176"/>
                <a:gd name="T14" fmla="*/ 0 w 207"/>
                <a:gd name="T15" fmla="*/ 0 h 176"/>
                <a:gd name="T16" fmla="*/ 0 w 207"/>
                <a:gd name="T17" fmla="*/ 0 h 176"/>
                <a:gd name="T18" fmla="*/ 0 w 207"/>
                <a:gd name="T19" fmla="*/ 0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7"/>
                <a:gd name="T31" fmla="*/ 0 h 176"/>
                <a:gd name="T32" fmla="*/ 207 w 207"/>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7" h="176">
                  <a:moveTo>
                    <a:pt x="196" y="20"/>
                  </a:moveTo>
                  <a:lnTo>
                    <a:pt x="20" y="176"/>
                  </a:lnTo>
                  <a:lnTo>
                    <a:pt x="18" y="175"/>
                  </a:lnTo>
                  <a:lnTo>
                    <a:pt x="13" y="174"/>
                  </a:lnTo>
                  <a:lnTo>
                    <a:pt x="6" y="170"/>
                  </a:lnTo>
                  <a:lnTo>
                    <a:pt x="0" y="166"/>
                  </a:lnTo>
                  <a:lnTo>
                    <a:pt x="0" y="155"/>
                  </a:lnTo>
                  <a:lnTo>
                    <a:pt x="186" y="0"/>
                  </a:lnTo>
                  <a:lnTo>
                    <a:pt x="207" y="0"/>
                  </a:lnTo>
                  <a:lnTo>
                    <a:pt x="196"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178" name="Freeform 52"/>
            <p:cNvSpPr>
              <a:spLocks/>
            </p:cNvSpPr>
            <p:nvPr/>
          </p:nvSpPr>
          <p:spPr bwMode="auto">
            <a:xfrm>
              <a:off x="4469" y="606"/>
              <a:ext cx="12" cy="54"/>
            </a:xfrm>
            <a:custGeom>
              <a:avLst/>
              <a:gdLst>
                <a:gd name="T0" fmla="*/ 0 w 63"/>
                <a:gd name="T1" fmla="*/ 0 h 270"/>
                <a:gd name="T2" fmla="*/ 0 w 63"/>
                <a:gd name="T3" fmla="*/ 0 h 270"/>
                <a:gd name="T4" fmla="*/ 0 w 63"/>
                <a:gd name="T5" fmla="*/ 0 h 270"/>
                <a:gd name="T6" fmla="*/ 0 w 63"/>
                <a:gd name="T7" fmla="*/ 0 h 270"/>
                <a:gd name="T8" fmla="*/ 0 w 63"/>
                <a:gd name="T9" fmla="*/ 0 h 270"/>
                <a:gd name="T10" fmla="*/ 0 w 63"/>
                <a:gd name="T11" fmla="*/ 0 h 270"/>
                <a:gd name="T12" fmla="*/ 0 w 63"/>
                <a:gd name="T13" fmla="*/ 0 h 270"/>
                <a:gd name="T14" fmla="*/ 0 w 63"/>
                <a:gd name="T15" fmla="*/ 0 h 270"/>
                <a:gd name="T16" fmla="*/ 0 w 63"/>
                <a:gd name="T17" fmla="*/ 0 h 270"/>
                <a:gd name="T18" fmla="*/ 0 w 63"/>
                <a:gd name="T19" fmla="*/ 0 h 270"/>
                <a:gd name="T20" fmla="*/ 0 w 63"/>
                <a:gd name="T21" fmla="*/ 0 h 270"/>
                <a:gd name="T22" fmla="*/ 0 w 63"/>
                <a:gd name="T23" fmla="*/ 0 h 270"/>
                <a:gd name="T24" fmla="*/ 0 w 63"/>
                <a:gd name="T25" fmla="*/ 0 h 270"/>
                <a:gd name="T26" fmla="*/ 0 w 63"/>
                <a:gd name="T27" fmla="*/ 0 h 270"/>
                <a:gd name="T28" fmla="*/ 0 w 63"/>
                <a:gd name="T29" fmla="*/ 0 h 270"/>
                <a:gd name="T30" fmla="*/ 0 w 63"/>
                <a:gd name="T31" fmla="*/ 0 h 270"/>
                <a:gd name="T32" fmla="*/ 0 w 63"/>
                <a:gd name="T33" fmla="*/ 0 h 270"/>
                <a:gd name="T34" fmla="*/ 0 w 63"/>
                <a:gd name="T35" fmla="*/ 0 h 270"/>
                <a:gd name="T36" fmla="*/ 0 w 63"/>
                <a:gd name="T37" fmla="*/ 0 h 270"/>
                <a:gd name="T38" fmla="*/ 0 w 63"/>
                <a:gd name="T39" fmla="*/ 0 h 270"/>
                <a:gd name="T40" fmla="*/ 0 w 63"/>
                <a:gd name="T41" fmla="*/ 0 h 270"/>
                <a:gd name="T42" fmla="*/ 0 w 63"/>
                <a:gd name="T43" fmla="*/ 0 h 270"/>
                <a:gd name="T44" fmla="*/ 0 w 63"/>
                <a:gd name="T45" fmla="*/ 0 h 270"/>
                <a:gd name="T46" fmla="*/ 0 w 63"/>
                <a:gd name="T47" fmla="*/ 0 h 270"/>
                <a:gd name="T48" fmla="*/ 0 w 63"/>
                <a:gd name="T49" fmla="*/ 0 h 270"/>
                <a:gd name="T50" fmla="*/ 0 w 63"/>
                <a:gd name="T51" fmla="*/ 0 h 270"/>
                <a:gd name="T52" fmla="*/ 0 w 63"/>
                <a:gd name="T53" fmla="*/ 0 h 270"/>
                <a:gd name="T54" fmla="*/ 0 w 63"/>
                <a:gd name="T55" fmla="*/ 0 h 270"/>
                <a:gd name="T56" fmla="*/ 0 w 63"/>
                <a:gd name="T57" fmla="*/ 0 h 2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3"/>
                <a:gd name="T88" fmla="*/ 0 h 270"/>
                <a:gd name="T89" fmla="*/ 63 w 63"/>
                <a:gd name="T90" fmla="*/ 270 h 2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3" h="270">
                  <a:moveTo>
                    <a:pt x="63" y="10"/>
                  </a:moveTo>
                  <a:lnTo>
                    <a:pt x="55" y="41"/>
                  </a:lnTo>
                  <a:lnTo>
                    <a:pt x="50" y="73"/>
                  </a:lnTo>
                  <a:lnTo>
                    <a:pt x="45" y="106"/>
                  </a:lnTo>
                  <a:lnTo>
                    <a:pt x="42" y="140"/>
                  </a:lnTo>
                  <a:lnTo>
                    <a:pt x="37" y="173"/>
                  </a:lnTo>
                  <a:lnTo>
                    <a:pt x="33" y="206"/>
                  </a:lnTo>
                  <a:lnTo>
                    <a:pt x="27" y="237"/>
                  </a:lnTo>
                  <a:lnTo>
                    <a:pt x="21" y="270"/>
                  </a:lnTo>
                  <a:lnTo>
                    <a:pt x="12" y="267"/>
                  </a:lnTo>
                  <a:lnTo>
                    <a:pt x="7" y="261"/>
                  </a:lnTo>
                  <a:lnTo>
                    <a:pt x="3" y="256"/>
                  </a:lnTo>
                  <a:lnTo>
                    <a:pt x="1" y="251"/>
                  </a:lnTo>
                  <a:lnTo>
                    <a:pt x="0" y="244"/>
                  </a:lnTo>
                  <a:lnTo>
                    <a:pt x="0" y="238"/>
                  </a:lnTo>
                  <a:lnTo>
                    <a:pt x="3" y="207"/>
                  </a:lnTo>
                  <a:lnTo>
                    <a:pt x="9" y="177"/>
                  </a:lnTo>
                  <a:lnTo>
                    <a:pt x="15" y="147"/>
                  </a:lnTo>
                  <a:lnTo>
                    <a:pt x="20" y="119"/>
                  </a:lnTo>
                  <a:lnTo>
                    <a:pt x="26" y="89"/>
                  </a:lnTo>
                  <a:lnTo>
                    <a:pt x="32" y="60"/>
                  </a:lnTo>
                  <a:lnTo>
                    <a:pt x="36" y="29"/>
                  </a:lnTo>
                  <a:lnTo>
                    <a:pt x="42" y="0"/>
                  </a:lnTo>
                  <a:lnTo>
                    <a:pt x="47" y="0"/>
                  </a:lnTo>
                  <a:lnTo>
                    <a:pt x="53" y="1"/>
                  </a:lnTo>
                  <a:lnTo>
                    <a:pt x="57" y="2"/>
                  </a:lnTo>
                  <a:lnTo>
                    <a:pt x="60" y="4"/>
                  </a:lnTo>
                  <a:lnTo>
                    <a:pt x="62" y="8"/>
                  </a:lnTo>
                  <a:lnTo>
                    <a:pt x="6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179" name="Freeform 53"/>
            <p:cNvSpPr>
              <a:spLocks/>
            </p:cNvSpPr>
            <p:nvPr/>
          </p:nvSpPr>
          <p:spPr bwMode="auto">
            <a:xfrm>
              <a:off x="4506" y="610"/>
              <a:ext cx="6" cy="24"/>
            </a:xfrm>
            <a:custGeom>
              <a:avLst/>
              <a:gdLst>
                <a:gd name="T0" fmla="*/ 0 w 30"/>
                <a:gd name="T1" fmla="*/ 0 h 118"/>
                <a:gd name="T2" fmla="*/ 0 w 30"/>
                <a:gd name="T3" fmla="*/ 0 h 118"/>
                <a:gd name="T4" fmla="*/ 0 w 30"/>
                <a:gd name="T5" fmla="*/ 0 h 118"/>
                <a:gd name="T6" fmla="*/ 0 w 30"/>
                <a:gd name="T7" fmla="*/ 0 h 118"/>
                <a:gd name="T8" fmla="*/ 0 w 30"/>
                <a:gd name="T9" fmla="*/ 0 h 118"/>
                <a:gd name="T10" fmla="*/ 0 w 30"/>
                <a:gd name="T11" fmla="*/ 0 h 118"/>
                <a:gd name="T12" fmla="*/ 0 w 30"/>
                <a:gd name="T13" fmla="*/ 0 h 118"/>
                <a:gd name="T14" fmla="*/ 0 w 30"/>
                <a:gd name="T15" fmla="*/ 0 h 118"/>
                <a:gd name="T16" fmla="*/ 0 w 30"/>
                <a:gd name="T17" fmla="*/ 0 h 118"/>
                <a:gd name="T18" fmla="*/ 0 w 30"/>
                <a:gd name="T19" fmla="*/ 0 h 118"/>
                <a:gd name="T20" fmla="*/ 0 w 30"/>
                <a:gd name="T21" fmla="*/ 0 h 118"/>
                <a:gd name="T22" fmla="*/ 0 w 30"/>
                <a:gd name="T23" fmla="*/ 0 h 118"/>
                <a:gd name="T24" fmla="*/ 0 w 30"/>
                <a:gd name="T25" fmla="*/ 0 h 118"/>
                <a:gd name="T26" fmla="*/ 0 w 30"/>
                <a:gd name="T27" fmla="*/ 0 h 1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118"/>
                <a:gd name="T44" fmla="*/ 30 w 30"/>
                <a:gd name="T45" fmla="*/ 118 h 1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118">
                  <a:moveTo>
                    <a:pt x="30" y="114"/>
                  </a:moveTo>
                  <a:lnTo>
                    <a:pt x="22" y="115"/>
                  </a:lnTo>
                  <a:lnTo>
                    <a:pt x="14" y="118"/>
                  </a:lnTo>
                  <a:lnTo>
                    <a:pt x="6" y="118"/>
                  </a:lnTo>
                  <a:lnTo>
                    <a:pt x="0" y="114"/>
                  </a:lnTo>
                  <a:lnTo>
                    <a:pt x="0" y="0"/>
                  </a:lnTo>
                  <a:lnTo>
                    <a:pt x="8" y="8"/>
                  </a:lnTo>
                  <a:lnTo>
                    <a:pt x="13" y="21"/>
                  </a:lnTo>
                  <a:lnTo>
                    <a:pt x="15" y="33"/>
                  </a:lnTo>
                  <a:lnTo>
                    <a:pt x="18" y="50"/>
                  </a:lnTo>
                  <a:lnTo>
                    <a:pt x="19" y="65"/>
                  </a:lnTo>
                  <a:lnTo>
                    <a:pt x="20" y="82"/>
                  </a:lnTo>
                  <a:lnTo>
                    <a:pt x="23" y="97"/>
                  </a:lnTo>
                  <a:lnTo>
                    <a:pt x="30"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180" name="Freeform 54"/>
            <p:cNvSpPr>
              <a:spLocks/>
            </p:cNvSpPr>
            <p:nvPr/>
          </p:nvSpPr>
          <p:spPr bwMode="auto">
            <a:xfrm>
              <a:off x="4446" y="612"/>
              <a:ext cx="10" cy="24"/>
            </a:xfrm>
            <a:custGeom>
              <a:avLst/>
              <a:gdLst>
                <a:gd name="T0" fmla="*/ 0 w 50"/>
                <a:gd name="T1" fmla="*/ 0 h 119"/>
                <a:gd name="T2" fmla="*/ 0 w 50"/>
                <a:gd name="T3" fmla="*/ 0 h 119"/>
                <a:gd name="T4" fmla="*/ 0 w 50"/>
                <a:gd name="T5" fmla="*/ 0 h 119"/>
                <a:gd name="T6" fmla="*/ 0 w 50"/>
                <a:gd name="T7" fmla="*/ 0 h 119"/>
                <a:gd name="T8" fmla="*/ 0 w 50"/>
                <a:gd name="T9" fmla="*/ 0 h 119"/>
                <a:gd name="T10" fmla="*/ 0 w 50"/>
                <a:gd name="T11" fmla="*/ 0 h 119"/>
                <a:gd name="T12" fmla="*/ 0 w 50"/>
                <a:gd name="T13" fmla="*/ 0 h 119"/>
                <a:gd name="T14" fmla="*/ 0 w 50"/>
                <a:gd name="T15" fmla="*/ 0 h 119"/>
                <a:gd name="T16" fmla="*/ 0 w 50"/>
                <a:gd name="T17" fmla="*/ 0 h 119"/>
                <a:gd name="T18" fmla="*/ 0 w 50"/>
                <a:gd name="T19" fmla="*/ 0 h 119"/>
                <a:gd name="T20" fmla="*/ 0 w 50"/>
                <a:gd name="T21" fmla="*/ 0 h 119"/>
                <a:gd name="T22" fmla="*/ 0 w 50"/>
                <a:gd name="T23" fmla="*/ 0 h 119"/>
                <a:gd name="T24" fmla="*/ 0 w 50"/>
                <a:gd name="T25" fmla="*/ 0 h 119"/>
                <a:gd name="T26" fmla="*/ 0 w 50"/>
                <a:gd name="T27" fmla="*/ 0 h 119"/>
                <a:gd name="T28" fmla="*/ 0 w 50"/>
                <a:gd name="T29" fmla="*/ 0 h 119"/>
                <a:gd name="T30" fmla="*/ 0 w 50"/>
                <a:gd name="T31" fmla="*/ 0 h 119"/>
                <a:gd name="T32" fmla="*/ 0 w 50"/>
                <a:gd name="T33" fmla="*/ 0 h 119"/>
                <a:gd name="T34" fmla="*/ 0 w 50"/>
                <a:gd name="T35" fmla="*/ 0 h 119"/>
                <a:gd name="T36" fmla="*/ 0 w 50"/>
                <a:gd name="T37" fmla="*/ 0 h 119"/>
                <a:gd name="T38" fmla="*/ 0 w 50"/>
                <a:gd name="T39" fmla="*/ 0 h 119"/>
                <a:gd name="T40" fmla="*/ 0 w 50"/>
                <a:gd name="T41" fmla="*/ 0 h 1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119"/>
                <a:gd name="T65" fmla="*/ 50 w 50"/>
                <a:gd name="T66" fmla="*/ 119 h 1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119">
                  <a:moveTo>
                    <a:pt x="10" y="115"/>
                  </a:moveTo>
                  <a:lnTo>
                    <a:pt x="8" y="116"/>
                  </a:lnTo>
                  <a:lnTo>
                    <a:pt x="5" y="118"/>
                  </a:lnTo>
                  <a:lnTo>
                    <a:pt x="1" y="119"/>
                  </a:lnTo>
                  <a:lnTo>
                    <a:pt x="0" y="115"/>
                  </a:lnTo>
                  <a:lnTo>
                    <a:pt x="0" y="99"/>
                  </a:lnTo>
                  <a:lnTo>
                    <a:pt x="2" y="85"/>
                  </a:lnTo>
                  <a:lnTo>
                    <a:pt x="6" y="70"/>
                  </a:lnTo>
                  <a:lnTo>
                    <a:pt x="12" y="57"/>
                  </a:lnTo>
                  <a:lnTo>
                    <a:pt x="18" y="42"/>
                  </a:lnTo>
                  <a:lnTo>
                    <a:pt x="25" y="29"/>
                  </a:lnTo>
                  <a:lnTo>
                    <a:pt x="33" y="14"/>
                  </a:lnTo>
                  <a:lnTo>
                    <a:pt x="41" y="0"/>
                  </a:lnTo>
                  <a:lnTo>
                    <a:pt x="49" y="12"/>
                  </a:lnTo>
                  <a:lnTo>
                    <a:pt x="50" y="25"/>
                  </a:lnTo>
                  <a:lnTo>
                    <a:pt x="46" y="39"/>
                  </a:lnTo>
                  <a:lnTo>
                    <a:pt x="41" y="54"/>
                  </a:lnTo>
                  <a:lnTo>
                    <a:pt x="32" y="67"/>
                  </a:lnTo>
                  <a:lnTo>
                    <a:pt x="23" y="83"/>
                  </a:lnTo>
                  <a:lnTo>
                    <a:pt x="15" y="99"/>
                  </a:lnTo>
                  <a:lnTo>
                    <a:pt x="10" y="1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181" name="Freeform 55"/>
            <p:cNvSpPr>
              <a:spLocks/>
            </p:cNvSpPr>
            <p:nvPr/>
          </p:nvSpPr>
          <p:spPr bwMode="auto">
            <a:xfrm>
              <a:off x="4527" y="616"/>
              <a:ext cx="23" cy="39"/>
            </a:xfrm>
            <a:custGeom>
              <a:avLst/>
              <a:gdLst>
                <a:gd name="T0" fmla="*/ 0 w 115"/>
                <a:gd name="T1" fmla="*/ 0 h 198"/>
                <a:gd name="T2" fmla="*/ 0 w 115"/>
                <a:gd name="T3" fmla="*/ 0 h 198"/>
                <a:gd name="T4" fmla="*/ 0 w 115"/>
                <a:gd name="T5" fmla="*/ 0 h 198"/>
                <a:gd name="T6" fmla="*/ 0 w 115"/>
                <a:gd name="T7" fmla="*/ 0 h 198"/>
                <a:gd name="T8" fmla="*/ 0 w 115"/>
                <a:gd name="T9" fmla="*/ 0 h 198"/>
                <a:gd name="T10" fmla="*/ 0 w 115"/>
                <a:gd name="T11" fmla="*/ 0 h 198"/>
                <a:gd name="T12" fmla="*/ 0 w 115"/>
                <a:gd name="T13" fmla="*/ 0 h 198"/>
                <a:gd name="T14" fmla="*/ 0 w 115"/>
                <a:gd name="T15" fmla="*/ 0 h 198"/>
                <a:gd name="T16" fmla="*/ 0 w 115"/>
                <a:gd name="T17" fmla="*/ 0 h 198"/>
                <a:gd name="T18" fmla="*/ 0 w 115"/>
                <a:gd name="T19" fmla="*/ 0 h 198"/>
                <a:gd name="T20" fmla="*/ 0 w 115"/>
                <a:gd name="T21" fmla="*/ 0 h 198"/>
                <a:gd name="T22" fmla="*/ 0 w 115"/>
                <a:gd name="T23" fmla="*/ 0 h 198"/>
                <a:gd name="T24" fmla="*/ 0 w 115"/>
                <a:gd name="T25" fmla="*/ 0 h 198"/>
                <a:gd name="T26" fmla="*/ 0 w 115"/>
                <a:gd name="T27" fmla="*/ 0 h 198"/>
                <a:gd name="T28" fmla="*/ 0 w 115"/>
                <a:gd name="T29" fmla="*/ 0 h 198"/>
                <a:gd name="T30" fmla="*/ 0 w 115"/>
                <a:gd name="T31" fmla="*/ 0 h 198"/>
                <a:gd name="T32" fmla="*/ 0 w 115"/>
                <a:gd name="T33" fmla="*/ 0 h 198"/>
                <a:gd name="T34" fmla="*/ 0 w 115"/>
                <a:gd name="T35" fmla="*/ 0 h 198"/>
                <a:gd name="T36" fmla="*/ 0 w 115"/>
                <a:gd name="T37" fmla="*/ 0 h 198"/>
                <a:gd name="T38" fmla="*/ 0 w 115"/>
                <a:gd name="T39" fmla="*/ 0 h 198"/>
                <a:gd name="T40" fmla="*/ 0 w 115"/>
                <a:gd name="T41" fmla="*/ 0 h 198"/>
                <a:gd name="T42" fmla="*/ 0 w 115"/>
                <a:gd name="T43" fmla="*/ 0 h 198"/>
                <a:gd name="T44" fmla="*/ 0 w 115"/>
                <a:gd name="T45" fmla="*/ 0 h 198"/>
                <a:gd name="T46" fmla="*/ 0 w 115"/>
                <a:gd name="T47" fmla="*/ 0 h 198"/>
                <a:gd name="T48" fmla="*/ 0 w 115"/>
                <a:gd name="T49" fmla="*/ 0 h 198"/>
                <a:gd name="T50" fmla="*/ 0 w 115"/>
                <a:gd name="T51" fmla="*/ 0 h 198"/>
                <a:gd name="T52" fmla="*/ 0 w 115"/>
                <a:gd name="T53" fmla="*/ 0 h 198"/>
                <a:gd name="T54" fmla="*/ 0 w 115"/>
                <a:gd name="T55" fmla="*/ 0 h 198"/>
                <a:gd name="T56" fmla="*/ 0 w 115"/>
                <a:gd name="T57" fmla="*/ 0 h 198"/>
                <a:gd name="T58" fmla="*/ 0 w 115"/>
                <a:gd name="T59" fmla="*/ 0 h 198"/>
                <a:gd name="T60" fmla="*/ 0 w 115"/>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5"/>
                <a:gd name="T94" fmla="*/ 0 h 198"/>
                <a:gd name="T95" fmla="*/ 115 w 115"/>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5" h="198">
                  <a:moveTo>
                    <a:pt x="115" y="190"/>
                  </a:moveTo>
                  <a:lnTo>
                    <a:pt x="110" y="195"/>
                  </a:lnTo>
                  <a:lnTo>
                    <a:pt x="107" y="198"/>
                  </a:lnTo>
                  <a:lnTo>
                    <a:pt x="102" y="198"/>
                  </a:lnTo>
                  <a:lnTo>
                    <a:pt x="99" y="196"/>
                  </a:lnTo>
                  <a:lnTo>
                    <a:pt x="91" y="188"/>
                  </a:lnTo>
                  <a:lnTo>
                    <a:pt x="84" y="180"/>
                  </a:lnTo>
                  <a:lnTo>
                    <a:pt x="75" y="156"/>
                  </a:lnTo>
                  <a:lnTo>
                    <a:pt x="67" y="133"/>
                  </a:lnTo>
                  <a:lnTo>
                    <a:pt x="58" y="110"/>
                  </a:lnTo>
                  <a:lnTo>
                    <a:pt x="49" y="87"/>
                  </a:lnTo>
                  <a:lnTo>
                    <a:pt x="38" y="65"/>
                  </a:lnTo>
                  <a:lnTo>
                    <a:pt x="28" y="43"/>
                  </a:lnTo>
                  <a:lnTo>
                    <a:pt x="14" y="23"/>
                  </a:lnTo>
                  <a:lnTo>
                    <a:pt x="0" y="4"/>
                  </a:lnTo>
                  <a:lnTo>
                    <a:pt x="7" y="0"/>
                  </a:lnTo>
                  <a:lnTo>
                    <a:pt x="15" y="0"/>
                  </a:lnTo>
                  <a:lnTo>
                    <a:pt x="22" y="2"/>
                  </a:lnTo>
                  <a:lnTo>
                    <a:pt x="30" y="6"/>
                  </a:lnTo>
                  <a:lnTo>
                    <a:pt x="35" y="10"/>
                  </a:lnTo>
                  <a:lnTo>
                    <a:pt x="42" y="14"/>
                  </a:lnTo>
                  <a:lnTo>
                    <a:pt x="47" y="19"/>
                  </a:lnTo>
                  <a:lnTo>
                    <a:pt x="52" y="24"/>
                  </a:lnTo>
                  <a:lnTo>
                    <a:pt x="59" y="46"/>
                  </a:lnTo>
                  <a:lnTo>
                    <a:pt x="69" y="68"/>
                  </a:lnTo>
                  <a:lnTo>
                    <a:pt x="78" y="89"/>
                  </a:lnTo>
                  <a:lnTo>
                    <a:pt x="87" y="110"/>
                  </a:lnTo>
                  <a:lnTo>
                    <a:pt x="94" y="130"/>
                  </a:lnTo>
                  <a:lnTo>
                    <a:pt x="102" y="151"/>
                  </a:lnTo>
                  <a:lnTo>
                    <a:pt x="109" y="170"/>
                  </a:lnTo>
                  <a:lnTo>
                    <a:pt x="115" y="1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182" name="Freeform 56"/>
            <p:cNvSpPr>
              <a:spLocks/>
            </p:cNvSpPr>
            <p:nvPr/>
          </p:nvSpPr>
          <p:spPr bwMode="auto">
            <a:xfrm>
              <a:off x="4014" y="695"/>
              <a:ext cx="523" cy="1184"/>
            </a:xfrm>
            <a:custGeom>
              <a:avLst/>
              <a:gdLst>
                <a:gd name="T0" fmla="*/ 0 w 2616"/>
                <a:gd name="T1" fmla="*/ 0 h 5921"/>
                <a:gd name="T2" fmla="*/ 0 w 2616"/>
                <a:gd name="T3" fmla="*/ 0 h 5921"/>
                <a:gd name="T4" fmla="*/ 0 w 2616"/>
                <a:gd name="T5" fmla="*/ 0 h 5921"/>
                <a:gd name="T6" fmla="*/ 0 w 2616"/>
                <a:gd name="T7" fmla="*/ 0 h 5921"/>
                <a:gd name="T8" fmla="*/ 0 w 2616"/>
                <a:gd name="T9" fmla="*/ 0 h 5921"/>
                <a:gd name="T10" fmla="*/ 0 w 2616"/>
                <a:gd name="T11" fmla="*/ 0 h 5921"/>
                <a:gd name="T12" fmla="*/ 0 w 2616"/>
                <a:gd name="T13" fmla="*/ 0 h 5921"/>
                <a:gd name="T14" fmla="*/ 0 w 2616"/>
                <a:gd name="T15" fmla="*/ 0 h 5921"/>
                <a:gd name="T16" fmla="*/ 0 w 2616"/>
                <a:gd name="T17" fmla="*/ 0 h 5921"/>
                <a:gd name="T18" fmla="*/ 0 w 2616"/>
                <a:gd name="T19" fmla="*/ 0 h 5921"/>
                <a:gd name="T20" fmla="*/ 0 w 2616"/>
                <a:gd name="T21" fmla="*/ 0 h 5921"/>
                <a:gd name="T22" fmla="*/ 0 w 2616"/>
                <a:gd name="T23" fmla="*/ 0 h 5921"/>
                <a:gd name="T24" fmla="*/ 0 w 2616"/>
                <a:gd name="T25" fmla="*/ 0 h 5921"/>
                <a:gd name="T26" fmla="*/ 0 w 2616"/>
                <a:gd name="T27" fmla="*/ 0 h 5921"/>
                <a:gd name="T28" fmla="*/ 0 w 2616"/>
                <a:gd name="T29" fmla="*/ 0 h 5921"/>
                <a:gd name="T30" fmla="*/ 0 w 2616"/>
                <a:gd name="T31" fmla="*/ 0 h 5921"/>
                <a:gd name="T32" fmla="*/ 0 w 2616"/>
                <a:gd name="T33" fmla="*/ 0 h 5921"/>
                <a:gd name="T34" fmla="*/ 0 w 2616"/>
                <a:gd name="T35" fmla="*/ 0 h 5921"/>
                <a:gd name="T36" fmla="*/ 0 w 2616"/>
                <a:gd name="T37" fmla="*/ 0 h 5921"/>
                <a:gd name="T38" fmla="*/ 0 w 2616"/>
                <a:gd name="T39" fmla="*/ 0 h 5921"/>
                <a:gd name="T40" fmla="*/ 0 w 2616"/>
                <a:gd name="T41" fmla="*/ 0 h 5921"/>
                <a:gd name="T42" fmla="*/ 0 w 2616"/>
                <a:gd name="T43" fmla="*/ 0 h 5921"/>
                <a:gd name="T44" fmla="*/ 0 w 2616"/>
                <a:gd name="T45" fmla="*/ 0 h 5921"/>
                <a:gd name="T46" fmla="*/ 0 w 2616"/>
                <a:gd name="T47" fmla="*/ 0 h 5921"/>
                <a:gd name="T48" fmla="*/ 0 w 2616"/>
                <a:gd name="T49" fmla="*/ 0 h 5921"/>
                <a:gd name="T50" fmla="*/ 0 w 2616"/>
                <a:gd name="T51" fmla="*/ 0 h 5921"/>
                <a:gd name="T52" fmla="*/ 0 w 2616"/>
                <a:gd name="T53" fmla="*/ 0 h 5921"/>
                <a:gd name="T54" fmla="*/ 0 w 2616"/>
                <a:gd name="T55" fmla="*/ 0 h 5921"/>
                <a:gd name="T56" fmla="*/ 0 w 2616"/>
                <a:gd name="T57" fmla="*/ 0 h 5921"/>
                <a:gd name="T58" fmla="*/ 0 w 2616"/>
                <a:gd name="T59" fmla="*/ 0 h 5921"/>
                <a:gd name="T60" fmla="*/ 0 w 2616"/>
                <a:gd name="T61" fmla="*/ 0 h 5921"/>
                <a:gd name="T62" fmla="*/ 0 w 2616"/>
                <a:gd name="T63" fmla="*/ 0 h 5921"/>
                <a:gd name="T64" fmla="*/ 0 w 2616"/>
                <a:gd name="T65" fmla="*/ 0 h 5921"/>
                <a:gd name="T66" fmla="*/ 0 w 2616"/>
                <a:gd name="T67" fmla="*/ 0 h 5921"/>
                <a:gd name="T68" fmla="*/ 0 w 2616"/>
                <a:gd name="T69" fmla="*/ 0 h 5921"/>
                <a:gd name="T70" fmla="*/ 0 w 2616"/>
                <a:gd name="T71" fmla="*/ 0 h 5921"/>
                <a:gd name="T72" fmla="*/ 0 w 2616"/>
                <a:gd name="T73" fmla="*/ 0 h 5921"/>
                <a:gd name="T74" fmla="*/ 0 w 2616"/>
                <a:gd name="T75" fmla="*/ 0 h 5921"/>
                <a:gd name="T76" fmla="*/ 0 w 2616"/>
                <a:gd name="T77" fmla="*/ 0 h 5921"/>
                <a:gd name="T78" fmla="*/ 0 w 2616"/>
                <a:gd name="T79" fmla="*/ 0 h 5921"/>
                <a:gd name="T80" fmla="*/ 0 w 2616"/>
                <a:gd name="T81" fmla="*/ 0 h 5921"/>
                <a:gd name="T82" fmla="*/ 0 w 2616"/>
                <a:gd name="T83" fmla="*/ 0 h 5921"/>
                <a:gd name="T84" fmla="*/ 0 w 2616"/>
                <a:gd name="T85" fmla="*/ 0 h 5921"/>
                <a:gd name="T86" fmla="*/ 0 w 2616"/>
                <a:gd name="T87" fmla="*/ 0 h 5921"/>
                <a:gd name="T88" fmla="*/ 0 w 2616"/>
                <a:gd name="T89" fmla="*/ 0 h 5921"/>
                <a:gd name="T90" fmla="*/ 0 w 2616"/>
                <a:gd name="T91" fmla="*/ 0 h 5921"/>
                <a:gd name="T92" fmla="*/ 0 w 2616"/>
                <a:gd name="T93" fmla="*/ 0 h 5921"/>
                <a:gd name="T94" fmla="*/ 0 w 2616"/>
                <a:gd name="T95" fmla="*/ 0 h 5921"/>
                <a:gd name="T96" fmla="*/ 0 w 2616"/>
                <a:gd name="T97" fmla="*/ 0 h 5921"/>
                <a:gd name="T98" fmla="*/ 0 w 2616"/>
                <a:gd name="T99" fmla="*/ 0 h 5921"/>
                <a:gd name="T100" fmla="*/ 0 w 2616"/>
                <a:gd name="T101" fmla="*/ 0 h 5921"/>
                <a:gd name="T102" fmla="*/ 0 w 2616"/>
                <a:gd name="T103" fmla="*/ 0 h 5921"/>
                <a:gd name="T104" fmla="*/ 0 w 2616"/>
                <a:gd name="T105" fmla="*/ 0 h 5921"/>
                <a:gd name="T106" fmla="*/ 0 w 2616"/>
                <a:gd name="T107" fmla="*/ 0 h 5921"/>
                <a:gd name="T108" fmla="*/ 0 w 2616"/>
                <a:gd name="T109" fmla="*/ 0 h 5921"/>
                <a:gd name="T110" fmla="*/ 0 w 2616"/>
                <a:gd name="T111" fmla="*/ 0 h 5921"/>
                <a:gd name="T112" fmla="*/ 0 w 2616"/>
                <a:gd name="T113" fmla="*/ 0 h 5921"/>
                <a:gd name="T114" fmla="*/ 0 w 2616"/>
                <a:gd name="T115" fmla="*/ 0 h 5921"/>
                <a:gd name="T116" fmla="*/ 0 w 2616"/>
                <a:gd name="T117" fmla="*/ 0 h 5921"/>
                <a:gd name="T118" fmla="*/ 0 w 2616"/>
                <a:gd name="T119" fmla="*/ 0 h 59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16"/>
                <a:gd name="T181" fmla="*/ 0 h 5921"/>
                <a:gd name="T182" fmla="*/ 2616 w 2616"/>
                <a:gd name="T183" fmla="*/ 5921 h 59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16" h="5921">
                  <a:moveTo>
                    <a:pt x="2191" y="95"/>
                  </a:moveTo>
                  <a:lnTo>
                    <a:pt x="2171" y="271"/>
                  </a:lnTo>
                  <a:lnTo>
                    <a:pt x="2195" y="251"/>
                  </a:lnTo>
                  <a:lnTo>
                    <a:pt x="2216" y="226"/>
                  </a:lnTo>
                  <a:lnTo>
                    <a:pt x="2236" y="196"/>
                  </a:lnTo>
                  <a:lnTo>
                    <a:pt x="2256" y="168"/>
                  </a:lnTo>
                  <a:lnTo>
                    <a:pt x="2275" y="138"/>
                  </a:lnTo>
                  <a:lnTo>
                    <a:pt x="2298" y="111"/>
                  </a:lnTo>
                  <a:lnTo>
                    <a:pt x="2325" y="89"/>
                  </a:lnTo>
                  <a:lnTo>
                    <a:pt x="2358" y="74"/>
                  </a:lnTo>
                  <a:lnTo>
                    <a:pt x="2367" y="108"/>
                  </a:lnTo>
                  <a:lnTo>
                    <a:pt x="2369" y="143"/>
                  </a:lnTo>
                  <a:lnTo>
                    <a:pt x="2363" y="177"/>
                  </a:lnTo>
                  <a:lnTo>
                    <a:pt x="2353" y="212"/>
                  </a:lnTo>
                  <a:lnTo>
                    <a:pt x="2338" y="245"/>
                  </a:lnTo>
                  <a:lnTo>
                    <a:pt x="2323" y="279"/>
                  </a:lnTo>
                  <a:lnTo>
                    <a:pt x="2307" y="311"/>
                  </a:lnTo>
                  <a:lnTo>
                    <a:pt x="2295" y="343"/>
                  </a:lnTo>
                  <a:lnTo>
                    <a:pt x="2325" y="341"/>
                  </a:lnTo>
                  <a:lnTo>
                    <a:pt x="2353" y="333"/>
                  </a:lnTo>
                  <a:lnTo>
                    <a:pt x="2381" y="319"/>
                  </a:lnTo>
                  <a:lnTo>
                    <a:pt x="2410" y="303"/>
                  </a:lnTo>
                  <a:lnTo>
                    <a:pt x="2438" y="287"/>
                  </a:lnTo>
                  <a:lnTo>
                    <a:pt x="2468" y="274"/>
                  </a:lnTo>
                  <a:lnTo>
                    <a:pt x="2499" y="268"/>
                  </a:lnTo>
                  <a:lnTo>
                    <a:pt x="2534" y="271"/>
                  </a:lnTo>
                  <a:lnTo>
                    <a:pt x="2537" y="294"/>
                  </a:lnTo>
                  <a:lnTo>
                    <a:pt x="2534" y="316"/>
                  </a:lnTo>
                  <a:lnTo>
                    <a:pt x="2526" y="339"/>
                  </a:lnTo>
                  <a:lnTo>
                    <a:pt x="2515" y="360"/>
                  </a:lnTo>
                  <a:lnTo>
                    <a:pt x="2499" y="380"/>
                  </a:lnTo>
                  <a:lnTo>
                    <a:pt x="2483" y="398"/>
                  </a:lnTo>
                  <a:lnTo>
                    <a:pt x="2466" y="413"/>
                  </a:lnTo>
                  <a:lnTo>
                    <a:pt x="2450" y="427"/>
                  </a:lnTo>
                  <a:lnTo>
                    <a:pt x="2440" y="433"/>
                  </a:lnTo>
                  <a:lnTo>
                    <a:pt x="2431" y="437"/>
                  </a:lnTo>
                  <a:lnTo>
                    <a:pt x="2420" y="439"/>
                  </a:lnTo>
                  <a:lnTo>
                    <a:pt x="2410" y="443"/>
                  </a:lnTo>
                  <a:lnTo>
                    <a:pt x="2399" y="446"/>
                  </a:lnTo>
                  <a:lnTo>
                    <a:pt x="2390" y="451"/>
                  </a:lnTo>
                  <a:lnTo>
                    <a:pt x="2382" y="457"/>
                  </a:lnTo>
                  <a:lnTo>
                    <a:pt x="2378" y="468"/>
                  </a:lnTo>
                  <a:lnTo>
                    <a:pt x="2390" y="478"/>
                  </a:lnTo>
                  <a:lnTo>
                    <a:pt x="2406" y="488"/>
                  </a:lnTo>
                  <a:lnTo>
                    <a:pt x="2422" y="496"/>
                  </a:lnTo>
                  <a:lnTo>
                    <a:pt x="2441" y="504"/>
                  </a:lnTo>
                  <a:lnTo>
                    <a:pt x="2459" y="507"/>
                  </a:lnTo>
                  <a:lnTo>
                    <a:pt x="2479" y="511"/>
                  </a:lnTo>
                  <a:lnTo>
                    <a:pt x="2496" y="511"/>
                  </a:lnTo>
                  <a:lnTo>
                    <a:pt x="2512" y="509"/>
                  </a:lnTo>
                  <a:lnTo>
                    <a:pt x="2514" y="521"/>
                  </a:lnTo>
                  <a:lnTo>
                    <a:pt x="2512" y="533"/>
                  </a:lnTo>
                  <a:lnTo>
                    <a:pt x="2508" y="546"/>
                  </a:lnTo>
                  <a:lnTo>
                    <a:pt x="2502" y="557"/>
                  </a:lnTo>
                  <a:lnTo>
                    <a:pt x="2492" y="566"/>
                  </a:lnTo>
                  <a:lnTo>
                    <a:pt x="2483" y="574"/>
                  </a:lnTo>
                  <a:lnTo>
                    <a:pt x="2472" y="579"/>
                  </a:lnTo>
                  <a:lnTo>
                    <a:pt x="2462" y="582"/>
                  </a:lnTo>
                  <a:lnTo>
                    <a:pt x="2393" y="596"/>
                  </a:lnTo>
                  <a:lnTo>
                    <a:pt x="2324" y="613"/>
                  </a:lnTo>
                  <a:lnTo>
                    <a:pt x="2256" y="634"/>
                  </a:lnTo>
                  <a:lnTo>
                    <a:pt x="2193" y="661"/>
                  </a:lnTo>
                  <a:lnTo>
                    <a:pt x="2134" y="695"/>
                  </a:lnTo>
                  <a:lnTo>
                    <a:pt x="2085" y="741"/>
                  </a:lnTo>
                  <a:lnTo>
                    <a:pt x="2048" y="799"/>
                  </a:lnTo>
                  <a:lnTo>
                    <a:pt x="2025" y="872"/>
                  </a:lnTo>
                  <a:lnTo>
                    <a:pt x="2007" y="891"/>
                  </a:lnTo>
                  <a:lnTo>
                    <a:pt x="2002" y="912"/>
                  </a:lnTo>
                  <a:lnTo>
                    <a:pt x="2004" y="933"/>
                  </a:lnTo>
                  <a:lnTo>
                    <a:pt x="2014" y="955"/>
                  </a:lnTo>
                  <a:lnTo>
                    <a:pt x="2025" y="975"/>
                  </a:lnTo>
                  <a:lnTo>
                    <a:pt x="2038" y="996"/>
                  </a:lnTo>
                  <a:lnTo>
                    <a:pt x="2049" y="1017"/>
                  </a:lnTo>
                  <a:lnTo>
                    <a:pt x="2057" y="1038"/>
                  </a:lnTo>
                  <a:lnTo>
                    <a:pt x="2073" y="1000"/>
                  </a:lnTo>
                  <a:lnTo>
                    <a:pt x="2090" y="962"/>
                  </a:lnTo>
                  <a:lnTo>
                    <a:pt x="2108" y="926"/>
                  </a:lnTo>
                  <a:lnTo>
                    <a:pt x="2126" y="892"/>
                  </a:lnTo>
                  <a:lnTo>
                    <a:pt x="2142" y="856"/>
                  </a:lnTo>
                  <a:lnTo>
                    <a:pt x="2159" y="821"/>
                  </a:lnTo>
                  <a:lnTo>
                    <a:pt x="2171" y="785"/>
                  </a:lnTo>
                  <a:lnTo>
                    <a:pt x="2181" y="748"/>
                  </a:lnTo>
                  <a:lnTo>
                    <a:pt x="2195" y="735"/>
                  </a:lnTo>
                  <a:lnTo>
                    <a:pt x="2208" y="733"/>
                  </a:lnTo>
                  <a:lnTo>
                    <a:pt x="2219" y="737"/>
                  </a:lnTo>
                  <a:lnTo>
                    <a:pt x="2230" y="747"/>
                  </a:lnTo>
                  <a:lnTo>
                    <a:pt x="2239" y="758"/>
                  </a:lnTo>
                  <a:lnTo>
                    <a:pt x="2248" y="772"/>
                  </a:lnTo>
                  <a:lnTo>
                    <a:pt x="2256" y="786"/>
                  </a:lnTo>
                  <a:lnTo>
                    <a:pt x="2264" y="800"/>
                  </a:lnTo>
                  <a:lnTo>
                    <a:pt x="2274" y="956"/>
                  </a:lnTo>
                  <a:lnTo>
                    <a:pt x="2299" y="930"/>
                  </a:lnTo>
                  <a:lnTo>
                    <a:pt x="2321" y="901"/>
                  </a:lnTo>
                  <a:lnTo>
                    <a:pt x="2343" y="872"/>
                  </a:lnTo>
                  <a:lnTo>
                    <a:pt x="2366" y="843"/>
                  </a:lnTo>
                  <a:lnTo>
                    <a:pt x="2388" y="812"/>
                  </a:lnTo>
                  <a:lnTo>
                    <a:pt x="2415" y="784"/>
                  </a:lnTo>
                  <a:lnTo>
                    <a:pt x="2446" y="758"/>
                  </a:lnTo>
                  <a:lnTo>
                    <a:pt x="2482" y="738"/>
                  </a:lnTo>
                  <a:lnTo>
                    <a:pt x="2497" y="747"/>
                  </a:lnTo>
                  <a:lnTo>
                    <a:pt x="2505" y="763"/>
                  </a:lnTo>
                  <a:lnTo>
                    <a:pt x="2507" y="781"/>
                  </a:lnTo>
                  <a:lnTo>
                    <a:pt x="2506" y="802"/>
                  </a:lnTo>
                  <a:lnTo>
                    <a:pt x="2501" y="822"/>
                  </a:lnTo>
                  <a:lnTo>
                    <a:pt x="2497" y="845"/>
                  </a:lnTo>
                  <a:lnTo>
                    <a:pt x="2493" y="864"/>
                  </a:lnTo>
                  <a:lnTo>
                    <a:pt x="2492" y="882"/>
                  </a:lnTo>
                  <a:lnTo>
                    <a:pt x="2481" y="907"/>
                  </a:lnTo>
                  <a:lnTo>
                    <a:pt x="2467" y="931"/>
                  </a:lnTo>
                  <a:lnTo>
                    <a:pt x="2450" y="951"/>
                  </a:lnTo>
                  <a:lnTo>
                    <a:pt x="2433" y="973"/>
                  </a:lnTo>
                  <a:lnTo>
                    <a:pt x="2414" y="991"/>
                  </a:lnTo>
                  <a:lnTo>
                    <a:pt x="2397" y="1010"/>
                  </a:lnTo>
                  <a:lnTo>
                    <a:pt x="2380" y="1028"/>
                  </a:lnTo>
                  <a:lnTo>
                    <a:pt x="2368" y="1048"/>
                  </a:lnTo>
                  <a:lnTo>
                    <a:pt x="2398" y="1062"/>
                  </a:lnTo>
                  <a:lnTo>
                    <a:pt x="2429" y="1066"/>
                  </a:lnTo>
                  <a:lnTo>
                    <a:pt x="2460" y="1065"/>
                  </a:lnTo>
                  <a:lnTo>
                    <a:pt x="2492" y="1061"/>
                  </a:lnTo>
                  <a:lnTo>
                    <a:pt x="2523" y="1054"/>
                  </a:lnTo>
                  <a:lnTo>
                    <a:pt x="2553" y="1051"/>
                  </a:lnTo>
                  <a:lnTo>
                    <a:pt x="2585" y="1051"/>
                  </a:lnTo>
                  <a:lnTo>
                    <a:pt x="2616" y="1059"/>
                  </a:lnTo>
                  <a:lnTo>
                    <a:pt x="2599" y="1099"/>
                  </a:lnTo>
                  <a:lnTo>
                    <a:pt x="2575" y="1132"/>
                  </a:lnTo>
                  <a:lnTo>
                    <a:pt x="2544" y="1157"/>
                  </a:lnTo>
                  <a:lnTo>
                    <a:pt x="2509" y="1177"/>
                  </a:lnTo>
                  <a:lnTo>
                    <a:pt x="2468" y="1191"/>
                  </a:lnTo>
                  <a:lnTo>
                    <a:pt x="2428" y="1202"/>
                  </a:lnTo>
                  <a:lnTo>
                    <a:pt x="2386" y="1213"/>
                  </a:lnTo>
                  <a:lnTo>
                    <a:pt x="2347" y="1225"/>
                  </a:lnTo>
                  <a:lnTo>
                    <a:pt x="2370" y="1234"/>
                  </a:lnTo>
                  <a:lnTo>
                    <a:pt x="2396" y="1242"/>
                  </a:lnTo>
                  <a:lnTo>
                    <a:pt x="2422" y="1246"/>
                  </a:lnTo>
                  <a:lnTo>
                    <a:pt x="2448" y="1253"/>
                  </a:lnTo>
                  <a:lnTo>
                    <a:pt x="2472" y="1258"/>
                  </a:lnTo>
                  <a:lnTo>
                    <a:pt x="2496" y="1268"/>
                  </a:lnTo>
                  <a:lnTo>
                    <a:pt x="2516" y="1279"/>
                  </a:lnTo>
                  <a:lnTo>
                    <a:pt x="2534" y="1297"/>
                  </a:lnTo>
                  <a:lnTo>
                    <a:pt x="2516" y="1332"/>
                  </a:lnTo>
                  <a:lnTo>
                    <a:pt x="2488" y="1355"/>
                  </a:lnTo>
                  <a:lnTo>
                    <a:pt x="2451" y="1367"/>
                  </a:lnTo>
                  <a:lnTo>
                    <a:pt x="2411" y="1373"/>
                  </a:lnTo>
                  <a:lnTo>
                    <a:pt x="2364" y="1371"/>
                  </a:lnTo>
                  <a:lnTo>
                    <a:pt x="2319" y="1369"/>
                  </a:lnTo>
                  <a:lnTo>
                    <a:pt x="2274" y="1368"/>
                  </a:lnTo>
                  <a:lnTo>
                    <a:pt x="2233" y="1370"/>
                  </a:lnTo>
                  <a:lnTo>
                    <a:pt x="2129" y="1418"/>
                  </a:lnTo>
                  <a:lnTo>
                    <a:pt x="2045" y="1483"/>
                  </a:lnTo>
                  <a:lnTo>
                    <a:pt x="1970" y="1562"/>
                  </a:lnTo>
                  <a:lnTo>
                    <a:pt x="1907" y="1652"/>
                  </a:lnTo>
                  <a:lnTo>
                    <a:pt x="1847" y="1744"/>
                  </a:lnTo>
                  <a:lnTo>
                    <a:pt x="1787" y="1839"/>
                  </a:lnTo>
                  <a:lnTo>
                    <a:pt x="1722" y="1930"/>
                  </a:lnTo>
                  <a:lnTo>
                    <a:pt x="1652" y="2013"/>
                  </a:lnTo>
                  <a:lnTo>
                    <a:pt x="1621" y="2048"/>
                  </a:lnTo>
                  <a:lnTo>
                    <a:pt x="1585" y="2080"/>
                  </a:lnTo>
                  <a:lnTo>
                    <a:pt x="1545" y="2110"/>
                  </a:lnTo>
                  <a:lnTo>
                    <a:pt x="1508" y="2141"/>
                  </a:lnTo>
                  <a:lnTo>
                    <a:pt x="1474" y="2171"/>
                  </a:lnTo>
                  <a:lnTo>
                    <a:pt x="1449" y="2205"/>
                  </a:lnTo>
                  <a:lnTo>
                    <a:pt x="1434" y="2245"/>
                  </a:lnTo>
                  <a:lnTo>
                    <a:pt x="1434" y="2292"/>
                  </a:lnTo>
                  <a:lnTo>
                    <a:pt x="1451" y="2372"/>
                  </a:lnTo>
                  <a:lnTo>
                    <a:pt x="1464" y="2456"/>
                  </a:lnTo>
                  <a:lnTo>
                    <a:pt x="1469" y="2541"/>
                  </a:lnTo>
                  <a:lnTo>
                    <a:pt x="1467" y="2627"/>
                  </a:lnTo>
                  <a:lnTo>
                    <a:pt x="1452" y="2707"/>
                  </a:lnTo>
                  <a:lnTo>
                    <a:pt x="1428" y="2784"/>
                  </a:lnTo>
                  <a:lnTo>
                    <a:pt x="1387" y="2854"/>
                  </a:lnTo>
                  <a:lnTo>
                    <a:pt x="1330" y="2915"/>
                  </a:lnTo>
                  <a:lnTo>
                    <a:pt x="1343" y="2936"/>
                  </a:lnTo>
                  <a:lnTo>
                    <a:pt x="1352" y="2959"/>
                  </a:lnTo>
                  <a:lnTo>
                    <a:pt x="1357" y="2980"/>
                  </a:lnTo>
                  <a:lnTo>
                    <a:pt x="1363" y="3003"/>
                  </a:lnTo>
                  <a:lnTo>
                    <a:pt x="1368" y="3023"/>
                  </a:lnTo>
                  <a:lnTo>
                    <a:pt x="1376" y="3045"/>
                  </a:lnTo>
                  <a:lnTo>
                    <a:pt x="1387" y="3067"/>
                  </a:lnTo>
                  <a:lnTo>
                    <a:pt x="1404" y="3091"/>
                  </a:lnTo>
                  <a:lnTo>
                    <a:pt x="1467" y="3251"/>
                  </a:lnTo>
                  <a:lnTo>
                    <a:pt x="1509" y="3416"/>
                  </a:lnTo>
                  <a:lnTo>
                    <a:pt x="1534" y="3584"/>
                  </a:lnTo>
                  <a:lnTo>
                    <a:pt x="1550" y="3754"/>
                  </a:lnTo>
                  <a:lnTo>
                    <a:pt x="1557" y="3926"/>
                  </a:lnTo>
                  <a:lnTo>
                    <a:pt x="1568" y="4099"/>
                  </a:lnTo>
                  <a:lnTo>
                    <a:pt x="1582" y="4273"/>
                  </a:lnTo>
                  <a:lnTo>
                    <a:pt x="1611" y="4449"/>
                  </a:lnTo>
                  <a:lnTo>
                    <a:pt x="1624" y="4526"/>
                  </a:lnTo>
                  <a:lnTo>
                    <a:pt x="1639" y="4603"/>
                  </a:lnTo>
                  <a:lnTo>
                    <a:pt x="1654" y="4678"/>
                  </a:lnTo>
                  <a:lnTo>
                    <a:pt x="1672" y="4754"/>
                  </a:lnTo>
                  <a:lnTo>
                    <a:pt x="1691" y="4826"/>
                  </a:lnTo>
                  <a:lnTo>
                    <a:pt x="1716" y="4896"/>
                  </a:lnTo>
                  <a:lnTo>
                    <a:pt x="1747" y="4964"/>
                  </a:lnTo>
                  <a:lnTo>
                    <a:pt x="1787" y="5030"/>
                  </a:lnTo>
                  <a:lnTo>
                    <a:pt x="1787" y="5044"/>
                  </a:lnTo>
                  <a:lnTo>
                    <a:pt x="1789" y="5061"/>
                  </a:lnTo>
                  <a:lnTo>
                    <a:pt x="1790" y="5078"/>
                  </a:lnTo>
                  <a:lnTo>
                    <a:pt x="1791" y="5095"/>
                  </a:lnTo>
                  <a:lnTo>
                    <a:pt x="1790" y="5110"/>
                  </a:lnTo>
                  <a:lnTo>
                    <a:pt x="1787" y="5126"/>
                  </a:lnTo>
                  <a:lnTo>
                    <a:pt x="1778" y="5140"/>
                  </a:lnTo>
                  <a:lnTo>
                    <a:pt x="1767" y="5154"/>
                  </a:lnTo>
                  <a:lnTo>
                    <a:pt x="1744" y="5180"/>
                  </a:lnTo>
                  <a:lnTo>
                    <a:pt x="1720" y="5200"/>
                  </a:lnTo>
                  <a:lnTo>
                    <a:pt x="1692" y="5215"/>
                  </a:lnTo>
                  <a:lnTo>
                    <a:pt x="1664" y="5227"/>
                  </a:lnTo>
                  <a:lnTo>
                    <a:pt x="1632" y="5234"/>
                  </a:lnTo>
                  <a:lnTo>
                    <a:pt x="1600" y="5239"/>
                  </a:lnTo>
                  <a:lnTo>
                    <a:pt x="1569" y="5242"/>
                  </a:lnTo>
                  <a:lnTo>
                    <a:pt x="1538" y="5247"/>
                  </a:lnTo>
                  <a:lnTo>
                    <a:pt x="1424" y="5206"/>
                  </a:lnTo>
                  <a:lnTo>
                    <a:pt x="1420" y="5218"/>
                  </a:lnTo>
                  <a:lnTo>
                    <a:pt x="1416" y="5235"/>
                  </a:lnTo>
                  <a:lnTo>
                    <a:pt x="1415" y="5253"/>
                  </a:lnTo>
                  <a:lnTo>
                    <a:pt x="1416" y="5273"/>
                  </a:lnTo>
                  <a:lnTo>
                    <a:pt x="1420" y="5288"/>
                  </a:lnTo>
                  <a:lnTo>
                    <a:pt x="1426" y="5301"/>
                  </a:lnTo>
                  <a:lnTo>
                    <a:pt x="1438" y="5309"/>
                  </a:lnTo>
                  <a:lnTo>
                    <a:pt x="1456" y="5310"/>
                  </a:lnTo>
                  <a:lnTo>
                    <a:pt x="1496" y="5362"/>
                  </a:lnTo>
                  <a:lnTo>
                    <a:pt x="1552" y="5414"/>
                  </a:lnTo>
                  <a:lnTo>
                    <a:pt x="1614" y="5466"/>
                  </a:lnTo>
                  <a:lnTo>
                    <a:pt x="1674" y="5520"/>
                  </a:lnTo>
                  <a:lnTo>
                    <a:pt x="1722" y="5576"/>
                  </a:lnTo>
                  <a:lnTo>
                    <a:pt x="1751" y="5640"/>
                  </a:lnTo>
                  <a:lnTo>
                    <a:pt x="1751" y="5709"/>
                  </a:lnTo>
                  <a:lnTo>
                    <a:pt x="1715" y="5787"/>
                  </a:lnTo>
                  <a:lnTo>
                    <a:pt x="1651" y="5775"/>
                  </a:lnTo>
                  <a:lnTo>
                    <a:pt x="1591" y="5762"/>
                  </a:lnTo>
                  <a:lnTo>
                    <a:pt x="1533" y="5743"/>
                  </a:lnTo>
                  <a:lnTo>
                    <a:pt x="1476" y="5720"/>
                  </a:lnTo>
                  <a:lnTo>
                    <a:pt x="1420" y="5689"/>
                  </a:lnTo>
                  <a:lnTo>
                    <a:pt x="1366" y="5656"/>
                  </a:lnTo>
                  <a:lnTo>
                    <a:pt x="1316" y="5615"/>
                  </a:lnTo>
                  <a:lnTo>
                    <a:pt x="1268" y="5569"/>
                  </a:lnTo>
                  <a:lnTo>
                    <a:pt x="1258" y="5423"/>
                  </a:lnTo>
                  <a:lnTo>
                    <a:pt x="1226" y="5423"/>
                  </a:lnTo>
                  <a:lnTo>
                    <a:pt x="1197" y="5424"/>
                  </a:lnTo>
                  <a:lnTo>
                    <a:pt x="1169" y="5425"/>
                  </a:lnTo>
                  <a:lnTo>
                    <a:pt x="1142" y="5426"/>
                  </a:lnTo>
                  <a:lnTo>
                    <a:pt x="1114" y="5423"/>
                  </a:lnTo>
                  <a:lnTo>
                    <a:pt x="1088" y="5418"/>
                  </a:lnTo>
                  <a:lnTo>
                    <a:pt x="1064" y="5407"/>
                  </a:lnTo>
                  <a:lnTo>
                    <a:pt x="1041" y="5392"/>
                  </a:lnTo>
                  <a:lnTo>
                    <a:pt x="1020" y="5278"/>
                  </a:lnTo>
                  <a:lnTo>
                    <a:pt x="999" y="5280"/>
                  </a:lnTo>
                  <a:lnTo>
                    <a:pt x="981" y="5278"/>
                  </a:lnTo>
                  <a:lnTo>
                    <a:pt x="962" y="5270"/>
                  </a:lnTo>
                  <a:lnTo>
                    <a:pt x="944" y="5262"/>
                  </a:lnTo>
                  <a:lnTo>
                    <a:pt x="922" y="5252"/>
                  </a:lnTo>
                  <a:lnTo>
                    <a:pt x="902" y="5245"/>
                  </a:lnTo>
                  <a:lnTo>
                    <a:pt x="878" y="5242"/>
                  </a:lnTo>
                  <a:lnTo>
                    <a:pt x="853" y="5247"/>
                  </a:lnTo>
                  <a:lnTo>
                    <a:pt x="850" y="5261"/>
                  </a:lnTo>
                  <a:lnTo>
                    <a:pt x="849" y="5278"/>
                  </a:lnTo>
                  <a:lnTo>
                    <a:pt x="848" y="5295"/>
                  </a:lnTo>
                  <a:lnTo>
                    <a:pt x="848" y="5312"/>
                  </a:lnTo>
                  <a:lnTo>
                    <a:pt x="844" y="5328"/>
                  </a:lnTo>
                  <a:lnTo>
                    <a:pt x="839" y="5344"/>
                  </a:lnTo>
                  <a:lnTo>
                    <a:pt x="827" y="5358"/>
                  </a:lnTo>
                  <a:lnTo>
                    <a:pt x="813" y="5372"/>
                  </a:lnTo>
                  <a:lnTo>
                    <a:pt x="809" y="5434"/>
                  </a:lnTo>
                  <a:lnTo>
                    <a:pt x="823" y="5493"/>
                  </a:lnTo>
                  <a:lnTo>
                    <a:pt x="847" y="5548"/>
                  </a:lnTo>
                  <a:lnTo>
                    <a:pt x="882" y="5600"/>
                  </a:lnTo>
                  <a:lnTo>
                    <a:pt x="920" y="5651"/>
                  </a:lnTo>
                  <a:lnTo>
                    <a:pt x="961" y="5702"/>
                  </a:lnTo>
                  <a:lnTo>
                    <a:pt x="998" y="5753"/>
                  </a:lnTo>
                  <a:lnTo>
                    <a:pt x="1030" y="5807"/>
                  </a:lnTo>
                  <a:lnTo>
                    <a:pt x="1025" y="5823"/>
                  </a:lnTo>
                  <a:lnTo>
                    <a:pt x="1023" y="5840"/>
                  </a:lnTo>
                  <a:lnTo>
                    <a:pt x="1021" y="5858"/>
                  </a:lnTo>
                  <a:lnTo>
                    <a:pt x="1017" y="5876"/>
                  </a:lnTo>
                  <a:lnTo>
                    <a:pt x="1010" y="5891"/>
                  </a:lnTo>
                  <a:lnTo>
                    <a:pt x="1001" y="5904"/>
                  </a:lnTo>
                  <a:lnTo>
                    <a:pt x="987" y="5914"/>
                  </a:lnTo>
                  <a:lnTo>
                    <a:pt x="968" y="5921"/>
                  </a:lnTo>
                  <a:lnTo>
                    <a:pt x="910" y="5912"/>
                  </a:lnTo>
                  <a:lnTo>
                    <a:pt x="856" y="5896"/>
                  </a:lnTo>
                  <a:lnTo>
                    <a:pt x="804" y="5874"/>
                  </a:lnTo>
                  <a:lnTo>
                    <a:pt x="754" y="5846"/>
                  </a:lnTo>
                  <a:lnTo>
                    <a:pt x="704" y="5814"/>
                  </a:lnTo>
                  <a:lnTo>
                    <a:pt x="657" y="5779"/>
                  </a:lnTo>
                  <a:lnTo>
                    <a:pt x="609" y="5741"/>
                  </a:lnTo>
                  <a:lnTo>
                    <a:pt x="563" y="5703"/>
                  </a:lnTo>
                  <a:lnTo>
                    <a:pt x="543" y="5659"/>
                  </a:lnTo>
                  <a:lnTo>
                    <a:pt x="540" y="5609"/>
                  </a:lnTo>
                  <a:lnTo>
                    <a:pt x="547" y="5557"/>
                  </a:lnTo>
                  <a:lnTo>
                    <a:pt x="558" y="5505"/>
                  </a:lnTo>
                  <a:lnTo>
                    <a:pt x="563" y="5457"/>
                  </a:lnTo>
                  <a:lnTo>
                    <a:pt x="555" y="5417"/>
                  </a:lnTo>
                  <a:lnTo>
                    <a:pt x="526" y="5387"/>
                  </a:lnTo>
                  <a:lnTo>
                    <a:pt x="470" y="5372"/>
                  </a:lnTo>
                  <a:lnTo>
                    <a:pt x="450" y="5364"/>
                  </a:lnTo>
                  <a:lnTo>
                    <a:pt x="436" y="5354"/>
                  </a:lnTo>
                  <a:lnTo>
                    <a:pt x="427" y="5340"/>
                  </a:lnTo>
                  <a:lnTo>
                    <a:pt x="422" y="5326"/>
                  </a:lnTo>
                  <a:lnTo>
                    <a:pt x="417" y="5308"/>
                  </a:lnTo>
                  <a:lnTo>
                    <a:pt x="413" y="5291"/>
                  </a:lnTo>
                  <a:lnTo>
                    <a:pt x="406" y="5274"/>
                  </a:lnTo>
                  <a:lnTo>
                    <a:pt x="398" y="5258"/>
                  </a:lnTo>
                  <a:lnTo>
                    <a:pt x="358" y="5258"/>
                  </a:lnTo>
                  <a:lnTo>
                    <a:pt x="320" y="5254"/>
                  </a:lnTo>
                  <a:lnTo>
                    <a:pt x="280" y="5247"/>
                  </a:lnTo>
                  <a:lnTo>
                    <a:pt x="243" y="5236"/>
                  </a:lnTo>
                  <a:lnTo>
                    <a:pt x="205" y="5223"/>
                  </a:lnTo>
                  <a:lnTo>
                    <a:pt x="169" y="5210"/>
                  </a:lnTo>
                  <a:lnTo>
                    <a:pt x="131" y="5197"/>
                  </a:lnTo>
                  <a:lnTo>
                    <a:pt x="97" y="5184"/>
                  </a:lnTo>
                  <a:lnTo>
                    <a:pt x="133" y="5117"/>
                  </a:lnTo>
                  <a:lnTo>
                    <a:pt x="159" y="5042"/>
                  </a:lnTo>
                  <a:lnTo>
                    <a:pt x="176" y="4961"/>
                  </a:lnTo>
                  <a:lnTo>
                    <a:pt x="188" y="4876"/>
                  </a:lnTo>
                  <a:lnTo>
                    <a:pt x="195" y="4787"/>
                  </a:lnTo>
                  <a:lnTo>
                    <a:pt x="199" y="4697"/>
                  </a:lnTo>
                  <a:lnTo>
                    <a:pt x="204" y="4607"/>
                  </a:lnTo>
                  <a:lnTo>
                    <a:pt x="210" y="4521"/>
                  </a:lnTo>
                  <a:lnTo>
                    <a:pt x="206" y="4514"/>
                  </a:lnTo>
                  <a:lnTo>
                    <a:pt x="198" y="4512"/>
                  </a:lnTo>
                  <a:lnTo>
                    <a:pt x="188" y="4511"/>
                  </a:lnTo>
                  <a:lnTo>
                    <a:pt x="180" y="4511"/>
                  </a:lnTo>
                  <a:lnTo>
                    <a:pt x="176" y="4505"/>
                  </a:lnTo>
                  <a:lnTo>
                    <a:pt x="176" y="4500"/>
                  </a:lnTo>
                  <a:lnTo>
                    <a:pt x="178" y="4493"/>
                  </a:lnTo>
                  <a:lnTo>
                    <a:pt x="182" y="4486"/>
                  </a:lnTo>
                  <a:lnTo>
                    <a:pt x="185" y="4479"/>
                  </a:lnTo>
                  <a:lnTo>
                    <a:pt x="190" y="4474"/>
                  </a:lnTo>
                  <a:lnTo>
                    <a:pt x="195" y="4469"/>
                  </a:lnTo>
                  <a:lnTo>
                    <a:pt x="200" y="4469"/>
                  </a:lnTo>
                  <a:lnTo>
                    <a:pt x="211" y="4401"/>
                  </a:lnTo>
                  <a:lnTo>
                    <a:pt x="221" y="4331"/>
                  </a:lnTo>
                  <a:lnTo>
                    <a:pt x="225" y="4260"/>
                  </a:lnTo>
                  <a:lnTo>
                    <a:pt x="228" y="4190"/>
                  </a:lnTo>
                  <a:lnTo>
                    <a:pt x="230" y="4119"/>
                  </a:lnTo>
                  <a:lnTo>
                    <a:pt x="232" y="4050"/>
                  </a:lnTo>
                  <a:lnTo>
                    <a:pt x="235" y="3983"/>
                  </a:lnTo>
                  <a:lnTo>
                    <a:pt x="242" y="3920"/>
                  </a:lnTo>
                  <a:lnTo>
                    <a:pt x="263" y="3813"/>
                  </a:lnTo>
                  <a:lnTo>
                    <a:pt x="287" y="3711"/>
                  </a:lnTo>
                  <a:lnTo>
                    <a:pt x="310" y="3613"/>
                  </a:lnTo>
                  <a:lnTo>
                    <a:pt x="337" y="3519"/>
                  </a:lnTo>
                  <a:lnTo>
                    <a:pt x="365" y="3424"/>
                  </a:lnTo>
                  <a:lnTo>
                    <a:pt x="399" y="3332"/>
                  </a:lnTo>
                  <a:lnTo>
                    <a:pt x="436" y="3238"/>
                  </a:lnTo>
                  <a:lnTo>
                    <a:pt x="480" y="3143"/>
                  </a:lnTo>
                  <a:lnTo>
                    <a:pt x="491" y="3007"/>
                  </a:lnTo>
                  <a:lnTo>
                    <a:pt x="445" y="2951"/>
                  </a:lnTo>
                  <a:lnTo>
                    <a:pt x="417" y="2893"/>
                  </a:lnTo>
                  <a:lnTo>
                    <a:pt x="400" y="2832"/>
                  </a:lnTo>
                  <a:lnTo>
                    <a:pt x="391" y="2770"/>
                  </a:lnTo>
                  <a:lnTo>
                    <a:pt x="384" y="2706"/>
                  </a:lnTo>
                  <a:lnTo>
                    <a:pt x="379" y="2641"/>
                  </a:lnTo>
                  <a:lnTo>
                    <a:pt x="366" y="2576"/>
                  </a:lnTo>
                  <a:lnTo>
                    <a:pt x="346" y="2510"/>
                  </a:lnTo>
                  <a:lnTo>
                    <a:pt x="335" y="2505"/>
                  </a:lnTo>
                  <a:lnTo>
                    <a:pt x="327" y="2507"/>
                  </a:lnTo>
                  <a:lnTo>
                    <a:pt x="320" y="2511"/>
                  </a:lnTo>
                  <a:lnTo>
                    <a:pt x="317" y="2520"/>
                  </a:lnTo>
                  <a:lnTo>
                    <a:pt x="312" y="2531"/>
                  </a:lnTo>
                  <a:lnTo>
                    <a:pt x="310" y="2542"/>
                  </a:lnTo>
                  <a:lnTo>
                    <a:pt x="306" y="2552"/>
                  </a:lnTo>
                  <a:lnTo>
                    <a:pt x="304" y="2562"/>
                  </a:lnTo>
                  <a:lnTo>
                    <a:pt x="277" y="2562"/>
                  </a:lnTo>
                  <a:lnTo>
                    <a:pt x="254" y="2560"/>
                  </a:lnTo>
                  <a:lnTo>
                    <a:pt x="233" y="2554"/>
                  </a:lnTo>
                  <a:lnTo>
                    <a:pt x="214" y="2548"/>
                  </a:lnTo>
                  <a:lnTo>
                    <a:pt x="196" y="2537"/>
                  </a:lnTo>
                  <a:lnTo>
                    <a:pt x="179" y="2527"/>
                  </a:lnTo>
                  <a:lnTo>
                    <a:pt x="163" y="2518"/>
                  </a:lnTo>
                  <a:lnTo>
                    <a:pt x="148" y="2510"/>
                  </a:lnTo>
                  <a:lnTo>
                    <a:pt x="131" y="2492"/>
                  </a:lnTo>
                  <a:lnTo>
                    <a:pt x="121" y="2473"/>
                  </a:lnTo>
                  <a:lnTo>
                    <a:pt x="115" y="2453"/>
                  </a:lnTo>
                  <a:lnTo>
                    <a:pt x="115" y="2432"/>
                  </a:lnTo>
                  <a:lnTo>
                    <a:pt x="118" y="2410"/>
                  </a:lnTo>
                  <a:lnTo>
                    <a:pt x="123" y="2389"/>
                  </a:lnTo>
                  <a:lnTo>
                    <a:pt x="130" y="2370"/>
                  </a:lnTo>
                  <a:lnTo>
                    <a:pt x="138" y="2354"/>
                  </a:lnTo>
                  <a:lnTo>
                    <a:pt x="170" y="2314"/>
                  </a:lnTo>
                  <a:lnTo>
                    <a:pt x="153" y="2301"/>
                  </a:lnTo>
                  <a:lnTo>
                    <a:pt x="138" y="2289"/>
                  </a:lnTo>
                  <a:lnTo>
                    <a:pt x="123" y="2276"/>
                  </a:lnTo>
                  <a:lnTo>
                    <a:pt x="111" y="2264"/>
                  </a:lnTo>
                  <a:lnTo>
                    <a:pt x="97" y="2249"/>
                  </a:lnTo>
                  <a:lnTo>
                    <a:pt x="88" y="2235"/>
                  </a:lnTo>
                  <a:lnTo>
                    <a:pt x="80" y="2217"/>
                  </a:lnTo>
                  <a:lnTo>
                    <a:pt x="76" y="2200"/>
                  </a:lnTo>
                  <a:lnTo>
                    <a:pt x="108" y="2137"/>
                  </a:lnTo>
                  <a:lnTo>
                    <a:pt x="94" y="2128"/>
                  </a:lnTo>
                  <a:lnTo>
                    <a:pt x="82" y="2119"/>
                  </a:lnTo>
                  <a:lnTo>
                    <a:pt x="69" y="2108"/>
                  </a:lnTo>
                  <a:lnTo>
                    <a:pt x="59" y="2098"/>
                  </a:lnTo>
                  <a:lnTo>
                    <a:pt x="48" y="2084"/>
                  </a:lnTo>
                  <a:lnTo>
                    <a:pt x="41" y="2072"/>
                  </a:lnTo>
                  <a:lnTo>
                    <a:pt x="35" y="2057"/>
                  </a:lnTo>
                  <a:lnTo>
                    <a:pt x="34" y="2044"/>
                  </a:lnTo>
                  <a:lnTo>
                    <a:pt x="34" y="2023"/>
                  </a:lnTo>
                  <a:lnTo>
                    <a:pt x="39" y="2006"/>
                  </a:lnTo>
                  <a:lnTo>
                    <a:pt x="44" y="1988"/>
                  </a:lnTo>
                  <a:lnTo>
                    <a:pt x="53" y="1972"/>
                  </a:lnTo>
                  <a:lnTo>
                    <a:pt x="62" y="1956"/>
                  </a:lnTo>
                  <a:lnTo>
                    <a:pt x="74" y="1940"/>
                  </a:lnTo>
                  <a:lnTo>
                    <a:pt x="85" y="1924"/>
                  </a:lnTo>
                  <a:lnTo>
                    <a:pt x="97" y="1909"/>
                  </a:lnTo>
                  <a:lnTo>
                    <a:pt x="94" y="1898"/>
                  </a:lnTo>
                  <a:lnTo>
                    <a:pt x="86" y="1890"/>
                  </a:lnTo>
                  <a:lnTo>
                    <a:pt x="75" y="1882"/>
                  </a:lnTo>
                  <a:lnTo>
                    <a:pt x="62" y="1874"/>
                  </a:lnTo>
                  <a:lnTo>
                    <a:pt x="48" y="1865"/>
                  </a:lnTo>
                  <a:lnTo>
                    <a:pt x="34" y="1855"/>
                  </a:lnTo>
                  <a:lnTo>
                    <a:pt x="22" y="1841"/>
                  </a:lnTo>
                  <a:lnTo>
                    <a:pt x="14" y="1826"/>
                  </a:lnTo>
                  <a:lnTo>
                    <a:pt x="2" y="1791"/>
                  </a:lnTo>
                  <a:lnTo>
                    <a:pt x="6" y="1759"/>
                  </a:lnTo>
                  <a:lnTo>
                    <a:pt x="17" y="1728"/>
                  </a:lnTo>
                  <a:lnTo>
                    <a:pt x="33" y="1700"/>
                  </a:lnTo>
                  <a:lnTo>
                    <a:pt x="44" y="1672"/>
                  </a:lnTo>
                  <a:lnTo>
                    <a:pt x="50" y="1646"/>
                  </a:lnTo>
                  <a:lnTo>
                    <a:pt x="41" y="1621"/>
                  </a:lnTo>
                  <a:lnTo>
                    <a:pt x="14" y="1599"/>
                  </a:lnTo>
                  <a:lnTo>
                    <a:pt x="1" y="1570"/>
                  </a:lnTo>
                  <a:lnTo>
                    <a:pt x="0" y="1543"/>
                  </a:lnTo>
                  <a:lnTo>
                    <a:pt x="6" y="1516"/>
                  </a:lnTo>
                  <a:lnTo>
                    <a:pt x="18" y="1492"/>
                  </a:lnTo>
                  <a:lnTo>
                    <a:pt x="33" y="1467"/>
                  </a:lnTo>
                  <a:lnTo>
                    <a:pt x="51" y="1446"/>
                  </a:lnTo>
                  <a:lnTo>
                    <a:pt x="69" y="1427"/>
                  </a:lnTo>
                  <a:lnTo>
                    <a:pt x="86" y="1411"/>
                  </a:lnTo>
                  <a:lnTo>
                    <a:pt x="70" y="1404"/>
                  </a:lnTo>
                  <a:lnTo>
                    <a:pt x="57" y="1397"/>
                  </a:lnTo>
                  <a:lnTo>
                    <a:pt x="43" y="1387"/>
                  </a:lnTo>
                  <a:lnTo>
                    <a:pt x="33" y="1376"/>
                  </a:lnTo>
                  <a:lnTo>
                    <a:pt x="22" y="1361"/>
                  </a:lnTo>
                  <a:lnTo>
                    <a:pt x="14" y="1348"/>
                  </a:lnTo>
                  <a:lnTo>
                    <a:pt x="7" y="1333"/>
                  </a:lnTo>
                  <a:lnTo>
                    <a:pt x="4" y="1318"/>
                  </a:lnTo>
                  <a:lnTo>
                    <a:pt x="2" y="1288"/>
                  </a:lnTo>
                  <a:lnTo>
                    <a:pt x="9" y="1261"/>
                  </a:lnTo>
                  <a:lnTo>
                    <a:pt x="20" y="1236"/>
                  </a:lnTo>
                  <a:lnTo>
                    <a:pt x="36" y="1213"/>
                  </a:lnTo>
                  <a:lnTo>
                    <a:pt x="54" y="1191"/>
                  </a:lnTo>
                  <a:lnTo>
                    <a:pt x="76" y="1170"/>
                  </a:lnTo>
                  <a:lnTo>
                    <a:pt x="96" y="1150"/>
                  </a:lnTo>
                  <a:lnTo>
                    <a:pt x="118" y="1132"/>
                  </a:lnTo>
                  <a:lnTo>
                    <a:pt x="101" y="1112"/>
                  </a:lnTo>
                  <a:lnTo>
                    <a:pt x="84" y="1092"/>
                  </a:lnTo>
                  <a:lnTo>
                    <a:pt x="67" y="1072"/>
                  </a:lnTo>
                  <a:lnTo>
                    <a:pt x="54" y="1052"/>
                  </a:lnTo>
                  <a:lnTo>
                    <a:pt x="44" y="1030"/>
                  </a:lnTo>
                  <a:lnTo>
                    <a:pt x="41" y="1010"/>
                  </a:lnTo>
                  <a:lnTo>
                    <a:pt x="43" y="987"/>
                  </a:lnTo>
                  <a:lnTo>
                    <a:pt x="56" y="966"/>
                  </a:lnTo>
                  <a:lnTo>
                    <a:pt x="66" y="949"/>
                  </a:lnTo>
                  <a:lnTo>
                    <a:pt x="79" y="934"/>
                  </a:lnTo>
                  <a:lnTo>
                    <a:pt x="93" y="920"/>
                  </a:lnTo>
                  <a:lnTo>
                    <a:pt x="108" y="907"/>
                  </a:lnTo>
                  <a:lnTo>
                    <a:pt x="122" y="894"/>
                  </a:lnTo>
                  <a:lnTo>
                    <a:pt x="138" y="885"/>
                  </a:lnTo>
                  <a:lnTo>
                    <a:pt x="153" y="877"/>
                  </a:lnTo>
                  <a:lnTo>
                    <a:pt x="170" y="872"/>
                  </a:lnTo>
                  <a:lnTo>
                    <a:pt x="172" y="860"/>
                  </a:lnTo>
                  <a:lnTo>
                    <a:pt x="170" y="850"/>
                  </a:lnTo>
                  <a:lnTo>
                    <a:pt x="161" y="839"/>
                  </a:lnTo>
                  <a:lnTo>
                    <a:pt x="152" y="829"/>
                  </a:lnTo>
                  <a:lnTo>
                    <a:pt x="140" y="817"/>
                  </a:lnTo>
                  <a:lnTo>
                    <a:pt x="132" y="805"/>
                  </a:lnTo>
                  <a:lnTo>
                    <a:pt x="127" y="793"/>
                  </a:lnTo>
                  <a:lnTo>
                    <a:pt x="128" y="779"/>
                  </a:lnTo>
                  <a:lnTo>
                    <a:pt x="138" y="763"/>
                  </a:lnTo>
                  <a:lnTo>
                    <a:pt x="149" y="748"/>
                  </a:lnTo>
                  <a:lnTo>
                    <a:pt x="161" y="732"/>
                  </a:lnTo>
                  <a:lnTo>
                    <a:pt x="173" y="718"/>
                  </a:lnTo>
                  <a:lnTo>
                    <a:pt x="185" y="705"/>
                  </a:lnTo>
                  <a:lnTo>
                    <a:pt x="201" y="694"/>
                  </a:lnTo>
                  <a:lnTo>
                    <a:pt x="219" y="683"/>
                  </a:lnTo>
                  <a:lnTo>
                    <a:pt x="242" y="676"/>
                  </a:lnTo>
                  <a:lnTo>
                    <a:pt x="236" y="653"/>
                  </a:lnTo>
                  <a:lnTo>
                    <a:pt x="233" y="629"/>
                  </a:lnTo>
                  <a:lnTo>
                    <a:pt x="231" y="604"/>
                  </a:lnTo>
                  <a:lnTo>
                    <a:pt x="232" y="581"/>
                  </a:lnTo>
                  <a:lnTo>
                    <a:pt x="236" y="557"/>
                  </a:lnTo>
                  <a:lnTo>
                    <a:pt x="249" y="537"/>
                  </a:lnTo>
                  <a:lnTo>
                    <a:pt x="266" y="520"/>
                  </a:lnTo>
                  <a:lnTo>
                    <a:pt x="294" y="509"/>
                  </a:lnTo>
                  <a:lnTo>
                    <a:pt x="321" y="506"/>
                  </a:lnTo>
                  <a:lnTo>
                    <a:pt x="350" y="507"/>
                  </a:lnTo>
                  <a:lnTo>
                    <a:pt x="379" y="508"/>
                  </a:lnTo>
                  <a:lnTo>
                    <a:pt x="407" y="509"/>
                  </a:lnTo>
                  <a:lnTo>
                    <a:pt x="433" y="507"/>
                  </a:lnTo>
                  <a:lnTo>
                    <a:pt x="457" y="503"/>
                  </a:lnTo>
                  <a:lnTo>
                    <a:pt x="475" y="494"/>
                  </a:lnTo>
                  <a:lnTo>
                    <a:pt x="491" y="479"/>
                  </a:lnTo>
                  <a:lnTo>
                    <a:pt x="500" y="461"/>
                  </a:lnTo>
                  <a:lnTo>
                    <a:pt x="512" y="447"/>
                  </a:lnTo>
                  <a:lnTo>
                    <a:pt x="527" y="437"/>
                  </a:lnTo>
                  <a:lnTo>
                    <a:pt x="544" y="430"/>
                  </a:lnTo>
                  <a:lnTo>
                    <a:pt x="560" y="424"/>
                  </a:lnTo>
                  <a:lnTo>
                    <a:pt x="577" y="418"/>
                  </a:lnTo>
                  <a:lnTo>
                    <a:pt x="591" y="411"/>
                  </a:lnTo>
                  <a:lnTo>
                    <a:pt x="605" y="406"/>
                  </a:lnTo>
                  <a:lnTo>
                    <a:pt x="634" y="416"/>
                  </a:lnTo>
                  <a:lnTo>
                    <a:pt x="664" y="412"/>
                  </a:lnTo>
                  <a:lnTo>
                    <a:pt x="692" y="399"/>
                  </a:lnTo>
                  <a:lnTo>
                    <a:pt x="720" y="382"/>
                  </a:lnTo>
                  <a:lnTo>
                    <a:pt x="747" y="365"/>
                  </a:lnTo>
                  <a:lnTo>
                    <a:pt x="778" y="356"/>
                  </a:lnTo>
                  <a:lnTo>
                    <a:pt x="808" y="357"/>
                  </a:lnTo>
                  <a:lnTo>
                    <a:pt x="843" y="375"/>
                  </a:lnTo>
                  <a:lnTo>
                    <a:pt x="878" y="395"/>
                  </a:lnTo>
                  <a:lnTo>
                    <a:pt x="899" y="427"/>
                  </a:lnTo>
                  <a:lnTo>
                    <a:pt x="909" y="464"/>
                  </a:lnTo>
                  <a:lnTo>
                    <a:pt x="914" y="504"/>
                  </a:lnTo>
                  <a:lnTo>
                    <a:pt x="920" y="541"/>
                  </a:lnTo>
                  <a:lnTo>
                    <a:pt x="935" y="573"/>
                  </a:lnTo>
                  <a:lnTo>
                    <a:pt x="962" y="594"/>
                  </a:lnTo>
                  <a:lnTo>
                    <a:pt x="1009" y="603"/>
                  </a:lnTo>
                  <a:lnTo>
                    <a:pt x="1031" y="596"/>
                  </a:lnTo>
                  <a:lnTo>
                    <a:pt x="1053" y="593"/>
                  </a:lnTo>
                  <a:lnTo>
                    <a:pt x="1074" y="593"/>
                  </a:lnTo>
                  <a:lnTo>
                    <a:pt x="1095" y="598"/>
                  </a:lnTo>
                  <a:lnTo>
                    <a:pt x="1116" y="601"/>
                  </a:lnTo>
                  <a:lnTo>
                    <a:pt x="1136" y="608"/>
                  </a:lnTo>
                  <a:lnTo>
                    <a:pt x="1155" y="615"/>
                  </a:lnTo>
                  <a:lnTo>
                    <a:pt x="1175" y="624"/>
                  </a:lnTo>
                  <a:lnTo>
                    <a:pt x="1187" y="643"/>
                  </a:lnTo>
                  <a:lnTo>
                    <a:pt x="1195" y="664"/>
                  </a:lnTo>
                  <a:lnTo>
                    <a:pt x="1199" y="685"/>
                  </a:lnTo>
                  <a:lnTo>
                    <a:pt x="1205" y="706"/>
                  </a:lnTo>
                  <a:lnTo>
                    <a:pt x="1211" y="723"/>
                  </a:lnTo>
                  <a:lnTo>
                    <a:pt x="1220" y="739"/>
                  </a:lnTo>
                  <a:lnTo>
                    <a:pt x="1234" y="750"/>
                  </a:lnTo>
                  <a:lnTo>
                    <a:pt x="1258" y="758"/>
                  </a:lnTo>
                  <a:lnTo>
                    <a:pt x="1281" y="774"/>
                  </a:lnTo>
                  <a:lnTo>
                    <a:pt x="1293" y="798"/>
                  </a:lnTo>
                  <a:lnTo>
                    <a:pt x="1298" y="826"/>
                  </a:lnTo>
                  <a:lnTo>
                    <a:pt x="1301" y="855"/>
                  </a:lnTo>
                  <a:lnTo>
                    <a:pt x="1304" y="880"/>
                  </a:lnTo>
                  <a:lnTo>
                    <a:pt x="1317" y="901"/>
                  </a:lnTo>
                  <a:lnTo>
                    <a:pt x="1340" y="913"/>
                  </a:lnTo>
                  <a:lnTo>
                    <a:pt x="1382" y="914"/>
                  </a:lnTo>
                  <a:lnTo>
                    <a:pt x="1405" y="932"/>
                  </a:lnTo>
                  <a:lnTo>
                    <a:pt x="1421" y="956"/>
                  </a:lnTo>
                  <a:lnTo>
                    <a:pt x="1430" y="983"/>
                  </a:lnTo>
                  <a:lnTo>
                    <a:pt x="1435" y="1013"/>
                  </a:lnTo>
                  <a:lnTo>
                    <a:pt x="1435" y="1043"/>
                  </a:lnTo>
                  <a:lnTo>
                    <a:pt x="1435" y="1072"/>
                  </a:lnTo>
                  <a:lnTo>
                    <a:pt x="1434" y="1098"/>
                  </a:lnTo>
                  <a:lnTo>
                    <a:pt x="1434" y="1121"/>
                  </a:lnTo>
                  <a:lnTo>
                    <a:pt x="1435" y="1139"/>
                  </a:lnTo>
                  <a:lnTo>
                    <a:pt x="1434" y="1157"/>
                  </a:lnTo>
                  <a:lnTo>
                    <a:pt x="1431" y="1175"/>
                  </a:lnTo>
                  <a:lnTo>
                    <a:pt x="1425" y="1193"/>
                  </a:lnTo>
                  <a:lnTo>
                    <a:pt x="1417" y="1210"/>
                  </a:lnTo>
                  <a:lnTo>
                    <a:pt x="1409" y="1228"/>
                  </a:lnTo>
                  <a:lnTo>
                    <a:pt x="1400" y="1246"/>
                  </a:lnTo>
                  <a:lnTo>
                    <a:pt x="1394" y="1266"/>
                  </a:lnTo>
                  <a:lnTo>
                    <a:pt x="1420" y="1281"/>
                  </a:lnTo>
                  <a:lnTo>
                    <a:pt x="1446" y="1286"/>
                  </a:lnTo>
                  <a:lnTo>
                    <a:pt x="1470" y="1280"/>
                  </a:lnTo>
                  <a:lnTo>
                    <a:pt x="1496" y="1269"/>
                  </a:lnTo>
                  <a:lnTo>
                    <a:pt x="1521" y="1254"/>
                  </a:lnTo>
                  <a:lnTo>
                    <a:pt x="1547" y="1239"/>
                  </a:lnTo>
                  <a:lnTo>
                    <a:pt x="1573" y="1228"/>
                  </a:lnTo>
                  <a:lnTo>
                    <a:pt x="1600" y="1225"/>
                  </a:lnTo>
                  <a:lnTo>
                    <a:pt x="1639" y="1139"/>
                  </a:lnTo>
                  <a:lnTo>
                    <a:pt x="1678" y="1054"/>
                  </a:lnTo>
                  <a:lnTo>
                    <a:pt x="1717" y="969"/>
                  </a:lnTo>
                  <a:lnTo>
                    <a:pt x="1755" y="886"/>
                  </a:lnTo>
                  <a:lnTo>
                    <a:pt x="1790" y="800"/>
                  </a:lnTo>
                  <a:lnTo>
                    <a:pt x="1824" y="715"/>
                  </a:lnTo>
                  <a:lnTo>
                    <a:pt x="1854" y="628"/>
                  </a:lnTo>
                  <a:lnTo>
                    <a:pt x="1881" y="541"/>
                  </a:lnTo>
                  <a:lnTo>
                    <a:pt x="1877" y="494"/>
                  </a:lnTo>
                  <a:lnTo>
                    <a:pt x="1869" y="446"/>
                  </a:lnTo>
                  <a:lnTo>
                    <a:pt x="1859" y="399"/>
                  </a:lnTo>
                  <a:lnTo>
                    <a:pt x="1849" y="352"/>
                  </a:lnTo>
                  <a:lnTo>
                    <a:pt x="1840" y="304"/>
                  </a:lnTo>
                  <a:lnTo>
                    <a:pt x="1837" y="255"/>
                  </a:lnTo>
                  <a:lnTo>
                    <a:pt x="1838" y="206"/>
                  </a:lnTo>
                  <a:lnTo>
                    <a:pt x="1849" y="157"/>
                  </a:lnTo>
                  <a:lnTo>
                    <a:pt x="1884" y="156"/>
                  </a:lnTo>
                  <a:lnTo>
                    <a:pt x="1910" y="168"/>
                  </a:lnTo>
                  <a:lnTo>
                    <a:pt x="1927" y="190"/>
                  </a:lnTo>
                  <a:lnTo>
                    <a:pt x="1939" y="219"/>
                  </a:lnTo>
                  <a:lnTo>
                    <a:pt x="1947" y="251"/>
                  </a:lnTo>
                  <a:lnTo>
                    <a:pt x="1956" y="285"/>
                  </a:lnTo>
                  <a:lnTo>
                    <a:pt x="1968" y="315"/>
                  </a:lnTo>
                  <a:lnTo>
                    <a:pt x="1985" y="343"/>
                  </a:lnTo>
                  <a:lnTo>
                    <a:pt x="2005" y="343"/>
                  </a:lnTo>
                  <a:lnTo>
                    <a:pt x="2013" y="296"/>
                  </a:lnTo>
                  <a:lnTo>
                    <a:pt x="2023" y="250"/>
                  </a:lnTo>
                  <a:lnTo>
                    <a:pt x="2036" y="204"/>
                  </a:lnTo>
                  <a:lnTo>
                    <a:pt x="2051" y="160"/>
                  </a:lnTo>
                  <a:lnTo>
                    <a:pt x="2067" y="116"/>
                  </a:lnTo>
                  <a:lnTo>
                    <a:pt x="2085" y="77"/>
                  </a:lnTo>
                  <a:lnTo>
                    <a:pt x="2106" y="37"/>
                  </a:lnTo>
                  <a:lnTo>
                    <a:pt x="2129" y="2"/>
                  </a:lnTo>
                  <a:lnTo>
                    <a:pt x="2145" y="0"/>
                  </a:lnTo>
                  <a:lnTo>
                    <a:pt x="2159" y="6"/>
                  </a:lnTo>
                  <a:lnTo>
                    <a:pt x="2168" y="15"/>
                  </a:lnTo>
                  <a:lnTo>
                    <a:pt x="2176" y="28"/>
                  </a:lnTo>
                  <a:lnTo>
                    <a:pt x="2179" y="43"/>
                  </a:lnTo>
                  <a:lnTo>
                    <a:pt x="2184" y="60"/>
                  </a:lnTo>
                  <a:lnTo>
                    <a:pt x="2187" y="77"/>
                  </a:lnTo>
                  <a:lnTo>
                    <a:pt x="2191"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183" name="Freeform 57"/>
            <p:cNvSpPr>
              <a:spLocks/>
            </p:cNvSpPr>
            <p:nvPr/>
          </p:nvSpPr>
          <p:spPr bwMode="auto">
            <a:xfrm>
              <a:off x="4313" y="705"/>
              <a:ext cx="197" cy="305"/>
            </a:xfrm>
            <a:custGeom>
              <a:avLst/>
              <a:gdLst>
                <a:gd name="T0" fmla="*/ 0 w 986"/>
                <a:gd name="T1" fmla="*/ 0 h 1524"/>
                <a:gd name="T2" fmla="*/ 0 w 986"/>
                <a:gd name="T3" fmla="*/ 0 h 1524"/>
                <a:gd name="T4" fmla="*/ 0 w 986"/>
                <a:gd name="T5" fmla="*/ 0 h 1524"/>
                <a:gd name="T6" fmla="*/ 0 w 986"/>
                <a:gd name="T7" fmla="*/ 0 h 1524"/>
                <a:gd name="T8" fmla="*/ 0 w 986"/>
                <a:gd name="T9" fmla="*/ 0 h 1524"/>
                <a:gd name="T10" fmla="*/ 0 w 986"/>
                <a:gd name="T11" fmla="*/ 0 h 1524"/>
                <a:gd name="T12" fmla="*/ 0 w 986"/>
                <a:gd name="T13" fmla="*/ 0 h 1524"/>
                <a:gd name="T14" fmla="*/ 0 w 986"/>
                <a:gd name="T15" fmla="*/ 0 h 1524"/>
                <a:gd name="T16" fmla="*/ 0 w 986"/>
                <a:gd name="T17" fmla="*/ 0 h 1524"/>
                <a:gd name="T18" fmla="*/ 0 w 986"/>
                <a:gd name="T19" fmla="*/ 0 h 1524"/>
                <a:gd name="T20" fmla="*/ 0 w 986"/>
                <a:gd name="T21" fmla="*/ 0 h 1524"/>
                <a:gd name="T22" fmla="*/ 0 w 986"/>
                <a:gd name="T23" fmla="*/ 0 h 1524"/>
                <a:gd name="T24" fmla="*/ 0 w 986"/>
                <a:gd name="T25" fmla="*/ 0 h 1524"/>
                <a:gd name="T26" fmla="*/ 0 w 986"/>
                <a:gd name="T27" fmla="*/ 0 h 1524"/>
                <a:gd name="T28" fmla="*/ 0 w 986"/>
                <a:gd name="T29" fmla="*/ 0 h 1524"/>
                <a:gd name="T30" fmla="*/ 0 w 986"/>
                <a:gd name="T31" fmla="*/ 0 h 1524"/>
                <a:gd name="T32" fmla="*/ 0 w 986"/>
                <a:gd name="T33" fmla="*/ 0 h 1524"/>
                <a:gd name="T34" fmla="*/ 0 w 986"/>
                <a:gd name="T35" fmla="*/ 0 h 1524"/>
                <a:gd name="T36" fmla="*/ 0 w 986"/>
                <a:gd name="T37" fmla="*/ 0 h 1524"/>
                <a:gd name="T38" fmla="*/ 0 w 986"/>
                <a:gd name="T39" fmla="*/ 0 h 1524"/>
                <a:gd name="T40" fmla="*/ 0 w 986"/>
                <a:gd name="T41" fmla="*/ 0 h 1524"/>
                <a:gd name="T42" fmla="*/ 0 w 986"/>
                <a:gd name="T43" fmla="*/ 0 h 1524"/>
                <a:gd name="T44" fmla="*/ 0 w 986"/>
                <a:gd name="T45" fmla="*/ 0 h 1524"/>
                <a:gd name="T46" fmla="*/ 0 w 986"/>
                <a:gd name="T47" fmla="*/ 0 h 1524"/>
                <a:gd name="T48" fmla="*/ 0 w 986"/>
                <a:gd name="T49" fmla="*/ 0 h 1524"/>
                <a:gd name="T50" fmla="*/ 0 w 986"/>
                <a:gd name="T51" fmla="*/ 0 h 1524"/>
                <a:gd name="T52" fmla="*/ 0 w 986"/>
                <a:gd name="T53" fmla="*/ 0 h 1524"/>
                <a:gd name="T54" fmla="*/ 0 w 986"/>
                <a:gd name="T55" fmla="*/ 0 h 1524"/>
                <a:gd name="T56" fmla="*/ 0 w 986"/>
                <a:gd name="T57" fmla="*/ 0 h 1524"/>
                <a:gd name="T58" fmla="*/ 0 w 986"/>
                <a:gd name="T59" fmla="*/ 0 h 1524"/>
                <a:gd name="T60" fmla="*/ 0 w 986"/>
                <a:gd name="T61" fmla="*/ 0 h 1524"/>
                <a:gd name="T62" fmla="*/ 0 w 986"/>
                <a:gd name="T63" fmla="*/ 0 h 1524"/>
                <a:gd name="T64" fmla="*/ 0 w 986"/>
                <a:gd name="T65" fmla="*/ 0 h 1524"/>
                <a:gd name="T66" fmla="*/ 0 w 986"/>
                <a:gd name="T67" fmla="*/ 0 h 1524"/>
                <a:gd name="T68" fmla="*/ 0 w 986"/>
                <a:gd name="T69" fmla="*/ 0 h 1524"/>
                <a:gd name="T70" fmla="*/ 0 w 986"/>
                <a:gd name="T71" fmla="*/ 0 h 1524"/>
                <a:gd name="T72" fmla="*/ 0 w 986"/>
                <a:gd name="T73" fmla="*/ 0 h 1524"/>
                <a:gd name="T74" fmla="*/ 0 w 986"/>
                <a:gd name="T75" fmla="*/ 0 h 1524"/>
                <a:gd name="T76" fmla="*/ 0 w 986"/>
                <a:gd name="T77" fmla="*/ 0 h 1524"/>
                <a:gd name="T78" fmla="*/ 0 w 986"/>
                <a:gd name="T79" fmla="*/ 0 h 1524"/>
                <a:gd name="T80" fmla="*/ 0 w 986"/>
                <a:gd name="T81" fmla="*/ 0 h 1524"/>
                <a:gd name="T82" fmla="*/ 0 w 986"/>
                <a:gd name="T83" fmla="*/ 0 h 1524"/>
                <a:gd name="T84" fmla="*/ 0 w 986"/>
                <a:gd name="T85" fmla="*/ 0 h 1524"/>
                <a:gd name="T86" fmla="*/ 0 w 986"/>
                <a:gd name="T87" fmla="*/ 0 h 1524"/>
                <a:gd name="T88" fmla="*/ 0 w 986"/>
                <a:gd name="T89" fmla="*/ 0 h 1524"/>
                <a:gd name="T90" fmla="*/ 0 w 986"/>
                <a:gd name="T91" fmla="*/ 0 h 1524"/>
                <a:gd name="T92" fmla="*/ 0 w 986"/>
                <a:gd name="T93" fmla="*/ 0 h 1524"/>
                <a:gd name="T94" fmla="*/ 0 w 986"/>
                <a:gd name="T95" fmla="*/ 0 h 1524"/>
                <a:gd name="T96" fmla="*/ 0 w 986"/>
                <a:gd name="T97" fmla="*/ 0 h 1524"/>
                <a:gd name="T98" fmla="*/ 0 w 986"/>
                <a:gd name="T99" fmla="*/ 0 h 1524"/>
                <a:gd name="T100" fmla="*/ 0 w 986"/>
                <a:gd name="T101" fmla="*/ 0 h 1524"/>
                <a:gd name="T102" fmla="*/ 0 w 986"/>
                <a:gd name="T103" fmla="*/ 0 h 1524"/>
                <a:gd name="T104" fmla="*/ 0 w 986"/>
                <a:gd name="T105" fmla="*/ 0 h 1524"/>
                <a:gd name="T106" fmla="*/ 0 w 986"/>
                <a:gd name="T107" fmla="*/ 0 h 1524"/>
                <a:gd name="T108" fmla="*/ 0 w 986"/>
                <a:gd name="T109" fmla="*/ 0 h 1524"/>
                <a:gd name="T110" fmla="*/ 0 w 986"/>
                <a:gd name="T111" fmla="*/ 0 h 1524"/>
                <a:gd name="T112" fmla="*/ 0 w 986"/>
                <a:gd name="T113" fmla="*/ 0 h 1524"/>
                <a:gd name="T114" fmla="*/ 0 w 986"/>
                <a:gd name="T115" fmla="*/ 0 h 1524"/>
                <a:gd name="T116" fmla="*/ 0 w 986"/>
                <a:gd name="T117" fmla="*/ 0 h 15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6"/>
                <a:gd name="T178" fmla="*/ 0 h 1524"/>
                <a:gd name="T179" fmla="*/ 986 w 986"/>
                <a:gd name="T180" fmla="*/ 1524 h 15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6" h="1524">
                  <a:moveTo>
                    <a:pt x="644" y="301"/>
                  </a:moveTo>
                  <a:lnTo>
                    <a:pt x="680" y="290"/>
                  </a:lnTo>
                  <a:lnTo>
                    <a:pt x="709" y="273"/>
                  </a:lnTo>
                  <a:lnTo>
                    <a:pt x="732" y="249"/>
                  </a:lnTo>
                  <a:lnTo>
                    <a:pt x="751" y="220"/>
                  </a:lnTo>
                  <a:lnTo>
                    <a:pt x="766" y="188"/>
                  </a:lnTo>
                  <a:lnTo>
                    <a:pt x="781" y="155"/>
                  </a:lnTo>
                  <a:lnTo>
                    <a:pt x="798" y="122"/>
                  </a:lnTo>
                  <a:lnTo>
                    <a:pt x="820" y="94"/>
                  </a:lnTo>
                  <a:lnTo>
                    <a:pt x="820" y="128"/>
                  </a:lnTo>
                  <a:lnTo>
                    <a:pt x="810" y="162"/>
                  </a:lnTo>
                  <a:lnTo>
                    <a:pt x="793" y="194"/>
                  </a:lnTo>
                  <a:lnTo>
                    <a:pt x="775" y="227"/>
                  </a:lnTo>
                  <a:lnTo>
                    <a:pt x="758" y="258"/>
                  </a:lnTo>
                  <a:lnTo>
                    <a:pt x="747" y="289"/>
                  </a:lnTo>
                  <a:lnTo>
                    <a:pt x="750" y="321"/>
                  </a:lnTo>
                  <a:lnTo>
                    <a:pt x="768" y="353"/>
                  </a:lnTo>
                  <a:lnTo>
                    <a:pt x="799" y="351"/>
                  </a:lnTo>
                  <a:lnTo>
                    <a:pt x="829" y="345"/>
                  </a:lnTo>
                  <a:lnTo>
                    <a:pt x="855" y="332"/>
                  </a:lnTo>
                  <a:lnTo>
                    <a:pt x="881" y="317"/>
                  </a:lnTo>
                  <a:lnTo>
                    <a:pt x="905" y="301"/>
                  </a:lnTo>
                  <a:lnTo>
                    <a:pt x="929" y="284"/>
                  </a:lnTo>
                  <a:lnTo>
                    <a:pt x="955" y="269"/>
                  </a:lnTo>
                  <a:lnTo>
                    <a:pt x="986" y="260"/>
                  </a:lnTo>
                  <a:lnTo>
                    <a:pt x="971" y="291"/>
                  </a:lnTo>
                  <a:lnTo>
                    <a:pt x="936" y="321"/>
                  </a:lnTo>
                  <a:lnTo>
                    <a:pt x="891" y="347"/>
                  </a:lnTo>
                  <a:lnTo>
                    <a:pt x="847" y="373"/>
                  </a:lnTo>
                  <a:lnTo>
                    <a:pt x="811" y="398"/>
                  </a:lnTo>
                  <a:lnTo>
                    <a:pt x="796" y="425"/>
                  </a:lnTo>
                  <a:lnTo>
                    <a:pt x="813" y="454"/>
                  </a:lnTo>
                  <a:lnTo>
                    <a:pt x="872" y="488"/>
                  </a:lnTo>
                  <a:lnTo>
                    <a:pt x="934" y="488"/>
                  </a:lnTo>
                  <a:lnTo>
                    <a:pt x="934" y="498"/>
                  </a:lnTo>
                  <a:lnTo>
                    <a:pt x="872" y="511"/>
                  </a:lnTo>
                  <a:lnTo>
                    <a:pt x="809" y="524"/>
                  </a:lnTo>
                  <a:lnTo>
                    <a:pt x="744" y="539"/>
                  </a:lnTo>
                  <a:lnTo>
                    <a:pt x="684" y="560"/>
                  </a:lnTo>
                  <a:lnTo>
                    <a:pt x="629" y="586"/>
                  </a:lnTo>
                  <a:lnTo>
                    <a:pt x="584" y="626"/>
                  </a:lnTo>
                  <a:lnTo>
                    <a:pt x="549" y="678"/>
                  </a:lnTo>
                  <a:lnTo>
                    <a:pt x="529" y="747"/>
                  </a:lnTo>
                  <a:lnTo>
                    <a:pt x="517" y="777"/>
                  </a:lnTo>
                  <a:lnTo>
                    <a:pt x="494" y="797"/>
                  </a:lnTo>
                  <a:lnTo>
                    <a:pt x="465" y="808"/>
                  </a:lnTo>
                  <a:lnTo>
                    <a:pt x="436" y="816"/>
                  </a:lnTo>
                  <a:lnTo>
                    <a:pt x="408" y="822"/>
                  </a:lnTo>
                  <a:lnTo>
                    <a:pt x="391" y="835"/>
                  </a:lnTo>
                  <a:lnTo>
                    <a:pt x="388" y="856"/>
                  </a:lnTo>
                  <a:lnTo>
                    <a:pt x="405" y="891"/>
                  </a:lnTo>
                  <a:lnTo>
                    <a:pt x="396" y="926"/>
                  </a:lnTo>
                  <a:lnTo>
                    <a:pt x="394" y="964"/>
                  </a:lnTo>
                  <a:lnTo>
                    <a:pt x="395" y="1001"/>
                  </a:lnTo>
                  <a:lnTo>
                    <a:pt x="399" y="1041"/>
                  </a:lnTo>
                  <a:lnTo>
                    <a:pt x="402" y="1077"/>
                  </a:lnTo>
                  <a:lnTo>
                    <a:pt x="404" y="1114"/>
                  </a:lnTo>
                  <a:lnTo>
                    <a:pt x="402" y="1148"/>
                  </a:lnTo>
                  <a:lnTo>
                    <a:pt x="395" y="1182"/>
                  </a:lnTo>
                  <a:lnTo>
                    <a:pt x="385" y="1244"/>
                  </a:lnTo>
                  <a:lnTo>
                    <a:pt x="104" y="1524"/>
                  </a:lnTo>
                  <a:lnTo>
                    <a:pt x="104" y="1513"/>
                  </a:lnTo>
                  <a:lnTo>
                    <a:pt x="102" y="1505"/>
                  </a:lnTo>
                  <a:lnTo>
                    <a:pt x="97" y="1499"/>
                  </a:lnTo>
                  <a:lnTo>
                    <a:pt x="90" y="1496"/>
                  </a:lnTo>
                  <a:lnTo>
                    <a:pt x="80" y="1491"/>
                  </a:lnTo>
                  <a:lnTo>
                    <a:pt x="69" y="1489"/>
                  </a:lnTo>
                  <a:lnTo>
                    <a:pt x="60" y="1486"/>
                  </a:lnTo>
                  <a:lnTo>
                    <a:pt x="52" y="1483"/>
                  </a:lnTo>
                  <a:lnTo>
                    <a:pt x="43" y="1459"/>
                  </a:lnTo>
                  <a:lnTo>
                    <a:pt x="35" y="1435"/>
                  </a:lnTo>
                  <a:lnTo>
                    <a:pt x="25" y="1410"/>
                  </a:lnTo>
                  <a:lnTo>
                    <a:pt x="19" y="1386"/>
                  </a:lnTo>
                  <a:lnTo>
                    <a:pt x="11" y="1359"/>
                  </a:lnTo>
                  <a:lnTo>
                    <a:pt x="5" y="1333"/>
                  </a:lnTo>
                  <a:lnTo>
                    <a:pt x="0" y="1305"/>
                  </a:lnTo>
                  <a:lnTo>
                    <a:pt x="0" y="1276"/>
                  </a:lnTo>
                  <a:lnTo>
                    <a:pt x="13" y="1259"/>
                  </a:lnTo>
                  <a:lnTo>
                    <a:pt x="29" y="1247"/>
                  </a:lnTo>
                  <a:lnTo>
                    <a:pt x="45" y="1239"/>
                  </a:lnTo>
                  <a:lnTo>
                    <a:pt x="64" y="1235"/>
                  </a:lnTo>
                  <a:lnTo>
                    <a:pt x="82" y="1229"/>
                  </a:lnTo>
                  <a:lnTo>
                    <a:pt x="101" y="1224"/>
                  </a:lnTo>
                  <a:lnTo>
                    <a:pt x="118" y="1215"/>
                  </a:lnTo>
                  <a:lnTo>
                    <a:pt x="136" y="1203"/>
                  </a:lnTo>
                  <a:lnTo>
                    <a:pt x="177" y="1117"/>
                  </a:lnTo>
                  <a:lnTo>
                    <a:pt x="219" y="1031"/>
                  </a:lnTo>
                  <a:lnTo>
                    <a:pt x="258" y="946"/>
                  </a:lnTo>
                  <a:lnTo>
                    <a:pt x="297" y="861"/>
                  </a:lnTo>
                  <a:lnTo>
                    <a:pt x="333" y="775"/>
                  </a:lnTo>
                  <a:lnTo>
                    <a:pt x="370" y="689"/>
                  </a:lnTo>
                  <a:lnTo>
                    <a:pt x="403" y="603"/>
                  </a:lnTo>
                  <a:lnTo>
                    <a:pt x="437" y="519"/>
                  </a:lnTo>
                  <a:lnTo>
                    <a:pt x="430" y="472"/>
                  </a:lnTo>
                  <a:lnTo>
                    <a:pt x="423" y="428"/>
                  </a:lnTo>
                  <a:lnTo>
                    <a:pt x="414" y="384"/>
                  </a:lnTo>
                  <a:lnTo>
                    <a:pt x="406" y="342"/>
                  </a:lnTo>
                  <a:lnTo>
                    <a:pt x="397" y="298"/>
                  </a:lnTo>
                  <a:lnTo>
                    <a:pt x="390" y="255"/>
                  </a:lnTo>
                  <a:lnTo>
                    <a:pt x="386" y="210"/>
                  </a:lnTo>
                  <a:lnTo>
                    <a:pt x="385" y="166"/>
                  </a:lnTo>
                  <a:lnTo>
                    <a:pt x="447" y="353"/>
                  </a:lnTo>
                  <a:lnTo>
                    <a:pt x="506" y="338"/>
                  </a:lnTo>
                  <a:lnTo>
                    <a:pt x="544" y="308"/>
                  </a:lnTo>
                  <a:lnTo>
                    <a:pt x="564" y="266"/>
                  </a:lnTo>
                  <a:lnTo>
                    <a:pt x="576" y="215"/>
                  </a:lnTo>
                  <a:lnTo>
                    <a:pt x="581" y="158"/>
                  </a:lnTo>
                  <a:lnTo>
                    <a:pt x="592" y="101"/>
                  </a:lnTo>
                  <a:lnTo>
                    <a:pt x="608" y="46"/>
                  </a:lnTo>
                  <a:lnTo>
                    <a:pt x="644" y="0"/>
                  </a:lnTo>
                  <a:lnTo>
                    <a:pt x="647" y="41"/>
                  </a:lnTo>
                  <a:lnTo>
                    <a:pt x="647" y="80"/>
                  </a:lnTo>
                  <a:lnTo>
                    <a:pt x="644" y="116"/>
                  </a:lnTo>
                  <a:lnTo>
                    <a:pt x="640" y="154"/>
                  </a:lnTo>
                  <a:lnTo>
                    <a:pt x="634" y="189"/>
                  </a:lnTo>
                  <a:lnTo>
                    <a:pt x="633" y="225"/>
                  </a:lnTo>
                  <a:lnTo>
                    <a:pt x="634" y="262"/>
                  </a:lnTo>
                  <a:lnTo>
                    <a:pt x="644" y="301"/>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184" name="Freeform 58"/>
            <p:cNvSpPr>
              <a:spLocks/>
            </p:cNvSpPr>
            <p:nvPr/>
          </p:nvSpPr>
          <p:spPr bwMode="auto">
            <a:xfrm>
              <a:off x="4023" y="778"/>
              <a:ext cx="167" cy="286"/>
            </a:xfrm>
            <a:custGeom>
              <a:avLst/>
              <a:gdLst>
                <a:gd name="T0" fmla="*/ 0 w 834"/>
                <a:gd name="T1" fmla="*/ 0 h 1430"/>
                <a:gd name="T2" fmla="*/ 0 w 834"/>
                <a:gd name="T3" fmla="*/ 0 h 1430"/>
                <a:gd name="T4" fmla="*/ 0 w 834"/>
                <a:gd name="T5" fmla="*/ 0 h 1430"/>
                <a:gd name="T6" fmla="*/ 0 w 834"/>
                <a:gd name="T7" fmla="*/ 0 h 1430"/>
                <a:gd name="T8" fmla="*/ 0 w 834"/>
                <a:gd name="T9" fmla="*/ 0 h 1430"/>
                <a:gd name="T10" fmla="*/ 0 w 834"/>
                <a:gd name="T11" fmla="*/ 0 h 1430"/>
                <a:gd name="T12" fmla="*/ 0 w 834"/>
                <a:gd name="T13" fmla="*/ 0 h 1430"/>
                <a:gd name="T14" fmla="*/ 0 w 834"/>
                <a:gd name="T15" fmla="*/ 0 h 1430"/>
                <a:gd name="T16" fmla="*/ 0 w 834"/>
                <a:gd name="T17" fmla="*/ 0 h 1430"/>
                <a:gd name="T18" fmla="*/ 0 w 834"/>
                <a:gd name="T19" fmla="*/ 0 h 1430"/>
                <a:gd name="T20" fmla="*/ 0 w 834"/>
                <a:gd name="T21" fmla="*/ 0 h 1430"/>
                <a:gd name="T22" fmla="*/ 0 w 834"/>
                <a:gd name="T23" fmla="*/ 0 h 1430"/>
                <a:gd name="T24" fmla="*/ 0 w 834"/>
                <a:gd name="T25" fmla="*/ 0 h 1430"/>
                <a:gd name="T26" fmla="*/ 0 w 834"/>
                <a:gd name="T27" fmla="*/ 0 h 1430"/>
                <a:gd name="T28" fmla="*/ 0 w 834"/>
                <a:gd name="T29" fmla="*/ 0 h 1430"/>
                <a:gd name="T30" fmla="*/ 0 w 834"/>
                <a:gd name="T31" fmla="*/ 0 h 1430"/>
                <a:gd name="T32" fmla="*/ 0 w 834"/>
                <a:gd name="T33" fmla="*/ 0 h 1430"/>
                <a:gd name="T34" fmla="*/ 0 w 834"/>
                <a:gd name="T35" fmla="*/ 0 h 1430"/>
                <a:gd name="T36" fmla="*/ 0 w 834"/>
                <a:gd name="T37" fmla="*/ 0 h 1430"/>
                <a:gd name="T38" fmla="*/ 0 w 834"/>
                <a:gd name="T39" fmla="*/ 0 h 1430"/>
                <a:gd name="T40" fmla="*/ 0 w 834"/>
                <a:gd name="T41" fmla="*/ 0 h 1430"/>
                <a:gd name="T42" fmla="*/ 0 w 834"/>
                <a:gd name="T43" fmla="*/ 0 h 1430"/>
                <a:gd name="T44" fmla="*/ 0 w 834"/>
                <a:gd name="T45" fmla="*/ 0 h 1430"/>
                <a:gd name="T46" fmla="*/ 0 w 834"/>
                <a:gd name="T47" fmla="*/ 0 h 1430"/>
                <a:gd name="T48" fmla="*/ 0 w 834"/>
                <a:gd name="T49" fmla="*/ 0 h 1430"/>
                <a:gd name="T50" fmla="*/ 0 w 834"/>
                <a:gd name="T51" fmla="*/ 0 h 1430"/>
                <a:gd name="T52" fmla="*/ 0 w 834"/>
                <a:gd name="T53" fmla="*/ 0 h 1430"/>
                <a:gd name="T54" fmla="*/ 0 w 834"/>
                <a:gd name="T55" fmla="*/ 0 h 1430"/>
                <a:gd name="T56" fmla="*/ 0 w 834"/>
                <a:gd name="T57" fmla="*/ 0 h 1430"/>
                <a:gd name="T58" fmla="*/ 0 w 834"/>
                <a:gd name="T59" fmla="*/ 0 h 1430"/>
                <a:gd name="T60" fmla="*/ 0 w 834"/>
                <a:gd name="T61" fmla="*/ 0 h 1430"/>
                <a:gd name="T62" fmla="*/ 0 w 834"/>
                <a:gd name="T63" fmla="*/ 0 h 1430"/>
                <a:gd name="T64" fmla="*/ 0 w 834"/>
                <a:gd name="T65" fmla="*/ 0 h 1430"/>
                <a:gd name="T66" fmla="*/ 0 w 834"/>
                <a:gd name="T67" fmla="*/ 0 h 1430"/>
                <a:gd name="T68" fmla="*/ 0 w 834"/>
                <a:gd name="T69" fmla="*/ 0 h 1430"/>
                <a:gd name="T70" fmla="*/ 0 w 834"/>
                <a:gd name="T71" fmla="*/ 0 h 1430"/>
                <a:gd name="T72" fmla="*/ 0 w 834"/>
                <a:gd name="T73" fmla="*/ 0 h 1430"/>
                <a:gd name="T74" fmla="*/ 0 w 834"/>
                <a:gd name="T75" fmla="*/ 0 h 1430"/>
                <a:gd name="T76" fmla="*/ 0 w 834"/>
                <a:gd name="T77" fmla="*/ 0 h 1430"/>
                <a:gd name="T78" fmla="*/ 0 w 834"/>
                <a:gd name="T79" fmla="*/ 0 h 1430"/>
                <a:gd name="T80" fmla="*/ 0 w 834"/>
                <a:gd name="T81" fmla="*/ 0 h 1430"/>
                <a:gd name="T82" fmla="*/ 0 w 834"/>
                <a:gd name="T83" fmla="*/ 0 h 1430"/>
                <a:gd name="T84" fmla="*/ 0 w 834"/>
                <a:gd name="T85" fmla="*/ 0 h 1430"/>
                <a:gd name="T86" fmla="*/ 0 w 834"/>
                <a:gd name="T87" fmla="*/ 0 h 1430"/>
                <a:gd name="T88" fmla="*/ 0 w 834"/>
                <a:gd name="T89" fmla="*/ 0 h 1430"/>
                <a:gd name="T90" fmla="*/ 0 w 834"/>
                <a:gd name="T91" fmla="*/ 0 h 1430"/>
                <a:gd name="T92" fmla="*/ 0 w 834"/>
                <a:gd name="T93" fmla="*/ 0 h 1430"/>
                <a:gd name="T94" fmla="*/ 0 w 834"/>
                <a:gd name="T95" fmla="*/ 0 h 1430"/>
                <a:gd name="T96" fmla="*/ 0 w 834"/>
                <a:gd name="T97" fmla="*/ 0 h 1430"/>
                <a:gd name="T98" fmla="*/ 0 w 834"/>
                <a:gd name="T99" fmla="*/ 0 h 1430"/>
                <a:gd name="T100" fmla="*/ 0 w 834"/>
                <a:gd name="T101" fmla="*/ 0 h 1430"/>
                <a:gd name="T102" fmla="*/ 0 w 834"/>
                <a:gd name="T103" fmla="*/ 0 h 1430"/>
                <a:gd name="T104" fmla="*/ 0 w 834"/>
                <a:gd name="T105" fmla="*/ 0 h 1430"/>
                <a:gd name="T106" fmla="*/ 0 w 834"/>
                <a:gd name="T107" fmla="*/ 0 h 1430"/>
                <a:gd name="T108" fmla="*/ 0 w 834"/>
                <a:gd name="T109" fmla="*/ 0 h 1430"/>
                <a:gd name="T110" fmla="*/ 0 w 834"/>
                <a:gd name="T111" fmla="*/ 0 h 1430"/>
                <a:gd name="T112" fmla="*/ 0 w 834"/>
                <a:gd name="T113" fmla="*/ 0 h 143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34"/>
                <a:gd name="T172" fmla="*/ 0 h 1430"/>
                <a:gd name="T173" fmla="*/ 834 w 834"/>
                <a:gd name="T174" fmla="*/ 1430 h 143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34" h="1430">
                  <a:moveTo>
                    <a:pt x="830" y="73"/>
                  </a:moveTo>
                  <a:lnTo>
                    <a:pt x="834" y="99"/>
                  </a:lnTo>
                  <a:lnTo>
                    <a:pt x="830" y="115"/>
                  </a:lnTo>
                  <a:lnTo>
                    <a:pt x="817" y="121"/>
                  </a:lnTo>
                  <a:lnTo>
                    <a:pt x="800" y="122"/>
                  </a:lnTo>
                  <a:lnTo>
                    <a:pt x="779" y="118"/>
                  </a:lnTo>
                  <a:lnTo>
                    <a:pt x="759" y="116"/>
                  </a:lnTo>
                  <a:lnTo>
                    <a:pt x="739" y="117"/>
                  </a:lnTo>
                  <a:lnTo>
                    <a:pt x="726" y="125"/>
                  </a:lnTo>
                  <a:lnTo>
                    <a:pt x="711" y="108"/>
                  </a:lnTo>
                  <a:lnTo>
                    <a:pt x="695" y="99"/>
                  </a:lnTo>
                  <a:lnTo>
                    <a:pt x="676" y="96"/>
                  </a:lnTo>
                  <a:lnTo>
                    <a:pt x="658" y="97"/>
                  </a:lnTo>
                  <a:lnTo>
                    <a:pt x="638" y="100"/>
                  </a:lnTo>
                  <a:lnTo>
                    <a:pt x="620" y="108"/>
                  </a:lnTo>
                  <a:lnTo>
                    <a:pt x="604" y="116"/>
                  </a:lnTo>
                  <a:lnTo>
                    <a:pt x="591" y="125"/>
                  </a:lnTo>
                  <a:lnTo>
                    <a:pt x="582" y="135"/>
                  </a:lnTo>
                  <a:lnTo>
                    <a:pt x="573" y="145"/>
                  </a:lnTo>
                  <a:lnTo>
                    <a:pt x="564" y="156"/>
                  </a:lnTo>
                  <a:lnTo>
                    <a:pt x="556" y="167"/>
                  </a:lnTo>
                  <a:lnTo>
                    <a:pt x="548" y="177"/>
                  </a:lnTo>
                  <a:lnTo>
                    <a:pt x="544" y="189"/>
                  </a:lnTo>
                  <a:lnTo>
                    <a:pt x="539" y="203"/>
                  </a:lnTo>
                  <a:lnTo>
                    <a:pt x="539" y="218"/>
                  </a:lnTo>
                  <a:lnTo>
                    <a:pt x="508" y="210"/>
                  </a:lnTo>
                  <a:lnTo>
                    <a:pt x="478" y="213"/>
                  </a:lnTo>
                  <a:lnTo>
                    <a:pt x="449" y="222"/>
                  </a:lnTo>
                  <a:lnTo>
                    <a:pt x="423" y="239"/>
                  </a:lnTo>
                  <a:lnTo>
                    <a:pt x="397" y="258"/>
                  </a:lnTo>
                  <a:lnTo>
                    <a:pt x="373" y="282"/>
                  </a:lnTo>
                  <a:lnTo>
                    <a:pt x="351" y="307"/>
                  </a:lnTo>
                  <a:lnTo>
                    <a:pt x="331" y="332"/>
                  </a:lnTo>
                  <a:lnTo>
                    <a:pt x="330" y="345"/>
                  </a:lnTo>
                  <a:lnTo>
                    <a:pt x="329" y="360"/>
                  </a:lnTo>
                  <a:lnTo>
                    <a:pt x="328" y="374"/>
                  </a:lnTo>
                  <a:lnTo>
                    <a:pt x="328" y="387"/>
                  </a:lnTo>
                  <a:lnTo>
                    <a:pt x="328" y="398"/>
                  </a:lnTo>
                  <a:lnTo>
                    <a:pt x="330" y="411"/>
                  </a:lnTo>
                  <a:lnTo>
                    <a:pt x="334" y="423"/>
                  </a:lnTo>
                  <a:lnTo>
                    <a:pt x="342" y="436"/>
                  </a:lnTo>
                  <a:lnTo>
                    <a:pt x="321" y="445"/>
                  </a:lnTo>
                  <a:lnTo>
                    <a:pt x="304" y="457"/>
                  </a:lnTo>
                  <a:lnTo>
                    <a:pt x="286" y="472"/>
                  </a:lnTo>
                  <a:lnTo>
                    <a:pt x="269" y="489"/>
                  </a:lnTo>
                  <a:lnTo>
                    <a:pt x="251" y="506"/>
                  </a:lnTo>
                  <a:lnTo>
                    <a:pt x="233" y="525"/>
                  </a:lnTo>
                  <a:lnTo>
                    <a:pt x="215" y="542"/>
                  </a:lnTo>
                  <a:lnTo>
                    <a:pt x="197" y="560"/>
                  </a:lnTo>
                  <a:lnTo>
                    <a:pt x="198" y="577"/>
                  </a:lnTo>
                  <a:lnTo>
                    <a:pt x="203" y="595"/>
                  </a:lnTo>
                  <a:lnTo>
                    <a:pt x="209" y="611"/>
                  </a:lnTo>
                  <a:lnTo>
                    <a:pt x="218" y="627"/>
                  </a:lnTo>
                  <a:lnTo>
                    <a:pt x="226" y="641"/>
                  </a:lnTo>
                  <a:lnTo>
                    <a:pt x="235" y="658"/>
                  </a:lnTo>
                  <a:lnTo>
                    <a:pt x="242" y="675"/>
                  </a:lnTo>
                  <a:lnTo>
                    <a:pt x="249" y="694"/>
                  </a:lnTo>
                  <a:lnTo>
                    <a:pt x="235" y="717"/>
                  </a:lnTo>
                  <a:lnTo>
                    <a:pt x="223" y="741"/>
                  </a:lnTo>
                  <a:lnTo>
                    <a:pt x="211" y="765"/>
                  </a:lnTo>
                  <a:lnTo>
                    <a:pt x="202" y="788"/>
                  </a:lnTo>
                  <a:lnTo>
                    <a:pt x="195" y="812"/>
                  </a:lnTo>
                  <a:lnTo>
                    <a:pt x="196" y="838"/>
                  </a:lnTo>
                  <a:lnTo>
                    <a:pt x="202" y="864"/>
                  </a:lnTo>
                  <a:lnTo>
                    <a:pt x="217" y="892"/>
                  </a:lnTo>
                  <a:lnTo>
                    <a:pt x="228" y="906"/>
                  </a:lnTo>
                  <a:lnTo>
                    <a:pt x="239" y="917"/>
                  </a:lnTo>
                  <a:lnTo>
                    <a:pt x="249" y="925"/>
                  </a:lnTo>
                  <a:lnTo>
                    <a:pt x="261" y="932"/>
                  </a:lnTo>
                  <a:lnTo>
                    <a:pt x="273" y="935"/>
                  </a:lnTo>
                  <a:lnTo>
                    <a:pt x="287" y="936"/>
                  </a:lnTo>
                  <a:lnTo>
                    <a:pt x="302" y="935"/>
                  </a:lnTo>
                  <a:lnTo>
                    <a:pt x="321" y="933"/>
                  </a:lnTo>
                  <a:lnTo>
                    <a:pt x="321" y="941"/>
                  </a:lnTo>
                  <a:lnTo>
                    <a:pt x="321" y="951"/>
                  </a:lnTo>
                  <a:lnTo>
                    <a:pt x="321" y="962"/>
                  </a:lnTo>
                  <a:lnTo>
                    <a:pt x="324" y="975"/>
                  </a:lnTo>
                  <a:lnTo>
                    <a:pt x="325" y="985"/>
                  </a:lnTo>
                  <a:lnTo>
                    <a:pt x="329" y="996"/>
                  </a:lnTo>
                  <a:lnTo>
                    <a:pt x="334" y="1006"/>
                  </a:lnTo>
                  <a:lnTo>
                    <a:pt x="342" y="1016"/>
                  </a:lnTo>
                  <a:lnTo>
                    <a:pt x="315" y="1041"/>
                  </a:lnTo>
                  <a:lnTo>
                    <a:pt x="303" y="1072"/>
                  </a:lnTo>
                  <a:lnTo>
                    <a:pt x="300" y="1103"/>
                  </a:lnTo>
                  <a:lnTo>
                    <a:pt x="302" y="1137"/>
                  </a:lnTo>
                  <a:lnTo>
                    <a:pt x="301" y="1169"/>
                  </a:lnTo>
                  <a:lnTo>
                    <a:pt x="294" y="1199"/>
                  </a:lnTo>
                  <a:lnTo>
                    <a:pt x="274" y="1224"/>
                  </a:lnTo>
                  <a:lnTo>
                    <a:pt x="239" y="1245"/>
                  </a:lnTo>
                  <a:lnTo>
                    <a:pt x="231" y="1270"/>
                  </a:lnTo>
                  <a:lnTo>
                    <a:pt x="221" y="1293"/>
                  </a:lnTo>
                  <a:lnTo>
                    <a:pt x="206" y="1315"/>
                  </a:lnTo>
                  <a:lnTo>
                    <a:pt x="191" y="1336"/>
                  </a:lnTo>
                  <a:lnTo>
                    <a:pt x="176" y="1355"/>
                  </a:lnTo>
                  <a:lnTo>
                    <a:pt x="162" y="1377"/>
                  </a:lnTo>
                  <a:lnTo>
                    <a:pt x="151" y="1397"/>
                  </a:lnTo>
                  <a:lnTo>
                    <a:pt x="145" y="1421"/>
                  </a:lnTo>
                  <a:lnTo>
                    <a:pt x="128" y="1427"/>
                  </a:lnTo>
                  <a:lnTo>
                    <a:pt x="111" y="1430"/>
                  </a:lnTo>
                  <a:lnTo>
                    <a:pt x="94" y="1430"/>
                  </a:lnTo>
                  <a:lnTo>
                    <a:pt x="78" y="1429"/>
                  </a:lnTo>
                  <a:lnTo>
                    <a:pt x="61" y="1424"/>
                  </a:lnTo>
                  <a:lnTo>
                    <a:pt x="47" y="1419"/>
                  </a:lnTo>
                  <a:lnTo>
                    <a:pt x="33" y="1410"/>
                  </a:lnTo>
                  <a:lnTo>
                    <a:pt x="21" y="1399"/>
                  </a:lnTo>
                  <a:lnTo>
                    <a:pt x="40" y="1393"/>
                  </a:lnTo>
                  <a:lnTo>
                    <a:pt x="60" y="1386"/>
                  </a:lnTo>
                  <a:lnTo>
                    <a:pt x="79" y="1376"/>
                  </a:lnTo>
                  <a:lnTo>
                    <a:pt x="100" y="1364"/>
                  </a:lnTo>
                  <a:lnTo>
                    <a:pt x="116" y="1350"/>
                  </a:lnTo>
                  <a:lnTo>
                    <a:pt x="133" y="1336"/>
                  </a:lnTo>
                  <a:lnTo>
                    <a:pt x="145" y="1321"/>
                  </a:lnTo>
                  <a:lnTo>
                    <a:pt x="155" y="1307"/>
                  </a:lnTo>
                  <a:lnTo>
                    <a:pt x="135" y="1285"/>
                  </a:lnTo>
                  <a:lnTo>
                    <a:pt x="11" y="1359"/>
                  </a:lnTo>
                  <a:lnTo>
                    <a:pt x="9" y="1317"/>
                  </a:lnTo>
                  <a:lnTo>
                    <a:pt x="22" y="1288"/>
                  </a:lnTo>
                  <a:lnTo>
                    <a:pt x="43" y="1265"/>
                  </a:lnTo>
                  <a:lnTo>
                    <a:pt x="73" y="1249"/>
                  </a:lnTo>
                  <a:lnTo>
                    <a:pt x="103" y="1233"/>
                  </a:lnTo>
                  <a:lnTo>
                    <a:pt x="134" y="1218"/>
                  </a:lnTo>
                  <a:lnTo>
                    <a:pt x="159" y="1197"/>
                  </a:lnTo>
                  <a:lnTo>
                    <a:pt x="177" y="1171"/>
                  </a:lnTo>
                  <a:lnTo>
                    <a:pt x="160" y="1166"/>
                  </a:lnTo>
                  <a:lnTo>
                    <a:pt x="146" y="1166"/>
                  </a:lnTo>
                  <a:lnTo>
                    <a:pt x="131" y="1168"/>
                  </a:lnTo>
                  <a:lnTo>
                    <a:pt x="118" y="1173"/>
                  </a:lnTo>
                  <a:lnTo>
                    <a:pt x="102" y="1179"/>
                  </a:lnTo>
                  <a:lnTo>
                    <a:pt x="86" y="1186"/>
                  </a:lnTo>
                  <a:lnTo>
                    <a:pt x="69" y="1190"/>
                  </a:lnTo>
                  <a:lnTo>
                    <a:pt x="52" y="1193"/>
                  </a:lnTo>
                  <a:lnTo>
                    <a:pt x="64" y="1170"/>
                  </a:lnTo>
                  <a:lnTo>
                    <a:pt x="79" y="1152"/>
                  </a:lnTo>
                  <a:lnTo>
                    <a:pt x="96" y="1135"/>
                  </a:lnTo>
                  <a:lnTo>
                    <a:pt x="114" y="1122"/>
                  </a:lnTo>
                  <a:lnTo>
                    <a:pt x="133" y="1108"/>
                  </a:lnTo>
                  <a:lnTo>
                    <a:pt x="152" y="1096"/>
                  </a:lnTo>
                  <a:lnTo>
                    <a:pt x="169" y="1082"/>
                  </a:lnTo>
                  <a:lnTo>
                    <a:pt x="187" y="1068"/>
                  </a:lnTo>
                  <a:lnTo>
                    <a:pt x="174" y="1059"/>
                  </a:lnTo>
                  <a:lnTo>
                    <a:pt x="163" y="1056"/>
                  </a:lnTo>
                  <a:lnTo>
                    <a:pt x="151" y="1057"/>
                  </a:lnTo>
                  <a:lnTo>
                    <a:pt x="139" y="1063"/>
                  </a:lnTo>
                  <a:lnTo>
                    <a:pt x="127" y="1068"/>
                  </a:lnTo>
                  <a:lnTo>
                    <a:pt x="116" y="1076"/>
                  </a:lnTo>
                  <a:lnTo>
                    <a:pt x="104" y="1082"/>
                  </a:lnTo>
                  <a:lnTo>
                    <a:pt x="93" y="1089"/>
                  </a:lnTo>
                  <a:lnTo>
                    <a:pt x="21" y="1151"/>
                  </a:lnTo>
                  <a:lnTo>
                    <a:pt x="13" y="1149"/>
                  </a:lnTo>
                  <a:lnTo>
                    <a:pt x="9" y="1143"/>
                  </a:lnTo>
                  <a:lnTo>
                    <a:pt x="7" y="1135"/>
                  </a:lnTo>
                  <a:lnTo>
                    <a:pt x="7" y="1127"/>
                  </a:lnTo>
                  <a:lnTo>
                    <a:pt x="7" y="1116"/>
                  </a:lnTo>
                  <a:lnTo>
                    <a:pt x="8" y="1106"/>
                  </a:lnTo>
                  <a:lnTo>
                    <a:pt x="9" y="1097"/>
                  </a:lnTo>
                  <a:lnTo>
                    <a:pt x="11" y="1089"/>
                  </a:lnTo>
                  <a:lnTo>
                    <a:pt x="30" y="1082"/>
                  </a:lnTo>
                  <a:lnTo>
                    <a:pt x="50" y="1073"/>
                  </a:lnTo>
                  <a:lnTo>
                    <a:pt x="70" y="1062"/>
                  </a:lnTo>
                  <a:lnTo>
                    <a:pt x="92" y="1049"/>
                  </a:lnTo>
                  <a:lnTo>
                    <a:pt x="111" y="1035"/>
                  </a:lnTo>
                  <a:lnTo>
                    <a:pt x="130" y="1021"/>
                  </a:lnTo>
                  <a:lnTo>
                    <a:pt x="148" y="1007"/>
                  </a:lnTo>
                  <a:lnTo>
                    <a:pt x="165" y="995"/>
                  </a:lnTo>
                  <a:lnTo>
                    <a:pt x="147" y="996"/>
                  </a:lnTo>
                  <a:lnTo>
                    <a:pt x="136" y="992"/>
                  </a:lnTo>
                  <a:lnTo>
                    <a:pt x="126" y="980"/>
                  </a:lnTo>
                  <a:lnTo>
                    <a:pt x="119" y="968"/>
                  </a:lnTo>
                  <a:lnTo>
                    <a:pt x="110" y="952"/>
                  </a:lnTo>
                  <a:lnTo>
                    <a:pt x="101" y="941"/>
                  </a:lnTo>
                  <a:lnTo>
                    <a:pt x="88" y="933"/>
                  </a:lnTo>
                  <a:lnTo>
                    <a:pt x="73" y="933"/>
                  </a:lnTo>
                  <a:lnTo>
                    <a:pt x="81" y="925"/>
                  </a:lnTo>
                  <a:lnTo>
                    <a:pt x="91" y="919"/>
                  </a:lnTo>
                  <a:lnTo>
                    <a:pt x="101" y="914"/>
                  </a:lnTo>
                  <a:lnTo>
                    <a:pt x="112" y="909"/>
                  </a:lnTo>
                  <a:lnTo>
                    <a:pt x="121" y="901"/>
                  </a:lnTo>
                  <a:lnTo>
                    <a:pt x="131" y="894"/>
                  </a:lnTo>
                  <a:lnTo>
                    <a:pt x="138" y="883"/>
                  </a:lnTo>
                  <a:lnTo>
                    <a:pt x="145" y="871"/>
                  </a:lnTo>
                  <a:lnTo>
                    <a:pt x="126" y="865"/>
                  </a:lnTo>
                  <a:lnTo>
                    <a:pt x="109" y="867"/>
                  </a:lnTo>
                  <a:lnTo>
                    <a:pt x="92" y="872"/>
                  </a:lnTo>
                  <a:lnTo>
                    <a:pt x="78" y="881"/>
                  </a:lnTo>
                  <a:lnTo>
                    <a:pt x="64" y="891"/>
                  </a:lnTo>
                  <a:lnTo>
                    <a:pt x="49" y="902"/>
                  </a:lnTo>
                  <a:lnTo>
                    <a:pt x="34" y="913"/>
                  </a:lnTo>
                  <a:lnTo>
                    <a:pt x="21" y="923"/>
                  </a:lnTo>
                  <a:lnTo>
                    <a:pt x="13" y="917"/>
                  </a:lnTo>
                  <a:lnTo>
                    <a:pt x="8" y="913"/>
                  </a:lnTo>
                  <a:lnTo>
                    <a:pt x="4" y="906"/>
                  </a:lnTo>
                  <a:lnTo>
                    <a:pt x="3" y="900"/>
                  </a:lnTo>
                  <a:lnTo>
                    <a:pt x="0" y="892"/>
                  </a:lnTo>
                  <a:lnTo>
                    <a:pt x="0" y="885"/>
                  </a:lnTo>
                  <a:lnTo>
                    <a:pt x="0" y="878"/>
                  </a:lnTo>
                  <a:lnTo>
                    <a:pt x="0" y="871"/>
                  </a:lnTo>
                  <a:lnTo>
                    <a:pt x="22" y="866"/>
                  </a:lnTo>
                  <a:lnTo>
                    <a:pt x="44" y="857"/>
                  </a:lnTo>
                  <a:lnTo>
                    <a:pt x="65" y="842"/>
                  </a:lnTo>
                  <a:lnTo>
                    <a:pt x="86" y="827"/>
                  </a:lnTo>
                  <a:lnTo>
                    <a:pt x="105" y="807"/>
                  </a:lnTo>
                  <a:lnTo>
                    <a:pt x="126" y="792"/>
                  </a:lnTo>
                  <a:lnTo>
                    <a:pt x="145" y="777"/>
                  </a:lnTo>
                  <a:lnTo>
                    <a:pt x="165" y="768"/>
                  </a:lnTo>
                  <a:lnTo>
                    <a:pt x="160" y="760"/>
                  </a:lnTo>
                  <a:lnTo>
                    <a:pt x="155" y="757"/>
                  </a:lnTo>
                  <a:lnTo>
                    <a:pt x="150" y="753"/>
                  </a:lnTo>
                  <a:lnTo>
                    <a:pt x="145" y="753"/>
                  </a:lnTo>
                  <a:lnTo>
                    <a:pt x="133" y="754"/>
                  </a:lnTo>
                  <a:lnTo>
                    <a:pt x="125" y="757"/>
                  </a:lnTo>
                  <a:lnTo>
                    <a:pt x="135" y="744"/>
                  </a:lnTo>
                  <a:lnTo>
                    <a:pt x="137" y="733"/>
                  </a:lnTo>
                  <a:lnTo>
                    <a:pt x="134" y="722"/>
                  </a:lnTo>
                  <a:lnTo>
                    <a:pt x="127" y="711"/>
                  </a:lnTo>
                  <a:lnTo>
                    <a:pt x="117" y="700"/>
                  </a:lnTo>
                  <a:lnTo>
                    <a:pt x="107" y="691"/>
                  </a:lnTo>
                  <a:lnTo>
                    <a:pt x="98" y="681"/>
                  </a:lnTo>
                  <a:lnTo>
                    <a:pt x="93" y="674"/>
                  </a:lnTo>
                  <a:lnTo>
                    <a:pt x="104" y="667"/>
                  </a:lnTo>
                  <a:lnTo>
                    <a:pt x="117" y="661"/>
                  </a:lnTo>
                  <a:lnTo>
                    <a:pt x="129" y="650"/>
                  </a:lnTo>
                  <a:lnTo>
                    <a:pt x="142" y="640"/>
                  </a:lnTo>
                  <a:lnTo>
                    <a:pt x="152" y="628"/>
                  </a:lnTo>
                  <a:lnTo>
                    <a:pt x="162" y="615"/>
                  </a:lnTo>
                  <a:lnTo>
                    <a:pt x="170" y="602"/>
                  </a:lnTo>
                  <a:lnTo>
                    <a:pt x="177" y="592"/>
                  </a:lnTo>
                  <a:lnTo>
                    <a:pt x="157" y="586"/>
                  </a:lnTo>
                  <a:lnTo>
                    <a:pt x="142" y="588"/>
                  </a:lnTo>
                  <a:lnTo>
                    <a:pt x="127" y="594"/>
                  </a:lnTo>
                  <a:lnTo>
                    <a:pt x="114" y="603"/>
                  </a:lnTo>
                  <a:lnTo>
                    <a:pt x="101" y="612"/>
                  </a:lnTo>
                  <a:lnTo>
                    <a:pt x="90" y="622"/>
                  </a:lnTo>
                  <a:lnTo>
                    <a:pt x="76" y="629"/>
                  </a:lnTo>
                  <a:lnTo>
                    <a:pt x="63" y="632"/>
                  </a:lnTo>
                  <a:lnTo>
                    <a:pt x="41" y="602"/>
                  </a:lnTo>
                  <a:lnTo>
                    <a:pt x="57" y="589"/>
                  </a:lnTo>
                  <a:lnTo>
                    <a:pt x="76" y="579"/>
                  </a:lnTo>
                  <a:lnTo>
                    <a:pt x="96" y="569"/>
                  </a:lnTo>
                  <a:lnTo>
                    <a:pt x="119" y="560"/>
                  </a:lnTo>
                  <a:lnTo>
                    <a:pt x="139" y="550"/>
                  </a:lnTo>
                  <a:lnTo>
                    <a:pt x="160" y="540"/>
                  </a:lnTo>
                  <a:lnTo>
                    <a:pt x="179" y="528"/>
                  </a:lnTo>
                  <a:lnTo>
                    <a:pt x="197" y="518"/>
                  </a:lnTo>
                  <a:lnTo>
                    <a:pt x="183" y="509"/>
                  </a:lnTo>
                  <a:lnTo>
                    <a:pt x="170" y="506"/>
                  </a:lnTo>
                  <a:lnTo>
                    <a:pt x="154" y="507"/>
                  </a:lnTo>
                  <a:lnTo>
                    <a:pt x="139" y="513"/>
                  </a:lnTo>
                  <a:lnTo>
                    <a:pt x="124" y="518"/>
                  </a:lnTo>
                  <a:lnTo>
                    <a:pt x="109" y="526"/>
                  </a:lnTo>
                  <a:lnTo>
                    <a:pt x="95" y="533"/>
                  </a:lnTo>
                  <a:lnTo>
                    <a:pt x="83" y="540"/>
                  </a:lnTo>
                  <a:lnTo>
                    <a:pt x="93" y="520"/>
                  </a:lnTo>
                  <a:lnTo>
                    <a:pt x="110" y="511"/>
                  </a:lnTo>
                  <a:lnTo>
                    <a:pt x="129" y="507"/>
                  </a:lnTo>
                  <a:lnTo>
                    <a:pt x="151" y="506"/>
                  </a:lnTo>
                  <a:lnTo>
                    <a:pt x="170" y="501"/>
                  </a:lnTo>
                  <a:lnTo>
                    <a:pt x="186" y="495"/>
                  </a:lnTo>
                  <a:lnTo>
                    <a:pt x="195" y="480"/>
                  </a:lnTo>
                  <a:lnTo>
                    <a:pt x="197" y="456"/>
                  </a:lnTo>
                  <a:lnTo>
                    <a:pt x="155" y="404"/>
                  </a:lnTo>
                  <a:lnTo>
                    <a:pt x="166" y="385"/>
                  </a:lnTo>
                  <a:lnTo>
                    <a:pt x="187" y="372"/>
                  </a:lnTo>
                  <a:lnTo>
                    <a:pt x="211" y="363"/>
                  </a:lnTo>
                  <a:lnTo>
                    <a:pt x="235" y="356"/>
                  </a:lnTo>
                  <a:lnTo>
                    <a:pt x="257" y="344"/>
                  </a:lnTo>
                  <a:lnTo>
                    <a:pt x="272" y="330"/>
                  </a:lnTo>
                  <a:lnTo>
                    <a:pt x="276" y="305"/>
                  </a:lnTo>
                  <a:lnTo>
                    <a:pt x="269" y="270"/>
                  </a:lnTo>
                  <a:lnTo>
                    <a:pt x="279" y="272"/>
                  </a:lnTo>
                  <a:lnTo>
                    <a:pt x="289" y="273"/>
                  </a:lnTo>
                  <a:lnTo>
                    <a:pt x="295" y="272"/>
                  </a:lnTo>
                  <a:lnTo>
                    <a:pt x="303" y="271"/>
                  </a:lnTo>
                  <a:lnTo>
                    <a:pt x="308" y="266"/>
                  </a:lnTo>
                  <a:lnTo>
                    <a:pt x="312" y="262"/>
                  </a:lnTo>
                  <a:lnTo>
                    <a:pt x="317" y="255"/>
                  </a:lnTo>
                  <a:lnTo>
                    <a:pt x="321" y="249"/>
                  </a:lnTo>
                  <a:lnTo>
                    <a:pt x="309" y="234"/>
                  </a:lnTo>
                  <a:lnTo>
                    <a:pt x="298" y="229"/>
                  </a:lnTo>
                  <a:lnTo>
                    <a:pt x="285" y="228"/>
                  </a:lnTo>
                  <a:lnTo>
                    <a:pt x="275" y="231"/>
                  </a:lnTo>
                  <a:lnTo>
                    <a:pt x="263" y="234"/>
                  </a:lnTo>
                  <a:lnTo>
                    <a:pt x="251" y="232"/>
                  </a:lnTo>
                  <a:lnTo>
                    <a:pt x="239" y="223"/>
                  </a:lnTo>
                  <a:lnTo>
                    <a:pt x="229" y="208"/>
                  </a:lnTo>
                  <a:lnTo>
                    <a:pt x="246" y="192"/>
                  </a:lnTo>
                  <a:lnTo>
                    <a:pt x="266" y="186"/>
                  </a:lnTo>
                  <a:lnTo>
                    <a:pt x="289" y="184"/>
                  </a:lnTo>
                  <a:lnTo>
                    <a:pt x="311" y="185"/>
                  </a:lnTo>
                  <a:lnTo>
                    <a:pt x="330" y="184"/>
                  </a:lnTo>
                  <a:lnTo>
                    <a:pt x="347" y="182"/>
                  </a:lnTo>
                  <a:lnTo>
                    <a:pt x="359" y="173"/>
                  </a:lnTo>
                  <a:lnTo>
                    <a:pt x="363" y="156"/>
                  </a:lnTo>
                  <a:lnTo>
                    <a:pt x="353" y="148"/>
                  </a:lnTo>
                  <a:lnTo>
                    <a:pt x="342" y="144"/>
                  </a:lnTo>
                  <a:lnTo>
                    <a:pt x="328" y="142"/>
                  </a:lnTo>
                  <a:lnTo>
                    <a:pt x="315" y="142"/>
                  </a:lnTo>
                  <a:lnTo>
                    <a:pt x="299" y="142"/>
                  </a:lnTo>
                  <a:lnTo>
                    <a:pt x="285" y="143"/>
                  </a:lnTo>
                  <a:lnTo>
                    <a:pt x="272" y="144"/>
                  </a:lnTo>
                  <a:lnTo>
                    <a:pt x="259" y="145"/>
                  </a:lnTo>
                  <a:lnTo>
                    <a:pt x="252" y="152"/>
                  </a:lnTo>
                  <a:lnTo>
                    <a:pt x="247" y="159"/>
                  </a:lnTo>
                  <a:lnTo>
                    <a:pt x="243" y="161"/>
                  </a:lnTo>
                  <a:lnTo>
                    <a:pt x="240" y="163"/>
                  </a:lnTo>
                  <a:lnTo>
                    <a:pt x="234" y="165"/>
                  </a:lnTo>
                  <a:lnTo>
                    <a:pt x="229" y="166"/>
                  </a:lnTo>
                  <a:lnTo>
                    <a:pt x="246" y="149"/>
                  </a:lnTo>
                  <a:lnTo>
                    <a:pt x="266" y="139"/>
                  </a:lnTo>
                  <a:lnTo>
                    <a:pt x="287" y="133"/>
                  </a:lnTo>
                  <a:lnTo>
                    <a:pt x="313" y="132"/>
                  </a:lnTo>
                  <a:lnTo>
                    <a:pt x="338" y="132"/>
                  </a:lnTo>
                  <a:lnTo>
                    <a:pt x="364" y="136"/>
                  </a:lnTo>
                  <a:lnTo>
                    <a:pt x="390" y="140"/>
                  </a:lnTo>
                  <a:lnTo>
                    <a:pt x="415" y="145"/>
                  </a:lnTo>
                  <a:lnTo>
                    <a:pt x="421" y="150"/>
                  </a:lnTo>
                  <a:lnTo>
                    <a:pt x="425" y="157"/>
                  </a:lnTo>
                  <a:lnTo>
                    <a:pt x="429" y="166"/>
                  </a:lnTo>
                  <a:lnTo>
                    <a:pt x="432" y="175"/>
                  </a:lnTo>
                  <a:lnTo>
                    <a:pt x="435" y="183"/>
                  </a:lnTo>
                  <a:lnTo>
                    <a:pt x="443" y="189"/>
                  </a:lnTo>
                  <a:lnTo>
                    <a:pt x="452" y="195"/>
                  </a:lnTo>
                  <a:lnTo>
                    <a:pt x="467" y="197"/>
                  </a:lnTo>
                  <a:lnTo>
                    <a:pt x="472" y="175"/>
                  </a:lnTo>
                  <a:lnTo>
                    <a:pt x="475" y="150"/>
                  </a:lnTo>
                  <a:lnTo>
                    <a:pt x="476" y="124"/>
                  </a:lnTo>
                  <a:lnTo>
                    <a:pt x="481" y="98"/>
                  </a:lnTo>
                  <a:lnTo>
                    <a:pt x="486" y="73"/>
                  </a:lnTo>
                  <a:lnTo>
                    <a:pt x="499" y="53"/>
                  </a:lnTo>
                  <a:lnTo>
                    <a:pt x="519" y="38"/>
                  </a:lnTo>
                  <a:lnTo>
                    <a:pt x="550" y="31"/>
                  </a:lnTo>
                  <a:lnTo>
                    <a:pt x="563" y="31"/>
                  </a:lnTo>
                  <a:lnTo>
                    <a:pt x="574" y="36"/>
                  </a:lnTo>
                  <a:lnTo>
                    <a:pt x="585" y="41"/>
                  </a:lnTo>
                  <a:lnTo>
                    <a:pt x="593" y="49"/>
                  </a:lnTo>
                  <a:lnTo>
                    <a:pt x="598" y="56"/>
                  </a:lnTo>
                  <a:lnTo>
                    <a:pt x="603" y="66"/>
                  </a:lnTo>
                  <a:lnTo>
                    <a:pt x="607" y="74"/>
                  </a:lnTo>
                  <a:lnTo>
                    <a:pt x="612" y="83"/>
                  </a:lnTo>
                  <a:lnTo>
                    <a:pt x="629" y="51"/>
                  </a:lnTo>
                  <a:lnTo>
                    <a:pt x="656" y="26"/>
                  </a:lnTo>
                  <a:lnTo>
                    <a:pt x="687" y="8"/>
                  </a:lnTo>
                  <a:lnTo>
                    <a:pt x="724" y="0"/>
                  </a:lnTo>
                  <a:lnTo>
                    <a:pt x="759" y="1"/>
                  </a:lnTo>
                  <a:lnTo>
                    <a:pt x="790" y="12"/>
                  </a:lnTo>
                  <a:lnTo>
                    <a:pt x="815" y="36"/>
                  </a:lnTo>
                  <a:lnTo>
                    <a:pt x="830" y="7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185" name="Freeform 59"/>
            <p:cNvSpPr>
              <a:spLocks/>
            </p:cNvSpPr>
            <p:nvPr/>
          </p:nvSpPr>
          <p:spPr bwMode="auto">
            <a:xfrm>
              <a:off x="4073" y="808"/>
              <a:ext cx="130" cy="165"/>
            </a:xfrm>
            <a:custGeom>
              <a:avLst/>
              <a:gdLst>
                <a:gd name="T0" fmla="*/ 0 w 653"/>
                <a:gd name="T1" fmla="*/ 0 h 823"/>
                <a:gd name="T2" fmla="*/ 0 w 653"/>
                <a:gd name="T3" fmla="*/ 0 h 823"/>
                <a:gd name="T4" fmla="*/ 0 w 653"/>
                <a:gd name="T5" fmla="*/ 0 h 823"/>
                <a:gd name="T6" fmla="*/ 0 w 653"/>
                <a:gd name="T7" fmla="*/ 0 h 823"/>
                <a:gd name="T8" fmla="*/ 0 w 653"/>
                <a:gd name="T9" fmla="*/ 0 h 823"/>
                <a:gd name="T10" fmla="*/ 0 w 653"/>
                <a:gd name="T11" fmla="*/ 0 h 823"/>
                <a:gd name="T12" fmla="*/ 0 w 653"/>
                <a:gd name="T13" fmla="*/ 0 h 823"/>
                <a:gd name="T14" fmla="*/ 0 w 653"/>
                <a:gd name="T15" fmla="*/ 0 h 823"/>
                <a:gd name="T16" fmla="*/ 0 w 653"/>
                <a:gd name="T17" fmla="*/ 0 h 823"/>
                <a:gd name="T18" fmla="*/ 0 w 653"/>
                <a:gd name="T19" fmla="*/ 0 h 823"/>
                <a:gd name="T20" fmla="*/ 0 w 653"/>
                <a:gd name="T21" fmla="*/ 0 h 823"/>
                <a:gd name="T22" fmla="*/ 0 w 653"/>
                <a:gd name="T23" fmla="*/ 0 h 823"/>
                <a:gd name="T24" fmla="*/ 0 w 653"/>
                <a:gd name="T25" fmla="*/ 0 h 823"/>
                <a:gd name="T26" fmla="*/ 0 w 653"/>
                <a:gd name="T27" fmla="*/ 0 h 823"/>
                <a:gd name="T28" fmla="*/ 0 w 653"/>
                <a:gd name="T29" fmla="*/ 0 h 823"/>
                <a:gd name="T30" fmla="*/ 0 w 653"/>
                <a:gd name="T31" fmla="*/ 0 h 823"/>
                <a:gd name="T32" fmla="*/ 0 w 653"/>
                <a:gd name="T33" fmla="*/ 0 h 823"/>
                <a:gd name="T34" fmla="*/ 0 w 653"/>
                <a:gd name="T35" fmla="*/ 0 h 823"/>
                <a:gd name="T36" fmla="*/ 0 w 653"/>
                <a:gd name="T37" fmla="*/ 0 h 823"/>
                <a:gd name="T38" fmla="*/ 0 w 653"/>
                <a:gd name="T39" fmla="*/ 0 h 823"/>
                <a:gd name="T40" fmla="*/ 0 w 653"/>
                <a:gd name="T41" fmla="*/ 0 h 823"/>
                <a:gd name="T42" fmla="*/ 0 w 653"/>
                <a:gd name="T43" fmla="*/ 0 h 823"/>
                <a:gd name="T44" fmla="*/ 0 w 653"/>
                <a:gd name="T45" fmla="*/ 0 h 823"/>
                <a:gd name="T46" fmla="*/ 0 w 653"/>
                <a:gd name="T47" fmla="*/ 0 h 823"/>
                <a:gd name="T48" fmla="*/ 0 w 653"/>
                <a:gd name="T49" fmla="*/ 0 h 823"/>
                <a:gd name="T50" fmla="*/ 0 w 653"/>
                <a:gd name="T51" fmla="*/ 0 h 823"/>
                <a:gd name="T52" fmla="*/ 0 w 653"/>
                <a:gd name="T53" fmla="*/ 0 h 823"/>
                <a:gd name="T54" fmla="*/ 0 w 653"/>
                <a:gd name="T55" fmla="*/ 0 h 823"/>
                <a:gd name="T56" fmla="*/ 0 w 653"/>
                <a:gd name="T57" fmla="*/ 0 h 823"/>
                <a:gd name="T58" fmla="*/ 0 w 653"/>
                <a:gd name="T59" fmla="*/ 0 h 823"/>
                <a:gd name="T60" fmla="*/ 0 w 653"/>
                <a:gd name="T61" fmla="*/ 0 h 823"/>
                <a:gd name="T62" fmla="*/ 0 w 653"/>
                <a:gd name="T63" fmla="*/ 0 h 823"/>
                <a:gd name="T64" fmla="*/ 0 w 653"/>
                <a:gd name="T65" fmla="*/ 0 h 823"/>
                <a:gd name="T66" fmla="*/ 0 w 653"/>
                <a:gd name="T67" fmla="*/ 0 h 823"/>
                <a:gd name="T68" fmla="*/ 0 w 653"/>
                <a:gd name="T69" fmla="*/ 0 h 823"/>
                <a:gd name="T70" fmla="*/ 0 w 653"/>
                <a:gd name="T71" fmla="*/ 0 h 823"/>
                <a:gd name="T72" fmla="*/ 0 w 653"/>
                <a:gd name="T73" fmla="*/ 0 h 823"/>
                <a:gd name="T74" fmla="*/ 0 w 653"/>
                <a:gd name="T75" fmla="*/ 0 h 823"/>
                <a:gd name="T76" fmla="*/ 0 w 653"/>
                <a:gd name="T77" fmla="*/ 0 h 823"/>
                <a:gd name="T78" fmla="*/ 0 w 653"/>
                <a:gd name="T79" fmla="*/ 0 h 823"/>
                <a:gd name="T80" fmla="*/ 0 w 653"/>
                <a:gd name="T81" fmla="*/ 0 h 823"/>
                <a:gd name="T82" fmla="*/ 0 w 653"/>
                <a:gd name="T83" fmla="*/ 0 h 823"/>
                <a:gd name="T84" fmla="*/ 0 w 653"/>
                <a:gd name="T85" fmla="*/ 0 h 823"/>
                <a:gd name="T86" fmla="*/ 0 w 653"/>
                <a:gd name="T87" fmla="*/ 0 h 823"/>
                <a:gd name="T88" fmla="*/ 0 w 653"/>
                <a:gd name="T89" fmla="*/ 0 h 823"/>
                <a:gd name="T90" fmla="*/ 0 w 653"/>
                <a:gd name="T91" fmla="*/ 0 h 823"/>
                <a:gd name="T92" fmla="*/ 0 w 653"/>
                <a:gd name="T93" fmla="*/ 0 h 823"/>
                <a:gd name="T94" fmla="*/ 0 w 653"/>
                <a:gd name="T95" fmla="*/ 0 h 823"/>
                <a:gd name="T96" fmla="*/ 0 w 653"/>
                <a:gd name="T97" fmla="*/ 0 h 823"/>
                <a:gd name="T98" fmla="*/ 0 w 653"/>
                <a:gd name="T99" fmla="*/ 0 h 823"/>
                <a:gd name="T100" fmla="*/ 0 w 653"/>
                <a:gd name="T101" fmla="*/ 0 h 823"/>
                <a:gd name="T102" fmla="*/ 0 w 653"/>
                <a:gd name="T103" fmla="*/ 0 h 823"/>
                <a:gd name="T104" fmla="*/ 0 w 653"/>
                <a:gd name="T105" fmla="*/ 0 h 823"/>
                <a:gd name="T106" fmla="*/ 0 w 653"/>
                <a:gd name="T107" fmla="*/ 0 h 8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3"/>
                <a:gd name="T163" fmla="*/ 0 h 823"/>
                <a:gd name="T164" fmla="*/ 653 w 653"/>
                <a:gd name="T165" fmla="*/ 823 h 82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3" h="823">
                  <a:moveTo>
                    <a:pt x="467" y="66"/>
                  </a:moveTo>
                  <a:lnTo>
                    <a:pt x="483" y="44"/>
                  </a:lnTo>
                  <a:lnTo>
                    <a:pt x="502" y="31"/>
                  </a:lnTo>
                  <a:lnTo>
                    <a:pt x="522" y="22"/>
                  </a:lnTo>
                  <a:lnTo>
                    <a:pt x="546" y="18"/>
                  </a:lnTo>
                  <a:lnTo>
                    <a:pt x="570" y="18"/>
                  </a:lnTo>
                  <a:lnTo>
                    <a:pt x="594" y="22"/>
                  </a:lnTo>
                  <a:lnTo>
                    <a:pt x="618" y="26"/>
                  </a:lnTo>
                  <a:lnTo>
                    <a:pt x="643" y="35"/>
                  </a:lnTo>
                  <a:lnTo>
                    <a:pt x="646" y="42"/>
                  </a:lnTo>
                  <a:lnTo>
                    <a:pt x="648" y="50"/>
                  </a:lnTo>
                  <a:lnTo>
                    <a:pt x="648" y="58"/>
                  </a:lnTo>
                  <a:lnTo>
                    <a:pt x="653" y="66"/>
                  </a:lnTo>
                  <a:lnTo>
                    <a:pt x="643" y="79"/>
                  </a:lnTo>
                  <a:lnTo>
                    <a:pt x="634" y="85"/>
                  </a:lnTo>
                  <a:lnTo>
                    <a:pt x="623" y="84"/>
                  </a:lnTo>
                  <a:lnTo>
                    <a:pt x="613" y="82"/>
                  </a:lnTo>
                  <a:lnTo>
                    <a:pt x="602" y="77"/>
                  </a:lnTo>
                  <a:lnTo>
                    <a:pt x="593" y="77"/>
                  </a:lnTo>
                  <a:lnTo>
                    <a:pt x="585" y="82"/>
                  </a:lnTo>
                  <a:lnTo>
                    <a:pt x="581" y="97"/>
                  </a:lnTo>
                  <a:lnTo>
                    <a:pt x="581" y="122"/>
                  </a:lnTo>
                  <a:lnTo>
                    <a:pt x="575" y="147"/>
                  </a:lnTo>
                  <a:lnTo>
                    <a:pt x="565" y="169"/>
                  </a:lnTo>
                  <a:lnTo>
                    <a:pt x="551" y="190"/>
                  </a:lnTo>
                  <a:lnTo>
                    <a:pt x="535" y="207"/>
                  </a:lnTo>
                  <a:lnTo>
                    <a:pt x="515" y="224"/>
                  </a:lnTo>
                  <a:lnTo>
                    <a:pt x="496" y="239"/>
                  </a:lnTo>
                  <a:lnTo>
                    <a:pt x="477" y="252"/>
                  </a:lnTo>
                  <a:lnTo>
                    <a:pt x="455" y="248"/>
                  </a:lnTo>
                  <a:lnTo>
                    <a:pt x="440" y="237"/>
                  </a:lnTo>
                  <a:lnTo>
                    <a:pt x="426" y="222"/>
                  </a:lnTo>
                  <a:lnTo>
                    <a:pt x="416" y="207"/>
                  </a:lnTo>
                  <a:lnTo>
                    <a:pt x="405" y="190"/>
                  </a:lnTo>
                  <a:lnTo>
                    <a:pt x="393" y="178"/>
                  </a:lnTo>
                  <a:lnTo>
                    <a:pt x="380" y="169"/>
                  </a:lnTo>
                  <a:lnTo>
                    <a:pt x="363" y="170"/>
                  </a:lnTo>
                  <a:lnTo>
                    <a:pt x="359" y="198"/>
                  </a:lnTo>
                  <a:lnTo>
                    <a:pt x="359" y="231"/>
                  </a:lnTo>
                  <a:lnTo>
                    <a:pt x="358" y="265"/>
                  </a:lnTo>
                  <a:lnTo>
                    <a:pt x="356" y="298"/>
                  </a:lnTo>
                  <a:lnTo>
                    <a:pt x="348" y="330"/>
                  </a:lnTo>
                  <a:lnTo>
                    <a:pt x="335" y="358"/>
                  </a:lnTo>
                  <a:lnTo>
                    <a:pt x="312" y="381"/>
                  </a:lnTo>
                  <a:lnTo>
                    <a:pt x="280" y="398"/>
                  </a:lnTo>
                  <a:lnTo>
                    <a:pt x="271" y="396"/>
                  </a:lnTo>
                  <a:lnTo>
                    <a:pt x="264" y="391"/>
                  </a:lnTo>
                  <a:lnTo>
                    <a:pt x="258" y="384"/>
                  </a:lnTo>
                  <a:lnTo>
                    <a:pt x="252" y="378"/>
                  </a:lnTo>
                  <a:lnTo>
                    <a:pt x="244" y="371"/>
                  </a:lnTo>
                  <a:lnTo>
                    <a:pt x="236" y="366"/>
                  </a:lnTo>
                  <a:lnTo>
                    <a:pt x="227" y="364"/>
                  </a:lnTo>
                  <a:lnTo>
                    <a:pt x="218" y="366"/>
                  </a:lnTo>
                  <a:lnTo>
                    <a:pt x="202" y="373"/>
                  </a:lnTo>
                  <a:lnTo>
                    <a:pt x="198" y="383"/>
                  </a:lnTo>
                  <a:lnTo>
                    <a:pt x="200" y="393"/>
                  </a:lnTo>
                  <a:lnTo>
                    <a:pt x="206" y="404"/>
                  </a:lnTo>
                  <a:lnTo>
                    <a:pt x="212" y="414"/>
                  </a:lnTo>
                  <a:lnTo>
                    <a:pt x="218" y="426"/>
                  </a:lnTo>
                  <a:lnTo>
                    <a:pt x="220" y="437"/>
                  </a:lnTo>
                  <a:lnTo>
                    <a:pt x="218" y="450"/>
                  </a:lnTo>
                  <a:lnTo>
                    <a:pt x="232" y="450"/>
                  </a:lnTo>
                  <a:lnTo>
                    <a:pt x="244" y="454"/>
                  </a:lnTo>
                  <a:lnTo>
                    <a:pt x="253" y="460"/>
                  </a:lnTo>
                  <a:lnTo>
                    <a:pt x="261" y="470"/>
                  </a:lnTo>
                  <a:lnTo>
                    <a:pt x="264" y="479"/>
                  </a:lnTo>
                  <a:lnTo>
                    <a:pt x="267" y="493"/>
                  </a:lnTo>
                  <a:lnTo>
                    <a:pt x="263" y="505"/>
                  </a:lnTo>
                  <a:lnTo>
                    <a:pt x="259" y="522"/>
                  </a:lnTo>
                  <a:lnTo>
                    <a:pt x="176" y="594"/>
                  </a:lnTo>
                  <a:lnTo>
                    <a:pt x="185" y="609"/>
                  </a:lnTo>
                  <a:lnTo>
                    <a:pt x="201" y="619"/>
                  </a:lnTo>
                  <a:lnTo>
                    <a:pt x="217" y="625"/>
                  </a:lnTo>
                  <a:lnTo>
                    <a:pt x="236" y="631"/>
                  </a:lnTo>
                  <a:lnTo>
                    <a:pt x="253" y="634"/>
                  </a:lnTo>
                  <a:lnTo>
                    <a:pt x="270" y="641"/>
                  </a:lnTo>
                  <a:lnTo>
                    <a:pt x="283" y="650"/>
                  </a:lnTo>
                  <a:lnTo>
                    <a:pt x="290" y="667"/>
                  </a:lnTo>
                  <a:lnTo>
                    <a:pt x="301" y="703"/>
                  </a:lnTo>
                  <a:lnTo>
                    <a:pt x="297" y="732"/>
                  </a:lnTo>
                  <a:lnTo>
                    <a:pt x="283" y="754"/>
                  </a:lnTo>
                  <a:lnTo>
                    <a:pt x="261" y="772"/>
                  </a:lnTo>
                  <a:lnTo>
                    <a:pt x="233" y="784"/>
                  </a:lnTo>
                  <a:lnTo>
                    <a:pt x="205" y="796"/>
                  </a:lnTo>
                  <a:lnTo>
                    <a:pt x="177" y="807"/>
                  </a:lnTo>
                  <a:lnTo>
                    <a:pt x="156" y="823"/>
                  </a:lnTo>
                  <a:lnTo>
                    <a:pt x="136" y="819"/>
                  </a:lnTo>
                  <a:lnTo>
                    <a:pt x="125" y="811"/>
                  </a:lnTo>
                  <a:lnTo>
                    <a:pt x="121" y="800"/>
                  </a:lnTo>
                  <a:lnTo>
                    <a:pt x="122" y="788"/>
                  </a:lnTo>
                  <a:lnTo>
                    <a:pt x="125" y="772"/>
                  </a:lnTo>
                  <a:lnTo>
                    <a:pt x="132" y="756"/>
                  </a:lnTo>
                  <a:lnTo>
                    <a:pt x="138" y="741"/>
                  </a:lnTo>
                  <a:lnTo>
                    <a:pt x="145" y="729"/>
                  </a:lnTo>
                  <a:lnTo>
                    <a:pt x="166" y="709"/>
                  </a:lnTo>
                  <a:lnTo>
                    <a:pt x="146" y="695"/>
                  </a:lnTo>
                  <a:lnTo>
                    <a:pt x="127" y="696"/>
                  </a:lnTo>
                  <a:lnTo>
                    <a:pt x="107" y="704"/>
                  </a:lnTo>
                  <a:lnTo>
                    <a:pt x="88" y="716"/>
                  </a:lnTo>
                  <a:lnTo>
                    <a:pt x="68" y="727"/>
                  </a:lnTo>
                  <a:lnTo>
                    <a:pt x="49" y="735"/>
                  </a:lnTo>
                  <a:lnTo>
                    <a:pt x="29" y="732"/>
                  </a:lnTo>
                  <a:lnTo>
                    <a:pt x="10" y="719"/>
                  </a:lnTo>
                  <a:lnTo>
                    <a:pt x="145" y="646"/>
                  </a:lnTo>
                  <a:lnTo>
                    <a:pt x="131" y="633"/>
                  </a:lnTo>
                  <a:lnTo>
                    <a:pt x="115" y="626"/>
                  </a:lnTo>
                  <a:lnTo>
                    <a:pt x="98" y="624"/>
                  </a:lnTo>
                  <a:lnTo>
                    <a:pt x="80" y="626"/>
                  </a:lnTo>
                  <a:lnTo>
                    <a:pt x="60" y="629"/>
                  </a:lnTo>
                  <a:lnTo>
                    <a:pt x="40" y="635"/>
                  </a:lnTo>
                  <a:lnTo>
                    <a:pt x="19" y="641"/>
                  </a:lnTo>
                  <a:lnTo>
                    <a:pt x="0" y="646"/>
                  </a:lnTo>
                  <a:lnTo>
                    <a:pt x="3" y="642"/>
                  </a:lnTo>
                  <a:lnTo>
                    <a:pt x="8" y="631"/>
                  </a:lnTo>
                  <a:lnTo>
                    <a:pt x="14" y="615"/>
                  </a:lnTo>
                  <a:lnTo>
                    <a:pt x="21" y="600"/>
                  </a:lnTo>
                  <a:lnTo>
                    <a:pt x="30" y="587"/>
                  </a:lnTo>
                  <a:lnTo>
                    <a:pt x="44" y="580"/>
                  </a:lnTo>
                  <a:lnTo>
                    <a:pt x="61" y="581"/>
                  </a:lnTo>
                  <a:lnTo>
                    <a:pt x="82" y="594"/>
                  </a:lnTo>
                  <a:lnTo>
                    <a:pt x="94" y="589"/>
                  </a:lnTo>
                  <a:lnTo>
                    <a:pt x="105" y="584"/>
                  </a:lnTo>
                  <a:lnTo>
                    <a:pt x="116" y="578"/>
                  </a:lnTo>
                  <a:lnTo>
                    <a:pt x="128" y="572"/>
                  </a:lnTo>
                  <a:lnTo>
                    <a:pt x="138" y="564"/>
                  </a:lnTo>
                  <a:lnTo>
                    <a:pt x="148" y="557"/>
                  </a:lnTo>
                  <a:lnTo>
                    <a:pt x="157" y="549"/>
                  </a:lnTo>
                  <a:lnTo>
                    <a:pt x="166" y="542"/>
                  </a:lnTo>
                  <a:lnTo>
                    <a:pt x="159" y="527"/>
                  </a:lnTo>
                  <a:lnTo>
                    <a:pt x="150" y="521"/>
                  </a:lnTo>
                  <a:lnTo>
                    <a:pt x="140" y="521"/>
                  </a:lnTo>
                  <a:lnTo>
                    <a:pt x="129" y="527"/>
                  </a:lnTo>
                  <a:lnTo>
                    <a:pt x="116" y="532"/>
                  </a:lnTo>
                  <a:lnTo>
                    <a:pt x="107" y="539"/>
                  </a:lnTo>
                  <a:lnTo>
                    <a:pt x="98" y="542"/>
                  </a:lnTo>
                  <a:lnTo>
                    <a:pt x="93" y="542"/>
                  </a:lnTo>
                  <a:lnTo>
                    <a:pt x="80" y="533"/>
                  </a:lnTo>
                  <a:lnTo>
                    <a:pt x="68" y="524"/>
                  </a:lnTo>
                  <a:lnTo>
                    <a:pt x="54" y="513"/>
                  </a:lnTo>
                  <a:lnTo>
                    <a:pt x="43" y="503"/>
                  </a:lnTo>
                  <a:lnTo>
                    <a:pt x="32" y="491"/>
                  </a:lnTo>
                  <a:lnTo>
                    <a:pt x="23" y="478"/>
                  </a:lnTo>
                  <a:lnTo>
                    <a:pt x="15" y="463"/>
                  </a:lnTo>
                  <a:lnTo>
                    <a:pt x="10" y="450"/>
                  </a:lnTo>
                  <a:lnTo>
                    <a:pt x="10" y="418"/>
                  </a:lnTo>
                  <a:lnTo>
                    <a:pt x="32" y="425"/>
                  </a:lnTo>
                  <a:lnTo>
                    <a:pt x="52" y="426"/>
                  </a:lnTo>
                  <a:lnTo>
                    <a:pt x="71" y="420"/>
                  </a:lnTo>
                  <a:lnTo>
                    <a:pt x="90" y="411"/>
                  </a:lnTo>
                  <a:lnTo>
                    <a:pt x="106" y="399"/>
                  </a:lnTo>
                  <a:lnTo>
                    <a:pt x="123" y="387"/>
                  </a:lnTo>
                  <a:lnTo>
                    <a:pt x="139" y="374"/>
                  </a:lnTo>
                  <a:lnTo>
                    <a:pt x="156" y="366"/>
                  </a:lnTo>
                  <a:lnTo>
                    <a:pt x="154" y="338"/>
                  </a:lnTo>
                  <a:lnTo>
                    <a:pt x="164" y="317"/>
                  </a:lnTo>
                  <a:lnTo>
                    <a:pt x="182" y="298"/>
                  </a:lnTo>
                  <a:lnTo>
                    <a:pt x="207" y="285"/>
                  </a:lnTo>
                  <a:lnTo>
                    <a:pt x="232" y="269"/>
                  </a:lnTo>
                  <a:lnTo>
                    <a:pt x="257" y="254"/>
                  </a:lnTo>
                  <a:lnTo>
                    <a:pt x="277" y="235"/>
                  </a:lnTo>
                  <a:lnTo>
                    <a:pt x="290" y="211"/>
                  </a:lnTo>
                  <a:lnTo>
                    <a:pt x="270" y="211"/>
                  </a:lnTo>
                  <a:lnTo>
                    <a:pt x="252" y="216"/>
                  </a:lnTo>
                  <a:lnTo>
                    <a:pt x="234" y="220"/>
                  </a:lnTo>
                  <a:lnTo>
                    <a:pt x="217" y="228"/>
                  </a:lnTo>
                  <a:lnTo>
                    <a:pt x="199" y="236"/>
                  </a:lnTo>
                  <a:lnTo>
                    <a:pt x="181" y="245"/>
                  </a:lnTo>
                  <a:lnTo>
                    <a:pt x="163" y="254"/>
                  </a:lnTo>
                  <a:lnTo>
                    <a:pt x="145" y="263"/>
                  </a:lnTo>
                  <a:lnTo>
                    <a:pt x="145" y="252"/>
                  </a:lnTo>
                  <a:lnTo>
                    <a:pt x="159" y="249"/>
                  </a:lnTo>
                  <a:lnTo>
                    <a:pt x="176" y="242"/>
                  </a:lnTo>
                  <a:lnTo>
                    <a:pt x="193" y="231"/>
                  </a:lnTo>
                  <a:lnTo>
                    <a:pt x="210" y="218"/>
                  </a:lnTo>
                  <a:lnTo>
                    <a:pt x="226" y="204"/>
                  </a:lnTo>
                  <a:lnTo>
                    <a:pt x="242" y="190"/>
                  </a:lnTo>
                  <a:lnTo>
                    <a:pt x="255" y="178"/>
                  </a:lnTo>
                  <a:lnTo>
                    <a:pt x="269" y="170"/>
                  </a:lnTo>
                  <a:lnTo>
                    <a:pt x="249" y="162"/>
                  </a:lnTo>
                  <a:lnTo>
                    <a:pt x="232" y="161"/>
                  </a:lnTo>
                  <a:lnTo>
                    <a:pt x="214" y="165"/>
                  </a:lnTo>
                  <a:lnTo>
                    <a:pt x="197" y="174"/>
                  </a:lnTo>
                  <a:lnTo>
                    <a:pt x="179" y="184"/>
                  </a:lnTo>
                  <a:lnTo>
                    <a:pt x="160" y="196"/>
                  </a:lnTo>
                  <a:lnTo>
                    <a:pt x="142" y="205"/>
                  </a:lnTo>
                  <a:lnTo>
                    <a:pt x="124" y="211"/>
                  </a:lnTo>
                  <a:lnTo>
                    <a:pt x="138" y="183"/>
                  </a:lnTo>
                  <a:lnTo>
                    <a:pt x="157" y="159"/>
                  </a:lnTo>
                  <a:lnTo>
                    <a:pt x="180" y="139"/>
                  </a:lnTo>
                  <a:lnTo>
                    <a:pt x="206" y="124"/>
                  </a:lnTo>
                  <a:lnTo>
                    <a:pt x="232" y="115"/>
                  </a:lnTo>
                  <a:lnTo>
                    <a:pt x="259" y="117"/>
                  </a:lnTo>
                  <a:lnTo>
                    <a:pt x="285" y="127"/>
                  </a:lnTo>
                  <a:lnTo>
                    <a:pt x="311" y="149"/>
                  </a:lnTo>
                  <a:lnTo>
                    <a:pt x="324" y="139"/>
                  </a:lnTo>
                  <a:lnTo>
                    <a:pt x="332" y="129"/>
                  </a:lnTo>
                  <a:lnTo>
                    <a:pt x="335" y="117"/>
                  </a:lnTo>
                  <a:lnTo>
                    <a:pt x="333" y="105"/>
                  </a:lnTo>
                  <a:lnTo>
                    <a:pt x="331" y="93"/>
                  </a:lnTo>
                  <a:lnTo>
                    <a:pt x="331" y="80"/>
                  </a:lnTo>
                  <a:lnTo>
                    <a:pt x="333" y="67"/>
                  </a:lnTo>
                  <a:lnTo>
                    <a:pt x="342" y="56"/>
                  </a:lnTo>
                  <a:lnTo>
                    <a:pt x="347" y="40"/>
                  </a:lnTo>
                  <a:lnTo>
                    <a:pt x="355" y="27"/>
                  </a:lnTo>
                  <a:lnTo>
                    <a:pt x="364" y="16"/>
                  </a:lnTo>
                  <a:lnTo>
                    <a:pt x="376" y="9"/>
                  </a:lnTo>
                  <a:lnTo>
                    <a:pt x="389" y="2"/>
                  </a:lnTo>
                  <a:lnTo>
                    <a:pt x="403" y="0"/>
                  </a:lnTo>
                  <a:lnTo>
                    <a:pt x="419" y="0"/>
                  </a:lnTo>
                  <a:lnTo>
                    <a:pt x="435" y="4"/>
                  </a:lnTo>
                  <a:lnTo>
                    <a:pt x="443" y="8"/>
                  </a:lnTo>
                  <a:lnTo>
                    <a:pt x="449" y="15"/>
                  </a:lnTo>
                  <a:lnTo>
                    <a:pt x="450" y="24"/>
                  </a:lnTo>
                  <a:lnTo>
                    <a:pt x="451" y="34"/>
                  </a:lnTo>
                  <a:lnTo>
                    <a:pt x="451" y="43"/>
                  </a:lnTo>
                  <a:lnTo>
                    <a:pt x="452" y="52"/>
                  </a:lnTo>
                  <a:lnTo>
                    <a:pt x="457" y="59"/>
                  </a:lnTo>
                  <a:lnTo>
                    <a:pt x="467" y="6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186" name="Freeform 60"/>
            <p:cNvSpPr>
              <a:spLocks/>
            </p:cNvSpPr>
            <p:nvPr/>
          </p:nvSpPr>
          <p:spPr bwMode="auto">
            <a:xfrm>
              <a:off x="4205" y="822"/>
              <a:ext cx="88" cy="130"/>
            </a:xfrm>
            <a:custGeom>
              <a:avLst/>
              <a:gdLst>
                <a:gd name="T0" fmla="*/ 0 w 437"/>
                <a:gd name="T1" fmla="*/ 0 h 653"/>
                <a:gd name="T2" fmla="*/ 0 w 437"/>
                <a:gd name="T3" fmla="*/ 0 h 653"/>
                <a:gd name="T4" fmla="*/ 0 w 437"/>
                <a:gd name="T5" fmla="*/ 0 h 653"/>
                <a:gd name="T6" fmla="*/ 0 w 437"/>
                <a:gd name="T7" fmla="*/ 0 h 653"/>
                <a:gd name="T8" fmla="*/ 0 w 437"/>
                <a:gd name="T9" fmla="*/ 0 h 653"/>
                <a:gd name="T10" fmla="*/ 0 w 437"/>
                <a:gd name="T11" fmla="*/ 0 h 653"/>
                <a:gd name="T12" fmla="*/ 0 w 437"/>
                <a:gd name="T13" fmla="*/ 0 h 653"/>
                <a:gd name="T14" fmla="*/ 0 w 437"/>
                <a:gd name="T15" fmla="*/ 0 h 653"/>
                <a:gd name="T16" fmla="*/ 0 w 437"/>
                <a:gd name="T17" fmla="*/ 0 h 653"/>
                <a:gd name="T18" fmla="*/ 0 w 437"/>
                <a:gd name="T19" fmla="*/ 0 h 653"/>
                <a:gd name="T20" fmla="*/ 0 w 437"/>
                <a:gd name="T21" fmla="*/ 0 h 653"/>
                <a:gd name="T22" fmla="*/ 0 w 437"/>
                <a:gd name="T23" fmla="*/ 0 h 653"/>
                <a:gd name="T24" fmla="*/ 0 w 437"/>
                <a:gd name="T25" fmla="*/ 0 h 653"/>
                <a:gd name="T26" fmla="*/ 0 w 437"/>
                <a:gd name="T27" fmla="*/ 0 h 653"/>
                <a:gd name="T28" fmla="*/ 0 w 437"/>
                <a:gd name="T29" fmla="*/ 0 h 653"/>
                <a:gd name="T30" fmla="*/ 0 w 437"/>
                <a:gd name="T31" fmla="*/ 0 h 653"/>
                <a:gd name="T32" fmla="*/ 0 w 437"/>
                <a:gd name="T33" fmla="*/ 0 h 653"/>
                <a:gd name="T34" fmla="*/ 0 w 437"/>
                <a:gd name="T35" fmla="*/ 0 h 653"/>
                <a:gd name="T36" fmla="*/ 0 w 437"/>
                <a:gd name="T37" fmla="*/ 0 h 653"/>
                <a:gd name="T38" fmla="*/ 0 w 437"/>
                <a:gd name="T39" fmla="*/ 0 h 653"/>
                <a:gd name="T40" fmla="*/ 0 w 437"/>
                <a:gd name="T41" fmla="*/ 0 h 653"/>
                <a:gd name="T42" fmla="*/ 0 w 437"/>
                <a:gd name="T43" fmla="*/ 0 h 653"/>
                <a:gd name="T44" fmla="*/ 0 w 437"/>
                <a:gd name="T45" fmla="*/ 0 h 653"/>
                <a:gd name="T46" fmla="*/ 0 w 437"/>
                <a:gd name="T47" fmla="*/ 0 h 653"/>
                <a:gd name="T48" fmla="*/ 0 w 437"/>
                <a:gd name="T49" fmla="*/ 0 h 653"/>
                <a:gd name="T50" fmla="*/ 0 w 437"/>
                <a:gd name="T51" fmla="*/ 0 h 653"/>
                <a:gd name="T52" fmla="*/ 0 w 437"/>
                <a:gd name="T53" fmla="*/ 0 h 653"/>
                <a:gd name="T54" fmla="*/ 0 w 437"/>
                <a:gd name="T55" fmla="*/ 0 h 653"/>
                <a:gd name="T56" fmla="*/ 0 w 437"/>
                <a:gd name="T57" fmla="*/ 0 h 653"/>
                <a:gd name="T58" fmla="*/ 0 w 437"/>
                <a:gd name="T59" fmla="*/ 0 h 653"/>
                <a:gd name="T60" fmla="*/ 0 w 437"/>
                <a:gd name="T61" fmla="*/ 0 h 653"/>
                <a:gd name="T62" fmla="*/ 0 w 437"/>
                <a:gd name="T63" fmla="*/ 0 h 653"/>
                <a:gd name="T64" fmla="*/ 0 w 437"/>
                <a:gd name="T65" fmla="*/ 0 h 653"/>
                <a:gd name="T66" fmla="*/ 0 w 437"/>
                <a:gd name="T67" fmla="*/ 0 h 653"/>
                <a:gd name="T68" fmla="*/ 0 w 437"/>
                <a:gd name="T69" fmla="*/ 0 h 653"/>
                <a:gd name="T70" fmla="*/ 0 w 437"/>
                <a:gd name="T71" fmla="*/ 0 h 653"/>
                <a:gd name="T72" fmla="*/ 0 w 437"/>
                <a:gd name="T73" fmla="*/ 0 h 653"/>
                <a:gd name="T74" fmla="*/ 0 w 437"/>
                <a:gd name="T75" fmla="*/ 0 h 653"/>
                <a:gd name="T76" fmla="*/ 0 w 437"/>
                <a:gd name="T77" fmla="*/ 0 h 653"/>
                <a:gd name="T78" fmla="*/ 0 w 437"/>
                <a:gd name="T79" fmla="*/ 0 h 653"/>
                <a:gd name="T80" fmla="*/ 0 w 437"/>
                <a:gd name="T81" fmla="*/ 0 h 653"/>
                <a:gd name="T82" fmla="*/ 0 w 437"/>
                <a:gd name="T83" fmla="*/ 0 h 653"/>
                <a:gd name="T84" fmla="*/ 0 w 437"/>
                <a:gd name="T85" fmla="*/ 0 h 653"/>
                <a:gd name="T86" fmla="*/ 0 w 437"/>
                <a:gd name="T87" fmla="*/ 0 h 653"/>
                <a:gd name="T88" fmla="*/ 0 w 437"/>
                <a:gd name="T89" fmla="*/ 0 h 653"/>
                <a:gd name="T90" fmla="*/ 0 w 437"/>
                <a:gd name="T91" fmla="*/ 0 h 653"/>
                <a:gd name="T92" fmla="*/ 0 w 437"/>
                <a:gd name="T93" fmla="*/ 0 h 653"/>
                <a:gd name="T94" fmla="*/ 0 w 437"/>
                <a:gd name="T95" fmla="*/ 0 h 653"/>
                <a:gd name="T96" fmla="*/ 0 w 437"/>
                <a:gd name="T97" fmla="*/ 0 h 653"/>
                <a:gd name="T98" fmla="*/ 0 w 437"/>
                <a:gd name="T99" fmla="*/ 0 h 653"/>
                <a:gd name="T100" fmla="*/ 0 w 437"/>
                <a:gd name="T101" fmla="*/ 0 h 653"/>
                <a:gd name="T102" fmla="*/ 0 w 437"/>
                <a:gd name="T103" fmla="*/ 0 h 653"/>
                <a:gd name="T104" fmla="*/ 0 w 437"/>
                <a:gd name="T105" fmla="*/ 0 h 653"/>
                <a:gd name="T106" fmla="*/ 0 w 437"/>
                <a:gd name="T107" fmla="*/ 0 h 653"/>
                <a:gd name="T108" fmla="*/ 0 w 437"/>
                <a:gd name="T109" fmla="*/ 0 h 653"/>
                <a:gd name="T110" fmla="*/ 0 w 437"/>
                <a:gd name="T111" fmla="*/ 0 h 653"/>
                <a:gd name="T112" fmla="*/ 0 w 437"/>
                <a:gd name="T113" fmla="*/ 0 h 653"/>
                <a:gd name="T114" fmla="*/ 0 w 437"/>
                <a:gd name="T115" fmla="*/ 0 h 653"/>
                <a:gd name="T116" fmla="*/ 0 w 437"/>
                <a:gd name="T117" fmla="*/ 0 h 653"/>
                <a:gd name="T118" fmla="*/ 0 w 437"/>
                <a:gd name="T119" fmla="*/ 0 h 653"/>
                <a:gd name="T120" fmla="*/ 0 w 437"/>
                <a:gd name="T121" fmla="*/ 0 h 653"/>
                <a:gd name="T122" fmla="*/ 0 w 437"/>
                <a:gd name="T123" fmla="*/ 0 h 65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7"/>
                <a:gd name="T187" fmla="*/ 0 h 653"/>
                <a:gd name="T188" fmla="*/ 437 w 437"/>
                <a:gd name="T189" fmla="*/ 653 h 65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7" h="653">
                  <a:moveTo>
                    <a:pt x="156" y="9"/>
                  </a:moveTo>
                  <a:lnTo>
                    <a:pt x="144" y="15"/>
                  </a:lnTo>
                  <a:lnTo>
                    <a:pt x="133" y="21"/>
                  </a:lnTo>
                  <a:lnTo>
                    <a:pt x="120" y="26"/>
                  </a:lnTo>
                  <a:lnTo>
                    <a:pt x="110" y="31"/>
                  </a:lnTo>
                  <a:lnTo>
                    <a:pt x="100" y="35"/>
                  </a:lnTo>
                  <a:lnTo>
                    <a:pt x="90" y="42"/>
                  </a:lnTo>
                  <a:lnTo>
                    <a:pt x="79" y="50"/>
                  </a:lnTo>
                  <a:lnTo>
                    <a:pt x="73" y="61"/>
                  </a:lnTo>
                  <a:lnTo>
                    <a:pt x="85" y="70"/>
                  </a:lnTo>
                  <a:lnTo>
                    <a:pt x="102" y="72"/>
                  </a:lnTo>
                  <a:lnTo>
                    <a:pt x="119" y="67"/>
                  </a:lnTo>
                  <a:lnTo>
                    <a:pt x="138" y="60"/>
                  </a:lnTo>
                  <a:lnTo>
                    <a:pt x="155" y="51"/>
                  </a:lnTo>
                  <a:lnTo>
                    <a:pt x="172" y="45"/>
                  </a:lnTo>
                  <a:lnTo>
                    <a:pt x="186" y="43"/>
                  </a:lnTo>
                  <a:lnTo>
                    <a:pt x="197" y="51"/>
                  </a:lnTo>
                  <a:lnTo>
                    <a:pt x="195" y="64"/>
                  </a:lnTo>
                  <a:lnTo>
                    <a:pt x="196" y="79"/>
                  </a:lnTo>
                  <a:lnTo>
                    <a:pt x="198" y="91"/>
                  </a:lnTo>
                  <a:lnTo>
                    <a:pt x="200" y="105"/>
                  </a:lnTo>
                  <a:lnTo>
                    <a:pt x="199" y="115"/>
                  </a:lnTo>
                  <a:lnTo>
                    <a:pt x="195" y="126"/>
                  </a:lnTo>
                  <a:lnTo>
                    <a:pt x="183" y="135"/>
                  </a:lnTo>
                  <a:lnTo>
                    <a:pt x="167" y="144"/>
                  </a:lnTo>
                  <a:lnTo>
                    <a:pt x="163" y="152"/>
                  </a:lnTo>
                  <a:lnTo>
                    <a:pt x="159" y="165"/>
                  </a:lnTo>
                  <a:lnTo>
                    <a:pt x="156" y="169"/>
                  </a:lnTo>
                  <a:lnTo>
                    <a:pt x="157" y="175"/>
                  </a:lnTo>
                  <a:lnTo>
                    <a:pt x="160" y="179"/>
                  </a:lnTo>
                  <a:lnTo>
                    <a:pt x="167" y="185"/>
                  </a:lnTo>
                  <a:lnTo>
                    <a:pt x="180" y="178"/>
                  </a:lnTo>
                  <a:lnTo>
                    <a:pt x="195" y="169"/>
                  </a:lnTo>
                  <a:lnTo>
                    <a:pt x="208" y="159"/>
                  </a:lnTo>
                  <a:lnTo>
                    <a:pt x="223" y="150"/>
                  </a:lnTo>
                  <a:lnTo>
                    <a:pt x="237" y="142"/>
                  </a:lnTo>
                  <a:lnTo>
                    <a:pt x="250" y="140"/>
                  </a:lnTo>
                  <a:lnTo>
                    <a:pt x="264" y="142"/>
                  </a:lnTo>
                  <a:lnTo>
                    <a:pt x="281" y="155"/>
                  </a:lnTo>
                  <a:lnTo>
                    <a:pt x="293" y="167"/>
                  </a:lnTo>
                  <a:lnTo>
                    <a:pt x="296" y="176"/>
                  </a:lnTo>
                  <a:lnTo>
                    <a:pt x="292" y="183"/>
                  </a:lnTo>
                  <a:lnTo>
                    <a:pt x="283" y="189"/>
                  </a:lnTo>
                  <a:lnTo>
                    <a:pt x="269" y="193"/>
                  </a:lnTo>
                  <a:lnTo>
                    <a:pt x="256" y="199"/>
                  </a:lnTo>
                  <a:lnTo>
                    <a:pt x="244" y="205"/>
                  </a:lnTo>
                  <a:lnTo>
                    <a:pt x="239" y="217"/>
                  </a:lnTo>
                  <a:lnTo>
                    <a:pt x="231" y="219"/>
                  </a:lnTo>
                  <a:lnTo>
                    <a:pt x="223" y="227"/>
                  </a:lnTo>
                  <a:lnTo>
                    <a:pt x="215" y="234"/>
                  </a:lnTo>
                  <a:lnTo>
                    <a:pt x="208" y="237"/>
                  </a:lnTo>
                  <a:lnTo>
                    <a:pt x="216" y="254"/>
                  </a:lnTo>
                  <a:lnTo>
                    <a:pt x="226" y="262"/>
                  </a:lnTo>
                  <a:lnTo>
                    <a:pt x="237" y="263"/>
                  </a:lnTo>
                  <a:lnTo>
                    <a:pt x="250" y="259"/>
                  </a:lnTo>
                  <a:lnTo>
                    <a:pt x="263" y="250"/>
                  </a:lnTo>
                  <a:lnTo>
                    <a:pt x="275" y="240"/>
                  </a:lnTo>
                  <a:lnTo>
                    <a:pt x="287" y="231"/>
                  </a:lnTo>
                  <a:lnTo>
                    <a:pt x="301" y="227"/>
                  </a:lnTo>
                  <a:lnTo>
                    <a:pt x="296" y="230"/>
                  </a:lnTo>
                  <a:lnTo>
                    <a:pt x="294" y="236"/>
                  </a:lnTo>
                  <a:lnTo>
                    <a:pt x="292" y="242"/>
                  </a:lnTo>
                  <a:lnTo>
                    <a:pt x="292" y="248"/>
                  </a:lnTo>
                  <a:lnTo>
                    <a:pt x="291" y="255"/>
                  </a:lnTo>
                  <a:lnTo>
                    <a:pt x="291" y="263"/>
                  </a:lnTo>
                  <a:lnTo>
                    <a:pt x="291" y="270"/>
                  </a:lnTo>
                  <a:lnTo>
                    <a:pt x="291" y="279"/>
                  </a:lnTo>
                  <a:lnTo>
                    <a:pt x="301" y="289"/>
                  </a:lnTo>
                  <a:lnTo>
                    <a:pt x="299" y="295"/>
                  </a:lnTo>
                  <a:lnTo>
                    <a:pt x="294" y="300"/>
                  </a:lnTo>
                  <a:lnTo>
                    <a:pt x="287" y="305"/>
                  </a:lnTo>
                  <a:lnTo>
                    <a:pt x="281" y="311"/>
                  </a:lnTo>
                  <a:lnTo>
                    <a:pt x="273" y="315"/>
                  </a:lnTo>
                  <a:lnTo>
                    <a:pt x="266" y="322"/>
                  </a:lnTo>
                  <a:lnTo>
                    <a:pt x="261" y="330"/>
                  </a:lnTo>
                  <a:lnTo>
                    <a:pt x="260" y="341"/>
                  </a:lnTo>
                  <a:lnTo>
                    <a:pt x="278" y="347"/>
                  </a:lnTo>
                  <a:lnTo>
                    <a:pt x="296" y="343"/>
                  </a:lnTo>
                  <a:lnTo>
                    <a:pt x="313" y="334"/>
                  </a:lnTo>
                  <a:lnTo>
                    <a:pt x="332" y="323"/>
                  </a:lnTo>
                  <a:lnTo>
                    <a:pt x="348" y="312"/>
                  </a:lnTo>
                  <a:lnTo>
                    <a:pt x="367" y="306"/>
                  </a:lnTo>
                  <a:lnTo>
                    <a:pt x="385" y="307"/>
                  </a:lnTo>
                  <a:lnTo>
                    <a:pt x="405" y="321"/>
                  </a:lnTo>
                  <a:lnTo>
                    <a:pt x="388" y="321"/>
                  </a:lnTo>
                  <a:lnTo>
                    <a:pt x="373" y="325"/>
                  </a:lnTo>
                  <a:lnTo>
                    <a:pt x="359" y="331"/>
                  </a:lnTo>
                  <a:lnTo>
                    <a:pt x="345" y="340"/>
                  </a:lnTo>
                  <a:lnTo>
                    <a:pt x="332" y="349"/>
                  </a:lnTo>
                  <a:lnTo>
                    <a:pt x="319" y="359"/>
                  </a:lnTo>
                  <a:lnTo>
                    <a:pt x="309" y="370"/>
                  </a:lnTo>
                  <a:lnTo>
                    <a:pt x="301" y="383"/>
                  </a:lnTo>
                  <a:lnTo>
                    <a:pt x="318" y="392"/>
                  </a:lnTo>
                  <a:lnTo>
                    <a:pt x="336" y="393"/>
                  </a:lnTo>
                  <a:lnTo>
                    <a:pt x="351" y="387"/>
                  </a:lnTo>
                  <a:lnTo>
                    <a:pt x="367" y="378"/>
                  </a:lnTo>
                  <a:lnTo>
                    <a:pt x="381" y="366"/>
                  </a:lnTo>
                  <a:lnTo>
                    <a:pt x="396" y="357"/>
                  </a:lnTo>
                  <a:lnTo>
                    <a:pt x="409" y="350"/>
                  </a:lnTo>
                  <a:lnTo>
                    <a:pt x="425" y="351"/>
                  </a:lnTo>
                  <a:lnTo>
                    <a:pt x="431" y="359"/>
                  </a:lnTo>
                  <a:lnTo>
                    <a:pt x="434" y="372"/>
                  </a:lnTo>
                  <a:lnTo>
                    <a:pt x="435" y="383"/>
                  </a:lnTo>
                  <a:lnTo>
                    <a:pt x="437" y="393"/>
                  </a:lnTo>
                  <a:lnTo>
                    <a:pt x="424" y="395"/>
                  </a:lnTo>
                  <a:lnTo>
                    <a:pt x="413" y="399"/>
                  </a:lnTo>
                  <a:lnTo>
                    <a:pt x="400" y="401"/>
                  </a:lnTo>
                  <a:lnTo>
                    <a:pt x="389" y="405"/>
                  </a:lnTo>
                  <a:lnTo>
                    <a:pt x="377" y="409"/>
                  </a:lnTo>
                  <a:lnTo>
                    <a:pt x="365" y="416"/>
                  </a:lnTo>
                  <a:lnTo>
                    <a:pt x="353" y="424"/>
                  </a:lnTo>
                  <a:lnTo>
                    <a:pt x="343" y="435"/>
                  </a:lnTo>
                  <a:lnTo>
                    <a:pt x="395" y="475"/>
                  </a:lnTo>
                  <a:lnTo>
                    <a:pt x="386" y="485"/>
                  </a:lnTo>
                  <a:lnTo>
                    <a:pt x="377" y="490"/>
                  </a:lnTo>
                  <a:lnTo>
                    <a:pt x="368" y="494"/>
                  </a:lnTo>
                  <a:lnTo>
                    <a:pt x="360" y="497"/>
                  </a:lnTo>
                  <a:lnTo>
                    <a:pt x="352" y="500"/>
                  </a:lnTo>
                  <a:lnTo>
                    <a:pt x="347" y="505"/>
                  </a:lnTo>
                  <a:lnTo>
                    <a:pt x="343" y="513"/>
                  </a:lnTo>
                  <a:lnTo>
                    <a:pt x="343" y="527"/>
                  </a:lnTo>
                  <a:lnTo>
                    <a:pt x="353" y="538"/>
                  </a:lnTo>
                  <a:lnTo>
                    <a:pt x="367" y="541"/>
                  </a:lnTo>
                  <a:lnTo>
                    <a:pt x="379" y="539"/>
                  </a:lnTo>
                  <a:lnTo>
                    <a:pt x="393" y="534"/>
                  </a:lnTo>
                  <a:lnTo>
                    <a:pt x="404" y="526"/>
                  </a:lnTo>
                  <a:lnTo>
                    <a:pt x="416" y="520"/>
                  </a:lnTo>
                  <a:lnTo>
                    <a:pt x="426" y="515"/>
                  </a:lnTo>
                  <a:lnTo>
                    <a:pt x="437" y="517"/>
                  </a:lnTo>
                  <a:lnTo>
                    <a:pt x="430" y="534"/>
                  </a:lnTo>
                  <a:lnTo>
                    <a:pt x="414" y="543"/>
                  </a:lnTo>
                  <a:lnTo>
                    <a:pt x="393" y="548"/>
                  </a:lnTo>
                  <a:lnTo>
                    <a:pt x="371" y="550"/>
                  </a:lnTo>
                  <a:lnTo>
                    <a:pt x="351" y="552"/>
                  </a:lnTo>
                  <a:lnTo>
                    <a:pt x="339" y="560"/>
                  </a:lnTo>
                  <a:lnTo>
                    <a:pt x="337" y="574"/>
                  </a:lnTo>
                  <a:lnTo>
                    <a:pt x="353" y="600"/>
                  </a:lnTo>
                  <a:lnTo>
                    <a:pt x="405" y="590"/>
                  </a:lnTo>
                  <a:lnTo>
                    <a:pt x="383" y="590"/>
                  </a:lnTo>
                  <a:lnTo>
                    <a:pt x="369" y="600"/>
                  </a:lnTo>
                  <a:lnTo>
                    <a:pt x="356" y="613"/>
                  </a:lnTo>
                  <a:lnTo>
                    <a:pt x="347" y="630"/>
                  </a:lnTo>
                  <a:lnTo>
                    <a:pt x="336" y="644"/>
                  </a:lnTo>
                  <a:lnTo>
                    <a:pt x="326" y="653"/>
                  </a:lnTo>
                  <a:lnTo>
                    <a:pt x="310" y="653"/>
                  </a:lnTo>
                  <a:lnTo>
                    <a:pt x="291" y="642"/>
                  </a:lnTo>
                  <a:lnTo>
                    <a:pt x="286" y="594"/>
                  </a:lnTo>
                  <a:lnTo>
                    <a:pt x="285" y="547"/>
                  </a:lnTo>
                  <a:lnTo>
                    <a:pt x="282" y="499"/>
                  </a:lnTo>
                  <a:lnTo>
                    <a:pt x="277" y="456"/>
                  </a:lnTo>
                  <a:lnTo>
                    <a:pt x="266" y="413"/>
                  </a:lnTo>
                  <a:lnTo>
                    <a:pt x="249" y="374"/>
                  </a:lnTo>
                  <a:lnTo>
                    <a:pt x="223" y="339"/>
                  </a:lnTo>
                  <a:lnTo>
                    <a:pt x="187" y="309"/>
                  </a:lnTo>
                  <a:lnTo>
                    <a:pt x="181" y="297"/>
                  </a:lnTo>
                  <a:lnTo>
                    <a:pt x="180" y="286"/>
                  </a:lnTo>
                  <a:lnTo>
                    <a:pt x="182" y="274"/>
                  </a:lnTo>
                  <a:lnTo>
                    <a:pt x="186" y="264"/>
                  </a:lnTo>
                  <a:lnTo>
                    <a:pt x="187" y="253"/>
                  </a:lnTo>
                  <a:lnTo>
                    <a:pt x="188" y="244"/>
                  </a:lnTo>
                  <a:lnTo>
                    <a:pt x="185" y="234"/>
                  </a:lnTo>
                  <a:lnTo>
                    <a:pt x="177" y="227"/>
                  </a:lnTo>
                  <a:lnTo>
                    <a:pt x="135" y="227"/>
                  </a:lnTo>
                  <a:lnTo>
                    <a:pt x="145" y="213"/>
                  </a:lnTo>
                  <a:lnTo>
                    <a:pt x="150" y="201"/>
                  </a:lnTo>
                  <a:lnTo>
                    <a:pt x="148" y="187"/>
                  </a:lnTo>
                  <a:lnTo>
                    <a:pt x="144" y="175"/>
                  </a:lnTo>
                  <a:lnTo>
                    <a:pt x="135" y="161"/>
                  </a:lnTo>
                  <a:lnTo>
                    <a:pt x="127" y="148"/>
                  </a:lnTo>
                  <a:lnTo>
                    <a:pt x="119" y="134"/>
                  </a:lnTo>
                  <a:lnTo>
                    <a:pt x="115" y="123"/>
                  </a:lnTo>
                  <a:lnTo>
                    <a:pt x="96" y="117"/>
                  </a:lnTo>
                  <a:lnTo>
                    <a:pt x="78" y="112"/>
                  </a:lnTo>
                  <a:lnTo>
                    <a:pt x="59" y="105"/>
                  </a:lnTo>
                  <a:lnTo>
                    <a:pt x="41" y="98"/>
                  </a:lnTo>
                  <a:lnTo>
                    <a:pt x="24" y="88"/>
                  </a:lnTo>
                  <a:lnTo>
                    <a:pt x="12" y="78"/>
                  </a:lnTo>
                  <a:lnTo>
                    <a:pt x="3" y="64"/>
                  </a:lnTo>
                  <a:lnTo>
                    <a:pt x="0" y="51"/>
                  </a:lnTo>
                  <a:lnTo>
                    <a:pt x="16" y="35"/>
                  </a:lnTo>
                  <a:lnTo>
                    <a:pt x="34" y="22"/>
                  </a:lnTo>
                  <a:lnTo>
                    <a:pt x="53" y="12"/>
                  </a:lnTo>
                  <a:lnTo>
                    <a:pt x="74" y="5"/>
                  </a:lnTo>
                  <a:lnTo>
                    <a:pt x="94" y="1"/>
                  </a:lnTo>
                  <a:lnTo>
                    <a:pt x="115" y="0"/>
                  </a:lnTo>
                  <a:lnTo>
                    <a:pt x="135" y="2"/>
                  </a:lnTo>
                  <a:lnTo>
                    <a:pt x="156" y="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187" name="Freeform 61"/>
            <p:cNvSpPr>
              <a:spLocks/>
            </p:cNvSpPr>
            <p:nvPr/>
          </p:nvSpPr>
          <p:spPr bwMode="auto">
            <a:xfrm>
              <a:off x="4056" y="840"/>
              <a:ext cx="17" cy="4"/>
            </a:xfrm>
            <a:custGeom>
              <a:avLst/>
              <a:gdLst>
                <a:gd name="T0" fmla="*/ 0 w 86"/>
                <a:gd name="T1" fmla="*/ 0 h 23"/>
                <a:gd name="T2" fmla="*/ 0 w 86"/>
                <a:gd name="T3" fmla="*/ 0 h 23"/>
                <a:gd name="T4" fmla="*/ 0 w 86"/>
                <a:gd name="T5" fmla="*/ 0 h 23"/>
                <a:gd name="T6" fmla="*/ 0 w 86"/>
                <a:gd name="T7" fmla="*/ 0 h 23"/>
                <a:gd name="T8" fmla="*/ 0 w 86"/>
                <a:gd name="T9" fmla="*/ 0 h 23"/>
                <a:gd name="T10" fmla="*/ 0 w 86"/>
                <a:gd name="T11" fmla="*/ 0 h 23"/>
                <a:gd name="T12" fmla="*/ 0 w 86"/>
                <a:gd name="T13" fmla="*/ 0 h 23"/>
                <a:gd name="T14" fmla="*/ 0 w 86"/>
                <a:gd name="T15" fmla="*/ 0 h 23"/>
                <a:gd name="T16" fmla="*/ 0 w 86"/>
                <a:gd name="T17" fmla="*/ 0 h 23"/>
                <a:gd name="T18" fmla="*/ 0 w 86"/>
                <a:gd name="T19" fmla="*/ 0 h 23"/>
                <a:gd name="T20" fmla="*/ 0 w 86"/>
                <a:gd name="T21" fmla="*/ 0 h 23"/>
                <a:gd name="T22" fmla="*/ 0 w 86"/>
                <a:gd name="T23" fmla="*/ 0 h 23"/>
                <a:gd name="T24" fmla="*/ 0 w 86"/>
                <a:gd name="T25" fmla="*/ 0 h 23"/>
                <a:gd name="T26" fmla="*/ 0 w 86"/>
                <a:gd name="T27" fmla="*/ 0 h 23"/>
                <a:gd name="T28" fmla="*/ 0 w 86"/>
                <a:gd name="T29" fmla="*/ 0 h 23"/>
                <a:gd name="T30" fmla="*/ 0 w 86"/>
                <a:gd name="T31" fmla="*/ 0 h 23"/>
                <a:gd name="T32" fmla="*/ 0 w 8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23"/>
                <a:gd name="T53" fmla="*/ 86 w 8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23">
                  <a:moveTo>
                    <a:pt x="86" y="13"/>
                  </a:moveTo>
                  <a:lnTo>
                    <a:pt x="76" y="15"/>
                  </a:lnTo>
                  <a:lnTo>
                    <a:pt x="67" y="16"/>
                  </a:lnTo>
                  <a:lnTo>
                    <a:pt x="55" y="16"/>
                  </a:lnTo>
                  <a:lnTo>
                    <a:pt x="44" y="17"/>
                  </a:lnTo>
                  <a:lnTo>
                    <a:pt x="32" y="17"/>
                  </a:lnTo>
                  <a:lnTo>
                    <a:pt x="20" y="17"/>
                  </a:lnTo>
                  <a:lnTo>
                    <a:pt x="10" y="18"/>
                  </a:lnTo>
                  <a:lnTo>
                    <a:pt x="2" y="23"/>
                  </a:lnTo>
                  <a:lnTo>
                    <a:pt x="0" y="15"/>
                  </a:lnTo>
                  <a:lnTo>
                    <a:pt x="6" y="9"/>
                  </a:lnTo>
                  <a:lnTo>
                    <a:pt x="15" y="5"/>
                  </a:lnTo>
                  <a:lnTo>
                    <a:pt x="28" y="2"/>
                  </a:lnTo>
                  <a:lnTo>
                    <a:pt x="42" y="0"/>
                  </a:lnTo>
                  <a:lnTo>
                    <a:pt x="58" y="2"/>
                  </a:lnTo>
                  <a:lnTo>
                    <a:pt x="72" y="6"/>
                  </a:lnTo>
                  <a:lnTo>
                    <a:pt x="86" y="1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188" name="Freeform 62"/>
            <p:cNvSpPr>
              <a:spLocks/>
            </p:cNvSpPr>
            <p:nvPr/>
          </p:nvSpPr>
          <p:spPr bwMode="auto">
            <a:xfrm>
              <a:off x="4127" y="844"/>
              <a:ext cx="130" cy="150"/>
            </a:xfrm>
            <a:custGeom>
              <a:avLst/>
              <a:gdLst>
                <a:gd name="T0" fmla="*/ 0 w 653"/>
                <a:gd name="T1" fmla="*/ 0 h 747"/>
                <a:gd name="T2" fmla="*/ 0 w 653"/>
                <a:gd name="T3" fmla="*/ 0 h 747"/>
                <a:gd name="T4" fmla="*/ 0 w 653"/>
                <a:gd name="T5" fmla="*/ 0 h 747"/>
                <a:gd name="T6" fmla="*/ 0 w 653"/>
                <a:gd name="T7" fmla="*/ 0 h 747"/>
                <a:gd name="T8" fmla="*/ 0 w 653"/>
                <a:gd name="T9" fmla="*/ 0 h 747"/>
                <a:gd name="T10" fmla="*/ 0 w 653"/>
                <a:gd name="T11" fmla="*/ 0 h 747"/>
                <a:gd name="T12" fmla="*/ 0 w 653"/>
                <a:gd name="T13" fmla="*/ 0 h 747"/>
                <a:gd name="T14" fmla="*/ 0 w 653"/>
                <a:gd name="T15" fmla="*/ 0 h 747"/>
                <a:gd name="T16" fmla="*/ 0 w 653"/>
                <a:gd name="T17" fmla="*/ 0 h 747"/>
                <a:gd name="T18" fmla="*/ 0 w 653"/>
                <a:gd name="T19" fmla="*/ 0 h 747"/>
                <a:gd name="T20" fmla="*/ 0 w 653"/>
                <a:gd name="T21" fmla="*/ 0 h 747"/>
                <a:gd name="T22" fmla="*/ 0 w 653"/>
                <a:gd name="T23" fmla="*/ 0 h 747"/>
                <a:gd name="T24" fmla="*/ 0 w 653"/>
                <a:gd name="T25" fmla="*/ 0 h 747"/>
                <a:gd name="T26" fmla="*/ 0 w 653"/>
                <a:gd name="T27" fmla="*/ 0 h 747"/>
                <a:gd name="T28" fmla="*/ 0 w 653"/>
                <a:gd name="T29" fmla="*/ 0 h 747"/>
                <a:gd name="T30" fmla="*/ 0 w 653"/>
                <a:gd name="T31" fmla="*/ 0 h 747"/>
                <a:gd name="T32" fmla="*/ 0 w 653"/>
                <a:gd name="T33" fmla="*/ 0 h 747"/>
                <a:gd name="T34" fmla="*/ 0 w 653"/>
                <a:gd name="T35" fmla="*/ 0 h 747"/>
                <a:gd name="T36" fmla="*/ 0 w 653"/>
                <a:gd name="T37" fmla="*/ 0 h 747"/>
                <a:gd name="T38" fmla="*/ 0 w 653"/>
                <a:gd name="T39" fmla="*/ 0 h 747"/>
                <a:gd name="T40" fmla="*/ 0 w 653"/>
                <a:gd name="T41" fmla="*/ 0 h 747"/>
                <a:gd name="T42" fmla="*/ 0 w 653"/>
                <a:gd name="T43" fmla="*/ 0 h 747"/>
                <a:gd name="T44" fmla="*/ 0 w 653"/>
                <a:gd name="T45" fmla="*/ 0 h 747"/>
                <a:gd name="T46" fmla="*/ 0 w 653"/>
                <a:gd name="T47" fmla="*/ 0 h 747"/>
                <a:gd name="T48" fmla="*/ 0 w 653"/>
                <a:gd name="T49" fmla="*/ 0 h 747"/>
                <a:gd name="T50" fmla="*/ 0 w 653"/>
                <a:gd name="T51" fmla="*/ 0 h 747"/>
                <a:gd name="T52" fmla="*/ 0 w 653"/>
                <a:gd name="T53" fmla="*/ 0 h 747"/>
                <a:gd name="T54" fmla="*/ 0 w 653"/>
                <a:gd name="T55" fmla="*/ 0 h 747"/>
                <a:gd name="T56" fmla="*/ 0 w 653"/>
                <a:gd name="T57" fmla="*/ 0 h 747"/>
                <a:gd name="T58" fmla="*/ 0 w 653"/>
                <a:gd name="T59" fmla="*/ 0 h 747"/>
                <a:gd name="T60" fmla="*/ 0 w 653"/>
                <a:gd name="T61" fmla="*/ 0 h 747"/>
                <a:gd name="T62" fmla="*/ 0 w 653"/>
                <a:gd name="T63" fmla="*/ 0 h 747"/>
                <a:gd name="T64" fmla="*/ 0 w 653"/>
                <a:gd name="T65" fmla="*/ 0 h 747"/>
                <a:gd name="T66" fmla="*/ 0 w 653"/>
                <a:gd name="T67" fmla="*/ 0 h 747"/>
                <a:gd name="T68" fmla="*/ 0 w 653"/>
                <a:gd name="T69" fmla="*/ 0 h 747"/>
                <a:gd name="T70" fmla="*/ 0 w 653"/>
                <a:gd name="T71" fmla="*/ 0 h 747"/>
                <a:gd name="T72" fmla="*/ 0 w 653"/>
                <a:gd name="T73" fmla="*/ 0 h 747"/>
                <a:gd name="T74" fmla="*/ 0 w 653"/>
                <a:gd name="T75" fmla="*/ 0 h 747"/>
                <a:gd name="T76" fmla="*/ 0 w 653"/>
                <a:gd name="T77" fmla="*/ 0 h 747"/>
                <a:gd name="T78" fmla="*/ 0 w 653"/>
                <a:gd name="T79" fmla="*/ 0 h 747"/>
                <a:gd name="T80" fmla="*/ 0 w 653"/>
                <a:gd name="T81" fmla="*/ 0 h 747"/>
                <a:gd name="T82" fmla="*/ 0 w 653"/>
                <a:gd name="T83" fmla="*/ 0 h 747"/>
                <a:gd name="T84" fmla="*/ 0 w 653"/>
                <a:gd name="T85" fmla="*/ 0 h 747"/>
                <a:gd name="T86" fmla="*/ 0 w 653"/>
                <a:gd name="T87" fmla="*/ 0 h 747"/>
                <a:gd name="T88" fmla="*/ 0 w 653"/>
                <a:gd name="T89" fmla="*/ 0 h 747"/>
                <a:gd name="T90" fmla="*/ 0 w 653"/>
                <a:gd name="T91" fmla="*/ 0 h 747"/>
                <a:gd name="T92" fmla="*/ 0 w 653"/>
                <a:gd name="T93" fmla="*/ 0 h 747"/>
                <a:gd name="T94" fmla="*/ 0 w 653"/>
                <a:gd name="T95" fmla="*/ 0 h 747"/>
                <a:gd name="T96" fmla="*/ 0 w 653"/>
                <a:gd name="T97" fmla="*/ 0 h 747"/>
                <a:gd name="T98" fmla="*/ 0 w 653"/>
                <a:gd name="T99" fmla="*/ 0 h 747"/>
                <a:gd name="T100" fmla="*/ 0 w 653"/>
                <a:gd name="T101" fmla="*/ 0 h 747"/>
                <a:gd name="T102" fmla="*/ 0 w 653"/>
                <a:gd name="T103" fmla="*/ 0 h 747"/>
                <a:gd name="T104" fmla="*/ 0 w 653"/>
                <a:gd name="T105" fmla="*/ 0 h 7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3"/>
                <a:gd name="T160" fmla="*/ 0 h 747"/>
                <a:gd name="T161" fmla="*/ 653 w 653"/>
                <a:gd name="T162" fmla="*/ 747 h 74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3" h="747">
                  <a:moveTo>
                    <a:pt x="497" y="94"/>
                  </a:moveTo>
                  <a:lnTo>
                    <a:pt x="480" y="107"/>
                  </a:lnTo>
                  <a:lnTo>
                    <a:pt x="463" y="121"/>
                  </a:lnTo>
                  <a:lnTo>
                    <a:pt x="446" y="132"/>
                  </a:lnTo>
                  <a:lnTo>
                    <a:pt x="432" y="146"/>
                  </a:lnTo>
                  <a:lnTo>
                    <a:pt x="416" y="158"/>
                  </a:lnTo>
                  <a:lnTo>
                    <a:pt x="404" y="173"/>
                  </a:lnTo>
                  <a:lnTo>
                    <a:pt x="391" y="188"/>
                  </a:lnTo>
                  <a:lnTo>
                    <a:pt x="383" y="208"/>
                  </a:lnTo>
                  <a:lnTo>
                    <a:pt x="372" y="200"/>
                  </a:lnTo>
                  <a:lnTo>
                    <a:pt x="362" y="188"/>
                  </a:lnTo>
                  <a:lnTo>
                    <a:pt x="353" y="176"/>
                  </a:lnTo>
                  <a:lnTo>
                    <a:pt x="346" y="165"/>
                  </a:lnTo>
                  <a:lnTo>
                    <a:pt x="338" y="157"/>
                  </a:lnTo>
                  <a:lnTo>
                    <a:pt x="330" y="157"/>
                  </a:lnTo>
                  <a:lnTo>
                    <a:pt x="320" y="165"/>
                  </a:lnTo>
                  <a:lnTo>
                    <a:pt x="311" y="186"/>
                  </a:lnTo>
                  <a:lnTo>
                    <a:pt x="508" y="404"/>
                  </a:lnTo>
                  <a:lnTo>
                    <a:pt x="501" y="418"/>
                  </a:lnTo>
                  <a:lnTo>
                    <a:pt x="492" y="430"/>
                  </a:lnTo>
                  <a:lnTo>
                    <a:pt x="482" y="440"/>
                  </a:lnTo>
                  <a:lnTo>
                    <a:pt x="472" y="452"/>
                  </a:lnTo>
                  <a:lnTo>
                    <a:pt x="465" y="462"/>
                  </a:lnTo>
                  <a:lnTo>
                    <a:pt x="462" y="475"/>
                  </a:lnTo>
                  <a:lnTo>
                    <a:pt x="465" y="490"/>
                  </a:lnTo>
                  <a:lnTo>
                    <a:pt x="477" y="508"/>
                  </a:lnTo>
                  <a:lnTo>
                    <a:pt x="491" y="499"/>
                  </a:lnTo>
                  <a:lnTo>
                    <a:pt x="503" y="490"/>
                  </a:lnTo>
                  <a:lnTo>
                    <a:pt x="514" y="480"/>
                  </a:lnTo>
                  <a:lnTo>
                    <a:pt x="527" y="470"/>
                  </a:lnTo>
                  <a:lnTo>
                    <a:pt x="537" y="459"/>
                  </a:lnTo>
                  <a:lnTo>
                    <a:pt x="547" y="447"/>
                  </a:lnTo>
                  <a:lnTo>
                    <a:pt x="557" y="436"/>
                  </a:lnTo>
                  <a:lnTo>
                    <a:pt x="570" y="425"/>
                  </a:lnTo>
                  <a:lnTo>
                    <a:pt x="563" y="402"/>
                  </a:lnTo>
                  <a:lnTo>
                    <a:pt x="556" y="383"/>
                  </a:lnTo>
                  <a:lnTo>
                    <a:pt x="546" y="365"/>
                  </a:lnTo>
                  <a:lnTo>
                    <a:pt x="535" y="349"/>
                  </a:lnTo>
                  <a:lnTo>
                    <a:pt x="520" y="333"/>
                  </a:lnTo>
                  <a:lnTo>
                    <a:pt x="506" y="320"/>
                  </a:lnTo>
                  <a:lnTo>
                    <a:pt x="492" y="305"/>
                  </a:lnTo>
                  <a:lnTo>
                    <a:pt x="477" y="290"/>
                  </a:lnTo>
                  <a:lnTo>
                    <a:pt x="493" y="278"/>
                  </a:lnTo>
                  <a:lnTo>
                    <a:pt x="512" y="268"/>
                  </a:lnTo>
                  <a:lnTo>
                    <a:pt x="531" y="261"/>
                  </a:lnTo>
                  <a:lnTo>
                    <a:pt x="553" y="260"/>
                  </a:lnTo>
                  <a:lnTo>
                    <a:pt x="572" y="264"/>
                  </a:lnTo>
                  <a:lnTo>
                    <a:pt x="591" y="277"/>
                  </a:lnTo>
                  <a:lnTo>
                    <a:pt x="607" y="298"/>
                  </a:lnTo>
                  <a:lnTo>
                    <a:pt x="622" y="332"/>
                  </a:lnTo>
                  <a:lnTo>
                    <a:pt x="653" y="736"/>
                  </a:lnTo>
                  <a:lnTo>
                    <a:pt x="624" y="743"/>
                  </a:lnTo>
                  <a:lnTo>
                    <a:pt x="596" y="747"/>
                  </a:lnTo>
                  <a:lnTo>
                    <a:pt x="566" y="744"/>
                  </a:lnTo>
                  <a:lnTo>
                    <a:pt x="537" y="741"/>
                  </a:lnTo>
                  <a:lnTo>
                    <a:pt x="505" y="733"/>
                  </a:lnTo>
                  <a:lnTo>
                    <a:pt x="475" y="726"/>
                  </a:lnTo>
                  <a:lnTo>
                    <a:pt x="444" y="719"/>
                  </a:lnTo>
                  <a:lnTo>
                    <a:pt x="414" y="715"/>
                  </a:lnTo>
                  <a:lnTo>
                    <a:pt x="365" y="703"/>
                  </a:lnTo>
                  <a:lnTo>
                    <a:pt x="317" y="691"/>
                  </a:lnTo>
                  <a:lnTo>
                    <a:pt x="266" y="678"/>
                  </a:lnTo>
                  <a:lnTo>
                    <a:pt x="219" y="662"/>
                  </a:lnTo>
                  <a:lnTo>
                    <a:pt x="173" y="640"/>
                  </a:lnTo>
                  <a:lnTo>
                    <a:pt x="133" y="613"/>
                  </a:lnTo>
                  <a:lnTo>
                    <a:pt x="98" y="579"/>
                  </a:lnTo>
                  <a:lnTo>
                    <a:pt x="72" y="539"/>
                  </a:lnTo>
                  <a:lnTo>
                    <a:pt x="80" y="499"/>
                  </a:lnTo>
                  <a:lnTo>
                    <a:pt x="71" y="469"/>
                  </a:lnTo>
                  <a:lnTo>
                    <a:pt x="52" y="443"/>
                  </a:lnTo>
                  <a:lnTo>
                    <a:pt x="29" y="420"/>
                  </a:lnTo>
                  <a:lnTo>
                    <a:pt x="9" y="398"/>
                  </a:lnTo>
                  <a:lnTo>
                    <a:pt x="0" y="374"/>
                  </a:lnTo>
                  <a:lnTo>
                    <a:pt x="8" y="344"/>
                  </a:lnTo>
                  <a:lnTo>
                    <a:pt x="41" y="311"/>
                  </a:lnTo>
                  <a:lnTo>
                    <a:pt x="33" y="281"/>
                  </a:lnTo>
                  <a:lnTo>
                    <a:pt x="42" y="256"/>
                  </a:lnTo>
                  <a:lnTo>
                    <a:pt x="59" y="235"/>
                  </a:lnTo>
                  <a:lnTo>
                    <a:pt x="84" y="213"/>
                  </a:lnTo>
                  <a:lnTo>
                    <a:pt x="109" y="190"/>
                  </a:lnTo>
                  <a:lnTo>
                    <a:pt x="130" y="164"/>
                  </a:lnTo>
                  <a:lnTo>
                    <a:pt x="144" y="132"/>
                  </a:lnTo>
                  <a:lnTo>
                    <a:pt x="145" y="94"/>
                  </a:lnTo>
                  <a:lnTo>
                    <a:pt x="154" y="104"/>
                  </a:lnTo>
                  <a:lnTo>
                    <a:pt x="166" y="114"/>
                  </a:lnTo>
                  <a:lnTo>
                    <a:pt x="180" y="123"/>
                  </a:lnTo>
                  <a:lnTo>
                    <a:pt x="197" y="129"/>
                  </a:lnTo>
                  <a:lnTo>
                    <a:pt x="213" y="130"/>
                  </a:lnTo>
                  <a:lnTo>
                    <a:pt x="230" y="127"/>
                  </a:lnTo>
                  <a:lnTo>
                    <a:pt x="245" y="118"/>
                  </a:lnTo>
                  <a:lnTo>
                    <a:pt x="259" y="104"/>
                  </a:lnTo>
                  <a:lnTo>
                    <a:pt x="269" y="91"/>
                  </a:lnTo>
                  <a:lnTo>
                    <a:pt x="283" y="79"/>
                  </a:lnTo>
                  <a:lnTo>
                    <a:pt x="295" y="66"/>
                  </a:lnTo>
                  <a:lnTo>
                    <a:pt x="309" y="55"/>
                  </a:lnTo>
                  <a:lnTo>
                    <a:pt x="320" y="42"/>
                  </a:lnTo>
                  <a:lnTo>
                    <a:pt x="332" y="28"/>
                  </a:lnTo>
                  <a:lnTo>
                    <a:pt x="341" y="13"/>
                  </a:lnTo>
                  <a:lnTo>
                    <a:pt x="352" y="0"/>
                  </a:lnTo>
                  <a:lnTo>
                    <a:pt x="367" y="12"/>
                  </a:lnTo>
                  <a:lnTo>
                    <a:pt x="388" y="21"/>
                  </a:lnTo>
                  <a:lnTo>
                    <a:pt x="409" y="28"/>
                  </a:lnTo>
                  <a:lnTo>
                    <a:pt x="432" y="35"/>
                  </a:lnTo>
                  <a:lnTo>
                    <a:pt x="452" y="43"/>
                  </a:lnTo>
                  <a:lnTo>
                    <a:pt x="471" y="54"/>
                  </a:lnTo>
                  <a:lnTo>
                    <a:pt x="486" y="70"/>
                  </a:lnTo>
                  <a:lnTo>
                    <a:pt x="497" y="94"/>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189" name="Freeform 63"/>
            <p:cNvSpPr>
              <a:spLocks/>
            </p:cNvSpPr>
            <p:nvPr/>
          </p:nvSpPr>
          <p:spPr bwMode="auto">
            <a:xfrm>
              <a:off x="4210" y="855"/>
              <a:ext cx="315" cy="286"/>
            </a:xfrm>
            <a:custGeom>
              <a:avLst/>
              <a:gdLst>
                <a:gd name="T0" fmla="*/ 0 w 1572"/>
                <a:gd name="T1" fmla="*/ 0 h 1430"/>
                <a:gd name="T2" fmla="*/ 0 w 1572"/>
                <a:gd name="T3" fmla="*/ 0 h 1430"/>
                <a:gd name="T4" fmla="*/ 0 w 1572"/>
                <a:gd name="T5" fmla="*/ 0 h 1430"/>
                <a:gd name="T6" fmla="*/ 0 w 1572"/>
                <a:gd name="T7" fmla="*/ 0 h 1430"/>
                <a:gd name="T8" fmla="*/ 0 w 1572"/>
                <a:gd name="T9" fmla="*/ 0 h 1430"/>
                <a:gd name="T10" fmla="*/ 0 w 1572"/>
                <a:gd name="T11" fmla="*/ 0 h 1430"/>
                <a:gd name="T12" fmla="*/ 0 w 1572"/>
                <a:gd name="T13" fmla="*/ 0 h 1430"/>
                <a:gd name="T14" fmla="*/ 0 w 1572"/>
                <a:gd name="T15" fmla="*/ 0 h 1430"/>
                <a:gd name="T16" fmla="*/ 0 w 1572"/>
                <a:gd name="T17" fmla="*/ 0 h 1430"/>
                <a:gd name="T18" fmla="*/ 0 w 1572"/>
                <a:gd name="T19" fmla="*/ 0 h 1430"/>
                <a:gd name="T20" fmla="*/ 0 w 1572"/>
                <a:gd name="T21" fmla="*/ 0 h 1430"/>
                <a:gd name="T22" fmla="*/ 0 w 1572"/>
                <a:gd name="T23" fmla="*/ 0 h 1430"/>
                <a:gd name="T24" fmla="*/ 0 w 1572"/>
                <a:gd name="T25" fmla="*/ 0 h 1430"/>
                <a:gd name="T26" fmla="*/ 0 w 1572"/>
                <a:gd name="T27" fmla="*/ 0 h 1430"/>
                <a:gd name="T28" fmla="*/ 0 w 1572"/>
                <a:gd name="T29" fmla="*/ 0 h 1430"/>
                <a:gd name="T30" fmla="*/ 0 w 1572"/>
                <a:gd name="T31" fmla="*/ 0 h 1430"/>
                <a:gd name="T32" fmla="*/ 0 w 1572"/>
                <a:gd name="T33" fmla="*/ 0 h 1430"/>
                <a:gd name="T34" fmla="*/ 0 w 1572"/>
                <a:gd name="T35" fmla="*/ 0 h 1430"/>
                <a:gd name="T36" fmla="*/ 0 w 1572"/>
                <a:gd name="T37" fmla="*/ 0 h 1430"/>
                <a:gd name="T38" fmla="*/ 0 w 1572"/>
                <a:gd name="T39" fmla="*/ 0 h 1430"/>
                <a:gd name="T40" fmla="*/ 0 w 1572"/>
                <a:gd name="T41" fmla="*/ 0 h 1430"/>
                <a:gd name="T42" fmla="*/ 0 w 1572"/>
                <a:gd name="T43" fmla="*/ 0 h 1430"/>
                <a:gd name="T44" fmla="*/ 0 w 1572"/>
                <a:gd name="T45" fmla="*/ 0 h 1430"/>
                <a:gd name="T46" fmla="*/ 0 w 1572"/>
                <a:gd name="T47" fmla="*/ 0 h 1430"/>
                <a:gd name="T48" fmla="*/ 0 w 1572"/>
                <a:gd name="T49" fmla="*/ 0 h 1430"/>
                <a:gd name="T50" fmla="*/ 0 w 1572"/>
                <a:gd name="T51" fmla="*/ 0 h 1430"/>
                <a:gd name="T52" fmla="*/ 0 w 1572"/>
                <a:gd name="T53" fmla="*/ 0 h 1430"/>
                <a:gd name="T54" fmla="*/ 0 w 1572"/>
                <a:gd name="T55" fmla="*/ 0 h 1430"/>
                <a:gd name="T56" fmla="*/ 0 w 1572"/>
                <a:gd name="T57" fmla="*/ 0 h 1430"/>
                <a:gd name="T58" fmla="*/ 0 w 1572"/>
                <a:gd name="T59" fmla="*/ 0 h 1430"/>
                <a:gd name="T60" fmla="*/ 0 w 1572"/>
                <a:gd name="T61" fmla="*/ 0 h 1430"/>
                <a:gd name="T62" fmla="*/ 0 w 1572"/>
                <a:gd name="T63" fmla="*/ 0 h 1430"/>
                <a:gd name="T64" fmla="*/ 0 w 1572"/>
                <a:gd name="T65" fmla="*/ 0 h 1430"/>
                <a:gd name="T66" fmla="*/ 0 w 1572"/>
                <a:gd name="T67" fmla="*/ 0 h 1430"/>
                <a:gd name="T68" fmla="*/ 0 w 1572"/>
                <a:gd name="T69" fmla="*/ 0 h 1430"/>
                <a:gd name="T70" fmla="*/ 0 w 1572"/>
                <a:gd name="T71" fmla="*/ 0 h 1430"/>
                <a:gd name="T72" fmla="*/ 0 w 1572"/>
                <a:gd name="T73" fmla="*/ 0 h 1430"/>
                <a:gd name="T74" fmla="*/ 0 w 1572"/>
                <a:gd name="T75" fmla="*/ 0 h 1430"/>
                <a:gd name="T76" fmla="*/ 0 w 1572"/>
                <a:gd name="T77" fmla="*/ 0 h 1430"/>
                <a:gd name="T78" fmla="*/ 0 w 1572"/>
                <a:gd name="T79" fmla="*/ 0 h 1430"/>
                <a:gd name="T80" fmla="*/ 0 w 1572"/>
                <a:gd name="T81" fmla="*/ 0 h 1430"/>
                <a:gd name="T82" fmla="*/ 0 w 1572"/>
                <a:gd name="T83" fmla="*/ 0 h 1430"/>
                <a:gd name="T84" fmla="*/ 0 w 1572"/>
                <a:gd name="T85" fmla="*/ 0 h 1430"/>
                <a:gd name="T86" fmla="*/ 0 w 1572"/>
                <a:gd name="T87" fmla="*/ 0 h 1430"/>
                <a:gd name="T88" fmla="*/ 0 w 1572"/>
                <a:gd name="T89" fmla="*/ 0 h 1430"/>
                <a:gd name="T90" fmla="*/ 0 w 1572"/>
                <a:gd name="T91" fmla="*/ 0 h 1430"/>
                <a:gd name="T92" fmla="*/ 0 w 1572"/>
                <a:gd name="T93" fmla="*/ 0 h 1430"/>
                <a:gd name="T94" fmla="*/ 0 w 1572"/>
                <a:gd name="T95" fmla="*/ 0 h 1430"/>
                <a:gd name="T96" fmla="*/ 0 w 1572"/>
                <a:gd name="T97" fmla="*/ 0 h 1430"/>
                <a:gd name="T98" fmla="*/ 0 w 1572"/>
                <a:gd name="T99" fmla="*/ 0 h 1430"/>
                <a:gd name="T100" fmla="*/ 0 w 1572"/>
                <a:gd name="T101" fmla="*/ 0 h 1430"/>
                <a:gd name="T102" fmla="*/ 0 w 1572"/>
                <a:gd name="T103" fmla="*/ 0 h 1430"/>
                <a:gd name="T104" fmla="*/ 0 w 1572"/>
                <a:gd name="T105" fmla="*/ 0 h 1430"/>
                <a:gd name="T106" fmla="*/ 0 w 1572"/>
                <a:gd name="T107" fmla="*/ 0 h 143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72"/>
                <a:gd name="T163" fmla="*/ 0 h 1430"/>
                <a:gd name="T164" fmla="*/ 1572 w 1572"/>
                <a:gd name="T165" fmla="*/ 1430 h 143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72" h="1430">
                  <a:moveTo>
                    <a:pt x="1251" y="228"/>
                  </a:moveTo>
                  <a:lnTo>
                    <a:pt x="1292" y="214"/>
                  </a:lnTo>
                  <a:lnTo>
                    <a:pt x="1326" y="192"/>
                  </a:lnTo>
                  <a:lnTo>
                    <a:pt x="1353" y="161"/>
                  </a:lnTo>
                  <a:lnTo>
                    <a:pt x="1378" y="129"/>
                  </a:lnTo>
                  <a:lnTo>
                    <a:pt x="1399" y="92"/>
                  </a:lnTo>
                  <a:lnTo>
                    <a:pt x="1425" y="57"/>
                  </a:lnTo>
                  <a:lnTo>
                    <a:pt x="1454" y="25"/>
                  </a:lnTo>
                  <a:lnTo>
                    <a:pt x="1490" y="0"/>
                  </a:lnTo>
                  <a:lnTo>
                    <a:pt x="1477" y="40"/>
                  </a:lnTo>
                  <a:lnTo>
                    <a:pt x="1462" y="79"/>
                  </a:lnTo>
                  <a:lnTo>
                    <a:pt x="1440" y="116"/>
                  </a:lnTo>
                  <a:lnTo>
                    <a:pt x="1416" y="151"/>
                  </a:lnTo>
                  <a:lnTo>
                    <a:pt x="1389" y="184"/>
                  </a:lnTo>
                  <a:lnTo>
                    <a:pt x="1363" y="217"/>
                  </a:lnTo>
                  <a:lnTo>
                    <a:pt x="1336" y="248"/>
                  </a:lnTo>
                  <a:lnTo>
                    <a:pt x="1313" y="280"/>
                  </a:lnTo>
                  <a:lnTo>
                    <a:pt x="1313" y="287"/>
                  </a:lnTo>
                  <a:lnTo>
                    <a:pt x="1316" y="295"/>
                  </a:lnTo>
                  <a:lnTo>
                    <a:pt x="1319" y="300"/>
                  </a:lnTo>
                  <a:lnTo>
                    <a:pt x="1326" y="306"/>
                  </a:lnTo>
                  <a:lnTo>
                    <a:pt x="1332" y="309"/>
                  </a:lnTo>
                  <a:lnTo>
                    <a:pt x="1338" y="312"/>
                  </a:lnTo>
                  <a:lnTo>
                    <a:pt x="1346" y="312"/>
                  </a:lnTo>
                  <a:lnTo>
                    <a:pt x="1355" y="310"/>
                  </a:lnTo>
                  <a:lnTo>
                    <a:pt x="1572" y="290"/>
                  </a:lnTo>
                  <a:lnTo>
                    <a:pt x="1541" y="321"/>
                  </a:lnTo>
                  <a:lnTo>
                    <a:pt x="1500" y="339"/>
                  </a:lnTo>
                  <a:lnTo>
                    <a:pt x="1454" y="349"/>
                  </a:lnTo>
                  <a:lnTo>
                    <a:pt x="1408" y="358"/>
                  </a:lnTo>
                  <a:lnTo>
                    <a:pt x="1367" y="368"/>
                  </a:lnTo>
                  <a:lnTo>
                    <a:pt x="1335" y="387"/>
                  </a:lnTo>
                  <a:lnTo>
                    <a:pt x="1319" y="418"/>
                  </a:lnTo>
                  <a:lnTo>
                    <a:pt x="1324" y="466"/>
                  </a:lnTo>
                  <a:lnTo>
                    <a:pt x="1480" y="508"/>
                  </a:lnTo>
                  <a:lnTo>
                    <a:pt x="1405" y="507"/>
                  </a:lnTo>
                  <a:lnTo>
                    <a:pt x="1333" y="515"/>
                  </a:lnTo>
                  <a:lnTo>
                    <a:pt x="1263" y="530"/>
                  </a:lnTo>
                  <a:lnTo>
                    <a:pt x="1196" y="553"/>
                  </a:lnTo>
                  <a:lnTo>
                    <a:pt x="1130" y="584"/>
                  </a:lnTo>
                  <a:lnTo>
                    <a:pt x="1069" y="623"/>
                  </a:lnTo>
                  <a:lnTo>
                    <a:pt x="1013" y="670"/>
                  </a:lnTo>
                  <a:lnTo>
                    <a:pt x="961" y="725"/>
                  </a:lnTo>
                  <a:lnTo>
                    <a:pt x="898" y="813"/>
                  </a:lnTo>
                  <a:lnTo>
                    <a:pt x="835" y="906"/>
                  </a:lnTo>
                  <a:lnTo>
                    <a:pt x="770" y="999"/>
                  </a:lnTo>
                  <a:lnTo>
                    <a:pt x="702" y="1090"/>
                  </a:lnTo>
                  <a:lnTo>
                    <a:pt x="627" y="1176"/>
                  </a:lnTo>
                  <a:lnTo>
                    <a:pt x="547" y="1255"/>
                  </a:lnTo>
                  <a:lnTo>
                    <a:pt x="458" y="1323"/>
                  </a:lnTo>
                  <a:lnTo>
                    <a:pt x="360" y="1378"/>
                  </a:lnTo>
                  <a:lnTo>
                    <a:pt x="346" y="1378"/>
                  </a:lnTo>
                  <a:lnTo>
                    <a:pt x="333" y="1378"/>
                  </a:lnTo>
                  <a:lnTo>
                    <a:pt x="317" y="1378"/>
                  </a:lnTo>
                  <a:lnTo>
                    <a:pt x="302" y="1380"/>
                  </a:lnTo>
                  <a:lnTo>
                    <a:pt x="285" y="1381"/>
                  </a:lnTo>
                  <a:lnTo>
                    <a:pt x="270" y="1386"/>
                  </a:lnTo>
                  <a:lnTo>
                    <a:pt x="257" y="1392"/>
                  </a:lnTo>
                  <a:lnTo>
                    <a:pt x="245" y="1400"/>
                  </a:lnTo>
                  <a:lnTo>
                    <a:pt x="17" y="1430"/>
                  </a:lnTo>
                  <a:lnTo>
                    <a:pt x="5" y="1395"/>
                  </a:lnTo>
                  <a:lnTo>
                    <a:pt x="0" y="1361"/>
                  </a:lnTo>
                  <a:lnTo>
                    <a:pt x="0" y="1328"/>
                  </a:lnTo>
                  <a:lnTo>
                    <a:pt x="6" y="1297"/>
                  </a:lnTo>
                  <a:lnTo>
                    <a:pt x="12" y="1264"/>
                  </a:lnTo>
                  <a:lnTo>
                    <a:pt x="19" y="1232"/>
                  </a:lnTo>
                  <a:lnTo>
                    <a:pt x="25" y="1202"/>
                  </a:lnTo>
                  <a:lnTo>
                    <a:pt x="27" y="1171"/>
                  </a:lnTo>
                  <a:lnTo>
                    <a:pt x="73" y="1171"/>
                  </a:lnTo>
                  <a:lnTo>
                    <a:pt x="118" y="1169"/>
                  </a:lnTo>
                  <a:lnTo>
                    <a:pt x="162" y="1163"/>
                  </a:lnTo>
                  <a:lnTo>
                    <a:pt x="207" y="1157"/>
                  </a:lnTo>
                  <a:lnTo>
                    <a:pt x="250" y="1147"/>
                  </a:lnTo>
                  <a:lnTo>
                    <a:pt x="293" y="1136"/>
                  </a:lnTo>
                  <a:lnTo>
                    <a:pt x="336" y="1127"/>
                  </a:lnTo>
                  <a:lnTo>
                    <a:pt x="380" y="1119"/>
                  </a:lnTo>
                  <a:lnTo>
                    <a:pt x="961" y="487"/>
                  </a:lnTo>
                  <a:lnTo>
                    <a:pt x="961" y="442"/>
                  </a:lnTo>
                  <a:lnTo>
                    <a:pt x="962" y="394"/>
                  </a:lnTo>
                  <a:lnTo>
                    <a:pt x="962" y="344"/>
                  </a:lnTo>
                  <a:lnTo>
                    <a:pt x="964" y="296"/>
                  </a:lnTo>
                  <a:lnTo>
                    <a:pt x="964" y="246"/>
                  </a:lnTo>
                  <a:lnTo>
                    <a:pt x="964" y="200"/>
                  </a:lnTo>
                  <a:lnTo>
                    <a:pt x="963" y="155"/>
                  </a:lnTo>
                  <a:lnTo>
                    <a:pt x="961" y="114"/>
                  </a:lnTo>
                  <a:lnTo>
                    <a:pt x="979" y="132"/>
                  </a:lnTo>
                  <a:lnTo>
                    <a:pt x="991" y="156"/>
                  </a:lnTo>
                  <a:lnTo>
                    <a:pt x="998" y="182"/>
                  </a:lnTo>
                  <a:lnTo>
                    <a:pt x="1006" y="210"/>
                  </a:lnTo>
                  <a:lnTo>
                    <a:pt x="1013" y="236"/>
                  </a:lnTo>
                  <a:lnTo>
                    <a:pt x="1025" y="260"/>
                  </a:lnTo>
                  <a:lnTo>
                    <a:pt x="1044" y="278"/>
                  </a:lnTo>
                  <a:lnTo>
                    <a:pt x="1075" y="290"/>
                  </a:lnTo>
                  <a:lnTo>
                    <a:pt x="1104" y="263"/>
                  </a:lnTo>
                  <a:lnTo>
                    <a:pt x="1127" y="231"/>
                  </a:lnTo>
                  <a:lnTo>
                    <a:pt x="1144" y="195"/>
                  </a:lnTo>
                  <a:lnTo>
                    <a:pt x="1159" y="157"/>
                  </a:lnTo>
                  <a:lnTo>
                    <a:pt x="1170" y="116"/>
                  </a:lnTo>
                  <a:lnTo>
                    <a:pt x="1184" y="75"/>
                  </a:lnTo>
                  <a:lnTo>
                    <a:pt x="1198" y="36"/>
                  </a:lnTo>
                  <a:lnTo>
                    <a:pt x="1220" y="0"/>
                  </a:lnTo>
                  <a:lnTo>
                    <a:pt x="1228" y="25"/>
                  </a:lnTo>
                  <a:lnTo>
                    <a:pt x="1233" y="53"/>
                  </a:lnTo>
                  <a:lnTo>
                    <a:pt x="1234" y="85"/>
                  </a:lnTo>
                  <a:lnTo>
                    <a:pt x="1235" y="117"/>
                  </a:lnTo>
                  <a:lnTo>
                    <a:pt x="1235" y="148"/>
                  </a:lnTo>
                  <a:lnTo>
                    <a:pt x="1237" y="178"/>
                  </a:lnTo>
                  <a:lnTo>
                    <a:pt x="1241" y="204"/>
                  </a:lnTo>
                  <a:lnTo>
                    <a:pt x="1251" y="228"/>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190" name="Freeform 64"/>
            <p:cNvSpPr>
              <a:spLocks/>
            </p:cNvSpPr>
            <p:nvPr/>
          </p:nvSpPr>
          <p:spPr bwMode="auto">
            <a:xfrm>
              <a:off x="4220" y="878"/>
              <a:ext cx="10" cy="8"/>
            </a:xfrm>
            <a:custGeom>
              <a:avLst/>
              <a:gdLst>
                <a:gd name="T0" fmla="*/ 0 w 52"/>
                <a:gd name="T1" fmla="*/ 0 h 42"/>
                <a:gd name="T2" fmla="*/ 0 w 52"/>
                <a:gd name="T3" fmla="*/ 0 h 42"/>
                <a:gd name="T4" fmla="*/ 0 w 52"/>
                <a:gd name="T5" fmla="*/ 0 h 42"/>
                <a:gd name="T6" fmla="*/ 0 w 52"/>
                <a:gd name="T7" fmla="*/ 0 h 42"/>
                <a:gd name="T8" fmla="*/ 0 w 52"/>
                <a:gd name="T9" fmla="*/ 0 h 42"/>
                <a:gd name="T10" fmla="*/ 0 w 52"/>
                <a:gd name="T11" fmla="*/ 0 h 42"/>
                <a:gd name="T12" fmla="*/ 0 w 52"/>
                <a:gd name="T13" fmla="*/ 0 h 42"/>
                <a:gd name="T14" fmla="*/ 0 w 52"/>
                <a:gd name="T15" fmla="*/ 0 h 42"/>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42"/>
                <a:gd name="T26" fmla="*/ 52 w 52"/>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42">
                  <a:moveTo>
                    <a:pt x="52" y="20"/>
                  </a:moveTo>
                  <a:lnTo>
                    <a:pt x="45" y="22"/>
                  </a:lnTo>
                  <a:lnTo>
                    <a:pt x="43" y="30"/>
                  </a:lnTo>
                  <a:lnTo>
                    <a:pt x="42" y="37"/>
                  </a:lnTo>
                  <a:lnTo>
                    <a:pt x="42" y="42"/>
                  </a:lnTo>
                  <a:lnTo>
                    <a:pt x="0" y="20"/>
                  </a:lnTo>
                  <a:lnTo>
                    <a:pt x="21" y="0"/>
                  </a:lnTo>
                  <a:lnTo>
                    <a:pt x="52" y="20"/>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191" name="Freeform 65"/>
            <p:cNvSpPr>
              <a:spLocks/>
            </p:cNvSpPr>
            <p:nvPr/>
          </p:nvSpPr>
          <p:spPr bwMode="auto">
            <a:xfrm>
              <a:off x="4081" y="893"/>
              <a:ext cx="27" cy="14"/>
            </a:xfrm>
            <a:custGeom>
              <a:avLst/>
              <a:gdLst>
                <a:gd name="T0" fmla="*/ 0 w 134"/>
                <a:gd name="T1" fmla="*/ 0 h 71"/>
                <a:gd name="T2" fmla="*/ 0 w 134"/>
                <a:gd name="T3" fmla="*/ 0 h 71"/>
                <a:gd name="T4" fmla="*/ 0 w 134"/>
                <a:gd name="T5" fmla="*/ 0 h 71"/>
                <a:gd name="T6" fmla="*/ 0 w 134"/>
                <a:gd name="T7" fmla="*/ 0 h 71"/>
                <a:gd name="T8" fmla="*/ 0 w 134"/>
                <a:gd name="T9" fmla="*/ 0 h 71"/>
                <a:gd name="T10" fmla="*/ 0 w 134"/>
                <a:gd name="T11" fmla="*/ 0 h 71"/>
                <a:gd name="T12" fmla="*/ 0 w 134"/>
                <a:gd name="T13" fmla="*/ 0 h 71"/>
                <a:gd name="T14" fmla="*/ 0 w 134"/>
                <a:gd name="T15" fmla="*/ 0 h 71"/>
                <a:gd name="T16" fmla="*/ 0 w 134"/>
                <a:gd name="T17" fmla="*/ 0 h 71"/>
                <a:gd name="T18" fmla="*/ 0 w 134"/>
                <a:gd name="T19" fmla="*/ 0 h 71"/>
                <a:gd name="T20" fmla="*/ 0 w 134"/>
                <a:gd name="T21" fmla="*/ 0 h 71"/>
                <a:gd name="T22" fmla="*/ 0 w 134"/>
                <a:gd name="T23" fmla="*/ 0 h 71"/>
                <a:gd name="T24" fmla="*/ 0 w 134"/>
                <a:gd name="T25" fmla="*/ 0 h 71"/>
                <a:gd name="T26" fmla="*/ 0 w 134"/>
                <a:gd name="T27" fmla="*/ 0 h 71"/>
                <a:gd name="T28" fmla="*/ 0 w 134"/>
                <a:gd name="T29" fmla="*/ 0 h 71"/>
                <a:gd name="T30" fmla="*/ 0 w 134"/>
                <a:gd name="T31" fmla="*/ 0 h 71"/>
                <a:gd name="T32" fmla="*/ 0 w 134"/>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4"/>
                <a:gd name="T52" fmla="*/ 0 h 71"/>
                <a:gd name="T53" fmla="*/ 134 w 134"/>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4" h="71">
                  <a:moveTo>
                    <a:pt x="134" y="5"/>
                  </a:moveTo>
                  <a:lnTo>
                    <a:pt x="117" y="14"/>
                  </a:lnTo>
                  <a:lnTo>
                    <a:pt x="104" y="27"/>
                  </a:lnTo>
                  <a:lnTo>
                    <a:pt x="89" y="39"/>
                  </a:lnTo>
                  <a:lnTo>
                    <a:pt x="74" y="52"/>
                  </a:lnTo>
                  <a:lnTo>
                    <a:pt x="57" y="62"/>
                  </a:lnTo>
                  <a:lnTo>
                    <a:pt x="40" y="69"/>
                  </a:lnTo>
                  <a:lnTo>
                    <a:pt x="20" y="71"/>
                  </a:lnTo>
                  <a:lnTo>
                    <a:pt x="0" y="68"/>
                  </a:lnTo>
                  <a:lnTo>
                    <a:pt x="11" y="54"/>
                  </a:lnTo>
                  <a:lnTo>
                    <a:pt x="27" y="42"/>
                  </a:lnTo>
                  <a:lnTo>
                    <a:pt x="44" y="28"/>
                  </a:lnTo>
                  <a:lnTo>
                    <a:pt x="62" y="17"/>
                  </a:lnTo>
                  <a:lnTo>
                    <a:pt x="80" y="8"/>
                  </a:lnTo>
                  <a:lnTo>
                    <a:pt x="99" y="2"/>
                  </a:lnTo>
                  <a:lnTo>
                    <a:pt x="116" y="0"/>
                  </a:lnTo>
                  <a:lnTo>
                    <a:pt x="13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192" name="Freeform 66"/>
            <p:cNvSpPr>
              <a:spLocks/>
            </p:cNvSpPr>
            <p:nvPr/>
          </p:nvSpPr>
          <p:spPr bwMode="auto">
            <a:xfrm>
              <a:off x="4147" y="896"/>
              <a:ext cx="43" cy="37"/>
            </a:xfrm>
            <a:custGeom>
              <a:avLst/>
              <a:gdLst>
                <a:gd name="T0" fmla="*/ 0 w 214"/>
                <a:gd name="T1" fmla="*/ 0 h 185"/>
                <a:gd name="T2" fmla="*/ 0 w 214"/>
                <a:gd name="T3" fmla="*/ 0 h 185"/>
                <a:gd name="T4" fmla="*/ 0 w 214"/>
                <a:gd name="T5" fmla="*/ 0 h 185"/>
                <a:gd name="T6" fmla="*/ 0 w 214"/>
                <a:gd name="T7" fmla="*/ 0 h 185"/>
                <a:gd name="T8" fmla="*/ 0 w 214"/>
                <a:gd name="T9" fmla="*/ 0 h 185"/>
                <a:gd name="T10" fmla="*/ 0 w 214"/>
                <a:gd name="T11" fmla="*/ 0 h 185"/>
                <a:gd name="T12" fmla="*/ 0 w 214"/>
                <a:gd name="T13" fmla="*/ 0 h 185"/>
                <a:gd name="T14" fmla="*/ 0 w 214"/>
                <a:gd name="T15" fmla="*/ 0 h 185"/>
                <a:gd name="T16" fmla="*/ 0 w 214"/>
                <a:gd name="T17" fmla="*/ 0 h 185"/>
                <a:gd name="T18" fmla="*/ 0 w 214"/>
                <a:gd name="T19" fmla="*/ 0 h 185"/>
                <a:gd name="T20" fmla="*/ 0 w 214"/>
                <a:gd name="T21" fmla="*/ 0 h 185"/>
                <a:gd name="T22" fmla="*/ 0 w 214"/>
                <a:gd name="T23" fmla="*/ 0 h 185"/>
                <a:gd name="T24" fmla="*/ 0 w 214"/>
                <a:gd name="T25" fmla="*/ 0 h 185"/>
                <a:gd name="T26" fmla="*/ 0 w 214"/>
                <a:gd name="T27" fmla="*/ 0 h 185"/>
                <a:gd name="T28" fmla="*/ 0 w 214"/>
                <a:gd name="T29" fmla="*/ 0 h 185"/>
                <a:gd name="T30" fmla="*/ 0 w 214"/>
                <a:gd name="T31" fmla="*/ 0 h 185"/>
                <a:gd name="T32" fmla="*/ 0 w 214"/>
                <a:gd name="T33" fmla="*/ 0 h 185"/>
                <a:gd name="T34" fmla="*/ 0 w 214"/>
                <a:gd name="T35" fmla="*/ 0 h 185"/>
                <a:gd name="T36" fmla="*/ 0 w 214"/>
                <a:gd name="T37" fmla="*/ 0 h 185"/>
                <a:gd name="T38" fmla="*/ 0 w 214"/>
                <a:gd name="T39" fmla="*/ 0 h 185"/>
                <a:gd name="T40" fmla="*/ 0 w 214"/>
                <a:gd name="T41" fmla="*/ 0 h 185"/>
                <a:gd name="T42" fmla="*/ 0 w 214"/>
                <a:gd name="T43" fmla="*/ 0 h 185"/>
                <a:gd name="T44" fmla="*/ 0 w 214"/>
                <a:gd name="T45" fmla="*/ 0 h 185"/>
                <a:gd name="T46" fmla="*/ 0 w 214"/>
                <a:gd name="T47" fmla="*/ 0 h 185"/>
                <a:gd name="T48" fmla="*/ 0 w 214"/>
                <a:gd name="T49" fmla="*/ 0 h 185"/>
                <a:gd name="T50" fmla="*/ 0 w 214"/>
                <a:gd name="T51" fmla="*/ 0 h 185"/>
                <a:gd name="T52" fmla="*/ 0 w 214"/>
                <a:gd name="T53" fmla="*/ 0 h 185"/>
                <a:gd name="T54" fmla="*/ 0 w 214"/>
                <a:gd name="T55" fmla="*/ 0 h 185"/>
                <a:gd name="T56" fmla="*/ 0 w 214"/>
                <a:gd name="T57" fmla="*/ 0 h 185"/>
                <a:gd name="T58" fmla="*/ 0 w 214"/>
                <a:gd name="T59" fmla="*/ 0 h 185"/>
                <a:gd name="T60" fmla="*/ 0 w 214"/>
                <a:gd name="T61" fmla="*/ 0 h 185"/>
                <a:gd name="T62" fmla="*/ 0 w 214"/>
                <a:gd name="T63" fmla="*/ 0 h 185"/>
                <a:gd name="T64" fmla="*/ 0 w 214"/>
                <a:gd name="T65" fmla="*/ 0 h 1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4"/>
                <a:gd name="T100" fmla="*/ 0 h 185"/>
                <a:gd name="T101" fmla="*/ 214 w 214"/>
                <a:gd name="T102" fmla="*/ 185 h 1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4" h="185">
                  <a:moveTo>
                    <a:pt x="208" y="3"/>
                  </a:moveTo>
                  <a:lnTo>
                    <a:pt x="212" y="21"/>
                  </a:lnTo>
                  <a:lnTo>
                    <a:pt x="214" y="39"/>
                  </a:lnTo>
                  <a:lnTo>
                    <a:pt x="211" y="56"/>
                  </a:lnTo>
                  <a:lnTo>
                    <a:pt x="207" y="73"/>
                  </a:lnTo>
                  <a:lnTo>
                    <a:pt x="200" y="89"/>
                  </a:lnTo>
                  <a:lnTo>
                    <a:pt x="192" y="104"/>
                  </a:lnTo>
                  <a:lnTo>
                    <a:pt x="183" y="120"/>
                  </a:lnTo>
                  <a:lnTo>
                    <a:pt x="176" y="137"/>
                  </a:lnTo>
                  <a:lnTo>
                    <a:pt x="158" y="147"/>
                  </a:lnTo>
                  <a:lnTo>
                    <a:pt x="140" y="159"/>
                  </a:lnTo>
                  <a:lnTo>
                    <a:pt x="120" y="168"/>
                  </a:lnTo>
                  <a:lnTo>
                    <a:pt x="101" y="177"/>
                  </a:lnTo>
                  <a:lnTo>
                    <a:pt x="78" y="181"/>
                  </a:lnTo>
                  <a:lnTo>
                    <a:pt x="55" y="185"/>
                  </a:lnTo>
                  <a:lnTo>
                    <a:pt x="33" y="183"/>
                  </a:lnTo>
                  <a:lnTo>
                    <a:pt x="10" y="179"/>
                  </a:lnTo>
                  <a:lnTo>
                    <a:pt x="1" y="166"/>
                  </a:lnTo>
                  <a:lnTo>
                    <a:pt x="0" y="156"/>
                  </a:lnTo>
                  <a:lnTo>
                    <a:pt x="2" y="145"/>
                  </a:lnTo>
                  <a:lnTo>
                    <a:pt x="9" y="135"/>
                  </a:lnTo>
                  <a:lnTo>
                    <a:pt x="16" y="124"/>
                  </a:lnTo>
                  <a:lnTo>
                    <a:pt x="24" y="112"/>
                  </a:lnTo>
                  <a:lnTo>
                    <a:pt x="29" y="99"/>
                  </a:lnTo>
                  <a:lnTo>
                    <a:pt x="32" y="85"/>
                  </a:lnTo>
                  <a:lnTo>
                    <a:pt x="47" y="68"/>
                  </a:lnTo>
                  <a:lnTo>
                    <a:pt x="65" y="52"/>
                  </a:lnTo>
                  <a:lnTo>
                    <a:pt x="85" y="35"/>
                  </a:lnTo>
                  <a:lnTo>
                    <a:pt x="107" y="23"/>
                  </a:lnTo>
                  <a:lnTo>
                    <a:pt x="130" y="12"/>
                  </a:lnTo>
                  <a:lnTo>
                    <a:pt x="154" y="4"/>
                  </a:lnTo>
                  <a:lnTo>
                    <a:pt x="180" y="0"/>
                  </a:lnTo>
                  <a:lnTo>
                    <a:pt x="20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193" name="Freeform 67"/>
            <p:cNvSpPr>
              <a:spLocks/>
            </p:cNvSpPr>
            <p:nvPr/>
          </p:nvSpPr>
          <p:spPr bwMode="auto">
            <a:xfrm>
              <a:off x="4170" y="904"/>
              <a:ext cx="9" cy="13"/>
            </a:xfrm>
            <a:custGeom>
              <a:avLst/>
              <a:gdLst>
                <a:gd name="T0" fmla="*/ 0 w 47"/>
                <a:gd name="T1" fmla="*/ 0 h 62"/>
                <a:gd name="T2" fmla="*/ 0 w 47"/>
                <a:gd name="T3" fmla="*/ 0 h 62"/>
                <a:gd name="T4" fmla="*/ 0 w 47"/>
                <a:gd name="T5" fmla="*/ 0 h 62"/>
                <a:gd name="T6" fmla="*/ 0 w 47"/>
                <a:gd name="T7" fmla="*/ 0 h 62"/>
                <a:gd name="T8" fmla="*/ 0 w 47"/>
                <a:gd name="T9" fmla="*/ 0 h 62"/>
                <a:gd name="T10" fmla="*/ 0 w 47"/>
                <a:gd name="T11" fmla="*/ 0 h 62"/>
                <a:gd name="T12" fmla="*/ 0 w 47"/>
                <a:gd name="T13" fmla="*/ 0 h 62"/>
                <a:gd name="T14" fmla="*/ 0 w 47"/>
                <a:gd name="T15" fmla="*/ 0 h 62"/>
                <a:gd name="T16" fmla="*/ 0 w 47"/>
                <a:gd name="T17" fmla="*/ 0 h 62"/>
                <a:gd name="T18" fmla="*/ 0 w 47"/>
                <a:gd name="T19" fmla="*/ 0 h 62"/>
                <a:gd name="T20" fmla="*/ 0 w 47"/>
                <a:gd name="T21" fmla="*/ 0 h 62"/>
                <a:gd name="T22" fmla="*/ 0 w 47"/>
                <a:gd name="T23" fmla="*/ 0 h 62"/>
                <a:gd name="T24" fmla="*/ 0 w 47"/>
                <a:gd name="T25" fmla="*/ 0 h 62"/>
                <a:gd name="T26" fmla="*/ 0 w 47"/>
                <a:gd name="T27" fmla="*/ 0 h 62"/>
                <a:gd name="T28" fmla="*/ 0 w 47"/>
                <a:gd name="T29" fmla="*/ 0 h 62"/>
                <a:gd name="T30" fmla="*/ 0 w 47"/>
                <a:gd name="T31" fmla="*/ 0 h 62"/>
                <a:gd name="T32" fmla="*/ 0 w 47"/>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62"/>
                <a:gd name="T53" fmla="*/ 47 w 47"/>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62">
                  <a:moveTo>
                    <a:pt x="22" y="62"/>
                  </a:moveTo>
                  <a:lnTo>
                    <a:pt x="7" y="50"/>
                  </a:lnTo>
                  <a:lnTo>
                    <a:pt x="0" y="39"/>
                  </a:lnTo>
                  <a:lnTo>
                    <a:pt x="0" y="29"/>
                  </a:lnTo>
                  <a:lnTo>
                    <a:pt x="5" y="20"/>
                  </a:lnTo>
                  <a:lnTo>
                    <a:pt x="13" y="11"/>
                  </a:lnTo>
                  <a:lnTo>
                    <a:pt x="24" y="5"/>
                  </a:lnTo>
                  <a:lnTo>
                    <a:pt x="34" y="0"/>
                  </a:lnTo>
                  <a:lnTo>
                    <a:pt x="44" y="0"/>
                  </a:lnTo>
                  <a:lnTo>
                    <a:pt x="46" y="7"/>
                  </a:lnTo>
                  <a:lnTo>
                    <a:pt x="47" y="15"/>
                  </a:lnTo>
                  <a:lnTo>
                    <a:pt x="46" y="23"/>
                  </a:lnTo>
                  <a:lnTo>
                    <a:pt x="45" y="31"/>
                  </a:lnTo>
                  <a:lnTo>
                    <a:pt x="40" y="39"/>
                  </a:lnTo>
                  <a:lnTo>
                    <a:pt x="35" y="47"/>
                  </a:lnTo>
                  <a:lnTo>
                    <a:pt x="28" y="55"/>
                  </a:lnTo>
                  <a:lnTo>
                    <a:pt x="22" y="62"/>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194" name="Freeform 68"/>
            <p:cNvSpPr>
              <a:spLocks/>
            </p:cNvSpPr>
            <p:nvPr/>
          </p:nvSpPr>
          <p:spPr bwMode="auto">
            <a:xfrm>
              <a:off x="4160" y="913"/>
              <a:ext cx="10" cy="10"/>
            </a:xfrm>
            <a:custGeom>
              <a:avLst/>
              <a:gdLst>
                <a:gd name="T0" fmla="*/ 0 w 52"/>
                <a:gd name="T1" fmla="*/ 0 h 52"/>
                <a:gd name="T2" fmla="*/ 0 w 52"/>
                <a:gd name="T3" fmla="*/ 0 h 52"/>
                <a:gd name="T4" fmla="*/ 0 w 52"/>
                <a:gd name="T5" fmla="*/ 0 h 52"/>
                <a:gd name="T6" fmla="*/ 0 w 52"/>
                <a:gd name="T7" fmla="*/ 0 h 52"/>
                <a:gd name="T8" fmla="*/ 0 w 52"/>
                <a:gd name="T9" fmla="*/ 0 h 52"/>
                <a:gd name="T10" fmla="*/ 0 w 52"/>
                <a:gd name="T11" fmla="*/ 0 h 52"/>
                <a:gd name="T12" fmla="*/ 0 w 52"/>
                <a:gd name="T13" fmla="*/ 0 h 52"/>
                <a:gd name="T14" fmla="*/ 0 w 52"/>
                <a:gd name="T15" fmla="*/ 0 h 52"/>
                <a:gd name="T16" fmla="*/ 0 w 52"/>
                <a:gd name="T17" fmla="*/ 0 h 52"/>
                <a:gd name="T18" fmla="*/ 0 w 52"/>
                <a:gd name="T19" fmla="*/ 0 h 52"/>
                <a:gd name="T20" fmla="*/ 0 w 52"/>
                <a:gd name="T21" fmla="*/ 0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52"/>
                <a:gd name="T35" fmla="*/ 52 w 52"/>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52">
                  <a:moveTo>
                    <a:pt x="52" y="42"/>
                  </a:moveTo>
                  <a:lnTo>
                    <a:pt x="50" y="44"/>
                  </a:lnTo>
                  <a:lnTo>
                    <a:pt x="44" y="46"/>
                  </a:lnTo>
                  <a:lnTo>
                    <a:pt x="37" y="48"/>
                  </a:lnTo>
                  <a:lnTo>
                    <a:pt x="29" y="50"/>
                  </a:lnTo>
                  <a:lnTo>
                    <a:pt x="20" y="50"/>
                  </a:lnTo>
                  <a:lnTo>
                    <a:pt x="11" y="51"/>
                  </a:lnTo>
                  <a:lnTo>
                    <a:pt x="5" y="51"/>
                  </a:lnTo>
                  <a:lnTo>
                    <a:pt x="0" y="52"/>
                  </a:lnTo>
                  <a:lnTo>
                    <a:pt x="22" y="0"/>
                  </a:lnTo>
                  <a:lnTo>
                    <a:pt x="52"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195" name="Freeform 69"/>
            <p:cNvSpPr>
              <a:spLocks/>
            </p:cNvSpPr>
            <p:nvPr/>
          </p:nvSpPr>
          <p:spPr bwMode="auto">
            <a:xfrm>
              <a:off x="4222" y="954"/>
              <a:ext cx="19"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w 94"/>
                <a:gd name="T47" fmla="*/ 0 h 63"/>
                <a:gd name="T48" fmla="*/ 0 w 94"/>
                <a:gd name="T49" fmla="*/ 0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4"/>
                <a:gd name="T76" fmla="*/ 0 h 63"/>
                <a:gd name="T77" fmla="*/ 94 w 94"/>
                <a:gd name="T78" fmla="*/ 63 h 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4" h="63">
                  <a:moveTo>
                    <a:pt x="93" y="11"/>
                  </a:moveTo>
                  <a:lnTo>
                    <a:pt x="94" y="18"/>
                  </a:lnTo>
                  <a:lnTo>
                    <a:pt x="93" y="26"/>
                  </a:lnTo>
                  <a:lnTo>
                    <a:pt x="89" y="33"/>
                  </a:lnTo>
                  <a:lnTo>
                    <a:pt x="84" y="41"/>
                  </a:lnTo>
                  <a:lnTo>
                    <a:pt x="76" y="46"/>
                  </a:lnTo>
                  <a:lnTo>
                    <a:pt x="67" y="53"/>
                  </a:lnTo>
                  <a:lnTo>
                    <a:pt x="58" y="58"/>
                  </a:lnTo>
                  <a:lnTo>
                    <a:pt x="51" y="63"/>
                  </a:lnTo>
                  <a:lnTo>
                    <a:pt x="38" y="62"/>
                  </a:lnTo>
                  <a:lnTo>
                    <a:pt x="29" y="62"/>
                  </a:lnTo>
                  <a:lnTo>
                    <a:pt x="20" y="61"/>
                  </a:lnTo>
                  <a:lnTo>
                    <a:pt x="14" y="59"/>
                  </a:lnTo>
                  <a:lnTo>
                    <a:pt x="7" y="54"/>
                  </a:lnTo>
                  <a:lnTo>
                    <a:pt x="3" y="50"/>
                  </a:lnTo>
                  <a:lnTo>
                    <a:pt x="0" y="42"/>
                  </a:lnTo>
                  <a:lnTo>
                    <a:pt x="0" y="32"/>
                  </a:lnTo>
                  <a:lnTo>
                    <a:pt x="10" y="29"/>
                  </a:lnTo>
                  <a:lnTo>
                    <a:pt x="20" y="24"/>
                  </a:lnTo>
                  <a:lnTo>
                    <a:pt x="31" y="16"/>
                  </a:lnTo>
                  <a:lnTo>
                    <a:pt x="42" y="9"/>
                  </a:lnTo>
                  <a:lnTo>
                    <a:pt x="52" y="2"/>
                  </a:lnTo>
                  <a:lnTo>
                    <a:pt x="63" y="0"/>
                  </a:lnTo>
                  <a:lnTo>
                    <a:pt x="77" y="2"/>
                  </a:lnTo>
                  <a:lnTo>
                    <a:pt x="9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196" name="Freeform 70"/>
            <p:cNvSpPr>
              <a:spLocks/>
            </p:cNvSpPr>
            <p:nvPr/>
          </p:nvSpPr>
          <p:spPr bwMode="auto">
            <a:xfrm>
              <a:off x="4222" y="958"/>
              <a:ext cx="102" cy="121"/>
            </a:xfrm>
            <a:custGeom>
              <a:avLst/>
              <a:gdLst>
                <a:gd name="T0" fmla="*/ 0 w 510"/>
                <a:gd name="T1" fmla="*/ 0 h 604"/>
                <a:gd name="T2" fmla="*/ 0 w 510"/>
                <a:gd name="T3" fmla="*/ 0 h 604"/>
                <a:gd name="T4" fmla="*/ 0 w 510"/>
                <a:gd name="T5" fmla="*/ 0 h 604"/>
                <a:gd name="T6" fmla="*/ 0 w 510"/>
                <a:gd name="T7" fmla="*/ 0 h 604"/>
                <a:gd name="T8" fmla="*/ 0 w 510"/>
                <a:gd name="T9" fmla="*/ 0 h 604"/>
                <a:gd name="T10" fmla="*/ 0 w 510"/>
                <a:gd name="T11" fmla="*/ 0 h 604"/>
                <a:gd name="T12" fmla="*/ 0 w 510"/>
                <a:gd name="T13" fmla="*/ 0 h 604"/>
                <a:gd name="T14" fmla="*/ 0 w 510"/>
                <a:gd name="T15" fmla="*/ 0 h 604"/>
                <a:gd name="T16" fmla="*/ 0 w 510"/>
                <a:gd name="T17" fmla="*/ 0 h 604"/>
                <a:gd name="T18" fmla="*/ 0 w 510"/>
                <a:gd name="T19" fmla="*/ 0 h 604"/>
                <a:gd name="T20" fmla="*/ 0 w 510"/>
                <a:gd name="T21" fmla="*/ 0 h 604"/>
                <a:gd name="T22" fmla="*/ 0 w 510"/>
                <a:gd name="T23" fmla="*/ 0 h 604"/>
                <a:gd name="T24" fmla="*/ 0 w 510"/>
                <a:gd name="T25" fmla="*/ 0 h 604"/>
                <a:gd name="T26" fmla="*/ 0 w 510"/>
                <a:gd name="T27" fmla="*/ 0 h 604"/>
                <a:gd name="T28" fmla="*/ 0 w 510"/>
                <a:gd name="T29" fmla="*/ 0 h 604"/>
                <a:gd name="T30" fmla="*/ 0 w 510"/>
                <a:gd name="T31" fmla="*/ 0 h 604"/>
                <a:gd name="T32" fmla="*/ 0 w 510"/>
                <a:gd name="T33" fmla="*/ 0 h 604"/>
                <a:gd name="T34" fmla="*/ 0 w 510"/>
                <a:gd name="T35" fmla="*/ 0 h 604"/>
                <a:gd name="T36" fmla="*/ 0 w 510"/>
                <a:gd name="T37" fmla="*/ 0 h 604"/>
                <a:gd name="T38" fmla="*/ 0 w 510"/>
                <a:gd name="T39" fmla="*/ 0 h 604"/>
                <a:gd name="T40" fmla="*/ 0 w 510"/>
                <a:gd name="T41" fmla="*/ 0 h 604"/>
                <a:gd name="T42" fmla="*/ 0 w 510"/>
                <a:gd name="T43" fmla="*/ 0 h 604"/>
                <a:gd name="T44" fmla="*/ 0 w 510"/>
                <a:gd name="T45" fmla="*/ 0 h 604"/>
                <a:gd name="T46" fmla="*/ 0 w 510"/>
                <a:gd name="T47" fmla="*/ 0 h 604"/>
                <a:gd name="T48" fmla="*/ 0 w 510"/>
                <a:gd name="T49" fmla="*/ 0 h 604"/>
                <a:gd name="T50" fmla="*/ 0 w 510"/>
                <a:gd name="T51" fmla="*/ 0 h 604"/>
                <a:gd name="T52" fmla="*/ 0 w 510"/>
                <a:gd name="T53" fmla="*/ 0 h 604"/>
                <a:gd name="T54" fmla="*/ 0 w 510"/>
                <a:gd name="T55" fmla="*/ 0 h 604"/>
                <a:gd name="T56" fmla="*/ 0 w 510"/>
                <a:gd name="T57" fmla="*/ 0 h 604"/>
                <a:gd name="T58" fmla="*/ 0 w 510"/>
                <a:gd name="T59" fmla="*/ 0 h 604"/>
                <a:gd name="T60" fmla="*/ 0 w 510"/>
                <a:gd name="T61" fmla="*/ 0 h 604"/>
                <a:gd name="T62" fmla="*/ 0 w 510"/>
                <a:gd name="T63" fmla="*/ 0 h 604"/>
                <a:gd name="T64" fmla="*/ 0 w 510"/>
                <a:gd name="T65" fmla="*/ 0 h 604"/>
                <a:gd name="T66" fmla="*/ 0 w 510"/>
                <a:gd name="T67" fmla="*/ 0 h 604"/>
                <a:gd name="T68" fmla="*/ 0 w 510"/>
                <a:gd name="T69" fmla="*/ 0 h 604"/>
                <a:gd name="T70" fmla="*/ 0 w 510"/>
                <a:gd name="T71" fmla="*/ 0 h 604"/>
                <a:gd name="T72" fmla="*/ 0 w 510"/>
                <a:gd name="T73" fmla="*/ 0 h 604"/>
                <a:gd name="T74" fmla="*/ 0 w 510"/>
                <a:gd name="T75" fmla="*/ 0 h 604"/>
                <a:gd name="T76" fmla="*/ 0 w 510"/>
                <a:gd name="T77" fmla="*/ 0 h 604"/>
                <a:gd name="T78" fmla="*/ 0 w 510"/>
                <a:gd name="T79" fmla="*/ 0 h 604"/>
                <a:gd name="T80" fmla="*/ 0 w 510"/>
                <a:gd name="T81" fmla="*/ 0 h 604"/>
                <a:gd name="T82" fmla="*/ 0 w 510"/>
                <a:gd name="T83" fmla="*/ 0 h 604"/>
                <a:gd name="T84" fmla="*/ 0 w 510"/>
                <a:gd name="T85" fmla="*/ 0 h 604"/>
                <a:gd name="T86" fmla="*/ 0 w 510"/>
                <a:gd name="T87" fmla="*/ 0 h 604"/>
                <a:gd name="T88" fmla="*/ 0 w 510"/>
                <a:gd name="T89" fmla="*/ 0 h 604"/>
                <a:gd name="T90" fmla="*/ 0 w 510"/>
                <a:gd name="T91" fmla="*/ 0 h 604"/>
                <a:gd name="T92" fmla="*/ 0 w 510"/>
                <a:gd name="T93" fmla="*/ 0 h 604"/>
                <a:gd name="T94" fmla="*/ 0 w 510"/>
                <a:gd name="T95" fmla="*/ 0 h 604"/>
                <a:gd name="T96" fmla="*/ 0 w 510"/>
                <a:gd name="T97" fmla="*/ 0 h 604"/>
                <a:gd name="T98" fmla="*/ 0 w 510"/>
                <a:gd name="T99" fmla="*/ 0 h 604"/>
                <a:gd name="T100" fmla="*/ 0 w 510"/>
                <a:gd name="T101" fmla="*/ 0 h 604"/>
                <a:gd name="T102" fmla="*/ 0 w 510"/>
                <a:gd name="T103" fmla="*/ 0 h 604"/>
                <a:gd name="T104" fmla="*/ 0 w 510"/>
                <a:gd name="T105" fmla="*/ 0 h 604"/>
                <a:gd name="T106" fmla="*/ 0 w 510"/>
                <a:gd name="T107" fmla="*/ 0 h 604"/>
                <a:gd name="T108" fmla="*/ 0 w 510"/>
                <a:gd name="T109" fmla="*/ 0 h 604"/>
                <a:gd name="T110" fmla="*/ 0 w 510"/>
                <a:gd name="T111" fmla="*/ 0 h 604"/>
                <a:gd name="T112" fmla="*/ 0 w 510"/>
                <a:gd name="T113" fmla="*/ 0 h 6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10"/>
                <a:gd name="T172" fmla="*/ 0 h 604"/>
                <a:gd name="T173" fmla="*/ 510 w 510"/>
                <a:gd name="T174" fmla="*/ 604 h 6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10" h="604">
                  <a:moveTo>
                    <a:pt x="406" y="34"/>
                  </a:moveTo>
                  <a:lnTo>
                    <a:pt x="408" y="72"/>
                  </a:lnTo>
                  <a:lnTo>
                    <a:pt x="413" y="111"/>
                  </a:lnTo>
                  <a:lnTo>
                    <a:pt x="422" y="148"/>
                  </a:lnTo>
                  <a:lnTo>
                    <a:pt x="435" y="185"/>
                  </a:lnTo>
                  <a:lnTo>
                    <a:pt x="449" y="220"/>
                  </a:lnTo>
                  <a:lnTo>
                    <a:pt x="467" y="254"/>
                  </a:lnTo>
                  <a:lnTo>
                    <a:pt x="487" y="285"/>
                  </a:lnTo>
                  <a:lnTo>
                    <a:pt x="510" y="314"/>
                  </a:lnTo>
                  <a:lnTo>
                    <a:pt x="500" y="329"/>
                  </a:lnTo>
                  <a:lnTo>
                    <a:pt x="489" y="346"/>
                  </a:lnTo>
                  <a:lnTo>
                    <a:pt x="475" y="363"/>
                  </a:lnTo>
                  <a:lnTo>
                    <a:pt x="461" y="381"/>
                  </a:lnTo>
                  <a:lnTo>
                    <a:pt x="444" y="398"/>
                  </a:lnTo>
                  <a:lnTo>
                    <a:pt x="428" y="416"/>
                  </a:lnTo>
                  <a:lnTo>
                    <a:pt x="411" y="432"/>
                  </a:lnTo>
                  <a:lnTo>
                    <a:pt x="396" y="448"/>
                  </a:lnTo>
                  <a:lnTo>
                    <a:pt x="366" y="418"/>
                  </a:lnTo>
                  <a:lnTo>
                    <a:pt x="377" y="406"/>
                  </a:lnTo>
                  <a:lnTo>
                    <a:pt x="392" y="393"/>
                  </a:lnTo>
                  <a:lnTo>
                    <a:pt x="406" y="381"/>
                  </a:lnTo>
                  <a:lnTo>
                    <a:pt x="422" y="369"/>
                  </a:lnTo>
                  <a:lnTo>
                    <a:pt x="434" y="356"/>
                  </a:lnTo>
                  <a:lnTo>
                    <a:pt x="444" y="342"/>
                  </a:lnTo>
                  <a:lnTo>
                    <a:pt x="448" y="328"/>
                  </a:lnTo>
                  <a:lnTo>
                    <a:pt x="448" y="314"/>
                  </a:lnTo>
                  <a:lnTo>
                    <a:pt x="435" y="304"/>
                  </a:lnTo>
                  <a:lnTo>
                    <a:pt x="422" y="297"/>
                  </a:lnTo>
                  <a:lnTo>
                    <a:pt x="409" y="294"/>
                  </a:lnTo>
                  <a:lnTo>
                    <a:pt x="396" y="294"/>
                  </a:lnTo>
                  <a:lnTo>
                    <a:pt x="383" y="294"/>
                  </a:lnTo>
                  <a:lnTo>
                    <a:pt x="369" y="296"/>
                  </a:lnTo>
                  <a:lnTo>
                    <a:pt x="356" y="299"/>
                  </a:lnTo>
                  <a:lnTo>
                    <a:pt x="344" y="304"/>
                  </a:lnTo>
                  <a:lnTo>
                    <a:pt x="327" y="285"/>
                  </a:lnTo>
                  <a:lnTo>
                    <a:pt x="316" y="264"/>
                  </a:lnTo>
                  <a:lnTo>
                    <a:pt x="307" y="242"/>
                  </a:lnTo>
                  <a:lnTo>
                    <a:pt x="301" y="219"/>
                  </a:lnTo>
                  <a:lnTo>
                    <a:pt x="293" y="198"/>
                  </a:lnTo>
                  <a:lnTo>
                    <a:pt x="284" y="180"/>
                  </a:lnTo>
                  <a:lnTo>
                    <a:pt x="270" y="165"/>
                  </a:lnTo>
                  <a:lnTo>
                    <a:pt x="252" y="158"/>
                  </a:lnTo>
                  <a:lnTo>
                    <a:pt x="237" y="178"/>
                  </a:lnTo>
                  <a:lnTo>
                    <a:pt x="227" y="202"/>
                  </a:lnTo>
                  <a:lnTo>
                    <a:pt x="218" y="227"/>
                  </a:lnTo>
                  <a:lnTo>
                    <a:pt x="212" y="254"/>
                  </a:lnTo>
                  <a:lnTo>
                    <a:pt x="205" y="281"/>
                  </a:lnTo>
                  <a:lnTo>
                    <a:pt x="201" y="310"/>
                  </a:lnTo>
                  <a:lnTo>
                    <a:pt x="195" y="338"/>
                  </a:lnTo>
                  <a:lnTo>
                    <a:pt x="189" y="366"/>
                  </a:lnTo>
                  <a:lnTo>
                    <a:pt x="169" y="373"/>
                  </a:lnTo>
                  <a:lnTo>
                    <a:pt x="150" y="381"/>
                  </a:lnTo>
                  <a:lnTo>
                    <a:pt x="131" y="389"/>
                  </a:lnTo>
                  <a:lnTo>
                    <a:pt x="112" y="397"/>
                  </a:lnTo>
                  <a:lnTo>
                    <a:pt x="91" y="403"/>
                  </a:lnTo>
                  <a:lnTo>
                    <a:pt x="72" y="412"/>
                  </a:lnTo>
                  <a:lnTo>
                    <a:pt x="53" y="419"/>
                  </a:lnTo>
                  <a:lnTo>
                    <a:pt x="34" y="428"/>
                  </a:lnTo>
                  <a:lnTo>
                    <a:pt x="46" y="446"/>
                  </a:lnTo>
                  <a:lnTo>
                    <a:pt x="69" y="462"/>
                  </a:lnTo>
                  <a:lnTo>
                    <a:pt x="93" y="473"/>
                  </a:lnTo>
                  <a:lnTo>
                    <a:pt x="121" y="486"/>
                  </a:lnTo>
                  <a:lnTo>
                    <a:pt x="142" y="499"/>
                  </a:lnTo>
                  <a:lnTo>
                    <a:pt x="158" y="520"/>
                  </a:lnTo>
                  <a:lnTo>
                    <a:pt x="160" y="546"/>
                  </a:lnTo>
                  <a:lnTo>
                    <a:pt x="148" y="584"/>
                  </a:lnTo>
                  <a:lnTo>
                    <a:pt x="134" y="587"/>
                  </a:lnTo>
                  <a:lnTo>
                    <a:pt x="122" y="591"/>
                  </a:lnTo>
                  <a:lnTo>
                    <a:pt x="107" y="594"/>
                  </a:lnTo>
                  <a:lnTo>
                    <a:pt x="93" y="598"/>
                  </a:lnTo>
                  <a:lnTo>
                    <a:pt x="78" y="600"/>
                  </a:lnTo>
                  <a:lnTo>
                    <a:pt x="63" y="602"/>
                  </a:lnTo>
                  <a:lnTo>
                    <a:pt x="48" y="603"/>
                  </a:lnTo>
                  <a:lnTo>
                    <a:pt x="34" y="604"/>
                  </a:lnTo>
                  <a:lnTo>
                    <a:pt x="38" y="587"/>
                  </a:lnTo>
                  <a:lnTo>
                    <a:pt x="39" y="574"/>
                  </a:lnTo>
                  <a:lnTo>
                    <a:pt x="37" y="560"/>
                  </a:lnTo>
                  <a:lnTo>
                    <a:pt x="34" y="549"/>
                  </a:lnTo>
                  <a:lnTo>
                    <a:pt x="26" y="538"/>
                  </a:lnTo>
                  <a:lnTo>
                    <a:pt x="19" y="528"/>
                  </a:lnTo>
                  <a:lnTo>
                    <a:pt x="10" y="517"/>
                  </a:lnTo>
                  <a:lnTo>
                    <a:pt x="3" y="511"/>
                  </a:lnTo>
                  <a:lnTo>
                    <a:pt x="2" y="477"/>
                  </a:lnTo>
                  <a:lnTo>
                    <a:pt x="1" y="443"/>
                  </a:lnTo>
                  <a:lnTo>
                    <a:pt x="0" y="406"/>
                  </a:lnTo>
                  <a:lnTo>
                    <a:pt x="0" y="369"/>
                  </a:lnTo>
                  <a:lnTo>
                    <a:pt x="0" y="331"/>
                  </a:lnTo>
                  <a:lnTo>
                    <a:pt x="2" y="294"/>
                  </a:lnTo>
                  <a:lnTo>
                    <a:pt x="5" y="256"/>
                  </a:lnTo>
                  <a:lnTo>
                    <a:pt x="13" y="221"/>
                  </a:lnTo>
                  <a:lnTo>
                    <a:pt x="36" y="225"/>
                  </a:lnTo>
                  <a:lnTo>
                    <a:pt x="61" y="229"/>
                  </a:lnTo>
                  <a:lnTo>
                    <a:pt x="84" y="233"/>
                  </a:lnTo>
                  <a:lnTo>
                    <a:pt x="109" y="236"/>
                  </a:lnTo>
                  <a:lnTo>
                    <a:pt x="133" y="236"/>
                  </a:lnTo>
                  <a:lnTo>
                    <a:pt x="157" y="235"/>
                  </a:lnTo>
                  <a:lnTo>
                    <a:pt x="178" y="229"/>
                  </a:lnTo>
                  <a:lnTo>
                    <a:pt x="200" y="221"/>
                  </a:lnTo>
                  <a:lnTo>
                    <a:pt x="223" y="192"/>
                  </a:lnTo>
                  <a:lnTo>
                    <a:pt x="231" y="156"/>
                  </a:lnTo>
                  <a:lnTo>
                    <a:pt x="229" y="115"/>
                  </a:lnTo>
                  <a:lnTo>
                    <a:pt x="226" y="77"/>
                  </a:lnTo>
                  <a:lnTo>
                    <a:pt x="226" y="41"/>
                  </a:lnTo>
                  <a:lnTo>
                    <a:pt x="238" y="15"/>
                  </a:lnTo>
                  <a:lnTo>
                    <a:pt x="267" y="0"/>
                  </a:lnTo>
                  <a:lnTo>
                    <a:pt x="324" y="3"/>
                  </a:lnTo>
                  <a:lnTo>
                    <a:pt x="335" y="8"/>
                  </a:lnTo>
                  <a:lnTo>
                    <a:pt x="348" y="10"/>
                  </a:lnTo>
                  <a:lnTo>
                    <a:pt x="360" y="10"/>
                  </a:lnTo>
                  <a:lnTo>
                    <a:pt x="373" y="10"/>
                  </a:lnTo>
                  <a:lnTo>
                    <a:pt x="383" y="10"/>
                  </a:lnTo>
                  <a:lnTo>
                    <a:pt x="393" y="14"/>
                  </a:lnTo>
                  <a:lnTo>
                    <a:pt x="400" y="20"/>
                  </a:lnTo>
                  <a:lnTo>
                    <a:pt x="406" y="3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197" name="Freeform 71"/>
            <p:cNvSpPr>
              <a:spLocks/>
            </p:cNvSpPr>
            <p:nvPr/>
          </p:nvSpPr>
          <p:spPr bwMode="auto">
            <a:xfrm>
              <a:off x="4108" y="967"/>
              <a:ext cx="69" cy="92"/>
            </a:xfrm>
            <a:custGeom>
              <a:avLst/>
              <a:gdLst>
                <a:gd name="T0" fmla="*/ 0 w 345"/>
                <a:gd name="T1" fmla="*/ 0 h 460"/>
                <a:gd name="T2" fmla="*/ 0 w 345"/>
                <a:gd name="T3" fmla="*/ 0 h 460"/>
                <a:gd name="T4" fmla="*/ 0 w 345"/>
                <a:gd name="T5" fmla="*/ 0 h 460"/>
                <a:gd name="T6" fmla="*/ 0 w 345"/>
                <a:gd name="T7" fmla="*/ 0 h 460"/>
                <a:gd name="T8" fmla="*/ 0 w 345"/>
                <a:gd name="T9" fmla="*/ 0 h 460"/>
                <a:gd name="T10" fmla="*/ 0 w 345"/>
                <a:gd name="T11" fmla="*/ 0 h 460"/>
                <a:gd name="T12" fmla="*/ 0 w 345"/>
                <a:gd name="T13" fmla="*/ 0 h 460"/>
                <a:gd name="T14" fmla="*/ 0 w 345"/>
                <a:gd name="T15" fmla="*/ 0 h 460"/>
                <a:gd name="T16" fmla="*/ 0 w 345"/>
                <a:gd name="T17" fmla="*/ 0 h 460"/>
                <a:gd name="T18" fmla="*/ 0 w 345"/>
                <a:gd name="T19" fmla="*/ 0 h 460"/>
                <a:gd name="T20" fmla="*/ 0 w 345"/>
                <a:gd name="T21" fmla="*/ 0 h 460"/>
                <a:gd name="T22" fmla="*/ 0 w 345"/>
                <a:gd name="T23" fmla="*/ 0 h 460"/>
                <a:gd name="T24" fmla="*/ 0 w 345"/>
                <a:gd name="T25" fmla="*/ 0 h 460"/>
                <a:gd name="T26" fmla="*/ 0 w 345"/>
                <a:gd name="T27" fmla="*/ 0 h 460"/>
                <a:gd name="T28" fmla="*/ 0 w 345"/>
                <a:gd name="T29" fmla="*/ 0 h 460"/>
                <a:gd name="T30" fmla="*/ 0 w 345"/>
                <a:gd name="T31" fmla="*/ 0 h 460"/>
                <a:gd name="T32" fmla="*/ 0 w 345"/>
                <a:gd name="T33" fmla="*/ 0 h 460"/>
                <a:gd name="T34" fmla="*/ 0 w 345"/>
                <a:gd name="T35" fmla="*/ 0 h 460"/>
                <a:gd name="T36" fmla="*/ 0 w 345"/>
                <a:gd name="T37" fmla="*/ 0 h 460"/>
                <a:gd name="T38" fmla="*/ 0 w 345"/>
                <a:gd name="T39" fmla="*/ 0 h 460"/>
                <a:gd name="T40" fmla="*/ 0 w 345"/>
                <a:gd name="T41" fmla="*/ 0 h 460"/>
                <a:gd name="T42" fmla="*/ 0 w 345"/>
                <a:gd name="T43" fmla="*/ 0 h 460"/>
                <a:gd name="T44" fmla="*/ 0 w 345"/>
                <a:gd name="T45" fmla="*/ 0 h 460"/>
                <a:gd name="T46" fmla="*/ 0 w 345"/>
                <a:gd name="T47" fmla="*/ 0 h 460"/>
                <a:gd name="T48" fmla="*/ 0 w 345"/>
                <a:gd name="T49" fmla="*/ 0 h 460"/>
                <a:gd name="T50" fmla="*/ 0 w 345"/>
                <a:gd name="T51" fmla="*/ 0 h 460"/>
                <a:gd name="T52" fmla="*/ 0 w 345"/>
                <a:gd name="T53" fmla="*/ 0 h 460"/>
                <a:gd name="T54" fmla="*/ 0 w 345"/>
                <a:gd name="T55" fmla="*/ 0 h 460"/>
                <a:gd name="T56" fmla="*/ 0 w 345"/>
                <a:gd name="T57" fmla="*/ 0 h 460"/>
                <a:gd name="T58" fmla="*/ 0 w 345"/>
                <a:gd name="T59" fmla="*/ 0 h 460"/>
                <a:gd name="T60" fmla="*/ 0 w 345"/>
                <a:gd name="T61" fmla="*/ 0 h 460"/>
                <a:gd name="T62" fmla="*/ 0 w 345"/>
                <a:gd name="T63" fmla="*/ 0 h 460"/>
                <a:gd name="T64" fmla="*/ 0 w 345"/>
                <a:gd name="T65" fmla="*/ 0 h 460"/>
                <a:gd name="T66" fmla="*/ 0 w 345"/>
                <a:gd name="T67" fmla="*/ 0 h 460"/>
                <a:gd name="T68" fmla="*/ 0 w 345"/>
                <a:gd name="T69" fmla="*/ 0 h 460"/>
                <a:gd name="T70" fmla="*/ 0 w 345"/>
                <a:gd name="T71" fmla="*/ 0 h 460"/>
                <a:gd name="T72" fmla="*/ 0 w 345"/>
                <a:gd name="T73" fmla="*/ 0 h 460"/>
                <a:gd name="T74" fmla="*/ 0 w 345"/>
                <a:gd name="T75" fmla="*/ 0 h 460"/>
                <a:gd name="T76" fmla="*/ 0 w 345"/>
                <a:gd name="T77" fmla="*/ 0 h 460"/>
                <a:gd name="T78" fmla="*/ 0 w 345"/>
                <a:gd name="T79" fmla="*/ 0 h 460"/>
                <a:gd name="T80" fmla="*/ 0 w 345"/>
                <a:gd name="T81" fmla="*/ 0 h 460"/>
                <a:gd name="T82" fmla="*/ 0 w 345"/>
                <a:gd name="T83" fmla="*/ 0 h 460"/>
                <a:gd name="T84" fmla="*/ 0 w 345"/>
                <a:gd name="T85" fmla="*/ 0 h 460"/>
                <a:gd name="T86" fmla="*/ 0 w 345"/>
                <a:gd name="T87" fmla="*/ 0 h 460"/>
                <a:gd name="T88" fmla="*/ 0 w 345"/>
                <a:gd name="T89" fmla="*/ 0 h 460"/>
                <a:gd name="T90" fmla="*/ 0 w 345"/>
                <a:gd name="T91" fmla="*/ 0 h 460"/>
                <a:gd name="T92" fmla="*/ 0 w 345"/>
                <a:gd name="T93" fmla="*/ 0 h 460"/>
                <a:gd name="T94" fmla="*/ 0 w 345"/>
                <a:gd name="T95" fmla="*/ 0 h 460"/>
                <a:gd name="T96" fmla="*/ 0 w 345"/>
                <a:gd name="T97" fmla="*/ 0 h 460"/>
                <a:gd name="T98" fmla="*/ 0 w 345"/>
                <a:gd name="T99" fmla="*/ 0 h 460"/>
                <a:gd name="T100" fmla="*/ 0 w 345"/>
                <a:gd name="T101" fmla="*/ 0 h 460"/>
                <a:gd name="T102" fmla="*/ 0 w 345"/>
                <a:gd name="T103" fmla="*/ 0 h 460"/>
                <a:gd name="T104" fmla="*/ 0 w 345"/>
                <a:gd name="T105" fmla="*/ 0 h 460"/>
                <a:gd name="T106" fmla="*/ 0 w 345"/>
                <a:gd name="T107" fmla="*/ 0 h 460"/>
                <a:gd name="T108" fmla="*/ 0 w 345"/>
                <a:gd name="T109" fmla="*/ 0 h 460"/>
                <a:gd name="T110" fmla="*/ 0 w 345"/>
                <a:gd name="T111" fmla="*/ 0 h 460"/>
                <a:gd name="T112" fmla="*/ 0 w 345"/>
                <a:gd name="T113" fmla="*/ 0 h 460"/>
                <a:gd name="T114" fmla="*/ 0 w 345"/>
                <a:gd name="T115" fmla="*/ 0 h 460"/>
                <a:gd name="T116" fmla="*/ 0 w 345"/>
                <a:gd name="T117" fmla="*/ 0 h 460"/>
                <a:gd name="T118" fmla="*/ 0 w 345"/>
                <a:gd name="T119" fmla="*/ 0 h 4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5"/>
                <a:gd name="T181" fmla="*/ 0 h 460"/>
                <a:gd name="T182" fmla="*/ 345 w 345"/>
                <a:gd name="T183" fmla="*/ 460 h 4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5" h="460">
                  <a:moveTo>
                    <a:pt x="249" y="92"/>
                  </a:moveTo>
                  <a:lnTo>
                    <a:pt x="255" y="100"/>
                  </a:lnTo>
                  <a:lnTo>
                    <a:pt x="260" y="111"/>
                  </a:lnTo>
                  <a:lnTo>
                    <a:pt x="262" y="125"/>
                  </a:lnTo>
                  <a:lnTo>
                    <a:pt x="265" y="138"/>
                  </a:lnTo>
                  <a:lnTo>
                    <a:pt x="264" y="151"/>
                  </a:lnTo>
                  <a:lnTo>
                    <a:pt x="264" y="164"/>
                  </a:lnTo>
                  <a:lnTo>
                    <a:pt x="261" y="175"/>
                  </a:lnTo>
                  <a:lnTo>
                    <a:pt x="259" y="186"/>
                  </a:lnTo>
                  <a:lnTo>
                    <a:pt x="251" y="189"/>
                  </a:lnTo>
                  <a:lnTo>
                    <a:pt x="243" y="192"/>
                  </a:lnTo>
                  <a:lnTo>
                    <a:pt x="236" y="196"/>
                  </a:lnTo>
                  <a:lnTo>
                    <a:pt x="230" y="200"/>
                  </a:lnTo>
                  <a:lnTo>
                    <a:pt x="223" y="204"/>
                  </a:lnTo>
                  <a:lnTo>
                    <a:pt x="216" y="208"/>
                  </a:lnTo>
                  <a:lnTo>
                    <a:pt x="210" y="212"/>
                  </a:lnTo>
                  <a:lnTo>
                    <a:pt x="207" y="216"/>
                  </a:lnTo>
                  <a:lnTo>
                    <a:pt x="214" y="239"/>
                  </a:lnTo>
                  <a:lnTo>
                    <a:pt x="229" y="252"/>
                  </a:lnTo>
                  <a:lnTo>
                    <a:pt x="246" y="257"/>
                  </a:lnTo>
                  <a:lnTo>
                    <a:pt x="267" y="258"/>
                  </a:lnTo>
                  <a:lnTo>
                    <a:pt x="287" y="258"/>
                  </a:lnTo>
                  <a:lnTo>
                    <a:pt x="309" y="262"/>
                  </a:lnTo>
                  <a:lnTo>
                    <a:pt x="327" y="275"/>
                  </a:lnTo>
                  <a:lnTo>
                    <a:pt x="343" y="300"/>
                  </a:lnTo>
                  <a:lnTo>
                    <a:pt x="345" y="322"/>
                  </a:lnTo>
                  <a:lnTo>
                    <a:pt x="345" y="345"/>
                  </a:lnTo>
                  <a:lnTo>
                    <a:pt x="343" y="367"/>
                  </a:lnTo>
                  <a:lnTo>
                    <a:pt x="338" y="389"/>
                  </a:lnTo>
                  <a:lnTo>
                    <a:pt x="329" y="408"/>
                  </a:lnTo>
                  <a:lnTo>
                    <a:pt x="317" y="425"/>
                  </a:lnTo>
                  <a:lnTo>
                    <a:pt x="300" y="441"/>
                  </a:lnTo>
                  <a:lnTo>
                    <a:pt x="281" y="454"/>
                  </a:lnTo>
                  <a:lnTo>
                    <a:pt x="273" y="459"/>
                  </a:lnTo>
                  <a:lnTo>
                    <a:pt x="273" y="460"/>
                  </a:lnTo>
                  <a:lnTo>
                    <a:pt x="277" y="458"/>
                  </a:lnTo>
                  <a:lnTo>
                    <a:pt x="286" y="453"/>
                  </a:lnTo>
                  <a:lnTo>
                    <a:pt x="294" y="444"/>
                  </a:lnTo>
                  <a:lnTo>
                    <a:pt x="301" y="435"/>
                  </a:lnTo>
                  <a:lnTo>
                    <a:pt x="303" y="424"/>
                  </a:lnTo>
                  <a:lnTo>
                    <a:pt x="301" y="414"/>
                  </a:lnTo>
                  <a:lnTo>
                    <a:pt x="268" y="415"/>
                  </a:lnTo>
                  <a:lnTo>
                    <a:pt x="246" y="404"/>
                  </a:lnTo>
                  <a:lnTo>
                    <a:pt x="230" y="383"/>
                  </a:lnTo>
                  <a:lnTo>
                    <a:pt x="217" y="361"/>
                  </a:lnTo>
                  <a:lnTo>
                    <a:pt x="205" y="339"/>
                  </a:lnTo>
                  <a:lnTo>
                    <a:pt x="189" y="325"/>
                  </a:lnTo>
                  <a:lnTo>
                    <a:pt x="166" y="323"/>
                  </a:lnTo>
                  <a:lnTo>
                    <a:pt x="135" y="340"/>
                  </a:lnTo>
                  <a:lnTo>
                    <a:pt x="130" y="344"/>
                  </a:lnTo>
                  <a:lnTo>
                    <a:pt x="133" y="345"/>
                  </a:lnTo>
                  <a:lnTo>
                    <a:pt x="138" y="341"/>
                  </a:lnTo>
                  <a:lnTo>
                    <a:pt x="148" y="335"/>
                  </a:lnTo>
                  <a:lnTo>
                    <a:pt x="159" y="326"/>
                  </a:lnTo>
                  <a:lnTo>
                    <a:pt x="171" y="317"/>
                  </a:lnTo>
                  <a:lnTo>
                    <a:pt x="180" y="308"/>
                  </a:lnTo>
                  <a:lnTo>
                    <a:pt x="187" y="300"/>
                  </a:lnTo>
                  <a:lnTo>
                    <a:pt x="173" y="278"/>
                  </a:lnTo>
                  <a:lnTo>
                    <a:pt x="161" y="271"/>
                  </a:lnTo>
                  <a:lnTo>
                    <a:pt x="147" y="273"/>
                  </a:lnTo>
                  <a:lnTo>
                    <a:pt x="135" y="282"/>
                  </a:lnTo>
                  <a:lnTo>
                    <a:pt x="121" y="293"/>
                  </a:lnTo>
                  <a:lnTo>
                    <a:pt x="108" y="305"/>
                  </a:lnTo>
                  <a:lnTo>
                    <a:pt x="94" y="315"/>
                  </a:lnTo>
                  <a:lnTo>
                    <a:pt x="83" y="320"/>
                  </a:lnTo>
                  <a:lnTo>
                    <a:pt x="78" y="318"/>
                  </a:lnTo>
                  <a:lnTo>
                    <a:pt x="83" y="314"/>
                  </a:lnTo>
                  <a:lnTo>
                    <a:pt x="90" y="306"/>
                  </a:lnTo>
                  <a:lnTo>
                    <a:pt x="100" y="299"/>
                  </a:lnTo>
                  <a:lnTo>
                    <a:pt x="107" y="287"/>
                  </a:lnTo>
                  <a:lnTo>
                    <a:pt x="110" y="276"/>
                  </a:lnTo>
                  <a:lnTo>
                    <a:pt x="105" y="261"/>
                  </a:lnTo>
                  <a:lnTo>
                    <a:pt x="93" y="248"/>
                  </a:lnTo>
                  <a:lnTo>
                    <a:pt x="102" y="233"/>
                  </a:lnTo>
                  <a:lnTo>
                    <a:pt x="117" y="223"/>
                  </a:lnTo>
                  <a:lnTo>
                    <a:pt x="131" y="215"/>
                  </a:lnTo>
                  <a:lnTo>
                    <a:pt x="147" y="209"/>
                  </a:lnTo>
                  <a:lnTo>
                    <a:pt x="159" y="201"/>
                  </a:lnTo>
                  <a:lnTo>
                    <a:pt x="165" y="192"/>
                  </a:lnTo>
                  <a:lnTo>
                    <a:pt x="164" y="180"/>
                  </a:lnTo>
                  <a:lnTo>
                    <a:pt x="155" y="164"/>
                  </a:lnTo>
                  <a:lnTo>
                    <a:pt x="133" y="164"/>
                  </a:lnTo>
                  <a:lnTo>
                    <a:pt x="113" y="173"/>
                  </a:lnTo>
                  <a:lnTo>
                    <a:pt x="95" y="187"/>
                  </a:lnTo>
                  <a:lnTo>
                    <a:pt x="78" y="203"/>
                  </a:lnTo>
                  <a:lnTo>
                    <a:pt x="61" y="216"/>
                  </a:lnTo>
                  <a:lnTo>
                    <a:pt x="45" y="227"/>
                  </a:lnTo>
                  <a:lnTo>
                    <a:pt x="27" y="232"/>
                  </a:lnTo>
                  <a:lnTo>
                    <a:pt x="10" y="226"/>
                  </a:lnTo>
                  <a:lnTo>
                    <a:pt x="21" y="207"/>
                  </a:lnTo>
                  <a:lnTo>
                    <a:pt x="36" y="190"/>
                  </a:lnTo>
                  <a:lnTo>
                    <a:pt x="55" y="174"/>
                  </a:lnTo>
                  <a:lnTo>
                    <a:pt x="76" y="161"/>
                  </a:lnTo>
                  <a:lnTo>
                    <a:pt x="95" y="145"/>
                  </a:lnTo>
                  <a:lnTo>
                    <a:pt x="113" y="131"/>
                  </a:lnTo>
                  <a:lnTo>
                    <a:pt x="126" y="117"/>
                  </a:lnTo>
                  <a:lnTo>
                    <a:pt x="135" y="102"/>
                  </a:lnTo>
                  <a:lnTo>
                    <a:pt x="114" y="100"/>
                  </a:lnTo>
                  <a:lnTo>
                    <a:pt x="97" y="102"/>
                  </a:lnTo>
                  <a:lnTo>
                    <a:pt x="79" y="106"/>
                  </a:lnTo>
                  <a:lnTo>
                    <a:pt x="64" y="116"/>
                  </a:lnTo>
                  <a:lnTo>
                    <a:pt x="47" y="125"/>
                  </a:lnTo>
                  <a:lnTo>
                    <a:pt x="31" y="135"/>
                  </a:lnTo>
                  <a:lnTo>
                    <a:pt x="15" y="144"/>
                  </a:lnTo>
                  <a:lnTo>
                    <a:pt x="0" y="154"/>
                  </a:lnTo>
                  <a:lnTo>
                    <a:pt x="19" y="152"/>
                  </a:lnTo>
                  <a:lnTo>
                    <a:pt x="30" y="140"/>
                  </a:lnTo>
                  <a:lnTo>
                    <a:pt x="32" y="123"/>
                  </a:lnTo>
                  <a:lnTo>
                    <a:pt x="33" y="104"/>
                  </a:lnTo>
                  <a:lnTo>
                    <a:pt x="33" y="82"/>
                  </a:lnTo>
                  <a:lnTo>
                    <a:pt x="40" y="62"/>
                  </a:lnTo>
                  <a:lnTo>
                    <a:pt x="55" y="48"/>
                  </a:lnTo>
                  <a:lnTo>
                    <a:pt x="83" y="40"/>
                  </a:lnTo>
                  <a:lnTo>
                    <a:pt x="102" y="10"/>
                  </a:lnTo>
                  <a:lnTo>
                    <a:pt x="121" y="0"/>
                  </a:lnTo>
                  <a:lnTo>
                    <a:pt x="142" y="4"/>
                  </a:lnTo>
                  <a:lnTo>
                    <a:pt x="162" y="18"/>
                  </a:lnTo>
                  <a:lnTo>
                    <a:pt x="182" y="38"/>
                  </a:lnTo>
                  <a:lnTo>
                    <a:pt x="204" y="60"/>
                  </a:lnTo>
                  <a:lnTo>
                    <a:pt x="225" y="78"/>
                  </a:lnTo>
                  <a:lnTo>
                    <a:pt x="249" y="9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198" name="Freeform 72"/>
            <p:cNvSpPr>
              <a:spLocks/>
            </p:cNvSpPr>
            <p:nvPr/>
          </p:nvSpPr>
          <p:spPr bwMode="auto">
            <a:xfrm>
              <a:off x="4170" y="989"/>
              <a:ext cx="44" cy="74"/>
            </a:xfrm>
            <a:custGeom>
              <a:avLst/>
              <a:gdLst>
                <a:gd name="T0" fmla="*/ 0 w 218"/>
                <a:gd name="T1" fmla="*/ 0 h 367"/>
                <a:gd name="T2" fmla="*/ 0 w 218"/>
                <a:gd name="T3" fmla="*/ 0 h 367"/>
                <a:gd name="T4" fmla="*/ 0 w 218"/>
                <a:gd name="T5" fmla="*/ 0 h 367"/>
                <a:gd name="T6" fmla="*/ 0 w 218"/>
                <a:gd name="T7" fmla="*/ 0 h 367"/>
                <a:gd name="T8" fmla="*/ 0 w 218"/>
                <a:gd name="T9" fmla="*/ 0 h 367"/>
                <a:gd name="T10" fmla="*/ 0 w 218"/>
                <a:gd name="T11" fmla="*/ 0 h 367"/>
                <a:gd name="T12" fmla="*/ 0 w 218"/>
                <a:gd name="T13" fmla="*/ 0 h 367"/>
                <a:gd name="T14" fmla="*/ 0 w 218"/>
                <a:gd name="T15" fmla="*/ 0 h 367"/>
                <a:gd name="T16" fmla="*/ 0 w 218"/>
                <a:gd name="T17" fmla="*/ 0 h 367"/>
                <a:gd name="T18" fmla="*/ 0 w 218"/>
                <a:gd name="T19" fmla="*/ 0 h 367"/>
                <a:gd name="T20" fmla="*/ 0 w 218"/>
                <a:gd name="T21" fmla="*/ 0 h 367"/>
                <a:gd name="T22" fmla="*/ 0 w 218"/>
                <a:gd name="T23" fmla="*/ 0 h 367"/>
                <a:gd name="T24" fmla="*/ 0 w 218"/>
                <a:gd name="T25" fmla="*/ 0 h 367"/>
                <a:gd name="T26" fmla="*/ 0 w 218"/>
                <a:gd name="T27" fmla="*/ 0 h 367"/>
                <a:gd name="T28" fmla="*/ 0 w 218"/>
                <a:gd name="T29" fmla="*/ 0 h 367"/>
                <a:gd name="T30" fmla="*/ 0 w 218"/>
                <a:gd name="T31" fmla="*/ 0 h 367"/>
                <a:gd name="T32" fmla="*/ 0 w 218"/>
                <a:gd name="T33" fmla="*/ 0 h 367"/>
                <a:gd name="T34" fmla="*/ 0 w 218"/>
                <a:gd name="T35" fmla="*/ 0 h 367"/>
                <a:gd name="T36" fmla="*/ 0 w 218"/>
                <a:gd name="T37" fmla="*/ 0 h 367"/>
                <a:gd name="T38" fmla="*/ 0 w 218"/>
                <a:gd name="T39" fmla="*/ 0 h 367"/>
                <a:gd name="T40" fmla="*/ 0 w 218"/>
                <a:gd name="T41" fmla="*/ 0 h 367"/>
                <a:gd name="T42" fmla="*/ 0 w 218"/>
                <a:gd name="T43" fmla="*/ 0 h 367"/>
                <a:gd name="T44" fmla="*/ 0 w 218"/>
                <a:gd name="T45" fmla="*/ 0 h 367"/>
                <a:gd name="T46" fmla="*/ 0 w 218"/>
                <a:gd name="T47" fmla="*/ 0 h 367"/>
                <a:gd name="T48" fmla="*/ 0 w 218"/>
                <a:gd name="T49" fmla="*/ 0 h 367"/>
                <a:gd name="T50" fmla="*/ 0 w 218"/>
                <a:gd name="T51" fmla="*/ 0 h 367"/>
                <a:gd name="T52" fmla="*/ 0 w 218"/>
                <a:gd name="T53" fmla="*/ 0 h 367"/>
                <a:gd name="T54" fmla="*/ 0 w 218"/>
                <a:gd name="T55" fmla="*/ 0 h 367"/>
                <a:gd name="T56" fmla="*/ 0 w 218"/>
                <a:gd name="T57" fmla="*/ 0 h 367"/>
                <a:gd name="T58" fmla="*/ 0 w 218"/>
                <a:gd name="T59" fmla="*/ 0 h 367"/>
                <a:gd name="T60" fmla="*/ 0 w 218"/>
                <a:gd name="T61" fmla="*/ 0 h 367"/>
                <a:gd name="T62" fmla="*/ 0 w 218"/>
                <a:gd name="T63" fmla="*/ 0 h 367"/>
                <a:gd name="T64" fmla="*/ 0 w 218"/>
                <a:gd name="T65" fmla="*/ 0 h 367"/>
                <a:gd name="T66" fmla="*/ 0 w 218"/>
                <a:gd name="T67" fmla="*/ 0 h 3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367"/>
                <a:gd name="T104" fmla="*/ 218 w 218"/>
                <a:gd name="T105" fmla="*/ 367 h 3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367">
                  <a:moveTo>
                    <a:pt x="218" y="52"/>
                  </a:moveTo>
                  <a:lnTo>
                    <a:pt x="213" y="91"/>
                  </a:lnTo>
                  <a:lnTo>
                    <a:pt x="208" y="130"/>
                  </a:lnTo>
                  <a:lnTo>
                    <a:pt x="204" y="168"/>
                  </a:lnTo>
                  <a:lnTo>
                    <a:pt x="201" y="208"/>
                  </a:lnTo>
                  <a:lnTo>
                    <a:pt x="198" y="246"/>
                  </a:lnTo>
                  <a:lnTo>
                    <a:pt x="198" y="286"/>
                  </a:lnTo>
                  <a:lnTo>
                    <a:pt x="201" y="324"/>
                  </a:lnTo>
                  <a:lnTo>
                    <a:pt x="208" y="364"/>
                  </a:lnTo>
                  <a:lnTo>
                    <a:pt x="188" y="366"/>
                  </a:lnTo>
                  <a:lnTo>
                    <a:pt x="168" y="367"/>
                  </a:lnTo>
                  <a:lnTo>
                    <a:pt x="149" y="366"/>
                  </a:lnTo>
                  <a:lnTo>
                    <a:pt x="131" y="365"/>
                  </a:lnTo>
                  <a:lnTo>
                    <a:pt x="112" y="361"/>
                  </a:lnTo>
                  <a:lnTo>
                    <a:pt x="95" y="355"/>
                  </a:lnTo>
                  <a:lnTo>
                    <a:pt x="77" y="348"/>
                  </a:lnTo>
                  <a:lnTo>
                    <a:pt x="62" y="342"/>
                  </a:lnTo>
                  <a:lnTo>
                    <a:pt x="66" y="320"/>
                  </a:lnTo>
                  <a:lnTo>
                    <a:pt x="71" y="295"/>
                  </a:lnTo>
                  <a:lnTo>
                    <a:pt x="76" y="266"/>
                  </a:lnTo>
                  <a:lnTo>
                    <a:pt x="80" y="237"/>
                  </a:lnTo>
                  <a:lnTo>
                    <a:pt x="79" y="207"/>
                  </a:lnTo>
                  <a:lnTo>
                    <a:pt x="76" y="178"/>
                  </a:lnTo>
                  <a:lnTo>
                    <a:pt x="67" y="149"/>
                  </a:lnTo>
                  <a:lnTo>
                    <a:pt x="52" y="126"/>
                  </a:lnTo>
                  <a:lnTo>
                    <a:pt x="28" y="115"/>
                  </a:lnTo>
                  <a:lnTo>
                    <a:pt x="14" y="103"/>
                  </a:lnTo>
                  <a:lnTo>
                    <a:pt x="6" y="89"/>
                  </a:lnTo>
                  <a:lnTo>
                    <a:pt x="2" y="74"/>
                  </a:lnTo>
                  <a:lnTo>
                    <a:pt x="1" y="55"/>
                  </a:lnTo>
                  <a:lnTo>
                    <a:pt x="1" y="39"/>
                  </a:lnTo>
                  <a:lnTo>
                    <a:pt x="1" y="19"/>
                  </a:lnTo>
                  <a:lnTo>
                    <a:pt x="0" y="0"/>
                  </a:lnTo>
                  <a:lnTo>
                    <a:pt x="218" y="52"/>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199" name="Freeform 73"/>
            <p:cNvSpPr>
              <a:spLocks/>
            </p:cNvSpPr>
            <p:nvPr/>
          </p:nvSpPr>
          <p:spPr bwMode="auto">
            <a:xfrm>
              <a:off x="4249" y="1006"/>
              <a:ext cx="46" cy="66"/>
            </a:xfrm>
            <a:custGeom>
              <a:avLst/>
              <a:gdLst>
                <a:gd name="T0" fmla="*/ 0 w 229"/>
                <a:gd name="T1" fmla="*/ 0 h 331"/>
                <a:gd name="T2" fmla="*/ 0 w 229"/>
                <a:gd name="T3" fmla="*/ 0 h 331"/>
                <a:gd name="T4" fmla="*/ 0 w 229"/>
                <a:gd name="T5" fmla="*/ 0 h 331"/>
                <a:gd name="T6" fmla="*/ 0 w 229"/>
                <a:gd name="T7" fmla="*/ 0 h 331"/>
                <a:gd name="T8" fmla="*/ 0 w 229"/>
                <a:gd name="T9" fmla="*/ 0 h 331"/>
                <a:gd name="T10" fmla="*/ 0 w 229"/>
                <a:gd name="T11" fmla="*/ 0 h 331"/>
                <a:gd name="T12" fmla="*/ 0 w 229"/>
                <a:gd name="T13" fmla="*/ 0 h 331"/>
                <a:gd name="T14" fmla="*/ 0 w 229"/>
                <a:gd name="T15" fmla="*/ 0 h 331"/>
                <a:gd name="T16" fmla="*/ 0 w 229"/>
                <a:gd name="T17" fmla="*/ 0 h 331"/>
                <a:gd name="T18" fmla="*/ 0 w 229"/>
                <a:gd name="T19" fmla="*/ 0 h 331"/>
                <a:gd name="T20" fmla="*/ 0 w 229"/>
                <a:gd name="T21" fmla="*/ 0 h 331"/>
                <a:gd name="T22" fmla="*/ 0 w 229"/>
                <a:gd name="T23" fmla="*/ 0 h 331"/>
                <a:gd name="T24" fmla="*/ 0 w 229"/>
                <a:gd name="T25" fmla="*/ 0 h 331"/>
                <a:gd name="T26" fmla="*/ 0 w 229"/>
                <a:gd name="T27" fmla="*/ 0 h 331"/>
                <a:gd name="T28" fmla="*/ 0 w 229"/>
                <a:gd name="T29" fmla="*/ 0 h 331"/>
                <a:gd name="T30" fmla="*/ 0 w 229"/>
                <a:gd name="T31" fmla="*/ 0 h 331"/>
                <a:gd name="T32" fmla="*/ 0 w 229"/>
                <a:gd name="T33" fmla="*/ 0 h 331"/>
                <a:gd name="T34" fmla="*/ 0 w 229"/>
                <a:gd name="T35" fmla="*/ 0 h 331"/>
                <a:gd name="T36" fmla="*/ 0 w 229"/>
                <a:gd name="T37" fmla="*/ 0 h 331"/>
                <a:gd name="T38" fmla="*/ 0 w 229"/>
                <a:gd name="T39" fmla="*/ 0 h 331"/>
                <a:gd name="T40" fmla="*/ 0 w 229"/>
                <a:gd name="T41" fmla="*/ 0 h 331"/>
                <a:gd name="T42" fmla="*/ 0 w 229"/>
                <a:gd name="T43" fmla="*/ 0 h 331"/>
                <a:gd name="T44" fmla="*/ 0 w 229"/>
                <a:gd name="T45" fmla="*/ 0 h 331"/>
                <a:gd name="T46" fmla="*/ 0 w 229"/>
                <a:gd name="T47" fmla="*/ 0 h 331"/>
                <a:gd name="T48" fmla="*/ 0 w 229"/>
                <a:gd name="T49" fmla="*/ 0 h 331"/>
                <a:gd name="T50" fmla="*/ 0 w 229"/>
                <a:gd name="T51" fmla="*/ 0 h 331"/>
                <a:gd name="T52" fmla="*/ 0 w 229"/>
                <a:gd name="T53" fmla="*/ 0 h 331"/>
                <a:gd name="T54" fmla="*/ 0 w 229"/>
                <a:gd name="T55" fmla="*/ 0 h 331"/>
                <a:gd name="T56" fmla="*/ 0 w 229"/>
                <a:gd name="T57" fmla="*/ 0 h 331"/>
                <a:gd name="T58" fmla="*/ 0 w 229"/>
                <a:gd name="T59" fmla="*/ 0 h 331"/>
                <a:gd name="T60" fmla="*/ 0 w 229"/>
                <a:gd name="T61" fmla="*/ 0 h 331"/>
                <a:gd name="T62" fmla="*/ 0 w 229"/>
                <a:gd name="T63" fmla="*/ 0 h 331"/>
                <a:gd name="T64" fmla="*/ 0 w 229"/>
                <a:gd name="T65" fmla="*/ 0 h 331"/>
                <a:gd name="T66" fmla="*/ 0 w 229"/>
                <a:gd name="T67" fmla="*/ 0 h 331"/>
                <a:gd name="T68" fmla="*/ 0 w 229"/>
                <a:gd name="T69" fmla="*/ 0 h 331"/>
                <a:gd name="T70" fmla="*/ 0 w 229"/>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9"/>
                <a:gd name="T109" fmla="*/ 0 h 331"/>
                <a:gd name="T110" fmla="*/ 229 w 229"/>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9" h="331">
                  <a:moveTo>
                    <a:pt x="229" y="114"/>
                  </a:moveTo>
                  <a:lnTo>
                    <a:pt x="194" y="133"/>
                  </a:lnTo>
                  <a:lnTo>
                    <a:pt x="181" y="153"/>
                  </a:lnTo>
                  <a:lnTo>
                    <a:pt x="181" y="175"/>
                  </a:lnTo>
                  <a:lnTo>
                    <a:pt x="191" y="197"/>
                  </a:lnTo>
                  <a:lnTo>
                    <a:pt x="203" y="220"/>
                  </a:lnTo>
                  <a:lnTo>
                    <a:pt x="210" y="243"/>
                  </a:lnTo>
                  <a:lnTo>
                    <a:pt x="206" y="266"/>
                  </a:lnTo>
                  <a:lnTo>
                    <a:pt x="187" y="290"/>
                  </a:lnTo>
                  <a:lnTo>
                    <a:pt x="168" y="275"/>
                  </a:lnTo>
                  <a:lnTo>
                    <a:pt x="151" y="271"/>
                  </a:lnTo>
                  <a:lnTo>
                    <a:pt x="134" y="273"/>
                  </a:lnTo>
                  <a:lnTo>
                    <a:pt x="120" y="283"/>
                  </a:lnTo>
                  <a:lnTo>
                    <a:pt x="106" y="295"/>
                  </a:lnTo>
                  <a:lnTo>
                    <a:pt x="91" y="308"/>
                  </a:lnTo>
                  <a:lnTo>
                    <a:pt x="76" y="321"/>
                  </a:lnTo>
                  <a:lnTo>
                    <a:pt x="63" y="331"/>
                  </a:lnTo>
                  <a:lnTo>
                    <a:pt x="65" y="318"/>
                  </a:lnTo>
                  <a:lnTo>
                    <a:pt x="67" y="307"/>
                  </a:lnTo>
                  <a:lnTo>
                    <a:pt x="68" y="295"/>
                  </a:lnTo>
                  <a:lnTo>
                    <a:pt x="71" y="284"/>
                  </a:lnTo>
                  <a:lnTo>
                    <a:pt x="71" y="272"/>
                  </a:lnTo>
                  <a:lnTo>
                    <a:pt x="72" y="261"/>
                  </a:lnTo>
                  <a:lnTo>
                    <a:pt x="72" y="248"/>
                  </a:lnTo>
                  <a:lnTo>
                    <a:pt x="73" y="238"/>
                  </a:lnTo>
                  <a:lnTo>
                    <a:pt x="0" y="196"/>
                  </a:lnTo>
                  <a:lnTo>
                    <a:pt x="93" y="144"/>
                  </a:lnTo>
                  <a:lnTo>
                    <a:pt x="125" y="0"/>
                  </a:lnTo>
                  <a:lnTo>
                    <a:pt x="133" y="17"/>
                  </a:lnTo>
                  <a:lnTo>
                    <a:pt x="140" y="38"/>
                  </a:lnTo>
                  <a:lnTo>
                    <a:pt x="145" y="61"/>
                  </a:lnTo>
                  <a:lnTo>
                    <a:pt x="153" y="83"/>
                  </a:lnTo>
                  <a:lnTo>
                    <a:pt x="161" y="101"/>
                  </a:lnTo>
                  <a:lnTo>
                    <a:pt x="177" y="114"/>
                  </a:lnTo>
                  <a:lnTo>
                    <a:pt x="197" y="118"/>
                  </a:lnTo>
                  <a:lnTo>
                    <a:pt x="229"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200" name="Freeform 74"/>
            <p:cNvSpPr>
              <a:spLocks/>
            </p:cNvSpPr>
            <p:nvPr/>
          </p:nvSpPr>
          <p:spPr bwMode="auto">
            <a:xfrm>
              <a:off x="4029" y="1022"/>
              <a:ext cx="116" cy="176"/>
            </a:xfrm>
            <a:custGeom>
              <a:avLst/>
              <a:gdLst>
                <a:gd name="T0" fmla="*/ 0 w 581"/>
                <a:gd name="T1" fmla="*/ 0 h 879"/>
                <a:gd name="T2" fmla="*/ 0 w 581"/>
                <a:gd name="T3" fmla="*/ 0 h 879"/>
                <a:gd name="T4" fmla="*/ 0 w 581"/>
                <a:gd name="T5" fmla="*/ 0 h 879"/>
                <a:gd name="T6" fmla="*/ 0 w 581"/>
                <a:gd name="T7" fmla="*/ 0 h 879"/>
                <a:gd name="T8" fmla="*/ 0 w 581"/>
                <a:gd name="T9" fmla="*/ 0 h 879"/>
                <a:gd name="T10" fmla="*/ 0 w 581"/>
                <a:gd name="T11" fmla="*/ 0 h 879"/>
                <a:gd name="T12" fmla="*/ 0 w 581"/>
                <a:gd name="T13" fmla="*/ 0 h 879"/>
                <a:gd name="T14" fmla="*/ 0 w 581"/>
                <a:gd name="T15" fmla="*/ 0 h 879"/>
                <a:gd name="T16" fmla="*/ 0 w 581"/>
                <a:gd name="T17" fmla="*/ 0 h 879"/>
                <a:gd name="T18" fmla="*/ 0 w 581"/>
                <a:gd name="T19" fmla="*/ 0 h 879"/>
                <a:gd name="T20" fmla="*/ 0 w 581"/>
                <a:gd name="T21" fmla="*/ 0 h 879"/>
                <a:gd name="T22" fmla="*/ 0 w 581"/>
                <a:gd name="T23" fmla="*/ 0 h 879"/>
                <a:gd name="T24" fmla="*/ 0 w 581"/>
                <a:gd name="T25" fmla="*/ 0 h 879"/>
                <a:gd name="T26" fmla="*/ 0 w 581"/>
                <a:gd name="T27" fmla="*/ 0 h 879"/>
                <a:gd name="T28" fmla="*/ 0 w 581"/>
                <a:gd name="T29" fmla="*/ 0 h 879"/>
                <a:gd name="T30" fmla="*/ 0 w 581"/>
                <a:gd name="T31" fmla="*/ 0 h 879"/>
                <a:gd name="T32" fmla="*/ 0 w 581"/>
                <a:gd name="T33" fmla="*/ 0 h 879"/>
                <a:gd name="T34" fmla="*/ 0 w 581"/>
                <a:gd name="T35" fmla="*/ 0 h 879"/>
                <a:gd name="T36" fmla="*/ 0 w 581"/>
                <a:gd name="T37" fmla="*/ 0 h 879"/>
                <a:gd name="T38" fmla="*/ 0 w 581"/>
                <a:gd name="T39" fmla="*/ 0 h 879"/>
                <a:gd name="T40" fmla="*/ 0 w 581"/>
                <a:gd name="T41" fmla="*/ 0 h 879"/>
                <a:gd name="T42" fmla="*/ 0 w 581"/>
                <a:gd name="T43" fmla="*/ 0 h 879"/>
                <a:gd name="T44" fmla="*/ 0 w 581"/>
                <a:gd name="T45" fmla="*/ 0 h 879"/>
                <a:gd name="T46" fmla="*/ 0 w 581"/>
                <a:gd name="T47" fmla="*/ 0 h 879"/>
                <a:gd name="T48" fmla="*/ 0 w 581"/>
                <a:gd name="T49" fmla="*/ 0 h 879"/>
                <a:gd name="T50" fmla="*/ 0 w 581"/>
                <a:gd name="T51" fmla="*/ 0 h 879"/>
                <a:gd name="T52" fmla="*/ 0 w 581"/>
                <a:gd name="T53" fmla="*/ 0 h 879"/>
                <a:gd name="T54" fmla="*/ 0 w 581"/>
                <a:gd name="T55" fmla="*/ 0 h 879"/>
                <a:gd name="T56" fmla="*/ 0 w 581"/>
                <a:gd name="T57" fmla="*/ 0 h 879"/>
                <a:gd name="T58" fmla="*/ 0 w 581"/>
                <a:gd name="T59" fmla="*/ 0 h 879"/>
                <a:gd name="T60" fmla="*/ 0 w 581"/>
                <a:gd name="T61" fmla="*/ 0 h 879"/>
                <a:gd name="T62" fmla="*/ 0 w 581"/>
                <a:gd name="T63" fmla="*/ 0 h 879"/>
                <a:gd name="T64" fmla="*/ 0 w 581"/>
                <a:gd name="T65" fmla="*/ 0 h 879"/>
                <a:gd name="T66" fmla="*/ 0 w 581"/>
                <a:gd name="T67" fmla="*/ 0 h 879"/>
                <a:gd name="T68" fmla="*/ 0 w 581"/>
                <a:gd name="T69" fmla="*/ 0 h 879"/>
                <a:gd name="T70" fmla="*/ 0 w 581"/>
                <a:gd name="T71" fmla="*/ 0 h 879"/>
                <a:gd name="T72" fmla="*/ 0 w 581"/>
                <a:gd name="T73" fmla="*/ 0 h 879"/>
                <a:gd name="T74" fmla="*/ 0 w 581"/>
                <a:gd name="T75" fmla="*/ 0 h 879"/>
                <a:gd name="T76" fmla="*/ 0 w 581"/>
                <a:gd name="T77" fmla="*/ 0 h 879"/>
                <a:gd name="T78" fmla="*/ 0 w 581"/>
                <a:gd name="T79" fmla="*/ 0 h 879"/>
                <a:gd name="T80" fmla="*/ 0 w 581"/>
                <a:gd name="T81" fmla="*/ 0 h 879"/>
                <a:gd name="T82" fmla="*/ 0 w 581"/>
                <a:gd name="T83" fmla="*/ 0 h 879"/>
                <a:gd name="T84" fmla="*/ 0 w 581"/>
                <a:gd name="T85" fmla="*/ 0 h 879"/>
                <a:gd name="T86" fmla="*/ 0 w 581"/>
                <a:gd name="T87" fmla="*/ 0 h 879"/>
                <a:gd name="T88" fmla="*/ 0 w 581"/>
                <a:gd name="T89" fmla="*/ 0 h 879"/>
                <a:gd name="T90" fmla="*/ 0 w 581"/>
                <a:gd name="T91" fmla="*/ 0 h 879"/>
                <a:gd name="T92" fmla="*/ 0 w 581"/>
                <a:gd name="T93" fmla="*/ 0 h 879"/>
                <a:gd name="T94" fmla="*/ 0 w 581"/>
                <a:gd name="T95" fmla="*/ 0 h 879"/>
                <a:gd name="T96" fmla="*/ 0 w 581"/>
                <a:gd name="T97" fmla="*/ 0 h 879"/>
                <a:gd name="T98" fmla="*/ 0 w 581"/>
                <a:gd name="T99" fmla="*/ 0 h 879"/>
                <a:gd name="T100" fmla="*/ 0 w 581"/>
                <a:gd name="T101" fmla="*/ 0 h 879"/>
                <a:gd name="T102" fmla="*/ 0 w 581"/>
                <a:gd name="T103" fmla="*/ 0 h 879"/>
                <a:gd name="T104" fmla="*/ 0 w 581"/>
                <a:gd name="T105" fmla="*/ 0 h 879"/>
                <a:gd name="T106" fmla="*/ 0 w 581"/>
                <a:gd name="T107" fmla="*/ 0 h 879"/>
                <a:gd name="T108" fmla="*/ 0 w 581"/>
                <a:gd name="T109" fmla="*/ 0 h 879"/>
                <a:gd name="T110" fmla="*/ 0 w 581"/>
                <a:gd name="T111" fmla="*/ 0 h 879"/>
                <a:gd name="T112" fmla="*/ 0 w 581"/>
                <a:gd name="T113" fmla="*/ 0 h 879"/>
                <a:gd name="T114" fmla="*/ 0 w 581"/>
                <a:gd name="T115" fmla="*/ 0 h 879"/>
                <a:gd name="T116" fmla="*/ 0 w 581"/>
                <a:gd name="T117" fmla="*/ 0 h 879"/>
                <a:gd name="T118" fmla="*/ 0 w 581"/>
                <a:gd name="T119" fmla="*/ 0 h 879"/>
                <a:gd name="T120" fmla="*/ 0 w 581"/>
                <a:gd name="T121" fmla="*/ 0 h 879"/>
                <a:gd name="T122" fmla="*/ 0 w 581"/>
                <a:gd name="T123" fmla="*/ 0 h 879"/>
                <a:gd name="T124" fmla="*/ 0 w 581"/>
                <a:gd name="T125" fmla="*/ 0 h 8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1"/>
                <a:gd name="T190" fmla="*/ 0 h 879"/>
                <a:gd name="T191" fmla="*/ 581 w 581"/>
                <a:gd name="T192" fmla="*/ 879 h 8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1" h="879">
                  <a:moveTo>
                    <a:pt x="415" y="26"/>
                  </a:moveTo>
                  <a:lnTo>
                    <a:pt x="409" y="44"/>
                  </a:lnTo>
                  <a:lnTo>
                    <a:pt x="409" y="62"/>
                  </a:lnTo>
                  <a:lnTo>
                    <a:pt x="413" y="78"/>
                  </a:lnTo>
                  <a:lnTo>
                    <a:pt x="424" y="93"/>
                  </a:lnTo>
                  <a:lnTo>
                    <a:pt x="435" y="106"/>
                  </a:lnTo>
                  <a:lnTo>
                    <a:pt x="451" y="119"/>
                  </a:lnTo>
                  <a:lnTo>
                    <a:pt x="467" y="130"/>
                  </a:lnTo>
                  <a:lnTo>
                    <a:pt x="487" y="140"/>
                  </a:lnTo>
                  <a:lnTo>
                    <a:pt x="498" y="141"/>
                  </a:lnTo>
                  <a:lnTo>
                    <a:pt x="510" y="140"/>
                  </a:lnTo>
                  <a:lnTo>
                    <a:pt x="521" y="138"/>
                  </a:lnTo>
                  <a:lnTo>
                    <a:pt x="533" y="136"/>
                  </a:lnTo>
                  <a:lnTo>
                    <a:pt x="545" y="134"/>
                  </a:lnTo>
                  <a:lnTo>
                    <a:pt x="557" y="136"/>
                  </a:lnTo>
                  <a:lnTo>
                    <a:pt x="568" y="140"/>
                  </a:lnTo>
                  <a:lnTo>
                    <a:pt x="581" y="150"/>
                  </a:lnTo>
                  <a:lnTo>
                    <a:pt x="560" y="160"/>
                  </a:lnTo>
                  <a:lnTo>
                    <a:pt x="556" y="154"/>
                  </a:lnTo>
                  <a:lnTo>
                    <a:pt x="548" y="154"/>
                  </a:lnTo>
                  <a:lnTo>
                    <a:pt x="537" y="153"/>
                  </a:lnTo>
                  <a:lnTo>
                    <a:pt x="529" y="150"/>
                  </a:lnTo>
                  <a:lnTo>
                    <a:pt x="517" y="164"/>
                  </a:lnTo>
                  <a:lnTo>
                    <a:pt x="516" y="175"/>
                  </a:lnTo>
                  <a:lnTo>
                    <a:pt x="521" y="185"/>
                  </a:lnTo>
                  <a:lnTo>
                    <a:pt x="530" y="196"/>
                  </a:lnTo>
                  <a:lnTo>
                    <a:pt x="538" y="205"/>
                  </a:lnTo>
                  <a:lnTo>
                    <a:pt x="545" y="215"/>
                  </a:lnTo>
                  <a:lnTo>
                    <a:pt x="545" y="228"/>
                  </a:lnTo>
                  <a:lnTo>
                    <a:pt x="539" y="243"/>
                  </a:lnTo>
                  <a:lnTo>
                    <a:pt x="530" y="239"/>
                  </a:lnTo>
                  <a:lnTo>
                    <a:pt x="521" y="231"/>
                  </a:lnTo>
                  <a:lnTo>
                    <a:pt x="510" y="219"/>
                  </a:lnTo>
                  <a:lnTo>
                    <a:pt x="499" y="208"/>
                  </a:lnTo>
                  <a:lnTo>
                    <a:pt x="487" y="194"/>
                  </a:lnTo>
                  <a:lnTo>
                    <a:pt x="475" y="185"/>
                  </a:lnTo>
                  <a:lnTo>
                    <a:pt x="460" y="179"/>
                  </a:lnTo>
                  <a:lnTo>
                    <a:pt x="446" y="180"/>
                  </a:lnTo>
                  <a:lnTo>
                    <a:pt x="436" y="222"/>
                  </a:lnTo>
                  <a:lnTo>
                    <a:pt x="427" y="217"/>
                  </a:lnTo>
                  <a:lnTo>
                    <a:pt x="419" y="211"/>
                  </a:lnTo>
                  <a:lnTo>
                    <a:pt x="410" y="204"/>
                  </a:lnTo>
                  <a:lnTo>
                    <a:pt x="402" y="199"/>
                  </a:lnTo>
                  <a:lnTo>
                    <a:pt x="393" y="192"/>
                  </a:lnTo>
                  <a:lnTo>
                    <a:pt x="384" y="189"/>
                  </a:lnTo>
                  <a:lnTo>
                    <a:pt x="373" y="187"/>
                  </a:lnTo>
                  <a:lnTo>
                    <a:pt x="363" y="191"/>
                  </a:lnTo>
                  <a:lnTo>
                    <a:pt x="360" y="203"/>
                  </a:lnTo>
                  <a:lnTo>
                    <a:pt x="356" y="214"/>
                  </a:lnTo>
                  <a:lnTo>
                    <a:pt x="348" y="222"/>
                  </a:lnTo>
                  <a:lnTo>
                    <a:pt x="339" y="230"/>
                  </a:lnTo>
                  <a:lnTo>
                    <a:pt x="329" y="237"/>
                  </a:lnTo>
                  <a:lnTo>
                    <a:pt x="319" y="245"/>
                  </a:lnTo>
                  <a:lnTo>
                    <a:pt x="308" y="253"/>
                  </a:lnTo>
                  <a:lnTo>
                    <a:pt x="300" y="264"/>
                  </a:lnTo>
                  <a:lnTo>
                    <a:pt x="308" y="273"/>
                  </a:lnTo>
                  <a:lnTo>
                    <a:pt x="319" y="280"/>
                  </a:lnTo>
                  <a:lnTo>
                    <a:pt x="329" y="284"/>
                  </a:lnTo>
                  <a:lnTo>
                    <a:pt x="339" y="290"/>
                  </a:lnTo>
                  <a:lnTo>
                    <a:pt x="348" y="295"/>
                  </a:lnTo>
                  <a:lnTo>
                    <a:pt x="356" y="302"/>
                  </a:lnTo>
                  <a:lnTo>
                    <a:pt x="360" y="312"/>
                  </a:lnTo>
                  <a:lnTo>
                    <a:pt x="363" y="326"/>
                  </a:lnTo>
                  <a:lnTo>
                    <a:pt x="290" y="378"/>
                  </a:lnTo>
                  <a:lnTo>
                    <a:pt x="294" y="387"/>
                  </a:lnTo>
                  <a:lnTo>
                    <a:pt x="300" y="393"/>
                  </a:lnTo>
                  <a:lnTo>
                    <a:pt x="307" y="396"/>
                  </a:lnTo>
                  <a:lnTo>
                    <a:pt x="317" y="398"/>
                  </a:lnTo>
                  <a:lnTo>
                    <a:pt x="325" y="396"/>
                  </a:lnTo>
                  <a:lnTo>
                    <a:pt x="334" y="395"/>
                  </a:lnTo>
                  <a:lnTo>
                    <a:pt x="343" y="392"/>
                  </a:lnTo>
                  <a:lnTo>
                    <a:pt x="352" y="388"/>
                  </a:lnTo>
                  <a:lnTo>
                    <a:pt x="374" y="378"/>
                  </a:lnTo>
                  <a:lnTo>
                    <a:pt x="373" y="392"/>
                  </a:lnTo>
                  <a:lnTo>
                    <a:pt x="371" y="411"/>
                  </a:lnTo>
                  <a:lnTo>
                    <a:pt x="366" y="434"/>
                  </a:lnTo>
                  <a:lnTo>
                    <a:pt x="359" y="457"/>
                  </a:lnTo>
                  <a:lnTo>
                    <a:pt x="348" y="480"/>
                  </a:lnTo>
                  <a:lnTo>
                    <a:pt x="333" y="499"/>
                  </a:lnTo>
                  <a:lnTo>
                    <a:pt x="314" y="514"/>
                  </a:lnTo>
                  <a:lnTo>
                    <a:pt x="290" y="523"/>
                  </a:lnTo>
                  <a:lnTo>
                    <a:pt x="281" y="527"/>
                  </a:lnTo>
                  <a:lnTo>
                    <a:pt x="272" y="532"/>
                  </a:lnTo>
                  <a:lnTo>
                    <a:pt x="263" y="533"/>
                  </a:lnTo>
                  <a:lnTo>
                    <a:pt x="255" y="534"/>
                  </a:lnTo>
                  <a:lnTo>
                    <a:pt x="245" y="534"/>
                  </a:lnTo>
                  <a:lnTo>
                    <a:pt x="238" y="539"/>
                  </a:lnTo>
                  <a:lnTo>
                    <a:pt x="232" y="544"/>
                  </a:lnTo>
                  <a:lnTo>
                    <a:pt x="228" y="554"/>
                  </a:lnTo>
                  <a:lnTo>
                    <a:pt x="245" y="567"/>
                  </a:lnTo>
                  <a:lnTo>
                    <a:pt x="261" y="584"/>
                  </a:lnTo>
                  <a:lnTo>
                    <a:pt x="273" y="602"/>
                  </a:lnTo>
                  <a:lnTo>
                    <a:pt x="284" y="624"/>
                  </a:lnTo>
                  <a:lnTo>
                    <a:pt x="290" y="647"/>
                  </a:lnTo>
                  <a:lnTo>
                    <a:pt x="296" y="671"/>
                  </a:lnTo>
                  <a:lnTo>
                    <a:pt x="298" y="694"/>
                  </a:lnTo>
                  <a:lnTo>
                    <a:pt x="300" y="719"/>
                  </a:lnTo>
                  <a:lnTo>
                    <a:pt x="298" y="746"/>
                  </a:lnTo>
                  <a:lnTo>
                    <a:pt x="290" y="769"/>
                  </a:lnTo>
                  <a:lnTo>
                    <a:pt x="276" y="787"/>
                  </a:lnTo>
                  <a:lnTo>
                    <a:pt x="259" y="805"/>
                  </a:lnTo>
                  <a:lnTo>
                    <a:pt x="238" y="820"/>
                  </a:lnTo>
                  <a:lnTo>
                    <a:pt x="218" y="836"/>
                  </a:lnTo>
                  <a:lnTo>
                    <a:pt x="200" y="854"/>
                  </a:lnTo>
                  <a:lnTo>
                    <a:pt x="186" y="875"/>
                  </a:lnTo>
                  <a:lnTo>
                    <a:pt x="174" y="878"/>
                  </a:lnTo>
                  <a:lnTo>
                    <a:pt x="163" y="879"/>
                  </a:lnTo>
                  <a:lnTo>
                    <a:pt x="151" y="878"/>
                  </a:lnTo>
                  <a:lnTo>
                    <a:pt x="141" y="875"/>
                  </a:lnTo>
                  <a:lnTo>
                    <a:pt x="130" y="870"/>
                  </a:lnTo>
                  <a:lnTo>
                    <a:pt x="121" y="863"/>
                  </a:lnTo>
                  <a:lnTo>
                    <a:pt x="111" y="854"/>
                  </a:lnTo>
                  <a:lnTo>
                    <a:pt x="104" y="845"/>
                  </a:lnTo>
                  <a:lnTo>
                    <a:pt x="119" y="832"/>
                  </a:lnTo>
                  <a:lnTo>
                    <a:pt x="135" y="821"/>
                  </a:lnTo>
                  <a:lnTo>
                    <a:pt x="151" y="809"/>
                  </a:lnTo>
                  <a:lnTo>
                    <a:pt x="168" y="797"/>
                  </a:lnTo>
                  <a:lnTo>
                    <a:pt x="183" y="785"/>
                  </a:lnTo>
                  <a:lnTo>
                    <a:pt x="197" y="774"/>
                  </a:lnTo>
                  <a:lnTo>
                    <a:pt x="208" y="761"/>
                  </a:lnTo>
                  <a:lnTo>
                    <a:pt x="218" y="751"/>
                  </a:lnTo>
                  <a:lnTo>
                    <a:pt x="201" y="745"/>
                  </a:lnTo>
                  <a:lnTo>
                    <a:pt x="186" y="746"/>
                  </a:lnTo>
                  <a:lnTo>
                    <a:pt x="169" y="752"/>
                  </a:lnTo>
                  <a:lnTo>
                    <a:pt x="155" y="761"/>
                  </a:lnTo>
                  <a:lnTo>
                    <a:pt x="139" y="770"/>
                  </a:lnTo>
                  <a:lnTo>
                    <a:pt x="124" y="781"/>
                  </a:lnTo>
                  <a:lnTo>
                    <a:pt x="108" y="793"/>
                  </a:lnTo>
                  <a:lnTo>
                    <a:pt x="94" y="803"/>
                  </a:lnTo>
                  <a:lnTo>
                    <a:pt x="81" y="777"/>
                  </a:lnTo>
                  <a:lnTo>
                    <a:pt x="83" y="757"/>
                  </a:lnTo>
                  <a:lnTo>
                    <a:pt x="95" y="737"/>
                  </a:lnTo>
                  <a:lnTo>
                    <a:pt x="115" y="722"/>
                  </a:lnTo>
                  <a:lnTo>
                    <a:pt x="138" y="706"/>
                  </a:lnTo>
                  <a:lnTo>
                    <a:pt x="164" y="691"/>
                  </a:lnTo>
                  <a:lnTo>
                    <a:pt x="187" y="674"/>
                  </a:lnTo>
                  <a:lnTo>
                    <a:pt x="208" y="657"/>
                  </a:lnTo>
                  <a:lnTo>
                    <a:pt x="215" y="658"/>
                  </a:lnTo>
                  <a:lnTo>
                    <a:pt x="221" y="661"/>
                  </a:lnTo>
                  <a:lnTo>
                    <a:pt x="226" y="662"/>
                  </a:lnTo>
                  <a:lnTo>
                    <a:pt x="228" y="657"/>
                  </a:lnTo>
                  <a:lnTo>
                    <a:pt x="230" y="649"/>
                  </a:lnTo>
                  <a:lnTo>
                    <a:pt x="226" y="641"/>
                  </a:lnTo>
                  <a:lnTo>
                    <a:pt x="220" y="633"/>
                  </a:lnTo>
                  <a:lnTo>
                    <a:pt x="218" y="627"/>
                  </a:lnTo>
                  <a:lnTo>
                    <a:pt x="204" y="630"/>
                  </a:lnTo>
                  <a:lnTo>
                    <a:pt x="191" y="635"/>
                  </a:lnTo>
                  <a:lnTo>
                    <a:pt x="175" y="638"/>
                  </a:lnTo>
                  <a:lnTo>
                    <a:pt x="160" y="643"/>
                  </a:lnTo>
                  <a:lnTo>
                    <a:pt x="143" y="645"/>
                  </a:lnTo>
                  <a:lnTo>
                    <a:pt x="129" y="645"/>
                  </a:lnTo>
                  <a:lnTo>
                    <a:pt x="115" y="641"/>
                  </a:lnTo>
                  <a:lnTo>
                    <a:pt x="104" y="637"/>
                  </a:lnTo>
                  <a:lnTo>
                    <a:pt x="113" y="617"/>
                  </a:lnTo>
                  <a:lnTo>
                    <a:pt x="125" y="600"/>
                  </a:lnTo>
                  <a:lnTo>
                    <a:pt x="139" y="583"/>
                  </a:lnTo>
                  <a:lnTo>
                    <a:pt x="156" y="569"/>
                  </a:lnTo>
                  <a:lnTo>
                    <a:pt x="172" y="556"/>
                  </a:lnTo>
                  <a:lnTo>
                    <a:pt x="189" y="545"/>
                  </a:lnTo>
                  <a:lnTo>
                    <a:pt x="204" y="537"/>
                  </a:lnTo>
                  <a:lnTo>
                    <a:pt x="218" y="533"/>
                  </a:lnTo>
                  <a:lnTo>
                    <a:pt x="216" y="523"/>
                  </a:lnTo>
                  <a:lnTo>
                    <a:pt x="210" y="516"/>
                  </a:lnTo>
                  <a:lnTo>
                    <a:pt x="203" y="513"/>
                  </a:lnTo>
                  <a:lnTo>
                    <a:pt x="195" y="513"/>
                  </a:lnTo>
                  <a:lnTo>
                    <a:pt x="186" y="513"/>
                  </a:lnTo>
                  <a:lnTo>
                    <a:pt x="177" y="515"/>
                  </a:lnTo>
                  <a:lnTo>
                    <a:pt x="171" y="518"/>
                  </a:lnTo>
                  <a:lnTo>
                    <a:pt x="166" y="523"/>
                  </a:lnTo>
                  <a:lnTo>
                    <a:pt x="72" y="595"/>
                  </a:lnTo>
                  <a:lnTo>
                    <a:pt x="64" y="593"/>
                  </a:lnTo>
                  <a:lnTo>
                    <a:pt x="59" y="588"/>
                  </a:lnTo>
                  <a:lnTo>
                    <a:pt x="53" y="580"/>
                  </a:lnTo>
                  <a:lnTo>
                    <a:pt x="50" y="572"/>
                  </a:lnTo>
                  <a:lnTo>
                    <a:pt x="46" y="563"/>
                  </a:lnTo>
                  <a:lnTo>
                    <a:pt x="47" y="556"/>
                  </a:lnTo>
                  <a:lnTo>
                    <a:pt x="47" y="548"/>
                  </a:lnTo>
                  <a:lnTo>
                    <a:pt x="52" y="543"/>
                  </a:lnTo>
                  <a:lnTo>
                    <a:pt x="83" y="535"/>
                  </a:lnTo>
                  <a:lnTo>
                    <a:pt x="113" y="523"/>
                  </a:lnTo>
                  <a:lnTo>
                    <a:pt x="138" y="506"/>
                  </a:lnTo>
                  <a:lnTo>
                    <a:pt x="163" y="485"/>
                  </a:lnTo>
                  <a:lnTo>
                    <a:pt x="185" y="463"/>
                  </a:lnTo>
                  <a:lnTo>
                    <a:pt x="209" y="440"/>
                  </a:lnTo>
                  <a:lnTo>
                    <a:pt x="233" y="418"/>
                  </a:lnTo>
                  <a:lnTo>
                    <a:pt x="260" y="398"/>
                  </a:lnTo>
                  <a:lnTo>
                    <a:pt x="232" y="393"/>
                  </a:lnTo>
                  <a:lnTo>
                    <a:pt x="207" y="400"/>
                  </a:lnTo>
                  <a:lnTo>
                    <a:pt x="183" y="413"/>
                  </a:lnTo>
                  <a:lnTo>
                    <a:pt x="160" y="431"/>
                  </a:lnTo>
                  <a:lnTo>
                    <a:pt x="137" y="447"/>
                  </a:lnTo>
                  <a:lnTo>
                    <a:pt x="113" y="460"/>
                  </a:lnTo>
                  <a:lnTo>
                    <a:pt x="87" y="461"/>
                  </a:lnTo>
                  <a:lnTo>
                    <a:pt x="62" y="450"/>
                  </a:lnTo>
                  <a:lnTo>
                    <a:pt x="79" y="431"/>
                  </a:lnTo>
                  <a:lnTo>
                    <a:pt x="99" y="413"/>
                  </a:lnTo>
                  <a:lnTo>
                    <a:pt x="121" y="396"/>
                  </a:lnTo>
                  <a:lnTo>
                    <a:pt x="143" y="380"/>
                  </a:lnTo>
                  <a:lnTo>
                    <a:pt x="165" y="362"/>
                  </a:lnTo>
                  <a:lnTo>
                    <a:pt x="185" y="345"/>
                  </a:lnTo>
                  <a:lnTo>
                    <a:pt x="203" y="325"/>
                  </a:lnTo>
                  <a:lnTo>
                    <a:pt x="218" y="305"/>
                  </a:lnTo>
                  <a:lnTo>
                    <a:pt x="191" y="308"/>
                  </a:lnTo>
                  <a:lnTo>
                    <a:pt x="165" y="318"/>
                  </a:lnTo>
                  <a:lnTo>
                    <a:pt x="139" y="334"/>
                  </a:lnTo>
                  <a:lnTo>
                    <a:pt x="115" y="353"/>
                  </a:lnTo>
                  <a:lnTo>
                    <a:pt x="91" y="373"/>
                  </a:lnTo>
                  <a:lnTo>
                    <a:pt x="68" y="392"/>
                  </a:lnTo>
                  <a:lnTo>
                    <a:pt x="44" y="406"/>
                  </a:lnTo>
                  <a:lnTo>
                    <a:pt x="21" y="419"/>
                  </a:lnTo>
                  <a:lnTo>
                    <a:pt x="0" y="419"/>
                  </a:lnTo>
                  <a:lnTo>
                    <a:pt x="3" y="395"/>
                  </a:lnTo>
                  <a:lnTo>
                    <a:pt x="9" y="373"/>
                  </a:lnTo>
                  <a:lnTo>
                    <a:pt x="16" y="351"/>
                  </a:lnTo>
                  <a:lnTo>
                    <a:pt x="27" y="332"/>
                  </a:lnTo>
                  <a:lnTo>
                    <a:pt x="38" y="314"/>
                  </a:lnTo>
                  <a:lnTo>
                    <a:pt x="53" y="300"/>
                  </a:lnTo>
                  <a:lnTo>
                    <a:pt x="71" y="290"/>
                  </a:lnTo>
                  <a:lnTo>
                    <a:pt x="94" y="284"/>
                  </a:lnTo>
                  <a:lnTo>
                    <a:pt x="104" y="284"/>
                  </a:lnTo>
                  <a:lnTo>
                    <a:pt x="115" y="288"/>
                  </a:lnTo>
                  <a:lnTo>
                    <a:pt x="126" y="291"/>
                  </a:lnTo>
                  <a:lnTo>
                    <a:pt x="138" y="295"/>
                  </a:lnTo>
                  <a:lnTo>
                    <a:pt x="148" y="295"/>
                  </a:lnTo>
                  <a:lnTo>
                    <a:pt x="158" y="292"/>
                  </a:lnTo>
                  <a:lnTo>
                    <a:pt x="167" y="286"/>
                  </a:lnTo>
                  <a:lnTo>
                    <a:pt x="176" y="274"/>
                  </a:lnTo>
                  <a:lnTo>
                    <a:pt x="169" y="254"/>
                  </a:lnTo>
                  <a:lnTo>
                    <a:pt x="166" y="236"/>
                  </a:lnTo>
                  <a:lnTo>
                    <a:pt x="165" y="219"/>
                  </a:lnTo>
                  <a:lnTo>
                    <a:pt x="167" y="202"/>
                  </a:lnTo>
                  <a:lnTo>
                    <a:pt x="171" y="185"/>
                  </a:lnTo>
                  <a:lnTo>
                    <a:pt x="177" y="170"/>
                  </a:lnTo>
                  <a:lnTo>
                    <a:pt x="186" y="154"/>
                  </a:lnTo>
                  <a:lnTo>
                    <a:pt x="198" y="140"/>
                  </a:lnTo>
                  <a:lnTo>
                    <a:pt x="260" y="128"/>
                  </a:lnTo>
                  <a:lnTo>
                    <a:pt x="253" y="110"/>
                  </a:lnTo>
                  <a:lnTo>
                    <a:pt x="250" y="91"/>
                  </a:lnTo>
                  <a:lnTo>
                    <a:pt x="250" y="70"/>
                  </a:lnTo>
                  <a:lnTo>
                    <a:pt x="253" y="51"/>
                  </a:lnTo>
                  <a:lnTo>
                    <a:pt x="260" y="31"/>
                  </a:lnTo>
                  <a:lnTo>
                    <a:pt x="272" y="17"/>
                  </a:lnTo>
                  <a:lnTo>
                    <a:pt x="289" y="6"/>
                  </a:lnTo>
                  <a:lnTo>
                    <a:pt x="311" y="4"/>
                  </a:lnTo>
                  <a:lnTo>
                    <a:pt x="324" y="0"/>
                  </a:lnTo>
                  <a:lnTo>
                    <a:pt x="339" y="0"/>
                  </a:lnTo>
                  <a:lnTo>
                    <a:pt x="352" y="0"/>
                  </a:lnTo>
                  <a:lnTo>
                    <a:pt x="366" y="3"/>
                  </a:lnTo>
                  <a:lnTo>
                    <a:pt x="377" y="5"/>
                  </a:lnTo>
                  <a:lnTo>
                    <a:pt x="390" y="11"/>
                  </a:lnTo>
                  <a:lnTo>
                    <a:pt x="402" y="17"/>
                  </a:lnTo>
                  <a:lnTo>
                    <a:pt x="415" y="2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201" name="Freeform 75"/>
            <p:cNvSpPr>
              <a:spLocks/>
            </p:cNvSpPr>
            <p:nvPr/>
          </p:nvSpPr>
          <p:spPr bwMode="auto">
            <a:xfrm>
              <a:off x="4091" y="1068"/>
              <a:ext cx="119" cy="108"/>
            </a:xfrm>
            <a:custGeom>
              <a:avLst/>
              <a:gdLst>
                <a:gd name="T0" fmla="*/ 0 w 591"/>
                <a:gd name="T1" fmla="*/ 0 h 540"/>
                <a:gd name="T2" fmla="*/ 0 w 591"/>
                <a:gd name="T3" fmla="*/ 0 h 540"/>
                <a:gd name="T4" fmla="*/ 0 w 591"/>
                <a:gd name="T5" fmla="*/ 0 h 540"/>
                <a:gd name="T6" fmla="*/ 0 w 591"/>
                <a:gd name="T7" fmla="*/ 0 h 540"/>
                <a:gd name="T8" fmla="*/ 0 w 591"/>
                <a:gd name="T9" fmla="*/ 0 h 540"/>
                <a:gd name="T10" fmla="*/ 0 w 591"/>
                <a:gd name="T11" fmla="*/ 0 h 540"/>
                <a:gd name="T12" fmla="*/ 0 w 591"/>
                <a:gd name="T13" fmla="*/ 0 h 540"/>
                <a:gd name="T14" fmla="*/ 0 w 591"/>
                <a:gd name="T15" fmla="*/ 0 h 540"/>
                <a:gd name="T16" fmla="*/ 0 w 591"/>
                <a:gd name="T17" fmla="*/ 0 h 540"/>
                <a:gd name="T18" fmla="*/ 0 w 591"/>
                <a:gd name="T19" fmla="*/ 0 h 540"/>
                <a:gd name="T20" fmla="*/ 0 w 591"/>
                <a:gd name="T21" fmla="*/ 0 h 540"/>
                <a:gd name="T22" fmla="*/ 0 w 591"/>
                <a:gd name="T23" fmla="*/ 0 h 540"/>
                <a:gd name="T24" fmla="*/ 0 w 591"/>
                <a:gd name="T25" fmla="*/ 0 h 540"/>
                <a:gd name="T26" fmla="*/ 0 w 591"/>
                <a:gd name="T27" fmla="*/ 0 h 540"/>
                <a:gd name="T28" fmla="*/ 0 w 591"/>
                <a:gd name="T29" fmla="*/ 0 h 540"/>
                <a:gd name="T30" fmla="*/ 0 w 591"/>
                <a:gd name="T31" fmla="*/ 0 h 540"/>
                <a:gd name="T32" fmla="*/ 0 w 591"/>
                <a:gd name="T33" fmla="*/ 0 h 540"/>
                <a:gd name="T34" fmla="*/ 0 w 591"/>
                <a:gd name="T35" fmla="*/ 0 h 540"/>
                <a:gd name="T36" fmla="*/ 0 w 591"/>
                <a:gd name="T37" fmla="*/ 0 h 540"/>
                <a:gd name="T38" fmla="*/ 0 w 591"/>
                <a:gd name="T39" fmla="*/ 0 h 540"/>
                <a:gd name="T40" fmla="*/ 0 w 591"/>
                <a:gd name="T41" fmla="*/ 0 h 540"/>
                <a:gd name="T42" fmla="*/ 0 w 591"/>
                <a:gd name="T43" fmla="*/ 0 h 540"/>
                <a:gd name="T44" fmla="*/ 0 w 591"/>
                <a:gd name="T45" fmla="*/ 0 h 540"/>
                <a:gd name="T46" fmla="*/ 0 w 591"/>
                <a:gd name="T47" fmla="*/ 0 h 540"/>
                <a:gd name="T48" fmla="*/ 0 w 591"/>
                <a:gd name="T49" fmla="*/ 0 h 540"/>
                <a:gd name="T50" fmla="*/ 0 w 591"/>
                <a:gd name="T51" fmla="*/ 0 h 540"/>
                <a:gd name="T52" fmla="*/ 0 w 591"/>
                <a:gd name="T53" fmla="*/ 0 h 540"/>
                <a:gd name="T54" fmla="*/ 0 w 591"/>
                <a:gd name="T55" fmla="*/ 0 h 540"/>
                <a:gd name="T56" fmla="*/ 0 w 591"/>
                <a:gd name="T57" fmla="*/ 0 h 540"/>
                <a:gd name="T58" fmla="*/ 0 w 591"/>
                <a:gd name="T59" fmla="*/ 0 h 540"/>
                <a:gd name="T60" fmla="*/ 0 w 591"/>
                <a:gd name="T61" fmla="*/ 0 h 540"/>
                <a:gd name="T62" fmla="*/ 0 w 591"/>
                <a:gd name="T63" fmla="*/ 0 h 540"/>
                <a:gd name="T64" fmla="*/ 0 w 591"/>
                <a:gd name="T65" fmla="*/ 0 h 540"/>
                <a:gd name="T66" fmla="*/ 0 w 591"/>
                <a:gd name="T67" fmla="*/ 0 h 540"/>
                <a:gd name="T68" fmla="*/ 0 w 591"/>
                <a:gd name="T69" fmla="*/ 0 h 540"/>
                <a:gd name="T70" fmla="*/ 0 w 591"/>
                <a:gd name="T71" fmla="*/ 0 h 540"/>
                <a:gd name="T72" fmla="*/ 0 w 591"/>
                <a:gd name="T73" fmla="*/ 0 h 540"/>
                <a:gd name="T74" fmla="*/ 0 w 591"/>
                <a:gd name="T75" fmla="*/ 0 h 540"/>
                <a:gd name="T76" fmla="*/ 0 w 591"/>
                <a:gd name="T77" fmla="*/ 0 h 540"/>
                <a:gd name="T78" fmla="*/ 0 w 591"/>
                <a:gd name="T79" fmla="*/ 0 h 540"/>
                <a:gd name="T80" fmla="*/ 0 w 591"/>
                <a:gd name="T81" fmla="*/ 0 h 540"/>
                <a:gd name="T82" fmla="*/ 0 w 591"/>
                <a:gd name="T83" fmla="*/ 0 h 540"/>
                <a:gd name="T84" fmla="*/ 0 w 591"/>
                <a:gd name="T85" fmla="*/ 0 h 54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91"/>
                <a:gd name="T130" fmla="*/ 0 h 540"/>
                <a:gd name="T131" fmla="*/ 591 w 591"/>
                <a:gd name="T132" fmla="*/ 540 h 54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91" h="540">
                  <a:moveTo>
                    <a:pt x="591" y="32"/>
                  </a:moveTo>
                  <a:lnTo>
                    <a:pt x="568" y="48"/>
                  </a:lnTo>
                  <a:lnTo>
                    <a:pt x="556" y="67"/>
                  </a:lnTo>
                  <a:lnTo>
                    <a:pt x="550" y="87"/>
                  </a:lnTo>
                  <a:lnTo>
                    <a:pt x="550" y="111"/>
                  </a:lnTo>
                  <a:lnTo>
                    <a:pt x="552" y="135"/>
                  </a:lnTo>
                  <a:lnTo>
                    <a:pt x="555" y="160"/>
                  </a:lnTo>
                  <a:lnTo>
                    <a:pt x="553" y="183"/>
                  </a:lnTo>
                  <a:lnTo>
                    <a:pt x="550" y="208"/>
                  </a:lnTo>
                  <a:lnTo>
                    <a:pt x="546" y="242"/>
                  </a:lnTo>
                  <a:lnTo>
                    <a:pt x="544" y="279"/>
                  </a:lnTo>
                  <a:lnTo>
                    <a:pt x="544" y="316"/>
                  </a:lnTo>
                  <a:lnTo>
                    <a:pt x="546" y="354"/>
                  </a:lnTo>
                  <a:lnTo>
                    <a:pt x="546" y="391"/>
                  </a:lnTo>
                  <a:lnTo>
                    <a:pt x="548" y="431"/>
                  </a:lnTo>
                  <a:lnTo>
                    <a:pt x="549" y="469"/>
                  </a:lnTo>
                  <a:lnTo>
                    <a:pt x="550" y="509"/>
                  </a:lnTo>
                  <a:lnTo>
                    <a:pt x="513" y="524"/>
                  </a:lnTo>
                  <a:lnTo>
                    <a:pt x="472" y="535"/>
                  </a:lnTo>
                  <a:lnTo>
                    <a:pt x="430" y="539"/>
                  </a:lnTo>
                  <a:lnTo>
                    <a:pt x="388" y="540"/>
                  </a:lnTo>
                  <a:lnTo>
                    <a:pt x="345" y="537"/>
                  </a:lnTo>
                  <a:lnTo>
                    <a:pt x="304" y="533"/>
                  </a:lnTo>
                  <a:lnTo>
                    <a:pt x="264" y="526"/>
                  </a:lnTo>
                  <a:lnTo>
                    <a:pt x="228" y="519"/>
                  </a:lnTo>
                  <a:lnTo>
                    <a:pt x="290" y="405"/>
                  </a:lnTo>
                  <a:lnTo>
                    <a:pt x="303" y="420"/>
                  </a:lnTo>
                  <a:lnTo>
                    <a:pt x="316" y="434"/>
                  </a:lnTo>
                  <a:lnTo>
                    <a:pt x="332" y="447"/>
                  </a:lnTo>
                  <a:lnTo>
                    <a:pt x="349" y="460"/>
                  </a:lnTo>
                  <a:lnTo>
                    <a:pt x="365" y="468"/>
                  </a:lnTo>
                  <a:lnTo>
                    <a:pt x="382" y="475"/>
                  </a:lnTo>
                  <a:lnTo>
                    <a:pt x="397" y="477"/>
                  </a:lnTo>
                  <a:lnTo>
                    <a:pt x="414" y="477"/>
                  </a:lnTo>
                  <a:lnTo>
                    <a:pt x="422" y="458"/>
                  </a:lnTo>
                  <a:lnTo>
                    <a:pt x="426" y="441"/>
                  </a:lnTo>
                  <a:lnTo>
                    <a:pt x="423" y="424"/>
                  </a:lnTo>
                  <a:lnTo>
                    <a:pt x="421" y="409"/>
                  </a:lnTo>
                  <a:lnTo>
                    <a:pt x="416" y="394"/>
                  </a:lnTo>
                  <a:lnTo>
                    <a:pt x="410" y="378"/>
                  </a:lnTo>
                  <a:lnTo>
                    <a:pt x="405" y="360"/>
                  </a:lnTo>
                  <a:lnTo>
                    <a:pt x="404" y="343"/>
                  </a:lnTo>
                  <a:lnTo>
                    <a:pt x="416" y="326"/>
                  </a:lnTo>
                  <a:lnTo>
                    <a:pt x="427" y="310"/>
                  </a:lnTo>
                  <a:lnTo>
                    <a:pt x="437" y="294"/>
                  </a:lnTo>
                  <a:lnTo>
                    <a:pt x="447" y="278"/>
                  </a:lnTo>
                  <a:lnTo>
                    <a:pt x="454" y="261"/>
                  </a:lnTo>
                  <a:lnTo>
                    <a:pt x="461" y="244"/>
                  </a:lnTo>
                  <a:lnTo>
                    <a:pt x="464" y="226"/>
                  </a:lnTo>
                  <a:lnTo>
                    <a:pt x="466" y="208"/>
                  </a:lnTo>
                  <a:lnTo>
                    <a:pt x="456" y="200"/>
                  </a:lnTo>
                  <a:lnTo>
                    <a:pt x="446" y="195"/>
                  </a:lnTo>
                  <a:lnTo>
                    <a:pt x="432" y="191"/>
                  </a:lnTo>
                  <a:lnTo>
                    <a:pt x="420" y="190"/>
                  </a:lnTo>
                  <a:lnTo>
                    <a:pt x="407" y="189"/>
                  </a:lnTo>
                  <a:lnTo>
                    <a:pt x="393" y="190"/>
                  </a:lnTo>
                  <a:lnTo>
                    <a:pt x="382" y="192"/>
                  </a:lnTo>
                  <a:lnTo>
                    <a:pt x="374" y="197"/>
                  </a:lnTo>
                  <a:lnTo>
                    <a:pt x="361" y="183"/>
                  </a:lnTo>
                  <a:lnTo>
                    <a:pt x="351" y="170"/>
                  </a:lnTo>
                  <a:lnTo>
                    <a:pt x="340" y="155"/>
                  </a:lnTo>
                  <a:lnTo>
                    <a:pt x="330" y="141"/>
                  </a:lnTo>
                  <a:lnTo>
                    <a:pt x="318" y="124"/>
                  </a:lnTo>
                  <a:lnTo>
                    <a:pt x="307" y="109"/>
                  </a:lnTo>
                  <a:lnTo>
                    <a:pt x="293" y="95"/>
                  </a:lnTo>
                  <a:lnTo>
                    <a:pt x="280" y="84"/>
                  </a:lnTo>
                  <a:lnTo>
                    <a:pt x="260" y="95"/>
                  </a:lnTo>
                  <a:lnTo>
                    <a:pt x="246" y="111"/>
                  </a:lnTo>
                  <a:lnTo>
                    <a:pt x="237" y="129"/>
                  </a:lnTo>
                  <a:lnTo>
                    <a:pt x="232" y="150"/>
                  </a:lnTo>
                  <a:lnTo>
                    <a:pt x="229" y="170"/>
                  </a:lnTo>
                  <a:lnTo>
                    <a:pt x="227" y="192"/>
                  </a:lnTo>
                  <a:lnTo>
                    <a:pt x="222" y="215"/>
                  </a:lnTo>
                  <a:lnTo>
                    <a:pt x="218" y="239"/>
                  </a:lnTo>
                  <a:lnTo>
                    <a:pt x="201" y="242"/>
                  </a:lnTo>
                  <a:lnTo>
                    <a:pt x="184" y="248"/>
                  </a:lnTo>
                  <a:lnTo>
                    <a:pt x="167" y="253"/>
                  </a:lnTo>
                  <a:lnTo>
                    <a:pt x="150" y="263"/>
                  </a:lnTo>
                  <a:lnTo>
                    <a:pt x="132" y="272"/>
                  </a:lnTo>
                  <a:lnTo>
                    <a:pt x="115" y="283"/>
                  </a:lnTo>
                  <a:lnTo>
                    <a:pt x="98" y="296"/>
                  </a:lnTo>
                  <a:lnTo>
                    <a:pt x="83" y="311"/>
                  </a:lnTo>
                  <a:lnTo>
                    <a:pt x="105" y="333"/>
                  </a:lnTo>
                  <a:lnTo>
                    <a:pt x="126" y="355"/>
                  </a:lnTo>
                  <a:lnTo>
                    <a:pt x="143" y="379"/>
                  </a:lnTo>
                  <a:lnTo>
                    <a:pt x="159" y="404"/>
                  </a:lnTo>
                  <a:lnTo>
                    <a:pt x="168" y="430"/>
                  </a:lnTo>
                  <a:lnTo>
                    <a:pt x="174" y="459"/>
                  </a:lnTo>
                  <a:lnTo>
                    <a:pt x="173" y="492"/>
                  </a:lnTo>
                  <a:lnTo>
                    <a:pt x="166" y="529"/>
                  </a:lnTo>
                  <a:lnTo>
                    <a:pt x="152" y="525"/>
                  </a:lnTo>
                  <a:lnTo>
                    <a:pt x="138" y="522"/>
                  </a:lnTo>
                  <a:lnTo>
                    <a:pt x="119" y="520"/>
                  </a:lnTo>
                  <a:lnTo>
                    <a:pt x="102" y="519"/>
                  </a:lnTo>
                  <a:lnTo>
                    <a:pt x="83" y="516"/>
                  </a:lnTo>
                  <a:lnTo>
                    <a:pt x="65" y="513"/>
                  </a:lnTo>
                  <a:lnTo>
                    <a:pt x="47" y="511"/>
                  </a:lnTo>
                  <a:lnTo>
                    <a:pt x="31" y="509"/>
                  </a:lnTo>
                  <a:lnTo>
                    <a:pt x="34" y="483"/>
                  </a:lnTo>
                  <a:lnTo>
                    <a:pt x="36" y="460"/>
                  </a:lnTo>
                  <a:lnTo>
                    <a:pt x="35" y="440"/>
                  </a:lnTo>
                  <a:lnTo>
                    <a:pt x="35" y="423"/>
                  </a:lnTo>
                  <a:lnTo>
                    <a:pt x="29" y="405"/>
                  </a:lnTo>
                  <a:lnTo>
                    <a:pt x="22" y="388"/>
                  </a:lnTo>
                  <a:lnTo>
                    <a:pt x="12" y="370"/>
                  </a:lnTo>
                  <a:lnTo>
                    <a:pt x="0" y="353"/>
                  </a:lnTo>
                  <a:lnTo>
                    <a:pt x="28" y="327"/>
                  </a:lnTo>
                  <a:lnTo>
                    <a:pt x="54" y="299"/>
                  </a:lnTo>
                  <a:lnTo>
                    <a:pt x="74" y="267"/>
                  </a:lnTo>
                  <a:lnTo>
                    <a:pt x="92" y="234"/>
                  </a:lnTo>
                  <a:lnTo>
                    <a:pt x="104" y="199"/>
                  </a:lnTo>
                  <a:lnTo>
                    <a:pt x="112" y="164"/>
                  </a:lnTo>
                  <a:lnTo>
                    <a:pt x="115" y="128"/>
                  </a:lnTo>
                  <a:lnTo>
                    <a:pt x="114" y="94"/>
                  </a:lnTo>
                  <a:lnTo>
                    <a:pt x="135" y="98"/>
                  </a:lnTo>
                  <a:lnTo>
                    <a:pt x="156" y="99"/>
                  </a:lnTo>
                  <a:lnTo>
                    <a:pt x="175" y="94"/>
                  </a:lnTo>
                  <a:lnTo>
                    <a:pt x="195" y="89"/>
                  </a:lnTo>
                  <a:lnTo>
                    <a:pt x="213" y="78"/>
                  </a:lnTo>
                  <a:lnTo>
                    <a:pt x="231" y="69"/>
                  </a:lnTo>
                  <a:lnTo>
                    <a:pt x="249" y="60"/>
                  </a:lnTo>
                  <a:lnTo>
                    <a:pt x="270" y="52"/>
                  </a:lnTo>
                  <a:lnTo>
                    <a:pt x="269" y="26"/>
                  </a:lnTo>
                  <a:lnTo>
                    <a:pt x="278" y="14"/>
                  </a:lnTo>
                  <a:lnTo>
                    <a:pt x="292" y="9"/>
                  </a:lnTo>
                  <a:lnTo>
                    <a:pt x="312" y="11"/>
                  </a:lnTo>
                  <a:lnTo>
                    <a:pt x="332" y="12"/>
                  </a:lnTo>
                  <a:lnTo>
                    <a:pt x="355" y="14"/>
                  </a:lnTo>
                  <a:lnTo>
                    <a:pt x="375" y="11"/>
                  </a:lnTo>
                  <a:lnTo>
                    <a:pt x="394" y="0"/>
                  </a:lnTo>
                  <a:lnTo>
                    <a:pt x="591" y="3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202" name="Freeform 76"/>
            <p:cNvSpPr>
              <a:spLocks/>
            </p:cNvSpPr>
            <p:nvPr/>
          </p:nvSpPr>
          <p:spPr bwMode="auto">
            <a:xfrm>
              <a:off x="4123" y="1101"/>
              <a:ext cx="47" cy="55"/>
            </a:xfrm>
            <a:custGeom>
              <a:avLst/>
              <a:gdLst>
                <a:gd name="T0" fmla="*/ 0 w 238"/>
                <a:gd name="T1" fmla="*/ 0 h 271"/>
                <a:gd name="T2" fmla="*/ 0 w 238"/>
                <a:gd name="T3" fmla="*/ 0 h 271"/>
                <a:gd name="T4" fmla="*/ 0 w 238"/>
                <a:gd name="T5" fmla="*/ 0 h 271"/>
                <a:gd name="T6" fmla="*/ 0 w 238"/>
                <a:gd name="T7" fmla="*/ 0 h 271"/>
                <a:gd name="T8" fmla="*/ 0 w 238"/>
                <a:gd name="T9" fmla="*/ 0 h 271"/>
                <a:gd name="T10" fmla="*/ 0 w 238"/>
                <a:gd name="T11" fmla="*/ 0 h 271"/>
                <a:gd name="T12" fmla="*/ 0 w 238"/>
                <a:gd name="T13" fmla="*/ 0 h 271"/>
                <a:gd name="T14" fmla="*/ 0 w 238"/>
                <a:gd name="T15" fmla="*/ 0 h 271"/>
                <a:gd name="T16" fmla="*/ 0 w 238"/>
                <a:gd name="T17" fmla="*/ 0 h 271"/>
                <a:gd name="T18" fmla="*/ 0 w 238"/>
                <a:gd name="T19" fmla="*/ 0 h 271"/>
                <a:gd name="T20" fmla="*/ 0 w 238"/>
                <a:gd name="T21" fmla="*/ 0 h 271"/>
                <a:gd name="T22" fmla="*/ 0 w 238"/>
                <a:gd name="T23" fmla="*/ 0 h 271"/>
                <a:gd name="T24" fmla="*/ 0 w 238"/>
                <a:gd name="T25" fmla="*/ 0 h 271"/>
                <a:gd name="T26" fmla="*/ 0 w 238"/>
                <a:gd name="T27" fmla="*/ 0 h 271"/>
                <a:gd name="T28" fmla="*/ 0 w 238"/>
                <a:gd name="T29" fmla="*/ 0 h 271"/>
                <a:gd name="T30" fmla="*/ 0 w 238"/>
                <a:gd name="T31" fmla="*/ 0 h 271"/>
                <a:gd name="T32" fmla="*/ 0 w 238"/>
                <a:gd name="T33" fmla="*/ 0 h 271"/>
                <a:gd name="T34" fmla="*/ 0 w 238"/>
                <a:gd name="T35" fmla="*/ 0 h 271"/>
                <a:gd name="T36" fmla="*/ 0 w 238"/>
                <a:gd name="T37" fmla="*/ 0 h 271"/>
                <a:gd name="T38" fmla="*/ 0 w 238"/>
                <a:gd name="T39" fmla="*/ 0 h 271"/>
                <a:gd name="T40" fmla="*/ 0 w 238"/>
                <a:gd name="T41" fmla="*/ 0 h 271"/>
                <a:gd name="T42" fmla="*/ 0 w 238"/>
                <a:gd name="T43" fmla="*/ 0 h 271"/>
                <a:gd name="T44" fmla="*/ 0 w 238"/>
                <a:gd name="T45" fmla="*/ 0 h 271"/>
                <a:gd name="T46" fmla="*/ 0 w 238"/>
                <a:gd name="T47" fmla="*/ 0 h 271"/>
                <a:gd name="T48" fmla="*/ 0 w 238"/>
                <a:gd name="T49" fmla="*/ 0 h 271"/>
                <a:gd name="T50" fmla="*/ 0 w 238"/>
                <a:gd name="T51" fmla="*/ 0 h 271"/>
                <a:gd name="T52" fmla="*/ 0 w 238"/>
                <a:gd name="T53" fmla="*/ 0 h 271"/>
                <a:gd name="T54" fmla="*/ 0 w 238"/>
                <a:gd name="T55" fmla="*/ 0 h 271"/>
                <a:gd name="T56" fmla="*/ 0 w 238"/>
                <a:gd name="T57" fmla="*/ 0 h 271"/>
                <a:gd name="T58" fmla="*/ 0 w 238"/>
                <a:gd name="T59" fmla="*/ 0 h 271"/>
                <a:gd name="T60" fmla="*/ 0 w 238"/>
                <a:gd name="T61" fmla="*/ 0 h 271"/>
                <a:gd name="T62" fmla="*/ 0 w 238"/>
                <a:gd name="T63" fmla="*/ 0 h 271"/>
                <a:gd name="T64" fmla="*/ 0 w 238"/>
                <a:gd name="T65" fmla="*/ 0 h 271"/>
                <a:gd name="T66" fmla="*/ 0 w 238"/>
                <a:gd name="T67" fmla="*/ 0 h 271"/>
                <a:gd name="T68" fmla="*/ 0 w 238"/>
                <a:gd name="T69" fmla="*/ 0 h 271"/>
                <a:gd name="T70" fmla="*/ 0 w 238"/>
                <a:gd name="T71" fmla="*/ 0 h 271"/>
                <a:gd name="T72" fmla="*/ 0 w 238"/>
                <a:gd name="T73" fmla="*/ 0 h 271"/>
                <a:gd name="T74" fmla="*/ 0 w 238"/>
                <a:gd name="T75" fmla="*/ 0 h 271"/>
                <a:gd name="T76" fmla="*/ 0 w 238"/>
                <a:gd name="T77" fmla="*/ 0 h 271"/>
                <a:gd name="T78" fmla="*/ 0 w 238"/>
                <a:gd name="T79" fmla="*/ 0 h 271"/>
                <a:gd name="T80" fmla="*/ 0 w 238"/>
                <a:gd name="T81" fmla="*/ 0 h 271"/>
                <a:gd name="T82" fmla="*/ 0 w 238"/>
                <a:gd name="T83" fmla="*/ 0 h 271"/>
                <a:gd name="T84" fmla="*/ 0 w 238"/>
                <a:gd name="T85" fmla="*/ 0 h 271"/>
                <a:gd name="T86" fmla="*/ 0 w 238"/>
                <a:gd name="T87" fmla="*/ 0 h 271"/>
                <a:gd name="T88" fmla="*/ 0 w 238"/>
                <a:gd name="T89" fmla="*/ 0 h 271"/>
                <a:gd name="T90" fmla="*/ 0 w 238"/>
                <a:gd name="T91" fmla="*/ 0 h 271"/>
                <a:gd name="T92" fmla="*/ 0 w 238"/>
                <a:gd name="T93" fmla="*/ 0 h 271"/>
                <a:gd name="T94" fmla="*/ 0 w 238"/>
                <a:gd name="T95" fmla="*/ 0 h 271"/>
                <a:gd name="T96" fmla="*/ 0 w 238"/>
                <a:gd name="T97" fmla="*/ 0 h 271"/>
                <a:gd name="T98" fmla="*/ 0 w 238"/>
                <a:gd name="T99" fmla="*/ 0 h 2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8"/>
                <a:gd name="T151" fmla="*/ 0 h 271"/>
                <a:gd name="T152" fmla="*/ 238 w 238"/>
                <a:gd name="T153" fmla="*/ 271 h 2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8" h="271">
                  <a:moveTo>
                    <a:pt x="238" y="83"/>
                  </a:moveTo>
                  <a:lnTo>
                    <a:pt x="237" y="95"/>
                  </a:lnTo>
                  <a:lnTo>
                    <a:pt x="231" y="111"/>
                  </a:lnTo>
                  <a:lnTo>
                    <a:pt x="221" y="128"/>
                  </a:lnTo>
                  <a:lnTo>
                    <a:pt x="211" y="148"/>
                  </a:lnTo>
                  <a:lnTo>
                    <a:pt x="201" y="169"/>
                  </a:lnTo>
                  <a:lnTo>
                    <a:pt x="195" y="191"/>
                  </a:lnTo>
                  <a:lnTo>
                    <a:pt x="196" y="215"/>
                  </a:lnTo>
                  <a:lnTo>
                    <a:pt x="208" y="239"/>
                  </a:lnTo>
                  <a:lnTo>
                    <a:pt x="201" y="234"/>
                  </a:lnTo>
                  <a:lnTo>
                    <a:pt x="193" y="224"/>
                  </a:lnTo>
                  <a:lnTo>
                    <a:pt x="183" y="210"/>
                  </a:lnTo>
                  <a:lnTo>
                    <a:pt x="171" y="196"/>
                  </a:lnTo>
                  <a:lnTo>
                    <a:pt x="157" y="181"/>
                  </a:lnTo>
                  <a:lnTo>
                    <a:pt x="143" y="172"/>
                  </a:lnTo>
                  <a:lnTo>
                    <a:pt x="128" y="169"/>
                  </a:lnTo>
                  <a:lnTo>
                    <a:pt x="114" y="177"/>
                  </a:lnTo>
                  <a:lnTo>
                    <a:pt x="62" y="271"/>
                  </a:lnTo>
                  <a:lnTo>
                    <a:pt x="61" y="254"/>
                  </a:lnTo>
                  <a:lnTo>
                    <a:pt x="58" y="237"/>
                  </a:lnTo>
                  <a:lnTo>
                    <a:pt x="54" y="220"/>
                  </a:lnTo>
                  <a:lnTo>
                    <a:pt x="49" y="205"/>
                  </a:lnTo>
                  <a:lnTo>
                    <a:pt x="40" y="189"/>
                  </a:lnTo>
                  <a:lnTo>
                    <a:pt x="30" y="177"/>
                  </a:lnTo>
                  <a:lnTo>
                    <a:pt x="17" y="164"/>
                  </a:lnTo>
                  <a:lnTo>
                    <a:pt x="0" y="156"/>
                  </a:lnTo>
                  <a:lnTo>
                    <a:pt x="8" y="150"/>
                  </a:lnTo>
                  <a:lnTo>
                    <a:pt x="18" y="142"/>
                  </a:lnTo>
                  <a:lnTo>
                    <a:pt x="28" y="133"/>
                  </a:lnTo>
                  <a:lnTo>
                    <a:pt x="41" y="127"/>
                  </a:lnTo>
                  <a:lnTo>
                    <a:pt x="54" y="121"/>
                  </a:lnTo>
                  <a:lnTo>
                    <a:pt x="67" y="123"/>
                  </a:lnTo>
                  <a:lnTo>
                    <a:pt x="80" y="129"/>
                  </a:lnTo>
                  <a:lnTo>
                    <a:pt x="93" y="145"/>
                  </a:lnTo>
                  <a:lnTo>
                    <a:pt x="105" y="130"/>
                  </a:lnTo>
                  <a:lnTo>
                    <a:pt x="111" y="115"/>
                  </a:lnTo>
                  <a:lnTo>
                    <a:pt x="115" y="95"/>
                  </a:lnTo>
                  <a:lnTo>
                    <a:pt x="117" y="76"/>
                  </a:lnTo>
                  <a:lnTo>
                    <a:pt x="117" y="55"/>
                  </a:lnTo>
                  <a:lnTo>
                    <a:pt x="119" y="36"/>
                  </a:lnTo>
                  <a:lnTo>
                    <a:pt x="124" y="16"/>
                  </a:lnTo>
                  <a:lnTo>
                    <a:pt x="134" y="0"/>
                  </a:lnTo>
                  <a:lnTo>
                    <a:pt x="144" y="14"/>
                  </a:lnTo>
                  <a:lnTo>
                    <a:pt x="153" y="32"/>
                  </a:lnTo>
                  <a:lnTo>
                    <a:pt x="161" y="52"/>
                  </a:lnTo>
                  <a:lnTo>
                    <a:pt x="170" y="72"/>
                  </a:lnTo>
                  <a:lnTo>
                    <a:pt x="180" y="86"/>
                  </a:lnTo>
                  <a:lnTo>
                    <a:pt x="195" y="95"/>
                  </a:lnTo>
                  <a:lnTo>
                    <a:pt x="213" y="94"/>
                  </a:lnTo>
                  <a:lnTo>
                    <a:pt x="238" y="8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203" name="Freeform 77"/>
            <p:cNvSpPr>
              <a:spLocks/>
            </p:cNvSpPr>
            <p:nvPr/>
          </p:nvSpPr>
          <p:spPr bwMode="auto">
            <a:xfrm>
              <a:off x="4135" y="1141"/>
              <a:ext cx="161" cy="158"/>
            </a:xfrm>
            <a:custGeom>
              <a:avLst/>
              <a:gdLst>
                <a:gd name="T0" fmla="*/ 0 w 806"/>
                <a:gd name="T1" fmla="*/ 0 h 789"/>
                <a:gd name="T2" fmla="*/ 0 w 806"/>
                <a:gd name="T3" fmla="*/ 0 h 789"/>
                <a:gd name="T4" fmla="*/ 0 w 806"/>
                <a:gd name="T5" fmla="*/ 0 h 789"/>
                <a:gd name="T6" fmla="*/ 0 w 806"/>
                <a:gd name="T7" fmla="*/ 0 h 789"/>
                <a:gd name="T8" fmla="*/ 0 w 806"/>
                <a:gd name="T9" fmla="*/ 0 h 789"/>
                <a:gd name="T10" fmla="*/ 0 w 806"/>
                <a:gd name="T11" fmla="*/ 0 h 789"/>
                <a:gd name="T12" fmla="*/ 0 w 806"/>
                <a:gd name="T13" fmla="*/ 0 h 789"/>
                <a:gd name="T14" fmla="*/ 0 w 806"/>
                <a:gd name="T15" fmla="*/ 0 h 789"/>
                <a:gd name="T16" fmla="*/ 0 w 806"/>
                <a:gd name="T17" fmla="*/ 0 h 789"/>
                <a:gd name="T18" fmla="*/ 0 w 806"/>
                <a:gd name="T19" fmla="*/ 0 h 789"/>
                <a:gd name="T20" fmla="*/ 0 w 806"/>
                <a:gd name="T21" fmla="*/ 0 h 789"/>
                <a:gd name="T22" fmla="*/ 0 w 806"/>
                <a:gd name="T23" fmla="*/ 0 h 789"/>
                <a:gd name="T24" fmla="*/ 0 w 806"/>
                <a:gd name="T25" fmla="*/ 0 h 789"/>
                <a:gd name="T26" fmla="*/ 0 w 806"/>
                <a:gd name="T27" fmla="*/ 0 h 789"/>
                <a:gd name="T28" fmla="*/ 0 w 806"/>
                <a:gd name="T29" fmla="*/ 0 h 789"/>
                <a:gd name="T30" fmla="*/ 0 w 806"/>
                <a:gd name="T31" fmla="*/ 0 h 789"/>
                <a:gd name="T32" fmla="*/ 0 w 806"/>
                <a:gd name="T33" fmla="*/ 0 h 789"/>
                <a:gd name="T34" fmla="*/ 0 w 806"/>
                <a:gd name="T35" fmla="*/ 0 h 789"/>
                <a:gd name="T36" fmla="*/ 0 w 806"/>
                <a:gd name="T37" fmla="*/ 0 h 789"/>
                <a:gd name="T38" fmla="*/ 0 w 806"/>
                <a:gd name="T39" fmla="*/ 0 h 789"/>
                <a:gd name="T40" fmla="*/ 0 w 806"/>
                <a:gd name="T41" fmla="*/ 0 h 789"/>
                <a:gd name="T42" fmla="*/ 0 w 806"/>
                <a:gd name="T43" fmla="*/ 0 h 789"/>
                <a:gd name="T44" fmla="*/ 0 w 806"/>
                <a:gd name="T45" fmla="*/ 0 h 789"/>
                <a:gd name="T46" fmla="*/ 0 w 806"/>
                <a:gd name="T47" fmla="*/ 0 h 789"/>
                <a:gd name="T48" fmla="*/ 0 w 806"/>
                <a:gd name="T49" fmla="*/ 0 h 789"/>
                <a:gd name="T50" fmla="*/ 0 w 806"/>
                <a:gd name="T51" fmla="*/ 0 h 789"/>
                <a:gd name="T52" fmla="*/ 0 w 806"/>
                <a:gd name="T53" fmla="*/ 0 h 789"/>
                <a:gd name="T54" fmla="*/ 0 w 806"/>
                <a:gd name="T55" fmla="*/ 0 h 789"/>
                <a:gd name="T56" fmla="*/ 0 w 806"/>
                <a:gd name="T57" fmla="*/ 0 h 789"/>
                <a:gd name="T58" fmla="*/ 0 w 806"/>
                <a:gd name="T59" fmla="*/ 0 h 789"/>
                <a:gd name="T60" fmla="*/ 0 w 806"/>
                <a:gd name="T61" fmla="*/ 0 h 789"/>
                <a:gd name="T62" fmla="*/ 0 w 806"/>
                <a:gd name="T63" fmla="*/ 0 h 789"/>
                <a:gd name="T64" fmla="*/ 0 w 806"/>
                <a:gd name="T65" fmla="*/ 0 h 789"/>
                <a:gd name="T66" fmla="*/ 0 w 806"/>
                <a:gd name="T67" fmla="*/ 0 h 789"/>
                <a:gd name="T68" fmla="*/ 0 w 806"/>
                <a:gd name="T69" fmla="*/ 0 h 789"/>
                <a:gd name="T70" fmla="*/ 0 w 806"/>
                <a:gd name="T71" fmla="*/ 0 h 789"/>
                <a:gd name="T72" fmla="*/ 0 w 806"/>
                <a:gd name="T73" fmla="*/ 0 h 789"/>
                <a:gd name="T74" fmla="*/ 0 w 806"/>
                <a:gd name="T75" fmla="*/ 0 h 789"/>
                <a:gd name="T76" fmla="*/ 0 w 806"/>
                <a:gd name="T77" fmla="*/ 0 h 789"/>
                <a:gd name="T78" fmla="*/ 0 w 806"/>
                <a:gd name="T79" fmla="*/ 0 h 789"/>
                <a:gd name="T80" fmla="*/ 0 w 806"/>
                <a:gd name="T81" fmla="*/ 0 h 789"/>
                <a:gd name="T82" fmla="*/ 0 w 806"/>
                <a:gd name="T83" fmla="*/ 0 h 789"/>
                <a:gd name="T84" fmla="*/ 0 w 806"/>
                <a:gd name="T85" fmla="*/ 0 h 789"/>
                <a:gd name="T86" fmla="*/ 0 w 806"/>
                <a:gd name="T87" fmla="*/ 0 h 789"/>
                <a:gd name="T88" fmla="*/ 0 w 806"/>
                <a:gd name="T89" fmla="*/ 0 h 789"/>
                <a:gd name="T90" fmla="*/ 0 w 806"/>
                <a:gd name="T91" fmla="*/ 0 h 789"/>
                <a:gd name="T92" fmla="*/ 0 w 806"/>
                <a:gd name="T93" fmla="*/ 0 h 789"/>
                <a:gd name="T94" fmla="*/ 0 w 806"/>
                <a:gd name="T95" fmla="*/ 0 h 789"/>
                <a:gd name="T96" fmla="*/ 0 w 806"/>
                <a:gd name="T97" fmla="*/ 0 h 789"/>
                <a:gd name="T98" fmla="*/ 0 w 806"/>
                <a:gd name="T99" fmla="*/ 0 h 789"/>
                <a:gd name="T100" fmla="*/ 0 w 806"/>
                <a:gd name="T101" fmla="*/ 0 h 789"/>
                <a:gd name="T102" fmla="*/ 0 w 806"/>
                <a:gd name="T103" fmla="*/ 0 h 789"/>
                <a:gd name="T104" fmla="*/ 0 w 806"/>
                <a:gd name="T105" fmla="*/ 0 h 789"/>
                <a:gd name="T106" fmla="*/ 0 w 806"/>
                <a:gd name="T107" fmla="*/ 0 h 789"/>
                <a:gd name="T108" fmla="*/ 0 w 806"/>
                <a:gd name="T109" fmla="*/ 0 h 789"/>
                <a:gd name="T110" fmla="*/ 0 w 806"/>
                <a:gd name="T111" fmla="*/ 0 h 7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06"/>
                <a:gd name="T169" fmla="*/ 0 h 789"/>
                <a:gd name="T170" fmla="*/ 806 w 806"/>
                <a:gd name="T171" fmla="*/ 789 h 7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06" h="789">
                  <a:moveTo>
                    <a:pt x="633" y="695"/>
                  </a:moveTo>
                  <a:lnTo>
                    <a:pt x="570" y="715"/>
                  </a:lnTo>
                  <a:lnTo>
                    <a:pt x="565" y="694"/>
                  </a:lnTo>
                  <a:lnTo>
                    <a:pt x="566" y="673"/>
                  </a:lnTo>
                  <a:lnTo>
                    <a:pt x="569" y="652"/>
                  </a:lnTo>
                  <a:lnTo>
                    <a:pt x="574" y="633"/>
                  </a:lnTo>
                  <a:lnTo>
                    <a:pt x="574" y="614"/>
                  </a:lnTo>
                  <a:lnTo>
                    <a:pt x="570" y="598"/>
                  </a:lnTo>
                  <a:lnTo>
                    <a:pt x="559" y="586"/>
                  </a:lnTo>
                  <a:lnTo>
                    <a:pt x="539" y="581"/>
                  </a:lnTo>
                  <a:lnTo>
                    <a:pt x="525" y="600"/>
                  </a:lnTo>
                  <a:lnTo>
                    <a:pt x="515" y="621"/>
                  </a:lnTo>
                  <a:lnTo>
                    <a:pt x="507" y="643"/>
                  </a:lnTo>
                  <a:lnTo>
                    <a:pt x="500" y="666"/>
                  </a:lnTo>
                  <a:lnTo>
                    <a:pt x="491" y="686"/>
                  </a:lnTo>
                  <a:lnTo>
                    <a:pt x="480" y="706"/>
                  </a:lnTo>
                  <a:lnTo>
                    <a:pt x="465" y="722"/>
                  </a:lnTo>
                  <a:lnTo>
                    <a:pt x="446" y="737"/>
                  </a:lnTo>
                  <a:lnTo>
                    <a:pt x="435" y="703"/>
                  </a:lnTo>
                  <a:lnTo>
                    <a:pt x="427" y="668"/>
                  </a:lnTo>
                  <a:lnTo>
                    <a:pt x="421" y="630"/>
                  </a:lnTo>
                  <a:lnTo>
                    <a:pt x="419" y="593"/>
                  </a:lnTo>
                  <a:lnTo>
                    <a:pt x="418" y="554"/>
                  </a:lnTo>
                  <a:lnTo>
                    <a:pt x="418" y="514"/>
                  </a:lnTo>
                  <a:lnTo>
                    <a:pt x="420" y="473"/>
                  </a:lnTo>
                  <a:lnTo>
                    <a:pt x="425" y="436"/>
                  </a:lnTo>
                  <a:lnTo>
                    <a:pt x="415" y="429"/>
                  </a:lnTo>
                  <a:lnTo>
                    <a:pt x="404" y="428"/>
                  </a:lnTo>
                  <a:lnTo>
                    <a:pt x="392" y="429"/>
                  </a:lnTo>
                  <a:lnTo>
                    <a:pt x="384" y="436"/>
                  </a:lnTo>
                  <a:lnTo>
                    <a:pt x="368" y="478"/>
                  </a:lnTo>
                  <a:lnTo>
                    <a:pt x="355" y="521"/>
                  </a:lnTo>
                  <a:lnTo>
                    <a:pt x="340" y="563"/>
                  </a:lnTo>
                  <a:lnTo>
                    <a:pt x="326" y="606"/>
                  </a:lnTo>
                  <a:lnTo>
                    <a:pt x="309" y="646"/>
                  </a:lnTo>
                  <a:lnTo>
                    <a:pt x="290" y="687"/>
                  </a:lnTo>
                  <a:lnTo>
                    <a:pt x="265" y="727"/>
                  </a:lnTo>
                  <a:lnTo>
                    <a:pt x="238" y="767"/>
                  </a:lnTo>
                  <a:lnTo>
                    <a:pt x="216" y="751"/>
                  </a:lnTo>
                  <a:lnTo>
                    <a:pt x="204" y="730"/>
                  </a:lnTo>
                  <a:lnTo>
                    <a:pt x="199" y="705"/>
                  </a:lnTo>
                  <a:lnTo>
                    <a:pt x="196" y="680"/>
                  </a:lnTo>
                  <a:lnTo>
                    <a:pt x="194" y="653"/>
                  </a:lnTo>
                  <a:lnTo>
                    <a:pt x="189" y="630"/>
                  </a:lnTo>
                  <a:lnTo>
                    <a:pt x="176" y="612"/>
                  </a:lnTo>
                  <a:lnTo>
                    <a:pt x="156" y="601"/>
                  </a:lnTo>
                  <a:lnTo>
                    <a:pt x="72" y="789"/>
                  </a:lnTo>
                  <a:lnTo>
                    <a:pt x="54" y="771"/>
                  </a:lnTo>
                  <a:lnTo>
                    <a:pt x="40" y="751"/>
                  </a:lnTo>
                  <a:lnTo>
                    <a:pt x="30" y="730"/>
                  </a:lnTo>
                  <a:lnTo>
                    <a:pt x="24" y="708"/>
                  </a:lnTo>
                  <a:lnTo>
                    <a:pt x="17" y="686"/>
                  </a:lnTo>
                  <a:lnTo>
                    <a:pt x="11" y="663"/>
                  </a:lnTo>
                  <a:lnTo>
                    <a:pt x="5" y="642"/>
                  </a:lnTo>
                  <a:lnTo>
                    <a:pt x="0" y="623"/>
                  </a:lnTo>
                  <a:lnTo>
                    <a:pt x="10" y="607"/>
                  </a:lnTo>
                  <a:lnTo>
                    <a:pt x="21" y="593"/>
                  </a:lnTo>
                  <a:lnTo>
                    <a:pt x="31" y="582"/>
                  </a:lnTo>
                  <a:lnTo>
                    <a:pt x="42" y="572"/>
                  </a:lnTo>
                  <a:lnTo>
                    <a:pt x="51" y="560"/>
                  </a:lnTo>
                  <a:lnTo>
                    <a:pt x="61" y="550"/>
                  </a:lnTo>
                  <a:lnTo>
                    <a:pt x="71" y="539"/>
                  </a:lnTo>
                  <a:lnTo>
                    <a:pt x="83" y="529"/>
                  </a:lnTo>
                  <a:lnTo>
                    <a:pt x="94" y="533"/>
                  </a:lnTo>
                  <a:lnTo>
                    <a:pt x="107" y="540"/>
                  </a:lnTo>
                  <a:lnTo>
                    <a:pt x="121" y="548"/>
                  </a:lnTo>
                  <a:lnTo>
                    <a:pt x="134" y="557"/>
                  </a:lnTo>
                  <a:lnTo>
                    <a:pt x="147" y="563"/>
                  </a:lnTo>
                  <a:lnTo>
                    <a:pt x="160" y="568"/>
                  </a:lnTo>
                  <a:lnTo>
                    <a:pt x="173" y="571"/>
                  </a:lnTo>
                  <a:lnTo>
                    <a:pt x="186" y="571"/>
                  </a:lnTo>
                  <a:lnTo>
                    <a:pt x="196" y="436"/>
                  </a:lnTo>
                  <a:lnTo>
                    <a:pt x="280" y="342"/>
                  </a:lnTo>
                  <a:lnTo>
                    <a:pt x="263" y="318"/>
                  </a:lnTo>
                  <a:lnTo>
                    <a:pt x="240" y="306"/>
                  </a:lnTo>
                  <a:lnTo>
                    <a:pt x="212" y="302"/>
                  </a:lnTo>
                  <a:lnTo>
                    <a:pt x="185" y="301"/>
                  </a:lnTo>
                  <a:lnTo>
                    <a:pt x="157" y="296"/>
                  </a:lnTo>
                  <a:lnTo>
                    <a:pt x="134" y="286"/>
                  </a:lnTo>
                  <a:lnTo>
                    <a:pt x="118" y="264"/>
                  </a:lnTo>
                  <a:lnTo>
                    <a:pt x="114" y="228"/>
                  </a:lnTo>
                  <a:lnTo>
                    <a:pt x="152" y="225"/>
                  </a:lnTo>
                  <a:lnTo>
                    <a:pt x="192" y="225"/>
                  </a:lnTo>
                  <a:lnTo>
                    <a:pt x="231" y="224"/>
                  </a:lnTo>
                  <a:lnTo>
                    <a:pt x="271" y="222"/>
                  </a:lnTo>
                  <a:lnTo>
                    <a:pt x="307" y="214"/>
                  </a:lnTo>
                  <a:lnTo>
                    <a:pt x="342" y="200"/>
                  </a:lnTo>
                  <a:lnTo>
                    <a:pt x="375" y="177"/>
                  </a:lnTo>
                  <a:lnTo>
                    <a:pt x="404" y="146"/>
                  </a:lnTo>
                  <a:lnTo>
                    <a:pt x="400" y="133"/>
                  </a:lnTo>
                  <a:lnTo>
                    <a:pt x="398" y="122"/>
                  </a:lnTo>
                  <a:lnTo>
                    <a:pt x="395" y="110"/>
                  </a:lnTo>
                  <a:lnTo>
                    <a:pt x="394" y="98"/>
                  </a:lnTo>
                  <a:lnTo>
                    <a:pt x="391" y="86"/>
                  </a:lnTo>
                  <a:lnTo>
                    <a:pt x="389" y="75"/>
                  </a:lnTo>
                  <a:lnTo>
                    <a:pt x="386" y="63"/>
                  </a:lnTo>
                  <a:lnTo>
                    <a:pt x="384" y="52"/>
                  </a:lnTo>
                  <a:lnTo>
                    <a:pt x="430" y="45"/>
                  </a:lnTo>
                  <a:lnTo>
                    <a:pt x="478" y="38"/>
                  </a:lnTo>
                  <a:lnTo>
                    <a:pt x="526" y="29"/>
                  </a:lnTo>
                  <a:lnTo>
                    <a:pt x="576" y="22"/>
                  </a:lnTo>
                  <a:lnTo>
                    <a:pt x="626" y="13"/>
                  </a:lnTo>
                  <a:lnTo>
                    <a:pt x="676" y="6"/>
                  </a:lnTo>
                  <a:lnTo>
                    <a:pt x="726" y="1"/>
                  </a:lnTo>
                  <a:lnTo>
                    <a:pt x="777" y="0"/>
                  </a:lnTo>
                  <a:lnTo>
                    <a:pt x="784" y="86"/>
                  </a:lnTo>
                  <a:lnTo>
                    <a:pt x="795" y="180"/>
                  </a:lnTo>
                  <a:lnTo>
                    <a:pt x="803" y="276"/>
                  </a:lnTo>
                  <a:lnTo>
                    <a:pt x="806" y="374"/>
                  </a:lnTo>
                  <a:lnTo>
                    <a:pt x="794" y="468"/>
                  </a:lnTo>
                  <a:lnTo>
                    <a:pt x="765" y="555"/>
                  </a:lnTo>
                  <a:lnTo>
                    <a:pt x="713" y="632"/>
                  </a:lnTo>
                  <a:lnTo>
                    <a:pt x="633" y="695"/>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204" name="Freeform 78"/>
            <p:cNvSpPr>
              <a:spLocks/>
            </p:cNvSpPr>
            <p:nvPr/>
          </p:nvSpPr>
          <p:spPr bwMode="auto">
            <a:xfrm>
              <a:off x="4214" y="1168"/>
              <a:ext cx="81" cy="83"/>
            </a:xfrm>
            <a:custGeom>
              <a:avLst/>
              <a:gdLst>
                <a:gd name="T0" fmla="*/ 0 w 405"/>
                <a:gd name="T1" fmla="*/ 0 h 414"/>
                <a:gd name="T2" fmla="*/ 0 w 405"/>
                <a:gd name="T3" fmla="*/ 0 h 414"/>
                <a:gd name="T4" fmla="*/ 0 w 405"/>
                <a:gd name="T5" fmla="*/ 0 h 414"/>
                <a:gd name="T6" fmla="*/ 0 w 405"/>
                <a:gd name="T7" fmla="*/ 0 h 414"/>
                <a:gd name="T8" fmla="*/ 0 w 405"/>
                <a:gd name="T9" fmla="*/ 0 h 414"/>
                <a:gd name="T10" fmla="*/ 0 w 405"/>
                <a:gd name="T11" fmla="*/ 0 h 414"/>
                <a:gd name="T12" fmla="*/ 0 w 405"/>
                <a:gd name="T13" fmla="*/ 0 h 414"/>
                <a:gd name="T14" fmla="*/ 0 w 405"/>
                <a:gd name="T15" fmla="*/ 0 h 414"/>
                <a:gd name="T16" fmla="*/ 0 w 405"/>
                <a:gd name="T17" fmla="*/ 0 h 414"/>
                <a:gd name="T18" fmla="*/ 0 w 405"/>
                <a:gd name="T19" fmla="*/ 0 h 414"/>
                <a:gd name="T20" fmla="*/ 0 w 405"/>
                <a:gd name="T21" fmla="*/ 0 h 414"/>
                <a:gd name="T22" fmla="*/ 0 w 405"/>
                <a:gd name="T23" fmla="*/ 0 h 414"/>
                <a:gd name="T24" fmla="*/ 0 w 405"/>
                <a:gd name="T25" fmla="*/ 0 h 414"/>
                <a:gd name="T26" fmla="*/ 0 w 405"/>
                <a:gd name="T27" fmla="*/ 0 h 414"/>
                <a:gd name="T28" fmla="*/ 0 w 405"/>
                <a:gd name="T29" fmla="*/ 0 h 414"/>
                <a:gd name="T30" fmla="*/ 0 w 405"/>
                <a:gd name="T31" fmla="*/ 0 h 414"/>
                <a:gd name="T32" fmla="*/ 0 w 405"/>
                <a:gd name="T33" fmla="*/ 0 h 414"/>
                <a:gd name="T34" fmla="*/ 0 w 405"/>
                <a:gd name="T35" fmla="*/ 0 h 414"/>
                <a:gd name="T36" fmla="*/ 0 w 405"/>
                <a:gd name="T37" fmla="*/ 0 h 414"/>
                <a:gd name="T38" fmla="*/ 0 w 405"/>
                <a:gd name="T39" fmla="*/ 0 h 414"/>
                <a:gd name="T40" fmla="*/ 0 w 405"/>
                <a:gd name="T41" fmla="*/ 0 h 414"/>
                <a:gd name="T42" fmla="*/ 0 w 405"/>
                <a:gd name="T43" fmla="*/ 0 h 414"/>
                <a:gd name="T44" fmla="*/ 0 w 405"/>
                <a:gd name="T45" fmla="*/ 0 h 414"/>
                <a:gd name="T46" fmla="*/ 0 w 405"/>
                <a:gd name="T47" fmla="*/ 0 h 414"/>
                <a:gd name="T48" fmla="*/ 0 w 405"/>
                <a:gd name="T49" fmla="*/ 0 h 414"/>
                <a:gd name="T50" fmla="*/ 0 w 405"/>
                <a:gd name="T51" fmla="*/ 0 h 414"/>
                <a:gd name="T52" fmla="*/ 0 w 405"/>
                <a:gd name="T53" fmla="*/ 0 h 414"/>
                <a:gd name="T54" fmla="*/ 0 w 405"/>
                <a:gd name="T55" fmla="*/ 0 h 414"/>
                <a:gd name="T56" fmla="*/ 0 w 405"/>
                <a:gd name="T57" fmla="*/ 0 h 414"/>
                <a:gd name="T58" fmla="*/ 0 w 405"/>
                <a:gd name="T59" fmla="*/ 0 h 414"/>
                <a:gd name="T60" fmla="*/ 0 w 405"/>
                <a:gd name="T61" fmla="*/ 0 h 414"/>
                <a:gd name="T62" fmla="*/ 0 w 405"/>
                <a:gd name="T63" fmla="*/ 0 h 414"/>
                <a:gd name="T64" fmla="*/ 0 w 405"/>
                <a:gd name="T65" fmla="*/ 0 h 4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5"/>
                <a:gd name="T100" fmla="*/ 0 h 414"/>
                <a:gd name="T101" fmla="*/ 405 w 405"/>
                <a:gd name="T102" fmla="*/ 414 h 4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5" h="414">
                  <a:moveTo>
                    <a:pt x="269" y="134"/>
                  </a:moveTo>
                  <a:lnTo>
                    <a:pt x="285" y="139"/>
                  </a:lnTo>
                  <a:lnTo>
                    <a:pt x="303" y="141"/>
                  </a:lnTo>
                  <a:lnTo>
                    <a:pt x="321" y="140"/>
                  </a:lnTo>
                  <a:lnTo>
                    <a:pt x="340" y="140"/>
                  </a:lnTo>
                  <a:lnTo>
                    <a:pt x="357" y="139"/>
                  </a:lnTo>
                  <a:lnTo>
                    <a:pt x="375" y="140"/>
                  </a:lnTo>
                  <a:lnTo>
                    <a:pt x="391" y="144"/>
                  </a:lnTo>
                  <a:lnTo>
                    <a:pt x="405" y="154"/>
                  </a:lnTo>
                  <a:lnTo>
                    <a:pt x="390" y="179"/>
                  </a:lnTo>
                  <a:lnTo>
                    <a:pt x="367" y="204"/>
                  </a:lnTo>
                  <a:lnTo>
                    <a:pt x="339" y="227"/>
                  </a:lnTo>
                  <a:lnTo>
                    <a:pt x="313" y="252"/>
                  </a:lnTo>
                  <a:lnTo>
                    <a:pt x="291" y="275"/>
                  </a:lnTo>
                  <a:lnTo>
                    <a:pt x="278" y="304"/>
                  </a:lnTo>
                  <a:lnTo>
                    <a:pt x="279" y="335"/>
                  </a:lnTo>
                  <a:lnTo>
                    <a:pt x="301" y="372"/>
                  </a:lnTo>
                  <a:lnTo>
                    <a:pt x="291" y="414"/>
                  </a:lnTo>
                  <a:lnTo>
                    <a:pt x="273" y="411"/>
                  </a:lnTo>
                  <a:lnTo>
                    <a:pt x="259" y="403"/>
                  </a:lnTo>
                  <a:lnTo>
                    <a:pt x="248" y="392"/>
                  </a:lnTo>
                  <a:lnTo>
                    <a:pt x="241" y="379"/>
                  </a:lnTo>
                  <a:lnTo>
                    <a:pt x="233" y="363"/>
                  </a:lnTo>
                  <a:lnTo>
                    <a:pt x="225" y="348"/>
                  </a:lnTo>
                  <a:lnTo>
                    <a:pt x="217" y="333"/>
                  </a:lnTo>
                  <a:lnTo>
                    <a:pt x="207" y="321"/>
                  </a:lnTo>
                  <a:lnTo>
                    <a:pt x="192" y="333"/>
                  </a:lnTo>
                  <a:lnTo>
                    <a:pt x="179" y="348"/>
                  </a:lnTo>
                  <a:lnTo>
                    <a:pt x="165" y="363"/>
                  </a:lnTo>
                  <a:lnTo>
                    <a:pt x="154" y="379"/>
                  </a:lnTo>
                  <a:lnTo>
                    <a:pt x="140" y="392"/>
                  </a:lnTo>
                  <a:lnTo>
                    <a:pt x="127" y="403"/>
                  </a:lnTo>
                  <a:lnTo>
                    <a:pt x="110" y="411"/>
                  </a:lnTo>
                  <a:lnTo>
                    <a:pt x="93" y="414"/>
                  </a:lnTo>
                  <a:lnTo>
                    <a:pt x="91" y="393"/>
                  </a:lnTo>
                  <a:lnTo>
                    <a:pt x="95" y="372"/>
                  </a:lnTo>
                  <a:lnTo>
                    <a:pt x="101" y="352"/>
                  </a:lnTo>
                  <a:lnTo>
                    <a:pt x="108" y="332"/>
                  </a:lnTo>
                  <a:lnTo>
                    <a:pt x="111" y="311"/>
                  </a:lnTo>
                  <a:lnTo>
                    <a:pt x="112" y="292"/>
                  </a:lnTo>
                  <a:lnTo>
                    <a:pt x="106" y="274"/>
                  </a:lnTo>
                  <a:lnTo>
                    <a:pt x="93" y="258"/>
                  </a:lnTo>
                  <a:lnTo>
                    <a:pt x="79" y="257"/>
                  </a:lnTo>
                  <a:lnTo>
                    <a:pt x="67" y="257"/>
                  </a:lnTo>
                  <a:lnTo>
                    <a:pt x="54" y="256"/>
                  </a:lnTo>
                  <a:lnTo>
                    <a:pt x="42" y="255"/>
                  </a:lnTo>
                  <a:lnTo>
                    <a:pt x="28" y="252"/>
                  </a:lnTo>
                  <a:lnTo>
                    <a:pt x="18" y="249"/>
                  </a:lnTo>
                  <a:lnTo>
                    <a:pt x="8" y="244"/>
                  </a:lnTo>
                  <a:lnTo>
                    <a:pt x="0" y="238"/>
                  </a:lnTo>
                  <a:lnTo>
                    <a:pt x="9" y="221"/>
                  </a:lnTo>
                  <a:lnTo>
                    <a:pt x="22" y="212"/>
                  </a:lnTo>
                  <a:lnTo>
                    <a:pt x="35" y="206"/>
                  </a:lnTo>
                  <a:lnTo>
                    <a:pt x="52" y="205"/>
                  </a:lnTo>
                  <a:lnTo>
                    <a:pt x="68" y="204"/>
                  </a:lnTo>
                  <a:lnTo>
                    <a:pt x="85" y="203"/>
                  </a:lnTo>
                  <a:lnTo>
                    <a:pt x="101" y="201"/>
                  </a:lnTo>
                  <a:lnTo>
                    <a:pt x="114" y="196"/>
                  </a:lnTo>
                  <a:lnTo>
                    <a:pt x="131" y="171"/>
                  </a:lnTo>
                  <a:lnTo>
                    <a:pt x="146" y="147"/>
                  </a:lnTo>
                  <a:lnTo>
                    <a:pt x="157" y="122"/>
                  </a:lnTo>
                  <a:lnTo>
                    <a:pt x="170" y="98"/>
                  </a:lnTo>
                  <a:lnTo>
                    <a:pt x="180" y="72"/>
                  </a:lnTo>
                  <a:lnTo>
                    <a:pt x="191" y="47"/>
                  </a:lnTo>
                  <a:lnTo>
                    <a:pt x="202" y="22"/>
                  </a:lnTo>
                  <a:lnTo>
                    <a:pt x="218" y="0"/>
                  </a:lnTo>
                  <a:lnTo>
                    <a:pt x="269" y="1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205" name="Freeform 79"/>
            <p:cNvSpPr>
              <a:spLocks/>
            </p:cNvSpPr>
            <p:nvPr/>
          </p:nvSpPr>
          <p:spPr bwMode="auto">
            <a:xfrm>
              <a:off x="4091" y="1180"/>
              <a:ext cx="50" cy="114"/>
            </a:xfrm>
            <a:custGeom>
              <a:avLst/>
              <a:gdLst>
                <a:gd name="T0" fmla="*/ 0 w 249"/>
                <a:gd name="T1" fmla="*/ 0 h 569"/>
                <a:gd name="T2" fmla="*/ 0 w 249"/>
                <a:gd name="T3" fmla="*/ 0 h 569"/>
                <a:gd name="T4" fmla="*/ 0 w 249"/>
                <a:gd name="T5" fmla="*/ 0 h 569"/>
                <a:gd name="T6" fmla="*/ 0 w 249"/>
                <a:gd name="T7" fmla="*/ 0 h 569"/>
                <a:gd name="T8" fmla="*/ 0 w 249"/>
                <a:gd name="T9" fmla="*/ 0 h 569"/>
                <a:gd name="T10" fmla="*/ 0 w 249"/>
                <a:gd name="T11" fmla="*/ 0 h 569"/>
                <a:gd name="T12" fmla="*/ 0 w 249"/>
                <a:gd name="T13" fmla="*/ 0 h 569"/>
                <a:gd name="T14" fmla="*/ 0 w 249"/>
                <a:gd name="T15" fmla="*/ 0 h 569"/>
                <a:gd name="T16" fmla="*/ 0 w 249"/>
                <a:gd name="T17" fmla="*/ 0 h 569"/>
                <a:gd name="T18" fmla="*/ 0 w 249"/>
                <a:gd name="T19" fmla="*/ 0 h 569"/>
                <a:gd name="T20" fmla="*/ 0 w 249"/>
                <a:gd name="T21" fmla="*/ 0 h 569"/>
                <a:gd name="T22" fmla="*/ 0 w 249"/>
                <a:gd name="T23" fmla="*/ 0 h 569"/>
                <a:gd name="T24" fmla="*/ 0 w 249"/>
                <a:gd name="T25" fmla="*/ 0 h 569"/>
                <a:gd name="T26" fmla="*/ 0 w 249"/>
                <a:gd name="T27" fmla="*/ 0 h 569"/>
                <a:gd name="T28" fmla="*/ 0 w 249"/>
                <a:gd name="T29" fmla="*/ 0 h 569"/>
                <a:gd name="T30" fmla="*/ 0 w 249"/>
                <a:gd name="T31" fmla="*/ 0 h 569"/>
                <a:gd name="T32" fmla="*/ 0 w 249"/>
                <a:gd name="T33" fmla="*/ 0 h 569"/>
                <a:gd name="T34" fmla="*/ 0 w 249"/>
                <a:gd name="T35" fmla="*/ 0 h 569"/>
                <a:gd name="T36" fmla="*/ 0 w 249"/>
                <a:gd name="T37" fmla="*/ 0 h 569"/>
                <a:gd name="T38" fmla="*/ 0 w 249"/>
                <a:gd name="T39" fmla="*/ 0 h 569"/>
                <a:gd name="T40" fmla="*/ 0 w 249"/>
                <a:gd name="T41" fmla="*/ 0 h 569"/>
                <a:gd name="T42" fmla="*/ 0 w 249"/>
                <a:gd name="T43" fmla="*/ 0 h 569"/>
                <a:gd name="T44" fmla="*/ 0 w 249"/>
                <a:gd name="T45" fmla="*/ 0 h 569"/>
                <a:gd name="T46" fmla="*/ 0 w 249"/>
                <a:gd name="T47" fmla="*/ 0 h 569"/>
                <a:gd name="T48" fmla="*/ 0 w 249"/>
                <a:gd name="T49" fmla="*/ 0 h 569"/>
                <a:gd name="T50" fmla="*/ 0 w 249"/>
                <a:gd name="T51" fmla="*/ 0 h 569"/>
                <a:gd name="T52" fmla="*/ 0 w 249"/>
                <a:gd name="T53" fmla="*/ 0 h 569"/>
                <a:gd name="T54" fmla="*/ 0 w 249"/>
                <a:gd name="T55" fmla="*/ 0 h 569"/>
                <a:gd name="T56" fmla="*/ 0 w 249"/>
                <a:gd name="T57" fmla="*/ 0 h 569"/>
                <a:gd name="T58" fmla="*/ 0 w 249"/>
                <a:gd name="T59" fmla="*/ 0 h 569"/>
                <a:gd name="T60" fmla="*/ 0 w 249"/>
                <a:gd name="T61" fmla="*/ 0 h 569"/>
                <a:gd name="T62" fmla="*/ 0 w 249"/>
                <a:gd name="T63" fmla="*/ 0 h 569"/>
                <a:gd name="T64" fmla="*/ 0 w 249"/>
                <a:gd name="T65" fmla="*/ 0 h 569"/>
                <a:gd name="T66" fmla="*/ 0 w 249"/>
                <a:gd name="T67" fmla="*/ 0 h 569"/>
                <a:gd name="T68" fmla="*/ 0 w 249"/>
                <a:gd name="T69" fmla="*/ 0 h 569"/>
                <a:gd name="T70" fmla="*/ 0 w 249"/>
                <a:gd name="T71" fmla="*/ 0 h 569"/>
                <a:gd name="T72" fmla="*/ 0 w 249"/>
                <a:gd name="T73" fmla="*/ 0 h 569"/>
                <a:gd name="T74" fmla="*/ 0 w 249"/>
                <a:gd name="T75" fmla="*/ 0 h 569"/>
                <a:gd name="T76" fmla="*/ 0 w 249"/>
                <a:gd name="T77" fmla="*/ 0 h 569"/>
                <a:gd name="T78" fmla="*/ 0 w 249"/>
                <a:gd name="T79" fmla="*/ 0 h 569"/>
                <a:gd name="T80" fmla="*/ 0 w 249"/>
                <a:gd name="T81" fmla="*/ 0 h 569"/>
                <a:gd name="T82" fmla="*/ 0 w 249"/>
                <a:gd name="T83" fmla="*/ 0 h 569"/>
                <a:gd name="T84" fmla="*/ 0 w 249"/>
                <a:gd name="T85" fmla="*/ 0 h 569"/>
                <a:gd name="T86" fmla="*/ 0 w 249"/>
                <a:gd name="T87" fmla="*/ 0 h 569"/>
                <a:gd name="T88" fmla="*/ 0 w 249"/>
                <a:gd name="T89" fmla="*/ 0 h 569"/>
                <a:gd name="T90" fmla="*/ 0 w 249"/>
                <a:gd name="T91" fmla="*/ 0 h 569"/>
                <a:gd name="T92" fmla="*/ 0 w 249"/>
                <a:gd name="T93" fmla="*/ 0 h 569"/>
                <a:gd name="T94" fmla="*/ 0 w 249"/>
                <a:gd name="T95" fmla="*/ 0 h 569"/>
                <a:gd name="T96" fmla="*/ 0 w 249"/>
                <a:gd name="T97" fmla="*/ 0 h 569"/>
                <a:gd name="T98" fmla="*/ 0 w 249"/>
                <a:gd name="T99" fmla="*/ 0 h 569"/>
                <a:gd name="T100" fmla="*/ 0 w 249"/>
                <a:gd name="T101" fmla="*/ 0 h 5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9"/>
                <a:gd name="T154" fmla="*/ 0 h 569"/>
                <a:gd name="T155" fmla="*/ 249 w 249"/>
                <a:gd name="T156" fmla="*/ 569 h 5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9" h="569">
                  <a:moveTo>
                    <a:pt x="249" y="20"/>
                  </a:moveTo>
                  <a:lnTo>
                    <a:pt x="238" y="48"/>
                  </a:lnTo>
                  <a:lnTo>
                    <a:pt x="230" y="80"/>
                  </a:lnTo>
                  <a:lnTo>
                    <a:pt x="221" y="112"/>
                  </a:lnTo>
                  <a:lnTo>
                    <a:pt x="211" y="142"/>
                  </a:lnTo>
                  <a:lnTo>
                    <a:pt x="195" y="168"/>
                  </a:lnTo>
                  <a:lnTo>
                    <a:pt x="174" y="187"/>
                  </a:lnTo>
                  <a:lnTo>
                    <a:pt x="143" y="196"/>
                  </a:lnTo>
                  <a:lnTo>
                    <a:pt x="104" y="196"/>
                  </a:lnTo>
                  <a:lnTo>
                    <a:pt x="83" y="217"/>
                  </a:lnTo>
                  <a:lnTo>
                    <a:pt x="91" y="234"/>
                  </a:lnTo>
                  <a:lnTo>
                    <a:pt x="108" y="247"/>
                  </a:lnTo>
                  <a:lnTo>
                    <a:pt x="130" y="259"/>
                  </a:lnTo>
                  <a:lnTo>
                    <a:pt x="151" y="271"/>
                  </a:lnTo>
                  <a:lnTo>
                    <a:pt x="168" y="282"/>
                  </a:lnTo>
                  <a:lnTo>
                    <a:pt x="179" y="298"/>
                  </a:lnTo>
                  <a:lnTo>
                    <a:pt x="179" y="316"/>
                  </a:lnTo>
                  <a:lnTo>
                    <a:pt x="166" y="341"/>
                  </a:lnTo>
                  <a:lnTo>
                    <a:pt x="167" y="371"/>
                  </a:lnTo>
                  <a:lnTo>
                    <a:pt x="167" y="402"/>
                  </a:lnTo>
                  <a:lnTo>
                    <a:pt x="165" y="432"/>
                  </a:lnTo>
                  <a:lnTo>
                    <a:pt x="165" y="463"/>
                  </a:lnTo>
                  <a:lnTo>
                    <a:pt x="164" y="490"/>
                  </a:lnTo>
                  <a:lnTo>
                    <a:pt x="167" y="518"/>
                  </a:lnTo>
                  <a:lnTo>
                    <a:pt x="174" y="544"/>
                  </a:lnTo>
                  <a:lnTo>
                    <a:pt x="187" y="569"/>
                  </a:lnTo>
                  <a:lnTo>
                    <a:pt x="167" y="568"/>
                  </a:lnTo>
                  <a:lnTo>
                    <a:pt x="150" y="562"/>
                  </a:lnTo>
                  <a:lnTo>
                    <a:pt x="133" y="550"/>
                  </a:lnTo>
                  <a:lnTo>
                    <a:pt x="118" y="535"/>
                  </a:lnTo>
                  <a:lnTo>
                    <a:pt x="104" y="515"/>
                  </a:lnTo>
                  <a:lnTo>
                    <a:pt x="91" y="496"/>
                  </a:lnTo>
                  <a:lnTo>
                    <a:pt x="81" y="474"/>
                  </a:lnTo>
                  <a:lnTo>
                    <a:pt x="73" y="455"/>
                  </a:lnTo>
                  <a:lnTo>
                    <a:pt x="60" y="404"/>
                  </a:lnTo>
                  <a:lnTo>
                    <a:pt x="54" y="355"/>
                  </a:lnTo>
                  <a:lnTo>
                    <a:pt x="49" y="306"/>
                  </a:lnTo>
                  <a:lnTo>
                    <a:pt x="48" y="259"/>
                  </a:lnTo>
                  <a:lnTo>
                    <a:pt x="44" y="209"/>
                  </a:lnTo>
                  <a:lnTo>
                    <a:pt x="36" y="160"/>
                  </a:lnTo>
                  <a:lnTo>
                    <a:pt x="21" y="111"/>
                  </a:lnTo>
                  <a:lnTo>
                    <a:pt x="0" y="62"/>
                  </a:lnTo>
                  <a:lnTo>
                    <a:pt x="21" y="0"/>
                  </a:lnTo>
                  <a:lnTo>
                    <a:pt x="49" y="3"/>
                  </a:lnTo>
                  <a:lnTo>
                    <a:pt x="78" y="7"/>
                  </a:lnTo>
                  <a:lnTo>
                    <a:pt x="104" y="10"/>
                  </a:lnTo>
                  <a:lnTo>
                    <a:pt x="131" y="13"/>
                  </a:lnTo>
                  <a:lnTo>
                    <a:pt x="157" y="16"/>
                  </a:lnTo>
                  <a:lnTo>
                    <a:pt x="185" y="18"/>
                  </a:lnTo>
                  <a:lnTo>
                    <a:pt x="216" y="19"/>
                  </a:lnTo>
                  <a:lnTo>
                    <a:pt x="249" y="2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206" name="Freeform 80"/>
            <p:cNvSpPr>
              <a:spLocks/>
            </p:cNvSpPr>
            <p:nvPr/>
          </p:nvSpPr>
          <p:spPr bwMode="auto">
            <a:xfrm>
              <a:off x="4244" y="1188"/>
              <a:ext cx="34" cy="40"/>
            </a:xfrm>
            <a:custGeom>
              <a:avLst/>
              <a:gdLst>
                <a:gd name="T0" fmla="*/ 0 w 168"/>
                <a:gd name="T1" fmla="*/ 0 h 198"/>
                <a:gd name="T2" fmla="*/ 0 w 168"/>
                <a:gd name="T3" fmla="*/ 0 h 198"/>
                <a:gd name="T4" fmla="*/ 0 w 168"/>
                <a:gd name="T5" fmla="*/ 0 h 198"/>
                <a:gd name="T6" fmla="*/ 0 w 168"/>
                <a:gd name="T7" fmla="*/ 0 h 198"/>
                <a:gd name="T8" fmla="*/ 0 w 168"/>
                <a:gd name="T9" fmla="*/ 0 h 198"/>
                <a:gd name="T10" fmla="*/ 0 w 168"/>
                <a:gd name="T11" fmla="*/ 0 h 198"/>
                <a:gd name="T12" fmla="*/ 0 w 168"/>
                <a:gd name="T13" fmla="*/ 0 h 198"/>
                <a:gd name="T14" fmla="*/ 0 w 168"/>
                <a:gd name="T15" fmla="*/ 0 h 198"/>
                <a:gd name="T16" fmla="*/ 0 w 168"/>
                <a:gd name="T17" fmla="*/ 0 h 198"/>
                <a:gd name="T18" fmla="*/ 0 w 168"/>
                <a:gd name="T19" fmla="*/ 0 h 198"/>
                <a:gd name="T20" fmla="*/ 0 w 168"/>
                <a:gd name="T21" fmla="*/ 0 h 198"/>
                <a:gd name="T22" fmla="*/ 0 w 168"/>
                <a:gd name="T23" fmla="*/ 0 h 198"/>
                <a:gd name="T24" fmla="*/ 0 w 168"/>
                <a:gd name="T25" fmla="*/ 0 h 198"/>
                <a:gd name="T26" fmla="*/ 0 w 168"/>
                <a:gd name="T27" fmla="*/ 0 h 198"/>
                <a:gd name="T28" fmla="*/ 0 w 168"/>
                <a:gd name="T29" fmla="*/ 0 h 198"/>
                <a:gd name="T30" fmla="*/ 0 w 168"/>
                <a:gd name="T31" fmla="*/ 0 h 198"/>
                <a:gd name="T32" fmla="*/ 0 w 168"/>
                <a:gd name="T33" fmla="*/ 0 h 198"/>
                <a:gd name="T34" fmla="*/ 0 w 168"/>
                <a:gd name="T35" fmla="*/ 0 h 198"/>
                <a:gd name="T36" fmla="*/ 0 w 168"/>
                <a:gd name="T37" fmla="*/ 0 h 198"/>
                <a:gd name="T38" fmla="*/ 0 w 168"/>
                <a:gd name="T39" fmla="*/ 0 h 198"/>
                <a:gd name="T40" fmla="*/ 0 w 168"/>
                <a:gd name="T41" fmla="*/ 0 h 198"/>
                <a:gd name="T42" fmla="*/ 0 w 168"/>
                <a:gd name="T43" fmla="*/ 0 h 198"/>
                <a:gd name="T44" fmla="*/ 0 w 168"/>
                <a:gd name="T45" fmla="*/ 0 h 198"/>
                <a:gd name="T46" fmla="*/ 0 w 168"/>
                <a:gd name="T47" fmla="*/ 0 h 198"/>
                <a:gd name="T48" fmla="*/ 0 w 168"/>
                <a:gd name="T49" fmla="*/ 0 h 198"/>
                <a:gd name="T50" fmla="*/ 0 w 168"/>
                <a:gd name="T51" fmla="*/ 0 h 198"/>
                <a:gd name="T52" fmla="*/ 0 w 168"/>
                <a:gd name="T53" fmla="*/ 0 h 198"/>
                <a:gd name="T54" fmla="*/ 0 w 168"/>
                <a:gd name="T55" fmla="*/ 0 h 198"/>
                <a:gd name="T56" fmla="*/ 0 w 168"/>
                <a:gd name="T57" fmla="*/ 0 h 198"/>
                <a:gd name="T58" fmla="*/ 0 w 168"/>
                <a:gd name="T59" fmla="*/ 0 h 198"/>
                <a:gd name="T60" fmla="*/ 0 w 168"/>
                <a:gd name="T61" fmla="*/ 0 h 1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98"/>
                <a:gd name="T95" fmla="*/ 168 w 168"/>
                <a:gd name="T96" fmla="*/ 198 h 1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98">
                  <a:moveTo>
                    <a:pt x="106" y="94"/>
                  </a:moveTo>
                  <a:lnTo>
                    <a:pt x="168" y="84"/>
                  </a:lnTo>
                  <a:lnTo>
                    <a:pt x="86" y="177"/>
                  </a:lnTo>
                  <a:lnTo>
                    <a:pt x="83" y="169"/>
                  </a:lnTo>
                  <a:lnTo>
                    <a:pt x="79" y="162"/>
                  </a:lnTo>
                  <a:lnTo>
                    <a:pt x="72" y="157"/>
                  </a:lnTo>
                  <a:lnTo>
                    <a:pt x="65" y="156"/>
                  </a:lnTo>
                  <a:lnTo>
                    <a:pt x="53" y="153"/>
                  </a:lnTo>
                  <a:lnTo>
                    <a:pt x="43" y="155"/>
                  </a:lnTo>
                  <a:lnTo>
                    <a:pt x="33" y="159"/>
                  </a:lnTo>
                  <a:lnTo>
                    <a:pt x="26" y="165"/>
                  </a:lnTo>
                  <a:lnTo>
                    <a:pt x="18" y="172"/>
                  </a:lnTo>
                  <a:lnTo>
                    <a:pt x="12" y="180"/>
                  </a:lnTo>
                  <a:lnTo>
                    <a:pt x="5" y="189"/>
                  </a:lnTo>
                  <a:lnTo>
                    <a:pt x="2" y="198"/>
                  </a:lnTo>
                  <a:lnTo>
                    <a:pt x="0" y="171"/>
                  </a:lnTo>
                  <a:lnTo>
                    <a:pt x="2" y="147"/>
                  </a:lnTo>
                  <a:lnTo>
                    <a:pt x="7" y="124"/>
                  </a:lnTo>
                  <a:lnTo>
                    <a:pt x="16" y="102"/>
                  </a:lnTo>
                  <a:lnTo>
                    <a:pt x="25" y="78"/>
                  </a:lnTo>
                  <a:lnTo>
                    <a:pt x="35" y="56"/>
                  </a:lnTo>
                  <a:lnTo>
                    <a:pt x="44" y="29"/>
                  </a:lnTo>
                  <a:lnTo>
                    <a:pt x="54" y="0"/>
                  </a:lnTo>
                  <a:lnTo>
                    <a:pt x="57" y="12"/>
                  </a:lnTo>
                  <a:lnTo>
                    <a:pt x="62" y="25"/>
                  </a:lnTo>
                  <a:lnTo>
                    <a:pt x="65" y="38"/>
                  </a:lnTo>
                  <a:lnTo>
                    <a:pt x="72" y="51"/>
                  </a:lnTo>
                  <a:lnTo>
                    <a:pt x="78" y="63"/>
                  </a:lnTo>
                  <a:lnTo>
                    <a:pt x="86" y="75"/>
                  </a:lnTo>
                  <a:lnTo>
                    <a:pt x="95" y="84"/>
                  </a:lnTo>
                  <a:lnTo>
                    <a:pt x="106"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207" name="Freeform 81"/>
            <p:cNvSpPr>
              <a:spLocks/>
            </p:cNvSpPr>
            <p:nvPr/>
          </p:nvSpPr>
          <p:spPr bwMode="auto">
            <a:xfrm>
              <a:off x="4127" y="1191"/>
              <a:ext cx="50" cy="56"/>
            </a:xfrm>
            <a:custGeom>
              <a:avLst/>
              <a:gdLst>
                <a:gd name="T0" fmla="*/ 0 w 250"/>
                <a:gd name="T1" fmla="*/ 0 h 279"/>
                <a:gd name="T2" fmla="*/ 0 w 250"/>
                <a:gd name="T3" fmla="*/ 0 h 279"/>
                <a:gd name="T4" fmla="*/ 0 w 250"/>
                <a:gd name="T5" fmla="*/ 0 h 279"/>
                <a:gd name="T6" fmla="*/ 0 w 250"/>
                <a:gd name="T7" fmla="*/ 0 h 279"/>
                <a:gd name="T8" fmla="*/ 0 w 250"/>
                <a:gd name="T9" fmla="*/ 0 h 279"/>
                <a:gd name="T10" fmla="*/ 0 w 250"/>
                <a:gd name="T11" fmla="*/ 0 h 279"/>
                <a:gd name="T12" fmla="*/ 0 w 250"/>
                <a:gd name="T13" fmla="*/ 0 h 279"/>
                <a:gd name="T14" fmla="*/ 0 w 250"/>
                <a:gd name="T15" fmla="*/ 0 h 279"/>
                <a:gd name="T16" fmla="*/ 0 w 250"/>
                <a:gd name="T17" fmla="*/ 0 h 279"/>
                <a:gd name="T18" fmla="*/ 0 w 250"/>
                <a:gd name="T19" fmla="*/ 0 h 279"/>
                <a:gd name="T20" fmla="*/ 0 w 250"/>
                <a:gd name="T21" fmla="*/ 0 h 279"/>
                <a:gd name="T22" fmla="*/ 0 w 250"/>
                <a:gd name="T23" fmla="*/ 0 h 279"/>
                <a:gd name="T24" fmla="*/ 0 w 250"/>
                <a:gd name="T25" fmla="*/ 0 h 279"/>
                <a:gd name="T26" fmla="*/ 0 w 250"/>
                <a:gd name="T27" fmla="*/ 0 h 279"/>
                <a:gd name="T28" fmla="*/ 0 w 250"/>
                <a:gd name="T29" fmla="*/ 0 h 279"/>
                <a:gd name="T30" fmla="*/ 0 w 250"/>
                <a:gd name="T31" fmla="*/ 0 h 279"/>
                <a:gd name="T32" fmla="*/ 0 w 250"/>
                <a:gd name="T33" fmla="*/ 0 h 279"/>
                <a:gd name="T34" fmla="*/ 0 w 250"/>
                <a:gd name="T35" fmla="*/ 0 h 279"/>
                <a:gd name="T36" fmla="*/ 0 w 250"/>
                <a:gd name="T37" fmla="*/ 0 h 279"/>
                <a:gd name="T38" fmla="*/ 0 w 250"/>
                <a:gd name="T39" fmla="*/ 0 h 279"/>
                <a:gd name="T40" fmla="*/ 0 w 250"/>
                <a:gd name="T41" fmla="*/ 0 h 279"/>
                <a:gd name="T42" fmla="*/ 0 w 250"/>
                <a:gd name="T43" fmla="*/ 0 h 279"/>
                <a:gd name="T44" fmla="*/ 0 w 250"/>
                <a:gd name="T45" fmla="*/ 0 h 279"/>
                <a:gd name="T46" fmla="*/ 0 w 250"/>
                <a:gd name="T47" fmla="*/ 0 h 279"/>
                <a:gd name="T48" fmla="*/ 0 w 250"/>
                <a:gd name="T49" fmla="*/ 0 h 279"/>
                <a:gd name="T50" fmla="*/ 0 w 250"/>
                <a:gd name="T51" fmla="*/ 0 h 279"/>
                <a:gd name="T52" fmla="*/ 0 w 250"/>
                <a:gd name="T53" fmla="*/ 0 h 279"/>
                <a:gd name="T54" fmla="*/ 0 w 250"/>
                <a:gd name="T55" fmla="*/ 0 h 279"/>
                <a:gd name="T56" fmla="*/ 0 w 250"/>
                <a:gd name="T57" fmla="*/ 0 h 279"/>
                <a:gd name="T58" fmla="*/ 0 w 250"/>
                <a:gd name="T59" fmla="*/ 0 h 279"/>
                <a:gd name="T60" fmla="*/ 0 w 250"/>
                <a:gd name="T61" fmla="*/ 0 h 279"/>
                <a:gd name="T62" fmla="*/ 0 w 250"/>
                <a:gd name="T63" fmla="*/ 0 h 279"/>
                <a:gd name="T64" fmla="*/ 0 w 250"/>
                <a:gd name="T65" fmla="*/ 0 h 279"/>
                <a:gd name="T66" fmla="*/ 0 w 250"/>
                <a:gd name="T67" fmla="*/ 0 h 279"/>
                <a:gd name="T68" fmla="*/ 0 w 250"/>
                <a:gd name="T69" fmla="*/ 0 h 279"/>
                <a:gd name="T70" fmla="*/ 0 w 250"/>
                <a:gd name="T71" fmla="*/ 0 h 279"/>
                <a:gd name="T72" fmla="*/ 0 w 250"/>
                <a:gd name="T73" fmla="*/ 0 h 279"/>
                <a:gd name="T74" fmla="*/ 0 w 250"/>
                <a:gd name="T75" fmla="*/ 0 h 279"/>
                <a:gd name="T76" fmla="*/ 0 w 250"/>
                <a:gd name="T77" fmla="*/ 0 h 279"/>
                <a:gd name="T78" fmla="*/ 0 w 250"/>
                <a:gd name="T79" fmla="*/ 0 h 279"/>
                <a:gd name="T80" fmla="*/ 0 w 250"/>
                <a:gd name="T81" fmla="*/ 0 h 27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0"/>
                <a:gd name="T124" fmla="*/ 0 h 279"/>
                <a:gd name="T125" fmla="*/ 250 w 250"/>
                <a:gd name="T126" fmla="*/ 279 h 27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0" h="279">
                  <a:moveTo>
                    <a:pt x="250" y="103"/>
                  </a:moveTo>
                  <a:lnTo>
                    <a:pt x="229" y="117"/>
                  </a:lnTo>
                  <a:lnTo>
                    <a:pt x="212" y="135"/>
                  </a:lnTo>
                  <a:lnTo>
                    <a:pt x="198" y="152"/>
                  </a:lnTo>
                  <a:lnTo>
                    <a:pt x="186" y="171"/>
                  </a:lnTo>
                  <a:lnTo>
                    <a:pt x="179" y="190"/>
                  </a:lnTo>
                  <a:lnTo>
                    <a:pt x="176" y="209"/>
                  </a:lnTo>
                  <a:lnTo>
                    <a:pt x="179" y="228"/>
                  </a:lnTo>
                  <a:lnTo>
                    <a:pt x="188" y="248"/>
                  </a:lnTo>
                  <a:lnTo>
                    <a:pt x="169" y="229"/>
                  </a:lnTo>
                  <a:lnTo>
                    <a:pt x="153" y="220"/>
                  </a:lnTo>
                  <a:lnTo>
                    <a:pt x="133" y="219"/>
                  </a:lnTo>
                  <a:lnTo>
                    <a:pt x="115" y="225"/>
                  </a:lnTo>
                  <a:lnTo>
                    <a:pt x="96" y="234"/>
                  </a:lnTo>
                  <a:lnTo>
                    <a:pt x="80" y="247"/>
                  </a:lnTo>
                  <a:lnTo>
                    <a:pt x="64" y="263"/>
                  </a:lnTo>
                  <a:lnTo>
                    <a:pt x="52" y="279"/>
                  </a:lnTo>
                  <a:lnTo>
                    <a:pt x="51" y="262"/>
                  </a:lnTo>
                  <a:lnTo>
                    <a:pt x="49" y="246"/>
                  </a:lnTo>
                  <a:lnTo>
                    <a:pt x="45" y="230"/>
                  </a:lnTo>
                  <a:lnTo>
                    <a:pt x="41" y="217"/>
                  </a:lnTo>
                  <a:lnTo>
                    <a:pt x="34" y="203"/>
                  </a:lnTo>
                  <a:lnTo>
                    <a:pt x="25" y="194"/>
                  </a:lnTo>
                  <a:lnTo>
                    <a:pt x="14" y="187"/>
                  </a:lnTo>
                  <a:lnTo>
                    <a:pt x="0" y="186"/>
                  </a:lnTo>
                  <a:lnTo>
                    <a:pt x="33" y="181"/>
                  </a:lnTo>
                  <a:lnTo>
                    <a:pt x="55" y="166"/>
                  </a:lnTo>
                  <a:lnTo>
                    <a:pt x="70" y="144"/>
                  </a:lnTo>
                  <a:lnTo>
                    <a:pt x="80" y="120"/>
                  </a:lnTo>
                  <a:lnTo>
                    <a:pt x="86" y="89"/>
                  </a:lnTo>
                  <a:lnTo>
                    <a:pt x="93" y="59"/>
                  </a:lnTo>
                  <a:lnTo>
                    <a:pt x="101" y="28"/>
                  </a:lnTo>
                  <a:lnTo>
                    <a:pt x="114" y="0"/>
                  </a:lnTo>
                  <a:lnTo>
                    <a:pt x="128" y="20"/>
                  </a:lnTo>
                  <a:lnTo>
                    <a:pt x="140" y="44"/>
                  </a:lnTo>
                  <a:lnTo>
                    <a:pt x="153" y="66"/>
                  </a:lnTo>
                  <a:lnTo>
                    <a:pt x="166" y="89"/>
                  </a:lnTo>
                  <a:lnTo>
                    <a:pt x="181" y="105"/>
                  </a:lnTo>
                  <a:lnTo>
                    <a:pt x="199" y="115"/>
                  </a:lnTo>
                  <a:lnTo>
                    <a:pt x="220" y="114"/>
                  </a:lnTo>
                  <a:lnTo>
                    <a:pt x="250" y="10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208" name="Freeform 82"/>
            <p:cNvSpPr>
              <a:spLocks/>
            </p:cNvSpPr>
            <p:nvPr/>
          </p:nvSpPr>
          <p:spPr bwMode="auto">
            <a:xfrm>
              <a:off x="4193" y="1267"/>
              <a:ext cx="21" cy="32"/>
            </a:xfrm>
            <a:custGeom>
              <a:avLst/>
              <a:gdLst>
                <a:gd name="T0" fmla="*/ 0 w 104"/>
                <a:gd name="T1" fmla="*/ 0 h 156"/>
                <a:gd name="T2" fmla="*/ 0 w 104"/>
                <a:gd name="T3" fmla="*/ 0 h 156"/>
                <a:gd name="T4" fmla="*/ 0 w 104"/>
                <a:gd name="T5" fmla="*/ 0 h 156"/>
                <a:gd name="T6" fmla="*/ 0 w 104"/>
                <a:gd name="T7" fmla="*/ 0 h 156"/>
                <a:gd name="T8" fmla="*/ 0 w 104"/>
                <a:gd name="T9" fmla="*/ 0 h 156"/>
                <a:gd name="T10" fmla="*/ 0 w 104"/>
                <a:gd name="T11" fmla="*/ 0 h 156"/>
                <a:gd name="T12" fmla="*/ 0 w 104"/>
                <a:gd name="T13" fmla="*/ 0 h 156"/>
                <a:gd name="T14" fmla="*/ 0 w 104"/>
                <a:gd name="T15" fmla="*/ 0 h 156"/>
                <a:gd name="T16" fmla="*/ 0 w 104"/>
                <a:gd name="T17" fmla="*/ 0 h 156"/>
                <a:gd name="T18" fmla="*/ 0 w 104"/>
                <a:gd name="T19" fmla="*/ 0 h 156"/>
                <a:gd name="T20" fmla="*/ 0 w 104"/>
                <a:gd name="T21" fmla="*/ 0 h 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56"/>
                <a:gd name="T35" fmla="*/ 104 w 104"/>
                <a:gd name="T36" fmla="*/ 156 h 1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56">
                  <a:moveTo>
                    <a:pt x="104" y="144"/>
                  </a:moveTo>
                  <a:lnTo>
                    <a:pt x="87" y="147"/>
                  </a:lnTo>
                  <a:lnTo>
                    <a:pt x="74" y="150"/>
                  </a:lnTo>
                  <a:lnTo>
                    <a:pt x="60" y="151"/>
                  </a:lnTo>
                  <a:lnTo>
                    <a:pt x="48" y="153"/>
                  </a:lnTo>
                  <a:lnTo>
                    <a:pt x="34" y="153"/>
                  </a:lnTo>
                  <a:lnTo>
                    <a:pt x="23" y="155"/>
                  </a:lnTo>
                  <a:lnTo>
                    <a:pt x="12" y="155"/>
                  </a:lnTo>
                  <a:lnTo>
                    <a:pt x="0" y="156"/>
                  </a:lnTo>
                  <a:lnTo>
                    <a:pt x="73" y="0"/>
                  </a:lnTo>
                  <a:lnTo>
                    <a:pt x="104" y="14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209" name="Freeform 83"/>
            <p:cNvSpPr>
              <a:spLocks/>
            </p:cNvSpPr>
            <p:nvPr/>
          </p:nvSpPr>
          <p:spPr bwMode="auto">
            <a:xfrm>
              <a:off x="4160" y="1288"/>
              <a:ext cx="12" cy="13"/>
            </a:xfrm>
            <a:custGeom>
              <a:avLst/>
              <a:gdLst>
                <a:gd name="T0" fmla="*/ 0 w 62"/>
                <a:gd name="T1" fmla="*/ 0 h 62"/>
                <a:gd name="T2" fmla="*/ 0 w 62"/>
                <a:gd name="T3" fmla="*/ 0 h 62"/>
                <a:gd name="T4" fmla="*/ 0 w 62"/>
                <a:gd name="T5" fmla="*/ 0 h 62"/>
                <a:gd name="T6" fmla="*/ 0 w 62"/>
                <a:gd name="T7" fmla="*/ 0 h 62"/>
                <a:gd name="T8" fmla="*/ 0 60000 65536"/>
                <a:gd name="T9" fmla="*/ 0 60000 65536"/>
                <a:gd name="T10" fmla="*/ 0 60000 65536"/>
                <a:gd name="T11" fmla="*/ 0 60000 65536"/>
                <a:gd name="T12" fmla="*/ 0 w 62"/>
                <a:gd name="T13" fmla="*/ 0 h 62"/>
                <a:gd name="T14" fmla="*/ 62 w 62"/>
                <a:gd name="T15" fmla="*/ 62 h 62"/>
              </a:gdLst>
              <a:ahLst/>
              <a:cxnLst>
                <a:cxn ang="T8">
                  <a:pos x="T0" y="T1"/>
                </a:cxn>
                <a:cxn ang="T9">
                  <a:pos x="T2" y="T3"/>
                </a:cxn>
                <a:cxn ang="T10">
                  <a:pos x="T4" y="T5"/>
                </a:cxn>
                <a:cxn ang="T11">
                  <a:pos x="T6" y="T7"/>
                </a:cxn>
              </a:cxnLst>
              <a:rect l="T12" t="T13" r="T14" b="T15"/>
              <a:pathLst>
                <a:path w="62" h="62">
                  <a:moveTo>
                    <a:pt x="0" y="52"/>
                  </a:moveTo>
                  <a:lnTo>
                    <a:pt x="22" y="0"/>
                  </a:lnTo>
                  <a:lnTo>
                    <a:pt x="62" y="62"/>
                  </a:lnTo>
                  <a:lnTo>
                    <a:pt x="0" y="5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210" name="Freeform 84"/>
            <p:cNvSpPr>
              <a:spLocks/>
            </p:cNvSpPr>
            <p:nvPr/>
          </p:nvSpPr>
          <p:spPr bwMode="auto">
            <a:xfrm>
              <a:off x="4118" y="1290"/>
              <a:ext cx="158" cy="33"/>
            </a:xfrm>
            <a:custGeom>
              <a:avLst/>
              <a:gdLst>
                <a:gd name="T0" fmla="*/ 0 w 788"/>
                <a:gd name="T1" fmla="*/ 0 h 165"/>
                <a:gd name="T2" fmla="*/ 0 w 788"/>
                <a:gd name="T3" fmla="*/ 0 h 165"/>
                <a:gd name="T4" fmla="*/ 0 w 788"/>
                <a:gd name="T5" fmla="*/ 0 h 165"/>
                <a:gd name="T6" fmla="*/ 0 w 788"/>
                <a:gd name="T7" fmla="*/ 0 h 165"/>
                <a:gd name="T8" fmla="*/ 0 w 788"/>
                <a:gd name="T9" fmla="*/ 0 h 165"/>
                <a:gd name="T10" fmla="*/ 0 w 788"/>
                <a:gd name="T11" fmla="*/ 0 h 165"/>
                <a:gd name="T12" fmla="*/ 0 w 788"/>
                <a:gd name="T13" fmla="*/ 0 h 165"/>
                <a:gd name="T14" fmla="*/ 0 w 788"/>
                <a:gd name="T15" fmla="*/ 0 h 165"/>
                <a:gd name="T16" fmla="*/ 0 w 788"/>
                <a:gd name="T17" fmla="*/ 0 h 165"/>
                <a:gd name="T18" fmla="*/ 0 w 788"/>
                <a:gd name="T19" fmla="*/ 0 h 165"/>
                <a:gd name="T20" fmla="*/ 0 w 788"/>
                <a:gd name="T21" fmla="*/ 0 h 165"/>
                <a:gd name="T22" fmla="*/ 0 w 788"/>
                <a:gd name="T23" fmla="*/ 0 h 165"/>
                <a:gd name="T24" fmla="*/ 0 w 788"/>
                <a:gd name="T25" fmla="*/ 0 h 165"/>
                <a:gd name="T26" fmla="*/ 0 w 788"/>
                <a:gd name="T27" fmla="*/ 0 h 165"/>
                <a:gd name="T28" fmla="*/ 0 w 788"/>
                <a:gd name="T29" fmla="*/ 0 h 165"/>
                <a:gd name="T30" fmla="*/ 0 w 788"/>
                <a:gd name="T31" fmla="*/ 0 h 165"/>
                <a:gd name="T32" fmla="*/ 0 w 788"/>
                <a:gd name="T33" fmla="*/ 0 h 165"/>
                <a:gd name="T34" fmla="*/ 0 w 788"/>
                <a:gd name="T35" fmla="*/ 0 h 165"/>
                <a:gd name="T36" fmla="*/ 0 w 788"/>
                <a:gd name="T37" fmla="*/ 0 h 165"/>
                <a:gd name="T38" fmla="*/ 0 w 788"/>
                <a:gd name="T39" fmla="*/ 0 h 165"/>
                <a:gd name="T40" fmla="*/ 0 w 788"/>
                <a:gd name="T41" fmla="*/ 0 h 165"/>
                <a:gd name="T42" fmla="*/ 0 w 788"/>
                <a:gd name="T43" fmla="*/ 0 h 165"/>
                <a:gd name="T44" fmla="*/ 0 w 788"/>
                <a:gd name="T45" fmla="*/ 0 h 165"/>
                <a:gd name="T46" fmla="*/ 0 w 788"/>
                <a:gd name="T47" fmla="*/ 0 h 165"/>
                <a:gd name="T48" fmla="*/ 0 w 788"/>
                <a:gd name="T49" fmla="*/ 0 h 165"/>
                <a:gd name="T50" fmla="*/ 0 w 788"/>
                <a:gd name="T51" fmla="*/ 0 h 16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8"/>
                <a:gd name="T79" fmla="*/ 0 h 165"/>
                <a:gd name="T80" fmla="*/ 788 w 788"/>
                <a:gd name="T81" fmla="*/ 165 h 16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8" h="165">
                  <a:moveTo>
                    <a:pt x="788" y="42"/>
                  </a:moveTo>
                  <a:lnTo>
                    <a:pt x="699" y="85"/>
                  </a:lnTo>
                  <a:lnTo>
                    <a:pt x="607" y="118"/>
                  </a:lnTo>
                  <a:lnTo>
                    <a:pt x="511" y="141"/>
                  </a:lnTo>
                  <a:lnTo>
                    <a:pt x="414" y="156"/>
                  </a:lnTo>
                  <a:lnTo>
                    <a:pt x="313" y="163"/>
                  </a:lnTo>
                  <a:lnTo>
                    <a:pt x="213" y="165"/>
                  </a:lnTo>
                  <a:lnTo>
                    <a:pt x="111" y="161"/>
                  </a:lnTo>
                  <a:lnTo>
                    <a:pt x="10" y="156"/>
                  </a:lnTo>
                  <a:lnTo>
                    <a:pt x="6" y="150"/>
                  </a:lnTo>
                  <a:lnTo>
                    <a:pt x="4" y="146"/>
                  </a:lnTo>
                  <a:lnTo>
                    <a:pt x="1" y="139"/>
                  </a:lnTo>
                  <a:lnTo>
                    <a:pt x="1" y="133"/>
                  </a:lnTo>
                  <a:lnTo>
                    <a:pt x="0" y="125"/>
                  </a:lnTo>
                  <a:lnTo>
                    <a:pt x="0" y="118"/>
                  </a:lnTo>
                  <a:lnTo>
                    <a:pt x="0" y="111"/>
                  </a:lnTo>
                  <a:lnTo>
                    <a:pt x="0" y="104"/>
                  </a:lnTo>
                  <a:lnTo>
                    <a:pt x="95" y="108"/>
                  </a:lnTo>
                  <a:lnTo>
                    <a:pt x="194" y="111"/>
                  </a:lnTo>
                  <a:lnTo>
                    <a:pt x="294" y="106"/>
                  </a:lnTo>
                  <a:lnTo>
                    <a:pt x="397" y="98"/>
                  </a:lnTo>
                  <a:lnTo>
                    <a:pt x="498" y="82"/>
                  </a:lnTo>
                  <a:lnTo>
                    <a:pt x="598" y="62"/>
                  </a:lnTo>
                  <a:lnTo>
                    <a:pt x="694" y="34"/>
                  </a:lnTo>
                  <a:lnTo>
                    <a:pt x="788" y="0"/>
                  </a:lnTo>
                  <a:lnTo>
                    <a:pt x="788" y="4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211" name="Freeform 85"/>
            <p:cNvSpPr>
              <a:spLocks/>
            </p:cNvSpPr>
            <p:nvPr/>
          </p:nvSpPr>
          <p:spPr bwMode="auto">
            <a:xfrm>
              <a:off x="4064" y="1311"/>
              <a:ext cx="299" cy="429"/>
            </a:xfrm>
            <a:custGeom>
              <a:avLst/>
              <a:gdLst>
                <a:gd name="T0" fmla="*/ 0 w 1493"/>
                <a:gd name="T1" fmla="*/ 0 h 2145"/>
                <a:gd name="T2" fmla="*/ 0 w 1493"/>
                <a:gd name="T3" fmla="*/ 0 h 2145"/>
                <a:gd name="T4" fmla="*/ 0 w 1493"/>
                <a:gd name="T5" fmla="*/ 0 h 2145"/>
                <a:gd name="T6" fmla="*/ 0 w 1493"/>
                <a:gd name="T7" fmla="*/ 0 h 2145"/>
                <a:gd name="T8" fmla="*/ 0 w 1493"/>
                <a:gd name="T9" fmla="*/ 0 h 2145"/>
                <a:gd name="T10" fmla="*/ 0 w 1493"/>
                <a:gd name="T11" fmla="*/ 0 h 2145"/>
                <a:gd name="T12" fmla="*/ 0 w 1493"/>
                <a:gd name="T13" fmla="*/ 0 h 2145"/>
                <a:gd name="T14" fmla="*/ 0 w 1493"/>
                <a:gd name="T15" fmla="*/ 0 h 2145"/>
                <a:gd name="T16" fmla="*/ 0 w 1493"/>
                <a:gd name="T17" fmla="*/ 0 h 2145"/>
                <a:gd name="T18" fmla="*/ 0 w 1493"/>
                <a:gd name="T19" fmla="*/ 0 h 2145"/>
                <a:gd name="T20" fmla="*/ 0 w 1493"/>
                <a:gd name="T21" fmla="*/ 0 h 2145"/>
                <a:gd name="T22" fmla="*/ 0 w 1493"/>
                <a:gd name="T23" fmla="*/ 0 h 2145"/>
                <a:gd name="T24" fmla="*/ 0 w 1493"/>
                <a:gd name="T25" fmla="*/ 0 h 2145"/>
                <a:gd name="T26" fmla="*/ 0 w 1493"/>
                <a:gd name="T27" fmla="*/ 0 h 2145"/>
                <a:gd name="T28" fmla="*/ 0 w 1493"/>
                <a:gd name="T29" fmla="*/ 0 h 2145"/>
                <a:gd name="T30" fmla="*/ 0 w 1493"/>
                <a:gd name="T31" fmla="*/ 0 h 2145"/>
                <a:gd name="T32" fmla="*/ 0 w 1493"/>
                <a:gd name="T33" fmla="*/ 0 h 2145"/>
                <a:gd name="T34" fmla="*/ 0 w 1493"/>
                <a:gd name="T35" fmla="*/ 0 h 2145"/>
                <a:gd name="T36" fmla="*/ 0 w 1493"/>
                <a:gd name="T37" fmla="*/ 0 h 2145"/>
                <a:gd name="T38" fmla="*/ 0 w 1493"/>
                <a:gd name="T39" fmla="*/ 0 h 2145"/>
                <a:gd name="T40" fmla="*/ 0 w 1493"/>
                <a:gd name="T41" fmla="*/ 0 h 2145"/>
                <a:gd name="T42" fmla="*/ 0 w 1493"/>
                <a:gd name="T43" fmla="*/ 0 h 2145"/>
                <a:gd name="T44" fmla="*/ 0 w 1493"/>
                <a:gd name="T45" fmla="*/ 0 h 2145"/>
                <a:gd name="T46" fmla="*/ 0 w 1493"/>
                <a:gd name="T47" fmla="*/ 0 h 2145"/>
                <a:gd name="T48" fmla="*/ 0 w 1493"/>
                <a:gd name="T49" fmla="*/ 0 h 2145"/>
                <a:gd name="T50" fmla="*/ 0 w 1493"/>
                <a:gd name="T51" fmla="*/ 0 h 2145"/>
                <a:gd name="T52" fmla="*/ 0 w 1493"/>
                <a:gd name="T53" fmla="*/ 0 h 2145"/>
                <a:gd name="T54" fmla="*/ 0 w 1493"/>
                <a:gd name="T55" fmla="*/ 0 h 2145"/>
                <a:gd name="T56" fmla="*/ 0 w 1493"/>
                <a:gd name="T57" fmla="*/ 0 h 2145"/>
                <a:gd name="T58" fmla="*/ 0 w 1493"/>
                <a:gd name="T59" fmla="*/ 0 h 2145"/>
                <a:gd name="T60" fmla="*/ 0 w 1493"/>
                <a:gd name="T61" fmla="*/ 0 h 2145"/>
                <a:gd name="T62" fmla="*/ 0 w 1493"/>
                <a:gd name="T63" fmla="*/ 0 h 2145"/>
                <a:gd name="T64" fmla="*/ 0 w 1493"/>
                <a:gd name="T65" fmla="*/ 0 h 2145"/>
                <a:gd name="T66" fmla="*/ 0 w 1493"/>
                <a:gd name="T67" fmla="*/ 0 h 2145"/>
                <a:gd name="T68" fmla="*/ 0 w 1493"/>
                <a:gd name="T69" fmla="*/ 0 h 2145"/>
                <a:gd name="T70" fmla="*/ 0 w 1493"/>
                <a:gd name="T71" fmla="*/ 0 h 2145"/>
                <a:gd name="T72" fmla="*/ 0 w 1493"/>
                <a:gd name="T73" fmla="*/ 0 h 2145"/>
                <a:gd name="T74" fmla="*/ 0 w 1493"/>
                <a:gd name="T75" fmla="*/ 0 h 2145"/>
                <a:gd name="T76" fmla="*/ 0 w 1493"/>
                <a:gd name="T77" fmla="*/ 0 h 2145"/>
                <a:gd name="T78" fmla="*/ 0 w 1493"/>
                <a:gd name="T79" fmla="*/ 0 h 2145"/>
                <a:gd name="T80" fmla="*/ 0 w 1493"/>
                <a:gd name="T81" fmla="*/ 0 h 2145"/>
                <a:gd name="T82" fmla="*/ 0 w 1493"/>
                <a:gd name="T83" fmla="*/ 0 h 2145"/>
                <a:gd name="T84" fmla="*/ 0 w 1493"/>
                <a:gd name="T85" fmla="*/ 0 h 2145"/>
                <a:gd name="T86" fmla="*/ 0 w 1493"/>
                <a:gd name="T87" fmla="*/ 0 h 2145"/>
                <a:gd name="T88" fmla="*/ 0 w 1493"/>
                <a:gd name="T89" fmla="*/ 0 h 2145"/>
                <a:gd name="T90" fmla="*/ 0 w 1493"/>
                <a:gd name="T91" fmla="*/ 0 h 2145"/>
                <a:gd name="T92" fmla="*/ 0 w 1493"/>
                <a:gd name="T93" fmla="*/ 0 h 2145"/>
                <a:gd name="T94" fmla="*/ 0 w 1493"/>
                <a:gd name="T95" fmla="*/ 0 h 2145"/>
                <a:gd name="T96" fmla="*/ 0 w 1493"/>
                <a:gd name="T97" fmla="*/ 0 h 2145"/>
                <a:gd name="T98" fmla="*/ 0 w 1493"/>
                <a:gd name="T99" fmla="*/ 0 h 2145"/>
                <a:gd name="T100" fmla="*/ 0 w 1493"/>
                <a:gd name="T101" fmla="*/ 0 h 2145"/>
                <a:gd name="T102" fmla="*/ 0 w 1493"/>
                <a:gd name="T103" fmla="*/ 0 h 2145"/>
                <a:gd name="T104" fmla="*/ 0 w 1493"/>
                <a:gd name="T105" fmla="*/ 0 h 2145"/>
                <a:gd name="T106" fmla="*/ 0 w 1493"/>
                <a:gd name="T107" fmla="*/ 0 h 2145"/>
                <a:gd name="T108" fmla="*/ 0 w 1493"/>
                <a:gd name="T109" fmla="*/ 0 h 2145"/>
                <a:gd name="T110" fmla="*/ 0 w 1493"/>
                <a:gd name="T111" fmla="*/ 0 h 214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93"/>
                <a:gd name="T169" fmla="*/ 0 h 2145"/>
                <a:gd name="T170" fmla="*/ 1493 w 1493"/>
                <a:gd name="T171" fmla="*/ 2145 h 214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93" h="2145">
                  <a:moveTo>
                    <a:pt x="1255" y="943"/>
                  </a:moveTo>
                  <a:lnTo>
                    <a:pt x="1243" y="977"/>
                  </a:lnTo>
                  <a:lnTo>
                    <a:pt x="1230" y="1004"/>
                  </a:lnTo>
                  <a:lnTo>
                    <a:pt x="1211" y="1026"/>
                  </a:lnTo>
                  <a:lnTo>
                    <a:pt x="1190" y="1044"/>
                  </a:lnTo>
                  <a:lnTo>
                    <a:pt x="1164" y="1057"/>
                  </a:lnTo>
                  <a:lnTo>
                    <a:pt x="1137" y="1071"/>
                  </a:lnTo>
                  <a:lnTo>
                    <a:pt x="1108" y="1083"/>
                  </a:lnTo>
                  <a:lnTo>
                    <a:pt x="1078" y="1098"/>
                  </a:lnTo>
                  <a:lnTo>
                    <a:pt x="1085" y="1111"/>
                  </a:lnTo>
                  <a:lnTo>
                    <a:pt x="1095" y="1126"/>
                  </a:lnTo>
                  <a:lnTo>
                    <a:pt x="1105" y="1139"/>
                  </a:lnTo>
                  <a:lnTo>
                    <a:pt x="1118" y="1152"/>
                  </a:lnTo>
                  <a:lnTo>
                    <a:pt x="1130" y="1162"/>
                  </a:lnTo>
                  <a:lnTo>
                    <a:pt x="1146" y="1174"/>
                  </a:lnTo>
                  <a:lnTo>
                    <a:pt x="1163" y="1183"/>
                  </a:lnTo>
                  <a:lnTo>
                    <a:pt x="1182" y="1192"/>
                  </a:lnTo>
                  <a:lnTo>
                    <a:pt x="1181" y="1214"/>
                  </a:lnTo>
                  <a:lnTo>
                    <a:pt x="1177" y="1238"/>
                  </a:lnTo>
                  <a:lnTo>
                    <a:pt x="1168" y="1261"/>
                  </a:lnTo>
                  <a:lnTo>
                    <a:pt x="1159" y="1284"/>
                  </a:lnTo>
                  <a:lnTo>
                    <a:pt x="1150" y="1307"/>
                  </a:lnTo>
                  <a:lnTo>
                    <a:pt x="1144" y="1331"/>
                  </a:lnTo>
                  <a:lnTo>
                    <a:pt x="1144" y="1354"/>
                  </a:lnTo>
                  <a:lnTo>
                    <a:pt x="1152" y="1378"/>
                  </a:lnTo>
                  <a:lnTo>
                    <a:pt x="1176" y="1371"/>
                  </a:lnTo>
                  <a:lnTo>
                    <a:pt x="1197" y="1357"/>
                  </a:lnTo>
                  <a:lnTo>
                    <a:pt x="1215" y="1336"/>
                  </a:lnTo>
                  <a:lnTo>
                    <a:pt x="1234" y="1317"/>
                  </a:lnTo>
                  <a:lnTo>
                    <a:pt x="1251" y="1300"/>
                  </a:lnTo>
                  <a:lnTo>
                    <a:pt x="1270" y="1295"/>
                  </a:lnTo>
                  <a:lnTo>
                    <a:pt x="1291" y="1301"/>
                  </a:lnTo>
                  <a:lnTo>
                    <a:pt x="1317" y="1326"/>
                  </a:lnTo>
                  <a:lnTo>
                    <a:pt x="1390" y="1710"/>
                  </a:lnTo>
                  <a:lnTo>
                    <a:pt x="1362" y="1724"/>
                  </a:lnTo>
                  <a:lnTo>
                    <a:pt x="1341" y="1743"/>
                  </a:lnTo>
                  <a:lnTo>
                    <a:pt x="1324" y="1766"/>
                  </a:lnTo>
                  <a:lnTo>
                    <a:pt x="1309" y="1788"/>
                  </a:lnTo>
                  <a:lnTo>
                    <a:pt x="1292" y="1810"/>
                  </a:lnTo>
                  <a:lnTo>
                    <a:pt x="1273" y="1828"/>
                  </a:lnTo>
                  <a:lnTo>
                    <a:pt x="1247" y="1839"/>
                  </a:lnTo>
                  <a:lnTo>
                    <a:pt x="1214" y="1845"/>
                  </a:lnTo>
                  <a:lnTo>
                    <a:pt x="1204" y="1855"/>
                  </a:lnTo>
                  <a:lnTo>
                    <a:pt x="1220" y="1876"/>
                  </a:lnTo>
                  <a:lnTo>
                    <a:pt x="1239" y="1899"/>
                  </a:lnTo>
                  <a:lnTo>
                    <a:pt x="1257" y="1920"/>
                  </a:lnTo>
                  <a:lnTo>
                    <a:pt x="1274" y="1944"/>
                  </a:lnTo>
                  <a:lnTo>
                    <a:pt x="1286" y="1966"/>
                  </a:lnTo>
                  <a:lnTo>
                    <a:pt x="1292" y="1989"/>
                  </a:lnTo>
                  <a:lnTo>
                    <a:pt x="1289" y="2014"/>
                  </a:lnTo>
                  <a:lnTo>
                    <a:pt x="1276" y="2041"/>
                  </a:lnTo>
                  <a:lnTo>
                    <a:pt x="1276" y="2073"/>
                  </a:lnTo>
                  <a:lnTo>
                    <a:pt x="1307" y="2073"/>
                  </a:lnTo>
                  <a:lnTo>
                    <a:pt x="1334" y="2057"/>
                  </a:lnTo>
                  <a:lnTo>
                    <a:pt x="1357" y="2032"/>
                  </a:lnTo>
                  <a:lnTo>
                    <a:pt x="1380" y="2005"/>
                  </a:lnTo>
                  <a:lnTo>
                    <a:pt x="1403" y="1980"/>
                  </a:lnTo>
                  <a:lnTo>
                    <a:pt x="1428" y="1967"/>
                  </a:lnTo>
                  <a:lnTo>
                    <a:pt x="1457" y="1971"/>
                  </a:lnTo>
                  <a:lnTo>
                    <a:pt x="1493" y="2001"/>
                  </a:lnTo>
                  <a:lnTo>
                    <a:pt x="1491" y="2015"/>
                  </a:lnTo>
                  <a:lnTo>
                    <a:pt x="1487" y="2030"/>
                  </a:lnTo>
                  <a:lnTo>
                    <a:pt x="1480" y="2044"/>
                  </a:lnTo>
                  <a:lnTo>
                    <a:pt x="1472" y="2058"/>
                  </a:lnTo>
                  <a:lnTo>
                    <a:pt x="1460" y="2070"/>
                  </a:lnTo>
                  <a:lnTo>
                    <a:pt x="1449" y="2080"/>
                  </a:lnTo>
                  <a:lnTo>
                    <a:pt x="1434" y="2086"/>
                  </a:lnTo>
                  <a:lnTo>
                    <a:pt x="1421" y="2093"/>
                  </a:lnTo>
                  <a:lnTo>
                    <a:pt x="1391" y="2109"/>
                  </a:lnTo>
                  <a:lnTo>
                    <a:pt x="1362" y="2117"/>
                  </a:lnTo>
                  <a:lnTo>
                    <a:pt x="1330" y="2117"/>
                  </a:lnTo>
                  <a:lnTo>
                    <a:pt x="1300" y="2112"/>
                  </a:lnTo>
                  <a:lnTo>
                    <a:pt x="1267" y="2105"/>
                  </a:lnTo>
                  <a:lnTo>
                    <a:pt x="1234" y="2097"/>
                  </a:lnTo>
                  <a:lnTo>
                    <a:pt x="1203" y="2091"/>
                  </a:lnTo>
                  <a:lnTo>
                    <a:pt x="1172" y="2093"/>
                  </a:lnTo>
                  <a:lnTo>
                    <a:pt x="1171" y="1940"/>
                  </a:lnTo>
                  <a:lnTo>
                    <a:pt x="1161" y="1789"/>
                  </a:lnTo>
                  <a:lnTo>
                    <a:pt x="1142" y="1642"/>
                  </a:lnTo>
                  <a:lnTo>
                    <a:pt x="1120" y="1497"/>
                  </a:lnTo>
                  <a:lnTo>
                    <a:pt x="1096" y="1350"/>
                  </a:lnTo>
                  <a:lnTo>
                    <a:pt x="1078" y="1203"/>
                  </a:lnTo>
                  <a:lnTo>
                    <a:pt x="1067" y="1054"/>
                  </a:lnTo>
                  <a:lnTo>
                    <a:pt x="1068" y="901"/>
                  </a:lnTo>
                  <a:lnTo>
                    <a:pt x="1061" y="891"/>
                  </a:lnTo>
                  <a:lnTo>
                    <a:pt x="1058" y="881"/>
                  </a:lnTo>
                  <a:lnTo>
                    <a:pt x="1056" y="869"/>
                  </a:lnTo>
                  <a:lnTo>
                    <a:pt x="1053" y="858"/>
                  </a:lnTo>
                  <a:lnTo>
                    <a:pt x="1049" y="847"/>
                  </a:lnTo>
                  <a:lnTo>
                    <a:pt x="1043" y="840"/>
                  </a:lnTo>
                  <a:lnTo>
                    <a:pt x="1032" y="837"/>
                  </a:lnTo>
                  <a:lnTo>
                    <a:pt x="1016" y="839"/>
                  </a:lnTo>
                  <a:lnTo>
                    <a:pt x="1006" y="849"/>
                  </a:lnTo>
                  <a:lnTo>
                    <a:pt x="1021" y="933"/>
                  </a:lnTo>
                  <a:lnTo>
                    <a:pt x="1029" y="1020"/>
                  </a:lnTo>
                  <a:lnTo>
                    <a:pt x="1032" y="1109"/>
                  </a:lnTo>
                  <a:lnTo>
                    <a:pt x="1034" y="1200"/>
                  </a:lnTo>
                  <a:lnTo>
                    <a:pt x="1037" y="1289"/>
                  </a:lnTo>
                  <a:lnTo>
                    <a:pt x="1043" y="1378"/>
                  </a:lnTo>
                  <a:lnTo>
                    <a:pt x="1056" y="1463"/>
                  </a:lnTo>
                  <a:lnTo>
                    <a:pt x="1078" y="1544"/>
                  </a:lnTo>
                  <a:lnTo>
                    <a:pt x="1041" y="1569"/>
                  </a:lnTo>
                  <a:lnTo>
                    <a:pt x="1014" y="1574"/>
                  </a:lnTo>
                  <a:lnTo>
                    <a:pt x="994" y="1561"/>
                  </a:lnTo>
                  <a:lnTo>
                    <a:pt x="978" y="1540"/>
                  </a:lnTo>
                  <a:lnTo>
                    <a:pt x="961" y="1510"/>
                  </a:lnTo>
                  <a:lnTo>
                    <a:pt x="944" y="1483"/>
                  </a:lnTo>
                  <a:lnTo>
                    <a:pt x="921" y="1461"/>
                  </a:lnTo>
                  <a:lnTo>
                    <a:pt x="892" y="1450"/>
                  </a:lnTo>
                  <a:lnTo>
                    <a:pt x="877" y="1480"/>
                  </a:lnTo>
                  <a:lnTo>
                    <a:pt x="873" y="1514"/>
                  </a:lnTo>
                  <a:lnTo>
                    <a:pt x="873" y="1550"/>
                  </a:lnTo>
                  <a:lnTo>
                    <a:pt x="875" y="1587"/>
                  </a:lnTo>
                  <a:lnTo>
                    <a:pt x="873" y="1621"/>
                  </a:lnTo>
                  <a:lnTo>
                    <a:pt x="867" y="1653"/>
                  </a:lnTo>
                  <a:lnTo>
                    <a:pt x="850" y="1680"/>
                  </a:lnTo>
                  <a:lnTo>
                    <a:pt x="820" y="1700"/>
                  </a:lnTo>
                  <a:lnTo>
                    <a:pt x="810" y="1635"/>
                  </a:lnTo>
                  <a:lnTo>
                    <a:pt x="806" y="1567"/>
                  </a:lnTo>
                  <a:lnTo>
                    <a:pt x="805" y="1496"/>
                  </a:lnTo>
                  <a:lnTo>
                    <a:pt x="807" y="1424"/>
                  </a:lnTo>
                  <a:lnTo>
                    <a:pt x="807" y="1352"/>
                  </a:lnTo>
                  <a:lnTo>
                    <a:pt x="806" y="1282"/>
                  </a:lnTo>
                  <a:lnTo>
                    <a:pt x="800" y="1213"/>
                  </a:lnTo>
                  <a:lnTo>
                    <a:pt x="789" y="1150"/>
                  </a:lnTo>
                  <a:lnTo>
                    <a:pt x="768" y="1150"/>
                  </a:lnTo>
                  <a:lnTo>
                    <a:pt x="755" y="1275"/>
                  </a:lnTo>
                  <a:lnTo>
                    <a:pt x="752" y="1401"/>
                  </a:lnTo>
                  <a:lnTo>
                    <a:pt x="754" y="1524"/>
                  </a:lnTo>
                  <a:lnTo>
                    <a:pt x="760" y="1647"/>
                  </a:lnTo>
                  <a:lnTo>
                    <a:pt x="764" y="1769"/>
                  </a:lnTo>
                  <a:lnTo>
                    <a:pt x="770" y="1892"/>
                  </a:lnTo>
                  <a:lnTo>
                    <a:pt x="771" y="2018"/>
                  </a:lnTo>
                  <a:lnTo>
                    <a:pt x="768" y="2145"/>
                  </a:lnTo>
                  <a:lnTo>
                    <a:pt x="613" y="2115"/>
                  </a:lnTo>
                  <a:lnTo>
                    <a:pt x="615" y="1968"/>
                  </a:lnTo>
                  <a:lnTo>
                    <a:pt x="618" y="1824"/>
                  </a:lnTo>
                  <a:lnTo>
                    <a:pt x="621" y="1682"/>
                  </a:lnTo>
                  <a:lnTo>
                    <a:pt x="624" y="1542"/>
                  </a:lnTo>
                  <a:lnTo>
                    <a:pt x="626" y="1400"/>
                  </a:lnTo>
                  <a:lnTo>
                    <a:pt x="631" y="1257"/>
                  </a:lnTo>
                  <a:lnTo>
                    <a:pt x="635" y="1111"/>
                  </a:lnTo>
                  <a:lnTo>
                    <a:pt x="643" y="963"/>
                  </a:lnTo>
                  <a:lnTo>
                    <a:pt x="638" y="953"/>
                  </a:lnTo>
                  <a:lnTo>
                    <a:pt x="633" y="950"/>
                  </a:lnTo>
                  <a:lnTo>
                    <a:pt x="627" y="949"/>
                  </a:lnTo>
                  <a:lnTo>
                    <a:pt x="622" y="951"/>
                  </a:lnTo>
                  <a:lnTo>
                    <a:pt x="610" y="959"/>
                  </a:lnTo>
                  <a:lnTo>
                    <a:pt x="601" y="963"/>
                  </a:lnTo>
                  <a:lnTo>
                    <a:pt x="581" y="1192"/>
                  </a:lnTo>
                  <a:lnTo>
                    <a:pt x="573" y="1197"/>
                  </a:lnTo>
                  <a:lnTo>
                    <a:pt x="566" y="1202"/>
                  </a:lnTo>
                  <a:lnTo>
                    <a:pt x="561" y="1203"/>
                  </a:lnTo>
                  <a:lnTo>
                    <a:pt x="555" y="1205"/>
                  </a:lnTo>
                  <a:lnTo>
                    <a:pt x="548" y="1205"/>
                  </a:lnTo>
                  <a:lnTo>
                    <a:pt x="543" y="1206"/>
                  </a:lnTo>
                  <a:lnTo>
                    <a:pt x="536" y="1208"/>
                  </a:lnTo>
                  <a:lnTo>
                    <a:pt x="529" y="1212"/>
                  </a:lnTo>
                  <a:lnTo>
                    <a:pt x="521" y="1192"/>
                  </a:lnTo>
                  <a:lnTo>
                    <a:pt x="516" y="1171"/>
                  </a:lnTo>
                  <a:lnTo>
                    <a:pt x="509" y="1151"/>
                  </a:lnTo>
                  <a:lnTo>
                    <a:pt x="503" y="1134"/>
                  </a:lnTo>
                  <a:lnTo>
                    <a:pt x="493" y="1117"/>
                  </a:lnTo>
                  <a:lnTo>
                    <a:pt x="482" y="1104"/>
                  </a:lnTo>
                  <a:lnTo>
                    <a:pt x="466" y="1093"/>
                  </a:lnTo>
                  <a:lnTo>
                    <a:pt x="447" y="1088"/>
                  </a:lnTo>
                  <a:lnTo>
                    <a:pt x="432" y="1116"/>
                  </a:lnTo>
                  <a:lnTo>
                    <a:pt x="423" y="1149"/>
                  </a:lnTo>
                  <a:lnTo>
                    <a:pt x="414" y="1182"/>
                  </a:lnTo>
                  <a:lnTo>
                    <a:pt x="406" y="1214"/>
                  </a:lnTo>
                  <a:lnTo>
                    <a:pt x="392" y="1243"/>
                  </a:lnTo>
                  <a:lnTo>
                    <a:pt x="373" y="1269"/>
                  </a:lnTo>
                  <a:lnTo>
                    <a:pt x="347" y="1285"/>
                  </a:lnTo>
                  <a:lnTo>
                    <a:pt x="311" y="1296"/>
                  </a:lnTo>
                  <a:lnTo>
                    <a:pt x="315" y="1311"/>
                  </a:lnTo>
                  <a:lnTo>
                    <a:pt x="325" y="1325"/>
                  </a:lnTo>
                  <a:lnTo>
                    <a:pt x="336" y="1335"/>
                  </a:lnTo>
                  <a:lnTo>
                    <a:pt x="349" y="1343"/>
                  </a:lnTo>
                  <a:lnTo>
                    <a:pt x="363" y="1349"/>
                  </a:lnTo>
                  <a:lnTo>
                    <a:pt x="378" y="1354"/>
                  </a:lnTo>
                  <a:lnTo>
                    <a:pt x="391" y="1360"/>
                  </a:lnTo>
                  <a:lnTo>
                    <a:pt x="405" y="1368"/>
                  </a:lnTo>
                  <a:lnTo>
                    <a:pt x="406" y="1386"/>
                  </a:lnTo>
                  <a:lnTo>
                    <a:pt x="404" y="1410"/>
                  </a:lnTo>
                  <a:lnTo>
                    <a:pt x="401" y="1436"/>
                  </a:lnTo>
                  <a:lnTo>
                    <a:pt x="400" y="1463"/>
                  </a:lnTo>
                  <a:lnTo>
                    <a:pt x="400" y="1488"/>
                  </a:lnTo>
                  <a:lnTo>
                    <a:pt x="406" y="1509"/>
                  </a:lnTo>
                  <a:lnTo>
                    <a:pt x="416" y="1525"/>
                  </a:lnTo>
                  <a:lnTo>
                    <a:pt x="436" y="1534"/>
                  </a:lnTo>
                  <a:lnTo>
                    <a:pt x="456" y="1517"/>
                  </a:lnTo>
                  <a:lnTo>
                    <a:pt x="470" y="1493"/>
                  </a:lnTo>
                  <a:lnTo>
                    <a:pt x="483" y="1467"/>
                  </a:lnTo>
                  <a:lnTo>
                    <a:pt x="495" y="1444"/>
                  </a:lnTo>
                  <a:lnTo>
                    <a:pt x="506" y="1424"/>
                  </a:lnTo>
                  <a:lnTo>
                    <a:pt x="522" y="1414"/>
                  </a:lnTo>
                  <a:lnTo>
                    <a:pt x="543" y="1418"/>
                  </a:lnTo>
                  <a:lnTo>
                    <a:pt x="571" y="1440"/>
                  </a:lnTo>
                  <a:lnTo>
                    <a:pt x="571" y="1803"/>
                  </a:lnTo>
                  <a:lnTo>
                    <a:pt x="467" y="1803"/>
                  </a:lnTo>
                  <a:lnTo>
                    <a:pt x="456" y="1787"/>
                  </a:lnTo>
                  <a:lnTo>
                    <a:pt x="448" y="1771"/>
                  </a:lnTo>
                  <a:lnTo>
                    <a:pt x="440" y="1755"/>
                  </a:lnTo>
                  <a:lnTo>
                    <a:pt x="433" y="1741"/>
                  </a:lnTo>
                  <a:lnTo>
                    <a:pt x="424" y="1725"/>
                  </a:lnTo>
                  <a:lnTo>
                    <a:pt x="414" y="1709"/>
                  </a:lnTo>
                  <a:lnTo>
                    <a:pt x="400" y="1693"/>
                  </a:lnTo>
                  <a:lnTo>
                    <a:pt x="384" y="1679"/>
                  </a:lnTo>
                  <a:lnTo>
                    <a:pt x="362" y="1694"/>
                  </a:lnTo>
                  <a:lnTo>
                    <a:pt x="349" y="1719"/>
                  </a:lnTo>
                  <a:lnTo>
                    <a:pt x="341" y="1749"/>
                  </a:lnTo>
                  <a:lnTo>
                    <a:pt x="337" y="1778"/>
                  </a:lnTo>
                  <a:lnTo>
                    <a:pt x="329" y="1803"/>
                  </a:lnTo>
                  <a:lnTo>
                    <a:pt x="317" y="1822"/>
                  </a:lnTo>
                  <a:lnTo>
                    <a:pt x="294" y="1830"/>
                  </a:lnTo>
                  <a:lnTo>
                    <a:pt x="260" y="1824"/>
                  </a:lnTo>
                  <a:lnTo>
                    <a:pt x="291" y="1388"/>
                  </a:lnTo>
                  <a:lnTo>
                    <a:pt x="304" y="1379"/>
                  </a:lnTo>
                  <a:lnTo>
                    <a:pt x="312" y="1370"/>
                  </a:lnTo>
                  <a:lnTo>
                    <a:pt x="313" y="1359"/>
                  </a:lnTo>
                  <a:lnTo>
                    <a:pt x="311" y="1349"/>
                  </a:lnTo>
                  <a:lnTo>
                    <a:pt x="305" y="1336"/>
                  </a:lnTo>
                  <a:lnTo>
                    <a:pt x="301" y="1324"/>
                  </a:lnTo>
                  <a:lnTo>
                    <a:pt x="299" y="1309"/>
                  </a:lnTo>
                  <a:lnTo>
                    <a:pt x="301" y="1296"/>
                  </a:lnTo>
                  <a:lnTo>
                    <a:pt x="303" y="1278"/>
                  </a:lnTo>
                  <a:lnTo>
                    <a:pt x="305" y="1261"/>
                  </a:lnTo>
                  <a:lnTo>
                    <a:pt x="305" y="1241"/>
                  </a:lnTo>
                  <a:lnTo>
                    <a:pt x="305" y="1223"/>
                  </a:lnTo>
                  <a:lnTo>
                    <a:pt x="302" y="1204"/>
                  </a:lnTo>
                  <a:lnTo>
                    <a:pt x="297" y="1188"/>
                  </a:lnTo>
                  <a:lnTo>
                    <a:pt x="289" y="1172"/>
                  </a:lnTo>
                  <a:lnTo>
                    <a:pt x="280" y="1160"/>
                  </a:lnTo>
                  <a:lnTo>
                    <a:pt x="267" y="1180"/>
                  </a:lnTo>
                  <a:lnTo>
                    <a:pt x="261" y="1206"/>
                  </a:lnTo>
                  <a:lnTo>
                    <a:pt x="257" y="1232"/>
                  </a:lnTo>
                  <a:lnTo>
                    <a:pt x="256" y="1261"/>
                  </a:lnTo>
                  <a:lnTo>
                    <a:pt x="251" y="1287"/>
                  </a:lnTo>
                  <a:lnTo>
                    <a:pt x="243" y="1311"/>
                  </a:lnTo>
                  <a:lnTo>
                    <a:pt x="230" y="1332"/>
                  </a:lnTo>
                  <a:lnTo>
                    <a:pt x="208" y="1348"/>
                  </a:lnTo>
                  <a:lnTo>
                    <a:pt x="202" y="1331"/>
                  </a:lnTo>
                  <a:lnTo>
                    <a:pt x="198" y="1316"/>
                  </a:lnTo>
                  <a:lnTo>
                    <a:pt x="191" y="1300"/>
                  </a:lnTo>
                  <a:lnTo>
                    <a:pt x="186" y="1285"/>
                  </a:lnTo>
                  <a:lnTo>
                    <a:pt x="178" y="1271"/>
                  </a:lnTo>
                  <a:lnTo>
                    <a:pt x="171" y="1257"/>
                  </a:lnTo>
                  <a:lnTo>
                    <a:pt x="163" y="1244"/>
                  </a:lnTo>
                  <a:lnTo>
                    <a:pt x="156" y="1233"/>
                  </a:lnTo>
                  <a:lnTo>
                    <a:pt x="129" y="1245"/>
                  </a:lnTo>
                  <a:lnTo>
                    <a:pt x="112" y="1265"/>
                  </a:lnTo>
                  <a:lnTo>
                    <a:pt x="98" y="1290"/>
                  </a:lnTo>
                  <a:lnTo>
                    <a:pt x="89" y="1316"/>
                  </a:lnTo>
                  <a:lnTo>
                    <a:pt x="76" y="1339"/>
                  </a:lnTo>
                  <a:lnTo>
                    <a:pt x="60" y="1358"/>
                  </a:lnTo>
                  <a:lnTo>
                    <a:pt x="35" y="1368"/>
                  </a:lnTo>
                  <a:lnTo>
                    <a:pt x="0" y="1368"/>
                  </a:lnTo>
                  <a:lnTo>
                    <a:pt x="4" y="1200"/>
                  </a:lnTo>
                  <a:lnTo>
                    <a:pt x="18" y="1037"/>
                  </a:lnTo>
                  <a:lnTo>
                    <a:pt x="39" y="880"/>
                  </a:lnTo>
                  <a:lnTo>
                    <a:pt x="67" y="727"/>
                  </a:lnTo>
                  <a:lnTo>
                    <a:pt x="100" y="576"/>
                  </a:lnTo>
                  <a:lnTo>
                    <a:pt x="139" y="428"/>
                  </a:lnTo>
                  <a:lnTo>
                    <a:pt x="182" y="281"/>
                  </a:lnTo>
                  <a:lnTo>
                    <a:pt x="228" y="134"/>
                  </a:lnTo>
                  <a:lnTo>
                    <a:pt x="280" y="103"/>
                  </a:lnTo>
                  <a:lnTo>
                    <a:pt x="384" y="112"/>
                  </a:lnTo>
                  <a:lnTo>
                    <a:pt x="487" y="115"/>
                  </a:lnTo>
                  <a:lnTo>
                    <a:pt x="589" y="113"/>
                  </a:lnTo>
                  <a:lnTo>
                    <a:pt x="691" y="105"/>
                  </a:lnTo>
                  <a:lnTo>
                    <a:pt x="789" y="89"/>
                  </a:lnTo>
                  <a:lnTo>
                    <a:pt x="887" y="68"/>
                  </a:lnTo>
                  <a:lnTo>
                    <a:pt x="983" y="37"/>
                  </a:lnTo>
                  <a:lnTo>
                    <a:pt x="1078" y="0"/>
                  </a:lnTo>
                  <a:lnTo>
                    <a:pt x="1137" y="100"/>
                  </a:lnTo>
                  <a:lnTo>
                    <a:pt x="1182" y="209"/>
                  </a:lnTo>
                  <a:lnTo>
                    <a:pt x="1216" y="323"/>
                  </a:lnTo>
                  <a:lnTo>
                    <a:pt x="1240" y="444"/>
                  </a:lnTo>
                  <a:lnTo>
                    <a:pt x="1253" y="566"/>
                  </a:lnTo>
                  <a:lnTo>
                    <a:pt x="1260" y="691"/>
                  </a:lnTo>
                  <a:lnTo>
                    <a:pt x="1259" y="817"/>
                  </a:lnTo>
                  <a:lnTo>
                    <a:pt x="1255" y="943"/>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212" name="Freeform 86"/>
            <p:cNvSpPr>
              <a:spLocks/>
            </p:cNvSpPr>
            <p:nvPr/>
          </p:nvSpPr>
          <p:spPr bwMode="auto">
            <a:xfrm>
              <a:off x="4203" y="1342"/>
              <a:ext cx="87" cy="79"/>
            </a:xfrm>
            <a:custGeom>
              <a:avLst/>
              <a:gdLst>
                <a:gd name="T0" fmla="*/ 0 w 435"/>
                <a:gd name="T1" fmla="*/ 0 h 396"/>
                <a:gd name="T2" fmla="*/ 0 w 435"/>
                <a:gd name="T3" fmla="*/ 0 h 396"/>
                <a:gd name="T4" fmla="*/ 0 w 435"/>
                <a:gd name="T5" fmla="*/ 0 h 396"/>
                <a:gd name="T6" fmla="*/ 0 w 435"/>
                <a:gd name="T7" fmla="*/ 0 h 396"/>
                <a:gd name="T8" fmla="*/ 0 w 435"/>
                <a:gd name="T9" fmla="*/ 0 h 396"/>
                <a:gd name="T10" fmla="*/ 0 w 435"/>
                <a:gd name="T11" fmla="*/ 0 h 396"/>
                <a:gd name="T12" fmla="*/ 0 w 435"/>
                <a:gd name="T13" fmla="*/ 0 h 396"/>
                <a:gd name="T14" fmla="*/ 0 w 435"/>
                <a:gd name="T15" fmla="*/ 0 h 396"/>
                <a:gd name="T16" fmla="*/ 0 w 435"/>
                <a:gd name="T17" fmla="*/ 0 h 396"/>
                <a:gd name="T18" fmla="*/ 0 w 435"/>
                <a:gd name="T19" fmla="*/ 0 h 396"/>
                <a:gd name="T20" fmla="*/ 0 w 435"/>
                <a:gd name="T21" fmla="*/ 0 h 396"/>
                <a:gd name="T22" fmla="*/ 0 w 435"/>
                <a:gd name="T23" fmla="*/ 0 h 396"/>
                <a:gd name="T24" fmla="*/ 0 w 435"/>
                <a:gd name="T25" fmla="*/ 0 h 396"/>
                <a:gd name="T26" fmla="*/ 0 w 435"/>
                <a:gd name="T27" fmla="*/ 0 h 396"/>
                <a:gd name="T28" fmla="*/ 0 w 435"/>
                <a:gd name="T29" fmla="*/ 0 h 396"/>
                <a:gd name="T30" fmla="*/ 0 w 435"/>
                <a:gd name="T31" fmla="*/ 0 h 396"/>
                <a:gd name="T32" fmla="*/ 0 w 435"/>
                <a:gd name="T33" fmla="*/ 0 h 396"/>
                <a:gd name="T34" fmla="*/ 0 w 435"/>
                <a:gd name="T35" fmla="*/ 0 h 396"/>
                <a:gd name="T36" fmla="*/ 0 w 435"/>
                <a:gd name="T37" fmla="*/ 0 h 396"/>
                <a:gd name="T38" fmla="*/ 0 w 435"/>
                <a:gd name="T39" fmla="*/ 0 h 396"/>
                <a:gd name="T40" fmla="*/ 0 w 435"/>
                <a:gd name="T41" fmla="*/ 0 h 396"/>
                <a:gd name="T42" fmla="*/ 0 w 435"/>
                <a:gd name="T43" fmla="*/ 0 h 396"/>
                <a:gd name="T44" fmla="*/ 0 w 435"/>
                <a:gd name="T45" fmla="*/ 0 h 396"/>
                <a:gd name="T46" fmla="*/ 0 w 435"/>
                <a:gd name="T47" fmla="*/ 0 h 396"/>
                <a:gd name="T48" fmla="*/ 0 w 435"/>
                <a:gd name="T49" fmla="*/ 0 h 396"/>
                <a:gd name="T50" fmla="*/ 0 w 435"/>
                <a:gd name="T51" fmla="*/ 0 h 396"/>
                <a:gd name="T52" fmla="*/ 0 w 435"/>
                <a:gd name="T53" fmla="*/ 0 h 396"/>
                <a:gd name="T54" fmla="*/ 0 w 435"/>
                <a:gd name="T55" fmla="*/ 0 h 396"/>
                <a:gd name="T56" fmla="*/ 0 w 435"/>
                <a:gd name="T57" fmla="*/ 0 h 396"/>
                <a:gd name="T58" fmla="*/ 0 w 435"/>
                <a:gd name="T59" fmla="*/ 0 h 396"/>
                <a:gd name="T60" fmla="*/ 0 w 435"/>
                <a:gd name="T61" fmla="*/ 0 h 396"/>
                <a:gd name="T62" fmla="*/ 0 w 435"/>
                <a:gd name="T63" fmla="*/ 0 h 396"/>
                <a:gd name="T64" fmla="*/ 0 w 435"/>
                <a:gd name="T65" fmla="*/ 0 h 396"/>
                <a:gd name="T66" fmla="*/ 0 w 435"/>
                <a:gd name="T67" fmla="*/ 0 h 396"/>
                <a:gd name="T68" fmla="*/ 0 w 435"/>
                <a:gd name="T69" fmla="*/ 0 h 396"/>
                <a:gd name="T70" fmla="*/ 0 w 435"/>
                <a:gd name="T71" fmla="*/ 0 h 396"/>
                <a:gd name="T72" fmla="*/ 0 w 435"/>
                <a:gd name="T73" fmla="*/ 0 h 396"/>
                <a:gd name="T74" fmla="*/ 0 w 435"/>
                <a:gd name="T75" fmla="*/ 0 h 396"/>
                <a:gd name="T76" fmla="*/ 0 w 435"/>
                <a:gd name="T77" fmla="*/ 0 h 396"/>
                <a:gd name="T78" fmla="*/ 0 w 435"/>
                <a:gd name="T79" fmla="*/ 0 h 396"/>
                <a:gd name="T80" fmla="*/ 0 w 435"/>
                <a:gd name="T81" fmla="*/ 0 h 396"/>
                <a:gd name="T82" fmla="*/ 0 w 435"/>
                <a:gd name="T83" fmla="*/ 0 h 396"/>
                <a:gd name="T84" fmla="*/ 0 w 435"/>
                <a:gd name="T85" fmla="*/ 0 h 396"/>
                <a:gd name="T86" fmla="*/ 0 w 435"/>
                <a:gd name="T87" fmla="*/ 0 h 396"/>
                <a:gd name="T88" fmla="*/ 0 w 435"/>
                <a:gd name="T89" fmla="*/ 0 h 396"/>
                <a:gd name="T90" fmla="*/ 0 w 435"/>
                <a:gd name="T91" fmla="*/ 0 h 396"/>
                <a:gd name="T92" fmla="*/ 0 w 435"/>
                <a:gd name="T93" fmla="*/ 0 h 396"/>
                <a:gd name="T94" fmla="*/ 0 w 435"/>
                <a:gd name="T95" fmla="*/ 0 h 396"/>
                <a:gd name="T96" fmla="*/ 0 w 435"/>
                <a:gd name="T97" fmla="*/ 0 h 396"/>
                <a:gd name="T98" fmla="*/ 0 w 435"/>
                <a:gd name="T99" fmla="*/ 0 h 396"/>
                <a:gd name="T100" fmla="*/ 0 w 435"/>
                <a:gd name="T101" fmla="*/ 0 h 39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5"/>
                <a:gd name="T154" fmla="*/ 0 h 396"/>
                <a:gd name="T155" fmla="*/ 435 w 435"/>
                <a:gd name="T156" fmla="*/ 396 h 39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5" h="396">
                  <a:moveTo>
                    <a:pt x="301" y="124"/>
                  </a:moveTo>
                  <a:lnTo>
                    <a:pt x="435" y="114"/>
                  </a:lnTo>
                  <a:lnTo>
                    <a:pt x="434" y="150"/>
                  </a:lnTo>
                  <a:lnTo>
                    <a:pt x="422" y="183"/>
                  </a:lnTo>
                  <a:lnTo>
                    <a:pt x="401" y="214"/>
                  </a:lnTo>
                  <a:lnTo>
                    <a:pt x="380" y="246"/>
                  </a:lnTo>
                  <a:lnTo>
                    <a:pt x="358" y="276"/>
                  </a:lnTo>
                  <a:lnTo>
                    <a:pt x="346" y="311"/>
                  </a:lnTo>
                  <a:lnTo>
                    <a:pt x="346" y="350"/>
                  </a:lnTo>
                  <a:lnTo>
                    <a:pt x="363" y="394"/>
                  </a:lnTo>
                  <a:lnTo>
                    <a:pt x="344" y="396"/>
                  </a:lnTo>
                  <a:lnTo>
                    <a:pt x="327" y="394"/>
                  </a:lnTo>
                  <a:lnTo>
                    <a:pt x="311" y="385"/>
                  </a:lnTo>
                  <a:lnTo>
                    <a:pt x="297" y="374"/>
                  </a:lnTo>
                  <a:lnTo>
                    <a:pt x="284" y="360"/>
                  </a:lnTo>
                  <a:lnTo>
                    <a:pt x="271" y="348"/>
                  </a:lnTo>
                  <a:lnTo>
                    <a:pt x="260" y="337"/>
                  </a:lnTo>
                  <a:lnTo>
                    <a:pt x="249" y="332"/>
                  </a:lnTo>
                  <a:lnTo>
                    <a:pt x="238" y="340"/>
                  </a:lnTo>
                  <a:lnTo>
                    <a:pt x="231" y="351"/>
                  </a:lnTo>
                  <a:lnTo>
                    <a:pt x="225" y="362"/>
                  </a:lnTo>
                  <a:lnTo>
                    <a:pt x="221" y="374"/>
                  </a:lnTo>
                  <a:lnTo>
                    <a:pt x="213" y="383"/>
                  </a:lnTo>
                  <a:lnTo>
                    <a:pt x="205" y="390"/>
                  </a:lnTo>
                  <a:lnTo>
                    <a:pt x="192" y="394"/>
                  </a:lnTo>
                  <a:lnTo>
                    <a:pt x="177" y="394"/>
                  </a:lnTo>
                  <a:lnTo>
                    <a:pt x="171" y="361"/>
                  </a:lnTo>
                  <a:lnTo>
                    <a:pt x="157" y="335"/>
                  </a:lnTo>
                  <a:lnTo>
                    <a:pt x="136" y="313"/>
                  </a:lnTo>
                  <a:lnTo>
                    <a:pt x="111" y="294"/>
                  </a:lnTo>
                  <a:lnTo>
                    <a:pt x="82" y="277"/>
                  </a:lnTo>
                  <a:lnTo>
                    <a:pt x="53" y="262"/>
                  </a:lnTo>
                  <a:lnTo>
                    <a:pt x="25" y="245"/>
                  </a:lnTo>
                  <a:lnTo>
                    <a:pt x="0" y="228"/>
                  </a:lnTo>
                  <a:lnTo>
                    <a:pt x="16" y="218"/>
                  </a:lnTo>
                  <a:lnTo>
                    <a:pt x="35" y="212"/>
                  </a:lnTo>
                  <a:lnTo>
                    <a:pt x="56" y="209"/>
                  </a:lnTo>
                  <a:lnTo>
                    <a:pt x="78" y="207"/>
                  </a:lnTo>
                  <a:lnTo>
                    <a:pt x="99" y="204"/>
                  </a:lnTo>
                  <a:lnTo>
                    <a:pt x="119" y="201"/>
                  </a:lnTo>
                  <a:lnTo>
                    <a:pt x="138" y="195"/>
                  </a:lnTo>
                  <a:lnTo>
                    <a:pt x="156" y="187"/>
                  </a:lnTo>
                  <a:lnTo>
                    <a:pt x="228" y="0"/>
                  </a:lnTo>
                  <a:lnTo>
                    <a:pt x="241" y="9"/>
                  </a:lnTo>
                  <a:lnTo>
                    <a:pt x="251" y="23"/>
                  </a:lnTo>
                  <a:lnTo>
                    <a:pt x="258" y="39"/>
                  </a:lnTo>
                  <a:lnTo>
                    <a:pt x="265" y="58"/>
                  </a:lnTo>
                  <a:lnTo>
                    <a:pt x="269" y="75"/>
                  </a:lnTo>
                  <a:lnTo>
                    <a:pt x="277" y="93"/>
                  </a:lnTo>
                  <a:lnTo>
                    <a:pt x="286" y="109"/>
                  </a:lnTo>
                  <a:lnTo>
                    <a:pt x="301"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213" name="Freeform 87"/>
            <p:cNvSpPr>
              <a:spLocks/>
            </p:cNvSpPr>
            <p:nvPr/>
          </p:nvSpPr>
          <p:spPr bwMode="auto">
            <a:xfrm>
              <a:off x="4228" y="1363"/>
              <a:ext cx="52" cy="41"/>
            </a:xfrm>
            <a:custGeom>
              <a:avLst/>
              <a:gdLst>
                <a:gd name="T0" fmla="*/ 0 w 258"/>
                <a:gd name="T1" fmla="*/ 0 h 207"/>
                <a:gd name="T2" fmla="*/ 0 w 258"/>
                <a:gd name="T3" fmla="*/ 0 h 207"/>
                <a:gd name="T4" fmla="*/ 0 w 258"/>
                <a:gd name="T5" fmla="*/ 0 h 207"/>
                <a:gd name="T6" fmla="*/ 0 w 258"/>
                <a:gd name="T7" fmla="*/ 0 h 207"/>
                <a:gd name="T8" fmla="*/ 0 w 258"/>
                <a:gd name="T9" fmla="*/ 0 h 207"/>
                <a:gd name="T10" fmla="*/ 0 w 258"/>
                <a:gd name="T11" fmla="*/ 0 h 207"/>
                <a:gd name="T12" fmla="*/ 0 w 258"/>
                <a:gd name="T13" fmla="*/ 0 h 207"/>
                <a:gd name="T14" fmla="*/ 0 w 258"/>
                <a:gd name="T15" fmla="*/ 0 h 207"/>
                <a:gd name="T16" fmla="*/ 0 w 258"/>
                <a:gd name="T17" fmla="*/ 0 h 207"/>
                <a:gd name="T18" fmla="*/ 0 w 258"/>
                <a:gd name="T19" fmla="*/ 0 h 207"/>
                <a:gd name="T20" fmla="*/ 0 w 258"/>
                <a:gd name="T21" fmla="*/ 0 h 207"/>
                <a:gd name="T22" fmla="*/ 0 w 258"/>
                <a:gd name="T23" fmla="*/ 0 h 207"/>
                <a:gd name="T24" fmla="*/ 0 w 258"/>
                <a:gd name="T25" fmla="*/ 0 h 207"/>
                <a:gd name="T26" fmla="*/ 0 w 258"/>
                <a:gd name="T27" fmla="*/ 0 h 207"/>
                <a:gd name="T28" fmla="*/ 0 w 258"/>
                <a:gd name="T29" fmla="*/ 0 h 207"/>
                <a:gd name="T30" fmla="*/ 0 w 258"/>
                <a:gd name="T31" fmla="*/ 0 h 207"/>
                <a:gd name="T32" fmla="*/ 0 w 258"/>
                <a:gd name="T33" fmla="*/ 0 h 207"/>
                <a:gd name="T34" fmla="*/ 0 w 258"/>
                <a:gd name="T35" fmla="*/ 0 h 207"/>
                <a:gd name="T36" fmla="*/ 0 w 258"/>
                <a:gd name="T37" fmla="*/ 0 h 207"/>
                <a:gd name="T38" fmla="*/ 0 w 258"/>
                <a:gd name="T39" fmla="*/ 0 h 207"/>
                <a:gd name="T40" fmla="*/ 0 w 258"/>
                <a:gd name="T41" fmla="*/ 0 h 207"/>
                <a:gd name="T42" fmla="*/ 0 w 258"/>
                <a:gd name="T43" fmla="*/ 0 h 207"/>
                <a:gd name="T44" fmla="*/ 0 w 258"/>
                <a:gd name="T45" fmla="*/ 0 h 207"/>
                <a:gd name="T46" fmla="*/ 0 w 258"/>
                <a:gd name="T47" fmla="*/ 0 h 207"/>
                <a:gd name="T48" fmla="*/ 0 w 258"/>
                <a:gd name="T49" fmla="*/ 0 h 207"/>
                <a:gd name="T50" fmla="*/ 0 w 258"/>
                <a:gd name="T51" fmla="*/ 0 h 207"/>
                <a:gd name="T52" fmla="*/ 0 w 258"/>
                <a:gd name="T53" fmla="*/ 0 h 207"/>
                <a:gd name="T54" fmla="*/ 0 w 258"/>
                <a:gd name="T55" fmla="*/ 0 h 207"/>
                <a:gd name="T56" fmla="*/ 0 w 258"/>
                <a:gd name="T57" fmla="*/ 0 h 207"/>
                <a:gd name="T58" fmla="*/ 0 w 258"/>
                <a:gd name="T59" fmla="*/ 0 h 207"/>
                <a:gd name="T60" fmla="*/ 0 w 258"/>
                <a:gd name="T61" fmla="*/ 0 h 207"/>
                <a:gd name="T62" fmla="*/ 0 w 258"/>
                <a:gd name="T63" fmla="*/ 0 h 207"/>
                <a:gd name="T64" fmla="*/ 0 w 258"/>
                <a:gd name="T65" fmla="*/ 0 h 207"/>
                <a:gd name="T66" fmla="*/ 0 w 258"/>
                <a:gd name="T67" fmla="*/ 0 h 207"/>
                <a:gd name="T68" fmla="*/ 0 w 258"/>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8"/>
                <a:gd name="T106" fmla="*/ 0 h 207"/>
                <a:gd name="T107" fmla="*/ 258 w 258"/>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8" h="207">
                  <a:moveTo>
                    <a:pt x="258" y="62"/>
                  </a:moveTo>
                  <a:lnTo>
                    <a:pt x="248" y="79"/>
                  </a:lnTo>
                  <a:lnTo>
                    <a:pt x="235" y="96"/>
                  </a:lnTo>
                  <a:lnTo>
                    <a:pt x="220" y="110"/>
                  </a:lnTo>
                  <a:lnTo>
                    <a:pt x="206" y="126"/>
                  </a:lnTo>
                  <a:lnTo>
                    <a:pt x="194" y="141"/>
                  </a:lnTo>
                  <a:lnTo>
                    <a:pt x="185" y="160"/>
                  </a:lnTo>
                  <a:lnTo>
                    <a:pt x="181" y="181"/>
                  </a:lnTo>
                  <a:lnTo>
                    <a:pt x="186" y="207"/>
                  </a:lnTo>
                  <a:lnTo>
                    <a:pt x="169" y="192"/>
                  </a:lnTo>
                  <a:lnTo>
                    <a:pt x="153" y="180"/>
                  </a:lnTo>
                  <a:lnTo>
                    <a:pt x="136" y="171"/>
                  </a:lnTo>
                  <a:lnTo>
                    <a:pt x="122" y="168"/>
                  </a:lnTo>
                  <a:lnTo>
                    <a:pt x="105" y="168"/>
                  </a:lnTo>
                  <a:lnTo>
                    <a:pt x="92" y="175"/>
                  </a:lnTo>
                  <a:lnTo>
                    <a:pt x="80" y="187"/>
                  </a:lnTo>
                  <a:lnTo>
                    <a:pt x="72" y="207"/>
                  </a:lnTo>
                  <a:lnTo>
                    <a:pt x="0" y="145"/>
                  </a:lnTo>
                  <a:lnTo>
                    <a:pt x="6" y="136"/>
                  </a:lnTo>
                  <a:lnTo>
                    <a:pt x="13" y="134"/>
                  </a:lnTo>
                  <a:lnTo>
                    <a:pt x="20" y="135"/>
                  </a:lnTo>
                  <a:lnTo>
                    <a:pt x="27" y="141"/>
                  </a:lnTo>
                  <a:lnTo>
                    <a:pt x="33" y="145"/>
                  </a:lnTo>
                  <a:lnTo>
                    <a:pt x="41" y="149"/>
                  </a:lnTo>
                  <a:lnTo>
                    <a:pt x="50" y="149"/>
                  </a:lnTo>
                  <a:lnTo>
                    <a:pt x="62" y="145"/>
                  </a:lnTo>
                  <a:lnTo>
                    <a:pt x="103" y="0"/>
                  </a:lnTo>
                  <a:lnTo>
                    <a:pt x="108" y="24"/>
                  </a:lnTo>
                  <a:lnTo>
                    <a:pt x="122" y="42"/>
                  </a:lnTo>
                  <a:lnTo>
                    <a:pt x="141" y="51"/>
                  </a:lnTo>
                  <a:lnTo>
                    <a:pt x="166" y="57"/>
                  </a:lnTo>
                  <a:lnTo>
                    <a:pt x="191" y="58"/>
                  </a:lnTo>
                  <a:lnTo>
                    <a:pt x="217" y="58"/>
                  </a:lnTo>
                  <a:lnTo>
                    <a:pt x="239" y="58"/>
                  </a:lnTo>
                  <a:lnTo>
                    <a:pt x="258"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214" name="Freeform 88"/>
            <p:cNvSpPr>
              <a:spLocks/>
            </p:cNvSpPr>
            <p:nvPr/>
          </p:nvSpPr>
          <p:spPr bwMode="auto">
            <a:xfrm>
              <a:off x="4087" y="1373"/>
              <a:ext cx="87" cy="91"/>
            </a:xfrm>
            <a:custGeom>
              <a:avLst/>
              <a:gdLst>
                <a:gd name="T0" fmla="*/ 0 w 435"/>
                <a:gd name="T1" fmla="*/ 0 h 457"/>
                <a:gd name="T2" fmla="*/ 0 w 435"/>
                <a:gd name="T3" fmla="*/ 0 h 457"/>
                <a:gd name="T4" fmla="*/ 0 w 435"/>
                <a:gd name="T5" fmla="*/ 0 h 457"/>
                <a:gd name="T6" fmla="*/ 0 w 435"/>
                <a:gd name="T7" fmla="*/ 0 h 457"/>
                <a:gd name="T8" fmla="*/ 0 w 435"/>
                <a:gd name="T9" fmla="*/ 0 h 457"/>
                <a:gd name="T10" fmla="*/ 0 w 435"/>
                <a:gd name="T11" fmla="*/ 0 h 457"/>
                <a:gd name="T12" fmla="*/ 0 w 435"/>
                <a:gd name="T13" fmla="*/ 0 h 457"/>
                <a:gd name="T14" fmla="*/ 0 w 435"/>
                <a:gd name="T15" fmla="*/ 0 h 457"/>
                <a:gd name="T16" fmla="*/ 0 w 435"/>
                <a:gd name="T17" fmla="*/ 0 h 457"/>
                <a:gd name="T18" fmla="*/ 0 w 435"/>
                <a:gd name="T19" fmla="*/ 0 h 457"/>
                <a:gd name="T20" fmla="*/ 0 w 435"/>
                <a:gd name="T21" fmla="*/ 0 h 457"/>
                <a:gd name="T22" fmla="*/ 0 w 435"/>
                <a:gd name="T23" fmla="*/ 0 h 457"/>
                <a:gd name="T24" fmla="*/ 0 w 435"/>
                <a:gd name="T25" fmla="*/ 0 h 457"/>
                <a:gd name="T26" fmla="*/ 0 w 435"/>
                <a:gd name="T27" fmla="*/ 0 h 457"/>
                <a:gd name="T28" fmla="*/ 0 w 435"/>
                <a:gd name="T29" fmla="*/ 0 h 457"/>
                <a:gd name="T30" fmla="*/ 0 w 435"/>
                <a:gd name="T31" fmla="*/ 0 h 457"/>
                <a:gd name="T32" fmla="*/ 0 w 435"/>
                <a:gd name="T33" fmla="*/ 0 h 457"/>
                <a:gd name="T34" fmla="*/ 0 w 435"/>
                <a:gd name="T35" fmla="*/ 0 h 457"/>
                <a:gd name="T36" fmla="*/ 0 w 435"/>
                <a:gd name="T37" fmla="*/ 0 h 457"/>
                <a:gd name="T38" fmla="*/ 0 w 435"/>
                <a:gd name="T39" fmla="*/ 0 h 457"/>
                <a:gd name="T40" fmla="*/ 0 w 435"/>
                <a:gd name="T41" fmla="*/ 0 h 457"/>
                <a:gd name="T42" fmla="*/ 0 w 435"/>
                <a:gd name="T43" fmla="*/ 0 h 457"/>
                <a:gd name="T44" fmla="*/ 0 w 435"/>
                <a:gd name="T45" fmla="*/ 0 h 457"/>
                <a:gd name="T46" fmla="*/ 0 w 435"/>
                <a:gd name="T47" fmla="*/ 0 h 457"/>
                <a:gd name="T48" fmla="*/ 0 w 435"/>
                <a:gd name="T49" fmla="*/ 0 h 457"/>
                <a:gd name="T50" fmla="*/ 0 w 435"/>
                <a:gd name="T51" fmla="*/ 0 h 457"/>
                <a:gd name="T52" fmla="*/ 0 w 435"/>
                <a:gd name="T53" fmla="*/ 0 h 457"/>
                <a:gd name="T54" fmla="*/ 0 w 435"/>
                <a:gd name="T55" fmla="*/ 0 h 457"/>
                <a:gd name="T56" fmla="*/ 0 w 435"/>
                <a:gd name="T57" fmla="*/ 0 h 457"/>
                <a:gd name="T58" fmla="*/ 0 w 435"/>
                <a:gd name="T59" fmla="*/ 0 h 457"/>
                <a:gd name="T60" fmla="*/ 0 w 435"/>
                <a:gd name="T61" fmla="*/ 0 h 457"/>
                <a:gd name="T62" fmla="*/ 0 w 435"/>
                <a:gd name="T63" fmla="*/ 0 h 457"/>
                <a:gd name="T64" fmla="*/ 0 w 435"/>
                <a:gd name="T65" fmla="*/ 0 h 457"/>
                <a:gd name="T66" fmla="*/ 0 w 435"/>
                <a:gd name="T67" fmla="*/ 0 h 457"/>
                <a:gd name="T68" fmla="*/ 0 w 435"/>
                <a:gd name="T69" fmla="*/ 0 h 457"/>
                <a:gd name="T70" fmla="*/ 0 w 435"/>
                <a:gd name="T71" fmla="*/ 0 h 457"/>
                <a:gd name="T72" fmla="*/ 0 w 435"/>
                <a:gd name="T73" fmla="*/ 0 h 457"/>
                <a:gd name="T74" fmla="*/ 0 w 435"/>
                <a:gd name="T75" fmla="*/ 0 h 457"/>
                <a:gd name="T76" fmla="*/ 0 w 435"/>
                <a:gd name="T77" fmla="*/ 0 h 457"/>
                <a:gd name="T78" fmla="*/ 0 w 435"/>
                <a:gd name="T79" fmla="*/ 0 h 457"/>
                <a:gd name="T80" fmla="*/ 0 w 435"/>
                <a:gd name="T81" fmla="*/ 0 h 457"/>
                <a:gd name="T82" fmla="*/ 0 w 435"/>
                <a:gd name="T83" fmla="*/ 0 h 457"/>
                <a:gd name="T84" fmla="*/ 0 w 435"/>
                <a:gd name="T85" fmla="*/ 0 h 457"/>
                <a:gd name="T86" fmla="*/ 0 w 435"/>
                <a:gd name="T87" fmla="*/ 0 h 457"/>
                <a:gd name="T88" fmla="*/ 0 w 435"/>
                <a:gd name="T89" fmla="*/ 0 h 457"/>
                <a:gd name="T90" fmla="*/ 0 w 435"/>
                <a:gd name="T91" fmla="*/ 0 h 457"/>
                <a:gd name="T92" fmla="*/ 0 w 435"/>
                <a:gd name="T93" fmla="*/ 0 h 457"/>
                <a:gd name="T94" fmla="*/ 0 w 435"/>
                <a:gd name="T95" fmla="*/ 0 h 457"/>
                <a:gd name="T96" fmla="*/ 0 w 435"/>
                <a:gd name="T97" fmla="*/ 0 h 457"/>
                <a:gd name="T98" fmla="*/ 0 w 435"/>
                <a:gd name="T99" fmla="*/ 0 h 457"/>
                <a:gd name="T100" fmla="*/ 0 w 435"/>
                <a:gd name="T101" fmla="*/ 0 h 457"/>
                <a:gd name="T102" fmla="*/ 0 w 435"/>
                <a:gd name="T103" fmla="*/ 0 h 457"/>
                <a:gd name="T104" fmla="*/ 0 w 435"/>
                <a:gd name="T105" fmla="*/ 0 h 457"/>
                <a:gd name="T106" fmla="*/ 0 w 435"/>
                <a:gd name="T107" fmla="*/ 0 h 457"/>
                <a:gd name="T108" fmla="*/ 0 w 435"/>
                <a:gd name="T109" fmla="*/ 0 h 457"/>
                <a:gd name="T110" fmla="*/ 0 w 435"/>
                <a:gd name="T111" fmla="*/ 0 h 457"/>
                <a:gd name="T112" fmla="*/ 0 w 435"/>
                <a:gd name="T113" fmla="*/ 0 h 457"/>
                <a:gd name="T114" fmla="*/ 0 w 435"/>
                <a:gd name="T115" fmla="*/ 0 h 457"/>
                <a:gd name="T116" fmla="*/ 0 w 435"/>
                <a:gd name="T117" fmla="*/ 0 h 4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5"/>
                <a:gd name="T178" fmla="*/ 0 h 457"/>
                <a:gd name="T179" fmla="*/ 435 w 435"/>
                <a:gd name="T180" fmla="*/ 457 h 4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5" h="457">
                  <a:moveTo>
                    <a:pt x="415" y="94"/>
                  </a:moveTo>
                  <a:lnTo>
                    <a:pt x="435" y="94"/>
                  </a:lnTo>
                  <a:lnTo>
                    <a:pt x="433" y="127"/>
                  </a:lnTo>
                  <a:lnTo>
                    <a:pt x="420" y="159"/>
                  </a:lnTo>
                  <a:lnTo>
                    <a:pt x="397" y="188"/>
                  </a:lnTo>
                  <a:lnTo>
                    <a:pt x="373" y="219"/>
                  </a:lnTo>
                  <a:lnTo>
                    <a:pt x="352" y="249"/>
                  </a:lnTo>
                  <a:lnTo>
                    <a:pt x="342" y="281"/>
                  </a:lnTo>
                  <a:lnTo>
                    <a:pt x="346" y="315"/>
                  </a:lnTo>
                  <a:lnTo>
                    <a:pt x="373" y="353"/>
                  </a:lnTo>
                  <a:lnTo>
                    <a:pt x="356" y="363"/>
                  </a:lnTo>
                  <a:lnTo>
                    <a:pt x="340" y="367"/>
                  </a:lnTo>
                  <a:lnTo>
                    <a:pt x="322" y="364"/>
                  </a:lnTo>
                  <a:lnTo>
                    <a:pt x="304" y="360"/>
                  </a:lnTo>
                  <a:lnTo>
                    <a:pt x="285" y="352"/>
                  </a:lnTo>
                  <a:lnTo>
                    <a:pt x="267" y="345"/>
                  </a:lnTo>
                  <a:lnTo>
                    <a:pt x="248" y="341"/>
                  </a:lnTo>
                  <a:lnTo>
                    <a:pt x="229" y="343"/>
                  </a:lnTo>
                  <a:lnTo>
                    <a:pt x="221" y="357"/>
                  </a:lnTo>
                  <a:lnTo>
                    <a:pt x="214" y="372"/>
                  </a:lnTo>
                  <a:lnTo>
                    <a:pt x="207" y="387"/>
                  </a:lnTo>
                  <a:lnTo>
                    <a:pt x="200" y="403"/>
                  </a:lnTo>
                  <a:lnTo>
                    <a:pt x="192" y="416"/>
                  </a:lnTo>
                  <a:lnTo>
                    <a:pt x="185" y="431"/>
                  </a:lnTo>
                  <a:lnTo>
                    <a:pt x="175" y="443"/>
                  </a:lnTo>
                  <a:lnTo>
                    <a:pt x="166" y="457"/>
                  </a:lnTo>
                  <a:lnTo>
                    <a:pt x="144" y="455"/>
                  </a:lnTo>
                  <a:lnTo>
                    <a:pt x="131" y="444"/>
                  </a:lnTo>
                  <a:lnTo>
                    <a:pt x="126" y="428"/>
                  </a:lnTo>
                  <a:lnTo>
                    <a:pt x="126" y="408"/>
                  </a:lnTo>
                  <a:lnTo>
                    <a:pt x="127" y="383"/>
                  </a:lnTo>
                  <a:lnTo>
                    <a:pt x="129" y="361"/>
                  </a:lnTo>
                  <a:lnTo>
                    <a:pt x="128" y="338"/>
                  </a:lnTo>
                  <a:lnTo>
                    <a:pt x="125" y="321"/>
                  </a:lnTo>
                  <a:lnTo>
                    <a:pt x="110" y="306"/>
                  </a:lnTo>
                  <a:lnTo>
                    <a:pt x="93" y="296"/>
                  </a:lnTo>
                  <a:lnTo>
                    <a:pt x="74" y="291"/>
                  </a:lnTo>
                  <a:lnTo>
                    <a:pt x="55" y="287"/>
                  </a:lnTo>
                  <a:lnTo>
                    <a:pt x="34" y="283"/>
                  </a:lnTo>
                  <a:lnTo>
                    <a:pt x="18" y="275"/>
                  </a:lnTo>
                  <a:lnTo>
                    <a:pt x="6" y="260"/>
                  </a:lnTo>
                  <a:lnTo>
                    <a:pt x="0" y="239"/>
                  </a:lnTo>
                  <a:lnTo>
                    <a:pt x="15" y="226"/>
                  </a:lnTo>
                  <a:lnTo>
                    <a:pt x="31" y="216"/>
                  </a:lnTo>
                  <a:lnTo>
                    <a:pt x="47" y="207"/>
                  </a:lnTo>
                  <a:lnTo>
                    <a:pt x="62" y="200"/>
                  </a:lnTo>
                  <a:lnTo>
                    <a:pt x="77" y="194"/>
                  </a:lnTo>
                  <a:lnTo>
                    <a:pt x="93" y="190"/>
                  </a:lnTo>
                  <a:lnTo>
                    <a:pt x="109" y="187"/>
                  </a:lnTo>
                  <a:lnTo>
                    <a:pt x="125" y="187"/>
                  </a:lnTo>
                  <a:lnTo>
                    <a:pt x="166" y="0"/>
                  </a:lnTo>
                  <a:lnTo>
                    <a:pt x="201" y="12"/>
                  </a:lnTo>
                  <a:lnTo>
                    <a:pt x="232" y="33"/>
                  </a:lnTo>
                  <a:lnTo>
                    <a:pt x="259" y="57"/>
                  </a:lnTo>
                  <a:lnTo>
                    <a:pt x="286" y="82"/>
                  </a:lnTo>
                  <a:lnTo>
                    <a:pt x="312" y="100"/>
                  </a:lnTo>
                  <a:lnTo>
                    <a:pt x="342" y="112"/>
                  </a:lnTo>
                  <a:lnTo>
                    <a:pt x="374" y="111"/>
                  </a:lnTo>
                  <a:lnTo>
                    <a:pt x="415"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215" name="Freeform 89"/>
            <p:cNvSpPr>
              <a:spLocks/>
            </p:cNvSpPr>
            <p:nvPr/>
          </p:nvSpPr>
          <p:spPr bwMode="auto">
            <a:xfrm>
              <a:off x="4102" y="1386"/>
              <a:ext cx="62" cy="58"/>
            </a:xfrm>
            <a:custGeom>
              <a:avLst/>
              <a:gdLst>
                <a:gd name="T0" fmla="*/ 0 w 312"/>
                <a:gd name="T1" fmla="*/ 0 h 290"/>
                <a:gd name="T2" fmla="*/ 0 w 312"/>
                <a:gd name="T3" fmla="*/ 0 h 290"/>
                <a:gd name="T4" fmla="*/ 0 w 312"/>
                <a:gd name="T5" fmla="*/ 0 h 290"/>
                <a:gd name="T6" fmla="*/ 0 w 312"/>
                <a:gd name="T7" fmla="*/ 0 h 290"/>
                <a:gd name="T8" fmla="*/ 0 w 312"/>
                <a:gd name="T9" fmla="*/ 0 h 290"/>
                <a:gd name="T10" fmla="*/ 0 w 312"/>
                <a:gd name="T11" fmla="*/ 0 h 290"/>
                <a:gd name="T12" fmla="*/ 0 w 312"/>
                <a:gd name="T13" fmla="*/ 0 h 290"/>
                <a:gd name="T14" fmla="*/ 0 w 312"/>
                <a:gd name="T15" fmla="*/ 0 h 290"/>
                <a:gd name="T16" fmla="*/ 0 w 312"/>
                <a:gd name="T17" fmla="*/ 0 h 290"/>
                <a:gd name="T18" fmla="*/ 0 w 312"/>
                <a:gd name="T19" fmla="*/ 0 h 290"/>
                <a:gd name="T20" fmla="*/ 0 w 312"/>
                <a:gd name="T21" fmla="*/ 0 h 290"/>
                <a:gd name="T22" fmla="*/ 0 w 312"/>
                <a:gd name="T23" fmla="*/ 0 h 290"/>
                <a:gd name="T24" fmla="*/ 0 w 312"/>
                <a:gd name="T25" fmla="*/ 0 h 290"/>
                <a:gd name="T26" fmla="*/ 0 w 312"/>
                <a:gd name="T27" fmla="*/ 0 h 290"/>
                <a:gd name="T28" fmla="*/ 0 w 312"/>
                <a:gd name="T29" fmla="*/ 0 h 290"/>
                <a:gd name="T30" fmla="*/ 0 w 312"/>
                <a:gd name="T31" fmla="*/ 0 h 290"/>
                <a:gd name="T32" fmla="*/ 0 w 312"/>
                <a:gd name="T33" fmla="*/ 0 h 290"/>
                <a:gd name="T34" fmla="*/ 0 w 312"/>
                <a:gd name="T35" fmla="*/ 0 h 290"/>
                <a:gd name="T36" fmla="*/ 0 w 312"/>
                <a:gd name="T37" fmla="*/ 0 h 290"/>
                <a:gd name="T38" fmla="*/ 0 w 312"/>
                <a:gd name="T39" fmla="*/ 0 h 290"/>
                <a:gd name="T40" fmla="*/ 0 w 312"/>
                <a:gd name="T41" fmla="*/ 0 h 290"/>
                <a:gd name="T42" fmla="*/ 0 w 312"/>
                <a:gd name="T43" fmla="*/ 0 h 290"/>
                <a:gd name="T44" fmla="*/ 0 w 312"/>
                <a:gd name="T45" fmla="*/ 0 h 290"/>
                <a:gd name="T46" fmla="*/ 0 w 312"/>
                <a:gd name="T47" fmla="*/ 0 h 290"/>
                <a:gd name="T48" fmla="*/ 0 w 312"/>
                <a:gd name="T49" fmla="*/ 0 h 290"/>
                <a:gd name="T50" fmla="*/ 0 w 312"/>
                <a:gd name="T51" fmla="*/ 0 h 290"/>
                <a:gd name="T52" fmla="*/ 0 w 312"/>
                <a:gd name="T53" fmla="*/ 0 h 290"/>
                <a:gd name="T54" fmla="*/ 0 w 312"/>
                <a:gd name="T55" fmla="*/ 0 h 290"/>
                <a:gd name="T56" fmla="*/ 0 w 312"/>
                <a:gd name="T57" fmla="*/ 0 h 290"/>
                <a:gd name="T58" fmla="*/ 0 w 312"/>
                <a:gd name="T59" fmla="*/ 0 h 290"/>
                <a:gd name="T60" fmla="*/ 0 w 312"/>
                <a:gd name="T61" fmla="*/ 0 h 290"/>
                <a:gd name="T62" fmla="*/ 0 w 312"/>
                <a:gd name="T63" fmla="*/ 0 h 290"/>
                <a:gd name="T64" fmla="*/ 0 w 312"/>
                <a:gd name="T65" fmla="*/ 0 h 290"/>
                <a:gd name="T66" fmla="*/ 0 w 312"/>
                <a:gd name="T67" fmla="*/ 0 h 290"/>
                <a:gd name="T68" fmla="*/ 0 w 312"/>
                <a:gd name="T69" fmla="*/ 0 h 290"/>
                <a:gd name="T70" fmla="*/ 0 w 312"/>
                <a:gd name="T71" fmla="*/ 0 h 290"/>
                <a:gd name="T72" fmla="*/ 0 w 312"/>
                <a:gd name="T73" fmla="*/ 0 h 290"/>
                <a:gd name="T74" fmla="*/ 0 w 312"/>
                <a:gd name="T75" fmla="*/ 0 h 290"/>
                <a:gd name="T76" fmla="*/ 0 w 312"/>
                <a:gd name="T77" fmla="*/ 0 h 290"/>
                <a:gd name="T78" fmla="*/ 0 w 312"/>
                <a:gd name="T79" fmla="*/ 0 h 290"/>
                <a:gd name="T80" fmla="*/ 0 w 312"/>
                <a:gd name="T81" fmla="*/ 0 h 290"/>
                <a:gd name="T82" fmla="*/ 0 w 312"/>
                <a:gd name="T83" fmla="*/ 0 h 290"/>
                <a:gd name="T84" fmla="*/ 0 w 312"/>
                <a:gd name="T85" fmla="*/ 0 h 2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12"/>
                <a:gd name="T130" fmla="*/ 0 h 290"/>
                <a:gd name="T131" fmla="*/ 312 w 312"/>
                <a:gd name="T132" fmla="*/ 290 h 2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12" h="290">
                  <a:moveTo>
                    <a:pt x="290" y="72"/>
                  </a:moveTo>
                  <a:lnTo>
                    <a:pt x="312" y="72"/>
                  </a:lnTo>
                  <a:lnTo>
                    <a:pt x="292" y="96"/>
                  </a:lnTo>
                  <a:lnTo>
                    <a:pt x="273" y="117"/>
                  </a:lnTo>
                  <a:lnTo>
                    <a:pt x="253" y="136"/>
                  </a:lnTo>
                  <a:lnTo>
                    <a:pt x="236" y="156"/>
                  </a:lnTo>
                  <a:lnTo>
                    <a:pt x="222" y="174"/>
                  </a:lnTo>
                  <a:lnTo>
                    <a:pt x="217" y="195"/>
                  </a:lnTo>
                  <a:lnTo>
                    <a:pt x="220" y="219"/>
                  </a:lnTo>
                  <a:lnTo>
                    <a:pt x="238" y="248"/>
                  </a:lnTo>
                  <a:lnTo>
                    <a:pt x="225" y="247"/>
                  </a:lnTo>
                  <a:lnTo>
                    <a:pt x="212" y="246"/>
                  </a:lnTo>
                  <a:lnTo>
                    <a:pt x="199" y="244"/>
                  </a:lnTo>
                  <a:lnTo>
                    <a:pt x="186" y="241"/>
                  </a:lnTo>
                  <a:lnTo>
                    <a:pt x="173" y="238"/>
                  </a:lnTo>
                  <a:lnTo>
                    <a:pt x="159" y="235"/>
                  </a:lnTo>
                  <a:lnTo>
                    <a:pt x="145" y="231"/>
                  </a:lnTo>
                  <a:lnTo>
                    <a:pt x="135" y="228"/>
                  </a:lnTo>
                  <a:lnTo>
                    <a:pt x="93" y="290"/>
                  </a:lnTo>
                  <a:lnTo>
                    <a:pt x="91" y="276"/>
                  </a:lnTo>
                  <a:lnTo>
                    <a:pt x="87" y="261"/>
                  </a:lnTo>
                  <a:lnTo>
                    <a:pt x="80" y="244"/>
                  </a:lnTo>
                  <a:lnTo>
                    <a:pt x="70" y="228"/>
                  </a:lnTo>
                  <a:lnTo>
                    <a:pt x="56" y="211"/>
                  </a:lnTo>
                  <a:lnTo>
                    <a:pt x="39" y="197"/>
                  </a:lnTo>
                  <a:lnTo>
                    <a:pt x="20" y="185"/>
                  </a:lnTo>
                  <a:lnTo>
                    <a:pt x="0" y="176"/>
                  </a:lnTo>
                  <a:lnTo>
                    <a:pt x="39" y="176"/>
                  </a:lnTo>
                  <a:lnTo>
                    <a:pt x="69" y="167"/>
                  </a:lnTo>
                  <a:lnTo>
                    <a:pt x="88" y="148"/>
                  </a:lnTo>
                  <a:lnTo>
                    <a:pt x="100" y="122"/>
                  </a:lnTo>
                  <a:lnTo>
                    <a:pt x="108" y="91"/>
                  </a:lnTo>
                  <a:lnTo>
                    <a:pt x="113" y="59"/>
                  </a:lnTo>
                  <a:lnTo>
                    <a:pt x="117" y="28"/>
                  </a:lnTo>
                  <a:lnTo>
                    <a:pt x="124" y="0"/>
                  </a:lnTo>
                  <a:lnTo>
                    <a:pt x="139" y="19"/>
                  </a:lnTo>
                  <a:lnTo>
                    <a:pt x="157" y="38"/>
                  </a:lnTo>
                  <a:lnTo>
                    <a:pt x="175" y="55"/>
                  </a:lnTo>
                  <a:lnTo>
                    <a:pt x="195" y="71"/>
                  </a:lnTo>
                  <a:lnTo>
                    <a:pt x="215" y="80"/>
                  </a:lnTo>
                  <a:lnTo>
                    <a:pt x="239" y="84"/>
                  </a:lnTo>
                  <a:lnTo>
                    <a:pt x="263" y="82"/>
                  </a:lnTo>
                  <a:lnTo>
                    <a:pt x="290"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216" name="Freeform 90"/>
            <p:cNvSpPr>
              <a:spLocks/>
            </p:cNvSpPr>
            <p:nvPr/>
          </p:nvSpPr>
          <p:spPr bwMode="auto">
            <a:xfrm>
              <a:off x="4170" y="1417"/>
              <a:ext cx="77" cy="84"/>
            </a:xfrm>
            <a:custGeom>
              <a:avLst/>
              <a:gdLst>
                <a:gd name="T0" fmla="*/ 0 w 384"/>
                <a:gd name="T1" fmla="*/ 0 h 420"/>
                <a:gd name="T2" fmla="*/ 0 w 384"/>
                <a:gd name="T3" fmla="*/ 0 h 420"/>
                <a:gd name="T4" fmla="*/ 0 w 384"/>
                <a:gd name="T5" fmla="*/ 0 h 420"/>
                <a:gd name="T6" fmla="*/ 0 w 384"/>
                <a:gd name="T7" fmla="*/ 0 h 420"/>
                <a:gd name="T8" fmla="*/ 0 w 384"/>
                <a:gd name="T9" fmla="*/ 0 h 420"/>
                <a:gd name="T10" fmla="*/ 0 w 384"/>
                <a:gd name="T11" fmla="*/ 0 h 420"/>
                <a:gd name="T12" fmla="*/ 0 w 384"/>
                <a:gd name="T13" fmla="*/ 0 h 420"/>
                <a:gd name="T14" fmla="*/ 0 w 384"/>
                <a:gd name="T15" fmla="*/ 0 h 420"/>
                <a:gd name="T16" fmla="*/ 0 w 384"/>
                <a:gd name="T17" fmla="*/ 0 h 420"/>
                <a:gd name="T18" fmla="*/ 0 w 384"/>
                <a:gd name="T19" fmla="*/ 0 h 420"/>
                <a:gd name="T20" fmla="*/ 0 w 384"/>
                <a:gd name="T21" fmla="*/ 0 h 420"/>
                <a:gd name="T22" fmla="*/ 0 w 384"/>
                <a:gd name="T23" fmla="*/ 0 h 420"/>
                <a:gd name="T24" fmla="*/ 0 w 384"/>
                <a:gd name="T25" fmla="*/ 0 h 420"/>
                <a:gd name="T26" fmla="*/ 0 w 384"/>
                <a:gd name="T27" fmla="*/ 0 h 420"/>
                <a:gd name="T28" fmla="*/ 0 w 384"/>
                <a:gd name="T29" fmla="*/ 0 h 420"/>
                <a:gd name="T30" fmla="*/ 0 w 384"/>
                <a:gd name="T31" fmla="*/ 0 h 420"/>
                <a:gd name="T32" fmla="*/ 0 w 384"/>
                <a:gd name="T33" fmla="*/ 0 h 420"/>
                <a:gd name="T34" fmla="*/ 0 w 384"/>
                <a:gd name="T35" fmla="*/ 0 h 420"/>
                <a:gd name="T36" fmla="*/ 0 w 384"/>
                <a:gd name="T37" fmla="*/ 0 h 420"/>
                <a:gd name="T38" fmla="*/ 0 w 384"/>
                <a:gd name="T39" fmla="*/ 0 h 420"/>
                <a:gd name="T40" fmla="*/ 0 w 384"/>
                <a:gd name="T41" fmla="*/ 0 h 420"/>
                <a:gd name="T42" fmla="*/ 0 w 384"/>
                <a:gd name="T43" fmla="*/ 0 h 420"/>
                <a:gd name="T44" fmla="*/ 0 w 384"/>
                <a:gd name="T45" fmla="*/ 0 h 420"/>
                <a:gd name="T46" fmla="*/ 0 w 384"/>
                <a:gd name="T47" fmla="*/ 0 h 420"/>
                <a:gd name="T48" fmla="*/ 0 w 384"/>
                <a:gd name="T49" fmla="*/ 0 h 420"/>
                <a:gd name="T50" fmla="*/ 0 w 384"/>
                <a:gd name="T51" fmla="*/ 0 h 420"/>
                <a:gd name="T52" fmla="*/ 0 w 384"/>
                <a:gd name="T53" fmla="*/ 0 h 420"/>
                <a:gd name="T54" fmla="*/ 0 w 384"/>
                <a:gd name="T55" fmla="*/ 0 h 420"/>
                <a:gd name="T56" fmla="*/ 0 w 384"/>
                <a:gd name="T57" fmla="*/ 0 h 420"/>
                <a:gd name="T58" fmla="*/ 0 w 384"/>
                <a:gd name="T59" fmla="*/ 0 h 420"/>
                <a:gd name="T60" fmla="*/ 0 w 384"/>
                <a:gd name="T61" fmla="*/ 0 h 420"/>
                <a:gd name="T62" fmla="*/ 0 w 384"/>
                <a:gd name="T63" fmla="*/ 0 h 420"/>
                <a:gd name="T64" fmla="*/ 0 w 384"/>
                <a:gd name="T65" fmla="*/ 0 h 420"/>
                <a:gd name="T66" fmla="*/ 0 w 384"/>
                <a:gd name="T67" fmla="*/ 0 h 420"/>
                <a:gd name="T68" fmla="*/ 0 w 384"/>
                <a:gd name="T69" fmla="*/ 0 h 420"/>
                <a:gd name="T70" fmla="*/ 0 w 384"/>
                <a:gd name="T71" fmla="*/ 0 h 420"/>
                <a:gd name="T72" fmla="*/ 0 w 384"/>
                <a:gd name="T73" fmla="*/ 0 h 420"/>
                <a:gd name="T74" fmla="*/ 0 w 384"/>
                <a:gd name="T75" fmla="*/ 0 h 420"/>
                <a:gd name="T76" fmla="*/ 0 w 384"/>
                <a:gd name="T77" fmla="*/ 0 h 420"/>
                <a:gd name="T78" fmla="*/ 0 w 384"/>
                <a:gd name="T79" fmla="*/ 0 h 420"/>
                <a:gd name="T80" fmla="*/ 0 w 384"/>
                <a:gd name="T81" fmla="*/ 0 h 420"/>
                <a:gd name="T82" fmla="*/ 0 w 384"/>
                <a:gd name="T83" fmla="*/ 0 h 420"/>
                <a:gd name="T84" fmla="*/ 0 w 384"/>
                <a:gd name="T85" fmla="*/ 0 h 420"/>
                <a:gd name="T86" fmla="*/ 0 w 384"/>
                <a:gd name="T87" fmla="*/ 0 h 420"/>
                <a:gd name="T88" fmla="*/ 0 w 384"/>
                <a:gd name="T89" fmla="*/ 0 h 420"/>
                <a:gd name="T90" fmla="*/ 0 w 384"/>
                <a:gd name="T91" fmla="*/ 0 h 420"/>
                <a:gd name="T92" fmla="*/ 0 w 384"/>
                <a:gd name="T93" fmla="*/ 0 h 420"/>
                <a:gd name="T94" fmla="*/ 0 w 384"/>
                <a:gd name="T95" fmla="*/ 0 h 420"/>
                <a:gd name="T96" fmla="*/ 0 w 384"/>
                <a:gd name="T97" fmla="*/ 0 h 420"/>
                <a:gd name="T98" fmla="*/ 0 w 384"/>
                <a:gd name="T99" fmla="*/ 0 h 420"/>
                <a:gd name="T100" fmla="*/ 0 w 384"/>
                <a:gd name="T101" fmla="*/ 0 h 420"/>
                <a:gd name="T102" fmla="*/ 0 w 384"/>
                <a:gd name="T103" fmla="*/ 0 h 420"/>
                <a:gd name="T104" fmla="*/ 0 w 384"/>
                <a:gd name="T105" fmla="*/ 0 h 420"/>
                <a:gd name="T106" fmla="*/ 0 w 384"/>
                <a:gd name="T107" fmla="*/ 0 h 420"/>
                <a:gd name="T108" fmla="*/ 0 w 384"/>
                <a:gd name="T109" fmla="*/ 0 h 420"/>
                <a:gd name="T110" fmla="*/ 0 w 384"/>
                <a:gd name="T111" fmla="*/ 0 h 420"/>
                <a:gd name="T112" fmla="*/ 0 w 384"/>
                <a:gd name="T113" fmla="*/ 0 h 420"/>
                <a:gd name="T114" fmla="*/ 0 w 384"/>
                <a:gd name="T115" fmla="*/ 0 h 42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84"/>
                <a:gd name="T175" fmla="*/ 0 h 420"/>
                <a:gd name="T176" fmla="*/ 384 w 384"/>
                <a:gd name="T177" fmla="*/ 420 h 42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84" h="420">
                  <a:moveTo>
                    <a:pt x="270" y="154"/>
                  </a:moveTo>
                  <a:lnTo>
                    <a:pt x="283" y="163"/>
                  </a:lnTo>
                  <a:lnTo>
                    <a:pt x="298" y="171"/>
                  </a:lnTo>
                  <a:lnTo>
                    <a:pt x="315" y="176"/>
                  </a:lnTo>
                  <a:lnTo>
                    <a:pt x="333" y="183"/>
                  </a:lnTo>
                  <a:lnTo>
                    <a:pt x="349" y="188"/>
                  </a:lnTo>
                  <a:lnTo>
                    <a:pt x="365" y="198"/>
                  </a:lnTo>
                  <a:lnTo>
                    <a:pt x="376" y="210"/>
                  </a:lnTo>
                  <a:lnTo>
                    <a:pt x="384" y="228"/>
                  </a:lnTo>
                  <a:lnTo>
                    <a:pt x="356" y="242"/>
                  </a:lnTo>
                  <a:lnTo>
                    <a:pt x="331" y="260"/>
                  </a:lnTo>
                  <a:lnTo>
                    <a:pt x="309" y="279"/>
                  </a:lnTo>
                  <a:lnTo>
                    <a:pt x="289" y="300"/>
                  </a:lnTo>
                  <a:lnTo>
                    <a:pt x="274" y="323"/>
                  </a:lnTo>
                  <a:lnTo>
                    <a:pt x="263" y="350"/>
                  </a:lnTo>
                  <a:lnTo>
                    <a:pt x="258" y="380"/>
                  </a:lnTo>
                  <a:lnTo>
                    <a:pt x="260" y="414"/>
                  </a:lnTo>
                  <a:lnTo>
                    <a:pt x="241" y="420"/>
                  </a:lnTo>
                  <a:lnTo>
                    <a:pt x="224" y="419"/>
                  </a:lnTo>
                  <a:lnTo>
                    <a:pt x="207" y="412"/>
                  </a:lnTo>
                  <a:lnTo>
                    <a:pt x="193" y="401"/>
                  </a:lnTo>
                  <a:lnTo>
                    <a:pt x="178" y="385"/>
                  </a:lnTo>
                  <a:lnTo>
                    <a:pt x="164" y="369"/>
                  </a:lnTo>
                  <a:lnTo>
                    <a:pt x="149" y="353"/>
                  </a:lnTo>
                  <a:lnTo>
                    <a:pt x="135" y="341"/>
                  </a:lnTo>
                  <a:lnTo>
                    <a:pt x="118" y="349"/>
                  </a:lnTo>
                  <a:lnTo>
                    <a:pt x="101" y="358"/>
                  </a:lnTo>
                  <a:lnTo>
                    <a:pt x="81" y="367"/>
                  </a:lnTo>
                  <a:lnTo>
                    <a:pt x="63" y="373"/>
                  </a:lnTo>
                  <a:lnTo>
                    <a:pt x="44" y="376"/>
                  </a:lnTo>
                  <a:lnTo>
                    <a:pt x="28" y="375"/>
                  </a:lnTo>
                  <a:lnTo>
                    <a:pt x="13" y="367"/>
                  </a:lnTo>
                  <a:lnTo>
                    <a:pt x="0" y="352"/>
                  </a:lnTo>
                  <a:lnTo>
                    <a:pt x="15" y="326"/>
                  </a:lnTo>
                  <a:lnTo>
                    <a:pt x="31" y="300"/>
                  </a:lnTo>
                  <a:lnTo>
                    <a:pt x="42" y="271"/>
                  </a:lnTo>
                  <a:lnTo>
                    <a:pt x="51" y="242"/>
                  </a:lnTo>
                  <a:lnTo>
                    <a:pt x="51" y="213"/>
                  </a:lnTo>
                  <a:lnTo>
                    <a:pt x="44" y="185"/>
                  </a:lnTo>
                  <a:lnTo>
                    <a:pt x="27" y="158"/>
                  </a:lnTo>
                  <a:lnTo>
                    <a:pt x="0" y="134"/>
                  </a:lnTo>
                  <a:lnTo>
                    <a:pt x="13" y="118"/>
                  </a:lnTo>
                  <a:lnTo>
                    <a:pt x="29" y="110"/>
                  </a:lnTo>
                  <a:lnTo>
                    <a:pt x="49" y="107"/>
                  </a:lnTo>
                  <a:lnTo>
                    <a:pt x="69" y="110"/>
                  </a:lnTo>
                  <a:lnTo>
                    <a:pt x="88" y="115"/>
                  </a:lnTo>
                  <a:lnTo>
                    <a:pt x="109" y="122"/>
                  </a:lnTo>
                  <a:lnTo>
                    <a:pt x="128" y="127"/>
                  </a:lnTo>
                  <a:lnTo>
                    <a:pt x="146" y="134"/>
                  </a:lnTo>
                  <a:lnTo>
                    <a:pt x="156" y="114"/>
                  </a:lnTo>
                  <a:lnTo>
                    <a:pt x="168" y="94"/>
                  </a:lnTo>
                  <a:lnTo>
                    <a:pt x="180" y="75"/>
                  </a:lnTo>
                  <a:lnTo>
                    <a:pt x="193" y="58"/>
                  </a:lnTo>
                  <a:lnTo>
                    <a:pt x="206" y="40"/>
                  </a:lnTo>
                  <a:lnTo>
                    <a:pt x="219" y="26"/>
                  </a:lnTo>
                  <a:lnTo>
                    <a:pt x="233" y="11"/>
                  </a:lnTo>
                  <a:lnTo>
                    <a:pt x="249" y="0"/>
                  </a:lnTo>
                  <a:lnTo>
                    <a:pt x="270" y="1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217" name="Freeform 91"/>
            <p:cNvSpPr>
              <a:spLocks/>
            </p:cNvSpPr>
            <p:nvPr/>
          </p:nvSpPr>
          <p:spPr bwMode="auto">
            <a:xfrm>
              <a:off x="4185" y="1435"/>
              <a:ext cx="47" cy="54"/>
            </a:xfrm>
            <a:custGeom>
              <a:avLst/>
              <a:gdLst>
                <a:gd name="T0" fmla="*/ 0 w 239"/>
                <a:gd name="T1" fmla="*/ 0 h 270"/>
                <a:gd name="T2" fmla="*/ 0 w 239"/>
                <a:gd name="T3" fmla="*/ 0 h 270"/>
                <a:gd name="T4" fmla="*/ 0 w 239"/>
                <a:gd name="T5" fmla="*/ 0 h 270"/>
                <a:gd name="T6" fmla="*/ 0 w 239"/>
                <a:gd name="T7" fmla="*/ 0 h 270"/>
                <a:gd name="T8" fmla="*/ 0 w 239"/>
                <a:gd name="T9" fmla="*/ 0 h 270"/>
                <a:gd name="T10" fmla="*/ 0 w 239"/>
                <a:gd name="T11" fmla="*/ 0 h 270"/>
                <a:gd name="T12" fmla="*/ 0 w 239"/>
                <a:gd name="T13" fmla="*/ 0 h 270"/>
                <a:gd name="T14" fmla="*/ 0 w 239"/>
                <a:gd name="T15" fmla="*/ 0 h 270"/>
                <a:gd name="T16" fmla="*/ 0 w 239"/>
                <a:gd name="T17" fmla="*/ 0 h 270"/>
                <a:gd name="T18" fmla="*/ 0 w 239"/>
                <a:gd name="T19" fmla="*/ 0 h 270"/>
                <a:gd name="T20" fmla="*/ 0 w 239"/>
                <a:gd name="T21" fmla="*/ 0 h 270"/>
                <a:gd name="T22" fmla="*/ 0 w 239"/>
                <a:gd name="T23" fmla="*/ 0 h 270"/>
                <a:gd name="T24" fmla="*/ 0 w 239"/>
                <a:gd name="T25" fmla="*/ 0 h 270"/>
                <a:gd name="T26" fmla="*/ 0 w 239"/>
                <a:gd name="T27" fmla="*/ 0 h 270"/>
                <a:gd name="T28" fmla="*/ 0 w 239"/>
                <a:gd name="T29" fmla="*/ 0 h 270"/>
                <a:gd name="T30" fmla="*/ 0 w 239"/>
                <a:gd name="T31" fmla="*/ 0 h 270"/>
                <a:gd name="T32" fmla="*/ 0 w 239"/>
                <a:gd name="T33" fmla="*/ 0 h 270"/>
                <a:gd name="T34" fmla="*/ 0 w 239"/>
                <a:gd name="T35" fmla="*/ 0 h 270"/>
                <a:gd name="T36" fmla="*/ 0 w 239"/>
                <a:gd name="T37" fmla="*/ 0 h 270"/>
                <a:gd name="T38" fmla="*/ 0 w 239"/>
                <a:gd name="T39" fmla="*/ 0 h 270"/>
                <a:gd name="T40" fmla="*/ 0 w 239"/>
                <a:gd name="T41" fmla="*/ 0 h 270"/>
                <a:gd name="T42" fmla="*/ 0 w 239"/>
                <a:gd name="T43" fmla="*/ 0 h 270"/>
                <a:gd name="T44" fmla="*/ 0 w 239"/>
                <a:gd name="T45" fmla="*/ 0 h 270"/>
                <a:gd name="T46" fmla="*/ 0 w 239"/>
                <a:gd name="T47" fmla="*/ 0 h 270"/>
                <a:gd name="T48" fmla="*/ 0 w 239"/>
                <a:gd name="T49" fmla="*/ 0 h 270"/>
                <a:gd name="T50" fmla="*/ 0 w 239"/>
                <a:gd name="T51" fmla="*/ 0 h 270"/>
                <a:gd name="T52" fmla="*/ 0 w 239"/>
                <a:gd name="T53" fmla="*/ 0 h 270"/>
                <a:gd name="T54" fmla="*/ 0 w 239"/>
                <a:gd name="T55" fmla="*/ 0 h 270"/>
                <a:gd name="T56" fmla="*/ 0 w 239"/>
                <a:gd name="T57" fmla="*/ 0 h 270"/>
                <a:gd name="T58" fmla="*/ 0 w 239"/>
                <a:gd name="T59" fmla="*/ 0 h 270"/>
                <a:gd name="T60" fmla="*/ 0 w 239"/>
                <a:gd name="T61" fmla="*/ 0 h 270"/>
                <a:gd name="T62" fmla="*/ 0 w 239"/>
                <a:gd name="T63" fmla="*/ 0 h 270"/>
                <a:gd name="T64" fmla="*/ 0 w 239"/>
                <a:gd name="T65" fmla="*/ 0 h 270"/>
                <a:gd name="T66" fmla="*/ 0 w 239"/>
                <a:gd name="T67" fmla="*/ 0 h 270"/>
                <a:gd name="T68" fmla="*/ 0 w 239"/>
                <a:gd name="T69" fmla="*/ 0 h 270"/>
                <a:gd name="T70" fmla="*/ 0 w 239"/>
                <a:gd name="T71" fmla="*/ 0 h 270"/>
                <a:gd name="T72" fmla="*/ 0 w 239"/>
                <a:gd name="T73" fmla="*/ 0 h 270"/>
                <a:gd name="T74" fmla="*/ 0 w 239"/>
                <a:gd name="T75" fmla="*/ 0 h 270"/>
                <a:gd name="T76" fmla="*/ 0 w 239"/>
                <a:gd name="T77" fmla="*/ 0 h 270"/>
                <a:gd name="T78" fmla="*/ 0 w 239"/>
                <a:gd name="T79" fmla="*/ 0 h 270"/>
                <a:gd name="T80" fmla="*/ 0 w 239"/>
                <a:gd name="T81" fmla="*/ 0 h 270"/>
                <a:gd name="T82" fmla="*/ 0 w 239"/>
                <a:gd name="T83" fmla="*/ 0 h 270"/>
                <a:gd name="T84" fmla="*/ 0 w 239"/>
                <a:gd name="T85" fmla="*/ 0 h 270"/>
                <a:gd name="T86" fmla="*/ 0 w 239"/>
                <a:gd name="T87" fmla="*/ 0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9"/>
                <a:gd name="T133" fmla="*/ 0 h 270"/>
                <a:gd name="T134" fmla="*/ 239 w 239"/>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9" h="270">
                  <a:moveTo>
                    <a:pt x="239" y="136"/>
                  </a:moveTo>
                  <a:lnTo>
                    <a:pt x="229" y="141"/>
                  </a:lnTo>
                  <a:lnTo>
                    <a:pt x="220" y="147"/>
                  </a:lnTo>
                  <a:lnTo>
                    <a:pt x="208" y="152"/>
                  </a:lnTo>
                  <a:lnTo>
                    <a:pt x="197" y="158"/>
                  </a:lnTo>
                  <a:lnTo>
                    <a:pt x="185" y="164"/>
                  </a:lnTo>
                  <a:lnTo>
                    <a:pt x="174" y="173"/>
                  </a:lnTo>
                  <a:lnTo>
                    <a:pt x="164" y="183"/>
                  </a:lnTo>
                  <a:lnTo>
                    <a:pt x="156" y="198"/>
                  </a:lnTo>
                  <a:lnTo>
                    <a:pt x="146" y="270"/>
                  </a:lnTo>
                  <a:lnTo>
                    <a:pt x="127" y="255"/>
                  </a:lnTo>
                  <a:lnTo>
                    <a:pt x="109" y="237"/>
                  </a:lnTo>
                  <a:lnTo>
                    <a:pt x="92" y="219"/>
                  </a:lnTo>
                  <a:lnTo>
                    <a:pt x="76" y="206"/>
                  </a:lnTo>
                  <a:lnTo>
                    <a:pt x="58" y="196"/>
                  </a:lnTo>
                  <a:lnTo>
                    <a:pt x="41" y="194"/>
                  </a:lnTo>
                  <a:lnTo>
                    <a:pt x="21" y="204"/>
                  </a:lnTo>
                  <a:lnTo>
                    <a:pt x="0" y="228"/>
                  </a:lnTo>
                  <a:lnTo>
                    <a:pt x="6" y="210"/>
                  </a:lnTo>
                  <a:lnTo>
                    <a:pt x="15" y="193"/>
                  </a:lnTo>
                  <a:lnTo>
                    <a:pt x="24" y="174"/>
                  </a:lnTo>
                  <a:lnTo>
                    <a:pt x="34" y="155"/>
                  </a:lnTo>
                  <a:lnTo>
                    <a:pt x="39" y="135"/>
                  </a:lnTo>
                  <a:lnTo>
                    <a:pt x="41" y="117"/>
                  </a:lnTo>
                  <a:lnTo>
                    <a:pt x="35" y="100"/>
                  </a:lnTo>
                  <a:lnTo>
                    <a:pt x="22" y="84"/>
                  </a:lnTo>
                  <a:lnTo>
                    <a:pt x="0" y="72"/>
                  </a:lnTo>
                  <a:lnTo>
                    <a:pt x="13" y="70"/>
                  </a:lnTo>
                  <a:lnTo>
                    <a:pt x="23" y="76"/>
                  </a:lnTo>
                  <a:lnTo>
                    <a:pt x="30" y="83"/>
                  </a:lnTo>
                  <a:lnTo>
                    <a:pt x="37" y="93"/>
                  </a:lnTo>
                  <a:lnTo>
                    <a:pt x="42" y="102"/>
                  </a:lnTo>
                  <a:lnTo>
                    <a:pt x="50" y="110"/>
                  </a:lnTo>
                  <a:lnTo>
                    <a:pt x="59" y="114"/>
                  </a:lnTo>
                  <a:lnTo>
                    <a:pt x="74" y="114"/>
                  </a:lnTo>
                  <a:lnTo>
                    <a:pt x="146" y="0"/>
                  </a:lnTo>
                  <a:lnTo>
                    <a:pt x="138" y="27"/>
                  </a:lnTo>
                  <a:lnTo>
                    <a:pt x="139" y="52"/>
                  </a:lnTo>
                  <a:lnTo>
                    <a:pt x="147" y="70"/>
                  </a:lnTo>
                  <a:lnTo>
                    <a:pt x="161" y="87"/>
                  </a:lnTo>
                  <a:lnTo>
                    <a:pt x="178" y="100"/>
                  </a:lnTo>
                  <a:lnTo>
                    <a:pt x="198" y="112"/>
                  </a:lnTo>
                  <a:lnTo>
                    <a:pt x="219" y="123"/>
                  </a:lnTo>
                  <a:lnTo>
                    <a:pt x="239" y="13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218" name="Freeform 92"/>
            <p:cNvSpPr>
              <a:spLocks/>
            </p:cNvSpPr>
            <p:nvPr/>
          </p:nvSpPr>
          <p:spPr bwMode="auto">
            <a:xfrm>
              <a:off x="4297" y="1514"/>
              <a:ext cx="27" cy="50"/>
            </a:xfrm>
            <a:custGeom>
              <a:avLst/>
              <a:gdLst>
                <a:gd name="T0" fmla="*/ 0 w 134"/>
                <a:gd name="T1" fmla="*/ 0 h 249"/>
                <a:gd name="T2" fmla="*/ 0 w 134"/>
                <a:gd name="T3" fmla="*/ 0 h 249"/>
                <a:gd name="T4" fmla="*/ 0 w 134"/>
                <a:gd name="T5" fmla="*/ 0 h 249"/>
                <a:gd name="T6" fmla="*/ 0 w 134"/>
                <a:gd name="T7" fmla="*/ 0 h 249"/>
                <a:gd name="T8" fmla="*/ 0 w 134"/>
                <a:gd name="T9" fmla="*/ 0 h 249"/>
                <a:gd name="T10" fmla="*/ 0 w 134"/>
                <a:gd name="T11" fmla="*/ 0 h 249"/>
                <a:gd name="T12" fmla="*/ 0 w 134"/>
                <a:gd name="T13" fmla="*/ 0 h 249"/>
                <a:gd name="T14" fmla="*/ 0 w 134"/>
                <a:gd name="T15" fmla="*/ 0 h 249"/>
                <a:gd name="T16" fmla="*/ 0 w 134"/>
                <a:gd name="T17" fmla="*/ 0 h 249"/>
                <a:gd name="T18" fmla="*/ 0 w 134"/>
                <a:gd name="T19" fmla="*/ 0 h 249"/>
                <a:gd name="T20" fmla="*/ 0 w 134"/>
                <a:gd name="T21" fmla="*/ 0 h 249"/>
                <a:gd name="T22" fmla="*/ 0 w 134"/>
                <a:gd name="T23" fmla="*/ 0 h 249"/>
                <a:gd name="T24" fmla="*/ 0 w 134"/>
                <a:gd name="T25" fmla="*/ 0 h 249"/>
                <a:gd name="T26" fmla="*/ 0 w 134"/>
                <a:gd name="T27" fmla="*/ 0 h 249"/>
                <a:gd name="T28" fmla="*/ 0 w 134"/>
                <a:gd name="T29" fmla="*/ 0 h 249"/>
                <a:gd name="T30" fmla="*/ 0 w 134"/>
                <a:gd name="T31" fmla="*/ 0 h 249"/>
                <a:gd name="T32" fmla="*/ 0 w 134"/>
                <a:gd name="T33" fmla="*/ 0 h 249"/>
                <a:gd name="T34" fmla="*/ 0 w 134"/>
                <a:gd name="T35" fmla="*/ 0 h 249"/>
                <a:gd name="T36" fmla="*/ 0 w 134"/>
                <a:gd name="T37" fmla="*/ 0 h 249"/>
                <a:gd name="T38" fmla="*/ 0 w 134"/>
                <a:gd name="T39" fmla="*/ 0 h 249"/>
                <a:gd name="T40" fmla="*/ 0 w 134"/>
                <a:gd name="T41" fmla="*/ 0 h 249"/>
                <a:gd name="T42" fmla="*/ 0 w 134"/>
                <a:gd name="T43" fmla="*/ 0 h 249"/>
                <a:gd name="T44" fmla="*/ 0 w 134"/>
                <a:gd name="T45" fmla="*/ 0 h 249"/>
                <a:gd name="T46" fmla="*/ 0 w 134"/>
                <a:gd name="T47" fmla="*/ 0 h 249"/>
                <a:gd name="T48" fmla="*/ 0 w 134"/>
                <a:gd name="T49" fmla="*/ 0 h 249"/>
                <a:gd name="T50" fmla="*/ 0 w 134"/>
                <a:gd name="T51" fmla="*/ 0 h 249"/>
                <a:gd name="T52" fmla="*/ 0 w 134"/>
                <a:gd name="T53" fmla="*/ 0 h 249"/>
                <a:gd name="T54" fmla="*/ 0 w 134"/>
                <a:gd name="T55" fmla="*/ 0 h 249"/>
                <a:gd name="T56" fmla="*/ 0 w 134"/>
                <a:gd name="T57" fmla="*/ 0 h 249"/>
                <a:gd name="T58" fmla="*/ 0 w 134"/>
                <a:gd name="T59" fmla="*/ 0 h 249"/>
                <a:gd name="T60" fmla="*/ 0 w 134"/>
                <a:gd name="T61" fmla="*/ 0 h 249"/>
                <a:gd name="T62" fmla="*/ 0 w 134"/>
                <a:gd name="T63" fmla="*/ 0 h 249"/>
                <a:gd name="T64" fmla="*/ 0 w 134"/>
                <a:gd name="T65" fmla="*/ 0 h 249"/>
                <a:gd name="T66" fmla="*/ 0 w 134"/>
                <a:gd name="T67" fmla="*/ 0 h 2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4"/>
                <a:gd name="T103" fmla="*/ 0 h 249"/>
                <a:gd name="T104" fmla="*/ 134 w 134"/>
                <a:gd name="T105" fmla="*/ 249 h 2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4" h="249">
                  <a:moveTo>
                    <a:pt x="134" y="249"/>
                  </a:moveTo>
                  <a:lnTo>
                    <a:pt x="128" y="239"/>
                  </a:lnTo>
                  <a:lnTo>
                    <a:pt x="120" y="233"/>
                  </a:lnTo>
                  <a:lnTo>
                    <a:pt x="108" y="231"/>
                  </a:lnTo>
                  <a:lnTo>
                    <a:pt x="98" y="232"/>
                  </a:lnTo>
                  <a:lnTo>
                    <a:pt x="86" y="233"/>
                  </a:lnTo>
                  <a:lnTo>
                    <a:pt x="76" y="235"/>
                  </a:lnTo>
                  <a:lnTo>
                    <a:pt x="67" y="237"/>
                  </a:lnTo>
                  <a:lnTo>
                    <a:pt x="62" y="239"/>
                  </a:lnTo>
                  <a:lnTo>
                    <a:pt x="66" y="223"/>
                  </a:lnTo>
                  <a:lnTo>
                    <a:pt x="70" y="212"/>
                  </a:lnTo>
                  <a:lnTo>
                    <a:pt x="73" y="200"/>
                  </a:lnTo>
                  <a:lnTo>
                    <a:pt x="78" y="191"/>
                  </a:lnTo>
                  <a:lnTo>
                    <a:pt x="80" y="181"/>
                  </a:lnTo>
                  <a:lnTo>
                    <a:pt x="80" y="171"/>
                  </a:lnTo>
                  <a:lnTo>
                    <a:pt x="77" y="159"/>
                  </a:lnTo>
                  <a:lnTo>
                    <a:pt x="72" y="145"/>
                  </a:lnTo>
                  <a:lnTo>
                    <a:pt x="60" y="139"/>
                  </a:lnTo>
                  <a:lnTo>
                    <a:pt x="50" y="135"/>
                  </a:lnTo>
                  <a:lnTo>
                    <a:pt x="41" y="129"/>
                  </a:lnTo>
                  <a:lnTo>
                    <a:pt x="32" y="126"/>
                  </a:lnTo>
                  <a:lnTo>
                    <a:pt x="23" y="120"/>
                  </a:lnTo>
                  <a:lnTo>
                    <a:pt x="15" y="117"/>
                  </a:lnTo>
                  <a:lnTo>
                    <a:pt x="7" y="115"/>
                  </a:lnTo>
                  <a:lnTo>
                    <a:pt x="0" y="115"/>
                  </a:lnTo>
                  <a:lnTo>
                    <a:pt x="24" y="108"/>
                  </a:lnTo>
                  <a:lnTo>
                    <a:pt x="43" y="99"/>
                  </a:lnTo>
                  <a:lnTo>
                    <a:pt x="59" y="86"/>
                  </a:lnTo>
                  <a:lnTo>
                    <a:pt x="72" y="73"/>
                  </a:lnTo>
                  <a:lnTo>
                    <a:pt x="82" y="56"/>
                  </a:lnTo>
                  <a:lnTo>
                    <a:pt x="93" y="38"/>
                  </a:lnTo>
                  <a:lnTo>
                    <a:pt x="103" y="19"/>
                  </a:lnTo>
                  <a:lnTo>
                    <a:pt x="114" y="0"/>
                  </a:lnTo>
                  <a:lnTo>
                    <a:pt x="134" y="249"/>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219" name="Freeform 93"/>
            <p:cNvSpPr>
              <a:spLocks/>
            </p:cNvSpPr>
            <p:nvPr/>
          </p:nvSpPr>
          <p:spPr bwMode="auto">
            <a:xfrm>
              <a:off x="4145" y="1547"/>
              <a:ext cx="34" cy="42"/>
            </a:xfrm>
            <a:custGeom>
              <a:avLst/>
              <a:gdLst>
                <a:gd name="T0" fmla="*/ 0 w 166"/>
                <a:gd name="T1" fmla="*/ 0 h 206"/>
                <a:gd name="T2" fmla="*/ 0 w 166"/>
                <a:gd name="T3" fmla="*/ 0 h 206"/>
                <a:gd name="T4" fmla="*/ 0 w 166"/>
                <a:gd name="T5" fmla="*/ 0 h 206"/>
                <a:gd name="T6" fmla="*/ 0 w 166"/>
                <a:gd name="T7" fmla="*/ 0 h 206"/>
                <a:gd name="T8" fmla="*/ 0 w 166"/>
                <a:gd name="T9" fmla="*/ 0 h 206"/>
                <a:gd name="T10" fmla="*/ 0 w 166"/>
                <a:gd name="T11" fmla="*/ 0 h 206"/>
                <a:gd name="T12" fmla="*/ 0 w 166"/>
                <a:gd name="T13" fmla="*/ 0 h 206"/>
                <a:gd name="T14" fmla="*/ 0 w 166"/>
                <a:gd name="T15" fmla="*/ 0 h 206"/>
                <a:gd name="T16" fmla="*/ 0 w 166"/>
                <a:gd name="T17" fmla="*/ 0 h 206"/>
                <a:gd name="T18" fmla="*/ 0 w 166"/>
                <a:gd name="T19" fmla="*/ 0 h 206"/>
                <a:gd name="T20" fmla="*/ 0 w 166"/>
                <a:gd name="T21" fmla="*/ 0 h 206"/>
                <a:gd name="T22" fmla="*/ 0 w 166"/>
                <a:gd name="T23" fmla="*/ 0 h 206"/>
                <a:gd name="T24" fmla="*/ 0 w 166"/>
                <a:gd name="T25" fmla="*/ 0 h 206"/>
                <a:gd name="T26" fmla="*/ 0 w 166"/>
                <a:gd name="T27" fmla="*/ 0 h 206"/>
                <a:gd name="T28" fmla="*/ 0 w 166"/>
                <a:gd name="T29" fmla="*/ 0 h 206"/>
                <a:gd name="T30" fmla="*/ 0 w 166"/>
                <a:gd name="T31" fmla="*/ 0 h 206"/>
                <a:gd name="T32" fmla="*/ 0 w 166"/>
                <a:gd name="T33" fmla="*/ 0 h 206"/>
                <a:gd name="T34" fmla="*/ 0 w 166"/>
                <a:gd name="T35" fmla="*/ 0 h 206"/>
                <a:gd name="T36" fmla="*/ 0 w 166"/>
                <a:gd name="T37" fmla="*/ 0 h 206"/>
                <a:gd name="T38" fmla="*/ 0 w 166"/>
                <a:gd name="T39" fmla="*/ 0 h 206"/>
                <a:gd name="T40" fmla="*/ 0 w 166"/>
                <a:gd name="T41" fmla="*/ 0 h 206"/>
                <a:gd name="T42" fmla="*/ 0 w 166"/>
                <a:gd name="T43" fmla="*/ 0 h 206"/>
                <a:gd name="T44" fmla="*/ 0 w 166"/>
                <a:gd name="T45" fmla="*/ 0 h 206"/>
                <a:gd name="T46" fmla="*/ 0 w 166"/>
                <a:gd name="T47" fmla="*/ 0 h 206"/>
                <a:gd name="T48" fmla="*/ 0 w 166"/>
                <a:gd name="T49" fmla="*/ 0 h 206"/>
                <a:gd name="T50" fmla="*/ 0 w 166"/>
                <a:gd name="T51" fmla="*/ 0 h 206"/>
                <a:gd name="T52" fmla="*/ 0 w 166"/>
                <a:gd name="T53" fmla="*/ 0 h 206"/>
                <a:gd name="T54" fmla="*/ 0 w 166"/>
                <a:gd name="T55" fmla="*/ 0 h 20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6"/>
                <a:gd name="T85" fmla="*/ 0 h 206"/>
                <a:gd name="T86" fmla="*/ 166 w 166"/>
                <a:gd name="T87" fmla="*/ 206 h 20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6" h="206">
                  <a:moveTo>
                    <a:pt x="166" y="72"/>
                  </a:moveTo>
                  <a:lnTo>
                    <a:pt x="166" y="196"/>
                  </a:lnTo>
                  <a:lnTo>
                    <a:pt x="157" y="192"/>
                  </a:lnTo>
                  <a:lnTo>
                    <a:pt x="149" y="188"/>
                  </a:lnTo>
                  <a:lnTo>
                    <a:pt x="141" y="185"/>
                  </a:lnTo>
                  <a:lnTo>
                    <a:pt x="133" y="181"/>
                  </a:lnTo>
                  <a:lnTo>
                    <a:pt x="123" y="178"/>
                  </a:lnTo>
                  <a:lnTo>
                    <a:pt x="114" y="177"/>
                  </a:lnTo>
                  <a:lnTo>
                    <a:pt x="104" y="176"/>
                  </a:lnTo>
                  <a:lnTo>
                    <a:pt x="94" y="176"/>
                  </a:lnTo>
                  <a:lnTo>
                    <a:pt x="72" y="206"/>
                  </a:lnTo>
                  <a:lnTo>
                    <a:pt x="70" y="199"/>
                  </a:lnTo>
                  <a:lnTo>
                    <a:pt x="66" y="189"/>
                  </a:lnTo>
                  <a:lnTo>
                    <a:pt x="59" y="177"/>
                  </a:lnTo>
                  <a:lnTo>
                    <a:pt x="51" y="166"/>
                  </a:lnTo>
                  <a:lnTo>
                    <a:pt x="39" y="152"/>
                  </a:lnTo>
                  <a:lnTo>
                    <a:pt x="28" y="143"/>
                  </a:lnTo>
                  <a:lnTo>
                    <a:pt x="13" y="136"/>
                  </a:lnTo>
                  <a:lnTo>
                    <a:pt x="0" y="134"/>
                  </a:lnTo>
                  <a:lnTo>
                    <a:pt x="52" y="0"/>
                  </a:lnTo>
                  <a:lnTo>
                    <a:pt x="56" y="20"/>
                  </a:lnTo>
                  <a:lnTo>
                    <a:pt x="64" y="39"/>
                  </a:lnTo>
                  <a:lnTo>
                    <a:pt x="74" y="54"/>
                  </a:lnTo>
                  <a:lnTo>
                    <a:pt x="89" y="66"/>
                  </a:lnTo>
                  <a:lnTo>
                    <a:pt x="104" y="73"/>
                  </a:lnTo>
                  <a:lnTo>
                    <a:pt x="122" y="77"/>
                  </a:lnTo>
                  <a:lnTo>
                    <a:pt x="142" y="76"/>
                  </a:lnTo>
                  <a:lnTo>
                    <a:pt x="16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220" name="Freeform 94"/>
            <p:cNvSpPr>
              <a:spLocks/>
            </p:cNvSpPr>
            <p:nvPr/>
          </p:nvSpPr>
          <p:spPr bwMode="auto">
            <a:xfrm>
              <a:off x="4063" y="1572"/>
              <a:ext cx="49" cy="66"/>
            </a:xfrm>
            <a:custGeom>
              <a:avLst/>
              <a:gdLst>
                <a:gd name="T0" fmla="*/ 0 w 246"/>
                <a:gd name="T1" fmla="*/ 0 h 331"/>
                <a:gd name="T2" fmla="*/ 0 w 246"/>
                <a:gd name="T3" fmla="*/ 0 h 331"/>
                <a:gd name="T4" fmla="*/ 0 w 246"/>
                <a:gd name="T5" fmla="*/ 0 h 331"/>
                <a:gd name="T6" fmla="*/ 0 w 246"/>
                <a:gd name="T7" fmla="*/ 0 h 331"/>
                <a:gd name="T8" fmla="*/ 0 w 246"/>
                <a:gd name="T9" fmla="*/ 0 h 331"/>
                <a:gd name="T10" fmla="*/ 0 w 246"/>
                <a:gd name="T11" fmla="*/ 0 h 331"/>
                <a:gd name="T12" fmla="*/ 0 w 246"/>
                <a:gd name="T13" fmla="*/ 0 h 331"/>
                <a:gd name="T14" fmla="*/ 0 w 246"/>
                <a:gd name="T15" fmla="*/ 0 h 331"/>
                <a:gd name="T16" fmla="*/ 0 w 246"/>
                <a:gd name="T17" fmla="*/ 0 h 331"/>
                <a:gd name="T18" fmla="*/ 0 w 246"/>
                <a:gd name="T19" fmla="*/ 0 h 331"/>
                <a:gd name="T20" fmla="*/ 0 w 246"/>
                <a:gd name="T21" fmla="*/ 0 h 331"/>
                <a:gd name="T22" fmla="*/ 0 w 246"/>
                <a:gd name="T23" fmla="*/ 0 h 331"/>
                <a:gd name="T24" fmla="*/ 0 w 246"/>
                <a:gd name="T25" fmla="*/ 0 h 331"/>
                <a:gd name="T26" fmla="*/ 0 w 246"/>
                <a:gd name="T27" fmla="*/ 0 h 331"/>
                <a:gd name="T28" fmla="*/ 0 w 246"/>
                <a:gd name="T29" fmla="*/ 0 h 331"/>
                <a:gd name="T30" fmla="*/ 0 w 246"/>
                <a:gd name="T31" fmla="*/ 0 h 331"/>
                <a:gd name="T32" fmla="*/ 0 w 246"/>
                <a:gd name="T33" fmla="*/ 0 h 331"/>
                <a:gd name="T34" fmla="*/ 0 w 246"/>
                <a:gd name="T35" fmla="*/ 0 h 331"/>
                <a:gd name="T36" fmla="*/ 0 w 246"/>
                <a:gd name="T37" fmla="*/ 0 h 331"/>
                <a:gd name="T38" fmla="*/ 0 w 246"/>
                <a:gd name="T39" fmla="*/ 0 h 331"/>
                <a:gd name="T40" fmla="*/ 0 w 246"/>
                <a:gd name="T41" fmla="*/ 0 h 331"/>
                <a:gd name="T42" fmla="*/ 0 w 246"/>
                <a:gd name="T43" fmla="*/ 0 h 331"/>
                <a:gd name="T44" fmla="*/ 0 w 246"/>
                <a:gd name="T45" fmla="*/ 0 h 331"/>
                <a:gd name="T46" fmla="*/ 0 w 246"/>
                <a:gd name="T47" fmla="*/ 0 h 331"/>
                <a:gd name="T48" fmla="*/ 0 w 246"/>
                <a:gd name="T49" fmla="*/ 0 h 331"/>
                <a:gd name="T50" fmla="*/ 0 w 246"/>
                <a:gd name="T51" fmla="*/ 0 h 331"/>
                <a:gd name="T52" fmla="*/ 0 w 246"/>
                <a:gd name="T53" fmla="*/ 0 h 331"/>
                <a:gd name="T54" fmla="*/ 0 w 246"/>
                <a:gd name="T55" fmla="*/ 0 h 331"/>
                <a:gd name="T56" fmla="*/ 0 w 246"/>
                <a:gd name="T57" fmla="*/ 0 h 331"/>
                <a:gd name="T58" fmla="*/ 0 w 246"/>
                <a:gd name="T59" fmla="*/ 0 h 331"/>
                <a:gd name="T60" fmla="*/ 0 w 246"/>
                <a:gd name="T61" fmla="*/ 0 h 331"/>
                <a:gd name="T62" fmla="*/ 0 w 246"/>
                <a:gd name="T63" fmla="*/ 0 h 331"/>
                <a:gd name="T64" fmla="*/ 0 w 246"/>
                <a:gd name="T65" fmla="*/ 0 h 331"/>
                <a:gd name="T66" fmla="*/ 0 w 246"/>
                <a:gd name="T67" fmla="*/ 0 h 331"/>
                <a:gd name="T68" fmla="*/ 0 w 246"/>
                <a:gd name="T69" fmla="*/ 0 h 331"/>
                <a:gd name="T70" fmla="*/ 0 w 246"/>
                <a:gd name="T71" fmla="*/ 0 h 3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46"/>
                <a:gd name="T109" fmla="*/ 0 h 331"/>
                <a:gd name="T110" fmla="*/ 246 w 246"/>
                <a:gd name="T111" fmla="*/ 331 h 3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46" h="331">
                  <a:moveTo>
                    <a:pt x="246" y="92"/>
                  </a:moveTo>
                  <a:lnTo>
                    <a:pt x="235" y="280"/>
                  </a:lnTo>
                  <a:lnTo>
                    <a:pt x="173" y="248"/>
                  </a:lnTo>
                  <a:lnTo>
                    <a:pt x="111" y="331"/>
                  </a:lnTo>
                  <a:lnTo>
                    <a:pt x="111" y="314"/>
                  </a:lnTo>
                  <a:lnTo>
                    <a:pt x="119" y="295"/>
                  </a:lnTo>
                  <a:lnTo>
                    <a:pt x="129" y="275"/>
                  </a:lnTo>
                  <a:lnTo>
                    <a:pt x="141" y="256"/>
                  </a:lnTo>
                  <a:lnTo>
                    <a:pt x="146" y="236"/>
                  </a:lnTo>
                  <a:lnTo>
                    <a:pt x="144" y="220"/>
                  </a:lnTo>
                  <a:lnTo>
                    <a:pt x="130" y="205"/>
                  </a:lnTo>
                  <a:lnTo>
                    <a:pt x="101" y="196"/>
                  </a:lnTo>
                  <a:lnTo>
                    <a:pt x="86" y="187"/>
                  </a:lnTo>
                  <a:lnTo>
                    <a:pt x="68" y="183"/>
                  </a:lnTo>
                  <a:lnTo>
                    <a:pt x="48" y="181"/>
                  </a:lnTo>
                  <a:lnTo>
                    <a:pt x="30" y="178"/>
                  </a:lnTo>
                  <a:lnTo>
                    <a:pt x="14" y="172"/>
                  </a:lnTo>
                  <a:lnTo>
                    <a:pt x="4" y="161"/>
                  </a:lnTo>
                  <a:lnTo>
                    <a:pt x="0" y="142"/>
                  </a:lnTo>
                  <a:lnTo>
                    <a:pt x="7" y="114"/>
                  </a:lnTo>
                  <a:lnTo>
                    <a:pt x="32" y="111"/>
                  </a:lnTo>
                  <a:lnTo>
                    <a:pt x="57" y="105"/>
                  </a:lnTo>
                  <a:lnTo>
                    <a:pt x="77" y="96"/>
                  </a:lnTo>
                  <a:lnTo>
                    <a:pt x="98" y="83"/>
                  </a:lnTo>
                  <a:lnTo>
                    <a:pt x="112" y="66"/>
                  </a:lnTo>
                  <a:lnTo>
                    <a:pt x="126" y="47"/>
                  </a:lnTo>
                  <a:lnTo>
                    <a:pt x="135" y="25"/>
                  </a:lnTo>
                  <a:lnTo>
                    <a:pt x="142" y="0"/>
                  </a:lnTo>
                  <a:lnTo>
                    <a:pt x="148" y="16"/>
                  </a:lnTo>
                  <a:lnTo>
                    <a:pt x="157" y="34"/>
                  </a:lnTo>
                  <a:lnTo>
                    <a:pt x="167" y="52"/>
                  </a:lnTo>
                  <a:lnTo>
                    <a:pt x="178" y="70"/>
                  </a:lnTo>
                  <a:lnTo>
                    <a:pt x="190" y="82"/>
                  </a:lnTo>
                  <a:lnTo>
                    <a:pt x="205" y="92"/>
                  </a:lnTo>
                  <a:lnTo>
                    <a:pt x="223" y="96"/>
                  </a:lnTo>
                  <a:lnTo>
                    <a:pt x="246" y="9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221" name="Freeform 95"/>
            <p:cNvSpPr>
              <a:spLocks/>
            </p:cNvSpPr>
            <p:nvPr/>
          </p:nvSpPr>
          <p:spPr bwMode="auto">
            <a:xfrm>
              <a:off x="4046" y="1616"/>
              <a:ext cx="62" cy="122"/>
            </a:xfrm>
            <a:custGeom>
              <a:avLst/>
              <a:gdLst>
                <a:gd name="T0" fmla="*/ 0 w 311"/>
                <a:gd name="T1" fmla="*/ 0 h 611"/>
                <a:gd name="T2" fmla="*/ 0 w 311"/>
                <a:gd name="T3" fmla="*/ 0 h 611"/>
                <a:gd name="T4" fmla="*/ 0 w 311"/>
                <a:gd name="T5" fmla="*/ 0 h 611"/>
                <a:gd name="T6" fmla="*/ 0 w 311"/>
                <a:gd name="T7" fmla="*/ 0 h 611"/>
                <a:gd name="T8" fmla="*/ 0 w 311"/>
                <a:gd name="T9" fmla="*/ 0 h 611"/>
                <a:gd name="T10" fmla="*/ 0 w 311"/>
                <a:gd name="T11" fmla="*/ 0 h 611"/>
                <a:gd name="T12" fmla="*/ 0 w 311"/>
                <a:gd name="T13" fmla="*/ 0 h 611"/>
                <a:gd name="T14" fmla="*/ 0 w 311"/>
                <a:gd name="T15" fmla="*/ 0 h 611"/>
                <a:gd name="T16" fmla="*/ 0 w 311"/>
                <a:gd name="T17" fmla="*/ 0 h 611"/>
                <a:gd name="T18" fmla="*/ 0 w 311"/>
                <a:gd name="T19" fmla="*/ 0 h 611"/>
                <a:gd name="T20" fmla="*/ 0 w 311"/>
                <a:gd name="T21" fmla="*/ 0 h 611"/>
                <a:gd name="T22" fmla="*/ 0 w 311"/>
                <a:gd name="T23" fmla="*/ 0 h 611"/>
                <a:gd name="T24" fmla="*/ 0 w 311"/>
                <a:gd name="T25" fmla="*/ 0 h 611"/>
                <a:gd name="T26" fmla="*/ 0 w 311"/>
                <a:gd name="T27" fmla="*/ 0 h 611"/>
                <a:gd name="T28" fmla="*/ 0 w 311"/>
                <a:gd name="T29" fmla="*/ 0 h 611"/>
                <a:gd name="T30" fmla="*/ 0 w 311"/>
                <a:gd name="T31" fmla="*/ 0 h 611"/>
                <a:gd name="T32" fmla="*/ 0 w 311"/>
                <a:gd name="T33" fmla="*/ 0 h 611"/>
                <a:gd name="T34" fmla="*/ 0 w 311"/>
                <a:gd name="T35" fmla="*/ 0 h 611"/>
                <a:gd name="T36" fmla="*/ 0 w 311"/>
                <a:gd name="T37" fmla="*/ 0 h 611"/>
                <a:gd name="T38" fmla="*/ 0 w 311"/>
                <a:gd name="T39" fmla="*/ 0 h 611"/>
                <a:gd name="T40" fmla="*/ 0 w 311"/>
                <a:gd name="T41" fmla="*/ 0 h 611"/>
                <a:gd name="T42" fmla="*/ 0 w 311"/>
                <a:gd name="T43" fmla="*/ 0 h 611"/>
                <a:gd name="T44" fmla="*/ 0 w 311"/>
                <a:gd name="T45" fmla="*/ 0 h 611"/>
                <a:gd name="T46" fmla="*/ 0 w 311"/>
                <a:gd name="T47" fmla="*/ 0 h 611"/>
                <a:gd name="T48" fmla="*/ 0 w 311"/>
                <a:gd name="T49" fmla="*/ 0 h 611"/>
                <a:gd name="T50" fmla="*/ 0 w 311"/>
                <a:gd name="T51" fmla="*/ 0 h 611"/>
                <a:gd name="T52" fmla="*/ 0 w 311"/>
                <a:gd name="T53" fmla="*/ 0 h 611"/>
                <a:gd name="T54" fmla="*/ 0 w 311"/>
                <a:gd name="T55" fmla="*/ 0 h 611"/>
                <a:gd name="T56" fmla="*/ 0 w 311"/>
                <a:gd name="T57" fmla="*/ 0 h 611"/>
                <a:gd name="T58" fmla="*/ 0 w 311"/>
                <a:gd name="T59" fmla="*/ 0 h 611"/>
                <a:gd name="T60" fmla="*/ 0 w 311"/>
                <a:gd name="T61" fmla="*/ 0 h 611"/>
                <a:gd name="T62" fmla="*/ 0 w 311"/>
                <a:gd name="T63" fmla="*/ 0 h 611"/>
                <a:gd name="T64" fmla="*/ 0 w 311"/>
                <a:gd name="T65" fmla="*/ 0 h 611"/>
                <a:gd name="T66" fmla="*/ 0 w 311"/>
                <a:gd name="T67" fmla="*/ 0 h 611"/>
                <a:gd name="T68" fmla="*/ 0 w 311"/>
                <a:gd name="T69" fmla="*/ 0 h 611"/>
                <a:gd name="T70" fmla="*/ 0 w 311"/>
                <a:gd name="T71" fmla="*/ 0 h 611"/>
                <a:gd name="T72" fmla="*/ 0 w 311"/>
                <a:gd name="T73" fmla="*/ 0 h 611"/>
                <a:gd name="T74" fmla="*/ 0 w 311"/>
                <a:gd name="T75" fmla="*/ 0 h 611"/>
                <a:gd name="T76" fmla="*/ 0 w 311"/>
                <a:gd name="T77" fmla="*/ 0 h 611"/>
                <a:gd name="T78" fmla="*/ 0 w 311"/>
                <a:gd name="T79" fmla="*/ 0 h 611"/>
                <a:gd name="T80" fmla="*/ 0 w 311"/>
                <a:gd name="T81" fmla="*/ 0 h 611"/>
                <a:gd name="T82" fmla="*/ 0 w 311"/>
                <a:gd name="T83" fmla="*/ 0 h 611"/>
                <a:gd name="T84" fmla="*/ 0 w 311"/>
                <a:gd name="T85" fmla="*/ 0 h 611"/>
                <a:gd name="T86" fmla="*/ 0 w 311"/>
                <a:gd name="T87" fmla="*/ 0 h 611"/>
                <a:gd name="T88" fmla="*/ 0 w 311"/>
                <a:gd name="T89" fmla="*/ 0 h 611"/>
                <a:gd name="T90" fmla="*/ 0 w 311"/>
                <a:gd name="T91" fmla="*/ 0 h 611"/>
                <a:gd name="T92" fmla="*/ 0 w 311"/>
                <a:gd name="T93" fmla="*/ 0 h 611"/>
                <a:gd name="T94" fmla="*/ 0 w 311"/>
                <a:gd name="T95" fmla="*/ 0 h 611"/>
                <a:gd name="T96" fmla="*/ 0 w 311"/>
                <a:gd name="T97" fmla="*/ 0 h 6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1"/>
                <a:gd name="T148" fmla="*/ 0 h 611"/>
                <a:gd name="T149" fmla="*/ 311 w 311"/>
                <a:gd name="T150" fmla="*/ 611 h 6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1" h="611">
                  <a:moveTo>
                    <a:pt x="155" y="30"/>
                  </a:moveTo>
                  <a:lnTo>
                    <a:pt x="153" y="53"/>
                  </a:lnTo>
                  <a:lnTo>
                    <a:pt x="149" y="77"/>
                  </a:lnTo>
                  <a:lnTo>
                    <a:pt x="143" y="99"/>
                  </a:lnTo>
                  <a:lnTo>
                    <a:pt x="137" y="123"/>
                  </a:lnTo>
                  <a:lnTo>
                    <a:pt x="132" y="146"/>
                  </a:lnTo>
                  <a:lnTo>
                    <a:pt x="129" y="169"/>
                  </a:lnTo>
                  <a:lnTo>
                    <a:pt x="129" y="193"/>
                  </a:lnTo>
                  <a:lnTo>
                    <a:pt x="135" y="217"/>
                  </a:lnTo>
                  <a:lnTo>
                    <a:pt x="160" y="207"/>
                  </a:lnTo>
                  <a:lnTo>
                    <a:pt x="182" y="190"/>
                  </a:lnTo>
                  <a:lnTo>
                    <a:pt x="203" y="168"/>
                  </a:lnTo>
                  <a:lnTo>
                    <a:pt x="223" y="147"/>
                  </a:lnTo>
                  <a:lnTo>
                    <a:pt x="242" y="126"/>
                  </a:lnTo>
                  <a:lnTo>
                    <a:pt x="263" y="115"/>
                  </a:lnTo>
                  <a:lnTo>
                    <a:pt x="285" y="112"/>
                  </a:lnTo>
                  <a:lnTo>
                    <a:pt x="311" y="124"/>
                  </a:lnTo>
                  <a:lnTo>
                    <a:pt x="310" y="182"/>
                  </a:lnTo>
                  <a:lnTo>
                    <a:pt x="303" y="242"/>
                  </a:lnTo>
                  <a:lnTo>
                    <a:pt x="291" y="301"/>
                  </a:lnTo>
                  <a:lnTo>
                    <a:pt x="279" y="363"/>
                  </a:lnTo>
                  <a:lnTo>
                    <a:pt x="263" y="424"/>
                  </a:lnTo>
                  <a:lnTo>
                    <a:pt x="251" y="486"/>
                  </a:lnTo>
                  <a:lnTo>
                    <a:pt x="241" y="548"/>
                  </a:lnTo>
                  <a:lnTo>
                    <a:pt x="239" y="611"/>
                  </a:lnTo>
                  <a:lnTo>
                    <a:pt x="206" y="607"/>
                  </a:lnTo>
                  <a:lnTo>
                    <a:pt x="175" y="603"/>
                  </a:lnTo>
                  <a:lnTo>
                    <a:pt x="142" y="599"/>
                  </a:lnTo>
                  <a:lnTo>
                    <a:pt x="111" y="595"/>
                  </a:lnTo>
                  <a:lnTo>
                    <a:pt x="80" y="587"/>
                  </a:lnTo>
                  <a:lnTo>
                    <a:pt x="51" y="578"/>
                  </a:lnTo>
                  <a:lnTo>
                    <a:pt x="24" y="565"/>
                  </a:lnTo>
                  <a:lnTo>
                    <a:pt x="0" y="549"/>
                  </a:lnTo>
                  <a:lnTo>
                    <a:pt x="23" y="485"/>
                  </a:lnTo>
                  <a:lnTo>
                    <a:pt x="40" y="418"/>
                  </a:lnTo>
                  <a:lnTo>
                    <a:pt x="52" y="350"/>
                  </a:lnTo>
                  <a:lnTo>
                    <a:pt x="62" y="281"/>
                  </a:lnTo>
                  <a:lnTo>
                    <a:pt x="68" y="210"/>
                  </a:lnTo>
                  <a:lnTo>
                    <a:pt x="75" y="140"/>
                  </a:lnTo>
                  <a:lnTo>
                    <a:pt x="82" y="69"/>
                  </a:lnTo>
                  <a:lnTo>
                    <a:pt x="93" y="0"/>
                  </a:lnTo>
                  <a:lnTo>
                    <a:pt x="103" y="0"/>
                  </a:lnTo>
                  <a:lnTo>
                    <a:pt x="114" y="2"/>
                  </a:lnTo>
                  <a:lnTo>
                    <a:pt x="123" y="5"/>
                  </a:lnTo>
                  <a:lnTo>
                    <a:pt x="132" y="11"/>
                  </a:lnTo>
                  <a:lnTo>
                    <a:pt x="138" y="15"/>
                  </a:lnTo>
                  <a:lnTo>
                    <a:pt x="145" y="20"/>
                  </a:lnTo>
                  <a:lnTo>
                    <a:pt x="150" y="25"/>
                  </a:lnTo>
                  <a:lnTo>
                    <a:pt x="155" y="3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222" name="Freeform 96"/>
            <p:cNvSpPr>
              <a:spLocks/>
            </p:cNvSpPr>
            <p:nvPr/>
          </p:nvSpPr>
          <p:spPr bwMode="auto">
            <a:xfrm>
              <a:off x="4232" y="1620"/>
              <a:ext cx="54" cy="60"/>
            </a:xfrm>
            <a:custGeom>
              <a:avLst/>
              <a:gdLst>
                <a:gd name="T0" fmla="*/ 0 w 270"/>
                <a:gd name="T1" fmla="*/ 0 h 301"/>
                <a:gd name="T2" fmla="*/ 0 w 270"/>
                <a:gd name="T3" fmla="*/ 0 h 301"/>
                <a:gd name="T4" fmla="*/ 0 w 270"/>
                <a:gd name="T5" fmla="*/ 0 h 301"/>
                <a:gd name="T6" fmla="*/ 0 w 270"/>
                <a:gd name="T7" fmla="*/ 0 h 301"/>
                <a:gd name="T8" fmla="*/ 0 w 270"/>
                <a:gd name="T9" fmla="*/ 0 h 301"/>
                <a:gd name="T10" fmla="*/ 0 w 270"/>
                <a:gd name="T11" fmla="*/ 0 h 301"/>
                <a:gd name="T12" fmla="*/ 0 w 270"/>
                <a:gd name="T13" fmla="*/ 0 h 301"/>
                <a:gd name="T14" fmla="*/ 0 w 270"/>
                <a:gd name="T15" fmla="*/ 0 h 301"/>
                <a:gd name="T16" fmla="*/ 0 w 270"/>
                <a:gd name="T17" fmla="*/ 0 h 301"/>
                <a:gd name="T18" fmla="*/ 0 w 270"/>
                <a:gd name="T19" fmla="*/ 0 h 301"/>
                <a:gd name="T20" fmla="*/ 0 w 270"/>
                <a:gd name="T21" fmla="*/ 0 h 301"/>
                <a:gd name="T22" fmla="*/ 0 w 270"/>
                <a:gd name="T23" fmla="*/ 0 h 301"/>
                <a:gd name="T24" fmla="*/ 0 w 270"/>
                <a:gd name="T25" fmla="*/ 0 h 301"/>
                <a:gd name="T26" fmla="*/ 0 w 270"/>
                <a:gd name="T27" fmla="*/ 0 h 301"/>
                <a:gd name="T28" fmla="*/ 0 w 270"/>
                <a:gd name="T29" fmla="*/ 0 h 301"/>
                <a:gd name="T30" fmla="*/ 0 w 270"/>
                <a:gd name="T31" fmla="*/ 0 h 301"/>
                <a:gd name="T32" fmla="*/ 0 w 270"/>
                <a:gd name="T33" fmla="*/ 0 h 301"/>
                <a:gd name="T34" fmla="*/ 0 w 270"/>
                <a:gd name="T35" fmla="*/ 0 h 301"/>
                <a:gd name="T36" fmla="*/ 0 w 270"/>
                <a:gd name="T37" fmla="*/ 0 h 301"/>
                <a:gd name="T38" fmla="*/ 0 w 270"/>
                <a:gd name="T39" fmla="*/ 0 h 301"/>
                <a:gd name="T40" fmla="*/ 0 w 270"/>
                <a:gd name="T41" fmla="*/ 0 h 301"/>
                <a:gd name="T42" fmla="*/ 0 w 270"/>
                <a:gd name="T43" fmla="*/ 0 h 301"/>
                <a:gd name="T44" fmla="*/ 0 w 270"/>
                <a:gd name="T45" fmla="*/ 0 h 301"/>
                <a:gd name="T46" fmla="*/ 0 w 270"/>
                <a:gd name="T47" fmla="*/ 0 h 301"/>
                <a:gd name="T48" fmla="*/ 0 w 270"/>
                <a:gd name="T49" fmla="*/ 0 h 301"/>
                <a:gd name="T50" fmla="*/ 0 w 270"/>
                <a:gd name="T51" fmla="*/ 0 h 301"/>
                <a:gd name="T52" fmla="*/ 0 w 270"/>
                <a:gd name="T53" fmla="*/ 0 h 301"/>
                <a:gd name="T54" fmla="*/ 0 w 270"/>
                <a:gd name="T55" fmla="*/ 0 h 301"/>
                <a:gd name="T56" fmla="*/ 0 w 270"/>
                <a:gd name="T57" fmla="*/ 0 h 301"/>
                <a:gd name="T58" fmla="*/ 0 w 270"/>
                <a:gd name="T59" fmla="*/ 0 h 301"/>
                <a:gd name="T60" fmla="*/ 0 w 270"/>
                <a:gd name="T61" fmla="*/ 0 h 301"/>
                <a:gd name="T62" fmla="*/ 0 w 270"/>
                <a:gd name="T63" fmla="*/ 0 h 301"/>
                <a:gd name="T64" fmla="*/ 0 w 270"/>
                <a:gd name="T65" fmla="*/ 0 h 301"/>
                <a:gd name="T66" fmla="*/ 0 w 270"/>
                <a:gd name="T67" fmla="*/ 0 h 301"/>
                <a:gd name="T68" fmla="*/ 0 w 270"/>
                <a:gd name="T69" fmla="*/ 0 h 301"/>
                <a:gd name="T70" fmla="*/ 0 w 270"/>
                <a:gd name="T71" fmla="*/ 0 h 301"/>
                <a:gd name="T72" fmla="*/ 0 w 270"/>
                <a:gd name="T73" fmla="*/ 0 h 301"/>
                <a:gd name="T74" fmla="*/ 0 w 270"/>
                <a:gd name="T75" fmla="*/ 0 h 301"/>
                <a:gd name="T76" fmla="*/ 0 w 270"/>
                <a:gd name="T77" fmla="*/ 0 h 301"/>
                <a:gd name="T78" fmla="*/ 0 w 270"/>
                <a:gd name="T79" fmla="*/ 0 h 301"/>
                <a:gd name="T80" fmla="*/ 0 w 270"/>
                <a:gd name="T81" fmla="*/ 0 h 301"/>
                <a:gd name="T82" fmla="*/ 0 w 270"/>
                <a:gd name="T83" fmla="*/ 0 h 301"/>
                <a:gd name="T84" fmla="*/ 0 w 270"/>
                <a:gd name="T85" fmla="*/ 0 h 301"/>
                <a:gd name="T86" fmla="*/ 0 w 270"/>
                <a:gd name="T87" fmla="*/ 0 h 301"/>
                <a:gd name="T88" fmla="*/ 0 w 270"/>
                <a:gd name="T89" fmla="*/ 0 h 301"/>
                <a:gd name="T90" fmla="*/ 0 w 270"/>
                <a:gd name="T91" fmla="*/ 0 h 301"/>
                <a:gd name="T92" fmla="*/ 0 w 270"/>
                <a:gd name="T93" fmla="*/ 0 h 301"/>
                <a:gd name="T94" fmla="*/ 0 w 270"/>
                <a:gd name="T95" fmla="*/ 0 h 301"/>
                <a:gd name="T96" fmla="*/ 0 w 270"/>
                <a:gd name="T97" fmla="*/ 0 h 301"/>
                <a:gd name="T98" fmla="*/ 0 w 270"/>
                <a:gd name="T99" fmla="*/ 0 h 301"/>
                <a:gd name="T100" fmla="*/ 0 w 270"/>
                <a:gd name="T101" fmla="*/ 0 h 3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70"/>
                <a:gd name="T154" fmla="*/ 0 h 301"/>
                <a:gd name="T155" fmla="*/ 270 w 270"/>
                <a:gd name="T156" fmla="*/ 301 h 30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70" h="301">
                  <a:moveTo>
                    <a:pt x="156" y="93"/>
                  </a:moveTo>
                  <a:lnTo>
                    <a:pt x="167" y="87"/>
                  </a:lnTo>
                  <a:lnTo>
                    <a:pt x="178" y="82"/>
                  </a:lnTo>
                  <a:lnTo>
                    <a:pt x="190" y="75"/>
                  </a:lnTo>
                  <a:lnTo>
                    <a:pt x="202" y="69"/>
                  </a:lnTo>
                  <a:lnTo>
                    <a:pt x="213" y="63"/>
                  </a:lnTo>
                  <a:lnTo>
                    <a:pt x="226" y="60"/>
                  </a:lnTo>
                  <a:lnTo>
                    <a:pt x="237" y="59"/>
                  </a:lnTo>
                  <a:lnTo>
                    <a:pt x="250" y="62"/>
                  </a:lnTo>
                  <a:lnTo>
                    <a:pt x="270" y="218"/>
                  </a:lnTo>
                  <a:lnTo>
                    <a:pt x="253" y="211"/>
                  </a:lnTo>
                  <a:lnTo>
                    <a:pt x="239" y="205"/>
                  </a:lnTo>
                  <a:lnTo>
                    <a:pt x="226" y="197"/>
                  </a:lnTo>
                  <a:lnTo>
                    <a:pt x="213" y="190"/>
                  </a:lnTo>
                  <a:lnTo>
                    <a:pt x="200" y="183"/>
                  </a:lnTo>
                  <a:lnTo>
                    <a:pt x="189" y="181"/>
                  </a:lnTo>
                  <a:lnTo>
                    <a:pt x="177" y="181"/>
                  </a:lnTo>
                  <a:lnTo>
                    <a:pt x="166" y="187"/>
                  </a:lnTo>
                  <a:lnTo>
                    <a:pt x="125" y="301"/>
                  </a:lnTo>
                  <a:lnTo>
                    <a:pt x="119" y="291"/>
                  </a:lnTo>
                  <a:lnTo>
                    <a:pt x="115" y="281"/>
                  </a:lnTo>
                  <a:lnTo>
                    <a:pt x="113" y="270"/>
                  </a:lnTo>
                  <a:lnTo>
                    <a:pt x="113" y="260"/>
                  </a:lnTo>
                  <a:lnTo>
                    <a:pt x="111" y="250"/>
                  </a:lnTo>
                  <a:lnTo>
                    <a:pt x="108" y="241"/>
                  </a:lnTo>
                  <a:lnTo>
                    <a:pt x="103" y="233"/>
                  </a:lnTo>
                  <a:lnTo>
                    <a:pt x="94" y="228"/>
                  </a:lnTo>
                  <a:lnTo>
                    <a:pt x="83" y="218"/>
                  </a:lnTo>
                  <a:lnTo>
                    <a:pt x="74" y="213"/>
                  </a:lnTo>
                  <a:lnTo>
                    <a:pt x="62" y="210"/>
                  </a:lnTo>
                  <a:lnTo>
                    <a:pt x="51" y="211"/>
                  </a:lnTo>
                  <a:lnTo>
                    <a:pt x="37" y="213"/>
                  </a:lnTo>
                  <a:lnTo>
                    <a:pt x="25" y="215"/>
                  </a:lnTo>
                  <a:lnTo>
                    <a:pt x="11" y="216"/>
                  </a:lnTo>
                  <a:lnTo>
                    <a:pt x="0" y="218"/>
                  </a:lnTo>
                  <a:lnTo>
                    <a:pt x="24" y="197"/>
                  </a:lnTo>
                  <a:lnTo>
                    <a:pt x="44" y="173"/>
                  </a:lnTo>
                  <a:lnTo>
                    <a:pt x="60" y="147"/>
                  </a:lnTo>
                  <a:lnTo>
                    <a:pt x="72" y="120"/>
                  </a:lnTo>
                  <a:lnTo>
                    <a:pt x="80" y="91"/>
                  </a:lnTo>
                  <a:lnTo>
                    <a:pt x="85" y="61"/>
                  </a:lnTo>
                  <a:lnTo>
                    <a:pt x="85" y="31"/>
                  </a:lnTo>
                  <a:lnTo>
                    <a:pt x="83" y="0"/>
                  </a:lnTo>
                  <a:lnTo>
                    <a:pt x="95" y="9"/>
                  </a:lnTo>
                  <a:lnTo>
                    <a:pt x="104" y="22"/>
                  </a:lnTo>
                  <a:lnTo>
                    <a:pt x="109" y="34"/>
                  </a:lnTo>
                  <a:lnTo>
                    <a:pt x="115" y="50"/>
                  </a:lnTo>
                  <a:lnTo>
                    <a:pt x="120" y="62"/>
                  </a:lnTo>
                  <a:lnTo>
                    <a:pt x="128" y="76"/>
                  </a:lnTo>
                  <a:lnTo>
                    <a:pt x="139" y="86"/>
                  </a:lnTo>
                  <a:lnTo>
                    <a:pt x="156"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223" name="Freeform 97"/>
            <p:cNvSpPr>
              <a:spLocks/>
            </p:cNvSpPr>
            <p:nvPr/>
          </p:nvSpPr>
          <p:spPr bwMode="auto">
            <a:xfrm>
              <a:off x="4322" y="1663"/>
              <a:ext cx="37" cy="44"/>
            </a:xfrm>
            <a:custGeom>
              <a:avLst/>
              <a:gdLst>
                <a:gd name="T0" fmla="*/ 0 w 187"/>
                <a:gd name="T1" fmla="*/ 0 h 217"/>
                <a:gd name="T2" fmla="*/ 0 w 187"/>
                <a:gd name="T3" fmla="*/ 0 h 217"/>
                <a:gd name="T4" fmla="*/ 0 w 187"/>
                <a:gd name="T5" fmla="*/ 0 h 217"/>
                <a:gd name="T6" fmla="*/ 0 w 187"/>
                <a:gd name="T7" fmla="*/ 0 h 217"/>
                <a:gd name="T8" fmla="*/ 0 w 187"/>
                <a:gd name="T9" fmla="*/ 0 h 217"/>
                <a:gd name="T10" fmla="*/ 0 w 187"/>
                <a:gd name="T11" fmla="*/ 0 h 217"/>
                <a:gd name="T12" fmla="*/ 0 w 187"/>
                <a:gd name="T13" fmla="*/ 0 h 217"/>
                <a:gd name="T14" fmla="*/ 0 w 187"/>
                <a:gd name="T15" fmla="*/ 0 h 217"/>
                <a:gd name="T16" fmla="*/ 0 w 187"/>
                <a:gd name="T17" fmla="*/ 0 h 217"/>
                <a:gd name="T18" fmla="*/ 0 w 187"/>
                <a:gd name="T19" fmla="*/ 0 h 217"/>
                <a:gd name="T20" fmla="*/ 0 w 187"/>
                <a:gd name="T21" fmla="*/ 0 h 217"/>
                <a:gd name="T22" fmla="*/ 0 w 187"/>
                <a:gd name="T23" fmla="*/ 0 h 217"/>
                <a:gd name="T24" fmla="*/ 0 w 187"/>
                <a:gd name="T25" fmla="*/ 0 h 217"/>
                <a:gd name="T26" fmla="*/ 0 w 187"/>
                <a:gd name="T27" fmla="*/ 0 h 217"/>
                <a:gd name="T28" fmla="*/ 0 w 187"/>
                <a:gd name="T29" fmla="*/ 0 h 217"/>
                <a:gd name="T30" fmla="*/ 0 w 187"/>
                <a:gd name="T31" fmla="*/ 0 h 217"/>
                <a:gd name="T32" fmla="*/ 0 w 187"/>
                <a:gd name="T33" fmla="*/ 0 h 217"/>
                <a:gd name="T34" fmla="*/ 0 w 187"/>
                <a:gd name="T35" fmla="*/ 0 h 217"/>
                <a:gd name="T36" fmla="*/ 0 w 187"/>
                <a:gd name="T37" fmla="*/ 0 h 217"/>
                <a:gd name="T38" fmla="*/ 0 w 187"/>
                <a:gd name="T39" fmla="*/ 0 h 217"/>
                <a:gd name="T40" fmla="*/ 0 w 187"/>
                <a:gd name="T41" fmla="*/ 0 h 217"/>
                <a:gd name="T42" fmla="*/ 0 w 187"/>
                <a:gd name="T43" fmla="*/ 0 h 217"/>
                <a:gd name="T44" fmla="*/ 0 w 187"/>
                <a:gd name="T45" fmla="*/ 0 h 217"/>
                <a:gd name="T46" fmla="*/ 0 w 187"/>
                <a:gd name="T47" fmla="*/ 0 h 217"/>
                <a:gd name="T48" fmla="*/ 0 w 187"/>
                <a:gd name="T49" fmla="*/ 0 h 217"/>
                <a:gd name="T50" fmla="*/ 0 w 187"/>
                <a:gd name="T51" fmla="*/ 0 h 217"/>
                <a:gd name="T52" fmla="*/ 0 w 187"/>
                <a:gd name="T53" fmla="*/ 0 h 217"/>
                <a:gd name="T54" fmla="*/ 0 w 187"/>
                <a:gd name="T55" fmla="*/ 0 h 217"/>
                <a:gd name="T56" fmla="*/ 0 w 187"/>
                <a:gd name="T57" fmla="*/ 0 h 217"/>
                <a:gd name="T58" fmla="*/ 0 w 187"/>
                <a:gd name="T59" fmla="*/ 0 h 217"/>
                <a:gd name="T60" fmla="*/ 0 w 187"/>
                <a:gd name="T61" fmla="*/ 0 h 217"/>
                <a:gd name="T62" fmla="*/ 0 w 187"/>
                <a:gd name="T63" fmla="*/ 0 h 217"/>
                <a:gd name="T64" fmla="*/ 0 w 187"/>
                <a:gd name="T65" fmla="*/ 0 h 217"/>
                <a:gd name="T66" fmla="*/ 0 w 187"/>
                <a:gd name="T67" fmla="*/ 0 h 217"/>
                <a:gd name="T68" fmla="*/ 0 w 187"/>
                <a:gd name="T69" fmla="*/ 0 h 217"/>
                <a:gd name="T70" fmla="*/ 0 w 187"/>
                <a:gd name="T71" fmla="*/ 0 h 217"/>
                <a:gd name="T72" fmla="*/ 0 w 187"/>
                <a:gd name="T73" fmla="*/ 0 h 217"/>
                <a:gd name="T74" fmla="*/ 0 w 187"/>
                <a:gd name="T75" fmla="*/ 0 h 217"/>
                <a:gd name="T76" fmla="*/ 0 w 187"/>
                <a:gd name="T77" fmla="*/ 0 h 217"/>
                <a:gd name="T78" fmla="*/ 0 w 187"/>
                <a:gd name="T79" fmla="*/ 0 h 217"/>
                <a:gd name="T80" fmla="*/ 0 w 187"/>
                <a:gd name="T81" fmla="*/ 0 h 2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7"/>
                <a:gd name="T124" fmla="*/ 0 h 217"/>
                <a:gd name="T125" fmla="*/ 187 w 187"/>
                <a:gd name="T126" fmla="*/ 217 h 2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7" h="217">
                  <a:moveTo>
                    <a:pt x="187" y="176"/>
                  </a:moveTo>
                  <a:lnTo>
                    <a:pt x="174" y="171"/>
                  </a:lnTo>
                  <a:lnTo>
                    <a:pt x="163" y="166"/>
                  </a:lnTo>
                  <a:lnTo>
                    <a:pt x="152" y="161"/>
                  </a:lnTo>
                  <a:lnTo>
                    <a:pt x="142" y="157"/>
                  </a:lnTo>
                  <a:lnTo>
                    <a:pt x="130" y="153"/>
                  </a:lnTo>
                  <a:lnTo>
                    <a:pt x="121" y="152"/>
                  </a:lnTo>
                  <a:lnTo>
                    <a:pt x="111" y="152"/>
                  </a:lnTo>
                  <a:lnTo>
                    <a:pt x="104" y="155"/>
                  </a:lnTo>
                  <a:lnTo>
                    <a:pt x="95" y="162"/>
                  </a:lnTo>
                  <a:lnTo>
                    <a:pt x="88" y="172"/>
                  </a:lnTo>
                  <a:lnTo>
                    <a:pt x="83" y="181"/>
                  </a:lnTo>
                  <a:lnTo>
                    <a:pt x="77" y="190"/>
                  </a:lnTo>
                  <a:lnTo>
                    <a:pt x="70" y="197"/>
                  </a:lnTo>
                  <a:lnTo>
                    <a:pt x="65" y="205"/>
                  </a:lnTo>
                  <a:lnTo>
                    <a:pt x="58" y="211"/>
                  </a:lnTo>
                  <a:lnTo>
                    <a:pt x="52" y="217"/>
                  </a:lnTo>
                  <a:lnTo>
                    <a:pt x="59" y="201"/>
                  </a:lnTo>
                  <a:lnTo>
                    <a:pt x="59" y="186"/>
                  </a:lnTo>
                  <a:lnTo>
                    <a:pt x="53" y="171"/>
                  </a:lnTo>
                  <a:lnTo>
                    <a:pt x="44" y="157"/>
                  </a:lnTo>
                  <a:lnTo>
                    <a:pt x="32" y="144"/>
                  </a:lnTo>
                  <a:lnTo>
                    <a:pt x="21" y="132"/>
                  </a:lnTo>
                  <a:lnTo>
                    <a:pt x="8" y="122"/>
                  </a:lnTo>
                  <a:lnTo>
                    <a:pt x="0" y="114"/>
                  </a:lnTo>
                  <a:lnTo>
                    <a:pt x="24" y="112"/>
                  </a:lnTo>
                  <a:lnTo>
                    <a:pt x="42" y="104"/>
                  </a:lnTo>
                  <a:lnTo>
                    <a:pt x="57" y="89"/>
                  </a:lnTo>
                  <a:lnTo>
                    <a:pt x="68" y="73"/>
                  </a:lnTo>
                  <a:lnTo>
                    <a:pt x="78" y="51"/>
                  </a:lnTo>
                  <a:lnTo>
                    <a:pt x="88" y="32"/>
                  </a:lnTo>
                  <a:lnTo>
                    <a:pt x="100" y="13"/>
                  </a:lnTo>
                  <a:lnTo>
                    <a:pt x="114" y="0"/>
                  </a:lnTo>
                  <a:lnTo>
                    <a:pt x="118" y="23"/>
                  </a:lnTo>
                  <a:lnTo>
                    <a:pt x="122" y="45"/>
                  </a:lnTo>
                  <a:lnTo>
                    <a:pt x="127" y="68"/>
                  </a:lnTo>
                  <a:lnTo>
                    <a:pt x="135" y="92"/>
                  </a:lnTo>
                  <a:lnTo>
                    <a:pt x="143" y="113"/>
                  </a:lnTo>
                  <a:lnTo>
                    <a:pt x="154" y="135"/>
                  </a:lnTo>
                  <a:lnTo>
                    <a:pt x="169" y="155"/>
                  </a:lnTo>
                  <a:lnTo>
                    <a:pt x="187" y="176"/>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224" name="Freeform 98"/>
            <p:cNvSpPr>
              <a:spLocks/>
            </p:cNvSpPr>
            <p:nvPr/>
          </p:nvSpPr>
          <p:spPr bwMode="auto">
            <a:xfrm>
              <a:off x="4112" y="1663"/>
              <a:ext cx="52" cy="46"/>
            </a:xfrm>
            <a:custGeom>
              <a:avLst/>
              <a:gdLst>
                <a:gd name="T0" fmla="*/ 0 w 260"/>
                <a:gd name="T1" fmla="*/ 0 h 228"/>
                <a:gd name="T2" fmla="*/ 0 w 260"/>
                <a:gd name="T3" fmla="*/ 0 h 228"/>
                <a:gd name="T4" fmla="*/ 0 w 260"/>
                <a:gd name="T5" fmla="*/ 0 h 228"/>
                <a:gd name="T6" fmla="*/ 0 w 260"/>
                <a:gd name="T7" fmla="*/ 0 h 228"/>
                <a:gd name="T8" fmla="*/ 0 w 260"/>
                <a:gd name="T9" fmla="*/ 0 h 228"/>
                <a:gd name="T10" fmla="*/ 0 w 260"/>
                <a:gd name="T11" fmla="*/ 0 h 228"/>
                <a:gd name="T12" fmla="*/ 0 w 260"/>
                <a:gd name="T13" fmla="*/ 0 h 228"/>
                <a:gd name="T14" fmla="*/ 0 w 260"/>
                <a:gd name="T15" fmla="*/ 0 h 228"/>
                <a:gd name="T16" fmla="*/ 0 w 260"/>
                <a:gd name="T17" fmla="*/ 0 h 228"/>
                <a:gd name="T18" fmla="*/ 0 w 260"/>
                <a:gd name="T19" fmla="*/ 0 h 228"/>
                <a:gd name="T20" fmla="*/ 0 w 260"/>
                <a:gd name="T21" fmla="*/ 0 h 228"/>
                <a:gd name="T22" fmla="*/ 0 w 260"/>
                <a:gd name="T23" fmla="*/ 0 h 228"/>
                <a:gd name="T24" fmla="*/ 0 w 260"/>
                <a:gd name="T25" fmla="*/ 0 h 228"/>
                <a:gd name="T26" fmla="*/ 0 w 260"/>
                <a:gd name="T27" fmla="*/ 0 h 228"/>
                <a:gd name="T28" fmla="*/ 0 w 260"/>
                <a:gd name="T29" fmla="*/ 0 h 228"/>
                <a:gd name="T30" fmla="*/ 0 w 260"/>
                <a:gd name="T31" fmla="*/ 0 h 228"/>
                <a:gd name="T32" fmla="*/ 0 w 260"/>
                <a:gd name="T33" fmla="*/ 0 h 228"/>
                <a:gd name="T34" fmla="*/ 0 w 260"/>
                <a:gd name="T35" fmla="*/ 0 h 228"/>
                <a:gd name="T36" fmla="*/ 0 w 260"/>
                <a:gd name="T37" fmla="*/ 0 h 228"/>
                <a:gd name="T38" fmla="*/ 0 w 260"/>
                <a:gd name="T39" fmla="*/ 0 h 228"/>
                <a:gd name="T40" fmla="*/ 0 w 260"/>
                <a:gd name="T41" fmla="*/ 0 h 228"/>
                <a:gd name="T42" fmla="*/ 0 w 260"/>
                <a:gd name="T43" fmla="*/ 0 h 228"/>
                <a:gd name="T44" fmla="*/ 0 w 260"/>
                <a:gd name="T45" fmla="*/ 0 h 228"/>
                <a:gd name="T46" fmla="*/ 0 w 260"/>
                <a:gd name="T47" fmla="*/ 0 h 228"/>
                <a:gd name="T48" fmla="*/ 0 w 260"/>
                <a:gd name="T49" fmla="*/ 0 h 228"/>
                <a:gd name="T50" fmla="*/ 0 w 260"/>
                <a:gd name="T51" fmla="*/ 0 h 228"/>
                <a:gd name="T52" fmla="*/ 0 w 260"/>
                <a:gd name="T53" fmla="*/ 0 h 228"/>
                <a:gd name="T54" fmla="*/ 0 w 260"/>
                <a:gd name="T55" fmla="*/ 0 h 228"/>
                <a:gd name="T56" fmla="*/ 0 w 260"/>
                <a:gd name="T57" fmla="*/ 0 h 228"/>
                <a:gd name="T58" fmla="*/ 0 w 260"/>
                <a:gd name="T59" fmla="*/ 0 h 228"/>
                <a:gd name="T60" fmla="*/ 0 w 260"/>
                <a:gd name="T61" fmla="*/ 0 h 228"/>
                <a:gd name="T62" fmla="*/ 0 w 260"/>
                <a:gd name="T63" fmla="*/ 0 h 228"/>
                <a:gd name="T64" fmla="*/ 0 w 260"/>
                <a:gd name="T65" fmla="*/ 0 h 228"/>
                <a:gd name="T66" fmla="*/ 0 w 260"/>
                <a:gd name="T67" fmla="*/ 0 h 228"/>
                <a:gd name="T68" fmla="*/ 0 w 260"/>
                <a:gd name="T69" fmla="*/ 0 h 228"/>
                <a:gd name="T70" fmla="*/ 0 w 260"/>
                <a:gd name="T71" fmla="*/ 0 h 228"/>
                <a:gd name="T72" fmla="*/ 0 w 260"/>
                <a:gd name="T73" fmla="*/ 0 h 228"/>
                <a:gd name="T74" fmla="*/ 0 w 260"/>
                <a:gd name="T75" fmla="*/ 0 h 228"/>
                <a:gd name="T76" fmla="*/ 0 w 260"/>
                <a:gd name="T77" fmla="*/ 0 h 228"/>
                <a:gd name="T78" fmla="*/ 0 w 260"/>
                <a:gd name="T79" fmla="*/ 0 h 228"/>
                <a:gd name="T80" fmla="*/ 0 w 260"/>
                <a:gd name="T81" fmla="*/ 0 h 228"/>
                <a:gd name="T82" fmla="*/ 0 w 260"/>
                <a:gd name="T83" fmla="*/ 0 h 228"/>
                <a:gd name="T84" fmla="*/ 0 w 260"/>
                <a:gd name="T85" fmla="*/ 0 h 228"/>
                <a:gd name="T86" fmla="*/ 0 w 260"/>
                <a:gd name="T87" fmla="*/ 0 h 2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0"/>
                <a:gd name="T133" fmla="*/ 0 h 228"/>
                <a:gd name="T134" fmla="*/ 260 w 260"/>
                <a:gd name="T135" fmla="*/ 228 h 2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0" h="228">
                  <a:moveTo>
                    <a:pt x="208" y="93"/>
                  </a:moveTo>
                  <a:lnTo>
                    <a:pt x="260" y="93"/>
                  </a:lnTo>
                  <a:lnTo>
                    <a:pt x="246" y="105"/>
                  </a:lnTo>
                  <a:lnTo>
                    <a:pt x="234" y="119"/>
                  </a:lnTo>
                  <a:lnTo>
                    <a:pt x="220" y="135"/>
                  </a:lnTo>
                  <a:lnTo>
                    <a:pt x="211" y="152"/>
                  </a:lnTo>
                  <a:lnTo>
                    <a:pt x="203" y="167"/>
                  </a:lnTo>
                  <a:lnTo>
                    <a:pt x="201" y="184"/>
                  </a:lnTo>
                  <a:lnTo>
                    <a:pt x="205" y="200"/>
                  </a:lnTo>
                  <a:lnTo>
                    <a:pt x="218" y="217"/>
                  </a:lnTo>
                  <a:lnTo>
                    <a:pt x="218" y="227"/>
                  </a:lnTo>
                  <a:lnTo>
                    <a:pt x="214" y="228"/>
                  </a:lnTo>
                  <a:lnTo>
                    <a:pt x="206" y="227"/>
                  </a:lnTo>
                  <a:lnTo>
                    <a:pt x="195" y="223"/>
                  </a:lnTo>
                  <a:lnTo>
                    <a:pt x="183" y="219"/>
                  </a:lnTo>
                  <a:lnTo>
                    <a:pt x="167" y="216"/>
                  </a:lnTo>
                  <a:lnTo>
                    <a:pt x="151" y="215"/>
                  </a:lnTo>
                  <a:lnTo>
                    <a:pt x="136" y="218"/>
                  </a:lnTo>
                  <a:lnTo>
                    <a:pt x="124" y="227"/>
                  </a:lnTo>
                  <a:lnTo>
                    <a:pt x="116" y="206"/>
                  </a:lnTo>
                  <a:lnTo>
                    <a:pt x="104" y="191"/>
                  </a:lnTo>
                  <a:lnTo>
                    <a:pt x="88" y="180"/>
                  </a:lnTo>
                  <a:lnTo>
                    <a:pt x="70" y="173"/>
                  </a:lnTo>
                  <a:lnTo>
                    <a:pt x="49" y="165"/>
                  </a:lnTo>
                  <a:lnTo>
                    <a:pt x="30" y="157"/>
                  </a:lnTo>
                  <a:lnTo>
                    <a:pt x="13" y="147"/>
                  </a:lnTo>
                  <a:lnTo>
                    <a:pt x="0" y="135"/>
                  </a:lnTo>
                  <a:lnTo>
                    <a:pt x="15" y="125"/>
                  </a:lnTo>
                  <a:lnTo>
                    <a:pt x="35" y="118"/>
                  </a:lnTo>
                  <a:lnTo>
                    <a:pt x="54" y="113"/>
                  </a:lnTo>
                  <a:lnTo>
                    <a:pt x="74" y="110"/>
                  </a:lnTo>
                  <a:lnTo>
                    <a:pt x="92" y="103"/>
                  </a:lnTo>
                  <a:lnTo>
                    <a:pt x="109" y="94"/>
                  </a:lnTo>
                  <a:lnTo>
                    <a:pt x="123" y="80"/>
                  </a:lnTo>
                  <a:lnTo>
                    <a:pt x="134" y="62"/>
                  </a:lnTo>
                  <a:lnTo>
                    <a:pt x="156" y="0"/>
                  </a:lnTo>
                  <a:lnTo>
                    <a:pt x="159" y="14"/>
                  </a:lnTo>
                  <a:lnTo>
                    <a:pt x="162" y="26"/>
                  </a:lnTo>
                  <a:lnTo>
                    <a:pt x="167" y="38"/>
                  </a:lnTo>
                  <a:lnTo>
                    <a:pt x="173" y="50"/>
                  </a:lnTo>
                  <a:lnTo>
                    <a:pt x="178" y="60"/>
                  </a:lnTo>
                  <a:lnTo>
                    <a:pt x="186" y="70"/>
                  </a:lnTo>
                  <a:lnTo>
                    <a:pt x="196" y="80"/>
                  </a:lnTo>
                  <a:lnTo>
                    <a:pt x="208" y="93"/>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225" name="Freeform 99"/>
            <p:cNvSpPr>
              <a:spLocks/>
            </p:cNvSpPr>
            <p:nvPr/>
          </p:nvSpPr>
          <p:spPr bwMode="auto">
            <a:xfrm>
              <a:off x="4228" y="1668"/>
              <a:ext cx="60" cy="102"/>
            </a:xfrm>
            <a:custGeom>
              <a:avLst/>
              <a:gdLst>
                <a:gd name="T0" fmla="*/ 0 w 300"/>
                <a:gd name="T1" fmla="*/ 0 h 510"/>
                <a:gd name="T2" fmla="*/ 0 w 300"/>
                <a:gd name="T3" fmla="*/ 0 h 510"/>
                <a:gd name="T4" fmla="*/ 0 w 300"/>
                <a:gd name="T5" fmla="*/ 0 h 510"/>
                <a:gd name="T6" fmla="*/ 0 w 300"/>
                <a:gd name="T7" fmla="*/ 0 h 510"/>
                <a:gd name="T8" fmla="*/ 0 w 300"/>
                <a:gd name="T9" fmla="*/ 0 h 510"/>
                <a:gd name="T10" fmla="*/ 0 w 300"/>
                <a:gd name="T11" fmla="*/ 0 h 510"/>
                <a:gd name="T12" fmla="*/ 0 w 300"/>
                <a:gd name="T13" fmla="*/ 0 h 510"/>
                <a:gd name="T14" fmla="*/ 0 w 300"/>
                <a:gd name="T15" fmla="*/ 0 h 510"/>
                <a:gd name="T16" fmla="*/ 0 w 300"/>
                <a:gd name="T17" fmla="*/ 0 h 510"/>
                <a:gd name="T18" fmla="*/ 0 w 300"/>
                <a:gd name="T19" fmla="*/ 0 h 510"/>
                <a:gd name="T20" fmla="*/ 0 w 300"/>
                <a:gd name="T21" fmla="*/ 0 h 510"/>
                <a:gd name="T22" fmla="*/ 0 w 300"/>
                <a:gd name="T23" fmla="*/ 0 h 510"/>
                <a:gd name="T24" fmla="*/ 0 w 300"/>
                <a:gd name="T25" fmla="*/ 0 h 510"/>
                <a:gd name="T26" fmla="*/ 0 w 300"/>
                <a:gd name="T27" fmla="*/ 0 h 510"/>
                <a:gd name="T28" fmla="*/ 0 w 300"/>
                <a:gd name="T29" fmla="*/ 0 h 510"/>
                <a:gd name="T30" fmla="*/ 0 w 300"/>
                <a:gd name="T31" fmla="*/ 0 h 510"/>
                <a:gd name="T32" fmla="*/ 0 w 300"/>
                <a:gd name="T33" fmla="*/ 0 h 510"/>
                <a:gd name="T34" fmla="*/ 0 w 300"/>
                <a:gd name="T35" fmla="*/ 0 h 510"/>
                <a:gd name="T36" fmla="*/ 0 w 300"/>
                <a:gd name="T37" fmla="*/ 0 h 510"/>
                <a:gd name="T38" fmla="*/ 0 w 300"/>
                <a:gd name="T39" fmla="*/ 0 h 510"/>
                <a:gd name="T40" fmla="*/ 0 w 300"/>
                <a:gd name="T41" fmla="*/ 0 h 510"/>
                <a:gd name="T42" fmla="*/ 0 w 300"/>
                <a:gd name="T43" fmla="*/ 0 h 510"/>
                <a:gd name="T44" fmla="*/ 0 w 300"/>
                <a:gd name="T45" fmla="*/ 0 h 510"/>
                <a:gd name="T46" fmla="*/ 0 w 300"/>
                <a:gd name="T47" fmla="*/ 0 h 510"/>
                <a:gd name="T48" fmla="*/ 0 w 300"/>
                <a:gd name="T49" fmla="*/ 0 h 510"/>
                <a:gd name="T50" fmla="*/ 0 w 300"/>
                <a:gd name="T51" fmla="*/ 0 h 510"/>
                <a:gd name="T52" fmla="*/ 0 w 300"/>
                <a:gd name="T53" fmla="*/ 0 h 510"/>
                <a:gd name="T54" fmla="*/ 0 w 300"/>
                <a:gd name="T55" fmla="*/ 0 h 5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00"/>
                <a:gd name="T85" fmla="*/ 0 h 510"/>
                <a:gd name="T86" fmla="*/ 300 w 300"/>
                <a:gd name="T87" fmla="*/ 510 h 5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00" h="510">
                  <a:moveTo>
                    <a:pt x="300" y="456"/>
                  </a:moveTo>
                  <a:lnTo>
                    <a:pt x="266" y="473"/>
                  </a:lnTo>
                  <a:lnTo>
                    <a:pt x="230" y="488"/>
                  </a:lnTo>
                  <a:lnTo>
                    <a:pt x="192" y="499"/>
                  </a:lnTo>
                  <a:lnTo>
                    <a:pt x="153" y="507"/>
                  </a:lnTo>
                  <a:lnTo>
                    <a:pt x="113" y="510"/>
                  </a:lnTo>
                  <a:lnTo>
                    <a:pt x="73" y="510"/>
                  </a:lnTo>
                  <a:lnTo>
                    <a:pt x="35" y="506"/>
                  </a:lnTo>
                  <a:lnTo>
                    <a:pt x="0" y="497"/>
                  </a:lnTo>
                  <a:lnTo>
                    <a:pt x="0" y="20"/>
                  </a:lnTo>
                  <a:lnTo>
                    <a:pt x="44" y="10"/>
                  </a:lnTo>
                  <a:lnTo>
                    <a:pt x="71" y="18"/>
                  </a:lnTo>
                  <a:lnTo>
                    <a:pt x="85" y="37"/>
                  </a:lnTo>
                  <a:lnTo>
                    <a:pt x="93" y="66"/>
                  </a:lnTo>
                  <a:lnTo>
                    <a:pt x="97" y="98"/>
                  </a:lnTo>
                  <a:lnTo>
                    <a:pt x="102" y="131"/>
                  </a:lnTo>
                  <a:lnTo>
                    <a:pt x="113" y="158"/>
                  </a:lnTo>
                  <a:lnTo>
                    <a:pt x="134" y="176"/>
                  </a:lnTo>
                  <a:lnTo>
                    <a:pt x="159" y="163"/>
                  </a:lnTo>
                  <a:lnTo>
                    <a:pt x="177" y="148"/>
                  </a:lnTo>
                  <a:lnTo>
                    <a:pt x="187" y="126"/>
                  </a:lnTo>
                  <a:lnTo>
                    <a:pt x="195" y="102"/>
                  </a:lnTo>
                  <a:lnTo>
                    <a:pt x="198" y="75"/>
                  </a:lnTo>
                  <a:lnTo>
                    <a:pt x="203" y="49"/>
                  </a:lnTo>
                  <a:lnTo>
                    <a:pt x="207" y="23"/>
                  </a:lnTo>
                  <a:lnTo>
                    <a:pt x="218" y="0"/>
                  </a:lnTo>
                  <a:lnTo>
                    <a:pt x="290" y="52"/>
                  </a:lnTo>
                  <a:lnTo>
                    <a:pt x="300" y="456"/>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226" name="Freeform 100"/>
            <p:cNvSpPr>
              <a:spLocks/>
            </p:cNvSpPr>
            <p:nvPr/>
          </p:nvSpPr>
          <p:spPr bwMode="auto">
            <a:xfrm>
              <a:off x="4104" y="1684"/>
              <a:ext cx="74" cy="83"/>
            </a:xfrm>
            <a:custGeom>
              <a:avLst/>
              <a:gdLst>
                <a:gd name="T0" fmla="*/ 0 w 368"/>
                <a:gd name="T1" fmla="*/ 0 h 416"/>
                <a:gd name="T2" fmla="*/ 0 w 368"/>
                <a:gd name="T3" fmla="*/ 0 h 416"/>
                <a:gd name="T4" fmla="*/ 0 w 368"/>
                <a:gd name="T5" fmla="*/ 0 h 416"/>
                <a:gd name="T6" fmla="*/ 0 w 368"/>
                <a:gd name="T7" fmla="*/ 0 h 416"/>
                <a:gd name="T8" fmla="*/ 0 w 368"/>
                <a:gd name="T9" fmla="*/ 0 h 416"/>
                <a:gd name="T10" fmla="*/ 0 w 368"/>
                <a:gd name="T11" fmla="*/ 0 h 416"/>
                <a:gd name="T12" fmla="*/ 0 w 368"/>
                <a:gd name="T13" fmla="*/ 0 h 416"/>
                <a:gd name="T14" fmla="*/ 0 w 368"/>
                <a:gd name="T15" fmla="*/ 0 h 416"/>
                <a:gd name="T16" fmla="*/ 0 w 368"/>
                <a:gd name="T17" fmla="*/ 0 h 416"/>
                <a:gd name="T18" fmla="*/ 0 w 368"/>
                <a:gd name="T19" fmla="*/ 0 h 416"/>
                <a:gd name="T20" fmla="*/ 0 w 368"/>
                <a:gd name="T21" fmla="*/ 0 h 416"/>
                <a:gd name="T22" fmla="*/ 0 w 368"/>
                <a:gd name="T23" fmla="*/ 0 h 416"/>
                <a:gd name="T24" fmla="*/ 0 w 368"/>
                <a:gd name="T25" fmla="*/ 0 h 416"/>
                <a:gd name="T26" fmla="*/ 0 w 368"/>
                <a:gd name="T27" fmla="*/ 0 h 416"/>
                <a:gd name="T28" fmla="*/ 0 w 368"/>
                <a:gd name="T29" fmla="*/ 0 h 416"/>
                <a:gd name="T30" fmla="*/ 0 w 368"/>
                <a:gd name="T31" fmla="*/ 0 h 416"/>
                <a:gd name="T32" fmla="*/ 0 w 368"/>
                <a:gd name="T33" fmla="*/ 0 h 416"/>
                <a:gd name="T34" fmla="*/ 0 w 368"/>
                <a:gd name="T35" fmla="*/ 0 h 416"/>
                <a:gd name="T36" fmla="*/ 0 w 368"/>
                <a:gd name="T37" fmla="*/ 0 h 416"/>
                <a:gd name="T38" fmla="*/ 0 w 368"/>
                <a:gd name="T39" fmla="*/ 0 h 416"/>
                <a:gd name="T40" fmla="*/ 0 w 368"/>
                <a:gd name="T41" fmla="*/ 0 h 416"/>
                <a:gd name="T42" fmla="*/ 0 w 368"/>
                <a:gd name="T43" fmla="*/ 0 h 416"/>
                <a:gd name="T44" fmla="*/ 0 w 368"/>
                <a:gd name="T45" fmla="*/ 0 h 416"/>
                <a:gd name="T46" fmla="*/ 0 w 368"/>
                <a:gd name="T47" fmla="*/ 0 h 416"/>
                <a:gd name="T48" fmla="*/ 0 w 368"/>
                <a:gd name="T49" fmla="*/ 0 h 416"/>
                <a:gd name="T50" fmla="*/ 0 w 368"/>
                <a:gd name="T51" fmla="*/ 0 h 416"/>
                <a:gd name="T52" fmla="*/ 0 w 368"/>
                <a:gd name="T53" fmla="*/ 0 h 416"/>
                <a:gd name="T54" fmla="*/ 0 w 368"/>
                <a:gd name="T55" fmla="*/ 0 h 416"/>
                <a:gd name="T56" fmla="*/ 0 w 368"/>
                <a:gd name="T57" fmla="*/ 0 h 416"/>
                <a:gd name="T58" fmla="*/ 0 w 368"/>
                <a:gd name="T59" fmla="*/ 0 h 416"/>
                <a:gd name="T60" fmla="*/ 0 w 368"/>
                <a:gd name="T61" fmla="*/ 0 h 416"/>
                <a:gd name="T62" fmla="*/ 0 w 368"/>
                <a:gd name="T63" fmla="*/ 0 h 416"/>
                <a:gd name="T64" fmla="*/ 0 w 368"/>
                <a:gd name="T65" fmla="*/ 0 h 4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8"/>
                <a:gd name="T100" fmla="*/ 0 h 416"/>
                <a:gd name="T101" fmla="*/ 368 w 368"/>
                <a:gd name="T102" fmla="*/ 416 h 4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8" h="416">
                  <a:moveTo>
                    <a:pt x="351" y="374"/>
                  </a:moveTo>
                  <a:lnTo>
                    <a:pt x="324" y="395"/>
                  </a:lnTo>
                  <a:lnTo>
                    <a:pt x="295" y="408"/>
                  </a:lnTo>
                  <a:lnTo>
                    <a:pt x="262" y="414"/>
                  </a:lnTo>
                  <a:lnTo>
                    <a:pt x="229" y="416"/>
                  </a:lnTo>
                  <a:lnTo>
                    <a:pt x="193" y="412"/>
                  </a:lnTo>
                  <a:lnTo>
                    <a:pt x="158" y="409"/>
                  </a:lnTo>
                  <a:lnTo>
                    <a:pt x="124" y="406"/>
                  </a:lnTo>
                  <a:lnTo>
                    <a:pt x="93" y="404"/>
                  </a:lnTo>
                  <a:lnTo>
                    <a:pt x="44" y="399"/>
                  </a:lnTo>
                  <a:lnTo>
                    <a:pt x="16" y="381"/>
                  </a:lnTo>
                  <a:lnTo>
                    <a:pt x="2" y="350"/>
                  </a:lnTo>
                  <a:lnTo>
                    <a:pt x="0" y="314"/>
                  </a:lnTo>
                  <a:lnTo>
                    <a:pt x="2" y="271"/>
                  </a:lnTo>
                  <a:lnTo>
                    <a:pt x="9" y="229"/>
                  </a:lnTo>
                  <a:lnTo>
                    <a:pt x="12" y="190"/>
                  </a:lnTo>
                  <a:lnTo>
                    <a:pt x="10" y="156"/>
                  </a:lnTo>
                  <a:lnTo>
                    <a:pt x="20" y="94"/>
                  </a:lnTo>
                  <a:lnTo>
                    <a:pt x="30" y="90"/>
                  </a:lnTo>
                  <a:lnTo>
                    <a:pt x="43" y="92"/>
                  </a:lnTo>
                  <a:lnTo>
                    <a:pt x="54" y="95"/>
                  </a:lnTo>
                  <a:lnTo>
                    <a:pt x="67" y="101"/>
                  </a:lnTo>
                  <a:lnTo>
                    <a:pt x="77" y="106"/>
                  </a:lnTo>
                  <a:lnTo>
                    <a:pt x="89" y="113"/>
                  </a:lnTo>
                  <a:lnTo>
                    <a:pt x="101" y="119"/>
                  </a:lnTo>
                  <a:lnTo>
                    <a:pt x="113" y="124"/>
                  </a:lnTo>
                  <a:lnTo>
                    <a:pt x="114" y="144"/>
                  </a:lnTo>
                  <a:lnTo>
                    <a:pt x="113" y="164"/>
                  </a:lnTo>
                  <a:lnTo>
                    <a:pt x="110" y="184"/>
                  </a:lnTo>
                  <a:lnTo>
                    <a:pt x="106" y="206"/>
                  </a:lnTo>
                  <a:lnTo>
                    <a:pt x="104" y="225"/>
                  </a:lnTo>
                  <a:lnTo>
                    <a:pt x="105" y="244"/>
                  </a:lnTo>
                  <a:lnTo>
                    <a:pt x="111" y="262"/>
                  </a:lnTo>
                  <a:lnTo>
                    <a:pt x="124" y="280"/>
                  </a:lnTo>
                  <a:lnTo>
                    <a:pt x="143" y="267"/>
                  </a:lnTo>
                  <a:lnTo>
                    <a:pt x="160" y="246"/>
                  </a:lnTo>
                  <a:lnTo>
                    <a:pt x="174" y="221"/>
                  </a:lnTo>
                  <a:lnTo>
                    <a:pt x="188" y="197"/>
                  </a:lnTo>
                  <a:lnTo>
                    <a:pt x="200" y="175"/>
                  </a:lnTo>
                  <a:lnTo>
                    <a:pt x="216" y="163"/>
                  </a:lnTo>
                  <a:lnTo>
                    <a:pt x="234" y="160"/>
                  </a:lnTo>
                  <a:lnTo>
                    <a:pt x="259" y="176"/>
                  </a:lnTo>
                  <a:lnTo>
                    <a:pt x="266" y="183"/>
                  </a:lnTo>
                  <a:lnTo>
                    <a:pt x="273" y="191"/>
                  </a:lnTo>
                  <a:lnTo>
                    <a:pt x="281" y="197"/>
                  </a:lnTo>
                  <a:lnTo>
                    <a:pt x="290" y="203"/>
                  </a:lnTo>
                  <a:lnTo>
                    <a:pt x="299" y="207"/>
                  </a:lnTo>
                  <a:lnTo>
                    <a:pt x="308" y="209"/>
                  </a:lnTo>
                  <a:lnTo>
                    <a:pt x="319" y="209"/>
                  </a:lnTo>
                  <a:lnTo>
                    <a:pt x="331" y="208"/>
                  </a:lnTo>
                  <a:lnTo>
                    <a:pt x="341" y="182"/>
                  </a:lnTo>
                  <a:lnTo>
                    <a:pt x="338" y="156"/>
                  </a:lnTo>
                  <a:lnTo>
                    <a:pt x="328" y="128"/>
                  </a:lnTo>
                  <a:lnTo>
                    <a:pt x="315" y="99"/>
                  </a:lnTo>
                  <a:lnTo>
                    <a:pt x="306" y="71"/>
                  </a:lnTo>
                  <a:lnTo>
                    <a:pt x="307" y="45"/>
                  </a:lnTo>
                  <a:lnTo>
                    <a:pt x="324" y="20"/>
                  </a:lnTo>
                  <a:lnTo>
                    <a:pt x="363" y="0"/>
                  </a:lnTo>
                  <a:lnTo>
                    <a:pt x="367" y="40"/>
                  </a:lnTo>
                  <a:lnTo>
                    <a:pt x="368" y="83"/>
                  </a:lnTo>
                  <a:lnTo>
                    <a:pt x="366" y="127"/>
                  </a:lnTo>
                  <a:lnTo>
                    <a:pt x="364" y="175"/>
                  </a:lnTo>
                  <a:lnTo>
                    <a:pt x="359" y="223"/>
                  </a:lnTo>
                  <a:lnTo>
                    <a:pt x="356" y="272"/>
                  </a:lnTo>
                  <a:lnTo>
                    <a:pt x="351" y="323"/>
                  </a:lnTo>
                  <a:lnTo>
                    <a:pt x="351" y="374"/>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227" name="Freeform 101"/>
            <p:cNvSpPr>
              <a:spLocks/>
            </p:cNvSpPr>
            <p:nvPr/>
          </p:nvSpPr>
          <p:spPr bwMode="auto">
            <a:xfrm>
              <a:off x="4278" y="1767"/>
              <a:ext cx="31" cy="46"/>
            </a:xfrm>
            <a:custGeom>
              <a:avLst/>
              <a:gdLst>
                <a:gd name="T0" fmla="*/ 0 w 156"/>
                <a:gd name="T1" fmla="*/ 0 h 228"/>
                <a:gd name="T2" fmla="*/ 0 w 156"/>
                <a:gd name="T3" fmla="*/ 0 h 228"/>
                <a:gd name="T4" fmla="*/ 0 w 156"/>
                <a:gd name="T5" fmla="*/ 0 h 228"/>
                <a:gd name="T6" fmla="*/ 0 w 156"/>
                <a:gd name="T7" fmla="*/ 0 h 228"/>
                <a:gd name="T8" fmla="*/ 0 w 156"/>
                <a:gd name="T9" fmla="*/ 0 h 228"/>
                <a:gd name="T10" fmla="*/ 0 w 156"/>
                <a:gd name="T11" fmla="*/ 0 h 228"/>
                <a:gd name="T12" fmla="*/ 0 w 156"/>
                <a:gd name="T13" fmla="*/ 0 h 228"/>
                <a:gd name="T14" fmla="*/ 0 w 156"/>
                <a:gd name="T15" fmla="*/ 0 h 228"/>
                <a:gd name="T16" fmla="*/ 0 w 156"/>
                <a:gd name="T17" fmla="*/ 0 h 228"/>
                <a:gd name="T18" fmla="*/ 0 w 156"/>
                <a:gd name="T19" fmla="*/ 0 h 228"/>
                <a:gd name="T20" fmla="*/ 0 w 156"/>
                <a:gd name="T21" fmla="*/ 0 h 228"/>
                <a:gd name="T22" fmla="*/ 0 w 156"/>
                <a:gd name="T23" fmla="*/ 0 h 228"/>
                <a:gd name="T24" fmla="*/ 0 w 156"/>
                <a:gd name="T25" fmla="*/ 0 h 228"/>
                <a:gd name="T26" fmla="*/ 0 w 156"/>
                <a:gd name="T27" fmla="*/ 0 h 228"/>
                <a:gd name="T28" fmla="*/ 0 w 156"/>
                <a:gd name="T29" fmla="*/ 0 h 228"/>
                <a:gd name="T30" fmla="*/ 0 w 156"/>
                <a:gd name="T31" fmla="*/ 0 h 228"/>
                <a:gd name="T32" fmla="*/ 0 w 156"/>
                <a:gd name="T33" fmla="*/ 0 h 2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228"/>
                <a:gd name="T53" fmla="*/ 156 w 156"/>
                <a:gd name="T54" fmla="*/ 228 h 2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228">
                  <a:moveTo>
                    <a:pt x="156" y="31"/>
                  </a:moveTo>
                  <a:lnTo>
                    <a:pt x="42" y="228"/>
                  </a:lnTo>
                  <a:lnTo>
                    <a:pt x="32" y="219"/>
                  </a:lnTo>
                  <a:lnTo>
                    <a:pt x="20" y="211"/>
                  </a:lnTo>
                  <a:lnTo>
                    <a:pt x="14" y="205"/>
                  </a:lnTo>
                  <a:lnTo>
                    <a:pt x="8" y="200"/>
                  </a:lnTo>
                  <a:lnTo>
                    <a:pt x="4" y="193"/>
                  </a:lnTo>
                  <a:lnTo>
                    <a:pt x="0" y="187"/>
                  </a:lnTo>
                  <a:lnTo>
                    <a:pt x="114" y="0"/>
                  </a:lnTo>
                  <a:lnTo>
                    <a:pt x="120" y="0"/>
                  </a:lnTo>
                  <a:lnTo>
                    <a:pt x="126" y="2"/>
                  </a:lnTo>
                  <a:lnTo>
                    <a:pt x="130" y="5"/>
                  </a:lnTo>
                  <a:lnTo>
                    <a:pt x="135" y="11"/>
                  </a:lnTo>
                  <a:lnTo>
                    <a:pt x="138" y="15"/>
                  </a:lnTo>
                  <a:lnTo>
                    <a:pt x="144" y="21"/>
                  </a:lnTo>
                  <a:lnTo>
                    <a:pt x="148" y="26"/>
                  </a:lnTo>
                  <a:lnTo>
                    <a:pt x="156" y="31"/>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228" name="Freeform 102"/>
            <p:cNvSpPr>
              <a:spLocks/>
            </p:cNvSpPr>
            <p:nvPr/>
          </p:nvSpPr>
          <p:spPr bwMode="auto">
            <a:xfrm>
              <a:off x="4275" y="1773"/>
              <a:ext cx="11" cy="19"/>
            </a:xfrm>
            <a:custGeom>
              <a:avLst/>
              <a:gdLst>
                <a:gd name="T0" fmla="*/ 0 w 55"/>
                <a:gd name="T1" fmla="*/ 0 h 93"/>
                <a:gd name="T2" fmla="*/ 0 w 55"/>
                <a:gd name="T3" fmla="*/ 0 h 93"/>
                <a:gd name="T4" fmla="*/ 0 w 55"/>
                <a:gd name="T5" fmla="*/ 0 h 93"/>
                <a:gd name="T6" fmla="*/ 0 w 55"/>
                <a:gd name="T7" fmla="*/ 0 h 93"/>
                <a:gd name="T8" fmla="*/ 0 w 55"/>
                <a:gd name="T9" fmla="*/ 0 h 93"/>
                <a:gd name="T10" fmla="*/ 0 w 55"/>
                <a:gd name="T11" fmla="*/ 0 h 93"/>
                <a:gd name="T12" fmla="*/ 0 w 55"/>
                <a:gd name="T13" fmla="*/ 0 h 93"/>
                <a:gd name="T14" fmla="*/ 0 w 55"/>
                <a:gd name="T15" fmla="*/ 0 h 93"/>
                <a:gd name="T16" fmla="*/ 0 w 55"/>
                <a:gd name="T17" fmla="*/ 0 h 93"/>
                <a:gd name="T18" fmla="*/ 0 w 55"/>
                <a:gd name="T19" fmla="*/ 0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93"/>
                <a:gd name="T32" fmla="*/ 55 w 55"/>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93">
                  <a:moveTo>
                    <a:pt x="3" y="93"/>
                  </a:moveTo>
                  <a:lnTo>
                    <a:pt x="2" y="74"/>
                  </a:lnTo>
                  <a:lnTo>
                    <a:pt x="1" y="58"/>
                  </a:lnTo>
                  <a:lnTo>
                    <a:pt x="0" y="43"/>
                  </a:lnTo>
                  <a:lnTo>
                    <a:pt x="2" y="31"/>
                  </a:lnTo>
                  <a:lnTo>
                    <a:pt x="5" y="19"/>
                  </a:lnTo>
                  <a:lnTo>
                    <a:pt x="15" y="10"/>
                  </a:lnTo>
                  <a:lnTo>
                    <a:pt x="31" y="4"/>
                  </a:lnTo>
                  <a:lnTo>
                    <a:pt x="55" y="0"/>
                  </a:lnTo>
                  <a:lnTo>
                    <a:pt x="3" y="9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229" name="Freeform 103"/>
            <p:cNvSpPr>
              <a:spLocks/>
            </p:cNvSpPr>
            <p:nvPr/>
          </p:nvSpPr>
          <p:spPr bwMode="auto">
            <a:xfrm>
              <a:off x="4131" y="1777"/>
              <a:ext cx="29" cy="44"/>
            </a:xfrm>
            <a:custGeom>
              <a:avLst/>
              <a:gdLst>
                <a:gd name="T0" fmla="*/ 0 w 145"/>
                <a:gd name="T1" fmla="*/ 0 h 218"/>
                <a:gd name="T2" fmla="*/ 0 w 145"/>
                <a:gd name="T3" fmla="*/ 0 h 218"/>
                <a:gd name="T4" fmla="*/ 0 w 145"/>
                <a:gd name="T5" fmla="*/ 0 h 218"/>
                <a:gd name="T6" fmla="*/ 0 w 145"/>
                <a:gd name="T7" fmla="*/ 0 h 218"/>
                <a:gd name="T8" fmla="*/ 0 w 145"/>
                <a:gd name="T9" fmla="*/ 0 h 218"/>
                <a:gd name="T10" fmla="*/ 0 w 145"/>
                <a:gd name="T11" fmla="*/ 0 h 218"/>
                <a:gd name="T12" fmla="*/ 0 w 145"/>
                <a:gd name="T13" fmla="*/ 0 h 218"/>
                <a:gd name="T14" fmla="*/ 0 w 145"/>
                <a:gd name="T15" fmla="*/ 0 h 218"/>
                <a:gd name="T16" fmla="*/ 0 w 145"/>
                <a:gd name="T17" fmla="*/ 0 h 218"/>
                <a:gd name="T18" fmla="*/ 0 w 145"/>
                <a:gd name="T19" fmla="*/ 0 h 218"/>
                <a:gd name="T20" fmla="*/ 0 w 145"/>
                <a:gd name="T21" fmla="*/ 0 h 218"/>
                <a:gd name="T22" fmla="*/ 0 w 145"/>
                <a:gd name="T23" fmla="*/ 0 h 218"/>
                <a:gd name="T24" fmla="*/ 0 w 145"/>
                <a:gd name="T25" fmla="*/ 0 h 218"/>
                <a:gd name="T26" fmla="*/ 0 w 145"/>
                <a:gd name="T27" fmla="*/ 0 h 218"/>
                <a:gd name="T28" fmla="*/ 0 w 145"/>
                <a:gd name="T29" fmla="*/ 0 h 218"/>
                <a:gd name="T30" fmla="*/ 0 w 145"/>
                <a:gd name="T31" fmla="*/ 0 h 218"/>
                <a:gd name="T32" fmla="*/ 0 w 145"/>
                <a:gd name="T33" fmla="*/ 0 h 218"/>
                <a:gd name="T34" fmla="*/ 0 w 145"/>
                <a:gd name="T35" fmla="*/ 0 h 218"/>
                <a:gd name="T36" fmla="*/ 0 w 145"/>
                <a:gd name="T37" fmla="*/ 0 h 218"/>
                <a:gd name="T38" fmla="*/ 0 w 145"/>
                <a:gd name="T39" fmla="*/ 0 h 218"/>
                <a:gd name="T40" fmla="*/ 0 w 145"/>
                <a:gd name="T41" fmla="*/ 0 h 218"/>
                <a:gd name="T42" fmla="*/ 0 w 145"/>
                <a:gd name="T43" fmla="*/ 0 h 218"/>
                <a:gd name="T44" fmla="*/ 0 w 145"/>
                <a:gd name="T45" fmla="*/ 0 h 218"/>
                <a:gd name="T46" fmla="*/ 0 w 145"/>
                <a:gd name="T47" fmla="*/ 0 h 218"/>
                <a:gd name="T48" fmla="*/ 0 w 145"/>
                <a:gd name="T49" fmla="*/ 0 h 21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5"/>
                <a:gd name="T76" fmla="*/ 0 h 218"/>
                <a:gd name="T77" fmla="*/ 145 w 145"/>
                <a:gd name="T78" fmla="*/ 218 h 21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5" h="218">
                  <a:moveTo>
                    <a:pt x="145" y="0"/>
                  </a:moveTo>
                  <a:lnTo>
                    <a:pt x="126" y="27"/>
                  </a:lnTo>
                  <a:lnTo>
                    <a:pt x="109" y="55"/>
                  </a:lnTo>
                  <a:lnTo>
                    <a:pt x="92" y="82"/>
                  </a:lnTo>
                  <a:lnTo>
                    <a:pt x="76" y="111"/>
                  </a:lnTo>
                  <a:lnTo>
                    <a:pt x="58" y="139"/>
                  </a:lnTo>
                  <a:lnTo>
                    <a:pt x="41" y="167"/>
                  </a:lnTo>
                  <a:lnTo>
                    <a:pt x="21" y="193"/>
                  </a:lnTo>
                  <a:lnTo>
                    <a:pt x="0" y="218"/>
                  </a:lnTo>
                  <a:lnTo>
                    <a:pt x="2" y="183"/>
                  </a:lnTo>
                  <a:lnTo>
                    <a:pt x="8" y="150"/>
                  </a:lnTo>
                  <a:lnTo>
                    <a:pt x="17" y="119"/>
                  </a:lnTo>
                  <a:lnTo>
                    <a:pt x="31" y="92"/>
                  </a:lnTo>
                  <a:lnTo>
                    <a:pt x="45" y="65"/>
                  </a:lnTo>
                  <a:lnTo>
                    <a:pt x="60" y="41"/>
                  </a:lnTo>
                  <a:lnTo>
                    <a:pt x="76" y="19"/>
                  </a:lnTo>
                  <a:lnTo>
                    <a:pt x="93" y="0"/>
                  </a:lnTo>
                  <a:lnTo>
                    <a:pt x="96" y="2"/>
                  </a:lnTo>
                  <a:lnTo>
                    <a:pt x="102" y="3"/>
                  </a:lnTo>
                  <a:lnTo>
                    <a:pt x="109" y="3"/>
                  </a:lnTo>
                  <a:lnTo>
                    <a:pt x="116" y="3"/>
                  </a:lnTo>
                  <a:lnTo>
                    <a:pt x="122" y="1"/>
                  </a:lnTo>
                  <a:lnTo>
                    <a:pt x="129" y="1"/>
                  </a:lnTo>
                  <a:lnTo>
                    <a:pt x="137" y="0"/>
                  </a:lnTo>
                  <a:lnTo>
                    <a:pt x="145" y="0"/>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230" name="Freeform 104"/>
            <p:cNvSpPr>
              <a:spLocks/>
            </p:cNvSpPr>
            <p:nvPr/>
          </p:nvSpPr>
          <p:spPr bwMode="auto">
            <a:xfrm>
              <a:off x="4139" y="1782"/>
              <a:ext cx="29" cy="53"/>
            </a:xfrm>
            <a:custGeom>
              <a:avLst/>
              <a:gdLst>
                <a:gd name="T0" fmla="*/ 0 w 146"/>
                <a:gd name="T1" fmla="*/ 0 h 269"/>
                <a:gd name="T2" fmla="*/ 0 w 146"/>
                <a:gd name="T3" fmla="*/ 0 h 269"/>
                <a:gd name="T4" fmla="*/ 0 w 146"/>
                <a:gd name="T5" fmla="*/ 0 h 269"/>
                <a:gd name="T6" fmla="*/ 0 w 146"/>
                <a:gd name="T7" fmla="*/ 0 h 269"/>
                <a:gd name="T8" fmla="*/ 0 w 146"/>
                <a:gd name="T9" fmla="*/ 0 h 269"/>
                <a:gd name="T10" fmla="*/ 0 w 146"/>
                <a:gd name="T11" fmla="*/ 0 h 269"/>
                <a:gd name="T12" fmla="*/ 0 w 146"/>
                <a:gd name="T13" fmla="*/ 0 h 269"/>
                <a:gd name="T14" fmla="*/ 0 w 146"/>
                <a:gd name="T15" fmla="*/ 0 h 269"/>
                <a:gd name="T16" fmla="*/ 0 w 146"/>
                <a:gd name="T17" fmla="*/ 0 h 269"/>
                <a:gd name="T18" fmla="*/ 0 w 146"/>
                <a:gd name="T19" fmla="*/ 0 h 269"/>
                <a:gd name="T20" fmla="*/ 0 w 146"/>
                <a:gd name="T21" fmla="*/ 0 h 2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6"/>
                <a:gd name="T34" fmla="*/ 0 h 269"/>
                <a:gd name="T35" fmla="*/ 146 w 146"/>
                <a:gd name="T36" fmla="*/ 269 h 2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6" h="269">
                  <a:moveTo>
                    <a:pt x="32" y="269"/>
                  </a:moveTo>
                  <a:lnTo>
                    <a:pt x="0" y="249"/>
                  </a:lnTo>
                  <a:lnTo>
                    <a:pt x="146" y="0"/>
                  </a:lnTo>
                  <a:lnTo>
                    <a:pt x="145" y="36"/>
                  </a:lnTo>
                  <a:lnTo>
                    <a:pt x="137" y="72"/>
                  </a:lnTo>
                  <a:lnTo>
                    <a:pt x="123" y="106"/>
                  </a:lnTo>
                  <a:lnTo>
                    <a:pt x="107" y="141"/>
                  </a:lnTo>
                  <a:lnTo>
                    <a:pt x="87" y="173"/>
                  </a:lnTo>
                  <a:lnTo>
                    <a:pt x="68" y="206"/>
                  </a:lnTo>
                  <a:lnTo>
                    <a:pt x="48" y="237"/>
                  </a:lnTo>
                  <a:lnTo>
                    <a:pt x="32" y="26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231" name="Freeform 105"/>
            <p:cNvSpPr>
              <a:spLocks/>
            </p:cNvSpPr>
            <p:nvPr/>
          </p:nvSpPr>
          <p:spPr bwMode="auto">
            <a:xfrm>
              <a:off x="4293" y="1782"/>
              <a:ext cx="30" cy="43"/>
            </a:xfrm>
            <a:custGeom>
              <a:avLst/>
              <a:gdLst>
                <a:gd name="T0" fmla="*/ 0 w 149"/>
                <a:gd name="T1" fmla="*/ 0 h 217"/>
                <a:gd name="T2" fmla="*/ 0 w 149"/>
                <a:gd name="T3" fmla="*/ 0 h 217"/>
                <a:gd name="T4" fmla="*/ 0 w 149"/>
                <a:gd name="T5" fmla="*/ 0 h 217"/>
                <a:gd name="T6" fmla="*/ 0 w 149"/>
                <a:gd name="T7" fmla="*/ 0 h 217"/>
                <a:gd name="T8" fmla="*/ 0 w 149"/>
                <a:gd name="T9" fmla="*/ 0 h 217"/>
                <a:gd name="T10" fmla="*/ 0 w 149"/>
                <a:gd name="T11" fmla="*/ 0 h 217"/>
                <a:gd name="T12" fmla="*/ 0 w 149"/>
                <a:gd name="T13" fmla="*/ 0 h 217"/>
                <a:gd name="T14" fmla="*/ 0 w 149"/>
                <a:gd name="T15" fmla="*/ 0 h 217"/>
                <a:gd name="T16" fmla="*/ 0 w 149"/>
                <a:gd name="T17" fmla="*/ 0 h 217"/>
                <a:gd name="T18" fmla="*/ 0 w 149"/>
                <a:gd name="T19" fmla="*/ 0 h 217"/>
                <a:gd name="T20" fmla="*/ 0 w 149"/>
                <a:gd name="T21" fmla="*/ 0 h 217"/>
                <a:gd name="T22" fmla="*/ 0 w 149"/>
                <a:gd name="T23" fmla="*/ 0 h 217"/>
                <a:gd name="T24" fmla="*/ 0 w 149"/>
                <a:gd name="T25" fmla="*/ 0 h 217"/>
                <a:gd name="T26" fmla="*/ 0 w 149"/>
                <a:gd name="T27" fmla="*/ 0 h 217"/>
                <a:gd name="T28" fmla="*/ 0 w 149"/>
                <a:gd name="T29" fmla="*/ 0 h 217"/>
                <a:gd name="T30" fmla="*/ 0 w 149"/>
                <a:gd name="T31" fmla="*/ 0 h 217"/>
                <a:gd name="T32" fmla="*/ 0 w 149"/>
                <a:gd name="T33" fmla="*/ 0 h 217"/>
                <a:gd name="T34" fmla="*/ 0 w 149"/>
                <a:gd name="T35" fmla="*/ 0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217"/>
                <a:gd name="T56" fmla="*/ 149 w 149"/>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217">
                  <a:moveTo>
                    <a:pt x="61" y="217"/>
                  </a:moveTo>
                  <a:lnTo>
                    <a:pt x="51" y="209"/>
                  </a:lnTo>
                  <a:lnTo>
                    <a:pt x="38" y="203"/>
                  </a:lnTo>
                  <a:lnTo>
                    <a:pt x="26" y="198"/>
                  </a:lnTo>
                  <a:lnTo>
                    <a:pt x="14" y="193"/>
                  </a:lnTo>
                  <a:lnTo>
                    <a:pt x="4" y="185"/>
                  </a:lnTo>
                  <a:lnTo>
                    <a:pt x="0" y="179"/>
                  </a:lnTo>
                  <a:lnTo>
                    <a:pt x="1" y="167"/>
                  </a:lnTo>
                  <a:lnTo>
                    <a:pt x="9" y="155"/>
                  </a:lnTo>
                  <a:lnTo>
                    <a:pt x="112" y="0"/>
                  </a:lnTo>
                  <a:lnTo>
                    <a:pt x="139" y="23"/>
                  </a:lnTo>
                  <a:lnTo>
                    <a:pt x="149" y="49"/>
                  </a:lnTo>
                  <a:lnTo>
                    <a:pt x="143" y="76"/>
                  </a:lnTo>
                  <a:lnTo>
                    <a:pt x="129" y="104"/>
                  </a:lnTo>
                  <a:lnTo>
                    <a:pt x="107" y="131"/>
                  </a:lnTo>
                  <a:lnTo>
                    <a:pt x="87" y="161"/>
                  </a:lnTo>
                  <a:lnTo>
                    <a:pt x="69" y="189"/>
                  </a:lnTo>
                  <a:lnTo>
                    <a:pt x="61" y="217"/>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232" name="Freeform 106"/>
            <p:cNvSpPr>
              <a:spLocks/>
            </p:cNvSpPr>
            <p:nvPr/>
          </p:nvSpPr>
          <p:spPr bwMode="auto">
            <a:xfrm>
              <a:off x="4313" y="1798"/>
              <a:ext cx="31" cy="37"/>
            </a:xfrm>
            <a:custGeom>
              <a:avLst/>
              <a:gdLst>
                <a:gd name="T0" fmla="*/ 0 w 156"/>
                <a:gd name="T1" fmla="*/ 0 h 186"/>
                <a:gd name="T2" fmla="*/ 0 w 156"/>
                <a:gd name="T3" fmla="*/ 0 h 186"/>
                <a:gd name="T4" fmla="*/ 0 w 156"/>
                <a:gd name="T5" fmla="*/ 0 h 186"/>
                <a:gd name="T6" fmla="*/ 0 w 156"/>
                <a:gd name="T7" fmla="*/ 0 h 186"/>
                <a:gd name="T8" fmla="*/ 0 w 156"/>
                <a:gd name="T9" fmla="*/ 0 h 186"/>
                <a:gd name="T10" fmla="*/ 0 w 156"/>
                <a:gd name="T11" fmla="*/ 0 h 186"/>
                <a:gd name="T12" fmla="*/ 0 w 156"/>
                <a:gd name="T13" fmla="*/ 0 h 186"/>
                <a:gd name="T14" fmla="*/ 0 w 156"/>
                <a:gd name="T15" fmla="*/ 0 h 186"/>
                <a:gd name="T16" fmla="*/ 0 w 156"/>
                <a:gd name="T17" fmla="*/ 0 h 186"/>
                <a:gd name="T18" fmla="*/ 0 w 156"/>
                <a:gd name="T19" fmla="*/ 0 h 186"/>
                <a:gd name="T20" fmla="*/ 0 w 156"/>
                <a:gd name="T21" fmla="*/ 0 h 186"/>
                <a:gd name="T22" fmla="*/ 0 w 156"/>
                <a:gd name="T23" fmla="*/ 0 h 1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6"/>
                <a:gd name="T37" fmla="*/ 0 h 186"/>
                <a:gd name="T38" fmla="*/ 156 w 156"/>
                <a:gd name="T39" fmla="*/ 186 h 18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6" h="186">
                  <a:moveTo>
                    <a:pt x="156" y="52"/>
                  </a:moveTo>
                  <a:lnTo>
                    <a:pt x="63" y="186"/>
                  </a:lnTo>
                  <a:lnTo>
                    <a:pt x="0" y="166"/>
                  </a:lnTo>
                  <a:lnTo>
                    <a:pt x="84" y="0"/>
                  </a:lnTo>
                  <a:lnTo>
                    <a:pt x="91" y="3"/>
                  </a:lnTo>
                  <a:lnTo>
                    <a:pt x="100" y="6"/>
                  </a:lnTo>
                  <a:lnTo>
                    <a:pt x="110" y="11"/>
                  </a:lnTo>
                  <a:lnTo>
                    <a:pt x="120" y="17"/>
                  </a:lnTo>
                  <a:lnTo>
                    <a:pt x="129" y="22"/>
                  </a:lnTo>
                  <a:lnTo>
                    <a:pt x="138" y="30"/>
                  </a:lnTo>
                  <a:lnTo>
                    <a:pt x="147" y="40"/>
                  </a:lnTo>
                  <a:lnTo>
                    <a:pt x="156" y="5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233" name="Freeform 107"/>
            <p:cNvSpPr>
              <a:spLocks/>
            </p:cNvSpPr>
            <p:nvPr/>
          </p:nvSpPr>
          <p:spPr bwMode="auto">
            <a:xfrm>
              <a:off x="4154" y="1809"/>
              <a:ext cx="26" cy="43"/>
            </a:xfrm>
            <a:custGeom>
              <a:avLst/>
              <a:gdLst>
                <a:gd name="T0" fmla="*/ 0 w 130"/>
                <a:gd name="T1" fmla="*/ 0 h 218"/>
                <a:gd name="T2" fmla="*/ 0 w 130"/>
                <a:gd name="T3" fmla="*/ 0 h 218"/>
                <a:gd name="T4" fmla="*/ 0 w 130"/>
                <a:gd name="T5" fmla="*/ 0 h 218"/>
                <a:gd name="T6" fmla="*/ 0 w 130"/>
                <a:gd name="T7" fmla="*/ 0 h 218"/>
                <a:gd name="T8" fmla="*/ 0 w 130"/>
                <a:gd name="T9" fmla="*/ 0 h 218"/>
                <a:gd name="T10" fmla="*/ 0 w 130"/>
                <a:gd name="T11" fmla="*/ 0 h 218"/>
                <a:gd name="T12" fmla="*/ 0 w 130"/>
                <a:gd name="T13" fmla="*/ 0 h 218"/>
                <a:gd name="T14" fmla="*/ 0 w 130"/>
                <a:gd name="T15" fmla="*/ 0 h 218"/>
                <a:gd name="T16" fmla="*/ 0 w 130"/>
                <a:gd name="T17" fmla="*/ 0 h 218"/>
                <a:gd name="T18" fmla="*/ 0 w 130"/>
                <a:gd name="T19" fmla="*/ 0 h 218"/>
                <a:gd name="T20" fmla="*/ 0 w 130"/>
                <a:gd name="T21" fmla="*/ 0 h 218"/>
                <a:gd name="T22" fmla="*/ 0 w 130"/>
                <a:gd name="T23" fmla="*/ 0 h 218"/>
                <a:gd name="T24" fmla="*/ 0 w 130"/>
                <a:gd name="T25" fmla="*/ 0 h 218"/>
                <a:gd name="T26" fmla="*/ 0 w 130"/>
                <a:gd name="T27" fmla="*/ 0 h 218"/>
                <a:gd name="T28" fmla="*/ 0 w 130"/>
                <a:gd name="T29" fmla="*/ 0 h 2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0"/>
                <a:gd name="T46" fmla="*/ 0 h 218"/>
                <a:gd name="T47" fmla="*/ 130 w 130"/>
                <a:gd name="T48" fmla="*/ 218 h 2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0" h="218">
                  <a:moveTo>
                    <a:pt x="124" y="72"/>
                  </a:moveTo>
                  <a:lnTo>
                    <a:pt x="40" y="218"/>
                  </a:lnTo>
                  <a:lnTo>
                    <a:pt x="30" y="209"/>
                  </a:lnTo>
                  <a:lnTo>
                    <a:pt x="20" y="201"/>
                  </a:lnTo>
                  <a:lnTo>
                    <a:pt x="7" y="193"/>
                  </a:lnTo>
                  <a:lnTo>
                    <a:pt x="0" y="186"/>
                  </a:lnTo>
                  <a:lnTo>
                    <a:pt x="82" y="0"/>
                  </a:lnTo>
                  <a:lnTo>
                    <a:pt x="92" y="1"/>
                  </a:lnTo>
                  <a:lnTo>
                    <a:pt x="104" y="6"/>
                  </a:lnTo>
                  <a:lnTo>
                    <a:pt x="113" y="13"/>
                  </a:lnTo>
                  <a:lnTo>
                    <a:pt x="122" y="23"/>
                  </a:lnTo>
                  <a:lnTo>
                    <a:pt x="126" y="33"/>
                  </a:lnTo>
                  <a:lnTo>
                    <a:pt x="130" y="47"/>
                  </a:lnTo>
                  <a:lnTo>
                    <a:pt x="128" y="59"/>
                  </a:lnTo>
                  <a:lnTo>
                    <a:pt x="124" y="7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234" name="Freeform 108"/>
            <p:cNvSpPr>
              <a:spLocks/>
            </p:cNvSpPr>
            <p:nvPr/>
          </p:nvSpPr>
          <p:spPr bwMode="auto">
            <a:xfrm>
              <a:off x="4336" y="1815"/>
              <a:ext cx="20" cy="29"/>
            </a:xfrm>
            <a:custGeom>
              <a:avLst/>
              <a:gdLst>
                <a:gd name="T0" fmla="*/ 0 w 97"/>
                <a:gd name="T1" fmla="*/ 0 h 146"/>
                <a:gd name="T2" fmla="*/ 0 w 97"/>
                <a:gd name="T3" fmla="*/ 0 h 146"/>
                <a:gd name="T4" fmla="*/ 0 w 97"/>
                <a:gd name="T5" fmla="*/ 0 h 146"/>
                <a:gd name="T6" fmla="*/ 0 w 97"/>
                <a:gd name="T7" fmla="*/ 0 h 146"/>
                <a:gd name="T8" fmla="*/ 0 w 97"/>
                <a:gd name="T9" fmla="*/ 0 h 146"/>
                <a:gd name="T10" fmla="*/ 0 w 97"/>
                <a:gd name="T11" fmla="*/ 0 h 146"/>
                <a:gd name="T12" fmla="*/ 0 w 97"/>
                <a:gd name="T13" fmla="*/ 0 h 146"/>
                <a:gd name="T14" fmla="*/ 0 w 97"/>
                <a:gd name="T15" fmla="*/ 0 h 146"/>
                <a:gd name="T16" fmla="*/ 0 w 97"/>
                <a:gd name="T17" fmla="*/ 0 h 146"/>
                <a:gd name="T18" fmla="*/ 0 w 97"/>
                <a:gd name="T19" fmla="*/ 0 h 146"/>
                <a:gd name="T20" fmla="*/ 0 w 97"/>
                <a:gd name="T21" fmla="*/ 0 h 1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46"/>
                <a:gd name="T35" fmla="*/ 97 w 97"/>
                <a:gd name="T36" fmla="*/ 146 h 1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46">
                  <a:moveTo>
                    <a:pt x="83" y="146"/>
                  </a:moveTo>
                  <a:lnTo>
                    <a:pt x="0" y="136"/>
                  </a:lnTo>
                  <a:lnTo>
                    <a:pt x="62" y="0"/>
                  </a:lnTo>
                  <a:lnTo>
                    <a:pt x="72" y="15"/>
                  </a:lnTo>
                  <a:lnTo>
                    <a:pt x="82" y="33"/>
                  </a:lnTo>
                  <a:lnTo>
                    <a:pt x="89" y="50"/>
                  </a:lnTo>
                  <a:lnTo>
                    <a:pt x="96" y="69"/>
                  </a:lnTo>
                  <a:lnTo>
                    <a:pt x="97" y="87"/>
                  </a:lnTo>
                  <a:lnTo>
                    <a:pt x="96" y="106"/>
                  </a:lnTo>
                  <a:lnTo>
                    <a:pt x="91" y="125"/>
                  </a:lnTo>
                  <a:lnTo>
                    <a:pt x="83" y="14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235" name="Freeform 109"/>
            <p:cNvSpPr>
              <a:spLocks/>
            </p:cNvSpPr>
            <p:nvPr/>
          </p:nvSpPr>
          <p:spPr bwMode="auto">
            <a:xfrm>
              <a:off x="4171" y="1827"/>
              <a:ext cx="24" cy="35"/>
            </a:xfrm>
            <a:custGeom>
              <a:avLst/>
              <a:gdLst>
                <a:gd name="T0" fmla="*/ 0 w 119"/>
                <a:gd name="T1" fmla="*/ 0 h 176"/>
                <a:gd name="T2" fmla="*/ 0 w 119"/>
                <a:gd name="T3" fmla="*/ 0 h 176"/>
                <a:gd name="T4" fmla="*/ 0 w 119"/>
                <a:gd name="T5" fmla="*/ 0 h 176"/>
                <a:gd name="T6" fmla="*/ 0 w 119"/>
                <a:gd name="T7" fmla="*/ 0 h 176"/>
                <a:gd name="T8" fmla="*/ 0 w 119"/>
                <a:gd name="T9" fmla="*/ 0 h 176"/>
                <a:gd name="T10" fmla="*/ 0 w 119"/>
                <a:gd name="T11" fmla="*/ 0 h 176"/>
                <a:gd name="T12" fmla="*/ 0 w 119"/>
                <a:gd name="T13" fmla="*/ 0 h 176"/>
                <a:gd name="T14" fmla="*/ 0 w 119"/>
                <a:gd name="T15" fmla="*/ 0 h 176"/>
                <a:gd name="T16" fmla="*/ 0 w 119"/>
                <a:gd name="T17" fmla="*/ 0 h 176"/>
                <a:gd name="T18" fmla="*/ 0 w 119"/>
                <a:gd name="T19" fmla="*/ 0 h 176"/>
                <a:gd name="T20" fmla="*/ 0 w 119"/>
                <a:gd name="T21" fmla="*/ 0 h 176"/>
                <a:gd name="T22" fmla="*/ 0 w 119"/>
                <a:gd name="T23" fmla="*/ 0 h 176"/>
                <a:gd name="T24" fmla="*/ 0 w 119"/>
                <a:gd name="T25" fmla="*/ 0 h 176"/>
                <a:gd name="T26" fmla="*/ 0 w 119"/>
                <a:gd name="T27" fmla="*/ 0 h 176"/>
                <a:gd name="T28" fmla="*/ 0 w 119"/>
                <a:gd name="T29" fmla="*/ 0 h 176"/>
                <a:gd name="T30" fmla="*/ 0 w 119"/>
                <a:gd name="T31" fmla="*/ 0 h 176"/>
                <a:gd name="T32" fmla="*/ 0 w 119"/>
                <a:gd name="T33" fmla="*/ 0 h 176"/>
                <a:gd name="T34" fmla="*/ 0 w 119"/>
                <a:gd name="T35" fmla="*/ 0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9"/>
                <a:gd name="T55" fmla="*/ 0 h 176"/>
                <a:gd name="T56" fmla="*/ 119 w 119"/>
                <a:gd name="T57" fmla="*/ 176 h 1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9" h="176">
                  <a:moveTo>
                    <a:pt x="57" y="176"/>
                  </a:moveTo>
                  <a:lnTo>
                    <a:pt x="44" y="174"/>
                  </a:lnTo>
                  <a:lnTo>
                    <a:pt x="31" y="171"/>
                  </a:lnTo>
                  <a:lnTo>
                    <a:pt x="18" y="163"/>
                  </a:lnTo>
                  <a:lnTo>
                    <a:pt x="9" y="155"/>
                  </a:lnTo>
                  <a:lnTo>
                    <a:pt x="2" y="144"/>
                  </a:lnTo>
                  <a:lnTo>
                    <a:pt x="0" y="132"/>
                  </a:lnTo>
                  <a:lnTo>
                    <a:pt x="4" y="118"/>
                  </a:lnTo>
                  <a:lnTo>
                    <a:pt x="15" y="104"/>
                  </a:lnTo>
                  <a:lnTo>
                    <a:pt x="79" y="0"/>
                  </a:lnTo>
                  <a:lnTo>
                    <a:pt x="107" y="19"/>
                  </a:lnTo>
                  <a:lnTo>
                    <a:pt x="119" y="42"/>
                  </a:lnTo>
                  <a:lnTo>
                    <a:pt x="118" y="65"/>
                  </a:lnTo>
                  <a:lnTo>
                    <a:pt x="110" y="88"/>
                  </a:lnTo>
                  <a:lnTo>
                    <a:pt x="95" y="111"/>
                  </a:lnTo>
                  <a:lnTo>
                    <a:pt x="79" y="133"/>
                  </a:lnTo>
                  <a:lnTo>
                    <a:pt x="64" y="155"/>
                  </a:lnTo>
                  <a:lnTo>
                    <a:pt x="57" y="176"/>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236" name="Freeform 110"/>
            <p:cNvSpPr>
              <a:spLocks/>
            </p:cNvSpPr>
            <p:nvPr/>
          </p:nvSpPr>
          <p:spPr bwMode="auto">
            <a:xfrm>
              <a:off x="4193" y="1846"/>
              <a:ext cx="17" cy="23"/>
            </a:xfrm>
            <a:custGeom>
              <a:avLst/>
              <a:gdLst>
                <a:gd name="T0" fmla="*/ 0 w 85"/>
                <a:gd name="T1" fmla="*/ 0 h 114"/>
                <a:gd name="T2" fmla="*/ 0 w 85"/>
                <a:gd name="T3" fmla="*/ 0 h 114"/>
                <a:gd name="T4" fmla="*/ 0 w 85"/>
                <a:gd name="T5" fmla="*/ 0 h 114"/>
                <a:gd name="T6" fmla="*/ 0 w 85"/>
                <a:gd name="T7" fmla="*/ 0 h 114"/>
                <a:gd name="T8" fmla="*/ 0 w 85"/>
                <a:gd name="T9" fmla="*/ 0 h 114"/>
                <a:gd name="T10" fmla="*/ 0 w 85"/>
                <a:gd name="T11" fmla="*/ 0 h 114"/>
                <a:gd name="T12" fmla="*/ 0 w 85"/>
                <a:gd name="T13" fmla="*/ 0 h 114"/>
                <a:gd name="T14" fmla="*/ 0 w 85"/>
                <a:gd name="T15" fmla="*/ 0 h 114"/>
                <a:gd name="T16" fmla="*/ 0 w 85"/>
                <a:gd name="T17" fmla="*/ 0 h 114"/>
                <a:gd name="T18" fmla="*/ 0 w 85"/>
                <a:gd name="T19" fmla="*/ 0 h 114"/>
                <a:gd name="T20" fmla="*/ 0 w 85"/>
                <a:gd name="T21" fmla="*/ 0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114"/>
                <a:gd name="T35" fmla="*/ 85 w 85"/>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114">
                  <a:moveTo>
                    <a:pt x="73" y="114"/>
                  </a:moveTo>
                  <a:lnTo>
                    <a:pt x="0" y="104"/>
                  </a:lnTo>
                  <a:lnTo>
                    <a:pt x="42" y="0"/>
                  </a:lnTo>
                  <a:lnTo>
                    <a:pt x="52" y="11"/>
                  </a:lnTo>
                  <a:lnTo>
                    <a:pt x="64" y="25"/>
                  </a:lnTo>
                  <a:lnTo>
                    <a:pt x="73" y="38"/>
                  </a:lnTo>
                  <a:lnTo>
                    <a:pt x="80" y="53"/>
                  </a:lnTo>
                  <a:lnTo>
                    <a:pt x="84" y="67"/>
                  </a:lnTo>
                  <a:lnTo>
                    <a:pt x="85" y="82"/>
                  </a:lnTo>
                  <a:lnTo>
                    <a:pt x="80" y="97"/>
                  </a:lnTo>
                  <a:lnTo>
                    <a:pt x="73" y="114"/>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237" name="Freeform 111"/>
            <p:cNvSpPr>
              <a:spLocks/>
            </p:cNvSpPr>
            <p:nvPr/>
          </p:nvSpPr>
          <p:spPr bwMode="auto">
            <a:xfrm>
              <a:off x="4212" y="884"/>
              <a:ext cx="12" cy="7"/>
            </a:xfrm>
            <a:custGeom>
              <a:avLst/>
              <a:gdLst>
                <a:gd name="T0" fmla="*/ 0 w 62"/>
                <a:gd name="T1" fmla="*/ 0 h 35"/>
                <a:gd name="T2" fmla="*/ 0 w 62"/>
                <a:gd name="T3" fmla="*/ 0 h 35"/>
                <a:gd name="T4" fmla="*/ 0 w 62"/>
                <a:gd name="T5" fmla="*/ 0 h 35"/>
                <a:gd name="T6" fmla="*/ 0 w 62"/>
                <a:gd name="T7" fmla="*/ 0 h 35"/>
                <a:gd name="T8" fmla="*/ 0 w 62"/>
                <a:gd name="T9" fmla="*/ 0 h 35"/>
                <a:gd name="T10" fmla="*/ 0 w 62"/>
                <a:gd name="T11" fmla="*/ 0 h 35"/>
                <a:gd name="T12" fmla="*/ 0 w 62"/>
                <a:gd name="T13" fmla="*/ 0 h 35"/>
                <a:gd name="T14" fmla="*/ 0 w 62"/>
                <a:gd name="T15" fmla="*/ 0 h 35"/>
                <a:gd name="T16" fmla="*/ 0 w 62"/>
                <a:gd name="T17" fmla="*/ 0 h 35"/>
                <a:gd name="T18" fmla="*/ 0 w 62"/>
                <a:gd name="T19" fmla="*/ 0 h 35"/>
                <a:gd name="T20" fmla="*/ 0 w 62"/>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35"/>
                <a:gd name="T35" fmla="*/ 62 w 62"/>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35">
                  <a:moveTo>
                    <a:pt x="62" y="32"/>
                  </a:moveTo>
                  <a:lnTo>
                    <a:pt x="62" y="34"/>
                  </a:lnTo>
                  <a:lnTo>
                    <a:pt x="58" y="35"/>
                  </a:lnTo>
                  <a:lnTo>
                    <a:pt x="49" y="35"/>
                  </a:lnTo>
                  <a:lnTo>
                    <a:pt x="38" y="35"/>
                  </a:lnTo>
                  <a:lnTo>
                    <a:pt x="26" y="33"/>
                  </a:lnTo>
                  <a:lnTo>
                    <a:pt x="15" y="33"/>
                  </a:lnTo>
                  <a:lnTo>
                    <a:pt x="6" y="32"/>
                  </a:lnTo>
                  <a:lnTo>
                    <a:pt x="0" y="32"/>
                  </a:lnTo>
                  <a:lnTo>
                    <a:pt x="31" y="0"/>
                  </a:lnTo>
                  <a:lnTo>
                    <a:pt x="6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238" name="Freeform 112"/>
            <p:cNvSpPr>
              <a:spLocks/>
            </p:cNvSpPr>
            <p:nvPr/>
          </p:nvSpPr>
          <p:spPr bwMode="auto">
            <a:xfrm>
              <a:off x="4123" y="610"/>
              <a:ext cx="62" cy="66"/>
            </a:xfrm>
            <a:custGeom>
              <a:avLst/>
              <a:gdLst>
                <a:gd name="T0" fmla="*/ 0 w 310"/>
                <a:gd name="T1" fmla="*/ 0 h 332"/>
                <a:gd name="T2" fmla="*/ 0 w 310"/>
                <a:gd name="T3" fmla="*/ 0 h 332"/>
                <a:gd name="T4" fmla="*/ 0 w 310"/>
                <a:gd name="T5" fmla="*/ 0 h 332"/>
                <a:gd name="T6" fmla="*/ 0 w 310"/>
                <a:gd name="T7" fmla="*/ 0 h 332"/>
                <a:gd name="T8" fmla="*/ 0 w 310"/>
                <a:gd name="T9" fmla="*/ 0 h 332"/>
                <a:gd name="T10" fmla="*/ 0 w 310"/>
                <a:gd name="T11" fmla="*/ 0 h 332"/>
                <a:gd name="T12" fmla="*/ 0 w 310"/>
                <a:gd name="T13" fmla="*/ 0 h 332"/>
                <a:gd name="T14" fmla="*/ 0 w 310"/>
                <a:gd name="T15" fmla="*/ 0 h 332"/>
                <a:gd name="T16" fmla="*/ 0 w 310"/>
                <a:gd name="T17" fmla="*/ 0 h 332"/>
                <a:gd name="T18" fmla="*/ 0 w 310"/>
                <a:gd name="T19" fmla="*/ 0 h 332"/>
                <a:gd name="T20" fmla="*/ 0 w 310"/>
                <a:gd name="T21" fmla="*/ 0 h 332"/>
                <a:gd name="T22" fmla="*/ 0 w 310"/>
                <a:gd name="T23" fmla="*/ 0 h 332"/>
                <a:gd name="T24" fmla="*/ 0 w 310"/>
                <a:gd name="T25" fmla="*/ 0 h 332"/>
                <a:gd name="T26" fmla="*/ 0 w 310"/>
                <a:gd name="T27" fmla="*/ 0 h 332"/>
                <a:gd name="T28" fmla="*/ 0 w 310"/>
                <a:gd name="T29" fmla="*/ 0 h 332"/>
                <a:gd name="T30" fmla="*/ 0 w 310"/>
                <a:gd name="T31" fmla="*/ 0 h 332"/>
                <a:gd name="T32" fmla="*/ 0 w 310"/>
                <a:gd name="T33" fmla="*/ 0 h 332"/>
                <a:gd name="T34" fmla="*/ 0 w 310"/>
                <a:gd name="T35" fmla="*/ 0 h 332"/>
                <a:gd name="T36" fmla="*/ 0 w 310"/>
                <a:gd name="T37" fmla="*/ 0 h 332"/>
                <a:gd name="T38" fmla="*/ 0 w 310"/>
                <a:gd name="T39" fmla="*/ 0 h 332"/>
                <a:gd name="T40" fmla="*/ 0 w 310"/>
                <a:gd name="T41" fmla="*/ 0 h 332"/>
                <a:gd name="T42" fmla="*/ 0 w 310"/>
                <a:gd name="T43" fmla="*/ 0 h 332"/>
                <a:gd name="T44" fmla="*/ 0 w 310"/>
                <a:gd name="T45" fmla="*/ 0 h 332"/>
                <a:gd name="T46" fmla="*/ 0 w 310"/>
                <a:gd name="T47" fmla="*/ 0 h 332"/>
                <a:gd name="T48" fmla="*/ 0 w 310"/>
                <a:gd name="T49" fmla="*/ 0 h 332"/>
                <a:gd name="T50" fmla="*/ 0 w 310"/>
                <a:gd name="T51" fmla="*/ 0 h 332"/>
                <a:gd name="T52" fmla="*/ 0 w 310"/>
                <a:gd name="T53" fmla="*/ 0 h 332"/>
                <a:gd name="T54" fmla="*/ 0 w 310"/>
                <a:gd name="T55" fmla="*/ 0 h 332"/>
                <a:gd name="T56" fmla="*/ 0 w 310"/>
                <a:gd name="T57" fmla="*/ 0 h 332"/>
                <a:gd name="T58" fmla="*/ 0 w 310"/>
                <a:gd name="T59" fmla="*/ 0 h 332"/>
                <a:gd name="T60" fmla="*/ 0 w 310"/>
                <a:gd name="T61" fmla="*/ 0 h 332"/>
                <a:gd name="T62" fmla="*/ 0 w 310"/>
                <a:gd name="T63" fmla="*/ 0 h 332"/>
                <a:gd name="T64" fmla="*/ 0 w 310"/>
                <a:gd name="T65" fmla="*/ 0 h 332"/>
                <a:gd name="T66" fmla="*/ 0 w 310"/>
                <a:gd name="T67" fmla="*/ 0 h 332"/>
                <a:gd name="T68" fmla="*/ 0 w 310"/>
                <a:gd name="T69" fmla="*/ 0 h 332"/>
                <a:gd name="T70" fmla="*/ 0 w 310"/>
                <a:gd name="T71" fmla="*/ 0 h 332"/>
                <a:gd name="T72" fmla="*/ 0 w 310"/>
                <a:gd name="T73" fmla="*/ 0 h 332"/>
                <a:gd name="T74" fmla="*/ 0 w 310"/>
                <a:gd name="T75" fmla="*/ 0 h 332"/>
                <a:gd name="T76" fmla="*/ 0 w 310"/>
                <a:gd name="T77" fmla="*/ 0 h 332"/>
                <a:gd name="T78" fmla="*/ 0 w 310"/>
                <a:gd name="T79" fmla="*/ 0 h 332"/>
                <a:gd name="T80" fmla="*/ 0 w 310"/>
                <a:gd name="T81" fmla="*/ 0 h 332"/>
                <a:gd name="T82" fmla="*/ 0 w 310"/>
                <a:gd name="T83" fmla="*/ 0 h 332"/>
                <a:gd name="T84" fmla="*/ 0 w 310"/>
                <a:gd name="T85" fmla="*/ 0 h 332"/>
                <a:gd name="T86" fmla="*/ 0 w 310"/>
                <a:gd name="T87" fmla="*/ 0 h 332"/>
                <a:gd name="T88" fmla="*/ 0 w 310"/>
                <a:gd name="T89" fmla="*/ 0 h 332"/>
                <a:gd name="T90" fmla="*/ 0 w 310"/>
                <a:gd name="T91" fmla="*/ 0 h 332"/>
                <a:gd name="T92" fmla="*/ 0 w 310"/>
                <a:gd name="T93" fmla="*/ 0 h 332"/>
                <a:gd name="T94" fmla="*/ 0 w 310"/>
                <a:gd name="T95" fmla="*/ 0 h 332"/>
                <a:gd name="T96" fmla="*/ 0 w 310"/>
                <a:gd name="T97" fmla="*/ 0 h 332"/>
                <a:gd name="T98" fmla="*/ 0 w 310"/>
                <a:gd name="T99" fmla="*/ 0 h 332"/>
                <a:gd name="T100" fmla="*/ 0 w 310"/>
                <a:gd name="T101" fmla="*/ 0 h 332"/>
                <a:gd name="T102" fmla="*/ 0 w 310"/>
                <a:gd name="T103" fmla="*/ 0 h 332"/>
                <a:gd name="T104" fmla="*/ 0 w 310"/>
                <a:gd name="T105" fmla="*/ 0 h 332"/>
                <a:gd name="T106" fmla="*/ 0 w 310"/>
                <a:gd name="T107" fmla="*/ 0 h 332"/>
                <a:gd name="T108" fmla="*/ 0 w 310"/>
                <a:gd name="T109" fmla="*/ 0 h 332"/>
                <a:gd name="T110" fmla="*/ 0 w 310"/>
                <a:gd name="T111" fmla="*/ 0 h 332"/>
                <a:gd name="T112" fmla="*/ 0 w 310"/>
                <a:gd name="T113" fmla="*/ 0 h 332"/>
                <a:gd name="T114" fmla="*/ 0 w 310"/>
                <a:gd name="T115" fmla="*/ 0 h 332"/>
                <a:gd name="T116" fmla="*/ 0 w 310"/>
                <a:gd name="T117" fmla="*/ 0 h 332"/>
                <a:gd name="T118" fmla="*/ 0 w 310"/>
                <a:gd name="T119" fmla="*/ 0 h 332"/>
                <a:gd name="T120" fmla="*/ 0 w 310"/>
                <a:gd name="T121" fmla="*/ 0 h 332"/>
                <a:gd name="T122" fmla="*/ 0 w 310"/>
                <a:gd name="T123" fmla="*/ 0 h 3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10"/>
                <a:gd name="T187" fmla="*/ 0 h 332"/>
                <a:gd name="T188" fmla="*/ 310 w 310"/>
                <a:gd name="T189" fmla="*/ 332 h 3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10" h="332">
                  <a:moveTo>
                    <a:pt x="228" y="104"/>
                  </a:moveTo>
                  <a:lnTo>
                    <a:pt x="310" y="125"/>
                  </a:lnTo>
                  <a:lnTo>
                    <a:pt x="310" y="136"/>
                  </a:lnTo>
                  <a:lnTo>
                    <a:pt x="300" y="143"/>
                  </a:lnTo>
                  <a:lnTo>
                    <a:pt x="290" y="152"/>
                  </a:lnTo>
                  <a:lnTo>
                    <a:pt x="278" y="162"/>
                  </a:lnTo>
                  <a:lnTo>
                    <a:pt x="267" y="172"/>
                  </a:lnTo>
                  <a:lnTo>
                    <a:pt x="256" y="182"/>
                  </a:lnTo>
                  <a:lnTo>
                    <a:pt x="249" y="195"/>
                  </a:lnTo>
                  <a:lnTo>
                    <a:pt x="246" y="206"/>
                  </a:lnTo>
                  <a:lnTo>
                    <a:pt x="248" y="218"/>
                  </a:lnTo>
                  <a:lnTo>
                    <a:pt x="258" y="231"/>
                  </a:lnTo>
                  <a:lnTo>
                    <a:pt x="266" y="244"/>
                  </a:lnTo>
                  <a:lnTo>
                    <a:pt x="271" y="259"/>
                  </a:lnTo>
                  <a:lnTo>
                    <a:pt x="274" y="275"/>
                  </a:lnTo>
                  <a:lnTo>
                    <a:pt x="274" y="289"/>
                  </a:lnTo>
                  <a:lnTo>
                    <a:pt x="274" y="305"/>
                  </a:lnTo>
                  <a:lnTo>
                    <a:pt x="272" y="319"/>
                  </a:lnTo>
                  <a:lnTo>
                    <a:pt x="270" y="332"/>
                  </a:lnTo>
                  <a:lnTo>
                    <a:pt x="254" y="329"/>
                  </a:lnTo>
                  <a:lnTo>
                    <a:pt x="240" y="323"/>
                  </a:lnTo>
                  <a:lnTo>
                    <a:pt x="228" y="314"/>
                  </a:lnTo>
                  <a:lnTo>
                    <a:pt x="218" y="306"/>
                  </a:lnTo>
                  <a:lnTo>
                    <a:pt x="205" y="296"/>
                  </a:lnTo>
                  <a:lnTo>
                    <a:pt x="193" y="288"/>
                  </a:lnTo>
                  <a:lnTo>
                    <a:pt x="179" y="282"/>
                  </a:lnTo>
                  <a:lnTo>
                    <a:pt x="166" y="280"/>
                  </a:lnTo>
                  <a:lnTo>
                    <a:pt x="160" y="275"/>
                  </a:lnTo>
                  <a:lnTo>
                    <a:pt x="156" y="269"/>
                  </a:lnTo>
                  <a:lnTo>
                    <a:pt x="149" y="262"/>
                  </a:lnTo>
                  <a:lnTo>
                    <a:pt x="143" y="258"/>
                  </a:lnTo>
                  <a:lnTo>
                    <a:pt x="135" y="253"/>
                  </a:lnTo>
                  <a:lnTo>
                    <a:pt x="128" y="252"/>
                  </a:lnTo>
                  <a:lnTo>
                    <a:pt x="121" y="253"/>
                  </a:lnTo>
                  <a:lnTo>
                    <a:pt x="114" y="260"/>
                  </a:lnTo>
                  <a:lnTo>
                    <a:pt x="100" y="270"/>
                  </a:lnTo>
                  <a:lnTo>
                    <a:pt x="88" y="280"/>
                  </a:lnTo>
                  <a:lnTo>
                    <a:pt x="74" y="289"/>
                  </a:lnTo>
                  <a:lnTo>
                    <a:pt x="62" y="299"/>
                  </a:lnTo>
                  <a:lnTo>
                    <a:pt x="48" y="305"/>
                  </a:lnTo>
                  <a:lnTo>
                    <a:pt x="35" y="312"/>
                  </a:lnTo>
                  <a:lnTo>
                    <a:pt x="21" y="317"/>
                  </a:lnTo>
                  <a:lnTo>
                    <a:pt x="10" y="322"/>
                  </a:lnTo>
                  <a:lnTo>
                    <a:pt x="62" y="187"/>
                  </a:lnTo>
                  <a:lnTo>
                    <a:pt x="55" y="178"/>
                  </a:lnTo>
                  <a:lnTo>
                    <a:pt x="48" y="169"/>
                  </a:lnTo>
                  <a:lnTo>
                    <a:pt x="39" y="160"/>
                  </a:lnTo>
                  <a:lnTo>
                    <a:pt x="30" y="151"/>
                  </a:lnTo>
                  <a:lnTo>
                    <a:pt x="20" y="140"/>
                  </a:lnTo>
                  <a:lnTo>
                    <a:pt x="11" y="131"/>
                  </a:lnTo>
                  <a:lnTo>
                    <a:pt x="4" y="121"/>
                  </a:lnTo>
                  <a:lnTo>
                    <a:pt x="0" y="114"/>
                  </a:lnTo>
                  <a:lnTo>
                    <a:pt x="27" y="117"/>
                  </a:lnTo>
                  <a:lnTo>
                    <a:pt x="52" y="112"/>
                  </a:lnTo>
                  <a:lnTo>
                    <a:pt x="73" y="100"/>
                  </a:lnTo>
                  <a:lnTo>
                    <a:pt x="92" y="84"/>
                  </a:lnTo>
                  <a:lnTo>
                    <a:pt x="108" y="64"/>
                  </a:lnTo>
                  <a:lnTo>
                    <a:pt x="124" y="42"/>
                  </a:lnTo>
                  <a:lnTo>
                    <a:pt x="139" y="19"/>
                  </a:lnTo>
                  <a:lnTo>
                    <a:pt x="156" y="0"/>
                  </a:lnTo>
                  <a:lnTo>
                    <a:pt x="166" y="0"/>
                  </a:lnTo>
                  <a:lnTo>
                    <a:pt x="228"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239" name="Freeform 113"/>
            <p:cNvSpPr>
              <a:spLocks/>
            </p:cNvSpPr>
            <p:nvPr/>
          </p:nvSpPr>
          <p:spPr bwMode="auto">
            <a:xfrm>
              <a:off x="4131" y="618"/>
              <a:ext cx="46" cy="52"/>
            </a:xfrm>
            <a:custGeom>
              <a:avLst/>
              <a:gdLst>
                <a:gd name="T0" fmla="*/ 0 w 229"/>
                <a:gd name="T1" fmla="*/ 0 h 259"/>
                <a:gd name="T2" fmla="*/ 0 w 229"/>
                <a:gd name="T3" fmla="*/ 0 h 259"/>
                <a:gd name="T4" fmla="*/ 0 w 229"/>
                <a:gd name="T5" fmla="*/ 0 h 259"/>
                <a:gd name="T6" fmla="*/ 0 w 229"/>
                <a:gd name="T7" fmla="*/ 0 h 259"/>
                <a:gd name="T8" fmla="*/ 0 w 229"/>
                <a:gd name="T9" fmla="*/ 0 h 259"/>
                <a:gd name="T10" fmla="*/ 0 w 229"/>
                <a:gd name="T11" fmla="*/ 0 h 259"/>
                <a:gd name="T12" fmla="*/ 0 w 229"/>
                <a:gd name="T13" fmla="*/ 0 h 259"/>
                <a:gd name="T14" fmla="*/ 0 w 229"/>
                <a:gd name="T15" fmla="*/ 0 h 259"/>
                <a:gd name="T16" fmla="*/ 0 w 229"/>
                <a:gd name="T17" fmla="*/ 0 h 259"/>
                <a:gd name="T18" fmla="*/ 0 w 229"/>
                <a:gd name="T19" fmla="*/ 0 h 259"/>
                <a:gd name="T20" fmla="*/ 0 w 229"/>
                <a:gd name="T21" fmla="*/ 0 h 259"/>
                <a:gd name="T22" fmla="*/ 0 w 229"/>
                <a:gd name="T23" fmla="*/ 0 h 259"/>
                <a:gd name="T24" fmla="*/ 0 w 229"/>
                <a:gd name="T25" fmla="*/ 0 h 259"/>
                <a:gd name="T26" fmla="*/ 0 w 229"/>
                <a:gd name="T27" fmla="*/ 0 h 259"/>
                <a:gd name="T28" fmla="*/ 0 w 229"/>
                <a:gd name="T29" fmla="*/ 0 h 259"/>
                <a:gd name="T30" fmla="*/ 0 w 229"/>
                <a:gd name="T31" fmla="*/ 0 h 259"/>
                <a:gd name="T32" fmla="*/ 0 w 229"/>
                <a:gd name="T33" fmla="*/ 0 h 259"/>
                <a:gd name="T34" fmla="*/ 0 w 229"/>
                <a:gd name="T35" fmla="*/ 0 h 259"/>
                <a:gd name="T36" fmla="*/ 0 w 229"/>
                <a:gd name="T37" fmla="*/ 0 h 259"/>
                <a:gd name="T38" fmla="*/ 0 w 229"/>
                <a:gd name="T39" fmla="*/ 0 h 259"/>
                <a:gd name="T40" fmla="*/ 0 w 229"/>
                <a:gd name="T41" fmla="*/ 0 h 259"/>
                <a:gd name="T42" fmla="*/ 0 w 229"/>
                <a:gd name="T43" fmla="*/ 0 h 259"/>
                <a:gd name="T44" fmla="*/ 0 w 229"/>
                <a:gd name="T45" fmla="*/ 0 h 259"/>
                <a:gd name="T46" fmla="*/ 0 w 229"/>
                <a:gd name="T47" fmla="*/ 0 h 259"/>
                <a:gd name="T48" fmla="*/ 0 w 229"/>
                <a:gd name="T49" fmla="*/ 0 h 259"/>
                <a:gd name="T50" fmla="*/ 0 w 229"/>
                <a:gd name="T51" fmla="*/ 0 h 259"/>
                <a:gd name="T52" fmla="*/ 0 w 229"/>
                <a:gd name="T53" fmla="*/ 0 h 259"/>
                <a:gd name="T54" fmla="*/ 0 w 229"/>
                <a:gd name="T55" fmla="*/ 0 h 259"/>
                <a:gd name="T56" fmla="*/ 0 w 229"/>
                <a:gd name="T57" fmla="*/ 0 h 259"/>
                <a:gd name="T58" fmla="*/ 0 w 229"/>
                <a:gd name="T59" fmla="*/ 0 h 259"/>
                <a:gd name="T60" fmla="*/ 0 w 229"/>
                <a:gd name="T61" fmla="*/ 0 h 259"/>
                <a:gd name="T62" fmla="*/ 0 w 229"/>
                <a:gd name="T63" fmla="*/ 0 h 259"/>
                <a:gd name="T64" fmla="*/ 0 w 229"/>
                <a:gd name="T65" fmla="*/ 0 h 259"/>
                <a:gd name="T66" fmla="*/ 0 w 229"/>
                <a:gd name="T67" fmla="*/ 0 h 259"/>
                <a:gd name="T68" fmla="*/ 0 w 229"/>
                <a:gd name="T69" fmla="*/ 0 h 259"/>
                <a:gd name="T70" fmla="*/ 0 w 229"/>
                <a:gd name="T71" fmla="*/ 0 h 259"/>
                <a:gd name="T72" fmla="*/ 0 w 229"/>
                <a:gd name="T73" fmla="*/ 0 h 259"/>
                <a:gd name="T74" fmla="*/ 0 w 229"/>
                <a:gd name="T75" fmla="*/ 0 h 259"/>
                <a:gd name="T76" fmla="*/ 0 w 229"/>
                <a:gd name="T77" fmla="*/ 0 h 259"/>
                <a:gd name="T78" fmla="*/ 0 w 229"/>
                <a:gd name="T79" fmla="*/ 0 h 259"/>
                <a:gd name="T80" fmla="*/ 0 w 229"/>
                <a:gd name="T81" fmla="*/ 0 h 259"/>
                <a:gd name="T82" fmla="*/ 0 w 229"/>
                <a:gd name="T83" fmla="*/ 0 h 259"/>
                <a:gd name="T84" fmla="*/ 0 w 229"/>
                <a:gd name="T85" fmla="*/ 0 h 259"/>
                <a:gd name="T86" fmla="*/ 0 w 229"/>
                <a:gd name="T87" fmla="*/ 0 h 259"/>
                <a:gd name="T88" fmla="*/ 0 w 229"/>
                <a:gd name="T89" fmla="*/ 0 h 259"/>
                <a:gd name="T90" fmla="*/ 0 w 229"/>
                <a:gd name="T91" fmla="*/ 0 h 259"/>
                <a:gd name="T92" fmla="*/ 0 w 229"/>
                <a:gd name="T93" fmla="*/ 0 h 259"/>
                <a:gd name="T94" fmla="*/ 0 w 229"/>
                <a:gd name="T95" fmla="*/ 0 h 259"/>
                <a:gd name="T96" fmla="*/ 0 w 229"/>
                <a:gd name="T97" fmla="*/ 0 h 2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29"/>
                <a:gd name="T148" fmla="*/ 0 h 259"/>
                <a:gd name="T149" fmla="*/ 229 w 229"/>
                <a:gd name="T150" fmla="*/ 259 h 25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29" h="259">
                  <a:moveTo>
                    <a:pt x="197" y="94"/>
                  </a:moveTo>
                  <a:lnTo>
                    <a:pt x="204" y="94"/>
                  </a:lnTo>
                  <a:lnTo>
                    <a:pt x="212" y="94"/>
                  </a:lnTo>
                  <a:lnTo>
                    <a:pt x="220" y="94"/>
                  </a:lnTo>
                  <a:lnTo>
                    <a:pt x="229" y="94"/>
                  </a:lnTo>
                  <a:lnTo>
                    <a:pt x="222" y="103"/>
                  </a:lnTo>
                  <a:lnTo>
                    <a:pt x="216" y="111"/>
                  </a:lnTo>
                  <a:lnTo>
                    <a:pt x="208" y="116"/>
                  </a:lnTo>
                  <a:lnTo>
                    <a:pt x="202" y="122"/>
                  </a:lnTo>
                  <a:lnTo>
                    <a:pt x="194" y="127"/>
                  </a:lnTo>
                  <a:lnTo>
                    <a:pt x="187" y="131"/>
                  </a:lnTo>
                  <a:lnTo>
                    <a:pt x="180" y="137"/>
                  </a:lnTo>
                  <a:lnTo>
                    <a:pt x="177" y="145"/>
                  </a:lnTo>
                  <a:lnTo>
                    <a:pt x="180" y="159"/>
                  </a:lnTo>
                  <a:lnTo>
                    <a:pt x="186" y="175"/>
                  </a:lnTo>
                  <a:lnTo>
                    <a:pt x="193" y="190"/>
                  </a:lnTo>
                  <a:lnTo>
                    <a:pt x="199" y="206"/>
                  </a:lnTo>
                  <a:lnTo>
                    <a:pt x="204" y="219"/>
                  </a:lnTo>
                  <a:lnTo>
                    <a:pt x="207" y="233"/>
                  </a:lnTo>
                  <a:lnTo>
                    <a:pt x="208" y="245"/>
                  </a:lnTo>
                  <a:lnTo>
                    <a:pt x="207" y="259"/>
                  </a:lnTo>
                  <a:lnTo>
                    <a:pt x="93" y="176"/>
                  </a:lnTo>
                  <a:lnTo>
                    <a:pt x="0" y="238"/>
                  </a:lnTo>
                  <a:lnTo>
                    <a:pt x="4" y="221"/>
                  </a:lnTo>
                  <a:lnTo>
                    <a:pt x="11" y="208"/>
                  </a:lnTo>
                  <a:lnTo>
                    <a:pt x="16" y="194"/>
                  </a:lnTo>
                  <a:lnTo>
                    <a:pt x="24" y="182"/>
                  </a:lnTo>
                  <a:lnTo>
                    <a:pt x="30" y="168"/>
                  </a:lnTo>
                  <a:lnTo>
                    <a:pt x="35" y="157"/>
                  </a:lnTo>
                  <a:lnTo>
                    <a:pt x="39" y="146"/>
                  </a:lnTo>
                  <a:lnTo>
                    <a:pt x="41" y="134"/>
                  </a:lnTo>
                  <a:lnTo>
                    <a:pt x="33" y="129"/>
                  </a:lnTo>
                  <a:lnTo>
                    <a:pt x="26" y="124"/>
                  </a:lnTo>
                  <a:lnTo>
                    <a:pt x="21" y="118"/>
                  </a:lnTo>
                  <a:lnTo>
                    <a:pt x="16" y="112"/>
                  </a:lnTo>
                  <a:lnTo>
                    <a:pt x="12" y="104"/>
                  </a:lnTo>
                  <a:lnTo>
                    <a:pt x="7" y="97"/>
                  </a:lnTo>
                  <a:lnTo>
                    <a:pt x="4" y="89"/>
                  </a:lnTo>
                  <a:lnTo>
                    <a:pt x="0" y="83"/>
                  </a:lnTo>
                  <a:lnTo>
                    <a:pt x="73" y="72"/>
                  </a:lnTo>
                  <a:lnTo>
                    <a:pt x="125" y="0"/>
                  </a:lnTo>
                  <a:lnTo>
                    <a:pt x="136" y="9"/>
                  </a:lnTo>
                  <a:lnTo>
                    <a:pt x="144" y="23"/>
                  </a:lnTo>
                  <a:lnTo>
                    <a:pt x="148" y="37"/>
                  </a:lnTo>
                  <a:lnTo>
                    <a:pt x="153" y="54"/>
                  </a:lnTo>
                  <a:lnTo>
                    <a:pt x="156" y="68"/>
                  </a:lnTo>
                  <a:lnTo>
                    <a:pt x="164" y="81"/>
                  </a:lnTo>
                  <a:lnTo>
                    <a:pt x="177" y="89"/>
                  </a:lnTo>
                  <a:lnTo>
                    <a:pt x="19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240" name="Freeform 114"/>
            <p:cNvSpPr>
              <a:spLocks/>
            </p:cNvSpPr>
            <p:nvPr/>
          </p:nvSpPr>
          <p:spPr bwMode="auto">
            <a:xfrm>
              <a:off x="4249" y="726"/>
              <a:ext cx="62" cy="60"/>
            </a:xfrm>
            <a:custGeom>
              <a:avLst/>
              <a:gdLst>
                <a:gd name="T0" fmla="*/ 0 w 311"/>
                <a:gd name="T1" fmla="*/ 0 h 300"/>
                <a:gd name="T2" fmla="*/ 0 w 311"/>
                <a:gd name="T3" fmla="*/ 0 h 300"/>
                <a:gd name="T4" fmla="*/ 0 w 311"/>
                <a:gd name="T5" fmla="*/ 0 h 300"/>
                <a:gd name="T6" fmla="*/ 0 w 311"/>
                <a:gd name="T7" fmla="*/ 0 h 300"/>
                <a:gd name="T8" fmla="*/ 0 w 311"/>
                <a:gd name="T9" fmla="*/ 0 h 300"/>
                <a:gd name="T10" fmla="*/ 0 w 311"/>
                <a:gd name="T11" fmla="*/ 0 h 300"/>
                <a:gd name="T12" fmla="*/ 0 w 311"/>
                <a:gd name="T13" fmla="*/ 0 h 300"/>
                <a:gd name="T14" fmla="*/ 0 w 311"/>
                <a:gd name="T15" fmla="*/ 0 h 300"/>
                <a:gd name="T16" fmla="*/ 0 w 311"/>
                <a:gd name="T17" fmla="*/ 0 h 300"/>
                <a:gd name="T18" fmla="*/ 0 w 311"/>
                <a:gd name="T19" fmla="*/ 0 h 300"/>
                <a:gd name="T20" fmla="*/ 0 w 311"/>
                <a:gd name="T21" fmla="*/ 0 h 300"/>
                <a:gd name="T22" fmla="*/ 0 w 311"/>
                <a:gd name="T23" fmla="*/ 0 h 300"/>
                <a:gd name="T24" fmla="*/ 0 w 311"/>
                <a:gd name="T25" fmla="*/ 0 h 300"/>
                <a:gd name="T26" fmla="*/ 0 w 311"/>
                <a:gd name="T27" fmla="*/ 0 h 300"/>
                <a:gd name="T28" fmla="*/ 0 w 311"/>
                <a:gd name="T29" fmla="*/ 0 h 300"/>
                <a:gd name="T30" fmla="*/ 0 w 311"/>
                <a:gd name="T31" fmla="*/ 0 h 300"/>
                <a:gd name="T32" fmla="*/ 0 w 311"/>
                <a:gd name="T33" fmla="*/ 0 h 300"/>
                <a:gd name="T34" fmla="*/ 0 w 311"/>
                <a:gd name="T35" fmla="*/ 0 h 300"/>
                <a:gd name="T36" fmla="*/ 0 w 311"/>
                <a:gd name="T37" fmla="*/ 0 h 300"/>
                <a:gd name="T38" fmla="*/ 0 w 311"/>
                <a:gd name="T39" fmla="*/ 0 h 300"/>
                <a:gd name="T40" fmla="*/ 0 w 311"/>
                <a:gd name="T41" fmla="*/ 0 h 300"/>
                <a:gd name="T42" fmla="*/ 0 w 311"/>
                <a:gd name="T43" fmla="*/ 0 h 300"/>
                <a:gd name="T44" fmla="*/ 0 w 311"/>
                <a:gd name="T45" fmla="*/ 0 h 300"/>
                <a:gd name="T46" fmla="*/ 0 w 311"/>
                <a:gd name="T47" fmla="*/ 0 h 300"/>
                <a:gd name="T48" fmla="*/ 0 w 311"/>
                <a:gd name="T49" fmla="*/ 0 h 300"/>
                <a:gd name="T50" fmla="*/ 0 w 311"/>
                <a:gd name="T51" fmla="*/ 0 h 300"/>
                <a:gd name="T52" fmla="*/ 0 w 311"/>
                <a:gd name="T53" fmla="*/ 0 h 300"/>
                <a:gd name="T54" fmla="*/ 0 w 311"/>
                <a:gd name="T55" fmla="*/ 0 h 300"/>
                <a:gd name="T56" fmla="*/ 0 w 311"/>
                <a:gd name="T57" fmla="*/ 0 h 300"/>
                <a:gd name="T58" fmla="*/ 0 w 311"/>
                <a:gd name="T59" fmla="*/ 0 h 300"/>
                <a:gd name="T60" fmla="*/ 0 w 311"/>
                <a:gd name="T61" fmla="*/ 0 h 300"/>
                <a:gd name="T62" fmla="*/ 0 w 311"/>
                <a:gd name="T63" fmla="*/ 0 h 300"/>
                <a:gd name="T64" fmla="*/ 0 w 311"/>
                <a:gd name="T65" fmla="*/ 0 h 300"/>
                <a:gd name="T66" fmla="*/ 0 w 311"/>
                <a:gd name="T67" fmla="*/ 0 h 3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1"/>
                <a:gd name="T103" fmla="*/ 0 h 300"/>
                <a:gd name="T104" fmla="*/ 311 w 311"/>
                <a:gd name="T105" fmla="*/ 300 h 3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1" h="300">
                  <a:moveTo>
                    <a:pt x="207" y="10"/>
                  </a:moveTo>
                  <a:lnTo>
                    <a:pt x="210" y="24"/>
                  </a:lnTo>
                  <a:lnTo>
                    <a:pt x="212" y="38"/>
                  </a:lnTo>
                  <a:lnTo>
                    <a:pt x="213" y="51"/>
                  </a:lnTo>
                  <a:lnTo>
                    <a:pt x="215" y="64"/>
                  </a:lnTo>
                  <a:lnTo>
                    <a:pt x="216" y="75"/>
                  </a:lnTo>
                  <a:lnTo>
                    <a:pt x="222" y="86"/>
                  </a:lnTo>
                  <a:lnTo>
                    <a:pt x="229" y="95"/>
                  </a:lnTo>
                  <a:lnTo>
                    <a:pt x="239" y="104"/>
                  </a:lnTo>
                  <a:lnTo>
                    <a:pt x="249" y="104"/>
                  </a:lnTo>
                  <a:lnTo>
                    <a:pt x="260" y="105"/>
                  </a:lnTo>
                  <a:lnTo>
                    <a:pt x="271" y="107"/>
                  </a:lnTo>
                  <a:lnTo>
                    <a:pt x="282" y="111"/>
                  </a:lnTo>
                  <a:lnTo>
                    <a:pt x="291" y="114"/>
                  </a:lnTo>
                  <a:lnTo>
                    <a:pt x="299" y="121"/>
                  </a:lnTo>
                  <a:lnTo>
                    <a:pt x="306" y="126"/>
                  </a:lnTo>
                  <a:lnTo>
                    <a:pt x="311" y="134"/>
                  </a:lnTo>
                  <a:lnTo>
                    <a:pt x="239" y="197"/>
                  </a:lnTo>
                  <a:lnTo>
                    <a:pt x="239" y="208"/>
                  </a:lnTo>
                  <a:lnTo>
                    <a:pt x="240" y="219"/>
                  </a:lnTo>
                  <a:lnTo>
                    <a:pt x="241" y="230"/>
                  </a:lnTo>
                  <a:lnTo>
                    <a:pt x="243" y="243"/>
                  </a:lnTo>
                  <a:lnTo>
                    <a:pt x="245" y="254"/>
                  </a:lnTo>
                  <a:lnTo>
                    <a:pt x="247" y="267"/>
                  </a:lnTo>
                  <a:lnTo>
                    <a:pt x="248" y="278"/>
                  </a:lnTo>
                  <a:lnTo>
                    <a:pt x="249" y="290"/>
                  </a:lnTo>
                  <a:lnTo>
                    <a:pt x="233" y="288"/>
                  </a:lnTo>
                  <a:lnTo>
                    <a:pt x="220" y="285"/>
                  </a:lnTo>
                  <a:lnTo>
                    <a:pt x="208" y="278"/>
                  </a:lnTo>
                  <a:lnTo>
                    <a:pt x="198" y="272"/>
                  </a:lnTo>
                  <a:lnTo>
                    <a:pt x="187" y="263"/>
                  </a:lnTo>
                  <a:lnTo>
                    <a:pt x="177" y="255"/>
                  </a:lnTo>
                  <a:lnTo>
                    <a:pt x="165" y="245"/>
                  </a:lnTo>
                  <a:lnTo>
                    <a:pt x="155" y="238"/>
                  </a:lnTo>
                  <a:lnTo>
                    <a:pt x="143" y="245"/>
                  </a:lnTo>
                  <a:lnTo>
                    <a:pt x="133" y="255"/>
                  </a:lnTo>
                  <a:lnTo>
                    <a:pt x="123" y="264"/>
                  </a:lnTo>
                  <a:lnTo>
                    <a:pt x="114" y="273"/>
                  </a:lnTo>
                  <a:lnTo>
                    <a:pt x="103" y="280"/>
                  </a:lnTo>
                  <a:lnTo>
                    <a:pt x="94" y="288"/>
                  </a:lnTo>
                  <a:lnTo>
                    <a:pt x="83" y="295"/>
                  </a:lnTo>
                  <a:lnTo>
                    <a:pt x="73" y="300"/>
                  </a:lnTo>
                  <a:lnTo>
                    <a:pt x="66" y="279"/>
                  </a:lnTo>
                  <a:lnTo>
                    <a:pt x="67" y="258"/>
                  </a:lnTo>
                  <a:lnTo>
                    <a:pt x="74" y="236"/>
                  </a:lnTo>
                  <a:lnTo>
                    <a:pt x="83" y="216"/>
                  </a:lnTo>
                  <a:lnTo>
                    <a:pt x="89" y="195"/>
                  </a:lnTo>
                  <a:lnTo>
                    <a:pt x="90" y="178"/>
                  </a:lnTo>
                  <a:lnTo>
                    <a:pt x="82" y="165"/>
                  </a:lnTo>
                  <a:lnTo>
                    <a:pt x="63" y="156"/>
                  </a:lnTo>
                  <a:lnTo>
                    <a:pt x="54" y="151"/>
                  </a:lnTo>
                  <a:lnTo>
                    <a:pt x="47" y="147"/>
                  </a:lnTo>
                  <a:lnTo>
                    <a:pt x="38" y="142"/>
                  </a:lnTo>
                  <a:lnTo>
                    <a:pt x="31" y="138"/>
                  </a:lnTo>
                  <a:lnTo>
                    <a:pt x="23" y="132"/>
                  </a:lnTo>
                  <a:lnTo>
                    <a:pt x="15" y="128"/>
                  </a:lnTo>
                  <a:lnTo>
                    <a:pt x="7" y="121"/>
                  </a:lnTo>
                  <a:lnTo>
                    <a:pt x="0" y="114"/>
                  </a:lnTo>
                  <a:lnTo>
                    <a:pt x="11" y="104"/>
                  </a:lnTo>
                  <a:lnTo>
                    <a:pt x="115" y="84"/>
                  </a:lnTo>
                  <a:lnTo>
                    <a:pt x="125" y="73"/>
                  </a:lnTo>
                  <a:lnTo>
                    <a:pt x="135" y="62"/>
                  </a:lnTo>
                  <a:lnTo>
                    <a:pt x="145" y="50"/>
                  </a:lnTo>
                  <a:lnTo>
                    <a:pt x="156" y="37"/>
                  </a:lnTo>
                  <a:lnTo>
                    <a:pt x="167" y="24"/>
                  </a:lnTo>
                  <a:lnTo>
                    <a:pt x="179" y="14"/>
                  </a:lnTo>
                  <a:lnTo>
                    <a:pt x="193" y="4"/>
                  </a:lnTo>
                  <a:lnTo>
                    <a:pt x="207" y="0"/>
                  </a:lnTo>
                  <a:lnTo>
                    <a:pt x="207"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241" name="Freeform 115"/>
            <p:cNvSpPr>
              <a:spLocks/>
            </p:cNvSpPr>
            <p:nvPr/>
          </p:nvSpPr>
          <p:spPr bwMode="auto">
            <a:xfrm>
              <a:off x="4257" y="733"/>
              <a:ext cx="48" cy="47"/>
            </a:xfrm>
            <a:custGeom>
              <a:avLst/>
              <a:gdLst>
                <a:gd name="T0" fmla="*/ 0 w 239"/>
                <a:gd name="T1" fmla="*/ 0 h 238"/>
                <a:gd name="T2" fmla="*/ 0 w 239"/>
                <a:gd name="T3" fmla="*/ 0 h 238"/>
                <a:gd name="T4" fmla="*/ 0 w 239"/>
                <a:gd name="T5" fmla="*/ 0 h 238"/>
                <a:gd name="T6" fmla="*/ 0 w 239"/>
                <a:gd name="T7" fmla="*/ 0 h 238"/>
                <a:gd name="T8" fmla="*/ 0 w 239"/>
                <a:gd name="T9" fmla="*/ 0 h 238"/>
                <a:gd name="T10" fmla="*/ 0 w 239"/>
                <a:gd name="T11" fmla="*/ 0 h 238"/>
                <a:gd name="T12" fmla="*/ 0 w 239"/>
                <a:gd name="T13" fmla="*/ 0 h 238"/>
                <a:gd name="T14" fmla="*/ 0 w 239"/>
                <a:gd name="T15" fmla="*/ 0 h 238"/>
                <a:gd name="T16" fmla="*/ 0 w 239"/>
                <a:gd name="T17" fmla="*/ 0 h 238"/>
                <a:gd name="T18" fmla="*/ 0 w 239"/>
                <a:gd name="T19" fmla="*/ 0 h 238"/>
                <a:gd name="T20" fmla="*/ 0 w 239"/>
                <a:gd name="T21" fmla="*/ 0 h 238"/>
                <a:gd name="T22" fmla="*/ 0 w 239"/>
                <a:gd name="T23" fmla="*/ 0 h 238"/>
                <a:gd name="T24" fmla="*/ 0 w 239"/>
                <a:gd name="T25" fmla="*/ 0 h 238"/>
                <a:gd name="T26" fmla="*/ 0 w 239"/>
                <a:gd name="T27" fmla="*/ 0 h 238"/>
                <a:gd name="T28" fmla="*/ 0 w 239"/>
                <a:gd name="T29" fmla="*/ 0 h 238"/>
                <a:gd name="T30" fmla="*/ 0 w 239"/>
                <a:gd name="T31" fmla="*/ 0 h 238"/>
                <a:gd name="T32" fmla="*/ 0 w 239"/>
                <a:gd name="T33" fmla="*/ 0 h 238"/>
                <a:gd name="T34" fmla="*/ 0 w 239"/>
                <a:gd name="T35" fmla="*/ 0 h 238"/>
                <a:gd name="T36" fmla="*/ 0 w 239"/>
                <a:gd name="T37" fmla="*/ 0 h 238"/>
                <a:gd name="T38" fmla="*/ 0 w 239"/>
                <a:gd name="T39" fmla="*/ 0 h 238"/>
                <a:gd name="T40" fmla="*/ 0 w 239"/>
                <a:gd name="T41" fmla="*/ 0 h 238"/>
                <a:gd name="T42" fmla="*/ 0 w 239"/>
                <a:gd name="T43" fmla="*/ 0 h 238"/>
                <a:gd name="T44" fmla="*/ 0 w 239"/>
                <a:gd name="T45" fmla="*/ 0 h 238"/>
                <a:gd name="T46" fmla="*/ 0 w 239"/>
                <a:gd name="T47" fmla="*/ 0 h 238"/>
                <a:gd name="T48" fmla="*/ 0 w 239"/>
                <a:gd name="T49" fmla="*/ 0 h 238"/>
                <a:gd name="T50" fmla="*/ 0 w 239"/>
                <a:gd name="T51" fmla="*/ 0 h 238"/>
                <a:gd name="T52" fmla="*/ 0 w 239"/>
                <a:gd name="T53" fmla="*/ 0 h 238"/>
                <a:gd name="T54" fmla="*/ 0 w 239"/>
                <a:gd name="T55" fmla="*/ 0 h 238"/>
                <a:gd name="T56" fmla="*/ 0 w 239"/>
                <a:gd name="T57" fmla="*/ 0 h 238"/>
                <a:gd name="T58" fmla="*/ 0 w 239"/>
                <a:gd name="T59" fmla="*/ 0 h 238"/>
                <a:gd name="T60" fmla="*/ 0 w 239"/>
                <a:gd name="T61" fmla="*/ 0 h 238"/>
                <a:gd name="T62" fmla="*/ 0 w 239"/>
                <a:gd name="T63" fmla="*/ 0 h 238"/>
                <a:gd name="T64" fmla="*/ 0 w 239"/>
                <a:gd name="T65" fmla="*/ 0 h 238"/>
                <a:gd name="T66" fmla="*/ 0 w 239"/>
                <a:gd name="T67" fmla="*/ 0 h 238"/>
                <a:gd name="T68" fmla="*/ 0 w 239"/>
                <a:gd name="T69" fmla="*/ 0 h 238"/>
                <a:gd name="T70" fmla="*/ 0 w 239"/>
                <a:gd name="T71" fmla="*/ 0 h 238"/>
                <a:gd name="T72" fmla="*/ 0 w 239"/>
                <a:gd name="T73" fmla="*/ 0 h 238"/>
                <a:gd name="T74" fmla="*/ 0 w 239"/>
                <a:gd name="T75" fmla="*/ 0 h 238"/>
                <a:gd name="T76" fmla="*/ 0 w 239"/>
                <a:gd name="T77" fmla="*/ 0 h 238"/>
                <a:gd name="T78" fmla="*/ 0 w 239"/>
                <a:gd name="T79" fmla="*/ 0 h 238"/>
                <a:gd name="T80" fmla="*/ 0 w 239"/>
                <a:gd name="T81" fmla="*/ 0 h 238"/>
                <a:gd name="T82" fmla="*/ 0 w 239"/>
                <a:gd name="T83" fmla="*/ 0 h 238"/>
                <a:gd name="T84" fmla="*/ 0 w 239"/>
                <a:gd name="T85" fmla="*/ 0 h 238"/>
                <a:gd name="T86" fmla="*/ 0 w 239"/>
                <a:gd name="T87" fmla="*/ 0 h 238"/>
                <a:gd name="T88" fmla="*/ 0 w 239"/>
                <a:gd name="T89" fmla="*/ 0 h 238"/>
                <a:gd name="T90" fmla="*/ 0 w 239"/>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9"/>
                <a:gd name="T139" fmla="*/ 0 h 238"/>
                <a:gd name="T140" fmla="*/ 239 w 239"/>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9" h="238">
                  <a:moveTo>
                    <a:pt x="207" y="102"/>
                  </a:moveTo>
                  <a:lnTo>
                    <a:pt x="239" y="102"/>
                  </a:lnTo>
                  <a:lnTo>
                    <a:pt x="230" y="109"/>
                  </a:lnTo>
                  <a:lnTo>
                    <a:pt x="221" y="116"/>
                  </a:lnTo>
                  <a:lnTo>
                    <a:pt x="211" y="122"/>
                  </a:lnTo>
                  <a:lnTo>
                    <a:pt x="201" y="128"/>
                  </a:lnTo>
                  <a:lnTo>
                    <a:pt x="191" y="134"/>
                  </a:lnTo>
                  <a:lnTo>
                    <a:pt x="182" y="140"/>
                  </a:lnTo>
                  <a:lnTo>
                    <a:pt x="172" y="146"/>
                  </a:lnTo>
                  <a:lnTo>
                    <a:pt x="165" y="154"/>
                  </a:lnTo>
                  <a:lnTo>
                    <a:pt x="187" y="228"/>
                  </a:lnTo>
                  <a:lnTo>
                    <a:pt x="174" y="226"/>
                  </a:lnTo>
                  <a:lnTo>
                    <a:pt x="164" y="222"/>
                  </a:lnTo>
                  <a:lnTo>
                    <a:pt x="154" y="215"/>
                  </a:lnTo>
                  <a:lnTo>
                    <a:pt x="146" y="209"/>
                  </a:lnTo>
                  <a:lnTo>
                    <a:pt x="136" y="200"/>
                  </a:lnTo>
                  <a:lnTo>
                    <a:pt x="128" y="192"/>
                  </a:lnTo>
                  <a:lnTo>
                    <a:pt x="120" y="183"/>
                  </a:lnTo>
                  <a:lnTo>
                    <a:pt x="113" y="176"/>
                  </a:lnTo>
                  <a:lnTo>
                    <a:pt x="41" y="238"/>
                  </a:lnTo>
                  <a:lnTo>
                    <a:pt x="73" y="124"/>
                  </a:lnTo>
                  <a:lnTo>
                    <a:pt x="60" y="119"/>
                  </a:lnTo>
                  <a:lnTo>
                    <a:pt x="50" y="117"/>
                  </a:lnTo>
                  <a:lnTo>
                    <a:pt x="40" y="114"/>
                  </a:lnTo>
                  <a:lnTo>
                    <a:pt x="32" y="110"/>
                  </a:lnTo>
                  <a:lnTo>
                    <a:pt x="23" y="106"/>
                  </a:lnTo>
                  <a:lnTo>
                    <a:pt x="15" y="100"/>
                  </a:lnTo>
                  <a:lnTo>
                    <a:pt x="7" y="92"/>
                  </a:lnTo>
                  <a:lnTo>
                    <a:pt x="0" y="82"/>
                  </a:lnTo>
                  <a:lnTo>
                    <a:pt x="8" y="81"/>
                  </a:lnTo>
                  <a:lnTo>
                    <a:pt x="18" y="80"/>
                  </a:lnTo>
                  <a:lnTo>
                    <a:pt x="29" y="78"/>
                  </a:lnTo>
                  <a:lnTo>
                    <a:pt x="41" y="76"/>
                  </a:lnTo>
                  <a:lnTo>
                    <a:pt x="52" y="74"/>
                  </a:lnTo>
                  <a:lnTo>
                    <a:pt x="64" y="73"/>
                  </a:lnTo>
                  <a:lnTo>
                    <a:pt x="73" y="72"/>
                  </a:lnTo>
                  <a:lnTo>
                    <a:pt x="83" y="72"/>
                  </a:lnTo>
                  <a:lnTo>
                    <a:pt x="145" y="0"/>
                  </a:lnTo>
                  <a:lnTo>
                    <a:pt x="149" y="12"/>
                  </a:lnTo>
                  <a:lnTo>
                    <a:pt x="152" y="28"/>
                  </a:lnTo>
                  <a:lnTo>
                    <a:pt x="153" y="45"/>
                  </a:lnTo>
                  <a:lnTo>
                    <a:pt x="156" y="62"/>
                  </a:lnTo>
                  <a:lnTo>
                    <a:pt x="160" y="78"/>
                  </a:lnTo>
                  <a:lnTo>
                    <a:pt x="169" y="90"/>
                  </a:lnTo>
                  <a:lnTo>
                    <a:pt x="183" y="99"/>
                  </a:lnTo>
                  <a:lnTo>
                    <a:pt x="207" y="10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242" name="Freeform 116"/>
            <p:cNvSpPr>
              <a:spLocks/>
            </p:cNvSpPr>
            <p:nvPr/>
          </p:nvSpPr>
          <p:spPr bwMode="auto">
            <a:xfrm>
              <a:off x="3969" y="730"/>
              <a:ext cx="69"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w 343"/>
                <a:gd name="T111" fmla="*/ 0 h 3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43"/>
                <a:gd name="T169" fmla="*/ 0 h 343"/>
                <a:gd name="T170" fmla="*/ 343 w 343"/>
                <a:gd name="T171" fmla="*/ 343 h 3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43" h="343">
                  <a:moveTo>
                    <a:pt x="218" y="0"/>
                  </a:moveTo>
                  <a:lnTo>
                    <a:pt x="217" y="15"/>
                  </a:lnTo>
                  <a:lnTo>
                    <a:pt x="216" y="32"/>
                  </a:lnTo>
                  <a:lnTo>
                    <a:pt x="215" y="49"/>
                  </a:lnTo>
                  <a:lnTo>
                    <a:pt x="215" y="66"/>
                  </a:lnTo>
                  <a:lnTo>
                    <a:pt x="215" y="82"/>
                  </a:lnTo>
                  <a:lnTo>
                    <a:pt x="217" y="97"/>
                  </a:lnTo>
                  <a:lnTo>
                    <a:pt x="221" y="112"/>
                  </a:lnTo>
                  <a:lnTo>
                    <a:pt x="229" y="126"/>
                  </a:lnTo>
                  <a:lnTo>
                    <a:pt x="343" y="156"/>
                  </a:lnTo>
                  <a:lnTo>
                    <a:pt x="343" y="166"/>
                  </a:lnTo>
                  <a:lnTo>
                    <a:pt x="239" y="229"/>
                  </a:lnTo>
                  <a:lnTo>
                    <a:pt x="239" y="242"/>
                  </a:lnTo>
                  <a:lnTo>
                    <a:pt x="240" y="256"/>
                  </a:lnTo>
                  <a:lnTo>
                    <a:pt x="240" y="268"/>
                  </a:lnTo>
                  <a:lnTo>
                    <a:pt x="242" y="280"/>
                  </a:lnTo>
                  <a:lnTo>
                    <a:pt x="242" y="291"/>
                  </a:lnTo>
                  <a:lnTo>
                    <a:pt x="242" y="303"/>
                  </a:lnTo>
                  <a:lnTo>
                    <a:pt x="241" y="317"/>
                  </a:lnTo>
                  <a:lnTo>
                    <a:pt x="239" y="332"/>
                  </a:lnTo>
                  <a:lnTo>
                    <a:pt x="226" y="326"/>
                  </a:lnTo>
                  <a:lnTo>
                    <a:pt x="216" y="319"/>
                  </a:lnTo>
                  <a:lnTo>
                    <a:pt x="207" y="309"/>
                  </a:lnTo>
                  <a:lnTo>
                    <a:pt x="198" y="300"/>
                  </a:lnTo>
                  <a:lnTo>
                    <a:pt x="189" y="288"/>
                  </a:lnTo>
                  <a:lnTo>
                    <a:pt x="181" y="278"/>
                  </a:lnTo>
                  <a:lnTo>
                    <a:pt x="173" y="268"/>
                  </a:lnTo>
                  <a:lnTo>
                    <a:pt x="166" y="260"/>
                  </a:lnTo>
                  <a:lnTo>
                    <a:pt x="62" y="343"/>
                  </a:lnTo>
                  <a:lnTo>
                    <a:pt x="56" y="334"/>
                  </a:lnTo>
                  <a:lnTo>
                    <a:pt x="53" y="325"/>
                  </a:lnTo>
                  <a:lnTo>
                    <a:pt x="52" y="315"/>
                  </a:lnTo>
                  <a:lnTo>
                    <a:pt x="56" y="306"/>
                  </a:lnTo>
                  <a:lnTo>
                    <a:pt x="58" y="296"/>
                  </a:lnTo>
                  <a:lnTo>
                    <a:pt x="62" y="286"/>
                  </a:lnTo>
                  <a:lnTo>
                    <a:pt x="67" y="277"/>
                  </a:lnTo>
                  <a:lnTo>
                    <a:pt x="73" y="270"/>
                  </a:lnTo>
                  <a:lnTo>
                    <a:pt x="104" y="218"/>
                  </a:lnTo>
                  <a:lnTo>
                    <a:pt x="91" y="207"/>
                  </a:lnTo>
                  <a:lnTo>
                    <a:pt x="77" y="197"/>
                  </a:lnTo>
                  <a:lnTo>
                    <a:pt x="61" y="188"/>
                  </a:lnTo>
                  <a:lnTo>
                    <a:pt x="48" y="180"/>
                  </a:lnTo>
                  <a:lnTo>
                    <a:pt x="33" y="170"/>
                  </a:lnTo>
                  <a:lnTo>
                    <a:pt x="21" y="161"/>
                  </a:lnTo>
                  <a:lnTo>
                    <a:pt x="8" y="149"/>
                  </a:lnTo>
                  <a:lnTo>
                    <a:pt x="0" y="136"/>
                  </a:lnTo>
                  <a:lnTo>
                    <a:pt x="8" y="128"/>
                  </a:lnTo>
                  <a:lnTo>
                    <a:pt x="18" y="125"/>
                  </a:lnTo>
                  <a:lnTo>
                    <a:pt x="28" y="122"/>
                  </a:lnTo>
                  <a:lnTo>
                    <a:pt x="41" y="122"/>
                  </a:lnTo>
                  <a:lnTo>
                    <a:pt x="52" y="122"/>
                  </a:lnTo>
                  <a:lnTo>
                    <a:pt x="64" y="123"/>
                  </a:lnTo>
                  <a:lnTo>
                    <a:pt x="73" y="125"/>
                  </a:lnTo>
                  <a:lnTo>
                    <a:pt x="83" y="126"/>
                  </a:lnTo>
                  <a:lnTo>
                    <a:pt x="197" y="0"/>
                  </a:lnTo>
                  <a:lnTo>
                    <a:pt x="2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243" name="Freeform 117"/>
            <p:cNvSpPr>
              <a:spLocks/>
            </p:cNvSpPr>
            <p:nvPr/>
          </p:nvSpPr>
          <p:spPr bwMode="auto">
            <a:xfrm>
              <a:off x="3977" y="739"/>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155" y="104"/>
                  </a:moveTo>
                  <a:lnTo>
                    <a:pt x="166" y="107"/>
                  </a:lnTo>
                  <a:lnTo>
                    <a:pt x="180" y="111"/>
                  </a:lnTo>
                  <a:lnTo>
                    <a:pt x="193" y="114"/>
                  </a:lnTo>
                  <a:lnTo>
                    <a:pt x="207" y="119"/>
                  </a:lnTo>
                  <a:lnTo>
                    <a:pt x="219" y="122"/>
                  </a:lnTo>
                  <a:lnTo>
                    <a:pt x="233" y="127"/>
                  </a:lnTo>
                  <a:lnTo>
                    <a:pt x="245" y="130"/>
                  </a:lnTo>
                  <a:lnTo>
                    <a:pt x="259" y="135"/>
                  </a:lnTo>
                  <a:lnTo>
                    <a:pt x="187" y="166"/>
                  </a:lnTo>
                  <a:lnTo>
                    <a:pt x="176" y="249"/>
                  </a:lnTo>
                  <a:lnTo>
                    <a:pt x="167" y="241"/>
                  </a:lnTo>
                  <a:lnTo>
                    <a:pt x="161" y="233"/>
                  </a:lnTo>
                  <a:lnTo>
                    <a:pt x="155" y="225"/>
                  </a:lnTo>
                  <a:lnTo>
                    <a:pt x="149" y="217"/>
                  </a:lnTo>
                  <a:lnTo>
                    <a:pt x="142" y="209"/>
                  </a:lnTo>
                  <a:lnTo>
                    <a:pt x="137" y="201"/>
                  </a:lnTo>
                  <a:lnTo>
                    <a:pt x="130" y="193"/>
                  </a:lnTo>
                  <a:lnTo>
                    <a:pt x="124" y="187"/>
                  </a:lnTo>
                  <a:lnTo>
                    <a:pt x="52" y="238"/>
                  </a:lnTo>
                  <a:lnTo>
                    <a:pt x="52" y="229"/>
                  </a:lnTo>
                  <a:lnTo>
                    <a:pt x="57" y="220"/>
                  </a:lnTo>
                  <a:lnTo>
                    <a:pt x="61" y="210"/>
                  </a:lnTo>
                  <a:lnTo>
                    <a:pt x="68" y="200"/>
                  </a:lnTo>
                  <a:lnTo>
                    <a:pt x="75" y="189"/>
                  </a:lnTo>
                  <a:lnTo>
                    <a:pt x="81" y="177"/>
                  </a:lnTo>
                  <a:lnTo>
                    <a:pt x="87" y="166"/>
                  </a:lnTo>
                  <a:lnTo>
                    <a:pt x="93" y="156"/>
                  </a:lnTo>
                  <a:lnTo>
                    <a:pt x="0" y="104"/>
                  </a:lnTo>
                  <a:lnTo>
                    <a:pt x="62" y="104"/>
                  </a:lnTo>
                  <a:lnTo>
                    <a:pt x="70" y="87"/>
                  </a:lnTo>
                  <a:lnTo>
                    <a:pt x="80" y="74"/>
                  </a:lnTo>
                  <a:lnTo>
                    <a:pt x="90" y="60"/>
                  </a:lnTo>
                  <a:lnTo>
                    <a:pt x="103" y="48"/>
                  </a:lnTo>
                  <a:lnTo>
                    <a:pt x="114" y="34"/>
                  </a:lnTo>
                  <a:lnTo>
                    <a:pt x="126" y="23"/>
                  </a:lnTo>
                  <a:lnTo>
                    <a:pt x="135" y="11"/>
                  </a:lnTo>
                  <a:lnTo>
                    <a:pt x="145" y="0"/>
                  </a:lnTo>
                  <a:lnTo>
                    <a:pt x="155"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244" name="Freeform 118"/>
            <p:cNvSpPr>
              <a:spLocks/>
            </p:cNvSpPr>
            <p:nvPr/>
          </p:nvSpPr>
          <p:spPr bwMode="auto">
            <a:xfrm>
              <a:off x="3973" y="542"/>
              <a:ext cx="58" cy="58"/>
            </a:xfrm>
            <a:custGeom>
              <a:avLst/>
              <a:gdLst>
                <a:gd name="T0" fmla="*/ 0 w 290"/>
                <a:gd name="T1" fmla="*/ 0 h 290"/>
                <a:gd name="T2" fmla="*/ 0 w 290"/>
                <a:gd name="T3" fmla="*/ 0 h 290"/>
                <a:gd name="T4" fmla="*/ 0 w 290"/>
                <a:gd name="T5" fmla="*/ 0 h 290"/>
                <a:gd name="T6" fmla="*/ 0 w 290"/>
                <a:gd name="T7" fmla="*/ 0 h 290"/>
                <a:gd name="T8" fmla="*/ 0 w 290"/>
                <a:gd name="T9" fmla="*/ 0 h 290"/>
                <a:gd name="T10" fmla="*/ 0 w 290"/>
                <a:gd name="T11" fmla="*/ 0 h 290"/>
                <a:gd name="T12" fmla="*/ 0 w 290"/>
                <a:gd name="T13" fmla="*/ 0 h 290"/>
                <a:gd name="T14" fmla="*/ 0 w 290"/>
                <a:gd name="T15" fmla="*/ 0 h 290"/>
                <a:gd name="T16" fmla="*/ 0 w 290"/>
                <a:gd name="T17" fmla="*/ 0 h 290"/>
                <a:gd name="T18" fmla="*/ 0 w 290"/>
                <a:gd name="T19" fmla="*/ 0 h 290"/>
                <a:gd name="T20" fmla="*/ 0 w 290"/>
                <a:gd name="T21" fmla="*/ 0 h 290"/>
                <a:gd name="T22" fmla="*/ 0 w 290"/>
                <a:gd name="T23" fmla="*/ 0 h 290"/>
                <a:gd name="T24" fmla="*/ 0 w 290"/>
                <a:gd name="T25" fmla="*/ 0 h 290"/>
                <a:gd name="T26" fmla="*/ 0 w 290"/>
                <a:gd name="T27" fmla="*/ 0 h 290"/>
                <a:gd name="T28" fmla="*/ 0 w 290"/>
                <a:gd name="T29" fmla="*/ 0 h 290"/>
                <a:gd name="T30" fmla="*/ 0 w 290"/>
                <a:gd name="T31" fmla="*/ 0 h 290"/>
                <a:gd name="T32" fmla="*/ 0 w 290"/>
                <a:gd name="T33" fmla="*/ 0 h 290"/>
                <a:gd name="T34" fmla="*/ 0 w 290"/>
                <a:gd name="T35" fmla="*/ 0 h 290"/>
                <a:gd name="T36" fmla="*/ 0 w 290"/>
                <a:gd name="T37" fmla="*/ 0 h 290"/>
                <a:gd name="T38" fmla="*/ 0 w 290"/>
                <a:gd name="T39" fmla="*/ 0 h 290"/>
                <a:gd name="T40" fmla="*/ 0 w 290"/>
                <a:gd name="T41" fmla="*/ 0 h 290"/>
                <a:gd name="T42" fmla="*/ 0 w 290"/>
                <a:gd name="T43" fmla="*/ 0 h 290"/>
                <a:gd name="T44" fmla="*/ 0 w 290"/>
                <a:gd name="T45" fmla="*/ 0 h 290"/>
                <a:gd name="T46" fmla="*/ 0 w 290"/>
                <a:gd name="T47" fmla="*/ 0 h 290"/>
                <a:gd name="T48" fmla="*/ 0 w 290"/>
                <a:gd name="T49" fmla="*/ 0 h 290"/>
                <a:gd name="T50" fmla="*/ 0 w 290"/>
                <a:gd name="T51" fmla="*/ 0 h 290"/>
                <a:gd name="T52" fmla="*/ 0 w 290"/>
                <a:gd name="T53" fmla="*/ 0 h 290"/>
                <a:gd name="T54" fmla="*/ 0 w 290"/>
                <a:gd name="T55" fmla="*/ 0 h 290"/>
                <a:gd name="T56" fmla="*/ 0 w 290"/>
                <a:gd name="T57" fmla="*/ 0 h 290"/>
                <a:gd name="T58" fmla="*/ 0 w 290"/>
                <a:gd name="T59" fmla="*/ 0 h 290"/>
                <a:gd name="T60" fmla="*/ 0 w 290"/>
                <a:gd name="T61" fmla="*/ 0 h 290"/>
                <a:gd name="T62" fmla="*/ 0 w 290"/>
                <a:gd name="T63" fmla="*/ 0 h 290"/>
                <a:gd name="T64" fmla="*/ 0 w 290"/>
                <a:gd name="T65" fmla="*/ 0 h 290"/>
                <a:gd name="T66" fmla="*/ 0 w 290"/>
                <a:gd name="T67" fmla="*/ 0 h 290"/>
                <a:gd name="T68" fmla="*/ 0 w 290"/>
                <a:gd name="T69" fmla="*/ 0 h 290"/>
                <a:gd name="T70" fmla="*/ 0 w 290"/>
                <a:gd name="T71" fmla="*/ 0 h 290"/>
                <a:gd name="T72" fmla="*/ 0 w 290"/>
                <a:gd name="T73" fmla="*/ 0 h 290"/>
                <a:gd name="T74" fmla="*/ 0 w 290"/>
                <a:gd name="T75" fmla="*/ 0 h 290"/>
                <a:gd name="T76" fmla="*/ 0 w 290"/>
                <a:gd name="T77" fmla="*/ 0 h 290"/>
                <a:gd name="T78" fmla="*/ 0 w 290"/>
                <a:gd name="T79" fmla="*/ 0 h 290"/>
                <a:gd name="T80" fmla="*/ 0 w 290"/>
                <a:gd name="T81" fmla="*/ 0 h 290"/>
                <a:gd name="T82" fmla="*/ 0 w 290"/>
                <a:gd name="T83" fmla="*/ 0 h 290"/>
                <a:gd name="T84" fmla="*/ 0 w 290"/>
                <a:gd name="T85" fmla="*/ 0 h 290"/>
                <a:gd name="T86" fmla="*/ 0 w 290"/>
                <a:gd name="T87" fmla="*/ 0 h 290"/>
                <a:gd name="T88" fmla="*/ 0 w 290"/>
                <a:gd name="T89" fmla="*/ 0 h 290"/>
                <a:gd name="T90" fmla="*/ 0 w 290"/>
                <a:gd name="T91" fmla="*/ 0 h 290"/>
                <a:gd name="T92" fmla="*/ 0 w 290"/>
                <a:gd name="T93" fmla="*/ 0 h 290"/>
                <a:gd name="T94" fmla="*/ 0 w 290"/>
                <a:gd name="T95" fmla="*/ 0 h 290"/>
                <a:gd name="T96" fmla="*/ 0 w 290"/>
                <a:gd name="T97" fmla="*/ 0 h 290"/>
                <a:gd name="T98" fmla="*/ 0 w 290"/>
                <a:gd name="T99" fmla="*/ 0 h 290"/>
                <a:gd name="T100" fmla="*/ 0 w 290"/>
                <a:gd name="T101" fmla="*/ 0 h 290"/>
                <a:gd name="T102" fmla="*/ 0 w 290"/>
                <a:gd name="T103" fmla="*/ 0 h 290"/>
                <a:gd name="T104" fmla="*/ 0 w 290"/>
                <a:gd name="T105" fmla="*/ 0 h 290"/>
                <a:gd name="T106" fmla="*/ 0 w 290"/>
                <a:gd name="T107" fmla="*/ 0 h 290"/>
                <a:gd name="T108" fmla="*/ 0 w 290"/>
                <a:gd name="T109" fmla="*/ 0 h 290"/>
                <a:gd name="T110" fmla="*/ 0 w 290"/>
                <a:gd name="T111" fmla="*/ 0 h 290"/>
                <a:gd name="T112" fmla="*/ 0 w 290"/>
                <a:gd name="T113" fmla="*/ 0 h 290"/>
                <a:gd name="T114" fmla="*/ 0 w 290"/>
                <a:gd name="T115" fmla="*/ 0 h 290"/>
                <a:gd name="T116" fmla="*/ 0 w 290"/>
                <a:gd name="T117" fmla="*/ 0 h 290"/>
                <a:gd name="T118" fmla="*/ 0 w 290"/>
                <a:gd name="T119" fmla="*/ 0 h 290"/>
                <a:gd name="T120" fmla="*/ 0 w 290"/>
                <a:gd name="T121" fmla="*/ 0 h 290"/>
                <a:gd name="T122" fmla="*/ 0 w 290"/>
                <a:gd name="T123" fmla="*/ 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0"/>
                <a:gd name="T187" fmla="*/ 0 h 290"/>
                <a:gd name="T188" fmla="*/ 290 w 290"/>
                <a:gd name="T189" fmla="*/ 290 h 29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0" h="290">
                  <a:moveTo>
                    <a:pt x="197" y="94"/>
                  </a:moveTo>
                  <a:lnTo>
                    <a:pt x="205" y="94"/>
                  </a:lnTo>
                  <a:lnTo>
                    <a:pt x="217" y="94"/>
                  </a:lnTo>
                  <a:lnTo>
                    <a:pt x="230" y="94"/>
                  </a:lnTo>
                  <a:lnTo>
                    <a:pt x="244" y="96"/>
                  </a:lnTo>
                  <a:lnTo>
                    <a:pt x="256" y="97"/>
                  </a:lnTo>
                  <a:lnTo>
                    <a:pt x="270" y="102"/>
                  </a:lnTo>
                  <a:lnTo>
                    <a:pt x="280" y="106"/>
                  </a:lnTo>
                  <a:lnTo>
                    <a:pt x="290" y="114"/>
                  </a:lnTo>
                  <a:lnTo>
                    <a:pt x="278" y="126"/>
                  </a:lnTo>
                  <a:lnTo>
                    <a:pt x="263" y="137"/>
                  </a:lnTo>
                  <a:lnTo>
                    <a:pt x="246" y="145"/>
                  </a:lnTo>
                  <a:lnTo>
                    <a:pt x="230" y="152"/>
                  </a:lnTo>
                  <a:lnTo>
                    <a:pt x="215" y="160"/>
                  </a:lnTo>
                  <a:lnTo>
                    <a:pt x="208" y="172"/>
                  </a:lnTo>
                  <a:lnTo>
                    <a:pt x="206" y="186"/>
                  </a:lnTo>
                  <a:lnTo>
                    <a:pt x="218" y="208"/>
                  </a:lnTo>
                  <a:lnTo>
                    <a:pt x="221" y="215"/>
                  </a:lnTo>
                  <a:lnTo>
                    <a:pt x="224" y="223"/>
                  </a:lnTo>
                  <a:lnTo>
                    <a:pt x="227" y="230"/>
                  </a:lnTo>
                  <a:lnTo>
                    <a:pt x="230" y="238"/>
                  </a:lnTo>
                  <a:lnTo>
                    <a:pt x="230" y="245"/>
                  </a:lnTo>
                  <a:lnTo>
                    <a:pt x="231" y="254"/>
                  </a:lnTo>
                  <a:lnTo>
                    <a:pt x="230" y="261"/>
                  </a:lnTo>
                  <a:lnTo>
                    <a:pt x="228" y="270"/>
                  </a:lnTo>
                  <a:lnTo>
                    <a:pt x="215" y="268"/>
                  </a:lnTo>
                  <a:lnTo>
                    <a:pt x="205" y="262"/>
                  </a:lnTo>
                  <a:lnTo>
                    <a:pt x="195" y="254"/>
                  </a:lnTo>
                  <a:lnTo>
                    <a:pt x="186" y="246"/>
                  </a:lnTo>
                  <a:lnTo>
                    <a:pt x="176" y="235"/>
                  </a:lnTo>
                  <a:lnTo>
                    <a:pt x="166" y="225"/>
                  </a:lnTo>
                  <a:lnTo>
                    <a:pt x="156" y="216"/>
                  </a:lnTo>
                  <a:lnTo>
                    <a:pt x="145" y="208"/>
                  </a:lnTo>
                  <a:lnTo>
                    <a:pt x="52" y="290"/>
                  </a:lnTo>
                  <a:lnTo>
                    <a:pt x="41" y="280"/>
                  </a:lnTo>
                  <a:lnTo>
                    <a:pt x="41" y="264"/>
                  </a:lnTo>
                  <a:lnTo>
                    <a:pt x="46" y="251"/>
                  </a:lnTo>
                  <a:lnTo>
                    <a:pt x="52" y="236"/>
                  </a:lnTo>
                  <a:lnTo>
                    <a:pt x="59" y="223"/>
                  </a:lnTo>
                  <a:lnTo>
                    <a:pt x="66" y="208"/>
                  </a:lnTo>
                  <a:lnTo>
                    <a:pt x="76" y="194"/>
                  </a:lnTo>
                  <a:lnTo>
                    <a:pt x="84" y="180"/>
                  </a:lnTo>
                  <a:lnTo>
                    <a:pt x="93" y="166"/>
                  </a:lnTo>
                  <a:lnTo>
                    <a:pt x="80" y="160"/>
                  </a:lnTo>
                  <a:lnTo>
                    <a:pt x="67" y="156"/>
                  </a:lnTo>
                  <a:lnTo>
                    <a:pt x="55" y="149"/>
                  </a:lnTo>
                  <a:lnTo>
                    <a:pt x="43" y="143"/>
                  </a:lnTo>
                  <a:lnTo>
                    <a:pt x="29" y="136"/>
                  </a:lnTo>
                  <a:lnTo>
                    <a:pt x="18" y="129"/>
                  </a:lnTo>
                  <a:lnTo>
                    <a:pt x="7" y="121"/>
                  </a:lnTo>
                  <a:lnTo>
                    <a:pt x="0" y="114"/>
                  </a:lnTo>
                  <a:lnTo>
                    <a:pt x="0" y="104"/>
                  </a:lnTo>
                  <a:lnTo>
                    <a:pt x="104" y="94"/>
                  </a:lnTo>
                  <a:lnTo>
                    <a:pt x="156" y="0"/>
                  </a:lnTo>
                  <a:lnTo>
                    <a:pt x="162" y="7"/>
                  </a:lnTo>
                  <a:lnTo>
                    <a:pt x="169" y="17"/>
                  </a:lnTo>
                  <a:lnTo>
                    <a:pt x="174" y="27"/>
                  </a:lnTo>
                  <a:lnTo>
                    <a:pt x="179" y="38"/>
                  </a:lnTo>
                  <a:lnTo>
                    <a:pt x="184" y="50"/>
                  </a:lnTo>
                  <a:lnTo>
                    <a:pt x="188" y="63"/>
                  </a:lnTo>
                  <a:lnTo>
                    <a:pt x="193" y="77"/>
                  </a:lnTo>
                  <a:lnTo>
                    <a:pt x="197"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245" name="Freeform 119"/>
            <p:cNvSpPr>
              <a:spLocks/>
            </p:cNvSpPr>
            <p:nvPr/>
          </p:nvSpPr>
          <p:spPr bwMode="auto">
            <a:xfrm>
              <a:off x="3981" y="548"/>
              <a:ext cx="42" cy="44"/>
            </a:xfrm>
            <a:custGeom>
              <a:avLst/>
              <a:gdLst>
                <a:gd name="T0" fmla="*/ 0 w 208"/>
                <a:gd name="T1" fmla="*/ 0 h 218"/>
                <a:gd name="T2" fmla="*/ 0 w 208"/>
                <a:gd name="T3" fmla="*/ 0 h 218"/>
                <a:gd name="T4" fmla="*/ 0 w 208"/>
                <a:gd name="T5" fmla="*/ 0 h 218"/>
                <a:gd name="T6" fmla="*/ 0 w 208"/>
                <a:gd name="T7" fmla="*/ 0 h 218"/>
                <a:gd name="T8" fmla="*/ 0 w 208"/>
                <a:gd name="T9" fmla="*/ 0 h 218"/>
                <a:gd name="T10" fmla="*/ 0 w 208"/>
                <a:gd name="T11" fmla="*/ 0 h 218"/>
                <a:gd name="T12" fmla="*/ 0 w 208"/>
                <a:gd name="T13" fmla="*/ 0 h 218"/>
                <a:gd name="T14" fmla="*/ 0 w 208"/>
                <a:gd name="T15" fmla="*/ 0 h 218"/>
                <a:gd name="T16" fmla="*/ 0 w 208"/>
                <a:gd name="T17" fmla="*/ 0 h 218"/>
                <a:gd name="T18" fmla="*/ 0 w 208"/>
                <a:gd name="T19" fmla="*/ 0 h 218"/>
                <a:gd name="T20" fmla="*/ 0 w 208"/>
                <a:gd name="T21" fmla="*/ 0 h 218"/>
                <a:gd name="T22" fmla="*/ 0 w 208"/>
                <a:gd name="T23" fmla="*/ 0 h 218"/>
                <a:gd name="T24" fmla="*/ 0 w 208"/>
                <a:gd name="T25" fmla="*/ 0 h 218"/>
                <a:gd name="T26" fmla="*/ 0 w 208"/>
                <a:gd name="T27" fmla="*/ 0 h 218"/>
                <a:gd name="T28" fmla="*/ 0 w 208"/>
                <a:gd name="T29" fmla="*/ 0 h 218"/>
                <a:gd name="T30" fmla="*/ 0 w 208"/>
                <a:gd name="T31" fmla="*/ 0 h 218"/>
                <a:gd name="T32" fmla="*/ 0 w 208"/>
                <a:gd name="T33" fmla="*/ 0 h 218"/>
                <a:gd name="T34" fmla="*/ 0 w 208"/>
                <a:gd name="T35" fmla="*/ 0 h 218"/>
                <a:gd name="T36" fmla="*/ 0 w 208"/>
                <a:gd name="T37" fmla="*/ 0 h 218"/>
                <a:gd name="T38" fmla="*/ 0 w 208"/>
                <a:gd name="T39" fmla="*/ 0 h 218"/>
                <a:gd name="T40" fmla="*/ 0 w 208"/>
                <a:gd name="T41" fmla="*/ 0 h 218"/>
                <a:gd name="T42" fmla="*/ 0 w 208"/>
                <a:gd name="T43" fmla="*/ 0 h 218"/>
                <a:gd name="T44" fmla="*/ 0 w 208"/>
                <a:gd name="T45" fmla="*/ 0 h 218"/>
                <a:gd name="T46" fmla="*/ 0 w 208"/>
                <a:gd name="T47" fmla="*/ 0 h 218"/>
                <a:gd name="T48" fmla="*/ 0 w 208"/>
                <a:gd name="T49" fmla="*/ 0 h 218"/>
                <a:gd name="T50" fmla="*/ 0 w 208"/>
                <a:gd name="T51" fmla="*/ 0 h 218"/>
                <a:gd name="T52" fmla="*/ 0 w 208"/>
                <a:gd name="T53" fmla="*/ 0 h 218"/>
                <a:gd name="T54" fmla="*/ 0 w 208"/>
                <a:gd name="T55" fmla="*/ 0 h 218"/>
                <a:gd name="T56" fmla="*/ 0 w 208"/>
                <a:gd name="T57" fmla="*/ 0 h 218"/>
                <a:gd name="T58" fmla="*/ 0 w 208"/>
                <a:gd name="T59" fmla="*/ 0 h 218"/>
                <a:gd name="T60" fmla="*/ 0 w 208"/>
                <a:gd name="T61" fmla="*/ 0 h 218"/>
                <a:gd name="T62" fmla="*/ 0 w 208"/>
                <a:gd name="T63" fmla="*/ 0 h 218"/>
                <a:gd name="T64" fmla="*/ 0 w 208"/>
                <a:gd name="T65" fmla="*/ 0 h 218"/>
                <a:gd name="T66" fmla="*/ 0 w 208"/>
                <a:gd name="T67" fmla="*/ 0 h 218"/>
                <a:gd name="T68" fmla="*/ 0 w 208"/>
                <a:gd name="T69" fmla="*/ 0 h 218"/>
                <a:gd name="T70" fmla="*/ 0 w 208"/>
                <a:gd name="T71" fmla="*/ 0 h 218"/>
                <a:gd name="T72" fmla="*/ 0 w 208"/>
                <a:gd name="T73" fmla="*/ 0 h 218"/>
                <a:gd name="T74" fmla="*/ 0 w 208"/>
                <a:gd name="T75" fmla="*/ 0 h 218"/>
                <a:gd name="T76" fmla="*/ 0 w 208"/>
                <a:gd name="T77" fmla="*/ 0 h 2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18"/>
                <a:gd name="T119" fmla="*/ 208 w 208"/>
                <a:gd name="T120" fmla="*/ 218 h 2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18">
                  <a:moveTo>
                    <a:pt x="156" y="82"/>
                  </a:moveTo>
                  <a:lnTo>
                    <a:pt x="208" y="82"/>
                  </a:lnTo>
                  <a:lnTo>
                    <a:pt x="156" y="124"/>
                  </a:lnTo>
                  <a:lnTo>
                    <a:pt x="156" y="134"/>
                  </a:lnTo>
                  <a:lnTo>
                    <a:pt x="157" y="145"/>
                  </a:lnTo>
                  <a:lnTo>
                    <a:pt x="159" y="155"/>
                  </a:lnTo>
                  <a:lnTo>
                    <a:pt x="161" y="166"/>
                  </a:lnTo>
                  <a:lnTo>
                    <a:pt x="162" y="175"/>
                  </a:lnTo>
                  <a:lnTo>
                    <a:pt x="164" y="185"/>
                  </a:lnTo>
                  <a:lnTo>
                    <a:pt x="165" y="195"/>
                  </a:lnTo>
                  <a:lnTo>
                    <a:pt x="167" y="207"/>
                  </a:lnTo>
                  <a:lnTo>
                    <a:pt x="104" y="144"/>
                  </a:lnTo>
                  <a:lnTo>
                    <a:pt x="32" y="218"/>
                  </a:lnTo>
                  <a:lnTo>
                    <a:pt x="33" y="202"/>
                  </a:lnTo>
                  <a:lnTo>
                    <a:pt x="38" y="188"/>
                  </a:lnTo>
                  <a:lnTo>
                    <a:pt x="44" y="176"/>
                  </a:lnTo>
                  <a:lnTo>
                    <a:pt x="52" y="166"/>
                  </a:lnTo>
                  <a:lnTo>
                    <a:pt x="59" y="153"/>
                  </a:lnTo>
                  <a:lnTo>
                    <a:pt x="66" y="141"/>
                  </a:lnTo>
                  <a:lnTo>
                    <a:pt x="70" y="127"/>
                  </a:lnTo>
                  <a:lnTo>
                    <a:pt x="73" y="114"/>
                  </a:lnTo>
                  <a:lnTo>
                    <a:pt x="0" y="82"/>
                  </a:lnTo>
                  <a:lnTo>
                    <a:pt x="7" y="82"/>
                  </a:lnTo>
                  <a:lnTo>
                    <a:pt x="15" y="82"/>
                  </a:lnTo>
                  <a:lnTo>
                    <a:pt x="23" y="82"/>
                  </a:lnTo>
                  <a:lnTo>
                    <a:pt x="32" y="82"/>
                  </a:lnTo>
                  <a:lnTo>
                    <a:pt x="41" y="82"/>
                  </a:lnTo>
                  <a:lnTo>
                    <a:pt x="50" y="82"/>
                  </a:lnTo>
                  <a:lnTo>
                    <a:pt x="60" y="82"/>
                  </a:lnTo>
                  <a:lnTo>
                    <a:pt x="73" y="82"/>
                  </a:lnTo>
                  <a:lnTo>
                    <a:pt x="115" y="0"/>
                  </a:lnTo>
                  <a:lnTo>
                    <a:pt x="120" y="7"/>
                  </a:lnTo>
                  <a:lnTo>
                    <a:pt x="125" y="19"/>
                  </a:lnTo>
                  <a:lnTo>
                    <a:pt x="127" y="31"/>
                  </a:lnTo>
                  <a:lnTo>
                    <a:pt x="130" y="44"/>
                  </a:lnTo>
                  <a:lnTo>
                    <a:pt x="134" y="55"/>
                  </a:lnTo>
                  <a:lnTo>
                    <a:pt x="138" y="66"/>
                  </a:lnTo>
                  <a:lnTo>
                    <a:pt x="145" y="75"/>
                  </a:lnTo>
                  <a:lnTo>
                    <a:pt x="156" y="8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246" name="Freeform 120"/>
            <p:cNvSpPr>
              <a:spLocks/>
            </p:cNvSpPr>
            <p:nvPr/>
          </p:nvSpPr>
          <p:spPr bwMode="auto">
            <a:xfrm>
              <a:off x="4081" y="670"/>
              <a:ext cx="58" cy="58"/>
            </a:xfrm>
            <a:custGeom>
              <a:avLst/>
              <a:gdLst>
                <a:gd name="T0" fmla="*/ 0 w 289"/>
                <a:gd name="T1" fmla="*/ 0 h 290"/>
                <a:gd name="T2" fmla="*/ 0 w 289"/>
                <a:gd name="T3" fmla="*/ 0 h 290"/>
                <a:gd name="T4" fmla="*/ 0 w 289"/>
                <a:gd name="T5" fmla="*/ 0 h 290"/>
                <a:gd name="T6" fmla="*/ 0 w 289"/>
                <a:gd name="T7" fmla="*/ 0 h 290"/>
                <a:gd name="T8" fmla="*/ 0 w 289"/>
                <a:gd name="T9" fmla="*/ 0 h 290"/>
                <a:gd name="T10" fmla="*/ 0 w 289"/>
                <a:gd name="T11" fmla="*/ 0 h 290"/>
                <a:gd name="T12" fmla="*/ 0 w 289"/>
                <a:gd name="T13" fmla="*/ 0 h 290"/>
                <a:gd name="T14" fmla="*/ 0 w 289"/>
                <a:gd name="T15" fmla="*/ 0 h 290"/>
                <a:gd name="T16" fmla="*/ 0 w 289"/>
                <a:gd name="T17" fmla="*/ 0 h 290"/>
                <a:gd name="T18" fmla="*/ 0 w 289"/>
                <a:gd name="T19" fmla="*/ 0 h 290"/>
                <a:gd name="T20" fmla="*/ 0 w 289"/>
                <a:gd name="T21" fmla="*/ 0 h 290"/>
                <a:gd name="T22" fmla="*/ 0 w 289"/>
                <a:gd name="T23" fmla="*/ 0 h 290"/>
                <a:gd name="T24" fmla="*/ 0 w 289"/>
                <a:gd name="T25" fmla="*/ 0 h 290"/>
                <a:gd name="T26" fmla="*/ 0 w 289"/>
                <a:gd name="T27" fmla="*/ 0 h 290"/>
                <a:gd name="T28" fmla="*/ 0 w 289"/>
                <a:gd name="T29" fmla="*/ 0 h 290"/>
                <a:gd name="T30" fmla="*/ 0 w 289"/>
                <a:gd name="T31" fmla="*/ 0 h 290"/>
                <a:gd name="T32" fmla="*/ 0 w 289"/>
                <a:gd name="T33" fmla="*/ 0 h 290"/>
                <a:gd name="T34" fmla="*/ 0 w 289"/>
                <a:gd name="T35" fmla="*/ 0 h 290"/>
                <a:gd name="T36" fmla="*/ 0 w 289"/>
                <a:gd name="T37" fmla="*/ 0 h 290"/>
                <a:gd name="T38" fmla="*/ 0 w 289"/>
                <a:gd name="T39" fmla="*/ 0 h 290"/>
                <a:gd name="T40" fmla="*/ 0 w 289"/>
                <a:gd name="T41" fmla="*/ 0 h 290"/>
                <a:gd name="T42" fmla="*/ 0 w 289"/>
                <a:gd name="T43" fmla="*/ 0 h 290"/>
                <a:gd name="T44" fmla="*/ 0 w 289"/>
                <a:gd name="T45" fmla="*/ 0 h 290"/>
                <a:gd name="T46" fmla="*/ 0 w 289"/>
                <a:gd name="T47" fmla="*/ 0 h 290"/>
                <a:gd name="T48" fmla="*/ 0 w 289"/>
                <a:gd name="T49" fmla="*/ 0 h 290"/>
                <a:gd name="T50" fmla="*/ 0 w 289"/>
                <a:gd name="T51" fmla="*/ 0 h 290"/>
                <a:gd name="T52" fmla="*/ 0 w 289"/>
                <a:gd name="T53" fmla="*/ 0 h 290"/>
                <a:gd name="T54" fmla="*/ 0 w 289"/>
                <a:gd name="T55" fmla="*/ 0 h 290"/>
                <a:gd name="T56" fmla="*/ 0 w 289"/>
                <a:gd name="T57" fmla="*/ 0 h 290"/>
                <a:gd name="T58" fmla="*/ 0 w 289"/>
                <a:gd name="T59" fmla="*/ 0 h 290"/>
                <a:gd name="T60" fmla="*/ 0 w 289"/>
                <a:gd name="T61" fmla="*/ 0 h 290"/>
                <a:gd name="T62" fmla="*/ 0 w 289"/>
                <a:gd name="T63" fmla="*/ 0 h 290"/>
                <a:gd name="T64" fmla="*/ 0 w 289"/>
                <a:gd name="T65" fmla="*/ 0 h 290"/>
                <a:gd name="T66" fmla="*/ 0 w 289"/>
                <a:gd name="T67" fmla="*/ 0 h 290"/>
                <a:gd name="T68" fmla="*/ 0 w 289"/>
                <a:gd name="T69" fmla="*/ 0 h 290"/>
                <a:gd name="T70" fmla="*/ 0 w 289"/>
                <a:gd name="T71" fmla="*/ 0 h 290"/>
                <a:gd name="T72" fmla="*/ 0 w 289"/>
                <a:gd name="T73" fmla="*/ 0 h 290"/>
                <a:gd name="T74" fmla="*/ 0 w 289"/>
                <a:gd name="T75" fmla="*/ 0 h 290"/>
                <a:gd name="T76" fmla="*/ 0 w 289"/>
                <a:gd name="T77" fmla="*/ 0 h 290"/>
                <a:gd name="T78" fmla="*/ 0 w 289"/>
                <a:gd name="T79" fmla="*/ 0 h 290"/>
                <a:gd name="T80" fmla="*/ 0 w 289"/>
                <a:gd name="T81" fmla="*/ 0 h 290"/>
                <a:gd name="T82" fmla="*/ 0 w 289"/>
                <a:gd name="T83" fmla="*/ 0 h 290"/>
                <a:gd name="T84" fmla="*/ 0 w 289"/>
                <a:gd name="T85" fmla="*/ 0 h 290"/>
                <a:gd name="T86" fmla="*/ 0 w 289"/>
                <a:gd name="T87" fmla="*/ 0 h 290"/>
                <a:gd name="T88" fmla="*/ 0 w 289"/>
                <a:gd name="T89" fmla="*/ 0 h 290"/>
                <a:gd name="T90" fmla="*/ 0 w 289"/>
                <a:gd name="T91" fmla="*/ 0 h 290"/>
                <a:gd name="T92" fmla="*/ 0 w 289"/>
                <a:gd name="T93" fmla="*/ 0 h 290"/>
                <a:gd name="T94" fmla="*/ 0 w 289"/>
                <a:gd name="T95" fmla="*/ 0 h 290"/>
                <a:gd name="T96" fmla="*/ 0 w 289"/>
                <a:gd name="T97" fmla="*/ 0 h 290"/>
                <a:gd name="T98" fmla="*/ 0 w 289"/>
                <a:gd name="T99" fmla="*/ 0 h 290"/>
                <a:gd name="T100" fmla="*/ 0 w 289"/>
                <a:gd name="T101" fmla="*/ 0 h 290"/>
                <a:gd name="T102" fmla="*/ 0 w 289"/>
                <a:gd name="T103" fmla="*/ 0 h 290"/>
                <a:gd name="T104" fmla="*/ 0 w 289"/>
                <a:gd name="T105" fmla="*/ 0 h 290"/>
                <a:gd name="T106" fmla="*/ 0 w 289"/>
                <a:gd name="T107" fmla="*/ 0 h 290"/>
                <a:gd name="T108" fmla="*/ 0 w 289"/>
                <a:gd name="T109" fmla="*/ 0 h 290"/>
                <a:gd name="T110" fmla="*/ 0 w 289"/>
                <a:gd name="T111" fmla="*/ 0 h 290"/>
                <a:gd name="T112" fmla="*/ 0 w 289"/>
                <a:gd name="T113" fmla="*/ 0 h 290"/>
                <a:gd name="T114" fmla="*/ 0 w 289"/>
                <a:gd name="T115" fmla="*/ 0 h 290"/>
                <a:gd name="T116" fmla="*/ 0 w 289"/>
                <a:gd name="T117" fmla="*/ 0 h 290"/>
                <a:gd name="T118" fmla="*/ 0 w 289"/>
                <a:gd name="T119" fmla="*/ 0 h 290"/>
                <a:gd name="T120" fmla="*/ 0 w 289"/>
                <a:gd name="T121" fmla="*/ 0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89"/>
                <a:gd name="T184" fmla="*/ 0 h 290"/>
                <a:gd name="T185" fmla="*/ 289 w 289"/>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89" h="290">
                  <a:moveTo>
                    <a:pt x="196" y="94"/>
                  </a:moveTo>
                  <a:lnTo>
                    <a:pt x="207" y="96"/>
                  </a:lnTo>
                  <a:lnTo>
                    <a:pt x="220" y="97"/>
                  </a:lnTo>
                  <a:lnTo>
                    <a:pt x="233" y="98"/>
                  </a:lnTo>
                  <a:lnTo>
                    <a:pt x="246" y="100"/>
                  </a:lnTo>
                  <a:lnTo>
                    <a:pt x="257" y="103"/>
                  </a:lnTo>
                  <a:lnTo>
                    <a:pt x="270" y="107"/>
                  </a:lnTo>
                  <a:lnTo>
                    <a:pt x="279" y="114"/>
                  </a:lnTo>
                  <a:lnTo>
                    <a:pt x="289" y="125"/>
                  </a:lnTo>
                  <a:lnTo>
                    <a:pt x="278" y="134"/>
                  </a:lnTo>
                  <a:lnTo>
                    <a:pt x="263" y="143"/>
                  </a:lnTo>
                  <a:lnTo>
                    <a:pt x="246" y="150"/>
                  </a:lnTo>
                  <a:lnTo>
                    <a:pt x="230" y="159"/>
                  </a:lnTo>
                  <a:lnTo>
                    <a:pt x="217" y="168"/>
                  </a:lnTo>
                  <a:lnTo>
                    <a:pt x="211" y="181"/>
                  </a:lnTo>
                  <a:lnTo>
                    <a:pt x="213" y="196"/>
                  </a:lnTo>
                  <a:lnTo>
                    <a:pt x="227" y="218"/>
                  </a:lnTo>
                  <a:lnTo>
                    <a:pt x="227" y="225"/>
                  </a:lnTo>
                  <a:lnTo>
                    <a:pt x="228" y="233"/>
                  </a:lnTo>
                  <a:lnTo>
                    <a:pt x="228" y="239"/>
                  </a:lnTo>
                  <a:lnTo>
                    <a:pt x="230" y="247"/>
                  </a:lnTo>
                  <a:lnTo>
                    <a:pt x="230" y="253"/>
                  </a:lnTo>
                  <a:lnTo>
                    <a:pt x="231" y="260"/>
                  </a:lnTo>
                  <a:lnTo>
                    <a:pt x="229" y="264"/>
                  </a:lnTo>
                  <a:lnTo>
                    <a:pt x="227" y="270"/>
                  </a:lnTo>
                  <a:lnTo>
                    <a:pt x="215" y="268"/>
                  </a:lnTo>
                  <a:lnTo>
                    <a:pt x="204" y="262"/>
                  </a:lnTo>
                  <a:lnTo>
                    <a:pt x="194" y="255"/>
                  </a:lnTo>
                  <a:lnTo>
                    <a:pt x="185" y="247"/>
                  </a:lnTo>
                  <a:lnTo>
                    <a:pt x="175" y="238"/>
                  </a:lnTo>
                  <a:lnTo>
                    <a:pt x="166" y="229"/>
                  </a:lnTo>
                  <a:lnTo>
                    <a:pt x="155" y="222"/>
                  </a:lnTo>
                  <a:lnTo>
                    <a:pt x="144" y="218"/>
                  </a:lnTo>
                  <a:lnTo>
                    <a:pt x="51" y="290"/>
                  </a:lnTo>
                  <a:lnTo>
                    <a:pt x="40" y="290"/>
                  </a:lnTo>
                  <a:lnTo>
                    <a:pt x="44" y="274"/>
                  </a:lnTo>
                  <a:lnTo>
                    <a:pt x="50" y="258"/>
                  </a:lnTo>
                  <a:lnTo>
                    <a:pt x="55" y="243"/>
                  </a:lnTo>
                  <a:lnTo>
                    <a:pt x="62" y="228"/>
                  </a:lnTo>
                  <a:lnTo>
                    <a:pt x="69" y="212"/>
                  </a:lnTo>
                  <a:lnTo>
                    <a:pt x="77" y="196"/>
                  </a:lnTo>
                  <a:lnTo>
                    <a:pt x="83" y="181"/>
                  </a:lnTo>
                  <a:lnTo>
                    <a:pt x="92" y="166"/>
                  </a:lnTo>
                  <a:lnTo>
                    <a:pt x="80" y="161"/>
                  </a:lnTo>
                  <a:lnTo>
                    <a:pt x="69" y="157"/>
                  </a:lnTo>
                  <a:lnTo>
                    <a:pt x="56" y="152"/>
                  </a:lnTo>
                  <a:lnTo>
                    <a:pt x="46" y="148"/>
                  </a:lnTo>
                  <a:lnTo>
                    <a:pt x="34" y="140"/>
                  </a:lnTo>
                  <a:lnTo>
                    <a:pt x="22" y="133"/>
                  </a:lnTo>
                  <a:lnTo>
                    <a:pt x="10" y="124"/>
                  </a:lnTo>
                  <a:lnTo>
                    <a:pt x="0" y="114"/>
                  </a:lnTo>
                  <a:lnTo>
                    <a:pt x="114" y="94"/>
                  </a:lnTo>
                  <a:lnTo>
                    <a:pt x="155" y="0"/>
                  </a:lnTo>
                  <a:lnTo>
                    <a:pt x="161" y="8"/>
                  </a:lnTo>
                  <a:lnTo>
                    <a:pt x="168" y="18"/>
                  </a:lnTo>
                  <a:lnTo>
                    <a:pt x="174" y="29"/>
                  </a:lnTo>
                  <a:lnTo>
                    <a:pt x="179" y="43"/>
                  </a:lnTo>
                  <a:lnTo>
                    <a:pt x="183" y="55"/>
                  </a:lnTo>
                  <a:lnTo>
                    <a:pt x="187" y="68"/>
                  </a:lnTo>
                  <a:lnTo>
                    <a:pt x="192" y="80"/>
                  </a:lnTo>
                  <a:lnTo>
                    <a:pt x="196"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247" name="Freeform 121"/>
            <p:cNvSpPr>
              <a:spLocks/>
            </p:cNvSpPr>
            <p:nvPr/>
          </p:nvSpPr>
          <p:spPr bwMode="auto">
            <a:xfrm>
              <a:off x="4089" y="679"/>
              <a:ext cx="42" cy="41"/>
            </a:xfrm>
            <a:custGeom>
              <a:avLst/>
              <a:gdLst>
                <a:gd name="T0" fmla="*/ 0 w 208"/>
                <a:gd name="T1" fmla="*/ 0 h 207"/>
                <a:gd name="T2" fmla="*/ 0 w 208"/>
                <a:gd name="T3" fmla="*/ 0 h 207"/>
                <a:gd name="T4" fmla="*/ 0 w 208"/>
                <a:gd name="T5" fmla="*/ 0 h 207"/>
                <a:gd name="T6" fmla="*/ 0 w 208"/>
                <a:gd name="T7" fmla="*/ 0 h 207"/>
                <a:gd name="T8" fmla="*/ 0 w 208"/>
                <a:gd name="T9" fmla="*/ 0 h 207"/>
                <a:gd name="T10" fmla="*/ 0 w 208"/>
                <a:gd name="T11" fmla="*/ 0 h 207"/>
                <a:gd name="T12" fmla="*/ 0 w 208"/>
                <a:gd name="T13" fmla="*/ 0 h 207"/>
                <a:gd name="T14" fmla="*/ 0 w 208"/>
                <a:gd name="T15" fmla="*/ 0 h 207"/>
                <a:gd name="T16" fmla="*/ 0 w 208"/>
                <a:gd name="T17" fmla="*/ 0 h 207"/>
                <a:gd name="T18" fmla="*/ 0 w 208"/>
                <a:gd name="T19" fmla="*/ 0 h 207"/>
                <a:gd name="T20" fmla="*/ 0 w 208"/>
                <a:gd name="T21" fmla="*/ 0 h 207"/>
                <a:gd name="T22" fmla="*/ 0 w 208"/>
                <a:gd name="T23" fmla="*/ 0 h 207"/>
                <a:gd name="T24" fmla="*/ 0 w 208"/>
                <a:gd name="T25" fmla="*/ 0 h 207"/>
                <a:gd name="T26" fmla="*/ 0 w 208"/>
                <a:gd name="T27" fmla="*/ 0 h 207"/>
                <a:gd name="T28" fmla="*/ 0 w 208"/>
                <a:gd name="T29" fmla="*/ 0 h 207"/>
                <a:gd name="T30" fmla="*/ 0 w 208"/>
                <a:gd name="T31" fmla="*/ 0 h 207"/>
                <a:gd name="T32" fmla="*/ 0 w 208"/>
                <a:gd name="T33" fmla="*/ 0 h 207"/>
                <a:gd name="T34" fmla="*/ 0 w 208"/>
                <a:gd name="T35" fmla="*/ 0 h 207"/>
                <a:gd name="T36" fmla="*/ 0 w 208"/>
                <a:gd name="T37" fmla="*/ 0 h 207"/>
                <a:gd name="T38" fmla="*/ 0 w 208"/>
                <a:gd name="T39" fmla="*/ 0 h 207"/>
                <a:gd name="T40" fmla="*/ 0 w 208"/>
                <a:gd name="T41" fmla="*/ 0 h 207"/>
                <a:gd name="T42" fmla="*/ 0 w 208"/>
                <a:gd name="T43" fmla="*/ 0 h 207"/>
                <a:gd name="T44" fmla="*/ 0 w 208"/>
                <a:gd name="T45" fmla="*/ 0 h 207"/>
                <a:gd name="T46" fmla="*/ 0 w 208"/>
                <a:gd name="T47" fmla="*/ 0 h 207"/>
                <a:gd name="T48" fmla="*/ 0 w 208"/>
                <a:gd name="T49" fmla="*/ 0 h 207"/>
                <a:gd name="T50" fmla="*/ 0 w 208"/>
                <a:gd name="T51" fmla="*/ 0 h 207"/>
                <a:gd name="T52" fmla="*/ 0 w 208"/>
                <a:gd name="T53" fmla="*/ 0 h 207"/>
                <a:gd name="T54" fmla="*/ 0 w 208"/>
                <a:gd name="T55" fmla="*/ 0 h 207"/>
                <a:gd name="T56" fmla="*/ 0 w 208"/>
                <a:gd name="T57" fmla="*/ 0 h 207"/>
                <a:gd name="T58" fmla="*/ 0 w 208"/>
                <a:gd name="T59" fmla="*/ 0 h 207"/>
                <a:gd name="T60" fmla="*/ 0 w 208"/>
                <a:gd name="T61" fmla="*/ 0 h 207"/>
                <a:gd name="T62" fmla="*/ 0 w 208"/>
                <a:gd name="T63" fmla="*/ 0 h 207"/>
                <a:gd name="T64" fmla="*/ 0 w 208"/>
                <a:gd name="T65" fmla="*/ 0 h 207"/>
                <a:gd name="T66" fmla="*/ 0 w 208"/>
                <a:gd name="T67" fmla="*/ 0 h 207"/>
                <a:gd name="T68" fmla="*/ 0 w 208"/>
                <a:gd name="T69" fmla="*/ 0 h 207"/>
                <a:gd name="T70" fmla="*/ 0 w 208"/>
                <a:gd name="T71" fmla="*/ 0 h 207"/>
                <a:gd name="T72" fmla="*/ 0 w 208"/>
                <a:gd name="T73" fmla="*/ 0 h 207"/>
                <a:gd name="T74" fmla="*/ 0 w 208"/>
                <a:gd name="T75" fmla="*/ 0 h 207"/>
                <a:gd name="T76" fmla="*/ 0 w 208"/>
                <a:gd name="T77" fmla="*/ 0 h 2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8"/>
                <a:gd name="T118" fmla="*/ 0 h 207"/>
                <a:gd name="T119" fmla="*/ 208 w 208"/>
                <a:gd name="T120" fmla="*/ 207 h 2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8" h="207">
                  <a:moveTo>
                    <a:pt x="156" y="72"/>
                  </a:moveTo>
                  <a:lnTo>
                    <a:pt x="208" y="83"/>
                  </a:lnTo>
                  <a:lnTo>
                    <a:pt x="156" y="124"/>
                  </a:lnTo>
                  <a:lnTo>
                    <a:pt x="156" y="134"/>
                  </a:lnTo>
                  <a:lnTo>
                    <a:pt x="158" y="145"/>
                  </a:lnTo>
                  <a:lnTo>
                    <a:pt x="159" y="154"/>
                  </a:lnTo>
                  <a:lnTo>
                    <a:pt x="161" y="163"/>
                  </a:lnTo>
                  <a:lnTo>
                    <a:pt x="162" y="171"/>
                  </a:lnTo>
                  <a:lnTo>
                    <a:pt x="164" y="180"/>
                  </a:lnTo>
                  <a:lnTo>
                    <a:pt x="165" y="188"/>
                  </a:lnTo>
                  <a:lnTo>
                    <a:pt x="167" y="196"/>
                  </a:lnTo>
                  <a:lnTo>
                    <a:pt x="104" y="145"/>
                  </a:lnTo>
                  <a:lnTo>
                    <a:pt x="32" y="207"/>
                  </a:lnTo>
                  <a:lnTo>
                    <a:pt x="33" y="195"/>
                  </a:lnTo>
                  <a:lnTo>
                    <a:pt x="38" y="185"/>
                  </a:lnTo>
                  <a:lnTo>
                    <a:pt x="45" y="174"/>
                  </a:lnTo>
                  <a:lnTo>
                    <a:pt x="52" y="163"/>
                  </a:lnTo>
                  <a:lnTo>
                    <a:pt x="59" y="152"/>
                  </a:lnTo>
                  <a:lnTo>
                    <a:pt x="66" y="141"/>
                  </a:lnTo>
                  <a:lnTo>
                    <a:pt x="72" y="127"/>
                  </a:lnTo>
                  <a:lnTo>
                    <a:pt x="74" y="114"/>
                  </a:lnTo>
                  <a:lnTo>
                    <a:pt x="0" y="83"/>
                  </a:lnTo>
                  <a:lnTo>
                    <a:pt x="11" y="79"/>
                  </a:lnTo>
                  <a:lnTo>
                    <a:pt x="22" y="78"/>
                  </a:lnTo>
                  <a:lnTo>
                    <a:pt x="31" y="78"/>
                  </a:lnTo>
                  <a:lnTo>
                    <a:pt x="40" y="78"/>
                  </a:lnTo>
                  <a:lnTo>
                    <a:pt x="48" y="76"/>
                  </a:lnTo>
                  <a:lnTo>
                    <a:pt x="57" y="76"/>
                  </a:lnTo>
                  <a:lnTo>
                    <a:pt x="65" y="74"/>
                  </a:lnTo>
                  <a:lnTo>
                    <a:pt x="74" y="72"/>
                  </a:lnTo>
                  <a:lnTo>
                    <a:pt x="115" y="0"/>
                  </a:lnTo>
                  <a:lnTo>
                    <a:pt x="120" y="7"/>
                  </a:lnTo>
                  <a:lnTo>
                    <a:pt x="125" y="19"/>
                  </a:lnTo>
                  <a:lnTo>
                    <a:pt x="128" y="30"/>
                  </a:lnTo>
                  <a:lnTo>
                    <a:pt x="132" y="43"/>
                  </a:lnTo>
                  <a:lnTo>
                    <a:pt x="134" y="53"/>
                  </a:lnTo>
                  <a:lnTo>
                    <a:pt x="138" y="63"/>
                  </a:lnTo>
                  <a:lnTo>
                    <a:pt x="145" y="68"/>
                  </a:lnTo>
                  <a:lnTo>
                    <a:pt x="156" y="7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248" name="Freeform 122"/>
            <p:cNvSpPr>
              <a:spLocks/>
            </p:cNvSpPr>
            <p:nvPr/>
          </p:nvSpPr>
          <p:spPr bwMode="auto">
            <a:xfrm>
              <a:off x="4407" y="645"/>
              <a:ext cx="68" cy="69"/>
            </a:xfrm>
            <a:custGeom>
              <a:avLst/>
              <a:gdLst>
                <a:gd name="T0" fmla="*/ 0 w 343"/>
                <a:gd name="T1" fmla="*/ 0 h 343"/>
                <a:gd name="T2" fmla="*/ 0 w 343"/>
                <a:gd name="T3" fmla="*/ 0 h 343"/>
                <a:gd name="T4" fmla="*/ 0 w 343"/>
                <a:gd name="T5" fmla="*/ 0 h 343"/>
                <a:gd name="T6" fmla="*/ 0 w 343"/>
                <a:gd name="T7" fmla="*/ 0 h 343"/>
                <a:gd name="T8" fmla="*/ 0 w 343"/>
                <a:gd name="T9" fmla="*/ 0 h 343"/>
                <a:gd name="T10" fmla="*/ 0 w 343"/>
                <a:gd name="T11" fmla="*/ 0 h 343"/>
                <a:gd name="T12" fmla="*/ 0 w 343"/>
                <a:gd name="T13" fmla="*/ 0 h 343"/>
                <a:gd name="T14" fmla="*/ 0 w 343"/>
                <a:gd name="T15" fmla="*/ 0 h 343"/>
                <a:gd name="T16" fmla="*/ 0 w 343"/>
                <a:gd name="T17" fmla="*/ 0 h 343"/>
                <a:gd name="T18" fmla="*/ 0 w 343"/>
                <a:gd name="T19" fmla="*/ 0 h 343"/>
                <a:gd name="T20" fmla="*/ 0 w 343"/>
                <a:gd name="T21" fmla="*/ 0 h 343"/>
                <a:gd name="T22" fmla="*/ 0 w 343"/>
                <a:gd name="T23" fmla="*/ 0 h 343"/>
                <a:gd name="T24" fmla="*/ 0 w 343"/>
                <a:gd name="T25" fmla="*/ 0 h 343"/>
                <a:gd name="T26" fmla="*/ 0 w 343"/>
                <a:gd name="T27" fmla="*/ 0 h 343"/>
                <a:gd name="T28" fmla="*/ 0 w 343"/>
                <a:gd name="T29" fmla="*/ 0 h 343"/>
                <a:gd name="T30" fmla="*/ 0 w 343"/>
                <a:gd name="T31" fmla="*/ 0 h 343"/>
                <a:gd name="T32" fmla="*/ 0 w 343"/>
                <a:gd name="T33" fmla="*/ 0 h 343"/>
                <a:gd name="T34" fmla="*/ 0 w 343"/>
                <a:gd name="T35" fmla="*/ 0 h 343"/>
                <a:gd name="T36" fmla="*/ 0 w 343"/>
                <a:gd name="T37" fmla="*/ 0 h 343"/>
                <a:gd name="T38" fmla="*/ 0 w 343"/>
                <a:gd name="T39" fmla="*/ 0 h 343"/>
                <a:gd name="T40" fmla="*/ 0 w 343"/>
                <a:gd name="T41" fmla="*/ 0 h 343"/>
                <a:gd name="T42" fmla="*/ 0 w 343"/>
                <a:gd name="T43" fmla="*/ 0 h 343"/>
                <a:gd name="T44" fmla="*/ 0 w 343"/>
                <a:gd name="T45" fmla="*/ 0 h 343"/>
                <a:gd name="T46" fmla="*/ 0 w 343"/>
                <a:gd name="T47" fmla="*/ 0 h 343"/>
                <a:gd name="T48" fmla="*/ 0 w 343"/>
                <a:gd name="T49" fmla="*/ 0 h 343"/>
                <a:gd name="T50" fmla="*/ 0 w 343"/>
                <a:gd name="T51" fmla="*/ 0 h 343"/>
                <a:gd name="T52" fmla="*/ 0 w 343"/>
                <a:gd name="T53" fmla="*/ 0 h 343"/>
                <a:gd name="T54" fmla="*/ 0 w 343"/>
                <a:gd name="T55" fmla="*/ 0 h 343"/>
                <a:gd name="T56" fmla="*/ 0 w 343"/>
                <a:gd name="T57" fmla="*/ 0 h 343"/>
                <a:gd name="T58" fmla="*/ 0 w 343"/>
                <a:gd name="T59" fmla="*/ 0 h 343"/>
                <a:gd name="T60" fmla="*/ 0 w 343"/>
                <a:gd name="T61" fmla="*/ 0 h 343"/>
                <a:gd name="T62" fmla="*/ 0 w 343"/>
                <a:gd name="T63" fmla="*/ 0 h 343"/>
                <a:gd name="T64" fmla="*/ 0 w 343"/>
                <a:gd name="T65" fmla="*/ 0 h 343"/>
                <a:gd name="T66" fmla="*/ 0 w 343"/>
                <a:gd name="T67" fmla="*/ 0 h 343"/>
                <a:gd name="T68" fmla="*/ 0 w 343"/>
                <a:gd name="T69" fmla="*/ 0 h 343"/>
                <a:gd name="T70" fmla="*/ 0 w 343"/>
                <a:gd name="T71" fmla="*/ 0 h 343"/>
                <a:gd name="T72" fmla="*/ 0 w 343"/>
                <a:gd name="T73" fmla="*/ 0 h 343"/>
                <a:gd name="T74" fmla="*/ 0 w 343"/>
                <a:gd name="T75" fmla="*/ 0 h 343"/>
                <a:gd name="T76" fmla="*/ 0 w 343"/>
                <a:gd name="T77" fmla="*/ 0 h 343"/>
                <a:gd name="T78" fmla="*/ 0 w 343"/>
                <a:gd name="T79" fmla="*/ 0 h 343"/>
                <a:gd name="T80" fmla="*/ 0 w 343"/>
                <a:gd name="T81" fmla="*/ 0 h 343"/>
                <a:gd name="T82" fmla="*/ 0 w 343"/>
                <a:gd name="T83" fmla="*/ 0 h 343"/>
                <a:gd name="T84" fmla="*/ 0 w 343"/>
                <a:gd name="T85" fmla="*/ 0 h 343"/>
                <a:gd name="T86" fmla="*/ 0 w 343"/>
                <a:gd name="T87" fmla="*/ 0 h 343"/>
                <a:gd name="T88" fmla="*/ 0 w 343"/>
                <a:gd name="T89" fmla="*/ 0 h 343"/>
                <a:gd name="T90" fmla="*/ 0 w 343"/>
                <a:gd name="T91" fmla="*/ 0 h 343"/>
                <a:gd name="T92" fmla="*/ 0 w 343"/>
                <a:gd name="T93" fmla="*/ 0 h 343"/>
                <a:gd name="T94" fmla="*/ 0 w 343"/>
                <a:gd name="T95" fmla="*/ 0 h 343"/>
                <a:gd name="T96" fmla="*/ 0 w 343"/>
                <a:gd name="T97" fmla="*/ 0 h 343"/>
                <a:gd name="T98" fmla="*/ 0 w 343"/>
                <a:gd name="T99" fmla="*/ 0 h 343"/>
                <a:gd name="T100" fmla="*/ 0 w 343"/>
                <a:gd name="T101" fmla="*/ 0 h 343"/>
                <a:gd name="T102" fmla="*/ 0 w 343"/>
                <a:gd name="T103" fmla="*/ 0 h 343"/>
                <a:gd name="T104" fmla="*/ 0 w 343"/>
                <a:gd name="T105" fmla="*/ 0 h 343"/>
                <a:gd name="T106" fmla="*/ 0 w 343"/>
                <a:gd name="T107" fmla="*/ 0 h 343"/>
                <a:gd name="T108" fmla="*/ 0 w 343"/>
                <a:gd name="T109" fmla="*/ 0 h 3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3"/>
                <a:gd name="T166" fmla="*/ 0 h 343"/>
                <a:gd name="T167" fmla="*/ 343 w 343"/>
                <a:gd name="T168" fmla="*/ 343 h 34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3" h="343">
                  <a:moveTo>
                    <a:pt x="125" y="0"/>
                  </a:moveTo>
                  <a:lnTo>
                    <a:pt x="125" y="15"/>
                  </a:lnTo>
                  <a:lnTo>
                    <a:pt x="126" y="32"/>
                  </a:lnTo>
                  <a:lnTo>
                    <a:pt x="126" y="49"/>
                  </a:lnTo>
                  <a:lnTo>
                    <a:pt x="127" y="66"/>
                  </a:lnTo>
                  <a:lnTo>
                    <a:pt x="126" y="82"/>
                  </a:lnTo>
                  <a:lnTo>
                    <a:pt x="123" y="98"/>
                  </a:lnTo>
                  <a:lnTo>
                    <a:pt x="120" y="111"/>
                  </a:lnTo>
                  <a:lnTo>
                    <a:pt x="114" y="125"/>
                  </a:lnTo>
                  <a:lnTo>
                    <a:pt x="0" y="167"/>
                  </a:lnTo>
                  <a:lnTo>
                    <a:pt x="94" y="229"/>
                  </a:lnTo>
                  <a:lnTo>
                    <a:pt x="96" y="242"/>
                  </a:lnTo>
                  <a:lnTo>
                    <a:pt x="97" y="257"/>
                  </a:lnTo>
                  <a:lnTo>
                    <a:pt x="97" y="271"/>
                  </a:lnTo>
                  <a:lnTo>
                    <a:pt x="97" y="284"/>
                  </a:lnTo>
                  <a:lnTo>
                    <a:pt x="95" y="295"/>
                  </a:lnTo>
                  <a:lnTo>
                    <a:pt x="95" y="308"/>
                  </a:lnTo>
                  <a:lnTo>
                    <a:pt x="94" y="320"/>
                  </a:lnTo>
                  <a:lnTo>
                    <a:pt x="94" y="333"/>
                  </a:lnTo>
                  <a:lnTo>
                    <a:pt x="108" y="326"/>
                  </a:lnTo>
                  <a:lnTo>
                    <a:pt x="119" y="319"/>
                  </a:lnTo>
                  <a:lnTo>
                    <a:pt x="128" y="309"/>
                  </a:lnTo>
                  <a:lnTo>
                    <a:pt x="138" y="300"/>
                  </a:lnTo>
                  <a:lnTo>
                    <a:pt x="146" y="289"/>
                  </a:lnTo>
                  <a:lnTo>
                    <a:pt x="155" y="278"/>
                  </a:lnTo>
                  <a:lnTo>
                    <a:pt x="165" y="268"/>
                  </a:lnTo>
                  <a:lnTo>
                    <a:pt x="177" y="260"/>
                  </a:lnTo>
                  <a:lnTo>
                    <a:pt x="280" y="343"/>
                  </a:lnTo>
                  <a:lnTo>
                    <a:pt x="285" y="334"/>
                  </a:lnTo>
                  <a:lnTo>
                    <a:pt x="288" y="325"/>
                  </a:lnTo>
                  <a:lnTo>
                    <a:pt x="288" y="316"/>
                  </a:lnTo>
                  <a:lnTo>
                    <a:pt x="286" y="307"/>
                  </a:lnTo>
                  <a:lnTo>
                    <a:pt x="282" y="296"/>
                  </a:lnTo>
                  <a:lnTo>
                    <a:pt x="278" y="286"/>
                  </a:lnTo>
                  <a:lnTo>
                    <a:pt x="274" y="277"/>
                  </a:lnTo>
                  <a:lnTo>
                    <a:pt x="270" y="271"/>
                  </a:lnTo>
                  <a:lnTo>
                    <a:pt x="239" y="219"/>
                  </a:lnTo>
                  <a:lnTo>
                    <a:pt x="251" y="207"/>
                  </a:lnTo>
                  <a:lnTo>
                    <a:pt x="265" y="197"/>
                  </a:lnTo>
                  <a:lnTo>
                    <a:pt x="278" y="188"/>
                  </a:lnTo>
                  <a:lnTo>
                    <a:pt x="294" y="180"/>
                  </a:lnTo>
                  <a:lnTo>
                    <a:pt x="308" y="170"/>
                  </a:lnTo>
                  <a:lnTo>
                    <a:pt x="321" y="161"/>
                  </a:lnTo>
                  <a:lnTo>
                    <a:pt x="332" y="150"/>
                  </a:lnTo>
                  <a:lnTo>
                    <a:pt x="343" y="136"/>
                  </a:lnTo>
                  <a:lnTo>
                    <a:pt x="330" y="132"/>
                  </a:lnTo>
                  <a:lnTo>
                    <a:pt x="319" y="129"/>
                  </a:lnTo>
                  <a:lnTo>
                    <a:pt x="306" y="126"/>
                  </a:lnTo>
                  <a:lnTo>
                    <a:pt x="295" y="126"/>
                  </a:lnTo>
                  <a:lnTo>
                    <a:pt x="283" y="125"/>
                  </a:lnTo>
                  <a:lnTo>
                    <a:pt x="271" y="125"/>
                  </a:lnTo>
                  <a:lnTo>
                    <a:pt x="260" y="125"/>
                  </a:lnTo>
                  <a:lnTo>
                    <a:pt x="249" y="125"/>
                  </a:lnTo>
                  <a:lnTo>
                    <a:pt x="135" y="0"/>
                  </a:lnTo>
                  <a:lnTo>
                    <a:pt x="1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249" name="Freeform 123"/>
            <p:cNvSpPr>
              <a:spLocks/>
            </p:cNvSpPr>
            <p:nvPr/>
          </p:nvSpPr>
          <p:spPr bwMode="auto">
            <a:xfrm>
              <a:off x="4415" y="654"/>
              <a:ext cx="52" cy="49"/>
            </a:xfrm>
            <a:custGeom>
              <a:avLst/>
              <a:gdLst>
                <a:gd name="T0" fmla="*/ 0 w 259"/>
                <a:gd name="T1" fmla="*/ 0 h 249"/>
                <a:gd name="T2" fmla="*/ 0 w 259"/>
                <a:gd name="T3" fmla="*/ 0 h 249"/>
                <a:gd name="T4" fmla="*/ 0 w 259"/>
                <a:gd name="T5" fmla="*/ 0 h 249"/>
                <a:gd name="T6" fmla="*/ 0 w 259"/>
                <a:gd name="T7" fmla="*/ 0 h 249"/>
                <a:gd name="T8" fmla="*/ 0 w 259"/>
                <a:gd name="T9" fmla="*/ 0 h 249"/>
                <a:gd name="T10" fmla="*/ 0 w 259"/>
                <a:gd name="T11" fmla="*/ 0 h 249"/>
                <a:gd name="T12" fmla="*/ 0 w 259"/>
                <a:gd name="T13" fmla="*/ 0 h 249"/>
                <a:gd name="T14" fmla="*/ 0 w 259"/>
                <a:gd name="T15" fmla="*/ 0 h 249"/>
                <a:gd name="T16" fmla="*/ 0 w 259"/>
                <a:gd name="T17" fmla="*/ 0 h 249"/>
                <a:gd name="T18" fmla="*/ 0 w 259"/>
                <a:gd name="T19" fmla="*/ 0 h 249"/>
                <a:gd name="T20" fmla="*/ 0 w 259"/>
                <a:gd name="T21" fmla="*/ 0 h 249"/>
                <a:gd name="T22" fmla="*/ 0 w 259"/>
                <a:gd name="T23" fmla="*/ 0 h 249"/>
                <a:gd name="T24" fmla="*/ 0 w 259"/>
                <a:gd name="T25" fmla="*/ 0 h 249"/>
                <a:gd name="T26" fmla="*/ 0 w 259"/>
                <a:gd name="T27" fmla="*/ 0 h 249"/>
                <a:gd name="T28" fmla="*/ 0 w 259"/>
                <a:gd name="T29" fmla="*/ 0 h 249"/>
                <a:gd name="T30" fmla="*/ 0 w 259"/>
                <a:gd name="T31" fmla="*/ 0 h 249"/>
                <a:gd name="T32" fmla="*/ 0 w 259"/>
                <a:gd name="T33" fmla="*/ 0 h 249"/>
                <a:gd name="T34" fmla="*/ 0 w 259"/>
                <a:gd name="T35" fmla="*/ 0 h 249"/>
                <a:gd name="T36" fmla="*/ 0 w 259"/>
                <a:gd name="T37" fmla="*/ 0 h 249"/>
                <a:gd name="T38" fmla="*/ 0 w 259"/>
                <a:gd name="T39" fmla="*/ 0 h 249"/>
                <a:gd name="T40" fmla="*/ 0 w 259"/>
                <a:gd name="T41" fmla="*/ 0 h 249"/>
                <a:gd name="T42" fmla="*/ 0 w 259"/>
                <a:gd name="T43" fmla="*/ 0 h 249"/>
                <a:gd name="T44" fmla="*/ 0 w 259"/>
                <a:gd name="T45" fmla="*/ 0 h 249"/>
                <a:gd name="T46" fmla="*/ 0 w 259"/>
                <a:gd name="T47" fmla="*/ 0 h 249"/>
                <a:gd name="T48" fmla="*/ 0 w 259"/>
                <a:gd name="T49" fmla="*/ 0 h 249"/>
                <a:gd name="T50" fmla="*/ 0 w 259"/>
                <a:gd name="T51" fmla="*/ 0 h 249"/>
                <a:gd name="T52" fmla="*/ 0 w 259"/>
                <a:gd name="T53" fmla="*/ 0 h 249"/>
                <a:gd name="T54" fmla="*/ 0 w 259"/>
                <a:gd name="T55" fmla="*/ 0 h 249"/>
                <a:gd name="T56" fmla="*/ 0 w 259"/>
                <a:gd name="T57" fmla="*/ 0 h 249"/>
                <a:gd name="T58" fmla="*/ 0 w 259"/>
                <a:gd name="T59" fmla="*/ 0 h 249"/>
                <a:gd name="T60" fmla="*/ 0 w 259"/>
                <a:gd name="T61" fmla="*/ 0 h 249"/>
                <a:gd name="T62" fmla="*/ 0 w 259"/>
                <a:gd name="T63" fmla="*/ 0 h 249"/>
                <a:gd name="T64" fmla="*/ 0 w 259"/>
                <a:gd name="T65" fmla="*/ 0 h 249"/>
                <a:gd name="T66" fmla="*/ 0 w 259"/>
                <a:gd name="T67" fmla="*/ 0 h 249"/>
                <a:gd name="T68" fmla="*/ 0 w 259"/>
                <a:gd name="T69" fmla="*/ 0 h 249"/>
                <a:gd name="T70" fmla="*/ 0 w 259"/>
                <a:gd name="T71" fmla="*/ 0 h 249"/>
                <a:gd name="T72" fmla="*/ 0 w 259"/>
                <a:gd name="T73" fmla="*/ 0 h 249"/>
                <a:gd name="T74" fmla="*/ 0 w 259"/>
                <a:gd name="T75" fmla="*/ 0 h 249"/>
                <a:gd name="T76" fmla="*/ 0 w 259"/>
                <a:gd name="T77" fmla="*/ 0 h 2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9"/>
                <a:gd name="T118" fmla="*/ 0 h 249"/>
                <a:gd name="T119" fmla="*/ 259 w 259"/>
                <a:gd name="T120" fmla="*/ 249 h 2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9" h="249">
                  <a:moveTo>
                    <a:pt x="93" y="104"/>
                  </a:moveTo>
                  <a:lnTo>
                    <a:pt x="80" y="108"/>
                  </a:lnTo>
                  <a:lnTo>
                    <a:pt x="69" y="111"/>
                  </a:lnTo>
                  <a:lnTo>
                    <a:pt x="57" y="114"/>
                  </a:lnTo>
                  <a:lnTo>
                    <a:pt x="46" y="119"/>
                  </a:lnTo>
                  <a:lnTo>
                    <a:pt x="34" y="122"/>
                  </a:lnTo>
                  <a:lnTo>
                    <a:pt x="23" y="127"/>
                  </a:lnTo>
                  <a:lnTo>
                    <a:pt x="10" y="130"/>
                  </a:lnTo>
                  <a:lnTo>
                    <a:pt x="0" y="135"/>
                  </a:lnTo>
                  <a:lnTo>
                    <a:pt x="72" y="177"/>
                  </a:lnTo>
                  <a:lnTo>
                    <a:pt x="83" y="249"/>
                  </a:lnTo>
                  <a:lnTo>
                    <a:pt x="89" y="241"/>
                  </a:lnTo>
                  <a:lnTo>
                    <a:pt x="96" y="233"/>
                  </a:lnTo>
                  <a:lnTo>
                    <a:pt x="102" y="225"/>
                  </a:lnTo>
                  <a:lnTo>
                    <a:pt x="109" y="217"/>
                  </a:lnTo>
                  <a:lnTo>
                    <a:pt x="114" y="209"/>
                  </a:lnTo>
                  <a:lnTo>
                    <a:pt x="120" y="201"/>
                  </a:lnTo>
                  <a:lnTo>
                    <a:pt x="127" y="193"/>
                  </a:lnTo>
                  <a:lnTo>
                    <a:pt x="135" y="187"/>
                  </a:lnTo>
                  <a:lnTo>
                    <a:pt x="197" y="239"/>
                  </a:lnTo>
                  <a:lnTo>
                    <a:pt x="194" y="230"/>
                  </a:lnTo>
                  <a:lnTo>
                    <a:pt x="191" y="222"/>
                  </a:lnTo>
                  <a:lnTo>
                    <a:pt x="185" y="213"/>
                  </a:lnTo>
                  <a:lnTo>
                    <a:pt x="181" y="205"/>
                  </a:lnTo>
                  <a:lnTo>
                    <a:pt x="174" y="193"/>
                  </a:lnTo>
                  <a:lnTo>
                    <a:pt x="170" y="182"/>
                  </a:lnTo>
                  <a:lnTo>
                    <a:pt x="166" y="170"/>
                  </a:lnTo>
                  <a:lnTo>
                    <a:pt x="166" y="156"/>
                  </a:lnTo>
                  <a:lnTo>
                    <a:pt x="259" y="104"/>
                  </a:lnTo>
                  <a:lnTo>
                    <a:pt x="197" y="104"/>
                  </a:lnTo>
                  <a:lnTo>
                    <a:pt x="186" y="88"/>
                  </a:lnTo>
                  <a:lnTo>
                    <a:pt x="177" y="75"/>
                  </a:lnTo>
                  <a:lnTo>
                    <a:pt x="165" y="62"/>
                  </a:lnTo>
                  <a:lnTo>
                    <a:pt x="154" y="52"/>
                  </a:lnTo>
                  <a:lnTo>
                    <a:pt x="140" y="40"/>
                  </a:lnTo>
                  <a:lnTo>
                    <a:pt x="128" y="27"/>
                  </a:lnTo>
                  <a:lnTo>
                    <a:pt x="114" y="14"/>
                  </a:lnTo>
                  <a:lnTo>
                    <a:pt x="104" y="0"/>
                  </a:lnTo>
                  <a:lnTo>
                    <a:pt x="93" y="10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250" name="Freeform 124"/>
            <p:cNvSpPr>
              <a:spLocks/>
            </p:cNvSpPr>
            <p:nvPr/>
          </p:nvSpPr>
          <p:spPr bwMode="auto">
            <a:xfrm>
              <a:off x="3915" y="882"/>
              <a:ext cx="77" cy="74"/>
            </a:xfrm>
            <a:custGeom>
              <a:avLst/>
              <a:gdLst>
                <a:gd name="T0" fmla="*/ 0 w 383"/>
                <a:gd name="T1" fmla="*/ 0 h 374"/>
                <a:gd name="T2" fmla="*/ 0 w 383"/>
                <a:gd name="T3" fmla="*/ 0 h 374"/>
                <a:gd name="T4" fmla="*/ 0 w 383"/>
                <a:gd name="T5" fmla="*/ 0 h 374"/>
                <a:gd name="T6" fmla="*/ 0 w 383"/>
                <a:gd name="T7" fmla="*/ 0 h 374"/>
                <a:gd name="T8" fmla="*/ 0 w 383"/>
                <a:gd name="T9" fmla="*/ 0 h 374"/>
                <a:gd name="T10" fmla="*/ 0 w 383"/>
                <a:gd name="T11" fmla="*/ 0 h 374"/>
                <a:gd name="T12" fmla="*/ 0 w 383"/>
                <a:gd name="T13" fmla="*/ 0 h 374"/>
                <a:gd name="T14" fmla="*/ 0 w 383"/>
                <a:gd name="T15" fmla="*/ 0 h 374"/>
                <a:gd name="T16" fmla="*/ 0 w 383"/>
                <a:gd name="T17" fmla="*/ 0 h 374"/>
                <a:gd name="T18" fmla="*/ 0 w 383"/>
                <a:gd name="T19" fmla="*/ 0 h 374"/>
                <a:gd name="T20" fmla="*/ 0 w 383"/>
                <a:gd name="T21" fmla="*/ 0 h 374"/>
                <a:gd name="T22" fmla="*/ 0 w 383"/>
                <a:gd name="T23" fmla="*/ 0 h 374"/>
                <a:gd name="T24" fmla="*/ 0 w 383"/>
                <a:gd name="T25" fmla="*/ 0 h 374"/>
                <a:gd name="T26" fmla="*/ 0 w 383"/>
                <a:gd name="T27" fmla="*/ 0 h 374"/>
                <a:gd name="T28" fmla="*/ 0 w 383"/>
                <a:gd name="T29" fmla="*/ 0 h 374"/>
                <a:gd name="T30" fmla="*/ 0 w 383"/>
                <a:gd name="T31" fmla="*/ 0 h 374"/>
                <a:gd name="T32" fmla="*/ 0 w 383"/>
                <a:gd name="T33" fmla="*/ 0 h 374"/>
                <a:gd name="T34" fmla="*/ 0 w 383"/>
                <a:gd name="T35" fmla="*/ 0 h 374"/>
                <a:gd name="T36" fmla="*/ 0 w 383"/>
                <a:gd name="T37" fmla="*/ 0 h 374"/>
                <a:gd name="T38" fmla="*/ 0 w 383"/>
                <a:gd name="T39" fmla="*/ 0 h 374"/>
                <a:gd name="T40" fmla="*/ 0 w 383"/>
                <a:gd name="T41" fmla="*/ 0 h 374"/>
                <a:gd name="T42" fmla="*/ 0 w 383"/>
                <a:gd name="T43" fmla="*/ 0 h 374"/>
                <a:gd name="T44" fmla="*/ 0 w 383"/>
                <a:gd name="T45" fmla="*/ 0 h 374"/>
                <a:gd name="T46" fmla="*/ 0 w 383"/>
                <a:gd name="T47" fmla="*/ 0 h 374"/>
                <a:gd name="T48" fmla="*/ 0 w 383"/>
                <a:gd name="T49" fmla="*/ 0 h 374"/>
                <a:gd name="T50" fmla="*/ 0 w 383"/>
                <a:gd name="T51" fmla="*/ 0 h 374"/>
                <a:gd name="T52" fmla="*/ 0 w 383"/>
                <a:gd name="T53" fmla="*/ 0 h 374"/>
                <a:gd name="T54" fmla="*/ 0 w 383"/>
                <a:gd name="T55" fmla="*/ 0 h 374"/>
                <a:gd name="T56" fmla="*/ 0 w 383"/>
                <a:gd name="T57" fmla="*/ 0 h 374"/>
                <a:gd name="T58" fmla="*/ 0 w 383"/>
                <a:gd name="T59" fmla="*/ 0 h 374"/>
                <a:gd name="T60" fmla="*/ 0 w 383"/>
                <a:gd name="T61" fmla="*/ 0 h 374"/>
                <a:gd name="T62" fmla="*/ 0 w 383"/>
                <a:gd name="T63" fmla="*/ 0 h 374"/>
                <a:gd name="T64" fmla="*/ 0 w 383"/>
                <a:gd name="T65" fmla="*/ 0 h 374"/>
                <a:gd name="T66" fmla="*/ 0 w 383"/>
                <a:gd name="T67" fmla="*/ 0 h 3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3"/>
                <a:gd name="T103" fmla="*/ 0 h 374"/>
                <a:gd name="T104" fmla="*/ 383 w 383"/>
                <a:gd name="T105" fmla="*/ 374 h 37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3" h="374">
                  <a:moveTo>
                    <a:pt x="259" y="22"/>
                  </a:moveTo>
                  <a:lnTo>
                    <a:pt x="259" y="36"/>
                  </a:lnTo>
                  <a:lnTo>
                    <a:pt x="259" y="53"/>
                  </a:lnTo>
                  <a:lnTo>
                    <a:pt x="259" y="69"/>
                  </a:lnTo>
                  <a:lnTo>
                    <a:pt x="262" y="85"/>
                  </a:lnTo>
                  <a:lnTo>
                    <a:pt x="265" y="100"/>
                  </a:lnTo>
                  <a:lnTo>
                    <a:pt x="270" y="113"/>
                  </a:lnTo>
                  <a:lnTo>
                    <a:pt x="278" y="126"/>
                  </a:lnTo>
                  <a:lnTo>
                    <a:pt x="290" y="136"/>
                  </a:lnTo>
                  <a:lnTo>
                    <a:pt x="304" y="136"/>
                  </a:lnTo>
                  <a:lnTo>
                    <a:pt x="320" y="137"/>
                  </a:lnTo>
                  <a:lnTo>
                    <a:pt x="334" y="139"/>
                  </a:lnTo>
                  <a:lnTo>
                    <a:pt x="348" y="144"/>
                  </a:lnTo>
                  <a:lnTo>
                    <a:pt x="360" y="148"/>
                  </a:lnTo>
                  <a:lnTo>
                    <a:pt x="370" y="156"/>
                  </a:lnTo>
                  <a:lnTo>
                    <a:pt x="377" y="165"/>
                  </a:lnTo>
                  <a:lnTo>
                    <a:pt x="383" y="176"/>
                  </a:lnTo>
                  <a:lnTo>
                    <a:pt x="290" y="239"/>
                  </a:lnTo>
                  <a:lnTo>
                    <a:pt x="290" y="253"/>
                  </a:lnTo>
                  <a:lnTo>
                    <a:pt x="292" y="269"/>
                  </a:lnTo>
                  <a:lnTo>
                    <a:pt x="295" y="285"/>
                  </a:lnTo>
                  <a:lnTo>
                    <a:pt x="299" y="301"/>
                  </a:lnTo>
                  <a:lnTo>
                    <a:pt x="301" y="315"/>
                  </a:lnTo>
                  <a:lnTo>
                    <a:pt x="303" y="331"/>
                  </a:lnTo>
                  <a:lnTo>
                    <a:pt x="302" y="347"/>
                  </a:lnTo>
                  <a:lnTo>
                    <a:pt x="301" y="363"/>
                  </a:lnTo>
                  <a:lnTo>
                    <a:pt x="284" y="361"/>
                  </a:lnTo>
                  <a:lnTo>
                    <a:pt x="270" y="357"/>
                  </a:lnTo>
                  <a:lnTo>
                    <a:pt x="257" y="350"/>
                  </a:lnTo>
                  <a:lnTo>
                    <a:pt x="244" y="344"/>
                  </a:lnTo>
                  <a:lnTo>
                    <a:pt x="231" y="334"/>
                  </a:lnTo>
                  <a:lnTo>
                    <a:pt x="220" y="323"/>
                  </a:lnTo>
                  <a:lnTo>
                    <a:pt x="207" y="312"/>
                  </a:lnTo>
                  <a:lnTo>
                    <a:pt x="197" y="301"/>
                  </a:lnTo>
                  <a:lnTo>
                    <a:pt x="180" y="309"/>
                  </a:lnTo>
                  <a:lnTo>
                    <a:pt x="166" y="319"/>
                  </a:lnTo>
                  <a:lnTo>
                    <a:pt x="153" y="329"/>
                  </a:lnTo>
                  <a:lnTo>
                    <a:pt x="139" y="340"/>
                  </a:lnTo>
                  <a:lnTo>
                    <a:pt x="125" y="350"/>
                  </a:lnTo>
                  <a:lnTo>
                    <a:pt x="111" y="361"/>
                  </a:lnTo>
                  <a:lnTo>
                    <a:pt x="96" y="367"/>
                  </a:lnTo>
                  <a:lnTo>
                    <a:pt x="83" y="374"/>
                  </a:lnTo>
                  <a:lnTo>
                    <a:pt x="76" y="349"/>
                  </a:lnTo>
                  <a:lnTo>
                    <a:pt x="81" y="323"/>
                  </a:lnTo>
                  <a:lnTo>
                    <a:pt x="88" y="297"/>
                  </a:lnTo>
                  <a:lnTo>
                    <a:pt x="100" y="274"/>
                  </a:lnTo>
                  <a:lnTo>
                    <a:pt x="107" y="249"/>
                  </a:lnTo>
                  <a:lnTo>
                    <a:pt x="108" y="228"/>
                  </a:lnTo>
                  <a:lnTo>
                    <a:pt x="97" y="210"/>
                  </a:lnTo>
                  <a:lnTo>
                    <a:pt x="73" y="198"/>
                  </a:lnTo>
                  <a:lnTo>
                    <a:pt x="64" y="192"/>
                  </a:lnTo>
                  <a:lnTo>
                    <a:pt x="56" y="188"/>
                  </a:lnTo>
                  <a:lnTo>
                    <a:pt x="48" y="181"/>
                  </a:lnTo>
                  <a:lnTo>
                    <a:pt x="40" y="175"/>
                  </a:lnTo>
                  <a:lnTo>
                    <a:pt x="30" y="167"/>
                  </a:lnTo>
                  <a:lnTo>
                    <a:pt x="21" y="161"/>
                  </a:lnTo>
                  <a:lnTo>
                    <a:pt x="10" y="153"/>
                  </a:lnTo>
                  <a:lnTo>
                    <a:pt x="0" y="146"/>
                  </a:lnTo>
                  <a:lnTo>
                    <a:pt x="10" y="125"/>
                  </a:lnTo>
                  <a:lnTo>
                    <a:pt x="135" y="104"/>
                  </a:lnTo>
                  <a:lnTo>
                    <a:pt x="152" y="94"/>
                  </a:lnTo>
                  <a:lnTo>
                    <a:pt x="168" y="82"/>
                  </a:lnTo>
                  <a:lnTo>
                    <a:pt x="181" y="67"/>
                  </a:lnTo>
                  <a:lnTo>
                    <a:pt x="195" y="52"/>
                  </a:lnTo>
                  <a:lnTo>
                    <a:pt x="206" y="36"/>
                  </a:lnTo>
                  <a:lnTo>
                    <a:pt x="220" y="22"/>
                  </a:lnTo>
                  <a:lnTo>
                    <a:pt x="233" y="9"/>
                  </a:lnTo>
                  <a:lnTo>
                    <a:pt x="249" y="0"/>
                  </a:lnTo>
                  <a:lnTo>
                    <a:pt x="259"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251" name="Freeform 125"/>
            <p:cNvSpPr>
              <a:spLocks/>
            </p:cNvSpPr>
            <p:nvPr/>
          </p:nvSpPr>
          <p:spPr bwMode="auto">
            <a:xfrm>
              <a:off x="3925" y="892"/>
              <a:ext cx="61" cy="58"/>
            </a:xfrm>
            <a:custGeom>
              <a:avLst/>
              <a:gdLst>
                <a:gd name="T0" fmla="*/ 0 w 301"/>
                <a:gd name="T1" fmla="*/ 0 h 291"/>
                <a:gd name="T2" fmla="*/ 0 w 301"/>
                <a:gd name="T3" fmla="*/ 0 h 291"/>
                <a:gd name="T4" fmla="*/ 0 w 301"/>
                <a:gd name="T5" fmla="*/ 0 h 291"/>
                <a:gd name="T6" fmla="*/ 0 w 301"/>
                <a:gd name="T7" fmla="*/ 0 h 291"/>
                <a:gd name="T8" fmla="*/ 0 w 301"/>
                <a:gd name="T9" fmla="*/ 0 h 291"/>
                <a:gd name="T10" fmla="*/ 0 w 301"/>
                <a:gd name="T11" fmla="*/ 0 h 291"/>
                <a:gd name="T12" fmla="*/ 0 w 301"/>
                <a:gd name="T13" fmla="*/ 0 h 291"/>
                <a:gd name="T14" fmla="*/ 0 w 301"/>
                <a:gd name="T15" fmla="*/ 0 h 291"/>
                <a:gd name="T16" fmla="*/ 0 w 301"/>
                <a:gd name="T17" fmla="*/ 0 h 291"/>
                <a:gd name="T18" fmla="*/ 0 w 301"/>
                <a:gd name="T19" fmla="*/ 0 h 291"/>
                <a:gd name="T20" fmla="*/ 0 w 301"/>
                <a:gd name="T21" fmla="*/ 0 h 291"/>
                <a:gd name="T22" fmla="*/ 0 w 301"/>
                <a:gd name="T23" fmla="*/ 0 h 291"/>
                <a:gd name="T24" fmla="*/ 0 w 301"/>
                <a:gd name="T25" fmla="*/ 0 h 291"/>
                <a:gd name="T26" fmla="*/ 0 w 301"/>
                <a:gd name="T27" fmla="*/ 0 h 291"/>
                <a:gd name="T28" fmla="*/ 0 w 301"/>
                <a:gd name="T29" fmla="*/ 0 h 291"/>
                <a:gd name="T30" fmla="*/ 0 w 301"/>
                <a:gd name="T31" fmla="*/ 0 h 291"/>
                <a:gd name="T32" fmla="*/ 0 w 301"/>
                <a:gd name="T33" fmla="*/ 0 h 291"/>
                <a:gd name="T34" fmla="*/ 0 w 301"/>
                <a:gd name="T35" fmla="*/ 0 h 291"/>
                <a:gd name="T36" fmla="*/ 0 w 301"/>
                <a:gd name="T37" fmla="*/ 0 h 291"/>
                <a:gd name="T38" fmla="*/ 0 w 301"/>
                <a:gd name="T39" fmla="*/ 0 h 291"/>
                <a:gd name="T40" fmla="*/ 0 w 301"/>
                <a:gd name="T41" fmla="*/ 0 h 291"/>
                <a:gd name="T42" fmla="*/ 0 w 301"/>
                <a:gd name="T43" fmla="*/ 0 h 291"/>
                <a:gd name="T44" fmla="*/ 0 w 301"/>
                <a:gd name="T45" fmla="*/ 0 h 291"/>
                <a:gd name="T46" fmla="*/ 0 w 301"/>
                <a:gd name="T47" fmla="*/ 0 h 291"/>
                <a:gd name="T48" fmla="*/ 0 w 301"/>
                <a:gd name="T49" fmla="*/ 0 h 291"/>
                <a:gd name="T50" fmla="*/ 0 w 301"/>
                <a:gd name="T51" fmla="*/ 0 h 291"/>
                <a:gd name="T52" fmla="*/ 0 w 301"/>
                <a:gd name="T53" fmla="*/ 0 h 291"/>
                <a:gd name="T54" fmla="*/ 0 w 301"/>
                <a:gd name="T55" fmla="*/ 0 h 291"/>
                <a:gd name="T56" fmla="*/ 0 w 301"/>
                <a:gd name="T57" fmla="*/ 0 h 291"/>
                <a:gd name="T58" fmla="*/ 0 w 301"/>
                <a:gd name="T59" fmla="*/ 0 h 291"/>
                <a:gd name="T60" fmla="*/ 0 w 301"/>
                <a:gd name="T61" fmla="*/ 0 h 291"/>
                <a:gd name="T62" fmla="*/ 0 w 301"/>
                <a:gd name="T63" fmla="*/ 0 h 291"/>
                <a:gd name="T64" fmla="*/ 0 w 301"/>
                <a:gd name="T65" fmla="*/ 0 h 291"/>
                <a:gd name="T66" fmla="*/ 0 w 301"/>
                <a:gd name="T67" fmla="*/ 0 h 291"/>
                <a:gd name="T68" fmla="*/ 0 w 301"/>
                <a:gd name="T69" fmla="*/ 0 h 291"/>
                <a:gd name="T70" fmla="*/ 0 w 301"/>
                <a:gd name="T71" fmla="*/ 0 h 291"/>
                <a:gd name="T72" fmla="*/ 0 w 301"/>
                <a:gd name="T73" fmla="*/ 0 h 291"/>
                <a:gd name="T74" fmla="*/ 0 w 301"/>
                <a:gd name="T75" fmla="*/ 0 h 291"/>
                <a:gd name="T76" fmla="*/ 0 w 301"/>
                <a:gd name="T77" fmla="*/ 0 h 291"/>
                <a:gd name="T78" fmla="*/ 0 w 301"/>
                <a:gd name="T79" fmla="*/ 0 h 291"/>
                <a:gd name="T80" fmla="*/ 0 w 301"/>
                <a:gd name="T81" fmla="*/ 0 h 291"/>
                <a:gd name="T82" fmla="*/ 0 w 301"/>
                <a:gd name="T83" fmla="*/ 0 h 291"/>
                <a:gd name="T84" fmla="*/ 0 w 301"/>
                <a:gd name="T85" fmla="*/ 0 h 291"/>
                <a:gd name="T86" fmla="*/ 0 w 301"/>
                <a:gd name="T87" fmla="*/ 0 h 291"/>
                <a:gd name="T88" fmla="*/ 0 w 301"/>
                <a:gd name="T89" fmla="*/ 0 h 291"/>
                <a:gd name="T90" fmla="*/ 0 w 301"/>
                <a:gd name="T91" fmla="*/ 0 h 2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1"/>
                <a:gd name="T139" fmla="*/ 0 h 291"/>
                <a:gd name="T140" fmla="*/ 301 w 301"/>
                <a:gd name="T141" fmla="*/ 291 h 29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1" h="291">
                  <a:moveTo>
                    <a:pt x="250" y="114"/>
                  </a:moveTo>
                  <a:lnTo>
                    <a:pt x="301" y="124"/>
                  </a:lnTo>
                  <a:lnTo>
                    <a:pt x="287" y="131"/>
                  </a:lnTo>
                  <a:lnTo>
                    <a:pt x="275" y="138"/>
                  </a:lnTo>
                  <a:lnTo>
                    <a:pt x="262" y="144"/>
                  </a:lnTo>
                  <a:lnTo>
                    <a:pt x="250" y="150"/>
                  </a:lnTo>
                  <a:lnTo>
                    <a:pt x="236" y="156"/>
                  </a:lnTo>
                  <a:lnTo>
                    <a:pt x="226" y="162"/>
                  </a:lnTo>
                  <a:lnTo>
                    <a:pt x="216" y="169"/>
                  </a:lnTo>
                  <a:lnTo>
                    <a:pt x="208" y="176"/>
                  </a:lnTo>
                  <a:lnTo>
                    <a:pt x="228" y="280"/>
                  </a:lnTo>
                  <a:lnTo>
                    <a:pt x="214" y="274"/>
                  </a:lnTo>
                  <a:lnTo>
                    <a:pt x="200" y="267"/>
                  </a:lnTo>
                  <a:lnTo>
                    <a:pt x="188" y="257"/>
                  </a:lnTo>
                  <a:lnTo>
                    <a:pt x="178" y="248"/>
                  </a:lnTo>
                  <a:lnTo>
                    <a:pt x="166" y="236"/>
                  </a:lnTo>
                  <a:lnTo>
                    <a:pt x="156" y="226"/>
                  </a:lnTo>
                  <a:lnTo>
                    <a:pt x="146" y="216"/>
                  </a:lnTo>
                  <a:lnTo>
                    <a:pt x="136" y="208"/>
                  </a:lnTo>
                  <a:lnTo>
                    <a:pt x="52" y="291"/>
                  </a:lnTo>
                  <a:lnTo>
                    <a:pt x="84" y="146"/>
                  </a:lnTo>
                  <a:lnTo>
                    <a:pt x="74" y="141"/>
                  </a:lnTo>
                  <a:lnTo>
                    <a:pt x="63" y="137"/>
                  </a:lnTo>
                  <a:lnTo>
                    <a:pt x="52" y="131"/>
                  </a:lnTo>
                  <a:lnTo>
                    <a:pt x="42" y="127"/>
                  </a:lnTo>
                  <a:lnTo>
                    <a:pt x="30" y="119"/>
                  </a:lnTo>
                  <a:lnTo>
                    <a:pt x="18" y="112"/>
                  </a:lnTo>
                  <a:lnTo>
                    <a:pt x="8" y="103"/>
                  </a:lnTo>
                  <a:lnTo>
                    <a:pt x="0" y="94"/>
                  </a:lnTo>
                  <a:lnTo>
                    <a:pt x="11" y="93"/>
                  </a:lnTo>
                  <a:lnTo>
                    <a:pt x="25" y="92"/>
                  </a:lnTo>
                  <a:lnTo>
                    <a:pt x="39" y="89"/>
                  </a:lnTo>
                  <a:lnTo>
                    <a:pt x="52" y="88"/>
                  </a:lnTo>
                  <a:lnTo>
                    <a:pt x="65" y="86"/>
                  </a:lnTo>
                  <a:lnTo>
                    <a:pt x="78" y="85"/>
                  </a:lnTo>
                  <a:lnTo>
                    <a:pt x="91" y="84"/>
                  </a:lnTo>
                  <a:lnTo>
                    <a:pt x="104" y="84"/>
                  </a:lnTo>
                  <a:lnTo>
                    <a:pt x="188" y="0"/>
                  </a:lnTo>
                  <a:lnTo>
                    <a:pt x="192" y="14"/>
                  </a:lnTo>
                  <a:lnTo>
                    <a:pt x="193" y="32"/>
                  </a:lnTo>
                  <a:lnTo>
                    <a:pt x="193" y="52"/>
                  </a:lnTo>
                  <a:lnTo>
                    <a:pt x="195" y="73"/>
                  </a:lnTo>
                  <a:lnTo>
                    <a:pt x="198" y="89"/>
                  </a:lnTo>
                  <a:lnTo>
                    <a:pt x="207" y="104"/>
                  </a:lnTo>
                  <a:lnTo>
                    <a:pt x="223" y="112"/>
                  </a:lnTo>
                  <a:lnTo>
                    <a:pt x="250" y="11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252" name="Freeform 126"/>
            <p:cNvSpPr>
              <a:spLocks/>
            </p:cNvSpPr>
            <p:nvPr/>
          </p:nvSpPr>
          <p:spPr bwMode="auto">
            <a:xfrm>
              <a:off x="4245" y="544"/>
              <a:ext cx="48" cy="48"/>
            </a:xfrm>
            <a:custGeom>
              <a:avLst/>
              <a:gdLst>
                <a:gd name="T0" fmla="*/ 0 w 240"/>
                <a:gd name="T1" fmla="*/ 0 h 239"/>
                <a:gd name="T2" fmla="*/ 0 w 240"/>
                <a:gd name="T3" fmla="*/ 0 h 239"/>
                <a:gd name="T4" fmla="*/ 0 w 240"/>
                <a:gd name="T5" fmla="*/ 0 h 239"/>
                <a:gd name="T6" fmla="*/ 0 w 240"/>
                <a:gd name="T7" fmla="*/ 0 h 239"/>
                <a:gd name="T8" fmla="*/ 0 w 240"/>
                <a:gd name="T9" fmla="*/ 0 h 239"/>
                <a:gd name="T10" fmla="*/ 0 w 240"/>
                <a:gd name="T11" fmla="*/ 0 h 239"/>
                <a:gd name="T12" fmla="*/ 0 w 240"/>
                <a:gd name="T13" fmla="*/ 0 h 239"/>
                <a:gd name="T14" fmla="*/ 0 w 240"/>
                <a:gd name="T15" fmla="*/ 0 h 239"/>
                <a:gd name="T16" fmla="*/ 0 w 240"/>
                <a:gd name="T17" fmla="*/ 0 h 239"/>
                <a:gd name="T18" fmla="*/ 0 w 240"/>
                <a:gd name="T19" fmla="*/ 0 h 239"/>
                <a:gd name="T20" fmla="*/ 0 w 240"/>
                <a:gd name="T21" fmla="*/ 0 h 239"/>
                <a:gd name="T22" fmla="*/ 0 w 240"/>
                <a:gd name="T23" fmla="*/ 0 h 239"/>
                <a:gd name="T24" fmla="*/ 0 w 240"/>
                <a:gd name="T25" fmla="*/ 0 h 239"/>
                <a:gd name="T26" fmla="*/ 0 w 240"/>
                <a:gd name="T27" fmla="*/ 0 h 239"/>
                <a:gd name="T28" fmla="*/ 0 w 240"/>
                <a:gd name="T29" fmla="*/ 0 h 239"/>
                <a:gd name="T30" fmla="*/ 0 w 240"/>
                <a:gd name="T31" fmla="*/ 0 h 239"/>
                <a:gd name="T32" fmla="*/ 0 w 240"/>
                <a:gd name="T33" fmla="*/ 0 h 239"/>
                <a:gd name="T34" fmla="*/ 0 w 240"/>
                <a:gd name="T35" fmla="*/ 0 h 239"/>
                <a:gd name="T36" fmla="*/ 0 w 240"/>
                <a:gd name="T37" fmla="*/ 0 h 239"/>
                <a:gd name="T38" fmla="*/ 0 w 240"/>
                <a:gd name="T39" fmla="*/ 0 h 239"/>
                <a:gd name="T40" fmla="*/ 0 w 240"/>
                <a:gd name="T41" fmla="*/ 0 h 239"/>
                <a:gd name="T42" fmla="*/ 0 w 240"/>
                <a:gd name="T43" fmla="*/ 0 h 239"/>
                <a:gd name="T44" fmla="*/ 0 w 240"/>
                <a:gd name="T45" fmla="*/ 0 h 239"/>
                <a:gd name="T46" fmla="*/ 0 w 240"/>
                <a:gd name="T47" fmla="*/ 0 h 239"/>
                <a:gd name="T48" fmla="*/ 0 w 240"/>
                <a:gd name="T49" fmla="*/ 0 h 239"/>
                <a:gd name="T50" fmla="*/ 0 w 240"/>
                <a:gd name="T51" fmla="*/ 0 h 239"/>
                <a:gd name="T52" fmla="*/ 0 w 240"/>
                <a:gd name="T53" fmla="*/ 0 h 239"/>
                <a:gd name="T54" fmla="*/ 0 w 240"/>
                <a:gd name="T55" fmla="*/ 0 h 239"/>
                <a:gd name="T56" fmla="*/ 0 w 240"/>
                <a:gd name="T57" fmla="*/ 0 h 239"/>
                <a:gd name="T58" fmla="*/ 0 w 240"/>
                <a:gd name="T59" fmla="*/ 0 h 239"/>
                <a:gd name="T60" fmla="*/ 0 w 240"/>
                <a:gd name="T61" fmla="*/ 0 h 239"/>
                <a:gd name="T62" fmla="*/ 0 w 240"/>
                <a:gd name="T63" fmla="*/ 0 h 239"/>
                <a:gd name="T64" fmla="*/ 0 w 240"/>
                <a:gd name="T65" fmla="*/ 0 h 239"/>
                <a:gd name="T66" fmla="*/ 0 w 240"/>
                <a:gd name="T67" fmla="*/ 0 h 239"/>
                <a:gd name="T68" fmla="*/ 0 w 240"/>
                <a:gd name="T69" fmla="*/ 0 h 239"/>
                <a:gd name="T70" fmla="*/ 0 w 240"/>
                <a:gd name="T71" fmla="*/ 0 h 239"/>
                <a:gd name="T72" fmla="*/ 0 w 240"/>
                <a:gd name="T73" fmla="*/ 0 h 239"/>
                <a:gd name="T74" fmla="*/ 0 w 240"/>
                <a:gd name="T75" fmla="*/ 0 h 239"/>
                <a:gd name="T76" fmla="*/ 0 w 240"/>
                <a:gd name="T77" fmla="*/ 0 h 239"/>
                <a:gd name="T78" fmla="*/ 0 w 240"/>
                <a:gd name="T79" fmla="*/ 0 h 239"/>
                <a:gd name="T80" fmla="*/ 0 w 240"/>
                <a:gd name="T81" fmla="*/ 0 h 239"/>
                <a:gd name="T82" fmla="*/ 0 w 240"/>
                <a:gd name="T83" fmla="*/ 0 h 239"/>
                <a:gd name="T84" fmla="*/ 0 w 240"/>
                <a:gd name="T85" fmla="*/ 0 h 239"/>
                <a:gd name="T86" fmla="*/ 0 w 240"/>
                <a:gd name="T87" fmla="*/ 0 h 239"/>
                <a:gd name="T88" fmla="*/ 0 w 240"/>
                <a:gd name="T89" fmla="*/ 0 h 239"/>
                <a:gd name="T90" fmla="*/ 0 w 240"/>
                <a:gd name="T91" fmla="*/ 0 h 239"/>
                <a:gd name="T92" fmla="*/ 0 w 240"/>
                <a:gd name="T93" fmla="*/ 0 h 239"/>
                <a:gd name="T94" fmla="*/ 0 w 240"/>
                <a:gd name="T95" fmla="*/ 0 h 239"/>
                <a:gd name="T96" fmla="*/ 0 w 240"/>
                <a:gd name="T97" fmla="*/ 0 h 239"/>
                <a:gd name="T98" fmla="*/ 0 w 240"/>
                <a:gd name="T99" fmla="*/ 0 h 239"/>
                <a:gd name="T100" fmla="*/ 0 w 240"/>
                <a:gd name="T101" fmla="*/ 0 h 239"/>
                <a:gd name="T102" fmla="*/ 0 w 240"/>
                <a:gd name="T103" fmla="*/ 0 h 239"/>
                <a:gd name="T104" fmla="*/ 0 w 240"/>
                <a:gd name="T105" fmla="*/ 0 h 239"/>
                <a:gd name="T106" fmla="*/ 0 w 240"/>
                <a:gd name="T107" fmla="*/ 0 h 239"/>
                <a:gd name="T108" fmla="*/ 0 w 240"/>
                <a:gd name="T109" fmla="*/ 0 h 239"/>
                <a:gd name="T110" fmla="*/ 0 w 240"/>
                <a:gd name="T111" fmla="*/ 0 h 239"/>
                <a:gd name="T112" fmla="*/ 0 w 240"/>
                <a:gd name="T113" fmla="*/ 0 h 239"/>
                <a:gd name="T114" fmla="*/ 0 w 240"/>
                <a:gd name="T115" fmla="*/ 0 h 2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0"/>
                <a:gd name="T175" fmla="*/ 0 h 239"/>
                <a:gd name="T176" fmla="*/ 240 w 240"/>
                <a:gd name="T177" fmla="*/ 239 h 2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0" h="239">
                  <a:moveTo>
                    <a:pt x="156" y="73"/>
                  </a:moveTo>
                  <a:lnTo>
                    <a:pt x="164" y="75"/>
                  </a:lnTo>
                  <a:lnTo>
                    <a:pt x="174" y="76"/>
                  </a:lnTo>
                  <a:lnTo>
                    <a:pt x="184" y="77"/>
                  </a:lnTo>
                  <a:lnTo>
                    <a:pt x="197" y="78"/>
                  </a:lnTo>
                  <a:lnTo>
                    <a:pt x="208" y="78"/>
                  </a:lnTo>
                  <a:lnTo>
                    <a:pt x="219" y="82"/>
                  </a:lnTo>
                  <a:lnTo>
                    <a:pt x="229" y="85"/>
                  </a:lnTo>
                  <a:lnTo>
                    <a:pt x="240" y="93"/>
                  </a:lnTo>
                  <a:lnTo>
                    <a:pt x="228" y="103"/>
                  </a:lnTo>
                  <a:lnTo>
                    <a:pt x="215" y="111"/>
                  </a:lnTo>
                  <a:lnTo>
                    <a:pt x="200" y="119"/>
                  </a:lnTo>
                  <a:lnTo>
                    <a:pt x="188" y="127"/>
                  </a:lnTo>
                  <a:lnTo>
                    <a:pt x="175" y="134"/>
                  </a:lnTo>
                  <a:lnTo>
                    <a:pt x="170" y="145"/>
                  </a:lnTo>
                  <a:lnTo>
                    <a:pt x="168" y="158"/>
                  </a:lnTo>
                  <a:lnTo>
                    <a:pt x="176" y="176"/>
                  </a:lnTo>
                  <a:lnTo>
                    <a:pt x="179" y="184"/>
                  </a:lnTo>
                  <a:lnTo>
                    <a:pt x="185" y="197"/>
                  </a:lnTo>
                  <a:lnTo>
                    <a:pt x="190" y="207"/>
                  </a:lnTo>
                  <a:lnTo>
                    <a:pt x="188" y="217"/>
                  </a:lnTo>
                  <a:lnTo>
                    <a:pt x="176" y="215"/>
                  </a:lnTo>
                  <a:lnTo>
                    <a:pt x="166" y="212"/>
                  </a:lnTo>
                  <a:lnTo>
                    <a:pt x="158" y="205"/>
                  </a:lnTo>
                  <a:lnTo>
                    <a:pt x="151" y="199"/>
                  </a:lnTo>
                  <a:lnTo>
                    <a:pt x="145" y="190"/>
                  </a:lnTo>
                  <a:lnTo>
                    <a:pt x="138" y="182"/>
                  </a:lnTo>
                  <a:lnTo>
                    <a:pt x="131" y="172"/>
                  </a:lnTo>
                  <a:lnTo>
                    <a:pt x="125" y="165"/>
                  </a:lnTo>
                  <a:lnTo>
                    <a:pt x="42" y="239"/>
                  </a:lnTo>
                  <a:lnTo>
                    <a:pt x="32" y="228"/>
                  </a:lnTo>
                  <a:lnTo>
                    <a:pt x="35" y="216"/>
                  </a:lnTo>
                  <a:lnTo>
                    <a:pt x="40" y="205"/>
                  </a:lnTo>
                  <a:lnTo>
                    <a:pt x="45" y="192"/>
                  </a:lnTo>
                  <a:lnTo>
                    <a:pt x="52" y="181"/>
                  </a:lnTo>
                  <a:lnTo>
                    <a:pt x="58" y="169"/>
                  </a:lnTo>
                  <a:lnTo>
                    <a:pt x="63" y="157"/>
                  </a:lnTo>
                  <a:lnTo>
                    <a:pt x="68" y="145"/>
                  </a:lnTo>
                  <a:lnTo>
                    <a:pt x="73" y="135"/>
                  </a:lnTo>
                  <a:lnTo>
                    <a:pt x="61" y="130"/>
                  </a:lnTo>
                  <a:lnTo>
                    <a:pt x="51" y="126"/>
                  </a:lnTo>
                  <a:lnTo>
                    <a:pt x="41" y="121"/>
                  </a:lnTo>
                  <a:lnTo>
                    <a:pt x="33" y="118"/>
                  </a:lnTo>
                  <a:lnTo>
                    <a:pt x="23" y="112"/>
                  </a:lnTo>
                  <a:lnTo>
                    <a:pt x="15" y="106"/>
                  </a:lnTo>
                  <a:lnTo>
                    <a:pt x="7" y="100"/>
                  </a:lnTo>
                  <a:lnTo>
                    <a:pt x="0" y="93"/>
                  </a:lnTo>
                  <a:lnTo>
                    <a:pt x="0" y="83"/>
                  </a:lnTo>
                  <a:lnTo>
                    <a:pt x="84" y="73"/>
                  </a:lnTo>
                  <a:lnTo>
                    <a:pt x="125" y="0"/>
                  </a:lnTo>
                  <a:lnTo>
                    <a:pt x="131" y="7"/>
                  </a:lnTo>
                  <a:lnTo>
                    <a:pt x="138" y="15"/>
                  </a:lnTo>
                  <a:lnTo>
                    <a:pt x="142" y="23"/>
                  </a:lnTo>
                  <a:lnTo>
                    <a:pt x="148" y="32"/>
                  </a:lnTo>
                  <a:lnTo>
                    <a:pt x="150" y="40"/>
                  </a:lnTo>
                  <a:lnTo>
                    <a:pt x="154" y="50"/>
                  </a:lnTo>
                  <a:lnTo>
                    <a:pt x="155" y="60"/>
                  </a:lnTo>
                  <a:lnTo>
                    <a:pt x="156"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253" name="Freeform 127"/>
            <p:cNvSpPr>
              <a:spLocks/>
            </p:cNvSpPr>
            <p:nvPr/>
          </p:nvSpPr>
          <p:spPr bwMode="auto">
            <a:xfrm>
              <a:off x="4251" y="550"/>
              <a:ext cx="35" cy="33"/>
            </a:xfrm>
            <a:custGeom>
              <a:avLst/>
              <a:gdLst>
                <a:gd name="T0" fmla="*/ 0 w 176"/>
                <a:gd name="T1" fmla="*/ 0 h 166"/>
                <a:gd name="T2" fmla="*/ 0 w 176"/>
                <a:gd name="T3" fmla="*/ 0 h 166"/>
                <a:gd name="T4" fmla="*/ 0 w 176"/>
                <a:gd name="T5" fmla="*/ 0 h 166"/>
                <a:gd name="T6" fmla="*/ 0 w 176"/>
                <a:gd name="T7" fmla="*/ 0 h 166"/>
                <a:gd name="T8" fmla="*/ 0 w 176"/>
                <a:gd name="T9" fmla="*/ 0 h 166"/>
                <a:gd name="T10" fmla="*/ 0 w 176"/>
                <a:gd name="T11" fmla="*/ 0 h 166"/>
                <a:gd name="T12" fmla="*/ 0 w 176"/>
                <a:gd name="T13" fmla="*/ 0 h 166"/>
                <a:gd name="T14" fmla="*/ 0 w 176"/>
                <a:gd name="T15" fmla="*/ 0 h 166"/>
                <a:gd name="T16" fmla="*/ 0 w 176"/>
                <a:gd name="T17" fmla="*/ 0 h 166"/>
                <a:gd name="T18" fmla="*/ 0 w 176"/>
                <a:gd name="T19" fmla="*/ 0 h 166"/>
                <a:gd name="T20" fmla="*/ 0 w 176"/>
                <a:gd name="T21" fmla="*/ 0 h 166"/>
                <a:gd name="T22" fmla="*/ 0 w 176"/>
                <a:gd name="T23" fmla="*/ 0 h 166"/>
                <a:gd name="T24" fmla="*/ 0 w 176"/>
                <a:gd name="T25" fmla="*/ 0 h 166"/>
                <a:gd name="T26" fmla="*/ 0 w 176"/>
                <a:gd name="T27" fmla="*/ 0 h 166"/>
                <a:gd name="T28" fmla="*/ 0 w 176"/>
                <a:gd name="T29" fmla="*/ 0 h 166"/>
                <a:gd name="T30" fmla="*/ 0 w 176"/>
                <a:gd name="T31" fmla="*/ 0 h 166"/>
                <a:gd name="T32" fmla="*/ 0 w 176"/>
                <a:gd name="T33" fmla="*/ 0 h 166"/>
                <a:gd name="T34" fmla="*/ 0 w 176"/>
                <a:gd name="T35" fmla="*/ 0 h 166"/>
                <a:gd name="T36" fmla="*/ 0 w 176"/>
                <a:gd name="T37" fmla="*/ 0 h 166"/>
                <a:gd name="T38" fmla="*/ 0 w 176"/>
                <a:gd name="T39" fmla="*/ 0 h 166"/>
                <a:gd name="T40" fmla="*/ 0 w 176"/>
                <a:gd name="T41" fmla="*/ 0 h 166"/>
                <a:gd name="T42" fmla="*/ 0 w 176"/>
                <a:gd name="T43" fmla="*/ 0 h 166"/>
                <a:gd name="T44" fmla="*/ 0 w 176"/>
                <a:gd name="T45" fmla="*/ 0 h 166"/>
                <a:gd name="T46" fmla="*/ 0 w 176"/>
                <a:gd name="T47" fmla="*/ 0 h 166"/>
                <a:gd name="T48" fmla="*/ 0 w 176"/>
                <a:gd name="T49" fmla="*/ 0 h 166"/>
                <a:gd name="T50" fmla="*/ 0 w 176"/>
                <a:gd name="T51" fmla="*/ 0 h 166"/>
                <a:gd name="T52" fmla="*/ 0 w 176"/>
                <a:gd name="T53" fmla="*/ 0 h 166"/>
                <a:gd name="T54" fmla="*/ 0 w 176"/>
                <a:gd name="T55" fmla="*/ 0 h 166"/>
                <a:gd name="T56" fmla="*/ 0 w 176"/>
                <a:gd name="T57" fmla="*/ 0 h 166"/>
                <a:gd name="T58" fmla="*/ 0 w 176"/>
                <a:gd name="T59" fmla="*/ 0 h 166"/>
                <a:gd name="T60" fmla="*/ 0 w 176"/>
                <a:gd name="T61" fmla="*/ 0 h 166"/>
                <a:gd name="T62" fmla="*/ 0 w 176"/>
                <a:gd name="T63" fmla="*/ 0 h 166"/>
                <a:gd name="T64" fmla="*/ 0 w 176"/>
                <a:gd name="T65" fmla="*/ 0 h 166"/>
                <a:gd name="T66" fmla="*/ 0 w 176"/>
                <a:gd name="T67" fmla="*/ 0 h 166"/>
                <a:gd name="T68" fmla="*/ 0 w 176"/>
                <a:gd name="T69" fmla="*/ 0 h 166"/>
                <a:gd name="T70" fmla="*/ 0 w 176"/>
                <a:gd name="T71" fmla="*/ 0 h 166"/>
                <a:gd name="T72" fmla="*/ 0 w 176"/>
                <a:gd name="T73" fmla="*/ 0 h 166"/>
                <a:gd name="T74" fmla="*/ 0 w 176"/>
                <a:gd name="T75" fmla="*/ 0 h 166"/>
                <a:gd name="T76" fmla="*/ 0 w 176"/>
                <a:gd name="T77" fmla="*/ 0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66"/>
                <a:gd name="T119" fmla="*/ 176 w 176"/>
                <a:gd name="T120" fmla="*/ 166 h 1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66">
                  <a:moveTo>
                    <a:pt x="134" y="62"/>
                  </a:moveTo>
                  <a:lnTo>
                    <a:pt x="176" y="62"/>
                  </a:lnTo>
                  <a:lnTo>
                    <a:pt x="124" y="94"/>
                  </a:lnTo>
                  <a:lnTo>
                    <a:pt x="124" y="103"/>
                  </a:lnTo>
                  <a:lnTo>
                    <a:pt x="125" y="113"/>
                  </a:lnTo>
                  <a:lnTo>
                    <a:pt x="126" y="121"/>
                  </a:lnTo>
                  <a:lnTo>
                    <a:pt x="129" y="129"/>
                  </a:lnTo>
                  <a:lnTo>
                    <a:pt x="130" y="135"/>
                  </a:lnTo>
                  <a:lnTo>
                    <a:pt x="132" y="144"/>
                  </a:lnTo>
                  <a:lnTo>
                    <a:pt x="133" y="155"/>
                  </a:lnTo>
                  <a:lnTo>
                    <a:pt x="134" y="166"/>
                  </a:lnTo>
                  <a:lnTo>
                    <a:pt x="93" y="114"/>
                  </a:lnTo>
                  <a:lnTo>
                    <a:pt x="31" y="166"/>
                  </a:lnTo>
                  <a:lnTo>
                    <a:pt x="31" y="155"/>
                  </a:lnTo>
                  <a:lnTo>
                    <a:pt x="35" y="144"/>
                  </a:lnTo>
                  <a:lnTo>
                    <a:pt x="39" y="135"/>
                  </a:lnTo>
                  <a:lnTo>
                    <a:pt x="46" y="129"/>
                  </a:lnTo>
                  <a:lnTo>
                    <a:pt x="51" y="121"/>
                  </a:lnTo>
                  <a:lnTo>
                    <a:pt x="56" y="113"/>
                  </a:lnTo>
                  <a:lnTo>
                    <a:pt x="60" y="103"/>
                  </a:lnTo>
                  <a:lnTo>
                    <a:pt x="62" y="94"/>
                  </a:lnTo>
                  <a:lnTo>
                    <a:pt x="0" y="62"/>
                  </a:lnTo>
                  <a:lnTo>
                    <a:pt x="6" y="62"/>
                  </a:lnTo>
                  <a:lnTo>
                    <a:pt x="14" y="62"/>
                  </a:lnTo>
                  <a:lnTo>
                    <a:pt x="22" y="62"/>
                  </a:lnTo>
                  <a:lnTo>
                    <a:pt x="30" y="62"/>
                  </a:lnTo>
                  <a:lnTo>
                    <a:pt x="37" y="62"/>
                  </a:lnTo>
                  <a:lnTo>
                    <a:pt x="46" y="62"/>
                  </a:lnTo>
                  <a:lnTo>
                    <a:pt x="53" y="62"/>
                  </a:lnTo>
                  <a:lnTo>
                    <a:pt x="62" y="62"/>
                  </a:lnTo>
                  <a:lnTo>
                    <a:pt x="93" y="0"/>
                  </a:lnTo>
                  <a:lnTo>
                    <a:pt x="99" y="4"/>
                  </a:lnTo>
                  <a:lnTo>
                    <a:pt x="104" y="11"/>
                  </a:lnTo>
                  <a:lnTo>
                    <a:pt x="106" y="20"/>
                  </a:lnTo>
                  <a:lnTo>
                    <a:pt x="109" y="30"/>
                  </a:lnTo>
                  <a:lnTo>
                    <a:pt x="113" y="39"/>
                  </a:lnTo>
                  <a:lnTo>
                    <a:pt x="117" y="48"/>
                  </a:lnTo>
                  <a:lnTo>
                    <a:pt x="124" y="55"/>
                  </a:lnTo>
                  <a:lnTo>
                    <a:pt x="134" y="62"/>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254" name="Freeform 128"/>
            <p:cNvSpPr>
              <a:spLocks/>
            </p:cNvSpPr>
            <p:nvPr/>
          </p:nvSpPr>
          <p:spPr bwMode="auto">
            <a:xfrm>
              <a:off x="4311" y="598"/>
              <a:ext cx="60" cy="62"/>
            </a:xfrm>
            <a:custGeom>
              <a:avLst/>
              <a:gdLst>
                <a:gd name="T0" fmla="*/ 0 w 301"/>
                <a:gd name="T1" fmla="*/ 0 h 312"/>
                <a:gd name="T2" fmla="*/ 0 w 301"/>
                <a:gd name="T3" fmla="*/ 0 h 312"/>
                <a:gd name="T4" fmla="*/ 0 w 301"/>
                <a:gd name="T5" fmla="*/ 0 h 312"/>
                <a:gd name="T6" fmla="*/ 0 w 301"/>
                <a:gd name="T7" fmla="*/ 0 h 312"/>
                <a:gd name="T8" fmla="*/ 0 w 301"/>
                <a:gd name="T9" fmla="*/ 0 h 312"/>
                <a:gd name="T10" fmla="*/ 0 w 301"/>
                <a:gd name="T11" fmla="*/ 0 h 312"/>
                <a:gd name="T12" fmla="*/ 0 w 301"/>
                <a:gd name="T13" fmla="*/ 0 h 312"/>
                <a:gd name="T14" fmla="*/ 0 w 301"/>
                <a:gd name="T15" fmla="*/ 0 h 312"/>
                <a:gd name="T16" fmla="*/ 0 w 301"/>
                <a:gd name="T17" fmla="*/ 0 h 312"/>
                <a:gd name="T18" fmla="*/ 0 w 301"/>
                <a:gd name="T19" fmla="*/ 0 h 312"/>
                <a:gd name="T20" fmla="*/ 0 w 301"/>
                <a:gd name="T21" fmla="*/ 0 h 312"/>
                <a:gd name="T22" fmla="*/ 0 w 301"/>
                <a:gd name="T23" fmla="*/ 0 h 312"/>
                <a:gd name="T24" fmla="*/ 0 w 301"/>
                <a:gd name="T25" fmla="*/ 0 h 312"/>
                <a:gd name="T26" fmla="*/ 0 w 301"/>
                <a:gd name="T27" fmla="*/ 0 h 312"/>
                <a:gd name="T28" fmla="*/ 0 w 301"/>
                <a:gd name="T29" fmla="*/ 0 h 312"/>
                <a:gd name="T30" fmla="*/ 0 w 301"/>
                <a:gd name="T31" fmla="*/ 0 h 312"/>
                <a:gd name="T32" fmla="*/ 0 w 301"/>
                <a:gd name="T33" fmla="*/ 0 h 312"/>
                <a:gd name="T34" fmla="*/ 0 w 301"/>
                <a:gd name="T35" fmla="*/ 0 h 312"/>
                <a:gd name="T36" fmla="*/ 0 w 301"/>
                <a:gd name="T37" fmla="*/ 0 h 312"/>
                <a:gd name="T38" fmla="*/ 0 w 301"/>
                <a:gd name="T39" fmla="*/ 0 h 312"/>
                <a:gd name="T40" fmla="*/ 0 w 301"/>
                <a:gd name="T41" fmla="*/ 0 h 312"/>
                <a:gd name="T42" fmla="*/ 0 w 301"/>
                <a:gd name="T43" fmla="*/ 0 h 312"/>
                <a:gd name="T44" fmla="*/ 0 w 301"/>
                <a:gd name="T45" fmla="*/ 0 h 312"/>
                <a:gd name="T46" fmla="*/ 0 w 301"/>
                <a:gd name="T47" fmla="*/ 0 h 312"/>
                <a:gd name="T48" fmla="*/ 0 w 301"/>
                <a:gd name="T49" fmla="*/ 0 h 312"/>
                <a:gd name="T50" fmla="*/ 0 w 301"/>
                <a:gd name="T51" fmla="*/ 0 h 312"/>
                <a:gd name="T52" fmla="*/ 0 w 301"/>
                <a:gd name="T53" fmla="*/ 0 h 312"/>
                <a:gd name="T54" fmla="*/ 0 w 301"/>
                <a:gd name="T55" fmla="*/ 0 h 312"/>
                <a:gd name="T56" fmla="*/ 0 w 301"/>
                <a:gd name="T57" fmla="*/ 0 h 312"/>
                <a:gd name="T58" fmla="*/ 0 w 301"/>
                <a:gd name="T59" fmla="*/ 0 h 312"/>
                <a:gd name="T60" fmla="*/ 0 w 301"/>
                <a:gd name="T61" fmla="*/ 0 h 312"/>
                <a:gd name="T62" fmla="*/ 0 w 301"/>
                <a:gd name="T63" fmla="*/ 0 h 312"/>
                <a:gd name="T64" fmla="*/ 0 w 301"/>
                <a:gd name="T65" fmla="*/ 0 h 312"/>
                <a:gd name="T66" fmla="*/ 0 w 301"/>
                <a:gd name="T67" fmla="*/ 0 h 3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1"/>
                <a:gd name="T103" fmla="*/ 0 h 312"/>
                <a:gd name="T104" fmla="*/ 301 w 301"/>
                <a:gd name="T105" fmla="*/ 312 h 3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1" h="312">
                  <a:moveTo>
                    <a:pt x="208" y="22"/>
                  </a:moveTo>
                  <a:lnTo>
                    <a:pt x="208" y="32"/>
                  </a:lnTo>
                  <a:lnTo>
                    <a:pt x="208" y="45"/>
                  </a:lnTo>
                  <a:lnTo>
                    <a:pt x="208" y="58"/>
                  </a:lnTo>
                  <a:lnTo>
                    <a:pt x="210" y="71"/>
                  </a:lnTo>
                  <a:lnTo>
                    <a:pt x="212" y="83"/>
                  </a:lnTo>
                  <a:lnTo>
                    <a:pt x="216" y="95"/>
                  </a:lnTo>
                  <a:lnTo>
                    <a:pt x="221" y="104"/>
                  </a:lnTo>
                  <a:lnTo>
                    <a:pt x="229" y="114"/>
                  </a:lnTo>
                  <a:lnTo>
                    <a:pt x="239" y="114"/>
                  </a:lnTo>
                  <a:lnTo>
                    <a:pt x="250" y="115"/>
                  </a:lnTo>
                  <a:lnTo>
                    <a:pt x="260" y="118"/>
                  </a:lnTo>
                  <a:lnTo>
                    <a:pt x="272" y="121"/>
                  </a:lnTo>
                  <a:lnTo>
                    <a:pt x="281" y="124"/>
                  </a:lnTo>
                  <a:lnTo>
                    <a:pt x="288" y="131"/>
                  </a:lnTo>
                  <a:lnTo>
                    <a:pt x="295" y="137"/>
                  </a:lnTo>
                  <a:lnTo>
                    <a:pt x="301" y="146"/>
                  </a:lnTo>
                  <a:lnTo>
                    <a:pt x="229" y="198"/>
                  </a:lnTo>
                  <a:lnTo>
                    <a:pt x="229" y="211"/>
                  </a:lnTo>
                  <a:lnTo>
                    <a:pt x="231" y="225"/>
                  </a:lnTo>
                  <a:lnTo>
                    <a:pt x="233" y="236"/>
                  </a:lnTo>
                  <a:lnTo>
                    <a:pt x="236" y="249"/>
                  </a:lnTo>
                  <a:lnTo>
                    <a:pt x="239" y="260"/>
                  </a:lnTo>
                  <a:lnTo>
                    <a:pt x="241" y="272"/>
                  </a:lnTo>
                  <a:lnTo>
                    <a:pt x="240" y="286"/>
                  </a:lnTo>
                  <a:lnTo>
                    <a:pt x="239" y="301"/>
                  </a:lnTo>
                  <a:lnTo>
                    <a:pt x="223" y="298"/>
                  </a:lnTo>
                  <a:lnTo>
                    <a:pt x="209" y="295"/>
                  </a:lnTo>
                  <a:lnTo>
                    <a:pt x="198" y="288"/>
                  </a:lnTo>
                  <a:lnTo>
                    <a:pt x="188" y="283"/>
                  </a:lnTo>
                  <a:lnTo>
                    <a:pt x="177" y="274"/>
                  </a:lnTo>
                  <a:lnTo>
                    <a:pt x="166" y="266"/>
                  </a:lnTo>
                  <a:lnTo>
                    <a:pt x="156" y="255"/>
                  </a:lnTo>
                  <a:lnTo>
                    <a:pt x="146" y="249"/>
                  </a:lnTo>
                  <a:lnTo>
                    <a:pt x="134" y="255"/>
                  </a:lnTo>
                  <a:lnTo>
                    <a:pt x="123" y="266"/>
                  </a:lnTo>
                  <a:lnTo>
                    <a:pt x="113" y="275"/>
                  </a:lnTo>
                  <a:lnTo>
                    <a:pt x="104" y="284"/>
                  </a:lnTo>
                  <a:lnTo>
                    <a:pt x="94" y="292"/>
                  </a:lnTo>
                  <a:lnTo>
                    <a:pt x="84" y="300"/>
                  </a:lnTo>
                  <a:lnTo>
                    <a:pt x="73" y="305"/>
                  </a:lnTo>
                  <a:lnTo>
                    <a:pt x="62" y="312"/>
                  </a:lnTo>
                  <a:lnTo>
                    <a:pt x="58" y="290"/>
                  </a:lnTo>
                  <a:lnTo>
                    <a:pt x="61" y="269"/>
                  </a:lnTo>
                  <a:lnTo>
                    <a:pt x="68" y="248"/>
                  </a:lnTo>
                  <a:lnTo>
                    <a:pt x="76" y="227"/>
                  </a:lnTo>
                  <a:lnTo>
                    <a:pt x="81" y="207"/>
                  </a:lnTo>
                  <a:lnTo>
                    <a:pt x="81" y="190"/>
                  </a:lnTo>
                  <a:lnTo>
                    <a:pt x="71" y="175"/>
                  </a:lnTo>
                  <a:lnTo>
                    <a:pt x="52" y="166"/>
                  </a:lnTo>
                  <a:lnTo>
                    <a:pt x="44" y="161"/>
                  </a:lnTo>
                  <a:lnTo>
                    <a:pt x="38" y="156"/>
                  </a:lnTo>
                  <a:lnTo>
                    <a:pt x="32" y="150"/>
                  </a:lnTo>
                  <a:lnTo>
                    <a:pt x="26" y="145"/>
                  </a:lnTo>
                  <a:lnTo>
                    <a:pt x="19" y="139"/>
                  </a:lnTo>
                  <a:lnTo>
                    <a:pt x="14" y="133"/>
                  </a:lnTo>
                  <a:lnTo>
                    <a:pt x="7" y="128"/>
                  </a:lnTo>
                  <a:lnTo>
                    <a:pt x="0" y="124"/>
                  </a:lnTo>
                  <a:lnTo>
                    <a:pt x="0" y="114"/>
                  </a:lnTo>
                  <a:lnTo>
                    <a:pt x="104" y="94"/>
                  </a:lnTo>
                  <a:lnTo>
                    <a:pt x="118" y="84"/>
                  </a:lnTo>
                  <a:lnTo>
                    <a:pt x="130" y="72"/>
                  </a:lnTo>
                  <a:lnTo>
                    <a:pt x="140" y="59"/>
                  </a:lnTo>
                  <a:lnTo>
                    <a:pt x="151" y="46"/>
                  </a:lnTo>
                  <a:lnTo>
                    <a:pt x="160" y="33"/>
                  </a:lnTo>
                  <a:lnTo>
                    <a:pt x="170" y="19"/>
                  </a:lnTo>
                  <a:lnTo>
                    <a:pt x="182" y="8"/>
                  </a:lnTo>
                  <a:lnTo>
                    <a:pt x="197" y="0"/>
                  </a:lnTo>
                  <a:lnTo>
                    <a:pt x="208"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255" name="Freeform 129"/>
            <p:cNvSpPr>
              <a:spLocks/>
            </p:cNvSpPr>
            <p:nvPr/>
          </p:nvSpPr>
          <p:spPr bwMode="auto">
            <a:xfrm>
              <a:off x="4318" y="606"/>
              <a:ext cx="47" cy="48"/>
            </a:xfrm>
            <a:custGeom>
              <a:avLst/>
              <a:gdLst>
                <a:gd name="T0" fmla="*/ 0 w 238"/>
                <a:gd name="T1" fmla="*/ 0 h 238"/>
                <a:gd name="T2" fmla="*/ 0 w 238"/>
                <a:gd name="T3" fmla="*/ 0 h 238"/>
                <a:gd name="T4" fmla="*/ 0 w 238"/>
                <a:gd name="T5" fmla="*/ 0 h 238"/>
                <a:gd name="T6" fmla="*/ 0 w 238"/>
                <a:gd name="T7" fmla="*/ 0 h 238"/>
                <a:gd name="T8" fmla="*/ 0 w 238"/>
                <a:gd name="T9" fmla="*/ 0 h 238"/>
                <a:gd name="T10" fmla="*/ 0 w 238"/>
                <a:gd name="T11" fmla="*/ 0 h 238"/>
                <a:gd name="T12" fmla="*/ 0 w 238"/>
                <a:gd name="T13" fmla="*/ 0 h 238"/>
                <a:gd name="T14" fmla="*/ 0 w 238"/>
                <a:gd name="T15" fmla="*/ 0 h 238"/>
                <a:gd name="T16" fmla="*/ 0 w 238"/>
                <a:gd name="T17" fmla="*/ 0 h 238"/>
                <a:gd name="T18" fmla="*/ 0 w 238"/>
                <a:gd name="T19" fmla="*/ 0 h 238"/>
                <a:gd name="T20" fmla="*/ 0 w 238"/>
                <a:gd name="T21" fmla="*/ 0 h 238"/>
                <a:gd name="T22" fmla="*/ 0 w 238"/>
                <a:gd name="T23" fmla="*/ 0 h 238"/>
                <a:gd name="T24" fmla="*/ 0 w 238"/>
                <a:gd name="T25" fmla="*/ 0 h 238"/>
                <a:gd name="T26" fmla="*/ 0 w 238"/>
                <a:gd name="T27" fmla="*/ 0 h 238"/>
                <a:gd name="T28" fmla="*/ 0 w 238"/>
                <a:gd name="T29" fmla="*/ 0 h 238"/>
                <a:gd name="T30" fmla="*/ 0 w 238"/>
                <a:gd name="T31" fmla="*/ 0 h 238"/>
                <a:gd name="T32" fmla="*/ 0 w 238"/>
                <a:gd name="T33" fmla="*/ 0 h 238"/>
                <a:gd name="T34" fmla="*/ 0 w 238"/>
                <a:gd name="T35" fmla="*/ 0 h 238"/>
                <a:gd name="T36" fmla="*/ 0 w 238"/>
                <a:gd name="T37" fmla="*/ 0 h 238"/>
                <a:gd name="T38" fmla="*/ 0 w 238"/>
                <a:gd name="T39" fmla="*/ 0 h 238"/>
                <a:gd name="T40" fmla="*/ 0 w 238"/>
                <a:gd name="T41" fmla="*/ 0 h 238"/>
                <a:gd name="T42" fmla="*/ 0 w 238"/>
                <a:gd name="T43" fmla="*/ 0 h 238"/>
                <a:gd name="T44" fmla="*/ 0 w 238"/>
                <a:gd name="T45" fmla="*/ 0 h 238"/>
                <a:gd name="T46" fmla="*/ 0 w 238"/>
                <a:gd name="T47" fmla="*/ 0 h 238"/>
                <a:gd name="T48" fmla="*/ 0 w 238"/>
                <a:gd name="T49" fmla="*/ 0 h 238"/>
                <a:gd name="T50" fmla="*/ 0 w 238"/>
                <a:gd name="T51" fmla="*/ 0 h 238"/>
                <a:gd name="T52" fmla="*/ 0 w 238"/>
                <a:gd name="T53" fmla="*/ 0 h 238"/>
                <a:gd name="T54" fmla="*/ 0 w 238"/>
                <a:gd name="T55" fmla="*/ 0 h 238"/>
                <a:gd name="T56" fmla="*/ 0 w 238"/>
                <a:gd name="T57" fmla="*/ 0 h 238"/>
                <a:gd name="T58" fmla="*/ 0 w 238"/>
                <a:gd name="T59" fmla="*/ 0 h 238"/>
                <a:gd name="T60" fmla="*/ 0 w 238"/>
                <a:gd name="T61" fmla="*/ 0 h 238"/>
                <a:gd name="T62" fmla="*/ 0 w 238"/>
                <a:gd name="T63" fmla="*/ 0 h 238"/>
                <a:gd name="T64" fmla="*/ 0 w 238"/>
                <a:gd name="T65" fmla="*/ 0 h 238"/>
                <a:gd name="T66" fmla="*/ 0 w 238"/>
                <a:gd name="T67" fmla="*/ 0 h 238"/>
                <a:gd name="T68" fmla="*/ 0 w 238"/>
                <a:gd name="T69" fmla="*/ 0 h 238"/>
                <a:gd name="T70" fmla="*/ 0 w 238"/>
                <a:gd name="T71" fmla="*/ 0 h 238"/>
                <a:gd name="T72" fmla="*/ 0 w 238"/>
                <a:gd name="T73" fmla="*/ 0 h 238"/>
                <a:gd name="T74" fmla="*/ 0 w 238"/>
                <a:gd name="T75" fmla="*/ 0 h 238"/>
                <a:gd name="T76" fmla="*/ 0 w 238"/>
                <a:gd name="T77" fmla="*/ 0 h 238"/>
                <a:gd name="T78" fmla="*/ 0 w 238"/>
                <a:gd name="T79" fmla="*/ 0 h 238"/>
                <a:gd name="T80" fmla="*/ 0 w 238"/>
                <a:gd name="T81" fmla="*/ 0 h 238"/>
                <a:gd name="T82" fmla="*/ 0 w 238"/>
                <a:gd name="T83" fmla="*/ 0 h 238"/>
                <a:gd name="T84" fmla="*/ 0 w 238"/>
                <a:gd name="T85" fmla="*/ 0 h 238"/>
                <a:gd name="T86" fmla="*/ 0 w 238"/>
                <a:gd name="T87" fmla="*/ 0 h 238"/>
                <a:gd name="T88" fmla="*/ 0 w 238"/>
                <a:gd name="T89" fmla="*/ 0 h 238"/>
                <a:gd name="T90" fmla="*/ 0 w 238"/>
                <a:gd name="T91" fmla="*/ 0 h 2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8"/>
                <a:gd name="T139" fmla="*/ 0 h 238"/>
                <a:gd name="T140" fmla="*/ 238 w 238"/>
                <a:gd name="T141" fmla="*/ 238 h 2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8" h="238">
                  <a:moveTo>
                    <a:pt x="207" y="94"/>
                  </a:moveTo>
                  <a:lnTo>
                    <a:pt x="238" y="104"/>
                  </a:lnTo>
                  <a:lnTo>
                    <a:pt x="229" y="110"/>
                  </a:lnTo>
                  <a:lnTo>
                    <a:pt x="220" y="115"/>
                  </a:lnTo>
                  <a:lnTo>
                    <a:pt x="210" y="120"/>
                  </a:lnTo>
                  <a:lnTo>
                    <a:pt x="201" y="124"/>
                  </a:lnTo>
                  <a:lnTo>
                    <a:pt x="191" y="128"/>
                  </a:lnTo>
                  <a:lnTo>
                    <a:pt x="182" y="132"/>
                  </a:lnTo>
                  <a:lnTo>
                    <a:pt x="172" y="137"/>
                  </a:lnTo>
                  <a:lnTo>
                    <a:pt x="165" y="145"/>
                  </a:lnTo>
                  <a:lnTo>
                    <a:pt x="186" y="228"/>
                  </a:lnTo>
                  <a:lnTo>
                    <a:pt x="174" y="222"/>
                  </a:lnTo>
                  <a:lnTo>
                    <a:pt x="164" y="217"/>
                  </a:lnTo>
                  <a:lnTo>
                    <a:pt x="154" y="209"/>
                  </a:lnTo>
                  <a:lnTo>
                    <a:pt x="146" y="202"/>
                  </a:lnTo>
                  <a:lnTo>
                    <a:pt x="137" y="193"/>
                  </a:lnTo>
                  <a:lnTo>
                    <a:pt x="129" y="186"/>
                  </a:lnTo>
                  <a:lnTo>
                    <a:pt x="121" y="180"/>
                  </a:lnTo>
                  <a:lnTo>
                    <a:pt x="114" y="176"/>
                  </a:lnTo>
                  <a:lnTo>
                    <a:pt x="51" y="238"/>
                  </a:lnTo>
                  <a:lnTo>
                    <a:pt x="72" y="124"/>
                  </a:lnTo>
                  <a:lnTo>
                    <a:pt x="63" y="120"/>
                  </a:lnTo>
                  <a:lnTo>
                    <a:pt x="54" y="115"/>
                  </a:lnTo>
                  <a:lnTo>
                    <a:pt x="44" y="111"/>
                  </a:lnTo>
                  <a:lnTo>
                    <a:pt x="35" y="107"/>
                  </a:lnTo>
                  <a:lnTo>
                    <a:pt x="25" y="102"/>
                  </a:lnTo>
                  <a:lnTo>
                    <a:pt x="16" y="96"/>
                  </a:lnTo>
                  <a:lnTo>
                    <a:pt x="7" y="89"/>
                  </a:lnTo>
                  <a:lnTo>
                    <a:pt x="0" y="82"/>
                  </a:lnTo>
                  <a:lnTo>
                    <a:pt x="10" y="81"/>
                  </a:lnTo>
                  <a:lnTo>
                    <a:pt x="21" y="80"/>
                  </a:lnTo>
                  <a:lnTo>
                    <a:pt x="33" y="78"/>
                  </a:lnTo>
                  <a:lnTo>
                    <a:pt x="44" y="77"/>
                  </a:lnTo>
                  <a:lnTo>
                    <a:pt x="54" y="74"/>
                  </a:lnTo>
                  <a:lnTo>
                    <a:pt x="64" y="73"/>
                  </a:lnTo>
                  <a:lnTo>
                    <a:pt x="73" y="72"/>
                  </a:lnTo>
                  <a:lnTo>
                    <a:pt x="82" y="72"/>
                  </a:lnTo>
                  <a:lnTo>
                    <a:pt x="145" y="0"/>
                  </a:lnTo>
                  <a:lnTo>
                    <a:pt x="149" y="12"/>
                  </a:lnTo>
                  <a:lnTo>
                    <a:pt x="151" y="28"/>
                  </a:lnTo>
                  <a:lnTo>
                    <a:pt x="153" y="45"/>
                  </a:lnTo>
                  <a:lnTo>
                    <a:pt x="156" y="62"/>
                  </a:lnTo>
                  <a:lnTo>
                    <a:pt x="159" y="76"/>
                  </a:lnTo>
                  <a:lnTo>
                    <a:pt x="168" y="87"/>
                  </a:lnTo>
                  <a:lnTo>
                    <a:pt x="183" y="93"/>
                  </a:lnTo>
                  <a:lnTo>
                    <a:pt x="207" y="94"/>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4" name="Group 23"/>
          <p:cNvGrpSpPr>
            <a:grpSpLocks/>
          </p:cNvGrpSpPr>
          <p:nvPr/>
        </p:nvGrpSpPr>
        <p:grpSpPr bwMode="auto">
          <a:xfrm>
            <a:off x="6081713" y="1103313"/>
            <a:ext cx="623887" cy="614362"/>
            <a:chOff x="4267195" y="1524000"/>
            <a:chExt cx="623505" cy="615589"/>
          </a:xfrm>
        </p:grpSpPr>
        <p:sp>
          <p:nvSpPr>
            <p:cNvPr id="146" name="Rectangle 145"/>
            <p:cNvSpPr/>
            <p:nvPr/>
          </p:nvSpPr>
          <p:spPr>
            <a:xfrm>
              <a:off x="4267195" y="1616259"/>
              <a:ext cx="623505" cy="523330"/>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rPr>
                <a:t>  D</a:t>
              </a:r>
              <a:endParaRPr lang="en-CA" dirty="0">
                <a:effectLst>
                  <a:outerShdw blurRad="38100" dist="38100" dir="2700000" algn="tl">
                    <a:srgbClr val="000000">
                      <a:alpha val="43137"/>
                    </a:srgbClr>
                  </a:outerShdw>
                </a:effectLst>
                <a:cs typeface="+mn-cs"/>
              </a:endParaRPr>
            </a:p>
          </p:txBody>
        </p:sp>
        <p:sp>
          <p:nvSpPr>
            <p:cNvPr id="147" name="Freeform 146"/>
            <p:cNvSpPr/>
            <p:nvPr/>
          </p:nvSpPr>
          <p:spPr bwMode="auto">
            <a:xfrm>
              <a:off x="4630509" y="1524000"/>
              <a:ext cx="0" cy="216331"/>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5" name="Group 23"/>
          <p:cNvGrpSpPr>
            <a:grpSpLocks/>
          </p:cNvGrpSpPr>
          <p:nvPr/>
        </p:nvGrpSpPr>
        <p:grpSpPr bwMode="auto">
          <a:xfrm>
            <a:off x="5029200" y="1103313"/>
            <a:ext cx="604838" cy="614362"/>
            <a:chOff x="4267195" y="1524000"/>
            <a:chExt cx="603704" cy="615589"/>
          </a:xfrm>
        </p:grpSpPr>
        <p:sp>
          <p:nvSpPr>
            <p:cNvPr id="149" name="Rectangle 148"/>
            <p:cNvSpPr/>
            <p:nvPr/>
          </p:nvSpPr>
          <p:spPr>
            <a:xfrm>
              <a:off x="4267195" y="1616259"/>
              <a:ext cx="603704" cy="523330"/>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rPr>
                <a:t>  A</a:t>
              </a:r>
              <a:endParaRPr lang="en-CA" dirty="0">
                <a:effectLst>
                  <a:outerShdw blurRad="38100" dist="38100" dir="2700000" algn="tl">
                    <a:srgbClr val="000000">
                      <a:alpha val="43137"/>
                    </a:srgbClr>
                  </a:outerShdw>
                </a:effectLst>
                <a:cs typeface="+mn-cs"/>
              </a:endParaRPr>
            </a:p>
          </p:txBody>
        </p:sp>
        <p:sp>
          <p:nvSpPr>
            <p:cNvPr id="150" name="Freeform 149"/>
            <p:cNvSpPr/>
            <p:nvPr/>
          </p:nvSpPr>
          <p:spPr bwMode="auto">
            <a:xfrm>
              <a:off x="4630051" y="1524000"/>
              <a:ext cx="0" cy="216331"/>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6" name="Group 175"/>
          <p:cNvGrpSpPr>
            <a:grpSpLocks/>
          </p:cNvGrpSpPr>
          <p:nvPr/>
        </p:nvGrpSpPr>
        <p:grpSpPr bwMode="auto">
          <a:xfrm>
            <a:off x="152400" y="398463"/>
            <a:ext cx="4876800" cy="2246312"/>
            <a:chOff x="152400" y="457200"/>
            <a:chExt cx="4876800" cy="2246769"/>
          </a:xfrm>
        </p:grpSpPr>
        <p:sp>
          <p:nvSpPr>
            <p:cNvPr id="10" name="Text Box 8"/>
            <p:cNvSpPr txBox="1">
              <a:spLocks noChangeArrowheads="1"/>
            </p:cNvSpPr>
            <p:nvPr/>
          </p:nvSpPr>
          <p:spPr bwMode="auto">
            <a:xfrm>
              <a:off x="152400" y="457200"/>
              <a:ext cx="4876800" cy="2246769"/>
            </a:xfrm>
            <a:prstGeom prst="rect">
              <a:avLst/>
            </a:prstGeom>
            <a:noFill/>
            <a:ln w="38100">
              <a:noFill/>
              <a:miter lim="800000"/>
              <a:headEnd/>
              <a:tailEnd/>
            </a:ln>
            <a:effectLst/>
          </p:spPr>
          <p:txBody>
            <a:bodyPr>
              <a:spAutoFit/>
            </a:bodyPr>
            <a:lstStyle/>
            <a:p>
              <a:pPr eaLnBrk="0" hangingPunct="0">
                <a:defRPr/>
              </a:pPr>
              <a:r>
                <a:rPr lang="en-US">
                  <a:effectLst>
                    <a:outerShdw blurRad="38100" dist="38100" dir="2700000" algn="tl">
                      <a:srgbClr val="000000">
                        <a:alpha val="43137"/>
                      </a:srgbClr>
                    </a:outerShdw>
                  </a:effectLst>
                  <a:cs typeface="+mn-cs"/>
                </a:rPr>
                <a:t>Which strings the does the </a:t>
              </a:r>
              <a:r>
                <a:rPr lang="en-US" dirty="0">
                  <a:effectLst>
                    <a:outerShdw blurRad="38100" dist="38100" dir="2700000" algn="tl">
                      <a:srgbClr val="000000">
                        <a:alpha val="43137"/>
                      </a:srgbClr>
                    </a:outerShdw>
                  </a:effectLst>
                  <a:cs typeface="+mn-cs"/>
                </a:rPr>
                <a:t/>
              </a:r>
              <a:br>
                <a:rPr lang="en-US" dirty="0">
                  <a:effectLst>
                    <a:outerShdw blurRad="38100" dist="38100" dir="2700000" algn="tl">
                      <a:srgbClr val="000000">
                        <a:alpha val="43137"/>
                      </a:srgbClr>
                    </a:outerShdw>
                  </a:effectLst>
                  <a:cs typeface="+mn-cs"/>
                </a:rPr>
              </a:br>
              <a:r>
                <a:rPr lang="en-US" dirty="0">
                  <a:effectLst>
                    <a:outerShdw blurRad="38100" dist="38100" dir="2700000" algn="tl">
                      <a:srgbClr val="000000">
                        <a:alpha val="43137"/>
                      </a:srgbClr>
                    </a:outerShdw>
                  </a:effectLst>
                  <a:cs typeface="+mn-cs"/>
                </a:rPr>
                <a:t>following </a:t>
              </a:r>
              <a:r>
                <a:rPr lang="en-US">
                  <a:effectLst>
                    <a:outerShdw blurRad="38100" dist="38100" dir="2700000" algn="tl">
                      <a:srgbClr val="000000">
                        <a:alpha val="43137"/>
                      </a:srgbClr>
                    </a:outerShdw>
                  </a:effectLst>
                  <a:cs typeface="+mn-cs"/>
                </a:rPr>
                <a:t>grammar generate</a:t>
              </a:r>
              <a:r>
                <a:rPr lang="en-US" dirty="0">
                  <a:effectLst>
                    <a:outerShdw blurRad="38100" dist="38100" dir="2700000" algn="tl">
                      <a:srgbClr val="000000">
                        <a:alpha val="43137"/>
                      </a:srgbClr>
                    </a:outerShdw>
                  </a:effectLst>
                  <a:cs typeface="+mn-cs"/>
                </a:rPr>
                <a:t>? </a:t>
              </a:r>
            </a:p>
            <a:p>
              <a:pPr lvl="1" eaLnBrk="0" hangingPunct="0">
                <a:buFont typeface="Arial" pitchFamily="34" charset="0"/>
                <a:buChar char="•"/>
                <a:defRPr/>
              </a:pPr>
              <a:r>
                <a:rPr lang="en-US" dirty="0">
                  <a:effectLst>
                    <a:outerShdw blurRad="38100" dist="38100" dir="2700000" algn="tl">
                      <a:srgbClr val="000000">
                        <a:alpha val="43137"/>
                      </a:srgbClr>
                    </a:outerShdw>
                  </a:effectLst>
                  <a:cs typeface="+mn-cs"/>
                  <a:sym typeface="Wingdings" pitchFamily="2" charset="2"/>
                </a:rPr>
                <a:t> S</a:t>
              </a:r>
              <a:r>
                <a:rPr lang="en-US" dirty="0">
                  <a:solidFill>
                    <a:schemeClr val="accent2"/>
                  </a:solidFill>
                  <a:effectLst>
                    <a:outerShdw blurRad="38100" dist="38100" dir="2700000" algn="tl">
                      <a:srgbClr val="000000">
                        <a:alpha val="43137"/>
                      </a:srgbClr>
                    </a:outerShdw>
                  </a:effectLst>
                  <a:cs typeface="+mn-cs"/>
                </a:rPr>
                <a:t> </a:t>
              </a:r>
              <a:r>
                <a:rPr lang="en-US" dirty="0">
                  <a:effectLst>
                    <a:outerShdw blurRad="38100" dist="38100" dir="2700000" algn="tl">
                      <a:srgbClr val="000000">
                        <a:alpha val="43137"/>
                      </a:srgbClr>
                    </a:outerShdw>
                  </a:effectLst>
                  <a:cs typeface="+mn-cs"/>
                </a:rPr>
                <a:t>A</a:t>
              </a:r>
              <a:br>
                <a:rPr lang="en-US" dirty="0">
                  <a:effectLst>
                    <a:outerShdw blurRad="38100" dist="38100" dir="2700000" algn="tl">
                      <a:srgbClr val="000000">
                        <a:alpha val="43137"/>
                      </a:srgbClr>
                    </a:outerShdw>
                  </a:effectLst>
                  <a:cs typeface="+mn-cs"/>
                </a:rPr>
              </a:br>
              <a:r>
                <a:rPr lang="en-US" dirty="0">
                  <a:effectLst>
                    <a:outerShdw blurRad="38100" dist="38100" dir="2700000" algn="tl">
                      <a:srgbClr val="000000">
                        <a:alpha val="43137"/>
                      </a:srgbClr>
                    </a:outerShdw>
                  </a:effectLst>
                  <a:cs typeface="+mn-cs"/>
                </a:rPr>
                <a:t>     </a:t>
              </a:r>
              <a:r>
                <a:rPr lang="en-US" dirty="0">
                  <a:effectLst>
                    <a:outerShdw blurRad="38100" dist="38100" dir="2700000" algn="tl">
                      <a:srgbClr val="000000">
                        <a:alpha val="43137"/>
                      </a:srgbClr>
                    </a:outerShdw>
                  </a:effectLst>
                  <a:cs typeface="+mn-cs"/>
                  <a:sym typeface="Wingdings" pitchFamily="2" charset="2"/>
                </a:rPr>
                <a:t></a:t>
              </a:r>
              <a:r>
                <a:rPr lang="en-US" dirty="0">
                  <a:solidFill>
                    <a:schemeClr val="accent2"/>
                  </a:solidFill>
                  <a:effectLst>
                    <a:outerShdw blurRad="38100" dist="38100" dir="2700000" algn="tl">
                      <a:srgbClr val="000000">
                        <a:alpha val="43137"/>
                      </a:srgbClr>
                    </a:outerShdw>
                  </a:effectLst>
                  <a:cs typeface="+mn-cs"/>
                </a:rPr>
                <a:t> </a:t>
              </a:r>
              <a:r>
                <a:rPr lang="en-US" dirty="0">
                  <a:effectLst>
                    <a:outerShdw blurRad="38100" dist="38100" dir="2700000" algn="tl">
                      <a:srgbClr val="000000">
                        <a:alpha val="43137"/>
                      </a:srgbClr>
                    </a:outerShdw>
                  </a:effectLst>
                  <a:cs typeface="+mn-cs"/>
                </a:rPr>
                <a:t>D</a:t>
              </a:r>
              <a:br>
                <a:rPr lang="en-US" dirty="0">
                  <a:effectLst>
                    <a:outerShdw blurRad="38100" dist="38100" dir="2700000" algn="tl">
                      <a:srgbClr val="000000">
                        <a:alpha val="43137"/>
                      </a:srgbClr>
                    </a:outerShdw>
                  </a:effectLst>
                  <a:cs typeface="+mn-cs"/>
                </a:rPr>
              </a:br>
              <a:r>
                <a:rPr lang="en-US" dirty="0">
                  <a:effectLst>
                    <a:outerShdw blurRad="38100" dist="38100" dir="2700000" algn="tl">
                      <a:srgbClr val="000000">
                        <a:alpha val="43137"/>
                      </a:srgbClr>
                    </a:outerShdw>
                  </a:effectLst>
                  <a:cs typeface="+mn-cs"/>
                </a:rPr>
                <a:t>     </a:t>
              </a:r>
              <a:r>
                <a:rPr lang="en-US" dirty="0">
                  <a:effectLst>
                    <a:outerShdw blurRad="38100" dist="38100" dir="2700000" algn="tl">
                      <a:srgbClr val="000000">
                        <a:alpha val="43137"/>
                      </a:srgbClr>
                    </a:outerShdw>
                  </a:effectLst>
                  <a:cs typeface="+mn-cs"/>
                  <a:sym typeface="Wingdings" pitchFamily="2" charset="2"/>
                </a:rPr>
                <a:t></a:t>
              </a:r>
              <a:r>
                <a:rPr lang="en-US" dirty="0">
                  <a:solidFill>
                    <a:schemeClr val="accent2"/>
                  </a:solidFill>
                  <a:effectLst>
                    <a:outerShdw blurRad="38100" dist="38100" dir="2700000" algn="tl">
                      <a:srgbClr val="000000">
                        <a:alpha val="43137"/>
                      </a:srgbClr>
                    </a:outerShdw>
                  </a:effectLst>
                  <a:cs typeface="+mn-cs"/>
                </a:rPr>
                <a:t> </a:t>
              </a:r>
              <a:r>
                <a:rPr lang="en-US" dirty="0">
                  <a:effectLst>
                    <a:outerShdw blurRad="38100" dist="38100" dir="2700000" algn="tl">
                      <a:srgbClr val="000000">
                        <a:alpha val="43137"/>
                      </a:srgbClr>
                    </a:outerShdw>
                  </a:effectLst>
                  <a:cs typeface="+mn-cs"/>
                </a:rPr>
                <a:t>B</a:t>
              </a:r>
            </a:p>
          </p:txBody>
        </p:sp>
        <p:sp>
          <p:nvSpPr>
            <p:cNvPr id="151" name="Rectangle 150"/>
            <p:cNvSpPr/>
            <p:nvPr/>
          </p:nvSpPr>
          <p:spPr>
            <a:xfrm>
              <a:off x="1828800" y="1295571"/>
              <a:ext cx="1958975" cy="1384582"/>
            </a:xfrm>
            <a:prstGeom prst="rect">
              <a:avLst/>
            </a:prstGeom>
          </p:spPr>
          <p:txBody>
            <a:bodyPr wrap="none">
              <a:spAutoFit/>
            </a:bodyPr>
            <a:lstStyle/>
            <a:p>
              <a:pPr lvl="1" eaLnBrk="0" hangingPunct="0">
                <a:buFont typeface="Arial" pitchFamily="34" charset="0"/>
                <a:buChar char="•"/>
                <a:defRPr/>
              </a:pPr>
              <a:r>
                <a:rPr lang="en-US" dirty="0">
                  <a:effectLst>
                    <a:outerShdw blurRad="38100" dist="38100" dir="2700000" algn="tl">
                      <a:srgbClr val="000000">
                        <a:alpha val="43137"/>
                      </a:srgbClr>
                    </a:outerShdw>
                  </a:effectLst>
                  <a:cs typeface="+mn-cs"/>
                  <a:sym typeface="Wingdings" pitchFamily="2" charset="2"/>
                </a:rPr>
                <a:t> A</a:t>
              </a:r>
              <a:r>
                <a:rPr lang="en-US" dirty="0">
                  <a:solidFill>
                    <a:schemeClr val="accent2"/>
                  </a:solidFill>
                  <a:effectLst>
                    <a:outerShdw blurRad="38100" dist="38100" dir="2700000" algn="tl">
                      <a:srgbClr val="000000">
                        <a:alpha val="43137"/>
                      </a:srgbClr>
                    </a:outerShdw>
                  </a:effectLst>
                  <a:cs typeface="+mn-cs"/>
                  <a:sym typeface="Wingdings" pitchFamily="2" charset="2"/>
                </a:rPr>
                <a:t> </a:t>
              </a:r>
              <a:r>
                <a:rPr lang="en-US" dirty="0">
                  <a:effectLst>
                    <a:outerShdw blurRad="38100" dist="38100" dir="2700000" algn="tl">
                      <a:srgbClr val="000000">
                        <a:alpha val="43137"/>
                      </a:srgbClr>
                    </a:outerShdw>
                  </a:effectLst>
                  <a:cs typeface="+mn-cs"/>
                  <a:sym typeface="Wingdings" pitchFamily="2" charset="2"/>
                </a:rPr>
                <a:t>a</a:t>
              </a:r>
              <a:endParaRPr lang="en-US" dirty="0">
                <a:effectLst>
                  <a:outerShdw blurRad="38100" dist="38100" dir="2700000" algn="tl">
                    <a:srgbClr val="000000">
                      <a:alpha val="43137"/>
                    </a:srgbClr>
                  </a:outerShdw>
                </a:effectLst>
                <a:cs typeface="+mn-cs"/>
              </a:endParaRPr>
            </a:p>
            <a:p>
              <a:pPr lvl="1" eaLnBrk="0" hangingPunct="0">
                <a:buFont typeface="Arial" pitchFamily="34" charset="0"/>
                <a:buChar char="•"/>
                <a:defRPr/>
              </a:pPr>
              <a:r>
                <a:rPr lang="en-US" dirty="0">
                  <a:effectLst>
                    <a:outerShdw blurRad="38100" dist="38100" dir="2700000" algn="tl">
                      <a:srgbClr val="000000">
                        <a:alpha val="43137"/>
                      </a:srgbClr>
                    </a:outerShdw>
                  </a:effectLst>
                  <a:cs typeface="+mn-cs"/>
                  <a:sym typeface="Wingdings" pitchFamily="2" charset="2"/>
                </a:rPr>
                <a:t> B</a:t>
              </a:r>
              <a:r>
                <a:rPr lang="en-US" dirty="0">
                  <a:solidFill>
                    <a:schemeClr val="accent2"/>
                  </a:solidFill>
                  <a:effectLst>
                    <a:outerShdw blurRad="38100" dist="38100" dir="2700000" algn="tl">
                      <a:srgbClr val="000000">
                        <a:alpha val="43137"/>
                      </a:srgbClr>
                    </a:outerShdw>
                  </a:effectLst>
                  <a:cs typeface="+mn-cs"/>
                </a:rPr>
                <a:t> </a:t>
              </a:r>
              <a:r>
                <a:rPr lang="en-US" dirty="0" err="1">
                  <a:effectLst>
                    <a:outerShdw blurRad="38100" dist="38100" dir="2700000" algn="tl">
                      <a:srgbClr val="000000">
                        <a:alpha val="43137"/>
                      </a:srgbClr>
                    </a:outerShdw>
                  </a:effectLst>
                  <a:cs typeface="+mn-cs"/>
                </a:rPr>
                <a:t>bB</a:t>
              </a:r>
              <a:endParaRPr lang="en-US" dirty="0">
                <a:effectLst>
                  <a:outerShdw blurRad="38100" dist="38100" dir="2700000" algn="tl">
                    <a:srgbClr val="000000">
                      <a:alpha val="43137"/>
                    </a:srgbClr>
                  </a:outerShdw>
                </a:effectLst>
                <a:cs typeface="+mn-cs"/>
              </a:endParaRPr>
            </a:p>
            <a:p>
              <a:pPr lvl="1" eaLnBrk="0" hangingPunct="0">
                <a:buFont typeface="Arial" pitchFamily="34" charset="0"/>
                <a:buChar char="•"/>
                <a:defRPr/>
              </a:pPr>
              <a:endParaRPr lang="en-US" dirty="0">
                <a:effectLst>
                  <a:outerShdw blurRad="38100" dist="38100" dir="2700000" algn="tl">
                    <a:srgbClr val="000000">
                      <a:alpha val="43137"/>
                    </a:srgbClr>
                  </a:outerShdw>
                </a:effectLst>
                <a:cs typeface="+mn-cs"/>
              </a:endParaRPr>
            </a:p>
          </p:txBody>
        </p:sp>
      </p:grpSp>
      <p:grpSp>
        <p:nvGrpSpPr>
          <p:cNvPr id="7" name="Group 23"/>
          <p:cNvGrpSpPr>
            <a:grpSpLocks/>
          </p:cNvGrpSpPr>
          <p:nvPr/>
        </p:nvGrpSpPr>
        <p:grpSpPr bwMode="auto">
          <a:xfrm>
            <a:off x="5029200" y="1687513"/>
            <a:ext cx="522288" cy="615950"/>
            <a:chOff x="4267200" y="1524000"/>
            <a:chExt cx="522579" cy="615589"/>
          </a:xfrm>
        </p:grpSpPr>
        <p:sp>
          <p:nvSpPr>
            <p:cNvPr id="153" name="Rectangle 152"/>
            <p:cNvSpPr/>
            <p:nvPr/>
          </p:nvSpPr>
          <p:spPr>
            <a:xfrm>
              <a:off x="4267200" y="1616021"/>
              <a:ext cx="522579" cy="523568"/>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rPr>
                <a:t>  a</a:t>
              </a:r>
              <a:endParaRPr lang="en-CA" dirty="0">
                <a:effectLst>
                  <a:outerShdw blurRad="38100" dist="38100" dir="2700000" algn="tl">
                    <a:srgbClr val="000000">
                      <a:alpha val="43137"/>
                    </a:srgbClr>
                  </a:outerShdw>
                </a:effectLst>
                <a:cs typeface="+mn-cs"/>
              </a:endParaRPr>
            </a:p>
          </p:txBody>
        </p:sp>
        <p:sp>
          <p:nvSpPr>
            <p:cNvPr id="154" name="Freeform 153"/>
            <p:cNvSpPr/>
            <p:nvPr/>
          </p:nvSpPr>
          <p:spPr bwMode="auto">
            <a:xfrm>
              <a:off x="4630941" y="1524000"/>
              <a:ext cx="0" cy="215773"/>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8" name="Group 162"/>
          <p:cNvGrpSpPr>
            <a:grpSpLocks/>
          </p:cNvGrpSpPr>
          <p:nvPr/>
        </p:nvGrpSpPr>
        <p:grpSpPr bwMode="auto">
          <a:xfrm>
            <a:off x="6342063" y="1787525"/>
            <a:ext cx="258762" cy="117475"/>
            <a:chOff x="6369664" y="1676400"/>
            <a:chExt cx="259736" cy="117896"/>
          </a:xfrm>
        </p:grpSpPr>
        <p:cxnSp>
          <p:nvCxnSpPr>
            <p:cNvPr id="261144" name="Straight Connector 158"/>
            <p:cNvCxnSpPr>
              <a:cxnSpLocks noChangeShapeType="1"/>
            </p:cNvCxnSpPr>
            <p:nvPr/>
          </p:nvCxnSpPr>
          <p:spPr bwMode="auto">
            <a:xfrm>
              <a:off x="6369664" y="1676400"/>
              <a:ext cx="259736" cy="0"/>
            </a:xfrm>
            <a:prstGeom prst="line">
              <a:avLst/>
            </a:prstGeom>
            <a:noFill/>
            <a:ln w="25400" cap="sq" algn="ctr">
              <a:solidFill>
                <a:schemeClr val="hlink"/>
              </a:solidFill>
              <a:round/>
              <a:headEnd/>
              <a:tailEnd/>
            </a:ln>
            <a:extLst>
              <a:ext uri="{909E8E84-426E-40DD-AFC4-6F175D3DCCD1}">
                <a14:hiddenFill xmlns:a14="http://schemas.microsoft.com/office/drawing/2010/main">
                  <a:noFill/>
                </a14:hiddenFill>
              </a:ext>
            </a:extLst>
          </p:spPr>
        </p:cxnSp>
        <p:cxnSp>
          <p:nvCxnSpPr>
            <p:cNvPr id="261145" name="Straight Connector 160"/>
            <p:cNvCxnSpPr>
              <a:cxnSpLocks noChangeShapeType="1"/>
            </p:cNvCxnSpPr>
            <p:nvPr/>
          </p:nvCxnSpPr>
          <p:spPr bwMode="auto">
            <a:xfrm>
              <a:off x="6427532" y="1735348"/>
              <a:ext cx="144000" cy="0"/>
            </a:xfrm>
            <a:prstGeom prst="line">
              <a:avLst/>
            </a:prstGeom>
            <a:noFill/>
            <a:ln w="25400" cap="sq" algn="ctr">
              <a:solidFill>
                <a:schemeClr val="hlink"/>
              </a:solidFill>
              <a:round/>
              <a:headEnd/>
              <a:tailEnd/>
            </a:ln>
            <a:extLst>
              <a:ext uri="{909E8E84-426E-40DD-AFC4-6F175D3DCCD1}">
                <a14:hiddenFill xmlns:a14="http://schemas.microsoft.com/office/drawing/2010/main">
                  <a:noFill/>
                </a14:hiddenFill>
              </a:ext>
            </a:extLst>
          </p:spPr>
        </p:cxnSp>
        <p:cxnSp>
          <p:nvCxnSpPr>
            <p:cNvPr id="261146" name="Straight Connector 161"/>
            <p:cNvCxnSpPr>
              <a:cxnSpLocks noChangeShapeType="1"/>
            </p:cNvCxnSpPr>
            <p:nvPr/>
          </p:nvCxnSpPr>
          <p:spPr bwMode="auto">
            <a:xfrm>
              <a:off x="6463532" y="1794296"/>
              <a:ext cx="72000" cy="0"/>
            </a:xfrm>
            <a:prstGeom prst="line">
              <a:avLst/>
            </a:prstGeom>
            <a:noFill/>
            <a:ln w="25400" cap="sq" algn="ctr">
              <a:solidFill>
                <a:schemeClr val="hlink"/>
              </a:solidFill>
              <a:round/>
              <a:headEnd/>
              <a:tailEnd/>
            </a:ln>
            <a:extLst>
              <a:ext uri="{909E8E84-426E-40DD-AFC4-6F175D3DCCD1}">
                <a14:hiddenFill xmlns:a14="http://schemas.microsoft.com/office/drawing/2010/main">
                  <a:noFill/>
                </a14:hiddenFill>
              </a:ext>
            </a:extLst>
          </p:spPr>
        </p:cxnSp>
      </p:grpSp>
      <p:sp>
        <p:nvSpPr>
          <p:cNvPr id="165" name="Rectangle 164"/>
          <p:cNvSpPr/>
          <p:nvPr/>
        </p:nvSpPr>
        <p:spPr>
          <a:xfrm>
            <a:off x="6972300" y="1870075"/>
            <a:ext cx="782638" cy="522288"/>
          </a:xfrm>
          <a:prstGeom prst="rect">
            <a:avLst/>
          </a:prstGeom>
        </p:spPr>
        <p:txBody>
          <a:bodyPr wrap="none">
            <a:spAutoFit/>
          </a:bodyPr>
          <a:lstStyle/>
          <a:p>
            <a:pPr eaLnBrk="0" hangingPunct="0">
              <a:defRPr/>
            </a:pPr>
            <a:r>
              <a:rPr lang="en-US" dirty="0" err="1">
                <a:effectLst>
                  <a:outerShdw blurRad="38100" dist="38100" dir="2700000" algn="tl">
                    <a:srgbClr val="000000">
                      <a:alpha val="43137"/>
                    </a:srgbClr>
                  </a:outerShdw>
                </a:effectLst>
                <a:cs typeface="+mn-cs"/>
                <a:sym typeface="Wingdings" pitchFamily="2" charset="2"/>
              </a:rPr>
              <a:t>bbB</a:t>
            </a:r>
            <a:endParaRPr lang="en-CA" dirty="0">
              <a:effectLst>
                <a:outerShdw blurRad="38100" dist="38100" dir="2700000" algn="tl">
                  <a:srgbClr val="000000">
                    <a:alpha val="43137"/>
                  </a:srgbClr>
                </a:outerShdw>
              </a:effectLst>
              <a:cs typeface="+mn-cs"/>
            </a:endParaRPr>
          </a:p>
        </p:txBody>
      </p:sp>
      <p:sp>
        <p:nvSpPr>
          <p:cNvPr id="166" name="Rectangle 165"/>
          <p:cNvSpPr/>
          <p:nvPr/>
        </p:nvSpPr>
        <p:spPr>
          <a:xfrm>
            <a:off x="6792913" y="2224088"/>
            <a:ext cx="962025" cy="522287"/>
          </a:xfrm>
          <a:prstGeom prst="rect">
            <a:avLst/>
          </a:prstGeom>
        </p:spPr>
        <p:txBody>
          <a:bodyPr wrap="none">
            <a:spAutoFit/>
          </a:bodyPr>
          <a:lstStyle/>
          <a:p>
            <a:pPr eaLnBrk="0" hangingPunct="0">
              <a:defRPr/>
            </a:pPr>
            <a:r>
              <a:rPr lang="en-US" dirty="0" err="1">
                <a:effectLst>
                  <a:outerShdw blurRad="38100" dist="38100" dir="2700000" algn="tl">
                    <a:srgbClr val="000000">
                      <a:alpha val="43137"/>
                    </a:srgbClr>
                  </a:outerShdw>
                </a:effectLst>
                <a:cs typeface="+mn-cs"/>
                <a:sym typeface="Wingdings" pitchFamily="2" charset="2"/>
              </a:rPr>
              <a:t>bbbB</a:t>
            </a:r>
            <a:endParaRPr lang="en-CA" dirty="0">
              <a:effectLst>
                <a:outerShdw blurRad="38100" dist="38100" dir="2700000" algn="tl">
                  <a:srgbClr val="000000">
                    <a:alpha val="43137"/>
                  </a:srgbClr>
                </a:outerShdw>
              </a:effectLst>
              <a:cs typeface="+mn-cs"/>
            </a:endParaRPr>
          </a:p>
        </p:txBody>
      </p:sp>
      <p:sp>
        <p:nvSpPr>
          <p:cNvPr id="167" name="Rectangle 166"/>
          <p:cNvSpPr/>
          <p:nvPr/>
        </p:nvSpPr>
        <p:spPr>
          <a:xfrm>
            <a:off x="6613525" y="2538413"/>
            <a:ext cx="1141413" cy="522287"/>
          </a:xfrm>
          <a:prstGeom prst="rect">
            <a:avLst/>
          </a:prstGeom>
        </p:spPr>
        <p:txBody>
          <a:bodyPr wrap="none">
            <a:spAutoFit/>
          </a:bodyPr>
          <a:lstStyle/>
          <a:p>
            <a:pPr eaLnBrk="0" hangingPunct="0">
              <a:defRPr/>
            </a:pPr>
            <a:r>
              <a:rPr lang="en-US" dirty="0" err="1">
                <a:effectLst>
                  <a:outerShdw blurRad="38100" dist="38100" dir="2700000" algn="tl">
                    <a:srgbClr val="000000">
                      <a:alpha val="43137"/>
                    </a:srgbClr>
                  </a:outerShdw>
                </a:effectLst>
                <a:cs typeface="+mn-cs"/>
                <a:sym typeface="Wingdings" pitchFamily="2" charset="2"/>
              </a:rPr>
              <a:t>bbbbB</a:t>
            </a:r>
            <a:endParaRPr lang="en-CA" dirty="0">
              <a:effectLst>
                <a:outerShdw blurRad="38100" dist="38100" dir="2700000" algn="tl">
                  <a:srgbClr val="000000">
                    <a:alpha val="43137"/>
                  </a:srgbClr>
                </a:outerShdw>
              </a:effectLst>
              <a:cs typeface="+mn-cs"/>
            </a:endParaRPr>
          </a:p>
        </p:txBody>
      </p:sp>
      <p:sp>
        <p:nvSpPr>
          <p:cNvPr id="168" name="Rectangle 167"/>
          <p:cNvSpPr/>
          <p:nvPr/>
        </p:nvSpPr>
        <p:spPr>
          <a:xfrm>
            <a:off x="6434138" y="2851150"/>
            <a:ext cx="1320800" cy="522288"/>
          </a:xfrm>
          <a:prstGeom prst="rect">
            <a:avLst/>
          </a:prstGeom>
        </p:spPr>
        <p:txBody>
          <a:bodyPr wrap="none">
            <a:spAutoFit/>
          </a:bodyPr>
          <a:lstStyle/>
          <a:p>
            <a:pPr eaLnBrk="0" hangingPunct="0">
              <a:defRPr/>
            </a:pPr>
            <a:r>
              <a:rPr lang="en-US" dirty="0" err="1">
                <a:effectLst>
                  <a:outerShdw blurRad="38100" dist="38100" dir="2700000" algn="tl">
                    <a:srgbClr val="000000">
                      <a:alpha val="43137"/>
                    </a:srgbClr>
                  </a:outerShdw>
                </a:effectLst>
                <a:cs typeface="+mn-cs"/>
                <a:sym typeface="Wingdings" pitchFamily="2" charset="2"/>
              </a:rPr>
              <a:t>bbbbbB</a:t>
            </a:r>
            <a:endParaRPr lang="en-CA" dirty="0">
              <a:effectLst>
                <a:outerShdw blurRad="38100" dist="38100" dir="2700000" algn="tl">
                  <a:srgbClr val="000000">
                    <a:alpha val="43137"/>
                  </a:srgbClr>
                </a:outerShdw>
              </a:effectLst>
              <a:cs typeface="+mn-cs"/>
            </a:endParaRPr>
          </a:p>
        </p:txBody>
      </p:sp>
      <p:sp>
        <p:nvSpPr>
          <p:cNvPr id="169" name="Rectangle 168"/>
          <p:cNvSpPr/>
          <p:nvPr/>
        </p:nvSpPr>
        <p:spPr>
          <a:xfrm>
            <a:off x="7151688" y="1557338"/>
            <a:ext cx="603250" cy="522287"/>
          </a:xfrm>
          <a:prstGeom prst="rect">
            <a:avLst/>
          </a:prstGeom>
        </p:spPr>
        <p:txBody>
          <a:bodyPr wrap="none">
            <a:spAutoFit/>
          </a:bodyPr>
          <a:lstStyle/>
          <a:p>
            <a:pPr eaLnBrk="0" hangingPunct="0">
              <a:defRPr/>
            </a:pPr>
            <a:r>
              <a:rPr lang="en-US" dirty="0" err="1">
                <a:effectLst>
                  <a:outerShdw blurRad="38100" dist="38100" dir="2700000" algn="tl">
                    <a:srgbClr val="000000">
                      <a:alpha val="43137"/>
                    </a:srgbClr>
                  </a:outerShdw>
                </a:effectLst>
                <a:cs typeface="+mn-cs"/>
                <a:sym typeface="Wingdings" pitchFamily="2" charset="2"/>
              </a:rPr>
              <a:t>bB</a:t>
            </a:r>
            <a:endParaRPr lang="en-CA" dirty="0">
              <a:effectLst>
                <a:outerShdw blurRad="38100" dist="38100" dir="2700000" algn="tl">
                  <a:srgbClr val="000000">
                    <a:alpha val="43137"/>
                  </a:srgbClr>
                </a:outerShdw>
              </a:effectLst>
              <a:cs typeface="+mn-cs"/>
            </a:endParaRPr>
          </a:p>
        </p:txBody>
      </p:sp>
      <p:sp>
        <p:nvSpPr>
          <p:cNvPr id="170" name="Freeform 169"/>
          <p:cNvSpPr/>
          <p:nvPr/>
        </p:nvSpPr>
        <p:spPr bwMode="auto">
          <a:xfrm>
            <a:off x="7459663" y="1630363"/>
            <a:ext cx="71437" cy="179387"/>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71" name="Freeform 170"/>
          <p:cNvSpPr/>
          <p:nvPr/>
        </p:nvSpPr>
        <p:spPr bwMode="auto">
          <a:xfrm>
            <a:off x="7475538" y="1928813"/>
            <a:ext cx="71437" cy="179387"/>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72" name="Freeform 171"/>
          <p:cNvSpPr/>
          <p:nvPr/>
        </p:nvSpPr>
        <p:spPr bwMode="auto">
          <a:xfrm>
            <a:off x="7483475" y="2225675"/>
            <a:ext cx="71438" cy="18097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73" name="Freeform 172"/>
          <p:cNvSpPr/>
          <p:nvPr/>
        </p:nvSpPr>
        <p:spPr bwMode="auto">
          <a:xfrm>
            <a:off x="7485063" y="2598738"/>
            <a:ext cx="73025" cy="179387"/>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74" name="Freeform 173"/>
          <p:cNvSpPr/>
          <p:nvPr/>
        </p:nvSpPr>
        <p:spPr bwMode="auto">
          <a:xfrm>
            <a:off x="7469188" y="2892425"/>
            <a:ext cx="71437" cy="18097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75" name="Freeform 174"/>
          <p:cNvSpPr/>
          <p:nvPr/>
        </p:nvSpPr>
        <p:spPr bwMode="auto">
          <a:xfrm>
            <a:off x="7477125" y="3187700"/>
            <a:ext cx="71438" cy="179388"/>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77" name="Rectangle 176"/>
          <p:cNvSpPr/>
          <p:nvPr/>
        </p:nvSpPr>
        <p:spPr>
          <a:xfrm>
            <a:off x="246063" y="2506663"/>
            <a:ext cx="4572000" cy="954087"/>
          </a:xfrm>
          <a:prstGeom prst="rect">
            <a:avLst/>
          </a:prstGeom>
        </p:spPr>
        <p:txBody>
          <a:bodyPr>
            <a:spAutoFit/>
          </a:bodyPr>
          <a:lstStyle/>
          <a:p>
            <a:pPr algn="ctr" eaLnBrk="0" hangingPunct="0">
              <a:defRPr/>
            </a:pPr>
            <a:r>
              <a:rPr lang="en-US">
                <a:effectLst>
                  <a:outerShdw blurRad="38100" dist="38100" dir="2700000" algn="tl">
                    <a:srgbClr val="000000">
                      <a:alpha val="43137"/>
                    </a:srgbClr>
                  </a:outerShdw>
                </a:effectLst>
                <a:cs typeface="+mn-cs"/>
              </a:rPr>
              <a:t>This </a:t>
            </a:r>
            <a:r>
              <a:rPr lang="en-US" dirty="0">
                <a:effectLst>
                  <a:outerShdw blurRad="38100" dist="38100" dir="2700000" algn="tl">
                    <a:srgbClr val="000000">
                      <a:alpha val="43137"/>
                    </a:srgbClr>
                  </a:outerShdw>
                </a:effectLst>
                <a:cs typeface="+mn-cs"/>
              </a:rPr>
              <a:t>grammar only </a:t>
            </a:r>
            <a:r>
              <a:rPr lang="en-US">
                <a:effectLst>
                  <a:outerShdw blurRad="38100" dist="38100" dir="2700000" algn="tl">
                    <a:srgbClr val="000000">
                      <a:alpha val="43137"/>
                    </a:srgbClr>
                  </a:outerShdw>
                </a:effectLst>
                <a:cs typeface="+mn-cs"/>
              </a:rPr>
              <a:t/>
            </a:r>
            <a:br>
              <a:rPr lang="en-US">
                <a:effectLst>
                  <a:outerShdw blurRad="38100" dist="38100" dir="2700000" algn="tl">
                    <a:srgbClr val="000000">
                      <a:alpha val="43137"/>
                    </a:srgbClr>
                  </a:outerShdw>
                </a:effectLst>
                <a:cs typeface="+mn-cs"/>
              </a:rPr>
            </a:br>
            <a:r>
              <a:rPr lang="en-US">
                <a:effectLst>
                  <a:outerShdw blurRad="38100" dist="38100" dir="2700000" algn="tl">
                    <a:srgbClr val="000000">
                      <a:alpha val="43137"/>
                    </a:srgbClr>
                  </a:outerShdw>
                </a:effectLst>
                <a:cs typeface="+mn-cs"/>
              </a:rPr>
              <a:t>generates the one string </a:t>
            </a:r>
            <a:r>
              <a:rPr lang="en-US" dirty="0">
                <a:effectLst>
                  <a:outerShdw blurRad="38100" dist="38100" dir="2700000" algn="tl">
                    <a:srgbClr val="000000">
                      <a:alpha val="43137"/>
                    </a:srgbClr>
                  </a:outerShdw>
                </a:effectLst>
                <a:cs typeface="+mn-cs"/>
              </a:rPr>
              <a:t>a.</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42">
                                            <p:txEl>
                                              <p:pRg st="0" end="0"/>
                                            </p:txEl>
                                          </p:spTgt>
                                        </p:tgtEl>
                                        <p:attrNameLst>
                                          <p:attrName>style.visibility</p:attrName>
                                        </p:attrNameLst>
                                      </p:cBhvr>
                                      <p:to>
                                        <p:strVal val="visible"/>
                                      </p:to>
                                    </p:set>
                                    <p:anim calcmode="lin" valueType="num">
                                      <p:cBhvr additive="base">
                                        <p:cTn id="13" dur="500" fill="hold"/>
                                        <p:tgtEl>
                                          <p:spTgt spid="42">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4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500" fill="hold"/>
                                        <p:tgtEl>
                                          <p:spTgt spid="11"/>
                                        </p:tgtEl>
                                        <p:attrNameLst>
                                          <p:attrName>ppt_x</p:attrName>
                                        </p:attrNameLst>
                                      </p:cBhvr>
                                      <p:tavLst>
                                        <p:tav tm="0">
                                          <p:val>
                                            <p:strVal val="#ppt_x"/>
                                          </p:val>
                                        </p:tav>
                                        <p:tav tm="100000">
                                          <p:val>
                                            <p:strVal val="#ppt_x"/>
                                          </p:val>
                                        </p:tav>
                                      </p:tavLst>
                                    </p:anim>
                                    <p:anim calcmode="lin" valueType="num">
                                      <p:cBhvr additive="base">
                                        <p:cTn id="20" dur="500" fill="hold"/>
                                        <p:tgtEl>
                                          <p:spTgt spid="11"/>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42">
                                            <p:txEl>
                                              <p:pRg st="1" end="1"/>
                                            </p:txEl>
                                          </p:spTgt>
                                        </p:tgtEl>
                                        <p:attrNameLst>
                                          <p:attrName>style.visibility</p:attrName>
                                        </p:attrNameLst>
                                      </p:cBhvr>
                                      <p:to>
                                        <p:strVal val="visible"/>
                                      </p:to>
                                    </p:set>
                                    <p:anim calcmode="lin" valueType="num">
                                      <p:cBhvr additive="base">
                                        <p:cTn id="25" dur="500" fill="hold"/>
                                        <p:tgtEl>
                                          <p:spTgt spid="42">
                                            <p:txEl>
                                              <p:pRg st="1" end="1"/>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4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nodeType="clickEffect">
                                  <p:stCondLst>
                                    <p:cond delay="0"/>
                                  </p:stCondLst>
                                  <p:childTnLst>
                                    <p:set>
                                      <p:cBhvr>
                                        <p:cTn id="30" dur="1" fill="hold">
                                          <p:stCondLst>
                                            <p:cond delay="0"/>
                                          </p:stCondLst>
                                        </p:cTn>
                                        <p:tgtEl>
                                          <p:spTgt spid="3"/>
                                        </p:tgtEl>
                                        <p:attrNameLst>
                                          <p:attrName>style.visibility</p:attrName>
                                        </p:attrNameLst>
                                      </p:cBhvr>
                                      <p:to>
                                        <p:strVal val="visible"/>
                                      </p:to>
                                    </p:set>
                                    <p:anim calcmode="lin" valueType="num">
                                      <p:cBhvr additive="base">
                                        <p:cTn id="31" dur="500" fill="hold"/>
                                        <p:tgtEl>
                                          <p:spTgt spid="3"/>
                                        </p:tgtEl>
                                        <p:attrNameLst>
                                          <p:attrName>ppt_x</p:attrName>
                                        </p:attrNameLst>
                                      </p:cBhvr>
                                      <p:tavLst>
                                        <p:tav tm="0">
                                          <p:val>
                                            <p:strVal val="1+#ppt_w/2"/>
                                          </p:val>
                                        </p:tav>
                                        <p:tav tm="100000">
                                          <p:val>
                                            <p:strVal val="#ppt_x"/>
                                          </p:val>
                                        </p:tav>
                                      </p:tavLst>
                                    </p:anim>
                                    <p:anim calcmode="lin" valueType="num">
                                      <p:cBhvr additive="base">
                                        <p:cTn id="32"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 fill="hold" nodeType="clickEffect">
                                  <p:stCondLst>
                                    <p:cond delay="0"/>
                                  </p:stCondLst>
                                  <p:childTnLst>
                                    <p:set>
                                      <p:cBhvr>
                                        <p:cTn id="36" dur="1" fill="hold">
                                          <p:stCondLst>
                                            <p:cond delay="0"/>
                                          </p:stCondLst>
                                        </p:cTn>
                                        <p:tgtEl>
                                          <p:spTgt spid="2"/>
                                        </p:tgtEl>
                                        <p:attrNameLst>
                                          <p:attrName>style.visibility</p:attrName>
                                        </p:attrNameLst>
                                      </p:cBhvr>
                                      <p:to>
                                        <p:strVal val="visible"/>
                                      </p:to>
                                    </p:set>
                                    <p:anim calcmode="lin" valueType="num">
                                      <p:cBhvr additive="base">
                                        <p:cTn id="37" dur="500" fill="hold"/>
                                        <p:tgtEl>
                                          <p:spTgt spid="2"/>
                                        </p:tgtEl>
                                        <p:attrNameLst>
                                          <p:attrName>ppt_x</p:attrName>
                                        </p:attrNameLst>
                                      </p:cBhvr>
                                      <p:tavLst>
                                        <p:tav tm="0">
                                          <p:val>
                                            <p:strVal val="#ppt_x"/>
                                          </p:val>
                                        </p:tav>
                                        <p:tav tm="100000">
                                          <p:val>
                                            <p:strVal val="#ppt_x"/>
                                          </p:val>
                                        </p:tav>
                                      </p:tavLst>
                                    </p:anim>
                                    <p:anim calcmode="lin" valueType="num">
                                      <p:cBhvr additive="base">
                                        <p:cTn id="38" dur="500" fill="hold"/>
                                        <p:tgtEl>
                                          <p:spTgt spid="2"/>
                                        </p:tgtEl>
                                        <p:attrNameLst>
                                          <p:attrName>ppt_y</p:attrName>
                                        </p:attrNameLst>
                                      </p:cBhvr>
                                      <p:tavLst>
                                        <p:tav tm="0">
                                          <p:val>
                                            <p:strVal val="0-#ppt_h/2"/>
                                          </p:val>
                                        </p:tav>
                                        <p:tav tm="100000">
                                          <p:val>
                                            <p:strVal val="#ppt_y"/>
                                          </p:val>
                                        </p:tav>
                                      </p:tavLst>
                                    </p:anim>
                                  </p:childTnLst>
                                </p:cTn>
                              </p:par>
                              <p:par>
                                <p:cTn id="39" presetID="2" presetClass="entr" presetSubtype="1" fill="hold" nodeType="withEffect">
                                  <p:stCondLst>
                                    <p:cond delay="0"/>
                                  </p:stCondLst>
                                  <p:childTnLst>
                                    <p:set>
                                      <p:cBhvr>
                                        <p:cTn id="40" dur="1" fill="hold">
                                          <p:stCondLst>
                                            <p:cond delay="0"/>
                                          </p:stCondLst>
                                        </p:cTn>
                                        <p:tgtEl>
                                          <p:spTgt spid="4"/>
                                        </p:tgtEl>
                                        <p:attrNameLst>
                                          <p:attrName>style.visibility</p:attrName>
                                        </p:attrNameLst>
                                      </p:cBhvr>
                                      <p:to>
                                        <p:strVal val="visible"/>
                                      </p:to>
                                    </p:set>
                                    <p:anim calcmode="lin" valueType="num">
                                      <p:cBhvr additive="base">
                                        <p:cTn id="41" dur="500" fill="hold"/>
                                        <p:tgtEl>
                                          <p:spTgt spid="4"/>
                                        </p:tgtEl>
                                        <p:attrNameLst>
                                          <p:attrName>ppt_x</p:attrName>
                                        </p:attrNameLst>
                                      </p:cBhvr>
                                      <p:tavLst>
                                        <p:tav tm="0">
                                          <p:val>
                                            <p:strVal val="#ppt_x"/>
                                          </p:val>
                                        </p:tav>
                                        <p:tav tm="100000">
                                          <p:val>
                                            <p:strVal val="#ppt_x"/>
                                          </p:val>
                                        </p:tav>
                                      </p:tavLst>
                                    </p:anim>
                                    <p:anim calcmode="lin" valueType="num">
                                      <p:cBhvr additive="base">
                                        <p:cTn id="42" dur="500" fill="hold"/>
                                        <p:tgtEl>
                                          <p:spTgt spid="4"/>
                                        </p:tgtEl>
                                        <p:attrNameLst>
                                          <p:attrName>ppt_y</p:attrName>
                                        </p:attrNameLst>
                                      </p:cBhvr>
                                      <p:tavLst>
                                        <p:tav tm="0">
                                          <p:val>
                                            <p:strVal val="0-#ppt_h/2"/>
                                          </p:val>
                                        </p:tav>
                                        <p:tav tm="100000">
                                          <p:val>
                                            <p:strVal val="#ppt_y"/>
                                          </p:val>
                                        </p:tav>
                                      </p:tavLst>
                                    </p:anim>
                                  </p:childTnLst>
                                </p:cTn>
                              </p:par>
                              <p:par>
                                <p:cTn id="43" presetID="2" presetClass="entr" presetSubtype="1" fill="hold" nodeType="withEffect">
                                  <p:stCondLst>
                                    <p:cond delay="0"/>
                                  </p:stCondLst>
                                  <p:childTnLst>
                                    <p:set>
                                      <p:cBhvr>
                                        <p:cTn id="44" dur="1" fill="hold">
                                          <p:stCondLst>
                                            <p:cond delay="0"/>
                                          </p:stCondLst>
                                        </p:cTn>
                                        <p:tgtEl>
                                          <p:spTgt spid="5"/>
                                        </p:tgtEl>
                                        <p:attrNameLst>
                                          <p:attrName>style.visibility</p:attrName>
                                        </p:attrNameLst>
                                      </p:cBhvr>
                                      <p:to>
                                        <p:strVal val="visible"/>
                                      </p:to>
                                    </p:set>
                                    <p:anim calcmode="lin" valueType="num">
                                      <p:cBhvr additive="base">
                                        <p:cTn id="45" dur="500" fill="hold"/>
                                        <p:tgtEl>
                                          <p:spTgt spid="5"/>
                                        </p:tgtEl>
                                        <p:attrNameLst>
                                          <p:attrName>ppt_x</p:attrName>
                                        </p:attrNameLst>
                                      </p:cBhvr>
                                      <p:tavLst>
                                        <p:tav tm="0">
                                          <p:val>
                                            <p:strVal val="#ppt_x"/>
                                          </p:val>
                                        </p:tav>
                                        <p:tav tm="100000">
                                          <p:val>
                                            <p:strVal val="#ppt_x"/>
                                          </p:val>
                                        </p:tav>
                                      </p:tavLst>
                                    </p:anim>
                                    <p:anim calcmode="lin" valueType="num">
                                      <p:cBhvr additive="base">
                                        <p:cTn id="46" dur="500" fill="hold"/>
                                        <p:tgtEl>
                                          <p:spTgt spid="5"/>
                                        </p:tgtEl>
                                        <p:attrNameLst>
                                          <p:attrName>ppt_y</p:attrName>
                                        </p:attrNameLst>
                                      </p:cBhvr>
                                      <p:tavLst>
                                        <p:tav tm="0">
                                          <p:val>
                                            <p:strVal val="0-#ppt_h/2"/>
                                          </p:val>
                                        </p:tav>
                                        <p:tav tm="100000">
                                          <p:val>
                                            <p:strVal val="#ppt_y"/>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2" presetClass="entr" presetSubtype="4" fill="hold" nodeType="clickEffect">
                                  <p:stCondLst>
                                    <p:cond delay="0"/>
                                  </p:stCondLst>
                                  <p:childTnLst>
                                    <p:set>
                                      <p:cBhvr>
                                        <p:cTn id="50" dur="1" fill="hold">
                                          <p:stCondLst>
                                            <p:cond delay="0"/>
                                          </p:stCondLst>
                                        </p:cTn>
                                        <p:tgtEl>
                                          <p:spTgt spid="42">
                                            <p:txEl>
                                              <p:pRg st="2" end="2"/>
                                            </p:txEl>
                                          </p:spTgt>
                                        </p:tgtEl>
                                        <p:attrNameLst>
                                          <p:attrName>style.visibility</p:attrName>
                                        </p:attrNameLst>
                                      </p:cBhvr>
                                      <p:to>
                                        <p:strVal val="visible"/>
                                      </p:to>
                                    </p:set>
                                    <p:anim calcmode="lin" valueType="num">
                                      <p:cBhvr additive="base">
                                        <p:cTn id="51" dur="500" fill="hold"/>
                                        <p:tgtEl>
                                          <p:spTgt spid="42">
                                            <p:txEl>
                                              <p:pRg st="2" end="2"/>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4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53" fill="hold" nodeType="clickPar">
                      <p:stCondLst>
                        <p:cond delay="indefinite"/>
                      </p:stCondLst>
                      <p:childTnLst>
                        <p:par>
                          <p:cTn id="54" fill="hold" nodeType="withGroup">
                            <p:stCondLst>
                              <p:cond delay="0"/>
                            </p:stCondLst>
                            <p:childTnLst>
                              <p:par>
                                <p:cTn id="55" presetID="2" presetClass="entr" presetSubtype="1" fill="hold" nodeType="clickEffect">
                                  <p:stCondLst>
                                    <p:cond delay="0"/>
                                  </p:stCondLst>
                                  <p:childTnLst>
                                    <p:set>
                                      <p:cBhvr>
                                        <p:cTn id="56" dur="1" fill="hold">
                                          <p:stCondLst>
                                            <p:cond delay="0"/>
                                          </p:stCondLst>
                                        </p:cTn>
                                        <p:tgtEl>
                                          <p:spTgt spid="7"/>
                                        </p:tgtEl>
                                        <p:attrNameLst>
                                          <p:attrName>style.visibility</p:attrName>
                                        </p:attrNameLst>
                                      </p:cBhvr>
                                      <p:to>
                                        <p:strVal val="visible"/>
                                      </p:to>
                                    </p:set>
                                    <p:anim calcmode="lin" valueType="num">
                                      <p:cBhvr additive="base">
                                        <p:cTn id="57" dur="500" fill="hold"/>
                                        <p:tgtEl>
                                          <p:spTgt spid="7"/>
                                        </p:tgtEl>
                                        <p:attrNameLst>
                                          <p:attrName>ppt_x</p:attrName>
                                        </p:attrNameLst>
                                      </p:cBhvr>
                                      <p:tavLst>
                                        <p:tav tm="0">
                                          <p:val>
                                            <p:strVal val="#ppt_x"/>
                                          </p:val>
                                        </p:tav>
                                        <p:tav tm="100000">
                                          <p:val>
                                            <p:strVal val="#ppt_x"/>
                                          </p:val>
                                        </p:tav>
                                      </p:tavLst>
                                    </p:anim>
                                    <p:anim calcmode="lin" valueType="num">
                                      <p:cBhvr additive="base">
                                        <p:cTn id="58" dur="500" fill="hold"/>
                                        <p:tgtEl>
                                          <p:spTgt spid="7"/>
                                        </p:tgtEl>
                                        <p:attrNameLst>
                                          <p:attrName>ppt_y</p:attrName>
                                        </p:attrNameLst>
                                      </p:cBhvr>
                                      <p:tavLst>
                                        <p:tav tm="0">
                                          <p:val>
                                            <p:strVal val="0-#ppt_h/2"/>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2" presetClass="entr" presetSubtype="4" fill="hold" nodeType="clickEffect">
                                  <p:stCondLst>
                                    <p:cond delay="0"/>
                                  </p:stCondLst>
                                  <p:childTnLst>
                                    <p:set>
                                      <p:cBhvr>
                                        <p:cTn id="62" dur="1" fill="hold">
                                          <p:stCondLst>
                                            <p:cond delay="0"/>
                                          </p:stCondLst>
                                        </p:cTn>
                                        <p:tgtEl>
                                          <p:spTgt spid="42">
                                            <p:txEl>
                                              <p:pRg st="3" end="3"/>
                                            </p:txEl>
                                          </p:spTgt>
                                        </p:tgtEl>
                                        <p:attrNameLst>
                                          <p:attrName>style.visibility</p:attrName>
                                        </p:attrNameLst>
                                      </p:cBhvr>
                                      <p:to>
                                        <p:strVal val="visible"/>
                                      </p:to>
                                    </p:set>
                                    <p:anim calcmode="lin" valueType="num">
                                      <p:cBhvr additive="base">
                                        <p:cTn id="63" dur="500" fill="hold"/>
                                        <p:tgtEl>
                                          <p:spTgt spid="42">
                                            <p:txEl>
                                              <p:pRg st="3" end="3"/>
                                            </p:txEl>
                                          </p:spTgt>
                                        </p:tgtEl>
                                        <p:attrNameLst>
                                          <p:attrName>ppt_x</p:attrName>
                                        </p:attrNameLst>
                                      </p:cBhvr>
                                      <p:tavLst>
                                        <p:tav tm="0">
                                          <p:val>
                                            <p:strVal val="#ppt_x"/>
                                          </p:val>
                                        </p:tav>
                                        <p:tav tm="100000">
                                          <p:val>
                                            <p:strVal val="#ppt_x"/>
                                          </p:val>
                                        </p:tav>
                                      </p:tavLst>
                                    </p:anim>
                                    <p:anim calcmode="lin" valueType="num">
                                      <p:cBhvr additive="base">
                                        <p:cTn id="64" dur="500" fill="hold"/>
                                        <p:tgtEl>
                                          <p:spTgt spid="42">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65" fill="hold" nodeType="clickPar">
                      <p:stCondLst>
                        <p:cond delay="indefinite"/>
                      </p:stCondLst>
                      <p:childTnLst>
                        <p:par>
                          <p:cTn id="66" fill="hold" nodeType="withGroup">
                            <p:stCondLst>
                              <p:cond delay="0"/>
                            </p:stCondLst>
                            <p:childTnLst>
                              <p:par>
                                <p:cTn id="67" presetID="2" presetClass="entr" presetSubtype="1" fill="hold" nodeType="clickEffect">
                                  <p:stCondLst>
                                    <p:cond delay="0"/>
                                  </p:stCondLst>
                                  <p:childTnLst>
                                    <p:set>
                                      <p:cBhvr>
                                        <p:cTn id="68" dur="1" fill="hold">
                                          <p:stCondLst>
                                            <p:cond delay="0"/>
                                          </p:stCondLst>
                                        </p:cTn>
                                        <p:tgtEl>
                                          <p:spTgt spid="8"/>
                                        </p:tgtEl>
                                        <p:attrNameLst>
                                          <p:attrName>style.visibility</p:attrName>
                                        </p:attrNameLst>
                                      </p:cBhvr>
                                      <p:to>
                                        <p:strVal val="visible"/>
                                      </p:to>
                                    </p:set>
                                    <p:anim calcmode="lin" valueType="num">
                                      <p:cBhvr additive="base">
                                        <p:cTn id="69" dur="500" fill="hold"/>
                                        <p:tgtEl>
                                          <p:spTgt spid="8"/>
                                        </p:tgtEl>
                                        <p:attrNameLst>
                                          <p:attrName>ppt_x</p:attrName>
                                        </p:attrNameLst>
                                      </p:cBhvr>
                                      <p:tavLst>
                                        <p:tav tm="0">
                                          <p:val>
                                            <p:strVal val="#ppt_x"/>
                                          </p:val>
                                        </p:tav>
                                        <p:tav tm="100000">
                                          <p:val>
                                            <p:strVal val="#ppt_x"/>
                                          </p:val>
                                        </p:tav>
                                      </p:tavLst>
                                    </p:anim>
                                    <p:anim calcmode="lin" valueType="num">
                                      <p:cBhvr additive="base">
                                        <p:cTn id="70" dur="500" fill="hold"/>
                                        <p:tgtEl>
                                          <p:spTgt spid="8"/>
                                        </p:tgtEl>
                                        <p:attrNameLst>
                                          <p:attrName>ppt_y</p:attrName>
                                        </p:attrNameLst>
                                      </p:cBhvr>
                                      <p:tavLst>
                                        <p:tav tm="0">
                                          <p:val>
                                            <p:strVal val="0-#ppt_h/2"/>
                                          </p:val>
                                        </p:tav>
                                        <p:tav tm="100000">
                                          <p:val>
                                            <p:strVal val="#ppt_y"/>
                                          </p:val>
                                        </p:tav>
                                      </p:tavLst>
                                    </p:anim>
                                  </p:childTnLst>
                                </p:cTn>
                              </p:par>
                            </p:childTnLst>
                          </p:cTn>
                        </p:par>
                      </p:childTnLst>
                    </p:cTn>
                  </p:par>
                  <p:par>
                    <p:cTn id="71" fill="hold" nodeType="clickPar">
                      <p:stCondLst>
                        <p:cond delay="indefinite"/>
                      </p:stCondLst>
                      <p:childTnLst>
                        <p:par>
                          <p:cTn id="72" fill="hold" nodeType="withGroup">
                            <p:stCondLst>
                              <p:cond delay="0"/>
                            </p:stCondLst>
                            <p:childTnLst>
                              <p:par>
                                <p:cTn id="73" presetID="2" presetClass="entr" presetSubtype="4" fill="hold" nodeType="clickEffect">
                                  <p:stCondLst>
                                    <p:cond delay="0"/>
                                  </p:stCondLst>
                                  <p:childTnLst>
                                    <p:set>
                                      <p:cBhvr>
                                        <p:cTn id="74" dur="1" fill="hold">
                                          <p:stCondLst>
                                            <p:cond delay="0"/>
                                          </p:stCondLst>
                                        </p:cTn>
                                        <p:tgtEl>
                                          <p:spTgt spid="42">
                                            <p:txEl>
                                              <p:pRg st="4" end="4"/>
                                            </p:txEl>
                                          </p:spTgt>
                                        </p:tgtEl>
                                        <p:attrNameLst>
                                          <p:attrName>style.visibility</p:attrName>
                                        </p:attrNameLst>
                                      </p:cBhvr>
                                      <p:to>
                                        <p:strVal val="visible"/>
                                      </p:to>
                                    </p:set>
                                    <p:anim calcmode="lin" valueType="num">
                                      <p:cBhvr additive="base">
                                        <p:cTn id="75" dur="500" fill="hold"/>
                                        <p:tgtEl>
                                          <p:spTgt spid="42">
                                            <p:txEl>
                                              <p:pRg st="4" end="4"/>
                                            </p:txEl>
                                          </p:spTgt>
                                        </p:tgtEl>
                                        <p:attrNameLst>
                                          <p:attrName>ppt_x</p:attrName>
                                        </p:attrNameLst>
                                      </p:cBhvr>
                                      <p:tavLst>
                                        <p:tav tm="0">
                                          <p:val>
                                            <p:strVal val="#ppt_x"/>
                                          </p:val>
                                        </p:tav>
                                        <p:tav tm="100000">
                                          <p:val>
                                            <p:strVal val="#ppt_x"/>
                                          </p:val>
                                        </p:tav>
                                      </p:tavLst>
                                    </p:anim>
                                    <p:anim calcmode="lin" valueType="num">
                                      <p:cBhvr additive="base">
                                        <p:cTn id="76" dur="500" fill="hold"/>
                                        <p:tgtEl>
                                          <p:spTgt spid="42">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77" fill="hold" nodeType="clickPar">
                      <p:stCondLst>
                        <p:cond delay="indefinite"/>
                      </p:stCondLst>
                      <p:childTnLst>
                        <p:par>
                          <p:cTn id="78" fill="hold" nodeType="withGroup">
                            <p:stCondLst>
                              <p:cond delay="0"/>
                            </p:stCondLst>
                            <p:childTnLst>
                              <p:par>
                                <p:cTn id="79" presetID="2" presetClass="entr" presetSubtype="1" fill="hold" nodeType="clickEffect">
                                  <p:stCondLst>
                                    <p:cond delay="0"/>
                                  </p:stCondLst>
                                  <p:childTnLst>
                                    <p:set>
                                      <p:cBhvr>
                                        <p:cTn id="80" dur="1" fill="hold">
                                          <p:stCondLst>
                                            <p:cond delay="0"/>
                                          </p:stCondLst>
                                        </p:cTn>
                                        <p:tgtEl>
                                          <p:spTgt spid="169"/>
                                        </p:tgtEl>
                                        <p:attrNameLst>
                                          <p:attrName>style.visibility</p:attrName>
                                        </p:attrNameLst>
                                      </p:cBhvr>
                                      <p:to>
                                        <p:strVal val="visible"/>
                                      </p:to>
                                    </p:set>
                                    <p:anim calcmode="lin" valueType="num">
                                      <p:cBhvr additive="base">
                                        <p:cTn id="81" dur="500" fill="hold"/>
                                        <p:tgtEl>
                                          <p:spTgt spid="169"/>
                                        </p:tgtEl>
                                        <p:attrNameLst>
                                          <p:attrName>ppt_x</p:attrName>
                                        </p:attrNameLst>
                                      </p:cBhvr>
                                      <p:tavLst>
                                        <p:tav tm="0">
                                          <p:val>
                                            <p:strVal val="#ppt_x"/>
                                          </p:val>
                                        </p:tav>
                                        <p:tav tm="100000">
                                          <p:val>
                                            <p:strVal val="#ppt_x"/>
                                          </p:val>
                                        </p:tav>
                                      </p:tavLst>
                                    </p:anim>
                                    <p:anim calcmode="lin" valueType="num">
                                      <p:cBhvr additive="base">
                                        <p:cTn id="82" dur="500" fill="hold"/>
                                        <p:tgtEl>
                                          <p:spTgt spid="169"/>
                                        </p:tgtEl>
                                        <p:attrNameLst>
                                          <p:attrName>ppt_y</p:attrName>
                                        </p:attrNameLst>
                                      </p:cBhvr>
                                      <p:tavLst>
                                        <p:tav tm="0">
                                          <p:val>
                                            <p:strVal val="0-#ppt_h/2"/>
                                          </p:val>
                                        </p:tav>
                                        <p:tav tm="100000">
                                          <p:val>
                                            <p:strVal val="#ppt_y"/>
                                          </p:val>
                                        </p:tav>
                                      </p:tavLst>
                                    </p:anim>
                                  </p:childTnLst>
                                </p:cTn>
                              </p:par>
                              <p:par>
                                <p:cTn id="83" presetID="2" presetClass="entr" presetSubtype="1" fill="hold" nodeType="withEffect">
                                  <p:stCondLst>
                                    <p:cond delay="0"/>
                                  </p:stCondLst>
                                  <p:childTnLst>
                                    <p:set>
                                      <p:cBhvr>
                                        <p:cTn id="84" dur="1" fill="hold">
                                          <p:stCondLst>
                                            <p:cond delay="0"/>
                                          </p:stCondLst>
                                        </p:cTn>
                                        <p:tgtEl>
                                          <p:spTgt spid="170"/>
                                        </p:tgtEl>
                                        <p:attrNameLst>
                                          <p:attrName>style.visibility</p:attrName>
                                        </p:attrNameLst>
                                      </p:cBhvr>
                                      <p:to>
                                        <p:strVal val="visible"/>
                                      </p:to>
                                    </p:set>
                                    <p:anim calcmode="lin" valueType="num">
                                      <p:cBhvr additive="base">
                                        <p:cTn id="85" dur="500" fill="hold"/>
                                        <p:tgtEl>
                                          <p:spTgt spid="170"/>
                                        </p:tgtEl>
                                        <p:attrNameLst>
                                          <p:attrName>ppt_x</p:attrName>
                                        </p:attrNameLst>
                                      </p:cBhvr>
                                      <p:tavLst>
                                        <p:tav tm="0">
                                          <p:val>
                                            <p:strVal val="#ppt_x"/>
                                          </p:val>
                                        </p:tav>
                                        <p:tav tm="100000">
                                          <p:val>
                                            <p:strVal val="#ppt_x"/>
                                          </p:val>
                                        </p:tav>
                                      </p:tavLst>
                                    </p:anim>
                                    <p:anim calcmode="lin" valueType="num">
                                      <p:cBhvr additive="base">
                                        <p:cTn id="86" dur="500" fill="hold"/>
                                        <p:tgtEl>
                                          <p:spTgt spid="170"/>
                                        </p:tgtEl>
                                        <p:attrNameLst>
                                          <p:attrName>ppt_y</p:attrName>
                                        </p:attrNameLst>
                                      </p:cBhvr>
                                      <p:tavLst>
                                        <p:tav tm="0">
                                          <p:val>
                                            <p:strVal val="0-#ppt_h/2"/>
                                          </p:val>
                                        </p:tav>
                                        <p:tav tm="100000">
                                          <p:val>
                                            <p:strVal val="#ppt_y"/>
                                          </p:val>
                                        </p:tav>
                                      </p:tavLst>
                                    </p:anim>
                                  </p:childTnLst>
                                </p:cTn>
                              </p:par>
                            </p:childTnLst>
                          </p:cTn>
                        </p:par>
                        <p:par>
                          <p:cTn id="87" fill="hold" nodeType="afterGroup">
                            <p:stCondLst>
                              <p:cond delay="500"/>
                            </p:stCondLst>
                            <p:childTnLst>
                              <p:par>
                                <p:cTn id="88" presetID="2" presetClass="entr" presetSubtype="1" fill="hold" grpId="0" nodeType="afterEffect">
                                  <p:stCondLst>
                                    <p:cond delay="0"/>
                                  </p:stCondLst>
                                  <p:childTnLst>
                                    <p:set>
                                      <p:cBhvr>
                                        <p:cTn id="89" dur="1" fill="hold">
                                          <p:stCondLst>
                                            <p:cond delay="0"/>
                                          </p:stCondLst>
                                        </p:cTn>
                                        <p:tgtEl>
                                          <p:spTgt spid="165"/>
                                        </p:tgtEl>
                                        <p:attrNameLst>
                                          <p:attrName>style.visibility</p:attrName>
                                        </p:attrNameLst>
                                      </p:cBhvr>
                                      <p:to>
                                        <p:strVal val="visible"/>
                                      </p:to>
                                    </p:set>
                                    <p:anim calcmode="lin" valueType="num">
                                      <p:cBhvr additive="base">
                                        <p:cTn id="90" dur="500" fill="hold"/>
                                        <p:tgtEl>
                                          <p:spTgt spid="165"/>
                                        </p:tgtEl>
                                        <p:attrNameLst>
                                          <p:attrName>ppt_x</p:attrName>
                                        </p:attrNameLst>
                                      </p:cBhvr>
                                      <p:tavLst>
                                        <p:tav tm="0">
                                          <p:val>
                                            <p:strVal val="#ppt_x"/>
                                          </p:val>
                                        </p:tav>
                                        <p:tav tm="100000">
                                          <p:val>
                                            <p:strVal val="#ppt_x"/>
                                          </p:val>
                                        </p:tav>
                                      </p:tavLst>
                                    </p:anim>
                                    <p:anim calcmode="lin" valueType="num">
                                      <p:cBhvr additive="base">
                                        <p:cTn id="91" dur="500" fill="hold"/>
                                        <p:tgtEl>
                                          <p:spTgt spid="165"/>
                                        </p:tgtEl>
                                        <p:attrNameLst>
                                          <p:attrName>ppt_y</p:attrName>
                                        </p:attrNameLst>
                                      </p:cBhvr>
                                      <p:tavLst>
                                        <p:tav tm="0">
                                          <p:val>
                                            <p:strVal val="0-#ppt_h/2"/>
                                          </p:val>
                                        </p:tav>
                                        <p:tav tm="100000">
                                          <p:val>
                                            <p:strVal val="#ppt_y"/>
                                          </p:val>
                                        </p:tav>
                                      </p:tavLst>
                                    </p:anim>
                                  </p:childTnLst>
                                </p:cTn>
                              </p:par>
                              <p:par>
                                <p:cTn id="92" presetID="2" presetClass="entr" presetSubtype="1" fill="hold" nodeType="withEffect">
                                  <p:stCondLst>
                                    <p:cond delay="0"/>
                                  </p:stCondLst>
                                  <p:childTnLst>
                                    <p:set>
                                      <p:cBhvr>
                                        <p:cTn id="93" dur="1" fill="hold">
                                          <p:stCondLst>
                                            <p:cond delay="0"/>
                                          </p:stCondLst>
                                        </p:cTn>
                                        <p:tgtEl>
                                          <p:spTgt spid="171"/>
                                        </p:tgtEl>
                                        <p:attrNameLst>
                                          <p:attrName>style.visibility</p:attrName>
                                        </p:attrNameLst>
                                      </p:cBhvr>
                                      <p:to>
                                        <p:strVal val="visible"/>
                                      </p:to>
                                    </p:set>
                                    <p:anim calcmode="lin" valueType="num">
                                      <p:cBhvr additive="base">
                                        <p:cTn id="94" dur="500" fill="hold"/>
                                        <p:tgtEl>
                                          <p:spTgt spid="171"/>
                                        </p:tgtEl>
                                        <p:attrNameLst>
                                          <p:attrName>ppt_x</p:attrName>
                                        </p:attrNameLst>
                                      </p:cBhvr>
                                      <p:tavLst>
                                        <p:tav tm="0">
                                          <p:val>
                                            <p:strVal val="#ppt_x"/>
                                          </p:val>
                                        </p:tav>
                                        <p:tav tm="100000">
                                          <p:val>
                                            <p:strVal val="#ppt_x"/>
                                          </p:val>
                                        </p:tav>
                                      </p:tavLst>
                                    </p:anim>
                                    <p:anim calcmode="lin" valueType="num">
                                      <p:cBhvr additive="base">
                                        <p:cTn id="95" dur="500" fill="hold"/>
                                        <p:tgtEl>
                                          <p:spTgt spid="171"/>
                                        </p:tgtEl>
                                        <p:attrNameLst>
                                          <p:attrName>ppt_y</p:attrName>
                                        </p:attrNameLst>
                                      </p:cBhvr>
                                      <p:tavLst>
                                        <p:tav tm="0">
                                          <p:val>
                                            <p:strVal val="0-#ppt_h/2"/>
                                          </p:val>
                                        </p:tav>
                                        <p:tav tm="100000">
                                          <p:val>
                                            <p:strVal val="#ppt_y"/>
                                          </p:val>
                                        </p:tav>
                                      </p:tavLst>
                                    </p:anim>
                                  </p:childTnLst>
                                </p:cTn>
                              </p:par>
                            </p:childTnLst>
                          </p:cTn>
                        </p:par>
                        <p:par>
                          <p:cTn id="96" fill="hold" nodeType="afterGroup">
                            <p:stCondLst>
                              <p:cond delay="1000"/>
                            </p:stCondLst>
                            <p:childTnLst>
                              <p:par>
                                <p:cTn id="97" presetID="2" presetClass="entr" presetSubtype="1" fill="hold" grpId="0" nodeType="afterEffect">
                                  <p:stCondLst>
                                    <p:cond delay="0"/>
                                  </p:stCondLst>
                                  <p:childTnLst>
                                    <p:set>
                                      <p:cBhvr>
                                        <p:cTn id="98" dur="1" fill="hold">
                                          <p:stCondLst>
                                            <p:cond delay="0"/>
                                          </p:stCondLst>
                                        </p:cTn>
                                        <p:tgtEl>
                                          <p:spTgt spid="166"/>
                                        </p:tgtEl>
                                        <p:attrNameLst>
                                          <p:attrName>style.visibility</p:attrName>
                                        </p:attrNameLst>
                                      </p:cBhvr>
                                      <p:to>
                                        <p:strVal val="visible"/>
                                      </p:to>
                                    </p:set>
                                    <p:anim calcmode="lin" valueType="num">
                                      <p:cBhvr additive="base">
                                        <p:cTn id="99" dur="500" fill="hold"/>
                                        <p:tgtEl>
                                          <p:spTgt spid="166"/>
                                        </p:tgtEl>
                                        <p:attrNameLst>
                                          <p:attrName>ppt_x</p:attrName>
                                        </p:attrNameLst>
                                      </p:cBhvr>
                                      <p:tavLst>
                                        <p:tav tm="0">
                                          <p:val>
                                            <p:strVal val="#ppt_x"/>
                                          </p:val>
                                        </p:tav>
                                        <p:tav tm="100000">
                                          <p:val>
                                            <p:strVal val="#ppt_x"/>
                                          </p:val>
                                        </p:tav>
                                      </p:tavLst>
                                    </p:anim>
                                    <p:anim calcmode="lin" valueType="num">
                                      <p:cBhvr additive="base">
                                        <p:cTn id="100" dur="500" fill="hold"/>
                                        <p:tgtEl>
                                          <p:spTgt spid="166"/>
                                        </p:tgtEl>
                                        <p:attrNameLst>
                                          <p:attrName>ppt_y</p:attrName>
                                        </p:attrNameLst>
                                      </p:cBhvr>
                                      <p:tavLst>
                                        <p:tav tm="0">
                                          <p:val>
                                            <p:strVal val="0-#ppt_h/2"/>
                                          </p:val>
                                        </p:tav>
                                        <p:tav tm="100000">
                                          <p:val>
                                            <p:strVal val="#ppt_y"/>
                                          </p:val>
                                        </p:tav>
                                      </p:tavLst>
                                    </p:anim>
                                  </p:childTnLst>
                                </p:cTn>
                              </p:par>
                              <p:par>
                                <p:cTn id="101" presetID="2" presetClass="entr" presetSubtype="1" fill="hold" nodeType="withEffect">
                                  <p:stCondLst>
                                    <p:cond delay="0"/>
                                  </p:stCondLst>
                                  <p:childTnLst>
                                    <p:set>
                                      <p:cBhvr>
                                        <p:cTn id="102" dur="1" fill="hold">
                                          <p:stCondLst>
                                            <p:cond delay="0"/>
                                          </p:stCondLst>
                                        </p:cTn>
                                        <p:tgtEl>
                                          <p:spTgt spid="172"/>
                                        </p:tgtEl>
                                        <p:attrNameLst>
                                          <p:attrName>style.visibility</p:attrName>
                                        </p:attrNameLst>
                                      </p:cBhvr>
                                      <p:to>
                                        <p:strVal val="visible"/>
                                      </p:to>
                                    </p:set>
                                    <p:anim calcmode="lin" valueType="num">
                                      <p:cBhvr additive="base">
                                        <p:cTn id="103" dur="500" fill="hold"/>
                                        <p:tgtEl>
                                          <p:spTgt spid="172"/>
                                        </p:tgtEl>
                                        <p:attrNameLst>
                                          <p:attrName>ppt_x</p:attrName>
                                        </p:attrNameLst>
                                      </p:cBhvr>
                                      <p:tavLst>
                                        <p:tav tm="0">
                                          <p:val>
                                            <p:strVal val="#ppt_x"/>
                                          </p:val>
                                        </p:tav>
                                        <p:tav tm="100000">
                                          <p:val>
                                            <p:strVal val="#ppt_x"/>
                                          </p:val>
                                        </p:tav>
                                      </p:tavLst>
                                    </p:anim>
                                    <p:anim calcmode="lin" valueType="num">
                                      <p:cBhvr additive="base">
                                        <p:cTn id="104" dur="500" fill="hold"/>
                                        <p:tgtEl>
                                          <p:spTgt spid="172"/>
                                        </p:tgtEl>
                                        <p:attrNameLst>
                                          <p:attrName>ppt_y</p:attrName>
                                        </p:attrNameLst>
                                      </p:cBhvr>
                                      <p:tavLst>
                                        <p:tav tm="0">
                                          <p:val>
                                            <p:strVal val="0-#ppt_h/2"/>
                                          </p:val>
                                        </p:tav>
                                        <p:tav tm="100000">
                                          <p:val>
                                            <p:strVal val="#ppt_y"/>
                                          </p:val>
                                        </p:tav>
                                      </p:tavLst>
                                    </p:anim>
                                  </p:childTnLst>
                                </p:cTn>
                              </p:par>
                            </p:childTnLst>
                          </p:cTn>
                        </p:par>
                        <p:par>
                          <p:cTn id="105" fill="hold" nodeType="afterGroup">
                            <p:stCondLst>
                              <p:cond delay="1500"/>
                            </p:stCondLst>
                            <p:childTnLst>
                              <p:par>
                                <p:cTn id="106" presetID="2" presetClass="entr" presetSubtype="1" fill="hold" grpId="0" nodeType="afterEffect">
                                  <p:stCondLst>
                                    <p:cond delay="0"/>
                                  </p:stCondLst>
                                  <p:childTnLst>
                                    <p:set>
                                      <p:cBhvr>
                                        <p:cTn id="107" dur="1" fill="hold">
                                          <p:stCondLst>
                                            <p:cond delay="0"/>
                                          </p:stCondLst>
                                        </p:cTn>
                                        <p:tgtEl>
                                          <p:spTgt spid="167"/>
                                        </p:tgtEl>
                                        <p:attrNameLst>
                                          <p:attrName>style.visibility</p:attrName>
                                        </p:attrNameLst>
                                      </p:cBhvr>
                                      <p:to>
                                        <p:strVal val="visible"/>
                                      </p:to>
                                    </p:set>
                                    <p:anim calcmode="lin" valueType="num">
                                      <p:cBhvr additive="base">
                                        <p:cTn id="108" dur="500" fill="hold"/>
                                        <p:tgtEl>
                                          <p:spTgt spid="167"/>
                                        </p:tgtEl>
                                        <p:attrNameLst>
                                          <p:attrName>ppt_x</p:attrName>
                                        </p:attrNameLst>
                                      </p:cBhvr>
                                      <p:tavLst>
                                        <p:tav tm="0">
                                          <p:val>
                                            <p:strVal val="#ppt_x"/>
                                          </p:val>
                                        </p:tav>
                                        <p:tav tm="100000">
                                          <p:val>
                                            <p:strVal val="#ppt_x"/>
                                          </p:val>
                                        </p:tav>
                                      </p:tavLst>
                                    </p:anim>
                                    <p:anim calcmode="lin" valueType="num">
                                      <p:cBhvr additive="base">
                                        <p:cTn id="109" dur="500" fill="hold"/>
                                        <p:tgtEl>
                                          <p:spTgt spid="167"/>
                                        </p:tgtEl>
                                        <p:attrNameLst>
                                          <p:attrName>ppt_y</p:attrName>
                                        </p:attrNameLst>
                                      </p:cBhvr>
                                      <p:tavLst>
                                        <p:tav tm="0">
                                          <p:val>
                                            <p:strVal val="0-#ppt_h/2"/>
                                          </p:val>
                                        </p:tav>
                                        <p:tav tm="100000">
                                          <p:val>
                                            <p:strVal val="#ppt_y"/>
                                          </p:val>
                                        </p:tav>
                                      </p:tavLst>
                                    </p:anim>
                                  </p:childTnLst>
                                </p:cTn>
                              </p:par>
                              <p:par>
                                <p:cTn id="110" presetID="2" presetClass="entr" presetSubtype="1" fill="hold" nodeType="withEffect">
                                  <p:stCondLst>
                                    <p:cond delay="0"/>
                                  </p:stCondLst>
                                  <p:childTnLst>
                                    <p:set>
                                      <p:cBhvr>
                                        <p:cTn id="111" dur="1" fill="hold">
                                          <p:stCondLst>
                                            <p:cond delay="0"/>
                                          </p:stCondLst>
                                        </p:cTn>
                                        <p:tgtEl>
                                          <p:spTgt spid="173"/>
                                        </p:tgtEl>
                                        <p:attrNameLst>
                                          <p:attrName>style.visibility</p:attrName>
                                        </p:attrNameLst>
                                      </p:cBhvr>
                                      <p:to>
                                        <p:strVal val="visible"/>
                                      </p:to>
                                    </p:set>
                                    <p:anim calcmode="lin" valueType="num">
                                      <p:cBhvr additive="base">
                                        <p:cTn id="112" dur="500" fill="hold"/>
                                        <p:tgtEl>
                                          <p:spTgt spid="173"/>
                                        </p:tgtEl>
                                        <p:attrNameLst>
                                          <p:attrName>ppt_x</p:attrName>
                                        </p:attrNameLst>
                                      </p:cBhvr>
                                      <p:tavLst>
                                        <p:tav tm="0">
                                          <p:val>
                                            <p:strVal val="#ppt_x"/>
                                          </p:val>
                                        </p:tav>
                                        <p:tav tm="100000">
                                          <p:val>
                                            <p:strVal val="#ppt_x"/>
                                          </p:val>
                                        </p:tav>
                                      </p:tavLst>
                                    </p:anim>
                                    <p:anim calcmode="lin" valueType="num">
                                      <p:cBhvr additive="base">
                                        <p:cTn id="113" dur="500" fill="hold"/>
                                        <p:tgtEl>
                                          <p:spTgt spid="173"/>
                                        </p:tgtEl>
                                        <p:attrNameLst>
                                          <p:attrName>ppt_y</p:attrName>
                                        </p:attrNameLst>
                                      </p:cBhvr>
                                      <p:tavLst>
                                        <p:tav tm="0">
                                          <p:val>
                                            <p:strVal val="0-#ppt_h/2"/>
                                          </p:val>
                                        </p:tav>
                                        <p:tav tm="100000">
                                          <p:val>
                                            <p:strVal val="#ppt_y"/>
                                          </p:val>
                                        </p:tav>
                                      </p:tavLst>
                                    </p:anim>
                                  </p:childTnLst>
                                </p:cTn>
                              </p:par>
                            </p:childTnLst>
                          </p:cTn>
                        </p:par>
                        <p:par>
                          <p:cTn id="114" fill="hold" nodeType="afterGroup">
                            <p:stCondLst>
                              <p:cond delay="2000"/>
                            </p:stCondLst>
                            <p:childTnLst>
                              <p:par>
                                <p:cTn id="115" presetID="2" presetClass="entr" presetSubtype="1" fill="hold" nodeType="afterEffect">
                                  <p:stCondLst>
                                    <p:cond delay="0"/>
                                  </p:stCondLst>
                                  <p:childTnLst>
                                    <p:set>
                                      <p:cBhvr>
                                        <p:cTn id="116" dur="1" fill="hold">
                                          <p:stCondLst>
                                            <p:cond delay="0"/>
                                          </p:stCondLst>
                                        </p:cTn>
                                        <p:tgtEl>
                                          <p:spTgt spid="168"/>
                                        </p:tgtEl>
                                        <p:attrNameLst>
                                          <p:attrName>style.visibility</p:attrName>
                                        </p:attrNameLst>
                                      </p:cBhvr>
                                      <p:to>
                                        <p:strVal val="visible"/>
                                      </p:to>
                                    </p:set>
                                    <p:anim calcmode="lin" valueType="num">
                                      <p:cBhvr additive="base">
                                        <p:cTn id="117" dur="500" fill="hold"/>
                                        <p:tgtEl>
                                          <p:spTgt spid="168"/>
                                        </p:tgtEl>
                                        <p:attrNameLst>
                                          <p:attrName>ppt_x</p:attrName>
                                        </p:attrNameLst>
                                      </p:cBhvr>
                                      <p:tavLst>
                                        <p:tav tm="0">
                                          <p:val>
                                            <p:strVal val="#ppt_x"/>
                                          </p:val>
                                        </p:tav>
                                        <p:tav tm="100000">
                                          <p:val>
                                            <p:strVal val="#ppt_x"/>
                                          </p:val>
                                        </p:tav>
                                      </p:tavLst>
                                    </p:anim>
                                    <p:anim calcmode="lin" valueType="num">
                                      <p:cBhvr additive="base">
                                        <p:cTn id="118" dur="500" fill="hold"/>
                                        <p:tgtEl>
                                          <p:spTgt spid="168"/>
                                        </p:tgtEl>
                                        <p:attrNameLst>
                                          <p:attrName>ppt_y</p:attrName>
                                        </p:attrNameLst>
                                      </p:cBhvr>
                                      <p:tavLst>
                                        <p:tav tm="0">
                                          <p:val>
                                            <p:strVal val="0-#ppt_h/2"/>
                                          </p:val>
                                        </p:tav>
                                        <p:tav tm="100000">
                                          <p:val>
                                            <p:strVal val="#ppt_y"/>
                                          </p:val>
                                        </p:tav>
                                      </p:tavLst>
                                    </p:anim>
                                  </p:childTnLst>
                                </p:cTn>
                              </p:par>
                              <p:par>
                                <p:cTn id="119" presetID="2" presetClass="entr" presetSubtype="1" fill="hold" nodeType="withEffect">
                                  <p:stCondLst>
                                    <p:cond delay="0"/>
                                  </p:stCondLst>
                                  <p:childTnLst>
                                    <p:set>
                                      <p:cBhvr>
                                        <p:cTn id="120" dur="1" fill="hold">
                                          <p:stCondLst>
                                            <p:cond delay="0"/>
                                          </p:stCondLst>
                                        </p:cTn>
                                        <p:tgtEl>
                                          <p:spTgt spid="174"/>
                                        </p:tgtEl>
                                        <p:attrNameLst>
                                          <p:attrName>style.visibility</p:attrName>
                                        </p:attrNameLst>
                                      </p:cBhvr>
                                      <p:to>
                                        <p:strVal val="visible"/>
                                      </p:to>
                                    </p:set>
                                    <p:anim calcmode="lin" valueType="num">
                                      <p:cBhvr additive="base">
                                        <p:cTn id="121" dur="500" fill="hold"/>
                                        <p:tgtEl>
                                          <p:spTgt spid="174"/>
                                        </p:tgtEl>
                                        <p:attrNameLst>
                                          <p:attrName>ppt_x</p:attrName>
                                        </p:attrNameLst>
                                      </p:cBhvr>
                                      <p:tavLst>
                                        <p:tav tm="0">
                                          <p:val>
                                            <p:strVal val="#ppt_x"/>
                                          </p:val>
                                        </p:tav>
                                        <p:tav tm="100000">
                                          <p:val>
                                            <p:strVal val="#ppt_x"/>
                                          </p:val>
                                        </p:tav>
                                      </p:tavLst>
                                    </p:anim>
                                    <p:anim calcmode="lin" valueType="num">
                                      <p:cBhvr additive="base">
                                        <p:cTn id="122" dur="500" fill="hold"/>
                                        <p:tgtEl>
                                          <p:spTgt spid="174"/>
                                        </p:tgtEl>
                                        <p:attrNameLst>
                                          <p:attrName>ppt_y</p:attrName>
                                        </p:attrNameLst>
                                      </p:cBhvr>
                                      <p:tavLst>
                                        <p:tav tm="0">
                                          <p:val>
                                            <p:strVal val="0-#ppt_h/2"/>
                                          </p:val>
                                        </p:tav>
                                        <p:tav tm="100000">
                                          <p:val>
                                            <p:strVal val="#ppt_y"/>
                                          </p:val>
                                        </p:tav>
                                      </p:tavLst>
                                    </p:anim>
                                  </p:childTnLst>
                                </p:cTn>
                              </p:par>
                            </p:childTnLst>
                          </p:cTn>
                        </p:par>
                        <p:par>
                          <p:cTn id="123" fill="hold" nodeType="afterGroup">
                            <p:stCondLst>
                              <p:cond delay="2500"/>
                            </p:stCondLst>
                            <p:childTnLst>
                              <p:par>
                                <p:cTn id="124" presetID="2" presetClass="entr" presetSubtype="1" fill="hold" nodeType="afterEffect">
                                  <p:stCondLst>
                                    <p:cond delay="0"/>
                                  </p:stCondLst>
                                  <p:childTnLst>
                                    <p:set>
                                      <p:cBhvr>
                                        <p:cTn id="125" dur="1" fill="hold">
                                          <p:stCondLst>
                                            <p:cond delay="0"/>
                                          </p:stCondLst>
                                        </p:cTn>
                                        <p:tgtEl>
                                          <p:spTgt spid="175"/>
                                        </p:tgtEl>
                                        <p:attrNameLst>
                                          <p:attrName>style.visibility</p:attrName>
                                        </p:attrNameLst>
                                      </p:cBhvr>
                                      <p:to>
                                        <p:strVal val="visible"/>
                                      </p:to>
                                    </p:set>
                                    <p:anim calcmode="lin" valueType="num">
                                      <p:cBhvr additive="base">
                                        <p:cTn id="126" dur="500" fill="hold"/>
                                        <p:tgtEl>
                                          <p:spTgt spid="175"/>
                                        </p:tgtEl>
                                        <p:attrNameLst>
                                          <p:attrName>ppt_x</p:attrName>
                                        </p:attrNameLst>
                                      </p:cBhvr>
                                      <p:tavLst>
                                        <p:tav tm="0">
                                          <p:val>
                                            <p:strVal val="#ppt_x"/>
                                          </p:val>
                                        </p:tav>
                                        <p:tav tm="100000">
                                          <p:val>
                                            <p:strVal val="#ppt_x"/>
                                          </p:val>
                                        </p:tav>
                                      </p:tavLst>
                                    </p:anim>
                                    <p:anim calcmode="lin" valueType="num">
                                      <p:cBhvr additive="base">
                                        <p:cTn id="127" dur="500" fill="hold"/>
                                        <p:tgtEl>
                                          <p:spTgt spid="175"/>
                                        </p:tgtEl>
                                        <p:attrNameLst>
                                          <p:attrName>ppt_y</p:attrName>
                                        </p:attrNameLst>
                                      </p:cBhvr>
                                      <p:tavLst>
                                        <p:tav tm="0">
                                          <p:val>
                                            <p:strVal val="0-#ppt_h/2"/>
                                          </p:val>
                                        </p:tav>
                                        <p:tav tm="100000">
                                          <p:val>
                                            <p:strVal val="#ppt_y"/>
                                          </p:val>
                                        </p:tav>
                                      </p:tavLst>
                                    </p:anim>
                                  </p:childTnLst>
                                </p:cTn>
                              </p:par>
                            </p:childTnLst>
                          </p:cTn>
                        </p:par>
                      </p:childTnLst>
                    </p:cTn>
                  </p:par>
                  <p:par>
                    <p:cTn id="128" fill="hold" nodeType="clickPar">
                      <p:stCondLst>
                        <p:cond delay="indefinite"/>
                      </p:stCondLst>
                      <p:childTnLst>
                        <p:par>
                          <p:cTn id="129" fill="hold" nodeType="withGroup">
                            <p:stCondLst>
                              <p:cond delay="0"/>
                            </p:stCondLst>
                            <p:childTnLst>
                              <p:par>
                                <p:cTn id="130" presetID="2" presetClass="entr" presetSubtype="8" fill="hold" grpId="0" nodeType="clickEffect">
                                  <p:stCondLst>
                                    <p:cond delay="0"/>
                                  </p:stCondLst>
                                  <p:childTnLst>
                                    <p:set>
                                      <p:cBhvr>
                                        <p:cTn id="131" dur="1" fill="hold">
                                          <p:stCondLst>
                                            <p:cond delay="0"/>
                                          </p:stCondLst>
                                        </p:cTn>
                                        <p:tgtEl>
                                          <p:spTgt spid="177"/>
                                        </p:tgtEl>
                                        <p:attrNameLst>
                                          <p:attrName>style.visibility</p:attrName>
                                        </p:attrNameLst>
                                      </p:cBhvr>
                                      <p:to>
                                        <p:strVal val="visible"/>
                                      </p:to>
                                    </p:set>
                                    <p:anim calcmode="lin" valueType="num">
                                      <p:cBhvr additive="base">
                                        <p:cTn id="132" dur="500" fill="hold"/>
                                        <p:tgtEl>
                                          <p:spTgt spid="177"/>
                                        </p:tgtEl>
                                        <p:attrNameLst>
                                          <p:attrName>ppt_x</p:attrName>
                                        </p:attrNameLst>
                                      </p:cBhvr>
                                      <p:tavLst>
                                        <p:tav tm="0">
                                          <p:val>
                                            <p:strVal val="0-#ppt_w/2"/>
                                          </p:val>
                                        </p:tav>
                                        <p:tav tm="100000">
                                          <p:val>
                                            <p:strVal val="#ppt_x"/>
                                          </p:val>
                                        </p:tav>
                                      </p:tavLst>
                                    </p:anim>
                                    <p:anim calcmode="lin" valueType="num">
                                      <p:cBhvr additive="base">
                                        <p:cTn id="133" dur="500" fill="hold"/>
                                        <p:tgtEl>
                                          <p:spTgt spid="17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65" grpId="0"/>
      <p:bldP spid="166" grpId="0"/>
      <p:bldP spid="167" grpId="0"/>
      <p:bldP spid="177" grpId="0"/>
    </p:bld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smtClean="0"/>
              <a:t>Grammars</a:t>
            </a:r>
          </a:p>
        </p:txBody>
      </p:sp>
      <p:sp>
        <p:nvSpPr>
          <p:cNvPr id="10" name="Text Box 8"/>
          <p:cNvSpPr txBox="1">
            <a:spLocks noChangeArrowheads="1"/>
          </p:cNvSpPr>
          <p:nvPr/>
        </p:nvSpPr>
        <p:spPr bwMode="auto">
          <a:xfrm>
            <a:off x="152400" y="411163"/>
            <a:ext cx="8610600" cy="3108325"/>
          </a:xfrm>
          <a:prstGeom prst="rect">
            <a:avLst/>
          </a:prstGeom>
          <a:noFill/>
          <a:ln w="38100">
            <a:noFill/>
            <a:miter lim="800000"/>
            <a:headEnd/>
            <a:tailEnd/>
          </a:ln>
          <a:effectLst/>
        </p:spPr>
        <p:txBody>
          <a:bodyPr>
            <a:spAutoFit/>
          </a:bodyPr>
          <a:lstStyle/>
          <a:p>
            <a:pPr eaLnBrk="0" hangingPunct="0">
              <a:defRPr/>
            </a:pPr>
            <a:r>
              <a:rPr lang="en-US">
                <a:effectLst>
                  <a:outerShdw blurRad="38100" dist="38100" dir="2700000" algn="tl">
                    <a:srgbClr val="000000">
                      <a:alpha val="43137"/>
                    </a:srgbClr>
                  </a:outerShdw>
                </a:effectLst>
                <a:cs typeface="+mn-cs"/>
              </a:rPr>
              <a:t>Context </a:t>
            </a:r>
            <a:r>
              <a:rPr lang="en-US" dirty="0">
                <a:effectLst>
                  <a:outerShdw blurRad="38100" dist="38100" dir="2700000" algn="tl">
                    <a:srgbClr val="000000">
                      <a:alpha val="43137"/>
                    </a:srgbClr>
                  </a:outerShdw>
                </a:effectLst>
                <a:cs typeface="+mn-cs"/>
              </a:rPr>
              <a:t>Free Grammar:</a:t>
            </a:r>
          </a:p>
          <a:p>
            <a:pPr lvl="1" eaLnBrk="0" hangingPunct="0">
              <a:buFont typeface="Arial" pitchFamily="34" charset="0"/>
              <a:buChar char="•"/>
              <a:defRPr/>
            </a:pPr>
            <a:r>
              <a:rPr lang="en-US" dirty="0">
                <a:effectLst>
                  <a:outerShdw blurRad="38100" dist="38100" dir="2700000" algn="tl">
                    <a:srgbClr val="000000">
                      <a:alpha val="43137"/>
                    </a:srgbClr>
                  </a:outerShdw>
                </a:effectLst>
                <a:cs typeface="+mn-cs"/>
                <a:sym typeface="Wingdings" pitchFamily="2" charset="2"/>
              </a:rPr>
              <a:t>C</a:t>
            </a:r>
            <a:r>
              <a:rPr lang="en-US" dirty="0">
                <a:solidFill>
                  <a:schemeClr val="accent2"/>
                </a:solidFill>
                <a:effectLst>
                  <a:outerShdw blurRad="38100" dist="38100" dir="2700000" algn="tl">
                    <a:srgbClr val="000000">
                      <a:alpha val="43137"/>
                    </a:srgbClr>
                  </a:outerShdw>
                </a:effectLst>
                <a:cs typeface="+mn-cs"/>
              </a:rPr>
              <a:t> </a:t>
            </a:r>
            <a:r>
              <a:rPr lang="en-US" dirty="0" err="1">
                <a:effectLst>
                  <a:outerShdw blurRad="38100" dist="38100" dir="2700000" algn="tl">
                    <a:srgbClr val="000000">
                      <a:alpha val="43137"/>
                    </a:srgbClr>
                  </a:outerShdw>
                </a:effectLst>
                <a:cs typeface="+mn-cs"/>
              </a:rPr>
              <a:t>aBc</a:t>
            </a:r>
            <a:endParaRPr lang="en-US" dirty="0">
              <a:effectLst>
                <a:outerShdw blurRad="38100" dist="38100" dir="2700000" algn="tl">
                  <a:srgbClr val="000000">
                    <a:alpha val="43137"/>
                  </a:srgbClr>
                </a:outerShdw>
              </a:effectLst>
              <a:cs typeface="+mn-cs"/>
            </a:endParaRPr>
          </a:p>
          <a:p>
            <a:pPr lvl="1" eaLnBrk="0" hangingPunct="0">
              <a:buFont typeface="Arial" pitchFamily="34" charset="0"/>
              <a:buChar char="•"/>
              <a:defRPr/>
            </a:pPr>
            <a:r>
              <a:rPr lang="en-US">
                <a:effectLst>
                  <a:outerShdw blurRad="38100" dist="38100" dir="2700000" algn="tl">
                    <a:srgbClr val="000000">
                      <a:alpha val="43137"/>
                    </a:srgbClr>
                  </a:outerShdw>
                </a:effectLst>
                <a:cs typeface="+mn-cs"/>
                <a:sym typeface="Wingdings" pitchFamily="2" charset="2"/>
              </a:rPr>
              <a:t>Context does not matter</a:t>
            </a:r>
            <a:r>
              <a:rPr lang="en-US" dirty="0">
                <a:effectLst>
                  <a:outerShdw blurRad="38100" dist="38100" dir="2700000" algn="tl">
                    <a:srgbClr val="000000">
                      <a:alpha val="43137"/>
                    </a:srgbClr>
                  </a:outerShdw>
                </a:effectLst>
                <a:cs typeface="+mn-cs"/>
                <a:sym typeface="Wingdings" pitchFamily="2" charset="2"/>
              </a:rPr>
              <a:t>.</a:t>
            </a:r>
          </a:p>
          <a:p>
            <a:pPr eaLnBrk="0" hangingPunct="0">
              <a:defRPr/>
            </a:pPr>
            <a:r>
              <a:rPr lang="en-US">
                <a:effectLst>
                  <a:outerShdw blurRad="38100" dist="38100" dir="2700000" algn="tl">
                    <a:srgbClr val="000000">
                      <a:alpha val="43137"/>
                    </a:srgbClr>
                  </a:outerShdw>
                </a:effectLst>
                <a:cs typeface="+mn-cs"/>
              </a:rPr>
              <a:t>Context Sensitive </a:t>
            </a:r>
            <a:r>
              <a:rPr lang="en-US" dirty="0">
                <a:effectLst>
                  <a:outerShdw blurRad="38100" dist="38100" dir="2700000" algn="tl">
                    <a:srgbClr val="000000">
                      <a:alpha val="43137"/>
                    </a:srgbClr>
                  </a:outerShdw>
                </a:effectLst>
                <a:cs typeface="+mn-cs"/>
              </a:rPr>
              <a:t>Grammar:</a:t>
            </a:r>
          </a:p>
          <a:p>
            <a:pPr lvl="1" eaLnBrk="0" hangingPunct="0">
              <a:buFont typeface="Arial" pitchFamily="34" charset="0"/>
              <a:buChar char="•"/>
              <a:defRPr/>
            </a:pPr>
            <a:r>
              <a:rPr lang="en-US" dirty="0" err="1">
                <a:effectLst>
                  <a:outerShdw blurRad="38100" dist="38100" dir="2700000" algn="tl">
                    <a:srgbClr val="000000">
                      <a:alpha val="43137"/>
                    </a:srgbClr>
                  </a:outerShdw>
                </a:effectLst>
                <a:cs typeface="+mn-cs"/>
                <a:sym typeface="Wingdings" pitchFamily="2" charset="2"/>
              </a:rPr>
              <a:t>dCc</a:t>
            </a:r>
            <a:r>
              <a:rPr lang="en-US" dirty="0">
                <a:effectLst>
                  <a:outerShdw blurRad="38100" dist="38100" dir="2700000" algn="tl">
                    <a:srgbClr val="000000">
                      <a:alpha val="43137"/>
                    </a:srgbClr>
                  </a:outerShdw>
                </a:effectLst>
                <a:cs typeface="+mn-cs"/>
                <a:sym typeface="Wingdings" pitchFamily="2" charset="2"/>
              </a:rPr>
              <a:t></a:t>
            </a:r>
            <a:r>
              <a:rPr lang="en-US" dirty="0">
                <a:solidFill>
                  <a:schemeClr val="accent2"/>
                </a:solidFill>
                <a:effectLst>
                  <a:outerShdw blurRad="38100" dist="38100" dir="2700000" algn="tl">
                    <a:srgbClr val="000000">
                      <a:alpha val="43137"/>
                    </a:srgbClr>
                  </a:outerShdw>
                </a:effectLst>
                <a:cs typeface="+mn-cs"/>
              </a:rPr>
              <a:t> </a:t>
            </a:r>
            <a:r>
              <a:rPr lang="en-US" dirty="0" err="1">
                <a:effectLst>
                  <a:outerShdw blurRad="38100" dist="38100" dir="2700000" algn="tl">
                    <a:srgbClr val="000000">
                      <a:alpha val="43137"/>
                    </a:srgbClr>
                  </a:outerShdw>
                </a:effectLst>
                <a:cs typeface="+mn-cs"/>
              </a:rPr>
              <a:t>aBcc</a:t>
            </a:r>
            <a:endParaRPr lang="en-US" dirty="0">
              <a:effectLst>
                <a:outerShdw blurRad="38100" dist="38100" dir="2700000" algn="tl">
                  <a:srgbClr val="000000">
                    <a:alpha val="43137"/>
                  </a:srgbClr>
                </a:outerShdw>
              </a:effectLst>
              <a:cs typeface="+mn-cs"/>
            </a:endParaRPr>
          </a:p>
          <a:p>
            <a:pPr lvl="1" eaLnBrk="0" hangingPunct="0">
              <a:buFont typeface="Arial" pitchFamily="34" charset="0"/>
              <a:buChar char="•"/>
              <a:defRPr/>
            </a:pPr>
            <a:r>
              <a:rPr lang="en-US">
                <a:effectLst>
                  <a:outerShdw blurRad="38100" dist="38100" dir="2700000" algn="tl">
                    <a:srgbClr val="000000">
                      <a:alpha val="43137"/>
                    </a:srgbClr>
                  </a:outerShdw>
                </a:effectLst>
                <a:cs typeface="+mn-cs"/>
                <a:sym typeface="Wingdings" pitchFamily="2" charset="2"/>
              </a:rPr>
              <a:t>Context </a:t>
            </a:r>
            <a:r>
              <a:rPr lang="en-US">
                <a:solidFill>
                  <a:srgbClr val="FF0000"/>
                </a:solidFill>
                <a:effectLst>
                  <a:outerShdw blurRad="38100" dist="38100" dir="2700000" algn="tl">
                    <a:srgbClr val="000000">
                      <a:alpha val="43137"/>
                    </a:srgbClr>
                  </a:outerShdw>
                </a:effectLst>
                <a:cs typeface="+mn-cs"/>
                <a:sym typeface="Wingdings" pitchFamily="2" charset="2"/>
              </a:rPr>
              <a:t>does</a:t>
            </a:r>
            <a:r>
              <a:rPr lang="en-US">
                <a:effectLst>
                  <a:outerShdw blurRad="38100" dist="38100" dir="2700000" algn="tl">
                    <a:srgbClr val="000000">
                      <a:alpha val="43137"/>
                    </a:srgbClr>
                  </a:outerShdw>
                </a:effectLst>
                <a:cs typeface="+mn-cs"/>
                <a:sym typeface="Wingdings" pitchFamily="2" charset="2"/>
              </a:rPr>
              <a:t> matter</a:t>
            </a:r>
            <a:r>
              <a:rPr lang="en-US" dirty="0">
                <a:effectLst>
                  <a:outerShdw blurRad="38100" dist="38100" dir="2700000" algn="tl">
                    <a:srgbClr val="000000">
                      <a:alpha val="43137"/>
                    </a:srgbClr>
                  </a:outerShdw>
                </a:effectLst>
                <a:cs typeface="+mn-cs"/>
                <a:sym typeface="Wingdings" pitchFamily="2" charset="2"/>
              </a:rPr>
              <a:t>.</a:t>
            </a:r>
            <a:endParaRPr lang="en-CA" dirty="0">
              <a:effectLst>
                <a:outerShdw blurRad="38100" dist="38100" dir="2700000" algn="tl">
                  <a:srgbClr val="000000">
                    <a:alpha val="43137"/>
                  </a:srgbClr>
                </a:outerShdw>
              </a:effectLst>
              <a:cs typeface="+mn-cs"/>
            </a:endParaRPr>
          </a:p>
          <a:p>
            <a:pPr lvl="1" eaLnBrk="0" hangingPunct="0">
              <a:buFont typeface="Arial" pitchFamily="34" charset="0"/>
              <a:buChar char="•"/>
              <a:defRPr/>
            </a:pPr>
            <a:endParaRPr lang="en-CA" dirty="0">
              <a:effectLst>
                <a:outerShdw blurRad="38100" dist="38100" dir="2700000" algn="tl">
                  <a:srgbClr val="000000">
                    <a:alpha val="43137"/>
                  </a:srgbClr>
                </a:outerShdw>
              </a:effectLst>
              <a:cs typeface="+mn-cs"/>
            </a:endParaRPr>
          </a:p>
        </p:txBody>
      </p:sp>
      <p:sp>
        <p:nvSpPr>
          <p:cNvPr id="25" name="Rectangle 24"/>
          <p:cNvSpPr/>
          <p:nvPr/>
        </p:nvSpPr>
        <p:spPr>
          <a:xfrm>
            <a:off x="6194425" y="619125"/>
            <a:ext cx="2492375" cy="523875"/>
          </a:xfrm>
          <a:prstGeom prst="rect">
            <a:avLst/>
          </a:prstGeom>
        </p:spPr>
        <p:txBody>
          <a:bodyPr wrap="none">
            <a:spAutoFit/>
          </a:bodyPr>
          <a:lstStyle/>
          <a:p>
            <a:pPr eaLnBrk="0" hangingPunct="0">
              <a:defRPr/>
            </a:pPr>
            <a:r>
              <a:rPr lang="en-US" dirty="0" err="1">
                <a:effectLst>
                  <a:outerShdw blurRad="38100" dist="38100" dir="2700000" algn="tl">
                    <a:srgbClr val="000000">
                      <a:alpha val="43137"/>
                    </a:srgbClr>
                  </a:outerShdw>
                </a:effectLst>
                <a:cs typeface="+mn-cs"/>
                <a:sym typeface="Wingdings" pitchFamily="2" charset="2"/>
              </a:rPr>
              <a:t>acBadCcdaBAb</a:t>
            </a:r>
            <a:endParaRPr lang="en-CA" dirty="0">
              <a:effectLst>
                <a:outerShdw blurRad="38100" dist="38100" dir="2700000" algn="tl">
                  <a:srgbClr val="000000">
                    <a:alpha val="43137"/>
                  </a:srgbClr>
                </a:outerShdw>
              </a:effectLst>
              <a:cs typeface="+mn-cs"/>
            </a:endParaRPr>
          </a:p>
        </p:txBody>
      </p:sp>
      <p:sp>
        <p:nvSpPr>
          <p:cNvPr id="11" name="Rectangle 10"/>
          <p:cNvSpPr/>
          <p:nvPr/>
        </p:nvSpPr>
        <p:spPr>
          <a:xfrm>
            <a:off x="5422900" y="604838"/>
            <a:ext cx="423863" cy="522287"/>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sym typeface="Wingdings" pitchFamily="2" charset="2"/>
              </a:rPr>
              <a:t>C</a:t>
            </a:r>
            <a:endParaRPr lang="en-CA" dirty="0">
              <a:effectLst>
                <a:outerShdw blurRad="38100" dist="38100" dir="2700000" algn="tl">
                  <a:srgbClr val="000000">
                    <a:alpha val="43137"/>
                  </a:srgbClr>
                </a:outerShdw>
              </a:effectLst>
              <a:cs typeface="+mn-cs"/>
            </a:endParaRPr>
          </a:p>
        </p:txBody>
      </p:sp>
      <p:grpSp>
        <p:nvGrpSpPr>
          <p:cNvPr id="2" name="Group 23"/>
          <p:cNvGrpSpPr>
            <a:grpSpLocks/>
          </p:cNvGrpSpPr>
          <p:nvPr/>
        </p:nvGrpSpPr>
        <p:grpSpPr bwMode="auto">
          <a:xfrm>
            <a:off x="5270500" y="985838"/>
            <a:ext cx="741363" cy="614362"/>
            <a:chOff x="4267200" y="1524000"/>
            <a:chExt cx="740908" cy="614657"/>
          </a:xfrm>
        </p:grpSpPr>
        <p:sp>
          <p:nvSpPr>
            <p:cNvPr id="13" name="Rectangle 12"/>
            <p:cNvSpPr/>
            <p:nvPr/>
          </p:nvSpPr>
          <p:spPr>
            <a:xfrm>
              <a:off x="4267200" y="1616119"/>
              <a:ext cx="740908" cy="522538"/>
            </a:xfrm>
            <a:prstGeom prst="rect">
              <a:avLst/>
            </a:prstGeom>
          </p:spPr>
          <p:txBody>
            <a:bodyPr wrap="none">
              <a:spAutoFit/>
            </a:bodyPr>
            <a:lstStyle/>
            <a:p>
              <a:pPr eaLnBrk="0" hangingPunct="0">
                <a:defRPr/>
              </a:pPr>
              <a:r>
                <a:rPr lang="en-US" dirty="0" err="1">
                  <a:effectLst>
                    <a:outerShdw blurRad="38100" dist="38100" dir="2700000" algn="tl">
                      <a:srgbClr val="000000">
                        <a:alpha val="43137"/>
                      </a:srgbClr>
                    </a:outerShdw>
                  </a:effectLst>
                  <a:cs typeface="+mn-cs"/>
                </a:rPr>
                <a:t>aBc</a:t>
              </a:r>
              <a:endParaRPr lang="en-CA" dirty="0">
                <a:effectLst>
                  <a:outerShdw blurRad="38100" dist="38100" dir="2700000" algn="tl">
                    <a:srgbClr val="000000">
                      <a:alpha val="43137"/>
                    </a:srgbClr>
                  </a:outerShdw>
                </a:effectLst>
                <a:cs typeface="+mn-cs"/>
              </a:endParaRPr>
            </a:p>
          </p:txBody>
        </p:sp>
        <p:sp>
          <p:nvSpPr>
            <p:cNvPr id="14" name="Freeform 13"/>
            <p:cNvSpPr/>
            <p:nvPr/>
          </p:nvSpPr>
          <p:spPr bwMode="auto">
            <a:xfrm>
              <a:off x="4630515" y="1524000"/>
              <a:ext cx="0" cy="216004"/>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3" name="Group 16"/>
          <p:cNvGrpSpPr>
            <a:grpSpLocks/>
          </p:cNvGrpSpPr>
          <p:nvPr/>
        </p:nvGrpSpPr>
        <p:grpSpPr bwMode="auto">
          <a:xfrm>
            <a:off x="6013450" y="1006475"/>
            <a:ext cx="2989263" cy="585788"/>
            <a:chOff x="6013272" y="1006547"/>
            <a:chExt cx="2989921" cy="585654"/>
          </a:xfrm>
        </p:grpSpPr>
        <p:sp>
          <p:nvSpPr>
            <p:cNvPr id="21" name="Freeform 20"/>
            <p:cNvSpPr/>
            <p:nvPr/>
          </p:nvSpPr>
          <p:spPr bwMode="auto">
            <a:xfrm>
              <a:off x="7293079" y="1006547"/>
              <a:ext cx="0" cy="215851"/>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6" name="Rectangle 15"/>
            <p:cNvSpPr/>
            <p:nvPr/>
          </p:nvSpPr>
          <p:spPr>
            <a:xfrm>
              <a:off x="6013272" y="1068446"/>
              <a:ext cx="2989921" cy="523755"/>
            </a:xfrm>
            <a:prstGeom prst="rect">
              <a:avLst/>
            </a:prstGeom>
          </p:spPr>
          <p:txBody>
            <a:bodyPr wrap="none">
              <a:spAutoFit/>
            </a:bodyPr>
            <a:lstStyle/>
            <a:p>
              <a:pPr eaLnBrk="0" hangingPunct="0">
                <a:defRPr/>
              </a:pPr>
              <a:r>
                <a:rPr lang="en-US" dirty="0" err="1">
                  <a:effectLst>
                    <a:outerShdw blurRad="38100" dist="38100" dir="2700000" algn="tl">
                      <a:srgbClr val="000000">
                        <a:alpha val="43137"/>
                      </a:srgbClr>
                    </a:outerShdw>
                  </a:effectLst>
                  <a:cs typeface="+mn-cs"/>
                  <a:sym typeface="Wingdings" pitchFamily="2" charset="2"/>
                </a:rPr>
                <a:t>acBad</a:t>
              </a:r>
              <a:r>
                <a:rPr lang="en-US" sz="1800" dirty="0">
                  <a:effectLst>
                    <a:outerShdw blurRad="38100" dist="38100" dir="2700000" algn="tl">
                      <a:srgbClr val="000000">
                        <a:alpha val="43137"/>
                      </a:srgbClr>
                    </a:outerShdw>
                  </a:effectLst>
                  <a:cs typeface="+mn-cs"/>
                  <a:sym typeface="Wingdings" pitchFamily="2" charset="2"/>
                </a:rPr>
                <a:t> </a:t>
              </a:r>
              <a:r>
                <a:rPr lang="en-US" dirty="0" err="1">
                  <a:effectLst>
                    <a:outerShdw blurRad="38100" dist="38100" dir="2700000" algn="tl">
                      <a:srgbClr val="000000">
                        <a:alpha val="43137"/>
                      </a:srgbClr>
                    </a:outerShdw>
                  </a:effectLst>
                  <a:cs typeface="+mn-cs"/>
                  <a:sym typeface="Wingdings" pitchFamily="2" charset="2"/>
                </a:rPr>
                <a:t>aBc</a:t>
              </a:r>
              <a:r>
                <a:rPr lang="en-US" sz="1800" dirty="0">
                  <a:effectLst>
                    <a:outerShdw blurRad="38100" dist="38100" dir="2700000" algn="tl">
                      <a:srgbClr val="000000">
                        <a:alpha val="43137"/>
                      </a:srgbClr>
                    </a:outerShdw>
                  </a:effectLst>
                  <a:cs typeface="+mn-cs"/>
                  <a:sym typeface="Wingdings" pitchFamily="2" charset="2"/>
                </a:rPr>
                <a:t> </a:t>
              </a:r>
              <a:r>
                <a:rPr lang="en-US" dirty="0" err="1">
                  <a:effectLst>
                    <a:outerShdw blurRad="38100" dist="38100" dir="2700000" algn="tl">
                      <a:srgbClr val="000000">
                        <a:alpha val="43137"/>
                      </a:srgbClr>
                    </a:outerShdw>
                  </a:effectLst>
                  <a:cs typeface="+mn-cs"/>
                  <a:sym typeface="Wingdings" pitchFamily="2" charset="2"/>
                </a:rPr>
                <a:t>cdaBAb</a:t>
              </a:r>
              <a:endParaRPr lang="en-CA" dirty="0">
                <a:effectLst>
                  <a:outerShdw blurRad="38100" dist="38100" dir="2700000" algn="tl">
                    <a:srgbClr val="000000">
                      <a:alpha val="43137"/>
                    </a:srgbClr>
                  </a:outerShdw>
                </a:effectLst>
                <a:cs typeface="+mn-cs"/>
              </a:endParaRPr>
            </a:p>
          </p:txBody>
        </p:sp>
      </p:grpSp>
      <p:sp>
        <p:nvSpPr>
          <p:cNvPr id="18" name="Rectangle 17"/>
          <p:cNvSpPr/>
          <p:nvPr/>
        </p:nvSpPr>
        <p:spPr>
          <a:xfrm>
            <a:off x="6180138" y="1890713"/>
            <a:ext cx="2493962" cy="523875"/>
          </a:xfrm>
          <a:prstGeom prst="rect">
            <a:avLst/>
          </a:prstGeom>
        </p:spPr>
        <p:txBody>
          <a:bodyPr wrap="none">
            <a:spAutoFit/>
          </a:bodyPr>
          <a:lstStyle/>
          <a:p>
            <a:pPr eaLnBrk="0" hangingPunct="0">
              <a:defRPr/>
            </a:pPr>
            <a:r>
              <a:rPr lang="en-US" dirty="0" err="1">
                <a:effectLst>
                  <a:outerShdw blurRad="38100" dist="38100" dir="2700000" algn="tl">
                    <a:srgbClr val="000000">
                      <a:alpha val="43137"/>
                    </a:srgbClr>
                  </a:outerShdw>
                </a:effectLst>
                <a:cs typeface="+mn-cs"/>
                <a:sym typeface="Wingdings" pitchFamily="2" charset="2"/>
              </a:rPr>
              <a:t>acBadCcdaBAb</a:t>
            </a:r>
            <a:endParaRPr lang="en-CA" dirty="0">
              <a:effectLst>
                <a:outerShdw blurRad="38100" dist="38100" dir="2700000" algn="tl">
                  <a:srgbClr val="000000">
                    <a:alpha val="43137"/>
                  </a:srgbClr>
                </a:outerShdw>
              </a:effectLst>
              <a:cs typeface="+mn-cs"/>
            </a:endParaRPr>
          </a:p>
        </p:txBody>
      </p:sp>
      <p:sp>
        <p:nvSpPr>
          <p:cNvPr id="19" name="Rectangle 18"/>
          <p:cNvSpPr/>
          <p:nvPr/>
        </p:nvSpPr>
        <p:spPr>
          <a:xfrm>
            <a:off x="5207000" y="1876425"/>
            <a:ext cx="762000" cy="522288"/>
          </a:xfrm>
          <a:prstGeom prst="rect">
            <a:avLst/>
          </a:prstGeom>
        </p:spPr>
        <p:txBody>
          <a:bodyPr wrap="none">
            <a:spAutoFit/>
          </a:bodyPr>
          <a:lstStyle/>
          <a:p>
            <a:pPr eaLnBrk="0" hangingPunct="0">
              <a:defRPr/>
            </a:pPr>
            <a:r>
              <a:rPr lang="en-US" dirty="0" err="1">
                <a:effectLst>
                  <a:outerShdw blurRad="38100" dist="38100" dir="2700000" algn="tl">
                    <a:srgbClr val="000000">
                      <a:alpha val="43137"/>
                    </a:srgbClr>
                  </a:outerShdw>
                </a:effectLst>
                <a:cs typeface="+mn-cs"/>
                <a:sym typeface="Wingdings" pitchFamily="2" charset="2"/>
              </a:rPr>
              <a:t>dCa</a:t>
            </a:r>
            <a:endParaRPr lang="en-CA" dirty="0">
              <a:effectLst>
                <a:outerShdw blurRad="38100" dist="38100" dir="2700000" algn="tl">
                  <a:srgbClr val="000000">
                    <a:alpha val="43137"/>
                  </a:srgbClr>
                </a:outerShdw>
              </a:effectLst>
              <a:cs typeface="+mn-cs"/>
            </a:endParaRPr>
          </a:p>
        </p:txBody>
      </p:sp>
      <p:grpSp>
        <p:nvGrpSpPr>
          <p:cNvPr id="4" name="Group 32"/>
          <p:cNvGrpSpPr>
            <a:grpSpLocks/>
          </p:cNvGrpSpPr>
          <p:nvPr/>
        </p:nvGrpSpPr>
        <p:grpSpPr bwMode="auto">
          <a:xfrm>
            <a:off x="5486400" y="2257425"/>
            <a:ext cx="258763" cy="215900"/>
            <a:chOff x="5486400" y="2256997"/>
            <a:chExt cx="258014" cy="216000"/>
          </a:xfrm>
        </p:grpSpPr>
        <p:sp>
          <p:nvSpPr>
            <p:cNvPr id="24" name="Freeform 23"/>
            <p:cNvSpPr/>
            <p:nvPr/>
          </p:nvSpPr>
          <p:spPr bwMode="auto">
            <a:xfrm>
              <a:off x="5620947" y="2256997"/>
              <a:ext cx="0" cy="216000"/>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cxnSp>
          <p:nvCxnSpPr>
            <p:cNvPr id="262161" name="Straight Connector 30"/>
            <p:cNvCxnSpPr>
              <a:cxnSpLocks noChangeShapeType="1"/>
            </p:cNvCxnSpPr>
            <p:nvPr/>
          </p:nvCxnSpPr>
          <p:spPr bwMode="auto">
            <a:xfrm rot="10800000" flipV="1">
              <a:off x="5486400" y="2312126"/>
              <a:ext cx="258014" cy="58782"/>
            </a:xfrm>
            <a:prstGeom prst="line">
              <a:avLst/>
            </a:prstGeom>
            <a:noFill/>
            <a:ln w="25400" cap="sq" algn="ctr">
              <a:solidFill>
                <a:schemeClr val="hlink"/>
              </a:solidFill>
              <a:round/>
              <a:headEnd/>
              <a:tailEnd/>
            </a:ln>
            <a:extLst>
              <a:ext uri="{909E8E84-426E-40DD-AFC4-6F175D3DCCD1}">
                <a14:hiddenFill xmlns:a14="http://schemas.microsoft.com/office/drawing/2010/main">
                  <a:noFill/>
                </a14:hiddenFill>
              </a:ext>
            </a:extLst>
          </p:spPr>
        </p:cxnSp>
      </p:grpSp>
      <p:grpSp>
        <p:nvGrpSpPr>
          <p:cNvPr id="5" name="Group 36"/>
          <p:cNvGrpSpPr>
            <a:grpSpLocks/>
          </p:cNvGrpSpPr>
          <p:nvPr/>
        </p:nvGrpSpPr>
        <p:grpSpPr bwMode="auto">
          <a:xfrm>
            <a:off x="6092825" y="2362200"/>
            <a:ext cx="2746375" cy="896938"/>
            <a:chOff x="6092935" y="2362200"/>
            <a:chExt cx="2746265" cy="896982"/>
          </a:xfrm>
        </p:grpSpPr>
        <p:sp>
          <p:nvSpPr>
            <p:cNvPr id="28" name="Freeform 27"/>
            <p:cNvSpPr/>
            <p:nvPr/>
          </p:nvSpPr>
          <p:spPr bwMode="auto">
            <a:xfrm>
              <a:off x="7297800" y="2514607"/>
              <a:ext cx="0" cy="215911"/>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9" name="Rectangle 28"/>
            <p:cNvSpPr/>
            <p:nvPr/>
          </p:nvSpPr>
          <p:spPr>
            <a:xfrm>
              <a:off x="6092935" y="2735281"/>
              <a:ext cx="2746265" cy="523901"/>
            </a:xfrm>
            <a:prstGeom prst="rect">
              <a:avLst/>
            </a:prstGeom>
          </p:spPr>
          <p:txBody>
            <a:bodyPr wrap="none">
              <a:spAutoFit/>
            </a:bodyPr>
            <a:lstStyle/>
            <a:p>
              <a:pPr eaLnBrk="0" hangingPunct="0">
                <a:defRPr/>
              </a:pPr>
              <a:r>
                <a:rPr lang="en-US" dirty="0" err="1">
                  <a:effectLst>
                    <a:outerShdw blurRad="38100" dist="38100" dir="2700000" algn="tl">
                      <a:srgbClr val="000000">
                        <a:alpha val="43137"/>
                      </a:srgbClr>
                    </a:outerShdw>
                  </a:effectLst>
                  <a:cs typeface="+mn-cs"/>
                  <a:sym typeface="Wingdings" pitchFamily="2" charset="2"/>
                </a:rPr>
                <a:t>acBa</a:t>
              </a:r>
              <a:r>
                <a:rPr lang="en-US" sz="1800" dirty="0">
                  <a:effectLst>
                    <a:outerShdw blurRad="38100" dist="38100" dir="2700000" algn="tl">
                      <a:srgbClr val="000000">
                        <a:alpha val="43137"/>
                      </a:srgbClr>
                    </a:outerShdw>
                  </a:effectLst>
                  <a:cs typeface="+mn-cs"/>
                  <a:sym typeface="Wingdings" pitchFamily="2" charset="2"/>
                </a:rPr>
                <a:t> </a:t>
              </a:r>
              <a:r>
                <a:rPr lang="en-US" dirty="0" err="1">
                  <a:effectLst>
                    <a:outerShdw blurRad="38100" dist="38100" dir="2700000" algn="tl">
                      <a:srgbClr val="000000">
                        <a:alpha val="43137"/>
                      </a:srgbClr>
                    </a:outerShdw>
                  </a:effectLst>
                  <a:cs typeface="+mn-cs"/>
                  <a:sym typeface="Wingdings" pitchFamily="2" charset="2"/>
                </a:rPr>
                <a:t>aBcc</a:t>
              </a:r>
              <a:r>
                <a:rPr lang="en-US" sz="1800" dirty="0">
                  <a:effectLst>
                    <a:outerShdw blurRad="38100" dist="38100" dir="2700000" algn="tl">
                      <a:srgbClr val="000000">
                        <a:alpha val="43137"/>
                      </a:srgbClr>
                    </a:outerShdw>
                  </a:effectLst>
                  <a:cs typeface="+mn-cs"/>
                  <a:sym typeface="Wingdings" pitchFamily="2" charset="2"/>
                </a:rPr>
                <a:t> </a:t>
              </a:r>
              <a:r>
                <a:rPr lang="en-US" dirty="0" err="1">
                  <a:effectLst>
                    <a:outerShdw blurRad="38100" dist="38100" dir="2700000" algn="tl">
                      <a:srgbClr val="000000">
                        <a:alpha val="43137"/>
                      </a:srgbClr>
                    </a:outerShdw>
                  </a:effectLst>
                  <a:cs typeface="+mn-cs"/>
                  <a:sym typeface="Wingdings" pitchFamily="2" charset="2"/>
                </a:rPr>
                <a:t>daBAb</a:t>
              </a:r>
              <a:endParaRPr lang="en-CA" dirty="0">
                <a:effectLst>
                  <a:outerShdw blurRad="38100" dist="38100" dir="2700000" algn="tl">
                    <a:srgbClr val="000000">
                      <a:alpha val="43137"/>
                    </a:srgbClr>
                  </a:outerShdw>
                </a:effectLst>
                <a:cs typeface="+mn-cs"/>
              </a:endParaRPr>
            </a:p>
          </p:txBody>
        </p:sp>
        <p:sp>
          <p:nvSpPr>
            <p:cNvPr id="34" name="Right Brace 33"/>
            <p:cNvSpPr/>
            <p:nvPr/>
          </p:nvSpPr>
          <p:spPr bwMode="auto">
            <a:xfrm rot="5400000">
              <a:off x="7231915" y="2194731"/>
              <a:ext cx="122244" cy="457182"/>
            </a:xfrm>
            <a:prstGeom prst="righ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6" name="Right Brace 35"/>
            <p:cNvSpPr/>
            <p:nvPr/>
          </p:nvSpPr>
          <p:spPr bwMode="auto">
            <a:xfrm rot="16200000" flipV="1">
              <a:off x="7233503" y="2478919"/>
              <a:ext cx="122244" cy="720696"/>
            </a:xfrm>
            <a:prstGeom prst="righ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nodeType="afterEffect">
                                  <p:stCondLst>
                                    <p:cond delay="0"/>
                                  </p:stCondLst>
                                  <p:childTnLst>
                                    <p:set>
                                      <p:cBhvr>
                                        <p:cTn id="11" dur="1" fill="hold">
                                          <p:stCondLst>
                                            <p:cond delay="0"/>
                                          </p:stCondLst>
                                        </p:cTn>
                                        <p:tgtEl>
                                          <p:spTgt spid="10">
                                            <p:txEl>
                                              <p:pRg st="1" end="1"/>
                                            </p:txEl>
                                          </p:spTgt>
                                        </p:tgtEl>
                                        <p:attrNameLst>
                                          <p:attrName>style.visibility</p:attrName>
                                        </p:attrNameLst>
                                      </p:cBhvr>
                                      <p:to>
                                        <p:strVal val="visible"/>
                                      </p:to>
                                    </p:set>
                                    <p:anim calcmode="lin" valueType="num">
                                      <p:cBhvr additive="base">
                                        <p:cTn id="12" dur="500" fill="hold"/>
                                        <p:tgtEl>
                                          <p:spTgt spid="10">
                                            <p:txEl>
                                              <p:pRg st="1" end="1"/>
                                            </p:txEl>
                                          </p:spTgt>
                                        </p:tgtEl>
                                        <p:attrNameLst>
                                          <p:attrName>ppt_x</p:attrName>
                                        </p:attrNameLst>
                                      </p:cBhvr>
                                      <p:tavLst>
                                        <p:tav tm="0">
                                          <p:val>
                                            <p:strVal val="0-#ppt_w/2"/>
                                          </p:val>
                                        </p:tav>
                                        <p:tav tm="100000">
                                          <p:val>
                                            <p:strVal val="#ppt_x"/>
                                          </p:val>
                                        </p:tav>
                                      </p:tavLst>
                                    </p:anim>
                                    <p:anim calcmode="lin" valueType="num">
                                      <p:cBhvr additive="base">
                                        <p:cTn id="13" dur="500" fill="hold"/>
                                        <p:tgtEl>
                                          <p:spTgt spid="10">
                                            <p:txEl>
                                              <p:pRg st="1" end="1"/>
                                            </p:txEl>
                                          </p:spTgt>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000"/>
                            </p:stCondLst>
                            <p:childTnLst>
                              <p:par>
                                <p:cTn id="15" presetID="2" presetClass="entr" presetSubtype="1"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500" fill="hold"/>
                                        <p:tgtEl>
                                          <p:spTgt spid="11"/>
                                        </p:tgtEl>
                                        <p:attrNameLst>
                                          <p:attrName>ppt_x</p:attrName>
                                        </p:attrNameLst>
                                      </p:cBhvr>
                                      <p:tavLst>
                                        <p:tav tm="0">
                                          <p:val>
                                            <p:strVal val="#ppt_x"/>
                                          </p:val>
                                        </p:tav>
                                        <p:tav tm="100000">
                                          <p:val>
                                            <p:strVal val="#ppt_x"/>
                                          </p:val>
                                        </p:tav>
                                      </p:tavLst>
                                    </p:anim>
                                    <p:anim calcmode="lin" valueType="num">
                                      <p:cBhvr additive="base">
                                        <p:cTn id="18" dur="500" fill="hold"/>
                                        <p:tgtEl>
                                          <p:spTgt spid="11"/>
                                        </p:tgtEl>
                                        <p:attrNameLst>
                                          <p:attrName>ppt_y</p:attrName>
                                        </p:attrNameLst>
                                      </p:cBhvr>
                                      <p:tavLst>
                                        <p:tav tm="0">
                                          <p:val>
                                            <p:strVal val="0-#ppt_h/2"/>
                                          </p:val>
                                        </p:tav>
                                        <p:tav tm="100000">
                                          <p:val>
                                            <p:strVal val="#ppt_y"/>
                                          </p:val>
                                        </p:tav>
                                      </p:tavLst>
                                    </p:anim>
                                  </p:childTnLst>
                                </p:cTn>
                              </p:par>
                            </p:childTnLst>
                          </p:cTn>
                        </p:par>
                        <p:par>
                          <p:cTn id="19" fill="hold" nodeType="afterGroup">
                            <p:stCondLst>
                              <p:cond delay="1500"/>
                            </p:stCondLst>
                            <p:childTnLst>
                              <p:par>
                                <p:cTn id="20" presetID="2" presetClass="entr" presetSubtype="1" fill="hold" nodeType="afterEffect">
                                  <p:stCondLst>
                                    <p:cond delay="0"/>
                                  </p:stCondLst>
                                  <p:childTnLst>
                                    <p:set>
                                      <p:cBhvr>
                                        <p:cTn id="21" dur="1" fill="hold">
                                          <p:stCondLst>
                                            <p:cond delay="0"/>
                                          </p:stCondLst>
                                        </p:cTn>
                                        <p:tgtEl>
                                          <p:spTgt spid="2"/>
                                        </p:tgtEl>
                                        <p:attrNameLst>
                                          <p:attrName>style.visibility</p:attrName>
                                        </p:attrNameLst>
                                      </p:cBhvr>
                                      <p:to>
                                        <p:strVal val="visible"/>
                                      </p:to>
                                    </p:set>
                                    <p:anim calcmode="lin" valueType="num">
                                      <p:cBhvr additive="base">
                                        <p:cTn id="22" dur="500" fill="hold"/>
                                        <p:tgtEl>
                                          <p:spTgt spid="2"/>
                                        </p:tgtEl>
                                        <p:attrNameLst>
                                          <p:attrName>ppt_x</p:attrName>
                                        </p:attrNameLst>
                                      </p:cBhvr>
                                      <p:tavLst>
                                        <p:tav tm="0">
                                          <p:val>
                                            <p:strVal val="#ppt_x"/>
                                          </p:val>
                                        </p:tav>
                                        <p:tav tm="100000">
                                          <p:val>
                                            <p:strVal val="#ppt_x"/>
                                          </p:val>
                                        </p:tav>
                                      </p:tavLst>
                                    </p:anim>
                                    <p:anim calcmode="lin" valueType="num">
                                      <p:cBhvr additive="base">
                                        <p:cTn id="23" dur="500" fill="hold"/>
                                        <p:tgtEl>
                                          <p:spTgt spid="2"/>
                                        </p:tgtEl>
                                        <p:attrNameLst>
                                          <p:attrName>ppt_y</p:attrName>
                                        </p:attrNameLst>
                                      </p:cBhvr>
                                      <p:tavLst>
                                        <p:tav tm="0">
                                          <p:val>
                                            <p:strVal val="0-#ppt_h/2"/>
                                          </p:val>
                                        </p:tav>
                                        <p:tav tm="100000">
                                          <p:val>
                                            <p:strVal val="#ppt_y"/>
                                          </p:val>
                                        </p:tav>
                                      </p:tavLst>
                                    </p:anim>
                                  </p:childTnLst>
                                </p:cTn>
                              </p:par>
                            </p:childTnLst>
                          </p:cTn>
                        </p:par>
                        <p:par>
                          <p:cTn id="24" fill="hold" nodeType="afterGroup">
                            <p:stCondLst>
                              <p:cond delay="2000"/>
                            </p:stCondLst>
                            <p:childTnLst>
                              <p:par>
                                <p:cTn id="25" presetID="2" presetClass="entr" presetSubtype="1" fill="hold" grpId="0" nodeType="afterEffect">
                                  <p:stCondLst>
                                    <p:cond delay="0"/>
                                  </p:stCondLst>
                                  <p:childTnLst>
                                    <p:set>
                                      <p:cBhvr>
                                        <p:cTn id="26" dur="1" fill="hold">
                                          <p:stCondLst>
                                            <p:cond delay="0"/>
                                          </p:stCondLst>
                                        </p:cTn>
                                        <p:tgtEl>
                                          <p:spTgt spid="25"/>
                                        </p:tgtEl>
                                        <p:attrNameLst>
                                          <p:attrName>style.visibility</p:attrName>
                                        </p:attrNameLst>
                                      </p:cBhvr>
                                      <p:to>
                                        <p:strVal val="visible"/>
                                      </p:to>
                                    </p:set>
                                    <p:anim calcmode="lin" valueType="num">
                                      <p:cBhvr additive="base">
                                        <p:cTn id="27" dur="500" fill="hold"/>
                                        <p:tgtEl>
                                          <p:spTgt spid="25"/>
                                        </p:tgtEl>
                                        <p:attrNameLst>
                                          <p:attrName>ppt_x</p:attrName>
                                        </p:attrNameLst>
                                      </p:cBhvr>
                                      <p:tavLst>
                                        <p:tav tm="0">
                                          <p:val>
                                            <p:strVal val="#ppt_x"/>
                                          </p:val>
                                        </p:tav>
                                        <p:tav tm="100000">
                                          <p:val>
                                            <p:strVal val="#ppt_x"/>
                                          </p:val>
                                        </p:tav>
                                      </p:tavLst>
                                    </p:anim>
                                    <p:anim calcmode="lin" valueType="num">
                                      <p:cBhvr additive="base">
                                        <p:cTn id="28" dur="500" fill="hold"/>
                                        <p:tgtEl>
                                          <p:spTgt spid="25"/>
                                        </p:tgtEl>
                                        <p:attrNameLst>
                                          <p:attrName>ppt_y</p:attrName>
                                        </p:attrNameLst>
                                      </p:cBhvr>
                                      <p:tavLst>
                                        <p:tav tm="0">
                                          <p:val>
                                            <p:strVal val="0-#ppt_h/2"/>
                                          </p:val>
                                        </p:tav>
                                        <p:tav tm="100000">
                                          <p:val>
                                            <p:strVal val="#ppt_y"/>
                                          </p:val>
                                        </p:tav>
                                      </p:tavLst>
                                    </p:anim>
                                  </p:childTnLst>
                                </p:cTn>
                              </p:par>
                            </p:childTnLst>
                          </p:cTn>
                        </p:par>
                        <p:par>
                          <p:cTn id="29" fill="hold" nodeType="afterGroup">
                            <p:stCondLst>
                              <p:cond delay="2500"/>
                            </p:stCondLst>
                            <p:childTnLst>
                              <p:par>
                                <p:cTn id="30" presetID="2" presetClass="entr" presetSubtype="1" fill="hold" nodeType="afterEffect">
                                  <p:stCondLst>
                                    <p:cond delay="0"/>
                                  </p:stCondLst>
                                  <p:childTnLst>
                                    <p:set>
                                      <p:cBhvr>
                                        <p:cTn id="31" dur="1" fill="hold">
                                          <p:stCondLst>
                                            <p:cond delay="0"/>
                                          </p:stCondLst>
                                        </p:cTn>
                                        <p:tgtEl>
                                          <p:spTgt spid="3"/>
                                        </p:tgtEl>
                                        <p:attrNameLst>
                                          <p:attrName>style.visibility</p:attrName>
                                        </p:attrNameLst>
                                      </p:cBhvr>
                                      <p:to>
                                        <p:strVal val="visible"/>
                                      </p:to>
                                    </p:set>
                                    <p:anim calcmode="lin" valueType="num">
                                      <p:cBhvr additive="base">
                                        <p:cTn id="32" dur="500" fill="hold"/>
                                        <p:tgtEl>
                                          <p:spTgt spid="3"/>
                                        </p:tgtEl>
                                        <p:attrNameLst>
                                          <p:attrName>ppt_x</p:attrName>
                                        </p:attrNameLst>
                                      </p:cBhvr>
                                      <p:tavLst>
                                        <p:tav tm="0">
                                          <p:val>
                                            <p:strVal val="#ppt_x"/>
                                          </p:val>
                                        </p:tav>
                                        <p:tav tm="100000">
                                          <p:val>
                                            <p:strVal val="#ppt_x"/>
                                          </p:val>
                                        </p:tav>
                                      </p:tavLst>
                                    </p:anim>
                                    <p:anim calcmode="lin" valueType="num">
                                      <p:cBhvr additive="base">
                                        <p:cTn id="33" dur="500" fill="hold"/>
                                        <p:tgtEl>
                                          <p:spTgt spid="3"/>
                                        </p:tgtEl>
                                        <p:attrNameLst>
                                          <p:attrName>ppt_y</p:attrName>
                                        </p:attrNameLst>
                                      </p:cBhvr>
                                      <p:tavLst>
                                        <p:tav tm="0">
                                          <p:val>
                                            <p:strVal val="0-#ppt_h/2"/>
                                          </p:val>
                                        </p:tav>
                                        <p:tav tm="100000">
                                          <p:val>
                                            <p:strVal val="#ppt_y"/>
                                          </p:val>
                                        </p:tav>
                                      </p:tavLst>
                                    </p:anim>
                                  </p:childTnLst>
                                </p:cTn>
                              </p:par>
                            </p:childTnLst>
                          </p:cTn>
                        </p:par>
                      </p:childTnLst>
                    </p:cTn>
                  </p:par>
                  <p:par>
                    <p:cTn id="34" fill="hold" nodeType="clickPar">
                      <p:stCondLst>
                        <p:cond delay="indefinite"/>
                      </p:stCondLst>
                      <p:childTnLst>
                        <p:par>
                          <p:cTn id="35" fill="hold" nodeType="withGroup">
                            <p:stCondLst>
                              <p:cond delay="0"/>
                            </p:stCondLst>
                            <p:childTnLst>
                              <p:par>
                                <p:cTn id="36" presetID="2" presetClass="entr" presetSubtype="8" fill="hold" nodeType="clickEffect">
                                  <p:stCondLst>
                                    <p:cond delay="0"/>
                                  </p:stCondLst>
                                  <p:childTnLst>
                                    <p:set>
                                      <p:cBhvr>
                                        <p:cTn id="37" dur="1" fill="hold">
                                          <p:stCondLst>
                                            <p:cond delay="0"/>
                                          </p:stCondLst>
                                        </p:cTn>
                                        <p:tgtEl>
                                          <p:spTgt spid="10">
                                            <p:txEl>
                                              <p:pRg st="2" end="2"/>
                                            </p:txEl>
                                          </p:spTgt>
                                        </p:tgtEl>
                                        <p:attrNameLst>
                                          <p:attrName>style.visibility</p:attrName>
                                        </p:attrNameLst>
                                      </p:cBhvr>
                                      <p:to>
                                        <p:strVal val="visible"/>
                                      </p:to>
                                    </p:set>
                                    <p:anim calcmode="lin" valueType="num">
                                      <p:cBhvr additive="base">
                                        <p:cTn id="38" dur="500" fill="hold"/>
                                        <p:tgtEl>
                                          <p:spTgt spid="10">
                                            <p:txEl>
                                              <p:pRg st="2" end="2"/>
                                            </p:txEl>
                                          </p:spTgt>
                                        </p:tgtEl>
                                        <p:attrNameLst>
                                          <p:attrName>ppt_x</p:attrName>
                                        </p:attrNameLst>
                                      </p:cBhvr>
                                      <p:tavLst>
                                        <p:tav tm="0">
                                          <p:val>
                                            <p:strVal val="0-#ppt_w/2"/>
                                          </p:val>
                                        </p:tav>
                                        <p:tav tm="100000">
                                          <p:val>
                                            <p:strVal val="#ppt_x"/>
                                          </p:val>
                                        </p:tav>
                                      </p:tavLst>
                                    </p:anim>
                                    <p:anim calcmode="lin" valueType="num">
                                      <p:cBhvr additive="base">
                                        <p:cTn id="39" dur="500" fill="hold"/>
                                        <p:tgtEl>
                                          <p:spTgt spid="1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0" fill="hold" nodeType="clickPar">
                      <p:stCondLst>
                        <p:cond delay="indefinite"/>
                      </p:stCondLst>
                      <p:childTnLst>
                        <p:par>
                          <p:cTn id="41" fill="hold" nodeType="withGroup">
                            <p:stCondLst>
                              <p:cond delay="0"/>
                            </p:stCondLst>
                            <p:childTnLst>
                              <p:par>
                                <p:cTn id="42" presetID="2" presetClass="entr" presetSubtype="8" fill="hold" nodeType="clickEffect">
                                  <p:stCondLst>
                                    <p:cond delay="0"/>
                                  </p:stCondLst>
                                  <p:childTnLst>
                                    <p:set>
                                      <p:cBhvr>
                                        <p:cTn id="43" dur="1" fill="hold">
                                          <p:stCondLst>
                                            <p:cond delay="0"/>
                                          </p:stCondLst>
                                        </p:cTn>
                                        <p:tgtEl>
                                          <p:spTgt spid="10">
                                            <p:txEl>
                                              <p:pRg st="3" end="3"/>
                                            </p:txEl>
                                          </p:spTgt>
                                        </p:tgtEl>
                                        <p:attrNameLst>
                                          <p:attrName>style.visibility</p:attrName>
                                        </p:attrNameLst>
                                      </p:cBhvr>
                                      <p:to>
                                        <p:strVal val="visible"/>
                                      </p:to>
                                    </p:set>
                                    <p:anim calcmode="lin" valueType="num">
                                      <p:cBhvr additive="base">
                                        <p:cTn id="44" dur="500" fill="hold"/>
                                        <p:tgtEl>
                                          <p:spTgt spid="10">
                                            <p:txEl>
                                              <p:pRg st="3" end="3"/>
                                            </p:txEl>
                                          </p:spTgt>
                                        </p:tgtEl>
                                        <p:attrNameLst>
                                          <p:attrName>ppt_x</p:attrName>
                                        </p:attrNameLst>
                                      </p:cBhvr>
                                      <p:tavLst>
                                        <p:tav tm="0">
                                          <p:val>
                                            <p:strVal val="0-#ppt_w/2"/>
                                          </p:val>
                                        </p:tav>
                                        <p:tav tm="100000">
                                          <p:val>
                                            <p:strVal val="#ppt_x"/>
                                          </p:val>
                                        </p:tav>
                                      </p:tavLst>
                                    </p:anim>
                                    <p:anim calcmode="lin" valueType="num">
                                      <p:cBhvr additive="base">
                                        <p:cTn id="45" dur="500" fill="hold"/>
                                        <p:tgtEl>
                                          <p:spTgt spid="1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46" fill="hold" nodeType="clickPar">
                      <p:stCondLst>
                        <p:cond delay="indefinite"/>
                      </p:stCondLst>
                      <p:childTnLst>
                        <p:par>
                          <p:cTn id="47" fill="hold" nodeType="withGroup">
                            <p:stCondLst>
                              <p:cond delay="0"/>
                            </p:stCondLst>
                            <p:childTnLst>
                              <p:par>
                                <p:cTn id="48" presetID="2" presetClass="entr" presetSubtype="8" fill="hold" nodeType="clickEffect">
                                  <p:stCondLst>
                                    <p:cond delay="0"/>
                                  </p:stCondLst>
                                  <p:childTnLst>
                                    <p:set>
                                      <p:cBhvr>
                                        <p:cTn id="49" dur="1" fill="hold">
                                          <p:stCondLst>
                                            <p:cond delay="0"/>
                                          </p:stCondLst>
                                        </p:cTn>
                                        <p:tgtEl>
                                          <p:spTgt spid="10">
                                            <p:txEl>
                                              <p:pRg st="4" end="4"/>
                                            </p:txEl>
                                          </p:spTgt>
                                        </p:tgtEl>
                                        <p:attrNameLst>
                                          <p:attrName>style.visibility</p:attrName>
                                        </p:attrNameLst>
                                      </p:cBhvr>
                                      <p:to>
                                        <p:strVal val="visible"/>
                                      </p:to>
                                    </p:set>
                                    <p:anim calcmode="lin" valueType="num">
                                      <p:cBhvr additive="base">
                                        <p:cTn id="50" dur="500" fill="hold"/>
                                        <p:tgtEl>
                                          <p:spTgt spid="10">
                                            <p:txEl>
                                              <p:pRg st="4" end="4"/>
                                            </p:txEl>
                                          </p:spTgt>
                                        </p:tgtEl>
                                        <p:attrNameLst>
                                          <p:attrName>ppt_x</p:attrName>
                                        </p:attrNameLst>
                                      </p:cBhvr>
                                      <p:tavLst>
                                        <p:tav tm="0">
                                          <p:val>
                                            <p:strVal val="0-#ppt_w/2"/>
                                          </p:val>
                                        </p:tav>
                                        <p:tav tm="100000">
                                          <p:val>
                                            <p:strVal val="#ppt_x"/>
                                          </p:val>
                                        </p:tav>
                                      </p:tavLst>
                                    </p:anim>
                                    <p:anim calcmode="lin" valueType="num">
                                      <p:cBhvr additive="base">
                                        <p:cTn id="51" dur="500" fill="hold"/>
                                        <p:tgtEl>
                                          <p:spTgt spid="10">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52" fill="hold" nodeType="clickPar">
                      <p:stCondLst>
                        <p:cond delay="indefinite"/>
                      </p:stCondLst>
                      <p:childTnLst>
                        <p:par>
                          <p:cTn id="53" fill="hold" nodeType="withGroup">
                            <p:stCondLst>
                              <p:cond delay="0"/>
                            </p:stCondLst>
                            <p:childTnLst>
                              <p:par>
                                <p:cTn id="54" presetID="2" presetClass="entr" presetSubtype="1" fill="hold" grpId="0" nodeType="clickEffect">
                                  <p:stCondLst>
                                    <p:cond delay="0"/>
                                  </p:stCondLst>
                                  <p:childTnLst>
                                    <p:set>
                                      <p:cBhvr>
                                        <p:cTn id="55" dur="1" fill="hold">
                                          <p:stCondLst>
                                            <p:cond delay="0"/>
                                          </p:stCondLst>
                                        </p:cTn>
                                        <p:tgtEl>
                                          <p:spTgt spid="18"/>
                                        </p:tgtEl>
                                        <p:attrNameLst>
                                          <p:attrName>style.visibility</p:attrName>
                                        </p:attrNameLst>
                                      </p:cBhvr>
                                      <p:to>
                                        <p:strVal val="visible"/>
                                      </p:to>
                                    </p:set>
                                    <p:anim calcmode="lin" valueType="num">
                                      <p:cBhvr additive="base">
                                        <p:cTn id="56" dur="500" fill="hold"/>
                                        <p:tgtEl>
                                          <p:spTgt spid="18"/>
                                        </p:tgtEl>
                                        <p:attrNameLst>
                                          <p:attrName>ppt_x</p:attrName>
                                        </p:attrNameLst>
                                      </p:cBhvr>
                                      <p:tavLst>
                                        <p:tav tm="0">
                                          <p:val>
                                            <p:strVal val="#ppt_x"/>
                                          </p:val>
                                        </p:tav>
                                        <p:tav tm="100000">
                                          <p:val>
                                            <p:strVal val="#ppt_x"/>
                                          </p:val>
                                        </p:tav>
                                      </p:tavLst>
                                    </p:anim>
                                    <p:anim calcmode="lin" valueType="num">
                                      <p:cBhvr additive="base">
                                        <p:cTn id="57" dur="500" fill="hold"/>
                                        <p:tgtEl>
                                          <p:spTgt spid="18"/>
                                        </p:tgtEl>
                                        <p:attrNameLst>
                                          <p:attrName>ppt_y</p:attrName>
                                        </p:attrNameLst>
                                      </p:cBhvr>
                                      <p:tavLst>
                                        <p:tav tm="0">
                                          <p:val>
                                            <p:strVal val="0-#ppt_h/2"/>
                                          </p:val>
                                        </p:tav>
                                        <p:tav tm="100000">
                                          <p:val>
                                            <p:strVal val="#ppt_y"/>
                                          </p:val>
                                        </p:tav>
                                      </p:tavLst>
                                    </p:anim>
                                  </p:childTnLst>
                                </p:cTn>
                              </p:par>
                            </p:childTnLst>
                          </p:cTn>
                        </p:par>
                      </p:childTnLst>
                    </p:cTn>
                  </p:par>
                  <p:par>
                    <p:cTn id="58" fill="hold" nodeType="clickPar">
                      <p:stCondLst>
                        <p:cond delay="indefinite"/>
                      </p:stCondLst>
                      <p:childTnLst>
                        <p:par>
                          <p:cTn id="59" fill="hold" nodeType="withGroup">
                            <p:stCondLst>
                              <p:cond delay="0"/>
                            </p:stCondLst>
                            <p:childTnLst>
                              <p:par>
                                <p:cTn id="60" presetID="2" presetClass="entr" presetSubtype="1" fill="hold" nodeType="clickEffect">
                                  <p:stCondLst>
                                    <p:cond delay="0"/>
                                  </p:stCondLst>
                                  <p:childTnLst>
                                    <p:set>
                                      <p:cBhvr>
                                        <p:cTn id="61" dur="1" fill="hold">
                                          <p:stCondLst>
                                            <p:cond delay="0"/>
                                          </p:stCondLst>
                                        </p:cTn>
                                        <p:tgtEl>
                                          <p:spTgt spid="5"/>
                                        </p:tgtEl>
                                        <p:attrNameLst>
                                          <p:attrName>style.visibility</p:attrName>
                                        </p:attrNameLst>
                                      </p:cBhvr>
                                      <p:to>
                                        <p:strVal val="visible"/>
                                      </p:to>
                                    </p:set>
                                    <p:anim calcmode="lin" valueType="num">
                                      <p:cBhvr additive="base">
                                        <p:cTn id="62" dur="500" fill="hold"/>
                                        <p:tgtEl>
                                          <p:spTgt spid="5"/>
                                        </p:tgtEl>
                                        <p:attrNameLst>
                                          <p:attrName>ppt_x</p:attrName>
                                        </p:attrNameLst>
                                      </p:cBhvr>
                                      <p:tavLst>
                                        <p:tav tm="0">
                                          <p:val>
                                            <p:strVal val="#ppt_x"/>
                                          </p:val>
                                        </p:tav>
                                        <p:tav tm="100000">
                                          <p:val>
                                            <p:strVal val="#ppt_x"/>
                                          </p:val>
                                        </p:tav>
                                      </p:tavLst>
                                    </p:anim>
                                    <p:anim calcmode="lin" valueType="num">
                                      <p:cBhvr additive="base">
                                        <p:cTn id="63" dur="500" fill="hold"/>
                                        <p:tgtEl>
                                          <p:spTgt spid="5"/>
                                        </p:tgtEl>
                                        <p:attrNameLst>
                                          <p:attrName>ppt_y</p:attrName>
                                        </p:attrNameLst>
                                      </p:cBhvr>
                                      <p:tavLst>
                                        <p:tav tm="0">
                                          <p:val>
                                            <p:strVal val="0-#ppt_h/2"/>
                                          </p:val>
                                        </p:tav>
                                        <p:tav tm="100000">
                                          <p:val>
                                            <p:strVal val="#ppt_y"/>
                                          </p:val>
                                        </p:tav>
                                      </p:tavLst>
                                    </p:anim>
                                  </p:childTnLst>
                                </p:cTn>
                              </p:par>
                            </p:childTnLst>
                          </p:cTn>
                        </p:par>
                      </p:childTnLst>
                    </p:cTn>
                  </p:par>
                  <p:par>
                    <p:cTn id="64" fill="hold" nodeType="clickPar">
                      <p:stCondLst>
                        <p:cond delay="indefinite"/>
                      </p:stCondLst>
                      <p:childTnLst>
                        <p:par>
                          <p:cTn id="65" fill="hold" nodeType="withGroup">
                            <p:stCondLst>
                              <p:cond delay="0"/>
                            </p:stCondLst>
                            <p:childTnLst>
                              <p:par>
                                <p:cTn id="66" presetID="2" presetClass="entr" presetSubtype="1" fill="hold" grpId="0" nodeType="clickEffect">
                                  <p:stCondLst>
                                    <p:cond delay="0"/>
                                  </p:stCondLst>
                                  <p:childTnLst>
                                    <p:set>
                                      <p:cBhvr>
                                        <p:cTn id="67" dur="1" fill="hold">
                                          <p:stCondLst>
                                            <p:cond delay="0"/>
                                          </p:stCondLst>
                                        </p:cTn>
                                        <p:tgtEl>
                                          <p:spTgt spid="19"/>
                                        </p:tgtEl>
                                        <p:attrNameLst>
                                          <p:attrName>style.visibility</p:attrName>
                                        </p:attrNameLst>
                                      </p:cBhvr>
                                      <p:to>
                                        <p:strVal val="visible"/>
                                      </p:to>
                                    </p:set>
                                    <p:anim calcmode="lin" valueType="num">
                                      <p:cBhvr additive="base">
                                        <p:cTn id="68" dur="500" fill="hold"/>
                                        <p:tgtEl>
                                          <p:spTgt spid="19"/>
                                        </p:tgtEl>
                                        <p:attrNameLst>
                                          <p:attrName>ppt_x</p:attrName>
                                        </p:attrNameLst>
                                      </p:cBhvr>
                                      <p:tavLst>
                                        <p:tav tm="0">
                                          <p:val>
                                            <p:strVal val="#ppt_x"/>
                                          </p:val>
                                        </p:tav>
                                        <p:tav tm="100000">
                                          <p:val>
                                            <p:strVal val="#ppt_x"/>
                                          </p:val>
                                        </p:tav>
                                      </p:tavLst>
                                    </p:anim>
                                    <p:anim calcmode="lin" valueType="num">
                                      <p:cBhvr additive="base">
                                        <p:cTn id="69" dur="500" fill="hold"/>
                                        <p:tgtEl>
                                          <p:spTgt spid="19"/>
                                        </p:tgtEl>
                                        <p:attrNameLst>
                                          <p:attrName>ppt_y</p:attrName>
                                        </p:attrNameLst>
                                      </p:cBhvr>
                                      <p:tavLst>
                                        <p:tav tm="0">
                                          <p:val>
                                            <p:strVal val="0-#ppt_h/2"/>
                                          </p:val>
                                        </p:tav>
                                        <p:tav tm="100000">
                                          <p:val>
                                            <p:strVal val="#ppt_y"/>
                                          </p:val>
                                        </p:tav>
                                      </p:tavLst>
                                    </p:anim>
                                  </p:childTnLst>
                                </p:cTn>
                              </p:par>
                            </p:childTnLst>
                          </p:cTn>
                        </p:par>
                      </p:childTnLst>
                    </p:cTn>
                  </p:par>
                  <p:par>
                    <p:cTn id="70" fill="hold" nodeType="clickPar">
                      <p:stCondLst>
                        <p:cond delay="indefinite"/>
                      </p:stCondLst>
                      <p:childTnLst>
                        <p:par>
                          <p:cTn id="71" fill="hold" nodeType="withGroup">
                            <p:stCondLst>
                              <p:cond delay="0"/>
                            </p:stCondLst>
                            <p:childTnLst>
                              <p:par>
                                <p:cTn id="72" presetID="2" presetClass="entr" presetSubtype="1" fill="hold" nodeType="clickEffect">
                                  <p:stCondLst>
                                    <p:cond delay="0"/>
                                  </p:stCondLst>
                                  <p:childTnLst>
                                    <p:set>
                                      <p:cBhvr>
                                        <p:cTn id="73" dur="1" fill="hold">
                                          <p:stCondLst>
                                            <p:cond delay="0"/>
                                          </p:stCondLst>
                                        </p:cTn>
                                        <p:tgtEl>
                                          <p:spTgt spid="4"/>
                                        </p:tgtEl>
                                        <p:attrNameLst>
                                          <p:attrName>style.visibility</p:attrName>
                                        </p:attrNameLst>
                                      </p:cBhvr>
                                      <p:to>
                                        <p:strVal val="visible"/>
                                      </p:to>
                                    </p:set>
                                    <p:anim calcmode="lin" valueType="num">
                                      <p:cBhvr additive="base">
                                        <p:cTn id="74" dur="500" fill="hold"/>
                                        <p:tgtEl>
                                          <p:spTgt spid="4"/>
                                        </p:tgtEl>
                                        <p:attrNameLst>
                                          <p:attrName>ppt_x</p:attrName>
                                        </p:attrNameLst>
                                      </p:cBhvr>
                                      <p:tavLst>
                                        <p:tav tm="0">
                                          <p:val>
                                            <p:strVal val="#ppt_x"/>
                                          </p:val>
                                        </p:tav>
                                        <p:tav tm="100000">
                                          <p:val>
                                            <p:strVal val="#ppt_x"/>
                                          </p:val>
                                        </p:tav>
                                      </p:tavLst>
                                    </p:anim>
                                    <p:anim calcmode="lin" valueType="num">
                                      <p:cBhvr additive="base">
                                        <p:cTn id="75" dur="500" fill="hold"/>
                                        <p:tgtEl>
                                          <p:spTgt spid="4"/>
                                        </p:tgtEl>
                                        <p:attrNameLst>
                                          <p:attrName>ppt_y</p:attrName>
                                        </p:attrNameLst>
                                      </p:cBhvr>
                                      <p:tavLst>
                                        <p:tav tm="0">
                                          <p:val>
                                            <p:strVal val="0-#ppt_h/2"/>
                                          </p:val>
                                        </p:tav>
                                        <p:tav tm="100000">
                                          <p:val>
                                            <p:strVal val="#ppt_y"/>
                                          </p:val>
                                        </p:tav>
                                      </p:tavLst>
                                    </p:anim>
                                  </p:childTnLst>
                                </p:cTn>
                              </p:par>
                            </p:childTnLst>
                          </p:cTn>
                        </p:par>
                      </p:childTnLst>
                    </p:cTn>
                  </p:par>
                  <p:par>
                    <p:cTn id="76" fill="hold" nodeType="clickPar">
                      <p:stCondLst>
                        <p:cond delay="indefinite"/>
                      </p:stCondLst>
                      <p:childTnLst>
                        <p:par>
                          <p:cTn id="77" fill="hold" nodeType="withGroup">
                            <p:stCondLst>
                              <p:cond delay="0"/>
                            </p:stCondLst>
                            <p:childTnLst>
                              <p:par>
                                <p:cTn id="78" presetID="2" presetClass="entr" presetSubtype="8" fill="hold" nodeType="clickEffect">
                                  <p:stCondLst>
                                    <p:cond delay="0"/>
                                  </p:stCondLst>
                                  <p:childTnLst>
                                    <p:set>
                                      <p:cBhvr>
                                        <p:cTn id="79" dur="1" fill="hold">
                                          <p:stCondLst>
                                            <p:cond delay="0"/>
                                          </p:stCondLst>
                                        </p:cTn>
                                        <p:tgtEl>
                                          <p:spTgt spid="10">
                                            <p:txEl>
                                              <p:pRg st="5" end="5"/>
                                            </p:txEl>
                                          </p:spTgt>
                                        </p:tgtEl>
                                        <p:attrNameLst>
                                          <p:attrName>style.visibility</p:attrName>
                                        </p:attrNameLst>
                                      </p:cBhvr>
                                      <p:to>
                                        <p:strVal val="visible"/>
                                      </p:to>
                                    </p:set>
                                    <p:anim calcmode="lin" valueType="num">
                                      <p:cBhvr additive="base">
                                        <p:cTn id="80" dur="500" fill="hold"/>
                                        <p:tgtEl>
                                          <p:spTgt spid="10">
                                            <p:txEl>
                                              <p:pRg st="5" end="5"/>
                                            </p:txEl>
                                          </p:spTgt>
                                        </p:tgtEl>
                                        <p:attrNameLst>
                                          <p:attrName>ppt_x</p:attrName>
                                        </p:attrNameLst>
                                      </p:cBhvr>
                                      <p:tavLst>
                                        <p:tav tm="0">
                                          <p:val>
                                            <p:strVal val="0-#ppt_w/2"/>
                                          </p:val>
                                        </p:tav>
                                        <p:tav tm="100000">
                                          <p:val>
                                            <p:strVal val="#ppt_x"/>
                                          </p:val>
                                        </p:tav>
                                      </p:tavLst>
                                    </p:anim>
                                    <p:anim calcmode="lin" valueType="num">
                                      <p:cBhvr additive="base">
                                        <p:cTn id="81" dur="500" fill="hold"/>
                                        <p:tgtEl>
                                          <p:spTgt spid="10">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11" grpId="0"/>
      <p:bldP spid="18" grpId="0"/>
      <p:bldP spid="19" grpId="0"/>
    </p:bld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34" name="Rectangle 18"/>
          <p:cNvSpPr>
            <a:spLocks noGrp="1" noChangeArrowheads="1"/>
          </p:cNvSpPr>
          <p:nvPr>
            <p:ph type="title"/>
          </p:nvPr>
        </p:nvSpPr>
        <p:spPr>
          <a:xfrm>
            <a:off x="685800" y="-254000"/>
            <a:ext cx="7772400" cy="1143000"/>
          </a:xfrm>
        </p:spPr>
        <p:txBody>
          <a:bodyPr/>
          <a:lstStyle/>
          <a:p>
            <a:pPr>
              <a:defRPr/>
            </a:pPr>
            <a:r>
              <a:rPr lang="en-US" dirty="0" smtClean="0"/>
              <a:t>Grammars</a:t>
            </a:r>
          </a:p>
        </p:txBody>
      </p:sp>
      <p:sp>
        <p:nvSpPr>
          <p:cNvPr id="10" name="Text Box 8"/>
          <p:cNvSpPr txBox="1">
            <a:spLocks noChangeArrowheads="1"/>
          </p:cNvSpPr>
          <p:nvPr/>
        </p:nvSpPr>
        <p:spPr bwMode="auto">
          <a:xfrm>
            <a:off x="152400" y="457200"/>
            <a:ext cx="5867400" cy="6556375"/>
          </a:xfrm>
          <a:prstGeom prst="rect">
            <a:avLst/>
          </a:prstGeom>
          <a:noFill/>
          <a:ln w="38100">
            <a:noFill/>
            <a:miter lim="800000"/>
            <a:headEnd/>
            <a:tailEnd/>
          </a:ln>
          <a:effectLst/>
        </p:spPr>
        <p:txBody>
          <a:bodyPr>
            <a:spAutoFit/>
          </a:bodyPr>
          <a:lstStyle/>
          <a:p>
            <a:pPr eaLnBrk="0" hangingPunct="0">
              <a:defRPr/>
            </a:pPr>
            <a:r>
              <a:rPr lang="en-US" dirty="0">
                <a:effectLst>
                  <a:outerShdw blurRad="38100" dist="38100" dir="2700000" algn="tl">
                    <a:srgbClr val="000000">
                      <a:alpha val="43137"/>
                    </a:srgbClr>
                  </a:outerShdw>
                </a:effectLst>
                <a:cs typeface="+mn-cs"/>
              </a:rPr>
              <a:t>Grammar for </a:t>
            </a:r>
            <a:r>
              <a:rPr lang="en-US" dirty="0" err="1">
                <a:solidFill>
                  <a:schemeClr val="accent2"/>
                </a:solidFill>
                <a:effectLst>
                  <a:outerShdw blurRad="38100" dist="38100" dir="2700000" algn="tl">
                    <a:srgbClr val="000000">
                      <a:alpha val="43137"/>
                    </a:srgbClr>
                  </a:outerShdw>
                </a:effectLst>
                <a:cs typeface="+mn-cs"/>
              </a:rPr>
              <a:t>a</a:t>
            </a:r>
            <a:r>
              <a:rPr lang="en-US" baseline="30000" dirty="0" err="1">
                <a:solidFill>
                  <a:schemeClr val="accent2"/>
                </a:solidFill>
                <a:effectLst>
                  <a:outerShdw blurRad="38100" dist="38100" dir="2700000" algn="tl">
                    <a:srgbClr val="000000">
                      <a:alpha val="43137"/>
                    </a:srgbClr>
                  </a:outerShdw>
                </a:effectLst>
                <a:cs typeface="+mn-cs"/>
              </a:rPr>
              <a:t>n</a:t>
            </a:r>
            <a:r>
              <a:rPr lang="en-US" dirty="0" err="1">
                <a:solidFill>
                  <a:schemeClr val="accent2"/>
                </a:solidFill>
                <a:effectLst>
                  <a:outerShdw blurRad="38100" dist="38100" dir="2700000" algn="tl">
                    <a:srgbClr val="000000">
                      <a:alpha val="43137"/>
                    </a:srgbClr>
                  </a:outerShdw>
                </a:effectLst>
                <a:cs typeface="+mn-cs"/>
              </a:rPr>
              <a:t>b</a:t>
            </a:r>
            <a:r>
              <a:rPr lang="en-US" baseline="30000" dirty="0" err="1">
                <a:solidFill>
                  <a:schemeClr val="accent2"/>
                </a:solidFill>
                <a:effectLst>
                  <a:outerShdw blurRad="38100" dist="38100" dir="2700000" algn="tl">
                    <a:srgbClr val="000000">
                      <a:alpha val="43137"/>
                    </a:srgbClr>
                  </a:outerShdw>
                </a:effectLst>
                <a:cs typeface="+mn-cs"/>
              </a:rPr>
              <a:t>n</a:t>
            </a:r>
            <a:r>
              <a:rPr lang="en-US" dirty="0" err="1">
                <a:solidFill>
                  <a:schemeClr val="accent2"/>
                </a:solidFill>
                <a:effectLst>
                  <a:outerShdw blurRad="38100" dist="38100" dir="2700000" algn="tl">
                    <a:srgbClr val="000000">
                      <a:alpha val="43137"/>
                    </a:srgbClr>
                  </a:outerShdw>
                </a:effectLst>
                <a:cs typeface="+mn-cs"/>
              </a:rPr>
              <a:t>c</a:t>
            </a:r>
            <a:r>
              <a:rPr lang="en-US" baseline="30000" dirty="0" err="1">
                <a:solidFill>
                  <a:schemeClr val="accent2"/>
                </a:solidFill>
                <a:effectLst>
                  <a:outerShdw blurRad="38100" dist="38100" dir="2700000" algn="tl">
                    <a:srgbClr val="000000">
                      <a:alpha val="43137"/>
                    </a:srgbClr>
                  </a:outerShdw>
                </a:effectLst>
                <a:cs typeface="+mn-cs"/>
              </a:rPr>
              <a:t>n</a:t>
            </a:r>
            <a:r>
              <a:rPr lang="en-US" baseline="30000" dirty="0">
                <a:solidFill>
                  <a:schemeClr val="accent2"/>
                </a:solidFill>
                <a:effectLst>
                  <a:outerShdw blurRad="38100" dist="38100" dir="2700000" algn="tl">
                    <a:srgbClr val="000000">
                      <a:alpha val="43137"/>
                    </a:srgbClr>
                  </a:outerShdw>
                </a:effectLst>
                <a:cs typeface="+mn-cs"/>
              </a:rPr>
              <a:t> </a:t>
            </a:r>
            <a:r>
              <a:rPr lang="en-US" dirty="0">
                <a:effectLst>
                  <a:outerShdw blurRad="38100" dist="38100" dir="2700000" algn="tl">
                    <a:srgbClr val="000000">
                      <a:alpha val="43137"/>
                    </a:srgbClr>
                  </a:outerShdw>
                </a:effectLst>
                <a:cs typeface="+mn-cs"/>
              </a:rPr>
              <a:t>:</a:t>
            </a:r>
          </a:p>
          <a:p>
            <a:pPr lvl="1" eaLnBrk="0" hangingPunct="0">
              <a:buFont typeface="Arial" pitchFamily="34" charset="0"/>
              <a:buChar char="•"/>
              <a:defRPr/>
            </a:pPr>
            <a:r>
              <a:rPr lang="en-US" dirty="0">
                <a:effectLst>
                  <a:outerShdw blurRad="38100" dist="38100" dir="2700000" algn="tl">
                    <a:srgbClr val="000000">
                      <a:alpha val="43137"/>
                    </a:srgbClr>
                  </a:outerShdw>
                </a:effectLst>
                <a:cs typeface="+mn-cs"/>
              </a:rPr>
              <a:t>Spew equal numbers: S</a:t>
            </a:r>
            <a:r>
              <a:rPr lang="en-US" dirty="0">
                <a:effectLst>
                  <a:outerShdw blurRad="38100" dist="38100" dir="2700000" algn="tl">
                    <a:srgbClr val="000000">
                      <a:alpha val="43137"/>
                    </a:srgbClr>
                  </a:outerShdw>
                </a:effectLst>
                <a:cs typeface="+mn-cs"/>
                <a:sym typeface="Wingdings" pitchFamily="2" charset="2"/>
              </a:rPr>
              <a:t>ABCS</a:t>
            </a:r>
          </a:p>
          <a:p>
            <a:pPr lvl="1" eaLnBrk="0" hangingPunct="0">
              <a:buFont typeface="Arial" pitchFamily="34" charset="0"/>
              <a:buChar char="•"/>
              <a:defRPr/>
            </a:pPr>
            <a:r>
              <a:rPr lang="en-US">
                <a:effectLst>
                  <a:outerShdw blurRad="38100" dist="38100" dir="2700000" algn="tl">
                    <a:srgbClr val="000000">
                      <a:alpha val="43137"/>
                    </a:srgbClr>
                  </a:outerShdw>
                </a:effectLst>
                <a:cs typeface="+mn-cs"/>
              </a:rPr>
              <a:t>Allow sorting</a:t>
            </a:r>
            <a:r>
              <a:rPr lang="en-US" dirty="0">
                <a:effectLst>
                  <a:outerShdw blurRad="38100" dist="38100" dir="2700000" algn="tl">
                    <a:srgbClr val="000000">
                      <a:alpha val="43137"/>
                    </a:srgbClr>
                  </a:outerShdw>
                </a:effectLst>
                <a:cs typeface="+mn-cs"/>
              </a:rPr>
              <a:t>: BA</a:t>
            </a:r>
            <a:r>
              <a:rPr lang="en-US" dirty="0">
                <a:effectLst>
                  <a:outerShdw blurRad="38100" dist="38100" dir="2700000" algn="tl">
                    <a:srgbClr val="000000">
                      <a:alpha val="43137"/>
                    </a:srgbClr>
                  </a:outerShdw>
                </a:effectLst>
                <a:cs typeface="+mn-cs"/>
                <a:sym typeface="Wingdings" pitchFamily="2" charset="2"/>
              </a:rPr>
              <a:t>AB</a:t>
            </a:r>
            <a:br>
              <a:rPr lang="en-US" dirty="0">
                <a:effectLst>
                  <a:outerShdw blurRad="38100" dist="38100" dir="2700000" algn="tl">
                    <a:srgbClr val="000000">
                      <a:alpha val="43137"/>
                    </a:srgbClr>
                  </a:outerShdw>
                </a:effectLst>
                <a:cs typeface="+mn-cs"/>
                <a:sym typeface="Wingdings" pitchFamily="2" charset="2"/>
              </a:rPr>
            </a:br>
            <a:r>
              <a:rPr lang="en-US" dirty="0">
                <a:effectLst>
                  <a:outerShdw blurRad="38100" dist="38100" dir="2700000" algn="tl">
                    <a:srgbClr val="000000">
                      <a:alpha val="43137"/>
                    </a:srgbClr>
                  </a:outerShdw>
                </a:effectLst>
                <a:cs typeface="+mn-cs"/>
                <a:sym typeface="Wingdings" pitchFamily="2" charset="2"/>
              </a:rPr>
              <a:t>                          CAAC</a:t>
            </a:r>
            <a:br>
              <a:rPr lang="en-US" dirty="0">
                <a:effectLst>
                  <a:outerShdw blurRad="38100" dist="38100" dir="2700000" algn="tl">
                    <a:srgbClr val="000000">
                      <a:alpha val="43137"/>
                    </a:srgbClr>
                  </a:outerShdw>
                </a:effectLst>
                <a:cs typeface="+mn-cs"/>
                <a:sym typeface="Wingdings" pitchFamily="2" charset="2"/>
              </a:rPr>
            </a:br>
            <a:r>
              <a:rPr lang="en-US" dirty="0">
                <a:effectLst>
                  <a:outerShdw blurRad="38100" dist="38100" dir="2700000" algn="tl">
                    <a:srgbClr val="000000">
                      <a:alpha val="43137"/>
                    </a:srgbClr>
                  </a:outerShdw>
                </a:effectLst>
                <a:cs typeface="+mn-cs"/>
                <a:sym typeface="Wingdings" pitchFamily="2" charset="2"/>
              </a:rPr>
              <a:t>                          CBBC</a:t>
            </a:r>
          </a:p>
          <a:p>
            <a:pPr lvl="1" eaLnBrk="0" hangingPunct="0">
              <a:buFont typeface="Arial" pitchFamily="34" charset="0"/>
              <a:buChar char="•"/>
              <a:defRPr/>
            </a:pPr>
            <a:r>
              <a:rPr lang="en-US">
                <a:effectLst>
                  <a:outerShdw blurRad="38100" dist="38100" dir="2700000" algn="tl">
                    <a:srgbClr val="000000">
                      <a:alpha val="43137"/>
                    </a:srgbClr>
                  </a:outerShdw>
                </a:effectLst>
                <a:cs typeface="+mn-cs"/>
                <a:sym typeface="Wingdings" pitchFamily="2" charset="2"/>
              </a:rPr>
              <a:t>Turn </a:t>
            </a:r>
            <a:r>
              <a:rPr lang="en-US" dirty="0" err="1">
                <a:effectLst>
                  <a:outerShdw blurRad="38100" dist="38100" dir="2700000" algn="tl">
                    <a:srgbClr val="000000">
                      <a:alpha val="43137"/>
                    </a:srgbClr>
                  </a:outerShdw>
                </a:effectLst>
                <a:cs typeface="+mn-cs"/>
                <a:sym typeface="Wingdings" pitchFamily="2" charset="2"/>
              </a:rPr>
              <a:t>Cc</a:t>
            </a:r>
            <a:r>
              <a:rPr lang="en-US" dirty="0">
                <a:effectLst>
                  <a:outerShdw blurRad="38100" dist="38100" dir="2700000" algn="tl">
                    <a:srgbClr val="000000">
                      <a:alpha val="43137"/>
                    </a:srgbClr>
                  </a:outerShdw>
                </a:effectLst>
                <a:cs typeface="+mn-cs"/>
                <a:sym typeface="Wingdings" pitchFamily="2" charset="2"/>
              </a:rPr>
              <a:t>:      S</a:t>
            </a:r>
            <a:r>
              <a:rPr lang="en-US">
                <a:effectLst>
                  <a:outerShdw blurRad="38100" dist="38100" dir="2700000" algn="tl">
                    <a:srgbClr val="000000">
                      <a:alpha val="43137"/>
                    </a:srgbClr>
                  </a:outerShdw>
                </a:effectLst>
                <a:cs typeface="+mn-cs"/>
                <a:sym typeface="Wingdings" pitchFamily="2" charset="2"/>
              </a:rPr>
              <a:t> T</a:t>
            </a:r>
            <a:r>
              <a:rPr lang="en-US" baseline="-25000">
                <a:effectLst>
                  <a:outerShdw blurRad="38100" dist="38100" dir="2700000" algn="tl">
                    <a:srgbClr val="000000">
                      <a:alpha val="43137"/>
                    </a:srgbClr>
                  </a:outerShdw>
                </a:effectLst>
                <a:cs typeface="+mn-cs"/>
                <a:sym typeface="Wingdings" pitchFamily="2" charset="2"/>
              </a:rPr>
              <a:t>c</a:t>
            </a:r>
            <a:r>
              <a:rPr lang="en-US" baseline="-25000" dirty="0">
                <a:effectLst>
                  <a:outerShdw blurRad="38100" dist="38100" dir="2700000" algn="tl">
                    <a:srgbClr val="000000">
                      <a:alpha val="43137"/>
                    </a:srgbClr>
                  </a:outerShdw>
                </a:effectLst>
                <a:cs typeface="+mn-cs"/>
                <a:sym typeface="Wingdings" pitchFamily="2" charset="2"/>
              </a:rPr>
              <a:t/>
            </a:r>
            <a:br>
              <a:rPr lang="en-US" baseline="-25000" dirty="0">
                <a:effectLst>
                  <a:outerShdw blurRad="38100" dist="38100" dir="2700000" algn="tl">
                    <a:srgbClr val="000000">
                      <a:alpha val="43137"/>
                    </a:srgbClr>
                  </a:outerShdw>
                </a:effectLst>
                <a:cs typeface="+mn-cs"/>
                <a:sym typeface="Wingdings" pitchFamily="2" charset="2"/>
              </a:rPr>
            </a:br>
            <a:r>
              <a:rPr lang="en-US">
                <a:effectLst>
                  <a:outerShdw blurRad="38100" dist="38100" dir="2700000" algn="tl">
                    <a:srgbClr val="000000">
                      <a:alpha val="43137"/>
                    </a:srgbClr>
                  </a:outerShdw>
                </a:effectLst>
                <a:cs typeface="+mn-cs"/>
                <a:sym typeface="Wingdings" pitchFamily="2" charset="2"/>
              </a:rPr>
              <a:t>                         CT</a:t>
            </a:r>
            <a:r>
              <a:rPr lang="en-US" baseline="-25000">
                <a:effectLst>
                  <a:outerShdw blurRad="38100" dist="38100" dir="2700000" algn="tl">
                    <a:srgbClr val="000000">
                      <a:alpha val="43137"/>
                    </a:srgbClr>
                  </a:outerShdw>
                </a:effectLst>
                <a:cs typeface="+mn-cs"/>
                <a:sym typeface="Wingdings" pitchFamily="2" charset="2"/>
              </a:rPr>
              <a:t>c </a:t>
            </a:r>
            <a:r>
              <a:rPr lang="en-US">
                <a:effectLst>
                  <a:outerShdw blurRad="38100" dist="38100" dir="2700000" algn="tl">
                    <a:srgbClr val="000000">
                      <a:alpha val="43137"/>
                    </a:srgbClr>
                  </a:outerShdw>
                </a:effectLst>
                <a:cs typeface="+mn-cs"/>
                <a:sym typeface="Wingdings" pitchFamily="2" charset="2"/>
              </a:rPr>
              <a:t>T</a:t>
            </a:r>
            <a:r>
              <a:rPr lang="en-US" baseline="-25000">
                <a:effectLst>
                  <a:outerShdw blurRad="38100" dist="38100" dir="2700000" algn="tl">
                    <a:srgbClr val="000000">
                      <a:alpha val="43137"/>
                    </a:srgbClr>
                  </a:outerShdw>
                </a:effectLst>
                <a:cs typeface="+mn-cs"/>
                <a:sym typeface="Wingdings" pitchFamily="2" charset="2"/>
              </a:rPr>
              <a:t>c</a:t>
            </a:r>
            <a:r>
              <a:rPr lang="en-US">
                <a:effectLst>
                  <a:outerShdw blurRad="38100" dist="38100" dir="2700000" algn="tl">
                    <a:srgbClr val="000000">
                      <a:alpha val="43137"/>
                    </a:srgbClr>
                  </a:outerShdw>
                </a:effectLst>
                <a:cs typeface="+mn-cs"/>
                <a:sym typeface="Wingdings" pitchFamily="2" charset="2"/>
              </a:rPr>
              <a:t>c</a:t>
            </a:r>
            <a:endParaRPr lang="en-US" dirty="0">
              <a:effectLst>
                <a:outerShdw blurRad="38100" dist="38100" dir="2700000" algn="tl">
                  <a:srgbClr val="000000">
                    <a:alpha val="43137"/>
                  </a:srgbClr>
                </a:outerShdw>
              </a:effectLst>
              <a:cs typeface="+mn-cs"/>
              <a:sym typeface="Wingdings" pitchFamily="2" charset="2"/>
            </a:endParaRPr>
          </a:p>
          <a:p>
            <a:pPr lvl="1" eaLnBrk="0" hangingPunct="0">
              <a:buFont typeface="Arial" pitchFamily="34" charset="0"/>
              <a:buChar char="•"/>
              <a:defRPr/>
            </a:pPr>
            <a:r>
              <a:rPr lang="en-US">
                <a:effectLst>
                  <a:outerShdw blurRad="38100" dist="38100" dir="2700000" algn="tl">
                    <a:srgbClr val="000000">
                      <a:alpha val="43137"/>
                    </a:srgbClr>
                  </a:outerShdw>
                </a:effectLst>
                <a:cs typeface="+mn-cs"/>
                <a:sym typeface="Wingdings" pitchFamily="2" charset="2"/>
              </a:rPr>
              <a:t>Turn </a:t>
            </a:r>
            <a:r>
              <a:rPr lang="en-US" dirty="0" err="1">
                <a:effectLst>
                  <a:outerShdw blurRad="38100" dist="38100" dir="2700000" algn="tl">
                    <a:srgbClr val="000000">
                      <a:alpha val="43137"/>
                    </a:srgbClr>
                  </a:outerShdw>
                </a:effectLst>
                <a:cs typeface="+mn-cs"/>
                <a:sym typeface="Wingdings" pitchFamily="2" charset="2"/>
              </a:rPr>
              <a:t>Bb</a:t>
            </a:r>
            <a:r>
              <a:rPr lang="en-US">
                <a:effectLst>
                  <a:outerShdw blurRad="38100" dist="38100" dir="2700000" algn="tl">
                    <a:srgbClr val="000000">
                      <a:alpha val="43137"/>
                    </a:srgbClr>
                  </a:outerShdw>
                </a:effectLst>
                <a:cs typeface="+mn-cs"/>
                <a:sym typeface="Wingdings" pitchFamily="2" charset="2"/>
              </a:rPr>
              <a:t>:     T</a:t>
            </a:r>
            <a:r>
              <a:rPr lang="en-US" baseline="-25000">
                <a:effectLst>
                  <a:outerShdw blurRad="38100" dist="38100" dir="2700000" algn="tl">
                    <a:srgbClr val="000000">
                      <a:alpha val="43137"/>
                    </a:srgbClr>
                  </a:outerShdw>
                </a:effectLst>
                <a:cs typeface="+mn-cs"/>
                <a:sym typeface="Wingdings" pitchFamily="2" charset="2"/>
              </a:rPr>
              <a:t>c </a:t>
            </a:r>
            <a:r>
              <a:rPr lang="en-US">
                <a:effectLst>
                  <a:outerShdw blurRad="38100" dist="38100" dir="2700000" algn="tl">
                    <a:srgbClr val="000000">
                      <a:alpha val="43137"/>
                    </a:srgbClr>
                  </a:outerShdw>
                </a:effectLst>
                <a:cs typeface="+mn-cs"/>
                <a:sym typeface="Wingdings" pitchFamily="2" charset="2"/>
              </a:rPr>
              <a:t> T</a:t>
            </a:r>
            <a:r>
              <a:rPr lang="en-US" baseline="-25000">
                <a:effectLst>
                  <a:outerShdw blurRad="38100" dist="38100" dir="2700000" algn="tl">
                    <a:srgbClr val="000000">
                      <a:alpha val="43137"/>
                    </a:srgbClr>
                  </a:outerShdw>
                </a:effectLst>
                <a:cs typeface="+mn-cs"/>
                <a:sym typeface="Wingdings" pitchFamily="2" charset="2"/>
              </a:rPr>
              <a:t>b</a:t>
            </a:r>
            <a:r>
              <a:rPr lang="en-US" baseline="-25000" dirty="0">
                <a:effectLst>
                  <a:outerShdw blurRad="38100" dist="38100" dir="2700000" algn="tl">
                    <a:srgbClr val="000000">
                      <a:alpha val="43137"/>
                    </a:srgbClr>
                  </a:outerShdw>
                </a:effectLst>
                <a:cs typeface="+mn-cs"/>
                <a:sym typeface="Wingdings" pitchFamily="2" charset="2"/>
              </a:rPr>
              <a:t/>
            </a:r>
            <a:br>
              <a:rPr lang="en-US" baseline="-25000" dirty="0">
                <a:effectLst>
                  <a:outerShdw blurRad="38100" dist="38100" dir="2700000" algn="tl">
                    <a:srgbClr val="000000">
                      <a:alpha val="43137"/>
                    </a:srgbClr>
                  </a:outerShdw>
                </a:effectLst>
                <a:cs typeface="+mn-cs"/>
                <a:sym typeface="Wingdings" pitchFamily="2" charset="2"/>
              </a:rPr>
            </a:br>
            <a:r>
              <a:rPr lang="en-US">
                <a:effectLst>
                  <a:outerShdw blurRad="38100" dist="38100" dir="2700000" algn="tl">
                    <a:srgbClr val="000000">
                      <a:alpha val="43137"/>
                    </a:srgbClr>
                  </a:outerShdw>
                </a:effectLst>
                <a:cs typeface="+mn-cs"/>
                <a:sym typeface="Wingdings" pitchFamily="2" charset="2"/>
              </a:rPr>
              <a:t>                         BT</a:t>
            </a:r>
            <a:r>
              <a:rPr lang="en-US" baseline="-25000">
                <a:effectLst>
                  <a:outerShdw blurRad="38100" dist="38100" dir="2700000" algn="tl">
                    <a:srgbClr val="000000">
                      <a:alpha val="43137"/>
                    </a:srgbClr>
                  </a:outerShdw>
                </a:effectLst>
                <a:cs typeface="+mn-cs"/>
                <a:sym typeface="Wingdings" pitchFamily="2" charset="2"/>
              </a:rPr>
              <a:t>b </a:t>
            </a:r>
            <a:r>
              <a:rPr lang="en-US">
                <a:effectLst>
                  <a:outerShdw blurRad="38100" dist="38100" dir="2700000" algn="tl">
                    <a:srgbClr val="000000">
                      <a:alpha val="43137"/>
                    </a:srgbClr>
                  </a:outerShdw>
                </a:effectLst>
                <a:cs typeface="+mn-cs"/>
                <a:sym typeface="Wingdings" pitchFamily="2" charset="2"/>
              </a:rPr>
              <a:t>T</a:t>
            </a:r>
            <a:r>
              <a:rPr lang="en-US" baseline="-25000">
                <a:effectLst>
                  <a:outerShdw blurRad="38100" dist="38100" dir="2700000" algn="tl">
                    <a:srgbClr val="000000">
                      <a:alpha val="43137"/>
                    </a:srgbClr>
                  </a:outerShdw>
                </a:effectLst>
                <a:cs typeface="+mn-cs"/>
                <a:sym typeface="Wingdings" pitchFamily="2" charset="2"/>
              </a:rPr>
              <a:t>b</a:t>
            </a:r>
            <a:r>
              <a:rPr lang="en-US">
                <a:effectLst>
                  <a:outerShdw blurRad="38100" dist="38100" dir="2700000" algn="tl">
                    <a:srgbClr val="000000">
                      <a:alpha val="43137"/>
                    </a:srgbClr>
                  </a:outerShdw>
                </a:effectLst>
                <a:cs typeface="+mn-cs"/>
                <a:sym typeface="Wingdings" pitchFamily="2" charset="2"/>
              </a:rPr>
              <a:t>b</a:t>
            </a:r>
            <a:endParaRPr lang="en-US" dirty="0">
              <a:effectLst>
                <a:outerShdw blurRad="38100" dist="38100" dir="2700000" algn="tl">
                  <a:srgbClr val="000000">
                    <a:alpha val="43137"/>
                  </a:srgbClr>
                </a:outerShdw>
              </a:effectLst>
              <a:cs typeface="+mn-cs"/>
              <a:sym typeface="Wingdings" pitchFamily="2" charset="2"/>
            </a:endParaRPr>
          </a:p>
          <a:p>
            <a:pPr lvl="1" eaLnBrk="0" hangingPunct="0">
              <a:buFont typeface="Arial" pitchFamily="34" charset="0"/>
              <a:buChar char="•"/>
              <a:defRPr/>
            </a:pPr>
            <a:r>
              <a:rPr lang="en-US">
                <a:effectLst>
                  <a:outerShdw blurRad="38100" dist="38100" dir="2700000" algn="tl">
                    <a:srgbClr val="000000">
                      <a:alpha val="43137"/>
                    </a:srgbClr>
                  </a:outerShdw>
                </a:effectLst>
                <a:cs typeface="+mn-cs"/>
                <a:sym typeface="Wingdings" pitchFamily="2" charset="2"/>
              </a:rPr>
              <a:t>Turn </a:t>
            </a:r>
            <a:r>
              <a:rPr lang="en-US" dirty="0" err="1">
                <a:effectLst>
                  <a:outerShdw blurRad="38100" dist="38100" dir="2700000" algn="tl">
                    <a:srgbClr val="000000">
                      <a:alpha val="43137"/>
                    </a:srgbClr>
                  </a:outerShdw>
                </a:effectLst>
                <a:cs typeface="+mn-cs"/>
                <a:sym typeface="Wingdings" pitchFamily="2" charset="2"/>
              </a:rPr>
              <a:t>Aa</a:t>
            </a:r>
            <a:r>
              <a:rPr lang="en-US">
                <a:effectLst>
                  <a:outerShdw blurRad="38100" dist="38100" dir="2700000" algn="tl">
                    <a:srgbClr val="000000">
                      <a:alpha val="43137"/>
                    </a:srgbClr>
                  </a:outerShdw>
                </a:effectLst>
                <a:cs typeface="+mn-cs"/>
                <a:sym typeface="Wingdings" pitchFamily="2" charset="2"/>
              </a:rPr>
              <a:t>:     T</a:t>
            </a:r>
            <a:r>
              <a:rPr lang="en-US" baseline="-25000">
                <a:effectLst>
                  <a:outerShdw blurRad="38100" dist="38100" dir="2700000" algn="tl">
                    <a:srgbClr val="000000">
                      <a:alpha val="43137"/>
                    </a:srgbClr>
                  </a:outerShdw>
                </a:effectLst>
                <a:cs typeface="+mn-cs"/>
                <a:sym typeface="Wingdings" pitchFamily="2" charset="2"/>
              </a:rPr>
              <a:t>b</a:t>
            </a:r>
            <a:r>
              <a:rPr lang="en-US">
                <a:effectLst>
                  <a:outerShdw blurRad="38100" dist="38100" dir="2700000" algn="tl">
                    <a:srgbClr val="000000">
                      <a:alpha val="43137"/>
                    </a:srgbClr>
                  </a:outerShdw>
                </a:effectLst>
                <a:cs typeface="+mn-cs"/>
                <a:sym typeface="Wingdings" pitchFamily="2" charset="2"/>
              </a:rPr>
              <a:t>  T</a:t>
            </a:r>
            <a:r>
              <a:rPr lang="en-US" baseline="-25000">
                <a:effectLst>
                  <a:outerShdw blurRad="38100" dist="38100" dir="2700000" algn="tl">
                    <a:srgbClr val="000000">
                      <a:alpha val="43137"/>
                    </a:srgbClr>
                  </a:outerShdw>
                </a:effectLst>
                <a:cs typeface="+mn-cs"/>
                <a:sym typeface="Wingdings" pitchFamily="2" charset="2"/>
              </a:rPr>
              <a:t>a</a:t>
            </a:r>
            <a:r>
              <a:rPr lang="en-US" baseline="-25000" dirty="0">
                <a:effectLst>
                  <a:outerShdw blurRad="38100" dist="38100" dir="2700000" algn="tl">
                    <a:srgbClr val="000000">
                      <a:alpha val="43137"/>
                    </a:srgbClr>
                  </a:outerShdw>
                </a:effectLst>
                <a:cs typeface="+mn-cs"/>
                <a:sym typeface="Wingdings" pitchFamily="2" charset="2"/>
              </a:rPr>
              <a:t/>
            </a:r>
            <a:br>
              <a:rPr lang="en-US" baseline="-25000" dirty="0">
                <a:effectLst>
                  <a:outerShdw blurRad="38100" dist="38100" dir="2700000" algn="tl">
                    <a:srgbClr val="000000">
                      <a:alpha val="43137"/>
                    </a:srgbClr>
                  </a:outerShdw>
                </a:effectLst>
                <a:cs typeface="+mn-cs"/>
                <a:sym typeface="Wingdings" pitchFamily="2" charset="2"/>
              </a:rPr>
            </a:br>
            <a:r>
              <a:rPr lang="en-US">
                <a:effectLst>
                  <a:outerShdw blurRad="38100" dist="38100" dir="2700000" algn="tl">
                    <a:srgbClr val="000000">
                      <a:alpha val="43137"/>
                    </a:srgbClr>
                  </a:outerShdw>
                </a:effectLst>
                <a:cs typeface="+mn-cs"/>
                <a:sym typeface="Wingdings" pitchFamily="2" charset="2"/>
              </a:rPr>
              <a:t>                         AT</a:t>
            </a:r>
            <a:r>
              <a:rPr lang="en-US" baseline="-25000">
                <a:effectLst>
                  <a:outerShdw blurRad="38100" dist="38100" dir="2700000" algn="tl">
                    <a:srgbClr val="000000">
                      <a:alpha val="43137"/>
                    </a:srgbClr>
                  </a:outerShdw>
                </a:effectLst>
                <a:cs typeface="+mn-cs"/>
                <a:sym typeface="Wingdings" pitchFamily="2" charset="2"/>
              </a:rPr>
              <a:t>a </a:t>
            </a:r>
            <a:r>
              <a:rPr lang="en-US">
                <a:effectLst>
                  <a:outerShdw blurRad="38100" dist="38100" dir="2700000" algn="tl">
                    <a:srgbClr val="000000">
                      <a:alpha val="43137"/>
                    </a:srgbClr>
                  </a:outerShdw>
                </a:effectLst>
                <a:cs typeface="+mn-cs"/>
                <a:sym typeface="Wingdings" pitchFamily="2" charset="2"/>
              </a:rPr>
              <a:t>T</a:t>
            </a:r>
            <a:r>
              <a:rPr lang="en-US" baseline="-25000">
                <a:effectLst>
                  <a:outerShdw blurRad="38100" dist="38100" dir="2700000" algn="tl">
                    <a:srgbClr val="000000">
                      <a:alpha val="43137"/>
                    </a:srgbClr>
                  </a:outerShdw>
                </a:effectLst>
                <a:cs typeface="+mn-cs"/>
                <a:sym typeface="Wingdings" pitchFamily="2" charset="2"/>
              </a:rPr>
              <a:t>a</a:t>
            </a:r>
            <a:r>
              <a:rPr lang="en-US">
                <a:effectLst>
                  <a:outerShdw blurRad="38100" dist="38100" dir="2700000" algn="tl">
                    <a:srgbClr val="000000">
                      <a:alpha val="43137"/>
                    </a:srgbClr>
                  </a:outerShdw>
                </a:effectLst>
                <a:cs typeface="+mn-cs"/>
                <a:sym typeface="Wingdings" pitchFamily="2" charset="2"/>
              </a:rPr>
              <a:t>a</a:t>
            </a:r>
            <a:endParaRPr lang="en-US" dirty="0">
              <a:effectLst>
                <a:outerShdw blurRad="38100" dist="38100" dir="2700000" algn="tl">
                  <a:srgbClr val="000000">
                    <a:alpha val="43137"/>
                  </a:srgbClr>
                </a:outerShdw>
              </a:effectLst>
              <a:cs typeface="+mn-cs"/>
              <a:sym typeface="Wingdings" pitchFamily="2" charset="2"/>
            </a:endParaRPr>
          </a:p>
          <a:p>
            <a:pPr lvl="1" eaLnBrk="0" hangingPunct="0">
              <a:buFont typeface="Arial" pitchFamily="34" charset="0"/>
              <a:buChar char="•"/>
              <a:defRPr/>
            </a:pPr>
            <a:r>
              <a:rPr lang="en-US" dirty="0">
                <a:effectLst>
                  <a:outerShdw blurRad="38100" dist="38100" dir="2700000" algn="tl">
                    <a:srgbClr val="000000">
                      <a:alpha val="43137"/>
                    </a:srgbClr>
                  </a:outerShdw>
                </a:effectLst>
                <a:cs typeface="+mn-cs"/>
                <a:sym typeface="Wingdings" pitchFamily="2" charset="2"/>
              </a:rPr>
              <a:t>End</a:t>
            </a:r>
            <a:r>
              <a:rPr lang="en-US">
                <a:effectLst>
                  <a:outerShdw blurRad="38100" dist="38100" dir="2700000" algn="tl">
                    <a:srgbClr val="000000">
                      <a:alpha val="43137"/>
                    </a:srgbClr>
                  </a:outerShdw>
                </a:effectLst>
                <a:cs typeface="+mn-cs"/>
                <a:sym typeface="Wingdings" pitchFamily="2" charset="2"/>
              </a:rPr>
              <a:t>:                T</a:t>
            </a:r>
            <a:r>
              <a:rPr lang="en-US" baseline="-25000">
                <a:effectLst>
                  <a:outerShdw blurRad="38100" dist="38100" dir="2700000" algn="tl">
                    <a:srgbClr val="000000">
                      <a:alpha val="43137"/>
                    </a:srgbClr>
                  </a:outerShdw>
                </a:effectLst>
                <a:cs typeface="+mn-cs"/>
                <a:sym typeface="Wingdings" pitchFamily="2" charset="2"/>
              </a:rPr>
              <a:t>a</a:t>
            </a:r>
            <a:r>
              <a:rPr lang="en-US" dirty="0">
                <a:effectLst>
                  <a:outerShdw blurRad="38100" dist="38100" dir="2700000" algn="tl">
                    <a:srgbClr val="000000">
                      <a:alpha val="43137"/>
                    </a:srgbClr>
                  </a:outerShdw>
                </a:effectLst>
                <a:cs typeface="+mn-cs"/>
                <a:sym typeface="Wingdings" pitchFamily="2" charset="2"/>
              </a:rPr>
              <a:t> </a:t>
            </a:r>
            <a:r>
              <a:rPr lang="el-GR" dirty="0">
                <a:effectLst>
                  <a:outerShdw blurRad="38100" dist="38100" dir="2700000" algn="tl">
                    <a:srgbClr val="000000">
                      <a:alpha val="43137"/>
                    </a:srgbClr>
                  </a:outerShdw>
                </a:effectLst>
                <a:cs typeface="+mn-cs"/>
                <a:sym typeface="Wingdings" pitchFamily="2" charset="2"/>
              </a:rPr>
              <a:t>ε</a:t>
            </a:r>
            <a:endParaRPr lang="en-CA" dirty="0">
              <a:effectLst>
                <a:outerShdw blurRad="38100" dist="38100" dir="2700000" algn="tl">
                  <a:srgbClr val="000000">
                    <a:alpha val="43137"/>
                  </a:srgbClr>
                </a:outerShdw>
              </a:effectLst>
              <a:cs typeface="+mn-cs"/>
              <a:sym typeface="Wingdings" pitchFamily="2" charset="2"/>
            </a:endParaRPr>
          </a:p>
          <a:p>
            <a:pPr lvl="1" eaLnBrk="0" hangingPunct="0">
              <a:buFont typeface="Arial" pitchFamily="34" charset="0"/>
              <a:buChar char="•"/>
              <a:defRPr/>
            </a:pPr>
            <a:r>
              <a:rPr lang="en-CA">
                <a:effectLst>
                  <a:outerShdw blurRad="38100" dist="38100" dir="2700000" algn="tl">
                    <a:srgbClr val="000000">
                      <a:alpha val="43137"/>
                    </a:srgbClr>
                  </a:outerShdw>
                </a:effectLst>
                <a:cs typeface="+mn-cs"/>
                <a:sym typeface="Wingdings" pitchFamily="2" charset="2"/>
              </a:rPr>
              <a:t>Nothing </a:t>
            </a:r>
            <a:r>
              <a:rPr lang="en-CA" dirty="0">
                <a:effectLst>
                  <a:outerShdw blurRad="38100" dist="38100" dir="2700000" algn="tl">
                    <a:srgbClr val="000000">
                      <a:alpha val="43137"/>
                    </a:srgbClr>
                  </a:outerShdw>
                </a:effectLst>
                <a:cs typeface="+mn-cs"/>
                <a:sym typeface="Wingdings" pitchFamily="2" charset="2"/>
              </a:rPr>
              <a:t>else can </a:t>
            </a:r>
            <a:r>
              <a:rPr lang="en-CA">
                <a:effectLst>
                  <a:outerShdw blurRad="38100" dist="38100" dir="2700000" algn="tl">
                    <a:srgbClr val="000000">
                      <a:alpha val="43137"/>
                    </a:srgbClr>
                  </a:outerShdw>
                </a:effectLst>
                <a:cs typeface="+mn-cs"/>
                <a:sym typeface="Wingdings" pitchFamily="2" charset="2"/>
              </a:rPr>
              <a:t>be generated</a:t>
            </a:r>
            <a:endParaRPr lang="en-CA" dirty="0">
              <a:effectLst>
                <a:outerShdw blurRad="38100" dist="38100" dir="2700000" algn="tl">
                  <a:srgbClr val="000000">
                    <a:alpha val="43137"/>
                  </a:srgbClr>
                </a:outerShdw>
              </a:effectLst>
              <a:cs typeface="+mn-cs"/>
              <a:sym typeface="Wingdings" pitchFamily="2" charset="2"/>
            </a:endParaRPr>
          </a:p>
          <a:p>
            <a:pPr lvl="1" eaLnBrk="0" hangingPunct="0">
              <a:defRPr/>
            </a:pPr>
            <a:r>
              <a:rPr lang="en-CA" dirty="0">
                <a:effectLst>
                  <a:outerShdw blurRad="38100" dist="38100" dir="2700000" algn="tl">
                    <a:srgbClr val="000000">
                      <a:alpha val="43137"/>
                    </a:srgbClr>
                  </a:outerShdw>
                </a:effectLst>
                <a:cs typeface="+mn-cs"/>
                <a:sym typeface="Wingdings" pitchFamily="2" charset="2"/>
              </a:rPr>
              <a:t>  because, </a:t>
            </a:r>
            <a:r>
              <a:rPr lang="en-CA">
                <a:effectLst>
                  <a:outerShdw blurRad="38100" dist="38100" dir="2700000" algn="tl">
                    <a:srgbClr val="000000">
                      <a:alpha val="43137"/>
                    </a:srgbClr>
                  </a:outerShdw>
                </a:effectLst>
                <a:cs typeface="+mn-cs"/>
                <a:sym typeface="Wingdings" pitchFamily="2" charset="2"/>
              </a:rPr>
              <a:t>no other way to get </a:t>
            </a:r>
            <a:r>
              <a:rPr lang="en-CA" dirty="0">
                <a:effectLst>
                  <a:outerShdw blurRad="38100" dist="38100" dir="2700000" algn="tl">
                    <a:srgbClr val="000000">
                      <a:alpha val="43137"/>
                    </a:srgbClr>
                  </a:outerShdw>
                </a:effectLst>
                <a:cs typeface="+mn-cs"/>
                <a:sym typeface="Wingdings" pitchFamily="2" charset="2"/>
              </a:rPr>
              <a:t>rid of</a:t>
            </a:r>
            <a:br>
              <a:rPr lang="en-CA" dirty="0">
                <a:effectLst>
                  <a:outerShdw blurRad="38100" dist="38100" dir="2700000" algn="tl">
                    <a:srgbClr val="000000">
                      <a:alpha val="43137"/>
                    </a:srgbClr>
                  </a:outerShdw>
                </a:effectLst>
                <a:cs typeface="+mn-cs"/>
                <a:sym typeface="Wingdings" pitchFamily="2" charset="2"/>
              </a:rPr>
            </a:br>
            <a:r>
              <a:rPr lang="en-CA" dirty="0">
                <a:effectLst>
                  <a:outerShdw blurRad="38100" dist="38100" dir="2700000" algn="tl">
                    <a:srgbClr val="000000">
                      <a:alpha val="43137"/>
                    </a:srgbClr>
                  </a:outerShdw>
                </a:effectLst>
                <a:cs typeface="+mn-cs"/>
                <a:sym typeface="Wingdings" pitchFamily="2" charset="2"/>
              </a:rPr>
              <a:t>  </a:t>
            </a:r>
            <a:r>
              <a:rPr lang="en-CA">
                <a:effectLst>
                  <a:outerShdw blurRad="38100" dist="38100" dir="2700000" algn="tl">
                    <a:srgbClr val="000000">
                      <a:alpha val="43137"/>
                    </a:srgbClr>
                  </a:outerShdw>
                </a:effectLst>
                <a:cs typeface="+mn-cs"/>
                <a:sym typeface="Wingdings" pitchFamily="2" charset="2"/>
              </a:rPr>
              <a:t>all the nonterminals</a:t>
            </a:r>
            <a:r>
              <a:rPr lang="en-CA" dirty="0">
                <a:effectLst>
                  <a:outerShdw blurRad="38100" dist="38100" dir="2700000" algn="tl">
                    <a:srgbClr val="000000">
                      <a:alpha val="43137"/>
                    </a:srgbClr>
                  </a:outerShdw>
                </a:effectLst>
                <a:cs typeface="+mn-cs"/>
                <a:sym typeface="Wingdings" pitchFamily="2" charset="2"/>
              </a:rPr>
              <a:t>.</a:t>
            </a:r>
            <a:endParaRPr lang="en-US" dirty="0">
              <a:effectLst>
                <a:outerShdw blurRad="38100" dist="38100" dir="2700000" algn="tl">
                  <a:srgbClr val="000000">
                    <a:alpha val="43137"/>
                  </a:srgbClr>
                </a:outerShdw>
              </a:effectLst>
              <a:cs typeface="+mn-cs"/>
            </a:endParaRPr>
          </a:p>
        </p:txBody>
      </p:sp>
      <p:sp>
        <p:nvSpPr>
          <p:cNvPr id="15" name="Rectangle 14"/>
          <p:cNvSpPr/>
          <p:nvPr/>
        </p:nvSpPr>
        <p:spPr>
          <a:xfrm>
            <a:off x="7996238" y="76200"/>
            <a:ext cx="385762" cy="523875"/>
          </a:xfrm>
          <a:prstGeom prst="rect">
            <a:avLst/>
          </a:prstGeom>
        </p:spPr>
        <p:txBody>
          <a:bodyPr wrap="none">
            <a:spAutoFit/>
          </a:bodyPr>
          <a:lstStyle/>
          <a:p>
            <a:pPr eaLnBrk="0" hangingPunct="0">
              <a:defRPr/>
            </a:pPr>
            <a:r>
              <a:rPr lang="en-US" dirty="0">
                <a:effectLst>
                  <a:outerShdw blurRad="38100" dist="38100" dir="2700000" algn="tl">
                    <a:srgbClr val="000000">
                      <a:alpha val="43137"/>
                    </a:srgbClr>
                  </a:outerShdw>
                </a:effectLst>
                <a:cs typeface="+mn-cs"/>
                <a:sym typeface="Wingdings" pitchFamily="2" charset="2"/>
              </a:rPr>
              <a:t>S</a:t>
            </a:r>
            <a:endParaRPr lang="en-CA" dirty="0">
              <a:effectLst>
                <a:outerShdw blurRad="38100" dist="38100" dir="2700000" algn="tl">
                  <a:srgbClr val="000000">
                    <a:alpha val="43137"/>
                  </a:srgbClr>
                </a:outerShdw>
              </a:effectLst>
              <a:cs typeface="+mn-cs"/>
            </a:endParaRPr>
          </a:p>
        </p:txBody>
      </p:sp>
      <p:grpSp>
        <p:nvGrpSpPr>
          <p:cNvPr id="2" name="Group 42"/>
          <p:cNvGrpSpPr>
            <a:grpSpLocks/>
          </p:cNvGrpSpPr>
          <p:nvPr/>
        </p:nvGrpSpPr>
        <p:grpSpPr bwMode="auto">
          <a:xfrm>
            <a:off x="5784850" y="412750"/>
            <a:ext cx="2597150" cy="577850"/>
            <a:chOff x="5784814" y="1250930"/>
            <a:chExt cx="2597186" cy="577870"/>
          </a:xfrm>
        </p:grpSpPr>
        <p:sp>
          <p:nvSpPr>
            <p:cNvPr id="16" name="Rectangle 15"/>
            <p:cNvSpPr/>
            <p:nvPr/>
          </p:nvSpPr>
          <p:spPr>
            <a:xfrm>
              <a:off x="5784814" y="1304907"/>
              <a:ext cx="2597186" cy="523893"/>
            </a:xfrm>
            <a:prstGeom prst="rect">
              <a:avLst/>
            </a:prstGeom>
          </p:spPr>
          <p:txBody>
            <a:bodyPr wrap="none">
              <a:spAutoFit/>
            </a:bodyPr>
            <a:lstStyle/>
            <a:p>
              <a:pPr algn="ctr" eaLnBrk="0" hangingPunct="0">
                <a:defRPr/>
              </a:pPr>
              <a:r>
                <a:rPr lang="en-US" dirty="0">
                  <a:effectLst>
                    <a:outerShdw blurRad="38100" dist="38100" dir="2700000" algn="tl">
                      <a:srgbClr val="000000">
                        <a:alpha val="43137"/>
                      </a:srgbClr>
                    </a:outerShdw>
                  </a:effectLst>
                  <a:cs typeface="+mn-cs"/>
                  <a:sym typeface="Wingdings" pitchFamily="2" charset="2"/>
                </a:rPr>
                <a:t>ABCABCABCS</a:t>
              </a:r>
              <a:endParaRPr lang="en-CA" dirty="0">
                <a:effectLst>
                  <a:outerShdw blurRad="38100" dist="38100" dir="2700000" algn="tl">
                    <a:srgbClr val="000000">
                      <a:alpha val="43137"/>
                    </a:srgbClr>
                  </a:outerShdw>
                </a:effectLst>
                <a:cs typeface="+mn-cs"/>
              </a:endParaRPr>
            </a:p>
          </p:txBody>
        </p:sp>
        <p:sp>
          <p:nvSpPr>
            <p:cNvPr id="45" name="Freeform 44"/>
            <p:cNvSpPr/>
            <p:nvPr/>
          </p:nvSpPr>
          <p:spPr bwMode="auto">
            <a:xfrm>
              <a:off x="7999408" y="1250930"/>
              <a:ext cx="144464" cy="215907"/>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Lst>
              <a:ahLst/>
              <a:cxnLst>
                <a:cxn ang="0">
                  <a:pos x="connsiteX0" y="connsiteY0"/>
                </a:cxn>
                <a:cxn ang="0">
                  <a:pos x="connsiteX1" y="connsiteY1"/>
                </a:cxn>
                <a:cxn ang="0">
                  <a:pos x="connsiteX2" y="connsiteY2"/>
                </a:cxn>
              </a:cxnLst>
              <a:rect l="l" t="t" r="r" b="b"/>
              <a:pathLst>
                <a:path w="348343" h="418012">
                  <a:moveTo>
                    <a:pt x="348343" y="0"/>
                  </a:moveTo>
                  <a:cubicBezTo>
                    <a:pt x="320765" y="69668"/>
                    <a:pt x="273594" y="174170"/>
                    <a:pt x="215537" y="243839"/>
                  </a:cubicBezTo>
                  <a:cubicBezTo>
                    <a:pt x="157480" y="313508"/>
                    <a:pt x="88537" y="348343"/>
                    <a:pt x="0" y="418012"/>
                  </a:cubicBez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3" name="Group 125"/>
          <p:cNvGrpSpPr>
            <a:grpSpLocks/>
          </p:cNvGrpSpPr>
          <p:nvPr/>
        </p:nvGrpSpPr>
        <p:grpSpPr bwMode="auto">
          <a:xfrm>
            <a:off x="5819775" y="2244725"/>
            <a:ext cx="2697163" cy="625475"/>
            <a:chOff x="5819834" y="2244636"/>
            <a:chExt cx="2697149" cy="625547"/>
          </a:xfrm>
        </p:grpSpPr>
        <p:sp>
          <p:nvSpPr>
            <p:cNvPr id="58" name="Rectangle 57"/>
            <p:cNvSpPr/>
            <p:nvPr/>
          </p:nvSpPr>
          <p:spPr>
            <a:xfrm>
              <a:off x="5819834" y="2346248"/>
              <a:ext cx="2697149" cy="523935"/>
            </a:xfrm>
            <a:prstGeom prst="rect">
              <a:avLst/>
            </a:prstGeom>
          </p:spPr>
          <p:txBody>
            <a:bodyPr wrap="none">
              <a:spAutoFit/>
            </a:bodyPr>
            <a:lstStyle/>
            <a:p>
              <a:pPr algn="ctr" eaLnBrk="0" hangingPunct="0">
                <a:defRPr/>
              </a:pPr>
              <a:r>
                <a:rPr lang="en-US">
                  <a:effectLst>
                    <a:outerShdw blurRad="38100" dist="38100" dir="2700000" algn="tl">
                      <a:srgbClr val="000000">
                        <a:alpha val="43137"/>
                      </a:srgbClr>
                    </a:outerShdw>
                  </a:effectLst>
                  <a:cs typeface="+mn-cs"/>
                  <a:sym typeface="Wingdings" pitchFamily="2" charset="2"/>
                </a:rPr>
                <a:t>AAABBBCCCT</a:t>
              </a:r>
              <a:r>
                <a:rPr lang="en-US" baseline="-25000">
                  <a:effectLst>
                    <a:outerShdw blurRad="38100" dist="38100" dir="2700000" algn="tl">
                      <a:srgbClr val="000000">
                        <a:alpha val="43137"/>
                      </a:srgbClr>
                    </a:outerShdw>
                  </a:effectLst>
                  <a:cs typeface="+mn-cs"/>
                  <a:sym typeface="Wingdings" pitchFamily="2" charset="2"/>
                </a:rPr>
                <a:t>c</a:t>
              </a:r>
              <a:endParaRPr lang="en-CA" baseline="-25000" dirty="0">
                <a:effectLst>
                  <a:outerShdw blurRad="38100" dist="38100" dir="2700000" algn="tl">
                    <a:srgbClr val="000000">
                      <a:alpha val="43137"/>
                    </a:srgbClr>
                  </a:outerShdw>
                </a:effectLst>
                <a:cs typeface="+mn-cs"/>
              </a:endParaRPr>
            </a:p>
          </p:txBody>
        </p:sp>
        <p:sp>
          <p:nvSpPr>
            <p:cNvPr id="67" name="Freeform 66"/>
            <p:cNvSpPr/>
            <p:nvPr/>
          </p:nvSpPr>
          <p:spPr bwMode="auto">
            <a:xfrm>
              <a:off x="8212185" y="2244636"/>
              <a:ext cx="0" cy="215925"/>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4" name="Group 42"/>
          <p:cNvGrpSpPr>
            <a:grpSpLocks/>
          </p:cNvGrpSpPr>
          <p:nvPr/>
        </p:nvGrpSpPr>
        <p:grpSpPr bwMode="auto">
          <a:xfrm>
            <a:off x="5767388" y="871538"/>
            <a:ext cx="2597150" cy="855662"/>
            <a:chOff x="5233356" y="871538"/>
            <a:chExt cx="2597150" cy="855662"/>
          </a:xfrm>
        </p:grpSpPr>
        <p:sp>
          <p:nvSpPr>
            <p:cNvPr id="47" name="Freeform 46"/>
            <p:cNvSpPr/>
            <p:nvPr/>
          </p:nvSpPr>
          <p:spPr bwMode="auto">
            <a:xfrm>
              <a:off x="7314568" y="1054100"/>
              <a:ext cx="0" cy="107950"/>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60" name="Right Brace 59"/>
            <p:cNvSpPr/>
            <p:nvPr/>
          </p:nvSpPr>
          <p:spPr bwMode="auto">
            <a:xfrm rot="16200000" flipV="1">
              <a:off x="7254243" y="1014413"/>
              <a:ext cx="123825" cy="457200"/>
            </a:xfrm>
            <a:prstGeom prst="righ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62" name="Rectangle 61"/>
            <p:cNvSpPr/>
            <p:nvPr/>
          </p:nvSpPr>
          <p:spPr bwMode="auto">
            <a:xfrm>
              <a:off x="5233356" y="1203325"/>
              <a:ext cx="2597150" cy="523875"/>
            </a:xfrm>
            <a:prstGeom prst="rect">
              <a:avLst/>
            </a:prstGeom>
          </p:spPr>
          <p:txBody>
            <a:bodyPr wrap="none">
              <a:spAutoFit/>
            </a:bodyPr>
            <a:lstStyle/>
            <a:p>
              <a:pPr algn="ctr" eaLnBrk="0" hangingPunct="0">
                <a:defRPr/>
              </a:pPr>
              <a:r>
                <a:rPr lang="en-US" dirty="0">
                  <a:effectLst>
                    <a:outerShdw blurRad="38100" dist="38100" dir="2700000" algn="tl">
                      <a:srgbClr val="000000">
                        <a:alpha val="43137"/>
                      </a:srgbClr>
                    </a:outerShdw>
                  </a:effectLst>
                  <a:cs typeface="+mn-cs"/>
                  <a:sym typeface="Wingdings" pitchFamily="2" charset="2"/>
                </a:rPr>
                <a:t>ABCABCACBS</a:t>
              </a:r>
              <a:endParaRPr lang="en-CA" dirty="0">
                <a:effectLst>
                  <a:outerShdw blurRad="38100" dist="38100" dir="2700000" algn="tl">
                    <a:srgbClr val="000000">
                      <a:alpha val="43137"/>
                    </a:srgbClr>
                  </a:outerShdw>
                </a:effectLst>
                <a:cs typeface="+mn-cs"/>
              </a:endParaRPr>
            </a:p>
          </p:txBody>
        </p:sp>
        <p:sp>
          <p:nvSpPr>
            <p:cNvPr id="72" name="Right Brace 71"/>
            <p:cNvSpPr/>
            <p:nvPr/>
          </p:nvSpPr>
          <p:spPr bwMode="auto">
            <a:xfrm rot="5400000">
              <a:off x="7252655" y="704851"/>
              <a:ext cx="123825" cy="457200"/>
            </a:xfrm>
            <a:prstGeom prst="righ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5" name="Group 87"/>
          <p:cNvGrpSpPr>
            <a:grpSpLocks/>
          </p:cNvGrpSpPr>
          <p:nvPr/>
        </p:nvGrpSpPr>
        <p:grpSpPr bwMode="auto">
          <a:xfrm>
            <a:off x="5818188" y="1644650"/>
            <a:ext cx="2597150" cy="674688"/>
            <a:chOff x="5817469" y="2482800"/>
            <a:chExt cx="2597186" cy="674765"/>
          </a:xfrm>
        </p:grpSpPr>
        <p:sp>
          <p:nvSpPr>
            <p:cNvPr id="76" name="Freeform 75"/>
            <p:cNvSpPr/>
            <p:nvPr/>
          </p:nvSpPr>
          <p:spPr bwMode="auto">
            <a:xfrm>
              <a:off x="7730433" y="2482800"/>
              <a:ext cx="0" cy="10796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80" name="Freeform 79"/>
            <p:cNvSpPr/>
            <p:nvPr/>
          </p:nvSpPr>
          <p:spPr bwMode="auto">
            <a:xfrm>
              <a:off x="7739958" y="2651094"/>
              <a:ext cx="0" cy="10796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85" name="Rectangle 84"/>
            <p:cNvSpPr/>
            <p:nvPr/>
          </p:nvSpPr>
          <p:spPr>
            <a:xfrm>
              <a:off x="5817469" y="2633630"/>
              <a:ext cx="2597186" cy="523935"/>
            </a:xfrm>
            <a:prstGeom prst="rect">
              <a:avLst/>
            </a:prstGeom>
          </p:spPr>
          <p:txBody>
            <a:bodyPr wrap="none">
              <a:spAutoFit/>
            </a:bodyPr>
            <a:lstStyle/>
            <a:p>
              <a:pPr algn="ctr" eaLnBrk="0" hangingPunct="0">
                <a:defRPr/>
              </a:pPr>
              <a:r>
                <a:rPr lang="en-US" dirty="0">
                  <a:effectLst>
                    <a:outerShdw blurRad="38100" dist="38100" dir="2700000" algn="tl">
                      <a:srgbClr val="000000">
                        <a:alpha val="43137"/>
                      </a:srgbClr>
                    </a:outerShdw>
                  </a:effectLst>
                  <a:cs typeface="+mn-cs"/>
                  <a:sym typeface="Wingdings" pitchFamily="2" charset="2"/>
                </a:rPr>
                <a:t>AAABBBCCCS</a:t>
              </a:r>
              <a:endParaRPr lang="en-CA" baseline="-25000" dirty="0">
                <a:effectLst>
                  <a:outerShdw blurRad="38100" dist="38100" dir="2700000" algn="tl">
                    <a:srgbClr val="000000">
                      <a:alpha val="43137"/>
                    </a:srgbClr>
                  </a:outerShdw>
                </a:effectLst>
                <a:cs typeface="+mn-cs"/>
              </a:endParaRPr>
            </a:p>
          </p:txBody>
        </p:sp>
      </p:grpSp>
      <p:grpSp>
        <p:nvGrpSpPr>
          <p:cNvPr id="6" name="Group 94"/>
          <p:cNvGrpSpPr>
            <a:grpSpLocks/>
          </p:cNvGrpSpPr>
          <p:nvPr/>
        </p:nvGrpSpPr>
        <p:grpSpPr bwMode="auto">
          <a:xfrm>
            <a:off x="5881688" y="2819400"/>
            <a:ext cx="2616200" cy="879475"/>
            <a:chOff x="5898767" y="3657601"/>
            <a:chExt cx="2616999" cy="879563"/>
          </a:xfrm>
        </p:grpSpPr>
        <p:sp>
          <p:nvSpPr>
            <p:cNvPr id="90" name="Freeform 89"/>
            <p:cNvSpPr/>
            <p:nvPr/>
          </p:nvSpPr>
          <p:spPr bwMode="auto">
            <a:xfrm>
              <a:off x="8136237" y="3840182"/>
              <a:ext cx="0" cy="107961"/>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91" name="Right Brace 90"/>
            <p:cNvSpPr/>
            <p:nvPr/>
          </p:nvSpPr>
          <p:spPr bwMode="auto">
            <a:xfrm rot="16200000" flipV="1">
              <a:off x="8074318" y="3800444"/>
              <a:ext cx="123837" cy="457340"/>
            </a:xfrm>
            <a:prstGeom prst="righ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93" name="Right Brace 92"/>
            <p:cNvSpPr/>
            <p:nvPr/>
          </p:nvSpPr>
          <p:spPr bwMode="auto">
            <a:xfrm rot="5400000">
              <a:off x="8072730" y="3490851"/>
              <a:ext cx="122250" cy="455751"/>
            </a:xfrm>
            <a:prstGeom prst="righ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94" name="Rectangle 93"/>
            <p:cNvSpPr/>
            <p:nvPr/>
          </p:nvSpPr>
          <p:spPr>
            <a:xfrm>
              <a:off x="5898767" y="4013237"/>
              <a:ext cx="2616999" cy="523927"/>
            </a:xfrm>
            <a:prstGeom prst="rect">
              <a:avLst/>
            </a:prstGeom>
          </p:spPr>
          <p:txBody>
            <a:bodyPr wrap="none">
              <a:spAutoFit/>
            </a:bodyPr>
            <a:lstStyle/>
            <a:p>
              <a:pPr algn="ctr" eaLnBrk="0" hangingPunct="0">
                <a:defRPr/>
              </a:pPr>
              <a:r>
                <a:rPr lang="en-US">
                  <a:effectLst>
                    <a:outerShdw blurRad="38100" dist="38100" dir="2700000" algn="tl">
                      <a:srgbClr val="000000">
                        <a:alpha val="43137"/>
                      </a:srgbClr>
                    </a:outerShdw>
                  </a:effectLst>
                  <a:cs typeface="+mn-cs"/>
                  <a:sym typeface="Wingdings" pitchFamily="2" charset="2"/>
                </a:rPr>
                <a:t>AAABBBCCT</a:t>
              </a:r>
              <a:r>
                <a:rPr lang="en-US" baseline="-25000">
                  <a:effectLst>
                    <a:outerShdw blurRad="38100" dist="38100" dir="2700000" algn="tl">
                      <a:srgbClr val="000000">
                        <a:alpha val="43137"/>
                      </a:srgbClr>
                    </a:outerShdw>
                  </a:effectLst>
                  <a:cs typeface="+mn-cs"/>
                  <a:sym typeface="Wingdings" pitchFamily="2" charset="2"/>
                </a:rPr>
                <a:t>c</a:t>
              </a:r>
              <a:r>
                <a:rPr lang="en-US">
                  <a:effectLst>
                    <a:outerShdw blurRad="38100" dist="38100" dir="2700000" algn="tl">
                      <a:srgbClr val="000000">
                        <a:alpha val="43137"/>
                      </a:srgbClr>
                    </a:outerShdw>
                  </a:effectLst>
                  <a:cs typeface="+mn-cs"/>
                  <a:sym typeface="Wingdings" pitchFamily="2" charset="2"/>
                </a:rPr>
                <a:t>c</a:t>
              </a:r>
              <a:endParaRPr lang="en-CA" dirty="0">
                <a:effectLst>
                  <a:outerShdw blurRad="38100" dist="38100" dir="2700000" algn="tl">
                    <a:srgbClr val="000000">
                      <a:alpha val="43137"/>
                    </a:srgbClr>
                  </a:outerShdw>
                </a:effectLst>
                <a:cs typeface="+mn-cs"/>
              </a:endParaRPr>
            </a:p>
          </p:txBody>
        </p:sp>
      </p:grpSp>
      <p:grpSp>
        <p:nvGrpSpPr>
          <p:cNvPr id="7" name="Group 104"/>
          <p:cNvGrpSpPr>
            <a:grpSpLocks/>
          </p:cNvGrpSpPr>
          <p:nvPr/>
        </p:nvGrpSpPr>
        <p:grpSpPr bwMode="auto">
          <a:xfrm>
            <a:off x="5867400" y="3668713"/>
            <a:ext cx="2457450" cy="674687"/>
            <a:chOff x="5983674" y="4506835"/>
            <a:chExt cx="2456698" cy="674766"/>
          </a:xfrm>
        </p:grpSpPr>
        <p:sp>
          <p:nvSpPr>
            <p:cNvPr id="102" name="Freeform 101"/>
            <p:cNvSpPr/>
            <p:nvPr/>
          </p:nvSpPr>
          <p:spPr bwMode="auto">
            <a:xfrm>
              <a:off x="7857938" y="4506835"/>
              <a:ext cx="0" cy="107963"/>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03" name="Freeform 102"/>
            <p:cNvSpPr/>
            <p:nvPr/>
          </p:nvSpPr>
          <p:spPr bwMode="auto">
            <a:xfrm>
              <a:off x="7865873" y="4675130"/>
              <a:ext cx="0" cy="107963"/>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04" name="Rectangle 103"/>
            <p:cNvSpPr/>
            <p:nvPr/>
          </p:nvSpPr>
          <p:spPr>
            <a:xfrm>
              <a:off x="5983674" y="4657665"/>
              <a:ext cx="2456698" cy="523936"/>
            </a:xfrm>
            <a:prstGeom prst="rect">
              <a:avLst/>
            </a:prstGeom>
          </p:spPr>
          <p:txBody>
            <a:bodyPr wrap="none">
              <a:spAutoFit/>
            </a:bodyPr>
            <a:lstStyle/>
            <a:p>
              <a:pPr algn="ctr" eaLnBrk="0" hangingPunct="0">
                <a:defRPr/>
              </a:pPr>
              <a:r>
                <a:rPr lang="en-US">
                  <a:effectLst>
                    <a:outerShdw blurRad="38100" dist="38100" dir="2700000" algn="tl">
                      <a:srgbClr val="000000">
                        <a:alpha val="43137"/>
                      </a:srgbClr>
                    </a:outerShdw>
                  </a:effectLst>
                  <a:cs typeface="+mn-cs"/>
                  <a:sym typeface="Wingdings" pitchFamily="2" charset="2"/>
                </a:rPr>
                <a:t>AAABBBT</a:t>
              </a:r>
              <a:r>
                <a:rPr lang="en-US" baseline="-25000">
                  <a:effectLst>
                    <a:outerShdw blurRad="38100" dist="38100" dir="2700000" algn="tl">
                      <a:srgbClr val="000000">
                        <a:alpha val="43137"/>
                      </a:srgbClr>
                    </a:outerShdw>
                  </a:effectLst>
                  <a:cs typeface="+mn-cs"/>
                  <a:sym typeface="Wingdings" pitchFamily="2" charset="2"/>
                </a:rPr>
                <a:t>c</a:t>
              </a:r>
              <a:r>
                <a:rPr lang="en-US">
                  <a:effectLst>
                    <a:outerShdw blurRad="38100" dist="38100" dir="2700000" algn="tl">
                      <a:srgbClr val="000000">
                        <a:alpha val="43137"/>
                      </a:srgbClr>
                    </a:outerShdw>
                  </a:effectLst>
                  <a:cs typeface="+mn-cs"/>
                  <a:sym typeface="Wingdings" pitchFamily="2" charset="2"/>
                </a:rPr>
                <a:t>ccc</a:t>
              </a:r>
              <a:endParaRPr lang="en-CA" dirty="0">
                <a:effectLst>
                  <a:outerShdw blurRad="38100" dist="38100" dir="2700000" algn="tl">
                    <a:srgbClr val="000000">
                      <a:alpha val="43137"/>
                    </a:srgbClr>
                  </a:outerShdw>
                </a:effectLst>
                <a:cs typeface="+mn-cs"/>
              </a:endParaRPr>
            </a:p>
          </p:txBody>
        </p:sp>
      </p:grpSp>
      <p:grpSp>
        <p:nvGrpSpPr>
          <p:cNvPr id="8" name="Group 110"/>
          <p:cNvGrpSpPr>
            <a:grpSpLocks/>
          </p:cNvGrpSpPr>
          <p:nvPr/>
        </p:nvGrpSpPr>
        <p:grpSpPr bwMode="auto">
          <a:xfrm>
            <a:off x="5848350" y="4916488"/>
            <a:ext cx="2278063" cy="674687"/>
            <a:chOff x="6072801" y="4506835"/>
            <a:chExt cx="2278445" cy="674766"/>
          </a:xfrm>
        </p:grpSpPr>
        <p:sp>
          <p:nvSpPr>
            <p:cNvPr id="112" name="Freeform 111"/>
            <p:cNvSpPr/>
            <p:nvPr/>
          </p:nvSpPr>
          <p:spPr bwMode="auto">
            <a:xfrm>
              <a:off x="7857450" y="4506835"/>
              <a:ext cx="0" cy="107963"/>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13" name="Freeform 112"/>
            <p:cNvSpPr/>
            <p:nvPr/>
          </p:nvSpPr>
          <p:spPr bwMode="auto">
            <a:xfrm>
              <a:off x="7865390" y="4675130"/>
              <a:ext cx="0" cy="107963"/>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14" name="Rectangle 113"/>
            <p:cNvSpPr/>
            <p:nvPr/>
          </p:nvSpPr>
          <p:spPr>
            <a:xfrm>
              <a:off x="6072801" y="4657665"/>
              <a:ext cx="2278445" cy="523936"/>
            </a:xfrm>
            <a:prstGeom prst="rect">
              <a:avLst/>
            </a:prstGeom>
          </p:spPr>
          <p:txBody>
            <a:bodyPr wrap="none">
              <a:spAutoFit/>
            </a:bodyPr>
            <a:lstStyle/>
            <a:p>
              <a:pPr algn="ctr" eaLnBrk="0" hangingPunct="0">
                <a:defRPr/>
              </a:pPr>
              <a:r>
                <a:rPr lang="en-US">
                  <a:effectLst>
                    <a:outerShdw blurRad="38100" dist="38100" dir="2700000" algn="tl">
                      <a:srgbClr val="000000">
                        <a:alpha val="43137"/>
                      </a:srgbClr>
                    </a:outerShdw>
                  </a:effectLst>
                  <a:cs typeface="+mn-cs"/>
                  <a:sym typeface="Wingdings" pitchFamily="2" charset="2"/>
                </a:rPr>
                <a:t>AAAT</a:t>
              </a:r>
              <a:r>
                <a:rPr lang="en-US" baseline="-25000">
                  <a:effectLst>
                    <a:outerShdw blurRad="38100" dist="38100" dir="2700000" algn="tl">
                      <a:srgbClr val="000000">
                        <a:alpha val="43137"/>
                      </a:srgbClr>
                    </a:outerShdw>
                  </a:effectLst>
                  <a:cs typeface="+mn-cs"/>
                  <a:sym typeface="Wingdings" pitchFamily="2" charset="2"/>
                </a:rPr>
                <a:t>b</a:t>
              </a:r>
              <a:r>
                <a:rPr lang="en-US">
                  <a:effectLst>
                    <a:outerShdw blurRad="38100" dist="38100" dir="2700000" algn="tl">
                      <a:srgbClr val="000000">
                        <a:alpha val="43137"/>
                      </a:srgbClr>
                    </a:outerShdw>
                  </a:effectLst>
                  <a:cs typeface="+mn-cs"/>
                  <a:sym typeface="Wingdings" pitchFamily="2" charset="2"/>
                </a:rPr>
                <a:t>bbbccc</a:t>
              </a:r>
              <a:endParaRPr lang="en-CA" dirty="0">
                <a:effectLst>
                  <a:outerShdw blurRad="38100" dist="38100" dir="2700000" algn="tl">
                    <a:srgbClr val="000000">
                      <a:alpha val="43137"/>
                    </a:srgbClr>
                  </a:outerShdw>
                </a:effectLst>
                <a:cs typeface="+mn-cs"/>
              </a:endParaRPr>
            </a:p>
          </p:txBody>
        </p:sp>
      </p:grpSp>
      <p:grpSp>
        <p:nvGrpSpPr>
          <p:cNvPr id="9" name="Group 126"/>
          <p:cNvGrpSpPr>
            <a:grpSpLocks/>
          </p:cNvGrpSpPr>
          <p:nvPr/>
        </p:nvGrpSpPr>
        <p:grpSpPr bwMode="auto">
          <a:xfrm>
            <a:off x="5848350" y="4332288"/>
            <a:ext cx="2495550" cy="636587"/>
            <a:chOff x="5847652" y="4332510"/>
            <a:chExt cx="2496196" cy="635728"/>
          </a:xfrm>
        </p:grpSpPr>
        <p:sp>
          <p:nvSpPr>
            <p:cNvPr id="110" name="Rectangle 109"/>
            <p:cNvSpPr/>
            <p:nvPr/>
          </p:nvSpPr>
          <p:spPr>
            <a:xfrm>
              <a:off x="5847652" y="4445070"/>
              <a:ext cx="2496196" cy="523168"/>
            </a:xfrm>
            <a:prstGeom prst="rect">
              <a:avLst/>
            </a:prstGeom>
          </p:spPr>
          <p:txBody>
            <a:bodyPr wrap="none">
              <a:spAutoFit/>
            </a:bodyPr>
            <a:lstStyle/>
            <a:p>
              <a:pPr algn="ctr" eaLnBrk="0" hangingPunct="0">
                <a:defRPr/>
              </a:pPr>
              <a:r>
                <a:rPr lang="en-US">
                  <a:effectLst>
                    <a:outerShdw blurRad="38100" dist="38100" dir="2700000" algn="tl">
                      <a:srgbClr val="000000">
                        <a:alpha val="43137"/>
                      </a:srgbClr>
                    </a:outerShdw>
                  </a:effectLst>
                  <a:cs typeface="+mn-cs"/>
                  <a:sym typeface="Wingdings" pitchFamily="2" charset="2"/>
                </a:rPr>
                <a:t>AAABBBT</a:t>
              </a:r>
              <a:r>
                <a:rPr lang="en-US" baseline="-25000">
                  <a:effectLst>
                    <a:outerShdw blurRad="38100" dist="38100" dir="2700000" algn="tl">
                      <a:srgbClr val="000000">
                        <a:alpha val="43137"/>
                      </a:srgbClr>
                    </a:outerShdw>
                  </a:effectLst>
                  <a:cs typeface="+mn-cs"/>
                  <a:sym typeface="Wingdings" pitchFamily="2" charset="2"/>
                </a:rPr>
                <a:t>b</a:t>
              </a:r>
              <a:r>
                <a:rPr lang="en-US">
                  <a:effectLst>
                    <a:outerShdw blurRad="38100" dist="38100" dir="2700000" algn="tl">
                      <a:srgbClr val="000000">
                        <a:alpha val="43137"/>
                      </a:srgbClr>
                    </a:outerShdw>
                  </a:effectLst>
                  <a:cs typeface="+mn-cs"/>
                  <a:sym typeface="Wingdings" pitchFamily="2" charset="2"/>
                </a:rPr>
                <a:t>ccc</a:t>
              </a:r>
              <a:endParaRPr lang="en-CA" dirty="0">
                <a:effectLst>
                  <a:outerShdw blurRad="38100" dist="38100" dir="2700000" algn="tl">
                    <a:srgbClr val="000000">
                      <a:alpha val="43137"/>
                    </a:srgbClr>
                  </a:outerShdw>
                </a:effectLst>
                <a:cs typeface="+mn-cs"/>
              </a:endParaRPr>
            </a:p>
          </p:txBody>
        </p:sp>
        <p:sp>
          <p:nvSpPr>
            <p:cNvPr id="115" name="Freeform 114"/>
            <p:cNvSpPr/>
            <p:nvPr/>
          </p:nvSpPr>
          <p:spPr bwMode="auto">
            <a:xfrm>
              <a:off x="7619761" y="4332510"/>
              <a:ext cx="0" cy="215609"/>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11" name="Group 119"/>
          <p:cNvGrpSpPr>
            <a:grpSpLocks/>
          </p:cNvGrpSpPr>
          <p:nvPr/>
        </p:nvGrpSpPr>
        <p:grpSpPr bwMode="auto">
          <a:xfrm>
            <a:off x="5999163" y="5573713"/>
            <a:ext cx="1974850" cy="674687"/>
            <a:chOff x="5998975" y="5573635"/>
            <a:chExt cx="1975797" cy="674766"/>
          </a:xfrm>
        </p:grpSpPr>
        <p:sp>
          <p:nvSpPr>
            <p:cNvPr id="117" name="Freeform 116"/>
            <p:cNvSpPr/>
            <p:nvPr/>
          </p:nvSpPr>
          <p:spPr bwMode="auto">
            <a:xfrm>
              <a:off x="6858224" y="5573635"/>
              <a:ext cx="0" cy="107963"/>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18" name="Freeform 117"/>
            <p:cNvSpPr/>
            <p:nvPr/>
          </p:nvSpPr>
          <p:spPr bwMode="auto">
            <a:xfrm>
              <a:off x="6866166" y="5741930"/>
              <a:ext cx="0" cy="107963"/>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19" name="Rectangle 118"/>
            <p:cNvSpPr/>
            <p:nvPr/>
          </p:nvSpPr>
          <p:spPr>
            <a:xfrm>
              <a:off x="5998975" y="5724465"/>
              <a:ext cx="1975797" cy="523936"/>
            </a:xfrm>
            <a:prstGeom prst="rect">
              <a:avLst/>
            </a:prstGeom>
          </p:spPr>
          <p:txBody>
            <a:bodyPr wrap="none">
              <a:spAutoFit/>
            </a:bodyPr>
            <a:lstStyle/>
            <a:p>
              <a:pPr algn="ctr" eaLnBrk="0" hangingPunct="0">
                <a:defRPr/>
              </a:pPr>
              <a:r>
                <a:rPr lang="en-US">
                  <a:effectLst>
                    <a:outerShdw blurRad="38100" dist="38100" dir="2700000" algn="tl">
                      <a:srgbClr val="000000">
                        <a:alpha val="43137"/>
                      </a:srgbClr>
                    </a:outerShdw>
                  </a:effectLst>
                  <a:cs typeface="+mn-cs"/>
                  <a:sym typeface="Wingdings" pitchFamily="2" charset="2"/>
                </a:rPr>
                <a:t>T</a:t>
              </a:r>
              <a:r>
                <a:rPr lang="en-US" baseline="-25000">
                  <a:effectLst>
                    <a:outerShdw blurRad="38100" dist="38100" dir="2700000" algn="tl">
                      <a:srgbClr val="000000">
                        <a:alpha val="43137"/>
                      </a:srgbClr>
                    </a:outerShdw>
                  </a:effectLst>
                  <a:cs typeface="+mn-cs"/>
                  <a:sym typeface="Wingdings" pitchFamily="2" charset="2"/>
                </a:rPr>
                <a:t>a</a:t>
              </a:r>
              <a:r>
                <a:rPr lang="en-US">
                  <a:effectLst>
                    <a:outerShdw blurRad="38100" dist="38100" dir="2700000" algn="tl">
                      <a:srgbClr val="000000">
                        <a:alpha val="43137"/>
                      </a:srgbClr>
                    </a:outerShdw>
                  </a:effectLst>
                  <a:cs typeface="+mn-cs"/>
                  <a:sym typeface="Wingdings" pitchFamily="2" charset="2"/>
                </a:rPr>
                <a:t>aaabbbccc</a:t>
              </a:r>
              <a:endParaRPr lang="en-CA" dirty="0">
                <a:effectLst>
                  <a:outerShdw blurRad="38100" dist="38100" dir="2700000" algn="tl">
                    <a:srgbClr val="000000">
                      <a:alpha val="43137"/>
                    </a:srgbClr>
                  </a:outerShdw>
                </a:effectLst>
                <a:cs typeface="+mn-cs"/>
              </a:endParaRPr>
            </a:p>
          </p:txBody>
        </p:sp>
      </p:grpSp>
      <p:grpSp>
        <p:nvGrpSpPr>
          <p:cNvPr id="12" name="Group 127"/>
          <p:cNvGrpSpPr>
            <a:grpSpLocks/>
          </p:cNvGrpSpPr>
          <p:nvPr/>
        </p:nvGrpSpPr>
        <p:grpSpPr bwMode="auto">
          <a:xfrm>
            <a:off x="6248400" y="6261100"/>
            <a:ext cx="1752600" cy="596900"/>
            <a:chOff x="6248400" y="6261000"/>
            <a:chExt cx="1752600" cy="597000"/>
          </a:xfrm>
        </p:grpSpPr>
        <p:sp>
          <p:nvSpPr>
            <p:cNvPr id="124" name="Rectangle 123"/>
            <p:cNvSpPr/>
            <p:nvPr/>
          </p:nvSpPr>
          <p:spPr>
            <a:xfrm>
              <a:off x="6326188" y="6334037"/>
              <a:ext cx="1674812" cy="523963"/>
            </a:xfrm>
            <a:prstGeom prst="rect">
              <a:avLst/>
            </a:prstGeom>
          </p:spPr>
          <p:txBody>
            <a:bodyPr wrap="none">
              <a:spAutoFit/>
            </a:bodyPr>
            <a:lstStyle/>
            <a:p>
              <a:pPr algn="ctr" eaLnBrk="0" hangingPunct="0">
                <a:defRPr/>
              </a:pPr>
              <a:r>
                <a:rPr lang="en-US" dirty="0" err="1">
                  <a:effectLst>
                    <a:outerShdw blurRad="38100" dist="38100" dir="2700000" algn="tl">
                      <a:srgbClr val="000000">
                        <a:alpha val="43137"/>
                      </a:srgbClr>
                    </a:outerShdw>
                  </a:effectLst>
                  <a:cs typeface="+mn-cs"/>
                  <a:sym typeface="Wingdings" pitchFamily="2" charset="2"/>
                </a:rPr>
                <a:t>aaabbbccc</a:t>
              </a:r>
              <a:endParaRPr lang="en-CA" dirty="0">
                <a:effectLst>
                  <a:outerShdw blurRad="38100" dist="38100" dir="2700000" algn="tl">
                    <a:srgbClr val="000000">
                      <a:alpha val="43137"/>
                    </a:srgbClr>
                  </a:outerShdw>
                </a:effectLst>
                <a:cs typeface="+mn-cs"/>
              </a:endParaRPr>
            </a:p>
          </p:txBody>
        </p:sp>
        <p:sp>
          <p:nvSpPr>
            <p:cNvPr id="125" name="Freeform 124"/>
            <p:cNvSpPr/>
            <p:nvPr/>
          </p:nvSpPr>
          <p:spPr bwMode="auto">
            <a:xfrm>
              <a:off x="6248400" y="6261000"/>
              <a:ext cx="0" cy="215936"/>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22225"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0">
                                            <p:txEl>
                                              <p:pRg st="1" end="1"/>
                                            </p:txEl>
                                          </p:spTgt>
                                        </p:tgtEl>
                                        <p:attrNameLst>
                                          <p:attrName>style.visibility</p:attrName>
                                        </p:attrNameLst>
                                      </p:cBhvr>
                                      <p:to>
                                        <p:strVal val="visible"/>
                                      </p:to>
                                    </p:set>
                                    <p:anim calcmode="lin" valueType="num">
                                      <p:cBhvr additive="base">
                                        <p:cTn id="13" dur="500" fill="hold"/>
                                        <p:tgtEl>
                                          <p:spTgt spid="10">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10">
                                            <p:txEl>
                                              <p:pRg st="2" end="2"/>
                                            </p:txEl>
                                          </p:spTgt>
                                        </p:tgtEl>
                                        <p:attrNameLst>
                                          <p:attrName>style.visibility</p:attrName>
                                        </p:attrNameLst>
                                      </p:cBhvr>
                                      <p:to>
                                        <p:strVal val="visible"/>
                                      </p:to>
                                    </p:set>
                                    <p:anim calcmode="lin" valueType="num">
                                      <p:cBhvr additive="base">
                                        <p:cTn id="25" dur="500" fill="hold"/>
                                        <p:tgtEl>
                                          <p:spTgt spid="10">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1" fill="hold" nodeType="click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additive="base">
                                        <p:cTn id="31" dur="500" fill="hold"/>
                                        <p:tgtEl>
                                          <p:spTgt spid="4"/>
                                        </p:tgtEl>
                                        <p:attrNameLst>
                                          <p:attrName>ppt_x</p:attrName>
                                        </p:attrNameLst>
                                      </p:cBhvr>
                                      <p:tavLst>
                                        <p:tav tm="0">
                                          <p:val>
                                            <p:strVal val="#ppt_x"/>
                                          </p:val>
                                        </p:tav>
                                        <p:tav tm="100000">
                                          <p:val>
                                            <p:strVal val="#ppt_x"/>
                                          </p:val>
                                        </p:tav>
                                      </p:tavLst>
                                    </p:anim>
                                    <p:anim calcmode="lin" valueType="num">
                                      <p:cBhvr additive="base">
                                        <p:cTn id="32" dur="500" fill="hold"/>
                                        <p:tgtEl>
                                          <p:spTgt spid="4"/>
                                        </p:tgtEl>
                                        <p:attrNameLst>
                                          <p:attrName>ppt_y</p:attrName>
                                        </p:attrNameLst>
                                      </p:cBhvr>
                                      <p:tavLst>
                                        <p:tav tm="0">
                                          <p:val>
                                            <p:strVal val="0-#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 fill="hold" nodeType="clickEffect">
                                  <p:stCondLst>
                                    <p:cond delay="0"/>
                                  </p:stCondLst>
                                  <p:childTnLst>
                                    <p:set>
                                      <p:cBhvr>
                                        <p:cTn id="36" dur="1" fill="hold">
                                          <p:stCondLst>
                                            <p:cond delay="0"/>
                                          </p:stCondLst>
                                        </p:cTn>
                                        <p:tgtEl>
                                          <p:spTgt spid="5"/>
                                        </p:tgtEl>
                                        <p:attrNameLst>
                                          <p:attrName>style.visibility</p:attrName>
                                        </p:attrNameLst>
                                      </p:cBhvr>
                                      <p:to>
                                        <p:strVal val="visible"/>
                                      </p:to>
                                    </p:set>
                                    <p:anim calcmode="lin" valueType="num">
                                      <p:cBhvr additive="base">
                                        <p:cTn id="37" dur="500" fill="hold"/>
                                        <p:tgtEl>
                                          <p:spTgt spid="5"/>
                                        </p:tgtEl>
                                        <p:attrNameLst>
                                          <p:attrName>ppt_x</p:attrName>
                                        </p:attrNameLst>
                                      </p:cBhvr>
                                      <p:tavLst>
                                        <p:tav tm="0">
                                          <p:val>
                                            <p:strVal val="#ppt_x"/>
                                          </p:val>
                                        </p:tav>
                                        <p:tav tm="100000">
                                          <p:val>
                                            <p:strVal val="#ppt_x"/>
                                          </p:val>
                                        </p:tav>
                                      </p:tavLst>
                                    </p:anim>
                                    <p:anim calcmode="lin" valueType="num">
                                      <p:cBhvr additive="base">
                                        <p:cTn id="38" dur="500" fill="hold"/>
                                        <p:tgtEl>
                                          <p:spTgt spid="5"/>
                                        </p:tgtEl>
                                        <p:attrNameLst>
                                          <p:attrName>ppt_y</p:attrName>
                                        </p:attrNameLst>
                                      </p:cBhvr>
                                      <p:tavLst>
                                        <p:tav tm="0">
                                          <p:val>
                                            <p:strVal val="0-#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nodeType="clickEffect">
                                  <p:stCondLst>
                                    <p:cond delay="0"/>
                                  </p:stCondLst>
                                  <p:childTnLst>
                                    <p:set>
                                      <p:cBhvr>
                                        <p:cTn id="42" dur="1" fill="hold">
                                          <p:stCondLst>
                                            <p:cond delay="0"/>
                                          </p:stCondLst>
                                        </p:cTn>
                                        <p:tgtEl>
                                          <p:spTgt spid="10">
                                            <p:txEl>
                                              <p:pRg st="3" end="3"/>
                                            </p:txEl>
                                          </p:spTgt>
                                        </p:tgtEl>
                                        <p:attrNameLst>
                                          <p:attrName>style.visibility</p:attrName>
                                        </p:attrNameLst>
                                      </p:cBhvr>
                                      <p:to>
                                        <p:strVal val="visible"/>
                                      </p:to>
                                    </p:set>
                                    <p:anim calcmode="lin" valueType="num">
                                      <p:cBhvr additive="base">
                                        <p:cTn id="43" dur="500" fill="hold"/>
                                        <p:tgtEl>
                                          <p:spTgt spid="10">
                                            <p:txEl>
                                              <p:pRg st="3" end="3"/>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1" fill="hold" nodeType="clickEffect">
                                  <p:stCondLst>
                                    <p:cond delay="0"/>
                                  </p:stCondLst>
                                  <p:childTnLst>
                                    <p:set>
                                      <p:cBhvr>
                                        <p:cTn id="48" dur="1" fill="hold">
                                          <p:stCondLst>
                                            <p:cond delay="0"/>
                                          </p:stCondLst>
                                        </p:cTn>
                                        <p:tgtEl>
                                          <p:spTgt spid="3"/>
                                        </p:tgtEl>
                                        <p:attrNameLst>
                                          <p:attrName>style.visibility</p:attrName>
                                        </p:attrNameLst>
                                      </p:cBhvr>
                                      <p:to>
                                        <p:strVal val="visible"/>
                                      </p:to>
                                    </p:set>
                                    <p:anim calcmode="lin" valueType="num">
                                      <p:cBhvr additive="base">
                                        <p:cTn id="49" dur="500" fill="hold"/>
                                        <p:tgtEl>
                                          <p:spTgt spid="3"/>
                                        </p:tgtEl>
                                        <p:attrNameLst>
                                          <p:attrName>ppt_x</p:attrName>
                                        </p:attrNameLst>
                                      </p:cBhvr>
                                      <p:tavLst>
                                        <p:tav tm="0">
                                          <p:val>
                                            <p:strVal val="#ppt_x"/>
                                          </p:val>
                                        </p:tav>
                                        <p:tav tm="100000">
                                          <p:val>
                                            <p:strVal val="#ppt_x"/>
                                          </p:val>
                                        </p:tav>
                                      </p:tavLst>
                                    </p:anim>
                                    <p:anim calcmode="lin" valueType="num">
                                      <p:cBhvr additive="base">
                                        <p:cTn id="50" dur="500" fill="hold"/>
                                        <p:tgtEl>
                                          <p:spTgt spid="3"/>
                                        </p:tgtEl>
                                        <p:attrNameLst>
                                          <p:attrName>ppt_y</p:attrName>
                                        </p:attrNameLst>
                                      </p:cBhvr>
                                      <p:tavLst>
                                        <p:tav tm="0">
                                          <p:val>
                                            <p:strVal val="0-#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1" fill="hold" nodeType="clickEffect">
                                  <p:stCondLst>
                                    <p:cond delay="0"/>
                                  </p:stCondLst>
                                  <p:childTnLst>
                                    <p:set>
                                      <p:cBhvr>
                                        <p:cTn id="54" dur="1" fill="hold">
                                          <p:stCondLst>
                                            <p:cond delay="0"/>
                                          </p:stCondLst>
                                        </p:cTn>
                                        <p:tgtEl>
                                          <p:spTgt spid="6"/>
                                        </p:tgtEl>
                                        <p:attrNameLst>
                                          <p:attrName>style.visibility</p:attrName>
                                        </p:attrNameLst>
                                      </p:cBhvr>
                                      <p:to>
                                        <p:strVal val="visible"/>
                                      </p:to>
                                    </p:set>
                                    <p:anim calcmode="lin" valueType="num">
                                      <p:cBhvr additive="base">
                                        <p:cTn id="55" dur="500" fill="hold"/>
                                        <p:tgtEl>
                                          <p:spTgt spid="6"/>
                                        </p:tgtEl>
                                        <p:attrNameLst>
                                          <p:attrName>ppt_x</p:attrName>
                                        </p:attrNameLst>
                                      </p:cBhvr>
                                      <p:tavLst>
                                        <p:tav tm="0">
                                          <p:val>
                                            <p:strVal val="#ppt_x"/>
                                          </p:val>
                                        </p:tav>
                                        <p:tav tm="100000">
                                          <p:val>
                                            <p:strVal val="#ppt_x"/>
                                          </p:val>
                                        </p:tav>
                                      </p:tavLst>
                                    </p:anim>
                                    <p:anim calcmode="lin" valueType="num">
                                      <p:cBhvr additive="base">
                                        <p:cTn id="56" dur="500" fill="hold"/>
                                        <p:tgtEl>
                                          <p:spTgt spid="6"/>
                                        </p:tgtEl>
                                        <p:attrNameLst>
                                          <p:attrName>ppt_y</p:attrName>
                                        </p:attrNameLst>
                                      </p:cBhvr>
                                      <p:tavLst>
                                        <p:tav tm="0">
                                          <p:val>
                                            <p:strVal val="0-#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1" fill="hold" nodeType="clickEffect">
                                  <p:stCondLst>
                                    <p:cond delay="0"/>
                                  </p:stCondLst>
                                  <p:childTnLst>
                                    <p:set>
                                      <p:cBhvr>
                                        <p:cTn id="60" dur="1" fill="hold">
                                          <p:stCondLst>
                                            <p:cond delay="0"/>
                                          </p:stCondLst>
                                        </p:cTn>
                                        <p:tgtEl>
                                          <p:spTgt spid="7"/>
                                        </p:tgtEl>
                                        <p:attrNameLst>
                                          <p:attrName>style.visibility</p:attrName>
                                        </p:attrNameLst>
                                      </p:cBhvr>
                                      <p:to>
                                        <p:strVal val="visible"/>
                                      </p:to>
                                    </p:set>
                                    <p:anim calcmode="lin" valueType="num">
                                      <p:cBhvr additive="base">
                                        <p:cTn id="61" dur="500" fill="hold"/>
                                        <p:tgtEl>
                                          <p:spTgt spid="7"/>
                                        </p:tgtEl>
                                        <p:attrNameLst>
                                          <p:attrName>ppt_x</p:attrName>
                                        </p:attrNameLst>
                                      </p:cBhvr>
                                      <p:tavLst>
                                        <p:tav tm="0">
                                          <p:val>
                                            <p:strVal val="#ppt_x"/>
                                          </p:val>
                                        </p:tav>
                                        <p:tav tm="100000">
                                          <p:val>
                                            <p:strVal val="#ppt_x"/>
                                          </p:val>
                                        </p:tav>
                                      </p:tavLst>
                                    </p:anim>
                                    <p:anim calcmode="lin" valueType="num">
                                      <p:cBhvr additive="base">
                                        <p:cTn id="62" dur="500" fill="hold"/>
                                        <p:tgtEl>
                                          <p:spTgt spid="7"/>
                                        </p:tgtEl>
                                        <p:attrNameLst>
                                          <p:attrName>ppt_y</p:attrName>
                                        </p:attrNameLst>
                                      </p:cBhvr>
                                      <p:tavLst>
                                        <p:tav tm="0">
                                          <p:val>
                                            <p:strVal val="0-#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nodeType="clickEffect">
                                  <p:stCondLst>
                                    <p:cond delay="0"/>
                                  </p:stCondLst>
                                  <p:childTnLst>
                                    <p:set>
                                      <p:cBhvr>
                                        <p:cTn id="66" dur="1" fill="hold">
                                          <p:stCondLst>
                                            <p:cond delay="0"/>
                                          </p:stCondLst>
                                        </p:cTn>
                                        <p:tgtEl>
                                          <p:spTgt spid="10">
                                            <p:txEl>
                                              <p:pRg st="4" end="4"/>
                                            </p:txEl>
                                          </p:spTgt>
                                        </p:tgtEl>
                                        <p:attrNameLst>
                                          <p:attrName>style.visibility</p:attrName>
                                        </p:attrNameLst>
                                      </p:cBhvr>
                                      <p:to>
                                        <p:strVal val="visible"/>
                                      </p:to>
                                    </p:set>
                                    <p:anim calcmode="lin" valueType="num">
                                      <p:cBhvr additive="base">
                                        <p:cTn id="67" dur="500" fill="hold"/>
                                        <p:tgtEl>
                                          <p:spTgt spid="10">
                                            <p:txEl>
                                              <p:pRg st="4" end="4"/>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10">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1" fill="hold" nodeType="clickEffect">
                                  <p:stCondLst>
                                    <p:cond delay="0"/>
                                  </p:stCondLst>
                                  <p:childTnLst>
                                    <p:set>
                                      <p:cBhvr>
                                        <p:cTn id="72" dur="1" fill="hold">
                                          <p:stCondLst>
                                            <p:cond delay="0"/>
                                          </p:stCondLst>
                                        </p:cTn>
                                        <p:tgtEl>
                                          <p:spTgt spid="9"/>
                                        </p:tgtEl>
                                        <p:attrNameLst>
                                          <p:attrName>style.visibility</p:attrName>
                                        </p:attrNameLst>
                                      </p:cBhvr>
                                      <p:to>
                                        <p:strVal val="visible"/>
                                      </p:to>
                                    </p:set>
                                    <p:anim calcmode="lin" valueType="num">
                                      <p:cBhvr additive="base">
                                        <p:cTn id="73" dur="500" fill="hold"/>
                                        <p:tgtEl>
                                          <p:spTgt spid="9"/>
                                        </p:tgtEl>
                                        <p:attrNameLst>
                                          <p:attrName>ppt_x</p:attrName>
                                        </p:attrNameLst>
                                      </p:cBhvr>
                                      <p:tavLst>
                                        <p:tav tm="0">
                                          <p:val>
                                            <p:strVal val="#ppt_x"/>
                                          </p:val>
                                        </p:tav>
                                        <p:tav tm="100000">
                                          <p:val>
                                            <p:strVal val="#ppt_x"/>
                                          </p:val>
                                        </p:tav>
                                      </p:tavLst>
                                    </p:anim>
                                    <p:anim calcmode="lin" valueType="num">
                                      <p:cBhvr additive="base">
                                        <p:cTn id="74" dur="500" fill="hold"/>
                                        <p:tgtEl>
                                          <p:spTgt spid="9"/>
                                        </p:tgtEl>
                                        <p:attrNameLst>
                                          <p:attrName>ppt_y</p:attrName>
                                        </p:attrNameLst>
                                      </p:cBhvr>
                                      <p:tavLst>
                                        <p:tav tm="0">
                                          <p:val>
                                            <p:strVal val="0-#ppt_h/2"/>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1" fill="hold" nodeType="clickEffect">
                                  <p:stCondLst>
                                    <p:cond delay="0"/>
                                  </p:stCondLst>
                                  <p:childTnLst>
                                    <p:set>
                                      <p:cBhvr>
                                        <p:cTn id="78" dur="1" fill="hold">
                                          <p:stCondLst>
                                            <p:cond delay="0"/>
                                          </p:stCondLst>
                                        </p:cTn>
                                        <p:tgtEl>
                                          <p:spTgt spid="8"/>
                                        </p:tgtEl>
                                        <p:attrNameLst>
                                          <p:attrName>style.visibility</p:attrName>
                                        </p:attrNameLst>
                                      </p:cBhvr>
                                      <p:to>
                                        <p:strVal val="visible"/>
                                      </p:to>
                                    </p:set>
                                    <p:anim calcmode="lin" valueType="num">
                                      <p:cBhvr additive="base">
                                        <p:cTn id="79" dur="500" fill="hold"/>
                                        <p:tgtEl>
                                          <p:spTgt spid="8"/>
                                        </p:tgtEl>
                                        <p:attrNameLst>
                                          <p:attrName>ppt_x</p:attrName>
                                        </p:attrNameLst>
                                      </p:cBhvr>
                                      <p:tavLst>
                                        <p:tav tm="0">
                                          <p:val>
                                            <p:strVal val="#ppt_x"/>
                                          </p:val>
                                        </p:tav>
                                        <p:tav tm="100000">
                                          <p:val>
                                            <p:strVal val="#ppt_x"/>
                                          </p:val>
                                        </p:tav>
                                      </p:tavLst>
                                    </p:anim>
                                    <p:anim calcmode="lin" valueType="num">
                                      <p:cBhvr additive="base">
                                        <p:cTn id="80" dur="500" fill="hold"/>
                                        <p:tgtEl>
                                          <p:spTgt spid="8"/>
                                        </p:tgtEl>
                                        <p:attrNameLst>
                                          <p:attrName>ppt_y</p:attrName>
                                        </p:attrNameLst>
                                      </p:cBhvr>
                                      <p:tavLst>
                                        <p:tav tm="0">
                                          <p:val>
                                            <p:strVal val="0-#ppt_h/2"/>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8" fill="hold" nodeType="clickEffect">
                                  <p:stCondLst>
                                    <p:cond delay="0"/>
                                  </p:stCondLst>
                                  <p:childTnLst>
                                    <p:set>
                                      <p:cBhvr>
                                        <p:cTn id="84" dur="1" fill="hold">
                                          <p:stCondLst>
                                            <p:cond delay="0"/>
                                          </p:stCondLst>
                                        </p:cTn>
                                        <p:tgtEl>
                                          <p:spTgt spid="10">
                                            <p:txEl>
                                              <p:pRg st="5" end="5"/>
                                            </p:txEl>
                                          </p:spTgt>
                                        </p:tgtEl>
                                        <p:attrNameLst>
                                          <p:attrName>style.visibility</p:attrName>
                                        </p:attrNameLst>
                                      </p:cBhvr>
                                      <p:to>
                                        <p:strVal val="visible"/>
                                      </p:to>
                                    </p:set>
                                    <p:anim calcmode="lin" valueType="num">
                                      <p:cBhvr additive="base">
                                        <p:cTn id="85" dur="500" fill="hold"/>
                                        <p:tgtEl>
                                          <p:spTgt spid="10">
                                            <p:txEl>
                                              <p:pRg st="5" end="5"/>
                                            </p:txEl>
                                          </p:spTgt>
                                        </p:tgtEl>
                                        <p:attrNameLst>
                                          <p:attrName>ppt_x</p:attrName>
                                        </p:attrNameLst>
                                      </p:cBhvr>
                                      <p:tavLst>
                                        <p:tav tm="0">
                                          <p:val>
                                            <p:strVal val="0-#ppt_w/2"/>
                                          </p:val>
                                        </p:tav>
                                        <p:tav tm="100000">
                                          <p:val>
                                            <p:strVal val="#ppt_x"/>
                                          </p:val>
                                        </p:tav>
                                      </p:tavLst>
                                    </p:anim>
                                    <p:anim calcmode="lin" valueType="num">
                                      <p:cBhvr additive="base">
                                        <p:cTn id="86" dur="500" fill="hold"/>
                                        <p:tgtEl>
                                          <p:spTgt spid="10">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1" fill="hold" nodeType="clickEffect">
                                  <p:stCondLst>
                                    <p:cond delay="0"/>
                                  </p:stCondLst>
                                  <p:childTnLst>
                                    <p:set>
                                      <p:cBhvr>
                                        <p:cTn id="90" dur="1" fill="hold">
                                          <p:stCondLst>
                                            <p:cond delay="0"/>
                                          </p:stCondLst>
                                        </p:cTn>
                                        <p:tgtEl>
                                          <p:spTgt spid="11"/>
                                        </p:tgtEl>
                                        <p:attrNameLst>
                                          <p:attrName>style.visibility</p:attrName>
                                        </p:attrNameLst>
                                      </p:cBhvr>
                                      <p:to>
                                        <p:strVal val="visible"/>
                                      </p:to>
                                    </p:set>
                                    <p:anim calcmode="lin" valueType="num">
                                      <p:cBhvr additive="base">
                                        <p:cTn id="91" dur="500" fill="hold"/>
                                        <p:tgtEl>
                                          <p:spTgt spid="11"/>
                                        </p:tgtEl>
                                        <p:attrNameLst>
                                          <p:attrName>ppt_x</p:attrName>
                                        </p:attrNameLst>
                                      </p:cBhvr>
                                      <p:tavLst>
                                        <p:tav tm="0">
                                          <p:val>
                                            <p:strVal val="#ppt_x"/>
                                          </p:val>
                                        </p:tav>
                                        <p:tav tm="100000">
                                          <p:val>
                                            <p:strVal val="#ppt_x"/>
                                          </p:val>
                                        </p:tav>
                                      </p:tavLst>
                                    </p:anim>
                                    <p:anim calcmode="lin" valueType="num">
                                      <p:cBhvr additive="base">
                                        <p:cTn id="92" dur="500" fill="hold"/>
                                        <p:tgtEl>
                                          <p:spTgt spid="11"/>
                                        </p:tgtEl>
                                        <p:attrNameLst>
                                          <p:attrName>ppt_y</p:attrName>
                                        </p:attrNameLst>
                                      </p:cBhvr>
                                      <p:tavLst>
                                        <p:tav tm="0">
                                          <p:val>
                                            <p:strVal val="0-#ppt_h/2"/>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8" fill="hold" nodeType="clickEffect">
                                  <p:stCondLst>
                                    <p:cond delay="0"/>
                                  </p:stCondLst>
                                  <p:childTnLst>
                                    <p:set>
                                      <p:cBhvr>
                                        <p:cTn id="96" dur="1" fill="hold">
                                          <p:stCondLst>
                                            <p:cond delay="0"/>
                                          </p:stCondLst>
                                        </p:cTn>
                                        <p:tgtEl>
                                          <p:spTgt spid="10">
                                            <p:txEl>
                                              <p:pRg st="6" end="6"/>
                                            </p:txEl>
                                          </p:spTgt>
                                        </p:tgtEl>
                                        <p:attrNameLst>
                                          <p:attrName>style.visibility</p:attrName>
                                        </p:attrNameLst>
                                      </p:cBhvr>
                                      <p:to>
                                        <p:strVal val="visible"/>
                                      </p:to>
                                    </p:set>
                                    <p:anim calcmode="lin" valueType="num">
                                      <p:cBhvr additive="base">
                                        <p:cTn id="97" dur="500" fill="hold"/>
                                        <p:tgtEl>
                                          <p:spTgt spid="10">
                                            <p:txEl>
                                              <p:pRg st="6" end="6"/>
                                            </p:txEl>
                                          </p:spTgt>
                                        </p:tgtEl>
                                        <p:attrNameLst>
                                          <p:attrName>ppt_x</p:attrName>
                                        </p:attrNameLst>
                                      </p:cBhvr>
                                      <p:tavLst>
                                        <p:tav tm="0">
                                          <p:val>
                                            <p:strVal val="0-#ppt_w/2"/>
                                          </p:val>
                                        </p:tav>
                                        <p:tav tm="100000">
                                          <p:val>
                                            <p:strVal val="#ppt_x"/>
                                          </p:val>
                                        </p:tav>
                                      </p:tavLst>
                                    </p:anim>
                                    <p:anim calcmode="lin" valueType="num">
                                      <p:cBhvr additive="base">
                                        <p:cTn id="98" dur="500" fill="hold"/>
                                        <p:tgtEl>
                                          <p:spTgt spid="10">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99" fill="hold" nodeType="clickPar">
                      <p:stCondLst>
                        <p:cond delay="indefinite"/>
                      </p:stCondLst>
                      <p:childTnLst>
                        <p:par>
                          <p:cTn id="100" fill="hold" nodeType="withGroup">
                            <p:stCondLst>
                              <p:cond delay="0"/>
                            </p:stCondLst>
                            <p:childTnLst>
                              <p:par>
                                <p:cTn id="101" presetID="2" presetClass="entr" presetSubtype="1" fill="hold" nodeType="clickEffect">
                                  <p:stCondLst>
                                    <p:cond delay="0"/>
                                  </p:stCondLst>
                                  <p:childTnLst>
                                    <p:set>
                                      <p:cBhvr>
                                        <p:cTn id="102" dur="1" fill="hold">
                                          <p:stCondLst>
                                            <p:cond delay="0"/>
                                          </p:stCondLst>
                                        </p:cTn>
                                        <p:tgtEl>
                                          <p:spTgt spid="12"/>
                                        </p:tgtEl>
                                        <p:attrNameLst>
                                          <p:attrName>style.visibility</p:attrName>
                                        </p:attrNameLst>
                                      </p:cBhvr>
                                      <p:to>
                                        <p:strVal val="visible"/>
                                      </p:to>
                                    </p:set>
                                    <p:anim calcmode="lin" valueType="num">
                                      <p:cBhvr additive="base">
                                        <p:cTn id="103" dur="500" fill="hold"/>
                                        <p:tgtEl>
                                          <p:spTgt spid="12"/>
                                        </p:tgtEl>
                                        <p:attrNameLst>
                                          <p:attrName>ppt_x</p:attrName>
                                        </p:attrNameLst>
                                      </p:cBhvr>
                                      <p:tavLst>
                                        <p:tav tm="0">
                                          <p:val>
                                            <p:strVal val="#ppt_x"/>
                                          </p:val>
                                        </p:tav>
                                        <p:tav tm="100000">
                                          <p:val>
                                            <p:strVal val="#ppt_x"/>
                                          </p:val>
                                        </p:tav>
                                      </p:tavLst>
                                    </p:anim>
                                    <p:anim calcmode="lin" valueType="num">
                                      <p:cBhvr additive="base">
                                        <p:cTn id="104" dur="500" fill="hold"/>
                                        <p:tgtEl>
                                          <p:spTgt spid="12"/>
                                        </p:tgtEl>
                                        <p:attrNameLst>
                                          <p:attrName>ppt_y</p:attrName>
                                        </p:attrNameLst>
                                      </p:cBhvr>
                                      <p:tavLst>
                                        <p:tav tm="0">
                                          <p:val>
                                            <p:strVal val="0-#ppt_h/2"/>
                                          </p:val>
                                        </p:tav>
                                        <p:tav tm="100000">
                                          <p:val>
                                            <p:strVal val="#ppt_y"/>
                                          </p:val>
                                        </p:tav>
                                      </p:tavLst>
                                    </p:anim>
                                  </p:childTnLst>
                                </p:cTn>
                              </p:par>
                            </p:childTnLst>
                          </p:cTn>
                        </p:par>
                      </p:childTnLst>
                    </p:cTn>
                  </p:par>
                  <p:par>
                    <p:cTn id="105" fill="hold" nodeType="clickPar">
                      <p:stCondLst>
                        <p:cond delay="indefinite"/>
                      </p:stCondLst>
                      <p:childTnLst>
                        <p:par>
                          <p:cTn id="106" fill="hold" nodeType="withGroup">
                            <p:stCondLst>
                              <p:cond delay="0"/>
                            </p:stCondLst>
                            <p:childTnLst>
                              <p:par>
                                <p:cTn id="107" presetID="2" presetClass="entr" presetSubtype="8" fill="hold" nodeType="clickEffect">
                                  <p:stCondLst>
                                    <p:cond delay="0"/>
                                  </p:stCondLst>
                                  <p:childTnLst>
                                    <p:set>
                                      <p:cBhvr>
                                        <p:cTn id="108" dur="1" fill="hold">
                                          <p:stCondLst>
                                            <p:cond delay="0"/>
                                          </p:stCondLst>
                                        </p:cTn>
                                        <p:tgtEl>
                                          <p:spTgt spid="10">
                                            <p:txEl>
                                              <p:pRg st="7" end="7"/>
                                            </p:txEl>
                                          </p:spTgt>
                                        </p:tgtEl>
                                        <p:attrNameLst>
                                          <p:attrName>style.visibility</p:attrName>
                                        </p:attrNameLst>
                                      </p:cBhvr>
                                      <p:to>
                                        <p:strVal val="visible"/>
                                      </p:to>
                                    </p:set>
                                    <p:anim calcmode="lin" valueType="num">
                                      <p:cBhvr additive="base">
                                        <p:cTn id="109" dur="500" fill="hold"/>
                                        <p:tgtEl>
                                          <p:spTgt spid="10">
                                            <p:txEl>
                                              <p:pRg st="7" end="7"/>
                                            </p:txEl>
                                          </p:spTgt>
                                        </p:tgtEl>
                                        <p:attrNameLst>
                                          <p:attrName>ppt_x</p:attrName>
                                        </p:attrNameLst>
                                      </p:cBhvr>
                                      <p:tavLst>
                                        <p:tav tm="0">
                                          <p:val>
                                            <p:strVal val="0-#ppt_w/2"/>
                                          </p:val>
                                        </p:tav>
                                        <p:tav tm="100000">
                                          <p:val>
                                            <p:strVal val="#ppt_x"/>
                                          </p:val>
                                        </p:tav>
                                      </p:tavLst>
                                    </p:anim>
                                    <p:anim calcmode="lin" valueType="num">
                                      <p:cBhvr additive="base">
                                        <p:cTn id="110" dur="500" fill="hold"/>
                                        <p:tgtEl>
                                          <p:spTgt spid="10">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111" fill="hold" nodeType="clickPar">
                      <p:stCondLst>
                        <p:cond delay="indefinite"/>
                      </p:stCondLst>
                      <p:childTnLst>
                        <p:par>
                          <p:cTn id="112" fill="hold" nodeType="withGroup">
                            <p:stCondLst>
                              <p:cond delay="0"/>
                            </p:stCondLst>
                            <p:childTnLst>
                              <p:par>
                                <p:cTn id="113" presetID="2" presetClass="entr" presetSubtype="8" fill="hold" nodeType="clickEffect">
                                  <p:stCondLst>
                                    <p:cond delay="0"/>
                                  </p:stCondLst>
                                  <p:childTnLst>
                                    <p:set>
                                      <p:cBhvr>
                                        <p:cTn id="114" dur="1" fill="hold">
                                          <p:stCondLst>
                                            <p:cond delay="0"/>
                                          </p:stCondLst>
                                        </p:cTn>
                                        <p:tgtEl>
                                          <p:spTgt spid="10">
                                            <p:txEl>
                                              <p:pRg st="8" end="8"/>
                                            </p:txEl>
                                          </p:spTgt>
                                        </p:tgtEl>
                                        <p:attrNameLst>
                                          <p:attrName>style.visibility</p:attrName>
                                        </p:attrNameLst>
                                      </p:cBhvr>
                                      <p:to>
                                        <p:strVal val="visible"/>
                                      </p:to>
                                    </p:set>
                                    <p:anim calcmode="lin" valueType="num">
                                      <p:cBhvr additive="base">
                                        <p:cTn id="115" dur="500" fill="hold"/>
                                        <p:tgtEl>
                                          <p:spTgt spid="10">
                                            <p:txEl>
                                              <p:pRg st="8" end="8"/>
                                            </p:txEl>
                                          </p:spTgt>
                                        </p:tgtEl>
                                        <p:attrNameLst>
                                          <p:attrName>ppt_x</p:attrName>
                                        </p:attrNameLst>
                                      </p:cBhvr>
                                      <p:tavLst>
                                        <p:tav tm="0">
                                          <p:val>
                                            <p:strVal val="0-#ppt_w/2"/>
                                          </p:val>
                                        </p:tav>
                                        <p:tav tm="100000">
                                          <p:val>
                                            <p:strVal val="#ppt_x"/>
                                          </p:val>
                                        </p:tav>
                                      </p:tavLst>
                                    </p:anim>
                                    <p:anim calcmode="lin" valueType="num">
                                      <p:cBhvr additive="base">
                                        <p:cTn id="116" dur="500" fill="hold"/>
                                        <p:tgtEl>
                                          <p:spTgt spid="10">
                                            <p:txEl>
                                              <p:pRg st="8" end="8"/>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allAtOnce"/>
    </p:bld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p:nvPr>
        </p:nvSpPr>
        <p:spPr>
          <a:xfrm>
            <a:off x="685800" y="-152400"/>
            <a:ext cx="7772400" cy="1143000"/>
          </a:xfrm>
        </p:spPr>
        <p:txBody>
          <a:bodyPr/>
          <a:lstStyle/>
          <a:p>
            <a:pPr>
              <a:defRPr/>
            </a:pPr>
            <a:r>
              <a:rPr lang="en-US" dirty="0" smtClean="0"/>
              <a:t>Home work</a:t>
            </a:r>
            <a:r>
              <a:rPr lang="en-US" smtClean="0"/>
              <a:t/>
            </a:r>
            <a:br>
              <a:rPr lang="en-US" smtClean="0"/>
            </a:br>
            <a:r>
              <a:rPr lang="en-US" sz="2400" smtClean="0"/>
              <a:t>to do starting </a:t>
            </a:r>
            <a:r>
              <a:rPr lang="en-US" sz="2400" dirty="0" smtClean="0"/>
              <a:t>now</a:t>
            </a:r>
            <a:endParaRPr lang="en-US" dirty="0" smtClean="0"/>
          </a:p>
        </p:txBody>
      </p:sp>
      <p:grpSp>
        <p:nvGrpSpPr>
          <p:cNvPr id="2" name="Group 6"/>
          <p:cNvGrpSpPr>
            <a:grpSpLocks/>
          </p:cNvGrpSpPr>
          <p:nvPr/>
        </p:nvGrpSpPr>
        <p:grpSpPr bwMode="auto">
          <a:xfrm>
            <a:off x="-76200" y="1295400"/>
            <a:ext cx="8991600" cy="2971800"/>
            <a:chOff x="-76200" y="1295400"/>
            <a:chExt cx="8991600" cy="2971800"/>
          </a:xfrm>
        </p:grpSpPr>
        <p:pic>
          <p:nvPicPr>
            <p:cNvPr id="264196" name="Picture 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 y="1295400"/>
              <a:ext cx="8839200" cy="297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
          <p:nvSpPr>
            <p:cNvPr id="264197" name="TextBox 5"/>
            <p:cNvSpPr txBox="1">
              <a:spLocks noChangeArrowheads="1"/>
            </p:cNvSpPr>
            <p:nvPr/>
          </p:nvSpPr>
          <p:spPr bwMode="auto">
            <a:xfrm>
              <a:off x="-76200" y="1295400"/>
              <a:ext cx="457200" cy="30777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1400">
                  <a:solidFill>
                    <a:schemeClr val="bg2"/>
                  </a:solidFill>
                  <a:latin typeface="Times New Roman" pitchFamily="18" charset="0"/>
                </a:rPr>
                <a:t>10.</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63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Church’s Thesis</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12" name="Text Box 7"/>
          <p:cNvSpPr txBox="1">
            <a:spLocks noChangeArrowheads="1"/>
          </p:cNvSpPr>
          <p:nvPr/>
        </p:nvSpPr>
        <p:spPr bwMode="auto">
          <a:xfrm>
            <a:off x="7040563" y="14288"/>
            <a:ext cx="1341437" cy="519112"/>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hlink"/>
                </a:solidFill>
                <a:effectLst>
                  <a:outerShdw blurRad="38100" dist="38100" dir="2700000" algn="tl">
                    <a:srgbClr val="000000"/>
                  </a:outerShdw>
                </a:effectLst>
                <a:cs typeface="+mn-cs"/>
              </a:rPr>
              <a:t>Proof</a:t>
            </a:r>
          </a:p>
        </p:txBody>
      </p:sp>
      <p:sp>
        <p:nvSpPr>
          <p:cNvPr id="39" name="Text Box 5"/>
          <p:cNvSpPr txBox="1">
            <a:spLocks noChangeArrowheads="1"/>
          </p:cNvSpPr>
          <p:nvPr/>
        </p:nvSpPr>
        <p:spPr bwMode="auto">
          <a:xfrm>
            <a:off x="381000" y="528638"/>
            <a:ext cx="6269038" cy="6070600"/>
          </a:xfrm>
          <a:prstGeom prst="rect">
            <a:avLst/>
          </a:prstGeom>
          <a:noFill/>
          <a:ln w="38100" cap="sq">
            <a:noFill/>
            <a:miter lim="800000"/>
            <a:headEnd/>
            <a:tailEnd/>
          </a:ln>
          <a:effectLst/>
        </p:spPr>
        <p:txBody>
          <a:bodyPr wrap="none" lIns="274320" rIns="274320">
            <a:spAutoFit/>
          </a:bodyPr>
          <a:lstStyle/>
          <a:p>
            <a:pPr eaLnBrk="0" hangingPunct="0">
              <a:defRPr/>
            </a:pPr>
            <a:r>
              <a:rPr lang="en-US">
                <a:cs typeface="+mn-cs"/>
              </a:rPr>
              <a:t>A computational </a:t>
            </a:r>
            <a:r>
              <a:rPr lang="en-US" dirty="0">
                <a:cs typeface="+mn-cs"/>
              </a:rPr>
              <a:t>problem </a:t>
            </a:r>
            <a:r>
              <a:rPr lang="en-US">
                <a:cs typeface="+mn-cs"/>
              </a:rPr>
              <a:t>is computable</a:t>
            </a:r>
            <a:endParaRPr lang="en-US" dirty="0">
              <a:cs typeface="+mn-cs"/>
            </a:endParaRPr>
          </a:p>
          <a:p>
            <a:pPr eaLnBrk="0" hangingPunct="0">
              <a:buFont typeface="Arial" pitchFamily="34" charset="0"/>
              <a:buChar char="•"/>
              <a:defRPr/>
            </a:pPr>
            <a:r>
              <a:rPr lang="en-US" dirty="0">
                <a:cs typeface="+mn-cs"/>
              </a:rPr>
              <a:t>by a </a:t>
            </a:r>
            <a:r>
              <a:rPr lang="en-US" dirty="0">
                <a:solidFill>
                  <a:schemeClr val="accent2"/>
                </a:solidFill>
                <a:cs typeface="+mn-cs"/>
              </a:rPr>
              <a:t>Java Program</a:t>
            </a:r>
          </a:p>
          <a:p>
            <a:pPr eaLnBrk="0" hangingPunct="0">
              <a:buFont typeface="Arial" pitchFamily="34" charset="0"/>
              <a:buChar char="•"/>
              <a:defRPr/>
            </a:pPr>
            <a:endParaRPr lang="en-US" dirty="0">
              <a:cs typeface="+mn-cs"/>
            </a:endParaRPr>
          </a:p>
          <a:p>
            <a:pPr eaLnBrk="0" hangingPunct="0">
              <a:buFont typeface="Arial" pitchFamily="34" charset="0"/>
              <a:buChar char="•"/>
              <a:defRPr/>
            </a:pPr>
            <a:r>
              <a:rPr lang="en-US" dirty="0">
                <a:cs typeface="+mn-cs"/>
              </a:rPr>
              <a:t>by </a:t>
            </a:r>
            <a:r>
              <a:rPr lang="en-US">
                <a:cs typeface="+mn-cs"/>
              </a:rPr>
              <a:t>a </a:t>
            </a:r>
            <a:r>
              <a:rPr lang="en-US">
                <a:solidFill>
                  <a:schemeClr val="accent2"/>
                </a:solidFill>
                <a:cs typeface="+mn-cs"/>
              </a:rPr>
              <a:t>Turing </a:t>
            </a:r>
            <a:r>
              <a:rPr lang="en-US" dirty="0">
                <a:solidFill>
                  <a:schemeClr val="accent2"/>
                </a:solidFill>
                <a:cs typeface="+mn-cs"/>
              </a:rPr>
              <a:t>Machine</a:t>
            </a:r>
          </a:p>
          <a:p>
            <a:pPr eaLnBrk="0" hangingPunct="0">
              <a:buFont typeface="Arial" pitchFamily="34" charset="0"/>
              <a:buChar char="•"/>
              <a:defRPr/>
            </a:pPr>
            <a:endParaRPr lang="en-US" dirty="0">
              <a:cs typeface="+mn-cs"/>
            </a:endParaRPr>
          </a:p>
          <a:p>
            <a:pPr eaLnBrk="0" hangingPunct="0">
              <a:buFont typeface="Arial" pitchFamily="34" charset="0"/>
              <a:buChar char="•"/>
              <a:defRPr/>
            </a:pPr>
            <a:endParaRPr lang="en-US" dirty="0">
              <a:effectLst>
                <a:outerShdw blurRad="38100" dist="38100" dir="2700000" algn="tl">
                  <a:srgbClr val="000000"/>
                </a:outerShdw>
              </a:effectLst>
              <a:cs typeface="+mn-cs"/>
            </a:endParaRPr>
          </a:p>
          <a:p>
            <a:pPr eaLnBrk="0" hangingPunct="0">
              <a:buFont typeface="Arial" pitchFamily="34" charset="0"/>
              <a:buChar char="•"/>
              <a:defRPr/>
            </a:pPr>
            <a:endParaRPr lang="en-US" dirty="0">
              <a:effectLst>
                <a:outerShdw blurRad="38100" dist="38100" dir="2700000" algn="tl">
                  <a:srgbClr val="000000"/>
                </a:outerShdw>
              </a:effectLst>
              <a:cs typeface="+mn-cs"/>
            </a:endParaRPr>
          </a:p>
          <a:p>
            <a:pPr eaLnBrk="0" hangingPunct="0">
              <a:buFont typeface="Arial" pitchFamily="34" charset="0"/>
              <a:buChar char="•"/>
              <a:defRPr/>
            </a:pPr>
            <a:endParaRPr lang="en-US" dirty="0">
              <a:effectLst>
                <a:outerShdw blurRad="38100" dist="38100" dir="2700000" algn="tl">
                  <a:srgbClr val="000000"/>
                </a:outerShdw>
              </a:effectLst>
              <a:cs typeface="+mn-cs"/>
            </a:endParaRPr>
          </a:p>
          <a:p>
            <a:pPr eaLnBrk="0" hangingPunct="0">
              <a:buFont typeface="Arial" pitchFamily="34" charset="0"/>
              <a:buChar char="•"/>
              <a:defRPr/>
            </a:pPr>
            <a:endParaRPr lang="en-US" dirty="0">
              <a:effectLst>
                <a:outerShdw blurRad="38100" dist="38100" dir="2700000" algn="tl">
                  <a:srgbClr val="000000"/>
                </a:outerShdw>
              </a:effectLst>
              <a:cs typeface="+mn-cs"/>
            </a:endParaRPr>
          </a:p>
          <a:p>
            <a:pPr eaLnBrk="0" hangingPunct="0">
              <a:buFont typeface="Arial" pitchFamily="34" charset="0"/>
              <a:buChar char="•"/>
              <a:defRPr/>
            </a:pPr>
            <a:endParaRPr lang="en-US" dirty="0">
              <a:effectLst>
                <a:outerShdw blurRad="38100" dist="38100" dir="2700000" algn="tl">
                  <a:srgbClr val="000000"/>
                </a:outerShdw>
              </a:effectLst>
              <a:cs typeface="+mn-cs"/>
            </a:endParaRPr>
          </a:p>
          <a:p>
            <a:pPr eaLnBrk="0" hangingPunct="0">
              <a:buFont typeface="Arial" pitchFamily="34" charset="0"/>
              <a:buChar char="•"/>
              <a:defRPr/>
            </a:pPr>
            <a:endParaRPr lang="en-US" dirty="0">
              <a:effectLst>
                <a:outerShdw blurRad="38100" dist="38100" dir="2700000" algn="tl">
                  <a:srgbClr val="000000"/>
                </a:outerShdw>
              </a:effectLst>
              <a:cs typeface="+mn-cs"/>
            </a:endParaRPr>
          </a:p>
          <a:p>
            <a:pPr eaLnBrk="0" hangingPunct="0">
              <a:buFont typeface="Arial" pitchFamily="34" charset="0"/>
              <a:buChar char="•"/>
              <a:defRPr/>
            </a:pPr>
            <a:endParaRPr lang="en-US" dirty="0">
              <a:effectLst>
                <a:outerShdw blurRad="38100" dist="38100" dir="2700000" algn="tl">
                  <a:srgbClr val="000000"/>
                </a:outerShdw>
              </a:effectLst>
              <a:cs typeface="+mn-cs"/>
            </a:endParaRPr>
          </a:p>
          <a:p>
            <a:pPr eaLnBrk="0" hangingPunct="0">
              <a:buFont typeface="Arial" pitchFamily="34" charset="0"/>
              <a:buChar char="•"/>
              <a:defRPr/>
            </a:pPr>
            <a:endParaRPr lang="en-US" dirty="0">
              <a:effectLst>
                <a:outerShdw blurRad="38100" dist="38100" dir="2700000" algn="tl">
                  <a:srgbClr val="000000"/>
                </a:outerShdw>
              </a:effectLst>
              <a:cs typeface="+mn-cs"/>
            </a:endParaRPr>
          </a:p>
          <a:p>
            <a:pPr eaLnBrk="0" hangingPunct="0">
              <a:buFont typeface="Arial" pitchFamily="34" charset="0"/>
              <a:buChar char="•"/>
              <a:defRPr/>
            </a:pPr>
            <a:r>
              <a:rPr lang="en-US" dirty="0">
                <a:effectLst>
                  <a:outerShdw blurRad="38100" dist="38100" dir="2700000" algn="tl">
                    <a:srgbClr val="000000"/>
                  </a:outerShdw>
                </a:effectLst>
                <a:cs typeface="+mn-cs"/>
              </a:rPr>
              <a:t>by </a:t>
            </a:r>
            <a:r>
              <a:rPr lang="en-US">
                <a:effectLst>
                  <a:outerShdw blurRad="38100" dist="38100" dir="2700000" algn="tl">
                    <a:srgbClr val="000000"/>
                  </a:outerShdw>
                </a:effectLst>
                <a:cs typeface="+mn-cs"/>
              </a:rPr>
              <a:t>a </a:t>
            </a:r>
            <a:r>
              <a:rPr lang="en-US">
                <a:solidFill>
                  <a:schemeClr val="accent2"/>
                </a:solidFill>
                <a:effectLst>
                  <a:outerShdw blurRad="38100" dist="38100" dir="2700000" algn="tl">
                    <a:srgbClr val="000000"/>
                  </a:outerShdw>
                </a:effectLst>
                <a:cs typeface="+mn-cs"/>
              </a:rPr>
              <a:t>Context Sensitive </a:t>
            </a:r>
            <a:r>
              <a:rPr lang="en-US" dirty="0">
                <a:solidFill>
                  <a:schemeClr val="accent2"/>
                </a:solidFill>
                <a:effectLst>
                  <a:outerShdw blurRad="38100" dist="38100" dir="2700000" algn="tl">
                    <a:srgbClr val="000000"/>
                  </a:outerShdw>
                </a:effectLst>
                <a:cs typeface="+mn-cs"/>
              </a:rPr>
              <a:t>Grammar</a:t>
            </a:r>
          </a:p>
        </p:txBody>
      </p:sp>
      <p:sp>
        <p:nvSpPr>
          <p:cNvPr id="40" name="Line 22"/>
          <p:cNvSpPr>
            <a:spLocks noChangeShapeType="1"/>
          </p:cNvSpPr>
          <p:nvPr/>
        </p:nvSpPr>
        <p:spPr bwMode="auto">
          <a:xfrm>
            <a:off x="1284288" y="2286000"/>
            <a:ext cx="2000250" cy="3954463"/>
          </a:xfrm>
          <a:prstGeom prst="line">
            <a:avLst/>
          </a:prstGeom>
          <a:noFill/>
          <a:ln w="38100" cap="sq">
            <a:solidFill>
              <a:schemeClr val="hlink"/>
            </a:solidFill>
            <a:round/>
            <a:headEnd/>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nodeType="with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additive="base">
                                        <p:cTn id="7" dur="500" fill="hold"/>
                                        <p:tgtEl>
                                          <p:spTgt spid="40"/>
                                        </p:tgtEl>
                                        <p:attrNameLst>
                                          <p:attrName>ppt_x</p:attrName>
                                        </p:attrNameLst>
                                      </p:cBhvr>
                                      <p:tavLst>
                                        <p:tav tm="0">
                                          <p:val>
                                            <p:strVal val="#ppt_x"/>
                                          </p:val>
                                        </p:tav>
                                        <p:tav tm="100000">
                                          <p:val>
                                            <p:strVal val="#ppt_x"/>
                                          </p:val>
                                        </p:tav>
                                      </p:tavLst>
                                    </p:anim>
                                    <p:anim calcmode="lin" valueType="num">
                                      <p:cBhvr additive="base">
                                        <p:cTn id="8" dur="500" fill="hold"/>
                                        <p:tgtEl>
                                          <p:spTgt spid="4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82"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to </a:t>
            </a:r>
            <a:r>
              <a:rPr lang="en-US" sz="3600" b="1" dirty="0">
                <a:solidFill>
                  <a:schemeClr val="tx2"/>
                </a:solidFill>
                <a:effectLst>
                  <a:outerShdw blurRad="38100" dist="38100" dir="2700000" algn="tl">
                    <a:srgbClr val="000000"/>
                  </a:outerShdw>
                </a:effectLst>
                <a:latin typeface="Arial Rounded MT Bold" pitchFamily="34" charset="0"/>
                <a:cs typeface="+mn-cs"/>
              </a:rPr>
              <a:t>Grammar</a:t>
            </a:r>
          </a:p>
        </p:txBody>
      </p:sp>
      <p:sp>
        <p:nvSpPr>
          <p:cNvPr id="1351723" name="Text Box 43"/>
          <p:cNvSpPr txBox="1">
            <a:spLocks noChangeArrowheads="1"/>
          </p:cNvSpPr>
          <p:nvPr/>
        </p:nvSpPr>
        <p:spPr bwMode="auto">
          <a:xfrm>
            <a:off x="-76200" y="2743200"/>
            <a:ext cx="8686800" cy="2678113"/>
          </a:xfrm>
          <a:prstGeom prst="rect">
            <a:avLst/>
          </a:prstGeom>
          <a:noFill/>
          <a:ln w="38100" cap="sq">
            <a:noFill/>
            <a:miter lim="800000"/>
            <a:headEnd/>
            <a:tailEnd/>
          </a:ln>
          <a:effectLst/>
        </p:spPr>
        <p:txBody>
          <a:bodyPr lIns="274320" rIns="274320">
            <a:spAutoFit/>
          </a:bodyPr>
          <a:lstStyle/>
          <a:p>
            <a:pPr eaLnBrk="0" hangingPunct="0">
              <a:buFontTx/>
              <a:buChar char="•"/>
              <a:defRPr/>
            </a:pPr>
            <a:r>
              <a:rPr lang="en-US">
                <a:effectLst>
                  <a:outerShdw blurRad="38100" dist="38100" dir="2700000" algn="tl">
                    <a:srgbClr val="000000"/>
                  </a:outerShdw>
                </a:effectLst>
                <a:cs typeface="+mn-cs"/>
              </a:rPr>
              <a:t>Encode configuration of the TM </a:t>
            </a:r>
            <a:r>
              <a:rPr lang="en-US" dirty="0">
                <a:effectLst>
                  <a:outerShdw blurRad="38100" dist="38100" dir="2700000" algn="tl">
                    <a:srgbClr val="000000"/>
                  </a:outerShdw>
                </a:effectLst>
                <a:cs typeface="+mn-cs"/>
              </a:rPr>
              <a:t>as </a:t>
            </a:r>
            <a:r>
              <a:rPr lang="en-US">
                <a:effectLst>
                  <a:outerShdw blurRad="38100" dist="38100" dir="2700000" algn="tl">
                    <a:srgbClr val="000000"/>
                  </a:outerShdw>
                </a:effectLst>
                <a:cs typeface="+mn-cs"/>
              </a:rPr>
              <a:t>a string </a:t>
            </a:r>
            <a:r>
              <a:rPr lang="en-US" dirty="0">
                <a:effectLst>
                  <a:outerShdw blurRad="38100" dist="38100" dir="2700000" algn="tl">
                    <a:srgbClr val="000000"/>
                  </a:outerShdw>
                </a:effectLst>
                <a:cs typeface="+mn-cs"/>
              </a:rPr>
              <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of terminals and nontermnials</a:t>
            </a:r>
            <a:r>
              <a:rPr lang="en-US" dirty="0">
                <a:effectLst>
                  <a:outerShdw blurRad="38100" dist="38100" dir="2700000" algn="tl">
                    <a:srgbClr val="000000"/>
                  </a:outerShdw>
                </a:effectLst>
                <a:cs typeface="+mn-cs"/>
              </a:rPr>
              <a:t>.</a:t>
            </a:r>
          </a:p>
          <a:p>
            <a:pPr eaLnBrk="0" hangingPunct="0">
              <a:buFontTx/>
              <a:buChar char="•"/>
              <a:defRPr/>
            </a:pPr>
            <a:r>
              <a:rPr lang="en-US">
                <a:effectLst>
                  <a:outerShdw blurRad="38100" dist="38100" dir="2700000" algn="tl">
                    <a:srgbClr val="000000"/>
                  </a:outerShdw>
                </a:effectLst>
                <a:cs typeface="+mn-cs"/>
              </a:rPr>
              <a:t>Encode </a:t>
            </a:r>
            <a:r>
              <a:rPr lang="en-US">
                <a:solidFill>
                  <a:schemeClr val="accent2"/>
                </a:solidFill>
                <a:effectLst>
                  <a:outerShdw blurRad="38100" dist="38100" dir="2700000" algn="tl">
                    <a:srgbClr val="000000"/>
                  </a:outerShdw>
                </a:effectLst>
                <a:cs typeface="+mn-cs"/>
              </a:rPr>
              <a:t>tape</a:t>
            </a:r>
            <a:r>
              <a:rPr lang="en-US">
                <a:effectLst>
                  <a:outerShdw blurRad="38100" dist="38100" dir="2700000" algn="tl">
                    <a:srgbClr val="000000"/>
                  </a:outerShdw>
                </a:effectLst>
                <a:cs typeface="+mn-cs"/>
              </a:rPr>
              <a:t> as string of terminals</a:t>
            </a:r>
            <a:r>
              <a:rPr lang="en-US" dirty="0">
                <a:effectLst>
                  <a:outerShdw blurRad="38100" dist="38100" dir="2700000" algn="tl">
                    <a:srgbClr val="000000"/>
                  </a:outerShdw>
                </a:effectLst>
                <a:cs typeface="+mn-cs"/>
              </a:rPr>
              <a:t>: 10110100</a:t>
            </a:r>
          </a:p>
          <a:p>
            <a:pPr eaLnBrk="0" hangingPunct="0">
              <a:buFontTx/>
              <a:buChar char="•"/>
              <a:defRPr/>
            </a:pPr>
            <a:r>
              <a:rPr lang="en-US">
                <a:effectLst>
                  <a:outerShdw blurRad="38100" dist="38100" dir="2700000" algn="tl">
                    <a:srgbClr val="000000"/>
                  </a:outerShdw>
                </a:effectLst>
                <a:cs typeface="+mn-cs"/>
              </a:rPr>
              <a:t>Mark the </a:t>
            </a:r>
            <a:r>
              <a:rPr lang="en-US" dirty="0">
                <a:effectLst>
                  <a:outerShdw blurRad="38100" dist="38100" dir="2700000" algn="tl">
                    <a:srgbClr val="000000"/>
                  </a:outerShdw>
                </a:effectLst>
                <a:cs typeface="+mn-cs"/>
              </a:rPr>
              <a:t>beginning </a:t>
            </a:r>
            <a:r>
              <a:rPr lang="en-US">
                <a:effectLst>
                  <a:outerShdw blurRad="38100" dist="38100" dir="2700000" algn="tl">
                    <a:srgbClr val="000000"/>
                  </a:outerShdw>
                </a:effectLst>
                <a:cs typeface="+mn-cs"/>
              </a:rPr>
              <a:t>and the </a:t>
            </a:r>
            <a:r>
              <a:rPr lang="en-US" dirty="0">
                <a:effectLst>
                  <a:outerShdw blurRad="38100" dist="38100" dir="2700000" algn="tl">
                    <a:srgbClr val="000000"/>
                  </a:outerShdw>
                </a:effectLst>
                <a:cs typeface="+mn-cs"/>
              </a:rPr>
              <a:t>end </a:t>
            </a:r>
            <a:r>
              <a:rPr lang="en-US">
                <a:effectLst>
                  <a:outerShdw blurRad="38100" dist="38100" dir="2700000" algn="tl">
                    <a:srgbClr val="000000"/>
                  </a:outerShdw>
                </a:effectLst>
                <a:cs typeface="+mn-cs"/>
              </a:rPr>
              <a:t>of the tape</a:t>
            </a:r>
            <a:endParaRPr lang="en-US" dirty="0">
              <a:effectLst>
                <a:outerShdw blurRad="38100" dist="38100" dir="2700000" algn="tl">
                  <a:srgbClr val="000000"/>
                </a:outerShdw>
              </a:effectLst>
              <a:cs typeface="+mn-cs"/>
            </a:endParaRPr>
          </a:p>
          <a:p>
            <a:pPr eaLnBrk="0" hangingPunct="0">
              <a:buFontTx/>
              <a:buChar char="•"/>
              <a:defRPr/>
            </a:pPr>
            <a:r>
              <a:rPr lang="en-US">
                <a:effectLst>
                  <a:outerShdw blurRad="38100" dist="38100" dir="2700000" algn="tl">
                    <a:srgbClr val="000000"/>
                  </a:outerShdw>
                </a:effectLst>
                <a:cs typeface="+mn-cs"/>
              </a:rPr>
              <a:t>Encode </a:t>
            </a:r>
            <a:r>
              <a:rPr lang="en-US">
                <a:solidFill>
                  <a:schemeClr val="accent2"/>
                </a:solidFill>
                <a:effectLst>
                  <a:outerShdw blurRad="38100" dist="38100" dir="2700000" algn="tl">
                    <a:srgbClr val="000000"/>
                  </a:outerShdw>
                </a:effectLst>
                <a:cs typeface="+mn-cs"/>
              </a:rPr>
              <a:t>state</a:t>
            </a:r>
            <a:r>
              <a:rPr lang="en-US">
                <a:effectLst>
                  <a:outerShdw blurRad="38100" dist="38100" dir="2700000" algn="tl">
                    <a:srgbClr val="000000"/>
                  </a:outerShdw>
                </a:effectLst>
                <a:cs typeface="+mn-cs"/>
              </a:rPr>
              <a:t> </a:t>
            </a:r>
            <a:r>
              <a:rPr lang="en-US" dirty="0">
                <a:effectLst>
                  <a:outerShdw blurRad="38100" dist="38100" dir="2700000" algn="tl">
                    <a:srgbClr val="000000"/>
                  </a:outerShdw>
                </a:effectLst>
                <a:cs typeface="+mn-cs"/>
              </a:rPr>
              <a:t>as </a:t>
            </a:r>
          </a:p>
          <a:p>
            <a:pPr eaLnBrk="0" hangingPunct="0">
              <a:buFontTx/>
              <a:buChar char="•"/>
              <a:defRPr/>
            </a:pPr>
            <a:r>
              <a:rPr lang="en-US" dirty="0">
                <a:effectLst>
                  <a:outerShdw blurRad="38100" dist="38100" dir="2700000" algn="tl">
                    <a:srgbClr val="000000"/>
                  </a:outerShdw>
                </a:effectLst>
                <a:cs typeface="+mn-cs"/>
              </a:rPr>
              <a:t>Encode </a:t>
            </a:r>
            <a:r>
              <a:rPr lang="en-US">
                <a:solidFill>
                  <a:schemeClr val="accent2"/>
                </a:solidFill>
                <a:effectLst>
                  <a:outerShdw blurRad="38100" dist="38100" dir="2700000" algn="tl">
                    <a:srgbClr val="000000"/>
                  </a:outerShdw>
                </a:effectLst>
                <a:cs typeface="+mn-cs"/>
              </a:rPr>
              <a:t>head location </a:t>
            </a:r>
            <a:r>
              <a:rPr lang="en-US" dirty="0">
                <a:effectLst>
                  <a:outerShdw blurRad="38100" dist="38100" dir="2700000" algn="tl">
                    <a:srgbClr val="000000"/>
                  </a:outerShdw>
                </a:effectLst>
                <a:cs typeface="+mn-cs"/>
              </a:rPr>
              <a:t>as</a:t>
            </a:r>
          </a:p>
        </p:txBody>
      </p:sp>
      <p:grpSp>
        <p:nvGrpSpPr>
          <p:cNvPr id="2" name="Group 49"/>
          <p:cNvGrpSpPr>
            <a:grpSpLocks/>
          </p:cNvGrpSpPr>
          <p:nvPr/>
        </p:nvGrpSpPr>
        <p:grpSpPr bwMode="auto">
          <a:xfrm>
            <a:off x="284163" y="685800"/>
            <a:ext cx="6192837" cy="1828800"/>
            <a:chOff x="179" y="432"/>
            <a:chExt cx="3901" cy="1152"/>
          </a:xfrm>
        </p:grpSpPr>
        <p:sp>
          <p:nvSpPr>
            <p:cNvPr id="1351683" name="Rectangle 3"/>
            <p:cNvSpPr>
              <a:spLocks noChangeArrowheads="1"/>
            </p:cNvSpPr>
            <p:nvPr/>
          </p:nvSpPr>
          <p:spPr bwMode="auto">
            <a:xfrm>
              <a:off x="179" y="432"/>
              <a:ext cx="3790" cy="327"/>
            </a:xfrm>
            <a:prstGeom prst="rect">
              <a:avLst/>
            </a:prstGeom>
            <a:noFill/>
            <a:ln w="38100" cap="sq">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Consider </a:t>
              </a:r>
              <a:r>
                <a:rPr lang="en-US">
                  <a:effectLst>
                    <a:outerShdw blurRad="38100" dist="38100" dir="2700000" algn="tl">
                      <a:srgbClr val="000000"/>
                    </a:outerShdw>
                  </a:effectLst>
                  <a:cs typeface="+mn-cs"/>
                </a:rPr>
                <a:t>some </a:t>
              </a:r>
              <a:r>
                <a:rPr lang="en-US">
                  <a:solidFill>
                    <a:srgbClr val="FF0000"/>
                  </a:solidFill>
                  <a:effectLst>
                    <a:outerShdw blurRad="38100" dist="38100" dir="2700000" algn="tl">
                      <a:srgbClr val="000000"/>
                    </a:outerShdw>
                  </a:effectLst>
                  <a:cs typeface="+mn-cs"/>
                </a:rPr>
                <a:t>configuration</a:t>
              </a:r>
              <a:r>
                <a:rPr lang="en-US">
                  <a:effectLst>
                    <a:outerShdw blurRad="38100" dist="38100" dir="2700000" algn="tl">
                      <a:srgbClr val="000000"/>
                    </a:outerShdw>
                  </a:effectLst>
                  <a:cs typeface="+mn-cs"/>
                </a:rPr>
                <a:t> </a:t>
              </a:r>
              <a:r>
                <a:rPr lang="en-US" dirty="0">
                  <a:effectLst>
                    <a:outerShdw blurRad="38100" dist="38100" dir="2700000" algn="tl">
                      <a:srgbClr val="000000"/>
                    </a:outerShdw>
                  </a:effectLst>
                  <a:cs typeface="+mn-cs"/>
                </a:rPr>
                <a:t>of </a:t>
              </a:r>
              <a:r>
                <a:rPr lang="en-US">
                  <a:effectLst>
                    <a:outerShdw blurRad="38100" dist="38100" dir="2700000" algn="tl">
                      <a:srgbClr val="000000"/>
                    </a:outerShdw>
                  </a:effectLst>
                  <a:cs typeface="+mn-cs"/>
                </a:rPr>
                <a:t>a TM </a:t>
              </a:r>
              <a:endParaRPr lang="en-US" dirty="0">
                <a:effectLst>
                  <a:outerShdw blurRad="38100" dist="38100" dir="2700000" algn="tl">
                    <a:srgbClr val="000000"/>
                  </a:outerShdw>
                </a:effectLst>
                <a:cs typeface="+mn-cs"/>
              </a:endParaRPr>
            </a:p>
          </p:txBody>
        </p:sp>
        <p:sp>
          <p:nvSpPr>
            <p:cNvPr id="1351688" name="Rectangle 8"/>
            <p:cNvSpPr>
              <a:spLocks noChangeArrowheads="1"/>
            </p:cNvSpPr>
            <p:nvPr/>
          </p:nvSpPr>
          <p:spPr bwMode="auto">
            <a:xfrm>
              <a:off x="1824" y="862"/>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1351689" name="Rectangle 9"/>
            <p:cNvSpPr>
              <a:spLocks noChangeArrowheads="1"/>
            </p:cNvSpPr>
            <p:nvPr/>
          </p:nvSpPr>
          <p:spPr bwMode="auto">
            <a:xfrm>
              <a:off x="1464"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51690" name="Rectangle 10"/>
            <p:cNvSpPr>
              <a:spLocks noChangeArrowheads="1"/>
            </p:cNvSpPr>
            <p:nvPr/>
          </p:nvSpPr>
          <p:spPr bwMode="auto">
            <a:xfrm>
              <a:off x="1104"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1351691" name="Line 11"/>
            <p:cNvSpPr>
              <a:spLocks noChangeShapeType="1"/>
            </p:cNvSpPr>
            <p:nvPr/>
          </p:nvSpPr>
          <p:spPr bwMode="auto">
            <a:xfrm>
              <a:off x="1104"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1692" name="Line 12"/>
            <p:cNvSpPr>
              <a:spLocks noChangeShapeType="1"/>
            </p:cNvSpPr>
            <p:nvPr/>
          </p:nvSpPr>
          <p:spPr bwMode="auto">
            <a:xfrm>
              <a:off x="1104"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1693" name="Line 13"/>
            <p:cNvSpPr>
              <a:spLocks noChangeShapeType="1"/>
            </p:cNvSpPr>
            <p:nvPr/>
          </p:nvSpPr>
          <p:spPr bwMode="auto">
            <a:xfrm>
              <a:off x="1104"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1694" name="Line 14"/>
            <p:cNvSpPr>
              <a:spLocks noChangeShapeType="1"/>
            </p:cNvSpPr>
            <p:nvPr/>
          </p:nvSpPr>
          <p:spPr bwMode="auto">
            <a:xfrm>
              <a:off x="1464"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1695" name="Line 15"/>
            <p:cNvSpPr>
              <a:spLocks noChangeShapeType="1"/>
            </p:cNvSpPr>
            <p:nvPr/>
          </p:nvSpPr>
          <p:spPr bwMode="auto">
            <a:xfrm>
              <a:off x="1824"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1700" name="AutoShape 20"/>
            <p:cNvSpPr>
              <a:spLocks noChangeArrowheads="1"/>
            </p:cNvSpPr>
            <p:nvPr/>
          </p:nvSpPr>
          <p:spPr bwMode="auto">
            <a:xfrm rot="-5400000">
              <a:off x="1968" y="1104"/>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1701" name="Line 21"/>
            <p:cNvSpPr>
              <a:spLocks noChangeShapeType="1"/>
            </p:cNvSpPr>
            <p:nvPr/>
          </p:nvSpPr>
          <p:spPr bwMode="auto">
            <a:xfrm>
              <a:off x="3696" y="1111"/>
              <a:ext cx="384"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1721" name="Line 41"/>
            <p:cNvSpPr>
              <a:spLocks noChangeShapeType="1"/>
            </p:cNvSpPr>
            <p:nvPr/>
          </p:nvSpPr>
          <p:spPr bwMode="auto">
            <a:xfrm>
              <a:off x="3696" y="864"/>
              <a:ext cx="384"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pic>
          <p:nvPicPr>
            <p:cNvPr id="266260"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8" y="864"/>
              <a:ext cx="439" cy="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51724" name="Rectangle 44"/>
            <p:cNvSpPr>
              <a:spLocks noChangeArrowheads="1"/>
            </p:cNvSpPr>
            <p:nvPr/>
          </p:nvSpPr>
          <p:spPr bwMode="auto">
            <a:xfrm>
              <a:off x="2184"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latin typeface="Comic Sans MS" pitchFamily="66" charset="0"/>
                  <a:cs typeface="+mn-cs"/>
                </a:rPr>
                <a:t>1</a:t>
              </a:r>
            </a:p>
          </p:txBody>
        </p:sp>
        <p:sp>
          <p:nvSpPr>
            <p:cNvPr id="1351725" name="Rectangle 45"/>
            <p:cNvSpPr>
              <a:spLocks noChangeArrowheads="1"/>
            </p:cNvSpPr>
            <p:nvPr/>
          </p:nvSpPr>
          <p:spPr bwMode="auto">
            <a:xfrm>
              <a:off x="2544" y="862"/>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51726" name="Rectangle 46"/>
            <p:cNvSpPr>
              <a:spLocks noChangeArrowheads="1"/>
            </p:cNvSpPr>
            <p:nvPr/>
          </p:nvSpPr>
          <p:spPr bwMode="auto">
            <a:xfrm>
              <a:off x="2907"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1351727" name="Rectangle 47"/>
            <p:cNvSpPr>
              <a:spLocks noChangeArrowheads="1"/>
            </p:cNvSpPr>
            <p:nvPr/>
          </p:nvSpPr>
          <p:spPr bwMode="auto">
            <a:xfrm>
              <a:off x="3267" y="866"/>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51728" name="Rectangle 48"/>
            <p:cNvSpPr>
              <a:spLocks noChangeArrowheads="1"/>
            </p:cNvSpPr>
            <p:nvPr/>
          </p:nvSpPr>
          <p:spPr bwMode="auto">
            <a:xfrm>
              <a:off x="576" y="816"/>
              <a:ext cx="458" cy="327"/>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p>
          </p:txBody>
        </p:sp>
      </p:grpSp>
      <p:sp>
        <p:nvSpPr>
          <p:cNvPr id="23" name="Text Box 43"/>
          <p:cNvSpPr txBox="1">
            <a:spLocks noChangeArrowheads="1"/>
          </p:cNvSpPr>
          <p:nvPr/>
        </p:nvSpPr>
        <p:spPr bwMode="auto">
          <a:xfrm>
            <a:off x="3860800" y="4867275"/>
            <a:ext cx="3086100" cy="522288"/>
          </a:xfrm>
          <a:prstGeom prst="rect">
            <a:avLst/>
          </a:prstGeom>
          <a:noFill/>
          <a:ln w="38100" cap="sq">
            <a:noFill/>
            <a:miter lim="800000"/>
            <a:headEnd/>
            <a:tailEnd/>
          </a:ln>
          <a:effectLst/>
        </p:spPr>
        <p:txBody>
          <a:bodyPr lIns="274320" rIns="274320">
            <a:spAutoFit/>
          </a:bodyPr>
          <a:lstStyle/>
          <a:p>
            <a:pPr eaLnBrk="0" hangingPunct="0">
              <a:defRPr/>
            </a:pPr>
            <a:r>
              <a:rPr lang="en-US" dirty="0">
                <a:effectLst>
                  <a:outerShdw blurRad="38100" dist="38100" dir="2700000" algn="tl">
                    <a:srgbClr val="000000"/>
                  </a:outerShdw>
                </a:effectLst>
                <a:cs typeface="+mn-cs"/>
                <a:sym typeface="Symbol"/>
              </a:rPr>
              <a:t></a:t>
            </a:r>
            <a:r>
              <a:rPr lang="en-US" dirty="0" err="1">
                <a:effectLst>
                  <a:outerShdw blurRad="38100" dist="38100" dir="2700000" algn="tl">
                    <a:srgbClr val="000000"/>
                  </a:outerShdw>
                </a:effectLst>
                <a:cs typeface="+mn-cs"/>
              </a:rPr>
              <a:t>10</a:t>
            </a:r>
            <a:r>
              <a:rPr lang="en-US"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effectLst>
                  <a:outerShdw blurRad="38100" dist="38100" dir="2700000" algn="tl">
                    <a:srgbClr val="000000"/>
                  </a:outerShdw>
                </a:effectLst>
                <a:cs typeface="+mn-cs"/>
              </a:rPr>
              <a:t>i</a:t>
            </a:r>
            <a:r>
              <a:rPr lang="en-US" dirty="0" err="1">
                <a:effectLst>
                  <a:outerShdw blurRad="38100" dist="38100" dir="2700000" algn="tl">
                    <a:srgbClr val="000000"/>
                  </a:outerShdw>
                </a:effectLst>
                <a:cs typeface="+mn-cs"/>
              </a:rPr>
              <a:t>11010</a:t>
            </a:r>
            <a:r>
              <a:rPr lang="en-US" dirty="0">
                <a:effectLst>
                  <a:outerShdw blurRad="38100" dist="38100" dir="2700000" algn="tl">
                    <a:srgbClr val="000000"/>
                  </a:outerShdw>
                </a:effectLst>
                <a:cs typeface="+mn-cs"/>
                <a:sym typeface="Symbol"/>
              </a:rPr>
              <a:t></a:t>
            </a:r>
            <a:endParaRPr lang="en-US" dirty="0">
              <a:effectLst>
                <a:outerShdw blurRad="38100" dist="38100" dir="2700000" algn="tl">
                  <a:srgbClr val="000000"/>
                </a:outerShdw>
              </a:effectLst>
              <a:cs typeface="+mn-cs"/>
            </a:endParaRPr>
          </a:p>
        </p:txBody>
      </p:sp>
      <p:sp>
        <p:nvSpPr>
          <p:cNvPr id="24" name="Text Box 43"/>
          <p:cNvSpPr txBox="1">
            <a:spLocks noChangeArrowheads="1"/>
          </p:cNvSpPr>
          <p:nvPr/>
        </p:nvSpPr>
        <p:spPr bwMode="auto">
          <a:xfrm>
            <a:off x="2286000" y="4467225"/>
            <a:ext cx="5943600" cy="523875"/>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a nonterminal </a:t>
            </a:r>
            <a:r>
              <a:rPr lang="en-US" dirty="0">
                <a:solidFill>
                  <a:schemeClr val="accent2"/>
                </a:solidFill>
                <a:effectLst>
                  <a:outerShdw blurRad="38100" dist="38100" dir="2700000" algn="tl">
                    <a:srgbClr val="000000"/>
                  </a:outerShdw>
                </a:effectLst>
                <a:cs typeface="+mn-cs"/>
              </a:rPr>
              <a:t>Q</a:t>
            </a:r>
            <a:r>
              <a:rPr lang="en-US" baseline="-25000" dirty="0">
                <a:solidFill>
                  <a:schemeClr val="accent2"/>
                </a:solidFill>
                <a:effectLst>
                  <a:outerShdw blurRad="38100" dist="38100" dir="2700000" algn="tl">
                    <a:srgbClr val="000000"/>
                  </a:outerShdw>
                </a:effectLst>
                <a:cs typeface="+mn-cs"/>
              </a:rPr>
              <a:t>i</a:t>
            </a:r>
            <a:r>
              <a:rPr lang="en-US" dirty="0">
                <a:effectLst>
                  <a:outerShdw blurRad="38100" dist="38100" dir="2700000" algn="tl">
                    <a:srgbClr val="000000"/>
                  </a:outerShdw>
                </a:effectLst>
                <a:cs typeface="+mn-cs"/>
              </a:rPr>
              <a:t> for </a:t>
            </a:r>
            <a:r>
              <a:rPr lang="en-US">
                <a:effectLst>
                  <a:outerShdw blurRad="38100" dist="38100" dir="2700000" algn="tl">
                    <a:srgbClr val="000000"/>
                  </a:outerShdw>
                </a:effectLst>
                <a:cs typeface="+mn-cs"/>
              </a:rPr>
              <a:t>each state </a:t>
            </a:r>
            <a:r>
              <a:rPr lang="en-US" dirty="0">
                <a:solidFill>
                  <a:schemeClr val="accent2"/>
                </a:solidFill>
                <a:effectLst>
                  <a:outerShdw blurRad="38100" dist="38100" dir="2700000" algn="tl">
                    <a:srgbClr val="000000"/>
                  </a:outerShdw>
                </a:effectLst>
                <a:cs typeface="+mn-cs"/>
              </a:rPr>
              <a:t>q</a:t>
            </a:r>
            <a:r>
              <a:rPr lang="en-US" baseline="-25000" dirty="0">
                <a:solidFill>
                  <a:schemeClr val="accent2"/>
                </a:solidFill>
                <a:effectLst>
                  <a:outerShdw blurRad="38100" dist="38100" dir="2700000" algn="tl">
                    <a:srgbClr val="000000"/>
                  </a:outerShdw>
                </a:effectLst>
                <a:cs typeface="+mn-cs"/>
              </a:rPr>
              <a:t>i</a:t>
            </a:r>
            <a:r>
              <a:rPr lang="en-US" dirty="0">
                <a:effectLst>
                  <a:outerShdw blurRad="38100" dist="38100" dir="2700000" algn="tl">
                    <a:srgbClr val="000000"/>
                  </a:outerShdw>
                </a:effectLst>
                <a:cs typeface="+mn-cs"/>
              </a:rPr>
              <a:t>.</a:t>
            </a:r>
          </a:p>
        </p:txBody>
      </p:sp>
      <p:sp>
        <p:nvSpPr>
          <p:cNvPr id="26" name="Text Box 43"/>
          <p:cNvSpPr txBox="1">
            <a:spLocks noChangeArrowheads="1"/>
          </p:cNvSpPr>
          <p:nvPr/>
        </p:nvSpPr>
        <p:spPr bwMode="auto">
          <a:xfrm>
            <a:off x="6324600" y="3998913"/>
            <a:ext cx="4289425" cy="522287"/>
          </a:xfrm>
          <a:prstGeom prst="rect">
            <a:avLst/>
          </a:prstGeom>
          <a:noFill/>
          <a:ln w="38100" cap="sq">
            <a:noFill/>
            <a:miter lim="800000"/>
            <a:headEnd/>
            <a:tailEnd/>
          </a:ln>
          <a:effectLst/>
        </p:spPr>
        <p:txBody>
          <a:bodyPr lIns="274320" rIns="274320">
            <a:spAutoFit/>
          </a:bodyPr>
          <a:lstStyle/>
          <a:p>
            <a:pPr eaLnBrk="0" hangingPunct="0">
              <a:defRPr/>
            </a:pPr>
            <a:r>
              <a:rPr lang="en-US" sz="2000">
                <a:effectLst>
                  <a:outerShdw blurRad="38100" dist="38100" dir="2700000" algn="tl">
                    <a:srgbClr val="000000"/>
                  </a:outerShdw>
                </a:effectLst>
                <a:cs typeface="+mn-cs"/>
                <a:sym typeface="Symbol"/>
              </a:rPr>
              <a:t>nonterms</a:t>
            </a:r>
            <a:r>
              <a:rPr lang="en-US" sz="2000">
                <a:solidFill>
                  <a:schemeClr val="accent2"/>
                </a:solidFill>
                <a:effectLst>
                  <a:outerShdw blurRad="38100" dist="38100" dir="2700000" algn="tl">
                    <a:srgbClr val="000000"/>
                  </a:outerShdw>
                </a:effectLst>
                <a:cs typeface="+mn-cs"/>
                <a:sym typeface="Symbol"/>
              </a:rPr>
              <a:t>  </a:t>
            </a:r>
            <a:r>
              <a:rPr lang="en-US" dirty="0">
                <a:solidFill>
                  <a:schemeClr val="accent2"/>
                </a:solidFill>
                <a:effectLst>
                  <a:outerShdw blurRad="38100" dist="38100" dir="2700000" algn="tl">
                    <a:srgbClr val="000000"/>
                  </a:outerShdw>
                </a:effectLst>
                <a:cs typeface="+mn-cs"/>
                <a:sym typeface="Symbol"/>
              </a:rPr>
              <a:t></a:t>
            </a:r>
            <a:r>
              <a:rPr lang="en-US" dirty="0">
                <a:effectLst>
                  <a:outerShdw blurRad="38100" dist="38100" dir="2700000" algn="tl">
                    <a:srgbClr val="000000"/>
                  </a:outerShdw>
                </a:effectLst>
                <a:cs typeface="+mn-cs"/>
              </a:rPr>
              <a:t>1011010</a:t>
            </a:r>
            <a:r>
              <a:rPr lang="en-US" dirty="0">
                <a:solidFill>
                  <a:schemeClr val="accent2"/>
                </a:solidFill>
                <a:effectLst>
                  <a:outerShdw blurRad="38100" dist="38100" dir="2700000" algn="tl">
                    <a:srgbClr val="000000"/>
                  </a:outerShdw>
                </a:effectLst>
                <a:cs typeface="+mn-cs"/>
                <a:sym typeface="Symbol"/>
              </a:rPr>
              <a:t></a:t>
            </a:r>
            <a:endParaRPr lang="en-US" dirty="0">
              <a:solidFill>
                <a:schemeClr val="accent2"/>
              </a:solidFill>
              <a:effectLst>
                <a:outerShdw blurRad="38100" dist="38100" dir="2700000" algn="tl">
                  <a:srgbClr val="000000"/>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351723">
                                            <p:txEl>
                                              <p:pRg st="0" end="0"/>
                                            </p:txEl>
                                          </p:spTgt>
                                        </p:tgtEl>
                                        <p:attrNameLst>
                                          <p:attrName>style.visibility</p:attrName>
                                        </p:attrNameLst>
                                      </p:cBhvr>
                                      <p:to>
                                        <p:strVal val="visible"/>
                                      </p:to>
                                    </p:set>
                                    <p:anim calcmode="lin" valueType="num">
                                      <p:cBhvr additive="base">
                                        <p:cTn id="13" dur="500" fill="hold"/>
                                        <p:tgtEl>
                                          <p:spTgt spid="1351723">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35172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351723">
                                            <p:txEl>
                                              <p:pRg st="1" end="1"/>
                                            </p:txEl>
                                          </p:spTgt>
                                        </p:tgtEl>
                                        <p:attrNameLst>
                                          <p:attrName>style.visibility</p:attrName>
                                        </p:attrNameLst>
                                      </p:cBhvr>
                                      <p:to>
                                        <p:strVal val="visible"/>
                                      </p:to>
                                    </p:set>
                                    <p:anim calcmode="lin" valueType="num">
                                      <p:cBhvr additive="base">
                                        <p:cTn id="19" dur="500" fill="hold"/>
                                        <p:tgtEl>
                                          <p:spTgt spid="1351723">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35172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351723">
                                            <p:txEl>
                                              <p:pRg st="2" end="2"/>
                                            </p:txEl>
                                          </p:spTgt>
                                        </p:tgtEl>
                                        <p:attrNameLst>
                                          <p:attrName>style.visibility</p:attrName>
                                        </p:attrNameLst>
                                      </p:cBhvr>
                                      <p:to>
                                        <p:strVal val="visible"/>
                                      </p:to>
                                    </p:set>
                                    <p:anim calcmode="lin" valueType="num">
                                      <p:cBhvr additive="base">
                                        <p:cTn id="25" dur="500" fill="hold"/>
                                        <p:tgtEl>
                                          <p:spTgt spid="1351723">
                                            <p:txEl>
                                              <p:pRg st="2" end="2"/>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35172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26">
                                            <p:txEl>
                                              <p:pRg st="0" end="0"/>
                                            </p:txEl>
                                          </p:spTgt>
                                        </p:tgtEl>
                                        <p:attrNameLst>
                                          <p:attrName>style.visibility</p:attrName>
                                        </p:attrNameLst>
                                      </p:cBhvr>
                                      <p:to>
                                        <p:strVal val="visible"/>
                                      </p:to>
                                    </p:set>
                                    <p:anim calcmode="lin" valueType="num">
                                      <p:cBhvr additive="base">
                                        <p:cTn id="31" dur="5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1351723">
                                            <p:txEl>
                                              <p:pRg st="3" end="3"/>
                                            </p:txEl>
                                          </p:spTgt>
                                        </p:tgtEl>
                                        <p:attrNameLst>
                                          <p:attrName>style.visibility</p:attrName>
                                        </p:attrNameLst>
                                      </p:cBhvr>
                                      <p:to>
                                        <p:strVal val="visible"/>
                                      </p:to>
                                    </p:set>
                                    <p:anim calcmode="lin" valueType="num">
                                      <p:cBhvr additive="base">
                                        <p:cTn id="37" dur="500" fill="hold"/>
                                        <p:tgtEl>
                                          <p:spTgt spid="1351723">
                                            <p:txEl>
                                              <p:pRg st="3" end="3"/>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35172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24">
                                            <p:txEl>
                                              <p:pRg st="0" end="0"/>
                                            </p:txEl>
                                          </p:spTgt>
                                        </p:tgtEl>
                                        <p:attrNameLst>
                                          <p:attrName>style.visibility</p:attrName>
                                        </p:attrNameLst>
                                      </p:cBhvr>
                                      <p:to>
                                        <p:strVal val="visible"/>
                                      </p:to>
                                    </p:set>
                                    <p:anim calcmode="lin" valueType="num">
                                      <p:cBhvr additive="base">
                                        <p:cTn id="43" dur="5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2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1351723">
                                            <p:txEl>
                                              <p:pRg st="4" end="4"/>
                                            </p:txEl>
                                          </p:spTgt>
                                        </p:tgtEl>
                                        <p:attrNameLst>
                                          <p:attrName>style.visibility</p:attrName>
                                        </p:attrNameLst>
                                      </p:cBhvr>
                                      <p:to>
                                        <p:strVal val="visible"/>
                                      </p:to>
                                    </p:set>
                                    <p:anim calcmode="lin" valueType="num">
                                      <p:cBhvr additive="base">
                                        <p:cTn id="49" dur="500" fill="hold"/>
                                        <p:tgtEl>
                                          <p:spTgt spid="1351723">
                                            <p:txEl>
                                              <p:pRg st="4" end="4"/>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135172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nodeType="clickEffect">
                                  <p:stCondLst>
                                    <p:cond delay="0"/>
                                  </p:stCondLst>
                                  <p:childTnLst>
                                    <p:set>
                                      <p:cBhvr>
                                        <p:cTn id="54" dur="1" fill="hold">
                                          <p:stCondLst>
                                            <p:cond delay="0"/>
                                          </p:stCondLst>
                                        </p:cTn>
                                        <p:tgtEl>
                                          <p:spTgt spid="23">
                                            <p:txEl>
                                              <p:pRg st="0" end="0"/>
                                            </p:txEl>
                                          </p:spTgt>
                                        </p:tgtEl>
                                        <p:attrNameLst>
                                          <p:attrName>style.visibility</p:attrName>
                                        </p:attrNameLst>
                                      </p:cBhvr>
                                      <p:to>
                                        <p:strVal val="visible"/>
                                      </p:to>
                                    </p:set>
                                    <p:anim calcmode="lin" valueType="num">
                                      <p:cBhvr additive="base">
                                        <p:cTn id="55"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23">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8370"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Primitive </a:t>
            </a:r>
            <a:r>
              <a:rPr lang="en-US" sz="3600" b="1" dirty="0">
                <a:solidFill>
                  <a:schemeClr val="tx2"/>
                </a:solidFill>
                <a:effectLst>
                  <a:outerShdw blurRad="38100" dist="38100" dir="2700000" algn="tl">
                    <a:srgbClr val="000000"/>
                  </a:outerShdw>
                </a:effectLst>
                <a:latin typeface="Arial Rounded MT Bold" pitchFamily="34" charset="0"/>
                <a:cs typeface="+mn-cs"/>
              </a:rPr>
              <a:t>Recursive</a:t>
            </a:r>
          </a:p>
        </p:txBody>
      </p:sp>
      <p:sp>
        <p:nvSpPr>
          <p:cNvPr id="1338371" name="Text Box 3"/>
          <p:cNvSpPr txBox="1">
            <a:spLocks noChangeArrowheads="1"/>
          </p:cNvSpPr>
          <p:nvPr/>
        </p:nvSpPr>
        <p:spPr bwMode="auto">
          <a:xfrm>
            <a:off x="228600" y="609600"/>
            <a:ext cx="8915400" cy="1373188"/>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f</a:t>
            </a:r>
            <a:r>
              <a:rPr lang="en-US" dirty="0">
                <a:effectLst>
                  <a:outerShdw blurRad="38100" dist="38100" dir="2700000" algn="tl">
                    <a:srgbClr val="000000"/>
                  </a:outerShdw>
                </a:effectLst>
                <a:cs typeface="+mn-cs"/>
              </a:rPr>
              <a:t> is defined from </a:t>
            </a:r>
            <a:r>
              <a:rPr lang="en-US" i="1" dirty="0">
                <a:solidFill>
                  <a:schemeClr val="accent2"/>
                </a:solidFill>
                <a:effectLst>
                  <a:outerShdw blurRad="38100" dist="38100" dir="2700000" algn="tl">
                    <a:srgbClr val="000000"/>
                  </a:outerShdw>
                </a:effectLst>
                <a:cs typeface="+mn-cs"/>
              </a:rPr>
              <a:t>g</a:t>
            </a:r>
            <a:r>
              <a:rPr lang="en-US" dirty="0">
                <a:effectLst>
                  <a:outerShdw blurRad="38100" dist="38100" dir="2700000" algn="tl">
                    <a:srgbClr val="000000"/>
                  </a:outerShdw>
                </a:effectLst>
                <a:cs typeface="+mn-cs"/>
              </a:rPr>
              <a:t> &amp;</a:t>
            </a:r>
            <a:r>
              <a:rPr lang="en-US" i="1" dirty="0">
                <a:solidFill>
                  <a:schemeClr val="accent2"/>
                </a:solidFill>
                <a:effectLst>
                  <a:outerShdw blurRad="38100" dist="38100" dir="2700000" algn="tl">
                    <a:srgbClr val="000000"/>
                  </a:outerShdw>
                </a:effectLst>
                <a:cs typeface="+mn-cs"/>
              </a:rPr>
              <a:t> h</a:t>
            </a:r>
            <a:r>
              <a:rPr lang="en-US" dirty="0">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by primitive </a:t>
            </a:r>
            <a:r>
              <a:rPr lang="en-US" dirty="0">
                <a:effectLst>
                  <a:outerShdw blurRad="38100" dist="38100" dir="2700000" algn="tl">
                    <a:srgbClr val="000000"/>
                  </a:outerShdw>
                </a:effectLst>
                <a:cs typeface="+mn-cs"/>
              </a:rPr>
              <a:t>recursion if</a:t>
            </a:r>
          </a:p>
          <a:p>
            <a:pPr eaLnBrk="0" hangingPunct="0">
              <a:buFontTx/>
              <a:buChar char="•"/>
              <a:defRPr/>
            </a:pPr>
            <a:r>
              <a:rPr lang="en-US" i="1" dirty="0">
                <a:solidFill>
                  <a:schemeClr val="accent2"/>
                </a:solidFill>
                <a:effectLst>
                  <a:outerShdw blurRad="38100" dist="38100" dir="2700000" algn="tl">
                    <a:srgbClr val="000000"/>
                  </a:outerShdw>
                </a:effectLst>
                <a:cs typeface="+mn-cs"/>
              </a:rPr>
              <a:t>f(</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 = h(</a:t>
            </a:r>
            <a:r>
              <a:rPr lang="en-US" i="1" dirty="0" err="1">
                <a:solidFill>
                  <a:schemeClr val="accent2"/>
                </a:solidFill>
                <a:effectLst>
                  <a:outerShdw blurRad="38100" dist="38100" dir="2700000" algn="tl">
                    <a:srgbClr val="000000"/>
                  </a:outerShdw>
                </a:effectLst>
                <a:cs typeface="+mn-cs"/>
              </a:rPr>
              <a:t>x,y-1,f</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-1))</a:t>
            </a:r>
          </a:p>
          <a:p>
            <a:pPr eaLnBrk="0" hangingPunct="0">
              <a:buFontTx/>
              <a:buChar char="•"/>
              <a:defRPr/>
            </a:pPr>
            <a:r>
              <a:rPr lang="en-US" i="1" dirty="0">
                <a:solidFill>
                  <a:schemeClr val="accent2"/>
                </a:solidFill>
                <a:effectLst>
                  <a:outerShdw blurRad="38100" dist="38100" dir="2700000" algn="tl">
                    <a:srgbClr val="000000"/>
                  </a:outerShdw>
                </a:effectLst>
                <a:cs typeface="+mn-cs"/>
              </a:rPr>
              <a:t>f(</a:t>
            </a:r>
            <a:r>
              <a:rPr lang="en-US" i="1" dirty="0" err="1">
                <a:solidFill>
                  <a:schemeClr val="accent2"/>
                </a:solidFill>
                <a:effectLst>
                  <a:outerShdw blurRad="38100" dist="38100" dir="2700000" algn="tl">
                    <a:srgbClr val="000000"/>
                  </a:outerShdw>
                </a:effectLst>
                <a:cs typeface="+mn-cs"/>
              </a:rPr>
              <a:t>x,0</a:t>
            </a:r>
            <a:r>
              <a:rPr lang="en-US" i="1" dirty="0">
                <a:solidFill>
                  <a:schemeClr val="accent2"/>
                </a:solidFill>
                <a:effectLst>
                  <a:outerShdw blurRad="38100" dist="38100" dir="2700000" algn="tl">
                    <a:srgbClr val="000000"/>
                  </a:outerShdw>
                </a:effectLst>
                <a:cs typeface="+mn-cs"/>
              </a:rPr>
              <a:t>) = g(x)</a:t>
            </a:r>
          </a:p>
        </p:txBody>
      </p:sp>
      <p:grpSp>
        <p:nvGrpSpPr>
          <p:cNvPr id="27652" name="Group 9"/>
          <p:cNvGrpSpPr>
            <a:grpSpLocks/>
          </p:cNvGrpSpPr>
          <p:nvPr/>
        </p:nvGrpSpPr>
        <p:grpSpPr bwMode="auto">
          <a:xfrm rot="1879476" flipH="1">
            <a:off x="7708900" y="4673600"/>
            <a:ext cx="1282700" cy="1692275"/>
            <a:chOff x="2065" y="1551"/>
            <a:chExt cx="1628" cy="1988"/>
          </a:xfrm>
        </p:grpSpPr>
        <p:sp>
          <p:nvSpPr>
            <p:cNvPr id="9" name="Freeform 10"/>
            <p:cNvSpPr>
              <a:spLocks/>
            </p:cNvSpPr>
            <p:nvPr/>
          </p:nvSpPr>
          <p:spPr bwMode="auto">
            <a:xfrm>
              <a:off x="2781" y="1976"/>
              <a:ext cx="330" cy="336"/>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0" name="Freeform 11"/>
            <p:cNvSpPr>
              <a:spLocks/>
            </p:cNvSpPr>
            <p:nvPr/>
          </p:nvSpPr>
          <p:spPr bwMode="auto">
            <a:xfrm>
              <a:off x="2813" y="1930"/>
              <a:ext cx="304" cy="131"/>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1" name="Freeform 12"/>
            <p:cNvSpPr>
              <a:spLocks/>
            </p:cNvSpPr>
            <p:nvPr/>
          </p:nvSpPr>
          <p:spPr bwMode="auto">
            <a:xfrm>
              <a:off x="2889" y="1838"/>
              <a:ext cx="516" cy="634"/>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2" name="Freeform 13"/>
            <p:cNvSpPr>
              <a:spLocks/>
            </p:cNvSpPr>
            <p:nvPr/>
          </p:nvSpPr>
          <p:spPr bwMode="auto">
            <a:xfrm>
              <a:off x="3192" y="2045"/>
              <a:ext cx="44" cy="88"/>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 name="Freeform 14"/>
            <p:cNvSpPr>
              <a:spLocks/>
            </p:cNvSpPr>
            <p:nvPr/>
          </p:nvSpPr>
          <p:spPr bwMode="auto">
            <a:xfrm>
              <a:off x="3158" y="1562"/>
              <a:ext cx="544" cy="453"/>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 name="Freeform 15"/>
            <p:cNvSpPr>
              <a:spLocks/>
            </p:cNvSpPr>
            <p:nvPr/>
          </p:nvSpPr>
          <p:spPr bwMode="auto">
            <a:xfrm>
              <a:off x="3156" y="2056"/>
              <a:ext cx="24" cy="91"/>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5" name="Freeform 16"/>
            <p:cNvSpPr>
              <a:spLocks/>
            </p:cNvSpPr>
            <p:nvPr/>
          </p:nvSpPr>
          <p:spPr bwMode="auto">
            <a:xfrm>
              <a:off x="3154" y="1810"/>
              <a:ext cx="12" cy="91"/>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6" name="Freeform 17"/>
            <p:cNvSpPr>
              <a:spLocks/>
            </p:cNvSpPr>
            <p:nvPr/>
          </p:nvSpPr>
          <p:spPr bwMode="auto">
            <a:xfrm>
              <a:off x="3061" y="1830"/>
              <a:ext cx="91" cy="75"/>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7" name="Freeform 18"/>
            <p:cNvSpPr>
              <a:spLocks/>
            </p:cNvSpPr>
            <p:nvPr/>
          </p:nvSpPr>
          <p:spPr bwMode="auto">
            <a:xfrm>
              <a:off x="2470" y="1823"/>
              <a:ext cx="415" cy="671"/>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8" name="Freeform 19"/>
            <p:cNvSpPr>
              <a:spLocks/>
            </p:cNvSpPr>
            <p:nvPr/>
          </p:nvSpPr>
          <p:spPr bwMode="auto">
            <a:xfrm>
              <a:off x="2519" y="1543"/>
              <a:ext cx="363" cy="395"/>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9" name="Freeform 20"/>
            <p:cNvSpPr>
              <a:spLocks/>
            </p:cNvSpPr>
            <p:nvPr/>
          </p:nvSpPr>
          <p:spPr bwMode="auto">
            <a:xfrm>
              <a:off x="2920" y="1819"/>
              <a:ext cx="95"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0" name="Freeform 21"/>
            <p:cNvSpPr>
              <a:spLocks/>
            </p:cNvSpPr>
            <p:nvPr/>
          </p:nvSpPr>
          <p:spPr bwMode="auto">
            <a:xfrm flipH="1">
              <a:off x="2880" y="1779"/>
              <a:ext cx="26" cy="91"/>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1" name="Freeform 22"/>
            <p:cNvSpPr>
              <a:spLocks/>
            </p:cNvSpPr>
            <p:nvPr/>
          </p:nvSpPr>
          <p:spPr bwMode="auto">
            <a:xfrm>
              <a:off x="2676" y="1959"/>
              <a:ext cx="81" cy="67"/>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2" name="Freeform 23"/>
            <p:cNvSpPr>
              <a:spLocks/>
            </p:cNvSpPr>
            <p:nvPr/>
          </p:nvSpPr>
          <p:spPr bwMode="auto">
            <a:xfrm>
              <a:off x="2708" y="1992"/>
              <a:ext cx="83" cy="76"/>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3" name="Freeform 24"/>
            <p:cNvSpPr>
              <a:spLocks/>
            </p:cNvSpPr>
            <p:nvPr/>
          </p:nvSpPr>
          <p:spPr bwMode="auto">
            <a:xfrm>
              <a:off x="2628" y="2365"/>
              <a:ext cx="324"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4" name="Freeform 25"/>
            <p:cNvSpPr>
              <a:spLocks/>
            </p:cNvSpPr>
            <p:nvPr/>
          </p:nvSpPr>
          <p:spPr bwMode="auto">
            <a:xfrm>
              <a:off x="2611" y="2858"/>
              <a:ext cx="371" cy="679"/>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5" name="Freeform 26"/>
            <p:cNvSpPr>
              <a:spLocks/>
            </p:cNvSpPr>
            <p:nvPr/>
          </p:nvSpPr>
          <p:spPr bwMode="auto">
            <a:xfrm>
              <a:off x="2074" y="2761"/>
              <a:ext cx="693" cy="360"/>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27" name="Rectangle 26"/>
          <p:cNvSpPr/>
          <p:nvPr/>
        </p:nvSpPr>
        <p:spPr>
          <a:xfrm>
            <a:off x="457200" y="2170113"/>
            <a:ext cx="4572000" cy="954087"/>
          </a:xfrm>
          <a:prstGeom prst="rect">
            <a:avLst/>
          </a:prstGeom>
        </p:spPr>
        <p:txBody>
          <a:bodyPr>
            <a:spAutoFit/>
          </a:bodyPr>
          <a:lstStyle/>
          <a:p>
            <a:pPr eaLnBrk="0" hangingPunct="0">
              <a:defRPr/>
            </a:pPr>
            <a:r>
              <a:rPr lang="en-US" dirty="0">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Is this </a:t>
            </a:r>
            <a:r>
              <a:rPr lang="en-US" dirty="0">
                <a:effectLst>
                  <a:outerShdw blurRad="38100" dist="38100" dir="2700000" algn="tl">
                    <a:srgbClr val="000000"/>
                  </a:outerShdw>
                </a:effectLst>
                <a:cs typeface="+mn-cs"/>
              </a:rPr>
              <a:t>legal?</a:t>
            </a:r>
          </a:p>
          <a:p>
            <a:pPr eaLnBrk="0" hangingPunct="0">
              <a:defRPr/>
            </a:pPr>
            <a:r>
              <a:rPr lang="en-US" i="1" dirty="0">
                <a:solidFill>
                  <a:schemeClr val="accent2"/>
                </a:solidFill>
                <a:effectLst>
                  <a:outerShdw blurRad="38100" dist="38100" dir="2700000" algn="tl">
                    <a:srgbClr val="000000"/>
                  </a:outerShdw>
                </a:effectLst>
                <a:cs typeface="+mn-cs"/>
              </a:rPr>
              <a:t>f(</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 = h(x/</a:t>
            </a:r>
            <a:r>
              <a:rPr lang="en-US" i="1" dirty="0" err="1">
                <a:solidFill>
                  <a:schemeClr val="accent2"/>
                </a:solidFill>
                <a:effectLst>
                  <a:outerShdw blurRad="38100" dist="38100" dir="2700000" algn="tl">
                    <a:srgbClr val="000000"/>
                  </a:outerShdw>
                </a:effectLst>
                <a:cs typeface="+mn-cs"/>
              </a:rPr>
              <a:t>2,y+5,f</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-1))</a:t>
            </a:r>
            <a:r>
              <a:rPr lang="en-US" dirty="0">
                <a:effectLst>
                  <a:outerShdw blurRad="38100" dist="38100" dir="2700000" algn="tl">
                    <a:srgbClr val="000000"/>
                  </a:outerShdw>
                </a:effectLst>
                <a:cs typeface="+mn-cs"/>
              </a:rPr>
              <a:t> </a:t>
            </a:r>
            <a:endParaRPr lang="en-CA" dirty="0">
              <a:cs typeface="+mn-cs"/>
            </a:endParaRPr>
          </a:p>
        </p:txBody>
      </p:sp>
      <p:sp>
        <p:nvSpPr>
          <p:cNvPr id="29" name="Rounded Rectangular Callout 28"/>
          <p:cNvSpPr>
            <a:spLocks noChangeArrowheads="1"/>
          </p:cNvSpPr>
          <p:nvPr/>
        </p:nvSpPr>
        <p:spPr bwMode="auto">
          <a:xfrm>
            <a:off x="2133600" y="3305175"/>
            <a:ext cx="5438775" cy="2486025"/>
          </a:xfrm>
          <a:prstGeom prst="wedgeRoundRectCallout">
            <a:avLst>
              <a:gd name="adj1" fmla="val 60983"/>
              <a:gd name="adj2" fmla="val 28758"/>
              <a:gd name="adj3" fmla="val 16667"/>
            </a:avLst>
          </a:prstGeom>
          <a:noFill/>
          <a:ln w="25400" cap="sq" algn="ctr">
            <a:solidFill>
              <a:schemeClr val="hlink"/>
            </a:solidFill>
            <a:round/>
            <a:headEnd/>
            <a:tailEnd/>
          </a:ln>
        </p:spPr>
        <p:txBody>
          <a:bodyPr lIns="274320" rIns="274320">
            <a:spAutoFit/>
          </a:bodyPr>
          <a:lstStyle/>
          <a:p>
            <a:pPr algn="ctr" eaLnBrk="0" hangingPunct="0">
              <a:defRPr/>
            </a:pPr>
            <a:r>
              <a:rPr lang="en-US">
                <a:effectLst>
                  <a:outerShdw blurRad="38100" dist="38100" dir="2700000" algn="tl">
                    <a:srgbClr val="000000"/>
                  </a:outerShdw>
                </a:effectLst>
                <a:cs typeface="+mn-cs"/>
              </a:rPr>
              <a:t>Not </a:t>
            </a:r>
            <a:r>
              <a:rPr lang="en-US" dirty="0">
                <a:effectLst>
                  <a:outerShdw blurRad="38100" dist="38100" dir="2700000" algn="tl">
                    <a:srgbClr val="000000"/>
                  </a:outerShdw>
                </a:effectLst>
                <a:cs typeface="+mn-cs"/>
              </a:rPr>
              <a:t>officially.</a:t>
            </a:r>
          </a:p>
          <a:p>
            <a:pPr algn="ctr" eaLnBrk="0" hangingPunct="0">
              <a:defRPr/>
            </a:pPr>
            <a:r>
              <a:rPr lang="en-US">
                <a:effectLst>
                  <a:outerShdw blurRad="38100" dist="38100" dir="2700000" algn="tl">
                    <a:srgbClr val="000000"/>
                  </a:outerShdw>
                </a:effectLst>
                <a:cs typeface="+mn-cs"/>
              </a:rPr>
              <a:t>But </a:t>
            </a:r>
            <a:r>
              <a:rPr lang="en-US" dirty="0">
                <a:effectLst>
                  <a:outerShdw blurRad="38100" dist="38100" dir="2700000" algn="tl">
                    <a:srgbClr val="000000"/>
                  </a:outerShdw>
                </a:effectLst>
                <a:cs typeface="+mn-cs"/>
              </a:rPr>
              <a:t>you can legally define</a:t>
            </a:r>
          </a:p>
          <a:p>
            <a:pPr algn="ctr" eaLnBrk="0" hangingPunct="0">
              <a:defRPr/>
            </a:pPr>
            <a:r>
              <a:rPr lang="en-US" i="1" dirty="0">
                <a:solidFill>
                  <a:schemeClr val="accent2"/>
                </a:solidFill>
                <a:effectLst>
                  <a:outerShdw blurRad="38100" dist="38100" dir="2700000" algn="tl">
                    <a:srgbClr val="000000"/>
                  </a:outerShdw>
                </a:effectLst>
                <a:cs typeface="+mn-cs"/>
              </a:rPr>
              <a:t>h’(</a:t>
            </a:r>
            <a:r>
              <a:rPr lang="en-US" i="1" dirty="0" err="1">
                <a:solidFill>
                  <a:schemeClr val="accent2"/>
                </a:solidFill>
                <a:effectLst>
                  <a:outerShdw blurRad="38100" dist="38100" dir="2700000" algn="tl">
                    <a:srgbClr val="000000"/>
                  </a:outerShdw>
                </a:effectLst>
                <a:cs typeface="+mn-cs"/>
              </a:rPr>
              <a:t>x,y,c</a:t>
            </a:r>
            <a:r>
              <a:rPr lang="en-US" i="1" dirty="0">
                <a:solidFill>
                  <a:schemeClr val="accent2"/>
                </a:solidFill>
                <a:effectLst>
                  <a:outerShdw blurRad="38100" dist="38100" dir="2700000" algn="tl">
                    <a:srgbClr val="000000"/>
                  </a:outerShdw>
                </a:effectLst>
                <a:cs typeface="+mn-cs"/>
              </a:rPr>
              <a:t>) = h(x/</a:t>
            </a:r>
            <a:r>
              <a:rPr lang="en-US" i="1" dirty="0" err="1">
                <a:solidFill>
                  <a:schemeClr val="accent2"/>
                </a:solidFill>
                <a:effectLst>
                  <a:outerShdw blurRad="38100" dist="38100" dir="2700000" algn="tl">
                    <a:srgbClr val="000000"/>
                  </a:outerShdw>
                </a:effectLst>
                <a:cs typeface="+mn-cs"/>
              </a:rPr>
              <a:t>2,y+5,c</a:t>
            </a:r>
            <a:r>
              <a:rPr lang="en-US" i="1" dirty="0">
                <a:solidFill>
                  <a:schemeClr val="accent2"/>
                </a:solidFill>
                <a:effectLst>
                  <a:outerShdw blurRad="38100" dist="38100" dir="2700000" algn="tl">
                    <a:srgbClr val="000000"/>
                  </a:outerShdw>
                </a:effectLst>
                <a:cs typeface="+mn-cs"/>
              </a:rPr>
              <a:t>)</a:t>
            </a:r>
            <a:r>
              <a:rPr lang="en-US" dirty="0">
                <a:effectLst>
                  <a:outerShdw blurRad="38100" dist="38100" dir="2700000" algn="tl">
                    <a:srgbClr val="000000"/>
                  </a:outerShdw>
                </a:effectLst>
                <a:cs typeface="+mn-cs"/>
              </a:rPr>
              <a:t> </a:t>
            </a:r>
          </a:p>
          <a:p>
            <a:pPr algn="ctr" eaLnBrk="0" hangingPunct="0">
              <a:defRPr/>
            </a:pPr>
            <a:r>
              <a:rPr lang="en-US">
                <a:effectLst>
                  <a:outerShdw blurRad="38100" dist="38100" dir="2700000" algn="tl">
                    <a:srgbClr val="000000"/>
                  </a:outerShdw>
                </a:effectLst>
                <a:cs typeface="+mn-cs"/>
              </a:rPr>
              <a:t>and then </a:t>
            </a:r>
            <a:r>
              <a:rPr lang="en-US" dirty="0">
                <a:effectLst>
                  <a:outerShdw blurRad="38100" dist="38100" dir="2700000" algn="tl">
                    <a:srgbClr val="000000"/>
                  </a:outerShdw>
                </a:effectLst>
                <a:cs typeface="+mn-cs"/>
              </a:rPr>
              <a:t>define</a:t>
            </a:r>
            <a:endParaRPr lang="en-CA" dirty="0">
              <a:cs typeface="+mn-cs"/>
            </a:endParaRPr>
          </a:p>
          <a:p>
            <a:pPr algn="ctr" eaLnBrk="0" hangingPunct="0">
              <a:defRPr/>
            </a:pPr>
            <a:r>
              <a:rPr lang="en-US" i="1" dirty="0">
                <a:solidFill>
                  <a:schemeClr val="accent2"/>
                </a:solidFill>
                <a:effectLst>
                  <a:outerShdw blurRad="38100" dist="38100" dir="2700000" algn="tl">
                    <a:srgbClr val="000000"/>
                  </a:outerShdw>
                </a:effectLst>
                <a:cs typeface="+mn-cs"/>
              </a:rPr>
              <a:t>f(</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 = h’(</a:t>
            </a:r>
            <a:r>
              <a:rPr lang="en-US" i="1" dirty="0" err="1">
                <a:solidFill>
                  <a:schemeClr val="accent2"/>
                </a:solidFill>
                <a:effectLst>
                  <a:outerShdw blurRad="38100" dist="38100" dir="2700000" algn="tl">
                    <a:srgbClr val="000000"/>
                  </a:outerShdw>
                </a:effectLst>
                <a:cs typeface="+mn-cs"/>
              </a:rPr>
              <a:t>x,y,f</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-1))</a:t>
            </a:r>
            <a:r>
              <a:rPr lang="en-US" dirty="0">
                <a:effectLst>
                  <a:outerShdw blurRad="38100" dist="38100" dir="2700000" algn="tl">
                    <a:srgbClr val="000000"/>
                  </a:outerShdw>
                </a:effectLst>
                <a:cs typeface="+mn-cs"/>
              </a:rPr>
              <a:t> </a:t>
            </a:r>
            <a:endParaRPr lang="en-CA" dirty="0">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500" fill="hold"/>
                                        <p:tgtEl>
                                          <p:spTgt spid="27"/>
                                        </p:tgtEl>
                                        <p:attrNameLst>
                                          <p:attrName>ppt_x</p:attrName>
                                        </p:attrNameLst>
                                      </p:cBhvr>
                                      <p:tavLst>
                                        <p:tav tm="0">
                                          <p:val>
                                            <p:strVal val="0-#ppt_w/2"/>
                                          </p:val>
                                        </p:tav>
                                        <p:tav tm="100000">
                                          <p:val>
                                            <p:strVal val="#ppt_x"/>
                                          </p:val>
                                        </p:tav>
                                      </p:tavLst>
                                    </p:anim>
                                    <p:anim calcmode="lin" valueType="num">
                                      <p:cBhvr additive="base">
                                        <p:cTn id="8" dur="500" fill="hold"/>
                                        <p:tgtEl>
                                          <p:spTgt spid="2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29"/>
                                        </p:tgtEl>
                                        <p:attrNameLst>
                                          <p:attrName>style.visibility</p:attrName>
                                        </p:attrNameLst>
                                      </p:cBhvr>
                                      <p:to>
                                        <p:strVal val="visible"/>
                                      </p:to>
                                    </p:set>
                                    <p:anim calcmode="lin" valueType="num">
                                      <p:cBhvr additive="base">
                                        <p:cTn id="13" dur="500" fill="hold"/>
                                        <p:tgtEl>
                                          <p:spTgt spid="29"/>
                                        </p:tgtEl>
                                        <p:attrNameLst>
                                          <p:attrName>ppt_x</p:attrName>
                                        </p:attrNameLst>
                                      </p:cBhvr>
                                      <p:tavLst>
                                        <p:tav tm="0">
                                          <p:val>
                                            <p:strVal val="1+#ppt_w/2"/>
                                          </p:val>
                                        </p:tav>
                                        <p:tav tm="100000">
                                          <p:val>
                                            <p:strVal val="#ppt_x"/>
                                          </p:val>
                                        </p:tav>
                                      </p:tavLst>
                                    </p:anim>
                                    <p:anim calcmode="lin" valueType="num">
                                      <p:cBhvr additive="base">
                                        <p:cTn id="14" dur="500" fill="hold"/>
                                        <p:tgtEl>
                                          <p:spTgt spid="2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9" grpId="0" animBg="1"/>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82"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to </a:t>
            </a:r>
            <a:r>
              <a:rPr lang="en-US" sz="3600" b="1" dirty="0">
                <a:solidFill>
                  <a:schemeClr val="tx2"/>
                </a:solidFill>
                <a:effectLst>
                  <a:outerShdw blurRad="38100" dist="38100" dir="2700000" algn="tl">
                    <a:srgbClr val="000000"/>
                  </a:outerShdw>
                </a:effectLst>
                <a:latin typeface="Arial Rounded MT Bold" pitchFamily="34" charset="0"/>
                <a:cs typeface="+mn-cs"/>
              </a:rPr>
              <a:t>Grammar</a:t>
            </a:r>
          </a:p>
        </p:txBody>
      </p:sp>
      <p:grpSp>
        <p:nvGrpSpPr>
          <p:cNvPr id="2" name="Group 52"/>
          <p:cNvGrpSpPr>
            <a:grpSpLocks/>
          </p:cNvGrpSpPr>
          <p:nvPr/>
        </p:nvGrpSpPr>
        <p:grpSpPr bwMode="auto">
          <a:xfrm>
            <a:off x="0" y="847725"/>
            <a:ext cx="3695700" cy="1057275"/>
            <a:chOff x="0" y="847725"/>
            <a:chExt cx="3695700" cy="1057275"/>
          </a:xfrm>
        </p:grpSpPr>
        <p:sp>
          <p:nvSpPr>
            <p:cNvPr id="23" name="Text Box 43"/>
            <p:cNvSpPr txBox="1">
              <a:spLocks noChangeArrowheads="1"/>
            </p:cNvSpPr>
            <p:nvPr/>
          </p:nvSpPr>
          <p:spPr bwMode="auto">
            <a:xfrm>
              <a:off x="609600" y="1368425"/>
              <a:ext cx="3086100" cy="523875"/>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sym typeface="Symbol"/>
                </a:rPr>
                <a:t>Q</a:t>
              </a:r>
              <a:r>
                <a:rPr lang="en-US" baseline="-25000">
                  <a:effectLst>
                    <a:outerShdw blurRad="38100" dist="38100" dir="2700000" algn="tl">
                      <a:srgbClr val="000000"/>
                    </a:outerShdw>
                  </a:effectLst>
                  <a:cs typeface="+mn-cs"/>
                  <a:sym typeface="Symbol"/>
                </a:rPr>
                <a:t>start</a:t>
              </a:r>
              <a:r>
                <a:rPr lang="en-US">
                  <a:effectLst>
                    <a:outerShdw blurRad="38100" dist="38100" dir="2700000" algn="tl">
                      <a:srgbClr val="000000"/>
                    </a:outerShdw>
                  </a:effectLst>
                  <a:cs typeface="+mn-cs"/>
                </a:rPr>
                <a:t>1011010</a:t>
              </a:r>
              <a:r>
                <a:rPr lang="en-US" dirty="0">
                  <a:effectLst>
                    <a:outerShdw blurRad="38100" dist="38100" dir="2700000" algn="tl">
                      <a:srgbClr val="000000"/>
                    </a:outerShdw>
                  </a:effectLst>
                  <a:cs typeface="+mn-cs"/>
                  <a:sym typeface="Symbol"/>
                </a:rPr>
                <a:t></a:t>
              </a:r>
              <a:endParaRPr lang="en-US" dirty="0">
                <a:effectLst>
                  <a:outerShdw blurRad="38100" dist="38100" dir="2700000" algn="tl">
                    <a:srgbClr val="000000"/>
                  </a:outerShdw>
                </a:effectLst>
                <a:cs typeface="+mn-cs"/>
              </a:endParaRPr>
            </a:p>
          </p:txBody>
        </p:sp>
        <p:sp>
          <p:nvSpPr>
            <p:cNvPr id="19" name="Rectangle 18"/>
            <p:cNvSpPr/>
            <p:nvPr/>
          </p:nvSpPr>
          <p:spPr>
            <a:xfrm>
              <a:off x="1404938" y="847725"/>
              <a:ext cx="1679575" cy="523875"/>
            </a:xfrm>
            <a:prstGeom prst="rect">
              <a:avLst/>
            </a:prstGeom>
          </p:spPr>
          <p:txBody>
            <a:bodyPr wrap="none">
              <a:spAutoFit/>
            </a:bodyPr>
            <a:lstStyle/>
            <a:p>
              <a:pPr algn="ctr" eaLnBrk="0" hangingPunct="0">
                <a:defRPr/>
              </a:pPr>
              <a:r>
                <a:rPr lang="en-US" u="sng" dirty="0">
                  <a:solidFill>
                    <a:schemeClr val="tx2"/>
                  </a:solidFill>
                  <a:effectLst>
                    <a:outerShdw blurRad="38100" dist="38100" dir="2700000" algn="tl">
                      <a:srgbClr val="000000"/>
                    </a:outerShdw>
                  </a:effectLst>
                  <a:cs typeface="+mn-cs"/>
                </a:rPr>
                <a:t>Beginning</a:t>
              </a:r>
              <a:endParaRPr lang="en-CA" u="sng" dirty="0">
                <a:solidFill>
                  <a:schemeClr val="tx2"/>
                </a:solidFill>
                <a:cs typeface="+mn-cs"/>
              </a:endParaRPr>
            </a:p>
          </p:txBody>
        </p:sp>
        <p:sp>
          <p:nvSpPr>
            <p:cNvPr id="22" name="Rectangle 21"/>
            <p:cNvSpPr/>
            <p:nvPr/>
          </p:nvSpPr>
          <p:spPr bwMode="auto">
            <a:xfrm>
              <a:off x="0" y="1381125"/>
              <a:ext cx="822325" cy="523875"/>
            </a:xfrm>
            <a:prstGeom prst="rect">
              <a:avLst/>
            </a:prstGeom>
          </p:spPr>
          <p:txBody>
            <a:bodyPr wrap="none">
              <a:spAutoFit/>
            </a:bodyPr>
            <a:lstStyle/>
            <a:p>
              <a:pPr eaLnBrk="0" hangingPunct="0">
                <a:defRPr/>
              </a:pPr>
              <a:r>
                <a:rPr lang="en-US" u="sng">
                  <a:solidFill>
                    <a:schemeClr val="tx2"/>
                  </a:solidFill>
                  <a:effectLst>
                    <a:outerShdw blurRad="38100" dist="38100" dir="2700000" algn="tl">
                      <a:srgbClr val="000000"/>
                    </a:outerShdw>
                  </a:effectLst>
                  <a:cs typeface="+mn-cs"/>
                </a:rPr>
                <a:t>TM</a:t>
              </a:r>
              <a:r>
                <a:rPr lang="en-US" u="sng" dirty="0">
                  <a:solidFill>
                    <a:schemeClr val="tx2"/>
                  </a:solidFill>
                  <a:effectLst>
                    <a:outerShdw blurRad="38100" dist="38100" dir="2700000" algn="tl">
                      <a:srgbClr val="000000"/>
                    </a:outerShdw>
                  </a:effectLst>
                  <a:cs typeface="+mn-cs"/>
                </a:rPr>
                <a:t>:</a:t>
              </a:r>
              <a:endParaRPr lang="en-CA" u="sng" dirty="0">
                <a:solidFill>
                  <a:schemeClr val="tx2"/>
                </a:solidFill>
                <a:effectLst>
                  <a:outerShdw blurRad="38100" dist="38100" dir="2700000" algn="tl">
                    <a:srgbClr val="000000">
                      <a:alpha val="43137"/>
                    </a:srgbClr>
                  </a:outerShdw>
                </a:effectLst>
                <a:cs typeface="+mn-cs"/>
              </a:endParaRPr>
            </a:p>
          </p:txBody>
        </p:sp>
      </p:grpSp>
      <p:sp>
        <p:nvSpPr>
          <p:cNvPr id="29" name="Rectangle 3"/>
          <p:cNvSpPr>
            <a:spLocks noChangeArrowheads="1"/>
          </p:cNvSpPr>
          <p:nvPr/>
        </p:nvSpPr>
        <p:spPr bwMode="auto">
          <a:xfrm>
            <a:off x="963613" y="2057400"/>
            <a:ext cx="7113587" cy="519113"/>
          </a:xfrm>
          <a:prstGeom prst="rect">
            <a:avLst/>
          </a:prstGeom>
          <a:noFill/>
          <a:ln w="38100" cap="sq">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TM </a:t>
            </a:r>
            <a:r>
              <a:rPr lang="en-US">
                <a:solidFill>
                  <a:srgbClr val="FF0000"/>
                </a:solidFill>
                <a:effectLst>
                  <a:outerShdw blurRad="38100" dist="38100" dir="2700000" algn="tl">
                    <a:srgbClr val="000000"/>
                  </a:outerShdw>
                </a:effectLst>
                <a:cs typeface="+mn-cs"/>
              </a:rPr>
              <a:t>starting</a:t>
            </a:r>
            <a:r>
              <a:rPr lang="en-US">
                <a:effectLst>
                  <a:outerShdw blurRad="38100" dist="38100" dir="2700000" algn="tl">
                    <a:srgbClr val="000000"/>
                  </a:outerShdw>
                </a:effectLst>
                <a:cs typeface="+mn-cs"/>
              </a:rPr>
              <a:t> configuration on input </a:t>
            </a:r>
            <a:r>
              <a:rPr lang="en-US" dirty="0">
                <a:effectLst>
                  <a:outerShdw blurRad="38100" dist="38100" dir="2700000" algn="tl">
                    <a:srgbClr val="000000"/>
                  </a:outerShdw>
                </a:effectLst>
                <a:cs typeface="+mn-cs"/>
              </a:rPr>
              <a:t>10110110:</a:t>
            </a:r>
          </a:p>
        </p:txBody>
      </p:sp>
      <p:grpSp>
        <p:nvGrpSpPr>
          <p:cNvPr id="3" name="Group 99"/>
          <p:cNvGrpSpPr>
            <a:grpSpLocks/>
          </p:cNvGrpSpPr>
          <p:nvPr/>
        </p:nvGrpSpPr>
        <p:grpSpPr bwMode="auto">
          <a:xfrm>
            <a:off x="1517650" y="2667000"/>
            <a:ext cx="5638800" cy="1219200"/>
            <a:chOff x="838200" y="1295400"/>
            <a:chExt cx="5638800" cy="1219200"/>
          </a:xfrm>
        </p:grpSpPr>
        <p:sp>
          <p:nvSpPr>
            <p:cNvPr id="31" name="Line 13"/>
            <p:cNvSpPr>
              <a:spLocks noChangeShapeType="1"/>
            </p:cNvSpPr>
            <p:nvPr/>
          </p:nvSpPr>
          <p:spPr bwMode="auto">
            <a:xfrm>
              <a:off x="1752600" y="1371600"/>
              <a:ext cx="0" cy="395288"/>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2" name="AutoShape 20"/>
            <p:cNvSpPr>
              <a:spLocks noChangeArrowheads="1"/>
            </p:cNvSpPr>
            <p:nvPr/>
          </p:nvSpPr>
          <p:spPr bwMode="auto">
            <a:xfrm rot="16200000">
              <a:off x="1981200" y="1752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267275" name="Group 50"/>
            <p:cNvGrpSpPr>
              <a:grpSpLocks/>
            </p:cNvGrpSpPr>
            <p:nvPr/>
          </p:nvGrpSpPr>
          <p:grpSpPr bwMode="auto">
            <a:xfrm>
              <a:off x="1752600" y="1368425"/>
              <a:ext cx="4724400" cy="401638"/>
              <a:chOff x="1752600" y="1368425"/>
              <a:chExt cx="4724400" cy="401638"/>
            </a:xfrm>
          </p:grpSpPr>
          <p:sp>
            <p:nvSpPr>
              <p:cNvPr id="36" name="Rectangle 8"/>
              <p:cNvSpPr>
                <a:spLocks noChangeArrowheads="1"/>
              </p:cNvSpPr>
              <p:nvPr/>
            </p:nvSpPr>
            <p:spPr bwMode="auto">
              <a:xfrm>
                <a:off x="2895600" y="1368425"/>
                <a:ext cx="571500" cy="395288"/>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37" name="Rectangle 9"/>
              <p:cNvSpPr>
                <a:spLocks noChangeArrowheads="1"/>
              </p:cNvSpPr>
              <p:nvPr/>
            </p:nvSpPr>
            <p:spPr bwMode="auto">
              <a:xfrm>
                <a:off x="2324100" y="1371600"/>
                <a:ext cx="571500" cy="395288"/>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38" name="Rectangle 10"/>
              <p:cNvSpPr>
                <a:spLocks noChangeArrowheads="1"/>
              </p:cNvSpPr>
              <p:nvPr/>
            </p:nvSpPr>
            <p:spPr bwMode="auto">
              <a:xfrm>
                <a:off x="1752600" y="1371600"/>
                <a:ext cx="571500" cy="395288"/>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39" name="Line 11"/>
              <p:cNvSpPr>
                <a:spLocks noChangeShapeType="1"/>
              </p:cNvSpPr>
              <p:nvPr/>
            </p:nvSpPr>
            <p:spPr bwMode="auto">
              <a:xfrm>
                <a:off x="1752600" y="1371600"/>
                <a:ext cx="342900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40" name="Line 12"/>
              <p:cNvSpPr>
                <a:spLocks noChangeShapeType="1"/>
              </p:cNvSpPr>
              <p:nvPr/>
            </p:nvSpPr>
            <p:spPr bwMode="auto">
              <a:xfrm>
                <a:off x="1752600" y="1766888"/>
                <a:ext cx="342900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41" name="Line 14"/>
              <p:cNvSpPr>
                <a:spLocks noChangeShapeType="1"/>
              </p:cNvSpPr>
              <p:nvPr/>
            </p:nvSpPr>
            <p:spPr bwMode="auto">
              <a:xfrm>
                <a:off x="2324100" y="1371600"/>
                <a:ext cx="0" cy="395288"/>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42" name="Line 15"/>
              <p:cNvSpPr>
                <a:spLocks noChangeShapeType="1"/>
              </p:cNvSpPr>
              <p:nvPr/>
            </p:nvSpPr>
            <p:spPr bwMode="auto">
              <a:xfrm>
                <a:off x="2895600" y="1371600"/>
                <a:ext cx="0" cy="395288"/>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43" name="Line 21"/>
              <p:cNvSpPr>
                <a:spLocks noChangeShapeType="1"/>
              </p:cNvSpPr>
              <p:nvPr/>
            </p:nvSpPr>
            <p:spPr bwMode="auto">
              <a:xfrm>
                <a:off x="5867400" y="17637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44" name="Line 41"/>
              <p:cNvSpPr>
                <a:spLocks noChangeShapeType="1"/>
              </p:cNvSpPr>
              <p:nvPr/>
            </p:nvSpPr>
            <p:spPr bwMode="auto">
              <a:xfrm>
                <a:off x="5867400" y="13716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45" name="Rectangle 44"/>
              <p:cNvSpPr>
                <a:spLocks noChangeArrowheads="1"/>
              </p:cNvSpPr>
              <p:nvPr/>
            </p:nvSpPr>
            <p:spPr bwMode="auto">
              <a:xfrm>
                <a:off x="3467100" y="1371600"/>
                <a:ext cx="571500" cy="395288"/>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latin typeface="Comic Sans MS" pitchFamily="66" charset="0"/>
                    <a:cs typeface="+mn-cs"/>
                  </a:rPr>
                  <a:t>1</a:t>
                </a:r>
              </a:p>
            </p:txBody>
          </p:sp>
          <p:sp>
            <p:nvSpPr>
              <p:cNvPr id="46" name="Rectangle 45"/>
              <p:cNvSpPr>
                <a:spLocks noChangeArrowheads="1"/>
              </p:cNvSpPr>
              <p:nvPr/>
            </p:nvSpPr>
            <p:spPr bwMode="auto">
              <a:xfrm>
                <a:off x="4038600" y="1368425"/>
                <a:ext cx="571500" cy="395288"/>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47" name="Rectangle 46"/>
              <p:cNvSpPr>
                <a:spLocks noChangeArrowheads="1"/>
              </p:cNvSpPr>
              <p:nvPr/>
            </p:nvSpPr>
            <p:spPr bwMode="auto">
              <a:xfrm>
                <a:off x="4614863" y="1371600"/>
                <a:ext cx="571500" cy="395288"/>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48" name="Rectangle 47"/>
              <p:cNvSpPr>
                <a:spLocks noChangeArrowheads="1"/>
              </p:cNvSpPr>
              <p:nvPr/>
            </p:nvSpPr>
            <p:spPr bwMode="auto">
              <a:xfrm>
                <a:off x="5186363" y="1374775"/>
                <a:ext cx="571500" cy="395288"/>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grpSp>
        <p:pic>
          <p:nvPicPr>
            <p:cNvPr id="267276"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8200" y="1371600"/>
              <a:ext cx="696319"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 name="Rectangle 48"/>
            <p:cNvSpPr>
              <a:spLocks noChangeArrowheads="1"/>
            </p:cNvSpPr>
            <p:nvPr/>
          </p:nvSpPr>
          <p:spPr bwMode="auto">
            <a:xfrm>
              <a:off x="914400" y="1295400"/>
              <a:ext cx="1144588" cy="523875"/>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r>
                <a:rPr lang="en-US" baseline="-25000">
                  <a:solidFill>
                    <a:schemeClr val="accent2"/>
                  </a:solidFill>
                  <a:effectLst>
                    <a:outerShdw blurRad="38100" dist="38100" dir="2700000" algn="tl">
                      <a:srgbClr val="000000"/>
                    </a:outerShdw>
                  </a:effectLst>
                  <a:cs typeface="+mn-cs"/>
                </a:rPr>
                <a:t>start</a:t>
              </a:r>
              <a:endParaRPr lang="en-US" baseline="-25000" dirty="0">
                <a:solidFill>
                  <a:schemeClr val="accent2"/>
                </a:solidFill>
                <a:effectLst>
                  <a:outerShdw blurRad="38100" dist="38100" dir="2700000" algn="tl">
                    <a:srgbClr val="000000"/>
                  </a:outerShdw>
                </a:effectLst>
                <a:cs typeface="+mn-cs"/>
              </a:endParaRPr>
            </a:p>
          </p:txBody>
        </p:sp>
      </p:grpSp>
      <p:grpSp>
        <p:nvGrpSpPr>
          <p:cNvPr id="5" name="Group 76"/>
          <p:cNvGrpSpPr>
            <a:grpSpLocks/>
          </p:cNvGrpSpPr>
          <p:nvPr/>
        </p:nvGrpSpPr>
        <p:grpSpPr bwMode="auto">
          <a:xfrm>
            <a:off x="1190625" y="4038600"/>
            <a:ext cx="4676775" cy="533400"/>
            <a:chOff x="601507" y="4648200"/>
            <a:chExt cx="4677422" cy="533400"/>
          </a:xfrm>
        </p:grpSpPr>
        <p:sp>
          <p:nvSpPr>
            <p:cNvPr id="50" name="Text Box 43"/>
            <p:cNvSpPr txBox="1">
              <a:spLocks noChangeArrowheads="1"/>
            </p:cNvSpPr>
            <p:nvPr/>
          </p:nvSpPr>
          <p:spPr bwMode="auto">
            <a:xfrm>
              <a:off x="2192402" y="4648200"/>
              <a:ext cx="3086527" cy="523875"/>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sym typeface="Symbol"/>
                </a:rPr>
                <a:t>Q</a:t>
              </a:r>
              <a:r>
                <a:rPr lang="en-US" baseline="-25000">
                  <a:effectLst>
                    <a:outerShdw blurRad="38100" dist="38100" dir="2700000" algn="tl">
                      <a:srgbClr val="000000"/>
                    </a:outerShdw>
                  </a:effectLst>
                  <a:cs typeface="+mn-cs"/>
                  <a:sym typeface="Symbol"/>
                </a:rPr>
                <a:t>start</a:t>
              </a:r>
              <a:r>
                <a:rPr lang="en-US">
                  <a:effectLst>
                    <a:outerShdw blurRad="38100" dist="38100" dir="2700000" algn="tl">
                      <a:srgbClr val="000000"/>
                    </a:outerShdw>
                  </a:effectLst>
                  <a:cs typeface="+mn-cs"/>
                </a:rPr>
                <a:t>1011010</a:t>
              </a:r>
              <a:r>
                <a:rPr lang="en-US" dirty="0">
                  <a:effectLst>
                    <a:outerShdw blurRad="38100" dist="38100" dir="2700000" algn="tl">
                      <a:srgbClr val="000000"/>
                    </a:outerShdw>
                  </a:effectLst>
                  <a:cs typeface="+mn-cs"/>
                  <a:sym typeface="Symbol"/>
                </a:rPr>
                <a:t></a:t>
              </a:r>
              <a:endParaRPr lang="en-US" dirty="0">
                <a:effectLst>
                  <a:outerShdw blurRad="38100" dist="38100" dir="2700000" algn="tl">
                    <a:srgbClr val="000000"/>
                  </a:outerShdw>
                </a:effectLst>
                <a:cs typeface="+mn-cs"/>
              </a:endParaRPr>
            </a:p>
          </p:txBody>
        </p:sp>
        <p:sp>
          <p:nvSpPr>
            <p:cNvPr id="51" name="Rectangle 50"/>
            <p:cNvSpPr/>
            <p:nvPr/>
          </p:nvSpPr>
          <p:spPr>
            <a:xfrm>
              <a:off x="601507" y="4657725"/>
              <a:ext cx="1659168" cy="523875"/>
            </a:xfrm>
            <a:prstGeom prst="rect">
              <a:avLst/>
            </a:prstGeom>
          </p:spPr>
          <p:txBody>
            <a:bodyPr wrap="none">
              <a:spAutoFit/>
            </a:bodyPr>
            <a:lstStyle/>
            <a:p>
              <a:pPr eaLnBrk="0" hangingPunct="0">
                <a:defRPr/>
              </a:pPr>
              <a:r>
                <a:rPr lang="en-US" dirty="0">
                  <a:effectLst>
                    <a:outerShdw blurRad="38100" dist="38100" dir="2700000" algn="tl">
                      <a:srgbClr val="000000"/>
                    </a:outerShdw>
                  </a:effectLst>
                  <a:cs typeface="+mn-cs"/>
                </a:rPr>
                <a:t>Grammar:</a:t>
              </a:r>
              <a:endParaRPr lang="en-CA" dirty="0">
                <a:effectLst>
                  <a:outerShdw blurRad="38100" dist="38100" dir="2700000" algn="tl">
                    <a:srgbClr val="000000">
                      <a:alpha val="43137"/>
                    </a:srgbClr>
                  </a:outerShdw>
                </a:effectLst>
                <a:cs typeface="+mn-cs"/>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additive="base">
                                        <p:cTn id="7" dur="500" fill="hold"/>
                                        <p:tgtEl>
                                          <p:spTgt spid="29"/>
                                        </p:tgtEl>
                                        <p:attrNameLst>
                                          <p:attrName>ppt_x</p:attrName>
                                        </p:attrNameLst>
                                      </p:cBhvr>
                                      <p:tavLst>
                                        <p:tav tm="0">
                                          <p:val>
                                            <p:strVal val="0-#ppt_w/2"/>
                                          </p:val>
                                        </p:tav>
                                        <p:tav tm="100000">
                                          <p:val>
                                            <p:strVal val="#ppt_x"/>
                                          </p:val>
                                        </p:tav>
                                      </p:tavLst>
                                    </p:anim>
                                    <p:anim calcmode="lin" valueType="num">
                                      <p:cBhvr additive="base">
                                        <p:cTn id="8" dur="500" fill="hold"/>
                                        <p:tgtEl>
                                          <p:spTgt spid="29"/>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0-#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0-#ppt_w/2"/>
                                          </p:val>
                                        </p:tav>
                                        <p:tav tm="100000">
                                          <p:val>
                                            <p:strVal val="#ppt_x"/>
                                          </p:val>
                                        </p:tav>
                                      </p:tavLst>
                                    </p:anim>
                                    <p:anim calcmode="lin" valueType="num">
                                      <p:cBhvr additive="base">
                                        <p:cTn id="20"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2"/>
                                        </p:tgtEl>
                                        <p:attrNameLst>
                                          <p:attrName>style.visibility</p:attrName>
                                        </p:attrNameLst>
                                      </p:cBhvr>
                                      <p:to>
                                        <p:strVal val="visible"/>
                                      </p:to>
                                    </p:set>
                                    <p:anim calcmode="lin" valueType="num">
                                      <p:cBhvr additive="base">
                                        <p:cTn id="25" dur="500" fill="hold"/>
                                        <p:tgtEl>
                                          <p:spTgt spid="2"/>
                                        </p:tgtEl>
                                        <p:attrNameLst>
                                          <p:attrName>ppt_x</p:attrName>
                                        </p:attrNameLst>
                                      </p:cBhvr>
                                      <p:tavLst>
                                        <p:tav tm="0">
                                          <p:val>
                                            <p:strVal val="0-#ppt_w/2"/>
                                          </p:val>
                                        </p:tav>
                                        <p:tav tm="100000">
                                          <p:val>
                                            <p:strVal val="#ppt_x"/>
                                          </p:val>
                                        </p:tav>
                                      </p:tavLst>
                                    </p:anim>
                                    <p:anim calcmode="lin" valueType="num">
                                      <p:cBhvr additive="base">
                                        <p:cTn id="26"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82"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to </a:t>
            </a:r>
            <a:r>
              <a:rPr lang="en-US" sz="3600" b="1" dirty="0">
                <a:solidFill>
                  <a:schemeClr val="tx2"/>
                </a:solidFill>
                <a:effectLst>
                  <a:outerShdw blurRad="38100" dist="38100" dir="2700000" algn="tl">
                    <a:srgbClr val="000000"/>
                  </a:outerShdw>
                </a:effectLst>
                <a:latin typeface="Arial Rounded MT Bold" pitchFamily="34" charset="0"/>
                <a:cs typeface="+mn-cs"/>
              </a:rPr>
              <a:t>Grammar</a:t>
            </a:r>
          </a:p>
        </p:txBody>
      </p:sp>
      <p:grpSp>
        <p:nvGrpSpPr>
          <p:cNvPr id="268291" name="Group 52"/>
          <p:cNvGrpSpPr>
            <a:grpSpLocks/>
          </p:cNvGrpSpPr>
          <p:nvPr/>
        </p:nvGrpSpPr>
        <p:grpSpPr bwMode="auto">
          <a:xfrm>
            <a:off x="0" y="847725"/>
            <a:ext cx="3695700" cy="1057275"/>
            <a:chOff x="0" y="847725"/>
            <a:chExt cx="3695700" cy="1057275"/>
          </a:xfrm>
        </p:grpSpPr>
        <p:sp>
          <p:nvSpPr>
            <p:cNvPr id="23" name="Text Box 43"/>
            <p:cNvSpPr txBox="1">
              <a:spLocks noChangeArrowheads="1"/>
            </p:cNvSpPr>
            <p:nvPr/>
          </p:nvSpPr>
          <p:spPr bwMode="auto">
            <a:xfrm>
              <a:off x="609600" y="1368425"/>
              <a:ext cx="3086100" cy="523875"/>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sym typeface="Symbol"/>
                </a:rPr>
                <a:t>Q</a:t>
              </a:r>
              <a:r>
                <a:rPr lang="en-US" baseline="-25000">
                  <a:effectLst>
                    <a:outerShdw blurRad="38100" dist="38100" dir="2700000" algn="tl">
                      <a:srgbClr val="000000"/>
                    </a:outerShdw>
                  </a:effectLst>
                  <a:cs typeface="+mn-cs"/>
                  <a:sym typeface="Symbol"/>
                </a:rPr>
                <a:t>start</a:t>
              </a:r>
              <a:r>
                <a:rPr lang="en-US">
                  <a:effectLst>
                    <a:outerShdw blurRad="38100" dist="38100" dir="2700000" algn="tl">
                      <a:srgbClr val="000000"/>
                    </a:outerShdw>
                  </a:effectLst>
                  <a:cs typeface="+mn-cs"/>
                </a:rPr>
                <a:t>1011010</a:t>
              </a:r>
              <a:r>
                <a:rPr lang="en-US" dirty="0">
                  <a:effectLst>
                    <a:outerShdw blurRad="38100" dist="38100" dir="2700000" algn="tl">
                      <a:srgbClr val="000000"/>
                    </a:outerShdw>
                  </a:effectLst>
                  <a:cs typeface="+mn-cs"/>
                  <a:sym typeface="Symbol"/>
                </a:rPr>
                <a:t></a:t>
              </a:r>
              <a:endParaRPr lang="en-US" dirty="0">
                <a:effectLst>
                  <a:outerShdw blurRad="38100" dist="38100" dir="2700000" algn="tl">
                    <a:srgbClr val="000000"/>
                  </a:outerShdw>
                </a:effectLst>
                <a:cs typeface="+mn-cs"/>
              </a:endParaRPr>
            </a:p>
          </p:txBody>
        </p:sp>
        <p:sp>
          <p:nvSpPr>
            <p:cNvPr id="19" name="Rectangle 18"/>
            <p:cNvSpPr/>
            <p:nvPr/>
          </p:nvSpPr>
          <p:spPr>
            <a:xfrm>
              <a:off x="1404938" y="847725"/>
              <a:ext cx="1679575" cy="523875"/>
            </a:xfrm>
            <a:prstGeom prst="rect">
              <a:avLst/>
            </a:prstGeom>
          </p:spPr>
          <p:txBody>
            <a:bodyPr wrap="none">
              <a:spAutoFit/>
            </a:bodyPr>
            <a:lstStyle/>
            <a:p>
              <a:pPr algn="ctr" eaLnBrk="0" hangingPunct="0">
                <a:defRPr/>
              </a:pPr>
              <a:r>
                <a:rPr lang="en-US" u="sng" dirty="0">
                  <a:solidFill>
                    <a:schemeClr val="tx2"/>
                  </a:solidFill>
                  <a:effectLst>
                    <a:outerShdw blurRad="38100" dist="38100" dir="2700000" algn="tl">
                      <a:srgbClr val="000000"/>
                    </a:outerShdw>
                  </a:effectLst>
                  <a:cs typeface="+mn-cs"/>
                </a:rPr>
                <a:t>Beginning</a:t>
              </a:r>
              <a:endParaRPr lang="en-CA" u="sng" dirty="0">
                <a:solidFill>
                  <a:schemeClr val="tx2"/>
                </a:solidFill>
                <a:cs typeface="+mn-cs"/>
              </a:endParaRPr>
            </a:p>
          </p:txBody>
        </p:sp>
        <p:sp>
          <p:nvSpPr>
            <p:cNvPr id="22" name="Rectangle 21"/>
            <p:cNvSpPr/>
            <p:nvPr/>
          </p:nvSpPr>
          <p:spPr bwMode="auto">
            <a:xfrm>
              <a:off x="0" y="1381125"/>
              <a:ext cx="822325" cy="523875"/>
            </a:xfrm>
            <a:prstGeom prst="rect">
              <a:avLst/>
            </a:prstGeom>
          </p:spPr>
          <p:txBody>
            <a:bodyPr wrap="none">
              <a:spAutoFit/>
            </a:bodyPr>
            <a:lstStyle/>
            <a:p>
              <a:pPr eaLnBrk="0" hangingPunct="0">
                <a:defRPr/>
              </a:pPr>
              <a:r>
                <a:rPr lang="en-US" u="sng">
                  <a:solidFill>
                    <a:schemeClr val="tx2"/>
                  </a:solidFill>
                  <a:effectLst>
                    <a:outerShdw blurRad="38100" dist="38100" dir="2700000" algn="tl">
                      <a:srgbClr val="000000"/>
                    </a:outerShdw>
                  </a:effectLst>
                  <a:cs typeface="+mn-cs"/>
                </a:rPr>
                <a:t>TM</a:t>
              </a:r>
              <a:r>
                <a:rPr lang="en-US" u="sng" dirty="0">
                  <a:solidFill>
                    <a:schemeClr val="tx2"/>
                  </a:solidFill>
                  <a:effectLst>
                    <a:outerShdw blurRad="38100" dist="38100" dir="2700000" algn="tl">
                      <a:srgbClr val="000000"/>
                    </a:outerShdw>
                  </a:effectLst>
                  <a:cs typeface="+mn-cs"/>
                </a:rPr>
                <a:t>:</a:t>
              </a:r>
              <a:endParaRPr lang="en-CA" u="sng" dirty="0">
                <a:solidFill>
                  <a:schemeClr val="tx2"/>
                </a:solidFill>
                <a:effectLst>
                  <a:outerShdw blurRad="38100" dist="38100" dir="2700000" algn="tl">
                    <a:srgbClr val="000000">
                      <a:alpha val="43137"/>
                    </a:srgbClr>
                  </a:outerShdw>
                </a:effectLst>
                <a:cs typeface="+mn-cs"/>
              </a:endParaRPr>
            </a:p>
          </p:txBody>
        </p:sp>
      </p:grpSp>
      <p:grpSp>
        <p:nvGrpSpPr>
          <p:cNvPr id="3" name="Group 76"/>
          <p:cNvGrpSpPr>
            <a:grpSpLocks/>
          </p:cNvGrpSpPr>
          <p:nvPr/>
        </p:nvGrpSpPr>
        <p:grpSpPr bwMode="auto">
          <a:xfrm>
            <a:off x="1066800" y="5943600"/>
            <a:ext cx="4676775" cy="533400"/>
            <a:chOff x="601507" y="4648200"/>
            <a:chExt cx="4677422" cy="533400"/>
          </a:xfrm>
        </p:grpSpPr>
        <p:sp>
          <p:nvSpPr>
            <p:cNvPr id="77" name="Text Box 43"/>
            <p:cNvSpPr txBox="1">
              <a:spLocks noChangeArrowheads="1"/>
            </p:cNvSpPr>
            <p:nvPr/>
          </p:nvSpPr>
          <p:spPr bwMode="auto">
            <a:xfrm>
              <a:off x="2192402" y="4648200"/>
              <a:ext cx="3086527" cy="523875"/>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sym typeface="Symbol"/>
                </a:rPr>
                <a:t>Q</a:t>
              </a:r>
              <a:r>
                <a:rPr lang="en-US" baseline="-25000">
                  <a:effectLst>
                    <a:outerShdw blurRad="38100" dist="38100" dir="2700000" algn="tl">
                      <a:srgbClr val="000000"/>
                    </a:outerShdw>
                  </a:effectLst>
                  <a:cs typeface="+mn-cs"/>
                  <a:sym typeface="Symbol"/>
                </a:rPr>
                <a:t>accept</a:t>
              </a:r>
              <a:r>
                <a:rPr lang="en-US">
                  <a:effectLst>
                    <a:outerShdw blurRad="38100" dist="38100" dir="2700000" algn="tl">
                      <a:srgbClr val="000000"/>
                    </a:outerShdw>
                  </a:effectLst>
                  <a:cs typeface="+mn-cs"/>
                  <a:sym typeface="Symbol"/>
                </a:rPr>
                <a:t></a:t>
              </a:r>
              <a:endParaRPr lang="en-US" dirty="0">
                <a:effectLst>
                  <a:outerShdw blurRad="38100" dist="38100" dir="2700000" algn="tl">
                    <a:srgbClr val="000000"/>
                  </a:outerShdw>
                </a:effectLst>
                <a:cs typeface="+mn-cs"/>
              </a:endParaRPr>
            </a:p>
          </p:txBody>
        </p:sp>
        <p:sp>
          <p:nvSpPr>
            <p:cNvPr id="78" name="Rectangle 77"/>
            <p:cNvSpPr/>
            <p:nvPr/>
          </p:nvSpPr>
          <p:spPr>
            <a:xfrm>
              <a:off x="601507" y="4657725"/>
              <a:ext cx="1659168" cy="523875"/>
            </a:xfrm>
            <a:prstGeom prst="rect">
              <a:avLst/>
            </a:prstGeom>
          </p:spPr>
          <p:txBody>
            <a:bodyPr wrap="none">
              <a:spAutoFit/>
            </a:bodyPr>
            <a:lstStyle/>
            <a:p>
              <a:pPr eaLnBrk="0" hangingPunct="0">
                <a:defRPr/>
              </a:pPr>
              <a:r>
                <a:rPr lang="en-US" dirty="0">
                  <a:effectLst>
                    <a:outerShdw blurRad="38100" dist="38100" dir="2700000" algn="tl">
                      <a:srgbClr val="000000"/>
                    </a:outerShdw>
                  </a:effectLst>
                  <a:cs typeface="+mn-cs"/>
                </a:rPr>
                <a:t>Grammar:</a:t>
              </a:r>
              <a:endParaRPr lang="en-CA" dirty="0">
                <a:effectLst>
                  <a:outerShdw blurRad="38100" dist="38100" dir="2700000" algn="tl">
                    <a:srgbClr val="000000">
                      <a:alpha val="43137"/>
                    </a:srgbClr>
                  </a:outerShdw>
                </a:effectLst>
                <a:cs typeface="+mn-cs"/>
              </a:endParaRPr>
            </a:p>
          </p:txBody>
        </p:sp>
      </p:grpSp>
      <p:sp>
        <p:nvSpPr>
          <p:cNvPr id="96" name="Rectangle 95"/>
          <p:cNvSpPr/>
          <p:nvPr/>
        </p:nvSpPr>
        <p:spPr>
          <a:xfrm>
            <a:off x="1090613" y="2209800"/>
            <a:ext cx="6910387" cy="1384300"/>
          </a:xfrm>
          <a:prstGeom prst="rect">
            <a:avLst/>
          </a:prstGeom>
        </p:spPr>
        <p:txBody>
          <a:bodyPr wrap="none">
            <a:spAutoFit/>
          </a:bodyPr>
          <a:lstStyle/>
          <a:p>
            <a:pPr eaLnBrk="0" hangingPunct="0">
              <a:defRPr/>
            </a:pPr>
            <a:r>
              <a:rPr lang="en-CA" dirty="0">
                <a:effectLst>
                  <a:outerShdw blurRad="38100" dist="38100" dir="2700000" algn="tl">
                    <a:srgbClr val="000000"/>
                  </a:outerShdw>
                </a:effectLst>
                <a:cs typeface="+mn-cs"/>
              </a:rPr>
              <a:t>We </a:t>
            </a:r>
            <a:r>
              <a:rPr lang="en-CA">
                <a:effectLst>
                  <a:outerShdw blurRad="38100" dist="38100" dir="2700000" algn="tl">
                    <a:srgbClr val="000000"/>
                  </a:outerShdw>
                </a:effectLst>
                <a:cs typeface="+mn-cs"/>
              </a:rPr>
              <a:t>assume that if the input </a:t>
            </a:r>
            <a:r>
              <a:rPr lang="en-CA" dirty="0">
                <a:effectLst>
                  <a:outerShdw blurRad="38100" dist="38100" dir="2700000" algn="tl">
                    <a:srgbClr val="000000"/>
                  </a:outerShdw>
                </a:effectLst>
                <a:cs typeface="+mn-cs"/>
              </a:rPr>
              <a:t>is </a:t>
            </a:r>
            <a:r>
              <a:rPr lang="en-CA">
                <a:effectLst>
                  <a:outerShdw blurRad="38100" dist="38100" dir="2700000" algn="tl">
                    <a:srgbClr val="000000"/>
                  </a:outerShdw>
                </a:effectLst>
                <a:cs typeface="+mn-cs"/>
              </a:rPr>
              <a:t>in the </a:t>
            </a:r>
            <a:r>
              <a:rPr lang="en-CA" dirty="0">
                <a:effectLst>
                  <a:outerShdw blurRad="38100" dist="38100" dir="2700000" algn="tl">
                    <a:srgbClr val="000000"/>
                  </a:outerShdw>
                </a:effectLst>
                <a:cs typeface="+mn-cs"/>
              </a:rPr>
              <a:t>language,</a:t>
            </a:r>
            <a:br>
              <a:rPr lang="en-CA" dirty="0">
                <a:effectLst>
                  <a:outerShdw blurRad="38100" dist="38100" dir="2700000" algn="tl">
                    <a:srgbClr val="000000"/>
                  </a:outerShdw>
                </a:effectLst>
                <a:cs typeface="+mn-cs"/>
              </a:rPr>
            </a:br>
            <a:r>
              <a:rPr lang="en-CA">
                <a:effectLst>
                  <a:outerShdw blurRad="38100" dist="38100" dir="2700000" algn="tl">
                    <a:srgbClr val="000000"/>
                  </a:outerShdw>
                </a:effectLst>
                <a:cs typeface="+mn-cs"/>
              </a:rPr>
              <a:t>  then the TM halts in the state </a:t>
            </a:r>
            <a:r>
              <a:rPr lang="en-CA">
                <a:solidFill>
                  <a:schemeClr val="accent2"/>
                </a:solidFill>
                <a:effectLst>
                  <a:outerShdw blurRad="38100" dist="38100" dir="2700000" algn="tl">
                    <a:srgbClr val="000000"/>
                  </a:outerShdw>
                </a:effectLst>
                <a:cs typeface="+mn-cs"/>
              </a:rPr>
              <a:t>q</a:t>
            </a:r>
            <a:r>
              <a:rPr lang="en-CA" baseline="-25000">
                <a:solidFill>
                  <a:schemeClr val="accent2"/>
                </a:solidFill>
                <a:effectLst>
                  <a:outerShdw blurRad="38100" dist="38100" dir="2700000" algn="tl">
                    <a:srgbClr val="000000"/>
                  </a:outerShdw>
                </a:effectLst>
                <a:cs typeface="+mn-cs"/>
              </a:rPr>
              <a:t>accept </a:t>
            </a:r>
            <a:r>
              <a:rPr lang="en-CA" baseline="-25000" dirty="0">
                <a:solidFill>
                  <a:schemeClr val="accent2"/>
                </a:solidFill>
                <a:effectLst>
                  <a:outerShdw blurRad="38100" dist="38100" dir="2700000" algn="tl">
                    <a:srgbClr val="000000"/>
                  </a:outerShdw>
                </a:effectLst>
                <a:cs typeface="+mn-cs"/>
              </a:rPr>
              <a:t/>
            </a:r>
            <a:br>
              <a:rPr lang="en-CA" baseline="-25000" dirty="0">
                <a:solidFill>
                  <a:schemeClr val="accent2"/>
                </a:solidFill>
                <a:effectLst>
                  <a:outerShdw blurRad="38100" dist="38100" dir="2700000" algn="tl">
                    <a:srgbClr val="000000"/>
                  </a:outerShdw>
                </a:effectLst>
                <a:cs typeface="+mn-cs"/>
              </a:rPr>
            </a:br>
            <a:r>
              <a:rPr lang="en-CA" baseline="-25000">
                <a:solidFill>
                  <a:schemeClr val="accent2"/>
                </a:solidFill>
                <a:effectLst>
                  <a:outerShdw blurRad="38100" dist="38100" dir="2700000" algn="tl">
                    <a:srgbClr val="000000"/>
                  </a:outerShdw>
                </a:effectLst>
                <a:cs typeface="+mn-cs"/>
              </a:rPr>
              <a:t>   </a:t>
            </a:r>
            <a:r>
              <a:rPr lang="en-CA">
                <a:effectLst>
                  <a:outerShdw blurRad="38100" dist="38100" dir="2700000" algn="tl">
                    <a:srgbClr val="000000"/>
                  </a:outerShdw>
                </a:effectLst>
                <a:cs typeface="+mn-cs"/>
              </a:rPr>
              <a:t>with the tape empty</a:t>
            </a:r>
            <a:r>
              <a:rPr lang="en-CA" dirty="0">
                <a:effectLst>
                  <a:outerShdw blurRad="38100" dist="38100" dir="2700000" algn="tl">
                    <a:srgbClr val="000000"/>
                  </a:outerShdw>
                </a:effectLst>
                <a:cs typeface="+mn-cs"/>
              </a:rPr>
              <a:t>.</a:t>
            </a:r>
            <a:endParaRPr lang="en-US" dirty="0">
              <a:effectLst>
                <a:outerShdw blurRad="38100" dist="38100" dir="2700000" algn="tl">
                  <a:srgbClr val="000000"/>
                </a:outerShdw>
              </a:effectLst>
              <a:cs typeface="+mn-cs"/>
            </a:endParaRPr>
          </a:p>
        </p:txBody>
      </p:sp>
      <p:sp>
        <p:nvSpPr>
          <p:cNvPr id="97" name="Rectangle 3"/>
          <p:cNvSpPr>
            <a:spLocks noChangeArrowheads="1"/>
          </p:cNvSpPr>
          <p:nvPr/>
        </p:nvSpPr>
        <p:spPr bwMode="auto">
          <a:xfrm>
            <a:off x="982663" y="3733800"/>
            <a:ext cx="5037137" cy="519113"/>
          </a:xfrm>
          <a:prstGeom prst="rect">
            <a:avLst/>
          </a:prstGeom>
          <a:noFill/>
          <a:ln w="38100" cap="sq">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TM </a:t>
            </a:r>
            <a:r>
              <a:rPr lang="en-US">
                <a:solidFill>
                  <a:srgbClr val="FF0000"/>
                </a:solidFill>
                <a:effectLst>
                  <a:outerShdw blurRad="38100" dist="38100" dir="2700000" algn="tl">
                    <a:srgbClr val="000000"/>
                  </a:outerShdw>
                </a:effectLst>
                <a:cs typeface="+mn-cs"/>
              </a:rPr>
              <a:t>accepts</a:t>
            </a:r>
            <a:r>
              <a:rPr lang="en-US">
                <a:effectLst>
                  <a:outerShdw blurRad="38100" dist="38100" dir="2700000" algn="tl">
                    <a:srgbClr val="000000"/>
                  </a:outerShdw>
                </a:effectLst>
                <a:cs typeface="+mn-cs"/>
              </a:rPr>
              <a:t> with configuration</a:t>
            </a:r>
            <a:r>
              <a:rPr lang="en-US" dirty="0">
                <a:effectLst>
                  <a:outerShdw blurRad="38100" dist="38100" dir="2700000" algn="tl">
                    <a:srgbClr val="000000"/>
                  </a:outerShdw>
                </a:effectLst>
                <a:cs typeface="+mn-cs"/>
              </a:rPr>
              <a:t>:</a:t>
            </a:r>
          </a:p>
        </p:txBody>
      </p:sp>
      <p:grpSp>
        <p:nvGrpSpPr>
          <p:cNvPr id="4" name="Group 101"/>
          <p:cNvGrpSpPr>
            <a:grpSpLocks/>
          </p:cNvGrpSpPr>
          <p:nvPr/>
        </p:nvGrpSpPr>
        <p:grpSpPr bwMode="auto">
          <a:xfrm>
            <a:off x="1524000" y="4495800"/>
            <a:ext cx="5638800" cy="1219200"/>
            <a:chOff x="799314" y="4419600"/>
            <a:chExt cx="5638800" cy="1219200"/>
          </a:xfrm>
        </p:grpSpPr>
        <p:sp>
          <p:nvSpPr>
            <p:cNvPr id="99" name="AutoShape 20"/>
            <p:cNvSpPr>
              <a:spLocks noChangeArrowheads="1"/>
            </p:cNvSpPr>
            <p:nvPr/>
          </p:nvSpPr>
          <p:spPr bwMode="auto">
            <a:xfrm rot="16200000">
              <a:off x="1942314" y="48768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268299" name="Group 50"/>
            <p:cNvGrpSpPr>
              <a:grpSpLocks/>
            </p:cNvGrpSpPr>
            <p:nvPr/>
          </p:nvGrpSpPr>
          <p:grpSpPr bwMode="auto">
            <a:xfrm>
              <a:off x="1713714" y="4492625"/>
              <a:ext cx="4724400" cy="401638"/>
              <a:chOff x="1752600" y="1368425"/>
              <a:chExt cx="4724400" cy="401638"/>
            </a:xfrm>
          </p:grpSpPr>
          <p:sp>
            <p:nvSpPr>
              <p:cNvPr id="103" name="Rectangle 8"/>
              <p:cNvSpPr>
                <a:spLocks noChangeArrowheads="1"/>
              </p:cNvSpPr>
              <p:nvPr/>
            </p:nvSpPr>
            <p:spPr bwMode="auto">
              <a:xfrm>
                <a:off x="2895600" y="1368425"/>
                <a:ext cx="571500" cy="395288"/>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dirty="0">
                  <a:effectLst>
                    <a:outerShdw blurRad="38100" dist="38100" dir="2700000" algn="tl">
                      <a:srgbClr val="000000"/>
                    </a:outerShdw>
                  </a:effectLst>
                  <a:latin typeface="Comic Sans MS" pitchFamily="66" charset="0"/>
                  <a:cs typeface="+mn-cs"/>
                </a:endParaRPr>
              </a:p>
            </p:txBody>
          </p:sp>
          <p:sp>
            <p:nvSpPr>
              <p:cNvPr id="104" name="Rectangle 9"/>
              <p:cNvSpPr>
                <a:spLocks noChangeArrowheads="1"/>
              </p:cNvSpPr>
              <p:nvPr/>
            </p:nvSpPr>
            <p:spPr bwMode="auto">
              <a:xfrm>
                <a:off x="2324100" y="1371600"/>
                <a:ext cx="571500" cy="395288"/>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dirty="0">
                  <a:effectLst>
                    <a:outerShdw blurRad="38100" dist="38100" dir="2700000" algn="tl">
                      <a:srgbClr val="000000"/>
                    </a:outerShdw>
                  </a:effectLst>
                  <a:latin typeface="Comic Sans MS" pitchFamily="66" charset="0"/>
                  <a:cs typeface="+mn-cs"/>
                </a:endParaRPr>
              </a:p>
            </p:txBody>
          </p:sp>
          <p:sp>
            <p:nvSpPr>
              <p:cNvPr id="105" name="Rectangle 10"/>
              <p:cNvSpPr>
                <a:spLocks noChangeArrowheads="1"/>
              </p:cNvSpPr>
              <p:nvPr/>
            </p:nvSpPr>
            <p:spPr bwMode="auto">
              <a:xfrm>
                <a:off x="1752600" y="1371600"/>
                <a:ext cx="571500" cy="395288"/>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dirty="0">
                  <a:effectLst>
                    <a:outerShdw blurRad="38100" dist="38100" dir="2700000" algn="tl">
                      <a:srgbClr val="000000"/>
                    </a:outerShdw>
                  </a:effectLst>
                  <a:latin typeface="Comic Sans MS" pitchFamily="66" charset="0"/>
                  <a:cs typeface="+mn-cs"/>
                </a:endParaRPr>
              </a:p>
            </p:txBody>
          </p:sp>
          <p:sp>
            <p:nvSpPr>
              <p:cNvPr id="106" name="Line 11"/>
              <p:cNvSpPr>
                <a:spLocks noChangeShapeType="1"/>
              </p:cNvSpPr>
              <p:nvPr/>
            </p:nvSpPr>
            <p:spPr bwMode="auto">
              <a:xfrm>
                <a:off x="1752600" y="1371600"/>
                <a:ext cx="342900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07" name="Line 12"/>
              <p:cNvSpPr>
                <a:spLocks noChangeShapeType="1"/>
              </p:cNvSpPr>
              <p:nvPr/>
            </p:nvSpPr>
            <p:spPr bwMode="auto">
              <a:xfrm>
                <a:off x="1752600" y="1766888"/>
                <a:ext cx="342900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08" name="Line 14"/>
              <p:cNvSpPr>
                <a:spLocks noChangeShapeType="1"/>
              </p:cNvSpPr>
              <p:nvPr/>
            </p:nvSpPr>
            <p:spPr bwMode="auto">
              <a:xfrm>
                <a:off x="2324100" y="1371600"/>
                <a:ext cx="0" cy="395288"/>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09" name="Line 15"/>
              <p:cNvSpPr>
                <a:spLocks noChangeShapeType="1"/>
              </p:cNvSpPr>
              <p:nvPr/>
            </p:nvSpPr>
            <p:spPr bwMode="auto">
              <a:xfrm>
                <a:off x="2895600" y="1371600"/>
                <a:ext cx="0" cy="395288"/>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10" name="Line 21"/>
              <p:cNvSpPr>
                <a:spLocks noChangeShapeType="1"/>
              </p:cNvSpPr>
              <p:nvPr/>
            </p:nvSpPr>
            <p:spPr bwMode="auto">
              <a:xfrm>
                <a:off x="5867400" y="17637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11" name="Line 41"/>
              <p:cNvSpPr>
                <a:spLocks noChangeShapeType="1"/>
              </p:cNvSpPr>
              <p:nvPr/>
            </p:nvSpPr>
            <p:spPr bwMode="auto">
              <a:xfrm>
                <a:off x="5867400" y="13716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12" name="Rectangle 44"/>
              <p:cNvSpPr>
                <a:spLocks noChangeArrowheads="1"/>
              </p:cNvSpPr>
              <p:nvPr/>
            </p:nvSpPr>
            <p:spPr bwMode="auto">
              <a:xfrm>
                <a:off x="3467100" y="1371600"/>
                <a:ext cx="571500" cy="395288"/>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dirty="0">
                  <a:effectLst>
                    <a:outerShdw blurRad="38100" dist="38100" dir="2700000" algn="tl">
                      <a:srgbClr val="000000"/>
                    </a:outerShdw>
                  </a:effectLst>
                  <a:latin typeface="Comic Sans MS" pitchFamily="66" charset="0"/>
                  <a:cs typeface="+mn-cs"/>
                </a:endParaRPr>
              </a:p>
            </p:txBody>
          </p:sp>
          <p:sp>
            <p:nvSpPr>
              <p:cNvPr id="113" name="Rectangle 45"/>
              <p:cNvSpPr>
                <a:spLocks noChangeArrowheads="1"/>
              </p:cNvSpPr>
              <p:nvPr/>
            </p:nvSpPr>
            <p:spPr bwMode="auto">
              <a:xfrm>
                <a:off x="4038600" y="1368425"/>
                <a:ext cx="571500" cy="395288"/>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dirty="0">
                  <a:effectLst>
                    <a:outerShdw blurRad="38100" dist="38100" dir="2700000" algn="tl">
                      <a:srgbClr val="000000"/>
                    </a:outerShdw>
                  </a:effectLst>
                  <a:latin typeface="Comic Sans MS" pitchFamily="66" charset="0"/>
                  <a:cs typeface="+mn-cs"/>
                </a:endParaRPr>
              </a:p>
            </p:txBody>
          </p:sp>
          <p:sp>
            <p:nvSpPr>
              <p:cNvPr id="114" name="Rectangle 46"/>
              <p:cNvSpPr>
                <a:spLocks noChangeArrowheads="1"/>
              </p:cNvSpPr>
              <p:nvPr/>
            </p:nvSpPr>
            <p:spPr bwMode="auto">
              <a:xfrm>
                <a:off x="4614863" y="1371600"/>
                <a:ext cx="571500" cy="395288"/>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dirty="0">
                  <a:effectLst>
                    <a:outerShdw blurRad="38100" dist="38100" dir="2700000" algn="tl">
                      <a:srgbClr val="000000"/>
                    </a:outerShdw>
                  </a:effectLst>
                  <a:latin typeface="Comic Sans MS" pitchFamily="66" charset="0"/>
                  <a:cs typeface="+mn-cs"/>
                </a:endParaRPr>
              </a:p>
            </p:txBody>
          </p:sp>
          <p:sp>
            <p:nvSpPr>
              <p:cNvPr id="115" name="Rectangle 47"/>
              <p:cNvSpPr>
                <a:spLocks noChangeArrowheads="1"/>
              </p:cNvSpPr>
              <p:nvPr/>
            </p:nvSpPr>
            <p:spPr bwMode="auto">
              <a:xfrm>
                <a:off x="5186363" y="1374775"/>
                <a:ext cx="571500" cy="395288"/>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endParaRPr lang="en-US" sz="2000" dirty="0">
                  <a:effectLst>
                    <a:outerShdw blurRad="38100" dist="38100" dir="2700000" algn="tl">
                      <a:srgbClr val="000000"/>
                    </a:outerShdw>
                  </a:effectLst>
                  <a:latin typeface="Comic Sans MS" pitchFamily="66" charset="0"/>
                  <a:cs typeface="+mn-cs"/>
                </a:endParaRPr>
              </a:p>
            </p:txBody>
          </p:sp>
        </p:grpSp>
        <p:pic>
          <p:nvPicPr>
            <p:cNvPr id="268300"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99314" y="4495800"/>
              <a:ext cx="696319"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 name="Rectangle 48"/>
            <p:cNvSpPr>
              <a:spLocks noChangeArrowheads="1"/>
            </p:cNvSpPr>
            <p:nvPr/>
          </p:nvSpPr>
          <p:spPr bwMode="auto">
            <a:xfrm>
              <a:off x="875514" y="4419600"/>
              <a:ext cx="1343025" cy="523875"/>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r>
                <a:rPr lang="en-US" baseline="-25000">
                  <a:solidFill>
                    <a:schemeClr val="accent2"/>
                  </a:solidFill>
                  <a:effectLst>
                    <a:outerShdw blurRad="38100" dist="38100" dir="2700000" algn="tl">
                      <a:srgbClr val="000000"/>
                    </a:outerShdw>
                  </a:effectLst>
                  <a:cs typeface="+mn-cs"/>
                </a:rPr>
                <a:t>accept</a:t>
              </a:r>
              <a:endParaRPr lang="en-US" baseline="-25000" dirty="0">
                <a:solidFill>
                  <a:schemeClr val="accent2"/>
                </a:solidFill>
                <a:effectLst>
                  <a:outerShdw blurRad="38100" dist="38100" dir="2700000" algn="tl">
                    <a:srgbClr val="000000"/>
                  </a:outerShdw>
                </a:effectLst>
                <a:cs typeface="+mn-cs"/>
              </a:endParaRPr>
            </a:p>
          </p:txBody>
        </p:sp>
      </p:grpSp>
      <p:sp>
        <p:nvSpPr>
          <p:cNvPr id="117" name="Text Box 43"/>
          <p:cNvSpPr txBox="1">
            <a:spLocks noChangeArrowheads="1"/>
          </p:cNvSpPr>
          <p:nvPr/>
        </p:nvSpPr>
        <p:spPr bwMode="auto">
          <a:xfrm>
            <a:off x="6605588" y="1381125"/>
            <a:ext cx="1700212" cy="523875"/>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sym typeface="Symbol"/>
              </a:rPr>
              <a:t>Q</a:t>
            </a:r>
            <a:r>
              <a:rPr lang="en-US" baseline="-25000">
                <a:effectLst>
                  <a:outerShdw blurRad="38100" dist="38100" dir="2700000" algn="tl">
                    <a:srgbClr val="000000"/>
                  </a:outerShdw>
                </a:effectLst>
                <a:cs typeface="+mn-cs"/>
                <a:sym typeface="Symbol"/>
              </a:rPr>
              <a:t>accept</a:t>
            </a:r>
            <a:r>
              <a:rPr lang="en-US">
                <a:effectLst>
                  <a:outerShdw blurRad="38100" dist="38100" dir="2700000" algn="tl">
                    <a:srgbClr val="000000"/>
                  </a:outerShdw>
                </a:effectLst>
                <a:cs typeface="+mn-cs"/>
                <a:sym typeface="Symbol"/>
              </a:rPr>
              <a:t></a:t>
            </a:r>
            <a:endParaRPr lang="en-US" dirty="0">
              <a:effectLst>
                <a:outerShdw blurRad="38100" dist="38100" dir="2700000" algn="tl">
                  <a:srgbClr val="000000"/>
                </a:outerShdw>
              </a:effectLst>
              <a:cs typeface="+mn-cs"/>
            </a:endParaRPr>
          </a:p>
        </p:txBody>
      </p:sp>
      <p:sp>
        <p:nvSpPr>
          <p:cNvPr id="118" name="Rectangle 117"/>
          <p:cNvSpPr/>
          <p:nvPr/>
        </p:nvSpPr>
        <p:spPr>
          <a:xfrm>
            <a:off x="6818313" y="838200"/>
            <a:ext cx="1222375" cy="523875"/>
          </a:xfrm>
          <a:prstGeom prst="rect">
            <a:avLst/>
          </a:prstGeom>
        </p:spPr>
        <p:txBody>
          <a:bodyPr wrap="none">
            <a:spAutoFit/>
          </a:bodyPr>
          <a:lstStyle/>
          <a:p>
            <a:pPr algn="ctr" eaLnBrk="0" hangingPunct="0">
              <a:defRPr/>
            </a:pPr>
            <a:r>
              <a:rPr lang="en-US" u="sng" dirty="0">
                <a:solidFill>
                  <a:schemeClr val="tx2"/>
                </a:solidFill>
                <a:effectLst>
                  <a:outerShdw blurRad="38100" dist="38100" dir="2700000" algn="tl">
                    <a:srgbClr val="000000"/>
                  </a:outerShdw>
                </a:effectLst>
                <a:cs typeface="+mn-cs"/>
              </a:rPr>
              <a:t>Ending</a:t>
            </a:r>
            <a:endParaRPr lang="en-CA" u="sng" dirty="0">
              <a:solidFill>
                <a:schemeClr val="tx2"/>
              </a:solidFill>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118"/>
                                        </p:tgtEl>
                                        <p:attrNameLst>
                                          <p:attrName>style.visibility</p:attrName>
                                        </p:attrNameLst>
                                      </p:cBhvr>
                                      <p:to>
                                        <p:strVal val="visible"/>
                                      </p:to>
                                    </p:set>
                                    <p:anim calcmode="lin" valueType="num">
                                      <p:cBhvr additive="base">
                                        <p:cTn id="7" dur="500" fill="hold"/>
                                        <p:tgtEl>
                                          <p:spTgt spid="118"/>
                                        </p:tgtEl>
                                        <p:attrNameLst>
                                          <p:attrName>ppt_x</p:attrName>
                                        </p:attrNameLst>
                                      </p:cBhvr>
                                      <p:tavLst>
                                        <p:tav tm="0">
                                          <p:val>
                                            <p:strVal val="1+#ppt_w/2"/>
                                          </p:val>
                                        </p:tav>
                                        <p:tav tm="100000">
                                          <p:val>
                                            <p:strVal val="#ppt_x"/>
                                          </p:val>
                                        </p:tav>
                                      </p:tavLst>
                                    </p:anim>
                                    <p:anim calcmode="lin" valueType="num">
                                      <p:cBhvr additive="base">
                                        <p:cTn id="8" dur="500" fill="hold"/>
                                        <p:tgtEl>
                                          <p:spTgt spid="11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96"/>
                                        </p:tgtEl>
                                        <p:attrNameLst>
                                          <p:attrName>style.visibility</p:attrName>
                                        </p:attrNameLst>
                                      </p:cBhvr>
                                      <p:to>
                                        <p:strVal val="visible"/>
                                      </p:to>
                                    </p:set>
                                    <p:anim calcmode="lin" valueType="num">
                                      <p:cBhvr additive="base">
                                        <p:cTn id="13" dur="500" fill="hold"/>
                                        <p:tgtEl>
                                          <p:spTgt spid="96"/>
                                        </p:tgtEl>
                                        <p:attrNameLst>
                                          <p:attrName>ppt_x</p:attrName>
                                        </p:attrNameLst>
                                      </p:cBhvr>
                                      <p:tavLst>
                                        <p:tav tm="0">
                                          <p:val>
                                            <p:strVal val="1+#ppt_w/2"/>
                                          </p:val>
                                        </p:tav>
                                        <p:tav tm="100000">
                                          <p:val>
                                            <p:strVal val="#ppt_x"/>
                                          </p:val>
                                        </p:tav>
                                      </p:tavLst>
                                    </p:anim>
                                    <p:anim calcmode="lin" valueType="num">
                                      <p:cBhvr additive="base">
                                        <p:cTn id="14" dur="500" fill="hold"/>
                                        <p:tgtEl>
                                          <p:spTgt spid="9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97"/>
                                        </p:tgtEl>
                                        <p:attrNameLst>
                                          <p:attrName>style.visibility</p:attrName>
                                        </p:attrNameLst>
                                      </p:cBhvr>
                                      <p:to>
                                        <p:strVal val="visible"/>
                                      </p:to>
                                    </p:set>
                                    <p:anim calcmode="lin" valueType="num">
                                      <p:cBhvr additive="base">
                                        <p:cTn id="19" dur="500" fill="hold"/>
                                        <p:tgtEl>
                                          <p:spTgt spid="97"/>
                                        </p:tgtEl>
                                        <p:attrNameLst>
                                          <p:attrName>ppt_x</p:attrName>
                                        </p:attrNameLst>
                                      </p:cBhvr>
                                      <p:tavLst>
                                        <p:tav tm="0">
                                          <p:val>
                                            <p:strVal val="1+#ppt_w/2"/>
                                          </p:val>
                                        </p:tav>
                                        <p:tav tm="100000">
                                          <p:val>
                                            <p:strVal val="#ppt_x"/>
                                          </p:val>
                                        </p:tav>
                                      </p:tavLst>
                                    </p:anim>
                                    <p:anim calcmode="lin" valueType="num">
                                      <p:cBhvr additive="base">
                                        <p:cTn id="20" dur="500" fill="hold"/>
                                        <p:tgtEl>
                                          <p:spTgt spid="97"/>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nodeType="click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1+#ppt_w/2"/>
                                          </p:val>
                                        </p:tav>
                                        <p:tav tm="100000">
                                          <p:val>
                                            <p:strVal val="#ppt_x"/>
                                          </p:val>
                                        </p:tav>
                                      </p:tavLst>
                                    </p:anim>
                                    <p:anim calcmode="lin" valueType="num">
                                      <p:cBhvr additive="base">
                                        <p:cTn id="26"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nodeType="clickEffect">
                                  <p:stCondLst>
                                    <p:cond delay="0"/>
                                  </p:stCondLst>
                                  <p:childTnLst>
                                    <p:set>
                                      <p:cBhvr>
                                        <p:cTn id="30" dur="1" fill="hold">
                                          <p:stCondLst>
                                            <p:cond delay="0"/>
                                          </p:stCondLst>
                                        </p:cTn>
                                        <p:tgtEl>
                                          <p:spTgt spid="3"/>
                                        </p:tgtEl>
                                        <p:attrNameLst>
                                          <p:attrName>style.visibility</p:attrName>
                                        </p:attrNameLst>
                                      </p:cBhvr>
                                      <p:to>
                                        <p:strVal val="visible"/>
                                      </p:to>
                                    </p:set>
                                    <p:anim calcmode="lin" valueType="num">
                                      <p:cBhvr additive="base">
                                        <p:cTn id="31" dur="500" fill="hold"/>
                                        <p:tgtEl>
                                          <p:spTgt spid="3"/>
                                        </p:tgtEl>
                                        <p:attrNameLst>
                                          <p:attrName>ppt_x</p:attrName>
                                        </p:attrNameLst>
                                      </p:cBhvr>
                                      <p:tavLst>
                                        <p:tav tm="0">
                                          <p:val>
                                            <p:strVal val="1+#ppt_w/2"/>
                                          </p:val>
                                        </p:tav>
                                        <p:tav tm="100000">
                                          <p:val>
                                            <p:strVal val="#ppt_x"/>
                                          </p:val>
                                        </p:tav>
                                      </p:tavLst>
                                    </p:anim>
                                    <p:anim calcmode="lin" valueType="num">
                                      <p:cBhvr additive="base">
                                        <p:cTn id="32"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117"/>
                                        </p:tgtEl>
                                        <p:attrNameLst>
                                          <p:attrName>style.visibility</p:attrName>
                                        </p:attrNameLst>
                                      </p:cBhvr>
                                      <p:to>
                                        <p:strVal val="visible"/>
                                      </p:to>
                                    </p:set>
                                    <p:anim calcmode="lin" valueType="num">
                                      <p:cBhvr additive="base">
                                        <p:cTn id="37" dur="500" fill="hold"/>
                                        <p:tgtEl>
                                          <p:spTgt spid="117"/>
                                        </p:tgtEl>
                                        <p:attrNameLst>
                                          <p:attrName>ppt_x</p:attrName>
                                        </p:attrNameLst>
                                      </p:cBhvr>
                                      <p:tavLst>
                                        <p:tav tm="0">
                                          <p:val>
                                            <p:strVal val="1+#ppt_w/2"/>
                                          </p:val>
                                        </p:tav>
                                        <p:tav tm="100000">
                                          <p:val>
                                            <p:strVal val="#ppt_x"/>
                                          </p:val>
                                        </p:tav>
                                      </p:tavLst>
                                    </p:anim>
                                    <p:anim calcmode="lin" valueType="num">
                                      <p:cBhvr additive="base">
                                        <p:cTn id="38" dur="500" fill="hold"/>
                                        <p:tgtEl>
                                          <p:spTgt spid="11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p:bldP spid="97" grpId="0"/>
      <p:bldP spid="117" grpId="0"/>
      <p:bldP spid="118" grpId="0"/>
    </p:bld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82"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to </a:t>
            </a:r>
            <a:r>
              <a:rPr lang="en-US" sz="3600" b="1" dirty="0">
                <a:solidFill>
                  <a:schemeClr val="tx2"/>
                </a:solidFill>
                <a:effectLst>
                  <a:outerShdw blurRad="38100" dist="38100" dir="2700000" algn="tl">
                    <a:srgbClr val="000000"/>
                  </a:outerShdw>
                </a:effectLst>
                <a:latin typeface="Arial Rounded MT Bold" pitchFamily="34" charset="0"/>
                <a:cs typeface="+mn-cs"/>
              </a:rPr>
              <a:t>Grammar</a:t>
            </a:r>
          </a:p>
        </p:txBody>
      </p:sp>
      <p:sp>
        <p:nvSpPr>
          <p:cNvPr id="23" name="Text Box 43"/>
          <p:cNvSpPr txBox="1">
            <a:spLocks noChangeArrowheads="1"/>
          </p:cNvSpPr>
          <p:nvPr/>
        </p:nvSpPr>
        <p:spPr bwMode="auto">
          <a:xfrm>
            <a:off x="609600" y="1368425"/>
            <a:ext cx="3086100" cy="523875"/>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sym typeface="Symbol"/>
              </a:rPr>
              <a:t>Q</a:t>
            </a:r>
            <a:r>
              <a:rPr lang="en-US" baseline="-25000">
                <a:effectLst>
                  <a:outerShdw blurRad="38100" dist="38100" dir="2700000" algn="tl">
                    <a:srgbClr val="000000"/>
                  </a:outerShdw>
                </a:effectLst>
                <a:cs typeface="+mn-cs"/>
                <a:sym typeface="Symbol"/>
              </a:rPr>
              <a:t>start</a:t>
            </a:r>
            <a:r>
              <a:rPr lang="en-US">
                <a:effectLst>
                  <a:outerShdw blurRad="38100" dist="38100" dir="2700000" algn="tl">
                    <a:srgbClr val="000000"/>
                  </a:outerShdw>
                </a:effectLst>
                <a:cs typeface="+mn-cs"/>
              </a:rPr>
              <a:t>1011010</a:t>
            </a:r>
            <a:r>
              <a:rPr lang="en-US" dirty="0">
                <a:effectLst>
                  <a:outerShdw blurRad="38100" dist="38100" dir="2700000" algn="tl">
                    <a:srgbClr val="000000"/>
                  </a:outerShdw>
                </a:effectLst>
                <a:cs typeface="+mn-cs"/>
                <a:sym typeface="Symbol"/>
              </a:rPr>
              <a:t></a:t>
            </a:r>
            <a:endParaRPr lang="en-US" dirty="0">
              <a:effectLst>
                <a:outerShdw blurRad="38100" dist="38100" dir="2700000" algn="tl">
                  <a:srgbClr val="000000"/>
                </a:outerShdw>
              </a:effectLst>
              <a:cs typeface="+mn-cs"/>
            </a:endParaRPr>
          </a:p>
        </p:txBody>
      </p:sp>
      <p:sp>
        <p:nvSpPr>
          <p:cNvPr id="95" name="Text Box 43"/>
          <p:cNvSpPr txBox="1">
            <a:spLocks noChangeArrowheads="1"/>
          </p:cNvSpPr>
          <p:nvPr/>
        </p:nvSpPr>
        <p:spPr bwMode="auto">
          <a:xfrm>
            <a:off x="6605588" y="1381125"/>
            <a:ext cx="1700212" cy="523875"/>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sym typeface="Symbol"/>
              </a:rPr>
              <a:t>Q</a:t>
            </a:r>
            <a:r>
              <a:rPr lang="en-US" baseline="-25000">
                <a:effectLst>
                  <a:outerShdw blurRad="38100" dist="38100" dir="2700000" algn="tl">
                    <a:srgbClr val="000000"/>
                  </a:outerShdw>
                </a:effectLst>
                <a:cs typeface="+mn-cs"/>
                <a:sym typeface="Symbol"/>
              </a:rPr>
              <a:t>accept</a:t>
            </a:r>
            <a:r>
              <a:rPr lang="en-US">
                <a:effectLst>
                  <a:outerShdw blurRad="38100" dist="38100" dir="2700000" algn="tl">
                    <a:srgbClr val="000000"/>
                  </a:outerShdw>
                </a:effectLst>
                <a:cs typeface="+mn-cs"/>
                <a:sym typeface="Symbol"/>
              </a:rPr>
              <a:t></a:t>
            </a:r>
            <a:endParaRPr lang="en-US" dirty="0">
              <a:effectLst>
                <a:outerShdw blurRad="38100" dist="38100" dir="2700000" algn="tl">
                  <a:srgbClr val="000000"/>
                </a:outerShdw>
              </a:effectLst>
              <a:cs typeface="+mn-cs"/>
            </a:endParaRPr>
          </a:p>
        </p:txBody>
      </p:sp>
      <p:sp>
        <p:nvSpPr>
          <p:cNvPr id="19" name="Rectangle 18"/>
          <p:cNvSpPr/>
          <p:nvPr/>
        </p:nvSpPr>
        <p:spPr>
          <a:xfrm>
            <a:off x="1404938" y="847725"/>
            <a:ext cx="1679575" cy="523875"/>
          </a:xfrm>
          <a:prstGeom prst="rect">
            <a:avLst/>
          </a:prstGeom>
        </p:spPr>
        <p:txBody>
          <a:bodyPr wrap="none">
            <a:spAutoFit/>
          </a:bodyPr>
          <a:lstStyle/>
          <a:p>
            <a:pPr algn="ctr" eaLnBrk="0" hangingPunct="0">
              <a:defRPr/>
            </a:pPr>
            <a:r>
              <a:rPr lang="en-US" u="sng" dirty="0">
                <a:solidFill>
                  <a:schemeClr val="tx2"/>
                </a:solidFill>
                <a:effectLst>
                  <a:outerShdw blurRad="38100" dist="38100" dir="2700000" algn="tl">
                    <a:srgbClr val="000000"/>
                  </a:outerShdw>
                </a:effectLst>
                <a:cs typeface="+mn-cs"/>
              </a:rPr>
              <a:t>Beginning</a:t>
            </a:r>
            <a:endParaRPr lang="en-CA" u="sng" dirty="0">
              <a:solidFill>
                <a:schemeClr val="tx2"/>
              </a:solidFill>
              <a:cs typeface="+mn-cs"/>
            </a:endParaRPr>
          </a:p>
        </p:txBody>
      </p:sp>
      <p:sp>
        <p:nvSpPr>
          <p:cNvPr id="20" name="Rectangle 19"/>
          <p:cNvSpPr/>
          <p:nvPr/>
        </p:nvSpPr>
        <p:spPr>
          <a:xfrm>
            <a:off x="3886200" y="838200"/>
            <a:ext cx="2057400" cy="523875"/>
          </a:xfrm>
          <a:prstGeom prst="rect">
            <a:avLst/>
          </a:prstGeom>
        </p:spPr>
        <p:txBody>
          <a:bodyPr wrap="none">
            <a:spAutoFit/>
          </a:bodyPr>
          <a:lstStyle/>
          <a:p>
            <a:pPr algn="ctr" eaLnBrk="0" hangingPunct="0">
              <a:defRPr/>
            </a:pPr>
            <a:r>
              <a:rPr lang="en-US" u="sng">
                <a:solidFill>
                  <a:schemeClr val="tx2"/>
                </a:solidFill>
                <a:effectLst>
                  <a:outerShdw blurRad="38100" dist="38100" dir="2700000" algn="tl">
                    <a:srgbClr val="000000"/>
                  </a:outerShdw>
                </a:effectLst>
                <a:cs typeface="+mn-cs"/>
              </a:rPr>
              <a:t>Computation</a:t>
            </a:r>
            <a:endParaRPr lang="en-CA" u="sng" dirty="0">
              <a:solidFill>
                <a:schemeClr val="tx2"/>
              </a:solidFill>
              <a:cs typeface="+mn-cs"/>
            </a:endParaRPr>
          </a:p>
        </p:txBody>
      </p:sp>
      <p:sp>
        <p:nvSpPr>
          <p:cNvPr id="21" name="Rectangle 20"/>
          <p:cNvSpPr/>
          <p:nvPr/>
        </p:nvSpPr>
        <p:spPr>
          <a:xfrm>
            <a:off x="6818313" y="838200"/>
            <a:ext cx="1222375" cy="523875"/>
          </a:xfrm>
          <a:prstGeom prst="rect">
            <a:avLst/>
          </a:prstGeom>
        </p:spPr>
        <p:txBody>
          <a:bodyPr wrap="none">
            <a:spAutoFit/>
          </a:bodyPr>
          <a:lstStyle/>
          <a:p>
            <a:pPr algn="ctr" eaLnBrk="0" hangingPunct="0">
              <a:defRPr/>
            </a:pPr>
            <a:r>
              <a:rPr lang="en-US" u="sng" dirty="0">
                <a:solidFill>
                  <a:schemeClr val="tx2"/>
                </a:solidFill>
                <a:effectLst>
                  <a:outerShdw blurRad="38100" dist="38100" dir="2700000" algn="tl">
                    <a:srgbClr val="000000"/>
                  </a:outerShdw>
                </a:effectLst>
                <a:cs typeface="+mn-cs"/>
              </a:rPr>
              <a:t>Ending</a:t>
            </a:r>
            <a:endParaRPr lang="en-CA" u="sng" dirty="0">
              <a:solidFill>
                <a:schemeClr val="tx2"/>
              </a:solidFill>
              <a:cs typeface="+mn-cs"/>
            </a:endParaRPr>
          </a:p>
        </p:txBody>
      </p:sp>
      <p:sp>
        <p:nvSpPr>
          <p:cNvPr id="22" name="Rectangle 21"/>
          <p:cNvSpPr/>
          <p:nvPr/>
        </p:nvSpPr>
        <p:spPr bwMode="auto">
          <a:xfrm>
            <a:off x="0" y="1381125"/>
            <a:ext cx="822325" cy="523875"/>
          </a:xfrm>
          <a:prstGeom prst="rect">
            <a:avLst/>
          </a:prstGeom>
        </p:spPr>
        <p:txBody>
          <a:bodyPr wrap="none">
            <a:spAutoFit/>
          </a:bodyPr>
          <a:lstStyle/>
          <a:p>
            <a:pPr eaLnBrk="0" hangingPunct="0">
              <a:defRPr/>
            </a:pPr>
            <a:r>
              <a:rPr lang="en-US" u="sng">
                <a:solidFill>
                  <a:schemeClr val="tx2"/>
                </a:solidFill>
                <a:effectLst>
                  <a:outerShdw blurRad="38100" dist="38100" dir="2700000" algn="tl">
                    <a:srgbClr val="000000"/>
                  </a:outerShdw>
                </a:effectLst>
                <a:cs typeface="+mn-cs"/>
              </a:rPr>
              <a:t>TM</a:t>
            </a:r>
            <a:r>
              <a:rPr lang="en-US" u="sng" dirty="0">
                <a:solidFill>
                  <a:schemeClr val="tx2"/>
                </a:solidFill>
                <a:effectLst>
                  <a:outerShdw blurRad="38100" dist="38100" dir="2700000" algn="tl">
                    <a:srgbClr val="000000"/>
                  </a:outerShdw>
                </a:effectLst>
                <a:cs typeface="+mn-cs"/>
              </a:rPr>
              <a:t>:</a:t>
            </a:r>
            <a:endParaRPr lang="en-CA" u="sng" dirty="0">
              <a:solidFill>
                <a:schemeClr val="tx2"/>
              </a:solidFill>
              <a:effectLst>
                <a:outerShdw blurRad="38100" dist="38100" dir="2700000" algn="tl">
                  <a:srgbClr val="000000">
                    <a:alpha val="43137"/>
                  </a:srgbClr>
                </a:outerShdw>
              </a:effectLst>
              <a:cs typeface="+mn-cs"/>
            </a:endParaRPr>
          </a:p>
        </p:txBody>
      </p:sp>
      <p:sp>
        <p:nvSpPr>
          <p:cNvPr id="24" name="Rectangle 23"/>
          <p:cNvSpPr/>
          <p:nvPr/>
        </p:nvSpPr>
        <p:spPr>
          <a:xfrm>
            <a:off x="3462338" y="1362075"/>
            <a:ext cx="3071812" cy="1384300"/>
          </a:xfrm>
          <a:prstGeom prst="rect">
            <a:avLst/>
          </a:prstGeom>
        </p:spPr>
        <p:txBody>
          <a:bodyPr wrap="none">
            <a:spAutoFit/>
          </a:bodyPr>
          <a:lstStyle/>
          <a:p>
            <a:pPr algn="ctr" eaLnBrk="0" hangingPunct="0">
              <a:defRPr/>
            </a:pPr>
            <a:r>
              <a:rPr lang="en-US">
                <a:effectLst>
                  <a:outerShdw blurRad="38100" dist="38100" dir="2700000" algn="tl">
                    <a:srgbClr val="000000"/>
                  </a:outerShdw>
                </a:effectLst>
                <a:cs typeface="+mn-cs"/>
              </a:rPr>
              <a:t>Once input </a:t>
            </a:r>
            <a:r>
              <a:rPr lang="en-US" dirty="0">
                <a:effectLst>
                  <a:outerShdw blurRad="38100" dist="38100" dir="2700000" algn="tl">
                    <a:srgbClr val="000000"/>
                  </a:outerShdw>
                </a:effectLst>
                <a:cs typeface="+mn-cs"/>
              </a:rPr>
              <a:t>is given,</a:t>
            </a:r>
          </a:p>
          <a:p>
            <a:pPr algn="ctr" eaLnBrk="0" hangingPunct="0">
              <a:defRPr/>
            </a:pPr>
            <a:r>
              <a:rPr lang="en-US">
                <a:effectLst>
                  <a:outerShdw blurRad="38100" dist="38100" dir="2700000" algn="tl">
                    <a:srgbClr val="000000"/>
                  </a:outerShdw>
                </a:effectLst>
                <a:cs typeface="+mn-cs"/>
              </a:rPr>
              <a:t>computation</a:t>
            </a:r>
            <a:r>
              <a:rPr lang="en-CA" dirty="0">
                <a:effectLst>
                  <a:outerShdw blurRad="38100" dist="38100" dir="2700000" algn="tl">
                    <a:srgbClr val="000000">
                      <a:alpha val="43137"/>
                    </a:srgbClr>
                  </a:outerShdw>
                </a:effectLst>
                <a:cs typeface="+mn-cs"/>
              </a:rPr>
              <a:t/>
            </a:r>
            <a:br>
              <a:rPr lang="en-CA" dirty="0">
                <a:effectLst>
                  <a:outerShdw blurRad="38100" dist="38100" dir="2700000" algn="tl">
                    <a:srgbClr val="000000">
                      <a:alpha val="43137"/>
                    </a:srgbClr>
                  </a:outerShdw>
                </a:effectLst>
                <a:cs typeface="+mn-cs"/>
              </a:rPr>
            </a:br>
            <a:r>
              <a:rPr lang="en-CA">
                <a:effectLst>
                  <a:outerShdw blurRad="38100" dist="38100" dir="2700000" algn="tl">
                    <a:srgbClr val="000000">
                      <a:alpha val="43137"/>
                    </a:srgbClr>
                  </a:outerShdw>
                </a:effectLst>
                <a:cs typeface="+mn-cs"/>
              </a:rPr>
              <a:t>is deterministic</a:t>
            </a:r>
            <a:r>
              <a:rPr lang="en-CA" dirty="0">
                <a:effectLst>
                  <a:outerShdw blurRad="38100" dist="38100" dir="2700000" algn="tl">
                    <a:srgbClr val="000000">
                      <a:alpha val="43137"/>
                    </a:srgbClr>
                  </a:outerShdw>
                </a:effectLst>
                <a:cs typeface="+mn-cs"/>
              </a:rPr>
              <a:t>.</a:t>
            </a:r>
            <a:endParaRPr lang="en-US" dirty="0">
              <a:effectLst>
                <a:outerShdw blurRad="38100" dist="38100" dir="2700000" algn="tl">
                  <a:srgbClr val="000000"/>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24"/>
                                        </p:tgtEl>
                                        <p:attrNameLst>
                                          <p:attrName>style.visibility</p:attrName>
                                        </p:attrNameLst>
                                      </p:cBhvr>
                                      <p:to>
                                        <p:strVal val="visible"/>
                                      </p:to>
                                    </p:set>
                                    <p:anim calcmode="lin" valueType="num">
                                      <p:cBhvr additive="base">
                                        <p:cTn id="13" dur="500" fill="hold"/>
                                        <p:tgtEl>
                                          <p:spTgt spid="24"/>
                                        </p:tgtEl>
                                        <p:attrNameLst>
                                          <p:attrName>ppt_x</p:attrName>
                                        </p:attrNameLst>
                                      </p:cBhvr>
                                      <p:tavLst>
                                        <p:tav tm="0">
                                          <p:val>
                                            <p:strVal val="#ppt_x"/>
                                          </p:val>
                                        </p:tav>
                                        <p:tav tm="100000">
                                          <p:val>
                                            <p:strVal val="#ppt_x"/>
                                          </p:val>
                                        </p:tav>
                                      </p:tavLst>
                                    </p:anim>
                                    <p:anim calcmode="lin" valueType="num">
                                      <p:cBhvr additive="base">
                                        <p:cTn id="14" dur="500" fill="hold"/>
                                        <p:tgtEl>
                                          <p:spTgt spid="2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4" grpId="0"/>
    </p:bld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82"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to </a:t>
            </a:r>
            <a:r>
              <a:rPr lang="en-US" sz="3600" b="1" dirty="0">
                <a:solidFill>
                  <a:schemeClr val="tx2"/>
                </a:solidFill>
                <a:effectLst>
                  <a:outerShdw blurRad="38100" dist="38100" dir="2700000" algn="tl">
                    <a:srgbClr val="000000"/>
                  </a:outerShdw>
                </a:effectLst>
                <a:latin typeface="Arial Rounded MT Bold" pitchFamily="34" charset="0"/>
                <a:cs typeface="+mn-cs"/>
              </a:rPr>
              <a:t>Grammar</a:t>
            </a:r>
          </a:p>
        </p:txBody>
      </p:sp>
      <p:sp>
        <p:nvSpPr>
          <p:cNvPr id="23" name="Text Box 43"/>
          <p:cNvSpPr txBox="1">
            <a:spLocks noChangeArrowheads="1"/>
          </p:cNvSpPr>
          <p:nvPr/>
        </p:nvSpPr>
        <p:spPr bwMode="auto">
          <a:xfrm>
            <a:off x="609600" y="1368425"/>
            <a:ext cx="3086100" cy="523875"/>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sym typeface="Symbol"/>
              </a:rPr>
              <a:t>Q</a:t>
            </a:r>
            <a:r>
              <a:rPr lang="en-US" baseline="-25000">
                <a:effectLst>
                  <a:outerShdw blurRad="38100" dist="38100" dir="2700000" algn="tl">
                    <a:srgbClr val="000000"/>
                  </a:outerShdw>
                </a:effectLst>
                <a:cs typeface="+mn-cs"/>
                <a:sym typeface="Symbol"/>
              </a:rPr>
              <a:t>start</a:t>
            </a:r>
            <a:r>
              <a:rPr lang="en-US">
                <a:effectLst>
                  <a:outerShdw blurRad="38100" dist="38100" dir="2700000" algn="tl">
                    <a:srgbClr val="000000"/>
                  </a:outerShdw>
                </a:effectLst>
                <a:cs typeface="+mn-cs"/>
              </a:rPr>
              <a:t>1011010</a:t>
            </a:r>
            <a:r>
              <a:rPr lang="en-US" dirty="0">
                <a:effectLst>
                  <a:outerShdw blurRad="38100" dist="38100" dir="2700000" algn="tl">
                    <a:srgbClr val="000000"/>
                  </a:outerShdw>
                </a:effectLst>
                <a:cs typeface="+mn-cs"/>
                <a:sym typeface="Symbol"/>
              </a:rPr>
              <a:t></a:t>
            </a:r>
            <a:endParaRPr lang="en-US" dirty="0">
              <a:effectLst>
                <a:outerShdw blurRad="38100" dist="38100" dir="2700000" algn="tl">
                  <a:srgbClr val="000000"/>
                </a:outerShdw>
              </a:effectLst>
              <a:cs typeface="+mn-cs"/>
            </a:endParaRPr>
          </a:p>
        </p:txBody>
      </p:sp>
      <p:sp>
        <p:nvSpPr>
          <p:cNvPr id="27" name="Rectangle 26"/>
          <p:cNvSpPr/>
          <p:nvPr/>
        </p:nvSpPr>
        <p:spPr bwMode="auto">
          <a:xfrm>
            <a:off x="76200" y="2162175"/>
            <a:ext cx="1658938" cy="523875"/>
          </a:xfrm>
          <a:prstGeom prst="rect">
            <a:avLst/>
          </a:prstGeom>
        </p:spPr>
        <p:txBody>
          <a:bodyPr wrap="none">
            <a:spAutoFit/>
          </a:bodyPr>
          <a:lstStyle/>
          <a:p>
            <a:pPr eaLnBrk="0" hangingPunct="0">
              <a:defRPr/>
            </a:pPr>
            <a:r>
              <a:rPr lang="en-US" u="sng" dirty="0">
                <a:solidFill>
                  <a:schemeClr val="tx2"/>
                </a:solidFill>
                <a:effectLst>
                  <a:outerShdw blurRad="38100" dist="38100" dir="2700000" algn="tl">
                    <a:srgbClr val="000000"/>
                  </a:outerShdw>
                </a:effectLst>
                <a:cs typeface="+mn-cs"/>
              </a:rPr>
              <a:t>Grammar:</a:t>
            </a:r>
            <a:endParaRPr lang="en-CA" u="sng" dirty="0">
              <a:solidFill>
                <a:schemeClr val="tx2"/>
              </a:solidFill>
              <a:effectLst>
                <a:outerShdw blurRad="38100" dist="38100" dir="2700000" algn="tl">
                  <a:srgbClr val="000000">
                    <a:alpha val="43137"/>
                  </a:srgbClr>
                </a:outerShdw>
              </a:effectLst>
              <a:cs typeface="+mn-cs"/>
            </a:endParaRPr>
          </a:p>
        </p:txBody>
      </p:sp>
      <p:grpSp>
        <p:nvGrpSpPr>
          <p:cNvPr id="2" name="Group 17"/>
          <p:cNvGrpSpPr>
            <a:grpSpLocks/>
          </p:cNvGrpSpPr>
          <p:nvPr/>
        </p:nvGrpSpPr>
        <p:grpSpPr bwMode="auto">
          <a:xfrm>
            <a:off x="3352800" y="5334000"/>
            <a:ext cx="2795588" cy="954088"/>
            <a:chOff x="3352800" y="5334000"/>
            <a:chExt cx="2795563" cy="954107"/>
          </a:xfrm>
        </p:grpSpPr>
        <p:sp>
          <p:nvSpPr>
            <p:cNvPr id="85" name="Rectangle 3"/>
            <p:cNvSpPr>
              <a:spLocks noChangeArrowheads="1"/>
            </p:cNvSpPr>
            <p:nvPr/>
          </p:nvSpPr>
          <p:spPr bwMode="auto">
            <a:xfrm>
              <a:off x="3352800" y="5337175"/>
              <a:ext cx="1330313" cy="523885"/>
            </a:xfrm>
            <a:prstGeom prst="rect">
              <a:avLst/>
            </a:prstGeom>
            <a:noFill/>
            <a:ln w="38100" cap="sq">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Rule:</a:t>
              </a:r>
            </a:p>
          </p:txBody>
        </p:sp>
        <p:sp>
          <p:nvSpPr>
            <p:cNvPr id="86" name="Rectangle 3"/>
            <p:cNvSpPr>
              <a:spLocks noChangeArrowheads="1"/>
            </p:cNvSpPr>
            <p:nvPr/>
          </p:nvSpPr>
          <p:spPr bwMode="auto">
            <a:xfrm>
              <a:off x="4384666" y="5334000"/>
              <a:ext cx="1763697" cy="954107"/>
            </a:xfrm>
            <a:prstGeom prst="rect">
              <a:avLst/>
            </a:prstGeom>
            <a:noFill/>
            <a:ln w="38100" cap="sq">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A </a:t>
              </a:r>
              <a:r>
                <a:rPr lang="en-US" dirty="0">
                  <a:effectLst>
                    <a:outerShdw blurRad="38100" dist="38100" dir="2700000" algn="tl">
                      <a:srgbClr val="000000"/>
                    </a:outerShdw>
                  </a:effectLst>
                  <a:cs typeface="+mn-cs"/>
                  <a:sym typeface="Wingdings" pitchFamily="2" charset="2"/>
                </a:rPr>
                <a:t> </a:t>
              </a:r>
              <a:r>
                <a:rPr lang="en-US" dirty="0">
                  <a:effectLst>
                    <a:outerShdw blurRad="38100" dist="38100" dir="2700000" algn="tl">
                      <a:srgbClr val="000000"/>
                    </a:outerShdw>
                  </a:effectLst>
                  <a:cs typeface="+mn-cs"/>
                  <a:sym typeface="Symbol"/>
                </a:rPr>
                <a:t>0A</a:t>
              </a:r>
            </a:p>
            <a:p>
              <a:pPr eaLnBrk="0" hangingPunct="0">
                <a:defRPr/>
              </a:pPr>
              <a:r>
                <a:rPr lang="en-US" dirty="0">
                  <a:effectLst>
                    <a:outerShdw blurRad="38100" dist="38100" dir="2700000" algn="tl">
                      <a:srgbClr val="000000"/>
                    </a:outerShdw>
                  </a:effectLst>
                  <a:cs typeface="+mn-cs"/>
                  <a:sym typeface="Symbol"/>
                </a:rPr>
                <a:t>A </a:t>
              </a:r>
              <a:r>
                <a:rPr lang="en-US" dirty="0">
                  <a:effectLst>
                    <a:outerShdw blurRad="38100" dist="38100" dir="2700000" algn="tl">
                      <a:srgbClr val="000000"/>
                    </a:outerShdw>
                  </a:effectLst>
                  <a:cs typeface="+mn-cs"/>
                  <a:sym typeface="Wingdings" pitchFamily="2" charset="2"/>
                </a:rPr>
                <a:t> 1A</a:t>
              </a:r>
              <a:endParaRPr lang="en-US" dirty="0">
                <a:effectLst>
                  <a:outerShdw blurRad="38100" dist="38100" dir="2700000" algn="tl">
                    <a:srgbClr val="000000"/>
                  </a:outerShdw>
                </a:effectLst>
                <a:cs typeface="+mn-cs"/>
              </a:endParaRPr>
            </a:p>
          </p:txBody>
        </p:sp>
      </p:grpSp>
      <p:sp>
        <p:nvSpPr>
          <p:cNvPr id="95" name="Text Box 43"/>
          <p:cNvSpPr txBox="1">
            <a:spLocks noChangeArrowheads="1"/>
          </p:cNvSpPr>
          <p:nvPr/>
        </p:nvSpPr>
        <p:spPr bwMode="auto">
          <a:xfrm>
            <a:off x="6605588" y="1381125"/>
            <a:ext cx="1700212" cy="523875"/>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sym typeface="Symbol"/>
              </a:rPr>
              <a:t>Q</a:t>
            </a:r>
            <a:r>
              <a:rPr lang="en-US" baseline="-25000">
                <a:effectLst>
                  <a:outerShdw blurRad="38100" dist="38100" dir="2700000" algn="tl">
                    <a:srgbClr val="000000"/>
                  </a:outerShdw>
                </a:effectLst>
                <a:cs typeface="+mn-cs"/>
                <a:sym typeface="Symbol"/>
              </a:rPr>
              <a:t>accept</a:t>
            </a:r>
            <a:r>
              <a:rPr lang="en-US">
                <a:effectLst>
                  <a:outerShdw blurRad="38100" dist="38100" dir="2700000" algn="tl">
                    <a:srgbClr val="000000"/>
                  </a:outerShdw>
                </a:effectLst>
                <a:cs typeface="+mn-cs"/>
                <a:sym typeface="Symbol"/>
              </a:rPr>
              <a:t></a:t>
            </a:r>
            <a:endParaRPr lang="en-US" dirty="0">
              <a:effectLst>
                <a:outerShdw blurRad="38100" dist="38100" dir="2700000" algn="tl">
                  <a:srgbClr val="000000"/>
                </a:outerShdw>
              </a:effectLst>
              <a:cs typeface="+mn-cs"/>
            </a:endParaRPr>
          </a:p>
        </p:txBody>
      </p:sp>
      <p:sp>
        <p:nvSpPr>
          <p:cNvPr id="19" name="Rectangle 18"/>
          <p:cNvSpPr/>
          <p:nvPr/>
        </p:nvSpPr>
        <p:spPr>
          <a:xfrm>
            <a:off x="1404938" y="847725"/>
            <a:ext cx="1679575" cy="523875"/>
          </a:xfrm>
          <a:prstGeom prst="rect">
            <a:avLst/>
          </a:prstGeom>
        </p:spPr>
        <p:txBody>
          <a:bodyPr wrap="none">
            <a:spAutoFit/>
          </a:bodyPr>
          <a:lstStyle/>
          <a:p>
            <a:pPr algn="ctr" eaLnBrk="0" hangingPunct="0">
              <a:defRPr/>
            </a:pPr>
            <a:r>
              <a:rPr lang="en-US" u="sng" dirty="0">
                <a:solidFill>
                  <a:schemeClr val="tx2"/>
                </a:solidFill>
                <a:effectLst>
                  <a:outerShdw blurRad="38100" dist="38100" dir="2700000" algn="tl">
                    <a:srgbClr val="000000"/>
                  </a:outerShdw>
                </a:effectLst>
                <a:cs typeface="+mn-cs"/>
              </a:rPr>
              <a:t>Beginning</a:t>
            </a:r>
            <a:endParaRPr lang="en-CA" u="sng" dirty="0">
              <a:solidFill>
                <a:schemeClr val="tx2"/>
              </a:solidFill>
              <a:cs typeface="+mn-cs"/>
            </a:endParaRPr>
          </a:p>
        </p:txBody>
      </p:sp>
      <p:sp>
        <p:nvSpPr>
          <p:cNvPr id="20" name="Rectangle 19"/>
          <p:cNvSpPr/>
          <p:nvPr/>
        </p:nvSpPr>
        <p:spPr>
          <a:xfrm>
            <a:off x="3886200" y="838200"/>
            <a:ext cx="2057400" cy="523875"/>
          </a:xfrm>
          <a:prstGeom prst="rect">
            <a:avLst/>
          </a:prstGeom>
        </p:spPr>
        <p:txBody>
          <a:bodyPr wrap="none">
            <a:spAutoFit/>
          </a:bodyPr>
          <a:lstStyle/>
          <a:p>
            <a:pPr algn="ctr" eaLnBrk="0" hangingPunct="0">
              <a:defRPr/>
            </a:pPr>
            <a:r>
              <a:rPr lang="en-US" u="sng">
                <a:solidFill>
                  <a:schemeClr val="tx2"/>
                </a:solidFill>
                <a:effectLst>
                  <a:outerShdw blurRad="38100" dist="38100" dir="2700000" algn="tl">
                    <a:srgbClr val="000000"/>
                  </a:outerShdw>
                </a:effectLst>
                <a:cs typeface="+mn-cs"/>
              </a:rPr>
              <a:t>Computation</a:t>
            </a:r>
            <a:endParaRPr lang="en-CA" u="sng" dirty="0">
              <a:solidFill>
                <a:schemeClr val="tx2"/>
              </a:solidFill>
              <a:cs typeface="+mn-cs"/>
            </a:endParaRPr>
          </a:p>
        </p:txBody>
      </p:sp>
      <p:sp>
        <p:nvSpPr>
          <p:cNvPr id="21" name="Rectangle 20"/>
          <p:cNvSpPr/>
          <p:nvPr/>
        </p:nvSpPr>
        <p:spPr>
          <a:xfrm>
            <a:off x="6818313" y="838200"/>
            <a:ext cx="1222375" cy="523875"/>
          </a:xfrm>
          <a:prstGeom prst="rect">
            <a:avLst/>
          </a:prstGeom>
        </p:spPr>
        <p:txBody>
          <a:bodyPr wrap="none">
            <a:spAutoFit/>
          </a:bodyPr>
          <a:lstStyle/>
          <a:p>
            <a:pPr algn="ctr" eaLnBrk="0" hangingPunct="0">
              <a:defRPr/>
            </a:pPr>
            <a:r>
              <a:rPr lang="en-US" u="sng" dirty="0">
                <a:solidFill>
                  <a:schemeClr val="tx2"/>
                </a:solidFill>
                <a:effectLst>
                  <a:outerShdw blurRad="38100" dist="38100" dir="2700000" algn="tl">
                    <a:srgbClr val="000000"/>
                  </a:outerShdw>
                </a:effectLst>
                <a:cs typeface="+mn-cs"/>
              </a:rPr>
              <a:t>Ending</a:t>
            </a:r>
            <a:endParaRPr lang="en-CA" u="sng" dirty="0">
              <a:solidFill>
                <a:schemeClr val="tx2"/>
              </a:solidFill>
              <a:cs typeface="+mn-cs"/>
            </a:endParaRPr>
          </a:p>
        </p:txBody>
      </p:sp>
      <p:sp>
        <p:nvSpPr>
          <p:cNvPr id="22" name="Rectangle 21"/>
          <p:cNvSpPr/>
          <p:nvPr/>
        </p:nvSpPr>
        <p:spPr bwMode="auto">
          <a:xfrm>
            <a:off x="0" y="1381125"/>
            <a:ext cx="822325" cy="523875"/>
          </a:xfrm>
          <a:prstGeom prst="rect">
            <a:avLst/>
          </a:prstGeom>
        </p:spPr>
        <p:txBody>
          <a:bodyPr wrap="none">
            <a:spAutoFit/>
          </a:bodyPr>
          <a:lstStyle/>
          <a:p>
            <a:pPr eaLnBrk="0" hangingPunct="0">
              <a:defRPr/>
            </a:pPr>
            <a:r>
              <a:rPr lang="en-US" u="sng">
                <a:solidFill>
                  <a:schemeClr val="tx2"/>
                </a:solidFill>
                <a:effectLst>
                  <a:outerShdw blurRad="38100" dist="38100" dir="2700000" algn="tl">
                    <a:srgbClr val="000000"/>
                  </a:outerShdw>
                </a:effectLst>
                <a:cs typeface="+mn-cs"/>
              </a:rPr>
              <a:t>TM</a:t>
            </a:r>
            <a:r>
              <a:rPr lang="en-US" u="sng" dirty="0">
                <a:solidFill>
                  <a:schemeClr val="tx2"/>
                </a:solidFill>
                <a:effectLst>
                  <a:outerShdw blurRad="38100" dist="38100" dir="2700000" algn="tl">
                    <a:srgbClr val="000000"/>
                  </a:outerShdw>
                </a:effectLst>
                <a:cs typeface="+mn-cs"/>
              </a:rPr>
              <a:t>:</a:t>
            </a:r>
            <a:endParaRPr lang="en-CA" u="sng" dirty="0">
              <a:solidFill>
                <a:schemeClr val="tx2"/>
              </a:solidFill>
              <a:effectLst>
                <a:outerShdw blurRad="38100" dist="38100" dir="2700000" algn="tl">
                  <a:srgbClr val="000000">
                    <a:alpha val="43137"/>
                  </a:srgbClr>
                </a:outerShdw>
              </a:effectLst>
              <a:cs typeface="+mn-cs"/>
            </a:endParaRPr>
          </a:p>
        </p:txBody>
      </p:sp>
      <p:sp>
        <p:nvSpPr>
          <p:cNvPr id="24" name="Rectangle 23"/>
          <p:cNvSpPr/>
          <p:nvPr/>
        </p:nvSpPr>
        <p:spPr>
          <a:xfrm>
            <a:off x="3886200" y="1362075"/>
            <a:ext cx="2224088" cy="522288"/>
          </a:xfrm>
          <a:prstGeom prst="rect">
            <a:avLst/>
          </a:prstGeom>
        </p:spPr>
        <p:txBody>
          <a:bodyPr wrap="none">
            <a:spAutoFit/>
          </a:bodyPr>
          <a:lstStyle/>
          <a:p>
            <a:pPr algn="ctr" eaLnBrk="0" hangingPunct="0">
              <a:defRPr/>
            </a:pPr>
            <a:r>
              <a:rPr lang="en-CA">
                <a:effectLst>
                  <a:outerShdw blurRad="38100" dist="38100" dir="2700000" algn="tl">
                    <a:srgbClr val="000000">
                      <a:alpha val="43137"/>
                    </a:srgbClr>
                  </a:outerShdw>
                </a:effectLst>
                <a:cs typeface="+mn-cs"/>
              </a:rPr>
              <a:t>Deterministic</a:t>
            </a:r>
            <a:r>
              <a:rPr lang="en-CA" dirty="0">
                <a:effectLst>
                  <a:outerShdw blurRad="38100" dist="38100" dir="2700000" algn="tl">
                    <a:srgbClr val="000000">
                      <a:alpha val="43137"/>
                    </a:srgbClr>
                  </a:outerShdw>
                </a:effectLst>
                <a:cs typeface="+mn-cs"/>
              </a:rPr>
              <a:t>.</a:t>
            </a:r>
            <a:endParaRPr lang="en-US" dirty="0">
              <a:effectLst>
                <a:outerShdw blurRad="38100" dist="38100" dir="2700000" algn="tl">
                  <a:srgbClr val="000000"/>
                </a:outerShdw>
              </a:effectLst>
              <a:cs typeface="+mn-cs"/>
            </a:endParaRPr>
          </a:p>
        </p:txBody>
      </p:sp>
      <p:sp>
        <p:nvSpPr>
          <p:cNvPr id="25" name="Text Box 43"/>
          <p:cNvSpPr txBox="1">
            <a:spLocks noChangeArrowheads="1"/>
          </p:cNvSpPr>
          <p:nvPr/>
        </p:nvSpPr>
        <p:spPr bwMode="auto">
          <a:xfrm>
            <a:off x="1887538" y="2222500"/>
            <a:ext cx="609600" cy="523875"/>
          </a:xfrm>
          <a:prstGeom prst="rect">
            <a:avLst/>
          </a:prstGeom>
          <a:noFill/>
          <a:ln w="38100" cap="sq">
            <a:noFill/>
            <a:miter lim="800000"/>
            <a:headEnd/>
            <a:tailEnd/>
          </a:ln>
          <a:effectLst/>
        </p:spPr>
        <p:txBody>
          <a:bodyPr lIns="274320" rIns="274320">
            <a:spAutoFit/>
          </a:bodyPr>
          <a:lstStyle/>
          <a:p>
            <a:pPr eaLnBrk="0" hangingPunct="0">
              <a:defRPr/>
            </a:pPr>
            <a:r>
              <a:rPr lang="en-US" dirty="0">
                <a:effectLst>
                  <a:outerShdw blurRad="38100" dist="38100" dir="2700000" algn="tl">
                    <a:srgbClr val="000000"/>
                  </a:outerShdw>
                </a:effectLst>
                <a:cs typeface="+mn-cs"/>
                <a:sym typeface="Symbol"/>
              </a:rPr>
              <a:t>S</a:t>
            </a:r>
            <a:endParaRPr lang="en-US" dirty="0">
              <a:effectLst>
                <a:outerShdw blurRad="38100" dist="38100" dir="2700000" algn="tl">
                  <a:srgbClr val="000000"/>
                </a:outerShdw>
              </a:effectLst>
              <a:cs typeface="+mn-cs"/>
            </a:endParaRPr>
          </a:p>
        </p:txBody>
      </p:sp>
      <p:sp>
        <p:nvSpPr>
          <p:cNvPr id="26" name="Text Box 43"/>
          <p:cNvSpPr txBox="1">
            <a:spLocks noChangeArrowheads="1"/>
          </p:cNvSpPr>
          <p:nvPr/>
        </p:nvSpPr>
        <p:spPr bwMode="auto">
          <a:xfrm>
            <a:off x="6667500" y="2136775"/>
            <a:ext cx="2171700" cy="522288"/>
          </a:xfrm>
          <a:prstGeom prst="rect">
            <a:avLst/>
          </a:prstGeom>
          <a:noFill/>
          <a:ln w="38100" cap="sq">
            <a:noFill/>
            <a:miter lim="800000"/>
            <a:headEnd/>
            <a:tailEnd/>
          </a:ln>
          <a:effectLst/>
        </p:spPr>
        <p:txBody>
          <a:bodyPr lIns="274320" rIns="274320">
            <a:spAutoFit/>
          </a:bodyPr>
          <a:lstStyle/>
          <a:p>
            <a:pPr eaLnBrk="0" hangingPunct="0">
              <a:defRPr/>
            </a:pPr>
            <a:r>
              <a:rPr lang="en-US" dirty="0">
                <a:effectLst>
                  <a:outerShdw blurRad="38100" dist="38100" dir="2700000" algn="tl">
                    <a:srgbClr val="000000"/>
                  </a:outerShdw>
                </a:effectLst>
                <a:cs typeface="+mn-cs"/>
              </a:rPr>
              <a:t>1011010</a:t>
            </a:r>
          </a:p>
        </p:txBody>
      </p:sp>
      <p:sp>
        <p:nvSpPr>
          <p:cNvPr id="28" name="Rectangle 27"/>
          <p:cNvSpPr/>
          <p:nvPr/>
        </p:nvSpPr>
        <p:spPr>
          <a:xfrm>
            <a:off x="2906713" y="2198688"/>
            <a:ext cx="4117975" cy="1385887"/>
          </a:xfrm>
          <a:prstGeom prst="rect">
            <a:avLst/>
          </a:prstGeom>
        </p:spPr>
        <p:txBody>
          <a:bodyPr wrap="none">
            <a:spAutoFit/>
          </a:bodyPr>
          <a:lstStyle/>
          <a:p>
            <a:pPr algn="ctr" eaLnBrk="0" hangingPunct="0">
              <a:defRPr/>
            </a:pPr>
            <a:r>
              <a:rPr lang="en-CA">
                <a:effectLst>
                  <a:outerShdw blurRad="38100" dist="38100" dir="2700000" algn="tl">
                    <a:srgbClr val="000000"/>
                  </a:outerShdw>
                </a:effectLst>
                <a:cs typeface="+mn-cs"/>
              </a:rPr>
              <a:t>The grammar must</a:t>
            </a:r>
            <a:r>
              <a:rPr lang="en-CA" dirty="0">
                <a:effectLst>
                  <a:outerShdw blurRad="38100" dist="38100" dir="2700000" algn="tl">
                    <a:srgbClr val="000000"/>
                  </a:outerShdw>
                </a:effectLst>
                <a:cs typeface="+mn-cs"/>
              </a:rPr>
              <a:t/>
            </a:r>
            <a:br>
              <a:rPr lang="en-CA" dirty="0">
                <a:effectLst>
                  <a:outerShdw blurRad="38100" dist="38100" dir="2700000" algn="tl">
                    <a:srgbClr val="000000"/>
                  </a:outerShdw>
                </a:effectLst>
                <a:cs typeface="+mn-cs"/>
              </a:rPr>
            </a:br>
            <a:r>
              <a:rPr lang="en-CA" dirty="0">
                <a:effectLst>
                  <a:outerShdw blurRad="38100" dist="38100" dir="2700000" algn="tl">
                    <a:srgbClr val="000000"/>
                  </a:outerShdw>
                </a:effectLst>
                <a:cs typeface="+mn-cs"/>
              </a:rPr>
              <a:t>be </a:t>
            </a:r>
            <a:r>
              <a:rPr lang="en-CA">
                <a:effectLst>
                  <a:outerShdw blurRad="38100" dist="38100" dir="2700000" algn="tl">
                    <a:srgbClr val="000000"/>
                  </a:outerShdw>
                </a:effectLst>
                <a:cs typeface="+mn-cs"/>
              </a:rPr>
              <a:t>able to generate</a:t>
            </a:r>
            <a:r>
              <a:rPr lang="en-CA" dirty="0">
                <a:effectLst>
                  <a:outerShdw blurRad="38100" dist="38100" dir="2700000" algn="tl">
                    <a:srgbClr val="000000"/>
                  </a:outerShdw>
                </a:effectLst>
                <a:cs typeface="+mn-cs"/>
              </a:rPr>
              <a:t/>
            </a:r>
            <a:br>
              <a:rPr lang="en-CA" dirty="0">
                <a:effectLst>
                  <a:outerShdw blurRad="38100" dist="38100" dir="2700000" algn="tl">
                    <a:srgbClr val="000000"/>
                  </a:outerShdw>
                </a:effectLst>
                <a:cs typeface="+mn-cs"/>
              </a:rPr>
            </a:br>
            <a:r>
              <a:rPr lang="en-CA">
                <a:effectLst>
                  <a:outerShdw blurRad="38100" dist="38100" dir="2700000" algn="tl">
                    <a:srgbClr val="000000"/>
                  </a:outerShdw>
                </a:effectLst>
                <a:cs typeface="+mn-cs"/>
              </a:rPr>
              <a:t>each string in the </a:t>
            </a:r>
            <a:r>
              <a:rPr lang="en-CA" dirty="0">
                <a:effectLst>
                  <a:outerShdw blurRad="38100" dist="38100" dir="2700000" algn="tl">
                    <a:srgbClr val="000000"/>
                  </a:outerShdw>
                </a:effectLst>
                <a:cs typeface="+mn-cs"/>
              </a:rPr>
              <a:t>language.</a:t>
            </a:r>
          </a:p>
        </p:txBody>
      </p:sp>
      <p:sp>
        <p:nvSpPr>
          <p:cNvPr id="17" name="Rectangle 16"/>
          <p:cNvSpPr/>
          <p:nvPr/>
        </p:nvSpPr>
        <p:spPr>
          <a:xfrm>
            <a:off x="2743200" y="3797300"/>
            <a:ext cx="4572000" cy="1384300"/>
          </a:xfrm>
          <a:prstGeom prst="rect">
            <a:avLst/>
          </a:prstGeom>
        </p:spPr>
        <p:txBody>
          <a:bodyPr>
            <a:spAutoFit/>
          </a:bodyPr>
          <a:lstStyle/>
          <a:p>
            <a:pPr algn="ctr" eaLnBrk="0" hangingPunct="0">
              <a:defRPr/>
            </a:pPr>
            <a:r>
              <a:rPr lang="en-CA" dirty="0">
                <a:effectLst>
                  <a:outerShdw blurRad="38100" dist="38100" dir="2700000" algn="tl">
                    <a:srgbClr val="000000"/>
                  </a:outerShdw>
                </a:effectLst>
                <a:cs typeface="+mn-cs"/>
              </a:rPr>
              <a:t>Hence, some </a:t>
            </a:r>
            <a:r>
              <a:rPr lang="en-CA">
                <a:effectLst>
                  <a:outerShdw blurRad="38100" dist="38100" dir="2700000" algn="tl">
                    <a:srgbClr val="000000"/>
                  </a:outerShdw>
                </a:effectLst>
                <a:cs typeface="+mn-cs"/>
              </a:rPr>
              <a:t>of the steps </a:t>
            </a:r>
            <a:r>
              <a:rPr lang="en-CA" dirty="0">
                <a:effectLst>
                  <a:outerShdw blurRad="38100" dist="38100" dir="2700000" algn="tl">
                    <a:srgbClr val="000000"/>
                  </a:outerShdw>
                </a:effectLst>
                <a:cs typeface="+mn-cs"/>
              </a:rPr>
              <a:t/>
            </a:r>
            <a:br>
              <a:rPr lang="en-CA" dirty="0">
                <a:effectLst>
                  <a:outerShdw blurRad="38100" dist="38100" dir="2700000" algn="tl">
                    <a:srgbClr val="000000"/>
                  </a:outerShdw>
                </a:effectLst>
                <a:cs typeface="+mn-cs"/>
              </a:rPr>
            </a:br>
            <a:r>
              <a:rPr lang="en-CA">
                <a:effectLst>
                  <a:outerShdw blurRad="38100" dist="38100" dir="2700000" algn="tl">
                    <a:srgbClr val="000000"/>
                  </a:outerShdw>
                </a:effectLst>
                <a:cs typeface="+mn-cs"/>
              </a:rPr>
              <a:t>of the derivation must </a:t>
            </a:r>
            <a:r>
              <a:rPr lang="en-CA" dirty="0">
                <a:effectLst>
                  <a:outerShdw blurRad="38100" dist="38100" dir="2700000" algn="tl">
                    <a:srgbClr val="000000"/>
                  </a:outerShdw>
                </a:effectLst>
                <a:cs typeface="+mn-cs"/>
              </a:rPr>
              <a:t/>
            </a:r>
            <a:br>
              <a:rPr lang="en-CA" dirty="0">
                <a:effectLst>
                  <a:outerShdw blurRad="38100" dist="38100" dir="2700000" algn="tl">
                    <a:srgbClr val="000000"/>
                  </a:outerShdw>
                </a:effectLst>
                <a:cs typeface="+mn-cs"/>
              </a:rPr>
            </a:br>
            <a:r>
              <a:rPr lang="en-CA">
                <a:effectLst>
                  <a:outerShdw blurRad="38100" dist="38100" dir="2700000" algn="tl">
                    <a:srgbClr val="000000"/>
                  </a:outerShdw>
                </a:effectLst>
                <a:cs typeface="+mn-cs"/>
              </a:rPr>
              <a:t>be nondeterministic</a:t>
            </a:r>
            <a:r>
              <a:rPr lang="en-CA" dirty="0">
                <a:effectLst>
                  <a:outerShdw blurRad="38100" dist="38100" dir="2700000" algn="tl">
                    <a:srgbClr val="000000"/>
                  </a:outerShdw>
                </a:effectLst>
                <a:cs typeface="+mn-cs"/>
              </a:rPr>
              <a:t>.</a:t>
            </a:r>
            <a:endParaRPr lang="en-US" dirty="0">
              <a:effectLst>
                <a:outerShdw blurRad="38100" dist="38100" dir="2700000" algn="tl">
                  <a:srgbClr val="000000"/>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500" fill="hold"/>
                                        <p:tgtEl>
                                          <p:spTgt spid="27"/>
                                        </p:tgtEl>
                                        <p:attrNameLst>
                                          <p:attrName>ppt_x</p:attrName>
                                        </p:attrNameLst>
                                      </p:cBhvr>
                                      <p:tavLst>
                                        <p:tav tm="0">
                                          <p:val>
                                            <p:strVal val="0-#ppt_w/2"/>
                                          </p:val>
                                        </p:tav>
                                        <p:tav tm="100000">
                                          <p:val>
                                            <p:strVal val="#ppt_x"/>
                                          </p:val>
                                        </p:tav>
                                      </p:tavLst>
                                    </p:anim>
                                    <p:anim calcmode="lin" valueType="num">
                                      <p:cBhvr additive="base">
                                        <p:cTn id="8" dur="500" fill="hold"/>
                                        <p:tgtEl>
                                          <p:spTgt spid="2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5"/>
                                        </p:tgtEl>
                                        <p:attrNameLst>
                                          <p:attrName>style.visibility</p:attrName>
                                        </p:attrNameLst>
                                      </p:cBhvr>
                                      <p:to>
                                        <p:strVal val="visible"/>
                                      </p:to>
                                    </p:set>
                                    <p:anim calcmode="lin" valueType="num">
                                      <p:cBhvr additive="base">
                                        <p:cTn id="13" dur="500" fill="hold"/>
                                        <p:tgtEl>
                                          <p:spTgt spid="25"/>
                                        </p:tgtEl>
                                        <p:attrNameLst>
                                          <p:attrName>ppt_x</p:attrName>
                                        </p:attrNameLst>
                                      </p:cBhvr>
                                      <p:tavLst>
                                        <p:tav tm="0">
                                          <p:val>
                                            <p:strVal val="0-#ppt_w/2"/>
                                          </p:val>
                                        </p:tav>
                                        <p:tav tm="100000">
                                          <p:val>
                                            <p:strVal val="#ppt_x"/>
                                          </p:val>
                                        </p:tav>
                                      </p:tavLst>
                                    </p:anim>
                                    <p:anim calcmode="lin" valueType="num">
                                      <p:cBhvr additive="base">
                                        <p:cTn id="14" dur="500" fill="hold"/>
                                        <p:tgtEl>
                                          <p:spTgt spid="25"/>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26"/>
                                        </p:tgtEl>
                                        <p:attrNameLst>
                                          <p:attrName>style.visibility</p:attrName>
                                        </p:attrNameLst>
                                      </p:cBhvr>
                                      <p:to>
                                        <p:strVal val="visible"/>
                                      </p:to>
                                    </p:set>
                                    <p:anim calcmode="lin" valueType="num">
                                      <p:cBhvr additive="base">
                                        <p:cTn id="19" dur="500" fill="hold"/>
                                        <p:tgtEl>
                                          <p:spTgt spid="26"/>
                                        </p:tgtEl>
                                        <p:attrNameLst>
                                          <p:attrName>ppt_x</p:attrName>
                                        </p:attrNameLst>
                                      </p:cBhvr>
                                      <p:tavLst>
                                        <p:tav tm="0">
                                          <p:val>
                                            <p:strVal val="1+#ppt_w/2"/>
                                          </p:val>
                                        </p:tav>
                                        <p:tav tm="100000">
                                          <p:val>
                                            <p:strVal val="#ppt_x"/>
                                          </p:val>
                                        </p:tav>
                                      </p:tavLst>
                                    </p:anim>
                                    <p:anim calcmode="lin" valueType="num">
                                      <p:cBhvr additive="base">
                                        <p:cTn id="20" dur="500" fill="hold"/>
                                        <p:tgtEl>
                                          <p:spTgt spid="26"/>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28"/>
                                        </p:tgtEl>
                                        <p:attrNameLst>
                                          <p:attrName>style.visibility</p:attrName>
                                        </p:attrNameLst>
                                      </p:cBhvr>
                                      <p:to>
                                        <p:strVal val="visible"/>
                                      </p:to>
                                    </p:set>
                                    <p:anim calcmode="lin" valueType="num">
                                      <p:cBhvr additive="base">
                                        <p:cTn id="25" dur="500" fill="hold"/>
                                        <p:tgtEl>
                                          <p:spTgt spid="28"/>
                                        </p:tgtEl>
                                        <p:attrNameLst>
                                          <p:attrName>ppt_x</p:attrName>
                                        </p:attrNameLst>
                                      </p:cBhvr>
                                      <p:tavLst>
                                        <p:tav tm="0">
                                          <p:val>
                                            <p:strVal val="#ppt_x"/>
                                          </p:val>
                                        </p:tav>
                                        <p:tav tm="100000">
                                          <p:val>
                                            <p:strVal val="#ppt_x"/>
                                          </p:val>
                                        </p:tav>
                                      </p:tavLst>
                                    </p:anim>
                                    <p:anim calcmode="lin" valueType="num">
                                      <p:cBhvr additive="base">
                                        <p:cTn id="26"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500" fill="hold"/>
                                        <p:tgtEl>
                                          <p:spTgt spid="17"/>
                                        </p:tgtEl>
                                        <p:attrNameLst>
                                          <p:attrName>ppt_x</p:attrName>
                                        </p:attrNameLst>
                                      </p:cBhvr>
                                      <p:tavLst>
                                        <p:tav tm="0">
                                          <p:val>
                                            <p:strVal val="#ppt_x"/>
                                          </p:val>
                                        </p:tav>
                                        <p:tav tm="100000">
                                          <p:val>
                                            <p:strVal val="#ppt_x"/>
                                          </p:val>
                                        </p:tav>
                                      </p:tavLst>
                                    </p:anim>
                                    <p:anim calcmode="lin" valueType="num">
                                      <p:cBhvr additive="base">
                                        <p:cTn id="32"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2"/>
                                        </p:tgtEl>
                                        <p:attrNameLst>
                                          <p:attrName>style.visibility</p:attrName>
                                        </p:attrNameLst>
                                      </p:cBhvr>
                                      <p:to>
                                        <p:strVal val="visible"/>
                                      </p:to>
                                    </p:set>
                                    <p:anim calcmode="lin" valueType="num">
                                      <p:cBhvr additive="base">
                                        <p:cTn id="37" dur="500" fill="hold"/>
                                        <p:tgtEl>
                                          <p:spTgt spid="2"/>
                                        </p:tgtEl>
                                        <p:attrNameLst>
                                          <p:attrName>ppt_x</p:attrName>
                                        </p:attrNameLst>
                                      </p:cBhvr>
                                      <p:tavLst>
                                        <p:tav tm="0">
                                          <p:val>
                                            <p:strVal val="#ppt_x"/>
                                          </p:val>
                                        </p:tav>
                                        <p:tav tm="100000">
                                          <p:val>
                                            <p:strVal val="#ppt_x"/>
                                          </p:val>
                                        </p:tav>
                                      </p:tavLst>
                                    </p:anim>
                                    <p:anim calcmode="lin" valueType="num">
                                      <p:cBhvr additive="base">
                                        <p:cTn id="3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5" grpId="0"/>
      <p:bldP spid="26" grpId="0"/>
      <p:bldP spid="28" grpId="0"/>
      <p:bldP spid="17" grpId="0"/>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82"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to </a:t>
            </a:r>
            <a:r>
              <a:rPr lang="en-US" sz="3600" b="1" dirty="0">
                <a:solidFill>
                  <a:schemeClr val="tx2"/>
                </a:solidFill>
                <a:effectLst>
                  <a:outerShdw blurRad="38100" dist="38100" dir="2700000" algn="tl">
                    <a:srgbClr val="000000"/>
                  </a:outerShdw>
                </a:effectLst>
                <a:latin typeface="Arial Rounded MT Bold" pitchFamily="34" charset="0"/>
                <a:cs typeface="+mn-cs"/>
              </a:rPr>
              <a:t>Grammar</a:t>
            </a:r>
          </a:p>
        </p:txBody>
      </p:sp>
      <p:sp>
        <p:nvSpPr>
          <p:cNvPr id="23" name="Text Box 43"/>
          <p:cNvSpPr txBox="1">
            <a:spLocks noChangeArrowheads="1"/>
          </p:cNvSpPr>
          <p:nvPr/>
        </p:nvSpPr>
        <p:spPr bwMode="auto">
          <a:xfrm>
            <a:off x="609600" y="1368425"/>
            <a:ext cx="3086100" cy="523875"/>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sym typeface="Symbol"/>
              </a:rPr>
              <a:t>Q</a:t>
            </a:r>
            <a:r>
              <a:rPr lang="en-US" baseline="-25000">
                <a:effectLst>
                  <a:outerShdw blurRad="38100" dist="38100" dir="2700000" algn="tl">
                    <a:srgbClr val="000000"/>
                  </a:outerShdw>
                </a:effectLst>
                <a:cs typeface="+mn-cs"/>
                <a:sym typeface="Symbol"/>
              </a:rPr>
              <a:t>start</a:t>
            </a:r>
            <a:r>
              <a:rPr lang="en-US">
                <a:effectLst>
                  <a:outerShdw blurRad="38100" dist="38100" dir="2700000" algn="tl">
                    <a:srgbClr val="000000"/>
                  </a:outerShdw>
                </a:effectLst>
                <a:cs typeface="+mn-cs"/>
              </a:rPr>
              <a:t>1011010</a:t>
            </a:r>
            <a:r>
              <a:rPr lang="en-US" dirty="0">
                <a:effectLst>
                  <a:outerShdw blurRad="38100" dist="38100" dir="2700000" algn="tl">
                    <a:srgbClr val="000000"/>
                  </a:outerShdw>
                </a:effectLst>
                <a:cs typeface="+mn-cs"/>
                <a:sym typeface="Symbol"/>
              </a:rPr>
              <a:t></a:t>
            </a:r>
            <a:endParaRPr lang="en-US" dirty="0">
              <a:effectLst>
                <a:outerShdw blurRad="38100" dist="38100" dir="2700000" algn="tl">
                  <a:srgbClr val="000000"/>
                </a:outerShdw>
              </a:effectLst>
              <a:cs typeface="+mn-cs"/>
            </a:endParaRPr>
          </a:p>
        </p:txBody>
      </p:sp>
      <p:sp>
        <p:nvSpPr>
          <p:cNvPr id="27" name="Rectangle 26"/>
          <p:cNvSpPr/>
          <p:nvPr/>
        </p:nvSpPr>
        <p:spPr bwMode="auto">
          <a:xfrm>
            <a:off x="76200" y="2162175"/>
            <a:ext cx="1658938" cy="523875"/>
          </a:xfrm>
          <a:prstGeom prst="rect">
            <a:avLst/>
          </a:prstGeom>
        </p:spPr>
        <p:txBody>
          <a:bodyPr wrap="none">
            <a:spAutoFit/>
          </a:bodyPr>
          <a:lstStyle/>
          <a:p>
            <a:pPr eaLnBrk="0" hangingPunct="0">
              <a:defRPr/>
            </a:pPr>
            <a:r>
              <a:rPr lang="en-US" u="sng" dirty="0">
                <a:solidFill>
                  <a:schemeClr val="tx2"/>
                </a:solidFill>
                <a:effectLst>
                  <a:outerShdw blurRad="38100" dist="38100" dir="2700000" algn="tl">
                    <a:srgbClr val="000000"/>
                  </a:outerShdw>
                </a:effectLst>
                <a:cs typeface="+mn-cs"/>
              </a:rPr>
              <a:t>Grammar:</a:t>
            </a:r>
            <a:endParaRPr lang="en-CA" u="sng" dirty="0">
              <a:solidFill>
                <a:schemeClr val="tx2"/>
              </a:solidFill>
              <a:effectLst>
                <a:outerShdw blurRad="38100" dist="38100" dir="2700000" algn="tl">
                  <a:srgbClr val="000000">
                    <a:alpha val="43137"/>
                  </a:srgbClr>
                </a:outerShdw>
              </a:effectLst>
              <a:cs typeface="+mn-cs"/>
            </a:endParaRPr>
          </a:p>
        </p:txBody>
      </p:sp>
      <p:sp>
        <p:nvSpPr>
          <p:cNvPr id="95" name="Text Box 43"/>
          <p:cNvSpPr txBox="1">
            <a:spLocks noChangeArrowheads="1"/>
          </p:cNvSpPr>
          <p:nvPr/>
        </p:nvSpPr>
        <p:spPr bwMode="auto">
          <a:xfrm>
            <a:off x="6605588" y="1381125"/>
            <a:ext cx="1700212" cy="523875"/>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sym typeface="Symbol"/>
              </a:rPr>
              <a:t>Q</a:t>
            </a:r>
            <a:r>
              <a:rPr lang="en-US" baseline="-25000">
                <a:effectLst>
                  <a:outerShdw blurRad="38100" dist="38100" dir="2700000" algn="tl">
                    <a:srgbClr val="000000"/>
                  </a:outerShdw>
                </a:effectLst>
                <a:cs typeface="+mn-cs"/>
                <a:sym typeface="Symbol"/>
              </a:rPr>
              <a:t>accept</a:t>
            </a:r>
            <a:r>
              <a:rPr lang="en-US">
                <a:effectLst>
                  <a:outerShdw blurRad="38100" dist="38100" dir="2700000" algn="tl">
                    <a:srgbClr val="000000"/>
                  </a:outerShdw>
                </a:effectLst>
                <a:cs typeface="+mn-cs"/>
                <a:sym typeface="Symbol"/>
              </a:rPr>
              <a:t></a:t>
            </a:r>
            <a:endParaRPr lang="en-US" dirty="0">
              <a:effectLst>
                <a:outerShdw blurRad="38100" dist="38100" dir="2700000" algn="tl">
                  <a:srgbClr val="000000"/>
                </a:outerShdw>
              </a:effectLst>
              <a:cs typeface="+mn-cs"/>
            </a:endParaRPr>
          </a:p>
        </p:txBody>
      </p:sp>
      <p:sp>
        <p:nvSpPr>
          <p:cNvPr id="19" name="Rectangle 18"/>
          <p:cNvSpPr/>
          <p:nvPr/>
        </p:nvSpPr>
        <p:spPr>
          <a:xfrm>
            <a:off x="1404938" y="847725"/>
            <a:ext cx="1679575" cy="523875"/>
          </a:xfrm>
          <a:prstGeom prst="rect">
            <a:avLst/>
          </a:prstGeom>
        </p:spPr>
        <p:txBody>
          <a:bodyPr wrap="none">
            <a:spAutoFit/>
          </a:bodyPr>
          <a:lstStyle/>
          <a:p>
            <a:pPr algn="ctr" eaLnBrk="0" hangingPunct="0">
              <a:defRPr/>
            </a:pPr>
            <a:r>
              <a:rPr lang="en-US" u="sng" dirty="0">
                <a:solidFill>
                  <a:schemeClr val="tx2"/>
                </a:solidFill>
                <a:effectLst>
                  <a:outerShdw blurRad="38100" dist="38100" dir="2700000" algn="tl">
                    <a:srgbClr val="000000"/>
                  </a:outerShdw>
                </a:effectLst>
                <a:cs typeface="+mn-cs"/>
              </a:rPr>
              <a:t>Beginning</a:t>
            </a:r>
            <a:endParaRPr lang="en-CA" u="sng" dirty="0">
              <a:solidFill>
                <a:schemeClr val="tx2"/>
              </a:solidFill>
              <a:cs typeface="+mn-cs"/>
            </a:endParaRPr>
          </a:p>
        </p:txBody>
      </p:sp>
      <p:sp>
        <p:nvSpPr>
          <p:cNvPr id="20" name="Rectangle 19"/>
          <p:cNvSpPr/>
          <p:nvPr/>
        </p:nvSpPr>
        <p:spPr>
          <a:xfrm>
            <a:off x="3886200" y="838200"/>
            <a:ext cx="2057400" cy="523875"/>
          </a:xfrm>
          <a:prstGeom prst="rect">
            <a:avLst/>
          </a:prstGeom>
        </p:spPr>
        <p:txBody>
          <a:bodyPr wrap="none">
            <a:spAutoFit/>
          </a:bodyPr>
          <a:lstStyle/>
          <a:p>
            <a:pPr algn="ctr" eaLnBrk="0" hangingPunct="0">
              <a:defRPr/>
            </a:pPr>
            <a:r>
              <a:rPr lang="en-US" u="sng">
                <a:solidFill>
                  <a:schemeClr val="tx2"/>
                </a:solidFill>
                <a:effectLst>
                  <a:outerShdw blurRad="38100" dist="38100" dir="2700000" algn="tl">
                    <a:srgbClr val="000000"/>
                  </a:outerShdw>
                </a:effectLst>
                <a:cs typeface="+mn-cs"/>
              </a:rPr>
              <a:t>Computation</a:t>
            </a:r>
            <a:endParaRPr lang="en-CA" u="sng" dirty="0">
              <a:solidFill>
                <a:schemeClr val="tx2"/>
              </a:solidFill>
              <a:cs typeface="+mn-cs"/>
            </a:endParaRPr>
          </a:p>
        </p:txBody>
      </p:sp>
      <p:sp>
        <p:nvSpPr>
          <p:cNvPr id="21" name="Rectangle 20"/>
          <p:cNvSpPr/>
          <p:nvPr/>
        </p:nvSpPr>
        <p:spPr>
          <a:xfrm>
            <a:off x="6818313" y="838200"/>
            <a:ext cx="1222375" cy="523875"/>
          </a:xfrm>
          <a:prstGeom prst="rect">
            <a:avLst/>
          </a:prstGeom>
        </p:spPr>
        <p:txBody>
          <a:bodyPr wrap="none">
            <a:spAutoFit/>
          </a:bodyPr>
          <a:lstStyle/>
          <a:p>
            <a:pPr algn="ctr" eaLnBrk="0" hangingPunct="0">
              <a:defRPr/>
            </a:pPr>
            <a:r>
              <a:rPr lang="en-US" u="sng" dirty="0">
                <a:solidFill>
                  <a:schemeClr val="tx2"/>
                </a:solidFill>
                <a:effectLst>
                  <a:outerShdw blurRad="38100" dist="38100" dir="2700000" algn="tl">
                    <a:srgbClr val="000000"/>
                  </a:outerShdw>
                </a:effectLst>
                <a:cs typeface="+mn-cs"/>
              </a:rPr>
              <a:t>Ending</a:t>
            </a:r>
            <a:endParaRPr lang="en-CA" u="sng" dirty="0">
              <a:solidFill>
                <a:schemeClr val="tx2"/>
              </a:solidFill>
              <a:cs typeface="+mn-cs"/>
            </a:endParaRPr>
          </a:p>
        </p:txBody>
      </p:sp>
      <p:sp>
        <p:nvSpPr>
          <p:cNvPr id="22" name="Rectangle 21"/>
          <p:cNvSpPr/>
          <p:nvPr/>
        </p:nvSpPr>
        <p:spPr bwMode="auto">
          <a:xfrm>
            <a:off x="0" y="1381125"/>
            <a:ext cx="822325" cy="523875"/>
          </a:xfrm>
          <a:prstGeom prst="rect">
            <a:avLst/>
          </a:prstGeom>
        </p:spPr>
        <p:txBody>
          <a:bodyPr wrap="none">
            <a:spAutoFit/>
          </a:bodyPr>
          <a:lstStyle/>
          <a:p>
            <a:pPr eaLnBrk="0" hangingPunct="0">
              <a:defRPr/>
            </a:pPr>
            <a:r>
              <a:rPr lang="en-US" u="sng">
                <a:solidFill>
                  <a:schemeClr val="tx2"/>
                </a:solidFill>
                <a:effectLst>
                  <a:outerShdw blurRad="38100" dist="38100" dir="2700000" algn="tl">
                    <a:srgbClr val="000000"/>
                  </a:outerShdw>
                </a:effectLst>
                <a:cs typeface="+mn-cs"/>
              </a:rPr>
              <a:t>TM</a:t>
            </a:r>
            <a:r>
              <a:rPr lang="en-US" u="sng" dirty="0">
                <a:solidFill>
                  <a:schemeClr val="tx2"/>
                </a:solidFill>
                <a:effectLst>
                  <a:outerShdw blurRad="38100" dist="38100" dir="2700000" algn="tl">
                    <a:srgbClr val="000000"/>
                  </a:outerShdw>
                </a:effectLst>
                <a:cs typeface="+mn-cs"/>
              </a:rPr>
              <a:t>:</a:t>
            </a:r>
            <a:endParaRPr lang="en-CA" u="sng" dirty="0">
              <a:solidFill>
                <a:schemeClr val="tx2"/>
              </a:solidFill>
              <a:effectLst>
                <a:outerShdw blurRad="38100" dist="38100" dir="2700000" algn="tl">
                  <a:srgbClr val="000000">
                    <a:alpha val="43137"/>
                  </a:srgbClr>
                </a:outerShdw>
              </a:effectLst>
              <a:cs typeface="+mn-cs"/>
            </a:endParaRPr>
          </a:p>
        </p:txBody>
      </p:sp>
      <p:sp>
        <p:nvSpPr>
          <p:cNvPr id="24" name="Rectangle 23"/>
          <p:cNvSpPr/>
          <p:nvPr/>
        </p:nvSpPr>
        <p:spPr>
          <a:xfrm>
            <a:off x="3886200" y="1362075"/>
            <a:ext cx="2224088" cy="522288"/>
          </a:xfrm>
          <a:prstGeom prst="rect">
            <a:avLst/>
          </a:prstGeom>
        </p:spPr>
        <p:txBody>
          <a:bodyPr wrap="none">
            <a:spAutoFit/>
          </a:bodyPr>
          <a:lstStyle/>
          <a:p>
            <a:pPr algn="ctr" eaLnBrk="0" hangingPunct="0">
              <a:defRPr/>
            </a:pPr>
            <a:r>
              <a:rPr lang="en-CA">
                <a:effectLst>
                  <a:outerShdw blurRad="38100" dist="38100" dir="2700000" algn="tl">
                    <a:srgbClr val="000000">
                      <a:alpha val="43137"/>
                    </a:srgbClr>
                  </a:outerShdw>
                </a:effectLst>
                <a:cs typeface="+mn-cs"/>
              </a:rPr>
              <a:t>Deterministic</a:t>
            </a:r>
            <a:r>
              <a:rPr lang="en-CA" dirty="0">
                <a:effectLst>
                  <a:outerShdw blurRad="38100" dist="38100" dir="2700000" algn="tl">
                    <a:srgbClr val="000000">
                      <a:alpha val="43137"/>
                    </a:srgbClr>
                  </a:outerShdw>
                </a:effectLst>
                <a:cs typeface="+mn-cs"/>
              </a:rPr>
              <a:t>.</a:t>
            </a:r>
            <a:endParaRPr lang="en-US" dirty="0">
              <a:effectLst>
                <a:outerShdw blurRad="38100" dist="38100" dir="2700000" algn="tl">
                  <a:srgbClr val="000000"/>
                </a:outerShdw>
              </a:effectLst>
              <a:cs typeface="+mn-cs"/>
            </a:endParaRPr>
          </a:p>
        </p:txBody>
      </p:sp>
      <p:sp>
        <p:nvSpPr>
          <p:cNvPr id="25" name="Text Box 43"/>
          <p:cNvSpPr txBox="1">
            <a:spLocks noChangeArrowheads="1"/>
          </p:cNvSpPr>
          <p:nvPr/>
        </p:nvSpPr>
        <p:spPr bwMode="auto">
          <a:xfrm>
            <a:off x="1887538" y="2222500"/>
            <a:ext cx="609600" cy="523875"/>
          </a:xfrm>
          <a:prstGeom prst="rect">
            <a:avLst/>
          </a:prstGeom>
          <a:noFill/>
          <a:ln w="38100" cap="sq">
            <a:noFill/>
            <a:miter lim="800000"/>
            <a:headEnd/>
            <a:tailEnd/>
          </a:ln>
          <a:effectLst/>
        </p:spPr>
        <p:txBody>
          <a:bodyPr lIns="274320" rIns="274320">
            <a:spAutoFit/>
          </a:bodyPr>
          <a:lstStyle/>
          <a:p>
            <a:pPr eaLnBrk="0" hangingPunct="0">
              <a:defRPr/>
            </a:pPr>
            <a:r>
              <a:rPr lang="en-US" dirty="0">
                <a:effectLst>
                  <a:outerShdw blurRad="38100" dist="38100" dir="2700000" algn="tl">
                    <a:srgbClr val="000000"/>
                  </a:outerShdw>
                </a:effectLst>
                <a:cs typeface="+mn-cs"/>
                <a:sym typeface="Symbol"/>
              </a:rPr>
              <a:t>S</a:t>
            </a:r>
            <a:endParaRPr lang="en-US" dirty="0">
              <a:effectLst>
                <a:outerShdw blurRad="38100" dist="38100" dir="2700000" algn="tl">
                  <a:srgbClr val="000000"/>
                </a:outerShdw>
              </a:effectLst>
              <a:cs typeface="+mn-cs"/>
            </a:endParaRPr>
          </a:p>
        </p:txBody>
      </p:sp>
      <p:sp>
        <p:nvSpPr>
          <p:cNvPr id="26" name="Text Box 43"/>
          <p:cNvSpPr txBox="1">
            <a:spLocks noChangeArrowheads="1"/>
          </p:cNvSpPr>
          <p:nvPr/>
        </p:nvSpPr>
        <p:spPr bwMode="auto">
          <a:xfrm>
            <a:off x="6667500" y="2136775"/>
            <a:ext cx="2171700" cy="522288"/>
          </a:xfrm>
          <a:prstGeom prst="rect">
            <a:avLst/>
          </a:prstGeom>
          <a:noFill/>
          <a:ln w="38100" cap="sq">
            <a:noFill/>
            <a:miter lim="800000"/>
            <a:headEnd/>
            <a:tailEnd/>
          </a:ln>
          <a:effectLst/>
        </p:spPr>
        <p:txBody>
          <a:bodyPr lIns="274320" rIns="274320">
            <a:spAutoFit/>
          </a:bodyPr>
          <a:lstStyle/>
          <a:p>
            <a:pPr eaLnBrk="0" hangingPunct="0">
              <a:defRPr/>
            </a:pPr>
            <a:r>
              <a:rPr lang="en-US" dirty="0">
                <a:effectLst>
                  <a:outerShdw blurRad="38100" dist="38100" dir="2700000" algn="tl">
                    <a:srgbClr val="000000"/>
                  </a:outerShdw>
                </a:effectLst>
                <a:cs typeface="+mn-cs"/>
              </a:rPr>
              <a:t>1011010</a:t>
            </a:r>
          </a:p>
        </p:txBody>
      </p:sp>
      <p:sp>
        <p:nvSpPr>
          <p:cNvPr id="28" name="Rectangle 27"/>
          <p:cNvSpPr/>
          <p:nvPr/>
        </p:nvSpPr>
        <p:spPr>
          <a:xfrm>
            <a:off x="3629025" y="2198688"/>
            <a:ext cx="2673350" cy="523875"/>
          </a:xfrm>
          <a:prstGeom prst="rect">
            <a:avLst/>
          </a:prstGeom>
        </p:spPr>
        <p:txBody>
          <a:bodyPr wrap="none">
            <a:spAutoFit/>
          </a:bodyPr>
          <a:lstStyle/>
          <a:p>
            <a:pPr algn="ctr" eaLnBrk="0" hangingPunct="0">
              <a:defRPr/>
            </a:pPr>
            <a:r>
              <a:rPr lang="en-CA">
                <a:effectLst>
                  <a:outerShdw blurRad="38100" dist="38100" dir="2700000" algn="tl">
                    <a:srgbClr val="000000">
                      <a:alpha val="43137"/>
                    </a:srgbClr>
                  </a:outerShdw>
                </a:effectLst>
                <a:cs typeface="+mn-cs"/>
              </a:rPr>
              <a:t>Nondeterministic</a:t>
            </a:r>
            <a:endParaRPr lang="en-CA" dirty="0">
              <a:effectLst>
                <a:outerShdw blurRad="38100" dist="38100" dir="2700000" algn="tl">
                  <a:srgbClr val="000000"/>
                </a:outerShdw>
              </a:effectLst>
              <a:cs typeface="+mn-cs"/>
            </a:endParaRPr>
          </a:p>
        </p:txBody>
      </p:sp>
      <p:sp>
        <p:nvSpPr>
          <p:cNvPr id="17" name="Rectangle 16"/>
          <p:cNvSpPr/>
          <p:nvPr/>
        </p:nvSpPr>
        <p:spPr>
          <a:xfrm>
            <a:off x="2246313" y="3048000"/>
            <a:ext cx="5297487" cy="954088"/>
          </a:xfrm>
          <a:prstGeom prst="rect">
            <a:avLst/>
          </a:prstGeom>
        </p:spPr>
        <p:txBody>
          <a:bodyPr>
            <a:spAutoFit/>
          </a:bodyPr>
          <a:lstStyle/>
          <a:p>
            <a:pPr algn="ctr" eaLnBrk="0" hangingPunct="0">
              <a:defRPr/>
            </a:pPr>
            <a:r>
              <a:rPr lang="en-CA">
                <a:effectLst>
                  <a:outerShdw blurRad="38100" dist="38100" dir="2700000" algn="tl">
                    <a:srgbClr val="000000"/>
                  </a:outerShdw>
                </a:effectLst>
                <a:cs typeface="+mn-cs"/>
              </a:rPr>
              <a:t>The TM and the </a:t>
            </a:r>
            <a:r>
              <a:rPr lang="en-CA" dirty="0">
                <a:effectLst>
                  <a:outerShdw blurRad="38100" dist="38100" dir="2700000" algn="tl">
                    <a:srgbClr val="000000"/>
                  </a:outerShdw>
                </a:effectLst>
                <a:cs typeface="+mn-cs"/>
              </a:rPr>
              <a:t>Grammar </a:t>
            </a:r>
            <a:r>
              <a:rPr lang="en-CA">
                <a:effectLst>
                  <a:outerShdw blurRad="38100" dist="38100" dir="2700000" algn="tl">
                    <a:srgbClr val="000000"/>
                  </a:outerShdw>
                </a:effectLst>
                <a:cs typeface="+mn-cs"/>
              </a:rPr>
              <a:t>seem to </a:t>
            </a:r>
            <a:r>
              <a:rPr lang="en-CA" dirty="0">
                <a:effectLst>
                  <a:outerShdw blurRad="38100" dist="38100" dir="2700000" algn="tl">
                    <a:srgbClr val="000000"/>
                  </a:outerShdw>
                </a:effectLst>
                <a:cs typeface="+mn-cs"/>
              </a:rPr>
              <a:t>go </a:t>
            </a:r>
            <a:r>
              <a:rPr lang="en-CA">
                <a:effectLst>
                  <a:outerShdw blurRad="38100" dist="38100" dir="2700000" algn="tl">
                    <a:srgbClr val="000000"/>
                  </a:outerShdw>
                </a:effectLst>
                <a:cs typeface="+mn-cs"/>
              </a:rPr>
              <a:t>in opposite directions</a:t>
            </a:r>
            <a:r>
              <a:rPr lang="en-CA" dirty="0">
                <a:effectLst>
                  <a:outerShdw blurRad="38100" dist="38100" dir="2700000" algn="tl">
                    <a:srgbClr val="000000"/>
                  </a:outerShdw>
                </a:effectLst>
                <a:cs typeface="+mn-cs"/>
              </a:rPr>
              <a:t>.</a:t>
            </a:r>
            <a:endParaRPr lang="en-US" dirty="0">
              <a:effectLst>
                <a:outerShdw blurRad="38100" dist="38100" dir="2700000" algn="tl">
                  <a:srgbClr val="000000"/>
                </a:outerShdw>
              </a:effectLst>
              <a:cs typeface="+mn-cs"/>
            </a:endParaRPr>
          </a:p>
        </p:txBody>
      </p:sp>
      <p:sp>
        <p:nvSpPr>
          <p:cNvPr id="18" name="Rectangle 17"/>
          <p:cNvSpPr/>
          <p:nvPr/>
        </p:nvSpPr>
        <p:spPr>
          <a:xfrm>
            <a:off x="2170113" y="4254500"/>
            <a:ext cx="5297487" cy="1384300"/>
          </a:xfrm>
          <a:prstGeom prst="rect">
            <a:avLst/>
          </a:prstGeom>
        </p:spPr>
        <p:txBody>
          <a:bodyPr>
            <a:spAutoFit/>
          </a:bodyPr>
          <a:lstStyle/>
          <a:p>
            <a:pPr algn="ctr" eaLnBrk="0" hangingPunct="0">
              <a:defRPr/>
            </a:pPr>
            <a:r>
              <a:rPr lang="en-CA">
                <a:effectLst>
                  <a:outerShdw blurRad="38100" dist="38100" dir="2700000" algn="tl">
                    <a:srgbClr val="000000"/>
                  </a:outerShdw>
                </a:effectLst>
                <a:cs typeface="+mn-cs"/>
              </a:rPr>
              <a:t>The standard solution is to </a:t>
            </a:r>
            <a:r>
              <a:rPr lang="en-CA" dirty="0">
                <a:effectLst>
                  <a:outerShdw blurRad="38100" dist="38100" dir="2700000" algn="tl">
                    <a:srgbClr val="000000"/>
                  </a:outerShdw>
                </a:effectLst>
                <a:cs typeface="+mn-cs"/>
              </a:rPr>
              <a:t>have </a:t>
            </a:r>
            <a:r>
              <a:rPr lang="en-CA">
                <a:effectLst>
                  <a:outerShdw blurRad="38100" dist="38100" dir="2700000" algn="tl">
                    <a:srgbClr val="000000"/>
                  </a:outerShdw>
                </a:effectLst>
                <a:cs typeface="+mn-cs"/>
              </a:rPr>
              <a:t/>
            </a:r>
            <a:br>
              <a:rPr lang="en-CA">
                <a:effectLst>
                  <a:outerShdw blurRad="38100" dist="38100" dir="2700000" algn="tl">
                    <a:srgbClr val="000000"/>
                  </a:outerShdw>
                </a:effectLst>
                <a:cs typeface="+mn-cs"/>
              </a:rPr>
            </a:br>
            <a:r>
              <a:rPr lang="en-CA">
                <a:effectLst>
                  <a:outerShdw blurRad="38100" dist="38100" dir="2700000" algn="tl">
                    <a:srgbClr val="000000"/>
                  </a:outerShdw>
                </a:effectLst>
                <a:cs typeface="+mn-cs"/>
              </a:rPr>
              <a:t>the Grammar simulate </a:t>
            </a:r>
            <a:br>
              <a:rPr lang="en-CA">
                <a:effectLst>
                  <a:outerShdw blurRad="38100" dist="38100" dir="2700000" algn="tl">
                    <a:srgbClr val="000000"/>
                  </a:outerShdw>
                </a:effectLst>
                <a:cs typeface="+mn-cs"/>
              </a:rPr>
            </a:br>
            <a:r>
              <a:rPr lang="en-CA">
                <a:effectLst>
                  <a:outerShdw blurRad="38100" dist="38100" dir="2700000" algn="tl">
                    <a:srgbClr val="000000"/>
                  </a:outerShdw>
                </a:effectLst>
                <a:cs typeface="+mn-cs"/>
              </a:rPr>
              <a:t>the TM </a:t>
            </a:r>
            <a:r>
              <a:rPr lang="en-CA" dirty="0">
                <a:effectLst>
                  <a:outerShdw blurRad="38100" dist="38100" dir="2700000" algn="tl">
                    <a:srgbClr val="000000"/>
                  </a:outerShdw>
                </a:effectLst>
                <a:cs typeface="+mn-cs"/>
              </a:rPr>
              <a:t>backwards. </a:t>
            </a:r>
            <a:endParaRPr lang="en-US" dirty="0">
              <a:effectLst>
                <a:outerShdw blurRad="38100" dist="38100" dir="2700000" algn="tl">
                  <a:srgbClr val="000000"/>
                </a:outerShdw>
              </a:effectLst>
              <a:cs typeface="+mn-cs"/>
            </a:endParaRPr>
          </a:p>
        </p:txBody>
      </p:sp>
      <p:grpSp>
        <p:nvGrpSpPr>
          <p:cNvPr id="2" name="Group 35"/>
          <p:cNvGrpSpPr>
            <a:grpSpLocks/>
          </p:cNvGrpSpPr>
          <p:nvPr/>
        </p:nvGrpSpPr>
        <p:grpSpPr bwMode="auto">
          <a:xfrm>
            <a:off x="2438400" y="1790700"/>
            <a:ext cx="4572000" cy="495300"/>
            <a:chOff x="2438400" y="1791136"/>
            <a:chExt cx="4572000" cy="494864"/>
          </a:xfrm>
        </p:grpSpPr>
        <p:cxnSp>
          <p:nvCxnSpPr>
            <p:cNvPr id="271377" name="Straight Arrow Connector 29"/>
            <p:cNvCxnSpPr>
              <a:cxnSpLocks noChangeShapeType="1"/>
            </p:cNvCxnSpPr>
            <p:nvPr/>
          </p:nvCxnSpPr>
          <p:spPr bwMode="auto">
            <a:xfrm>
              <a:off x="2497138" y="1791136"/>
              <a:ext cx="4513262" cy="469464"/>
            </a:xfrm>
            <a:prstGeom prst="straightConnector1">
              <a:avLst/>
            </a:prstGeom>
            <a:noFill/>
            <a:ln w="38100" cap="sq" algn="ctr">
              <a:solidFill>
                <a:schemeClr val="hlink"/>
              </a:solidFill>
              <a:round/>
              <a:headEnd type="arrow" w="med" len="med"/>
              <a:tailEnd type="arrow" w="med" len="med"/>
            </a:ln>
            <a:extLst>
              <a:ext uri="{909E8E84-426E-40DD-AFC4-6F175D3DCCD1}">
                <a14:hiddenFill xmlns:a14="http://schemas.microsoft.com/office/drawing/2010/main">
                  <a:noFill/>
                </a14:hiddenFill>
              </a:ext>
            </a:extLst>
          </p:spPr>
        </p:cxnSp>
        <p:cxnSp>
          <p:nvCxnSpPr>
            <p:cNvPr id="271378" name="Straight Arrow Connector 34"/>
            <p:cNvCxnSpPr>
              <a:cxnSpLocks noChangeShapeType="1"/>
            </p:cNvCxnSpPr>
            <p:nvPr/>
          </p:nvCxnSpPr>
          <p:spPr bwMode="auto">
            <a:xfrm flipV="1">
              <a:off x="2438400" y="1816536"/>
              <a:ext cx="4513262" cy="469464"/>
            </a:xfrm>
            <a:prstGeom prst="straightConnector1">
              <a:avLst/>
            </a:prstGeom>
            <a:noFill/>
            <a:ln w="38100" cap="sq" algn="ctr">
              <a:solidFill>
                <a:schemeClr val="hlink"/>
              </a:solidFill>
              <a:round/>
              <a:headEnd type="arrow" w="med" len="med"/>
              <a:tailEnd type="arrow" w="med" len="med"/>
            </a:ln>
            <a:extLst>
              <a:ext uri="{909E8E84-426E-40DD-AFC4-6F175D3DCCD1}">
                <a14:hiddenFill xmlns:a14="http://schemas.microsoft.com/office/drawing/2010/main">
                  <a:noFill/>
                </a14:hiddenFill>
              </a:ext>
            </a:extLst>
          </p:spPr>
        </p:cxn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7"/>
                                        </p:tgtEl>
                                        <p:attrNameLst>
                                          <p:attrName>style.visibility</p:attrName>
                                        </p:attrNameLst>
                                      </p:cBhvr>
                                      <p:to>
                                        <p:strVal val="visible"/>
                                      </p:to>
                                    </p:set>
                                    <p:anim calcmode="lin" valueType="num">
                                      <p:cBhvr additive="base">
                                        <p:cTn id="13" dur="500" fill="hold"/>
                                        <p:tgtEl>
                                          <p:spTgt spid="17"/>
                                        </p:tgtEl>
                                        <p:attrNameLst>
                                          <p:attrName>ppt_x</p:attrName>
                                        </p:attrNameLst>
                                      </p:cBhvr>
                                      <p:tavLst>
                                        <p:tav tm="0">
                                          <p:val>
                                            <p:strVal val="#ppt_x"/>
                                          </p:val>
                                        </p:tav>
                                        <p:tav tm="100000">
                                          <p:val>
                                            <p:strVal val="#ppt_x"/>
                                          </p:val>
                                        </p:tav>
                                      </p:tavLst>
                                    </p:anim>
                                    <p:anim calcmode="lin" valueType="num">
                                      <p:cBhvr additive="base">
                                        <p:cTn id="14"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500" fill="hold"/>
                                        <p:tgtEl>
                                          <p:spTgt spid="18"/>
                                        </p:tgtEl>
                                        <p:attrNameLst>
                                          <p:attrName>ppt_x</p:attrName>
                                        </p:attrNameLst>
                                      </p:cBhvr>
                                      <p:tavLst>
                                        <p:tav tm="0">
                                          <p:val>
                                            <p:strVal val="#ppt_x"/>
                                          </p:val>
                                        </p:tav>
                                        <p:tav tm="100000">
                                          <p:val>
                                            <p:strVal val="#ppt_x"/>
                                          </p:val>
                                        </p:tav>
                                      </p:tavLst>
                                    </p:anim>
                                    <p:anim calcmode="lin" valueType="num">
                                      <p:cBhvr additive="base">
                                        <p:cTn id="20"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82"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to </a:t>
            </a:r>
            <a:r>
              <a:rPr lang="en-US" sz="3600" b="1" dirty="0">
                <a:solidFill>
                  <a:schemeClr val="tx2"/>
                </a:solidFill>
                <a:effectLst>
                  <a:outerShdw blurRad="38100" dist="38100" dir="2700000" algn="tl">
                    <a:srgbClr val="000000"/>
                  </a:outerShdw>
                </a:effectLst>
                <a:latin typeface="Arial Rounded MT Bold" pitchFamily="34" charset="0"/>
                <a:cs typeface="+mn-cs"/>
              </a:rPr>
              <a:t>Grammar</a:t>
            </a:r>
          </a:p>
        </p:txBody>
      </p:sp>
      <p:sp>
        <p:nvSpPr>
          <p:cNvPr id="23" name="Text Box 43"/>
          <p:cNvSpPr txBox="1">
            <a:spLocks noChangeArrowheads="1"/>
          </p:cNvSpPr>
          <p:nvPr/>
        </p:nvSpPr>
        <p:spPr bwMode="auto">
          <a:xfrm>
            <a:off x="609600" y="1368425"/>
            <a:ext cx="3086100" cy="523875"/>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sym typeface="Symbol"/>
              </a:rPr>
              <a:t>Q</a:t>
            </a:r>
            <a:r>
              <a:rPr lang="en-US" baseline="-25000">
                <a:effectLst>
                  <a:outerShdw blurRad="38100" dist="38100" dir="2700000" algn="tl">
                    <a:srgbClr val="000000"/>
                  </a:outerShdw>
                </a:effectLst>
                <a:cs typeface="+mn-cs"/>
                <a:sym typeface="Symbol"/>
              </a:rPr>
              <a:t>start</a:t>
            </a:r>
            <a:r>
              <a:rPr lang="en-US">
                <a:effectLst>
                  <a:outerShdw blurRad="38100" dist="38100" dir="2700000" algn="tl">
                    <a:srgbClr val="000000"/>
                  </a:outerShdw>
                </a:effectLst>
                <a:cs typeface="+mn-cs"/>
              </a:rPr>
              <a:t>1011010</a:t>
            </a:r>
            <a:r>
              <a:rPr lang="en-US" dirty="0">
                <a:effectLst>
                  <a:outerShdw blurRad="38100" dist="38100" dir="2700000" algn="tl">
                    <a:srgbClr val="000000"/>
                  </a:outerShdw>
                </a:effectLst>
                <a:cs typeface="+mn-cs"/>
                <a:sym typeface="Symbol"/>
              </a:rPr>
              <a:t></a:t>
            </a:r>
            <a:endParaRPr lang="en-US" dirty="0">
              <a:effectLst>
                <a:outerShdw blurRad="38100" dist="38100" dir="2700000" algn="tl">
                  <a:srgbClr val="000000"/>
                </a:outerShdw>
              </a:effectLst>
              <a:cs typeface="+mn-cs"/>
            </a:endParaRPr>
          </a:p>
        </p:txBody>
      </p:sp>
      <p:sp>
        <p:nvSpPr>
          <p:cNvPr id="95" name="Text Box 43"/>
          <p:cNvSpPr txBox="1">
            <a:spLocks noChangeArrowheads="1"/>
          </p:cNvSpPr>
          <p:nvPr/>
        </p:nvSpPr>
        <p:spPr bwMode="auto">
          <a:xfrm>
            <a:off x="6605588" y="1381125"/>
            <a:ext cx="1700212" cy="523875"/>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sym typeface="Symbol"/>
              </a:rPr>
              <a:t>Q</a:t>
            </a:r>
            <a:r>
              <a:rPr lang="en-US" baseline="-25000">
                <a:effectLst>
                  <a:outerShdw blurRad="38100" dist="38100" dir="2700000" algn="tl">
                    <a:srgbClr val="000000"/>
                  </a:outerShdw>
                </a:effectLst>
                <a:cs typeface="+mn-cs"/>
                <a:sym typeface="Symbol"/>
              </a:rPr>
              <a:t>accept</a:t>
            </a:r>
            <a:r>
              <a:rPr lang="en-US">
                <a:effectLst>
                  <a:outerShdw blurRad="38100" dist="38100" dir="2700000" algn="tl">
                    <a:srgbClr val="000000"/>
                  </a:outerShdw>
                </a:effectLst>
                <a:cs typeface="+mn-cs"/>
                <a:sym typeface="Symbol"/>
              </a:rPr>
              <a:t></a:t>
            </a:r>
            <a:endParaRPr lang="en-US" dirty="0">
              <a:effectLst>
                <a:outerShdw blurRad="38100" dist="38100" dir="2700000" algn="tl">
                  <a:srgbClr val="000000"/>
                </a:outerShdw>
              </a:effectLst>
              <a:cs typeface="+mn-cs"/>
            </a:endParaRPr>
          </a:p>
        </p:txBody>
      </p:sp>
      <p:sp>
        <p:nvSpPr>
          <p:cNvPr id="19" name="Rectangle 18"/>
          <p:cNvSpPr/>
          <p:nvPr/>
        </p:nvSpPr>
        <p:spPr>
          <a:xfrm>
            <a:off x="1404938" y="847725"/>
            <a:ext cx="1679575" cy="523875"/>
          </a:xfrm>
          <a:prstGeom prst="rect">
            <a:avLst/>
          </a:prstGeom>
        </p:spPr>
        <p:txBody>
          <a:bodyPr wrap="none">
            <a:spAutoFit/>
          </a:bodyPr>
          <a:lstStyle/>
          <a:p>
            <a:pPr algn="ctr" eaLnBrk="0" hangingPunct="0">
              <a:defRPr/>
            </a:pPr>
            <a:r>
              <a:rPr lang="en-US" u="sng" dirty="0">
                <a:solidFill>
                  <a:schemeClr val="tx2"/>
                </a:solidFill>
                <a:effectLst>
                  <a:outerShdw blurRad="38100" dist="38100" dir="2700000" algn="tl">
                    <a:srgbClr val="000000"/>
                  </a:outerShdw>
                </a:effectLst>
                <a:cs typeface="+mn-cs"/>
              </a:rPr>
              <a:t>Beginning</a:t>
            </a:r>
            <a:endParaRPr lang="en-CA" u="sng" dirty="0">
              <a:solidFill>
                <a:schemeClr val="tx2"/>
              </a:solidFill>
              <a:cs typeface="+mn-cs"/>
            </a:endParaRPr>
          </a:p>
        </p:txBody>
      </p:sp>
      <p:sp>
        <p:nvSpPr>
          <p:cNvPr id="20" name="Rectangle 19"/>
          <p:cNvSpPr/>
          <p:nvPr/>
        </p:nvSpPr>
        <p:spPr>
          <a:xfrm>
            <a:off x="3886200" y="838200"/>
            <a:ext cx="2057400" cy="523875"/>
          </a:xfrm>
          <a:prstGeom prst="rect">
            <a:avLst/>
          </a:prstGeom>
        </p:spPr>
        <p:txBody>
          <a:bodyPr wrap="none">
            <a:spAutoFit/>
          </a:bodyPr>
          <a:lstStyle/>
          <a:p>
            <a:pPr algn="ctr" eaLnBrk="0" hangingPunct="0">
              <a:defRPr/>
            </a:pPr>
            <a:r>
              <a:rPr lang="en-US" u="sng">
                <a:solidFill>
                  <a:schemeClr val="tx2"/>
                </a:solidFill>
                <a:effectLst>
                  <a:outerShdw blurRad="38100" dist="38100" dir="2700000" algn="tl">
                    <a:srgbClr val="000000"/>
                  </a:outerShdw>
                </a:effectLst>
                <a:cs typeface="+mn-cs"/>
              </a:rPr>
              <a:t>Computation</a:t>
            </a:r>
            <a:endParaRPr lang="en-CA" u="sng" dirty="0">
              <a:solidFill>
                <a:schemeClr val="tx2"/>
              </a:solidFill>
              <a:cs typeface="+mn-cs"/>
            </a:endParaRPr>
          </a:p>
        </p:txBody>
      </p:sp>
      <p:sp>
        <p:nvSpPr>
          <p:cNvPr id="21" name="Rectangle 20"/>
          <p:cNvSpPr/>
          <p:nvPr/>
        </p:nvSpPr>
        <p:spPr>
          <a:xfrm>
            <a:off x="6818313" y="838200"/>
            <a:ext cx="1222375" cy="523875"/>
          </a:xfrm>
          <a:prstGeom prst="rect">
            <a:avLst/>
          </a:prstGeom>
        </p:spPr>
        <p:txBody>
          <a:bodyPr wrap="none">
            <a:spAutoFit/>
          </a:bodyPr>
          <a:lstStyle/>
          <a:p>
            <a:pPr algn="ctr" eaLnBrk="0" hangingPunct="0">
              <a:defRPr/>
            </a:pPr>
            <a:r>
              <a:rPr lang="en-US" u="sng" dirty="0">
                <a:solidFill>
                  <a:schemeClr val="tx2"/>
                </a:solidFill>
                <a:effectLst>
                  <a:outerShdw blurRad="38100" dist="38100" dir="2700000" algn="tl">
                    <a:srgbClr val="000000"/>
                  </a:outerShdw>
                </a:effectLst>
                <a:cs typeface="+mn-cs"/>
              </a:rPr>
              <a:t>Ending</a:t>
            </a:r>
            <a:endParaRPr lang="en-CA" u="sng" dirty="0">
              <a:solidFill>
                <a:schemeClr val="tx2"/>
              </a:solidFill>
              <a:cs typeface="+mn-cs"/>
            </a:endParaRPr>
          </a:p>
        </p:txBody>
      </p:sp>
      <p:sp>
        <p:nvSpPr>
          <p:cNvPr id="22" name="Rectangle 21"/>
          <p:cNvSpPr/>
          <p:nvPr/>
        </p:nvSpPr>
        <p:spPr bwMode="auto">
          <a:xfrm>
            <a:off x="0" y="1381125"/>
            <a:ext cx="822325" cy="523875"/>
          </a:xfrm>
          <a:prstGeom prst="rect">
            <a:avLst/>
          </a:prstGeom>
        </p:spPr>
        <p:txBody>
          <a:bodyPr wrap="none">
            <a:spAutoFit/>
          </a:bodyPr>
          <a:lstStyle/>
          <a:p>
            <a:pPr eaLnBrk="0" hangingPunct="0">
              <a:defRPr/>
            </a:pPr>
            <a:r>
              <a:rPr lang="en-US" u="sng">
                <a:solidFill>
                  <a:schemeClr val="tx2"/>
                </a:solidFill>
                <a:effectLst>
                  <a:outerShdw blurRad="38100" dist="38100" dir="2700000" algn="tl">
                    <a:srgbClr val="000000"/>
                  </a:outerShdw>
                </a:effectLst>
                <a:cs typeface="+mn-cs"/>
              </a:rPr>
              <a:t>TM</a:t>
            </a:r>
            <a:r>
              <a:rPr lang="en-US" u="sng" dirty="0">
                <a:solidFill>
                  <a:schemeClr val="tx2"/>
                </a:solidFill>
                <a:effectLst>
                  <a:outerShdw blurRad="38100" dist="38100" dir="2700000" algn="tl">
                    <a:srgbClr val="000000"/>
                  </a:outerShdw>
                </a:effectLst>
                <a:cs typeface="+mn-cs"/>
              </a:rPr>
              <a:t>:</a:t>
            </a:r>
            <a:endParaRPr lang="en-CA" u="sng" dirty="0">
              <a:solidFill>
                <a:schemeClr val="tx2"/>
              </a:solidFill>
              <a:effectLst>
                <a:outerShdw blurRad="38100" dist="38100" dir="2700000" algn="tl">
                  <a:srgbClr val="000000">
                    <a:alpha val="43137"/>
                  </a:srgbClr>
                </a:outerShdw>
              </a:effectLst>
              <a:cs typeface="+mn-cs"/>
            </a:endParaRPr>
          </a:p>
        </p:txBody>
      </p:sp>
      <p:sp>
        <p:nvSpPr>
          <p:cNvPr id="24" name="Rectangle 23"/>
          <p:cNvSpPr/>
          <p:nvPr/>
        </p:nvSpPr>
        <p:spPr>
          <a:xfrm>
            <a:off x="3886200" y="1362075"/>
            <a:ext cx="2224088" cy="522288"/>
          </a:xfrm>
          <a:prstGeom prst="rect">
            <a:avLst/>
          </a:prstGeom>
        </p:spPr>
        <p:txBody>
          <a:bodyPr wrap="none">
            <a:spAutoFit/>
          </a:bodyPr>
          <a:lstStyle/>
          <a:p>
            <a:pPr algn="ctr" eaLnBrk="0" hangingPunct="0">
              <a:defRPr/>
            </a:pPr>
            <a:r>
              <a:rPr lang="en-CA">
                <a:effectLst>
                  <a:outerShdw blurRad="38100" dist="38100" dir="2700000" algn="tl">
                    <a:srgbClr val="000000">
                      <a:alpha val="43137"/>
                    </a:srgbClr>
                  </a:outerShdw>
                </a:effectLst>
                <a:cs typeface="+mn-cs"/>
              </a:rPr>
              <a:t>Deterministic</a:t>
            </a:r>
            <a:r>
              <a:rPr lang="en-CA" dirty="0">
                <a:effectLst>
                  <a:outerShdw blurRad="38100" dist="38100" dir="2700000" algn="tl">
                    <a:srgbClr val="000000">
                      <a:alpha val="43137"/>
                    </a:srgbClr>
                  </a:outerShdw>
                </a:effectLst>
                <a:cs typeface="+mn-cs"/>
              </a:rPr>
              <a:t>.</a:t>
            </a:r>
            <a:endParaRPr lang="en-US" dirty="0">
              <a:effectLst>
                <a:outerShdw blurRad="38100" dist="38100" dir="2700000" algn="tl">
                  <a:srgbClr val="000000"/>
                </a:outerShdw>
              </a:effectLst>
              <a:cs typeface="+mn-cs"/>
            </a:endParaRPr>
          </a:p>
        </p:txBody>
      </p:sp>
      <p:sp>
        <p:nvSpPr>
          <p:cNvPr id="17" name="Rectangle 16"/>
          <p:cNvSpPr/>
          <p:nvPr/>
        </p:nvSpPr>
        <p:spPr>
          <a:xfrm>
            <a:off x="2246313" y="3048000"/>
            <a:ext cx="5297487" cy="954088"/>
          </a:xfrm>
          <a:prstGeom prst="rect">
            <a:avLst/>
          </a:prstGeom>
        </p:spPr>
        <p:txBody>
          <a:bodyPr>
            <a:spAutoFit/>
          </a:bodyPr>
          <a:lstStyle/>
          <a:p>
            <a:pPr algn="ctr" eaLnBrk="0" hangingPunct="0">
              <a:defRPr/>
            </a:pPr>
            <a:r>
              <a:rPr lang="en-CA">
                <a:effectLst>
                  <a:outerShdw blurRad="38100" dist="38100" dir="2700000" algn="tl">
                    <a:srgbClr val="000000"/>
                  </a:outerShdw>
                </a:effectLst>
                <a:cs typeface="+mn-cs"/>
              </a:rPr>
              <a:t>The TM deterministically overwrites the </a:t>
            </a:r>
            <a:r>
              <a:rPr lang="en-CA">
                <a:solidFill>
                  <a:schemeClr val="accent2"/>
                </a:solidFill>
                <a:effectLst>
                  <a:outerShdw blurRad="38100" dist="38100" dir="2700000" algn="tl">
                    <a:srgbClr val="000000"/>
                  </a:outerShdw>
                </a:effectLst>
                <a:cs typeface="+mn-cs"/>
              </a:rPr>
              <a:t>0/1</a:t>
            </a:r>
            <a:r>
              <a:rPr lang="en-CA">
                <a:effectLst>
                  <a:outerShdw blurRad="38100" dist="38100" dir="2700000" algn="tl">
                    <a:srgbClr val="000000"/>
                  </a:outerShdw>
                </a:effectLst>
                <a:cs typeface="+mn-cs"/>
              </a:rPr>
              <a:t> with </a:t>
            </a:r>
            <a:r>
              <a:rPr lang="en-CA" dirty="0">
                <a:solidFill>
                  <a:schemeClr val="accent2"/>
                </a:solidFill>
                <a:effectLst>
                  <a:outerShdw blurRad="38100" dist="38100" dir="2700000" algn="tl">
                    <a:srgbClr val="000000"/>
                  </a:outerShdw>
                </a:effectLst>
                <a:cs typeface="+mn-cs"/>
              </a:rPr>
              <a:t>c</a:t>
            </a:r>
            <a:r>
              <a:rPr lang="en-CA" dirty="0">
                <a:effectLst>
                  <a:outerShdw blurRad="38100" dist="38100" dir="2700000" algn="tl">
                    <a:srgbClr val="000000"/>
                  </a:outerShdw>
                </a:effectLst>
                <a:cs typeface="+mn-cs"/>
              </a:rPr>
              <a:t>.</a:t>
            </a:r>
            <a:endParaRPr lang="en-US" dirty="0">
              <a:effectLst>
                <a:outerShdw blurRad="38100" dist="38100" dir="2700000" algn="tl">
                  <a:srgbClr val="000000"/>
                </a:outerShdw>
              </a:effectLst>
              <a:cs typeface="+mn-cs"/>
            </a:endParaRPr>
          </a:p>
        </p:txBody>
      </p:sp>
      <p:sp>
        <p:nvSpPr>
          <p:cNvPr id="18" name="Rectangle 17"/>
          <p:cNvSpPr/>
          <p:nvPr/>
        </p:nvSpPr>
        <p:spPr>
          <a:xfrm>
            <a:off x="2170113" y="4254500"/>
            <a:ext cx="5297487" cy="1814513"/>
          </a:xfrm>
          <a:prstGeom prst="rect">
            <a:avLst/>
          </a:prstGeom>
        </p:spPr>
        <p:txBody>
          <a:bodyPr>
            <a:spAutoFit/>
          </a:bodyPr>
          <a:lstStyle/>
          <a:p>
            <a:pPr algn="ctr" eaLnBrk="0" hangingPunct="0">
              <a:defRPr/>
            </a:pPr>
            <a:r>
              <a:rPr lang="en-CA">
                <a:effectLst>
                  <a:outerShdw blurRad="38100" dist="38100" dir="2700000" algn="tl">
                    <a:srgbClr val="000000"/>
                  </a:outerShdw>
                </a:effectLst>
                <a:cs typeface="+mn-cs"/>
              </a:rPr>
              <a:t>The backwards TM</a:t>
            </a:r>
            <a:br>
              <a:rPr lang="en-CA">
                <a:effectLst>
                  <a:outerShdw blurRad="38100" dist="38100" dir="2700000" algn="tl">
                    <a:srgbClr val="000000"/>
                  </a:outerShdw>
                </a:effectLst>
                <a:cs typeface="+mn-cs"/>
              </a:rPr>
            </a:br>
            <a:r>
              <a:rPr lang="en-CA">
                <a:effectLst>
                  <a:outerShdw blurRad="38100" dist="38100" dir="2700000" algn="tl">
                    <a:srgbClr val="000000"/>
                  </a:outerShdw>
                </a:effectLst>
                <a:cs typeface="+mn-cs"/>
              </a:rPr>
              <a:t>nondeterministically </a:t>
            </a:r>
            <a:r>
              <a:rPr lang="en-CA" dirty="0">
                <a:effectLst>
                  <a:outerShdw blurRad="38100" dist="38100" dir="2700000" algn="tl">
                    <a:srgbClr val="000000"/>
                  </a:outerShdw>
                </a:effectLst>
                <a:cs typeface="+mn-cs"/>
              </a:rPr>
              <a:t>guesses</a:t>
            </a:r>
          </a:p>
          <a:p>
            <a:pPr algn="ctr" eaLnBrk="0" hangingPunct="0">
              <a:defRPr/>
            </a:pPr>
            <a:r>
              <a:rPr lang="en-CA">
                <a:effectLst>
                  <a:outerShdw blurRad="38100" dist="38100" dir="2700000" algn="tl">
                    <a:srgbClr val="000000"/>
                  </a:outerShdw>
                </a:effectLst>
                <a:cs typeface="+mn-cs"/>
              </a:rPr>
              <a:t>whether the overwritten </a:t>
            </a:r>
            <a:r>
              <a:rPr lang="en-CA" dirty="0">
                <a:effectLst>
                  <a:outerShdw blurRad="38100" dist="38100" dir="2700000" algn="tl">
                    <a:srgbClr val="000000"/>
                  </a:outerShdw>
                </a:effectLst>
                <a:cs typeface="+mn-cs"/>
              </a:rPr>
              <a:t/>
            </a:r>
            <a:br>
              <a:rPr lang="en-CA" dirty="0">
                <a:effectLst>
                  <a:outerShdw blurRad="38100" dist="38100" dir="2700000" algn="tl">
                    <a:srgbClr val="000000"/>
                  </a:outerShdw>
                </a:effectLst>
                <a:cs typeface="+mn-cs"/>
              </a:rPr>
            </a:br>
            <a:r>
              <a:rPr lang="en-CA" dirty="0">
                <a:effectLst>
                  <a:outerShdw blurRad="38100" dist="38100" dir="2700000" algn="tl">
                    <a:srgbClr val="000000"/>
                  </a:outerShdw>
                </a:effectLst>
                <a:cs typeface="+mn-cs"/>
              </a:rPr>
              <a:t>value was </a:t>
            </a:r>
            <a:r>
              <a:rPr lang="en-CA" dirty="0">
                <a:solidFill>
                  <a:schemeClr val="accent2"/>
                </a:solidFill>
                <a:effectLst>
                  <a:outerShdw blurRad="38100" dist="38100" dir="2700000" algn="tl">
                    <a:srgbClr val="000000"/>
                  </a:outerShdw>
                </a:effectLst>
                <a:cs typeface="+mn-cs"/>
              </a:rPr>
              <a:t>0</a:t>
            </a:r>
            <a:r>
              <a:rPr lang="en-CA" dirty="0">
                <a:effectLst>
                  <a:outerShdw blurRad="38100" dist="38100" dir="2700000" algn="tl">
                    <a:srgbClr val="000000"/>
                  </a:outerShdw>
                </a:effectLst>
                <a:cs typeface="+mn-cs"/>
              </a:rPr>
              <a:t> or </a:t>
            </a:r>
            <a:r>
              <a:rPr lang="en-CA" dirty="0">
                <a:solidFill>
                  <a:schemeClr val="accent2"/>
                </a:solidFill>
                <a:effectLst>
                  <a:outerShdw blurRad="38100" dist="38100" dir="2700000" algn="tl">
                    <a:srgbClr val="000000"/>
                  </a:outerShdw>
                </a:effectLst>
                <a:cs typeface="+mn-cs"/>
              </a:rPr>
              <a:t>1</a:t>
            </a:r>
            <a:r>
              <a:rPr lang="en-CA" dirty="0">
                <a:effectLst>
                  <a:outerShdw blurRad="38100" dist="38100" dir="2700000" algn="tl">
                    <a:srgbClr val="000000"/>
                  </a:outerShdw>
                </a:effectLst>
                <a:cs typeface="+mn-cs"/>
              </a:rPr>
              <a:t>.</a:t>
            </a:r>
            <a:endParaRPr lang="en-US" dirty="0">
              <a:effectLst>
                <a:outerShdw blurRad="38100" dist="38100" dir="2700000" algn="tl">
                  <a:srgbClr val="000000"/>
                </a:outerShdw>
              </a:effectLst>
              <a:cs typeface="+mn-cs"/>
            </a:endParaRPr>
          </a:p>
        </p:txBody>
      </p:sp>
      <p:sp>
        <p:nvSpPr>
          <p:cNvPr id="29" name="Rectangle 28"/>
          <p:cNvSpPr/>
          <p:nvPr/>
        </p:nvSpPr>
        <p:spPr bwMode="auto">
          <a:xfrm>
            <a:off x="92075" y="4227513"/>
            <a:ext cx="1866900" cy="954087"/>
          </a:xfrm>
          <a:prstGeom prst="rect">
            <a:avLst/>
          </a:prstGeom>
        </p:spPr>
        <p:txBody>
          <a:bodyPr wrap="none">
            <a:spAutoFit/>
          </a:bodyPr>
          <a:lstStyle/>
          <a:p>
            <a:pPr eaLnBrk="0" hangingPunct="0">
              <a:defRPr/>
            </a:pPr>
            <a:r>
              <a:rPr lang="en-US" u="sng" dirty="0">
                <a:solidFill>
                  <a:schemeClr val="tx2"/>
                </a:solidFill>
                <a:effectLst>
                  <a:outerShdw blurRad="38100" dist="38100" dir="2700000" algn="tl">
                    <a:srgbClr val="000000"/>
                  </a:outerShdw>
                </a:effectLst>
                <a:cs typeface="+mn-cs"/>
              </a:rPr>
              <a:t>Backwards </a:t>
            </a:r>
            <a:r>
              <a:rPr lang="en-US" u="sng">
                <a:solidFill>
                  <a:schemeClr val="tx2"/>
                </a:solidFill>
                <a:effectLst>
                  <a:outerShdw blurRad="38100" dist="38100" dir="2700000" algn="tl">
                    <a:srgbClr val="000000"/>
                  </a:outerShdw>
                </a:effectLst>
                <a:cs typeface="+mn-cs"/>
              </a:rPr>
              <a:t/>
            </a:r>
            <a:br>
              <a:rPr lang="en-US" u="sng">
                <a:solidFill>
                  <a:schemeClr val="tx2"/>
                </a:solidFill>
                <a:effectLst>
                  <a:outerShdw blurRad="38100" dist="38100" dir="2700000" algn="tl">
                    <a:srgbClr val="000000"/>
                  </a:outerShdw>
                </a:effectLst>
                <a:cs typeface="+mn-cs"/>
              </a:rPr>
            </a:br>
            <a:r>
              <a:rPr lang="en-US" u="sng">
                <a:solidFill>
                  <a:schemeClr val="tx2"/>
                </a:solidFill>
                <a:effectLst>
                  <a:outerShdw blurRad="38100" dist="38100" dir="2700000" algn="tl">
                    <a:srgbClr val="000000"/>
                  </a:outerShdw>
                </a:effectLst>
                <a:cs typeface="+mn-cs"/>
              </a:rPr>
              <a:t>TM</a:t>
            </a:r>
            <a:r>
              <a:rPr lang="en-US" u="sng" dirty="0">
                <a:solidFill>
                  <a:schemeClr val="tx2"/>
                </a:solidFill>
                <a:effectLst>
                  <a:outerShdw blurRad="38100" dist="38100" dir="2700000" algn="tl">
                    <a:srgbClr val="000000"/>
                  </a:outerShdw>
                </a:effectLst>
                <a:cs typeface="+mn-cs"/>
              </a:rPr>
              <a:t>:</a:t>
            </a:r>
            <a:endParaRPr lang="en-CA" u="sng" dirty="0">
              <a:solidFill>
                <a:schemeClr val="tx2"/>
              </a:solidFill>
              <a:effectLst>
                <a:outerShdw blurRad="38100" dist="38100" dir="2700000" algn="tl">
                  <a:srgbClr val="000000">
                    <a:alpha val="43137"/>
                  </a:srgbClr>
                </a:outerShdw>
              </a:effectLst>
              <a:cs typeface="+mn-cs"/>
            </a:endParaRPr>
          </a:p>
        </p:txBody>
      </p:sp>
      <p:sp>
        <p:nvSpPr>
          <p:cNvPr id="31" name="Text Box 43"/>
          <p:cNvSpPr txBox="1">
            <a:spLocks noChangeArrowheads="1"/>
          </p:cNvSpPr>
          <p:nvPr/>
        </p:nvSpPr>
        <p:spPr bwMode="auto">
          <a:xfrm>
            <a:off x="2286000" y="1905000"/>
            <a:ext cx="5334000" cy="954088"/>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Transitions</a:t>
            </a:r>
            <a:r>
              <a:rPr lang="en-US" dirty="0">
                <a:effectLst>
                  <a:outerShdw blurRad="38100" dist="38100" dir="2700000" algn="tl">
                    <a:srgbClr val="000000"/>
                  </a:outerShdw>
                </a:effectLst>
                <a:cs typeface="+mn-cs"/>
              </a:rPr>
              <a:t>: </a:t>
            </a:r>
            <a:r>
              <a:rPr lang="en-US" dirty="0">
                <a:solidFill>
                  <a:schemeClr val="accent2"/>
                </a:solidFill>
                <a:effectLst>
                  <a:outerShdw blurRad="38100" dist="38100" dir="2700000" algn="tl">
                    <a:srgbClr val="000000"/>
                  </a:outerShdw>
                </a:effectLst>
                <a:cs typeface="+mn-cs"/>
                <a:sym typeface="Symbol"/>
              </a:rPr>
              <a:t>(q</a:t>
            </a:r>
            <a:r>
              <a:rPr lang="en-US" baseline="-25000" dirty="0">
                <a:solidFill>
                  <a:schemeClr val="accent2"/>
                </a:solidFill>
                <a:effectLst>
                  <a:outerShdw blurRad="38100" dist="38100" dir="2700000" algn="tl">
                    <a:srgbClr val="000000"/>
                  </a:outerShdw>
                </a:effectLst>
                <a:cs typeface="+mn-cs"/>
                <a:sym typeface="Symbol"/>
              </a:rPr>
              <a:t>i</a:t>
            </a:r>
            <a:r>
              <a:rPr lang="en-US" dirty="0">
                <a:solidFill>
                  <a:schemeClr val="accent2"/>
                </a:solidFill>
                <a:effectLst>
                  <a:outerShdw blurRad="38100" dist="38100" dir="2700000" algn="tl">
                    <a:srgbClr val="000000"/>
                  </a:outerShdw>
                </a:effectLst>
                <a:cs typeface="+mn-cs"/>
                <a:sym typeface="Symbol"/>
              </a:rPr>
              <a:t>,0) = </a:t>
            </a:r>
            <a:r>
              <a:rPr lang="en-US">
                <a:solidFill>
                  <a:schemeClr val="accent2"/>
                </a:solidFill>
                <a:effectLst>
                  <a:outerShdw blurRad="38100" dist="38100" dir="2700000" algn="tl">
                    <a:srgbClr val="000000"/>
                  </a:outerShdw>
                </a:effectLst>
                <a:cs typeface="+mn-cs"/>
                <a:sym typeface="Symbol"/>
              </a:rPr>
              <a:t>&lt;q</a:t>
            </a:r>
            <a:r>
              <a:rPr lang="en-US" baseline="-25000">
                <a:solidFill>
                  <a:schemeClr val="accent2"/>
                </a:solidFill>
                <a:effectLst>
                  <a:outerShdw blurRad="38100" dist="38100" dir="2700000" algn="tl">
                    <a:srgbClr val="000000"/>
                  </a:outerShdw>
                </a:effectLst>
                <a:cs typeface="+mn-cs"/>
                <a:sym typeface="Symbol"/>
              </a:rPr>
              <a:t>j</a:t>
            </a:r>
            <a:r>
              <a:rPr lang="en-US">
                <a:solidFill>
                  <a:schemeClr val="accent2"/>
                </a:solidFill>
                <a:effectLst>
                  <a:outerShdw blurRad="38100" dist="38100" dir="2700000" algn="tl">
                    <a:srgbClr val="000000"/>
                  </a:outerShdw>
                </a:effectLst>
                <a:cs typeface="+mn-cs"/>
                <a:sym typeface="Symbol"/>
              </a:rPr>
              <a:t>,c,right&gt;</a:t>
            </a:r>
            <a:endParaRPr lang="en-US" dirty="0">
              <a:solidFill>
                <a:schemeClr val="accent2"/>
              </a:solidFill>
              <a:effectLst>
                <a:outerShdw blurRad="38100" dist="38100" dir="2700000" algn="tl">
                  <a:srgbClr val="000000"/>
                </a:outerShdw>
              </a:effectLst>
              <a:cs typeface="+mn-cs"/>
              <a:sym typeface="Symbol"/>
            </a:endParaRPr>
          </a:p>
          <a:p>
            <a:pPr eaLnBrk="0" hangingPunct="0">
              <a:defRPr/>
            </a:pPr>
            <a:r>
              <a:rPr lang="en-US" dirty="0">
                <a:solidFill>
                  <a:schemeClr val="accent2"/>
                </a:solidFill>
                <a:effectLst>
                  <a:outerShdw blurRad="38100" dist="38100" dir="2700000" algn="tl">
                    <a:srgbClr val="000000"/>
                  </a:outerShdw>
                </a:effectLst>
                <a:cs typeface="+mn-cs"/>
                <a:sym typeface="Symbol"/>
              </a:rPr>
              <a:t>                    (q</a:t>
            </a:r>
            <a:r>
              <a:rPr lang="en-US" baseline="-25000" dirty="0">
                <a:solidFill>
                  <a:schemeClr val="accent2"/>
                </a:solidFill>
                <a:effectLst>
                  <a:outerShdw blurRad="38100" dist="38100" dir="2700000" algn="tl">
                    <a:srgbClr val="000000"/>
                  </a:outerShdw>
                </a:effectLst>
                <a:cs typeface="+mn-cs"/>
                <a:sym typeface="Symbol"/>
              </a:rPr>
              <a:t>i</a:t>
            </a:r>
            <a:r>
              <a:rPr lang="en-US" dirty="0">
                <a:solidFill>
                  <a:schemeClr val="accent2"/>
                </a:solidFill>
                <a:effectLst>
                  <a:outerShdw blurRad="38100" dist="38100" dir="2700000" algn="tl">
                    <a:srgbClr val="000000"/>
                  </a:outerShdw>
                </a:effectLst>
                <a:cs typeface="+mn-cs"/>
                <a:sym typeface="Symbol"/>
              </a:rPr>
              <a:t>,1) = </a:t>
            </a:r>
            <a:r>
              <a:rPr lang="en-US">
                <a:solidFill>
                  <a:schemeClr val="accent2"/>
                </a:solidFill>
                <a:effectLst>
                  <a:outerShdw blurRad="38100" dist="38100" dir="2700000" algn="tl">
                    <a:srgbClr val="000000"/>
                  </a:outerShdw>
                </a:effectLst>
                <a:cs typeface="+mn-cs"/>
                <a:sym typeface="Symbol"/>
              </a:rPr>
              <a:t>&lt;q</a:t>
            </a:r>
            <a:r>
              <a:rPr lang="en-US" baseline="-25000">
                <a:solidFill>
                  <a:schemeClr val="accent2"/>
                </a:solidFill>
                <a:effectLst>
                  <a:outerShdw blurRad="38100" dist="38100" dir="2700000" algn="tl">
                    <a:srgbClr val="000000"/>
                  </a:outerShdw>
                </a:effectLst>
                <a:cs typeface="+mn-cs"/>
                <a:sym typeface="Symbol"/>
              </a:rPr>
              <a:t>j</a:t>
            </a:r>
            <a:r>
              <a:rPr lang="en-US">
                <a:solidFill>
                  <a:schemeClr val="accent2"/>
                </a:solidFill>
                <a:effectLst>
                  <a:outerShdw blurRad="38100" dist="38100" dir="2700000" algn="tl">
                    <a:srgbClr val="000000"/>
                  </a:outerShdw>
                </a:effectLst>
                <a:cs typeface="+mn-cs"/>
                <a:sym typeface="Symbol"/>
              </a:rPr>
              <a:t>,c,right&gt;</a:t>
            </a:r>
            <a:endParaRPr lang="en-US" dirty="0">
              <a:solidFill>
                <a:schemeClr val="accent2"/>
              </a:solidFill>
              <a:effectLst>
                <a:outerShdw blurRad="38100" dist="38100" dir="2700000" algn="tl">
                  <a:srgbClr val="000000"/>
                </a:outerShdw>
              </a:effectLst>
              <a:cs typeface="+mn-cs"/>
            </a:endParaRPr>
          </a:p>
        </p:txBody>
      </p:sp>
      <p:sp>
        <p:nvSpPr>
          <p:cNvPr id="32" name="Rectangle 31"/>
          <p:cNvSpPr/>
          <p:nvPr/>
        </p:nvSpPr>
        <p:spPr>
          <a:xfrm>
            <a:off x="798513" y="6208713"/>
            <a:ext cx="8345487" cy="523875"/>
          </a:xfrm>
          <a:prstGeom prst="rect">
            <a:avLst/>
          </a:prstGeom>
        </p:spPr>
        <p:txBody>
          <a:bodyPr>
            <a:spAutoFit/>
          </a:bodyPr>
          <a:lstStyle/>
          <a:p>
            <a:pPr algn="ctr" eaLnBrk="0" hangingPunct="0">
              <a:defRPr/>
            </a:pPr>
            <a:r>
              <a:rPr lang="en-US" dirty="0">
                <a:effectLst>
                  <a:outerShdw blurRad="38100" dist="38100" dir="2700000" algn="tl">
                    <a:srgbClr val="000000"/>
                  </a:outerShdw>
                </a:effectLst>
                <a:cs typeface="+mn-cs"/>
              </a:rPr>
              <a:t>We, however, </a:t>
            </a:r>
            <a:r>
              <a:rPr lang="en-US">
                <a:effectLst>
                  <a:outerShdw blurRad="38100" dist="38100" dir="2700000" algn="tl">
                    <a:srgbClr val="000000"/>
                  </a:outerShdw>
                </a:effectLst>
                <a:cs typeface="+mn-cs"/>
              </a:rPr>
              <a:t>will stick with </a:t>
            </a:r>
            <a:r>
              <a:rPr lang="en-US" dirty="0">
                <a:effectLst>
                  <a:outerShdw blurRad="38100" dist="38100" dir="2700000" algn="tl">
                    <a:srgbClr val="000000"/>
                  </a:outerShdw>
                </a:effectLst>
                <a:cs typeface="+mn-cs"/>
              </a:rPr>
              <a:t>forward </a:t>
            </a:r>
            <a:r>
              <a:rPr lang="en-US">
                <a:effectLst>
                  <a:outerShdw blurRad="38100" dist="38100" dir="2700000" algn="tl">
                    <a:srgbClr val="000000"/>
                  </a:outerShdw>
                </a:effectLst>
                <a:cs typeface="+mn-cs"/>
              </a:rPr>
              <a:t>moving TMs</a:t>
            </a:r>
            <a:r>
              <a:rPr lang="en-US" dirty="0">
                <a:effectLst>
                  <a:outerShdw blurRad="38100" dist="38100" dir="2700000" algn="tl">
                    <a:srgbClr val="000000"/>
                  </a:outerShdw>
                </a:effectLst>
                <a:cs typeface="+mn-cs"/>
              </a:rPr>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ppt_x"/>
                                          </p:val>
                                        </p:tav>
                                        <p:tav tm="100000">
                                          <p:val>
                                            <p:strVal val="#ppt_x"/>
                                          </p:val>
                                        </p:tav>
                                      </p:tavLst>
                                    </p:anim>
                                    <p:anim calcmode="lin" valueType="num">
                                      <p:cBhvr additive="base">
                                        <p:cTn id="8"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7"/>
                                        </p:tgtEl>
                                        <p:attrNameLst>
                                          <p:attrName>style.visibility</p:attrName>
                                        </p:attrNameLst>
                                      </p:cBhvr>
                                      <p:to>
                                        <p:strVal val="visible"/>
                                      </p:to>
                                    </p:set>
                                    <p:anim calcmode="lin" valueType="num">
                                      <p:cBhvr additive="base">
                                        <p:cTn id="13" dur="500" fill="hold"/>
                                        <p:tgtEl>
                                          <p:spTgt spid="17"/>
                                        </p:tgtEl>
                                        <p:attrNameLst>
                                          <p:attrName>ppt_x</p:attrName>
                                        </p:attrNameLst>
                                      </p:cBhvr>
                                      <p:tavLst>
                                        <p:tav tm="0">
                                          <p:val>
                                            <p:strVal val="#ppt_x"/>
                                          </p:val>
                                        </p:tav>
                                        <p:tav tm="100000">
                                          <p:val>
                                            <p:strVal val="#ppt_x"/>
                                          </p:val>
                                        </p:tav>
                                      </p:tavLst>
                                    </p:anim>
                                    <p:anim calcmode="lin" valueType="num">
                                      <p:cBhvr additive="base">
                                        <p:cTn id="14"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9"/>
                                        </p:tgtEl>
                                        <p:attrNameLst>
                                          <p:attrName>style.visibility</p:attrName>
                                        </p:attrNameLst>
                                      </p:cBhvr>
                                      <p:to>
                                        <p:strVal val="visible"/>
                                      </p:to>
                                    </p:set>
                                    <p:anim calcmode="lin" valueType="num">
                                      <p:cBhvr additive="base">
                                        <p:cTn id="19" dur="500" fill="hold"/>
                                        <p:tgtEl>
                                          <p:spTgt spid="29"/>
                                        </p:tgtEl>
                                        <p:attrNameLst>
                                          <p:attrName>ppt_x</p:attrName>
                                        </p:attrNameLst>
                                      </p:cBhvr>
                                      <p:tavLst>
                                        <p:tav tm="0">
                                          <p:val>
                                            <p:strVal val="#ppt_x"/>
                                          </p:val>
                                        </p:tav>
                                        <p:tav tm="100000">
                                          <p:val>
                                            <p:strVal val="#ppt_x"/>
                                          </p:val>
                                        </p:tav>
                                      </p:tavLst>
                                    </p:anim>
                                    <p:anim calcmode="lin" valueType="num">
                                      <p:cBhvr additive="base">
                                        <p:cTn id="20"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8"/>
                                        </p:tgtEl>
                                        <p:attrNameLst>
                                          <p:attrName>style.visibility</p:attrName>
                                        </p:attrNameLst>
                                      </p:cBhvr>
                                      <p:to>
                                        <p:strVal val="visible"/>
                                      </p:to>
                                    </p:set>
                                    <p:anim calcmode="lin" valueType="num">
                                      <p:cBhvr additive="base">
                                        <p:cTn id="25" dur="500" fill="hold"/>
                                        <p:tgtEl>
                                          <p:spTgt spid="18"/>
                                        </p:tgtEl>
                                        <p:attrNameLst>
                                          <p:attrName>ppt_x</p:attrName>
                                        </p:attrNameLst>
                                      </p:cBhvr>
                                      <p:tavLst>
                                        <p:tav tm="0">
                                          <p:val>
                                            <p:strVal val="#ppt_x"/>
                                          </p:val>
                                        </p:tav>
                                        <p:tav tm="100000">
                                          <p:val>
                                            <p:strVal val="#ppt_x"/>
                                          </p:val>
                                        </p:tav>
                                      </p:tavLst>
                                    </p:anim>
                                    <p:anim calcmode="lin" valueType="num">
                                      <p:cBhvr additive="base">
                                        <p:cTn id="2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32"/>
                                        </p:tgtEl>
                                        <p:attrNameLst>
                                          <p:attrName>style.visibility</p:attrName>
                                        </p:attrNameLst>
                                      </p:cBhvr>
                                      <p:to>
                                        <p:strVal val="visible"/>
                                      </p:to>
                                    </p:set>
                                    <p:anim calcmode="lin" valueType="num">
                                      <p:cBhvr additive="base">
                                        <p:cTn id="31" dur="500" fill="hold"/>
                                        <p:tgtEl>
                                          <p:spTgt spid="32"/>
                                        </p:tgtEl>
                                        <p:attrNameLst>
                                          <p:attrName>ppt_x</p:attrName>
                                        </p:attrNameLst>
                                      </p:cBhvr>
                                      <p:tavLst>
                                        <p:tav tm="0">
                                          <p:val>
                                            <p:strVal val="#ppt_x"/>
                                          </p:val>
                                        </p:tav>
                                        <p:tav tm="100000">
                                          <p:val>
                                            <p:strVal val="#ppt_x"/>
                                          </p:val>
                                        </p:tav>
                                      </p:tavLst>
                                    </p:anim>
                                    <p:anim calcmode="lin" valueType="num">
                                      <p:cBhvr additive="base">
                                        <p:cTn id="32" dur="500" fill="hold"/>
                                        <p:tgtEl>
                                          <p:spTgt spid="3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P spid="29" grpId="0"/>
      <p:bldP spid="31" grpId="0"/>
      <p:bldP spid="32" grpId="0"/>
    </p:bld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82"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to </a:t>
            </a:r>
            <a:r>
              <a:rPr lang="en-US" sz="3600" b="1" dirty="0">
                <a:solidFill>
                  <a:schemeClr val="tx2"/>
                </a:solidFill>
                <a:effectLst>
                  <a:outerShdw blurRad="38100" dist="38100" dir="2700000" algn="tl">
                    <a:srgbClr val="000000"/>
                  </a:outerShdw>
                </a:effectLst>
                <a:latin typeface="Arial Rounded MT Bold" pitchFamily="34" charset="0"/>
                <a:cs typeface="+mn-cs"/>
              </a:rPr>
              <a:t>Grammar</a:t>
            </a:r>
          </a:p>
        </p:txBody>
      </p:sp>
      <p:sp>
        <p:nvSpPr>
          <p:cNvPr id="23" name="Text Box 43"/>
          <p:cNvSpPr txBox="1">
            <a:spLocks noChangeArrowheads="1"/>
          </p:cNvSpPr>
          <p:nvPr/>
        </p:nvSpPr>
        <p:spPr bwMode="auto">
          <a:xfrm>
            <a:off x="609600" y="1368425"/>
            <a:ext cx="3086100" cy="523875"/>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sym typeface="Symbol"/>
              </a:rPr>
              <a:t>Q</a:t>
            </a:r>
            <a:r>
              <a:rPr lang="en-US" baseline="-25000">
                <a:effectLst>
                  <a:outerShdw blurRad="38100" dist="38100" dir="2700000" algn="tl">
                    <a:srgbClr val="000000"/>
                  </a:outerShdw>
                </a:effectLst>
                <a:cs typeface="+mn-cs"/>
                <a:sym typeface="Symbol"/>
              </a:rPr>
              <a:t>start</a:t>
            </a:r>
            <a:r>
              <a:rPr lang="en-US">
                <a:effectLst>
                  <a:outerShdw blurRad="38100" dist="38100" dir="2700000" algn="tl">
                    <a:srgbClr val="000000"/>
                  </a:outerShdw>
                </a:effectLst>
                <a:cs typeface="+mn-cs"/>
              </a:rPr>
              <a:t>1011010</a:t>
            </a:r>
            <a:r>
              <a:rPr lang="en-US" dirty="0">
                <a:effectLst>
                  <a:outerShdw blurRad="38100" dist="38100" dir="2700000" algn="tl">
                    <a:srgbClr val="000000"/>
                  </a:outerShdw>
                </a:effectLst>
                <a:cs typeface="+mn-cs"/>
                <a:sym typeface="Symbol"/>
              </a:rPr>
              <a:t></a:t>
            </a:r>
            <a:endParaRPr lang="en-US" dirty="0">
              <a:effectLst>
                <a:outerShdw blurRad="38100" dist="38100" dir="2700000" algn="tl">
                  <a:srgbClr val="000000"/>
                </a:outerShdw>
              </a:effectLst>
              <a:cs typeface="+mn-cs"/>
            </a:endParaRPr>
          </a:p>
        </p:txBody>
      </p:sp>
      <p:sp>
        <p:nvSpPr>
          <p:cNvPr id="27" name="Rectangle 26"/>
          <p:cNvSpPr/>
          <p:nvPr/>
        </p:nvSpPr>
        <p:spPr bwMode="auto">
          <a:xfrm>
            <a:off x="76200" y="2162175"/>
            <a:ext cx="1658938" cy="523875"/>
          </a:xfrm>
          <a:prstGeom prst="rect">
            <a:avLst/>
          </a:prstGeom>
        </p:spPr>
        <p:txBody>
          <a:bodyPr wrap="none">
            <a:spAutoFit/>
          </a:bodyPr>
          <a:lstStyle/>
          <a:p>
            <a:pPr eaLnBrk="0" hangingPunct="0">
              <a:defRPr/>
            </a:pPr>
            <a:r>
              <a:rPr lang="en-US" u="sng" dirty="0">
                <a:solidFill>
                  <a:schemeClr val="tx2"/>
                </a:solidFill>
                <a:effectLst>
                  <a:outerShdw blurRad="38100" dist="38100" dir="2700000" algn="tl">
                    <a:srgbClr val="000000"/>
                  </a:outerShdw>
                </a:effectLst>
                <a:cs typeface="+mn-cs"/>
              </a:rPr>
              <a:t>Grammar:</a:t>
            </a:r>
            <a:endParaRPr lang="en-CA" u="sng" dirty="0">
              <a:solidFill>
                <a:schemeClr val="tx2"/>
              </a:solidFill>
              <a:effectLst>
                <a:outerShdw blurRad="38100" dist="38100" dir="2700000" algn="tl">
                  <a:srgbClr val="000000">
                    <a:alpha val="43137"/>
                  </a:srgbClr>
                </a:outerShdw>
              </a:effectLst>
              <a:cs typeface="+mn-cs"/>
            </a:endParaRPr>
          </a:p>
        </p:txBody>
      </p:sp>
      <p:sp>
        <p:nvSpPr>
          <p:cNvPr id="95" name="Text Box 43"/>
          <p:cNvSpPr txBox="1">
            <a:spLocks noChangeArrowheads="1"/>
          </p:cNvSpPr>
          <p:nvPr/>
        </p:nvSpPr>
        <p:spPr bwMode="auto">
          <a:xfrm>
            <a:off x="6605588" y="1381125"/>
            <a:ext cx="1700212" cy="523875"/>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sym typeface="Symbol"/>
              </a:rPr>
              <a:t>Q</a:t>
            </a:r>
            <a:r>
              <a:rPr lang="en-US" baseline="-25000">
                <a:effectLst>
                  <a:outerShdw blurRad="38100" dist="38100" dir="2700000" algn="tl">
                    <a:srgbClr val="000000"/>
                  </a:outerShdw>
                </a:effectLst>
                <a:cs typeface="+mn-cs"/>
                <a:sym typeface="Symbol"/>
              </a:rPr>
              <a:t>accept</a:t>
            </a:r>
            <a:r>
              <a:rPr lang="en-US">
                <a:effectLst>
                  <a:outerShdw blurRad="38100" dist="38100" dir="2700000" algn="tl">
                    <a:srgbClr val="000000"/>
                  </a:outerShdw>
                </a:effectLst>
                <a:cs typeface="+mn-cs"/>
                <a:sym typeface="Symbol"/>
              </a:rPr>
              <a:t></a:t>
            </a:r>
            <a:endParaRPr lang="en-US" dirty="0">
              <a:effectLst>
                <a:outerShdw blurRad="38100" dist="38100" dir="2700000" algn="tl">
                  <a:srgbClr val="000000"/>
                </a:outerShdw>
              </a:effectLst>
              <a:cs typeface="+mn-cs"/>
            </a:endParaRPr>
          </a:p>
        </p:txBody>
      </p:sp>
      <p:sp>
        <p:nvSpPr>
          <p:cNvPr id="19" name="Rectangle 18"/>
          <p:cNvSpPr/>
          <p:nvPr/>
        </p:nvSpPr>
        <p:spPr>
          <a:xfrm>
            <a:off x="1404938" y="847725"/>
            <a:ext cx="1679575" cy="523875"/>
          </a:xfrm>
          <a:prstGeom prst="rect">
            <a:avLst/>
          </a:prstGeom>
        </p:spPr>
        <p:txBody>
          <a:bodyPr wrap="none">
            <a:spAutoFit/>
          </a:bodyPr>
          <a:lstStyle/>
          <a:p>
            <a:pPr algn="ctr" eaLnBrk="0" hangingPunct="0">
              <a:defRPr/>
            </a:pPr>
            <a:r>
              <a:rPr lang="en-US" u="sng" dirty="0">
                <a:solidFill>
                  <a:schemeClr val="tx2"/>
                </a:solidFill>
                <a:effectLst>
                  <a:outerShdw blurRad="38100" dist="38100" dir="2700000" algn="tl">
                    <a:srgbClr val="000000"/>
                  </a:outerShdw>
                </a:effectLst>
                <a:cs typeface="+mn-cs"/>
              </a:rPr>
              <a:t>Beginning</a:t>
            </a:r>
            <a:endParaRPr lang="en-CA" u="sng" dirty="0">
              <a:solidFill>
                <a:schemeClr val="tx2"/>
              </a:solidFill>
              <a:cs typeface="+mn-cs"/>
            </a:endParaRPr>
          </a:p>
        </p:txBody>
      </p:sp>
      <p:sp>
        <p:nvSpPr>
          <p:cNvPr id="20" name="Rectangle 19"/>
          <p:cNvSpPr/>
          <p:nvPr/>
        </p:nvSpPr>
        <p:spPr>
          <a:xfrm>
            <a:off x="3886200" y="838200"/>
            <a:ext cx="2057400" cy="523875"/>
          </a:xfrm>
          <a:prstGeom prst="rect">
            <a:avLst/>
          </a:prstGeom>
        </p:spPr>
        <p:txBody>
          <a:bodyPr wrap="none">
            <a:spAutoFit/>
          </a:bodyPr>
          <a:lstStyle/>
          <a:p>
            <a:pPr algn="ctr" eaLnBrk="0" hangingPunct="0">
              <a:defRPr/>
            </a:pPr>
            <a:r>
              <a:rPr lang="en-US" u="sng">
                <a:solidFill>
                  <a:schemeClr val="tx2"/>
                </a:solidFill>
                <a:effectLst>
                  <a:outerShdw blurRad="38100" dist="38100" dir="2700000" algn="tl">
                    <a:srgbClr val="000000"/>
                  </a:outerShdw>
                </a:effectLst>
                <a:cs typeface="+mn-cs"/>
              </a:rPr>
              <a:t>Computation</a:t>
            </a:r>
            <a:endParaRPr lang="en-CA" u="sng" dirty="0">
              <a:solidFill>
                <a:schemeClr val="tx2"/>
              </a:solidFill>
              <a:cs typeface="+mn-cs"/>
            </a:endParaRPr>
          </a:p>
        </p:txBody>
      </p:sp>
      <p:sp>
        <p:nvSpPr>
          <p:cNvPr id="21" name="Rectangle 20"/>
          <p:cNvSpPr/>
          <p:nvPr/>
        </p:nvSpPr>
        <p:spPr>
          <a:xfrm>
            <a:off x="6818313" y="838200"/>
            <a:ext cx="1222375" cy="523875"/>
          </a:xfrm>
          <a:prstGeom prst="rect">
            <a:avLst/>
          </a:prstGeom>
        </p:spPr>
        <p:txBody>
          <a:bodyPr wrap="none">
            <a:spAutoFit/>
          </a:bodyPr>
          <a:lstStyle/>
          <a:p>
            <a:pPr algn="ctr" eaLnBrk="0" hangingPunct="0">
              <a:defRPr/>
            </a:pPr>
            <a:r>
              <a:rPr lang="en-US" u="sng" dirty="0">
                <a:solidFill>
                  <a:schemeClr val="tx2"/>
                </a:solidFill>
                <a:effectLst>
                  <a:outerShdw blurRad="38100" dist="38100" dir="2700000" algn="tl">
                    <a:srgbClr val="000000"/>
                  </a:outerShdw>
                </a:effectLst>
                <a:cs typeface="+mn-cs"/>
              </a:rPr>
              <a:t>Ending</a:t>
            </a:r>
            <a:endParaRPr lang="en-CA" u="sng" dirty="0">
              <a:solidFill>
                <a:schemeClr val="tx2"/>
              </a:solidFill>
              <a:cs typeface="+mn-cs"/>
            </a:endParaRPr>
          </a:p>
        </p:txBody>
      </p:sp>
      <p:sp>
        <p:nvSpPr>
          <p:cNvPr id="22" name="Rectangle 21"/>
          <p:cNvSpPr/>
          <p:nvPr/>
        </p:nvSpPr>
        <p:spPr bwMode="auto">
          <a:xfrm>
            <a:off x="0" y="1381125"/>
            <a:ext cx="822325" cy="523875"/>
          </a:xfrm>
          <a:prstGeom prst="rect">
            <a:avLst/>
          </a:prstGeom>
        </p:spPr>
        <p:txBody>
          <a:bodyPr wrap="none">
            <a:spAutoFit/>
          </a:bodyPr>
          <a:lstStyle/>
          <a:p>
            <a:pPr eaLnBrk="0" hangingPunct="0">
              <a:defRPr/>
            </a:pPr>
            <a:r>
              <a:rPr lang="en-US" u="sng">
                <a:solidFill>
                  <a:schemeClr val="tx2"/>
                </a:solidFill>
                <a:effectLst>
                  <a:outerShdw blurRad="38100" dist="38100" dir="2700000" algn="tl">
                    <a:srgbClr val="000000"/>
                  </a:outerShdw>
                </a:effectLst>
                <a:cs typeface="+mn-cs"/>
              </a:rPr>
              <a:t>TM</a:t>
            </a:r>
            <a:r>
              <a:rPr lang="en-US" u="sng" dirty="0">
                <a:solidFill>
                  <a:schemeClr val="tx2"/>
                </a:solidFill>
                <a:effectLst>
                  <a:outerShdw blurRad="38100" dist="38100" dir="2700000" algn="tl">
                    <a:srgbClr val="000000"/>
                  </a:outerShdw>
                </a:effectLst>
                <a:cs typeface="+mn-cs"/>
              </a:rPr>
              <a:t>:</a:t>
            </a:r>
            <a:endParaRPr lang="en-CA" u="sng" dirty="0">
              <a:solidFill>
                <a:schemeClr val="tx2"/>
              </a:solidFill>
              <a:effectLst>
                <a:outerShdw blurRad="38100" dist="38100" dir="2700000" algn="tl">
                  <a:srgbClr val="000000">
                    <a:alpha val="43137"/>
                  </a:srgbClr>
                </a:outerShdw>
              </a:effectLst>
              <a:cs typeface="+mn-cs"/>
            </a:endParaRPr>
          </a:p>
        </p:txBody>
      </p:sp>
      <p:sp>
        <p:nvSpPr>
          <p:cNvPr id="24" name="Rectangle 23"/>
          <p:cNvSpPr/>
          <p:nvPr/>
        </p:nvSpPr>
        <p:spPr>
          <a:xfrm>
            <a:off x="3886200" y="1362075"/>
            <a:ext cx="2224088" cy="522288"/>
          </a:xfrm>
          <a:prstGeom prst="rect">
            <a:avLst/>
          </a:prstGeom>
        </p:spPr>
        <p:txBody>
          <a:bodyPr wrap="none">
            <a:spAutoFit/>
          </a:bodyPr>
          <a:lstStyle/>
          <a:p>
            <a:pPr algn="ctr" eaLnBrk="0" hangingPunct="0">
              <a:defRPr/>
            </a:pPr>
            <a:r>
              <a:rPr lang="en-CA">
                <a:effectLst>
                  <a:outerShdw blurRad="38100" dist="38100" dir="2700000" algn="tl">
                    <a:srgbClr val="000000">
                      <a:alpha val="43137"/>
                    </a:srgbClr>
                  </a:outerShdw>
                </a:effectLst>
                <a:cs typeface="+mn-cs"/>
              </a:rPr>
              <a:t>Deterministic</a:t>
            </a:r>
            <a:r>
              <a:rPr lang="en-CA" dirty="0">
                <a:effectLst>
                  <a:outerShdw blurRad="38100" dist="38100" dir="2700000" algn="tl">
                    <a:srgbClr val="000000">
                      <a:alpha val="43137"/>
                    </a:srgbClr>
                  </a:outerShdw>
                </a:effectLst>
                <a:cs typeface="+mn-cs"/>
              </a:rPr>
              <a:t>.</a:t>
            </a:r>
            <a:endParaRPr lang="en-US" dirty="0">
              <a:effectLst>
                <a:outerShdw blurRad="38100" dist="38100" dir="2700000" algn="tl">
                  <a:srgbClr val="000000"/>
                </a:outerShdw>
              </a:effectLst>
              <a:cs typeface="+mn-cs"/>
            </a:endParaRPr>
          </a:p>
        </p:txBody>
      </p:sp>
      <p:sp>
        <p:nvSpPr>
          <p:cNvPr id="25" name="Text Box 43"/>
          <p:cNvSpPr txBox="1">
            <a:spLocks noChangeArrowheads="1"/>
          </p:cNvSpPr>
          <p:nvPr/>
        </p:nvSpPr>
        <p:spPr bwMode="auto">
          <a:xfrm>
            <a:off x="1887538" y="2222500"/>
            <a:ext cx="609600" cy="523875"/>
          </a:xfrm>
          <a:prstGeom prst="rect">
            <a:avLst/>
          </a:prstGeom>
          <a:noFill/>
          <a:ln w="38100" cap="sq">
            <a:noFill/>
            <a:miter lim="800000"/>
            <a:headEnd/>
            <a:tailEnd/>
          </a:ln>
          <a:effectLst/>
        </p:spPr>
        <p:txBody>
          <a:bodyPr lIns="274320" rIns="274320">
            <a:spAutoFit/>
          </a:bodyPr>
          <a:lstStyle/>
          <a:p>
            <a:pPr eaLnBrk="0" hangingPunct="0">
              <a:defRPr/>
            </a:pPr>
            <a:r>
              <a:rPr lang="en-US" dirty="0">
                <a:effectLst>
                  <a:outerShdw blurRad="38100" dist="38100" dir="2700000" algn="tl">
                    <a:srgbClr val="000000"/>
                  </a:outerShdw>
                </a:effectLst>
                <a:cs typeface="+mn-cs"/>
                <a:sym typeface="Symbol"/>
              </a:rPr>
              <a:t>S</a:t>
            </a:r>
            <a:endParaRPr lang="en-US" dirty="0">
              <a:effectLst>
                <a:outerShdw blurRad="38100" dist="38100" dir="2700000" algn="tl">
                  <a:srgbClr val="000000"/>
                </a:outerShdw>
              </a:effectLst>
              <a:cs typeface="+mn-cs"/>
            </a:endParaRPr>
          </a:p>
        </p:txBody>
      </p:sp>
      <p:sp>
        <p:nvSpPr>
          <p:cNvPr id="26" name="Text Box 43"/>
          <p:cNvSpPr txBox="1">
            <a:spLocks noChangeArrowheads="1"/>
          </p:cNvSpPr>
          <p:nvPr/>
        </p:nvSpPr>
        <p:spPr bwMode="auto">
          <a:xfrm>
            <a:off x="6667500" y="2136775"/>
            <a:ext cx="2171700" cy="522288"/>
          </a:xfrm>
          <a:prstGeom prst="rect">
            <a:avLst/>
          </a:prstGeom>
          <a:noFill/>
          <a:ln w="38100" cap="sq">
            <a:noFill/>
            <a:miter lim="800000"/>
            <a:headEnd/>
            <a:tailEnd/>
          </a:ln>
          <a:effectLst/>
        </p:spPr>
        <p:txBody>
          <a:bodyPr lIns="274320" rIns="274320">
            <a:spAutoFit/>
          </a:bodyPr>
          <a:lstStyle/>
          <a:p>
            <a:pPr eaLnBrk="0" hangingPunct="0">
              <a:defRPr/>
            </a:pPr>
            <a:r>
              <a:rPr lang="en-US" dirty="0">
                <a:effectLst>
                  <a:outerShdw blurRad="38100" dist="38100" dir="2700000" algn="tl">
                    <a:srgbClr val="000000"/>
                  </a:outerShdw>
                </a:effectLst>
                <a:cs typeface="+mn-cs"/>
              </a:rPr>
              <a:t>1011010</a:t>
            </a:r>
          </a:p>
        </p:txBody>
      </p:sp>
      <p:sp>
        <p:nvSpPr>
          <p:cNvPr id="28" name="Rectangle 27"/>
          <p:cNvSpPr/>
          <p:nvPr/>
        </p:nvSpPr>
        <p:spPr>
          <a:xfrm>
            <a:off x="3629025" y="2198688"/>
            <a:ext cx="2673350" cy="523875"/>
          </a:xfrm>
          <a:prstGeom prst="rect">
            <a:avLst/>
          </a:prstGeom>
        </p:spPr>
        <p:txBody>
          <a:bodyPr wrap="none">
            <a:spAutoFit/>
          </a:bodyPr>
          <a:lstStyle/>
          <a:p>
            <a:pPr algn="ctr" eaLnBrk="0" hangingPunct="0">
              <a:defRPr/>
            </a:pPr>
            <a:r>
              <a:rPr lang="en-CA">
                <a:effectLst>
                  <a:outerShdw blurRad="38100" dist="38100" dir="2700000" algn="tl">
                    <a:srgbClr val="000000">
                      <a:alpha val="43137"/>
                    </a:srgbClr>
                  </a:outerShdw>
                </a:effectLst>
                <a:cs typeface="+mn-cs"/>
              </a:rPr>
              <a:t>Nondeterministic</a:t>
            </a:r>
            <a:endParaRPr lang="en-CA" dirty="0">
              <a:effectLst>
                <a:outerShdw blurRad="38100" dist="38100" dir="2700000" algn="tl">
                  <a:srgbClr val="000000"/>
                </a:outerShdw>
              </a:effectLst>
              <a:cs typeface="+mn-cs"/>
            </a:endParaRPr>
          </a:p>
        </p:txBody>
      </p:sp>
      <p:sp>
        <p:nvSpPr>
          <p:cNvPr id="17" name="Rectangle 16"/>
          <p:cNvSpPr/>
          <p:nvPr/>
        </p:nvSpPr>
        <p:spPr>
          <a:xfrm>
            <a:off x="2246313" y="4151313"/>
            <a:ext cx="5297487" cy="954087"/>
          </a:xfrm>
          <a:prstGeom prst="rect">
            <a:avLst/>
          </a:prstGeom>
        </p:spPr>
        <p:txBody>
          <a:bodyPr>
            <a:spAutoFit/>
          </a:bodyPr>
          <a:lstStyle/>
          <a:p>
            <a:pPr algn="ctr" eaLnBrk="0" hangingPunct="0">
              <a:defRPr/>
            </a:pPr>
            <a:r>
              <a:rPr lang="en-CA">
                <a:effectLst>
                  <a:outerShdw blurRad="38100" dist="38100" dir="2700000" algn="tl">
                    <a:srgbClr val="000000"/>
                  </a:outerShdw>
                </a:effectLst>
                <a:cs typeface="+mn-cs"/>
              </a:rPr>
              <a:t>Remembers the input at the </a:t>
            </a:r>
            <a:r>
              <a:rPr lang="en-CA" dirty="0">
                <a:effectLst>
                  <a:outerShdw blurRad="38100" dist="38100" dir="2700000" algn="tl">
                    <a:srgbClr val="000000"/>
                  </a:outerShdw>
                </a:effectLst>
                <a:cs typeface="+mn-cs"/>
              </a:rPr>
              <a:t>end, </a:t>
            </a:r>
            <a:br>
              <a:rPr lang="en-CA" dirty="0">
                <a:effectLst>
                  <a:outerShdw blurRad="38100" dist="38100" dir="2700000" algn="tl">
                    <a:srgbClr val="000000"/>
                  </a:outerShdw>
                </a:effectLst>
                <a:cs typeface="+mn-cs"/>
              </a:rPr>
            </a:br>
            <a:r>
              <a:rPr lang="en-CA">
                <a:effectLst>
                  <a:outerShdw blurRad="38100" dist="38100" dir="2700000" algn="tl">
                    <a:srgbClr val="000000"/>
                  </a:outerShdw>
                </a:effectLst>
                <a:cs typeface="+mn-cs"/>
              </a:rPr>
              <a:t>so that it </a:t>
            </a:r>
            <a:r>
              <a:rPr lang="en-CA" dirty="0">
                <a:effectLst>
                  <a:outerShdw blurRad="38100" dist="38100" dir="2700000" algn="tl">
                    <a:srgbClr val="000000"/>
                  </a:outerShdw>
                </a:effectLst>
                <a:cs typeface="+mn-cs"/>
              </a:rPr>
              <a:t>can be </a:t>
            </a:r>
            <a:r>
              <a:rPr lang="en-CA">
                <a:effectLst>
                  <a:outerShdw blurRad="38100" dist="38100" dir="2700000" algn="tl">
                    <a:srgbClr val="000000"/>
                  </a:outerShdw>
                </a:effectLst>
                <a:cs typeface="+mn-cs"/>
              </a:rPr>
              <a:t>“outputted</a:t>
            </a:r>
            <a:r>
              <a:rPr lang="en-CA" dirty="0">
                <a:effectLst>
                  <a:outerShdw blurRad="38100" dist="38100" dir="2700000" algn="tl">
                    <a:srgbClr val="000000"/>
                  </a:outerShdw>
                </a:effectLst>
                <a:cs typeface="+mn-cs"/>
              </a:rPr>
              <a:t>”.</a:t>
            </a:r>
            <a:endParaRPr lang="en-US" dirty="0">
              <a:effectLst>
                <a:outerShdw blurRad="38100" dist="38100" dir="2700000" algn="tl">
                  <a:srgbClr val="000000"/>
                </a:outerShdw>
              </a:effectLst>
              <a:cs typeface="+mn-cs"/>
            </a:endParaRPr>
          </a:p>
        </p:txBody>
      </p:sp>
      <p:sp>
        <p:nvSpPr>
          <p:cNvPr id="29" name="Rectangle 28"/>
          <p:cNvSpPr/>
          <p:nvPr/>
        </p:nvSpPr>
        <p:spPr bwMode="auto">
          <a:xfrm>
            <a:off x="76200" y="2828925"/>
            <a:ext cx="2308225" cy="523875"/>
          </a:xfrm>
          <a:prstGeom prst="rect">
            <a:avLst/>
          </a:prstGeom>
        </p:spPr>
        <p:txBody>
          <a:bodyPr wrap="none">
            <a:spAutoFit/>
          </a:bodyPr>
          <a:lstStyle/>
          <a:p>
            <a:pPr eaLnBrk="0" hangingPunct="0">
              <a:defRPr/>
            </a:pPr>
            <a:r>
              <a:rPr lang="en-US" u="sng" dirty="0">
                <a:solidFill>
                  <a:schemeClr val="tx2"/>
                </a:solidFill>
                <a:effectLst>
                  <a:outerShdw blurRad="38100" dist="38100" dir="2700000" algn="tl">
                    <a:srgbClr val="000000"/>
                  </a:outerShdw>
                </a:effectLst>
                <a:cs typeface="+mn-cs"/>
              </a:rPr>
              <a:t>Our Grammar:</a:t>
            </a:r>
            <a:endParaRPr lang="en-CA" u="sng" dirty="0">
              <a:solidFill>
                <a:schemeClr val="tx2"/>
              </a:solidFill>
              <a:effectLst>
                <a:outerShdw blurRad="38100" dist="38100" dir="2700000" algn="tl">
                  <a:srgbClr val="000000">
                    <a:alpha val="43137"/>
                  </a:srgbClr>
                </a:outerShdw>
              </a:effectLst>
              <a:cs typeface="+mn-cs"/>
            </a:endParaRPr>
          </a:p>
        </p:txBody>
      </p:sp>
      <p:sp>
        <p:nvSpPr>
          <p:cNvPr id="31" name="Text Box 43"/>
          <p:cNvSpPr txBox="1">
            <a:spLocks noChangeArrowheads="1"/>
          </p:cNvSpPr>
          <p:nvPr/>
        </p:nvSpPr>
        <p:spPr bwMode="auto">
          <a:xfrm>
            <a:off x="6172200" y="3362325"/>
            <a:ext cx="3505200" cy="523875"/>
          </a:xfrm>
          <a:prstGeom prst="rect">
            <a:avLst/>
          </a:prstGeom>
          <a:noFill/>
          <a:ln w="38100" cap="sq">
            <a:noFill/>
            <a:miter lim="800000"/>
            <a:headEnd/>
            <a:tailEnd/>
          </a:ln>
          <a:effectLst/>
        </p:spPr>
        <p:txBody>
          <a:bodyPr lIns="274320" rIns="274320">
            <a:spAutoFit/>
          </a:bodyPr>
          <a:lstStyle/>
          <a:p>
            <a:pPr eaLnBrk="0" hangingPunct="0">
              <a:defRPr/>
            </a:pPr>
            <a:r>
              <a:rPr lang="en-US" dirty="0">
                <a:effectLst>
                  <a:outerShdw blurRad="38100" dist="38100" dir="2700000" algn="tl">
                    <a:srgbClr val="000000"/>
                  </a:outerShdw>
                </a:effectLst>
                <a:cs typeface="+mn-cs"/>
              </a:rPr>
              <a:t>1011010 </a:t>
            </a:r>
            <a:r>
              <a:rPr lang="en-US">
                <a:effectLst>
                  <a:outerShdw blurRad="38100" dist="38100" dir="2700000" algn="tl">
                    <a:srgbClr val="000000"/>
                  </a:outerShdw>
                </a:effectLst>
                <a:cs typeface="+mn-cs"/>
                <a:sym typeface="Symbol"/>
              </a:rPr>
              <a:t>Q</a:t>
            </a:r>
            <a:r>
              <a:rPr lang="en-US" baseline="-25000">
                <a:effectLst>
                  <a:outerShdw blurRad="38100" dist="38100" dir="2700000" algn="tl">
                    <a:srgbClr val="000000"/>
                  </a:outerShdw>
                </a:effectLst>
                <a:cs typeface="+mn-cs"/>
                <a:sym typeface="Symbol"/>
              </a:rPr>
              <a:t>accept</a:t>
            </a:r>
            <a:r>
              <a:rPr lang="en-US">
                <a:effectLst>
                  <a:outerShdw blurRad="38100" dist="38100" dir="2700000" algn="tl">
                    <a:srgbClr val="000000"/>
                  </a:outerShdw>
                </a:effectLst>
                <a:cs typeface="+mn-cs"/>
                <a:sym typeface="Symbol"/>
              </a:rPr>
              <a:t></a:t>
            </a:r>
            <a:endParaRPr lang="en-US" dirty="0">
              <a:effectLst>
                <a:outerShdw blurRad="38100" dist="38100" dir="2700000" algn="tl">
                  <a:srgbClr val="000000"/>
                </a:outerShdw>
              </a:effectLst>
              <a:cs typeface="+mn-cs"/>
            </a:endParaRPr>
          </a:p>
        </p:txBody>
      </p:sp>
      <p:sp>
        <p:nvSpPr>
          <p:cNvPr id="32" name="Rectangle 31"/>
          <p:cNvSpPr/>
          <p:nvPr/>
        </p:nvSpPr>
        <p:spPr>
          <a:xfrm>
            <a:off x="2209800" y="5218113"/>
            <a:ext cx="5297488" cy="954087"/>
          </a:xfrm>
          <a:prstGeom prst="rect">
            <a:avLst/>
          </a:prstGeom>
        </p:spPr>
        <p:txBody>
          <a:bodyPr>
            <a:spAutoFit/>
          </a:bodyPr>
          <a:lstStyle/>
          <a:p>
            <a:pPr algn="ctr" eaLnBrk="0" hangingPunct="0">
              <a:defRPr/>
            </a:pPr>
            <a:r>
              <a:rPr lang="en-CA">
                <a:effectLst>
                  <a:outerShdw blurRad="38100" dist="38100" dir="2700000" algn="tl">
                    <a:srgbClr val="000000"/>
                  </a:outerShdw>
                </a:effectLst>
                <a:cs typeface="+mn-cs"/>
              </a:rPr>
              <a:t>Needs to have two </a:t>
            </a:r>
            <a:r>
              <a:rPr lang="en-CA" dirty="0">
                <a:effectLst>
                  <a:outerShdw blurRad="38100" dist="38100" dir="2700000" algn="tl">
                    <a:srgbClr val="000000"/>
                  </a:outerShdw>
                </a:effectLst>
                <a:cs typeface="+mn-cs"/>
              </a:rPr>
              <a:t>copies of </a:t>
            </a:r>
            <a:r>
              <a:rPr lang="en-CA">
                <a:effectLst>
                  <a:outerShdw blurRad="38100" dist="38100" dir="2700000" algn="tl">
                    <a:srgbClr val="000000"/>
                  </a:outerShdw>
                </a:effectLst>
                <a:cs typeface="+mn-cs"/>
              </a:rPr>
              <a:t/>
            </a:r>
            <a:br>
              <a:rPr lang="en-CA">
                <a:effectLst>
                  <a:outerShdw blurRad="38100" dist="38100" dir="2700000" algn="tl">
                    <a:srgbClr val="000000"/>
                  </a:outerShdw>
                </a:effectLst>
                <a:cs typeface="+mn-cs"/>
              </a:rPr>
            </a:br>
            <a:r>
              <a:rPr lang="en-CA">
                <a:effectLst>
                  <a:outerShdw blurRad="38100" dist="38100" dir="2700000" algn="tl">
                    <a:srgbClr val="000000"/>
                  </a:outerShdw>
                </a:effectLst>
                <a:cs typeface="+mn-cs"/>
              </a:rPr>
              <a:t>the input at the </a:t>
            </a:r>
            <a:r>
              <a:rPr lang="en-CA" dirty="0">
                <a:effectLst>
                  <a:outerShdw blurRad="38100" dist="38100" dir="2700000" algn="tl">
                    <a:srgbClr val="000000"/>
                  </a:outerShdw>
                </a:effectLst>
                <a:cs typeface="+mn-cs"/>
              </a:rPr>
              <a:t>beginning.</a:t>
            </a:r>
            <a:endParaRPr lang="en-US" dirty="0">
              <a:effectLst>
                <a:outerShdw blurRad="38100" dist="38100" dir="2700000" algn="tl">
                  <a:srgbClr val="000000"/>
                </a:outerShdw>
              </a:effectLst>
              <a:cs typeface="+mn-cs"/>
            </a:endParaRPr>
          </a:p>
        </p:txBody>
      </p:sp>
      <p:sp>
        <p:nvSpPr>
          <p:cNvPr id="33" name="Text Box 43"/>
          <p:cNvSpPr txBox="1">
            <a:spLocks noChangeArrowheads="1"/>
          </p:cNvSpPr>
          <p:nvPr/>
        </p:nvSpPr>
        <p:spPr bwMode="auto">
          <a:xfrm>
            <a:off x="304800" y="3362325"/>
            <a:ext cx="4953000" cy="523875"/>
          </a:xfrm>
          <a:prstGeom prst="rect">
            <a:avLst/>
          </a:prstGeom>
          <a:noFill/>
          <a:ln w="38100" cap="sq">
            <a:noFill/>
            <a:miter lim="800000"/>
            <a:headEnd/>
            <a:tailEnd/>
          </a:ln>
          <a:effectLst/>
        </p:spPr>
        <p:txBody>
          <a:bodyPr lIns="274320" rIns="274320">
            <a:spAutoFit/>
          </a:bodyPr>
          <a:lstStyle/>
          <a:p>
            <a:pPr eaLnBrk="0" hangingPunct="0">
              <a:defRPr/>
            </a:pPr>
            <a:r>
              <a:rPr lang="en-US" dirty="0">
                <a:effectLst>
                  <a:outerShdw blurRad="38100" dist="38100" dir="2700000" algn="tl">
                    <a:srgbClr val="000000"/>
                  </a:outerShdw>
                </a:effectLst>
                <a:cs typeface="+mn-cs"/>
              </a:rPr>
              <a:t>1011010 </a:t>
            </a:r>
            <a:r>
              <a:rPr lang="en-US">
                <a:effectLst>
                  <a:outerShdw blurRad="38100" dist="38100" dir="2700000" algn="tl">
                    <a:srgbClr val="000000"/>
                  </a:outerShdw>
                </a:effectLst>
                <a:cs typeface="+mn-cs"/>
                <a:sym typeface="Symbol"/>
              </a:rPr>
              <a:t>Q</a:t>
            </a:r>
            <a:r>
              <a:rPr lang="en-US" baseline="-25000">
                <a:effectLst>
                  <a:outerShdw blurRad="38100" dist="38100" dir="2700000" algn="tl">
                    <a:srgbClr val="000000"/>
                  </a:outerShdw>
                </a:effectLst>
                <a:cs typeface="+mn-cs"/>
                <a:sym typeface="Symbol"/>
              </a:rPr>
              <a:t>start</a:t>
            </a:r>
            <a:r>
              <a:rPr lang="en-US">
                <a:effectLst>
                  <a:outerShdw blurRad="38100" dist="38100" dir="2700000" algn="tl">
                    <a:srgbClr val="000000"/>
                  </a:outerShdw>
                </a:effectLst>
                <a:cs typeface="+mn-cs"/>
              </a:rPr>
              <a:t>1011010</a:t>
            </a:r>
            <a:r>
              <a:rPr lang="en-US" dirty="0">
                <a:effectLst>
                  <a:outerShdw blurRad="38100" dist="38100" dir="2700000" algn="tl">
                    <a:srgbClr val="000000"/>
                  </a:outerShdw>
                </a:effectLst>
                <a:cs typeface="+mn-cs"/>
                <a:sym typeface="Symbol"/>
              </a:rPr>
              <a:t></a:t>
            </a:r>
            <a:endParaRPr lang="en-US" dirty="0">
              <a:effectLst>
                <a:outerShdw blurRad="38100" dist="38100" dir="2700000" algn="tl">
                  <a:srgbClr val="000000"/>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additive="base">
                                        <p:cTn id="7" dur="500" fill="hold"/>
                                        <p:tgtEl>
                                          <p:spTgt spid="29"/>
                                        </p:tgtEl>
                                        <p:attrNameLst>
                                          <p:attrName>ppt_x</p:attrName>
                                        </p:attrNameLst>
                                      </p:cBhvr>
                                      <p:tavLst>
                                        <p:tav tm="0">
                                          <p:val>
                                            <p:strVal val="0-#ppt_w/2"/>
                                          </p:val>
                                        </p:tav>
                                        <p:tav tm="100000">
                                          <p:val>
                                            <p:strVal val="#ppt_x"/>
                                          </p:val>
                                        </p:tav>
                                      </p:tavLst>
                                    </p:anim>
                                    <p:anim calcmode="lin" valueType="num">
                                      <p:cBhvr additive="base">
                                        <p:cTn id="8" dur="500" fill="hold"/>
                                        <p:tgtEl>
                                          <p:spTgt spid="29"/>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7"/>
                                        </p:tgtEl>
                                        <p:attrNameLst>
                                          <p:attrName>style.visibility</p:attrName>
                                        </p:attrNameLst>
                                      </p:cBhvr>
                                      <p:to>
                                        <p:strVal val="visible"/>
                                      </p:to>
                                    </p:set>
                                    <p:anim calcmode="lin" valueType="num">
                                      <p:cBhvr additive="base">
                                        <p:cTn id="13" dur="500" fill="hold"/>
                                        <p:tgtEl>
                                          <p:spTgt spid="17"/>
                                        </p:tgtEl>
                                        <p:attrNameLst>
                                          <p:attrName>ppt_x</p:attrName>
                                        </p:attrNameLst>
                                      </p:cBhvr>
                                      <p:tavLst>
                                        <p:tav tm="0">
                                          <p:val>
                                            <p:strVal val="#ppt_x"/>
                                          </p:val>
                                        </p:tav>
                                        <p:tav tm="100000">
                                          <p:val>
                                            <p:strVal val="#ppt_x"/>
                                          </p:val>
                                        </p:tav>
                                      </p:tavLst>
                                    </p:anim>
                                    <p:anim calcmode="lin" valueType="num">
                                      <p:cBhvr additive="base">
                                        <p:cTn id="14"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31"/>
                                        </p:tgtEl>
                                        <p:attrNameLst>
                                          <p:attrName>style.visibility</p:attrName>
                                        </p:attrNameLst>
                                      </p:cBhvr>
                                      <p:to>
                                        <p:strVal val="visible"/>
                                      </p:to>
                                    </p:set>
                                    <p:anim calcmode="lin" valueType="num">
                                      <p:cBhvr additive="base">
                                        <p:cTn id="19" dur="500" fill="hold"/>
                                        <p:tgtEl>
                                          <p:spTgt spid="31"/>
                                        </p:tgtEl>
                                        <p:attrNameLst>
                                          <p:attrName>ppt_x</p:attrName>
                                        </p:attrNameLst>
                                      </p:cBhvr>
                                      <p:tavLst>
                                        <p:tav tm="0">
                                          <p:val>
                                            <p:strVal val="1+#ppt_w/2"/>
                                          </p:val>
                                        </p:tav>
                                        <p:tav tm="100000">
                                          <p:val>
                                            <p:strVal val="#ppt_x"/>
                                          </p:val>
                                        </p:tav>
                                      </p:tavLst>
                                    </p:anim>
                                    <p:anim calcmode="lin" valueType="num">
                                      <p:cBhvr additive="base">
                                        <p:cTn id="20" dur="500" fill="hold"/>
                                        <p:tgtEl>
                                          <p:spTgt spid="31"/>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3"/>
                                        </p:tgtEl>
                                        <p:attrNameLst>
                                          <p:attrName>style.visibility</p:attrName>
                                        </p:attrNameLst>
                                      </p:cBhvr>
                                      <p:to>
                                        <p:strVal val="visible"/>
                                      </p:to>
                                    </p:set>
                                    <p:anim calcmode="lin" valueType="num">
                                      <p:cBhvr additive="base">
                                        <p:cTn id="25" dur="500" fill="hold"/>
                                        <p:tgtEl>
                                          <p:spTgt spid="33"/>
                                        </p:tgtEl>
                                        <p:attrNameLst>
                                          <p:attrName>ppt_x</p:attrName>
                                        </p:attrNameLst>
                                      </p:cBhvr>
                                      <p:tavLst>
                                        <p:tav tm="0">
                                          <p:val>
                                            <p:strVal val="0-#ppt_w/2"/>
                                          </p:val>
                                        </p:tav>
                                        <p:tav tm="100000">
                                          <p:val>
                                            <p:strVal val="#ppt_x"/>
                                          </p:val>
                                        </p:tav>
                                      </p:tavLst>
                                    </p:anim>
                                    <p:anim calcmode="lin" valueType="num">
                                      <p:cBhvr additive="base">
                                        <p:cTn id="26" dur="500" fill="hold"/>
                                        <p:tgtEl>
                                          <p:spTgt spid="33"/>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32"/>
                                        </p:tgtEl>
                                        <p:attrNameLst>
                                          <p:attrName>style.visibility</p:attrName>
                                        </p:attrNameLst>
                                      </p:cBhvr>
                                      <p:to>
                                        <p:strVal val="visible"/>
                                      </p:to>
                                    </p:set>
                                    <p:anim calcmode="lin" valueType="num">
                                      <p:cBhvr additive="base">
                                        <p:cTn id="31" dur="500" fill="hold"/>
                                        <p:tgtEl>
                                          <p:spTgt spid="32"/>
                                        </p:tgtEl>
                                        <p:attrNameLst>
                                          <p:attrName>ppt_x</p:attrName>
                                        </p:attrNameLst>
                                      </p:cBhvr>
                                      <p:tavLst>
                                        <p:tav tm="0">
                                          <p:val>
                                            <p:strVal val="#ppt_x"/>
                                          </p:val>
                                        </p:tav>
                                        <p:tav tm="100000">
                                          <p:val>
                                            <p:strVal val="#ppt_x"/>
                                          </p:val>
                                        </p:tav>
                                      </p:tavLst>
                                    </p:anim>
                                    <p:anim calcmode="lin" valueType="num">
                                      <p:cBhvr additive="base">
                                        <p:cTn id="32" dur="500" fill="hold"/>
                                        <p:tgtEl>
                                          <p:spTgt spid="3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9" grpId="0"/>
      <p:bldP spid="31" grpId="0"/>
      <p:bldP spid="32" grpId="0"/>
      <p:bldP spid="33" grpId="0"/>
    </p:bld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82"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to </a:t>
            </a:r>
            <a:r>
              <a:rPr lang="en-US" sz="3600" b="1" dirty="0">
                <a:solidFill>
                  <a:schemeClr val="tx2"/>
                </a:solidFill>
                <a:effectLst>
                  <a:outerShdw blurRad="38100" dist="38100" dir="2700000" algn="tl">
                    <a:srgbClr val="000000"/>
                  </a:outerShdw>
                </a:effectLst>
                <a:latin typeface="Arial Rounded MT Bold" pitchFamily="34" charset="0"/>
                <a:cs typeface="+mn-cs"/>
              </a:rPr>
              <a:t>Grammar</a:t>
            </a:r>
          </a:p>
        </p:txBody>
      </p:sp>
      <p:sp>
        <p:nvSpPr>
          <p:cNvPr id="23" name="Text Box 43"/>
          <p:cNvSpPr txBox="1">
            <a:spLocks noChangeArrowheads="1"/>
          </p:cNvSpPr>
          <p:nvPr/>
        </p:nvSpPr>
        <p:spPr bwMode="auto">
          <a:xfrm>
            <a:off x="609600" y="1368425"/>
            <a:ext cx="3086100" cy="523875"/>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sym typeface="Symbol"/>
              </a:rPr>
              <a:t>Q</a:t>
            </a:r>
            <a:r>
              <a:rPr lang="en-US" baseline="-25000">
                <a:effectLst>
                  <a:outerShdw blurRad="38100" dist="38100" dir="2700000" algn="tl">
                    <a:srgbClr val="000000"/>
                  </a:outerShdw>
                </a:effectLst>
                <a:cs typeface="+mn-cs"/>
                <a:sym typeface="Symbol"/>
              </a:rPr>
              <a:t>start</a:t>
            </a:r>
            <a:r>
              <a:rPr lang="en-US">
                <a:effectLst>
                  <a:outerShdw blurRad="38100" dist="38100" dir="2700000" algn="tl">
                    <a:srgbClr val="000000"/>
                  </a:outerShdw>
                </a:effectLst>
                <a:cs typeface="+mn-cs"/>
              </a:rPr>
              <a:t>1011010</a:t>
            </a:r>
            <a:r>
              <a:rPr lang="en-US" dirty="0">
                <a:effectLst>
                  <a:outerShdw blurRad="38100" dist="38100" dir="2700000" algn="tl">
                    <a:srgbClr val="000000"/>
                  </a:outerShdw>
                </a:effectLst>
                <a:cs typeface="+mn-cs"/>
                <a:sym typeface="Symbol"/>
              </a:rPr>
              <a:t></a:t>
            </a:r>
            <a:endParaRPr lang="en-US" dirty="0">
              <a:effectLst>
                <a:outerShdw blurRad="38100" dist="38100" dir="2700000" algn="tl">
                  <a:srgbClr val="000000"/>
                </a:outerShdw>
              </a:effectLst>
              <a:cs typeface="+mn-cs"/>
            </a:endParaRPr>
          </a:p>
        </p:txBody>
      </p:sp>
      <p:sp>
        <p:nvSpPr>
          <p:cNvPr id="27" name="Rectangle 26"/>
          <p:cNvSpPr/>
          <p:nvPr/>
        </p:nvSpPr>
        <p:spPr bwMode="auto">
          <a:xfrm>
            <a:off x="76200" y="2162175"/>
            <a:ext cx="1658938" cy="523875"/>
          </a:xfrm>
          <a:prstGeom prst="rect">
            <a:avLst/>
          </a:prstGeom>
        </p:spPr>
        <p:txBody>
          <a:bodyPr wrap="none">
            <a:spAutoFit/>
          </a:bodyPr>
          <a:lstStyle/>
          <a:p>
            <a:pPr eaLnBrk="0" hangingPunct="0">
              <a:defRPr/>
            </a:pPr>
            <a:r>
              <a:rPr lang="en-US" u="sng" dirty="0">
                <a:solidFill>
                  <a:schemeClr val="tx2"/>
                </a:solidFill>
                <a:effectLst>
                  <a:outerShdw blurRad="38100" dist="38100" dir="2700000" algn="tl">
                    <a:srgbClr val="000000"/>
                  </a:outerShdw>
                </a:effectLst>
                <a:cs typeface="+mn-cs"/>
              </a:rPr>
              <a:t>Grammar:</a:t>
            </a:r>
            <a:endParaRPr lang="en-CA" u="sng" dirty="0">
              <a:solidFill>
                <a:schemeClr val="tx2"/>
              </a:solidFill>
              <a:effectLst>
                <a:outerShdw blurRad="38100" dist="38100" dir="2700000" algn="tl">
                  <a:srgbClr val="000000">
                    <a:alpha val="43137"/>
                  </a:srgbClr>
                </a:outerShdw>
              </a:effectLst>
              <a:cs typeface="+mn-cs"/>
            </a:endParaRPr>
          </a:p>
        </p:txBody>
      </p:sp>
      <p:sp>
        <p:nvSpPr>
          <p:cNvPr id="95" name="Text Box 43"/>
          <p:cNvSpPr txBox="1">
            <a:spLocks noChangeArrowheads="1"/>
          </p:cNvSpPr>
          <p:nvPr/>
        </p:nvSpPr>
        <p:spPr bwMode="auto">
          <a:xfrm>
            <a:off x="6605588" y="1381125"/>
            <a:ext cx="1700212" cy="523875"/>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sym typeface="Symbol"/>
              </a:rPr>
              <a:t>Q</a:t>
            </a:r>
            <a:r>
              <a:rPr lang="en-US" baseline="-25000">
                <a:effectLst>
                  <a:outerShdw blurRad="38100" dist="38100" dir="2700000" algn="tl">
                    <a:srgbClr val="000000"/>
                  </a:outerShdw>
                </a:effectLst>
                <a:cs typeface="+mn-cs"/>
                <a:sym typeface="Symbol"/>
              </a:rPr>
              <a:t>accept</a:t>
            </a:r>
            <a:r>
              <a:rPr lang="en-US">
                <a:effectLst>
                  <a:outerShdw blurRad="38100" dist="38100" dir="2700000" algn="tl">
                    <a:srgbClr val="000000"/>
                  </a:outerShdw>
                </a:effectLst>
                <a:cs typeface="+mn-cs"/>
                <a:sym typeface="Symbol"/>
              </a:rPr>
              <a:t></a:t>
            </a:r>
            <a:endParaRPr lang="en-US" dirty="0">
              <a:effectLst>
                <a:outerShdw blurRad="38100" dist="38100" dir="2700000" algn="tl">
                  <a:srgbClr val="000000"/>
                </a:outerShdw>
              </a:effectLst>
              <a:cs typeface="+mn-cs"/>
            </a:endParaRPr>
          </a:p>
        </p:txBody>
      </p:sp>
      <p:sp>
        <p:nvSpPr>
          <p:cNvPr id="19" name="Rectangle 18"/>
          <p:cNvSpPr/>
          <p:nvPr/>
        </p:nvSpPr>
        <p:spPr>
          <a:xfrm>
            <a:off x="1404938" y="847725"/>
            <a:ext cx="1679575" cy="523875"/>
          </a:xfrm>
          <a:prstGeom prst="rect">
            <a:avLst/>
          </a:prstGeom>
        </p:spPr>
        <p:txBody>
          <a:bodyPr wrap="none">
            <a:spAutoFit/>
          </a:bodyPr>
          <a:lstStyle/>
          <a:p>
            <a:pPr algn="ctr" eaLnBrk="0" hangingPunct="0">
              <a:defRPr/>
            </a:pPr>
            <a:r>
              <a:rPr lang="en-US" u="sng" dirty="0">
                <a:solidFill>
                  <a:schemeClr val="tx2"/>
                </a:solidFill>
                <a:effectLst>
                  <a:outerShdw blurRad="38100" dist="38100" dir="2700000" algn="tl">
                    <a:srgbClr val="000000"/>
                  </a:outerShdw>
                </a:effectLst>
                <a:cs typeface="+mn-cs"/>
              </a:rPr>
              <a:t>Beginning</a:t>
            </a:r>
            <a:endParaRPr lang="en-CA" u="sng" dirty="0">
              <a:solidFill>
                <a:schemeClr val="tx2"/>
              </a:solidFill>
              <a:cs typeface="+mn-cs"/>
            </a:endParaRPr>
          </a:p>
        </p:txBody>
      </p:sp>
      <p:sp>
        <p:nvSpPr>
          <p:cNvPr id="20" name="Rectangle 19"/>
          <p:cNvSpPr/>
          <p:nvPr/>
        </p:nvSpPr>
        <p:spPr>
          <a:xfrm>
            <a:off x="3886200" y="838200"/>
            <a:ext cx="2057400" cy="523875"/>
          </a:xfrm>
          <a:prstGeom prst="rect">
            <a:avLst/>
          </a:prstGeom>
        </p:spPr>
        <p:txBody>
          <a:bodyPr wrap="none">
            <a:spAutoFit/>
          </a:bodyPr>
          <a:lstStyle/>
          <a:p>
            <a:pPr algn="ctr" eaLnBrk="0" hangingPunct="0">
              <a:defRPr/>
            </a:pPr>
            <a:r>
              <a:rPr lang="en-US" u="sng">
                <a:solidFill>
                  <a:schemeClr val="tx2"/>
                </a:solidFill>
                <a:effectLst>
                  <a:outerShdw blurRad="38100" dist="38100" dir="2700000" algn="tl">
                    <a:srgbClr val="000000"/>
                  </a:outerShdw>
                </a:effectLst>
                <a:cs typeface="+mn-cs"/>
              </a:rPr>
              <a:t>Computation</a:t>
            </a:r>
            <a:endParaRPr lang="en-CA" u="sng" dirty="0">
              <a:solidFill>
                <a:schemeClr val="tx2"/>
              </a:solidFill>
              <a:cs typeface="+mn-cs"/>
            </a:endParaRPr>
          </a:p>
        </p:txBody>
      </p:sp>
      <p:sp>
        <p:nvSpPr>
          <p:cNvPr id="21" name="Rectangle 20"/>
          <p:cNvSpPr/>
          <p:nvPr/>
        </p:nvSpPr>
        <p:spPr>
          <a:xfrm>
            <a:off x="6818313" y="838200"/>
            <a:ext cx="1222375" cy="523875"/>
          </a:xfrm>
          <a:prstGeom prst="rect">
            <a:avLst/>
          </a:prstGeom>
        </p:spPr>
        <p:txBody>
          <a:bodyPr wrap="none">
            <a:spAutoFit/>
          </a:bodyPr>
          <a:lstStyle/>
          <a:p>
            <a:pPr algn="ctr" eaLnBrk="0" hangingPunct="0">
              <a:defRPr/>
            </a:pPr>
            <a:r>
              <a:rPr lang="en-US" u="sng" dirty="0">
                <a:solidFill>
                  <a:schemeClr val="tx2"/>
                </a:solidFill>
                <a:effectLst>
                  <a:outerShdw blurRad="38100" dist="38100" dir="2700000" algn="tl">
                    <a:srgbClr val="000000"/>
                  </a:outerShdw>
                </a:effectLst>
                <a:cs typeface="+mn-cs"/>
              </a:rPr>
              <a:t>Ending</a:t>
            </a:r>
            <a:endParaRPr lang="en-CA" u="sng" dirty="0">
              <a:solidFill>
                <a:schemeClr val="tx2"/>
              </a:solidFill>
              <a:cs typeface="+mn-cs"/>
            </a:endParaRPr>
          </a:p>
        </p:txBody>
      </p:sp>
      <p:sp>
        <p:nvSpPr>
          <p:cNvPr id="22" name="Rectangle 21"/>
          <p:cNvSpPr/>
          <p:nvPr/>
        </p:nvSpPr>
        <p:spPr bwMode="auto">
          <a:xfrm>
            <a:off x="0" y="1381125"/>
            <a:ext cx="822325" cy="523875"/>
          </a:xfrm>
          <a:prstGeom prst="rect">
            <a:avLst/>
          </a:prstGeom>
        </p:spPr>
        <p:txBody>
          <a:bodyPr wrap="none">
            <a:spAutoFit/>
          </a:bodyPr>
          <a:lstStyle/>
          <a:p>
            <a:pPr eaLnBrk="0" hangingPunct="0">
              <a:defRPr/>
            </a:pPr>
            <a:r>
              <a:rPr lang="en-US" u="sng">
                <a:solidFill>
                  <a:schemeClr val="tx2"/>
                </a:solidFill>
                <a:effectLst>
                  <a:outerShdw blurRad="38100" dist="38100" dir="2700000" algn="tl">
                    <a:srgbClr val="000000"/>
                  </a:outerShdw>
                </a:effectLst>
                <a:cs typeface="+mn-cs"/>
              </a:rPr>
              <a:t>TM</a:t>
            </a:r>
            <a:r>
              <a:rPr lang="en-US" u="sng" dirty="0">
                <a:solidFill>
                  <a:schemeClr val="tx2"/>
                </a:solidFill>
                <a:effectLst>
                  <a:outerShdw blurRad="38100" dist="38100" dir="2700000" algn="tl">
                    <a:srgbClr val="000000"/>
                  </a:outerShdw>
                </a:effectLst>
                <a:cs typeface="+mn-cs"/>
              </a:rPr>
              <a:t>:</a:t>
            </a:r>
            <a:endParaRPr lang="en-CA" u="sng" dirty="0">
              <a:solidFill>
                <a:schemeClr val="tx2"/>
              </a:solidFill>
              <a:effectLst>
                <a:outerShdw blurRad="38100" dist="38100" dir="2700000" algn="tl">
                  <a:srgbClr val="000000">
                    <a:alpha val="43137"/>
                  </a:srgbClr>
                </a:outerShdw>
              </a:effectLst>
              <a:cs typeface="+mn-cs"/>
            </a:endParaRPr>
          </a:p>
        </p:txBody>
      </p:sp>
      <p:sp>
        <p:nvSpPr>
          <p:cNvPr id="24" name="Rectangle 23"/>
          <p:cNvSpPr/>
          <p:nvPr/>
        </p:nvSpPr>
        <p:spPr>
          <a:xfrm>
            <a:off x="3886200" y="1362075"/>
            <a:ext cx="2224088" cy="522288"/>
          </a:xfrm>
          <a:prstGeom prst="rect">
            <a:avLst/>
          </a:prstGeom>
        </p:spPr>
        <p:txBody>
          <a:bodyPr wrap="none">
            <a:spAutoFit/>
          </a:bodyPr>
          <a:lstStyle/>
          <a:p>
            <a:pPr algn="ctr" eaLnBrk="0" hangingPunct="0">
              <a:defRPr/>
            </a:pPr>
            <a:r>
              <a:rPr lang="en-CA">
                <a:effectLst>
                  <a:outerShdw blurRad="38100" dist="38100" dir="2700000" algn="tl">
                    <a:srgbClr val="000000">
                      <a:alpha val="43137"/>
                    </a:srgbClr>
                  </a:outerShdw>
                </a:effectLst>
                <a:cs typeface="+mn-cs"/>
              </a:rPr>
              <a:t>Deterministic</a:t>
            </a:r>
            <a:r>
              <a:rPr lang="en-CA" dirty="0">
                <a:effectLst>
                  <a:outerShdw blurRad="38100" dist="38100" dir="2700000" algn="tl">
                    <a:srgbClr val="000000">
                      <a:alpha val="43137"/>
                    </a:srgbClr>
                  </a:outerShdw>
                </a:effectLst>
                <a:cs typeface="+mn-cs"/>
              </a:rPr>
              <a:t>.</a:t>
            </a:r>
            <a:endParaRPr lang="en-US" dirty="0">
              <a:effectLst>
                <a:outerShdw blurRad="38100" dist="38100" dir="2700000" algn="tl">
                  <a:srgbClr val="000000"/>
                </a:outerShdw>
              </a:effectLst>
              <a:cs typeface="+mn-cs"/>
            </a:endParaRPr>
          </a:p>
        </p:txBody>
      </p:sp>
      <p:sp>
        <p:nvSpPr>
          <p:cNvPr id="25" name="Text Box 43"/>
          <p:cNvSpPr txBox="1">
            <a:spLocks noChangeArrowheads="1"/>
          </p:cNvSpPr>
          <p:nvPr/>
        </p:nvSpPr>
        <p:spPr bwMode="auto">
          <a:xfrm>
            <a:off x="1887538" y="2222500"/>
            <a:ext cx="609600" cy="523875"/>
          </a:xfrm>
          <a:prstGeom prst="rect">
            <a:avLst/>
          </a:prstGeom>
          <a:noFill/>
          <a:ln w="38100" cap="sq">
            <a:noFill/>
            <a:miter lim="800000"/>
            <a:headEnd/>
            <a:tailEnd/>
          </a:ln>
          <a:effectLst/>
        </p:spPr>
        <p:txBody>
          <a:bodyPr lIns="274320" rIns="274320">
            <a:spAutoFit/>
          </a:bodyPr>
          <a:lstStyle/>
          <a:p>
            <a:pPr eaLnBrk="0" hangingPunct="0">
              <a:defRPr/>
            </a:pPr>
            <a:r>
              <a:rPr lang="en-US" dirty="0">
                <a:effectLst>
                  <a:outerShdw blurRad="38100" dist="38100" dir="2700000" algn="tl">
                    <a:srgbClr val="000000"/>
                  </a:outerShdw>
                </a:effectLst>
                <a:cs typeface="+mn-cs"/>
                <a:sym typeface="Symbol"/>
              </a:rPr>
              <a:t>S</a:t>
            </a:r>
            <a:endParaRPr lang="en-US" dirty="0">
              <a:effectLst>
                <a:outerShdw blurRad="38100" dist="38100" dir="2700000" algn="tl">
                  <a:srgbClr val="000000"/>
                </a:outerShdw>
              </a:effectLst>
              <a:cs typeface="+mn-cs"/>
            </a:endParaRPr>
          </a:p>
        </p:txBody>
      </p:sp>
      <p:sp>
        <p:nvSpPr>
          <p:cNvPr id="26" name="Text Box 43"/>
          <p:cNvSpPr txBox="1">
            <a:spLocks noChangeArrowheads="1"/>
          </p:cNvSpPr>
          <p:nvPr/>
        </p:nvSpPr>
        <p:spPr bwMode="auto">
          <a:xfrm>
            <a:off x="6667500" y="2136775"/>
            <a:ext cx="2171700" cy="522288"/>
          </a:xfrm>
          <a:prstGeom prst="rect">
            <a:avLst/>
          </a:prstGeom>
          <a:noFill/>
          <a:ln w="38100" cap="sq">
            <a:noFill/>
            <a:miter lim="800000"/>
            <a:headEnd/>
            <a:tailEnd/>
          </a:ln>
          <a:effectLst/>
        </p:spPr>
        <p:txBody>
          <a:bodyPr lIns="274320" rIns="274320">
            <a:spAutoFit/>
          </a:bodyPr>
          <a:lstStyle/>
          <a:p>
            <a:pPr eaLnBrk="0" hangingPunct="0">
              <a:defRPr/>
            </a:pPr>
            <a:r>
              <a:rPr lang="en-US" dirty="0">
                <a:effectLst>
                  <a:outerShdw blurRad="38100" dist="38100" dir="2700000" algn="tl">
                    <a:srgbClr val="000000"/>
                  </a:outerShdw>
                </a:effectLst>
                <a:cs typeface="+mn-cs"/>
              </a:rPr>
              <a:t>1011010</a:t>
            </a:r>
          </a:p>
        </p:txBody>
      </p:sp>
      <p:sp>
        <p:nvSpPr>
          <p:cNvPr id="28" name="Rectangle 27"/>
          <p:cNvSpPr/>
          <p:nvPr/>
        </p:nvSpPr>
        <p:spPr>
          <a:xfrm>
            <a:off x="3629025" y="2198688"/>
            <a:ext cx="2673350" cy="523875"/>
          </a:xfrm>
          <a:prstGeom prst="rect">
            <a:avLst/>
          </a:prstGeom>
        </p:spPr>
        <p:txBody>
          <a:bodyPr wrap="none">
            <a:spAutoFit/>
          </a:bodyPr>
          <a:lstStyle/>
          <a:p>
            <a:pPr algn="ctr" eaLnBrk="0" hangingPunct="0">
              <a:defRPr/>
            </a:pPr>
            <a:r>
              <a:rPr lang="en-CA">
                <a:effectLst>
                  <a:outerShdw blurRad="38100" dist="38100" dir="2700000" algn="tl">
                    <a:srgbClr val="000000">
                      <a:alpha val="43137"/>
                    </a:srgbClr>
                  </a:outerShdw>
                </a:effectLst>
                <a:cs typeface="+mn-cs"/>
              </a:rPr>
              <a:t>Nondeterministic</a:t>
            </a:r>
            <a:endParaRPr lang="en-CA" dirty="0">
              <a:effectLst>
                <a:outerShdw blurRad="38100" dist="38100" dir="2700000" algn="tl">
                  <a:srgbClr val="000000"/>
                </a:outerShdw>
              </a:effectLst>
              <a:cs typeface="+mn-cs"/>
            </a:endParaRPr>
          </a:p>
        </p:txBody>
      </p:sp>
      <p:sp>
        <p:nvSpPr>
          <p:cNvPr id="17" name="Rectangle 16"/>
          <p:cNvSpPr/>
          <p:nvPr/>
        </p:nvSpPr>
        <p:spPr>
          <a:xfrm>
            <a:off x="2209800" y="4151313"/>
            <a:ext cx="5794375" cy="1384300"/>
          </a:xfrm>
          <a:prstGeom prst="rect">
            <a:avLst/>
          </a:prstGeom>
        </p:spPr>
        <p:txBody>
          <a:bodyPr>
            <a:spAutoFit/>
          </a:bodyPr>
          <a:lstStyle/>
          <a:p>
            <a:pPr algn="ctr" eaLnBrk="0" hangingPunct="0">
              <a:defRPr/>
            </a:pPr>
            <a:r>
              <a:rPr lang="en-CA">
                <a:effectLst>
                  <a:outerShdw blurRad="38100" dist="38100" dir="2700000" algn="tl">
                    <a:srgbClr val="000000">
                      <a:alpha val="43137"/>
                    </a:srgbClr>
                  </a:outerShdw>
                </a:effectLst>
                <a:cs typeface="+mn-cs"/>
              </a:rPr>
              <a:t>Nondeterministically guesses the input</a:t>
            </a:r>
            <a:endParaRPr lang="en-CA" dirty="0">
              <a:effectLst>
                <a:outerShdw blurRad="38100" dist="38100" dir="2700000" algn="tl">
                  <a:srgbClr val="000000">
                    <a:alpha val="43137"/>
                  </a:srgbClr>
                </a:outerShdw>
              </a:effectLst>
              <a:cs typeface="+mn-cs"/>
            </a:endParaRPr>
          </a:p>
          <a:p>
            <a:pPr algn="ctr" eaLnBrk="0" hangingPunct="0">
              <a:defRPr/>
            </a:pPr>
            <a:r>
              <a:rPr lang="en-CA">
                <a:effectLst>
                  <a:outerShdw blurRad="38100" dist="38100" dir="2700000" algn="tl">
                    <a:srgbClr val="000000">
                      <a:alpha val="43137"/>
                    </a:srgbClr>
                  </a:outerShdw>
                </a:effectLst>
                <a:cs typeface="+mn-cs"/>
              </a:rPr>
              <a:t>and then simulates the TM deterministically</a:t>
            </a:r>
            <a:r>
              <a:rPr lang="en-CA" dirty="0">
                <a:effectLst>
                  <a:outerShdw blurRad="38100" dist="38100" dir="2700000" algn="tl">
                    <a:srgbClr val="000000">
                      <a:alpha val="43137"/>
                    </a:srgbClr>
                  </a:outerShdw>
                </a:effectLst>
                <a:cs typeface="+mn-cs"/>
              </a:rPr>
              <a:t>.</a:t>
            </a:r>
            <a:endParaRPr lang="en-CA" dirty="0">
              <a:effectLst>
                <a:outerShdw blurRad="38100" dist="38100" dir="2700000" algn="tl">
                  <a:srgbClr val="000000"/>
                </a:outerShdw>
              </a:effectLst>
              <a:cs typeface="+mn-cs"/>
            </a:endParaRPr>
          </a:p>
        </p:txBody>
      </p:sp>
      <p:sp>
        <p:nvSpPr>
          <p:cNvPr id="29" name="Rectangle 28"/>
          <p:cNvSpPr/>
          <p:nvPr/>
        </p:nvSpPr>
        <p:spPr bwMode="auto">
          <a:xfrm>
            <a:off x="76200" y="2828925"/>
            <a:ext cx="2308225" cy="523875"/>
          </a:xfrm>
          <a:prstGeom prst="rect">
            <a:avLst/>
          </a:prstGeom>
        </p:spPr>
        <p:txBody>
          <a:bodyPr wrap="none">
            <a:spAutoFit/>
          </a:bodyPr>
          <a:lstStyle/>
          <a:p>
            <a:pPr eaLnBrk="0" hangingPunct="0">
              <a:defRPr/>
            </a:pPr>
            <a:r>
              <a:rPr lang="en-US" u="sng" dirty="0">
                <a:solidFill>
                  <a:schemeClr val="tx2"/>
                </a:solidFill>
                <a:effectLst>
                  <a:outerShdw blurRad="38100" dist="38100" dir="2700000" algn="tl">
                    <a:srgbClr val="000000"/>
                  </a:outerShdw>
                </a:effectLst>
                <a:cs typeface="+mn-cs"/>
              </a:rPr>
              <a:t>Our Grammar:</a:t>
            </a:r>
            <a:endParaRPr lang="en-CA" u="sng" dirty="0">
              <a:solidFill>
                <a:schemeClr val="tx2"/>
              </a:solidFill>
              <a:effectLst>
                <a:outerShdw blurRad="38100" dist="38100" dir="2700000" algn="tl">
                  <a:srgbClr val="000000">
                    <a:alpha val="43137"/>
                  </a:srgbClr>
                </a:outerShdw>
              </a:effectLst>
              <a:cs typeface="+mn-cs"/>
            </a:endParaRPr>
          </a:p>
        </p:txBody>
      </p:sp>
      <p:sp>
        <p:nvSpPr>
          <p:cNvPr id="31" name="Text Box 43"/>
          <p:cNvSpPr txBox="1">
            <a:spLocks noChangeArrowheads="1"/>
          </p:cNvSpPr>
          <p:nvPr/>
        </p:nvSpPr>
        <p:spPr bwMode="auto">
          <a:xfrm>
            <a:off x="6172200" y="3362325"/>
            <a:ext cx="3505200" cy="523875"/>
          </a:xfrm>
          <a:prstGeom prst="rect">
            <a:avLst/>
          </a:prstGeom>
          <a:noFill/>
          <a:ln w="38100" cap="sq">
            <a:noFill/>
            <a:miter lim="800000"/>
            <a:headEnd/>
            <a:tailEnd/>
          </a:ln>
          <a:effectLst/>
        </p:spPr>
        <p:txBody>
          <a:bodyPr lIns="274320" rIns="274320">
            <a:spAutoFit/>
          </a:bodyPr>
          <a:lstStyle/>
          <a:p>
            <a:pPr eaLnBrk="0" hangingPunct="0">
              <a:defRPr/>
            </a:pPr>
            <a:r>
              <a:rPr lang="en-US" dirty="0">
                <a:effectLst>
                  <a:outerShdw blurRad="38100" dist="38100" dir="2700000" algn="tl">
                    <a:srgbClr val="000000"/>
                  </a:outerShdw>
                </a:effectLst>
                <a:cs typeface="+mn-cs"/>
              </a:rPr>
              <a:t>1011010 </a:t>
            </a:r>
            <a:r>
              <a:rPr lang="en-US">
                <a:effectLst>
                  <a:outerShdw blurRad="38100" dist="38100" dir="2700000" algn="tl">
                    <a:srgbClr val="000000"/>
                  </a:outerShdw>
                </a:effectLst>
                <a:cs typeface="+mn-cs"/>
                <a:sym typeface="Symbol"/>
              </a:rPr>
              <a:t>Q</a:t>
            </a:r>
            <a:r>
              <a:rPr lang="en-US" baseline="-25000">
                <a:effectLst>
                  <a:outerShdw blurRad="38100" dist="38100" dir="2700000" algn="tl">
                    <a:srgbClr val="000000"/>
                  </a:outerShdw>
                </a:effectLst>
                <a:cs typeface="+mn-cs"/>
                <a:sym typeface="Symbol"/>
              </a:rPr>
              <a:t>accept</a:t>
            </a:r>
            <a:r>
              <a:rPr lang="en-US">
                <a:effectLst>
                  <a:outerShdw blurRad="38100" dist="38100" dir="2700000" algn="tl">
                    <a:srgbClr val="000000"/>
                  </a:outerShdw>
                </a:effectLst>
                <a:cs typeface="+mn-cs"/>
                <a:sym typeface="Symbol"/>
              </a:rPr>
              <a:t></a:t>
            </a:r>
            <a:endParaRPr lang="en-US" dirty="0">
              <a:effectLst>
                <a:outerShdw blurRad="38100" dist="38100" dir="2700000" algn="tl">
                  <a:srgbClr val="000000"/>
                </a:outerShdw>
              </a:effectLst>
              <a:cs typeface="+mn-cs"/>
            </a:endParaRPr>
          </a:p>
        </p:txBody>
      </p:sp>
      <p:sp>
        <p:nvSpPr>
          <p:cNvPr id="33" name="Text Box 43"/>
          <p:cNvSpPr txBox="1">
            <a:spLocks noChangeArrowheads="1"/>
          </p:cNvSpPr>
          <p:nvPr/>
        </p:nvSpPr>
        <p:spPr bwMode="auto">
          <a:xfrm>
            <a:off x="304800" y="3362325"/>
            <a:ext cx="4953000" cy="523875"/>
          </a:xfrm>
          <a:prstGeom prst="rect">
            <a:avLst/>
          </a:prstGeom>
          <a:noFill/>
          <a:ln w="38100" cap="sq">
            <a:noFill/>
            <a:miter lim="800000"/>
            <a:headEnd/>
            <a:tailEnd/>
          </a:ln>
          <a:effectLst/>
        </p:spPr>
        <p:txBody>
          <a:bodyPr lIns="274320" rIns="274320">
            <a:spAutoFit/>
          </a:bodyPr>
          <a:lstStyle/>
          <a:p>
            <a:pPr eaLnBrk="0" hangingPunct="0">
              <a:defRPr/>
            </a:pPr>
            <a:r>
              <a:rPr lang="en-US" dirty="0">
                <a:effectLst>
                  <a:outerShdw blurRad="38100" dist="38100" dir="2700000" algn="tl">
                    <a:srgbClr val="000000"/>
                  </a:outerShdw>
                </a:effectLst>
                <a:cs typeface="+mn-cs"/>
              </a:rPr>
              <a:t>1011010 </a:t>
            </a:r>
            <a:r>
              <a:rPr lang="en-US">
                <a:effectLst>
                  <a:outerShdw blurRad="38100" dist="38100" dir="2700000" algn="tl">
                    <a:srgbClr val="000000"/>
                  </a:outerShdw>
                </a:effectLst>
                <a:cs typeface="+mn-cs"/>
                <a:sym typeface="Symbol"/>
              </a:rPr>
              <a:t>Q</a:t>
            </a:r>
            <a:r>
              <a:rPr lang="en-US" baseline="-25000">
                <a:effectLst>
                  <a:outerShdw blurRad="38100" dist="38100" dir="2700000" algn="tl">
                    <a:srgbClr val="000000"/>
                  </a:outerShdw>
                </a:effectLst>
                <a:cs typeface="+mn-cs"/>
                <a:sym typeface="Symbol"/>
              </a:rPr>
              <a:t>start</a:t>
            </a:r>
            <a:r>
              <a:rPr lang="en-US">
                <a:effectLst>
                  <a:outerShdw blurRad="38100" dist="38100" dir="2700000" algn="tl">
                    <a:srgbClr val="000000"/>
                  </a:outerShdw>
                </a:effectLst>
                <a:cs typeface="+mn-cs"/>
              </a:rPr>
              <a:t>1011010</a:t>
            </a:r>
            <a:r>
              <a:rPr lang="en-US" dirty="0">
                <a:effectLst>
                  <a:outerShdw blurRad="38100" dist="38100" dir="2700000" algn="tl">
                    <a:srgbClr val="000000"/>
                  </a:outerShdw>
                </a:effectLst>
                <a:cs typeface="+mn-cs"/>
                <a:sym typeface="Symbol"/>
              </a:rPr>
              <a:t></a:t>
            </a:r>
            <a:endParaRPr lang="en-US" dirty="0">
              <a:effectLst>
                <a:outerShdw blurRad="38100" dist="38100" dir="2700000" algn="tl">
                  <a:srgbClr val="000000"/>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82"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to </a:t>
            </a:r>
            <a:r>
              <a:rPr lang="en-US" sz="3600" b="1" dirty="0">
                <a:solidFill>
                  <a:schemeClr val="tx2"/>
                </a:solidFill>
                <a:effectLst>
                  <a:outerShdw blurRad="38100" dist="38100" dir="2700000" algn="tl">
                    <a:srgbClr val="000000"/>
                  </a:outerShdw>
                </a:effectLst>
                <a:latin typeface="Arial Rounded MT Bold" pitchFamily="34" charset="0"/>
                <a:cs typeface="+mn-cs"/>
              </a:rPr>
              <a:t>Grammar</a:t>
            </a:r>
          </a:p>
        </p:txBody>
      </p:sp>
      <p:sp>
        <p:nvSpPr>
          <p:cNvPr id="61" name="Rectangle 60"/>
          <p:cNvSpPr/>
          <p:nvPr/>
        </p:nvSpPr>
        <p:spPr>
          <a:xfrm>
            <a:off x="6816725" y="1114425"/>
            <a:ext cx="385763" cy="523875"/>
          </a:xfrm>
          <a:prstGeom prst="rect">
            <a:avLst/>
          </a:prstGeom>
        </p:spPr>
        <p:txBody>
          <a:bodyPr wrap="none">
            <a:spAutoFit/>
          </a:bodyPr>
          <a:lstStyle/>
          <a:p>
            <a:pPr eaLnBrk="0" hangingPunct="0">
              <a:defRPr/>
            </a:pPr>
            <a:r>
              <a:rPr lang="en-US" dirty="0">
                <a:effectLst>
                  <a:outerShdw blurRad="38100" dist="38100" dir="2700000" algn="tl">
                    <a:srgbClr val="000000"/>
                  </a:outerShdw>
                </a:effectLst>
                <a:cs typeface="+mn-cs"/>
              </a:rPr>
              <a:t>S</a:t>
            </a:r>
            <a:endParaRPr lang="en-CA" dirty="0">
              <a:effectLst>
                <a:outerShdw blurRad="38100" dist="38100" dir="2700000" algn="tl">
                  <a:srgbClr val="000000">
                    <a:alpha val="43137"/>
                  </a:srgbClr>
                </a:outerShdw>
              </a:effectLst>
              <a:cs typeface="+mn-cs"/>
            </a:endParaRPr>
          </a:p>
        </p:txBody>
      </p:sp>
      <p:sp>
        <p:nvSpPr>
          <p:cNvPr id="101" name="Rectangle 100"/>
          <p:cNvSpPr/>
          <p:nvPr/>
        </p:nvSpPr>
        <p:spPr>
          <a:xfrm>
            <a:off x="76200" y="1143000"/>
            <a:ext cx="1087438" cy="523875"/>
          </a:xfrm>
          <a:prstGeom prst="rect">
            <a:avLst/>
          </a:prstGeom>
        </p:spPr>
        <p:txBody>
          <a:bodyPr wrap="none">
            <a:spAutoFit/>
          </a:bodyPr>
          <a:lstStyle/>
          <a:p>
            <a:pPr eaLnBrk="0" hangingPunct="0">
              <a:buFont typeface="Arial" pitchFamily="34" charset="0"/>
              <a:buChar char="•"/>
              <a:defRPr/>
            </a:pPr>
            <a:r>
              <a:rPr lang="en-US">
                <a:effectLst>
                  <a:outerShdw blurRad="38100" dist="38100" dir="2700000" algn="tl">
                    <a:srgbClr val="000000"/>
                  </a:outerShdw>
                </a:effectLst>
                <a:cs typeface="+mn-cs"/>
              </a:rPr>
              <a:t>Start:</a:t>
            </a:r>
            <a:endParaRPr lang="en-US" dirty="0">
              <a:effectLst>
                <a:outerShdw blurRad="38100" dist="38100" dir="2700000" algn="tl">
                  <a:srgbClr val="000000"/>
                </a:outerShdw>
              </a:effectLst>
              <a:cs typeface="+mn-cs"/>
            </a:endParaRPr>
          </a:p>
        </p:txBody>
      </p:sp>
      <p:sp>
        <p:nvSpPr>
          <p:cNvPr id="114" name="Rectangle 113"/>
          <p:cNvSpPr/>
          <p:nvPr/>
        </p:nvSpPr>
        <p:spPr bwMode="auto">
          <a:xfrm>
            <a:off x="6283325" y="704850"/>
            <a:ext cx="1717675" cy="523875"/>
          </a:xfrm>
          <a:prstGeom prst="rect">
            <a:avLst/>
          </a:prstGeom>
        </p:spPr>
        <p:txBody>
          <a:bodyPr wrap="none">
            <a:spAutoFit/>
          </a:bodyPr>
          <a:lstStyle/>
          <a:p>
            <a:pPr eaLnBrk="0" hangingPunct="0">
              <a:defRPr/>
            </a:pPr>
            <a:r>
              <a:rPr lang="en-US" u="sng">
                <a:solidFill>
                  <a:schemeClr val="tx2"/>
                </a:solidFill>
                <a:effectLst>
                  <a:outerShdw blurRad="38100" dist="38100" dir="2700000" algn="tl">
                    <a:srgbClr val="000000"/>
                  </a:outerShdw>
                </a:effectLst>
                <a:cs typeface="+mn-cs"/>
              </a:rPr>
              <a:t>Generates</a:t>
            </a:r>
            <a:r>
              <a:rPr lang="en-US" u="sng" dirty="0">
                <a:solidFill>
                  <a:schemeClr val="tx2"/>
                </a:solidFill>
                <a:effectLst>
                  <a:outerShdw blurRad="38100" dist="38100" dir="2700000" algn="tl">
                    <a:srgbClr val="000000"/>
                  </a:outerShdw>
                </a:effectLst>
                <a:cs typeface="+mn-cs"/>
              </a:rPr>
              <a:t>:</a:t>
            </a:r>
          </a:p>
        </p:txBody>
      </p:sp>
      <p:sp>
        <p:nvSpPr>
          <p:cNvPr id="57" name="Rectangle 56"/>
          <p:cNvSpPr/>
          <p:nvPr/>
        </p:nvSpPr>
        <p:spPr bwMode="auto">
          <a:xfrm>
            <a:off x="76200" y="609600"/>
            <a:ext cx="2308225" cy="523875"/>
          </a:xfrm>
          <a:prstGeom prst="rect">
            <a:avLst/>
          </a:prstGeom>
        </p:spPr>
        <p:txBody>
          <a:bodyPr wrap="none">
            <a:spAutoFit/>
          </a:bodyPr>
          <a:lstStyle/>
          <a:p>
            <a:pPr eaLnBrk="0" hangingPunct="0">
              <a:defRPr/>
            </a:pPr>
            <a:r>
              <a:rPr lang="en-US" u="sng" dirty="0">
                <a:solidFill>
                  <a:schemeClr val="tx2"/>
                </a:solidFill>
                <a:effectLst>
                  <a:outerShdw blurRad="38100" dist="38100" dir="2700000" algn="tl">
                    <a:srgbClr val="000000"/>
                  </a:outerShdw>
                </a:effectLst>
                <a:cs typeface="+mn-cs"/>
              </a:rPr>
              <a:t>Our Grammar:</a:t>
            </a:r>
            <a:endParaRPr lang="en-CA" u="sng" dirty="0">
              <a:solidFill>
                <a:schemeClr val="tx2"/>
              </a:solidFill>
              <a:effectLst>
                <a:outerShdw blurRad="38100" dist="38100" dir="2700000" algn="tl">
                  <a:srgbClr val="000000">
                    <a:alpha val="43137"/>
                  </a:srgbClr>
                </a:outerShdw>
              </a:effectLst>
              <a:cs typeface="+mn-cs"/>
            </a:endParaRPr>
          </a:p>
        </p:txBody>
      </p:sp>
      <p:grpSp>
        <p:nvGrpSpPr>
          <p:cNvPr id="2" name="Group 79"/>
          <p:cNvGrpSpPr>
            <a:grpSpLocks/>
          </p:cNvGrpSpPr>
          <p:nvPr/>
        </p:nvGrpSpPr>
        <p:grpSpPr bwMode="auto">
          <a:xfrm>
            <a:off x="4838700" y="1571625"/>
            <a:ext cx="5067300" cy="3992563"/>
            <a:chOff x="4838381" y="1572279"/>
            <a:chExt cx="5067619" cy="3991928"/>
          </a:xfrm>
        </p:grpSpPr>
        <p:sp>
          <p:nvSpPr>
            <p:cNvPr id="67" name="Freeform 66"/>
            <p:cNvSpPr/>
            <p:nvPr/>
          </p:nvSpPr>
          <p:spPr bwMode="auto">
            <a:xfrm>
              <a:off x="7002280" y="1572279"/>
              <a:ext cx="46040" cy="2520549"/>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63500"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60" name="Text Box 43"/>
            <p:cNvSpPr txBox="1">
              <a:spLocks noChangeArrowheads="1"/>
            </p:cNvSpPr>
            <p:nvPr/>
          </p:nvSpPr>
          <p:spPr bwMode="auto">
            <a:xfrm>
              <a:off x="4952688" y="4038862"/>
              <a:ext cx="4953312" cy="522205"/>
            </a:xfrm>
            <a:prstGeom prst="rect">
              <a:avLst/>
            </a:prstGeom>
            <a:noFill/>
            <a:ln w="38100" cap="sq">
              <a:noFill/>
              <a:miter lim="800000"/>
              <a:headEnd/>
              <a:tailEnd/>
            </a:ln>
            <a:effectLst/>
          </p:spPr>
          <p:txBody>
            <a:bodyPr lIns="274320" rIns="274320">
              <a:spAutoFit/>
            </a:bodyPr>
            <a:lstStyle/>
            <a:p>
              <a:pPr eaLnBrk="0" hangingPunct="0">
                <a:defRPr/>
              </a:pPr>
              <a:r>
                <a:rPr lang="en-US" dirty="0">
                  <a:effectLst>
                    <a:outerShdw blurRad="38100" dist="38100" dir="2700000" algn="tl">
                      <a:srgbClr val="000000"/>
                    </a:outerShdw>
                  </a:effectLst>
                  <a:cs typeface="+mn-cs"/>
                </a:rPr>
                <a:t>1011010 </a:t>
              </a:r>
              <a:r>
                <a:rPr lang="en-US">
                  <a:effectLst>
                    <a:outerShdw blurRad="38100" dist="38100" dir="2700000" algn="tl">
                      <a:srgbClr val="000000"/>
                    </a:outerShdw>
                  </a:effectLst>
                  <a:cs typeface="+mn-cs"/>
                  <a:sym typeface="Symbol"/>
                </a:rPr>
                <a:t>Q</a:t>
              </a:r>
              <a:r>
                <a:rPr lang="en-US" baseline="-25000">
                  <a:effectLst>
                    <a:outerShdw blurRad="38100" dist="38100" dir="2700000" algn="tl">
                      <a:srgbClr val="000000"/>
                    </a:outerShdw>
                  </a:effectLst>
                  <a:cs typeface="+mn-cs"/>
                  <a:sym typeface="Symbol"/>
                </a:rPr>
                <a:t>start</a:t>
              </a:r>
              <a:r>
                <a:rPr lang="en-US">
                  <a:effectLst>
                    <a:outerShdw blurRad="38100" dist="38100" dir="2700000" algn="tl">
                      <a:srgbClr val="000000"/>
                    </a:outerShdw>
                  </a:effectLst>
                  <a:cs typeface="+mn-cs"/>
                </a:rPr>
                <a:t>1011010</a:t>
              </a:r>
              <a:r>
                <a:rPr lang="en-US" dirty="0">
                  <a:effectLst>
                    <a:outerShdw blurRad="38100" dist="38100" dir="2700000" algn="tl">
                      <a:srgbClr val="000000"/>
                    </a:outerShdw>
                  </a:effectLst>
                  <a:cs typeface="+mn-cs"/>
                  <a:sym typeface="Symbol"/>
                </a:rPr>
                <a:t></a:t>
              </a:r>
              <a:endParaRPr lang="en-US" dirty="0">
                <a:effectLst>
                  <a:outerShdw blurRad="38100" dist="38100" dir="2700000" algn="tl">
                    <a:srgbClr val="000000"/>
                  </a:outerShdw>
                </a:effectLst>
                <a:cs typeface="+mn-cs"/>
              </a:endParaRPr>
            </a:p>
          </p:txBody>
        </p:sp>
        <p:sp>
          <p:nvSpPr>
            <p:cNvPr id="75" name="Left Brace 74"/>
            <p:cNvSpPr/>
            <p:nvPr/>
          </p:nvSpPr>
          <p:spPr bwMode="auto">
            <a:xfrm rot="16200000">
              <a:off x="7619082" y="3515624"/>
              <a:ext cx="180946" cy="2160724"/>
            </a:xfrm>
            <a:prstGeom prst="leftBrace">
              <a:avLst/>
            </a:prstGeom>
            <a:noFill/>
            <a:ln w="38100" cap="sq" cmpd="sng" algn="ctr">
              <a:solidFill>
                <a:schemeClr val="accent6"/>
              </a:solidFill>
              <a:prstDash val="solid"/>
              <a:round/>
              <a:headEnd type="none" w="med" len="med"/>
              <a:tailEnd type="none" w="med" len="med"/>
            </a:ln>
            <a:effectLst/>
          </p:spPr>
          <p:txBody>
            <a:bodyPr lIns="274320" rIns="274320">
              <a:spAutoFit/>
            </a:bodyPr>
            <a:lstStyle/>
            <a:p>
              <a:pPr eaLnBrk="0" hangingPunct="0">
                <a:defRPr/>
              </a:pPr>
              <a:endParaRPr lang="en-CA" dirty="0">
                <a:effectLst>
                  <a:outerShdw blurRad="38100" dist="38100" dir="2700000" algn="tl">
                    <a:srgbClr val="000000">
                      <a:alpha val="43137"/>
                    </a:srgbClr>
                  </a:outerShdw>
                </a:effectLst>
                <a:cs typeface="+mn-cs"/>
              </a:endParaRPr>
            </a:p>
          </p:txBody>
        </p:sp>
        <p:sp>
          <p:nvSpPr>
            <p:cNvPr id="77" name="Left Brace 76"/>
            <p:cNvSpPr/>
            <p:nvPr/>
          </p:nvSpPr>
          <p:spPr bwMode="auto">
            <a:xfrm rot="16200000">
              <a:off x="5835414" y="3956185"/>
              <a:ext cx="179359" cy="1258967"/>
            </a:xfrm>
            <a:prstGeom prst="leftBrace">
              <a:avLst/>
            </a:prstGeom>
            <a:noFill/>
            <a:ln w="38100" cap="sq" cmpd="sng" algn="ctr">
              <a:solidFill>
                <a:schemeClr val="accent6"/>
              </a:solidFill>
              <a:prstDash val="solid"/>
              <a:round/>
              <a:headEnd type="none" w="med" len="med"/>
              <a:tailEnd type="none" w="med" len="med"/>
            </a:ln>
            <a:effectLst/>
          </p:spPr>
          <p:txBody>
            <a:bodyPr lIns="274320" rIns="274320">
              <a:spAutoFit/>
            </a:bodyPr>
            <a:lstStyle/>
            <a:p>
              <a:pPr eaLnBrk="0" hangingPunct="0">
                <a:defRPr/>
              </a:pPr>
              <a:endParaRPr lang="en-CA" dirty="0">
                <a:effectLst>
                  <a:outerShdw blurRad="38100" dist="38100" dir="2700000" algn="tl">
                    <a:srgbClr val="000000">
                      <a:alpha val="43137"/>
                    </a:srgbClr>
                  </a:outerShdw>
                </a:effectLst>
                <a:cs typeface="+mn-cs"/>
              </a:endParaRPr>
            </a:p>
          </p:txBody>
        </p:sp>
        <p:sp>
          <p:nvSpPr>
            <p:cNvPr id="78" name="Rectangle 77"/>
            <p:cNvSpPr/>
            <p:nvPr/>
          </p:nvSpPr>
          <p:spPr>
            <a:xfrm>
              <a:off x="6591091" y="4572177"/>
              <a:ext cx="2095632" cy="953936"/>
            </a:xfrm>
            <a:prstGeom prst="rect">
              <a:avLst/>
            </a:prstGeom>
          </p:spPr>
          <p:txBody>
            <a:bodyPr>
              <a:spAutoFit/>
            </a:bodyPr>
            <a:lstStyle/>
            <a:p>
              <a:pPr algn="ctr" eaLnBrk="0" hangingPunct="0">
                <a:defRPr/>
              </a:pPr>
              <a:r>
                <a:rPr lang="en-US">
                  <a:solidFill>
                    <a:schemeClr val="accent2"/>
                  </a:solidFill>
                  <a:effectLst>
                    <a:outerShdw blurRad="38100" dist="38100" dir="2700000" algn="tl">
                      <a:srgbClr val="000000"/>
                    </a:outerShdw>
                  </a:effectLst>
                  <a:cs typeface="+mn-cs"/>
                  <a:sym typeface="Wingdings" pitchFamily="2" charset="2"/>
                </a:rPr>
                <a:t>Start </a:t>
              </a:r>
              <a:r>
                <a:rPr lang="en-US" dirty="0" err="1">
                  <a:solidFill>
                    <a:schemeClr val="accent2"/>
                  </a:solidFill>
                  <a:effectLst>
                    <a:outerShdw blurRad="38100" dist="38100" dir="2700000" algn="tl">
                      <a:srgbClr val="000000"/>
                    </a:outerShdw>
                  </a:effectLst>
                  <a:cs typeface="+mn-cs"/>
                  <a:sym typeface="Wingdings" pitchFamily="2" charset="2"/>
                </a:rPr>
                <a:t>config</a:t>
              </a:r>
              <a:r>
                <a:rPr lang="en-US" dirty="0">
                  <a:solidFill>
                    <a:schemeClr val="accent2"/>
                  </a:solidFill>
                  <a:effectLst>
                    <a:outerShdw blurRad="38100" dist="38100" dir="2700000" algn="tl">
                      <a:srgbClr val="000000"/>
                    </a:outerShdw>
                  </a:effectLst>
                  <a:cs typeface="+mn-cs"/>
                  <a:sym typeface="Wingdings" pitchFamily="2" charset="2"/>
                </a:rPr>
                <a:t/>
              </a:r>
              <a:br>
                <a:rPr lang="en-US" dirty="0">
                  <a:solidFill>
                    <a:schemeClr val="accent2"/>
                  </a:solidFill>
                  <a:effectLst>
                    <a:outerShdw blurRad="38100" dist="38100" dir="2700000" algn="tl">
                      <a:srgbClr val="000000"/>
                    </a:outerShdw>
                  </a:effectLst>
                  <a:cs typeface="+mn-cs"/>
                  <a:sym typeface="Wingdings" pitchFamily="2" charset="2"/>
                </a:rPr>
              </a:br>
              <a:r>
                <a:rPr lang="en-US">
                  <a:solidFill>
                    <a:schemeClr val="accent2"/>
                  </a:solidFill>
                  <a:effectLst>
                    <a:outerShdw blurRad="38100" dist="38100" dir="2700000" algn="tl">
                      <a:srgbClr val="000000"/>
                    </a:outerShdw>
                  </a:effectLst>
                  <a:cs typeface="+mn-cs"/>
                  <a:sym typeface="Wingdings" pitchFamily="2" charset="2"/>
                </a:rPr>
                <a:t>of TM</a:t>
              </a:r>
              <a:endParaRPr lang="en-US" dirty="0">
                <a:solidFill>
                  <a:schemeClr val="accent2"/>
                </a:solidFill>
                <a:effectLst>
                  <a:outerShdw blurRad="38100" dist="38100" dir="2700000" algn="tl">
                    <a:srgbClr val="000000"/>
                  </a:outerShdw>
                </a:effectLst>
                <a:cs typeface="+mn-cs"/>
              </a:endParaRPr>
            </a:p>
          </p:txBody>
        </p:sp>
        <p:sp>
          <p:nvSpPr>
            <p:cNvPr id="79" name="Rectangle 78"/>
            <p:cNvSpPr/>
            <p:nvPr/>
          </p:nvSpPr>
          <p:spPr>
            <a:xfrm>
              <a:off x="4838381" y="4610271"/>
              <a:ext cx="2095632" cy="953936"/>
            </a:xfrm>
            <a:prstGeom prst="rect">
              <a:avLst/>
            </a:prstGeom>
          </p:spPr>
          <p:txBody>
            <a:bodyPr>
              <a:spAutoFit/>
            </a:bodyPr>
            <a:lstStyle/>
            <a:p>
              <a:pPr algn="ctr" eaLnBrk="0" hangingPunct="0">
                <a:defRPr/>
              </a:pPr>
              <a:r>
                <a:rPr lang="en-US" dirty="0">
                  <a:solidFill>
                    <a:schemeClr val="accent2"/>
                  </a:solidFill>
                  <a:effectLst>
                    <a:outerShdw blurRad="38100" dist="38100" dir="2700000" algn="tl">
                      <a:srgbClr val="000000"/>
                    </a:outerShdw>
                  </a:effectLst>
                  <a:cs typeface="+mn-cs"/>
                  <a:sym typeface="Wingdings" pitchFamily="2" charset="2"/>
                </a:rPr>
                <a:t>Copy of </a:t>
              </a:r>
              <a:r>
                <a:rPr lang="en-US">
                  <a:solidFill>
                    <a:schemeClr val="accent2"/>
                  </a:solidFill>
                  <a:effectLst>
                    <a:outerShdw blurRad="38100" dist="38100" dir="2700000" algn="tl">
                      <a:srgbClr val="000000"/>
                    </a:outerShdw>
                  </a:effectLst>
                  <a:cs typeface="+mn-cs"/>
                  <a:sym typeface="Wingdings" pitchFamily="2" charset="2"/>
                </a:rPr>
                <a:t/>
              </a:r>
              <a:br>
                <a:rPr lang="en-US">
                  <a:solidFill>
                    <a:schemeClr val="accent2"/>
                  </a:solidFill>
                  <a:effectLst>
                    <a:outerShdw blurRad="38100" dist="38100" dir="2700000" algn="tl">
                      <a:srgbClr val="000000"/>
                    </a:outerShdw>
                  </a:effectLst>
                  <a:cs typeface="+mn-cs"/>
                  <a:sym typeface="Wingdings" pitchFamily="2" charset="2"/>
                </a:rPr>
              </a:br>
              <a:r>
                <a:rPr lang="en-US">
                  <a:solidFill>
                    <a:schemeClr val="accent2"/>
                  </a:solidFill>
                  <a:effectLst>
                    <a:outerShdw blurRad="38100" dist="38100" dir="2700000" algn="tl">
                      <a:srgbClr val="000000"/>
                    </a:outerShdw>
                  </a:effectLst>
                  <a:cs typeface="+mn-cs"/>
                  <a:sym typeface="Wingdings" pitchFamily="2" charset="2"/>
                </a:rPr>
                <a:t>input</a:t>
              </a:r>
              <a:endParaRPr lang="en-US" dirty="0">
                <a:solidFill>
                  <a:schemeClr val="accent2"/>
                </a:solidFill>
                <a:effectLst>
                  <a:outerShdw blurRad="38100" dist="38100" dir="2700000" algn="tl">
                    <a:srgbClr val="000000"/>
                  </a:outerShdw>
                </a:effectLst>
                <a:cs typeface="+mn-cs"/>
              </a:endParaRPr>
            </a:p>
          </p:txBody>
        </p:sp>
      </p:grpSp>
      <p:sp>
        <p:nvSpPr>
          <p:cNvPr id="93" name="Rectangle 92"/>
          <p:cNvSpPr/>
          <p:nvPr/>
        </p:nvSpPr>
        <p:spPr>
          <a:xfrm>
            <a:off x="1905000" y="4151313"/>
            <a:ext cx="3238500" cy="954087"/>
          </a:xfrm>
          <a:prstGeom prst="rect">
            <a:avLst/>
          </a:prstGeom>
        </p:spPr>
        <p:txBody>
          <a:bodyPr>
            <a:spAutoFit/>
          </a:bodyPr>
          <a:lstStyle/>
          <a:p>
            <a:pPr algn="ctr" eaLnBrk="0" hangingPunct="0">
              <a:defRPr/>
            </a:pPr>
            <a:r>
              <a:rPr lang="en-CA">
                <a:effectLst>
                  <a:outerShdw blurRad="38100" dist="38100" dir="2700000" algn="tl">
                    <a:srgbClr val="000000">
                      <a:alpha val="43137"/>
                    </a:srgbClr>
                  </a:outerShdw>
                </a:effectLst>
                <a:cs typeface="+mn-cs"/>
              </a:rPr>
              <a:t>Nondeterministically </a:t>
            </a:r>
            <a:r>
              <a:rPr lang="en-CA" dirty="0">
                <a:effectLst>
                  <a:outerShdw blurRad="38100" dist="38100" dir="2700000" algn="tl">
                    <a:srgbClr val="000000">
                      <a:alpha val="43137"/>
                    </a:srgbClr>
                  </a:outerShdw>
                </a:effectLst>
                <a:cs typeface="+mn-cs"/>
              </a:rPr>
              <a:t/>
            </a:r>
            <a:br>
              <a:rPr lang="en-CA" dirty="0">
                <a:effectLst>
                  <a:outerShdw blurRad="38100" dist="38100" dir="2700000" algn="tl">
                    <a:srgbClr val="000000">
                      <a:alpha val="43137"/>
                    </a:srgbClr>
                  </a:outerShdw>
                </a:effectLst>
                <a:cs typeface="+mn-cs"/>
              </a:rPr>
            </a:br>
            <a:r>
              <a:rPr lang="en-CA">
                <a:effectLst>
                  <a:outerShdw blurRad="38100" dist="38100" dir="2700000" algn="tl">
                    <a:srgbClr val="000000">
                      <a:alpha val="43137"/>
                    </a:srgbClr>
                  </a:outerShdw>
                </a:effectLst>
                <a:cs typeface="+mn-cs"/>
              </a:rPr>
              <a:t>guesses the input.</a:t>
            </a:r>
            <a:endParaRPr lang="en-CA" dirty="0">
              <a:effectLst>
                <a:outerShdw blurRad="38100" dist="38100" dir="2700000" algn="tl">
                  <a:srgbClr val="000000"/>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82"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to </a:t>
            </a:r>
            <a:r>
              <a:rPr lang="en-US" sz="3600" b="1" dirty="0">
                <a:solidFill>
                  <a:schemeClr val="tx2"/>
                </a:solidFill>
                <a:effectLst>
                  <a:outerShdw blurRad="38100" dist="38100" dir="2700000" algn="tl">
                    <a:srgbClr val="000000"/>
                  </a:outerShdw>
                </a:effectLst>
                <a:latin typeface="Arial Rounded MT Bold" pitchFamily="34" charset="0"/>
                <a:cs typeface="+mn-cs"/>
              </a:rPr>
              <a:t>Grammar</a:t>
            </a:r>
          </a:p>
        </p:txBody>
      </p:sp>
      <p:sp>
        <p:nvSpPr>
          <p:cNvPr id="54" name="Rectangle 3"/>
          <p:cNvSpPr>
            <a:spLocks noChangeArrowheads="1"/>
          </p:cNvSpPr>
          <p:nvPr/>
        </p:nvSpPr>
        <p:spPr bwMode="auto">
          <a:xfrm>
            <a:off x="914400" y="1165225"/>
            <a:ext cx="2473325" cy="1816100"/>
          </a:xfrm>
          <a:prstGeom prst="rect">
            <a:avLst/>
          </a:prstGeom>
          <a:noFill/>
          <a:ln w="38100" cap="sq">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S  </a:t>
            </a:r>
            <a:r>
              <a:rPr lang="en-US" dirty="0">
                <a:effectLst>
                  <a:outerShdw blurRad="38100" dist="38100" dir="2700000" algn="tl">
                    <a:srgbClr val="000000"/>
                  </a:outerShdw>
                </a:effectLst>
                <a:cs typeface="+mn-cs"/>
                <a:sym typeface="Wingdings" pitchFamily="2" charset="2"/>
              </a:rPr>
              <a:t>  S’ </a:t>
            </a:r>
            <a:r>
              <a:rPr lang="en-US" dirty="0">
                <a:effectLst>
                  <a:outerShdw blurRad="38100" dist="38100" dir="2700000" algn="tl">
                    <a:srgbClr val="000000"/>
                  </a:outerShdw>
                </a:effectLst>
                <a:cs typeface="+mn-cs"/>
                <a:sym typeface="Symbol"/>
              </a:rPr>
              <a:t></a:t>
            </a:r>
          </a:p>
          <a:p>
            <a:pPr eaLnBrk="0" hangingPunct="0">
              <a:defRPr/>
            </a:pPr>
            <a:r>
              <a:rPr lang="en-US" dirty="0">
                <a:effectLst>
                  <a:outerShdw blurRad="38100" dist="38100" dir="2700000" algn="tl">
                    <a:srgbClr val="000000"/>
                  </a:outerShdw>
                </a:effectLst>
                <a:cs typeface="+mn-cs"/>
                <a:sym typeface="Symbol"/>
              </a:rPr>
              <a:t>S’  </a:t>
            </a:r>
            <a:r>
              <a:rPr lang="en-US" dirty="0">
                <a:effectLst>
                  <a:outerShdw blurRad="38100" dist="38100" dir="2700000" algn="tl">
                    <a:srgbClr val="000000"/>
                  </a:outerShdw>
                </a:effectLst>
                <a:cs typeface="+mn-cs"/>
                <a:sym typeface="Wingdings" pitchFamily="2" charset="2"/>
              </a:rPr>
              <a:t>  0S’0</a:t>
            </a:r>
          </a:p>
          <a:p>
            <a:pPr eaLnBrk="0" hangingPunct="0">
              <a:defRPr/>
            </a:pPr>
            <a:r>
              <a:rPr lang="en-US" dirty="0">
                <a:effectLst>
                  <a:outerShdw blurRad="38100" dist="38100" dir="2700000" algn="tl">
                    <a:srgbClr val="000000"/>
                  </a:outerShdw>
                </a:effectLst>
                <a:cs typeface="+mn-cs"/>
                <a:sym typeface="Wingdings" pitchFamily="2" charset="2"/>
              </a:rPr>
              <a:t>   </a:t>
            </a:r>
            <a:r>
              <a:rPr lang="en-US" sz="1400" dirty="0">
                <a:effectLst>
                  <a:outerShdw blurRad="38100" dist="38100" dir="2700000" algn="tl">
                    <a:srgbClr val="000000"/>
                  </a:outerShdw>
                </a:effectLst>
                <a:cs typeface="+mn-cs"/>
                <a:sym typeface="Wingdings" pitchFamily="2" charset="2"/>
              </a:rPr>
              <a:t> </a:t>
            </a:r>
            <a:r>
              <a:rPr lang="en-US" dirty="0">
                <a:effectLst>
                  <a:outerShdw blurRad="38100" dist="38100" dir="2700000" algn="tl">
                    <a:srgbClr val="000000"/>
                  </a:outerShdw>
                </a:effectLst>
                <a:cs typeface="+mn-cs"/>
                <a:sym typeface="Wingdings" pitchFamily="2" charset="2"/>
              </a:rPr>
              <a:t>    1S’1</a:t>
            </a:r>
          </a:p>
          <a:p>
            <a:pPr eaLnBrk="0" hangingPunct="0">
              <a:defRPr/>
            </a:pPr>
            <a:r>
              <a:rPr lang="en-US" dirty="0">
                <a:effectLst>
                  <a:outerShdw blurRad="38100" dist="38100" dir="2700000" algn="tl">
                    <a:srgbClr val="000000"/>
                  </a:outerShdw>
                </a:effectLst>
                <a:cs typeface="+mn-cs"/>
                <a:sym typeface="Wingdings" pitchFamily="2" charset="2"/>
              </a:rPr>
              <a:t>  </a:t>
            </a:r>
            <a:r>
              <a:rPr lang="en-US" sz="1600" dirty="0">
                <a:effectLst>
                  <a:outerShdw blurRad="38100" dist="38100" dir="2700000" algn="tl">
                    <a:srgbClr val="000000"/>
                  </a:outerShdw>
                </a:effectLst>
                <a:cs typeface="+mn-cs"/>
                <a:sym typeface="Wingdings" pitchFamily="2" charset="2"/>
              </a:rPr>
              <a:t> </a:t>
            </a:r>
            <a:r>
              <a:rPr lang="en-US" dirty="0">
                <a:effectLst>
                  <a:outerShdw blurRad="38100" dist="38100" dir="2700000" algn="tl">
                    <a:srgbClr val="000000"/>
                  </a:outerShdw>
                </a:effectLst>
                <a:cs typeface="+mn-cs"/>
                <a:sym typeface="Wingdings" pitchFamily="2" charset="2"/>
              </a:rPr>
              <a:t>     </a:t>
            </a:r>
            <a:r>
              <a:rPr lang="en-US">
                <a:effectLst>
                  <a:outerShdw blurRad="38100" dist="38100" dir="2700000" algn="tl">
                    <a:srgbClr val="000000"/>
                  </a:outerShdw>
                </a:effectLst>
                <a:cs typeface="+mn-cs"/>
                <a:sym typeface="Symbol"/>
              </a:rPr>
              <a:t>Q’</a:t>
            </a:r>
            <a:r>
              <a:rPr lang="en-US" baseline="-25000">
                <a:effectLst>
                  <a:outerShdw blurRad="38100" dist="38100" dir="2700000" algn="tl">
                    <a:srgbClr val="000000"/>
                  </a:outerShdw>
                </a:effectLst>
                <a:cs typeface="+mn-cs"/>
                <a:sym typeface="Symbol"/>
              </a:rPr>
              <a:t>start</a:t>
            </a:r>
            <a:endParaRPr lang="en-US" baseline="-25000" dirty="0">
              <a:effectLst>
                <a:outerShdw blurRad="38100" dist="38100" dir="2700000" algn="tl">
                  <a:srgbClr val="000000"/>
                </a:outerShdw>
              </a:effectLst>
              <a:cs typeface="+mn-cs"/>
              <a:sym typeface="Symbol"/>
            </a:endParaRPr>
          </a:p>
        </p:txBody>
      </p:sp>
      <p:sp>
        <p:nvSpPr>
          <p:cNvPr id="61" name="Rectangle 60"/>
          <p:cNvSpPr/>
          <p:nvPr/>
        </p:nvSpPr>
        <p:spPr>
          <a:xfrm>
            <a:off x="6816725" y="1114425"/>
            <a:ext cx="385763" cy="523875"/>
          </a:xfrm>
          <a:prstGeom prst="rect">
            <a:avLst/>
          </a:prstGeom>
        </p:spPr>
        <p:txBody>
          <a:bodyPr wrap="none">
            <a:spAutoFit/>
          </a:bodyPr>
          <a:lstStyle/>
          <a:p>
            <a:pPr eaLnBrk="0" hangingPunct="0">
              <a:defRPr/>
            </a:pPr>
            <a:r>
              <a:rPr lang="en-US" dirty="0">
                <a:effectLst>
                  <a:outerShdw blurRad="38100" dist="38100" dir="2700000" algn="tl">
                    <a:srgbClr val="000000"/>
                  </a:outerShdw>
                </a:effectLst>
                <a:cs typeface="+mn-cs"/>
              </a:rPr>
              <a:t>S</a:t>
            </a:r>
            <a:endParaRPr lang="en-CA" dirty="0">
              <a:effectLst>
                <a:outerShdw blurRad="38100" dist="38100" dir="2700000" algn="tl">
                  <a:srgbClr val="000000">
                    <a:alpha val="43137"/>
                  </a:srgbClr>
                </a:outerShdw>
              </a:effectLst>
              <a:cs typeface="+mn-cs"/>
            </a:endParaRPr>
          </a:p>
        </p:txBody>
      </p:sp>
      <p:sp>
        <p:nvSpPr>
          <p:cNvPr id="101" name="Rectangle 100"/>
          <p:cNvSpPr/>
          <p:nvPr/>
        </p:nvSpPr>
        <p:spPr>
          <a:xfrm>
            <a:off x="76200" y="1143000"/>
            <a:ext cx="1087438" cy="523875"/>
          </a:xfrm>
          <a:prstGeom prst="rect">
            <a:avLst/>
          </a:prstGeom>
        </p:spPr>
        <p:txBody>
          <a:bodyPr wrap="none">
            <a:spAutoFit/>
          </a:bodyPr>
          <a:lstStyle/>
          <a:p>
            <a:pPr eaLnBrk="0" hangingPunct="0">
              <a:buFont typeface="Arial" pitchFamily="34" charset="0"/>
              <a:buChar char="•"/>
              <a:defRPr/>
            </a:pPr>
            <a:r>
              <a:rPr lang="en-US">
                <a:effectLst>
                  <a:outerShdw blurRad="38100" dist="38100" dir="2700000" algn="tl">
                    <a:srgbClr val="000000"/>
                  </a:outerShdw>
                </a:effectLst>
                <a:cs typeface="+mn-cs"/>
              </a:rPr>
              <a:t>Start:</a:t>
            </a:r>
            <a:endParaRPr lang="en-US" dirty="0">
              <a:effectLst>
                <a:outerShdw blurRad="38100" dist="38100" dir="2700000" algn="tl">
                  <a:srgbClr val="000000"/>
                </a:outerShdw>
              </a:effectLst>
              <a:cs typeface="+mn-cs"/>
            </a:endParaRPr>
          </a:p>
        </p:txBody>
      </p:sp>
      <p:sp>
        <p:nvSpPr>
          <p:cNvPr id="57" name="Rectangle 56"/>
          <p:cNvSpPr/>
          <p:nvPr/>
        </p:nvSpPr>
        <p:spPr bwMode="auto">
          <a:xfrm>
            <a:off x="76200" y="609600"/>
            <a:ext cx="2308225" cy="523875"/>
          </a:xfrm>
          <a:prstGeom prst="rect">
            <a:avLst/>
          </a:prstGeom>
        </p:spPr>
        <p:txBody>
          <a:bodyPr wrap="none">
            <a:spAutoFit/>
          </a:bodyPr>
          <a:lstStyle/>
          <a:p>
            <a:pPr eaLnBrk="0" hangingPunct="0">
              <a:defRPr/>
            </a:pPr>
            <a:r>
              <a:rPr lang="en-US" u="sng" dirty="0">
                <a:solidFill>
                  <a:schemeClr val="tx2"/>
                </a:solidFill>
                <a:effectLst>
                  <a:outerShdw blurRad="38100" dist="38100" dir="2700000" algn="tl">
                    <a:srgbClr val="000000"/>
                  </a:outerShdw>
                </a:effectLst>
                <a:cs typeface="+mn-cs"/>
              </a:rPr>
              <a:t>Our Grammar:</a:t>
            </a:r>
            <a:endParaRPr lang="en-CA" u="sng" dirty="0">
              <a:solidFill>
                <a:schemeClr val="tx2"/>
              </a:solidFill>
              <a:effectLst>
                <a:outerShdw blurRad="38100" dist="38100" dir="2700000" algn="tl">
                  <a:srgbClr val="000000">
                    <a:alpha val="43137"/>
                  </a:srgbClr>
                </a:outerShdw>
              </a:effectLst>
              <a:cs typeface="+mn-cs"/>
            </a:endParaRPr>
          </a:p>
        </p:txBody>
      </p:sp>
      <p:sp>
        <p:nvSpPr>
          <p:cNvPr id="60" name="Text Box 43"/>
          <p:cNvSpPr txBox="1">
            <a:spLocks noChangeArrowheads="1"/>
          </p:cNvSpPr>
          <p:nvPr/>
        </p:nvSpPr>
        <p:spPr bwMode="auto">
          <a:xfrm>
            <a:off x="4953000" y="4038600"/>
            <a:ext cx="4953000" cy="523875"/>
          </a:xfrm>
          <a:prstGeom prst="rect">
            <a:avLst/>
          </a:prstGeom>
          <a:noFill/>
          <a:ln w="38100" cap="sq">
            <a:noFill/>
            <a:miter lim="800000"/>
            <a:headEnd/>
            <a:tailEnd/>
          </a:ln>
          <a:effectLst/>
        </p:spPr>
        <p:txBody>
          <a:bodyPr lIns="274320" rIns="274320">
            <a:spAutoFit/>
          </a:bodyPr>
          <a:lstStyle/>
          <a:p>
            <a:pPr eaLnBrk="0" hangingPunct="0">
              <a:defRPr/>
            </a:pPr>
            <a:r>
              <a:rPr lang="en-US" dirty="0">
                <a:effectLst>
                  <a:outerShdw blurRad="38100" dist="38100" dir="2700000" algn="tl">
                    <a:srgbClr val="000000"/>
                  </a:outerShdw>
                </a:effectLst>
                <a:cs typeface="+mn-cs"/>
              </a:rPr>
              <a:t>1011010 </a:t>
            </a:r>
            <a:r>
              <a:rPr lang="en-US">
                <a:effectLst>
                  <a:outerShdw blurRad="38100" dist="38100" dir="2700000" algn="tl">
                    <a:srgbClr val="000000"/>
                  </a:outerShdw>
                </a:effectLst>
                <a:cs typeface="+mn-cs"/>
                <a:sym typeface="Symbol"/>
              </a:rPr>
              <a:t>Q</a:t>
            </a:r>
            <a:r>
              <a:rPr lang="en-US" baseline="-25000">
                <a:effectLst>
                  <a:outerShdw blurRad="38100" dist="38100" dir="2700000" algn="tl">
                    <a:srgbClr val="000000"/>
                  </a:outerShdw>
                </a:effectLst>
                <a:cs typeface="+mn-cs"/>
                <a:sym typeface="Symbol"/>
              </a:rPr>
              <a:t>start</a:t>
            </a:r>
            <a:r>
              <a:rPr lang="en-US">
                <a:effectLst>
                  <a:outerShdw blurRad="38100" dist="38100" dir="2700000" algn="tl">
                    <a:srgbClr val="000000"/>
                  </a:outerShdw>
                </a:effectLst>
                <a:cs typeface="+mn-cs"/>
              </a:rPr>
              <a:t>1011010</a:t>
            </a:r>
            <a:r>
              <a:rPr lang="en-US" dirty="0">
                <a:effectLst>
                  <a:outerShdw blurRad="38100" dist="38100" dir="2700000" algn="tl">
                    <a:srgbClr val="000000"/>
                  </a:outerShdw>
                </a:effectLst>
                <a:cs typeface="+mn-cs"/>
                <a:sym typeface="Symbol"/>
              </a:rPr>
              <a:t></a:t>
            </a:r>
            <a:endParaRPr lang="en-US" dirty="0">
              <a:effectLst>
                <a:outerShdw blurRad="38100" dist="38100" dir="2700000" algn="tl">
                  <a:srgbClr val="000000"/>
                </a:outerShdw>
              </a:effectLst>
              <a:cs typeface="+mn-cs"/>
            </a:endParaRPr>
          </a:p>
        </p:txBody>
      </p:sp>
      <p:grpSp>
        <p:nvGrpSpPr>
          <p:cNvPr id="2" name="Group 21"/>
          <p:cNvGrpSpPr>
            <a:grpSpLocks/>
          </p:cNvGrpSpPr>
          <p:nvPr/>
        </p:nvGrpSpPr>
        <p:grpSpPr bwMode="auto">
          <a:xfrm>
            <a:off x="5105400" y="4451350"/>
            <a:ext cx="3587750" cy="623888"/>
            <a:chOff x="5105400" y="4450695"/>
            <a:chExt cx="3588225" cy="624818"/>
          </a:xfrm>
        </p:grpSpPr>
        <p:sp>
          <p:nvSpPr>
            <p:cNvPr id="62" name="Left Brace 61"/>
            <p:cNvSpPr/>
            <p:nvPr/>
          </p:nvSpPr>
          <p:spPr bwMode="auto">
            <a:xfrm rot="16200000">
              <a:off x="5817366" y="3935639"/>
              <a:ext cx="179655" cy="1260642"/>
            </a:xfrm>
            <a:prstGeom prst="leftBrace">
              <a:avLst/>
            </a:prstGeom>
            <a:noFill/>
            <a:ln w="38100" cap="sq" cmpd="sng" algn="ctr">
              <a:solidFill>
                <a:schemeClr val="accent6"/>
              </a:solidFill>
              <a:prstDash val="solid"/>
              <a:round/>
              <a:headEnd type="none" w="med" len="med"/>
              <a:tailEnd type="none" w="med" len="med"/>
            </a:ln>
            <a:effectLst/>
          </p:spPr>
          <p:txBody>
            <a:bodyPr lIns="274320" rIns="274320">
              <a:spAutoFit/>
            </a:bodyPr>
            <a:lstStyle/>
            <a:p>
              <a:pPr eaLnBrk="0" hangingPunct="0">
                <a:defRPr/>
              </a:pPr>
              <a:endParaRPr lang="en-CA" dirty="0">
                <a:effectLst>
                  <a:outerShdw blurRad="38100" dist="38100" dir="2700000" algn="tl">
                    <a:srgbClr val="000000">
                      <a:alpha val="43137"/>
                    </a:srgbClr>
                  </a:outerShdw>
                </a:effectLst>
                <a:cs typeface="+mn-cs"/>
              </a:endParaRPr>
            </a:p>
          </p:txBody>
        </p:sp>
        <p:sp>
          <p:nvSpPr>
            <p:cNvPr id="63" name="Left Brace 62"/>
            <p:cNvSpPr/>
            <p:nvPr/>
          </p:nvSpPr>
          <p:spPr bwMode="auto">
            <a:xfrm rot="16200000">
              <a:off x="7929021" y="3910201"/>
              <a:ext cx="179655" cy="1260642"/>
            </a:xfrm>
            <a:prstGeom prst="leftBrace">
              <a:avLst/>
            </a:prstGeom>
            <a:noFill/>
            <a:ln w="38100" cap="sq" cmpd="sng" algn="ctr">
              <a:solidFill>
                <a:schemeClr val="accent6"/>
              </a:solidFill>
              <a:prstDash val="solid"/>
              <a:round/>
              <a:headEnd type="none" w="med" len="med"/>
              <a:tailEnd type="none" w="med" len="med"/>
            </a:ln>
            <a:effectLst/>
          </p:spPr>
          <p:txBody>
            <a:bodyPr lIns="274320" rIns="274320">
              <a:spAutoFit/>
            </a:bodyPr>
            <a:lstStyle/>
            <a:p>
              <a:pPr eaLnBrk="0" hangingPunct="0">
                <a:defRPr/>
              </a:pPr>
              <a:endParaRPr lang="en-CA" dirty="0">
                <a:effectLst>
                  <a:outerShdw blurRad="38100" dist="38100" dir="2700000" algn="tl">
                    <a:srgbClr val="000000">
                      <a:alpha val="43137"/>
                    </a:srgbClr>
                  </a:outerShdw>
                </a:effectLst>
                <a:cs typeface="+mn-cs"/>
              </a:endParaRPr>
            </a:p>
          </p:txBody>
        </p:sp>
        <p:sp>
          <p:nvSpPr>
            <p:cNvPr id="68" name="Rectangle 67"/>
            <p:cNvSpPr/>
            <p:nvPr/>
          </p:nvSpPr>
          <p:spPr>
            <a:xfrm>
              <a:off x="5105400" y="4552446"/>
              <a:ext cx="3588225" cy="523067"/>
            </a:xfrm>
            <a:prstGeom prst="rect">
              <a:avLst/>
            </a:prstGeom>
          </p:spPr>
          <p:txBody>
            <a:bodyPr>
              <a:spAutoFit/>
            </a:bodyPr>
            <a:lstStyle/>
            <a:p>
              <a:pPr eaLnBrk="0" hangingPunct="0">
                <a:defRPr/>
              </a:pPr>
              <a:r>
                <a:rPr lang="en-US">
                  <a:solidFill>
                    <a:schemeClr val="accent2"/>
                  </a:solidFill>
                  <a:effectLst>
                    <a:outerShdw blurRad="38100" dist="38100" dir="2700000" algn="tl">
                      <a:srgbClr val="000000"/>
                    </a:outerShdw>
                  </a:effectLst>
                  <a:cs typeface="+mn-cs"/>
                  <a:sym typeface="Wingdings" pitchFamily="2" charset="2"/>
                </a:rPr>
                <a:t>Two </a:t>
              </a:r>
              <a:r>
                <a:rPr lang="en-US" dirty="0">
                  <a:solidFill>
                    <a:schemeClr val="accent2"/>
                  </a:solidFill>
                  <a:effectLst>
                    <a:outerShdw blurRad="38100" dist="38100" dir="2700000" algn="tl">
                      <a:srgbClr val="000000"/>
                    </a:outerShdw>
                  </a:effectLst>
                  <a:cs typeface="+mn-cs"/>
                  <a:sym typeface="Wingdings" pitchFamily="2" charset="2"/>
                </a:rPr>
                <a:t>copies </a:t>
              </a:r>
              <a:r>
                <a:rPr lang="en-US">
                  <a:solidFill>
                    <a:schemeClr val="accent2"/>
                  </a:solidFill>
                  <a:effectLst>
                    <a:outerShdw blurRad="38100" dist="38100" dir="2700000" algn="tl">
                      <a:srgbClr val="000000"/>
                    </a:outerShdw>
                  </a:effectLst>
                  <a:cs typeface="+mn-cs"/>
                  <a:sym typeface="Wingdings" pitchFamily="2" charset="2"/>
                </a:rPr>
                <a:t>of the input</a:t>
              </a:r>
              <a:endParaRPr lang="en-US" dirty="0">
                <a:solidFill>
                  <a:schemeClr val="accent2"/>
                </a:solidFill>
                <a:effectLst>
                  <a:outerShdw blurRad="38100" dist="38100" dir="2700000" algn="tl">
                    <a:srgbClr val="000000"/>
                  </a:outerShdw>
                </a:effectLst>
                <a:cs typeface="+mn-cs"/>
              </a:endParaRPr>
            </a:p>
          </p:txBody>
        </p:sp>
      </p:grpSp>
      <p:grpSp>
        <p:nvGrpSpPr>
          <p:cNvPr id="3" name="Group 22"/>
          <p:cNvGrpSpPr>
            <a:grpSpLocks/>
          </p:cNvGrpSpPr>
          <p:nvPr/>
        </p:nvGrpSpPr>
        <p:grpSpPr bwMode="auto">
          <a:xfrm>
            <a:off x="4953000" y="1571625"/>
            <a:ext cx="4953000" cy="2600325"/>
            <a:chOff x="4953000" y="1572279"/>
            <a:chExt cx="4953000" cy="2599521"/>
          </a:xfrm>
        </p:grpSpPr>
        <p:sp>
          <p:nvSpPr>
            <p:cNvPr id="67" name="Freeform 66"/>
            <p:cNvSpPr/>
            <p:nvPr/>
          </p:nvSpPr>
          <p:spPr bwMode="auto">
            <a:xfrm>
              <a:off x="7002463" y="1572279"/>
              <a:ext cx="46037" cy="104425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63500"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69" name="Text Box 43"/>
            <p:cNvSpPr txBox="1">
              <a:spLocks noChangeArrowheads="1"/>
            </p:cNvSpPr>
            <p:nvPr/>
          </p:nvSpPr>
          <p:spPr bwMode="auto">
            <a:xfrm>
              <a:off x="4953000" y="2507028"/>
              <a:ext cx="4953000" cy="522126"/>
            </a:xfrm>
            <a:prstGeom prst="rect">
              <a:avLst/>
            </a:prstGeom>
            <a:noFill/>
            <a:ln w="38100" cap="sq">
              <a:noFill/>
              <a:miter lim="800000"/>
              <a:headEnd/>
              <a:tailEnd/>
            </a:ln>
            <a:effectLst/>
          </p:spPr>
          <p:txBody>
            <a:bodyPr lIns="274320" rIns="274320">
              <a:spAutoFit/>
            </a:bodyPr>
            <a:lstStyle/>
            <a:p>
              <a:pPr eaLnBrk="0" hangingPunct="0">
                <a:defRPr/>
              </a:pPr>
              <a:r>
                <a:rPr lang="en-US" dirty="0">
                  <a:effectLst>
                    <a:outerShdw blurRad="38100" dist="38100" dir="2700000" algn="tl">
                      <a:srgbClr val="000000"/>
                    </a:outerShdw>
                  </a:effectLst>
                  <a:cs typeface="+mn-cs"/>
                </a:rPr>
                <a:t>1011010 </a:t>
              </a:r>
              <a:r>
                <a:rPr lang="en-US">
                  <a:effectLst>
                    <a:outerShdw blurRad="38100" dist="38100" dir="2700000" algn="tl">
                      <a:srgbClr val="000000"/>
                    </a:outerShdw>
                  </a:effectLst>
                  <a:cs typeface="+mn-cs"/>
                  <a:sym typeface="Symbol"/>
                </a:rPr>
                <a:t>Q’</a:t>
              </a:r>
              <a:r>
                <a:rPr lang="en-US" baseline="-25000">
                  <a:effectLst>
                    <a:outerShdw blurRad="38100" dist="38100" dir="2700000" algn="tl">
                      <a:srgbClr val="000000"/>
                    </a:outerShdw>
                  </a:effectLst>
                  <a:cs typeface="+mn-cs"/>
                  <a:sym typeface="Symbol"/>
                </a:rPr>
                <a:t>start</a:t>
              </a:r>
              <a:r>
                <a:rPr lang="en-US">
                  <a:effectLst>
                    <a:outerShdw blurRad="38100" dist="38100" dir="2700000" algn="tl">
                      <a:srgbClr val="000000"/>
                    </a:outerShdw>
                  </a:effectLst>
                  <a:cs typeface="+mn-cs"/>
                </a:rPr>
                <a:t>0101101</a:t>
              </a:r>
              <a:r>
                <a:rPr lang="en-US" dirty="0">
                  <a:effectLst>
                    <a:outerShdw blurRad="38100" dist="38100" dir="2700000" algn="tl">
                      <a:srgbClr val="000000"/>
                    </a:outerShdw>
                  </a:effectLst>
                  <a:cs typeface="+mn-cs"/>
                  <a:sym typeface="Symbol"/>
                </a:rPr>
                <a:t></a:t>
              </a:r>
              <a:endParaRPr lang="en-US" dirty="0">
                <a:effectLst>
                  <a:outerShdw blurRad="38100" dist="38100" dir="2700000" algn="tl">
                    <a:srgbClr val="000000"/>
                  </a:outerShdw>
                </a:effectLst>
                <a:cs typeface="+mn-cs"/>
              </a:endParaRPr>
            </a:p>
          </p:txBody>
        </p:sp>
        <p:sp>
          <p:nvSpPr>
            <p:cNvPr id="71" name="Left Brace 70"/>
            <p:cNvSpPr/>
            <p:nvPr/>
          </p:nvSpPr>
          <p:spPr bwMode="auto">
            <a:xfrm rot="16200000">
              <a:off x="7978803" y="2365589"/>
              <a:ext cx="180919" cy="1260475"/>
            </a:xfrm>
            <a:prstGeom prst="leftBrace">
              <a:avLst/>
            </a:prstGeom>
            <a:noFill/>
            <a:ln w="38100" cap="sq" cmpd="sng" algn="ctr">
              <a:solidFill>
                <a:schemeClr val="accent6"/>
              </a:solidFill>
              <a:prstDash val="solid"/>
              <a:round/>
              <a:headEnd type="none" w="med" len="med"/>
              <a:tailEnd type="none" w="med" len="med"/>
            </a:ln>
            <a:effectLst/>
          </p:spPr>
          <p:txBody>
            <a:bodyPr lIns="274320" rIns="274320">
              <a:spAutoFit/>
            </a:bodyPr>
            <a:lstStyle/>
            <a:p>
              <a:pPr eaLnBrk="0" hangingPunct="0">
                <a:defRPr/>
              </a:pPr>
              <a:endParaRPr lang="en-CA" dirty="0">
                <a:effectLst>
                  <a:outerShdw blurRad="38100" dist="38100" dir="2700000" algn="tl">
                    <a:srgbClr val="000000">
                      <a:alpha val="43137"/>
                    </a:srgbClr>
                  </a:outerShdw>
                </a:effectLst>
                <a:cs typeface="+mn-cs"/>
              </a:endParaRPr>
            </a:p>
          </p:txBody>
        </p:sp>
        <p:sp>
          <p:nvSpPr>
            <p:cNvPr id="73" name="Rectangle 72"/>
            <p:cNvSpPr/>
            <p:nvPr/>
          </p:nvSpPr>
          <p:spPr>
            <a:xfrm>
              <a:off x="6781800" y="2905367"/>
              <a:ext cx="2308225" cy="523713"/>
            </a:xfrm>
            <a:prstGeom prst="rect">
              <a:avLst/>
            </a:prstGeom>
          </p:spPr>
          <p:txBody>
            <a:bodyPr>
              <a:spAutoFit/>
            </a:bodyPr>
            <a:lstStyle/>
            <a:p>
              <a:pPr eaLnBrk="0" hangingPunct="0">
                <a:defRPr/>
              </a:pPr>
              <a:r>
                <a:rPr lang="en-US">
                  <a:solidFill>
                    <a:schemeClr val="accent2"/>
                  </a:solidFill>
                  <a:effectLst>
                    <a:outerShdw blurRad="38100" dist="38100" dir="2700000" algn="tl">
                      <a:srgbClr val="000000"/>
                    </a:outerShdw>
                  </a:effectLst>
                  <a:cs typeface="+mn-cs"/>
                  <a:sym typeface="Wingdings" pitchFamily="2" charset="2"/>
                </a:rPr>
                <a:t>Reverse input</a:t>
              </a:r>
              <a:endParaRPr lang="en-US" dirty="0">
                <a:solidFill>
                  <a:schemeClr val="accent2"/>
                </a:solidFill>
                <a:effectLst>
                  <a:outerShdw blurRad="38100" dist="38100" dir="2700000" algn="tl">
                    <a:srgbClr val="000000"/>
                  </a:outerShdw>
                </a:effectLst>
                <a:cs typeface="+mn-cs"/>
              </a:endParaRPr>
            </a:p>
          </p:txBody>
        </p:sp>
        <p:sp>
          <p:nvSpPr>
            <p:cNvPr id="74" name="Freeform 73"/>
            <p:cNvSpPr/>
            <p:nvPr/>
          </p:nvSpPr>
          <p:spPr bwMode="auto">
            <a:xfrm>
              <a:off x="6964363" y="3451298"/>
              <a:ext cx="46037" cy="72050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63500"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21" name="Rectangle 20"/>
          <p:cNvSpPr/>
          <p:nvPr/>
        </p:nvSpPr>
        <p:spPr bwMode="auto">
          <a:xfrm>
            <a:off x="6283325" y="704850"/>
            <a:ext cx="1717675" cy="523875"/>
          </a:xfrm>
          <a:prstGeom prst="rect">
            <a:avLst/>
          </a:prstGeom>
        </p:spPr>
        <p:txBody>
          <a:bodyPr wrap="none">
            <a:spAutoFit/>
          </a:bodyPr>
          <a:lstStyle/>
          <a:p>
            <a:pPr eaLnBrk="0" hangingPunct="0">
              <a:defRPr/>
            </a:pPr>
            <a:r>
              <a:rPr lang="en-US" u="sng">
                <a:solidFill>
                  <a:schemeClr val="tx2"/>
                </a:solidFill>
                <a:effectLst>
                  <a:outerShdw blurRad="38100" dist="38100" dir="2700000" algn="tl">
                    <a:srgbClr val="000000"/>
                  </a:outerShdw>
                </a:effectLst>
                <a:cs typeface="+mn-cs"/>
              </a:rPr>
              <a:t>Generates</a:t>
            </a:r>
            <a:r>
              <a:rPr lang="en-US" u="sng" dirty="0">
                <a:solidFill>
                  <a:schemeClr val="tx2"/>
                </a:solidFill>
                <a:effectLst>
                  <a:outerShdw blurRad="38100" dist="38100" dir="2700000" algn="tl">
                    <a:srgbClr val="000000"/>
                  </a:outerShdw>
                </a:effectLst>
                <a:cs typeface="+mn-cs"/>
              </a:rPr>
              <a:t>:</a:t>
            </a:r>
          </a:p>
        </p:txBody>
      </p:sp>
      <p:sp>
        <p:nvSpPr>
          <p:cNvPr id="24" name="Freeform 23"/>
          <p:cNvSpPr/>
          <p:nvPr/>
        </p:nvSpPr>
        <p:spPr bwMode="auto">
          <a:xfrm>
            <a:off x="6997700" y="1582738"/>
            <a:ext cx="46038" cy="251936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63500"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5" name="Rectangle 24"/>
          <p:cNvSpPr/>
          <p:nvPr/>
        </p:nvSpPr>
        <p:spPr>
          <a:xfrm>
            <a:off x="990600" y="3276600"/>
            <a:ext cx="4572000" cy="954088"/>
          </a:xfrm>
          <a:prstGeom prst="rect">
            <a:avLst/>
          </a:prstGeom>
        </p:spPr>
        <p:txBody>
          <a:bodyPr>
            <a:spAutoFit/>
          </a:bodyPr>
          <a:lstStyle/>
          <a:p>
            <a:pPr eaLnBrk="0" hangingPunct="0">
              <a:defRPr/>
            </a:pPr>
            <a:r>
              <a:rPr lang="en-US">
                <a:effectLst>
                  <a:outerShdw blurRad="38100" dist="38100" dir="2700000" algn="tl">
                    <a:srgbClr val="000000"/>
                  </a:outerShdw>
                </a:effectLst>
                <a:cs typeface="+mn-cs"/>
                <a:sym typeface="Symbol"/>
              </a:rPr>
              <a:t>Q’</a:t>
            </a:r>
            <a:r>
              <a:rPr lang="en-US" baseline="-25000">
                <a:effectLst>
                  <a:outerShdw blurRad="38100" dist="38100" dir="2700000" algn="tl">
                    <a:srgbClr val="000000"/>
                  </a:outerShdw>
                </a:effectLst>
                <a:cs typeface="+mn-cs"/>
                <a:sym typeface="Symbol"/>
              </a:rPr>
              <a:t>start   </a:t>
            </a:r>
            <a:r>
              <a:rPr lang="en-US" dirty="0">
                <a:effectLst>
                  <a:outerShdw blurRad="38100" dist="38100" dir="2700000" algn="tl">
                    <a:srgbClr val="000000"/>
                  </a:outerShdw>
                </a:effectLst>
                <a:cs typeface="+mn-cs"/>
                <a:sym typeface="Wingdings" pitchFamily="2" charset="2"/>
              </a:rPr>
              <a:t></a:t>
            </a:r>
            <a:r>
              <a:rPr lang="en-US" dirty="0">
                <a:effectLst>
                  <a:outerShdw blurRad="38100" dist="38100" dir="2700000" algn="tl">
                    <a:srgbClr val="000000"/>
                  </a:outerShdw>
                </a:effectLst>
                <a:cs typeface="+mn-cs"/>
                <a:sym typeface="Symbol"/>
              </a:rPr>
              <a:t> </a:t>
            </a:r>
          </a:p>
          <a:p>
            <a:pPr eaLnBrk="0" hangingPunct="0">
              <a:defRPr/>
            </a:pPr>
            <a:r>
              <a:rPr lang="en-US" dirty="0">
                <a:effectLst>
                  <a:outerShdw blurRad="38100" dist="38100" dir="2700000" algn="tl">
                    <a:srgbClr val="000000"/>
                  </a:outerShdw>
                </a:effectLst>
                <a:cs typeface="+mn-cs"/>
                <a:sym typeface="Symbol"/>
              </a:rPr>
              <a:t>     </a:t>
            </a:r>
            <a:r>
              <a:rPr lang="en-US">
                <a:effectLst>
                  <a:outerShdw blurRad="38100" dist="38100" dir="2700000" algn="tl">
                    <a:srgbClr val="000000"/>
                  </a:outerShdw>
                </a:effectLst>
                <a:cs typeface="+mn-cs"/>
                <a:sym typeface="Symbol"/>
              </a:rPr>
              <a:t>See assignment.</a:t>
            </a:r>
            <a:endParaRPr lang="en-US" dirty="0">
              <a:effectLst>
                <a:outerShdw blurRad="38100" dist="38100" dir="2700000" algn="tl">
                  <a:srgbClr val="000000"/>
                </a:outerShdw>
              </a:effectLst>
              <a:cs typeface="+mn-cs"/>
              <a:sym typeface="Wingdings" pitchFamily="2" charset="2"/>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par>
                                <p:cTn id="15" presetID="1" presetClass="exit" presetSubtype="0" fill="hold" nodeType="withEffect">
                                  <p:stCondLst>
                                    <p:cond delay="0"/>
                                  </p:stCondLst>
                                  <p:childTnLst>
                                    <p:set>
                                      <p:cBhvr>
                                        <p:cTn id="16" dur="1" fill="hold">
                                          <p:stCondLst>
                                            <p:cond delay="0"/>
                                          </p:stCondLst>
                                        </p:cTn>
                                        <p:tgtEl>
                                          <p:spTgt spid="24"/>
                                        </p:tgtEl>
                                        <p:attrNameLst>
                                          <p:attrName>style.visibility</p:attrName>
                                        </p:attrNameLst>
                                      </p:cBhvr>
                                      <p:to>
                                        <p:strVal val="hidden"/>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54"/>
                                        </p:tgtEl>
                                        <p:attrNameLst>
                                          <p:attrName>style.visibility</p:attrName>
                                        </p:attrNameLst>
                                      </p:cBhvr>
                                      <p:to>
                                        <p:strVal val="visible"/>
                                      </p:to>
                                    </p:set>
                                    <p:anim calcmode="lin" valueType="num">
                                      <p:cBhvr additive="base">
                                        <p:cTn id="21" dur="500" fill="hold"/>
                                        <p:tgtEl>
                                          <p:spTgt spid="54"/>
                                        </p:tgtEl>
                                        <p:attrNameLst>
                                          <p:attrName>ppt_x</p:attrName>
                                        </p:attrNameLst>
                                      </p:cBhvr>
                                      <p:tavLst>
                                        <p:tav tm="0">
                                          <p:val>
                                            <p:strVal val="0-#ppt_w/2"/>
                                          </p:val>
                                        </p:tav>
                                        <p:tav tm="100000">
                                          <p:val>
                                            <p:strVal val="#ppt_x"/>
                                          </p:val>
                                        </p:tav>
                                      </p:tavLst>
                                    </p:anim>
                                    <p:anim calcmode="lin" valueType="num">
                                      <p:cBhvr additive="base">
                                        <p:cTn id="22" dur="500" fill="hold"/>
                                        <p:tgtEl>
                                          <p:spTgt spid="54"/>
                                        </p:tgtEl>
                                        <p:attrNameLst>
                                          <p:attrName>ppt_y</p:attrName>
                                        </p:attrNameLst>
                                      </p:cBhvr>
                                      <p:tavLst>
                                        <p:tav tm="0">
                                          <p:val>
                                            <p:strVal val="#ppt_y"/>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25"/>
                                        </p:tgtEl>
                                        <p:attrNameLst>
                                          <p:attrName>style.visibility</p:attrName>
                                        </p:attrNameLst>
                                      </p:cBhvr>
                                      <p:to>
                                        <p:strVal val="visible"/>
                                      </p:to>
                                    </p:set>
                                    <p:anim calcmode="lin" valueType="num">
                                      <p:cBhvr additive="base">
                                        <p:cTn id="27" dur="500" fill="hold"/>
                                        <p:tgtEl>
                                          <p:spTgt spid="25"/>
                                        </p:tgtEl>
                                        <p:attrNameLst>
                                          <p:attrName>ppt_x</p:attrName>
                                        </p:attrNameLst>
                                      </p:cBhvr>
                                      <p:tavLst>
                                        <p:tav tm="0">
                                          <p:val>
                                            <p:strVal val="0-#ppt_w/2"/>
                                          </p:val>
                                        </p:tav>
                                        <p:tav tm="100000">
                                          <p:val>
                                            <p:strVal val="#ppt_x"/>
                                          </p:val>
                                        </p:tav>
                                      </p:tavLst>
                                    </p:anim>
                                    <p:anim calcmode="lin" valueType="num">
                                      <p:cBhvr additive="base">
                                        <p:cTn id="28" dur="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25"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9634"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Primitive </a:t>
            </a:r>
            <a:r>
              <a:rPr lang="en-US" sz="3600" b="1" dirty="0">
                <a:solidFill>
                  <a:schemeClr val="tx2"/>
                </a:solidFill>
                <a:effectLst>
                  <a:outerShdw blurRad="38100" dist="38100" dir="2700000" algn="tl">
                    <a:srgbClr val="000000"/>
                  </a:outerShdw>
                </a:effectLst>
                <a:latin typeface="Arial Rounded MT Bold" pitchFamily="34" charset="0"/>
                <a:cs typeface="+mn-cs"/>
              </a:rPr>
              <a:t>Recursive</a:t>
            </a:r>
          </a:p>
        </p:txBody>
      </p:sp>
      <p:sp>
        <p:nvSpPr>
          <p:cNvPr id="1349635" name="Text Box 3"/>
          <p:cNvSpPr txBox="1">
            <a:spLocks noChangeArrowheads="1"/>
          </p:cNvSpPr>
          <p:nvPr/>
        </p:nvSpPr>
        <p:spPr bwMode="auto">
          <a:xfrm>
            <a:off x="228600" y="609600"/>
            <a:ext cx="8915400" cy="1373188"/>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f</a:t>
            </a:r>
            <a:r>
              <a:rPr lang="en-US" dirty="0">
                <a:effectLst>
                  <a:outerShdw blurRad="38100" dist="38100" dir="2700000" algn="tl">
                    <a:srgbClr val="000000"/>
                  </a:outerShdw>
                </a:effectLst>
                <a:cs typeface="+mn-cs"/>
              </a:rPr>
              <a:t> is defined from </a:t>
            </a:r>
            <a:r>
              <a:rPr lang="en-US" i="1" dirty="0">
                <a:solidFill>
                  <a:schemeClr val="accent2"/>
                </a:solidFill>
                <a:effectLst>
                  <a:outerShdw blurRad="38100" dist="38100" dir="2700000" algn="tl">
                    <a:srgbClr val="000000"/>
                  </a:outerShdw>
                </a:effectLst>
                <a:cs typeface="+mn-cs"/>
              </a:rPr>
              <a:t>g</a:t>
            </a:r>
            <a:r>
              <a:rPr lang="en-US" dirty="0">
                <a:effectLst>
                  <a:outerShdw blurRad="38100" dist="38100" dir="2700000" algn="tl">
                    <a:srgbClr val="000000"/>
                  </a:outerShdw>
                </a:effectLst>
                <a:cs typeface="+mn-cs"/>
              </a:rPr>
              <a:t> &amp;</a:t>
            </a:r>
            <a:r>
              <a:rPr lang="en-US" i="1" dirty="0">
                <a:solidFill>
                  <a:schemeClr val="accent2"/>
                </a:solidFill>
                <a:effectLst>
                  <a:outerShdw blurRad="38100" dist="38100" dir="2700000" algn="tl">
                    <a:srgbClr val="000000"/>
                  </a:outerShdw>
                </a:effectLst>
                <a:cs typeface="+mn-cs"/>
              </a:rPr>
              <a:t> h</a:t>
            </a:r>
            <a:r>
              <a:rPr lang="en-US" dirty="0">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by primitive </a:t>
            </a:r>
            <a:r>
              <a:rPr lang="en-US" dirty="0">
                <a:effectLst>
                  <a:outerShdw blurRad="38100" dist="38100" dir="2700000" algn="tl">
                    <a:srgbClr val="000000"/>
                  </a:outerShdw>
                </a:effectLst>
                <a:cs typeface="+mn-cs"/>
              </a:rPr>
              <a:t>recursion if</a:t>
            </a:r>
          </a:p>
          <a:p>
            <a:pPr eaLnBrk="0" hangingPunct="0">
              <a:buFontTx/>
              <a:buChar char="•"/>
              <a:defRPr/>
            </a:pPr>
            <a:r>
              <a:rPr lang="en-US" i="1" dirty="0">
                <a:solidFill>
                  <a:schemeClr val="accent2"/>
                </a:solidFill>
                <a:effectLst>
                  <a:outerShdw blurRad="38100" dist="38100" dir="2700000" algn="tl">
                    <a:srgbClr val="000000"/>
                  </a:outerShdw>
                </a:effectLst>
                <a:cs typeface="+mn-cs"/>
              </a:rPr>
              <a:t>f(</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 = h(x,y-1,f(x,y-1))</a:t>
            </a:r>
          </a:p>
          <a:p>
            <a:pPr eaLnBrk="0" hangingPunct="0">
              <a:buFontTx/>
              <a:buChar char="•"/>
              <a:defRPr/>
            </a:pPr>
            <a:r>
              <a:rPr lang="en-US" i="1" dirty="0">
                <a:solidFill>
                  <a:schemeClr val="accent2"/>
                </a:solidFill>
                <a:effectLst>
                  <a:outerShdw blurRad="38100" dist="38100" dir="2700000" algn="tl">
                    <a:srgbClr val="000000"/>
                  </a:outerShdw>
                </a:effectLst>
                <a:cs typeface="+mn-cs"/>
              </a:rPr>
              <a:t>f(x,0) = g(x)</a:t>
            </a:r>
          </a:p>
        </p:txBody>
      </p:sp>
      <p:sp>
        <p:nvSpPr>
          <p:cNvPr id="1349636" name="Text Box 4"/>
          <p:cNvSpPr txBox="1">
            <a:spLocks noChangeArrowheads="1"/>
          </p:cNvSpPr>
          <p:nvPr/>
        </p:nvSpPr>
        <p:spPr bwMode="auto">
          <a:xfrm>
            <a:off x="152400" y="2133600"/>
            <a:ext cx="8915400" cy="519113"/>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Examples:</a:t>
            </a:r>
            <a:endParaRPr lang="en-US" i="1">
              <a:solidFill>
                <a:schemeClr val="accent2"/>
              </a:solidFill>
              <a:effectLst>
                <a:outerShdw blurRad="38100" dist="38100" dir="2700000" algn="tl">
                  <a:srgbClr val="000000"/>
                </a:outerShdw>
              </a:effectLst>
              <a:cs typeface="+mn-cs"/>
            </a:endParaRPr>
          </a:p>
        </p:txBody>
      </p:sp>
      <p:sp>
        <p:nvSpPr>
          <p:cNvPr id="1349646" name="Text Box 14"/>
          <p:cNvSpPr txBox="1">
            <a:spLocks noChangeArrowheads="1"/>
          </p:cNvSpPr>
          <p:nvPr/>
        </p:nvSpPr>
        <p:spPr bwMode="auto">
          <a:xfrm>
            <a:off x="0" y="2819400"/>
            <a:ext cx="3124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a:solidFill>
                  <a:schemeClr val="accent2"/>
                </a:solidFill>
                <a:latin typeface="Times New Roman" pitchFamily="18" charset="0"/>
              </a:rPr>
              <a:t>Predecessor(y) </a:t>
            </a:r>
          </a:p>
        </p:txBody>
      </p:sp>
      <p:sp>
        <p:nvSpPr>
          <p:cNvPr id="8" name="Text Box 14"/>
          <p:cNvSpPr txBox="1">
            <a:spLocks noChangeArrowheads="1"/>
          </p:cNvSpPr>
          <p:nvPr/>
        </p:nvSpPr>
        <p:spPr bwMode="auto">
          <a:xfrm>
            <a:off x="1143000" y="3276600"/>
            <a:ext cx="33528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a:solidFill>
                  <a:schemeClr val="accent2"/>
                </a:solidFill>
                <a:latin typeface="Times New Roman" pitchFamily="18" charset="0"/>
              </a:rPr>
              <a:t>= Predecessor(y-1) </a:t>
            </a:r>
          </a:p>
        </p:txBody>
      </p:sp>
      <p:sp>
        <p:nvSpPr>
          <p:cNvPr id="10" name="Text Box 7"/>
          <p:cNvSpPr txBox="1">
            <a:spLocks noChangeArrowheads="1"/>
          </p:cNvSpPr>
          <p:nvPr/>
        </p:nvSpPr>
        <p:spPr bwMode="auto">
          <a:xfrm>
            <a:off x="4741863" y="3290888"/>
            <a:ext cx="4953000" cy="519112"/>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Get </a:t>
            </a:r>
            <a:r>
              <a:rPr lang="en-US" dirty="0">
                <a:effectLst>
                  <a:outerShdw blurRad="38100" dist="38100" dir="2700000" algn="tl">
                    <a:srgbClr val="000000"/>
                  </a:outerShdw>
                </a:effectLst>
                <a:cs typeface="+mn-cs"/>
              </a:rPr>
              <a:t>help from your friend.</a:t>
            </a:r>
            <a:endParaRPr lang="en-US" i="1" dirty="0">
              <a:solidFill>
                <a:schemeClr val="accent2"/>
              </a:solidFill>
              <a:effectLst>
                <a:outerShdw blurRad="38100" dist="38100" dir="2700000" algn="tl">
                  <a:srgbClr val="000000"/>
                </a:outerShdw>
              </a:effectLst>
              <a:cs typeface="+mn-cs"/>
            </a:endParaRPr>
          </a:p>
        </p:txBody>
      </p:sp>
      <p:sp>
        <p:nvSpPr>
          <p:cNvPr id="11" name="Text Box 8"/>
          <p:cNvSpPr txBox="1">
            <a:spLocks noChangeArrowheads="1"/>
          </p:cNvSpPr>
          <p:nvPr/>
        </p:nvSpPr>
        <p:spPr bwMode="auto">
          <a:xfrm>
            <a:off x="4800600" y="3733800"/>
            <a:ext cx="4953000" cy="519113"/>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My solution </a:t>
            </a:r>
            <a:r>
              <a:rPr lang="en-US" dirty="0">
                <a:effectLst>
                  <a:outerShdw blurRad="38100" dist="38100" dir="2700000" algn="tl">
                    <a:srgbClr val="000000"/>
                  </a:outerShdw>
                </a:effectLst>
                <a:cs typeface="+mn-cs"/>
              </a:rPr>
              <a:t>from his.</a:t>
            </a:r>
            <a:endParaRPr lang="en-US" i="1" dirty="0">
              <a:solidFill>
                <a:schemeClr val="accent2"/>
              </a:solidFill>
              <a:effectLst>
                <a:outerShdw blurRad="38100" dist="38100" dir="2700000" algn="tl">
                  <a:srgbClr val="000000"/>
                </a:outerShdw>
              </a:effectLst>
              <a:cs typeface="+mn-cs"/>
            </a:endParaRPr>
          </a:p>
        </p:txBody>
      </p:sp>
      <p:sp>
        <p:nvSpPr>
          <p:cNvPr id="12" name="Text Box 9"/>
          <p:cNvSpPr txBox="1">
            <a:spLocks noChangeArrowheads="1"/>
          </p:cNvSpPr>
          <p:nvPr/>
        </p:nvSpPr>
        <p:spPr bwMode="auto">
          <a:xfrm>
            <a:off x="3886200" y="3290888"/>
            <a:ext cx="1066800" cy="519112"/>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+1</a:t>
            </a:r>
          </a:p>
        </p:txBody>
      </p:sp>
      <p:grpSp>
        <p:nvGrpSpPr>
          <p:cNvPr id="2" name="Group 31"/>
          <p:cNvGrpSpPr>
            <a:grpSpLocks/>
          </p:cNvGrpSpPr>
          <p:nvPr/>
        </p:nvGrpSpPr>
        <p:grpSpPr bwMode="auto">
          <a:xfrm>
            <a:off x="3935413" y="1479550"/>
            <a:ext cx="5208587" cy="1873250"/>
            <a:chOff x="3818643" y="4629761"/>
            <a:chExt cx="5207355" cy="1872891"/>
          </a:xfrm>
        </p:grpSpPr>
        <p:grpSp>
          <p:nvGrpSpPr>
            <p:cNvPr id="28687" name="Group 9"/>
            <p:cNvGrpSpPr>
              <a:grpSpLocks/>
            </p:cNvGrpSpPr>
            <p:nvPr/>
          </p:nvGrpSpPr>
          <p:grpSpPr bwMode="auto">
            <a:xfrm rot="1879476" flipH="1">
              <a:off x="7742961" y="4809541"/>
              <a:ext cx="1283037" cy="1693111"/>
              <a:chOff x="2065" y="1551"/>
              <a:chExt cx="1628" cy="1988"/>
            </a:xfrm>
          </p:grpSpPr>
          <p:sp>
            <p:nvSpPr>
              <p:cNvPr id="19" name="Freeform 10"/>
              <p:cNvSpPr>
                <a:spLocks/>
              </p:cNvSpPr>
              <p:nvPr/>
            </p:nvSpPr>
            <p:spPr bwMode="auto">
              <a:xfrm>
                <a:off x="2781" y="1975"/>
                <a:ext cx="330"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0" name="Freeform 11"/>
              <p:cNvSpPr>
                <a:spLocks/>
              </p:cNvSpPr>
              <p:nvPr/>
            </p:nvSpPr>
            <p:spPr bwMode="auto">
              <a:xfrm>
                <a:off x="2812" y="1929"/>
                <a:ext cx="304" cy="130"/>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1" name="Freeform 12"/>
              <p:cNvSpPr>
                <a:spLocks/>
              </p:cNvSpPr>
              <p:nvPr/>
            </p:nvSpPr>
            <p:spPr bwMode="auto">
              <a:xfrm>
                <a:off x="2893" y="1832"/>
                <a:ext cx="528" cy="637"/>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2" name="Freeform 13"/>
              <p:cNvSpPr>
                <a:spLocks/>
              </p:cNvSpPr>
              <p:nvPr/>
            </p:nvSpPr>
            <p:spPr bwMode="auto">
              <a:xfrm>
                <a:off x="3192" y="2044"/>
                <a:ext cx="44" cy="88"/>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3" name="Freeform 14"/>
              <p:cNvSpPr>
                <a:spLocks/>
              </p:cNvSpPr>
              <p:nvPr/>
            </p:nvSpPr>
            <p:spPr bwMode="auto">
              <a:xfrm>
                <a:off x="3154" y="1560"/>
                <a:ext cx="544" cy="457"/>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4" name="Freeform 15"/>
              <p:cNvSpPr>
                <a:spLocks/>
              </p:cNvSpPr>
              <p:nvPr/>
            </p:nvSpPr>
            <p:spPr bwMode="auto">
              <a:xfrm>
                <a:off x="3152" y="2056"/>
                <a:ext cx="22" cy="88"/>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5" name="Freeform 16"/>
              <p:cNvSpPr>
                <a:spLocks/>
              </p:cNvSpPr>
              <p:nvPr/>
            </p:nvSpPr>
            <p:spPr bwMode="auto">
              <a:xfrm>
                <a:off x="3099" y="1812"/>
                <a:ext cx="26" cy="91"/>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6" name="Freeform 17"/>
              <p:cNvSpPr>
                <a:spLocks/>
              </p:cNvSpPr>
              <p:nvPr/>
            </p:nvSpPr>
            <p:spPr bwMode="auto">
              <a:xfrm>
                <a:off x="3037" y="1830"/>
                <a:ext cx="68" cy="76"/>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7" name="Freeform 18"/>
              <p:cNvSpPr>
                <a:spLocks/>
              </p:cNvSpPr>
              <p:nvPr/>
            </p:nvSpPr>
            <p:spPr bwMode="auto">
              <a:xfrm>
                <a:off x="2473" y="1824"/>
                <a:ext cx="411" cy="667"/>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8" name="Freeform 19"/>
              <p:cNvSpPr>
                <a:spLocks/>
              </p:cNvSpPr>
              <p:nvPr/>
            </p:nvSpPr>
            <p:spPr bwMode="auto">
              <a:xfrm>
                <a:off x="2505" y="1541"/>
                <a:ext cx="346" cy="395"/>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9" name="Freeform 20"/>
              <p:cNvSpPr>
                <a:spLocks/>
              </p:cNvSpPr>
              <p:nvPr/>
            </p:nvSpPr>
            <p:spPr bwMode="auto">
              <a:xfrm>
                <a:off x="2887" y="1815"/>
                <a:ext cx="68"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0" name="Freeform 21"/>
              <p:cNvSpPr>
                <a:spLocks/>
              </p:cNvSpPr>
              <p:nvPr/>
            </p:nvSpPr>
            <p:spPr bwMode="auto">
              <a:xfrm flipH="1">
                <a:off x="2859" y="1778"/>
                <a:ext cx="38"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1" name="Freeform 22"/>
              <p:cNvSpPr>
                <a:spLocks/>
              </p:cNvSpPr>
              <p:nvPr/>
            </p:nvSpPr>
            <p:spPr bwMode="auto">
              <a:xfrm>
                <a:off x="2680" y="1960"/>
                <a:ext cx="81" cy="60"/>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2" name="Freeform 23"/>
              <p:cNvSpPr>
                <a:spLocks/>
              </p:cNvSpPr>
              <p:nvPr/>
            </p:nvSpPr>
            <p:spPr bwMode="auto">
              <a:xfrm>
                <a:off x="2718" y="1992"/>
                <a:ext cx="83"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3" name="Freeform 24"/>
              <p:cNvSpPr>
                <a:spLocks/>
              </p:cNvSpPr>
              <p:nvPr/>
            </p:nvSpPr>
            <p:spPr bwMode="auto">
              <a:xfrm>
                <a:off x="2628" y="2362"/>
                <a:ext cx="324" cy="581"/>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4" name="Freeform 25"/>
              <p:cNvSpPr>
                <a:spLocks/>
              </p:cNvSpPr>
              <p:nvPr/>
            </p:nvSpPr>
            <p:spPr bwMode="auto">
              <a:xfrm>
                <a:off x="2624" y="2850"/>
                <a:ext cx="393" cy="680"/>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5" name="Freeform 26"/>
              <p:cNvSpPr>
                <a:spLocks/>
              </p:cNvSpPr>
              <p:nvPr/>
            </p:nvSpPr>
            <p:spPr bwMode="auto">
              <a:xfrm>
                <a:off x="2068" y="2762"/>
                <a:ext cx="693" cy="360"/>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8" name="Rounded Rectangular Callout 17"/>
            <p:cNvSpPr/>
            <p:nvPr/>
          </p:nvSpPr>
          <p:spPr bwMode="auto">
            <a:xfrm>
              <a:off x="3818643" y="4629761"/>
              <a:ext cx="4093194" cy="1499900"/>
            </a:xfrm>
            <a:prstGeom prst="wedgeRoundRectCallout">
              <a:avLst>
                <a:gd name="adj1" fmla="val 58301"/>
                <a:gd name="adj2" fmla="val -2077"/>
                <a:gd name="adj3" fmla="val 16667"/>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algn="ctr" eaLnBrk="0" hangingPunct="0">
                <a:defRPr/>
              </a:pPr>
              <a:r>
                <a:rPr lang="en-CA" dirty="0">
                  <a:effectLst>
                    <a:outerShdw blurRad="38100" dist="38100" dir="2700000" algn="tl">
                      <a:srgbClr val="000000"/>
                    </a:outerShdw>
                  </a:effectLst>
                  <a:cs typeface="+mn-cs"/>
                </a:rPr>
                <a:t>Now a hard one.</a:t>
              </a:r>
              <a:br>
                <a:rPr lang="en-CA" dirty="0">
                  <a:effectLst>
                    <a:outerShdw blurRad="38100" dist="38100" dir="2700000" algn="tl">
                      <a:srgbClr val="000000"/>
                    </a:outerShdw>
                  </a:effectLst>
                  <a:cs typeface="+mn-cs"/>
                </a:rPr>
              </a:br>
              <a:r>
                <a:rPr lang="en-CA" dirty="0">
                  <a:effectLst>
                    <a:outerShdw blurRad="38100" dist="38100" dir="2700000" algn="tl">
                      <a:srgbClr val="000000"/>
                    </a:outerShdw>
                  </a:effectLst>
                  <a:cs typeface="+mn-cs"/>
                </a:rPr>
                <a:t>How do you </a:t>
              </a:r>
              <a:r>
                <a:rPr lang="en-CA">
                  <a:effectLst>
                    <a:outerShdw blurRad="38100" dist="38100" dir="2700000" algn="tl">
                      <a:srgbClr val="000000"/>
                    </a:outerShdw>
                  </a:effectLst>
                  <a:cs typeface="+mn-cs"/>
                </a:rPr>
                <a:t>make something </a:t>
              </a:r>
              <a:r>
                <a:rPr lang="en-CA" dirty="0">
                  <a:effectLst>
                    <a:outerShdw blurRad="38100" dist="38100" dir="2700000" algn="tl">
                      <a:srgbClr val="000000"/>
                    </a:outerShdw>
                  </a:effectLst>
                  <a:cs typeface="+mn-cs"/>
                </a:rPr>
                <a:t>smaller?</a:t>
              </a:r>
            </a:p>
          </p:txBody>
        </p:sp>
      </p:grpSp>
      <p:grpSp>
        <p:nvGrpSpPr>
          <p:cNvPr id="4" name="Group 33"/>
          <p:cNvGrpSpPr>
            <a:grpSpLocks/>
          </p:cNvGrpSpPr>
          <p:nvPr/>
        </p:nvGrpSpPr>
        <p:grpSpPr bwMode="auto">
          <a:xfrm>
            <a:off x="457200" y="5715000"/>
            <a:ext cx="7086600" cy="1033463"/>
            <a:chOff x="457200" y="5715000"/>
            <a:chExt cx="7086600" cy="1033975"/>
          </a:xfrm>
        </p:grpSpPr>
        <p:pic>
          <p:nvPicPr>
            <p:cNvPr id="2868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7200" y="5715000"/>
              <a:ext cx="1143000" cy="103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pic>
          <p:nvPicPr>
            <p:cNvPr id="28685"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8200" y="6422605"/>
              <a:ext cx="228600" cy="2067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sp>
          <p:nvSpPr>
            <p:cNvPr id="39" name="Rounded Rectangular Callout 38"/>
            <p:cNvSpPr/>
            <p:nvPr/>
          </p:nvSpPr>
          <p:spPr bwMode="auto">
            <a:xfrm>
              <a:off x="2133600" y="5762649"/>
              <a:ext cx="5410200" cy="578136"/>
            </a:xfrm>
            <a:prstGeom prst="wedgeRoundRectCallout">
              <a:avLst>
                <a:gd name="adj1" fmla="val -64905"/>
                <a:gd name="adj2" fmla="val 8709"/>
                <a:gd name="adj3" fmla="val 16667"/>
              </a:avLst>
            </a:prstGeom>
            <a:noFill/>
            <a:ln w="25400" cap="sq" cmpd="sng" algn="ctr">
              <a:solidFill>
                <a:schemeClr val="accent2"/>
              </a:solidFill>
              <a:prstDash val="solid"/>
              <a:round/>
              <a:headEnd type="none" w="med" len="med"/>
              <a:tailEnd type="none" w="med" len="med"/>
            </a:ln>
            <a:effectLst/>
          </p:spPr>
          <p:txBody>
            <a:bodyPr lIns="274320" rIns="274320">
              <a:spAutoFit/>
            </a:bodyPr>
            <a:lstStyle/>
            <a:p>
              <a:pPr algn="ctr" eaLnBrk="0" hangingPunct="0">
                <a:defRPr/>
              </a:pPr>
              <a:r>
                <a:rPr lang="en-CA">
                  <a:effectLst>
                    <a:outerShdw blurRad="38100" dist="38100" dir="2700000" algn="tl">
                      <a:srgbClr val="000000"/>
                    </a:outerShdw>
                  </a:effectLst>
                  <a:cs typeface="+mn-cs"/>
                </a:rPr>
                <a:t>This </a:t>
              </a:r>
              <a:r>
                <a:rPr lang="en-CA" dirty="0">
                  <a:effectLst>
                    <a:outerShdw blurRad="38100" dist="38100" dir="2700000" algn="tl">
                      <a:srgbClr val="000000"/>
                    </a:outerShdw>
                  </a:effectLst>
                  <a:cs typeface="+mn-cs"/>
                </a:rPr>
                <a:t>looks fine.</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1349646"/>
                                        </p:tgtEl>
                                        <p:attrNameLst>
                                          <p:attrName>style.visibility</p:attrName>
                                        </p:attrNameLst>
                                      </p:cBhvr>
                                      <p:to>
                                        <p:strVal val="visible"/>
                                      </p:to>
                                    </p:set>
                                    <p:anim calcmode="lin" valueType="num">
                                      <p:cBhvr additive="base">
                                        <p:cTn id="11" dur="500" fill="hold"/>
                                        <p:tgtEl>
                                          <p:spTgt spid="1349646"/>
                                        </p:tgtEl>
                                        <p:attrNameLst>
                                          <p:attrName>ppt_x</p:attrName>
                                        </p:attrNameLst>
                                      </p:cBhvr>
                                      <p:tavLst>
                                        <p:tav tm="0">
                                          <p:val>
                                            <p:strVal val="1+#ppt_w/2"/>
                                          </p:val>
                                        </p:tav>
                                        <p:tav tm="100000">
                                          <p:val>
                                            <p:strVal val="#ppt_x"/>
                                          </p:val>
                                        </p:tav>
                                      </p:tavLst>
                                    </p:anim>
                                    <p:anim calcmode="lin" valueType="num">
                                      <p:cBhvr additive="base">
                                        <p:cTn id="12" dur="500" fill="hold"/>
                                        <p:tgtEl>
                                          <p:spTgt spid="1349646"/>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additive="base">
                                        <p:cTn id="17" dur="500" fill="hold"/>
                                        <p:tgtEl>
                                          <p:spTgt spid="10"/>
                                        </p:tgtEl>
                                        <p:attrNameLst>
                                          <p:attrName>ppt_x</p:attrName>
                                        </p:attrNameLst>
                                      </p:cBhvr>
                                      <p:tavLst>
                                        <p:tav tm="0">
                                          <p:val>
                                            <p:strVal val="#ppt_x"/>
                                          </p:val>
                                        </p:tav>
                                        <p:tav tm="100000">
                                          <p:val>
                                            <p:strVal val="#ppt_x"/>
                                          </p:val>
                                        </p:tav>
                                      </p:tavLst>
                                    </p:anim>
                                    <p:anim calcmode="lin" valueType="num">
                                      <p:cBhvr additive="base">
                                        <p:cTn id="1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anim calcmode="lin" valueType="num">
                                      <p:cBhvr additive="base">
                                        <p:cTn id="23" dur="500" fill="hold"/>
                                        <p:tgtEl>
                                          <p:spTgt spid="8"/>
                                        </p:tgtEl>
                                        <p:attrNameLst>
                                          <p:attrName>ppt_x</p:attrName>
                                        </p:attrNameLst>
                                      </p:cBhvr>
                                      <p:tavLst>
                                        <p:tav tm="0">
                                          <p:val>
                                            <p:strVal val="#ppt_x"/>
                                          </p:val>
                                        </p:tav>
                                        <p:tav tm="100000">
                                          <p:val>
                                            <p:strVal val="#ppt_x"/>
                                          </p:val>
                                        </p:tav>
                                      </p:tavLst>
                                    </p:anim>
                                    <p:anim calcmode="lin" valueType="num">
                                      <p:cBhvr additive="base">
                                        <p:cTn id="24"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11"/>
                                        </p:tgtEl>
                                        <p:attrNameLst>
                                          <p:attrName>style.visibility</p:attrName>
                                        </p:attrNameLst>
                                      </p:cBhvr>
                                      <p:to>
                                        <p:strVal val="visible"/>
                                      </p:to>
                                    </p:set>
                                    <p:anim calcmode="lin" valueType="num">
                                      <p:cBhvr additive="base">
                                        <p:cTn id="29" dur="500" fill="hold"/>
                                        <p:tgtEl>
                                          <p:spTgt spid="11"/>
                                        </p:tgtEl>
                                        <p:attrNameLst>
                                          <p:attrName>ppt_x</p:attrName>
                                        </p:attrNameLst>
                                      </p:cBhvr>
                                      <p:tavLst>
                                        <p:tav tm="0">
                                          <p:val>
                                            <p:strVal val="#ppt_x"/>
                                          </p:val>
                                        </p:tav>
                                        <p:tav tm="100000">
                                          <p:val>
                                            <p:strVal val="#ppt_x"/>
                                          </p:val>
                                        </p:tav>
                                      </p:tavLst>
                                    </p:anim>
                                    <p:anim calcmode="lin" valueType="num">
                                      <p:cBhvr additive="base">
                                        <p:cTn id="30"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12"/>
                                        </p:tgtEl>
                                        <p:attrNameLst>
                                          <p:attrName>style.visibility</p:attrName>
                                        </p:attrNameLst>
                                      </p:cBhvr>
                                      <p:to>
                                        <p:strVal val="visible"/>
                                      </p:to>
                                    </p:set>
                                    <p:anim calcmode="lin" valueType="num">
                                      <p:cBhvr additive="base">
                                        <p:cTn id="35" dur="500" fill="hold"/>
                                        <p:tgtEl>
                                          <p:spTgt spid="12"/>
                                        </p:tgtEl>
                                        <p:attrNameLst>
                                          <p:attrName>ppt_x</p:attrName>
                                        </p:attrNameLst>
                                      </p:cBhvr>
                                      <p:tavLst>
                                        <p:tav tm="0">
                                          <p:val>
                                            <p:strVal val="#ppt_x"/>
                                          </p:val>
                                        </p:tav>
                                        <p:tav tm="100000">
                                          <p:val>
                                            <p:strVal val="#ppt_x"/>
                                          </p:val>
                                        </p:tav>
                                      </p:tavLst>
                                    </p:anim>
                                    <p:anim calcmode="lin" valueType="num">
                                      <p:cBhvr additive="base">
                                        <p:cTn id="36"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4" fill="hold" nodeType="clickEffect">
                                  <p:stCondLst>
                                    <p:cond delay="0"/>
                                  </p:stCondLst>
                                  <p:childTnLst>
                                    <p:set>
                                      <p:cBhvr>
                                        <p:cTn id="40" dur="1" fill="hold">
                                          <p:stCondLst>
                                            <p:cond delay="0"/>
                                          </p:stCondLst>
                                        </p:cTn>
                                        <p:tgtEl>
                                          <p:spTgt spid="4"/>
                                        </p:tgtEl>
                                        <p:attrNameLst>
                                          <p:attrName>style.visibility</p:attrName>
                                        </p:attrNameLst>
                                      </p:cBhvr>
                                      <p:to>
                                        <p:strVal val="visible"/>
                                      </p:to>
                                    </p:set>
                                    <p:anim calcmode="lin" valueType="num">
                                      <p:cBhvr additive="base">
                                        <p:cTn id="41" dur="500" fill="hold"/>
                                        <p:tgtEl>
                                          <p:spTgt spid="4"/>
                                        </p:tgtEl>
                                        <p:attrNameLst>
                                          <p:attrName>ppt_x</p:attrName>
                                        </p:attrNameLst>
                                      </p:cBhvr>
                                      <p:tavLst>
                                        <p:tav tm="0">
                                          <p:val>
                                            <p:strVal val="#ppt_x"/>
                                          </p:val>
                                        </p:tav>
                                        <p:tav tm="100000">
                                          <p:val>
                                            <p:strVal val="#ppt_x"/>
                                          </p:val>
                                        </p:tav>
                                      </p:tavLst>
                                    </p:anim>
                                    <p:anim calcmode="lin" valueType="num">
                                      <p:cBhvr additive="base">
                                        <p:cTn id="4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9646" grpId="0"/>
      <p:bldP spid="8" grpId="0"/>
      <p:bldP spid="10" grpId="0"/>
      <p:bldP spid="11" grpId="0"/>
      <p:bldP spid="12" grpId="0"/>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82"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to </a:t>
            </a:r>
            <a:r>
              <a:rPr lang="en-US" sz="3600" b="1" dirty="0">
                <a:solidFill>
                  <a:schemeClr val="tx2"/>
                </a:solidFill>
                <a:effectLst>
                  <a:outerShdw blurRad="38100" dist="38100" dir="2700000" algn="tl">
                    <a:srgbClr val="000000"/>
                  </a:outerShdw>
                </a:effectLst>
                <a:latin typeface="Arial Rounded MT Bold" pitchFamily="34" charset="0"/>
                <a:cs typeface="+mn-cs"/>
              </a:rPr>
              <a:t>Grammar</a:t>
            </a:r>
          </a:p>
        </p:txBody>
      </p:sp>
      <p:sp>
        <p:nvSpPr>
          <p:cNvPr id="61" name="Rectangle 60"/>
          <p:cNvSpPr/>
          <p:nvPr/>
        </p:nvSpPr>
        <p:spPr>
          <a:xfrm>
            <a:off x="6816725" y="1114425"/>
            <a:ext cx="385763" cy="523875"/>
          </a:xfrm>
          <a:prstGeom prst="rect">
            <a:avLst/>
          </a:prstGeom>
        </p:spPr>
        <p:txBody>
          <a:bodyPr wrap="none">
            <a:spAutoFit/>
          </a:bodyPr>
          <a:lstStyle/>
          <a:p>
            <a:pPr eaLnBrk="0" hangingPunct="0">
              <a:defRPr/>
            </a:pPr>
            <a:r>
              <a:rPr lang="en-US" dirty="0">
                <a:effectLst>
                  <a:outerShdw blurRad="38100" dist="38100" dir="2700000" algn="tl">
                    <a:srgbClr val="000000"/>
                  </a:outerShdw>
                </a:effectLst>
                <a:cs typeface="+mn-cs"/>
              </a:rPr>
              <a:t>S</a:t>
            </a:r>
            <a:endParaRPr lang="en-CA" dirty="0">
              <a:effectLst>
                <a:outerShdw blurRad="38100" dist="38100" dir="2700000" algn="tl">
                  <a:srgbClr val="000000">
                    <a:alpha val="43137"/>
                  </a:srgbClr>
                </a:outerShdw>
              </a:effectLst>
              <a:cs typeface="+mn-cs"/>
            </a:endParaRPr>
          </a:p>
        </p:txBody>
      </p:sp>
      <p:sp>
        <p:nvSpPr>
          <p:cNvPr id="101" name="Rectangle 100"/>
          <p:cNvSpPr/>
          <p:nvPr/>
        </p:nvSpPr>
        <p:spPr>
          <a:xfrm>
            <a:off x="76200" y="1143000"/>
            <a:ext cx="1087438" cy="523875"/>
          </a:xfrm>
          <a:prstGeom prst="rect">
            <a:avLst/>
          </a:prstGeom>
        </p:spPr>
        <p:txBody>
          <a:bodyPr wrap="none">
            <a:spAutoFit/>
          </a:bodyPr>
          <a:lstStyle/>
          <a:p>
            <a:pPr eaLnBrk="0" hangingPunct="0">
              <a:buFont typeface="Arial" pitchFamily="34" charset="0"/>
              <a:buChar char="•"/>
              <a:defRPr/>
            </a:pPr>
            <a:r>
              <a:rPr lang="en-US">
                <a:effectLst>
                  <a:outerShdw blurRad="38100" dist="38100" dir="2700000" algn="tl">
                    <a:srgbClr val="000000"/>
                  </a:outerShdw>
                </a:effectLst>
                <a:cs typeface="+mn-cs"/>
              </a:rPr>
              <a:t>Start:</a:t>
            </a:r>
            <a:endParaRPr lang="en-US" dirty="0">
              <a:effectLst>
                <a:outerShdw blurRad="38100" dist="38100" dir="2700000" algn="tl">
                  <a:srgbClr val="000000"/>
                </a:outerShdw>
              </a:effectLst>
              <a:cs typeface="+mn-cs"/>
            </a:endParaRPr>
          </a:p>
        </p:txBody>
      </p:sp>
      <p:sp>
        <p:nvSpPr>
          <p:cNvPr id="57" name="Rectangle 56"/>
          <p:cNvSpPr/>
          <p:nvPr/>
        </p:nvSpPr>
        <p:spPr bwMode="auto">
          <a:xfrm>
            <a:off x="76200" y="609600"/>
            <a:ext cx="2308225" cy="523875"/>
          </a:xfrm>
          <a:prstGeom prst="rect">
            <a:avLst/>
          </a:prstGeom>
        </p:spPr>
        <p:txBody>
          <a:bodyPr wrap="none">
            <a:spAutoFit/>
          </a:bodyPr>
          <a:lstStyle/>
          <a:p>
            <a:pPr eaLnBrk="0" hangingPunct="0">
              <a:defRPr/>
            </a:pPr>
            <a:r>
              <a:rPr lang="en-US" u="sng" dirty="0">
                <a:solidFill>
                  <a:schemeClr val="tx2"/>
                </a:solidFill>
                <a:effectLst>
                  <a:outerShdw blurRad="38100" dist="38100" dir="2700000" algn="tl">
                    <a:srgbClr val="000000"/>
                  </a:outerShdw>
                </a:effectLst>
                <a:cs typeface="+mn-cs"/>
              </a:rPr>
              <a:t>Our Grammar:</a:t>
            </a:r>
            <a:endParaRPr lang="en-CA" u="sng" dirty="0">
              <a:solidFill>
                <a:schemeClr val="tx2"/>
              </a:solidFill>
              <a:effectLst>
                <a:outerShdw blurRad="38100" dist="38100" dir="2700000" algn="tl">
                  <a:srgbClr val="000000">
                    <a:alpha val="43137"/>
                  </a:srgbClr>
                </a:outerShdw>
              </a:effectLst>
              <a:cs typeface="+mn-cs"/>
            </a:endParaRPr>
          </a:p>
        </p:txBody>
      </p:sp>
      <p:sp>
        <p:nvSpPr>
          <p:cNvPr id="60" name="Text Box 43"/>
          <p:cNvSpPr txBox="1">
            <a:spLocks noChangeArrowheads="1"/>
          </p:cNvSpPr>
          <p:nvPr/>
        </p:nvSpPr>
        <p:spPr bwMode="auto">
          <a:xfrm>
            <a:off x="4953000" y="1828800"/>
            <a:ext cx="4953000" cy="523875"/>
          </a:xfrm>
          <a:prstGeom prst="rect">
            <a:avLst/>
          </a:prstGeom>
          <a:noFill/>
          <a:ln w="38100" cap="sq">
            <a:noFill/>
            <a:miter lim="800000"/>
            <a:headEnd/>
            <a:tailEnd/>
          </a:ln>
          <a:effectLst/>
        </p:spPr>
        <p:txBody>
          <a:bodyPr lIns="274320" rIns="274320">
            <a:spAutoFit/>
          </a:bodyPr>
          <a:lstStyle/>
          <a:p>
            <a:pPr eaLnBrk="0" hangingPunct="0">
              <a:defRPr/>
            </a:pPr>
            <a:r>
              <a:rPr lang="en-US" dirty="0">
                <a:effectLst>
                  <a:outerShdw blurRad="38100" dist="38100" dir="2700000" algn="tl">
                    <a:srgbClr val="000000"/>
                  </a:outerShdw>
                </a:effectLst>
                <a:cs typeface="+mn-cs"/>
              </a:rPr>
              <a:t>1011010 </a:t>
            </a:r>
            <a:r>
              <a:rPr lang="en-US">
                <a:effectLst>
                  <a:outerShdw blurRad="38100" dist="38100" dir="2700000" algn="tl">
                    <a:srgbClr val="000000"/>
                  </a:outerShdw>
                </a:effectLst>
                <a:cs typeface="+mn-cs"/>
                <a:sym typeface="Symbol"/>
              </a:rPr>
              <a:t>Q</a:t>
            </a:r>
            <a:r>
              <a:rPr lang="en-US" baseline="-25000">
                <a:effectLst>
                  <a:outerShdw blurRad="38100" dist="38100" dir="2700000" algn="tl">
                    <a:srgbClr val="000000"/>
                  </a:outerShdw>
                </a:effectLst>
                <a:cs typeface="+mn-cs"/>
                <a:sym typeface="Symbol"/>
              </a:rPr>
              <a:t>start</a:t>
            </a:r>
            <a:r>
              <a:rPr lang="en-US">
                <a:effectLst>
                  <a:outerShdw blurRad="38100" dist="38100" dir="2700000" algn="tl">
                    <a:srgbClr val="000000"/>
                  </a:outerShdw>
                </a:effectLst>
                <a:cs typeface="+mn-cs"/>
              </a:rPr>
              <a:t>1011010</a:t>
            </a:r>
            <a:r>
              <a:rPr lang="en-US" dirty="0">
                <a:effectLst>
                  <a:outerShdw blurRad="38100" dist="38100" dir="2700000" algn="tl">
                    <a:srgbClr val="000000"/>
                  </a:outerShdw>
                </a:effectLst>
                <a:cs typeface="+mn-cs"/>
                <a:sym typeface="Symbol"/>
              </a:rPr>
              <a:t></a:t>
            </a:r>
            <a:endParaRPr lang="en-US" dirty="0">
              <a:effectLst>
                <a:outerShdw blurRad="38100" dist="38100" dir="2700000" algn="tl">
                  <a:srgbClr val="000000"/>
                </a:outerShdw>
              </a:effectLst>
              <a:cs typeface="+mn-cs"/>
            </a:endParaRPr>
          </a:p>
        </p:txBody>
      </p:sp>
      <p:sp>
        <p:nvSpPr>
          <p:cNvPr id="67" name="Freeform 66"/>
          <p:cNvSpPr/>
          <p:nvPr/>
        </p:nvSpPr>
        <p:spPr bwMode="auto">
          <a:xfrm>
            <a:off x="7002463" y="1571625"/>
            <a:ext cx="46037" cy="360363"/>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63500"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1" name="Rectangle 20"/>
          <p:cNvSpPr/>
          <p:nvPr/>
        </p:nvSpPr>
        <p:spPr bwMode="auto">
          <a:xfrm>
            <a:off x="6283325" y="704850"/>
            <a:ext cx="1717675" cy="523875"/>
          </a:xfrm>
          <a:prstGeom prst="rect">
            <a:avLst/>
          </a:prstGeom>
        </p:spPr>
        <p:txBody>
          <a:bodyPr wrap="none">
            <a:spAutoFit/>
          </a:bodyPr>
          <a:lstStyle/>
          <a:p>
            <a:pPr eaLnBrk="0" hangingPunct="0">
              <a:defRPr/>
            </a:pPr>
            <a:r>
              <a:rPr lang="en-US" u="sng">
                <a:solidFill>
                  <a:schemeClr val="tx2"/>
                </a:solidFill>
                <a:effectLst>
                  <a:outerShdw blurRad="38100" dist="38100" dir="2700000" algn="tl">
                    <a:srgbClr val="000000"/>
                  </a:outerShdw>
                </a:effectLst>
                <a:cs typeface="+mn-cs"/>
              </a:rPr>
              <a:t>Generates</a:t>
            </a:r>
            <a:r>
              <a:rPr lang="en-US" u="sng" dirty="0">
                <a:solidFill>
                  <a:schemeClr val="tx2"/>
                </a:solidFill>
                <a:effectLst>
                  <a:outerShdw blurRad="38100" dist="38100" dir="2700000" algn="tl">
                    <a:srgbClr val="000000"/>
                  </a:outerShdw>
                </a:effectLst>
                <a:cs typeface="+mn-cs"/>
              </a:rPr>
              <a:t>:</a:t>
            </a:r>
          </a:p>
        </p:txBody>
      </p:sp>
      <p:sp>
        <p:nvSpPr>
          <p:cNvPr id="25" name="Rectangle 24"/>
          <p:cNvSpPr/>
          <p:nvPr/>
        </p:nvSpPr>
        <p:spPr>
          <a:xfrm>
            <a:off x="1143000" y="1143000"/>
            <a:ext cx="2590800" cy="523875"/>
          </a:xfrm>
          <a:prstGeom prst="rect">
            <a:avLst/>
          </a:prstGeom>
        </p:spPr>
        <p:txBody>
          <a:bodyPr>
            <a:spAutoFit/>
          </a:bodyPr>
          <a:lstStyle/>
          <a:p>
            <a:pPr eaLnBrk="0" hangingPunct="0">
              <a:defRPr/>
            </a:pPr>
            <a:r>
              <a:rPr lang="en-US">
                <a:effectLst>
                  <a:outerShdw blurRad="38100" dist="38100" dir="2700000" algn="tl">
                    <a:srgbClr val="000000"/>
                  </a:outerShdw>
                </a:effectLst>
                <a:cs typeface="+mn-cs"/>
                <a:sym typeface="Symbol"/>
              </a:rPr>
              <a:t>See assignment.</a:t>
            </a:r>
            <a:endParaRPr lang="en-US" dirty="0">
              <a:effectLst>
                <a:outerShdw blurRad="38100" dist="38100" dir="2700000" algn="tl">
                  <a:srgbClr val="000000"/>
                </a:outerShdw>
              </a:effectLst>
              <a:cs typeface="+mn-cs"/>
              <a:sym typeface="Wingdings" pitchFamily="2" charset="2"/>
            </a:endParaRPr>
          </a:p>
        </p:txBody>
      </p:sp>
      <p:sp>
        <p:nvSpPr>
          <p:cNvPr id="22" name="Rectangle 3"/>
          <p:cNvSpPr>
            <a:spLocks noChangeArrowheads="1"/>
          </p:cNvSpPr>
          <p:nvPr/>
        </p:nvSpPr>
        <p:spPr bwMode="auto">
          <a:xfrm>
            <a:off x="1371600" y="2524125"/>
            <a:ext cx="1681163" cy="523875"/>
          </a:xfrm>
          <a:prstGeom prst="rect">
            <a:avLst/>
          </a:prstGeom>
          <a:noFill/>
          <a:ln w="38100" cap="sq">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sym typeface="Symbol"/>
              </a:rPr>
              <a:t>  </a:t>
            </a:r>
            <a:r>
              <a:rPr lang="en-US" dirty="0">
                <a:effectLst>
                  <a:outerShdw blurRad="38100" dist="38100" dir="2700000" algn="tl">
                    <a:srgbClr val="000000"/>
                  </a:outerShdw>
                </a:effectLst>
                <a:cs typeface="+mn-cs"/>
                <a:sym typeface="Wingdings" pitchFamily="2" charset="2"/>
              </a:rPr>
              <a:t>  b</a:t>
            </a:r>
            <a:r>
              <a:rPr lang="en-US" dirty="0">
                <a:effectLst>
                  <a:outerShdw blurRad="38100" dist="38100" dir="2700000" algn="tl">
                    <a:srgbClr val="000000"/>
                  </a:outerShdw>
                </a:effectLst>
                <a:cs typeface="+mn-cs"/>
                <a:sym typeface="Symbol"/>
              </a:rPr>
              <a:t></a:t>
            </a:r>
            <a:endParaRPr lang="en-US" dirty="0">
              <a:effectLst>
                <a:outerShdw blurRad="38100" dist="38100" dir="2700000" algn="tl">
                  <a:srgbClr val="000000"/>
                </a:outerShdw>
              </a:effectLst>
              <a:cs typeface="+mn-cs"/>
            </a:endParaRPr>
          </a:p>
        </p:txBody>
      </p:sp>
      <p:grpSp>
        <p:nvGrpSpPr>
          <p:cNvPr id="2" name="Group 71"/>
          <p:cNvGrpSpPr>
            <a:grpSpLocks/>
          </p:cNvGrpSpPr>
          <p:nvPr/>
        </p:nvGrpSpPr>
        <p:grpSpPr bwMode="auto">
          <a:xfrm>
            <a:off x="101600" y="1981200"/>
            <a:ext cx="9499600" cy="1219200"/>
            <a:chOff x="101600" y="1981200"/>
            <a:chExt cx="9499600" cy="1219200"/>
          </a:xfrm>
        </p:grpSpPr>
        <p:sp>
          <p:nvSpPr>
            <p:cNvPr id="23" name="Rectangle 22"/>
            <p:cNvSpPr/>
            <p:nvPr/>
          </p:nvSpPr>
          <p:spPr>
            <a:xfrm>
              <a:off x="101600" y="1981200"/>
              <a:ext cx="1404938" cy="523875"/>
            </a:xfrm>
            <a:prstGeom prst="rect">
              <a:avLst/>
            </a:prstGeom>
          </p:spPr>
          <p:txBody>
            <a:bodyPr wrap="none">
              <a:spAutoFit/>
            </a:bodyPr>
            <a:lstStyle/>
            <a:p>
              <a:pPr eaLnBrk="0" hangingPunct="0">
                <a:buFont typeface="Arial" pitchFamily="34" charset="0"/>
                <a:buChar char="•"/>
                <a:defRPr/>
              </a:pPr>
              <a:r>
                <a:rPr lang="en-US" dirty="0">
                  <a:effectLst>
                    <a:outerShdw blurRad="38100" dist="38100" dir="2700000" algn="tl">
                      <a:srgbClr val="000000"/>
                    </a:outerShdw>
                  </a:effectLst>
                  <a:cs typeface="+mn-cs"/>
                  <a:sym typeface="Wingdings" pitchFamily="2" charset="2"/>
                </a:rPr>
                <a:t>Blanks:</a:t>
              </a:r>
              <a:endParaRPr lang="en-US" dirty="0">
                <a:effectLst>
                  <a:outerShdw blurRad="38100" dist="38100" dir="2700000" algn="tl">
                    <a:srgbClr val="000000"/>
                  </a:outerShdw>
                </a:effectLst>
                <a:cs typeface="+mn-cs"/>
              </a:endParaRPr>
            </a:p>
          </p:txBody>
        </p:sp>
        <p:sp>
          <p:nvSpPr>
            <p:cNvPr id="26" name="Rectangle 25"/>
            <p:cNvSpPr/>
            <p:nvPr/>
          </p:nvSpPr>
          <p:spPr>
            <a:xfrm>
              <a:off x="1447800" y="2005013"/>
              <a:ext cx="3124200" cy="523875"/>
            </a:xfrm>
            <a:prstGeom prst="rect">
              <a:avLst/>
            </a:prstGeom>
          </p:spPr>
          <p:txBody>
            <a:bodyPr>
              <a:spAutoFit/>
            </a:bodyPr>
            <a:lstStyle/>
            <a:p>
              <a:pPr eaLnBrk="0" hangingPunct="0">
                <a:defRPr/>
              </a:pPr>
              <a:r>
                <a:rPr lang="en-US">
                  <a:effectLst>
                    <a:outerShdw blurRad="38100" dist="38100" dir="2700000" algn="tl">
                      <a:srgbClr val="000000"/>
                    </a:outerShdw>
                  </a:effectLst>
                  <a:cs typeface="+mn-cs"/>
                  <a:sym typeface="Symbol"/>
                </a:rPr>
                <a:t>Add trailing </a:t>
              </a:r>
              <a:r>
                <a:rPr lang="en-US" dirty="0">
                  <a:effectLst>
                    <a:outerShdw blurRad="38100" dist="38100" dir="2700000" algn="tl">
                      <a:srgbClr val="000000"/>
                    </a:outerShdw>
                  </a:effectLst>
                  <a:cs typeface="+mn-cs"/>
                  <a:sym typeface="Symbol"/>
                </a:rPr>
                <a:t>blanks.</a:t>
              </a:r>
              <a:endParaRPr lang="en-US" dirty="0">
                <a:effectLst>
                  <a:outerShdw blurRad="38100" dist="38100" dir="2700000" algn="tl">
                    <a:srgbClr val="000000"/>
                  </a:outerShdw>
                </a:effectLst>
                <a:cs typeface="+mn-cs"/>
                <a:sym typeface="Wingdings" pitchFamily="2" charset="2"/>
              </a:endParaRPr>
            </a:p>
          </p:txBody>
        </p:sp>
        <p:sp>
          <p:nvSpPr>
            <p:cNvPr id="27" name="Text Box 43"/>
            <p:cNvSpPr txBox="1">
              <a:spLocks noChangeArrowheads="1"/>
            </p:cNvSpPr>
            <p:nvPr/>
          </p:nvSpPr>
          <p:spPr bwMode="auto">
            <a:xfrm>
              <a:off x="4648200" y="2676525"/>
              <a:ext cx="4953000" cy="523875"/>
            </a:xfrm>
            <a:prstGeom prst="rect">
              <a:avLst/>
            </a:prstGeom>
            <a:noFill/>
            <a:ln w="38100" cap="sq">
              <a:noFill/>
              <a:miter lim="800000"/>
              <a:headEnd/>
              <a:tailEnd/>
            </a:ln>
            <a:effectLst/>
          </p:spPr>
          <p:txBody>
            <a:bodyPr lIns="274320" rIns="274320">
              <a:spAutoFit/>
            </a:bodyPr>
            <a:lstStyle/>
            <a:p>
              <a:pPr eaLnBrk="0" hangingPunct="0">
                <a:defRPr/>
              </a:pPr>
              <a:r>
                <a:rPr lang="en-US" dirty="0">
                  <a:effectLst>
                    <a:outerShdw blurRad="38100" dist="38100" dir="2700000" algn="tl">
                      <a:srgbClr val="000000"/>
                    </a:outerShdw>
                  </a:effectLst>
                  <a:cs typeface="+mn-cs"/>
                </a:rPr>
                <a:t>1011010 </a:t>
              </a:r>
              <a:r>
                <a:rPr lang="en-US">
                  <a:effectLst>
                    <a:outerShdw blurRad="38100" dist="38100" dir="2700000" algn="tl">
                      <a:srgbClr val="000000"/>
                    </a:outerShdw>
                  </a:effectLst>
                  <a:cs typeface="+mn-cs"/>
                  <a:sym typeface="Symbol"/>
                </a:rPr>
                <a:t>Q</a:t>
              </a:r>
              <a:r>
                <a:rPr lang="en-US" baseline="-25000">
                  <a:effectLst>
                    <a:outerShdw blurRad="38100" dist="38100" dir="2700000" algn="tl">
                      <a:srgbClr val="000000"/>
                    </a:outerShdw>
                  </a:effectLst>
                  <a:cs typeface="+mn-cs"/>
                  <a:sym typeface="Symbol"/>
                </a:rPr>
                <a:t>start</a:t>
              </a:r>
              <a:r>
                <a:rPr lang="en-US">
                  <a:effectLst>
                    <a:outerShdw blurRad="38100" dist="38100" dir="2700000" algn="tl">
                      <a:srgbClr val="000000"/>
                    </a:outerShdw>
                  </a:effectLst>
                  <a:cs typeface="+mn-cs"/>
                </a:rPr>
                <a:t>1011010bbbb</a:t>
              </a:r>
              <a:r>
                <a:rPr lang="en-US" dirty="0">
                  <a:effectLst>
                    <a:outerShdw blurRad="38100" dist="38100" dir="2700000" algn="tl">
                      <a:srgbClr val="000000"/>
                    </a:outerShdw>
                  </a:effectLst>
                  <a:cs typeface="+mn-cs"/>
                  <a:sym typeface="Symbol"/>
                </a:rPr>
                <a:t></a:t>
              </a:r>
              <a:endParaRPr lang="en-US" dirty="0">
                <a:effectLst>
                  <a:outerShdw blurRad="38100" dist="38100" dir="2700000" algn="tl">
                    <a:srgbClr val="000000"/>
                  </a:outerShdw>
                </a:effectLst>
                <a:cs typeface="+mn-cs"/>
              </a:endParaRPr>
            </a:p>
          </p:txBody>
        </p:sp>
        <p:sp>
          <p:nvSpPr>
            <p:cNvPr id="28" name="Freeform 27"/>
            <p:cNvSpPr/>
            <p:nvPr/>
          </p:nvSpPr>
          <p:spPr bwMode="auto">
            <a:xfrm>
              <a:off x="7002463" y="2420938"/>
              <a:ext cx="46037" cy="36036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63500"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3" name="Group 74"/>
          <p:cNvGrpSpPr>
            <a:grpSpLocks/>
          </p:cNvGrpSpPr>
          <p:nvPr/>
        </p:nvGrpSpPr>
        <p:grpSpPr bwMode="auto">
          <a:xfrm>
            <a:off x="122238" y="3352800"/>
            <a:ext cx="9859962" cy="1514475"/>
            <a:chOff x="122237" y="3352800"/>
            <a:chExt cx="9859963" cy="1513820"/>
          </a:xfrm>
        </p:grpSpPr>
        <p:sp>
          <p:nvSpPr>
            <p:cNvPr id="31" name="Rectangle 30"/>
            <p:cNvSpPr/>
            <p:nvPr/>
          </p:nvSpPr>
          <p:spPr>
            <a:xfrm>
              <a:off x="122237" y="3579715"/>
              <a:ext cx="4465637" cy="523648"/>
            </a:xfrm>
            <a:prstGeom prst="rect">
              <a:avLst/>
            </a:prstGeom>
          </p:spPr>
          <p:txBody>
            <a:bodyPr wrap="none">
              <a:spAutoFit/>
            </a:bodyPr>
            <a:lstStyle/>
            <a:p>
              <a:pPr eaLnBrk="0" hangingPunct="0">
                <a:buFont typeface="Arial" pitchFamily="34" charset="0"/>
                <a:buChar char="•"/>
                <a:defRPr/>
              </a:pPr>
              <a:r>
                <a:rPr lang="en-US">
                  <a:effectLst>
                    <a:outerShdw blurRad="38100" dist="38100" dir="2700000" algn="tl">
                      <a:srgbClr val="000000"/>
                    </a:outerShdw>
                  </a:effectLst>
                  <a:cs typeface="+mn-cs"/>
                </a:rPr>
                <a:t>Accepting TM Computation</a:t>
              </a:r>
              <a:r>
                <a:rPr lang="en-US" dirty="0">
                  <a:effectLst>
                    <a:outerShdw blurRad="38100" dist="38100" dir="2700000" algn="tl">
                      <a:srgbClr val="000000"/>
                    </a:outerShdw>
                  </a:effectLst>
                  <a:cs typeface="+mn-cs"/>
                </a:rPr>
                <a:t>:</a:t>
              </a:r>
              <a:endParaRPr lang="en-CA" dirty="0">
                <a:effectLst>
                  <a:outerShdw blurRad="38100" dist="38100" dir="2700000" algn="tl">
                    <a:srgbClr val="000000">
                      <a:alpha val="43137"/>
                    </a:srgbClr>
                  </a:outerShdw>
                </a:effectLst>
                <a:cs typeface="+mn-cs"/>
              </a:endParaRPr>
            </a:p>
          </p:txBody>
        </p:sp>
        <p:sp>
          <p:nvSpPr>
            <p:cNvPr id="35" name="Text Box 43"/>
            <p:cNvSpPr txBox="1">
              <a:spLocks noChangeArrowheads="1"/>
            </p:cNvSpPr>
            <p:nvPr/>
          </p:nvSpPr>
          <p:spPr bwMode="auto">
            <a:xfrm>
              <a:off x="5029199" y="4342972"/>
              <a:ext cx="4953001" cy="523648"/>
            </a:xfrm>
            <a:prstGeom prst="rect">
              <a:avLst/>
            </a:prstGeom>
            <a:noFill/>
            <a:ln w="38100" cap="sq">
              <a:noFill/>
              <a:miter lim="800000"/>
              <a:headEnd/>
              <a:tailEnd/>
            </a:ln>
            <a:effectLst/>
          </p:spPr>
          <p:txBody>
            <a:bodyPr lIns="274320" rIns="274320">
              <a:spAutoFit/>
            </a:bodyPr>
            <a:lstStyle/>
            <a:p>
              <a:pPr eaLnBrk="0" hangingPunct="0">
                <a:defRPr/>
              </a:pPr>
              <a:r>
                <a:rPr lang="en-US" dirty="0">
                  <a:effectLst>
                    <a:outerShdw blurRad="38100" dist="38100" dir="2700000" algn="tl">
                      <a:srgbClr val="000000"/>
                    </a:outerShdw>
                  </a:effectLst>
                  <a:cs typeface="+mn-cs"/>
                </a:rPr>
                <a:t>1011010 </a:t>
              </a:r>
              <a:r>
                <a:rPr lang="en-US">
                  <a:effectLst>
                    <a:outerShdw blurRad="38100" dist="38100" dir="2700000" algn="tl">
                      <a:srgbClr val="000000"/>
                    </a:outerShdw>
                  </a:effectLst>
                  <a:cs typeface="+mn-cs"/>
                  <a:sym typeface="Symbol"/>
                </a:rPr>
                <a:t>Q</a:t>
              </a:r>
              <a:r>
                <a:rPr lang="en-US" baseline="-25000">
                  <a:effectLst>
                    <a:outerShdw blurRad="38100" dist="38100" dir="2700000" algn="tl">
                      <a:srgbClr val="000000"/>
                    </a:outerShdw>
                  </a:effectLst>
                  <a:cs typeface="+mn-cs"/>
                  <a:sym typeface="Symbol"/>
                </a:rPr>
                <a:t>accept</a:t>
              </a:r>
              <a:r>
                <a:rPr lang="en-US">
                  <a:effectLst>
                    <a:outerShdw blurRad="38100" dist="38100" dir="2700000" algn="tl">
                      <a:srgbClr val="000000"/>
                    </a:outerShdw>
                  </a:effectLst>
                  <a:cs typeface="+mn-cs"/>
                </a:rPr>
                <a:t>bbbb</a:t>
              </a:r>
              <a:r>
                <a:rPr lang="en-US" dirty="0">
                  <a:effectLst>
                    <a:outerShdw blurRad="38100" dist="38100" dir="2700000" algn="tl">
                      <a:srgbClr val="000000"/>
                    </a:outerShdw>
                  </a:effectLst>
                  <a:cs typeface="+mn-cs"/>
                  <a:sym typeface="Symbol"/>
                </a:rPr>
                <a:t></a:t>
              </a:r>
              <a:endParaRPr lang="en-US" dirty="0">
                <a:effectLst>
                  <a:outerShdw blurRad="38100" dist="38100" dir="2700000" algn="tl">
                    <a:srgbClr val="000000"/>
                  </a:outerShdw>
                </a:effectLst>
                <a:cs typeface="+mn-cs"/>
              </a:endParaRPr>
            </a:p>
          </p:txBody>
        </p:sp>
        <p:sp>
          <p:nvSpPr>
            <p:cNvPr id="36" name="Freeform 35"/>
            <p:cNvSpPr/>
            <p:nvPr/>
          </p:nvSpPr>
          <p:spPr bwMode="auto">
            <a:xfrm>
              <a:off x="6997700" y="3352800"/>
              <a:ext cx="46038" cy="1080620"/>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63500"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4" name="Group 75"/>
          <p:cNvGrpSpPr>
            <a:grpSpLocks/>
          </p:cNvGrpSpPr>
          <p:nvPr/>
        </p:nvGrpSpPr>
        <p:grpSpPr bwMode="auto">
          <a:xfrm>
            <a:off x="88900" y="4632325"/>
            <a:ext cx="9982200" cy="1149350"/>
            <a:chOff x="88900" y="4632980"/>
            <a:chExt cx="9982200" cy="1148040"/>
          </a:xfrm>
        </p:grpSpPr>
        <p:sp>
          <p:nvSpPr>
            <p:cNvPr id="40" name="Text Box 43"/>
            <p:cNvSpPr txBox="1">
              <a:spLocks noChangeArrowheads="1"/>
            </p:cNvSpPr>
            <p:nvPr/>
          </p:nvSpPr>
          <p:spPr bwMode="auto">
            <a:xfrm>
              <a:off x="5118100" y="5257742"/>
              <a:ext cx="4953000" cy="523278"/>
            </a:xfrm>
            <a:prstGeom prst="rect">
              <a:avLst/>
            </a:prstGeom>
            <a:noFill/>
            <a:ln w="38100" cap="sq">
              <a:noFill/>
              <a:miter lim="800000"/>
              <a:headEnd/>
              <a:tailEnd/>
            </a:ln>
            <a:effectLst/>
          </p:spPr>
          <p:txBody>
            <a:bodyPr lIns="274320" rIns="274320">
              <a:spAutoFit/>
            </a:bodyPr>
            <a:lstStyle/>
            <a:p>
              <a:pPr eaLnBrk="0" hangingPunct="0">
                <a:defRPr/>
              </a:pPr>
              <a:r>
                <a:rPr lang="en-US" dirty="0">
                  <a:effectLst>
                    <a:outerShdw blurRad="38100" dist="38100" dir="2700000" algn="tl">
                      <a:srgbClr val="000000"/>
                    </a:outerShdw>
                  </a:effectLst>
                  <a:cs typeface="+mn-cs"/>
                </a:rPr>
                <a:t>1011010 </a:t>
              </a:r>
              <a:r>
                <a:rPr lang="en-US">
                  <a:effectLst>
                    <a:outerShdw blurRad="38100" dist="38100" dir="2700000" algn="tl">
                      <a:srgbClr val="000000"/>
                    </a:outerShdw>
                  </a:effectLst>
                  <a:cs typeface="+mn-cs"/>
                  <a:sym typeface="Symbol"/>
                </a:rPr>
                <a:t>Q</a:t>
              </a:r>
              <a:r>
                <a:rPr lang="en-US" baseline="-25000">
                  <a:effectLst>
                    <a:outerShdw blurRad="38100" dist="38100" dir="2700000" algn="tl">
                      <a:srgbClr val="000000"/>
                    </a:outerShdw>
                  </a:effectLst>
                  <a:cs typeface="+mn-cs"/>
                  <a:sym typeface="Symbol"/>
                </a:rPr>
                <a:t>accept</a:t>
              </a:r>
              <a:r>
                <a:rPr lang="en-US">
                  <a:effectLst>
                    <a:outerShdw blurRad="38100" dist="38100" dir="2700000" algn="tl">
                      <a:srgbClr val="000000"/>
                    </a:outerShdw>
                  </a:effectLst>
                  <a:cs typeface="+mn-cs"/>
                  <a:sym typeface="Symbol"/>
                </a:rPr>
                <a:t></a:t>
              </a:r>
              <a:endParaRPr lang="en-US" dirty="0">
                <a:effectLst>
                  <a:outerShdw blurRad="38100" dist="38100" dir="2700000" algn="tl">
                    <a:srgbClr val="000000"/>
                  </a:outerShdw>
                </a:effectLst>
                <a:cs typeface="+mn-cs"/>
              </a:endParaRPr>
            </a:p>
          </p:txBody>
        </p:sp>
        <p:sp>
          <p:nvSpPr>
            <p:cNvPr id="43" name="Rectangle 42"/>
            <p:cNvSpPr/>
            <p:nvPr/>
          </p:nvSpPr>
          <p:spPr>
            <a:xfrm>
              <a:off x="88900" y="4632980"/>
              <a:ext cx="1404938" cy="523278"/>
            </a:xfrm>
            <a:prstGeom prst="rect">
              <a:avLst/>
            </a:prstGeom>
          </p:spPr>
          <p:txBody>
            <a:bodyPr wrap="none">
              <a:spAutoFit/>
            </a:bodyPr>
            <a:lstStyle/>
            <a:p>
              <a:pPr eaLnBrk="0" hangingPunct="0">
                <a:buFont typeface="Arial" pitchFamily="34" charset="0"/>
                <a:buChar char="•"/>
                <a:defRPr/>
              </a:pPr>
              <a:r>
                <a:rPr lang="en-US" dirty="0">
                  <a:effectLst>
                    <a:outerShdw blurRad="38100" dist="38100" dir="2700000" algn="tl">
                      <a:srgbClr val="000000"/>
                    </a:outerShdw>
                  </a:effectLst>
                  <a:cs typeface="+mn-cs"/>
                  <a:sym typeface="Wingdings" pitchFamily="2" charset="2"/>
                </a:rPr>
                <a:t>Blanks:</a:t>
              </a:r>
              <a:endParaRPr lang="en-US" dirty="0">
                <a:effectLst>
                  <a:outerShdw blurRad="38100" dist="38100" dir="2700000" algn="tl">
                    <a:srgbClr val="000000"/>
                  </a:outerShdw>
                </a:effectLst>
                <a:cs typeface="+mn-cs"/>
              </a:endParaRPr>
            </a:p>
          </p:txBody>
        </p:sp>
        <p:sp>
          <p:nvSpPr>
            <p:cNvPr id="44" name="Rectangle 43"/>
            <p:cNvSpPr/>
            <p:nvPr/>
          </p:nvSpPr>
          <p:spPr>
            <a:xfrm>
              <a:off x="1435100" y="4656766"/>
              <a:ext cx="3911600" cy="523278"/>
            </a:xfrm>
            <a:prstGeom prst="rect">
              <a:avLst/>
            </a:prstGeom>
          </p:spPr>
          <p:txBody>
            <a:bodyPr>
              <a:spAutoFit/>
            </a:bodyPr>
            <a:lstStyle/>
            <a:p>
              <a:pPr eaLnBrk="0" hangingPunct="0">
                <a:defRPr/>
              </a:pPr>
              <a:r>
                <a:rPr lang="en-US">
                  <a:effectLst>
                    <a:outerShdw blurRad="38100" dist="38100" dir="2700000" algn="tl">
                      <a:srgbClr val="000000"/>
                    </a:outerShdw>
                  </a:effectLst>
                  <a:cs typeface="+mn-cs"/>
                  <a:sym typeface="Symbol"/>
                </a:rPr>
                <a:t>Remove trailing </a:t>
              </a:r>
              <a:r>
                <a:rPr lang="en-US" dirty="0">
                  <a:effectLst>
                    <a:outerShdw blurRad="38100" dist="38100" dir="2700000" algn="tl">
                      <a:srgbClr val="000000"/>
                    </a:outerShdw>
                  </a:effectLst>
                  <a:cs typeface="+mn-cs"/>
                  <a:sym typeface="Symbol"/>
                </a:rPr>
                <a:t>blanks.</a:t>
              </a:r>
              <a:endParaRPr lang="en-US" dirty="0">
                <a:effectLst>
                  <a:outerShdw blurRad="38100" dist="38100" dir="2700000" algn="tl">
                    <a:srgbClr val="000000"/>
                  </a:outerShdw>
                </a:effectLst>
                <a:cs typeface="+mn-cs"/>
                <a:sym typeface="Wingdings" pitchFamily="2" charset="2"/>
              </a:endParaRPr>
            </a:p>
          </p:txBody>
        </p:sp>
        <p:sp>
          <p:nvSpPr>
            <p:cNvPr id="51" name="Freeform 50"/>
            <p:cNvSpPr/>
            <p:nvPr/>
          </p:nvSpPr>
          <p:spPr bwMode="auto">
            <a:xfrm>
              <a:off x="6964363" y="4948533"/>
              <a:ext cx="46037" cy="359951"/>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63500"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53" name="Rectangle 3"/>
          <p:cNvSpPr>
            <a:spLocks noChangeArrowheads="1"/>
          </p:cNvSpPr>
          <p:nvPr/>
        </p:nvSpPr>
        <p:spPr bwMode="auto">
          <a:xfrm>
            <a:off x="1366838" y="5113338"/>
            <a:ext cx="1681162" cy="523875"/>
          </a:xfrm>
          <a:prstGeom prst="rect">
            <a:avLst/>
          </a:prstGeom>
          <a:noFill/>
          <a:ln w="38100" cap="sq">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sym typeface="Symbol"/>
              </a:rPr>
              <a:t>b  </a:t>
            </a:r>
            <a:r>
              <a:rPr lang="en-US" dirty="0">
                <a:effectLst>
                  <a:outerShdw blurRad="38100" dist="38100" dir="2700000" algn="tl">
                    <a:srgbClr val="000000"/>
                  </a:outerShdw>
                </a:effectLst>
                <a:cs typeface="+mn-cs"/>
                <a:sym typeface="Wingdings" pitchFamily="2" charset="2"/>
              </a:rPr>
              <a:t>  </a:t>
            </a:r>
            <a:r>
              <a:rPr lang="en-US" dirty="0">
                <a:effectLst>
                  <a:outerShdw blurRad="38100" dist="38100" dir="2700000" algn="tl">
                    <a:srgbClr val="000000"/>
                  </a:outerShdw>
                </a:effectLst>
                <a:cs typeface="+mn-cs"/>
                <a:sym typeface="Symbol"/>
              </a:rPr>
              <a:t></a:t>
            </a:r>
            <a:endParaRPr lang="en-US" dirty="0">
              <a:effectLst>
                <a:outerShdw blurRad="38100" dist="38100" dir="2700000" algn="tl">
                  <a:srgbClr val="000000"/>
                </a:outerShdw>
              </a:effectLst>
              <a:cs typeface="+mn-cs"/>
            </a:endParaRPr>
          </a:p>
        </p:txBody>
      </p:sp>
      <p:grpSp>
        <p:nvGrpSpPr>
          <p:cNvPr id="5" name="Group 76"/>
          <p:cNvGrpSpPr>
            <a:grpSpLocks/>
          </p:cNvGrpSpPr>
          <p:nvPr/>
        </p:nvGrpSpPr>
        <p:grpSpPr bwMode="auto">
          <a:xfrm>
            <a:off x="76200" y="5800725"/>
            <a:ext cx="7848600" cy="996950"/>
            <a:chOff x="76200" y="5801380"/>
            <a:chExt cx="7848600" cy="995640"/>
          </a:xfrm>
        </p:grpSpPr>
        <p:sp>
          <p:nvSpPr>
            <p:cNvPr id="56" name="Text Box 43"/>
            <p:cNvSpPr txBox="1">
              <a:spLocks noChangeArrowheads="1"/>
            </p:cNvSpPr>
            <p:nvPr/>
          </p:nvSpPr>
          <p:spPr bwMode="auto">
            <a:xfrm>
              <a:off x="6019800" y="6273833"/>
              <a:ext cx="1905000" cy="523187"/>
            </a:xfrm>
            <a:prstGeom prst="rect">
              <a:avLst/>
            </a:prstGeom>
            <a:noFill/>
            <a:ln w="38100" cap="sq">
              <a:noFill/>
              <a:miter lim="800000"/>
              <a:headEnd/>
              <a:tailEnd/>
            </a:ln>
            <a:effectLst/>
          </p:spPr>
          <p:txBody>
            <a:bodyPr lIns="274320" rIns="274320">
              <a:spAutoFit/>
            </a:bodyPr>
            <a:lstStyle/>
            <a:p>
              <a:pPr eaLnBrk="0" hangingPunct="0">
                <a:defRPr/>
              </a:pPr>
              <a:r>
                <a:rPr lang="en-US" dirty="0">
                  <a:effectLst>
                    <a:outerShdw blurRad="38100" dist="38100" dir="2700000" algn="tl">
                      <a:srgbClr val="000000"/>
                    </a:outerShdw>
                  </a:effectLst>
                  <a:cs typeface="+mn-cs"/>
                </a:rPr>
                <a:t>1011010</a:t>
              </a:r>
            </a:p>
          </p:txBody>
        </p:sp>
        <p:sp>
          <p:nvSpPr>
            <p:cNvPr id="58" name="Rectangle 57"/>
            <p:cNvSpPr/>
            <p:nvPr/>
          </p:nvSpPr>
          <p:spPr>
            <a:xfrm>
              <a:off x="76200" y="5801380"/>
              <a:ext cx="1882775" cy="523187"/>
            </a:xfrm>
            <a:prstGeom prst="rect">
              <a:avLst/>
            </a:prstGeom>
          </p:spPr>
          <p:txBody>
            <a:bodyPr wrap="none">
              <a:spAutoFit/>
            </a:bodyPr>
            <a:lstStyle/>
            <a:p>
              <a:pPr eaLnBrk="0" hangingPunct="0">
                <a:buFont typeface="Arial" pitchFamily="34" charset="0"/>
                <a:buChar char="•"/>
                <a:defRPr/>
              </a:pPr>
              <a:r>
                <a:rPr lang="en-US">
                  <a:effectLst>
                    <a:outerShdw blurRad="38100" dist="38100" dir="2700000" algn="tl">
                      <a:srgbClr val="000000"/>
                    </a:outerShdw>
                  </a:effectLst>
                  <a:cs typeface="+mn-cs"/>
                  <a:sym typeface="Wingdings" pitchFamily="2" charset="2"/>
                </a:rPr>
                <a:t>Accepting</a:t>
              </a:r>
              <a:r>
                <a:rPr lang="en-US" dirty="0">
                  <a:effectLst>
                    <a:outerShdw blurRad="38100" dist="38100" dir="2700000" algn="tl">
                      <a:srgbClr val="000000"/>
                    </a:outerShdw>
                  </a:effectLst>
                  <a:cs typeface="+mn-cs"/>
                  <a:sym typeface="Wingdings" pitchFamily="2" charset="2"/>
                </a:rPr>
                <a:t>:</a:t>
              </a:r>
              <a:endParaRPr lang="en-US" dirty="0">
                <a:effectLst>
                  <a:outerShdw blurRad="38100" dist="38100" dir="2700000" algn="tl">
                    <a:srgbClr val="000000"/>
                  </a:outerShdw>
                </a:effectLst>
                <a:cs typeface="+mn-cs"/>
              </a:endParaRPr>
            </a:p>
          </p:txBody>
        </p:sp>
        <p:sp>
          <p:nvSpPr>
            <p:cNvPr id="64" name="Freeform 63"/>
            <p:cNvSpPr/>
            <p:nvPr/>
          </p:nvSpPr>
          <p:spPr bwMode="auto">
            <a:xfrm>
              <a:off x="6951663" y="5964678"/>
              <a:ext cx="46037" cy="359888"/>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63500"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70" name="Rectangle 69"/>
          <p:cNvSpPr/>
          <p:nvPr/>
        </p:nvSpPr>
        <p:spPr>
          <a:xfrm>
            <a:off x="1841500" y="5791200"/>
            <a:ext cx="2420938" cy="523875"/>
          </a:xfrm>
          <a:prstGeom prst="rect">
            <a:avLst/>
          </a:prstGeom>
        </p:spPr>
        <p:txBody>
          <a:bodyPr wrap="none">
            <a:spAutoFit/>
          </a:bodyPr>
          <a:lstStyle/>
          <a:p>
            <a:pPr eaLnBrk="0" hangingPunct="0">
              <a:defRPr/>
            </a:pPr>
            <a:r>
              <a:rPr lang="en-US" dirty="0">
                <a:effectLst>
                  <a:outerShdw blurRad="38100" dist="38100" dir="2700000" algn="tl">
                    <a:srgbClr val="000000"/>
                  </a:outerShdw>
                </a:effectLst>
                <a:cs typeface="+mn-cs"/>
                <a:sym typeface="Wingdings" pitchFamily="2" charset="2"/>
              </a:rPr>
              <a:t> </a:t>
            </a:r>
            <a:r>
              <a:rPr lang="en-US">
                <a:effectLst>
                  <a:outerShdw blurRad="38100" dist="38100" dir="2700000" algn="tl">
                    <a:srgbClr val="000000"/>
                  </a:outerShdw>
                </a:effectLst>
                <a:cs typeface="+mn-cs"/>
                <a:sym typeface="Symbol"/>
              </a:rPr>
              <a:t>Q</a:t>
            </a:r>
            <a:r>
              <a:rPr lang="en-US" baseline="-25000">
                <a:effectLst>
                  <a:outerShdw blurRad="38100" dist="38100" dir="2700000" algn="tl">
                    <a:srgbClr val="000000"/>
                  </a:outerShdw>
                </a:effectLst>
                <a:cs typeface="+mn-cs"/>
                <a:sym typeface="Symbol"/>
              </a:rPr>
              <a:t>accept</a:t>
            </a:r>
            <a:r>
              <a:rPr lang="en-US">
                <a:effectLst>
                  <a:outerShdw blurRad="38100" dist="38100" dir="2700000" algn="tl">
                    <a:srgbClr val="000000"/>
                  </a:outerShdw>
                </a:effectLst>
                <a:cs typeface="+mn-cs"/>
                <a:sym typeface="Symbol"/>
              </a:rPr>
              <a:t>   </a:t>
            </a:r>
            <a:r>
              <a:rPr lang="en-US" dirty="0">
                <a:effectLst>
                  <a:outerShdw blurRad="38100" dist="38100" dir="2700000" algn="tl">
                    <a:srgbClr val="000000"/>
                  </a:outerShdw>
                </a:effectLst>
                <a:cs typeface="+mn-cs"/>
                <a:sym typeface="Wingdings" pitchFamily="2" charset="2"/>
              </a:rPr>
              <a:t>   </a:t>
            </a:r>
            <a:r>
              <a:rPr lang="el-GR" dirty="0">
                <a:effectLst>
                  <a:outerShdw blurRad="38100" dist="38100" dir="2700000" algn="tl">
                    <a:srgbClr val="000000"/>
                  </a:outerShdw>
                </a:effectLst>
                <a:cs typeface="+mn-cs"/>
                <a:sym typeface="Wingdings" pitchFamily="2" charset="2"/>
              </a:rPr>
              <a:t>ε</a:t>
            </a:r>
            <a:endParaRPr lang="en-US" dirty="0">
              <a:effectLst>
                <a:outerShdw blurRad="38100" dist="38100" dir="2700000" algn="tl">
                  <a:srgbClr val="000000"/>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2"/>
                                        </p:tgtEl>
                                        <p:attrNameLst>
                                          <p:attrName>style.visibility</p:attrName>
                                        </p:attrNameLst>
                                      </p:cBhvr>
                                      <p:to>
                                        <p:strVal val="visible"/>
                                      </p:to>
                                    </p:set>
                                    <p:anim calcmode="lin" valueType="num">
                                      <p:cBhvr additive="base">
                                        <p:cTn id="13" dur="500" fill="hold"/>
                                        <p:tgtEl>
                                          <p:spTgt spid="22"/>
                                        </p:tgtEl>
                                        <p:attrNameLst>
                                          <p:attrName>ppt_x</p:attrName>
                                        </p:attrNameLst>
                                      </p:cBhvr>
                                      <p:tavLst>
                                        <p:tav tm="0">
                                          <p:val>
                                            <p:strVal val="0-#ppt_w/2"/>
                                          </p:val>
                                        </p:tav>
                                        <p:tav tm="100000">
                                          <p:val>
                                            <p:strVal val="#ppt_x"/>
                                          </p:val>
                                        </p:tav>
                                      </p:tavLst>
                                    </p:anim>
                                    <p:anim calcmode="lin" valueType="num">
                                      <p:cBhvr additive="base">
                                        <p:cTn id="14" dur="500" fill="hold"/>
                                        <p:tgtEl>
                                          <p:spTgt spid="22"/>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ppt_x"/>
                                          </p:val>
                                        </p:tav>
                                        <p:tav tm="100000">
                                          <p:val>
                                            <p:strVal val="#ppt_x"/>
                                          </p:val>
                                        </p:tav>
                                      </p:tavLst>
                                    </p:anim>
                                    <p:anim calcmode="lin" valueType="num">
                                      <p:cBhvr additive="base">
                                        <p:cTn id="20" dur="500" fill="hold"/>
                                        <p:tgtEl>
                                          <p:spTgt spid="3"/>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 fill="hold" nodeType="click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ppt_x"/>
                                          </p:val>
                                        </p:tav>
                                        <p:tav tm="100000">
                                          <p:val>
                                            <p:strVal val="#ppt_x"/>
                                          </p:val>
                                        </p:tav>
                                      </p:tavLst>
                                    </p:anim>
                                    <p:anim calcmode="lin" valueType="num">
                                      <p:cBhvr additive="base">
                                        <p:cTn id="26" dur="500" fill="hold"/>
                                        <p:tgtEl>
                                          <p:spTgt spid="4"/>
                                        </p:tgtEl>
                                        <p:attrNameLst>
                                          <p:attrName>ppt_y</p:attrName>
                                        </p:attrNameLst>
                                      </p:cBhvr>
                                      <p:tavLst>
                                        <p:tav tm="0">
                                          <p:val>
                                            <p:strVal val="0-#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53"/>
                                        </p:tgtEl>
                                        <p:attrNameLst>
                                          <p:attrName>style.visibility</p:attrName>
                                        </p:attrNameLst>
                                      </p:cBhvr>
                                      <p:to>
                                        <p:strVal val="visible"/>
                                      </p:to>
                                    </p:set>
                                    <p:anim calcmode="lin" valueType="num">
                                      <p:cBhvr additive="base">
                                        <p:cTn id="31" dur="500" fill="hold"/>
                                        <p:tgtEl>
                                          <p:spTgt spid="53"/>
                                        </p:tgtEl>
                                        <p:attrNameLst>
                                          <p:attrName>ppt_x</p:attrName>
                                        </p:attrNameLst>
                                      </p:cBhvr>
                                      <p:tavLst>
                                        <p:tav tm="0">
                                          <p:val>
                                            <p:strVal val="0-#ppt_w/2"/>
                                          </p:val>
                                        </p:tav>
                                        <p:tav tm="100000">
                                          <p:val>
                                            <p:strVal val="#ppt_x"/>
                                          </p:val>
                                        </p:tav>
                                      </p:tavLst>
                                    </p:anim>
                                    <p:anim calcmode="lin" valueType="num">
                                      <p:cBhvr additive="base">
                                        <p:cTn id="32" dur="500" fill="hold"/>
                                        <p:tgtEl>
                                          <p:spTgt spid="53"/>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 fill="hold" nodeType="clickEffect">
                                  <p:stCondLst>
                                    <p:cond delay="0"/>
                                  </p:stCondLst>
                                  <p:childTnLst>
                                    <p:set>
                                      <p:cBhvr>
                                        <p:cTn id="36" dur="1" fill="hold">
                                          <p:stCondLst>
                                            <p:cond delay="0"/>
                                          </p:stCondLst>
                                        </p:cTn>
                                        <p:tgtEl>
                                          <p:spTgt spid="5"/>
                                        </p:tgtEl>
                                        <p:attrNameLst>
                                          <p:attrName>style.visibility</p:attrName>
                                        </p:attrNameLst>
                                      </p:cBhvr>
                                      <p:to>
                                        <p:strVal val="visible"/>
                                      </p:to>
                                    </p:set>
                                    <p:anim calcmode="lin" valueType="num">
                                      <p:cBhvr additive="base">
                                        <p:cTn id="37" dur="500" fill="hold"/>
                                        <p:tgtEl>
                                          <p:spTgt spid="5"/>
                                        </p:tgtEl>
                                        <p:attrNameLst>
                                          <p:attrName>ppt_x</p:attrName>
                                        </p:attrNameLst>
                                      </p:cBhvr>
                                      <p:tavLst>
                                        <p:tav tm="0">
                                          <p:val>
                                            <p:strVal val="#ppt_x"/>
                                          </p:val>
                                        </p:tav>
                                        <p:tav tm="100000">
                                          <p:val>
                                            <p:strVal val="#ppt_x"/>
                                          </p:val>
                                        </p:tav>
                                      </p:tavLst>
                                    </p:anim>
                                    <p:anim calcmode="lin" valueType="num">
                                      <p:cBhvr additive="base">
                                        <p:cTn id="38" dur="500" fill="hold"/>
                                        <p:tgtEl>
                                          <p:spTgt spid="5"/>
                                        </p:tgtEl>
                                        <p:attrNameLst>
                                          <p:attrName>ppt_y</p:attrName>
                                        </p:attrNameLst>
                                      </p:cBhvr>
                                      <p:tavLst>
                                        <p:tav tm="0">
                                          <p:val>
                                            <p:strVal val="0-#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70"/>
                                        </p:tgtEl>
                                        <p:attrNameLst>
                                          <p:attrName>style.visibility</p:attrName>
                                        </p:attrNameLst>
                                      </p:cBhvr>
                                      <p:to>
                                        <p:strVal val="visible"/>
                                      </p:to>
                                    </p:set>
                                    <p:anim calcmode="lin" valueType="num">
                                      <p:cBhvr additive="base">
                                        <p:cTn id="43" dur="500" fill="hold"/>
                                        <p:tgtEl>
                                          <p:spTgt spid="70"/>
                                        </p:tgtEl>
                                        <p:attrNameLst>
                                          <p:attrName>ppt_x</p:attrName>
                                        </p:attrNameLst>
                                      </p:cBhvr>
                                      <p:tavLst>
                                        <p:tav tm="0">
                                          <p:val>
                                            <p:strVal val="0-#ppt_w/2"/>
                                          </p:val>
                                        </p:tav>
                                        <p:tav tm="100000">
                                          <p:val>
                                            <p:strVal val="#ppt_x"/>
                                          </p:val>
                                        </p:tav>
                                      </p:tavLst>
                                    </p:anim>
                                    <p:anim calcmode="lin" valueType="num">
                                      <p:cBhvr additive="base">
                                        <p:cTn id="44" dur="500" fill="hold"/>
                                        <p:tgtEl>
                                          <p:spTgt spid="7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53" grpId="0"/>
      <p:bldP spid="70" grpId="0"/>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82"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to </a:t>
            </a:r>
            <a:r>
              <a:rPr lang="en-US" sz="3600" b="1" dirty="0">
                <a:solidFill>
                  <a:schemeClr val="tx2"/>
                </a:solidFill>
                <a:effectLst>
                  <a:outerShdw blurRad="38100" dist="38100" dir="2700000" algn="tl">
                    <a:srgbClr val="000000"/>
                  </a:outerShdw>
                </a:effectLst>
                <a:latin typeface="Arial Rounded MT Bold" pitchFamily="34" charset="0"/>
                <a:cs typeface="+mn-cs"/>
              </a:rPr>
              <a:t>Grammar</a:t>
            </a:r>
          </a:p>
        </p:txBody>
      </p:sp>
      <p:sp>
        <p:nvSpPr>
          <p:cNvPr id="61" name="Rectangle 60"/>
          <p:cNvSpPr/>
          <p:nvPr/>
        </p:nvSpPr>
        <p:spPr>
          <a:xfrm>
            <a:off x="6816725" y="1114425"/>
            <a:ext cx="385763" cy="523875"/>
          </a:xfrm>
          <a:prstGeom prst="rect">
            <a:avLst/>
          </a:prstGeom>
        </p:spPr>
        <p:txBody>
          <a:bodyPr wrap="none">
            <a:spAutoFit/>
          </a:bodyPr>
          <a:lstStyle/>
          <a:p>
            <a:pPr eaLnBrk="0" hangingPunct="0">
              <a:defRPr/>
            </a:pPr>
            <a:r>
              <a:rPr lang="en-US" dirty="0">
                <a:effectLst>
                  <a:outerShdw blurRad="38100" dist="38100" dir="2700000" algn="tl">
                    <a:srgbClr val="000000"/>
                  </a:outerShdw>
                </a:effectLst>
                <a:cs typeface="+mn-cs"/>
              </a:rPr>
              <a:t>S</a:t>
            </a:r>
            <a:endParaRPr lang="en-CA" dirty="0">
              <a:effectLst>
                <a:outerShdw blurRad="38100" dist="38100" dir="2700000" algn="tl">
                  <a:srgbClr val="000000">
                    <a:alpha val="43137"/>
                  </a:srgbClr>
                </a:outerShdw>
              </a:effectLst>
              <a:cs typeface="+mn-cs"/>
            </a:endParaRPr>
          </a:p>
        </p:txBody>
      </p:sp>
      <p:sp>
        <p:nvSpPr>
          <p:cNvPr id="101" name="Rectangle 100"/>
          <p:cNvSpPr/>
          <p:nvPr/>
        </p:nvSpPr>
        <p:spPr>
          <a:xfrm>
            <a:off x="76200" y="1143000"/>
            <a:ext cx="1087438" cy="523875"/>
          </a:xfrm>
          <a:prstGeom prst="rect">
            <a:avLst/>
          </a:prstGeom>
        </p:spPr>
        <p:txBody>
          <a:bodyPr wrap="none">
            <a:spAutoFit/>
          </a:bodyPr>
          <a:lstStyle/>
          <a:p>
            <a:pPr eaLnBrk="0" hangingPunct="0">
              <a:buFont typeface="Arial" pitchFamily="34" charset="0"/>
              <a:buChar char="•"/>
              <a:defRPr/>
            </a:pPr>
            <a:r>
              <a:rPr lang="en-US">
                <a:effectLst>
                  <a:outerShdw blurRad="38100" dist="38100" dir="2700000" algn="tl">
                    <a:srgbClr val="000000"/>
                  </a:outerShdw>
                </a:effectLst>
                <a:cs typeface="+mn-cs"/>
              </a:rPr>
              <a:t>Start:</a:t>
            </a:r>
            <a:endParaRPr lang="en-US" dirty="0">
              <a:effectLst>
                <a:outerShdw blurRad="38100" dist="38100" dir="2700000" algn="tl">
                  <a:srgbClr val="000000"/>
                </a:outerShdw>
              </a:effectLst>
              <a:cs typeface="+mn-cs"/>
            </a:endParaRPr>
          </a:p>
        </p:txBody>
      </p:sp>
      <p:sp>
        <p:nvSpPr>
          <p:cNvPr id="57" name="Rectangle 56"/>
          <p:cNvSpPr/>
          <p:nvPr/>
        </p:nvSpPr>
        <p:spPr bwMode="auto">
          <a:xfrm>
            <a:off x="76200" y="609600"/>
            <a:ext cx="2308225" cy="523875"/>
          </a:xfrm>
          <a:prstGeom prst="rect">
            <a:avLst/>
          </a:prstGeom>
        </p:spPr>
        <p:txBody>
          <a:bodyPr wrap="none">
            <a:spAutoFit/>
          </a:bodyPr>
          <a:lstStyle/>
          <a:p>
            <a:pPr eaLnBrk="0" hangingPunct="0">
              <a:defRPr/>
            </a:pPr>
            <a:r>
              <a:rPr lang="en-US" u="sng" dirty="0">
                <a:solidFill>
                  <a:schemeClr val="tx2"/>
                </a:solidFill>
                <a:effectLst>
                  <a:outerShdw blurRad="38100" dist="38100" dir="2700000" algn="tl">
                    <a:srgbClr val="000000"/>
                  </a:outerShdw>
                </a:effectLst>
                <a:cs typeface="+mn-cs"/>
              </a:rPr>
              <a:t>Our Grammar:</a:t>
            </a:r>
            <a:endParaRPr lang="en-CA" u="sng" dirty="0">
              <a:solidFill>
                <a:schemeClr val="tx2"/>
              </a:solidFill>
              <a:effectLst>
                <a:outerShdw blurRad="38100" dist="38100" dir="2700000" algn="tl">
                  <a:srgbClr val="000000">
                    <a:alpha val="43137"/>
                  </a:srgbClr>
                </a:outerShdw>
              </a:effectLst>
              <a:cs typeface="+mn-cs"/>
            </a:endParaRPr>
          </a:p>
        </p:txBody>
      </p:sp>
      <p:sp>
        <p:nvSpPr>
          <p:cNvPr id="60" name="Text Box 43"/>
          <p:cNvSpPr txBox="1">
            <a:spLocks noChangeArrowheads="1"/>
          </p:cNvSpPr>
          <p:nvPr/>
        </p:nvSpPr>
        <p:spPr bwMode="auto">
          <a:xfrm>
            <a:off x="4953000" y="1828800"/>
            <a:ext cx="4953000" cy="523875"/>
          </a:xfrm>
          <a:prstGeom prst="rect">
            <a:avLst/>
          </a:prstGeom>
          <a:noFill/>
          <a:ln w="38100" cap="sq">
            <a:noFill/>
            <a:miter lim="800000"/>
            <a:headEnd/>
            <a:tailEnd/>
          </a:ln>
          <a:effectLst/>
        </p:spPr>
        <p:txBody>
          <a:bodyPr lIns="274320" rIns="274320">
            <a:spAutoFit/>
          </a:bodyPr>
          <a:lstStyle/>
          <a:p>
            <a:pPr eaLnBrk="0" hangingPunct="0">
              <a:defRPr/>
            </a:pPr>
            <a:r>
              <a:rPr lang="en-US" dirty="0">
                <a:effectLst>
                  <a:outerShdw blurRad="38100" dist="38100" dir="2700000" algn="tl">
                    <a:srgbClr val="000000"/>
                  </a:outerShdw>
                </a:effectLst>
                <a:cs typeface="+mn-cs"/>
              </a:rPr>
              <a:t>1011010 </a:t>
            </a:r>
            <a:r>
              <a:rPr lang="en-US">
                <a:effectLst>
                  <a:outerShdw blurRad="38100" dist="38100" dir="2700000" algn="tl">
                    <a:srgbClr val="000000"/>
                  </a:outerShdw>
                </a:effectLst>
                <a:cs typeface="+mn-cs"/>
                <a:sym typeface="Symbol"/>
              </a:rPr>
              <a:t>Q</a:t>
            </a:r>
            <a:r>
              <a:rPr lang="en-US" baseline="-25000">
                <a:effectLst>
                  <a:outerShdw blurRad="38100" dist="38100" dir="2700000" algn="tl">
                    <a:srgbClr val="000000"/>
                  </a:outerShdw>
                </a:effectLst>
                <a:cs typeface="+mn-cs"/>
                <a:sym typeface="Symbol"/>
              </a:rPr>
              <a:t>start</a:t>
            </a:r>
            <a:r>
              <a:rPr lang="en-US">
                <a:effectLst>
                  <a:outerShdw blurRad="38100" dist="38100" dir="2700000" algn="tl">
                    <a:srgbClr val="000000"/>
                  </a:outerShdw>
                </a:effectLst>
                <a:cs typeface="+mn-cs"/>
              </a:rPr>
              <a:t>1011010</a:t>
            </a:r>
            <a:r>
              <a:rPr lang="en-US" dirty="0">
                <a:effectLst>
                  <a:outerShdw blurRad="38100" dist="38100" dir="2700000" algn="tl">
                    <a:srgbClr val="000000"/>
                  </a:outerShdw>
                </a:effectLst>
                <a:cs typeface="+mn-cs"/>
                <a:sym typeface="Symbol"/>
              </a:rPr>
              <a:t></a:t>
            </a:r>
            <a:endParaRPr lang="en-US" dirty="0">
              <a:effectLst>
                <a:outerShdw blurRad="38100" dist="38100" dir="2700000" algn="tl">
                  <a:srgbClr val="000000"/>
                </a:outerShdw>
              </a:effectLst>
              <a:cs typeface="+mn-cs"/>
            </a:endParaRPr>
          </a:p>
        </p:txBody>
      </p:sp>
      <p:sp>
        <p:nvSpPr>
          <p:cNvPr id="67" name="Freeform 66"/>
          <p:cNvSpPr/>
          <p:nvPr/>
        </p:nvSpPr>
        <p:spPr bwMode="auto">
          <a:xfrm>
            <a:off x="7002463" y="1571625"/>
            <a:ext cx="46037" cy="360363"/>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63500"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1" name="Rectangle 20"/>
          <p:cNvSpPr/>
          <p:nvPr/>
        </p:nvSpPr>
        <p:spPr bwMode="auto">
          <a:xfrm>
            <a:off x="6283325" y="704850"/>
            <a:ext cx="1717675" cy="523875"/>
          </a:xfrm>
          <a:prstGeom prst="rect">
            <a:avLst/>
          </a:prstGeom>
        </p:spPr>
        <p:txBody>
          <a:bodyPr wrap="none">
            <a:spAutoFit/>
          </a:bodyPr>
          <a:lstStyle/>
          <a:p>
            <a:pPr eaLnBrk="0" hangingPunct="0">
              <a:defRPr/>
            </a:pPr>
            <a:r>
              <a:rPr lang="en-US" u="sng">
                <a:solidFill>
                  <a:schemeClr val="tx2"/>
                </a:solidFill>
                <a:effectLst>
                  <a:outerShdw blurRad="38100" dist="38100" dir="2700000" algn="tl">
                    <a:srgbClr val="000000"/>
                  </a:outerShdw>
                </a:effectLst>
                <a:cs typeface="+mn-cs"/>
              </a:rPr>
              <a:t>Generates</a:t>
            </a:r>
            <a:r>
              <a:rPr lang="en-US" u="sng" dirty="0">
                <a:solidFill>
                  <a:schemeClr val="tx2"/>
                </a:solidFill>
                <a:effectLst>
                  <a:outerShdw blurRad="38100" dist="38100" dir="2700000" algn="tl">
                    <a:srgbClr val="000000"/>
                  </a:outerShdw>
                </a:effectLst>
                <a:cs typeface="+mn-cs"/>
              </a:rPr>
              <a:t>:</a:t>
            </a:r>
          </a:p>
        </p:txBody>
      </p:sp>
      <p:sp>
        <p:nvSpPr>
          <p:cNvPr id="25" name="Rectangle 24"/>
          <p:cNvSpPr/>
          <p:nvPr/>
        </p:nvSpPr>
        <p:spPr>
          <a:xfrm>
            <a:off x="1143000" y="1143000"/>
            <a:ext cx="2590800" cy="523875"/>
          </a:xfrm>
          <a:prstGeom prst="rect">
            <a:avLst/>
          </a:prstGeom>
        </p:spPr>
        <p:txBody>
          <a:bodyPr>
            <a:spAutoFit/>
          </a:bodyPr>
          <a:lstStyle/>
          <a:p>
            <a:pPr eaLnBrk="0" hangingPunct="0">
              <a:defRPr/>
            </a:pPr>
            <a:r>
              <a:rPr lang="en-US">
                <a:effectLst>
                  <a:outerShdw blurRad="38100" dist="38100" dir="2700000" algn="tl">
                    <a:srgbClr val="000000"/>
                  </a:outerShdw>
                </a:effectLst>
                <a:cs typeface="+mn-cs"/>
                <a:sym typeface="Symbol"/>
              </a:rPr>
              <a:t>See assignment.</a:t>
            </a:r>
            <a:endParaRPr lang="en-US" dirty="0">
              <a:effectLst>
                <a:outerShdw blurRad="38100" dist="38100" dir="2700000" algn="tl">
                  <a:srgbClr val="000000"/>
                </a:outerShdw>
              </a:effectLst>
              <a:cs typeface="+mn-cs"/>
              <a:sym typeface="Wingdings" pitchFamily="2" charset="2"/>
            </a:endParaRPr>
          </a:p>
        </p:txBody>
      </p:sp>
      <p:sp>
        <p:nvSpPr>
          <p:cNvPr id="22" name="Rectangle 3"/>
          <p:cNvSpPr>
            <a:spLocks noChangeArrowheads="1"/>
          </p:cNvSpPr>
          <p:nvPr/>
        </p:nvSpPr>
        <p:spPr bwMode="auto">
          <a:xfrm>
            <a:off x="1371600" y="2524125"/>
            <a:ext cx="1681163" cy="523875"/>
          </a:xfrm>
          <a:prstGeom prst="rect">
            <a:avLst/>
          </a:prstGeom>
          <a:noFill/>
          <a:ln w="38100" cap="sq">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sym typeface="Symbol"/>
              </a:rPr>
              <a:t>  </a:t>
            </a:r>
            <a:r>
              <a:rPr lang="en-US" dirty="0">
                <a:effectLst>
                  <a:outerShdw blurRad="38100" dist="38100" dir="2700000" algn="tl">
                    <a:srgbClr val="000000"/>
                  </a:outerShdw>
                </a:effectLst>
                <a:cs typeface="+mn-cs"/>
                <a:sym typeface="Wingdings" pitchFamily="2" charset="2"/>
              </a:rPr>
              <a:t>  b</a:t>
            </a:r>
            <a:r>
              <a:rPr lang="en-US" dirty="0">
                <a:effectLst>
                  <a:outerShdw blurRad="38100" dist="38100" dir="2700000" algn="tl">
                    <a:srgbClr val="000000"/>
                  </a:outerShdw>
                </a:effectLst>
                <a:cs typeface="+mn-cs"/>
                <a:sym typeface="Symbol"/>
              </a:rPr>
              <a:t></a:t>
            </a:r>
            <a:endParaRPr lang="en-US" dirty="0">
              <a:effectLst>
                <a:outerShdw blurRad="38100" dist="38100" dir="2700000" algn="tl">
                  <a:srgbClr val="000000"/>
                </a:outerShdw>
              </a:effectLst>
              <a:cs typeface="+mn-cs"/>
            </a:endParaRPr>
          </a:p>
        </p:txBody>
      </p:sp>
      <p:sp>
        <p:nvSpPr>
          <p:cNvPr id="23" name="Rectangle 22"/>
          <p:cNvSpPr/>
          <p:nvPr/>
        </p:nvSpPr>
        <p:spPr>
          <a:xfrm>
            <a:off x="101600" y="1981200"/>
            <a:ext cx="1404938" cy="523875"/>
          </a:xfrm>
          <a:prstGeom prst="rect">
            <a:avLst/>
          </a:prstGeom>
        </p:spPr>
        <p:txBody>
          <a:bodyPr wrap="none">
            <a:spAutoFit/>
          </a:bodyPr>
          <a:lstStyle/>
          <a:p>
            <a:pPr eaLnBrk="0" hangingPunct="0">
              <a:buFont typeface="Arial" pitchFamily="34" charset="0"/>
              <a:buChar char="•"/>
              <a:defRPr/>
            </a:pPr>
            <a:r>
              <a:rPr lang="en-US" dirty="0">
                <a:effectLst>
                  <a:outerShdw blurRad="38100" dist="38100" dir="2700000" algn="tl">
                    <a:srgbClr val="000000"/>
                  </a:outerShdw>
                </a:effectLst>
                <a:cs typeface="+mn-cs"/>
                <a:sym typeface="Wingdings" pitchFamily="2" charset="2"/>
              </a:rPr>
              <a:t>Blanks:</a:t>
            </a:r>
            <a:endParaRPr lang="en-US" dirty="0">
              <a:effectLst>
                <a:outerShdw blurRad="38100" dist="38100" dir="2700000" algn="tl">
                  <a:srgbClr val="000000"/>
                </a:outerShdw>
              </a:effectLst>
              <a:cs typeface="+mn-cs"/>
            </a:endParaRPr>
          </a:p>
        </p:txBody>
      </p:sp>
      <p:sp>
        <p:nvSpPr>
          <p:cNvPr id="26" name="Rectangle 25"/>
          <p:cNvSpPr/>
          <p:nvPr/>
        </p:nvSpPr>
        <p:spPr>
          <a:xfrm>
            <a:off x="1447800" y="2005013"/>
            <a:ext cx="3124200" cy="523875"/>
          </a:xfrm>
          <a:prstGeom prst="rect">
            <a:avLst/>
          </a:prstGeom>
        </p:spPr>
        <p:txBody>
          <a:bodyPr>
            <a:spAutoFit/>
          </a:bodyPr>
          <a:lstStyle/>
          <a:p>
            <a:pPr eaLnBrk="0" hangingPunct="0">
              <a:defRPr/>
            </a:pPr>
            <a:r>
              <a:rPr lang="en-US">
                <a:effectLst>
                  <a:outerShdw blurRad="38100" dist="38100" dir="2700000" algn="tl">
                    <a:srgbClr val="000000"/>
                  </a:outerShdw>
                </a:effectLst>
                <a:cs typeface="+mn-cs"/>
                <a:sym typeface="Symbol"/>
              </a:rPr>
              <a:t>Add trailing </a:t>
            </a:r>
            <a:r>
              <a:rPr lang="en-US" dirty="0">
                <a:effectLst>
                  <a:outerShdw blurRad="38100" dist="38100" dir="2700000" algn="tl">
                    <a:srgbClr val="000000"/>
                  </a:outerShdw>
                </a:effectLst>
                <a:cs typeface="+mn-cs"/>
                <a:sym typeface="Symbol"/>
              </a:rPr>
              <a:t>blanks.</a:t>
            </a:r>
            <a:endParaRPr lang="en-US" dirty="0">
              <a:effectLst>
                <a:outerShdw blurRad="38100" dist="38100" dir="2700000" algn="tl">
                  <a:srgbClr val="000000"/>
                </a:outerShdw>
              </a:effectLst>
              <a:cs typeface="+mn-cs"/>
              <a:sym typeface="Wingdings" pitchFamily="2" charset="2"/>
            </a:endParaRPr>
          </a:p>
        </p:txBody>
      </p:sp>
      <p:sp>
        <p:nvSpPr>
          <p:cNvPr id="27" name="Text Box 43"/>
          <p:cNvSpPr txBox="1">
            <a:spLocks noChangeArrowheads="1"/>
          </p:cNvSpPr>
          <p:nvPr/>
        </p:nvSpPr>
        <p:spPr bwMode="auto">
          <a:xfrm>
            <a:off x="4648200" y="2676525"/>
            <a:ext cx="4953000" cy="523875"/>
          </a:xfrm>
          <a:prstGeom prst="rect">
            <a:avLst/>
          </a:prstGeom>
          <a:noFill/>
          <a:ln w="38100" cap="sq">
            <a:noFill/>
            <a:miter lim="800000"/>
            <a:headEnd/>
            <a:tailEnd/>
          </a:ln>
          <a:effectLst/>
        </p:spPr>
        <p:txBody>
          <a:bodyPr lIns="274320" rIns="274320">
            <a:spAutoFit/>
          </a:bodyPr>
          <a:lstStyle/>
          <a:p>
            <a:pPr eaLnBrk="0" hangingPunct="0">
              <a:defRPr/>
            </a:pPr>
            <a:r>
              <a:rPr lang="en-US" dirty="0">
                <a:effectLst>
                  <a:outerShdw blurRad="38100" dist="38100" dir="2700000" algn="tl">
                    <a:srgbClr val="000000"/>
                  </a:outerShdw>
                </a:effectLst>
                <a:cs typeface="+mn-cs"/>
              </a:rPr>
              <a:t>1011010 </a:t>
            </a:r>
            <a:r>
              <a:rPr lang="en-US">
                <a:effectLst>
                  <a:outerShdw blurRad="38100" dist="38100" dir="2700000" algn="tl">
                    <a:srgbClr val="000000"/>
                  </a:outerShdw>
                </a:effectLst>
                <a:cs typeface="+mn-cs"/>
                <a:sym typeface="Symbol"/>
              </a:rPr>
              <a:t>Q</a:t>
            </a:r>
            <a:r>
              <a:rPr lang="en-US" baseline="-25000">
                <a:effectLst>
                  <a:outerShdw blurRad="38100" dist="38100" dir="2700000" algn="tl">
                    <a:srgbClr val="000000"/>
                  </a:outerShdw>
                </a:effectLst>
                <a:cs typeface="+mn-cs"/>
                <a:sym typeface="Symbol"/>
              </a:rPr>
              <a:t>start</a:t>
            </a:r>
            <a:r>
              <a:rPr lang="en-US">
                <a:effectLst>
                  <a:outerShdw blurRad="38100" dist="38100" dir="2700000" algn="tl">
                    <a:srgbClr val="000000"/>
                  </a:outerShdw>
                </a:effectLst>
                <a:cs typeface="+mn-cs"/>
              </a:rPr>
              <a:t>1011010bbbb</a:t>
            </a:r>
            <a:r>
              <a:rPr lang="en-US" dirty="0">
                <a:effectLst>
                  <a:outerShdw blurRad="38100" dist="38100" dir="2700000" algn="tl">
                    <a:srgbClr val="000000"/>
                  </a:outerShdw>
                </a:effectLst>
                <a:cs typeface="+mn-cs"/>
                <a:sym typeface="Symbol"/>
              </a:rPr>
              <a:t></a:t>
            </a:r>
            <a:endParaRPr lang="en-US" dirty="0">
              <a:effectLst>
                <a:outerShdw blurRad="38100" dist="38100" dir="2700000" algn="tl">
                  <a:srgbClr val="000000"/>
                </a:outerShdw>
              </a:effectLst>
              <a:cs typeface="+mn-cs"/>
            </a:endParaRPr>
          </a:p>
        </p:txBody>
      </p:sp>
      <p:sp>
        <p:nvSpPr>
          <p:cNvPr id="28" name="Freeform 27"/>
          <p:cNvSpPr/>
          <p:nvPr/>
        </p:nvSpPr>
        <p:spPr bwMode="auto">
          <a:xfrm>
            <a:off x="7002463" y="2420938"/>
            <a:ext cx="46037" cy="36036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63500"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5" name="Text Box 43"/>
          <p:cNvSpPr txBox="1">
            <a:spLocks noChangeArrowheads="1"/>
          </p:cNvSpPr>
          <p:nvPr/>
        </p:nvSpPr>
        <p:spPr bwMode="auto">
          <a:xfrm>
            <a:off x="5029200" y="4343400"/>
            <a:ext cx="4953000" cy="523875"/>
          </a:xfrm>
          <a:prstGeom prst="rect">
            <a:avLst/>
          </a:prstGeom>
          <a:noFill/>
          <a:ln w="38100" cap="sq">
            <a:noFill/>
            <a:miter lim="800000"/>
            <a:headEnd/>
            <a:tailEnd/>
          </a:ln>
          <a:effectLst/>
        </p:spPr>
        <p:txBody>
          <a:bodyPr lIns="274320" rIns="274320">
            <a:spAutoFit/>
          </a:bodyPr>
          <a:lstStyle/>
          <a:p>
            <a:pPr eaLnBrk="0" hangingPunct="0">
              <a:defRPr/>
            </a:pPr>
            <a:r>
              <a:rPr lang="en-US" dirty="0">
                <a:effectLst>
                  <a:outerShdw blurRad="38100" dist="38100" dir="2700000" algn="tl">
                    <a:srgbClr val="000000"/>
                  </a:outerShdw>
                </a:effectLst>
                <a:cs typeface="+mn-cs"/>
              </a:rPr>
              <a:t>1011010 </a:t>
            </a:r>
            <a:r>
              <a:rPr lang="en-US" dirty="0">
                <a:effectLst>
                  <a:outerShdw blurRad="38100" dist="38100" dir="2700000" algn="tl">
                    <a:srgbClr val="000000"/>
                  </a:outerShdw>
                </a:effectLst>
                <a:cs typeface="+mn-cs"/>
                <a:sym typeface="Symbol"/>
              </a:rPr>
              <a:t>???Q’????</a:t>
            </a:r>
            <a:endParaRPr lang="en-US" dirty="0">
              <a:effectLst>
                <a:outerShdw blurRad="38100" dist="38100" dir="2700000" algn="tl">
                  <a:srgbClr val="000000"/>
                </a:outerShdw>
              </a:effectLst>
              <a:cs typeface="+mn-cs"/>
            </a:endParaRPr>
          </a:p>
        </p:txBody>
      </p:sp>
      <p:grpSp>
        <p:nvGrpSpPr>
          <p:cNvPr id="2" name="Group 40"/>
          <p:cNvGrpSpPr>
            <a:grpSpLocks/>
          </p:cNvGrpSpPr>
          <p:nvPr/>
        </p:nvGrpSpPr>
        <p:grpSpPr bwMode="auto">
          <a:xfrm>
            <a:off x="122238" y="3352800"/>
            <a:ext cx="6921500" cy="1079500"/>
            <a:chOff x="122237" y="3352800"/>
            <a:chExt cx="6921182" cy="1080000"/>
          </a:xfrm>
        </p:grpSpPr>
        <p:sp>
          <p:nvSpPr>
            <p:cNvPr id="31" name="Rectangle 30"/>
            <p:cNvSpPr/>
            <p:nvPr/>
          </p:nvSpPr>
          <p:spPr>
            <a:xfrm>
              <a:off x="122237" y="3579918"/>
              <a:ext cx="6308435" cy="522529"/>
            </a:xfrm>
            <a:prstGeom prst="rect">
              <a:avLst/>
            </a:prstGeom>
          </p:spPr>
          <p:txBody>
            <a:bodyPr wrap="none">
              <a:spAutoFit/>
            </a:bodyPr>
            <a:lstStyle/>
            <a:p>
              <a:pPr eaLnBrk="0" hangingPunct="0">
                <a:buFont typeface="Arial" pitchFamily="34" charset="0"/>
                <a:buChar char="•"/>
                <a:defRPr/>
              </a:pPr>
              <a:r>
                <a:rPr lang="en-US">
                  <a:effectLst>
                    <a:outerShdw blurRad="38100" dist="38100" dir="2700000" algn="tl">
                      <a:srgbClr val="000000"/>
                    </a:outerShdw>
                  </a:effectLst>
                  <a:cs typeface="+mn-cs"/>
                </a:rPr>
                <a:t>Rejecting or not halting TM computation</a:t>
              </a:r>
              <a:r>
                <a:rPr lang="en-US" dirty="0">
                  <a:effectLst>
                    <a:outerShdw blurRad="38100" dist="38100" dir="2700000" algn="tl">
                      <a:srgbClr val="000000"/>
                    </a:outerShdw>
                  </a:effectLst>
                  <a:cs typeface="+mn-cs"/>
                </a:rPr>
                <a:t>:</a:t>
              </a:r>
              <a:endParaRPr lang="en-CA" dirty="0">
                <a:effectLst>
                  <a:outerShdw blurRad="38100" dist="38100" dir="2700000" algn="tl">
                    <a:srgbClr val="000000">
                      <a:alpha val="43137"/>
                    </a:srgbClr>
                  </a:outerShdw>
                </a:effectLst>
                <a:cs typeface="+mn-cs"/>
              </a:endParaRPr>
            </a:p>
          </p:txBody>
        </p:sp>
        <p:sp>
          <p:nvSpPr>
            <p:cNvPr id="36" name="Freeform 35"/>
            <p:cNvSpPr/>
            <p:nvPr/>
          </p:nvSpPr>
          <p:spPr bwMode="auto">
            <a:xfrm>
              <a:off x="6997383" y="3352800"/>
              <a:ext cx="46036" cy="1080000"/>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63500"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56" name="Text Box 43"/>
          <p:cNvSpPr txBox="1">
            <a:spLocks noChangeArrowheads="1"/>
          </p:cNvSpPr>
          <p:nvPr/>
        </p:nvSpPr>
        <p:spPr bwMode="auto">
          <a:xfrm>
            <a:off x="6019800" y="6273800"/>
            <a:ext cx="1905000" cy="523875"/>
          </a:xfrm>
          <a:prstGeom prst="rect">
            <a:avLst/>
          </a:prstGeom>
          <a:noFill/>
          <a:ln w="38100" cap="sq">
            <a:noFill/>
            <a:miter lim="800000"/>
            <a:headEnd/>
            <a:tailEnd/>
          </a:ln>
          <a:effectLst/>
        </p:spPr>
        <p:txBody>
          <a:bodyPr lIns="274320" rIns="274320">
            <a:spAutoFit/>
          </a:bodyPr>
          <a:lstStyle/>
          <a:p>
            <a:pPr eaLnBrk="0" hangingPunct="0">
              <a:defRPr/>
            </a:pPr>
            <a:r>
              <a:rPr lang="en-US" dirty="0">
                <a:effectLst>
                  <a:outerShdw blurRad="38100" dist="38100" dir="2700000" algn="tl">
                    <a:srgbClr val="000000"/>
                  </a:outerShdw>
                </a:effectLst>
                <a:cs typeface="+mn-cs"/>
              </a:rPr>
              <a:t>1011010</a:t>
            </a:r>
          </a:p>
        </p:txBody>
      </p:sp>
      <p:grpSp>
        <p:nvGrpSpPr>
          <p:cNvPr id="3" name="Group 41"/>
          <p:cNvGrpSpPr>
            <a:grpSpLocks/>
          </p:cNvGrpSpPr>
          <p:nvPr/>
        </p:nvGrpSpPr>
        <p:grpSpPr bwMode="auto">
          <a:xfrm>
            <a:off x="427038" y="4724400"/>
            <a:ext cx="6740525" cy="1816100"/>
            <a:chOff x="426456" y="4724400"/>
            <a:chExt cx="6741107" cy="1815882"/>
          </a:xfrm>
        </p:grpSpPr>
        <p:sp>
          <p:nvSpPr>
            <p:cNvPr id="58" name="Rectangle 57"/>
            <p:cNvSpPr/>
            <p:nvPr/>
          </p:nvSpPr>
          <p:spPr>
            <a:xfrm>
              <a:off x="426456" y="4724400"/>
              <a:ext cx="4693055" cy="1815882"/>
            </a:xfrm>
            <a:prstGeom prst="rect">
              <a:avLst/>
            </a:prstGeom>
          </p:spPr>
          <p:txBody>
            <a:bodyPr wrap="none">
              <a:spAutoFit/>
            </a:bodyPr>
            <a:lstStyle/>
            <a:p>
              <a:pPr algn="ctr" eaLnBrk="0" hangingPunct="0">
                <a:defRPr/>
              </a:pPr>
              <a:r>
                <a:rPr lang="en-US">
                  <a:effectLst>
                    <a:outerShdw blurRad="38100" dist="38100" dir="2700000" algn="tl">
                      <a:srgbClr val="000000"/>
                    </a:outerShdw>
                  </a:effectLst>
                  <a:cs typeface="+mn-cs"/>
                  <a:sym typeface="Wingdings" pitchFamily="2" charset="2"/>
                </a:rPr>
                <a:t>The derivation </a:t>
              </a:r>
              <a:r>
                <a:rPr lang="en-US" dirty="0">
                  <a:effectLst>
                    <a:outerShdw blurRad="38100" dist="38100" dir="2700000" algn="tl">
                      <a:srgbClr val="000000"/>
                    </a:outerShdw>
                  </a:effectLst>
                  <a:cs typeface="+mn-cs"/>
                  <a:sym typeface="Wingdings" pitchFamily="2" charset="2"/>
                </a:rPr>
                <a:t>never removes </a:t>
              </a:r>
              <a:br>
                <a:rPr lang="en-US" dirty="0">
                  <a:effectLst>
                    <a:outerShdw blurRad="38100" dist="38100" dir="2700000" algn="tl">
                      <a:srgbClr val="000000"/>
                    </a:outerShdw>
                  </a:effectLst>
                  <a:cs typeface="+mn-cs"/>
                  <a:sym typeface="Wingdings" pitchFamily="2" charset="2"/>
                </a:rPr>
              </a:br>
              <a:r>
                <a:rPr lang="en-US">
                  <a:effectLst>
                    <a:outerShdw blurRad="38100" dist="38100" dir="2700000" algn="tl">
                      <a:srgbClr val="000000"/>
                    </a:outerShdw>
                  </a:effectLst>
                  <a:cs typeface="+mn-cs"/>
                  <a:sym typeface="Wingdings" pitchFamily="2" charset="2"/>
                </a:rPr>
                <a:t>all nonterminals </a:t>
              </a:r>
              <a:r>
                <a:rPr lang="en-US" dirty="0">
                  <a:effectLst>
                    <a:outerShdw blurRad="38100" dist="38100" dir="2700000" algn="tl">
                      <a:srgbClr val="000000"/>
                    </a:outerShdw>
                  </a:effectLst>
                  <a:cs typeface="+mn-cs"/>
                  <a:sym typeface="Wingdings" pitchFamily="2" charset="2"/>
                </a:rPr>
                <a:t>and </a:t>
              </a:r>
              <a:br>
                <a:rPr lang="en-US" dirty="0">
                  <a:effectLst>
                    <a:outerShdw blurRad="38100" dist="38100" dir="2700000" algn="tl">
                      <a:srgbClr val="000000"/>
                    </a:outerShdw>
                  </a:effectLst>
                  <a:cs typeface="+mn-cs"/>
                  <a:sym typeface="Wingdings" pitchFamily="2" charset="2"/>
                </a:rPr>
              </a:br>
              <a:r>
                <a:rPr lang="en-US" dirty="0">
                  <a:effectLst>
                    <a:outerShdw blurRad="38100" dist="38100" dir="2700000" algn="tl">
                      <a:srgbClr val="000000"/>
                    </a:outerShdw>
                  </a:effectLst>
                  <a:cs typeface="+mn-cs"/>
                  <a:sym typeface="Wingdings" pitchFamily="2" charset="2"/>
                </a:rPr>
                <a:t>hence </a:t>
              </a:r>
              <a:r>
                <a:rPr lang="en-US">
                  <a:effectLst>
                    <a:outerShdw blurRad="38100" dist="38100" dir="2700000" algn="tl">
                      <a:srgbClr val="000000"/>
                    </a:outerShdw>
                  </a:effectLst>
                  <a:cs typeface="+mn-cs"/>
                  <a:sym typeface="Wingdings" pitchFamily="2" charset="2"/>
                </a:rPr>
                <a:t>no string is generated</a:t>
              </a:r>
              <a:r>
                <a:rPr lang="en-US" dirty="0">
                  <a:effectLst>
                    <a:outerShdw blurRad="38100" dist="38100" dir="2700000" algn="tl">
                      <a:srgbClr val="000000"/>
                    </a:outerShdw>
                  </a:effectLst>
                  <a:cs typeface="+mn-cs"/>
                  <a:sym typeface="Wingdings" pitchFamily="2" charset="2"/>
                </a:rPr>
                <a:t>!</a:t>
              </a:r>
              <a:br>
                <a:rPr lang="en-US" dirty="0">
                  <a:effectLst>
                    <a:outerShdw blurRad="38100" dist="38100" dir="2700000" algn="tl">
                      <a:srgbClr val="000000"/>
                    </a:outerShdw>
                  </a:effectLst>
                  <a:cs typeface="+mn-cs"/>
                  <a:sym typeface="Wingdings" pitchFamily="2" charset="2"/>
                </a:rPr>
              </a:br>
              <a:endParaRPr lang="en-US" dirty="0">
                <a:effectLst>
                  <a:outerShdw blurRad="38100" dist="38100" dir="2700000" algn="tl">
                    <a:srgbClr val="000000"/>
                  </a:outerShdw>
                </a:effectLst>
                <a:cs typeface="+mn-cs"/>
              </a:endParaRPr>
            </a:p>
          </p:txBody>
        </p:sp>
        <p:sp>
          <p:nvSpPr>
            <p:cNvPr id="33" name="Freeform 32"/>
            <p:cNvSpPr/>
            <p:nvPr/>
          </p:nvSpPr>
          <p:spPr bwMode="auto">
            <a:xfrm>
              <a:off x="6959582" y="5016465"/>
              <a:ext cx="46042" cy="1079370"/>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63500"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cxnSp>
          <p:nvCxnSpPr>
            <p:cNvPr id="278549" name="Straight Connector 37"/>
            <p:cNvCxnSpPr>
              <a:cxnSpLocks noChangeShapeType="1"/>
            </p:cNvCxnSpPr>
            <p:nvPr/>
          </p:nvCxnSpPr>
          <p:spPr bwMode="auto">
            <a:xfrm>
              <a:off x="6781800" y="5257800"/>
              <a:ext cx="385763" cy="304800"/>
            </a:xfrm>
            <a:prstGeom prst="line">
              <a:avLst/>
            </a:prstGeom>
            <a:noFill/>
            <a:ln w="63500" cap="sq" algn="ctr">
              <a:solidFill>
                <a:schemeClr val="hlink"/>
              </a:solidFill>
              <a:round/>
              <a:headEnd/>
              <a:tailEnd/>
            </a:ln>
            <a:extLst>
              <a:ext uri="{909E8E84-426E-40DD-AFC4-6F175D3DCCD1}">
                <a14:hiddenFill xmlns:a14="http://schemas.microsoft.com/office/drawing/2010/main">
                  <a:noFill/>
                </a14:hiddenFill>
              </a:ext>
            </a:extLst>
          </p:spPr>
        </p:cxn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5"/>
                                        </p:tgtEl>
                                        <p:attrNameLst>
                                          <p:attrName>style.visibility</p:attrName>
                                        </p:attrNameLst>
                                      </p:cBhvr>
                                      <p:to>
                                        <p:strVal val="visible"/>
                                      </p:to>
                                    </p:set>
                                    <p:anim calcmode="lin" valueType="num">
                                      <p:cBhvr additive="base">
                                        <p:cTn id="13" dur="500" fill="hold"/>
                                        <p:tgtEl>
                                          <p:spTgt spid="35"/>
                                        </p:tgtEl>
                                        <p:attrNameLst>
                                          <p:attrName>ppt_x</p:attrName>
                                        </p:attrNameLst>
                                      </p:cBhvr>
                                      <p:tavLst>
                                        <p:tav tm="0">
                                          <p:val>
                                            <p:strVal val="#ppt_x"/>
                                          </p:val>
                                        </p:tav>
                                        <p:tav tm="100000">
                                          <p:val>
                                            <p:strVal val="#ppt_x"/>
                                          </p:val>
                                        </p:tav>
                                      </p:tavLst>
                                    </p:anim>
                                    <p:anim calcmode="lin" valueType="num">
                                      <p:cBhvr additive="base">
                                        <p:cTn id="14" dur="500" fill="hold"/>
                                        <p:tgtEl>
                                          <p:spTgt spid="35"/>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0-#ppt_w/2"/>
                                          </p:val>
                                        </p:tav>
                                        <p:tav tm="100000">
                                          <p:val>
                                            <p:strVal val="#ppt_x"/>
                                          </p:val>
                                        </p:tav>
                                      </p:tavLst>
                                    </p:anim>
                                    <p:anim calcmode="lin" valueType="num">
                                      <p:cBhvr additive="base">
                                        <p:cTn id="20"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82"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to </a:t>
            </a:r>
            <a:r>
              <a:rPr lang="en-US" sz="3600" b="1" dirty="0">
                <a:solidFill>
                  <a:schemeClr val="tx2"/>
                </a:solidFill>
                <a:effectLst>
                  <a:outerShdw blurRad="38100" dist="38100" dir="2700000" algn="tl">
                    <a:srgbClr val="000000"/>
                  </a:outerShdw>
                </a:effectLst>
                <a:latin typeface="Arial Rounded MT Bold" pitchFamily="34" charset="0"/>
                <a:cs typeface="+mn-cs"/>
              </a:rPr>
              <a:t>Grammar</a:t>
            </a:r>
          </a:p>
        </p:txBody>
      </p:sp>
      <p:sp>
        <p:nvSpPr>
          <p:cNvPr id="1351723" name="Text Box 43"/>
          <p:cNvSpPr txBox="1">
            <a:spLocks noChangeArrowheads="1"/>
          </p:cNvSpPr>
          <p:nvPr/>
        </p:nvSpPr>
        <p:spPr bwMode="auto">
          <a:xfrm>
            <a:off x="1676400" y="2676525"/>
            <a:ext cx="5334000" cy="523875"/>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Transition </a:t>
            </a:r>
            <a:r>
              <a:rPr lang="en-US" dirty="0">
                <a:solidFill>
                  <a:schemeClr val="accent2"/>
                </a:solidFill>
                <a:effectLst>
                  <a:outerShdw blurRad="38100" dist="38100" dir="2700000" algn="tl">
                    <a:srgbClr val="000000"/>
                  </a:outerShdw>
                </a:effectLst>
                <a:cs typeface="+mn-cs"/>
                <a:sym typeface="Symbol"/>
              </a:rPr>
              <a:t>(q</a:t>
            </a:r>
            <a:r>
              <a:rPr lang="en-US" baseline="-25000" dirty="0">
                <a:solidFill>
                  <a:schemeClr val="accent2"/>
                </a:solidFill>
                <a:effectLst>
                  <a:outerShdw blurRad="38100" dist="38100" dir="2700000" algn="tl">
                    <a:srgbClr val="000000"/>
                  </a:outerShdw>
                </a:effectLst>
                <a:cs typeface="+mn-cs"/>
                <a:sym typeface="Symbol"/>
              </a:rPr>
              <a:t>i</a:t>
            </a:r>
            <a:r>
              <a:rPr lang="en-US" dirty="0">
                <a:solidFill>
                  <a:schemeClr val="accent2"/>
                </a:solidFill>
                <a:effectLst>
                  <a:outerShdw blurRad="38100" dist="38100" dir="2700000" algn="tl">
                    <a:srgbClr val="000000"/>
                  </a:outerShdw>
                </a:effectLst>
                <a:cs typeface="+mn-cs"/>
                <a:sym typeface="Symbol"/>
              </a:rPr>
              <a:t>,1) = </a:t>
            </a:r>
            <a:r>
              <a:rPr lang="en-US">
                <a:solidFill>
                  <a:schemeClr val="accent2"/>
                </a:solidFill>
                <a:effectLst>
                  <a:outerShdw blurRad="38100" dist="38100" dir="2700000" algn="tl">
                    <a:srgbClr val="000000"/>
                  </a:outerShdw>
                </a:effectLst>
                <a:cs typeface="+mn-cs"/>
                <a:sym typeface="Symbol"/>
              </a:rPr>
              <a:t>&lt;q</a:t>
            </a:r>
            <a:r>
              <a:rPr lang="en-US" baseline="-25000">
                <a:solidFill>
                  <a:schemeClr val="accent2"/>
                </a:solidFill>
                <a:effectLst>
                  <a:outerShdw blurRad="38100" dist="38100" dir="2700000" algn="tl">
                    <a:srgbClr val="000000"/>
                  </a:outerShdw>
                </a:effectLst>
                <a:cs typeface="+mn-cs"/>
                <a:sym typeface="Symbol"/>
              </a:rPr>
              <a:t>j</a:t>
            </a:r>
            <a:r>
              <a:rPr lang="en-US">
                <a:solidFill>
                  <a:schemeClr val="accent2"/>
                </a:solidFill>
                <a:effectLst>
                  <a:outerShdw blurRad="38100" dist="38100" dir="2700000" algn="tl">
                    <a:srgbClr val="000000"/>
                  </a:outerShdw>
                </a:effectLst>
                <a:cs typeface="+mn-cs"/>
                <a:sym typeface="Symbol"/>
              </a:rPr>
              <a:t>,c,right&gt;</a:t>
            </a:r>
            <a:endParaRPr lang="en-US" dirty="0">
              <a:solidFill>
                <a:schemeClr val="accent2"/>
              </a:solidFill>
              <a:effectLst>
                <a:outerShdw blurRad="38100" dist="38100" dir="2700000" algn="tl">
                  <a:srgbClr val="000000"/>
                </a:outerShdw>
              </a:effectLst>
              <a:cs typeface="+mn-cs"/>
            </a:endParaRPr>
          </a:p>
        </p:txBody>
      </p:sp>
      <p:sp>
        <p:nvSpPr>
          <p:cNvPr id="1351683" name="Rectangle 3"/>
          <p:cNvSpPr>
            <a:spLocks noChangeArrowheads="1"/>
          </p:cNvSpPr>
          <p:nvPr/>
        </p:nvSpPr>
        <p:spPr bwMode="auto">
          <a:xfrm>
            <a:off x="284163" y="685800"/>
            <a:ext cx="1092200" cy="523875"/>
          </a:xfrm>
          <a:prstGeom prst="rect">
            <a:avLst/>
          </a:prstGeom>
          <a:noFill/>
          <a:ln w="38100" cap="sq">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TM</a:t>
            </a:r>
            <a:endParaRPr lang="en-US" dirty="0">
              <a:effectLst>
                <a:outerShdw blurRad="38100" dist="38100" dir="2700000" algn="tl">
                  <a:srgbClr val="000000"/>
                </a:outerShdw>
              </a:effectLst>
              <a:cs typeface="+mn-cs"/>
            </a:endParaRPr>
          </a:p>
        </p:txBody>
      </p:sp>
      <p:sp>
        <p:nvSpPr>
          <p:cNvPr id="1351693" name="Line 13"/>
          <p:cNvSpPr>
            <a:spLocks noChangeShapeType="1"/>
          </p:cNvSpPr>
          <p:nvPr/>
        </p:nvSpPr>
        <p:spPr bwMode="auto">
          <a:xfrm>
            <a:off x="1752600" y="1371600"/>
            <a:ext cx="0" cy="395288"/>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1700" name="AutoShape 20"/>
          <p:cNvSpPr>
            <a:spLocks noChangeArrowheads="1"/>
          </p:cNvSpPr>
          <p:nvPr/>
        </p:nvSpPr>
        <p:spPr bwMode="auto">
          <a:xfrm rot="16200000">
            <a:off x="3124200" y="1752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279559" name="Group 50"/>
          <p:cNvGrpSpPr>
            <a:grpSpLocks/>
          </p:cNvGrpSpPr>
          <p:nvPr/>
        </p:nvGrpSpPr>
        <p:grpSpPr bwMode="auto">
          <a:xfrm>
            <a:off x="1752600" y="1368425"/>
            <a:ext cx="4724400" cy="401638"/>
            <a:chOff x="1752600" y="1368425"/>
            <a:chExt cx="4724400" cy="401638"/>
          </a:xfrm>
        </p:grpSpPr>
        <p:sp>
          <p:nvSpPr>
            <p:cNvPr id="1351688" name="Rectangle 8"/>
            <p:cNvSpPr>
              <a:spLocks noChangeArrowheads="1"/>
            </p:cNvSpPr>
            <p:nvPr/>
          </p:nvSpPr>
          <p:spPr bwMode="auto">
            <a:xfrm>
              <a:off x="2895600" y="1368425"/>
              <a:ext cx="571500" cy="395288"/>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1351689" name="Rectangle 9"/>
            <p:cNvSpPr>
              <a:spLocks noChangeArrowheads="1"/>
            </p:cNvSpPr>
            <p:nvPr/>
          </p:nvSpPr>
          <p:spPr bwMode="auto">
            <a:xfrm>
              <a:off x="2324100" y="1371600"/>
              <a:ext cx="571500" cy="395288"/>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51690" name="Rectangle 10"/>
            <p:cNvSpPr>
              <a:spLocks noChangeArrowheads="1"/>
            </p:cNvSpPr>
            <p:nvPr/>
          </p:nvSpPr>
          <p:spPr bwMode="auto">
            <a:xfrm>
              <a:off x="1752600" y="1371600"/>
              <a:ext cx="571500" cy="395288"/>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1351691" name="Line 11"/>
            <p:cNvSpPr>
              <a:spLocks noChangeShapeType="1"/>
            </p:cNvSpPr>
            <p:nvPr/>
          </p:nvSpPr>
          <p:spPr bwMode="auto">
            <a:xfrm>
              <a:off x="1752600" y="1371600"/>
              <a:ext cx="342900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1692" name="Line 12"/>
            <p:cNvSpPr>
              <a:spLocks noChangeShapeType="1"/>
            </p:cNvSpPr>
            <p:nvPr/>
          </p:nvSpPr>
          <p:spPr bwMode="auto">
            <a:xfrm>
              <a:off x="1752600" y="1766888"/>
              <a:ext cx="342900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1694" name="Line 14"/>
            <p:cNvSpPr>
              <a:spLocks noChangeShapeType="1"/>
            </p:cNvSpPr>
            <p:nvPr/>
          </p:nvSpPr>
          <p:spPr bwMode="auto">
            <a:xfrm>
              <a:off x="2324100" y="1371600"/>
              <a:ext cx="0" cy="395288"/>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1695" name="Line 15"/>
            <p:cNvSpPr>
              <a:spLocks noChangeShapeType="1"/>
            </p:cNvSpPr>
            <p:nvPr/>
          </p:nvSpPr>
          <p:spPr bwMode="auto">
            <a:xfrm>
              <a:off x="2895600" y="1371600"/>
              <a:ext cx="0" cy="395288"/>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1701" name="Line 21"/>
            <p:cNvSpPr>
              <a:spLocks noChangeShapeType="1"/>
            </p:cNvSpPr>
            <p:nvPr/>
          </p:nvSpPr>
          <p:spPr bwMode="auto">
            <a:xfrm>
              <a:off x="5867400" y="17637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1721" name="Line 41"/>
            <p:cNvSpPr>
              <a:spLocks noChangeShapeType="1"/>
            </p:cNvSpPr>
            <p:nvPr/>
          </p:nvSpPr>
          <p:spPr bwMode="auto">
            <a:xfrm>
              <a:off x="5867400" y="13716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1724" name="Rectangle 44"/>
            <p:cNvSpPr>
              <a:spLocks noChangeArrowheads="1"/>
            </p:cNvSpPr>
            <p:nvPr/>
          </p:nvSpPr>
          <p:spPr bwMode="auto">
            <a:xfrm>
              <a:off x="3467100" y="1371600"/>
              <a:ext cx="571500" cy="395288"/>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latin typeface="Comic Sans MS" pitchFamily="66" charset="0"/>
                  <a:cs typeface="+mn-cs"/>
                </a:rPr>
                <a:t>1</a:t>
              </a:r>
            </a:p>
          </p:txBody>
        </p:sp>
        <p:sp>
          <p:nvSpPr>
            <p:cNvPr id="1351725" name="Rectangle 45"/>
            <p:cNvSpPr>
              <a:spLocks noChangeArrowheads="1"/>
            </p:cNvSpPr>
            <p:nvPr/>
          </p:nvSpPr>
          <p:spPr bwMode="auto">
            <a:xfrm>
              <a:off x="4038600" y="1368425"/>
              <a:ext cx="571500" cy="395288"/>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51726" name="Rectangle 46"/>
            <p:cNvSpPr>
              <a:spLocks noChangeArrowheads="1"/>
            </p:cNvSpPr>
            <p:nvPr/>
          </p:nvSpPr>
          <p:spPr bwMode="auto">
            <a:xfrm>
              <a:off x="4614863" y="1371600"/>
              <a:ext cx="571500" cy="395288"/>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1351727" name="Rectangle 47"/>
            <p:cNvSpPr>
              <a:spLocks noChangeArrowheads="1"/>
            </p:cNvSpPr>
            <p:nvPr/>
          </p:nvSpPr>
          <p:spPr bwMode="auto">
            <a:xfrm>
              <a:off x="5186363" y="1374775"/>
              <a:ext cx="571500" cy="395288"/>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grpSp>
      <p:grpSp>
        <p:nvGrpSpPr>
          <p:cNvPr id="279560" name="Group 51"/>
          <p:cNvGrpSpPr>
            <a:grpSpLocks/>
          </p:cNvGrpSpPr>
          <p:nvPr/>
        </p:nvGrpSpPr>
        <p:grpSpPr bwMode="auto">
          <a:xfrm>
            <a:off x="838200" y="1295400"/>
            <a:ext cx="874713" cy="1219200"/>
            <a:chOff x="838200" y="1295400"/>
            <a:chExt cx="875458" cy="1219200"/>
          </a:xfrm>
        </p:grpSpPr>
        <p:pic>
          <p:nvPicPr>
            <p:cNvPr id="279591"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8200" y="1371600"/>
              <a:ext cx="696912"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51728" name="Rectangle 48"/>
            <p:cNvSpPr>
              <a:spLocks noChangeArrowheads="1"/>
            </p:cNvSpPr>
            <p:nvPr/>
          </p:nvSpPr>
          <p:spPr bwMode="auto">
            <a:xfrm>
              <a:off x="914465" y="1295400"/>
              <a:ext cx="799193" cy="523875"/>
            </a:xfrm>
            <a:prstGeom prst="rect">
              <a:avLst/>
            </a:prstGeom>
            <a:noFill/>
            <a:ln w="38100" cap="sq">
              <a:noFill/>
              <a:miter lim="800000"/>
              <a:headEnd/>
              <a:tailEnd/>
            </a:ln>
            <a:effectLst/>
          </p:spPr>
          <p:txBody>
            <a:bodyPr wrap="none" lIns="274320" rIns="274320">
              <a:spAutoFit/>
            </a:bodyPr>
            <a:lstStyle/>
            <a:p>
              <a:pPr eaLnBrk="0" hangingPunct="0">
                <a:defRPr/>
              </a:pPr>
              <a:r>
                <a:rPr lang="en-US"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effectLst>
                    <a:outerShdw blurRad="38100" dist="38100" dir="2700000" algn="tl">
                      <a:srgbClr val="000000"/>
                    </a:outerShdw>
                  </a:effectLst>
                  <a:cs typeface="+mn-cs"/>
                </a:rPr>
                <a:t>i</a:t>
              </a:r>
              <a:endParaRPr lang="en-US" baseline="-25000" dirty="0">
                <a:solidFill>
                  <a:schemeClr val="accent2"/>
                </a:solidFill>
                <a:effectLst>
                  <a:outerShdw blurRad="38100" dist="38100" dir="2700000" algn="tl">
                    <a:srgbClr val="000000"/>
                  </a:outerShdw>
                </a:effectLst>
                <a:cs typeface="+mn-cs"/>
              </a:endParaRPr>
            </a:p>
          </p:txBody>
        </p:sp>
      </p:grpSp>
      <p:grpSp>
        <p:nvGrpSpPr>
          <p:cNvPr id="4" name="Group 76"/>
          <p:cNvGrpSpPr>
            <a:grpSpLocks/>
          </p:cNvGrpSpPr>
          <p:nvPr/>
        </p:nvGrpSpPr>
        <p:grpSpPr bwMode="auto">
          <a:xfrm>
            <a:off x="601663" y="4648200"/>
            <a:ext cx="4676775" cy="533400"/>
            <a:chOff x="601507" y="4648200"/>
            <a:chExt cx="4677422" cy="533400"/>
          </a:xfrm>
        </p:grpSpPr>
        <p:sp>
          <p:nvSpPr>
            <p:cNvPr id="23" name="Text Box 43"/>
            <p:cNvSpPr txBox="1">
              <a:spLocks noChangeArrowheads="1"/>
            </p:cNvSpPr>
            <p:nvPr/>
          </p:nvSpPr>
          <p:spPr bwMode="auto">
            <a:xfrm>
              <a:off x="2192402" y="4648200"/>
              <a:ext cx="3086527" cy="523875"/>
            </a:xfrm>
            <a:prstGeom prst="rect">
              <a:avLst/>
            </a:prstGeom>
            <a:noFill/>
            <a:ln w="38100" cap="sq">
              <a:noFill/>
              <a:miter lim="800000"/>
              <a:headEnd/>
              <a:tailEnd/>
            </a:ln>
            <a:effectLst/>
          </p:spPr>
          <p:txBody>
            <a:bodyPr lIns="274320" rIns="274320">
              <a:spAutoFit/>
            </a:bodyPr>
            <a:lstStyle/>
            <a:p>
              <a:pPr eaLnBrk="0" hangingPunct="0">
                <a:defRPr/>
              </a:pPr>
              <a:r>
                <a:rPr lang="en-US" dirty="0">
                  <a:effectLst>
                    <a:outerShdw blurRad="38100" dist="38100" dir="2700000" algn="tl">
                      <a:srgbClr val="000000"/>
                    </a:outerShdw>
                  </a:effectLst>
                  <a:cs typeface="+mn-cs"/>
                  <a:sym typeface="Symbol"/>
                </a:rPr>
                <a:t></a:t>
              </a:r>
              <a:r>
                <a:rPr lang="en-US" dirty="0" err="1">
                  <a:effectLst>
                    <a:outerShdw blurRad="38100" dist="38100" dir="2700000" algn="tl">
                      <a:srgbClr val="000000"/>
                    </a:outerShdw>
                  </a:effectLst>
                  <a:cs typeface="+mn-cs"/>
                </a:rPr>
                <a:t>10Q</a:t>
              </a:r>
              <a:r>
                <a:rPr lang="en-US" baseline="-25000" dirty="0" err="1">
                  <a:effectLst>
                    <a:outerShdw blurRad="38100" dist="38100" dir="2700000" algn="tl">
                      <a:srgbClr val="000000"/>
                    </a:outerShdw>
                  </a:effectLst>
                  <a:cs typeface="+mn-cs"/>
                </a:rPr>
                <a:t>i</a:t>
              </a:r>
              <a:r>
                <a:rPr lang="en-US" dirty="0" err="1">
                  <a:effectLst>
                    <a:outerShdw blurRad="38100" dist="38100" dir="2700000" algn="tl">
                      <a:srgbClr val="000000"/>
                    </a:outerShdw>
                  </a:effectLst>
                  <a:cs typeface="+mn-cs"/>
                </a:rPr>
                <a:t>11010</a:t>
              </a:r>
              <a:r>
                <a:rPr lang="en-US" dirty="0">
                  <a:effectLst>
                    <a:outerShdw blurRad="38100" dist="38100" dir="2700000" algn="tl">
                      <a:srgbClr val="000000"/>
                    </a:outerShdw>
                  </a:effectLst>
                  <a:cs typeface="+mn-cs"/>
                  <a:sym typeface="Symbol"/>
                </a:rPr>
                <a:t></a:t>
              </a:r>
              <a:endParaRPr lang="en-US" dirty="0">
                <a:effectLst>
                  <a:outerShdw blurRad="38100" dist="38100" dir="2700000" algn="tl">
                    <a:srgbClr val="000000"/>
                  </a:outerShdw>
                </a:effectLst>
                <a:cs typeface="+mn-cs"/>
              </a:endParaRPr>
            </a:p>
          </p:txBody>
        </p:sp>
        <p:sp>
          <p:nvSpPr>
            <p:cNvPr id="27" name="Rectangle 26"/>
            <p:cNvSpPr/>
            <p:nvPr/>
          </p:nvSpPr>
          <p:spPr>
            <a:xfrm>
              <a:off x="601507" y="4657725"/>
              <a:ext cx="1659167" cy="523875"/>
            </a:xfrm>
            <a:prstGeom prst="rect">
              <a:avLst/>
            </a:prstGeom>
          </p:spPr>
          <p:txBody>
            <a:bodyPr wrap="none">
              <a:spAutoFit/>
            </a:bodyPr>
            <a:lstStyle/>
            <a:p>
              <a:pPr eaLnBrk="0" hangingPunct="0">
                <a:defRPr/>
              </a:pPr>
              <a:r>
                <a:rPr lang="en-US" dirty="0">
                  <a:effectLst>
                    <a:outerShdw blurRad="38100" dist="38100" dir="2700000" algn="tl">
                      <a:srgbClr val="000000"/>
                    </a:outerShdw>
                  </a:effectLst>
                  <a:cs typeface="+mn-cs"/>
                </a:rPr>
                <a:t>Grammar:</a:t>
              </a:r>
              <a:endParaRPr lang="en-CA" dirty="0">
                <a:effectLst>
                  <a:outerShdw blurRad="38100" dist="38100" dir="2700000" algn="tl">
                    <a:srgbClr val="000000">
                      <a:alpha val="43137"/>
                    </a:srgbClr>
                  </a:outerShdw>
                </a:effectLst>
                <a:cs typeface="+mn-cs"/>
              </a:endParaRPr>
            </a:p>
          </p:txBody>
        </p:sp>
      </p:grpSp>
      <p:sp>
        <p:nvSpPr>
          <p:cNvPr id="35" name="Right Brace 34"/>
          <p:cNvSpPr/>
          <p:nvPr/>
        </p:nvSpPr>
        <p:spPr bwMode="auto">
          <a:xfrm rot="5400000">
            <a:off x="3152775" y="4965700"/>
            <a:ext cx="123825" cy="466725"/>
          </a:xfrm>
          <a:prstGeom prst="righ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8" name="Rectangle 37"/>
          <p:cNvSpPr/>
          <p:nvPr/>
        </p:nvSpPr>
        <p:spPr>
          <a:xfrm>
            <a:off x="1828800" y="2219325"/>
            <a:ext cx="4402138" cy="523875"/>
          </a:xfrm>
          <a:prstGeom prst="rect">
            <a:avLst/>
          </a:prstGeom>
        </p:spPr>
        <p:txBody>
          <a:bodyPr wrap="none">
            <a:spAutoFit/>
          </a:bodyPr>
          <a:lstStyle/>
          <a:p>
            <a:pPr eaLnBrk="0" hangingPunct="0">
              <a:defRPr/>
            </a:pPr>
            <a:r>
              <a:rPr lang="en-US">
                <a:effectLst>
                  <a:outerShdw blurRad="38100" dist="38100" dir="2700000" algn="tl">
                    <a:srgbClr val="000000"/>
                  </a:outerShdw>
                </a:effectLst>
                <a:cs typeface="+mn-cs"/>
              </a:rPr>
              <a:t>TM </a:t>
            </a:r>
            <a:r>
              <a:rPr lang="en-US" dirty="0">
                <a:effectLst>
                  <a:outerShdw blurRad="38100" dist="38100" dir="2700000" algn="tl">
                    <a:srgbClr val="000000"/>
                  </a:outerShdw>
                </a:effectLst>
                <a:cs typeface="+mn-cs"/>
              </a:rPr>
              <a:t>is </a:t>
            </a:r>
            <a:r>
              <a:rPr lang="en-US">
                <a:effectLst>
                  <a:outerShdw blurRad="38100" dist="38100" dir="2700000" algn="tl">
                    <a:srgbClr val="000000"/>
                  </a:outerShdw>
                </a:effectLst>
                <a:cs typeface="+mn-cs"/>
              </a:rPr>
              <a:t>in state </a:t>
            </a:r>
            <a:r>
              <a:rPr lang="en-US" dirty="0">
                <a:solidFill>
                  <a:schemeClr val="accent2"/>
                </a:solidFill>
                <a:effectLst>
                  <a:outerShdw blurRad="38100" dist="38100" dir="2700000" algn="tl">
                    <a:srgbClr val="000000"/>
                  </a:outerShdw>
                </a:effectLst>
                <a:cs typeface="+mn-cs"/>
              </a:rPr>
              <a:t>q</a:t>
            </a:r>
            <a:r>
              <a:rPr lang="en-US" baseline="-25000" dirty="0">
                <a:solidFill>
                  <a:schemeClr val="accent2"/>
                </a:solidFill>
                <a:effectLst>
                  <a:outerShdw blurRad="38100" dist="38100" dir="2700000" algn="tl">
                    <a:srgbClr val="000000"/>
                  </a:outerShdw>
                </a:effectLst>
                <a:cs typeface="+mn-cs"/>
              </a:rPr>
              <a:t>i</a:t>
            </a:r>
            <a:r>
              <a:rPr lang="en-US" dirty="0">
                <a:effectLst>
                  <a:outerShdw blurRad="38100" dist="38100" dir="2700000" algn="tl">
                    <a:srgbClr val="000000"/>
                  </a:outerShdw>
                </a:effectLst>
                <a:cs typeface="+mn-cs"/>
              </a:rPr>
              <a:t> and sees a </a:t>
            </a:r>
            <a:r>
              <a:rPr lang="en-US" dirty="0">
                <a:solidFill>
                  <a:schemeClr val="accent2"/>
                </a:solidFill>
                <a:effectLst>
                  <a:outerShdw blurRad="38100" dist="38100" dir="2700000" algn="tl">
                    <a:srgbClr val="000000"/>
                  </a:outerShdw>
                </a:effectLst>
                <a:cs typeface="+mn-cs"/>
              </a:rPr>
              <a:t>1</a:t>
            </a:r>
            <a:r>
              <a:rPr lang="en-US" dirty="0">
                <a:effectLst>
                  <a:outerShdw blurRad="38100" dist="38100" dir="2700000" algn="tl">
                    <a:srgbClr val="000000"/>
                  </a:outerShdw>
                </a:effectLst>
                <a:cs typeface="+mn-cs"/>
              </a:rPr>
              <a:t>.</a:t>
            </a:r>
            <a:endParaRPr lang="en-CA" dirty="0">
              <a:effectLst>
                <a:outerShdw blurRad="38100" dist="38100" dir="2700000" algn="tl">
                  <a:srgbClr val="000000">
                    <a:alpha val="43137"/>
                  </a:srgbClr>
                </a:outerShdw>
              </a:effectLst>
              <a:cs typeface="+mn-cs"/>
            </a:endParaRPr>
          </a:p>
        </p:txBody>
      </p:sp>
      <p:sp>
        <p:nvSpPr>
          <p:cNvPr id="53" name="AutoShape 20"/>
          <p:cNvSpPr>
            <a:spLocks noChangeArrowheads="1"/>
          </p:cNvSpPr>
          <p:nvPr/>
        </p:nvSpPr>
        <p:spPr bwMode="auto">
          <a:xfrm rot="16200000">
            <a:off x="3146425" y="3724275"/>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5" name="Group 53"/>
          <p:cNvGrpSpPr>
            <a:grpSpLocks/>
          </p:cNvGrpSpPr>
          <p:nvPr/>
        </p:nvGrpSpPr>
        <p:grpSpPr bwMode="auto">
          <a:xfrm>
            <a:off x="1774825" y="3340100"/>
            <a:ext cx="4724400" cy="401638"/>
            <a:chOff x="1752600" y="1368425"/>
            <a:chExt cx="4724400" cy="401638"/>
          </a:xfrm>
        </p:grpSpPr>
        <p:sp>
          <p:nvSpPr>
            <p:cNvPr id="55" name="Rectangle 8"/>
            <p:cNvSpPr>
              <a:spLocks noChangeArrowheads="1"/>
            </p:cNvSpPr>
            <p:nvPr/>
          </p:nvSpPr>
          <p:spPr bwMode="auto">
            <a:xfrm>
              <a:off x="2895600" y="1368425"/>
              <a:ext cx="571500" cy="395288"/>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latin typeface="Comic Sans MS" pitchFamily="66" charset="0"/>
                  <a:cs typeface="+mn-cs"/>
                </a:rPr>
                <a:t>c</a:t>
              </a:r>
            </a:p>
          </p:txBody>
        </p:sp>
        <p:sp>
          <p:nvSpPr>
            <p:cNvPr id="56" name="Rectangle 9"/>
            <p:cNvSpPr>
              <a:spLocks noChangeArrowheads="1"/>
            </p:cNvSpPr>
            <p:nvPr/>
          </p:nvSpPr>
          <p:spPr bwMode="auto">
            <a:xfrm>
              <a:off x="2324100" y="1371600"/>
              <a:ext cx="571500" cy="395288"/>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57" name="Rectangle 10"/>
            <p:cNvSpPr>
              <a:spLocks noChangeArrowheads="1"/>
            </p:cNvSpPr>
            <p:nvPr/>
          </p:nvSpPr>
          <p:spPr bwMode="auto">
            <a:xfrm>
              <a:off x="1752600" y="1371600"/>
              <a:ext cx="571500" cy="395288"/>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58" name="Line 11"/>
            <p:cNvSpPr>
              <a:spLocks noChangeShapeType="1"/>
            </p:cNvSpPr>
            <p:nvPr/>
          </p:nvSpPr>
          <p:spPr bwMode="auto">
            <a:xfrm>
              <a:off x="1752600" y="1371600"/>
              <a:ext cx="342900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59" name="Line 12"/>
            <p:cNvSpPr>
              <a:spLocks noChangeShapeType="1"/>
            </p:cNvSpPr>
            <p:nvPr/>
          </p:nvSpPr>
          <p:spPr bwMode="auto">
            <a:xfrm>
              <a:off x="1752600" y="1766888"/>
              <a:ext cx="342900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60" name="Line 14"/>
            <p:cNvSpPr>
              <a:spLocks noChangeShapeType="1"/>
            </p:cNvSpPr>
            <p:nvPr/>
          </p:nvSpPr>
          <p:spPr bwMode="auto">
            <a:xfrm>
              <a:off x="2324100" y="1371600"/>
              <a:ext cx="0" cy="395288"/>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61" name="Line 15"/>
            <p:cNvSpPr>
              <a:spLocks noChangeShapeType="1"/>
            </p:cNvSpPr>
            <p:nvPr/>
          </p:nvSpPr>
          <p:spPr bwMode="auto">
            <a:xfrm>
              <a:off x="2895600" y="1371600"/>
              <a:ext cx="0" cy="395288"/>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62" name="Line 21"/>
            <p:cNvSpPr>
              <a:spLocks noChangeShapeType="1"/>
            </p:cNvSpPr>
            <p:nvPr/>
          </p:nvSpPr>
          <p:spPr bwMode="auto">
            <a:xfrm>
              <a:off x="5867400" y="17637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63" name="Line 41"/>
            <p:cNvSpPr>
              <a:spLocks noChangeShapeType="1"/>
            </p:cNvSpPr>
            <p:nvPr/>
          </p:nvSpPr>
          <p:spPr bwMode="auto">
            <a:xfrm>
              <a:off x="5867400" y="13716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64" name="Rectangle 44"/>
            <p:cNvSpPr>
              <a:spLocks noChangeArrowheads="1"/>
            </p:cNvSpPr>
            <p:nvPr/>
          </p:nvSpPr>
          <p:spPr bwMode="auto">
            <a:xfrm>
              <a:off x="3467100" y="1371600"/>
              <a:ext cx="571500" cy="395288"/>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latin typeface="Comic Sans MS" pitchFamily="66" charset="0"/>
                  <a:cs typeface="+mn-cs"/>
                </a:rPr>
                <a:t>1</a:t>
              </a:r>
            </a:p>
          </p:txBody>
        </p:sp>
        <p:sp>
          <p:nvSpPr>
            <p:cNvPr id="65" name="Rectangle 45"/>
            <p:cNvSpPr>
              <a:spLocks noChangeArrowheads="1"/>
            </p:cNvSpPr>
            <p:nvPr/>
          </p:nvSpPr>
          <p:spPr bwMode="auto">
            <a:xfrm>
              <a:off x="4038600" y="1368425"/>
              <a:ext cx="571500" cy="395288"/>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66" name="Rectangle 46"/>
            <p:cNvSpPr>
              <a:spLocks noChangeArrowheads="1"/>
            </p:cNvSpPr>
            <p:nvPr/>
          </p:nvSpPr>
          <p:spPr bwMode="auto">
            <a:xfrm>
              <a:off x="4614863" y="1371600"/>
              <a:ext cx="571500" cy="395288"/>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67" name="Rectangle 47"/>
            <p:cNvSpPr>
              <a:spLocks noChangeArrowheads="1"/>
            </p:cNvSpPr>
            <p:nvPr/>
          </p:nvSpPr>
          <p:spPr bwMode="auto">
            <a:xfrm>
              <a:off x="5186363" y="1374775"/>
              <a:ext cx="571500" cy="395288"/>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grpSp>
      <p:grpSp>
        <p:nvGrpSpPr>
          <p:cNvPr id="6" name="Group 67"/>
          <p:cNvGrpSpPr>
            <a:grpSpLocks/>
          </p:cNvGrpSpPr>
          <p:nvPr/>
        </p:nvGrpSpPr>
        <p:grpSpPr bwMode="auto">
          <a:xfrm>
            <a:off x="860425" y="2819400"/>
            <a:ext cx="874713" cy="1219200"/>
            <a:chOff x="838200" y="1295400"/>
            <a:chExt cx="875458" cy="1219200"/>
          </a:xfrm>
        </p:grpSpPr>
        <p:pic>
          <p:nvPicPr>
            <p:cNvPr id="279574"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8200" y="1371600"/>
              <a:ext cx="696912"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 name="Rectangle 48"/>
            <p:cNvSpPr>
              <a:spLocks noChangeArrowheads="1"/>
            </p:cNvSpPr>
            <p:nvPr/>
          </p:nvSpPr>
          <p:spPr bwMode="auto">
            <a:xfrm>
              <a:off x="914465" y="1295400"/>
              <a:ext cx="799193" cy="523875"/>
            </a:xfrm>
            <a:prstGeom prst="rect">
              <a:avLst/>
            </a:prstGeom>
            <a:noFill/>
            <a:ln w="38100" cap="sq">
              <a:noFill/>
              <a:miter lim="800000"/>
              <a:headEnd/>
              <a:tailEnd/>
            </a:ln>
            <a:effectLst/>
          </p:spPr>
          <p:txBody>
            <a:bodyPr wrap="none" lIns="274320" rIns="274320">
              <a:spAutoFit/>
            </a:bodyPr>
            <a:lstStyle/>
            <a:p>
              <a:pPr eaLnBrk="0" hangingPunct="0">
                <a:defRPr/>
              </a:pPr>
              <a:r>
                <a:rPr lang="en-US"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effectLst>
                    <a:outerShdw blurRad="38100" dist="38100" dir="2700000" algn="tl">
                      <a:srgbClr val="000000"/>
                    </a:outerShdw>
                  </a:effectLst>
                  <a:cs typeface="+mn-cs"/>
                </a:rPr>
                <a:t>j</a:t>
              </a:r>
              <a:endParaRPr lang="en-US" baseline="-25000" dirty="0">
                <a:solidFill>
                  <a:schemeClr val="accent2"/>
                </a:solidFill>
                <a:effectLst>
                  <a:outerShdw blurRad="38100" dist="38100" dir="2700000" algn="tl">
                    <a:srgbClr val="000000"/>
                  </a:outerShdw>
                </a:effectLst>
                <a:cs typeface="+mn-cs"/>
              </a:endParaRPr>
            </a:p>
          </p:txBody>
        </p:sp>
      </p:grpSp>
      <p:sp>
        <p:nvSpPr>
          <p:cNvPr id="75" name="Rectangle 74"/>
          <p:cNvSpPr/>
          <p:nvPr/>
        </p:nvSpPr>
        <p:spPr>
          <a:xfrm>
            <a:off x="3213100" y="314325"/>
            <a:ext cx="2544763" cy="523875"/>
          </a:xfrm>
          <a:prstGeom prst="rect">
            <a:avLst/>
          </a:prstGeom>
        </p:spPr>
        <p:txBody>
          <a:bodyPr wrap="none">
            <a:spAutoFit/>
          </a:bodyPr>
          <a:lstStyle/>
          <a:p>
            <a:pPr eaLnBrk="0" hangingPunct="0">
              <a:defRPr/>
            </a:pPr>
            <a:r>
              <a:rPr lang="en-US">
                <a:solidFill>
                  <a:srgbClr val="FF0000"/>
                </a:solidFill>
                <a:effectLst>
                  <a:outerShdw blurRad="38100" dist="38100" dir="2700000" algn="tl">
                    <a:srgbClr val="000000"/>
                  </a:outerShdw>
                </a:effectLst>
                <a:cs typeface="+mn-cs"/>
              </a:rPr>
              <a:t>Transformations</a:t>
            </a:r>
            <a:endParaRPr lang="en-US" dirty="0">
              <a:solidFill>
                <a:srgbClr val="FF0000"/>
              </a:solidFill>
              <a:effectLst>
                <a:outerShdw blurRad="38100" dist="38100" dir="2700000" algn="tl">
                  <a:srgbClr val="000000"/>
                </a:outerShdw>
              </a:effectLst>
              <a:cs typeface="+mn-cs"/>
            </a:endParaRPr>
          </a:p>
        </p:txBody>
      </p:sp>
      <p:sp>
        <p:nvSpPr>
          <p:cNvPr id="76" name="Text Box 43"/>
          <p:cNvSpPr txBox="1">
            <a:spLocks noChangeArrowheads="1"/>
          </p:cNvSpPr>
          <p:nvPr/>
        </p:nvSpPr>
        <p:spPr bwMode="auto">
          <a:xfrm>
            <a:off x="2181225" y="5181600"/>
            <a:ext cx="3086100" cy="523875"/>
          </a:xfrm>
          <a:prstGeom prst="rect">
            <a:avLst/>
          </a:prstGeom>
          <a:noFill/>
          <a:ln w="38100" cap="sq">
            <a:noFill/>
            <a:miter lim="800000"/>
            <a:headEnd/>
            <a:tailEnd/>
          </a:ln>
          <a:effectLst/>
        </p:spPr>
        <p:txBody>
          <a:bodyPr lIns="274320" rIns="274320">
            <a:spAutoFit/>
          </a:bodyPr>
          <a:lstStyle/>
          <a:p>
            <a:pPr eaLnBrk="0" hangingPunct="0">
              <a:defRPr/>
            </a:pPr>
            <a:r>
              <a:rPr lang="en-US" dirty="0">
                <a:effectLst>
                  <a:outerShdw blurRad="38100" dist="38100" dir="2700000" algn="tl">
                    <a:srgbClr val="000000"/>
                  </a:outerShdw>
                </a:effectLst>
                <a:cs typeface="+mn-cs"/>
                <a:sym typeface="Symbol"/>
              </a:rPr>
              <a:t></a:t>
            </a:r>
            <a:r>
              <a:rPr lang="en-US" dirty="0" err="1">
                <a:effectLst>
                  <a:outerShdw blurRad="38100" dist="38100" dir="2700000" algn="tl">
                    <a:srgbClr val="000000"/>
                  </a:outerShdw>
                </a:effectLst>
                <a:cs typeface="+mn-cs"/>
              </a:rPr>
              <a:t>10Q</a:t>
            </a:r>
            <a:r>
              <a:rPr lang="en-US" baseline="-25000" dirty="0" err="1">
                <a:effectLst>
                  <a:outerShdw blurRad="38100" dist="38100" dir="2700000" algn="tl">
                    <a:srgbClr val="000000"/>
                  </a:outerShdw>
                </a:effectLst>
                <a:cs typeface="+mn-cs"/>
              </a:rPr>
              <a:t>j</a:t>
            </a:r>
            <a:r>
              <a:rPr lang="en-US" dirty="0" err="1">
                <a:effectLst>
                  <a:outerShdw blurRad="38100" dist="38100" dir="2700000" algn="tl">
                    <a:srgbClr val="000000"/>
                  </a:outerShdw>
                </a:effectLst>
                <a:cs typeface="+mn-cs"/>
              </a:rPr>
              <a:t>11010</a:t>
            </a:r>
            <a:r>
              <a:rPr lang="en-US" dirty="0">
                <a:effectLst>
                  <a:outerShdw blurRad="38100" dist="38100" dir="2700000" algn="tl">
                    <a:srgbClr val="000000"/>
                  </a:outerShdw>
                </a:effectLst>
                <a:cs typeface="+mn-cs"/>
                <a:sym typeface="Symbol"/>
              </a:rPr>
              <a:t></a:t>
            </a:r>
            <a:endParaRPr lang="en-US" dirty="0">
              <a:effectLst>
                <a:outerShdw blurRad="38100" dist="38100" dir="2700000" algn="tl">
                  <a:srgbClr val="000000"/>
                </a:outerShdw>
              </a:effectLst>
              <a:cs typeface="+mn-cs"/>
            </a:endParaRPr>
          </a:p>
        </p:txBody>
      </p:sp>
      <p:sp>
        <p:nvSpPr>
          <p:cNvPr id="82" name="Text Box 43"/>
          <p:cNvSpPr txBox="1">
            <a:spLocks noChangeArrowheads="1"/>
          </p:cNvSpPr>
          <p:nvPr/>
        </p:nvSpPr>
        <p:spPr bwMode="auto">
          <a:xfrm>
            <a:off x="2173288" y="5675313"/>
            <a:ext cx="3086100" cy="523875"/>
          </a:xfrm>
          <a:prstGeom prst="rect">
            <a:avLst/>
          </a:prstGeom>
          <a:noFill/>
          <a:ln w="38100" cap="sq">
            <a:noFill/>
            <a:miter lim="800000"/>
            <a:headEnd/>
            <a:tailEnd/>
          </a:ln>
          <a:effectLst/>
        </p:spPr>
        <p:txBody>
          <a:bodyPr lIns="274320" rIns="274320">
            <a:spAutoFit/>
          </a:bodyPr>
          <a:lstStyle/>
          <a:p>
            <a:pPr eaLnBrk="0" hangingPunct="0">
              <a:defRPr/>
            </a:pPr>
            <a:r>
              <a:rPr lang="en-US" dirty="0">
                <a:effectLst>
                  <a:outerShdw blurRad="38100" dist="38100" dir="2700000" algn="tl">
                    <a:srgbClr val="000000"/>
                  </a:outerShdw>
                </a:effectLst>
                <a:cs typeface="+mn-cs"/>
                <a:sym typeface="Symbol"/>
              </a:rPr>
              <a:t></a:t>
            </a:r>
            <a:r>
              <a:rPr lang="en-US" dirty="0" err="1">
                <a:effectLst>
                  <a:outerShdw blurRad="38100" dist="38100" dir="2700000" algn="tl">
                    <a:srgbClr val="000000"/>
                  </a:outerShdw>
                </a:effectLst>
                <a:cs typeface="+mn-cs"/>
              </a:rPr>
              <a:t>10Q</a:t>
            </a:r>
            <a:r>
              <a:rPr lang="en-US" baseline="-25000" dirty="0" err="1">
                <a:effectLst>
                  <a:outerShdw blurRad="38100" dist="38100" dir="2700000" algn="tl">
                    <a:srgbClr val="000000"/>
                  </a:outerShdw>
                </a:effectLst>
                <a:cs typeface="+mn-cs"/>
              </a:rPr>
              <a:t>j</a:t>
            </a:r>
            <a:r>
              <a:rPr lang="en-US" dirty="0" err="1">
                <a:effectLst>
                  <a:outerShdw blurRad="38100" dist="38100" dir="2700000" algn="tl">
                    <a:srgbClr val="000000"/>
                  </a:outerShdw>
                </a:effectLst>
                <a:cs typeface="+mn-cs"/>
              </a:rPr>
              <a:t>c1010</a:t>
            </a:r>
            <a:r>
              <a:rPr lang="en-US" dirty="0">
                <a:effectLst>
                  <a:outerShdw blurRad="38100" dist="38100" dir="2700000" algn="tl">
                    <a:srgbClr val="000000"/>
                  </a:outerShdw>
                </a:effectLst>
                <a:cs typeface="+mn-cs"/>
                <a:sym typeface="Symbol"/>
              </a:rPr>
              <a:t></a:t>
            </a:r>
            <a:endParaRPr lang="en-US" dirty="0">
              <a:effectLst>
                <a:outerShdw blurRad="38100" dist="38100" dir="2700000" algn="tl">
                  <a:srgbClr val="000000"/>
                </a:outerShdw>
              </a:effectLst>
              <a:cs typeface="+mn-cs"/>
            </a:endParaRPr>
          </a:p>
        </p:txBody>
      </p:sp>
      <p:sp>
        <p:nvSpPr>
          <p:cNvPr id="83" name="Text Box 43"/>
          <p:cNvSpPr txBox="1">
            <a:spLocks noChangeArrowheads="1"/>
          </p:cNvSpPr>
          <p:nvPr/>
        </p:nvSpPr>
        <p:spPr bwMode="auto">
          <a:xfrm>
            <a:off x="2187575" y="6164263"/>
            <a:ext cx="3086100" cy="523875"/>
          </a:xfrm>
          <a:prstGeom prst="rect">
            <a:avLst/>
          </a:prstGeom>
          <a:noFill/>
          <a:ln w="38100" cap="sq">
            <a:noFill/>
            <a:miter lim="800000"/>
            <a:headEnd/>
            <a:tailEnd/>
          </a:ln>
          <a:effectLst/>
        </p:spPr>
        <p:txBody>
          <a:bodyPr lIns="274320" rIns="274320">
            <a:spAutoFit/>
          </a:bodyPr>
          <a:lstStyle/>
          <a:p>
            <a:pPr eaLnBrk="0" hangingPunct="0">
              <a:defRPr/>
            </a:pPr>
            <a:r>
              <a:rPr lang="en-US" dirty="0">
                <a:effectLst>
                  <a:outerShdw blurRad="38100" dist="38100" dir="2700000" algn="tl">
                    <a:srgbClr val="000000"/>
                  </a:outerShdw>
                </a:effectLst>
                <a:cs typeface="+mn-cs"/>
                <a:sym typeface="Symbol"/>
              </a:rPr>
              <a:t></a:t>
            </a:r>
            <a:r>
              <a:rPr lang="en-US" dirty="0" err="1">
                <a:effectLst>
                  <a:outerShdw blurRad="38100" dist="38100" dir="2700000" algn="tl">
                    <a:srgbClr val="000000"/>
                  </a:outerShdw>
                </a:effectLst>
                <a:cs typeface="+mn-cs"/>
              </a:rPr>
              <a:t>10cQ</a:t>
            </a:r>
            <a:r>
              <a:rPr lang="en-US" baseline="-25000" dirty="0" err="1">
                <a:effectLst>
                  <a:outerShdw blurRad="38100" dist="38100" dir="2700000" algn="tl">
                    <a:srgbClr val="000000"/>
                  </a:outerShdw>
                </a:effectLst>
                <a:cs typeface="+mn-cs"/>
              </a:rPr>
              <a:t>j</a:t>
            </a:r>
            <a:r>
              <a:rPr lang="en-US" dirty="0" err="1">
                <a:effectLst>
                  <a:outerShdw blurRad="38100" dist="38100" dir="2700000" algn="tl">
                    <a:srgbClr val="000000"/>
                  </a:outerShdw>
                </a:effectLst>
                <a:cs typeface="+mn-cs"/>
              </a:rPr>
              <a:t>1010</a:t>
            </a:r>
            <a:r>
              <a:rPr lang="en-US" dirty="0">
                <a:effectLst>
                  <a:outerShdw blurRad="38100" dist="38100" dir="2700000" algn="tl">
                    <a:srgbClr val="000000"/>
                  </a:outerShdw>
                </a:effectLst>
                <a:cs typeface="+mn-cs"/>
                <a:sym typeface="Symbol"/>
              </a:rPr>
              <a:t></a:t>
            </a:r>
            <a:endParaRPr lang="en-US" dirty="0">
              <a:effectLst>
                <a:outerShdw blurRad="38100" dist="38100" dir="2700000" algn="tl">
                  <a:srgbClr val="000000"/>
                </a:outerShdw>
              </a:effectLst>
              <a:cs typeface="+mn-cs"/>
            </a:endParaRPr>
          </a:p>
        </p:txBody>
      </p:sp>
      <p:sp>
        <p:nvSpPr>
          <p:cNvPr id="85" name="Rectangle 3"/>
          <p:cNvSpPr>
            <a:spLocks noChangeArrowheads="1"/>
          </p:cNvSpPr>
          <p:nvPr/>
        </p:nvSpPr>
        <p:spPr bwMode="auto">
          <a:xfrm>
            <a:off x="4800600" y="5410200"/>
            <a:ext cx="1330325" cy="523875"/>
          </a:xfrm>
          <a:prstGeom prst="rect">
            <a:avLst/>
          </a:prstGeom>
          <a:noFill/>
          <a:ln w="38100" cap="sq">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Rule:</a:t>
            </a:r>
          </a:p>
        </p:txBody>
      </p:sp>
      <p:sp>
        <p:nvSpPr>
          <p:cNvPr id="86" name="Rectangle 3"/>
          <p:cNvSpPr>
            <a:spLocks noChangeArrowheads="1"/>
          </p:cNvSpPr>
          <p:nvPr/>
        </p:nvSpPr>
        <p:spPr bwMode="auto">
          <a:xfrm>
            <a:off x="5832475" y="5407025"/>
            <a:ext cx="2252663" cy="523875"/>
          </a:xfrm>
          <a:prstGeom prst="rect">
            <a:avLst/>
          </a:prstGeom>
          <a:noFill/>
          <a:ln w="38100" cap="sq">
            <a:noFill/>
            <a:miter lim="800000"/>
            <a:headEnd/>
            <a:tailEnd/>
          </a:ln>
          <a:effectLst/>
        </p:spPr>
        <p:txBody>
          <a:bodyPr wrap="none" lIns="274320" rIns="274320">
            <a:spAutoFit/>
          </a:bodyPr>
          <a:lstStyle/>
          <a:p>
            <a:pPr eaLnBrk="0" hangingPunct="0">
              <a:defRPr/>
            </a:pPr>
            <a:r>
              <a:rPr lang="en-US" dirty="0" err="1">
                <a:effectLst>
                  <a:outerShdw blurRad="38100" dist="38100" dir="2700000" algn="tl">
                    <a:srgbClr val="000000"/>
                  </a:outerShdw>
                </a:effectLst>
                <a:cs typeface="+mn-cs"/>
              </a:rPr>
              <a:t>Q</a:t>
            </a:r>
            <a:r>
              <a:rPr lang="en-US" baseline="-25000" dirty="0" err="1">
                <a:effectLst>
                  <a:outerShdw blurRad="38100" dist="38100" dir="2700000" algn="tl">
                    <a:srgbClr val="000000"/>
                  </a:outerShdw>
                </a:effectLst>
                <a:cs typeface="+mn-cs"/>
              </a:rPr>
              <a:t>i</a:t>
            </a:r>
            <a:r>
              <a:rPr lang="en-US" dirty="0" err="1">
                <a:effectLst>
                  <a:outerShdw blurRad="38100" dist="38100" dir="2700000" algn="tl">
                    <a:srgbClr val="000000"/>
                  </a:outerShdw>
                </a:effectLst>
                <a:cs typeface="+mn-cs"/>
              </a:rPr>
              <a:t>1</a:t>
            </a:r>
            <a:r>
              <a:rPr lang="en-US" dirty="0">
                <a:effectLst>
                  <a:outerShdw blurRad="38100" dist="38100" dir="2700000" algn="tl">
                    <a:srgbClr val="000000"/>
                  </a:outerShdw>
                </a:effectLst>
                <a:cs typeface="+mn-cs"/>
              </a:rPr>
              <a:t>  </a:t>
            </a:r>
            <a:r>
              <a:rPr lang="en-US" dirty="0">
                <a:effectLst>
                  <a:outerShdw blurRad="38100" dist="38100" dir="2700000" algn="tl">
                    <a:srgbClr val="000000"/>
                  </a:outerShdw>
                </a:effectLst>
                <a:cs typeface="+mn-cs"/>
                <a:sym typeface="Wingdings" pitchFamily="2" charset="2"/>
              </a:rPr>
              <a:t>  </a:t>
            </a:r>
            <a:r>
              <a:rPr lang="en-US" dirty="0" err="1">
                <a:effectLst>
                  <a:outerShdw blurRad="38100" dist="38100" dir="2700000" algn="tl">
                    <a:srgbClr val="000000"/>
                  </a:outerShdw>
                </a:effectLst>
                <a:cs typeface="+mn-cs"/>
                <a:sym typeface="Wingdings" pitchFamily="2" charset="2"/>
              </a:rPr>
              <a:t>c</a:t>
            </a:r>
            <a:r>
              <a:rPr lang="en-US" dirty="0" err="1">
                <a:effectLst>
                  <a:outerShdw blurRad="38100" dist="38100" dir="2700000" algn="tl">
                    <a:srgbClr val="000000"/>
                  </a:outerShdw>
                </a:effectLst>
                <a:cs typeface="+mn-cs"/>
              </a:rPr>
              <a:t>Q</a:t>
            </a:r>
            <a:r>
              <a:rPr lang="en-US" baseline="-25000" dirty="0" err="1">
                <a:effectLst>
                  <a:outerShdw blurRad="38100" dist="38100" dir="2700000" algn="tl">
                    <a:srgbClr val="000000"/>
                  </a:outerShdw>
                </a:effectLst>
                <a:cs typeface="+mn-cs"/>
              </a:rPr>
              <a:t>j</a:t>
            </a:r>
            <a:endParaRPr lang="en-US" dirty="0">
              <a:effectLst>
                <a:outerShdw blurRad="38100" dist="38100" dir="2700000" algn="tl">
                  <a:srgbClr val="000000"/>
                </a:outerShdw>
              </a:effectLst>
              <a:cs typeface="+mn-cs"/>
            </a:endParaRPr>
          </a:p>
        </p:txBody>
      </p:sp>
      <p:sp>
        <p:nvSpPr>
          <p:cNvPr id="54" name="Right Brace 53"/>
          <p:cNvSpPr/>
          <p:nvPr/>
        </p:nvSpPr>
        <p:spPr bwMode="auto">
          <a:xfrm rot="16200000" flipV="1">
            <a:off x="3125788" y="6029325"/>
            <a:ext cx="123825" cy="466725"/>
          </a:xfrm>
          <a:prstGeom prst="righ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75"/>
                                        </p:tgtEl>
                                        <p:attrNameLst>
                                          <p:attrName>style.visibility</p:attrName>
                                        </p:attrNameLst>
                                      </p:cBhvr>
                                      <p:to>
                                        <p:strVal val="visible"/>
                                      </p:to>
                                    </p:set>
                                    <p:anim calcmode="lin" valueType="num">
                                      <p:cBhvr additive="base">
                                        <p:cTn id="13" dur="500" fill="hold"/>
                                        <p:tgtEl>
                                          <p:spTgt spid="75"/>
                                        </p:tgtEl>
                                        <p:attrNameLst>
                                          <p:attrName>ppt_x</p:attrName>
                                        </p:attrNameLst>
                                      </p:cBhvr>
                                      <p:tavLst>
                                        <p:tav tm="0">
                                          <p:val>
                                            <p:strVal val="#ppt_x"/>
                                          </p:val>
                                        </p:tav>
                                        <p:tav tm="100000">
                                          <p:val>
                                            <p:strVal val="#ppt_x"/>
                                          </p:val>
                                        </p:tav>
                                      </p:tavLst>
                                    </p:anim>
                                    <p:anim calcmode="lin" valueType="num">
                                      <p:cBhvr additive="base">
                                        <p:cTn id="14" dur="500" fill="hold"/>
                                        <p:tgtEl>
                                          <p:spTgt spid="75"/>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38"/>
                                        </p:tgtEl>
                                        <p:attrNameLst>
                                          <p:attrName>style.visibility</p:attrName>
                                        </p:attrNameLst>
                                      </p:cBhvr>
                                      <p:to>
                                        <p:strVal val="visible"/>
                                      </p:to>
                                    </p:set>
                                    <p:anim calcmode="lin" valueType="num">
                                      <p:cBhvr additive="base">
                                        <p:cTn id="19" dur="500" fill="hold"/>
                                        <p:tgtEl>
                                          <p:spTgt spid="38"/>
                                        </p:tgtEl>
                                        <p:attrNameLst>
                                          <p:attrName>ppt_x</p:attrName>
                                        </p:attrNameLst>
                                      </p:cBhvr>
                                      <p:tavLst>
                                        <p:tav tm="0">
                                          <p:val>
                                            <p:strVal val="#ppt_x"/>
                                          </p:val>
                                        </p:tav>
                                        <p:tav tm="100000">
                                          <p:val>
                                            <p:strVal val="#ppt_x"/>
                                          </p:val>
                                        </p:tav>
                                      </p:tavLst>
                                    </p:anim>
                                    <p:anim calcmode="lin" valueType="num">
                                      <p:cBhvr additive="base">
                                        <p:cTn id="20" dur="500" fill="hold"/>
                                        <p:tgtEl>
                                          <p:spTgt spid="38"/>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5"/>
                                        </p:tgtEl>
                                        <p:attrNameLst>
                                          <p:attrName>style.visibility</p:attrName>
                                        </p:attrNameLst>
                                      </p:cBhvr>
                                      <p:to>
                                        <p:strVal val="visible"/>
                                      </p:to>
                                    </p:set>
                                    <p:anim calcmode="lin" valueType="num">
                                      <p:cBhvr additive="base">
                                        <p:cTn id="25" dur="500" fill="hold"/>
                                        <p:tgtEl>
                                          <p:spTgt spid="35"/>
                                        </p:tgtEl>
                                        <p:attrNameLst>
                                          <p:attrName>ppt_x</p:attrName>
                                        </p:attrNameLst>
                                      </p:cBhvr>
                                      <p:tavLst>
                                        <p:tav tm="0">
                                          <p:val>
                                            <p:strVal val="#ppt_x"/>
                                          </p:val>
                                        </p:tav>
                                        <p:tav tm="100000">
                                          <p:val>
                                            <p:strVal val="#ppt_x"/>
                                          </p:val>
                                        </p:tav>
                                      </p:tavLst>
                                    </p:anim>
                                    <p:anim calcmode="lin" valueType="num">
                                      <p:cBhvr additive="base">
                                        <p:cTn id="26" dur="500" fill="hold"/>
                                        <p:tgtEl>
                                          <p:spTgt spid="35"/>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1" fill="hold" grpId="0" nodeType="clickEffect">
                                  <p:stCondLst>
                                    <p:cond delay="0"/>
                                  </p:stCondLst>
                                  <p:childTnLst>
                                    <p:set>
                                      <p:cBhvr>
                                        <p:cTn id="30" dur="1" fill="hold">
                                          <p:stCondLst>
                                            <p:cond delay="0"/>
                                          </p:stCondLst>
                                        </p:cTn>
                                        <p:tgtEl>
                                          <p:spTgt spid="1351723"/>
                                        </p:tgtEl>
                                        <p:attrNameLst>
                                          <p:attrName>style.visibility</p:attrName>
                                        </p:attrNameLst>
                                      </p:cBhvr>
                                      <p:to>
                                        <p:strVal val="visible"/>
                                      </p:to>
                                    </p:set>
                                    <p:anim calcmode="lin" valueType="num">
                                      <p:cBhvr additive="base">
                                        <p:cTn id="31" dur="500" fill="hold"/>
                                        <p:tgtEl>
                                          <p:spTgt spid="1351723"/>
                                        </p:tgtEl>
                                        <p:attrNameLst>
                                          <p:attrName>ppt_x</p:attrName>
                                        </p:attrNameLst>
                                      </p:cBhvr>
                                      <p:tavLst>
                                        <p:tav tm="0">
                                          <p:val>
                                            <p:strVal val="#ppt_x"/>
                                          </p:val>
                                        </p:tav>
                                        <p:tav tm="100000">
                                          <p:val>
                                            <p:strVal val="#ppt_x"/>
                                          </p:val>
                                        </p:tav>
                                      </p:tavLst>
                                    </p:anim>
                                    <p:anim calcmode="lin" valueType="num">
                                      <p:cBhvr additive="base">
                                        <p:cTn id="32" dur="500" fill="hold"/>
                                        <p:tgtEl>
                                          <p:spTgt spid="1351723"/>
                                        </p:tgtEl>
                                        <p:attrNameLst>
                                          <p:attrName>ppt_y</p:attrName>
                                        </p:attrNameLst>
                                      </p:cBhvr>
                                      <p:tavLst>
                                        <p:tav tm="0">
                                          <p:val>
                                            <p:strVal val="0-#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 fill="hold" nodeType="clickEffect">
                                  <p:stCondLst>
                                    <p:cond delay="0"/>
                                  </p:stCondLst>
                                  <p:childTnLst>
                                    <p:set>
                                      <p:cBhvr>
                                        <p:cTn id="36" dur="1" fill="hold">
                                          <p:stCondLst>
                                            <p:cond delay="0"/>
                                          </p:stCondLst>
                                        </p:cTn>
                                        <p:tgtEl>
                                          <p:spTgt spid="6"/>
                                        </p:tgtEl>
                                        <p:attrNameLst>
                                          <p:attrName>style.visibility</p:attrName>
                                        </p:attrNameLst>
                                      </p:cBhvr>
                                      <p:to>
                                        <p:strVal val="visible"/>
                                      </p:to>
                                    </p:set>
                                    <p:anim calcmode="lin" valueType="num">
                                      <p:cBhvr additive="base">
                                        <p:cTn id="37" dur="500" fill="hold"/>
                                        <p:tgtEl>
                                          <p:spTgt spid="6"/>
                                        </p:tgtEl>
                                        <p:attrNameLst>
                                          <p:attrName>ppt_x</p:attrName>
                                        </p:attrNameLst>
                                      </p:cBhvr>
                                      <p:tavLst>
                                        <p:tav tm="0">
                                          <p:val>
                                            <p:strVal val="#ppt_x"/>
                                          </p:val>
                                        </p:tav>
                                        <p:tav tm="100000">
                                          <p:val>
                                            <p:strVal val="#ppt_x"/>
                                          </p:val>
                                        </p:tav>
                                      </p:tavLst>
                                    </p:anim>
                                    <p:anim calcmode="lin" valueType="num">
                                      <p:cBhvr additive="base">
                                        <p:cTn id="38" dur="500" fill="hold"/>
                                        <p:tgtEl>
                                          <p:spTgt spid="6"/>
                                        </p:tgtEl>
                                        <p:attrNameLst>
                                          <p:attrName>ppt_y</p:attrName>
                                        </p:attrNameLst>
                                      </p:cBhvr>
                                      <p:tavLst>
                                        <p:tav tm="0">
                                          <p:val>
                                            <p:strVal val="0-#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76"/>
                                        </p:tgtEl>
                                        <p:attrNameLst>
                                          <p:attrName>style.visibility</p:attrName>
                                        </p:attrNameLst>
                                      </p:cBhvr>
                                      <p:to>
                                        <p:strVal val="visible"/>
                                      </p:to>
                                    </p:set>
                                    <p:anim calcmode="lin" valueType="num">
                                      <p:cBhvr additive="base">
                                        <p:cTn id="43" dur="500" fill="hold"/>
                                        <p:tgtEl>
                                          <p:spTgt spid="76"/>
                                        </p:tgtEl>
                                        <p:attrNameLst>
                                          <p:attrName>ppt_x</p:attrName>
                                        </p:attrNameLst>
                                      </p:cBhvr>
                                      <p:tavLst>
                                        <p:tav tm="0">
                                          <p:val>
                                            <p:strVal val="#ppt_x"/>
                                          </p:val>
                                        </p:tav>
                                        <p:tav tm="100000">
                                          <p:val>
                                            <p:strVal val="#ppt_x"/>
                                          </p:val>
                                        </p:tav>
                                      </p:tavLst>
                                    </p:anim>
                                    <p:anim calcmode="lin" valueType="num">
                                      <p:cBhvr additive="base">
                                        <p:cTn id="44" dur="500" fill="hold"/>
                                        <p:tgtEl>
                                          <p:spTgt spid="76"/>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1" fill="hold" nodeType="clickEffect">
                                  <p:stCondLst>
                                    <p:cond delay="0"/>
                                  </p:stCondLst>
                                  <p:childTnLst>
                                    <p:set>
                                      <p:cBhvr>
                                        <p:cTn id="48" dur="1" fill="hold">
                                          <p:stCondLst>
                                            <p:cond delay="0"/>
                                          </p:stCondLst>
                                        </p:cTn>
                                        <p:tgtEl>
                                          <p:spTgt spid="5"/>
                                        </p:tgtEl>
                                        <p:attrNameLst>
                                          <p:attrName>style.visibility</p:attrName>
                                        </p:attrNameLst>
                                      </p:cBhvr>
                                      <p:to>
                                        <p:strVal val="visible"/>
                                      </p:to>
                                    </p:set>
                                    <p:anim calcmode="lin" valueType="num">
                                      <p:cBhvr additive="base">
                                        <p:cTn id="49" dur="500" fill="hold"/>
                                        <p:tgtEl>
                                          <p:spTgt spid="5"/>
                                        </p:tgtEl>
                                        <p:attrNameLst>
                                          <p:attrName>ppt_x</p:attrName>
                                        </p:attrNameLst>
                                      </p:cBhvr>
                                      <p:tavLst>
                                        <p:tav tm="0">
                                          <p:val>
                                            <p:strVal val="#ppt_x"/>
                                          </p:val>
                                        </p:tav>
                                        <p:tav tm="100000">
                                          <p:val>
                                            <p:strVal val="#ppt_x"/>
                                          </p:val>
                                        </p:tav>
                                      </p:tavLst>
                                    </p:anim>
                                    <p:anim calcmode="lin" valueType="num">
                                      <p:cBhvr additive="base">
                                        <p:cTn id="50" dur="500" fill="hold"/>
                                        <p:tgtEl>
                                          <p:spTgt spid="5"/>
                                        </p:tgtEl>
                                        <p:attrNameLst>
                                          <p:attrName>ppt_y</p:attrName>
                                        </p:attrNameLst>
                                      </p:cBhvr>
                                      <p:tavLst>
                                        <p:tav tm="0">
                                          <p:val>
                                            <p:strVal val="0-#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82"/>
                                        </p:tgtEl>
                                        <p:attrNameLst>
                                          <p:attrName>style.visibility</p:attrName>
                                        </p:attrNameLst>
                                      </p:cBhvr>
                                      <p:to>
                                        <p:strVal val="visible"/>
                                      </p:to>
                                    </p:set>
                                    <p:anim calcmode="lin" valueType="num">
                                      <p:cBhvr additive="base">
                                        <p:cTn id="55" dur="500" fill="hold"/>
                                        <p:tgtEl>
                                          <p:spTgt spid="82"/>
                                        </p:tgtEl>
                                        <p:attrNameLst>
                                          <p:attrName>ppt_x</p:attrName>
                                        </p:attrNameLst>
                                      </p:cBhvr>
                                      <p:tavLst>
                                        <p:tav tm="0">
                                          <p:val>
                                            <p:strVal val="#ppt_x"/>
                                          </p:val>
                                        </p:tav>
                                        <p:tav tm="100000">
                                          <p:val>
                                            <p:strVal val="#ppt_x"/>
                                          </p:val>
                                        </p:tav>
                                      </p:tavLst>
                                    </p:anim>
                                    <p:anim calcmode="lin" valueType="num">
                                      <p:cBhvr additive="base">
                                        <p:cTn id="56" dur="500" fill="hold"/>
                                        <p:tgtEl>
                                          <p:spTgt spid="82"/>
                                        </p:tgtEl>
                                        <p:attrNameLst>
                                          <p:attrName>ppt_y</p:attrName>
                                        </p:attrNameLst>
                                      </p:cBhvr>
                                      <p:tavLst>
                                        <p:tav tm="0">
                                          <p:val>
                                            <p:strVal val="1+#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1" fill="hold" grpId="0" nodeType="clickEffect">
                                  <p:stCondLst>
                                    <p:cond delay="0"/>
                                  </p:stCondLst>
                                  <p:childTnLst>
                                    <p:set>
                                      <p:cBhvr>
                                        <p:cTn id="60" dur="1" fill="hold">
                                          <p:stCondLst>
                                            <p:cond delay="0"/>
                                          </p:stCondLst>
                                        </p:cTn>
                                        <p:tgtEl>
                                          <p:spTgt spid="53"/>
                                        </p:tgtEl>
                                        <p:attrNameLst>
                                          <p:attrName>style.visibility</p:attrName>
                                        </p:attrNameLst>
                                      </p:cBhvr>
                                      <p:to>
                                        <p:strVal val="visible"/>
                                      </p:to>
                                    </p:set>
                                    <p:anim calcmode="lin" valueType="num">
                                      <p:cBhvr additive="base">
                                        <p:cTn id="61" dur="500" fill="hold"/>
                                        <p:tgtEl>
                                          <p:spTgt spid="53"/>
                                        </p:tgtEl>
                                        <p:attrNameLst>
                                          <p:attrName>ppt_x</p:attrName>
                                        </p:attrNameLst>
                                      </p:cBhvr>
                                      <p:tavLst>
                                        <p:tav tm="0">
                                          <p:val>
                                            <p:strVal val="#ppt_x"/>
                                          </p:val>
                                        </p:tav>
                                        <p:tav tm="100000">
                                          <p:val>
                                            <p:strVal val="#ppt_x"/>
                                          </p:val>
                                        </p:tav>
                                      </p:tavLst>
                                    </p:anim>
                                    <p:anim calcmode="lin" valueType="num">
                                      <p:cBhvr additive="base">
                                        <p:cTn id="62" dur="500" fill="hold"/>
                                        <p:tgtEl>
                                          <p:spTgt spid="53"/>
                                        </p:tgtEl>
                                        <p:attrNameLst>
                                          <p:attrName>ppt_y</p:attrName>
                                        </p:attrNameLst>
                                      </p:cBhvr>
                                      <p:tavLst>
                                        <p:tav tm="0">
                                          <p:val>
                                            <p:strVal val="0-#ppt_h/2"/>
                                          </p:val>
                                        </p:tav>
                                        <p:tav tm="100000">
                                          <p:val>
                                            <p:strVal val="#ppt_y"/>
                                          </p:val>
                                        </p:tav>
                                      </p:tavLst>
                                    </p:anim>
                                  </p:childTnLst>
                                </p:cTn>
                              </p:par>
                              <p:par>
                                <p:cTn id="63" presetID="63" presetClass="path" presetSubtype="0" accel="50000" decel="50000" fill="hold" grpId="1" nodeType="withEffect">
                                  <p:stCondLst>
                                    <p:cond delay="0"/>
                                  </p:stCondLst>
                                  <p:childTnLst>
                                    <p:animMotion origin="layout" path="M -5.55556E-7 4.50382E-6 L 0.06424 4.50382E-6 " pathEditMode="relative" rAng="0" ptsTypes="AA">
                                      <p:cBhvr>
                                        <p:cTn id="64" dur="2000" fill="hold"/>
                                        <p:tgtEl>
                                          <p:spTgt spid="53"/>
                                        </p:tgtEl>
                                        <p:attrNameLst>
                                          <p:attrName>ppt_x</p:attrName>
                                          <p:attrName>ppt_y</p:attrName>
                                        </p:attrNameLst>
                                      </p:cBhvr>
                                      <p:rCtr x="3212" y="0"/>
                                    </p:animMotion>
                                  </p:childTnLst>
                                </p:cTn>
                              </p:par>
                            </p:childTnLst>
                          </p:cTn>
                        </p:par>
                      </p:childTnLst>
                    </p:cTn>
                  </p:par>
                  <p:par>
                    <p:cTn id="65" fill="hold" nodeType="clickPar">
                      <p:stCondLst>
                        <p:cond delay="indefinite"/>
                      </p:stCondLst>
                      <p:childTnLst>
                        <p:par>
                          <p:cTn id="66" fill="hold" nodeType="withGroup">
                            <p:stCondLst>
                              <p:cond delay="0"/>
                            </p:stCondLst>
                            <p:childTnLst>
                              <p:par>
                                <p:cTn id="67" presetID="2" presetClass="entr" presetSubtype="4" fill="hold" grpId="0" nodeType="clickEffect">
                                  <p:stCondLst>
                                    <p:cond delay="0"/>
                                  </p:stCondLst>
                                  <p:childTnLst>
                                    <p:set>
                                      <p:cBhvr>
                                        <p:cTn id="68" dur="1" fill="hold">
                                          <p:stCondLst>
                                            <p:cond delay="0"/>
                                          </p:stCondLst>
                                        </p:cTn>
                                        <p:tgtEl>
                                          <p:spTgt spid="83"/>
                                        </p:tgtEl>
                                        <p:attrNameLst>
                                          <p:attrName>style.visibility</p:attrName>
                                        </p:attrNameLst>
                                      </p:cBhvr>
                                      <p:to>
                                        <p:strVal val="visible"/>
                                      </p:to>
                                    </p:set>
                                    <p:anim calcmode="lin" valueType="num">
                                      <p:cBhvr additive="base">
                                        <p:cTn id="69" dur="500" fill="hold"/>
                                        <p:tgtEl>
                                          <p:spTgt spid="83"/>
                                        </p:tgtEl>
                                        <p:attrNameLst>
                                          <p:attrName>ppt_x</p:attrName>
                                        </p:attrNameLst>
                                      </p:cBhvr>
                                      <p:tavLst>
                                        <p:tav tm="0">
                                          <p:val>
                                            <p:strVal val="#ppt_x"/>
                                          </p:val>
                                        </p:tav>
                                        <p:tav tm="100000">
                                          <p:val>
                                            <p:strVal val="#ppt_x"/>
                                          </p:val>
                                        </p:tav>
                                      </p:tavLst>
                                    </p:anim>
                                    <p:anim calcmode="lin" valueType="num">
                                      <p:cBhvr additive="base">
                                        <p:cTn id="70" dur="500" fill="hold"/>
                                        <p:tgtEl>
                                          <p:spTgt spid="83"/>
                                        </p:tgtEl>
                                        <p:attrNameLst>
                                          <p:attrName>ppt_y</p:attrName>
                                        </p:attrNameLst>
                                      </p:cBhvr>
                                      <p:tavLst>
                                        <p:tav tm="0">
                                          <p:val>
                                            <p:strVal val="1+#ppt_h/2"/>
                                          </p:val>
                                        </p:tav>
                                        <p:tav tm="100000">
                                          <p:val>
                                            <p:strVal val="#ppt_y"/>
                                          </p:val>
                                        </p:tav>
                                      </p:tavLst>
                                    </p:anim>
                                  </p:childTnLst>
                                </p:cTn>
                              </p:par>
                            </p:childTnLst>
                          </p:cTn>
                        </p:par>
                      </p:childTnLst>
                    </p:cTn>
                  </p:par>
                  <p:par>
                    <p:cTn id="71" fill="hold" nodeType="clickPar">
                      <p:stCondLst>
                        <p:cond delay="indefinite"/>
                      </p:stCondLst>
                      <p:childTnLst>
                        <p:par>
                          <p:cTn id="72" fill="hold" nodeType="withGroup">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54"/>
                                        </p:tgtEl>
                                        <p:attrNameLst>
                                          <p:attrName>style.visibility</p:attrName>
                                        </p:attrNameLst>
                                      </p:cBhvr>
                                      <p:to>
                                        <p:strVal val="visible"/>
                                      </p:to>
                                    </p:set>
                                    <p:anim calcmode="lin" valueType="num">
                                      <p:cBhvr additive="base">
                                        <p:cTn id="75" dur="500" fill="hold"/>
                                        <p:tgtEl>
                                          <p:spTgt spid="54"/>
                                        </p:tgtEl>
                                        <p:attrNameLst>
                                          <p:attrName>ppt_x</p:attrName>
                                        </p:attrNameLst>
                                      </p:cBhvr>
                                      <p:tavLst>
                                        <p:tav tm="0">
                                          <p:val>
                                            <p:strVal val="#ppt_x"/>
                                          </p:val>
                                        </p:tav>
                                        <p:tav tm="100000">
                                          <p:val>
                                            <p:strVal val="#ppt_x"/>
                                          </p:val>
                                        </p:tav>
                                      </p:tavLst>
                                    </p:anim>
                                    <p:anim calcmode="lin" valueType="num">
                                      <p:cBhvr additive="base">
                                        <p:cTn id="76" dur="500" fill="hold"/>
                                        <p:tgtEl>
                                          <p:spTgt spid="54"/>
                                        </p:tgtEl>
                                        <p:attrNameLst>
                                          <p:attrName>ppt_y</p:attrName>
                                        </p:attrNameLst>
                                      </p:cBhvr>
                                      <p:tavLst>
                                        <p:tav tm="0">
                                          <p:val>
                                            <p:strVal val="1+#ppt_h/2"/>
                                          </p:val>
                                        </p:tav>
                                        <p:tav tm="100000">
                                          <p:val>
                                            <p:strVal val="#ppt_y"/>
                                          </p:val>
                                        </p:tav>
                                      </p:tavLst>
                                    </p:anim>
                                  </p:childTnLst>
                                </p:cTn>
                              </p:par>
                              <p:par>
                                <p:cTn id="77" presetID="1" presetClass="exit" presetSubtype="0" fill="hold" grpId="1" nodeType="withEffect">
                                  <p:stCondLst>
                                    <p:cond delay="0"/>
                                  </p:stCondLst>
                                  <p:childTnLst>
                                    <p:set>
                                      <p:cBhvr>
                                        <p:cTn id="78" dur="1" fill="hold">
                                          <p:stCondLst>
                                            <p:cond delay="0"/>
                                          </p:stCondLst>
                                        </p:cTn>
                                        <p:tgtEl>
                                          <p:spTgt spid="76"/>
                                        </p:tgtEl>
                                        <p:attrNameLst>
                                          <p:attrName>style.visibility</p:attrName>
                                        </p:attrNameLst>
                                      </p:cBhvr>
                                      <p:to>
                                        <p:strVal val="hidden"/>
                                      </p:to>
                                    </p:set>
                                  </p:childTnLst>
                                </p:cTn>
                              </p:par>
                              <p:par>
                                <p:cTn id="79" presetID="1" presetClass="exit" presetSubtype="0" fill="hold" grpId="1" nodeType="withEffect">
                                  <p:stCondLst>
                                    <p:cond delay="0"/>
                                  </p:stCondLst>
                                  <p:childTnLst>
                                    <p:set>
                                      <p:cBhvr>
                                        <p:cTn id="80" dur="1" fill="hold">
                                          <p:stCondLst>
                                            <p:cond delay="0"/>
                                          </p:stCondLst>
                                        </p:cTn>
                                        <p:tgtEl>
                                          <p:spTgt spid="82"/>
                                        </p:tgtEl>
                                        <p:attrNameLst>
                                          <p:attrName>style.visibility</p:attrName>
                                        </p:attrNameLst>
                                      </p:cBhvr>
                                      <p:to>
                                        <p:strVal val="hidden"/>
                                      </p:to>
                                    </p:set>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2" fill="hold" grpId="0" nodeType="clickEffect">
                                  <p:stCondLst>
                                    <p:cond delay="0"/>
                                  </p:stCondLst>
                                  <p:childTnLst>
                                    <p:set>
                                      <p:cBhvr>
                                        <p:cTn id="84" dur="1" fill="hold">
                                          <p:stCondLst>
                                            <p:cond delay="0"/>
                                          </p:stCondLst>
                                        </p:cTn>
                                        <p:tgtEl>
                                          <p:spTgt spid="85"/>
                                        </p:tgtEl>
                                        <p:attrNameLst>
                                          <p:attrName>style.visibility</p:attrName>
                                        </p:attrNameLst>
                                      </p:cBhvr>
                                      <p:to>
                                        <p:strVal val="visible"/>
                                      </p:to>
                                    </p:set>
                                    <p:anim calcmode="lin" valueType="num">
                                      <p:cBhvr additive="base">
                                        <p:cTn id="85" dur="500" fill="hold"/>
                                        <p:tgtEl>
                                          <p:spTgt spid="85"/>
                                        </p:tgtEl>
                                        <p:attrNameLst>
                                          <p:attrName>ppt_x</p:attrName>
                                        </p:attrNameLst>
                                      </p:cBhvr>
                                      <p:tavLst>
                                        <p:tav tm="0">
                                          <p:val>
                                            <p:strVal val="1+#ppt_w/2"/>
                                          </p:val>
                                        </p:tav>
                                        <p:tav tm="100000">
                                          <p:val>
                                            <p:strVal val="#ppt_x"/>
                                          </p:val>
                                        </p:tav>
                                      </p:tavLst>
                                    </p:anim>
                                    <p:anim calcmode="lin" valueType="num">
                                      <p:cBhvr additive="base">
                                        <p:cTn id="86" dur="500" fill="hold"/>
                                        <p:tgtEl>
                                          <p:spTgt spid="85"/>
                                        </p:tgtEl>
                                        <p:attrNameLst>
                                          <p:attrName>ppt_y</p:attrName>
                                        </p:attrNameLst>
                                      </p:cBhvr>
                                      <p:tavLst>
                                        <p:tav tm="0">
                                          <p:val>
                                            <p:strVal val="#ppt_y"/>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2" fill="hold" grpId="0" nodeType="clickEffect">
                                  <p:stCondLst>
                                    <p:cond delay="0"/>
                                  </p:stCondLst>
                                  <p:childTnLst>
                                    <p:set>
                                      <p:cBhvr>
                                        <p:cTn id="90" dur="1" fill="hold">
                                          <p:stCondLst>
                                            <p:cond delay="0"/>
                                          </p:stCondLst>
                                        </p:cTn>
                                        <p:tgtEl>
                                          <p:spTgt spid="86"/>
                                        </p:tgtEl>
                                        <p:attrNameLst>
                                          <p:attrName>style.visibility</p:attrName>
                                        </p:attrNameLst>
                                      </p:cBhvr>
                                      <p:to>
                                        <p:strVal val="visible"/>
                                      </p:to>
                                    </p:set>
                                    <p:anim calcmode="lin" valueType="num">
                                      <p:cBhvr additive="base">
                                        <p:cTn id="91" dur="500" fill="hold"/>
                                        <p:tgtEl>
                                          <p:spTgt spid="86"/>
                                        </p:tgtEl>
                                        <p:attrNameLst>
                                          <p:attrName>ppt_x</p:attrName>
                                        </p:attrNameLst>
                                      </p:cBhvr>
                                      <p:tavLst>
                                        <p:tav tm="0">
                                          <p:val>
                                            <p:strVal val="1+#ppt_w/2"/>
                                          </p:val>
                                        </p:tav>
                                        <p:tav tm="100000">
                                          <p:val>
                                            <p:strVal val="#ppt_x"/>
                                          </p:val>
                                        </p:tav>
                                      </p:tavLst>
                                    </p:anim>
                                    <p:anim calcmode="lin" valueType="num">
                                      <p:cBhvr additive="base">
                                        <p:cTn id="92" dur="500" fill="hold"/>
                                        <p:tgtEl>
                                          <p:spTgt spid="8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1723" grpId="0"/>
      <p:bldP spid="35" grpId="0" animBg="1"/>
      <p:bldP spid="38" grpId="0"/>
      <p:bldP spid="53" grpId="0" animBg="1"/>
      <p:bldP spid="53" grpId="1" animBg="1"/>
      <p:bldP spid="75" grpId="0"/>
      <p:bldP spid="76" grpId="0"/>
      <p:bldP spid="76" grpId="1"/>
      <p:bldP spid="82" grpId="0"/>
      <p:bldP spid="82" grpId="1"/>
      <p:bldP spid="83" grpId="0"/>
      <p:bldP spid="85" grpId="0"/>
      <p:bldP spid="86" grpId="0"/>
      <p:bldP spid="54" grpId="0" animBg="1"/>
    </p:bld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82"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to </a:t>
            </a:r>
            <a:r>
              <a:rPr lang="en-US" sz="3600" b="1" dirty="0">
                <a:solidFill>
                  <a:schemeClr val="tx2"/>
                </a:solidFill>
                <a:effectLst>
                  <a:outerShdw blurRad="38100" dist="38100" dir="2700000" algn="tl">
                    <a:srgbClr val="000000"/>
                  </a:outerShdw>
                </a:effectLst>
                <a:latin typeface="Arial Rounded MT Bold" pitchFamily="34" charset="0"/>
                <a:cs typeface="+mn-cs"/>
              </a:rPr>
              <a:t>Grammar</a:t>
            </a:r>
          </a:p>
        </p:txBody>
      </p:sp>
      <p:sp>
        <p:nvSpPr>
          <p:cNvPr id="1351723" name="Text Box 43"/>
          <p:cNvSpPr txBox="1">
            <a:spLocks noChangeArrowheads="1"/>
          </p:cNvSpPr>
          <p:nvPr/>
        </p:nvSpPr>
        <p:spPr bwMode="auto">
          <a:xfrm>
            <a:off x="1676400" y="2676525"/>
            <a:ext cx="5334000" cy="523875"/>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Transition </a:t>
            </a:r>
            <a:r>
              <a:rPr lang="en-US" dirty="0">
                <a:solidFill>
                  <a:schemeClr val="accent2"/>
                </a:solidFill>
                <a:effectLst>
                  <a:outerShdw blurRad="38100" dist="38100" dir="2700000" algn="tl">
                    <a:srgbClr val="000000"/>
                  </a:outerShdw>
                </a:effectLst>
                <a:cs typeface="+mn-cs"/>
                <a:sym typeface="Symbol"/>
              </a:rPr>
              <a:t>(q</a:t>
            </a:r>
            <a:r>
              <a:rPr lang="en-US" baseline="-25000" dirty="0">
                <a:solidFill>
                  <a:schemeClr val="accent2"/>
                </a:solidFill>
                <a:effectLst>
                  <a:outerShdw blurRad="38100" dist="38100" dir="2700000" algn="tl">
                    <a:srgbClr val="000000"/>
                  </a:outerShdw>
                </a:effectLst>
                <a:cs typeface="+mn-cs"/>
                <a:sym typeface="Symbol"/>
              </a:rPr>
              <a:t>i</a:t>
            </a:r>
            <a:r>
              <a:rPr lang="en-US" dirty="0">
                <a:solidFill>
                  <a:schemeClr val="accent2"/>
                </a:solidFill>
                <a:effectLst>
                  <a:outerShdw blurRad="38100" dist="38100" dir="2700000" algn="tl">
                    <a:srgbClr val="000000"/>
                  </a:outerShdw>
                </a:effectLst>
                <a:cs typeface="+mn-cs"/>
                <a:sym typeface="Symbol"/>
              </a:rPr>
              <a:t>,1) = </a:t>
            </a:r>
            <a:r>
              <a:rPr lang="en-US">
                <a:solidFill>
                  <a:schemeClr val="accent2"/>
                </a:solidFill>
                <a:effectLst>
                  <a:outerShdw blurRad="38100" dist="38100" dir="2700000" algn="tl">
                    <a:srgbClr val="000000"/>
                  </a:outerShdw>
                </a:effectLst>
                <a:cs typeface="+mn-cs"/>
                <a:sym typeface="Symbol"/>
              </a:rPr>
              <a:t>&lt;q</a:t>
            </a:r>
            <a:r>
              <a:rPr lang="en-US" baseline="-25000">
                <a:solidFill>
                  <a:schemeClr val="accent2"/>
                </a:solidFill>
                <a:effectLst>
                  <a:outerShdw blurRad="38100" dist="38100" dir="2700000" algn="tl">
                    <a:srgbClr val="000000"/>
                  </a:outerShdw>
                </a:effectLst>
                <a:cs typeface="+mn-cs"/>
                <a:sym typeface="Symbol"/>
              </a:rPr>
              <a:t>j</a:t>
            </a:r>
            <a:r>
              <a:rPr lang="en-US">
                <a:solidFill>
                  <a:schemeClr val="accent2"/>
                </a:solidFill>
                <a:effectLst>
                  <a:outerShdw blurRad="38100" dist="38100" dir="2700000" algn="tl">
                    <a:srgbClr val="000000"/>
                  </a:outerShdw>
                </a:effectLst>
                <a:cs typeface="+mn-cs"/>
                <a:sym typeface="Symbol"/>
              </a:rPr>
              <a:t>,c,</a:t>
            </a:r>
            <a:r>
              <a:rPr lang="en-US">
                <a:solidFill>
                  <a:srgbClr val="FF0000"/>
                </a:solidFill>
                <a:effectLst>
                  <a:outerShdw blurRad="38100" dist="38100" dir="2700000" algn="tl">
                    <a:srgbClr val="000000"/>
                  </a:outerShdw>
                </a:effectLst>
                <a:cs typeface="+mn-cs"/>
                <a:sym typeface="Symbol"/>
              </a:rPr>
              <a:t>left</a:t>
            </a:r>
            <a:r>
              <a:rPr lang="en-US">
                <a:solidFill>
                  <a:schemeClr val="accent2"/>
                </a:solidFill>
                <a:effectLst>
                  <a:outerShdw blurRad="38100" dist="38100" dir="2700000" algn="tl">
                    <a:srgbClr val="000000"/>
                  </a:outerShdw>
                </a:effectLst>
                <a:cs typeface="+mn-cs"/>
                <a:sym typeface="Symbol"/>
              </a:rPr>
              <a:t>&gt;</a:t>
            </a:r>
            <a:endParaRPr lang="en-US" dirty="0">
              <a:solidFill>
                <a:schemeClr val="accent2"/>
              </a:solidFill>
              <a:effectLst>
                <a:outerShdw blurRad="38100" dist="38100" dir="2700000" algn="tl">
                  <a:srgbClr val="000000"/>
                </a:outerShdw>
              </a:effectLst>
              <a:cs typeface="+mn-cs"/>
            </a:endParaRPr>
          </a:p>
        </p:txBody>
      </p:sp>
      <p:sp>
        <p:nvSpPr>
          <p:cNvPr id="1351683" name="Rectangle 3"/>
          <p:cNvSpPr>
            <a:spLocks noChangeArrowheads="1"/>
          </p:cNvSpPr>
          <p:nvPr/>
        </p:nvSpPr>
        <p:spPr bwMode="auto">
          <a:xfrm>
            <a:off x="284163" y="685800"/>
            <a:ext cx="1092200" cy="523875"/>
          </a:xfrm>
          <a:prstGeom prst="rect">
            <a:avLst/>
          </a:prstGeom>
          <a:noFill/>
          <a:ln w="38100" cap="sq">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TM</a:t>
            </a:r>
            <a:endParaRPr lang="en-US" dirty="0">
              <a:effectLst>
                <a:outerShdw blurRad="38100" dist="38100" dir="2700000" algn="tl">
                  <a:srgbClr val="000000"/>
                </a:outerShdw>
              </a:effectLst>
              <a:cs typeface="+mn-cs"/>
            </a:endParaRPr>
          </a:p>
        </p:txBody>
      </p:sp>
      <p:sp>
        <p:nvSpPr>
          <p:cNvPr id="1351693" name="Line 13"/>
          <p:cNvSpPr>
            <a:spLocks noChangeShapeType="1"/>
          </p:cNvSpPr>
          <p:nvPr/>
        </p:nvSpPr>
        <p:spPr bwMode="auto">
          <a:xfrm>
            <a:off x="1752600" y="1371600"/>
            <a:ext cx="0" cy="395288"/>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1700" name="AutoShape 20"/>
          <p:cNvSpPr>
            <a:spLocks noChangeArrowheads="1"/>
          </p:cNvSpPr>
          <p:nvPr/>
        </p:nvSpPr>
        <p:spPr bwMode="auto">
          <a:xfrm rot="16200000">
            <a:off x="3124200" y="1752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280583" name="Group 50"/>
          <p:cNvGrpSpPr>
            <a:grpSpLocks/>
          </p:cNvGrpSpPr>
          <p:nvPr/>
        </p:nvGrpSpPr>
        <p:grpSpPr bwMode="auto">
          <a:xfrm>
            <a:off x="1752600" y="1368425"/>
            <a:ext cx="4724400" cy="401638"/>
            <a:chOff x="1752600" y="1368425"/>
            <a:chExt cx="4724400" cy="401638"/>
          </a:xfrm>
        </p:grpSpPr>
        <p:sp>
          <p:nvSpPr>
            <p:cNvPr id="1351688" name="Rectangle 8"/>
            <p:cNvSpPr>
              <a:spLocks noChangeArrowheads="1"/>
            </p:cNvSpPr>
            <p:nvPr/>
          </p:nvSpPr>
          <p:spPr bwMode="auto">
            <a:xfrm>
              <a:off x="2895600" y="1368425"/>
              <a:ext cx="571500" cy="395288"/>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1351689" name="Rectangle 9"/>
            <p:cNvSpPr>
              <a:spLocks noChangeArrowheads="1"/>
            </p:cNvSpPr>
            <p:nvPr/>
          </p:nvSpPr>
          <p:spPr bwMode="auto">
            <a:xfrm>
              <a:off x="2324100" y="1371600"/>
              <a:ext cx="571500" cy="395288"/>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51690" name="Rectangle 10"/>
            <p:cNvSpPr>
              <a:spLocks noChangeArrowheads="1"/>
            </p:cNvSpPr>
            <p:nvPr/>
          </p:nvSpPr>
          <p:spPr bwMode="auto">
            <a:xfrm>
              <a:off x="1752600" y="1371600"/>
              <a:ext cx="571500" cy="395288"/>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1351691" name="Line 11"/>
            <p:cNvSpPr>
              <a:spLocks noChangeShapeType="1"/>
            </p:cNvSpPr>
            <p:nvPr/>
          </p:nvSpPr>
          <p:spPr bwMode="auto">
            <a:xfrm>
              <a:off x="1752600" y="1371600"/>
              <a:ext cx="342900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1692" name="Line 12"/>
            <p:cNvSpPr>
              <a:spLocks noChangeShapeType="1"/>
            </p:cNvSpPr>
            <p:nvPr/>
          </p:nvSpPr>
          <p:spPr bwMode="auto">
            <a:xfrm>
              <a:off x="1752600" y="1766888"/>
              <a:ext cx="342900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1694" name="Line 14"/>
            <p:cNvSpPr>
              <a:spLocks noChangeShapeType="1"/>
            </p:cNvSpPr>
            <p:nvPr/>
          </p:nvSpPr>
          <p:spPr bwMode="auto">
            <a:xfrm>
              <a:off x="2324100" y="1371600"/>
              <a:ext cx="0" cy="395288"/>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1695" name="Line 15"/>
            <p:cNvSpPr>
              <a:spLocks noChangeShapeType="1"/>
            </p:cNvSpPr>
            <p:nvPr/>
          </p:nvSpPr>
          <p:spPr bwMode="auto">
            <a:xfrm>
              <a:off x="2895600" y="1371600"/>
              <a:ext cx="0" cy="395288"/>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1701" name="Line 21"/>
            <p:cNvSpPr>
              <a:spLocks noChangeShapeType="1"/>
            </p:cNvSpPr>
            <p:nvPr/>
          </p:nvSpPr>
          <p:spPr bwMode="auto">
            <a:xfrm>
              <a:off x="5867400" y="17637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1721" name="Line 41"/>
            <p:cNvSpPr>
              <a:spLocks noChangeShapeType="1"/>
            </p:cNvSpPr>
            <p:nvPr/>
          </p:nvSpPr>
          <p:spPr bwMode="auto">
            <a:xfrm>
              <a:off x="5867400" y="13716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1724" name="Rectangle 44"/>
            <p:cNvSpPr>
              <a:spLocks noChangeArrowheads="1"/>
            </p:cNvSpPr>
            <p:nvPr/>
          </p:nvSpPr>
          <p:spPr bwMode="auto">
            <a:xfrm>
              <a:off x="3467100" y="1371600"/>
              <a:ext cx="571500" cy="395288"/>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latin typeface="Comic Sans MS" pitchFamily="66" charset="0"/>
                  <a:cs typeface="+mn-cs"/>
                </a:rPr>
                <a:t>1</a:t>
              </a:r>
            </a:p>
          </p:txBody>
        </p:sp>
        <p:sp>
          <p:nvSpPr>
            <p:cNvPr id="1351725" name="Rectangle 45"/>
            <p:cNvSpPr>
              <a:spLocks noChangeArrowheads="1"/>
            </p:cNvSpPr>
            <p:nvPr/>
          </p:nvSpPr>
          <p:spPr bwMode="auto">
            <a:xfrm>
              <a:off x="4038600" y="1368425"/>
              <a:ext cx="571500" cy="395288"/>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51726" name="Rectangle 46"/>
            <p:cNvSpPr>
              <a:spLocks noChangeArrowheads="1"/>
            </p:cNvSpPr>
            <p:nvPr/>
          </p:nvSpPr>
          <p:spPr bwMode="auto">
            <a:xfrm>
              <a:off x="4614863" y="1371600"/>
              <a:ext cx="571500" cy="395288"/>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1351727" name="Rectangle 47"/>
            <p:cNvSpPr>
              <a:spLocks noChangeArrowheads="1"/>
            </p:cNvSpPr>
            <p:nvPr/>
          </p:nvSpPr>
          <p:spPr bwMode="auto">
            <a:xfrm>
              <a:off x="5186363" y="1374775"/>
              <a:ext cx="571500" cy="395288"/>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grpSp>
      <p:grpSp>
        <p:nvGrpSpPr>
          <p:cNvPr id="280584" name="Group 51"/>
          <p:cNvGrpSpPr>
            <a:grpSpLocks/>
          </p:cNvGrpSpPr>
          <p:nvPr/>
        </p:nvGrpSpPr>
        <p:grpSpPr bwMode="auto">
          <a:xfrm>
            <a:off x="838200" y="1295400"/>
            <a:ext cx="874713" cy="1219200"/>
            <a:chOff x="838200" y="1295400"/>
            <a:chExt cx="875458" cy="1219200"/>
          </a:xfrm>
        </p:grpSpPr>
        <p:pic>
          <p:nvPicPr>
            <p:cNvPr id="280617"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8200" y="1371600"/>
              <a:ext cx="696912"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51728" name="Rectangle 48"/>
            <p:cNvSpPr>
              <a:spLocks noChangeArrowheads="1"/>
            </p:cNvSpPr>
            <p:nvPr/>
          </p:nvSpPr>
          <p:spPr bwMode="auto">
            <a:xfrm>
              <a:off x="914465" y="1295400"/>
              <a:ext cx="799193" cy="523875"/>
            </a:xfrm>
            <a:prstGeom prst="rect">
              <a:avLst/>
            </a:prstGeom>
            <a:noFill/>
            <a:ln w="38100" cap="sq">
              <a:noFill/>
              <a:miter lim="800000"/>
              <a:headEnd/>
              <a:tailEnd/>
            </a:ln>
            <a:effectLst/>
          </p:spPr>
          <p:txBody>
            <a:bodyPr wrap="none" lIns="274320" rIns="274320">
              <a:spAutoFit/>
            </a:bodyPr>
            <a:lstStyle/>
            <a:p>
              <a:pPr eaLnBrk="0" hangingPunct="0">
                <a:defRPr/>
              </a:pPr>
              <a:r>
                <a:rPr lang="en-US"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effectLst>
                    <a:outerShdw blurRad="38100" dist="38100" dir="2700000" algn="tl">
                      <a:srgbClr val="000000"/>
                    </a:outerShdw>
                  </a:effectLst>
                  <a:cs typeface="+mn-cs"/>
                </a:rPr>
                <a:t>i</a:t>
              </a:r>
              <a:endParaRPr lang="en-US" baseline="-25000" dirty="0">
                <a:solidFill>
                  <a:schemeClr val="accent2"/>
                </a:solidFill>
                <a:effectLst>
                  <a:outerShdw blurRad="38100" dist="38100" dir="2700000" algn="tl">
                    <a:srgbClr val="000000"/>
                  </a:outerShdw>
                </a:effectLst>
                <a:cs typeface="+mn-cs"/>
              </a:endParaRPr>
            </a:p>
          </p:txBody>
        </p:sp>
      </p:grpSp>
      <p:grpSp>
        <p:nvGrpSpPr>
          <p:cNvPr id="280585" name="Group 76"/>
          <p:cNvGrpSpPr>
            <a:grpSpLocks/>
          </p:cNvGrpSpPr>
          <p:nvPr/>
        </p:nvGrpSpPr>
        <p:grpSpPr bwMode="auto">
          <a:xfrm>
            <a:off x="601663" y="4648200"/>
            <a:ext cx="4676775" cy="533400"/>
            <a:chOff x="601507" y="4648200"/>
            <a:chExt cx="4677422" cy="533400"/>
          </a:xfrm>
        </p:grpSpPr>
        <p:sp>
          <p:nvSpPr>
            <p:cNvPr id="23" name="Text Box 43"/>
            <p:cNvSpPr txBox="1">
              <a:spLocks noChangeArrowheads="1"/>
            </p:cNvSpPr>
            <p:nvPr/>
          </p:nvSpPr>
          <p:spPr bwMode="auto">
            <a:xfrm>
              <a:off x="2192402" y="4648200"/>
              <a:ext cx="3086527" cy="523875"/>
            </a:xfrm>
            <a:prstGeom prst="rect">
              <a:avLst/>
            </a:prstGeom>
            <a:noFill/>
            <a:ln w="38100" cap="sq">
              <a:noFill/>
              <a:miter lim="800000"/>
              <a:headEnd/>
              <a:tailEnd/>
            </a:ln>
            <a:effectLst/>
          </p:spPr>
          <p:txBody>
            <a:bodyPr lIns="274320" rIns="274320">
              <a:spAutoFit/>
            </a:bodyPr>
            <a:lstStyle/>
            <a:p>
              <a:pPr eaLnBrk="0" hangingPunct="0">
                <a:defRPr/>
              </a:pPr>
              <a:r>
                <a:rPr lang="en-US" dirty="0">
                  <a:effectLst>
                    <a:outerShdw blurRad="38100" dist="38100" dir="2700000" algn="tl">
                      <a:srgbClr val="000000"/>
                    </a:outerShdw>
                  </a:effectLst>
                  <a:cs typeface="+mn-cs"/>
                  <a:sym typeface="Symbol"/>
                </a:rPr>
                <a:t></a:t>
              </a:r>
              <a:r>
                <a:rPr lang="en-US" dirty="0" err="1">
                  <a:effectLst>
                    <a:outerShdw blurRad="38100" dist="38100" dir="2700000" algn="tl">
                      <a:srgbClr val="000000"/>
                    </a:outerShdw>
                  </a:effectLst>
                  <a:cs typeface="+mn-cs"/>
                </a:rPr>
                <a:t>10Q</a:t>
              </a:r>
              <a:r>
                <a:rPr lang="en-US" baseline="-25000" dirty="0" err="1">
                  <a:effectLst>
                    <a:outerShdw blurRad="38100" dist="38100" dir="2700000" algn="tl">
                      <a:srgbClr val="000000"/>
                    </a:outerShdw>
                  </a:effectLst>
                  <a:cs typeface="+mn-cs"/>
                </a:rPr>
                <a:t>i</a:t>
              </a:r>
              <a:r>
                <a:rPr lang="en-US" dirty="0" err="1">
                  <a:effectLst>
                    <a:outerShdw blurRad="38100" dist="38100" dir="2700000" algn="tl">
                      <a:srgbClr val="000000"/>
                    </a:outerShdw>
                  </a:effectLst>
                  <a:cs typeface="+mn-cs"/>
                </a:rPr>
                <a:t>11010</a:t>
              </a:r>
              <a:r>
                <a:rPr lang="en-US" dirty="0">
                  <a:effectLst>
                    <a:outerShdw blurRad="38100" dist="38100" dir="2700000" algn="tl">
                      <a:srgbClr val="000000"/>
                    </a:outerShdw>
                  </a:effectLst>
                  <a:cs typeface="+mn-cs"/>
                  <a:sym typeface="Symbol"/>
                </a:rPr>
                <a:t></a:t>
              </a:r>
              <a:endParaRPr lang="en-US" dirty="0">
                <a:effectLst>
                  <a:outerShdw blurRad="38100" dist="38100" dir="2700000" algn="tl">
                    <a:srgbClr val="000000"/>
                  </a:outerShdw>
                </a:effectLst>
                <a:cs typeface="+mn-cs"/>
              </a:endParaRPr>
            </a:p>
          </p:txBody>
        </p:sp>
        <p:sp>
          <p:nvSpPr>
            <p:cNvPr id="27" name="Rectangle 26"/>
            <p:cNvSpPr/>
            <p:nvPr/>
          </p:nvSpPr>
          <p:spPr>
            <a:xfrm>
              <a:off x="601507" y="4657725"/>
              <a:ext cx="1659167" cy="523875"/>
            </a:xfrm>
            <a:prstGeom prst="rect">
              <a:avLst/>
            </a:prstGeom>
          </p:spPr>
          <p:txBody>
            <a:bodyPr wrap="none">
              <a:spAutoFit/>
            </a:bodyPr>
            <a:lstStyle/>
            <a:p>
              <a:pPr eaLnBrk="0" hangingPunct="0">
                <a:defRPr/>
              </a:pPr>
              <a:r>
                <a:rPr lang="en-US" dirty="0">
                  <a:effectLst>
                    <a:outerShdw blurRad="38100" dist="38100" dir="2700000" algn="tl">
                      <a:srgbClr val="000000"/>
                    </a:outerShdw>
                  </a:effectLst>
                  <a:cs typeface="+mn-cs"/>
                </a:rPr>
                <a:t>Grammar:</a:t>
              </a:r>
              <a:endParaRPr lang="en-CA" dirty="0">
                <a:effectLst>
                  <a:outerShdw blurRad="38100" dist="38100" dir="2700000" algn="tl">
                    <a:srgbClr val="000000">
                      <a:alpha val="43137"/>
                    </a:srgbClr>
                  </a:outerShdw>
                </a:effectLst>
                <a:cs typeface="+mn-cs"/>
              </a:endParaRPr>
            </a:p>
          </p:txBody>
        </p:sp>
      </p:grpSp>
      <p:sp>
        <p:nvSpPr>
          <p:cNvPr id="30" name="Right Brace 29"/>
          <p:cNvSpPr/>
          <p:nvPr/>
        </p:nvSpPr>
        <p:spPr bwMode="auto">
          <a:xfrm rot="16200000" flipV="1">
            <a:off x="3025775" y="5954713"/>
            <a:ext cx="142875" cy="612775"/>
          </a:xfrm>
          <a:prstGeom prst="righ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5" name="Right Brace 34"/>
          <p:cNvSpPr/>
          <p:nvPr/>
        </p:nvSpPr>
        <p:spPr bwMode="auto">
          <a:xfrm rot="5400000">
            <a:off x="3152775" y="4965700"/>
            <a:ext cx="123825" cy="466725"/>
          </a:xfrm>
          <a:prstGeom prst="righ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8" name="Rectangle 37"/>
          <p:cNvSpPr/>
          <p:nvPr/>
        </p:nvSpPr>
        <p:spPr>
          <a:xfrm>
            <a:off x="1828800" y="2219325"/>
            <a:ext cx="4402138" cy="523875"/>
          </a:xfrm>
          <a:prstGeom prst="rect">
            <a:avLst/>
          </a:prstGeom>
        </p:spPr>
        <p:txBody>
          <a:bodyPr wrap="none">
            <a:spAutoFit/>
          </a:bodyPr>
          <a:lstStyle/>
          <a:p>
            <a:pPr eaLnBrk="0" hangingPunct="0">
              <a:defRPr/>
            </a:pPr>
            <a:r>
              <a:rPr lang="en-US">
                <a:effectLst>
                  <a:outerShdw blurRad="38100" dist="38100" dir="2700000" algn="tl">
                    <a:srgbClr val="000000"/>
                  </a:outerShdw>
                </a:effectLst>
                <a:cs typeface="+mn-cs"/>
              </a:rPr>
              <a:t>TM </a:t>
            </a:r>
            <a:r>
              <a:rPr lang="en-US" dirty="0">
                <a:effectLst>
                  <a:outerShdw blurRad="38100" dist="38100" dir="2700000" algn="tl">
                    <a:srgbClr val="000000"/>
                  </a:outerShdw>
                </a:effectLst>
                <a:cs typeface="+mn-cs"/>
              </a:rPr>
              <a:t>is </a:t>
            </a:r>
            <a:r>
              <a:rPr lang="en-US">
                <a:effectLst>
                  <a:outerShdw blurRad="38100" dist="38100" dir="2700000" algn="tl">
                    <a:srgbClr val="000000"/>
                  </a:outerShdw>
                </a:effectLst>
                <a:cs typeface="+mn-cs"/>
              </a:rPr>
              <a:t>in state </a:t>
            </a:r>
            <a:r>
              <a:rPr lang="en-US" dirty="0">
                <a:solidFill>
                  <a:schemeClr val="accent2"/>
                </a:solidFill>
                <a:effectLst>
                  <a:outerShdw blurRad="38100" dist="38100" dir="2700000" algn="tl">
                    <a:srgbClr val="000000"/>
                  </a:outerShdw>
                </a:effectLst>
                <a:cs typeface="+mn-cs"/>
              </a:rPr>
              <a:t>q</a:t>
            </a:r>
            <a:r>
              <a:rPr lang="en-US" baseline="-25000" dirty="0">
                <a:solidFill>
                  <a:schemeClr val="accent2"/>
                </a:solidFill>
                <a:effectLst>
                  <a:outerShdw blurRad="38100" dist="38100" dir="2700000" algn="tl">
                    <a:srgbClr val="000000"/>
                  </a:outerShdw>
                </a:effectLst>
                <a:cs typeface="+mn-cs"/>
              </a:rPr>
              <a:t>i</a:t>
            </a:r>
            <a:r>
              <a:rPr lang="en-US" dirty="0">
                <a:effectLst>
                  <a:outerShdw blurRad="38100" dist="38100" dir="2700000" algn="tl">
                    <a:srgbClr val="000000"/>
                  </a:outerShdw>
                </a:effectLst>
                <a:cs typeface="+mn-cs"/>
              </a:rPr>
              <a:t> and sees a </a:t>
            </a:r>
            <a:r>
              <a:rPr lang="en-US" dirty="0">
                <a:solidFill>
                  <a:schemeClr val="accent2"/>
                </a:solidFill>
                <a:effectLst>
                  <a:outerShdw blurRad="38100" dist="38100" dir="2700000" algn="tl">
                    <a:srgbClr val="000000"/>
                  </a:outerShdw>
                </a:effectLst>
                <a:cs typeface="+mn-cs"/>
              </a:rPr>
              <a:t>1</a:t>
            </a:r>
            <a:r>
              <a:rPr lang="en-US" dirty="0">
                <a:effectLst>
                  <a:outerShdw blurRad="38100" dist="38100" dir="2700000" algn="tl">
                    <a:srgbClr val="000000"/>
                  </a:outerShdw>
                </a:effectLst>
                <a:cs typeface="+mn-cs"/>
              </a:rPr>
              <a:t>.</a:t>
            </a:r>
            <a:endParaRPr lang="en-CA" dirty="0">
              <a:effectLst>
                <a:outerShdw blurRad="38100" dist="38100" dir="2700000" algn="tl">
                  <a:srgbClr val="000000">
                    <a:alpha val="43137"/>
                  </a:srgbClr>
                </a:outerShdw>
              </a:effectLst>
              <a:cs typeface="+mn-cs"/>
            </a:endParaRPr>
          </a:p>
        </p:txBody>
      </p:sp>
      <p:sp>
        <p:nvSpPr>
          <p:cNvPr id="53" name="AutoShape 20"/>
          <p:cNvSpPr>
            <a:spLocks noChangeArrowheads="1"/>
          </p:cNvSpPr>
          <p:nvPr/>
        </p:nvSpPr>
        <p:spPr bwMode="auto">
          <a:xfrm rot="16200000">
            <a:off x="3146425" y="3724275"/>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5" name="Group 53"/>
          <p:cNvGrpSpPr>
            <a:grpSpLocks/>
          </p:cNvGrpSpPr>
          <p:nvPr/>
        </p:nvGrpSpPr>
        <p:grpSpPr bwMode="auto">
          <a:xfrm>
            <a:off x="1774825" y="3340100"/>
            <a:ext cx="4724400" cy="401638"/>
            <a:chOff x="1752600" y="1368425"/>
            <a:chExt cx="4724400" cy="401638"/>
          </a:xfrm>
        </p:grpSpPr>
        <p:sp>
          <p:nvSpPr>
            <p:cNvPr id="55" name="Rectangle 8"/>
            <p:cNvSpPr>
              <a:spLocks noChangeArrowheads="1"/>
            </p:cNvSpPr>
            <p:nvPr/>
          </p:nvSpPr>
          <p:spPr bwMode="auto">
            <a:xfrm>
              <a:off x="2895600" y="1368425"/>
              <a:ext cx="571500" cy="395288"/>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latin typeface="Comic Sans MS" pitchFamily="66" charset="0"/>
                  <a:cs typeface="+mn-cs"/>
                </a:rPr>
                <a:t>c</a:t>
              </a:r>
            </a:p>
          </p:txBody>
        </p:sp>
        <p:sp>
          <p:nvSpPr>
            <p:cNvPr id="56" name="Rectangle 9"/>
            <p:cNvSpPr>
              <a:spLocks noChangeArrowheads="1"/>
            </p:cNvSpPr>
            <p:nvPr/>
          </p:nvSpPr>
          <p:spPr bwMode="auto">
            <a:xfrm>
              <a:off x="2324100" y="1371600"/>
              <a:ext cx="571500" cy="395288"/>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57" name="Rectangle 10"/>
            <p:cNvSpPr>
              <a:spLocks noChangeArrowheads="1"/>
            </p:cNvSpPr>
            <p:nvPr/>
          </p:nvSpPr>
          <p:spPr bwMode="auto">
            <a:xfrm>
              <a:off x="1752600" y="1371600"/>
              <a:ext cx="571500" cy="395288"/>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58" name="Line 11"/>
            <p:cNvSpPr>
              <a:spLocks noChangeShapeType="1"/>
            </p:cNvSpPr>
            <p:nvPr/>
          </p:nvSpPr>
          <p:spPr bwMode="auto">
            <a:xfrm>
              <a:off x="1752600" y="1371600"/>
              <a:ext cx="342900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59" name="Line 12"/>
            <p:cNvSpPr>
              <a:spLocks noChangeShapeType="1"/>
            </p:cNvSpPr>
            <p:nvPr/>
          </p:nvSpPr>
          <p:spPr bwMode="auto">
            <a:xfrm>
              <a:off x="1752600" y="1766888"/>
              <a:ext cx="342900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60" name="Line 14"/>
            <p:cNvSpPr>
              <a:spLocks noChangeShapeType="1"/>
            </p:cNvSpPr>
            <p:nvPr/>
          </p:nvSpPr>
          <p:spPr bwMode="auto">
            <a:xfrm>
              <a:off x="2324100" y="1371600"/>
              <a:ext cx="0" cy="395288"/>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61" name="Line 15"/>
            <p:cNvSpPr>
              <a:spLocks noChangeShapeType="1"/>
            </p:cNvSpPr>
            <p:nvPr/>
          </p:nvSpPr>
          <p:spPr bwMode="auto">
            <a:xfrm>
              <a:off x="2895600" y="1371600"/>
              <a:ext cx="0" cy="395288"/>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62" name="Line 21"/>
            <p:cNvSpPr>
              <a:spLocks noChangeShapeType="1"/>
            </p:cNvSpPr>
            <p:nvPr/>
          </p:nvSpPr>
          <p:spPr bwMode="auto">
            <a:xfrm>
              <a:off x="5867400" y="17637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63" name="Line 41"/>
            <p:cNvSpPr>
              <a:spLocks noChangeShapeType="1"/>
            </p:cNvSpPr>
            <p:nvPr/>
          </p:nvSpPr>
          <p:spPr bwMode="auto">
            <a:xfrm>
              <a:off x="5867400" y="13716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64" name="Rectangle 44"/>
            <p:cNvSpPr>
              <a:spLocks noChangeArrowheads="1"/>
            </p:cNvSpPr>
            <p:nvPr/>
          </p:nvSpPr>
          <p:spPr bwMode="auto">
            <a:xfrm>
              <a:off x="3467100" y="1371600"/>
              <a:ext cx="571500" cy="395288"/>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dirty="0">
                  <a:effectLst>
                    <a:outerShdw blurRad="38100" dist="38100" dir="2700000" algn="tl">
                      <a:srgbClr val="000000"/>
                    </a:outerShdw>
                  </a:effectLst>
                  <a:latin typeface="Comic Sans MS" pitchFamily="66" charset="0"/>
                  <a:cs typeface="+mn-cs"/>
                </a:rPr>
                <a:t>1</a:t>
              </a:r>
            </a:p>
          </p:txBody>
        </p:sp>
        <p:sp>
          <p:nvSpPr>
            <p:cNvPr id="65" name="Rectangle 45"/>
            <p:cNvSpPr>
              <a:spLocks noChangeArrowheads="1"/>
            </p:cNvSpPr>
            <p:nvPr/>
          </p:nvSpPr>
          <p:spPr bwMode="auto">
            <a:xfrm>
              <a:off x="4038600" y="1368425"/>
              <a:ext cx="571500" cy="395288"/>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66" name="Rectangle 46"/>
            <p:cNvSpPr>
              <a:spLocks noChangeArrowheads="1"/>
            </p:cNvSpPr>
            <p:nvPr/>
          </p:nvSpPr>
          <p:spPr bwMode="auto">
            <a:xfrm>
              <a:off x="4614863" y="1371600"/>
              <a:ext cx="571500" cy="395288"/>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67" name="Rectangle 47"/>
            <p:cNvSpPr>
              <a:spLocks noChangeArrowheads="1"/>
            </p:cNvSpPr>
            <p:nvPr/>
          </p:nvSpPr>
          <p:spPr bwMode="auto">
            <a:xfrm>
              <a:off x="5186363" y="1374775"/>
              <a:ext cx="571500" cy="395288"/>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grpSp>
      <p:grpSp>
        <p:nvGrpSpPr>
          <p:cNvPr id="6" name="Group 67"/>
          <p:cNvGrpSpPr>
            <a:grpSpLocks/>
          </p:cNvGrpSpPr>
          <p:nvPr/>
        </p:nvGrpSpPr>
        <p:grpSpPr bwMode="auto">
          <a:xfrm>
            <a:off x="860425" y="2819400"/>
            <a:ext cx="874713" cy="1219200"/>
            <a:chOff x="838200" y="1295400"/>
            <a:chExt cx="875458" cy="1219200"/>
          </a:xfrm>
        </p:grpSpPr>
        <p:pic>
          <p:nvPicPr>
            <p:cNvPr id="280600"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8200" y="1371600"/>
              <a:ext cx="696912"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 name="Rectangle 48"/>
            <p:cNvSpPr>
              <a:spLocks noChangeArrowheads="1"/>
            </p:cNvSpPr>
            <p:nvPr/>
          </p:nvSpPr>
          <p:spPr bwMode="auto">
            <a:xfrm>
              <a:off x="914465" y="1295400"/>
              <a:ext cx="799193" cy="523875"/>
            </a:xfrm>
            <a:prstGeom prst="rect">
              <a:avLst/>
            </a:prstGeom>
            <a:noFill/>
            <a:ln w="38100" cap="sq">
              <a:noFill/>
              <a:miter lim="800000"/>
              <a:headEnd/>
              <a:tailEnd/>
            </a:ln>
            <a:effectLst/>
          </p:spPr>
          <p:txBody>
            <a:bodyPr wrap="none" lIns="274320" rIns="274320">
              <a:spAutoFit/>
            </a:bodyPr>
            <a:lstStyle/>
            <a:p>
              <a:pPr eaLnBrk="0" hangingPunct="0">
                <a:defRPr/>
              </a:pPr>
              <a:r>
                <a:rPr lang="en-US" dirty="0" err="1">
                  <a:solidFill>
                    <a:schemeClr val="accent2"/>
                  </a:solidFill>
                  <a:effectLst>
                    <a:outerShdw blurRad="38100" dist="38100" dir="2700000" algn="tl">
                      <a:srgbClr val="000000"/>
                    </a:outerShdw>
                  </a:effectLst>
                  <a:cs typeface="+mn-cs"/>
                </a:rPr>
                <a:t>q</a:t>
              </a:r>
              <a:r>
                <a:rPr lang="en-US" baseline="-25000" dirty="0" err="1">
                  <a:solidFill>
                    <a:schemeClr val="accent2"/>
                  </a:solidFill>
                  <a:effectLst>
                    <a:outerShdw blurRad="38100" dist="38100" dir="2700000" algn="tl">
                      <a:srgbClr val="000000"/>
                    </a:outerShdw>
                  </a:effectLst>
                  <a:cs typeface="+mn-cs"/>
                </a:rPr>
                <a:t>j</a:t>
              </a:r>
              <a:endParaRPr lang="en-US" baseline="-25000" dirty="0">
                <a:solidFill>
                  <a:schemeClr val="accent2"/>
                </a:solidFill>
                <a:effectLst>
                  <a:outerShdw blurRad="38100" dist="38100" dir="2700000" algn="tl">
                    <a:srgbClr val="000000"/>
                  </a:outerShdw>
                </a:effectLst>
                <a:cs typeface="+mn-cs"/>
              </a:endParaRPr>
            </a:p>
          </p:txBody>
        </p:sp>
      </p:grpSp>
      <p:sp>
        <p:nvSpPr>
          <p:cNvPr id="75" name="Rectangle 74"/>
          <p:cNvSpPr/>
          <p:nvPr/>
        </p:nvSpPr>
        <p:spPr>
          <a:xfrm>
            <a:off x="3213100" y="314325"/>
            <a:ext cx="2544763" cy="523875"/>
          </a:xfrm>
          <a:prstGeom prst="rect">
            <a:avLst/>
          </a:prstGeom>
        </p:spPr>
        <p:txBody>
          <a:bodyPr wrap="none">
            <a:spAutoFit/>
          </a:bodyPr>
          <a:lstStyle/>
          <a:p>
            <a:pPr eaLnBrk="0" hangingPunct="0">
              <a:defRPr/>
            </a:pPr>
            <a:r>
              <a:rPr lang="en-US">
                <a:solidFill>
                  <a:srgbClr val="FF0000"/>
                </a:solidFill>
                <a:effectLst>
                  <a:outerShdw blurRad="38100" dist="38100" dir="2700000" algn="tl">
                    <a:srgbClr val="000000"/>
                  </a:outerShdw>
                </a:effectLst>
                <a:cs typeface="+mn-cs"/>
              </a:rPr>
              <a:t>Transformations</a:t>
            </a:r>
            <a:endParaRPr lang="en-US" dirty="0">
              <a:solidFill>
                <a:srgbClr val="FF0000"/>
              </a:solidFill>
              <a:effectLst>
                <a:outerShdw blurRad="38100" dist="38100" dir="2700000" algn="tl">
                  <a:srgbClr val="000000"/>
                </a:outerShdw>
              </a:effectLst>
              <a:cs typeface="+mn-cs"/>
            </a:endParaRPr>
          </a:p>
        </p:txBody>
      </p:sp>
      <p:sp>
        <p:nvSpPr>
          <p:cNvPr id="76" name="Text Box 43"/>
          <p:cNvSpPr txBox="1">
            <a:spLocks noChangeArrowheads="1"/>
          </p:cNvSpPr>
          <p:nvPr/>
        </p:nvSpPr>
        <p:spPr bwMode="auto">
          <a:xfrm>
            <a:off x="2181225" y="5181600"/>
            <a:ext cx="3086100" cy="523875"/>
          </a:xfrm>
          <a:prstGeom prst="rect">
            <a:avLst/>
          </a:prstGeom>
          <a:noFill/>
          <a:ln w="38100" cap="sq">
            <a:noFill/>
            <a:miter lim="800000"/>
            <a:headEnd/>
            <a:tailEnd/>
          </a:ln>
          <a:effectLst/>
        </p:spPr>
        <p:txBody>
          <a:bodyPr lIns="274320" rIns="274320">
            <a:spAutoFit/>
          </a:bodyPr>
          <a:lstStyle/>
          <a:p>
            <a:pPr eaLnBrk="0" hangingPunct="0">
              <a:defRPr/>
            </a:pPr>
            <a:r>
              <a:rPr lang="en-US" dirty="0">
                <a:effectLst>
                  <a:outerShdw blurRad="38100" dist="38100" dir="2700000" algn="tl">
                    <a:srgbClr val="000000"/>
                  </a:outerShdw>
                </a:effectLst>
                <a:cs typeface="+mn-cs"/>
                <a:sym typeface="Symbol"/>
              </a:rPr>
              <a:t></a:t>
            </a:r>
            <a:r>
              <a:rPr lang="en-US" dirty="0" err="1">
                <a:effectLst>
                  <a:outerShdw blurRad="38100" dist="38100" dir="2700000" algn="tl">
                    <a:srgbClr val="000000"/>
                  </a:outerShdw>
                </a:effectLst>
                <a:cs typeface="+mn-cs"/>
              </a:rPr>
              <a:t>10Q</a:t>
            </a:r>
            <a:r>
              <a:rPr lang="en-US" baseline="-25000" dirty="0" err="1">
                <a:effectLst>
                  <a:outerShdw blurRad="38100" dist="38100" dir="2700000" algn="tl">
                    <a:srgbClr val="000000"/>
                  </a:outerShdw>
                </a:effectLst>
                <a:cs typeface="+mn-cs"/>
              </a:rPr>
              <a:t>j</a:t>
            </a:r>
            <a:r>
              <a:rPr lang="en-US" dirty="0" err="1">
                <a:effectLst>
                  <a:outerShdw blurRad="38100" dist="38100" dir="2700000" algn="tl">
                    <a:srgbClr val="000000"/>
                  </a:outerShdw>
                </a:effectLst>
                <a:cs typeface="+mn-cs"/>
              </a:rPr>
              <a:t>11010</a:t>
            </a:r>
            <a:r>
              <a:rPr lang="en-US" dirty="0">
                <a:effectLst>
                  <a:outerShdw blurRad="38100" dist="38100" dir="2700000" algn="tl">
                    <a:srgbClr val="000000"/>
                  </a:outerShdw>
                </a:effectLst>
                <a:cs typeface="+mn-cs"/>
                <a:sym typeface="Symbol"/>
              </a:rPr>
              <a:t></a:t>
            </a:r>
            <a:endParaRPr lang="en-US" dirty="0">
              <a:effectLst>
                <a:outerShdw blurRad="38100" dist="38100" dir="2700000" algn="tl">
                  <a:srgbClr val="000000"/>
                </a:outerShdw>
              </a:effectLst>
              <a:cs typeface="+mn-cs"/>
            </a:endParaRPr>
          </a:p>
        </p:txBody>
      </p:sp>
      <p:sp>
        <p:nvSpPr>
          <p:cNvPr id="82" name="Text Box 43"/>
          <p:cNvSpPr txBox="1">
            <a:spLocks noChangeArrowheads="1"/>
          </p:cNvSpPr>
          <p:nvPr/>
        </p:nvSpPr>
        <p:spPr bwMode="auto">
          <a:xfrm>
            <a:off x="2173288" y="5675313"/>
            <a:ext cx="3086100" cy="523875"/>
          </a:xfrm>
          <a:prstGeom prst="rect">
            <a:avLst/>
          </a:prstGeom>
          <a:noFill/>
          <a:ln w="38100" cap="sq">
            <a:noFill/>
            <a:miter lim="800000"/>
            <a:headEnd/>
            <a:tailEnd/>
          </a:ln>
          <a:effectLst/>
        </p:spPr>
        <p:txBody>
          <a:bodyPr lIns="274320" rIns="274320">
            <a:spAutoFit/>
          </a:bodyPr>
          <a:lstStyle/>
          <a:p>
            <a:pPr eaLnBrk="0" hangingPunct="0">
              <a:defRPr/>
            </a:pPr>
            <a:r>
              <a:rPr lang="en-US" dirty="0">
                <a:effectLst>
                  <a:outerShdw blurRad="38100" dist="38100" dir="2700000" algn="tl">
                    <a:srgbClr val="000000"/>
                  </a:outerShdw>
                </a:effectLst>
                <a:cs typeface="+mn-cs"/>
                <a:sym typeface="Symbol"/>
              </a:rPr>
              <a:t></a:t>
            </a:r>
            <a:r>
              <a:rPr lang="en-US" dirty="0" err="1">
                <a:effectLst>
                  <a:outerShdw blurRad="38100" dist="38100" dir="2700000" algn="tl">
                    <a:srgbClr val="000000"/>
                  </a:outerShdw>
                </a:effectLst>
                <a:cs typeface="+mn-cs"/>
              </a:rPr>
              <a:t>10Q</a:t>
            </a:r>
            <a:r>
              <a:rPr lang="en-US" baseline="-25000" dirty="0" err="1">
                <a:effectLst>
                  <a:outerShdw blurRad="38100" dist="38100" dir="2700000" algn="tl">
                    <a:srgbClr val="000000"/>
                  </a:outerShdw>
                </a:effectLst>
                <a:cs typeface="+mn-cs"/>
              </a:rPr>
              <a:t>j</a:t>
            </a:r>
            <a:r>
              <a:rPr lang="en-US" dirty="0" err="1">
                <a:effectLst>
                  <a:outerShdw blurRad="38100" dist="38100" dir="2700000" algn="tl">
                    <a:srgbClr val="000000"/>
                  </a:outerShdw>
                </a:effectLst>
                <a:cs typeface="+mn-cs"/>
              </a:rPr>
              <a:t>c1010</a:t>
            </a:r>
            <a:r>
              <a:rPr lang="en-US" dirty="0">
                <a:effectLst>
                  <a:outerShdw blurRad="38100" dist="38100" dir="2700000" algn="tl">
                    <a:srgbClr val="000000"/>
                  </a:outerShdw>
                </a:effectLst>
                <a:cs typeface="+mn-cs"/>
                <a:sym typeface="Symbol"/>
              </a:rPr>
              <a:t></a:t>
            </a:r>
            <a:endParaRPr lang="en-US" dirty="0">
              <a:effectLst>
                <a:outerShdw blurRad="38100" dist="38100" dir="2700000" algn="tl">
                  <a:srgbClr val="000000"/>
                </a:outerShdw>
              </a:effectLst>
              <a:cs typeface="+mn-cs"/>
            </a:endParaRPr>
          </a:p>
        </p:txBody>
      </p:sp>
      <p:sp>
        <p:nvSpPr>
          <p:cNvPr id="83" name="Text Box 43"/>
          <p:cNvSpPr txBox="1">
            <a:spLocks noChangeArrowheads="1"/>
          </p:cNvSpPr>
          <p:nvPr/>
        </p:nvSpPr>
        <p:spPr bwMode="auto">
          <a:xfrm>
            <a:off x="2187575" y="6164263"/>
            <a:ext cx="3086100" cy="523875"/>
          </a:xfrm>
          <a:prstGeom prst="rect">
            <a:avLst/>
          </a:prstGeom>
          <a:noFill/>
          <a:ln w="38100" cap="sq">
            <a:noFill/>
            <a:miter lim="800000"/>
            <a:headEnd/>
            <a:tailEnd/>
          </a:ln>
          <a:effectLst/>
        </p:spPr>
        <p:txBody>
          <a:bodyPr lIns="274320" rIns="274320">
            <a:spAutoFit/>
          </a:bodyPr>
          <a:lstStyle/>
          <a:p>
            <a:pPr eaLnBrk="0" hangingPunct="0">
              <a:defRPr/>
            </a:pPr>
            <a:r>
              <a:rPr lang="en-US" dirty="0">
                <a:effectLst>
                  <a:outerShdw blurRad="38100" dist="38100" dir="2700000" algn="tl">
                    <a:srgbClr val="000000"/>
                  </a:outerShdw>
                </a:effectLst>
                <a:cs typeface="+mn-cs"/>
                <a:sym typeface="Symbol"/>
              </a:rPr>
              <a:t></a:t>
            </a:r>
            <a:r>
              <a:rPr lang="en-US" dirty="0" err="1">
                <a:effectLst>
                  <a:outerShdw blurRad="38100" dist="38100" dir="2700000" algn="tl">
                    <a:srgbClr val="000000"/>
                  </a:outerShdw>
                </a:effectLst>
                <a:cs typeface="+mn-cs"/>
              </a:rPr>
              <a:t>1Q</a:t>
            </a:r>
            <a:r>
              <a:rPr lang="en-US" baseline="-25000" dirty="0" err="1">
                <a:effectLst>
                  <a:outerShdw blurRad="38100" dist="38100" dir="2700000" algn="tl">
                    <a:srgbClr val="000000"/>
                  </a:outerShdw>
                </a:effectLst>
                <a:cs typeface="+mn-cs"/>
              </a:rPr>
              <a:t>j</a:t>
            </a:r>
            <a:r>
              <a:rPr lang="en-US" dirty="0" err="1">
                <a:effectLst>
                  <a:outerShdw blurRad="38100" dist="38100" dir="2700000" algn="tl">
                    <a:srgbClr val="000000"/>
                  </a:outerShdw>
                </a:effectLst>
                <a:cs typeface="+mn-cs"/>
              </a:rPr>
              <a:t>0c1010</a:t>
            </a:r>
            <a:r>
              <a:rPr lang="en-US" dirty="0">
                <a:effectLst>
                  <a:outerShdw blurRad="38100" dist="38100" dir="2700000" algn="tl">
                    <a:srgbClr val="000000"/>
                  </a:outerShdw>
                </a:effectLst>
                <a:cs typeface="+mn-cs"/>
                <a:sym typeface="Symbol"/>
              </a:rPr>
              <a:t></a:t>
            </a:r>
            <a:endParaRPr lang="en-US" dirty="0">
              <a:effectLst>
                <a:outerShdw blurRad="38100" dist="38100" dir="2700000" algn="tl">
                  <a:srgbClr val="000000"/>
                </a:outerShdw>
              </a:effectLst>
              <a:cs typeface="+mn-cs"/>
            </a:endParaRPr>
          </a:p>
        </p:txBody>
      </p:sp>
      <p:sp>
        <p:nvSpPr>
          <p:cNvPr id="85" name="Rectangle 3"/>
          <p:cNvSpPr>
            <a:spLocks noChangeArrowheads="1"/>
          </p:cNvSpPr>
          <p:nvPr/>
        </p:nvSpPr>
        <p:spPr bwMode="auto">
          <a:xfrm>
            <a:off x="4800600" y="5410200"/>
            <a:ext cx="1330325" cy="523875"/>
          </a:xfrm>
          <a:prstGeom prst="rect">
            <a:avLst/>
          </a:prstGeom>
          <a:noFill/>
          <a:ln w="38100" cap="sq">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Rule:</a:t>
            </a:r>
          </a:p>
        </p:txBody>
      </p:sp>
      <p:sp>
        <p:nvSpPr>
          <p:cNvPr id="86" name="Rectangle 3"/>
          <p:cNvSpPr>
            <a:spLocks noChangeArrowheads="1"/>
          </p:cNvSpPr>
          <p:nvPr/>
        </p:nvSpPr>
        <p:spPr bwMode="auto">
          <a:xfrm>
            <a:off x="5832475" y="5407025"/>
            <a:ext cx="2613025" cy="523875"/>
          </a:xfrm>
          <a:prstGeom prst="rect">
            <a:avLst/>
          </a:prstGeom>
          <a:noFill/>
          <a:ln w="38100" cap="sq">
            <a:noFill/>
            <a:miter lim="800000"/>
            <a:headEnd/>
            <a:tailEnd/>
          </a:ln>
          <a:effectLst/>
        </p:spPr>
        <p:txBody>
          <a:bodyPr wrap="none" lIns="274320" rIns="274320">
            <a:spAutoFit/>
          </a:bodyPr>
          <a:lstStyle/>
          <a:p>
            <a:pPr eaLnBrk="0" hangingPunct="0">
              <a:defRPr/>
            </a:pPr>
            <a:r>
              <a:rPr lang="en-US" dirty="0" err="1">
                <a:effectLst>
                  <a:outerShdw blurRad="38100" dist="38100" dir="2700000" algn="tl">
                    <a:srgbClr val="000000"/>
                  </a:outerShdw>
                </a:effectLst>
                <a:cs typeface="+mn-cs"/>
              </a:rPr>
              <a:t>0Q</a:t>
            </a:r>
            <a:r>
              <a:rPr lang="en-US" baseline="-25000" dirty="0" err="1">
                <a:effectLst>
                  <a:outerShdw blurRad="38100" dist="38100" dir="2700000" algn="tl">
                    <a:srgbClr val="000000"/>
                  </a:outerShdw>
                </a:effectLst>
                <a:cs typeface="+mn-cs"/>
              </a:rPr>
              <a:t>i</a:t>
            </a:r>
            <a:r>
              <a:rPr lang="en-US" dirty="0" err="1">
                <a:effectLst>
                  <a:outerShdw blurRad="38100" dist="38100" dir="2700000" algn="tl">
                    <a:srgbClr val="000000"/>
                  </a:outerShdw>
                </a:effectLst>
                <a:cs typeface="+mn-cs"/>
              </a:rPr>
              <a:t>1</a:t>
            </a:r>
            <a:r>
              <a:rPr lang="en-US" dirty="0">
                <a:effectLst>
                  <a:outerShdw blurRad="38100" dist="38100" dir="2700000" algn="tl">
                    <a:srgbClr val="000000"/>
                  </a:outerShdw>
                </a:effectLst>
                <a:cs typeface="+mn-cs"/>
              </a:rPr>
              <a:t>  </a:t>
            </a:r>
            <a:r>
              <a:rPr lang="en-US" dirty="0">
                <a:effectLst>
                  <a:outerShdw blurRad="38100" dist="38100" dir="2700000" algn="tl">
                    <a:srgbClr val="000000"/>
                  </a:outerShdw>
                </a:effectLst>
                <a:cs typeface="+mn-cs"/>
                <a:sym typeface="Wingdings" pitchFamily="2" charset="2"/>
              </a:rPr>
              <a:t>  </a:t>
            </a:r>
            <a:r>
              <a:rPr lang="en-US" dirty="0" err="1">
                <a:effectLst>
                  <a:outerShdw blurRad="38100" dist="38100" dir="2700000" algn="tl">
                    <a:srgbClr val="000000"/>
                  </a:outerShdw>
                </a:effectLst>
                <a:cs typeface="+mn-cs"/>
              </a:rPr>
              <a:t>Q</a:t>
            </a:r>
            <a:r>
              <a:rPr lang="en-US" baseline="-25000" dirty="0" err="1">
                <a:effectLst>
                  <a:outerShdw blurRad="38100" dist="38100" dir="2700000" algn="tl">
                    <a:srgbClr val="000000"/>
                  </a:outerShdw>
                </a:effectLst>
                <a:cs typeface="+mn-cs"/>
              </a:rPr>
              <a:t>j</a:t>
            </a:r>
            <a:r>
              <a:rPr lang="en-US" dirty="0" err="1">
                <a:effectLst>
                  <a:outerShdw blurRad="38100" dist="38100" dir="2700000" algn="tl">
                    <a:srgbClr val="000000"/>
                  </a:outerShdw>
                </a:effectLst>
                <a:cs typeface="+mn-cs"/>
              </a:rPr>
              <a:t>0c</a:t>
            </a:r>
            <a:endParaRPr lang="en-US" dirty="0">
              <a:effectLst>
                <a:outerShdw blurRad="38100" dist="38100" dir="2700000" algn="tl">
                  <a:srgbClr val="000000"/>
                </a:outerShdw>
              </a:effectLst>
              <a:cs typeface="+mn-cs"/>
            </a:endParaRPr>
          </a:p>
        </p:txBody>
      </p:sp>
      <p:sp>
        <p:nvSpPr>
          <p:cNvPr id="54" name="Right Brace 53"/>
          <p:cNvSpPr/>
          <p:nvPr/>
        </p:nvSpPr>
        <p:spPr bwMode="auto">
          <a:xfrm rot="5400000">
            <a:off x="3036888" y="4887913"/>
            <a:ext cx="142875" cy="612775"/>
          </a:xfrm>
          <a:prstGeom prst="righ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68" name="Rectangle 3"/>
          <p:cNvSpPr>
            <a:spLocks noChangeArrowheads="1"/>
          </p:cNvSpPr>
          <p:nvPr/>
        </p:nvSpPr>
        <p:spPr bwMode="auto">
          <a:xfrm>
            <a:off x="5816600" y="5791200"/>
            <a:ext cx="2613025" cy="523875"/>
          </a:xfrm>
          <a:prstGeom prst="rect">
            <a:avLst/>
          </a:prstGeom>
          <a:noFill/>
          <a:ln w="38100" cap="sq">
            <a:noFill/>
            <a:miter lim="800000"/>
            <a:headEnd/>
            <a:tailEnd/>
          </a:ln>
          <a:effectLst/>
        </p:spPr>
        <p:txBody>
          <a:bodyPr wrap="none" lIns="274320" rIns="274320">
            <a:spAutoFit/>
          </a:bodyPr>
          <a:lstStyle/>
          <a:p>
            <a:pPr eaLnBrk="0" hangingPunct="0">
              <a:defRPr/>
            </a:pPr>
            <a:r>
              <a:rPr lang="en-US" dirty="0" err="1">
                <a:effectLst>
                  <a:outerShdw blurRad="38100" dist="38100" dir="2700000" algn="tl">
                    <a:srgbClr val="000000"/>
                  </a:outerShdw>
                </a:effectLst>
                <a:cs typeface="+mn-cs"/>
              </a:rPr>
              <a:t>1Q</a:t>
            </a:r>
            <a:r>
              <a:rPr lang="en-US" baseline="-25000" dirty="0" err="1">
                <a:effectLst>
                  <a:outerShdw blurRad="38100" dist="38100" dir="2700000" algn="tl">
                    <a:srgbClr val="000000"/>
                  </a:outerShdw>
                </a:effectLst>
                <a:cs typeface="+mn-cs"/>
              </a:rPr>
              <a:t>i</a:t>
            </a:r>
            <a:r>
              <a:rPr lang="en-US" dirty="0" err="1">
                <a:effectLst>
                  <a:outerShdw blurRad="38100" dist="38100" dir="2700000" algn="tl">
                    <a:srgbClr val="000000"/>
                  </a:outerShdw>
                </a:effectLst>
                <a:cs typeface="+mn-cs"/>
              </a:rPr>
              <a:t>1</a:t>
            </a:r>
            <a:r>
              <a:rPr lang="en-US" dirty="0">
                <a:effectLst>
                  <a:outerShdw blurRad="38100" dist="38100" dir="2700000" algn="tl">
                    <a:srgbClr val="000000"/>
                  </a:outerShdw>
                </a:effectLst>
                <a:cs typeface="+mn-cs"/>
              </a:rPr>
              <a:t>  </a:t>
            </a:r>
            <a:r>
              <a:rPr lang="en-US" dirty="0">
                <a:effectLst>
                  <a:outerShdw blurRad="38100" dist="38100" dir="2700000" algn="tl">
                    <a:srgbClr val="000000"/>
                  </a:outerShdw>
                </a:effectLst>
                <a:cs typeface="+mn-cs"/>
                <a:sym typeface="Wingdings" pitchFamily="2" charset="2"/>
              </a:rPr>
              <a:t>  </a:t>
            </a:r>
            <a:r>
              <a:rPr lang="en-US" dirty="0" err="1">
                <a:effectLst>
                  <a:outerShdw blurRad="38100" dist="38100" dir="2700000" algn="tl">
                    <a:srgbClr val="000000"/>
                  </a:outerShdw>
                </a:effectLst>
                <a:cs typeface="+mn-cs"/>
              </a:rPr>
              <a:t>Q</a:t>
            </a:r>
            <a:r>
              <a:rPr lang="en-US" baseline="-25000" dirty="0" err="1">
                <a:effectLst>
                  <a:outerShdw blurRad="38100" dist="38100" dir="2700000" algn="tl">
                    <a:srgbClr val="000000"/>
                  </a:outerShdw>
                </a:effectLst>
                <a:cs typeface="+mn-cs"/>
              </a:rPr>
              <a:t>j</a:t>
            </a:r>
            <a:r>
              <a:rPr lang="en-US" dirty="0" err="1">
                <a:effectLst>
                  <a:outerShdw blurRad="38100" dist="38100" dir="2700000" algn="tl">
                    <a:srgbClr val="000000"/>
                  </a:outerShdw>
                </a:effectLst>
                <a:cs typeface="+mn-cs"/>
              </a:rPr>
              <a:t>1c</a:t>
            </a:r>
            <a:endParaRPr lang="en-US" dirty="0">
              <a:effectLst>
                <a:outerShdw blurRad="38100" dist="38100" dir="2700000" algn="tl">
                  <a:srgbClr val="000000"/>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351723"/>
                                        </p:tgtEl>
                                        <p:attrNameLst>
                                          <p:attrName>style.visibility</p:attrName>
                                        </p:attrNameLst>
                                      </p:cBhvr>
                                      <p:to>
                                        <p:strVal val="visible"/>
                                      </p:to>
                                    </p:set>
                                    <p:anim calcmode="lin" valueType="num">
                                      <p:cBhvr additive="base">
                                        <p:cTn id="7" dur="500" fill="hold"/>
                                        <p:tgtEl>
                                          <p:spTgt spid="1351723"/>
                                        </p:tgtEl>
                                        <p:attrNameLst>
                                          <p:attrName>ppt_x</p:attrName>
                                        </p:attrNameLst>
                                      </p:cBhvr>
                                      <p:tavLst>
                                        <p:tav tm="0">
                                          <p:val>
                                            <p:strVal val="0-#ppt_w/2"/>
                                          </p:val>
                                        </p:tav>
                                        <p:tav tm="100000">
                                          <p:val>
                                            <p:strVal val="#ppt_x"/>
                                          </p:val>
                                        </p:tav>
                                      </p:tavLst>
                                    </p:anim>
                                    <p:anim calcmode="lin" valueType="num">
                                      <p:cBhvr additive="base">
                                        <p:cTn id="8" dur="500" fill="hold"/>
                                        <p:tgtEl>
                                          <p:spTgt spid="135172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76"/>
                                        </p:tgtEl>
                                        <p:attrNameLst>
                                          <p:attrName>style.visibility</p:attrName>
                                        </p:attrNameLst>
                                      </p:cBhvr>
                                      <p:to>
                                        <p:strVal val="visible"/>
                                      </p:to>
                                    </p:set>
                                    <p:anim calcmode="lin" valueType="num">
                                      <p:cBhvr additive="base">
                                        <p:cTn id="19" dur="500" fill="hold"/>
                                        <p:tgtEl>
                                          <p:spTgt spid="76"/>
                                        </p:tgtEl>
                                        <p:attrNameLst>
                                          <p:attrName>ppt_x</p:attrName>
                                        </p:attrNameLst>
                                      </p:cBhvr>
                                      <p:tavLst>
                                        <p:tav tm="0">
                                          <p:val>
                                            <p:strVal val="#ppt_x"/>
                                          </p:val>
                                        </p:tav>
                                        <p:tav tm="100000">
                                          <p:val>
                                            <p:strVal val="#ppt_x"/>
                                          </p:val>
                                        </p:tav>
                                      </p:tavLst>
                                    </p:anim>
                                    <p:anim calcmode="lin" valueType="num">
                                      <p:cBhvr additive="base">
                                        <p:cTn id="20" dur="500" fill="hold"/>
                                        <p:tgtEl>
                                          <p:spTgt spid="76"/>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additive="base">
                                        <p:cTn id="25" dur="500" fill="hold"/>
                                        <p:tgtEl>
                                          <p:spTgt spid="5"/>
                                        </p:tgtEl>
                                        <p:attrNameLst>
                                          <p:attrName>ppt_x</p:attrName>
                                        </p:attrNameLst>
                                      </p:cBhvr>
                                      <p:tavLst>
                                        <p:tav tm="0">
                                          <p:val>
                                            <p:strVal val="#ppt_x"/>
                                          </p:val>
                                        </p:tav>
                                        <p:tav tm="100000">
                                          <p:val>
                                            <p:strVal val="#ppt_x"/>
                                          </p:val>
                                        </p:tav>
                                      </p:tavLst>
                                    </p:anim>
                                    <p:anim calcmode="lin" valueType="num">
                                      <p:cBhvr additive="base">
                                        <p:cTn id="26" dur="500" fill="hold"/>
                                        <p:tgtEl>
                                          <p:spTgt spid="5"/>
                                        </p:tgtEl>
                                        <p:attrNameLst>
                                          <p:attrName>ppt_y</p:attrName>
                                        </p:attrNameLst>
                                      </p:cBhvr>
                                      <p:tavLst>
                                        <p:tav tm="0">
                                          <p:val>
                                            <p:strVal val="0-#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82"/>
                                        </p:tgtEl>
                                        <p:attrNameLst>
                                          <p:attrName>style.visibility</p:attrName>
                                        </p:attrNameLst>
                                      </p:cBhvr>
                                      <p:to>
                                        <p:strVal val="visible"/>
                                      </p:to>
                                    </p:set>
                                    <p:anim calcmode="lin" valueType="num">
                                      <p:cBhvr additive="base">
                                        <p:cTn id="31" dur="500" fill="hold"/>
                                        <p:tgtEl>
                                          <p:spTgt spid="82"/>
                                        </p:tgtEl>
                                        <p:attrNameLst>
                                          <p:attrName>ppt_x</p:attrName>
                                        </p:attrNameLst>
                                      </p:cBhvr>
                                      <p:tavLst>
                                        <p:tav tm="0">
                                          <p:val>
                                            <p:strVal val="#ppt_x"/>
                                          </p:val>
                                        </p:tav>
                                        <p:tav tm="100000">
                                          <p:val>
                                            <p:strVal val="#ppt_x"/>
                                          </p:val>
                                        </p:tav>
                                      </p:tavLst>
                                    </p:anim>
                                    <p:anim calcmode="lin" valueType="num">
                                      <p:cBhvr additive="base">
                                        <p:cTn id="32" dur="500" fill="hold"/>
                                        <p:tgtEl>
                                          <p:spTgt spid="82"/>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 fill="hold" grpId="0" nodeType="clickEffect">
                                  <p:stCondLst>
                                    <p:cond delay="0"/>
                                  </p:stCondLst>
                                  <p:childTnLst>
                                    <p:set>
                                      <p:cBhvr>
                                        <p:cTn id="36" dur="1" fill="hold">
                                          <p:stCondLst>
                                            <p:cond delay="0"/>
                                          </p:stCondLst>
                                        </p:cTn>
                                        <p:tgtEl>
                                          <p:spTgt spid="53"/>
                                        </p:tgtEl>
                                        <p:attrNameLst>
                                          <p:attrName>style.visibility</p:attrName>
                                        </p:attrNameLst>
                                      </p:cBhvr>
                                      <p:to>
                                        <p:strVal val="visible"/>
                                      </p:to>
                                    </p:set>
                                    <p:anim calcmode="lin" valueType="num">
                                      <p:cBhvr additive="base">
                                        <p:cTn id="37" dur="500" fill="hold"/>
                                        <p:tgtEl>
                                          <p:spTgt spid="53"/>
                                        </p:tgtEl>
                                        <p:attrNameLst>
                                          <p:attrName>ppt_x</p:attrName>
                                        </p:attrNameLst>
                                      </p:cBhvr>
                                      <p:tavLst>
                                        <p:tav tm="0">
                                          <p:val>
                                            <p:strVal val="#ppt_x"/>
                                          </p:val>
                                        </p:tav>
                                        <p:tav tm="100000">
                                          <p:val>
                                            <p:strVal val="#ppt_x"/>
                                          </p:val>
                                        </p:tav>
                                      </p:tavLst>
                                    </p:anim>
                                    <p:anim calcmode="lin" valueType="num">
                                      <p:cBhvr additive="base">
                                        <p:cTn id="38" dur="500" fill="hold"/>
                                        <p:tgtEl>
                                          <p:spTgt spid="53"/>
                                        </p:tgtEl>
                                        <p:attrNameLst>
                                          <p:attrName>ppt_y</p:attrName>
                                        </p:attrNameLst>
                                      </p:cBhvr>
                                      <p:tavLst>
                                        <p:tav tm="0">
                                          <p:val>
                                            <p:strVal val="0-#ppt_h/2"/>
                                          </p:val>
                                        </p:tav>
                                        <p:tav tm="100000">
                                          <p:val>
                                            <p:strVal val="#ppt_y"/>
                                          </p:val>
                                        </p:tav>
                                      </p:tavLst>
                                    </p:anim>
                                  </p:childTnLst>
                                </p:cTn>
                              </p:par>
                              <p:par>
                                <p:cTn id="39" presetID="63" presetClass="path" presetSubtype="0" accel="50000" decel="50000" fill="hold" grpId="1" nodeType="withEffect">
                                  <p:stCondLst>
                                    <p:cond delay="0"/>
                                  </p:stCondLst>
                                  <p:childTnLst>
                                    <p:animMotion origin="layout" path="M -5.55556E-7 4.50382E-6 L -0.06076 4.50382E-6 " pathEditMode="relative" rAng="0" ptsTypes="AA">
                                      <p:cBhvr>
                                        <p:cTn id="40" dur="2000" fill="hold"/>
                                        <p:tgtEl>
                                          <p:spTgt spid="53"/>
                                        </p:tgtEl>
                                        <p:attrNameLst>
                                          <p:attrName>ppt_x</p:attrName>
                                          <p:attrName>ppt_y</p:attrName>
                                        </p:attrNameLst>
                                      </p:cBhvr>
                                      <p:rCtr x="-3038" y="0"/>
                                    </p:animMotion>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83"/>
                                        </p:tgtEl>
                                        <p:attrNameLst>
                                          <p:attrName>style.visibility</p:attrName>
                                        </p:attrNameLst>
                                      </p:cBhvr>
                                      <p:to>
                                        <p:strVal val="visible"/>
                                      </p:to>
                                    </p:set>
                                    <p:anim calcmode="lin" valueType="num">
                                      <p:cBhvr additive="base">
                                        <p:cTn id="45" dur="500" fill="hold"/>
                                        <p:tgtEl>
                                          <p:spTgt spid="83"/>
                                        </p:tgtEl>
                                        <p:attrNameLst>
                                          <p:attrName>ppt_x</p:attrName>
                                        </p:attrNameLst>
                                      </p:cBhvr>
                                      <p:tavLst>
                                        <p:tav tm="0">
                                          <p:val>
                                            <p:strVal val="#ppt_x"/>
                                          </p:val>
                                        </p:tav>
                                        <p:tav tm="100000">
                                          <p:val>
                                            <p:strVal val="#ppt_x"/>
                                          </p:val>
                                        </p:tav>
                                      </p:tavLst>
                                    </p:anim>
                                    <p:anim calcmode="lin" valueType="num">
                                      <p:cBhvr additive="base">
                                        <p:cTn id="46" dur="500" fill="hold"/>
                                        <p:tgtEl>
                                          <p:spTgt spid="83"/>
                                        </p:tgtEl>
                                        <p:attrNameLst>
                                          <p:attrName>ppt_y</p:attrName>
                                        </p:attrNameLst>
                                      </p:cBhvr>
                                      <p:tavLst>
                                        <p:tav tm="0">
                                          <p:val>
                                            <p:strVal val="1+#ppt_h/2"/>
                                          </p:val>
                                        </p:tav>
                                        <p:tav tm="100000">
                                          <p:val>
                                            <p:strVal val="#ppt_y"/>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2" presetClass="entr" presetSubtype="2" fill="hold" nodeType="clickEffect">
                                  <p:stCondLst>
                                    <p:cond delay="0"/>
                                  </p:stCondLst>
                                  <p:childTnLst>
                                    <p:set>
                                      <p:cBhvr>
                                        <p:cTn id="50" dur="1" fill="hold">
                                          <p:stCondLst>
                                            <p:cond delay="0"/>
                                          </p:stCondLst>
                                        </p:cTn>
                                        <p:tgtEl>
                                          <p:spTgt spid="85"/>
                                        </p:tgtEl>
                                        <p:attrNameLst>
                                          <p:attrName>style.visibility</p:attrName>
                                        </p:attrNameLst>
                                      </p:cBhvr>
                                      <p:to>
                                        <p:strVal val="visible"/>
                                      </p:to>
                                    </p:set>
                                    <p:anim calcmode="lin" valueType="num">
                                      <p:cBhvr additive="base">
                                        <p:cTn id="51" dur="500" fill="hold"/>
                                        <p:tgtEl>
                                          <p:spTgt spid="85"/>
                                        </p:tgtEl>
                                        <p:attrNameLst>
                                          <p:attrName>ppt_x</p:attrName>
                                        </p:attrNameLst>
                                      </p:cBhvr>
                                      <p:tavLst>
                                        <p:tav tm="0">
                                          <p:val>
                                            <p:strVal val="1+#ppt_w/2"/>
                                          </p:val>
                                        </p:tav>
                                        <p:tav tm="100000">
                                          <p:val>
                                            <p:strVal val="#ppt_x"/>
                                          </p:val>
                                        </p:tav>
                                      </p:tavLst>
                                    </p:anim>
                                    <p:anim calcmode="lin" valueType="num">
                                      <p:cBhvr additive="base">
                                        <p:cTn id="52" dur="500" fill="hold"/>
                                        <p:tgtEl>
                                          <p:spTgt spid="85"/>
                                        </p:tgtEl>
                                        <p:attrNameLst>
                                          <p:attrName>ppt_y</p:attrName>
                                        </p:attrNameLst>
                                      </p:cBhvr>
                                      <p:tavLst>
                                        <p:tav tm="0">
                                          <p:val>
                                            <p:strVal val="#ppt_y"/>
                                          </p:val>
                                        </p:tav>
                                        <p:tav tm="100000">
                                          <p:val>
                                            <p:strVal val="#ppt_y"/>
                                          </p:val>
                                        </p:tav>
                                      </p:tavLst>
                                    </p:anim>
                                  </p:childTnLst>
                                </p:cTn>
                              </p:par>
                              <p:par>
                                <p:cTn id="53" presetID="1" presetClass="exit" presetSubtype="0" fill="hold" nodeType="withEffect">
                                  <p:stCondLst>
                                    <p:cond delay="0"/>
                                  </p:stCondLst>
                                  <p:childTnLst>
                                    <p:set>
                                      <p:cBhvr>
                                        <p:cTn id="54" dur="1" fill="hold">
                                          <p:stCondLst>
                                            <p:cond delay="0"/>
                                          </p:stCondLst>
                                        </p:cTn>
                                        <p:tgtEl>
                                          <p:spTgt spid="76"/>
                                        </p:tgtEl>
                                        <p:attrNameLst>
                                          <p:attrName>style.visibility</p:attrName>
                                        </p:attrNameLst>
                                      </p:cBhvr>
                                      <p:to>
                                        <p:strVal val="hidden"/>
                                      </p:to>
                                    </p:set>
                                  </p:childTnLst>
                                </p:cTn>
                              </p:par>
                              <p:par>
                                <p:cTn id="55" presetID="1" presetClass="exit" presetSubtype="0" fill="hold" nodeType="withEffect">
                                  <p:stCondLst>
                                    <p:cond delay="0"/>
                                  </p:stCondLst>
                                  <p:childTnLst>
                                    <p:set>
                                      <p:cBhvr>
                                        <p:cTn id="56" dur="1" fill="hold">
                                          <p:stCondLst>
                                            <p:cond delay="0"/>
                                          </p:stCondLst>
                                        </p:cTn>
                                        <p:tgtEl>
                                          <p:spTgt spid="82"/>
                                        </p:tgtEl>
                                        <p:attrNameLst>
                                          <p:attrName>style.visibility</p:attrName>
                                        </p:attrNameLst>
                                      </p:cBhvr>
                                      <p:to>
                                        <p:strVal val="hidden"/>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4" fill="hold" nodeType="clickEffect">
                                  <p:stCondLst>
                                    <p:cond delay="0"/>
                                  </p:stCondLst>
                                  <p:childTnLst>
                                    <p:set>
                                      <p:cBhvr>
                                        <p:cTn id="60" dur="1" fill="hold">
                                          <p:stCondLst>
                                            <p:cond delay="0"/>
                                          </p:stCondLst>
                                        </p:cTn>
                                        <p:tgtEl>
                                          <p:spTgt spid="30"/>
                                        </p:tgtEl>
                                        <p:attrNameLst>
                                          <p:attrName>style.visibility</p:attrName>
                                        </p:attrNameLst>
                                      </p:cBhvr>
                                      <p:to>
                                        <p:strVal val="visible"/>
                                      </p:to>
                                    </p:set>
                                    <p:anim calcmode="lin" valueType="num">
                                      <p:cBhvr additive="base">
                                        <p:cTn id="61" dur="500" fill="hold"/>
                                        <p:tgtEl>
                                          <p:spTgt spid="30"/>
                                        </p:tgtEl>
                                        <p:attrNameLst>
                                          <p:attrName>ppt_x</p:attrName>
                                        </p:attrNameLst>
                                      </p:cBhvr>
                                      <p:tavLst>
                                        <p:tav tm="0">
                                          <p:val>
                                            <p:strVal val="#ppt_x"/>
                                          </p:val>
                                        </p:tav>
                                        <p:tav tm="100000">
                                          <p:val>
                                            <p:strVal val="#ppt_x"/>
                                          </p:val>
                                        </p:tav>
                                      </p:tavLst>
                                    </p:anim>
                                    <p:anim calcmode="lin" valueType="num">
                                      <p:cBhvr additive="base">
                                        <p:cTn id="62"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4" fill="hold" grpId="0" nodeType="clickEffect">
                                  <p:stCondLst>
                                    <p:cond delay="0"/>
                                  </p:stCondLst>
                                  <p:childTnLst>
                                    <p:set>
                                      <p:cBhvr>
                                        <p:cTn id="66" dur="1" fill="hold">
                                          <p:stCondLst>
                                            <p:cond delay="0"/>
                                          </p:stCondLst>
                                        </p:cTn>
                                        <p:tgtEl>
                                          <p:spTgt spid="54"/>
                                        </p:tgtEl>
                                        <p:attrNameLst>
                                          <p:attrName>style.visibility</p:attrName>
                                        </p:attrNameLst>
                                      </p:cBhvr>
                                      <p:to>
                                        <p:strVal val="visible"/>
                                      </p:to>
                                    </p:set>
                                    <p:anim calcmode="lin" valueType="num">
                                      <p:cBhvr additive="base">
                                        <p:cTn id="67" dur="500" fill="hold"/>
                                        <p:tgtEl>
                                          <p:spTgt spid="54"/>
                                        </p:tgtEl>
                                        <p:attrNameLst>
                                          <p:attrName>ppt_x</p:attrName>
                                        </p:attrNameLst>
                                      </p:cBhvr>
                                      <p:tavLst>
                                        <p:tav tm="0">
                                          <p:val>
                                            <p:strVal val="#ppt_x"/>
                                          </p:val>
                                        </p:tav>
                                        <p:tav tm="100000">
                                          <p:val>
                                            <p:strVal val="#ppt_x"/>
                                          </p:val>
                                        </p:tav>
                                      </p:tavLst>
                                    </p:anim>
                                    <p:anim calcmode="lin" valueType="num">
                                      <p:cBhvr additive="base">
                                        <p:cTn id="68" dur="500" fill="hold"/>
                                        <p:tgtEl>
                                          <p:spTgt spid="54"/>
                                        </p:tgtEl>
                                        <p:attrNameLst>
                                          <p:attrName>ppt_y</p:attrName>
                                        </p:attrNameLst>
                                      </p:cBhvr>
                                      <p:tavLst>
                                        <p:tav tm="0">
                                          <p:val>
                                            <p:strVal val="1+#ppt_h/2"/>
                                          </p:val>
                                        </p:tav>
                                        <p:tav tm="100000">
                                          <p:val>
                                            <p:strVal val="#ppt_y"/>
                                          </p:val>
                                        </p:tav>
                                      </p:tavLst>
                                    </p:anim>
                                  </p:childTnLst>
                                </p:cTn>
                              </p:par>
                              <p:par>
                                <p:cTn id="69" presetID="1" presetClass="exit" presetSubtype="0" fill="hold" grpId="0" nodeType="withEffect">
                                  <p:stCondLst>
                                    <p:cond delay="0"/>
                                  </p:stCondLst>
                                  <p:childTnLst>
                                    <p:set>
                                      <p:cBhvr>
                                        <p:cTn id="70" dur="1" fill="hold">
                                          <p:stCondLst>
                                            <p:cond delay="0"/>
                                          </p:stCondLst>
                                        </p:cTn>
                                        <p:tgtEl>
                                          <p:spTgt spid="35"/>
                                        </p:tgtEl>
                                        <p:attrNameLst>
                                          <p:attrName>style.visibility</p:attrName>
                                        </p:attrNameLst>
                                      </p:cBhvr>
                                      <p:to>
                                        <p:strVal val="hidden"/>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2" presetClass="entr" presetSubtype="2" fill="hold" grpId="0" nodeType="clickEffect">
                                  <p:stCondLst>
                                    <p:cond delay="0"/>
                                  </p:stCondLst>
                                  <p:childTnLst>
                                    <p:set>
                                      <p:cBhvr>
                                        <p:cTn id="74" dur="1" fill="hold">
                                          <p:stCondLst>
                                            <p:cond delay="0"/>
                                          </p:stCondLst>
                                        </p:cTn>
                                        <p:tgtEl>
                                          <p:spTgt spid="86"/>
                                        </p:tgtEl>
                                        <p:attrNameLst>
                                          <p:attrName>style.visibility</p:attrName>
                                        </p:attrNameLst>
                                      </p:cBhvr>
                                      <p:to>
                                        <p:strVal val="visible"/>
                                      </p:to>
                                    </p:set>
                                    <p:anim calcmode="lin" valueType="num">
                                      <p:cBhvr additive="base">
                                        <p:cTn id="75" dur="500" fill="hold"/>
                                        <p:tgtEl>
                                          <p:spTgt spid="86"/>
                                        </p:tgtEl>
                                        <p:attrNameLst>
                                          <p:attrName>ppt_x</p:attrName>
                                        </p:attrNameLst>
                                      </p:cBhvr>
                                      <p:tavLst>
                                        <p:tav tm="0">
                                          <p:val>
                                            <p:strVal val="1+#ppt_w/2"/>
                                          </p:val>
                                        </p:tav>
                                        <p:tav tm="100000">
                                          <p:val>
                                            <p:strVal val="#ppt_x"/>
                                          </p:val>
                                        </p:tav>
                                      </p:tavLst>
                                    </p:anim>
                                    <p:anim calcmode="lin" valueType="num">
                                      <p:cBhvr additive="base">
                                        <p:cTn id="76" dur="500" fill="hold"/>
                                        <p:tgtEl>
                                          <p:spTgt spid="86"/>
                                        </p:tgtEl>
                                        <p:attrNameLst>
                                          <p:attrName>ppt_y</p:attrName>
                                        </p:attrNameLst>
                                      </p:cBhvr>
                                      <p:tavLst>
                                        <p:tav tm="0">
                                          <p:val>
                                            <p:strVal val="#ppt_y"/>
                                          </p:val>
                                        </p:tav>
                                        <p:tav tm="100000">
                                          <p:val>
                                            <p:strVal val="#ppt_y"/>
                                          </p:val>
                                        </p:tav>
                                      </p:tavLst>
                                    </p:anim>
                                  </p:childTnLst>
                                </p:cTn>
                              </p:par>
                            </p:childTnLst>
                          </p:cTn>
                        </p:par>
                      </p:childTnLst>
                    </p:cTn>
                  </p:par>
                  <p:par>
                    <p:cTn id="77" fill="hold" nodeType="clickPar">
                      <p:stCondLst>
                        <p:cond delay="indefinite"/>
                      </p:stCondLst>
                      <p:childTnLst>
                        <p:par>
                          <p:cTn id="78" fill="hold" nodeType="withGroup">
                            <p:stCondLst>
                              <p:cond delay="0"/>
                            </p:stCondLst>
                            <p:childTnLst>
                              <p:par>
                                <p:cTn id="79" presetID="2" presetClass="entr" presetSubtype="2" fill="hold" grpId="0" nodeType="clickEffect">
                                  <p:stCondLst>
                                    <p:cond delay="0"/>
                                  </p:stCondLst>
                                  <p:childTnLst>
                                    <p:set>
                                      <p:cBhvr>
                                        <p:cTn id="80" dur="1" fill="hold">
                                          <p:stCondLst>
                                            <p:cond delay="0"/>
                                          </p:stCondLst>
                                        </p:cTn>
                                        <p:tgtEl>
                                          <p:spTgt spid="68"/>
                                        </p:tgtEl>
                                        <p:attrNameLst>
                                          <p:attrName>style.visibility</p:attrName>
                                        </p:attrNameLst>
                                      </p:cBhvr>
                                      <p:to>
                                        <p:strVal val="visible"/>
                                      </p:to>
                                    </p:set>
                                    <p:anim calcmode="lin" valueType="num">
                                      <p:cBhvr additive="base">
                                        <p:cTn id="81" dur="500" fill="hold"/>
                                        <p:tgtEl>
                                          <p:spTgt spid="68"/>
                                        </p:tgtEl>
                                        <p:attrNameLst>
                                          <p:attrName>ppt_x</p:attrName>
                                        </p:attrNameLst>
                                      </p:cBhvr>
                                      <p:tavLst>
                                        <p:tav tm="0">
                                          <p:val>
                                            <p:strVal val="1+#ppt_w/2"/>
                                          </p:val>
                                        </p:tav>
                                        <p:tav tm="100000">
                                          <p:val>
                                            <p:strVal val="#ppt_x"/>
                                          </p:val>
                                        </p:tav>
                                      </p:tavLst>
                                    </p:anim>
                                    <p:anim calcmode="lin" valueType="num">
                                      <p:cBhvr additive="base">
                                        <p:cTn id="82" dur="500" fill="hold"/>
                                        <p:tgtEl>
                                          <p:spTgt spid="6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1723" grpId="0"/>
      <p:bldP spid="35" grpId="0" animBg="1"/>
      <p:bldP spid="53" grpId="0" animBg="1"/>
      <p:bldP spid="53" grpId="1" animBg="1"/>
      <p:bldP spid="76" grpId="0"/>
      <p:bldP spid="82" grpId="0"/>
      <p:bldP spid="83" grpId="0"/>
      <p:bldP spid="86" grpId="0"/>
      <p:bldP spid="54" grpId="0" animBg="1"/>
      <p:bldP spid="68" grpId="0"/>
    </p:bld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82"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to </a:t>
            </a:r>
            <a:r>
              <a:rPr lang="en-US" sz="3600" b="1" dirty="0">
                <a:solidFill>
                  <a:schemeClr val="tx2"/>
                </a:solidFill>
                <a:effectLst>
                  <a:outerShdw blurRad="38100" dist="38100" dir="2700000" algn="tl">
                    <a:srgbClr val="000000"/>
                  </a:outerShdw>
                </a:effectLst>
                <a:latin typeface="Arial Rounded MT Bold" pitchFamily="34" charset="0"/>
                <a:cs typeface="+mn-cs"/>
              </a:rPr>
              <a:t>Grammar</a:t>
            </a:r>
          </a:p>
        </p:txBody>
      </p:sp>
      <p:sp>
        <p:nvSpPr>
          <p:cNvPr id="61" name="Rectangle 60"/>
          <p:cNvSpPr/>
          <p:nvPr/>
        </p:nvSpPr>
        <p:spPr>
          <a:xfrm>
            <a:off x="6816725" y="1114425"/>
            <a:ext cx="385763" cy="523875"/>
          </a:xfrm>
          <a:prstGeom prst="rect">
            <a:avLst/>
          </a:prstGeom>
        </p:spPr>
        <p:txBody>
          <a:bodyPr wrap="none">
            <a:spAutoFit/>
          </a:bodyPr>
          <a:lstStyle/>
          <a:p>
            <a:pPr eaLnBrk="0" hangingPunct="0">
              <a:defRPr/>
            </a:pPr>
            <a:r>
              <a:rPr lang="en-US" dirty="0">
                <a:effectLst>
                  <a:outerShdw blurRad="38100" dist="38100" dir="2700000" algn="tl">
                    <a:srgbClr val="000000"/>
                  </a:outerShdw>
                </a:effectLst>
                <a:cs typeface="+mn-cs"/>
              </a:rPr>
              <a:t>S</a:t>
            </a:r>
            <a:endParaRPr lang="en-CA" dirty="0">
              <a:effectLst>
                <a:outerShdw blurRad="38100" dist="38100" dir="2700000" algn="tl">
                  <a:srgbClr val="000000">
                    <a:alpha val="43137"/>
                  </a:srgbClr>
                </a:outerShdw>
              </a:effectLst>
              <a:cs typeface="+mn-cs"/>
            </a:endParaRPr>
          </a:p>
        </p:txBody>
      </p:sp>
      <p:sp>
        <p:nvSpPr>
          <p:cNvPr id="101" name="Rectangle 100"/>
          <p:cNvSpPr/>
          <p:nvPr/>
        </p:nvSpPr>
        <p:spPr>
          <a:xfrm>
            <a:off x="76200" y="1143000"/>
            <a:ext cx="1087438" cy="523875"/>
          </a:xfrm>
          <a:prstGeom prst="rect">
            <a:avLst/>
          </a:prstGeom>
        </p:spPr>
        <p:txBody>
          <a:bodyPr wrap="none">
            <a:spAutoFit/>
          </a:bodyPr>
          <a:lstStyle/>
          <a:p>
            <a:pPr eaLnBrk="0" hangingPunct="0">
              <a:buFont typeface="Arial" pitchFamily="34" charset="0"/>
              <a:buChar char="•"/>
              <a:defRPr/>
            </a:pPr>
            <a:r>
              <a:rPr lang="en-US">
                <a:effectLst>
                  <a:outerShdw blurRad="38100" dist="38100" dir="2700000" algn="tl">
                    <a:srgbClr val="000000"/>
                  </a:outerShdw>
                </a:effectLst>
                <a:cs typeface="+mn-cs"/>
              </a:rPr>
              <a:t>Start:</a:t>
            </a:r>
            <a:endParaRPr lang="en-US" dirty="0">
              <a:effectLst>
                <a:outerShdw blurRad="38100" dist="38100" dir="2700000" algn="tl">
                  <a:srgbClr val="000000"/>
                </a:outerShdw>
              </a:effectLst>
              <a:cs typeface="+mn-cs"/>
            </a:endParaRPr>
          </a:p>
        </p:txBody>
      </p:sp>
      <p:sp>
        <p:nvSpPr>
          <p:cNvPr id="57" name="Rectangle 56"/>
          <p:cNvSpPr/>
          <p:nvPr/>
        </p:nvSpPr>
        <p:spPr bwMode="auto">
          <a:xfrm>
            <a:off x="76200" y="609600"/>
            <a:ext cx="2308225" cy="523875"/>
          </a:xfrm>
          <a:prstGeom prst="rect">
            <a:avLst/>
          </a:prstGeom>
        </p:spPr>
        <p:txBody>
          <a:bodyPr wrap="none">
            <a:spAutoFit/>
          </a:bodyPr>
          <a:lstStyle/>
          <a:p>
            <a:pPr eaLnBrk="0" hangingPunct="0">
              <a:defRPr/>
            </a:pPr>
            <a:r>
              <a:rPr lang="en-US" u="sng" dirty="0">
                <a:solidFill>
                  <a:schemeClr val="tx2"/>
                </a:solidFill>
                <a:effectLst>
                  <a:outerShdw blurRad="38100" dist="38100" dir="2700000" algn="tl">
                    <a:srgbClr val="000000"/>
                  </a:outerShdw>
                </a:effectLst>
                <a:cs typeface="+mn-cs"/>
              </a:rPr>
              <a:t>Our Grammar:</a:t>
            </a:r>
            <a:endParaRPr lang="en-CA" u="sng" dirty="0">
              <a:solidFill>
                <a:schemeClr val="tx2"/>
              </a:solidFill>
              <a:effectLst>
                <a:outerShdw blurRad="38100" dist="38100" dir="2700000" algn="tl">
                  <a:srgbClr val="000000">
                    <a:alpha val="43137"/>
                  </a:srgbClr>
                </a:outerShdw>
              </a:effectLst>
              <a:cs typeface="+mn-cs"/>
            </a:endParaRPr>
          </a:p>
        </p:txBody>
      </p:sp>
      <p:sp>
        <p:nvSpPr>
          <p:cNvPr id="60" name="Text Box 43"/>
          <p:cNvSpPr txBox="1">
            <a:spLocks noChangeArrowheads="1"/>
          </p:cNvSpPr>
          <p:nvPr/>
        </p:nvSpPr>
        <p:spPr bwMode="auto">
          <a:xfrm>
            <a:off x="4953000" y="1828800"/>
            <a:ext cx="4953000" cy="523875"/>
          </a:xfrm>
          <a:prstGeom prst="rect">
            <a:avLst/>
          </a:prstGeom>
          <a:noFill/>
          <a:ln w="38100" cap="sq">
            <a:noFill/>
            <a:miter lim="800000"/>
            <a:headEnd/>
            <a:tailEnd/>
          </a:ln>
          <a:effectLst/>
        </p:spPr>
        <p:txBody>
          <a:bodyPr lIns="274320" rIns="274320">
            <a:spAutoFit/>
          </a:bodyPr>
          <a:lstStyle/>
          <a:p>
            <a:pPr eaLnBrk="0" hangingPunct="0">
              <a:defRPr/>
            </a:pPr>
            <a:r>
              <a:rPr lang="en-US" dirty="0">
                <a:effectLst>
                  <a:outerShdw blurRad="38100" dist="38100" dir="2700000" algn="tl">
                    <a:srgbClr val="000000"/>
                  </a:outerShdw>
                </a:effectLst>
                <a:cs typeface="+mn-cs"/>
              </a:rPr>
              <a:t>1011010 </a:t>
            </a:r>
            <a:r>
              <a:rPr lang="en-US">
                <a:effectLst>
                  <a:outerShdw blurRad="38100" dist="38100" dir="2700000" algn="tl">
                    <a:srgbClr val="000000"/>
                  </a:outerShdw>
                </a:effectLst>
                <a:cs typeface="+mn-cs"/>
                <a:sym typeface="Symbol"/>
              </a:rPr>
              <a:t>Q</a:t>
            </a:r>
            <a:r>
              <a:rPr lang="en-US" baseline="-25000">
                <a:effectLst>
                  <a:outerShdw blurRad="38100" dist="38100" dir="2700000" algn="tl">
                    <a:srgbClr val="000000"/>
                  </a:outerShdw>
                </a:effectLst>
                <a:cs typeface="+mn-cs"/>
                <a:sym typeface="Symbol"/>
              </a:rPr>
              <a:t>start</a:t>
            </a:r>
            <a:r>
              <a:rPr lang="en-US">
                <a:effectLst>
                  <a:outerShdw blurRad="38100" dist="38100" dir="2700000" algn="tl">
                    <a:srgbClr val="000000"/>
                  </a:outerShdw>
                </a:effectLst>
                <a:cs typeface="+mn-cs"/>
              </a:rPr>
              <a:t>1011010</a:t>
            </a:r>
            <a:r>
              <a:rPr lang="en-US" dirty="0">
                <a:effectLst>
                  <a:outerShdw blurRad="38100" dist="38100" dir="2700000" algn="tl">
                    <a:srgbClr val="000000"/>
                  </a:outerShdw>
                </a:effectLst>
                <a:cs typeface="+mn-cs"/>
                <a:sym typeface="Symbol"/>
              </a:rPr>
              <a:t></a:t>
            </a:r>
            <a:endParaRPr lang="en-US" dirty="0">
              <a:effectLst>
                <a:outerShdw blurRad="38100" dist="38100" dir="2700000" algn="tl">
                  <a:srgbClr val="000000"/>
                </a:outerShdw>
              </a:effectLst>
              <a:cs typeface="+mn-cs"/>
            </a:endParaRPr>
          </a:p>
        </p:txBody>
      </p:sp>
      <p:sp>
        <p:nvSpPr>
          <p:cNvPr id="67" name="Freeform 66"/>
          <p:cNvSpPr/>
          <p:nvPr/>
        </p:nvSpPr>
        <p:spPr bwMode="auto">
          <a:xfrm>
            <a:off x="7002463" y="1571625"/>
            <a:ext cx="46037" cy="360363"/>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63500"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1" name="Rectangle 20"/>
          <p:cNvSpPr/>
          <p:nvPr/>
        </p:nvSpPr>
        <p:spPr bwMode="auto">
          <a:xfrm>
            <a:off x="6283325" y="704850"/>
            <a:ext cx="1717675" cy="523875"/>
          </a:xfrm>
          <a:prstGeom prst="rect">
            <a:avLst/>
          </a:prstGeom>
        </p:spPr>
        <p:txBody>
          <a:bodyPr wrap="none">
            <a:spAutoFit/>
          </a:bodyPr>
          <a:lstStyle/>
          <a:p>
            <a:pPr eaLnBrk="0" hangingPunct="0">
              <a:defRPr/>
            </a:pPr>
            <a:r>
              <a:rPr lang="en-US" u="sng">
                <a:solidFill>
                  <a:schemeClr val="tx2"/>
                </a:solidFill>
                <a:effectLst>
                  <a:outerShdw blurRad="38100" dist="38100" dir="2700000" algn="tl">
                    <a:srgbClr val="000000"/>
                  </a:outerShdw>
                </a:effectLst>
                <a:cs typeface="+mn-cs"/>
              </a:rPr>
              <a:t>Generates</a:t>
            </a:r>
            <a:r>
              <a:rPr lang="en-US" u="sng" dirty="0">
                <a:solidFill>
                  <a:schemeClr val="tx2"/>
                </a:solidFill>
                <a:effectLst>
                  <a:outerShdw blurRad="38100" dist="38100" dir="2700000" algn="tl">
                    <a:srgbClr val="000000"/>
                  </a:outerShdw>
                </a:effectLst>
                <a:cs typeface="+mn-cs"/>
              </a:rPr>
              <a:t>:</a:t>
            </a:r>
          </a:p>
        </p:txBody>
      </p:sp>
      <p:sp>
        <p:nvSpPr>
          <p:cNvPr id="25" name="Rectangle 24"/>
          <p:cNvSpPr/>
          <p:nvPr/>
        </p:nvSpPr>
        <p:spPr>
          <a:xfrm>
            <a:off x="1143000" y="1143000"/>
            <a:ext cx="2590800" cy="523875"/>
          </a:xfrm>
          <a:prstGeom prst="rect">
            <a:avLst/>
          </a:prstGeom>
        </p:spPr>
        <p:txBody>
          <a:bodyPr>
            <a:spAutoFit/>
          </a:bodyPr>
          <a:lstStyle/>
          <a:p>
            <a:pPr eaLnBrk="0" hangingPunct="0">
              <a:defRPr/>
            </a:pPr>
            <a:r>
              <a:rPr lang="en-US">
                <a:effectLst>
                  <a:outerShdw blurRad="38100" dist="38100" dir="2700000" algn="tl">
                    <a:srgbClr val="000000"/>
                  </a:outerShdw>
                </a:effectLst>
                <a:cs typeface="+mn-cs"/>
                <a:sym typeface="Symbol"/>
              </a:rPr>
              <a:t>See assignment.</a:t>
            </a:r>
            <a:endParaRPr lang="en-US" dirty="0">
              <a:effectLst>
                <a:outerShdw blurRad="38100" dist="38100" dir="2700000" algn="tl">
                  <a:srgbClr val="000000"/>
                </a:outerShdw>
              </a:effectLst>
              <a:cs typeface="+mn-cs"/>
              <a:sym typeface="Wingdings" pitchFamily="2" charset="2"/>
            </a:endParaRPr>
          </a:p>
        </p:txBody>
      </p:sp>
      <p:sp>
        <p:nvSpPr>
          <p:cNvPr id="22" name="Rectangle 3"/>
          <p:cNvSpPr>
            <a:spLocks noChangeArrowheads="1"/>
          </p:cNvSpPr>
          <p:nvPr/>
        </p:nvSpPr>
        <p:spPr bwMode="auto">
          <a:xfrm>
            <a:off x="1371600" y="2524125"/>
            <a:ext cx="1681163" cy="523875"/>
          </a:xfrm>
          <a:prstGeom prst="rect">
            <a:avLst/>
          </a:prstGeom>
          <a:noFill/>
          <a:ln w="38100" cap="sq">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sym typeface="Symbol"/>
              </a:rPr>
              <a:t>  </a:t>
            </a:r>
            <a:r>
              <a:rPr lang="en-US" dirty="0">
                <a:effectLst>
                  <a:outerShdw blurRad="38100" dist="38100" dir="2700000" algn="tl">
                    <a:srgbClr val="000000"/>
                  </a:outerShdw>
                </a:effectLst>
                <a:cs typeface="+mn-cs"/>
                <a:sym typeface="Wingdings" pitchFamily="2" charset="2"/>
              </a:rPr>
              <a:t>  b</a:t>
            </a:r>
            <a:r>
              <a:rPr lang="en-US" dirty="0">
                <a:effectLst>
                  <a:outerShdw blurRad="38100" dist="38100" dir="2700000" algn="tl">
                    <a:srgbClr val="000000"/>
                  </a:outerShdw>
                </a:effectLst>
                <a:cs typeface="+mn-cs"/>
                <a:sym typeface="Symbol"/>
              </a:rPr>
              <a:t></a:t>
            </a:r>
            <a:endParaRPr lang="en-US" dirty="0">
              <a:effectLst>
                <a:outerShdw blurRad="38100" dist="38100" dir="2700000" algn="tl">
                  <a:srgbClr val="000000"/>
                </a:outerShdw>
              </a:effectLst>
              <a:cs typeface="+mn-cs"/>
            </a:endParaRPr>
          </a:p>
        </p:txBody>
      </p:sp>
      <p:grpSp>
        <p:nvGrpSpPr>
          <p:cNvPr id="281611" name="Group 71"/>
          <p:cNvGrpSpPr>
            <a:grpSpLocks/>
          </p:cNvGrpSpPr>
          <p:nvPr/>
        </p:nvGrpSpPr>
        <p:grpSpPr bwMode="auto">
          <a:xfrm>
            <a:off x="101600" y="1981200"/>
            <a:ext cx="9499600" cy="1219200"/>
            <a:chOff x="101600" y="1981200"/>
            <a:chExt cx="9499600" cy="1219200"/>
          </a:xfrm>
        </p:grpSpPr>
        <p:sp>
          <p:nvSpPr>
            <p:cNvPr id="23" name="Rectangle 22"/>
            <p:cNvSpPr/>
            <p:nvPr/>
          </p:nvSpPr>
          <p:spPr>
            <a:xfrm>
              <a:off x="101600" y="1981200"/>
              <a:ext cx="1404938" cy="523875"/>
            </a:xfrm>
            <a:prstGeom prst="rect">
              <a:avLst/>
            </a:prstGeom>
          </p:spPr>
          <p:txBody>
            <a:bodyPr wrap="none">
              <a:spAutoFit/>
            </a:bodyPr>
            <a:lstStyle/>
            <a:p>
              <a:pPr eaLnBrk="0" hangingPunct="0">
                <a:buFont typeface="Arial" pitchFamily="34" charset="0"/>
                <a:buChar char="•"/>
                <a:defRPr/>
              </a:pPr>
              <a:r>
                <a:rPr lang="en-US" dirty="0">
                  <a:effectLst>
                    <a:outerShdw blurRad="38100" dist="38100" dir="2700000" algn="tl">
                      <a:srgbClr val="000000"/>
                    </a:outerShdw>
                  </a:effectLst>
                  <a:cs typeface="+mn-cs"/>
                  <a:sym typeface="Wingdings" pitchFamily="2" charset="2"/>
                </a:rPr>
                <a:t>Blanks:</a:t>
              </a:r>
              <a:endParaRPr lang="en-US" dirty="0">
                <a:effectLst>
                  <a:outerShdw blurRad="38100" dist="38100" dir="2700000" algn="tl">
                    <a:srgbClr val="000000"/>
                  </a:outerShdw>
                </a:effectLst>
                <a:cs typeface="+mn-cs"/>
              </a:endParaRPr>
            </a:p>
          </p:txBody>
        </p:sp>
        <p:sp>
          <p:nvSpPr>
            <p:cNvPr id="26" name="Rectangle 25"/>
            <p:cNvSpPr/>
            <p:nvPr/>
          </p:nvSpPr>
          <p:spPr>
            <a:xfrm>
              <a:off x="1447800" y="2005013"/>
              <a:ext cx="3124200" cy="523875"/>
            </a:xfrm>
            <a:prstGeom prst="rect">
              <a:avLst/>
            </a:prstGeom>
          </p:spPr>
          <p:txBody>
            <a:bodyPr>
              <a:spAutoFit/>
            </a:bodyPr>
            <a:lstStyle/>
            <a:p>
              <a:pPr eaLnBrk="0" hangingPunct="0">
                <a:defRPr/>
              </a:pPr>
              <a:r>
                <a:rPr lang="en-US">
                  <a:effectLst>
                    <a:outerShdw blurRad="38100" dist="38100" dir="2700000" algn="tl">
                      <a:srgbClr val="000000"/>
                    </a:outerShdw>
                  </a:effectLst>
                  <a:cs typeface="+mn-cs"/>
                  <a:sym typeface="Symbol"/>
                </a:rPr>
                <a:t>Add trailing </a:t>
              </a:r>
              <a:r>
                <a:rPr lang="en-US" dirty="0">
                  <a:effectLst>
                    <a:outerShdw blurRad="38100" dist="38100" dir="2700000" algn="tl">
                      <a:srgbClr val="000000"/>
                    </a:outerShdw>
                  </a:effectLst>
                  <a:cs typeface="+mn-cs"/>
                  <a:sym typeface="Symbol"/>
                </a:rPr>
                <a:t>blanks.</a:t>
              </a:r>
              <a:endParaRPr lang="en-US" dirty="0">
                <a:effectLst>
                  <a:outerShdw blurRad="38100" dist="38100" dir="2700000" algn="tl">
                    <a:srgbClr val="000000"/>
                  </a:outerShdw>
                </a:effectLst>
                <a:cs typeface="+mn-cs"/>
                <a:sym typeface="Wingdings" pitchFamily="2" charset="2"/>
              </a:endParaRPr>
            </a:p>
          </p:txBody>
        </p:sp>
        <p:sp>
          <p:nvSpPr>
            <p:cNvPr id="27" name="Text Box 43"/>
            <p:cNvSpPr txBox="1">
              <a:spLocks noChangeArrowheads="1"/>
            </p:cNvSpPr>
            <p:nvPr/>
          </p:nvSpPr>
          <p:spPr bwMode="auto">
            <a:xfrm>
              <a:off x="4648200" y="2676525"/>
              <a:ext cx="4953000" cy="523875"/>
            </a:xfrm>
            <a:prstGeom prst="rect">
              <a:avLst/>
            </a:prstGeom>
            <a:noFill/>
            <a:ln w="38100" cap="sq">
              <a:noFill/>
              <a:miter lim="800000"/>
              <a:headEnd/>
              <a:tailEnd/>
            </a:ln>
            <a:effectLst/>
          </p:spPr>
          <p:txBody>
            <a:bodyPr lIns="274320" rIns="274320">
              <a:spAutoFit/>
            </a:bodyPr>
            <a:lstStyle/>
            <a:p>
              <a:pPr eaLnBrk="0" hangingPunct="0">
                <a:defRPr/>
              </a:pPr>
              <a:r>
                <a:rPr lang="en-US" dirty="0">
                  <a:effectLst>
                    <a:outerShdw blurRad="38100" dist="38100" dir="2700000" algn="tl">
                      <a:srgbClr val="000000"/>
                    </a:outerShdw>
                  </a:effectLst>
                  <a:cs typeface="+mn-cs"/>
                </a:rPr>
                <a:t>1011010 </a:t>
              </a:r>
              <a:r>
                <a:rPr lang="en-US">
                  <a:effectLst>
                    <a:outerShdw blurRad="38100" dist="38100" dir="2700000" algn="tl">
                      <a:srgbClr val="000000"/>
                    </a:outerShdw>
                  </a:effectLst>
                  <a:cs typeface="+mn-cs"/>
                  <a:sym typeface="Symbol"/>
                </a:rPr>
                <a:t>Q</a:t>
              </a:r>
              <a:r>
                <a:rPr lang="en-US" baseline="-25000">
                  <a:effectLst>
                    <a:outerShdw blurRad="38100" dist="38100" dir="2700000" algn="tl">
                      <a:srgbClr val="000000"/>
                    </a:outerShdw>
                  </a:effectLst>
                  <a:cs typeface="+mn-cs"/>
                  <a:sym typeface="Symbol"/>
                </a:rPr>
                <a:t>start</a:t>
              </a:r>
              <a:r>
                <a:rPr lang="en-US">
                  <a:effectLst>
                    <a:outerShdw blurRad="38100" dist="38100" dir="2700000" algn="tl">
                      <a:srgbClr val="000000"/>
                    </a:outerShdw>
                  </a:effectLst>
                  <a:cs typeface="+mn-cs"/>
                </a:rPr>
                <a:t>1011010bbbb</a:t>
              </a:r>
              <a:r>
                <a:rPr lang="en-US" dirty="0">
                  <a:effectLst>
                    <a:outerShdw blurRad="38100" dist="38100" dir="2700000" algn="tl">
                      <a:srgbClr val="000000"/>
                    </a:outerShdw>
                  </a:effectLst>
                  <a:cs typeface="+mn-cs"/>
                  <a:sym typeface="Symbol"/>
                </a:rPr>
                <a:t></a:t>
              </a:r>
              <a:endParaRPr lang="en-US" dirty="0">
                <a:effectLst>
                  <a:outerShdw blurRad="38100" dist="38100" dir="2700000" algn="tl">
                    <a:srgbClr val="000000"/>
                  </a:outerShdw>
                </a:effectLst>
                <a:cs typeface="+mn-cs"/>
              </a:endParaRPr>
            </a:p>
          </p:txBody>
        </p:sp>
        <p:sp>
          <p:nvSpPr>
            <p:cNvPr id="28" name="Freeform 27"/>
            <p:cNvSpPr/>
            <p:nvPr/>
          </p:nvSpPr>
          <p:spPr bwMode="auto">
            <a:xfrm>
              <a:off x="7002463" y="2420938"/>
              <a:ext cx="46037" cy="360362"/>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63500"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35" name="Text Box 43"/>
          <p:cNvSpPr txBox="1">
            <a:spLocks noChangeArrowheads="1"/>
          </p:cNvSpPr>
          <p:nvPr/>
        </p:nvSpPr>
        <p:spPr bwMode="auto">
          <a:xfrm>
            <a:off x="5029200" y="4343400"/>
            <a:ext cx="4953000" cy="523875"/>
          </a:xfrm>
          <a:prstGeom prst="rect">
            <a:avLst/>
          </a:prstGeom>
          <a:noFill/>
          <a:ln w="38100" cap="sq">
            <a:noFill/>
            <a:miter lim="800000"/>
            <a:headEnd/>
            <a:tailEnd/>
          </a:ln>
          <a:effectLst/>
        </p:spPr>
        <p:txBody>
          <a:bodyPr lIns="274320" rIns="274320">
            <a:spAutoFit/>
          </a:bodyPr>
          <a:lstStyle/>
          <a:p>
            <a:pPr eaLnBrk="0" hangingPunct="0">
              <a:defRPr/>
            </a:pPr>
            <a:r>
              <a:rPr lang="en-US" dirty="0">
                <a:effectLst>
                  <a:outerShdw blurRad="38100" dist="38100" dir="2700000" algn="tl">
                    <a:srgbClr val="000000"/>
                  </a:outerShdw>
                </a:effectLst>
                <a:cs typeface="+mn-cs"/>
              </a:rPr>
              <a:t>1011010 </a:t>
            </a:r>
            <a:r>
              <a:rPr lang="en-US">
                <a:effectLst>
                  <a:outerShdw blurRad="38100" dist="38100" dir="2700000" algn="tl">
                    <a:srgbClr val="000000"/>
                  </a:outerShdw>
                </a:effectLst>
                <a:cs typeface="+mn-cs"/>
                <a:sym typeface="Symbol"/>
              </a:rPr>
              <a:t>Q</a:t>
            </a:r>
            <a:r>
              <a:rPr lang="en-US" baseline="-25000">
                <a:effectLst>
                  <a:outerShdw blurRad="38100" dist="38100" dir="2700000" algn="tl">
                    <a:srgbClr val="000000"/>
                  </a:outerShdw>
                </a:effectLst>
                <a:cs typeface="+mn-cs"/>
                <a:sym typeface="Symbol"/>
              </a:rPr>
              <a:t>accept</a:t>
            </a:r>
            <a:r>
              <a:rPr lang="en-US">
                <a:effectLst>
                  <a:outerShdw blurRad="38100" dist="38100" dir="2700000" algn="tl">
                    <a:srgbClr val="000000"/>
                  </a:outerShdw>
                </a:effectLst>
                <a:cs typeface="+mn-cs"/>
              </a:rPr>
              <a:t>bbbb</a:t>
            </a:r>
            <a:r>
              <a:rPr lang="en-US" dirty="0">
                <a:effectLst>
                  <a:outerShdw blurRad="38100" dist="38100" dir="2700000" algn="tl">
                    <a:srgbClr val="000000"/>
                  </a:outerShdw>
                </a:effectLst>
                <a:cs typeface="+mn-cs"/>
                <a:sym typeface="Symbol"/>
              </a:rPr>
              <a:t></a:t>
            </a:r>
            <a:endParaRPr lang="en-US" dirty="0">
              <a:effectLst>
                <a:outerShdw blurRad="38100" dist="38100" dir="2700000" algn="tl">
                  <a:srgbClr val="000000"/>
                </a:outerShdw>
              </a:effectLst>
              <a:cs typeface="+mn-cs"/>
            </a:endParaRPr>
          </a:p>
        </p:txBody>
      </p:sp>
      <p:sp>
        <p:nvSpPr>
          <p:cNvPr id="36" name="Freeform 35"/>
          <p:cNvSpPr/>
          <p:nvPr/>
        </p:nvSpPr>
        <p:spPr bwMode="auto">
          <a:xfrm>
            <a:off x="6997700" y="3352800"/>
            <a:ext cx="46038" cy="1079500"/>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63500"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281614" name="Group 75"/>
          <p:cNvGrpSpPr>
            <a:grpSpLocks/>
          </p:cNvGrpSpPr>
          <p:nvPr/>
        </p:nvGrpSpPr>
        <p:grpSpPr bwMode="auto">
          <a:xfrm>
            <a:off x="88900" y="4632325"/>
            <a:ext cx="9982200" cy="1149350"/>
            <a:chOff x="88900" y="4632980"/>
            <a:chExt cx="9982200" cy="1148040"/>
          </a:xfrm>
        </p:grpSpPr>
        <p:sp>
          <p:nvSpPr>
            <p:cNvPr id="40" name="Text Box 43"/>
            <p:cNvSpPr txBox="1">
              <a:spLocks noChangeArrowheads="1"/>
            </p:cNvSpPr>
            <p:nvPr/>
          </p:nvSpPr>
          <p:spPr bwMode="auto">
            <a:xfrm>
              <a:off x="5118100" y="5257742"/>
              <a:ext cx="4953000" cy="523278"/>
            </a:xfrm>
            <a:prstGeom prst="rect">
              <a:avLst/>
            </a:prstGeom>
            <a:noFill/>
            <a:ln w="38100" cap="sq">
              <a:noFill/>
              <a:miter lim="800000"/>
              <a:headEnd/>
              <a:tailEnd/>
            </a:ln>
            <a:effectLst/>
          </p:spPr>
          <p:txBody>
            <a:bodyPr lIns="274320" rIns="274320">
              <a:spAutoFit/>
            </a:bodyPr>
            <a:lstStyle/>
            <a:p>
              <a:pPr eaLnBrk="0" hangingPunct="0">
                <a:defRPr/>
              </a:pPr>
              <a:r>
                <a:rPr lang="en-US" dirty="0">
                  <a:effectLst>
                    <a:outerShdw blurRad="38100" dist="38100" dir="2700000" algn="tl">
                      <a:srgbClr val="000000"/>
                    </a:outerShdw>
                  </a:effectLst>
                  <a:cs typeface="+mn-cs"/>
                </a:rPr>
                <a:t>1011010 </a:t>
              </a:r>
              <a:r>
                <a:rPr lang="en-US">
                  <a:effectLst>
                    <a:outerShdw blurRad="38100" dist="38100" dir="2700000" algn="tl">
                      <a:srgbClr val="000000"/>
                    </a:outerShdw>
                  </a:effectLst>
                  <a:cs typeface="+mn-cs"/>
                  <a:sym typeface="Symbol"/>
                </a:rPr>
                <a:t>Q</a:t>
              </a:r>
              <a:r>
                <a:rPr lang="en-US" baseline="-25000">
                  <a:effectLst>
                    <a:outerShdw blurRad="38100" dist="38100" dir="2700000" algn="tl">
                      <a:srgbClr val="000000"/>
                    </a:outerShdw>
                  </a:effectLst>
                  <a:cs typeface="+mn-cs"/>
                  <a:sym typeface="Symbol"/>
                </a:rPr>
                <a:t>accept</a:t>
              </a:r>
              <a:r>
                <a:rPr lang="en-US">
                  <a:effectLst>
                    <a:outerShdw blurRad="38100" dist="38100" dir="2700000" algn="tl">
                      <a:srgbClr val="000000"/>
                    </a:outerShdw>
                  </a:effectLst>
                  <a:cs typeface="+mn-cs"/>
                  <a:sym typeface="Symbol"/>
                </a:rPr>
                <a:t></a:t>
              </a:r>
              <a:endParaRPr lang="en-US" dirty="0">
                <a:effectLst>
                  <a:outerShdw blurRad="38100" dist="38100" dir="2700000" algn="tl">
                    <a:srgbClr val="000000"/>
                  </a:outerShdw>
                </a:effectLst>
                <a:cs typeface="+mn-cs"/>
              </a:endParaRPr>
            </a:p>
          </p:txBody>
        </p:sp>
        <p:sp>
          <p:nvSpPr>
            <p:cNvPr id="43" name="Rectangle 42"/>
            <p:cNvSpPr/>
            <p:nvPr/>
          </p:nvSpPr>
          <p:spPr>
            <a:xfrm>
              <a:off x="88900" y="4632980"/>
              <a:ext cx="1404938" cy="523278"/>
            </a:xfrm>
            <a:prstGeom prst="rect">
              <a:avLst/>
            </a:prstGeom>
          </p:spPr>
          <p:txBody>
            <a:bodyPr wrap="none">
              <a:spAutoFit/>
            </a:bodyPr>
            <a:lstStyle/>
            <a:p>
              <a:pPr eaLnBrk="0" hangingPunct="0">
                <a:buFont typeface="Arial" pitchFamily="34" charset="0"/>
                <a:buChar char="•"/>
                <a:defRPr/>
              </a:pPr>
              <a:r>
                <a:rPr lang="en-US" dirty="0">
                  <a:effectLst>
                    <a:outerShdw blurRad="38100" dist="38100" dir="2700000" algn="tl">
                      <a:srgbClr val="000000"/>
                    </a:outerShdw>
                  </a:effectLst>
                  <a:cs typeface="+mn-cs"/>
                  <a:sym typeface="Wingdings" pitchFamily="2" charset="2"/>
                </a:rPr>
                <a:t>Blanks:</a:t>
              </a:r>
              <a:endParaRPr lang="en-US" dirty="0">
                <a:effectLst>
                  <a:outerShdw blurRad="38100" dist="38100" dir="2700000" algn="tl">
                    <a:srgbClr val="000000"/>
                  </a:outerShdw>
                </a:effectLst>
                <a:cs typeface="+mn-cs"/>
              </a:endParaRPr>
            </a:p>
          </p:txBody>
        </p:sp>
        <p:sp>
          <p:nvSpPr>
            <p:cNvPr id="44" name="Rectangle 43"/>
            <p:cNvSpPr/>
            <p:nvPr/>
          </p:nvSpPr>
          <p:spPr>
            <a:xfrm>
              <a:off x="1435100" y="4656766"/>
              <a:ext cx="3911600" cy="523278"/>
            </a:xfrm>
            <a:prstGeom prst="rect">
              <a:avLst/>
            </a:prstGeom>
          </p:spPr>
          <p:txBody>
            <a:bodyPr>
              <a:spAutoFit/>
            </a:bodyPr>
            <a:lstStyle/>
            <a:p>
              <a:pPr eaLnBrk="0" hangingPunct="0">
                <a:defRPr/>
              </a:pPr>
              <a:r>
                <a:rPr lang="en-US">
                  <a:effectLst>
                    <a:outerShdw blurRad="38100" dist="38100" dir="2700000" algn="tl">
                      <a:srgbClr val="000000"/>
                    </a:outerShdw>
                  </a:effectLst>
                  <a:cs typeface="+mn-cs"/>
                  <a:sym typeface="Symbol"/>
                </a:rPr>
                <a:t>Remove trailing </a:t>
              </a:r>
              <a:r>
                <a:rPr lang="en-US" dirty="0">
                  <a:effectLst>
                    <a:outerShdw blurRad="38100" dist="38100" dir="2700000" algn="tl">
                      <a:srgbClr val="000000"/>
                    </a:outerShdw>
                  </a:effectLst>
                  <a:cs typeface="+mn-cs"/>
                  <a:sym typeface="Symbol"/>
                </a:rPr>
                <a:t>blanks.</a:t>
              </a:r>
              <a:endParaRPr lang="en-US" dirty="0">
                <a:effectLst>
                  <a:outerShdw blurRad="38100" dist="38100" dir="2700000" algn="tl">
                    <a:srgbClr val="000000"/>
                  </a:outerShdw>
                </a:effectLst>
                <a:cs typeface="+mn-cs"/>
                <a:sym typeface="Wingdings" pitchFamily="2" charset="2"/>
              </a:endParaRPr>
            </a:p>
          </p:txBody>
        </p:sp>
        <p:sp>
          <p:nvSpPr>
            <p:cNvPr id="51" name="Freeform 50"/>
            <p:cNvSpPr/>
            <p:nvPr/>
          </p:nvSpPr>
          <p:spPr bwMode="auto">
            <a:xfrm>
              <a:off x="6964363" y="4948533"/>
              <a:ext cx="46037" cy="359951"/>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63500"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53" name="Rectangle 3"/>
          <p:cNvSpPr>
            <a:spLocks noChangeArrowheads="1"/>
          </p:cNvSpPr>
          <p:nvPr/>
        </p:nvSpPr>
        <p:spPr bwMode="auto">
          <a:xfrm>
            <a:off x="1366838" y="5113338"/>
            <a:ext cx="1681162" cy="523875"/>
          </a:xfrm>
          <a:prstGeom prst="rect">
            <a:avLst/>
          </a:prstGeom>
          <a:noFill/>
          <a:ln w="38100" cap="sq">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sym typeface="Symbol"/>
              </a:rPr>
              <a:t>b  </a:t>
            </a:r>
            <a:r>
              <a:rPr lang="en-US" dirty="0">
                <a:effectLst>
                  <a:outerShdw blurRad="38100" dist="38100" dir="2700000" algn="tl">
                    <a:srgbClr val="000000"/>
                  </a:outerShdw>
                </a:effectLst>
                <a:cs typeface="+mn-cs"/>
                <a:sym typeface="Wingdings" pitchFamily="2" charset="2"/>
              </a:rPr>
              <a:t>  </a:t>
            </a:r>
            <a:r>
              <a:rPr lang="en-US" dirty="0">
                <a:effectLst>
                  <a:outerShdw blurRad="38100" dist="38100" dir="2700000" algn="tl">
                    <a:srgbClr val="000000"/>
                  </a:outerShdw>
                </a:effectLst>
                <a:cs typeface="+mn-cs"/>
                <a:sym typeface="Symbol"/>
              </a:rPr>
              <a:t></a:t>
            </a:r>
            <a:endParaRPr lang="en-US" dirty="0">
              <a:effectLst>
                <a:outerShdw blurRad="38100" dist="38100" dir="2700000" algn="tl">
                  <a:srgbClr val="000000"/>
                </a:outerShdw>
              </a:effectLst>
              <a:cs typeface="+mn-cs"/>
            </a:endParaRPr>
          </a:p>
        </p:txBody>
      </p:sp>
      <p:grpSp>
        <p:nvGrpSpPr>
          <p:cNvPr id="281616" name="Group 76"/>
          <p:cNvGrpSpPr>
            <a:grpSpLocks/>
          </p:cNvGrpSpPr>
          <p:nvPr/>
        </p:nvGrpSpPr>
        <p:grpSpPr bwMode="auto">
          <a:xfrm>
            <a:off x="76200" y="5800725"/>
            <a:ext cx="7848600" cy="996950"/>
            <a:chOff x="76200" y="5801380"/>
            <a:chExt cx="7848600" cy="995640"/>
          </a:xfrm>
        </p:grpSpPr>
        <p:sp>
          <p:nvSpPr>
            <p:cNvPr id="56" name="Text Box 43"/>
            <p:cNvSpPr txBox="1">
              <a:spLocks noChangeArrowheads="1"/>
            </p:cNvSpPr>
            <p:nvPr/>
          </p:nvSpPr>
          <p:spPr bwMode="auto">
            <a:xfrm>
              <a:off x="6019800" y="6273833"/>
              <a:ext cx="1905000" cy="523187"/>
            </a:xfrm>
            <a:prstGeom prst="rect">
              <a:avLst/>
            </a:prstGeom>
            <a:noFill/>
            <a:ln w="38100" cap="sq">
              <a:noFill/>
              <a:miter lim="800000"/>
              <a:headEnd/>
              <a:tailEnd/>
            </a:ln>
            <a:effectLst/>
          </p:spPr>
          <p:txBody>
            <a:bodyPr lIns="274320" rIns="274320">
              <a:spAutoFit/>
            </a:bodyPr>
            <a:lstStyle/>
            <a:p>
              <a:pPr eaLnBrk="0" hangingPunct="0">
                <a:defRPr/>
              </a:pPr>
              <a:r>
                <a:rPr lang="en-US" dirty="0">
                  <a:effectLst>
                    <a:outerShdw blurRad="38100" dist="38100" dir="2700000" algn="tl">
                      <a:srgbClr val="000000"/>
                    </a:outerShdw>
                  </a:effectLst>
                  <a:cs typeface="+mn-cs"/>
                </a:rPr>
                <a:t>1011010</a:t>
              </a:r>
            </a:p>
          </p:txBody>
        </p:sp>
        <p:sp>
          <p:nvSpPr>
            <p:cNvPr id="58" name="Rectangle 57"/>
            <p:cNvSpPr/>
            <p:nvPr/>
          </p:nvSpPr>
          <p:spPr>
            <a:xfrm>
              <a:off x="76200" y="5801380"/>
              <a:ext cx="1882775" cy="523187"/>
            </a:xfrm>
            <a:prstGeom prst="rect">
              <a:avLst/>
            </a:prstGeom>
          </p:spPr>
          <p:txBody>
            <a:bodyPr wrap="none">
              <a:spAutoFit/>
            </a:bodyPr>
            <a:lstStyle/>
            <a:p>
              <a:pPr eaLnBrk="0" hangingPunct="0">
                <a:buFont typeface="Arial" pitchFamily="34" charset="0"/>
                <a:buChar char="•"/>
                <a:defRPr/>
              </a:pPr>
              <a:r>
                <a:rPr lang="en-US">
                  <a:effectLst>
                    <a:outerShdw blurRad="38100" dist="38100" dir="2700000" algn="tl">
                      <a:srgbClr val="000000"/>
                    </a:outerShdw>
                  </a:effectLst>
                  <a:cs typeface="+mn-cs"/>
                  <a:sym typeface="Wingdings" pitchFamily="2" charset="2"/>
                </a:rPr>
                <a:t>Accepting</a:t>
              </a:r>
              <a:r>
                <a:rPr lang="en-US" dirty="0">
                  <a:effectLst>
                    <a:outerShdw blurRad="38100" dist="38100" dir="2700000" algn="tl">
                      <a:srgbClr val="000000"/>
                    </a:outerShdw>
                  </a:effectLst>
                  <a:cs typeface="+mn-cs"/>
                  <a:sym typeface="Wingdings" pitchFamily="2" charset="2"/>
                </a:rPr>
                <a:t>:</a:t>
              </a:r>
              <a:endParaRPr lang="en-US" dirty="0">
                <a:effectLst>
                  <a:outerShdw blurRad="38100" dist="38100" dir="2700000" algn="tl">
                    <a:srgbClr val="000000"/>
                  </a:outerShdw>
                </a:effectLst>
                <a:cs typeface="+mn-cs"/>
              </a:endParaRPr>
            </a:p>
          </p:txBody>
        </p:sp>
        <p:sp>
          <p:nvSpPr>
            <p:cNvPr id="64" name="Freeform 63"/>
            <p:cNvSpPr/>
            <p:nvPr/>
          </p:nvSpPr>
          <p:spPr bwMode="auto">
            <a:xfrm>
              <a:off x="6951663" y="5964678"/>
              <a:ext cx="46037" cy="359888"/>
            </a:xfrm>
            <a:custGeom>
              <a:avLst/>
              <a:gdLst>
                <a:gd name="connsiteX0" fmla="*/ 348343 w 348343"/>
                <a:gd name="connsiteY0" fmla="*/ 0 h 418012"/>
                <a:gd name="connsiteX1" fmla="*/ 235131 w 348343"/>
                <a:gd name="connsiteY1" fmla="*/ 209006 h 418012"/>
                <a:gd name="connsiteX2" fmla="*/ 0 w 348343"/>
                <a:gd name="connsiteY2" fmla="*/ 418012 h 418012"/>
                <a:gd name="connsiteX0" fmla="*/ 348343 w 348343"/>
                <a:gd name="connsiteY0" fmla="*/ 0 h 418012"/>
                <a:gd name="connsiteX1" fmla="*/ 215537 w 348343"/>
                <a:gd name="connsiteY1" fmla="*/ 243839 h 418012"/>
                <a:gd name="connsiteX2" fmla="*/ 0 w 348343"/>
                <a:gd name="connsiteY2" fmla="*/ 418012 h 418012"/>
                <a:gd name="connsiteX0" fmla="*/ 348343 w 348343"/>
                <a:gd name="connsiteY0" fmla="*/ 0 h 418012"/>
                <a:gd name="connsiteX1" fmla="*/ 0 w 348343"/>
                <a:gd name="connsiteY1" fmla="*/ 418012 h 418012"/>
                <a:gd name="connsiteX0" fmla="*/ 0 w 0"/>
                <a:gd name="connsiteY0" fmla="*/ 0 h 418012"/>
                <a:gd name="connsiteX1" fmla="*/ 0 w 0"/>
                <a:gd name="connsiteY1" fmla="*/ 418012 h 418012"/>
              </a:gdLst>
              <a:ahLst/>
              <a:cxnLst>
                <a:cxn ang="0">
                  <a:pos x="connsiteX0" y="connsiteY0"/>
                </a:cxn>
                <a:cxn ang="0">
                  <a:pos x="connsiteX1" y="connsiteY1"/>
                </a:cxn>
              </a:cxnLst>
              <a:rect l="l" t="t" r="r" b="b"/>
              <a:pathLst>
                <a:path h="418012">
                  <a:moveTo>
                    <a:pt x="0" y="0"/>
                  </a:moveTo>
                  <a:lnTo>
                    <a:pt x="0" y="418012"/>
                  </a:lnTo>
                </a:path>
              </a:pathLst>
            </a:custGeom>
            <a:noFill/>
            <a:ln w="63500"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70" name="Rectangle 69"/>
          <p:cNvSpPr/>
          <p:nvPr/>
        </p:nvSpPr>
        <p:spPr>
          <a:xfrm>
            <a:off x="1841500" y="5791200"/>
            <a:ext cx="2420938" cy="523875"/>
          </a:xfrm>
          <a:prstGeom prst="rect">
            <a:avLst/>
          </a:prstGeom>
        </p:spPr>
        <p:txBody>
          <a:bodyPr wrap="none">
            <a:spAutoFit/>
          </a:bodyPr>
          <a:lstStyle/>
          <a:p>
            <a:pPr eaLnBrk="0" hangingPunct="0">
              <a:defRPr/>
            </a:pPr>
            <a:r>
              <a:rPr lang="en-US" dirty="0">
                <a:effectLst>
                  <a:outerShdw blurRad="38100" dist="38100" dir="2700000" algn="tl">
                    <a:srgbClr val="000000"/>
                  </a:outerShdw>
                </a:effectLst>
                <a:cs typeface="+mn-cs"/>
                <a:sym typeface="Wingdings" pitchFamily="2" charset="2"/>
              </a:rPr>
              <a:t> </a:t>
            </a:r>
            <a:r>
              <a:rPr lang="en-US">
                <a:effectLst>
                  <a:outerShdw blurRad="38100" dist="38100" dir="2700000" algn="tl">
                    <a:srgbClr val="000000"/>
                  </a:outerShdw>
                </a:effectLst>
                <a:cs typeface="+mn-cs"/>
                <a:sym typeface="Symbol"/>
              </a:rPr>
              <a:t>Q</a:t>
            </a:r>
            <a:r>
              <a:rPr lang="en-US" baseline="-25000">
                <a:effectLst>
                  <a:outerShdw blurRad="38100" dist="38100" dir="2700000" algn="tl">
                    <a:srgbClr val="000000"/>
                  </a:outerShdw>
                </a:effectLst>
                <a:cs typeface="+mn-cs"/>
                <a:sym typeface="Symbol"/>
              </a:rPr>
              <a:t>accept</a:t>
            </a:r>
            <a:r>
              <a:rPr lang="en-US">
                <a:effectLst>
                  <a:outerShdw blurRad="38100" dist="38100" dir="2700000" algn="tl">
                    <a:srgbClr val="000000"/>
                  </a:outerShdw>
                </a:effectLst>
                <a:cs typeface="+mn-cs"/>
                <a:sym typeface="Symbol"/>
              </a:rPr>
              <a:t>   </a:t>
            </a:r>
            <a:r>
              <a:rPr lang="en-US" dirty="0">
                <a:effectLst>
                  <a:outerShdw blurRad="38100" dist="38100" dir="2700000" algn="tl">
                    <a:srgbClr val="000000"/>
                  </a:outerShdw>
                </a:effectLst>
                <a:cs typeface="+mn-cs"/>
                <a:sym typeface="Wingdings" pitchFamily="2" charset="2"/>
              </a:rPr>
              <a:t>   </a:t>
            </a:r>
            <a:r>
              <a:rPr lang="el-GR" dirty="0">
                <a:effectLst>
                  <a:outerShdw blurRad="38100" dist="38100" dir="2700000" algn="tl">
                    <a:srgbClr val="000000"/>
                  </a:outerShdw>
                </a:effectLst>
                <a:cs typeface="+mn-cs"/>
                <a:sym typeface="Wingdings" pitchFamily="2" charset="2"/>
              </a:rPr>
              <a:t>ε</a:t>
            </a:r>
            <a:endParaRPr lang="en-US" dirty="0">
              <a:effectLst>
                <a:outerShdw blurRad="38100" dist="38100" dir="2700000" algn="tl">
                  <a:srgbClr val="000000"/>
                </a:outerShdw>
              </a:effectLst>
              <a:cs typeface="+mn-cs"/>
            </a:endParaRPr>
          </a:p>
        </p:txBody>
      </p:sp>
      <p:grpSp>
        <p:nvGrpSpPr>
          <p:cNvPr id="5" name="Group 36"/>
          <p:cNvGrpSpPr>
            <a:grpSpLocks/>
          </p:cNvGrpSpPr>
          <p:nvPr/>
        </p:nvGrpSpPr>
        <p:grpSpPr bwMode="auto">
          <a:xfrm>
            <a:off x="122238" y="3263900"/>
            <a:ext cx="4525962" cy="1231900"/>
            <a:chOff x="122237" y="3568700"/>
            <a:chExt cx="4525192" cy="1231245"/>
          </a:xfrm>
        </p:grpSpPr>
        <p:sp>
          <p:nvSpPr>
            <p:cNvPr id="31" name="Rectangle 30"/>
            <p:cNvSpPr/>
            <p:nvPr/>
          </p:nvSpPr>
          <p:spPr>
            <a:xfrm>
              <a:off x="122237" y="3579807"/>
              <a:ext cx="2011020" cy="523596"/>
            </a:xfrm>
            <a:prstGeom prst="rect">
              <a:avLst/>
            </a:prstGeom>
          </p:spPr>
          <p:txBody>
            <a:bodyPr wrap="none">
              <a:spAutoFit/>
            </a:bodyPr>
            <a:lstStyle/>
            <a:p>
              <a:pPr eaLnBrk="0" hangingPunct="0">
                <a:buFont typeface="Arial" pitchFamily="34" charset="0"/>
                <a:buChar char="•"/>
                <a:defRPr/>
              </a:pPr>
              <a:r>
                <a:rPr lang="en-US">
                  <a:effectLst>
                    <a:outerShdw blurRad="38100" dist="38100" dir="2700000" algn="tl">
                      <a:srgbClr val="000000"/>
                    </a:outerShdw>
                  </a:effectLst>
                  <a:cs typeface="+mn-cs"/>
                </a:rPr>
                <a:t>Transitions</a:t>
              </a:r>
              <a:r>
                <a:rPr lang="en-US" dirty="0">
                  <a:effectLst>
                    <a:outerShdw blurRad="38100" dist="38100" dir="2700000" algn="tl">
                      <a:srgbClr val="000000"/>
                    </a:outerShdw>
                  </a:effectLst>
                  <a:cs typeface="+mn-cs"/>
                </a:rPr>
                <a:t>:</a:t>
              </a:r>
              <a:endParaRPr lang="en-CA" dirty="0">
                <a:effectLst>
                  <a:outerShdw blurRad="38100" dist="38100" dir="2700000" algn="tl">
                    <a:srgbClr val="000000">
                      <a:alpha val="43137"/>
                    </a:srgbClr>
                  </a:outerShdw>
                </a:effectLst>
                <a:cs typeface="+mn-cs"/>
              </a:endParaRPr>
            </a:p>
          </p:txBody>
        </p:sp>
        <p:sp>
          <p:nvSpPr>
            <p:cNvPr id="32" name="Rectangle 3"/>
            <p:cNvSpPr>
              <a:spLocks noChangeArrowheads="1"/>
            </p:cNvSpPr>
            <p:nvPr/>
          </p:nvSpPr>
          <p:spPr bwMode="auto">
            <a:xfrm>
              <a:off x="2057070" y="3568700"/>
              <a:ext cx="2253866" cy="523596"/>
            </a:xfrm>
            <a:prstGeom prst="rect">
              <a:avLst/>
            </a:prstGeom>
            <a:noFill/>
            <a:ln w="38100" cap="sq">
              <a:noFill/>
              <a:miter lim="800000"/>
              <a:headEnd/>
              <a:tailEnd/>
            </a:ln>
            <a:effectLst/>
          </p:spPr>
          <p:txBody>
            <a:bodyPr wrap="none" lIns="274320" rIns="274320">
              <a:spAutoFit/>
            </a:bodyPr>
            <a:lstStyle/>
            <a:p>
              <a:pPr eaLnBrk="0" hangingPunct="0">
                <a:defRPr/>
              </a:pPr>
              <a:r>
                <a:rPr lang="en-US" dirty="0" err="1">
                  <a:effectLst>
                    <a:outerShdw blurRad="38100" dist="38100" dir="2700000" algn="tl">
                      <a:srgbClr val="000000"/>
                    </a:outerShdw>
                  </a:effectLst>
                  <a:cs typeface="+mn-cs"/>
                </a:rPr>
                <a:t>Q</a:t>
              </a:r>
              <a:r>
                <a:rPr lang="en-US" baseline="-25000" dirty="0" err="1">
                  <a:effectLst>
                    <a:outerShdw blurRad="38100" dist="38100" dir="2700000" algn="tl">
                      <a:srgbClr val="000000"/>
                    </a:outerShdw>
                  </a:effectLst>
                  <a:cs typeface="+mn-cs"/>
                </a:rPr>
                <a:t>i</a:t>
              </a:r>
              <a:r>
                <a:rPr lang="en-US" dirty="0" err="1">
                  <a:effectLst>
                    <a:outerShdw blurRad="38100" dist="38100" dir="2700000" algn="tl">
                      <a:srgbClr val="000000"/>
                    </a:outerShdw>
                  </a:effectLst>
                  <a:cs typeface="+mn-cs"/>
                </a:rPr>
                <a:t>1</a:t>
              </a:r>
              <a:r>
                <a:rPr lang="en-US" dirty="0">
                  <a:effectLst>
                    <a:outerShdw blurRad="38100" dist="38100" dir="2700000" algn="tl">
                      <a:srgbClr val="000000"/>
                    </a:outerShdw>
                  </a:effectLst>
                  <a:cs typeface="+mn-cs"/>
                </a:rPr>
                <a:t>  </a:t>
              </a:r>
              <a:r>
                <a:rPr lang="en-US" dirty="0">
                  <a:effectLst>
                    <a:outerShdw blurRad="38100" dist="38100" dir="2700000" algn="tl">
                      <a:srgbClr val="000000"/>
                    </a:outerShdw>
                  </a:effectLst>
                  <a:cs typeface="+mn-cs"/>
                  <a:sym typeface="Wingdings" pitchFamily="2" charset="2"/>
                </a:rPr>
                <a:t>  </a:t>
              </a:r>
              <a:r>
                <a:rPr lang="en-US" dirty="0" err="1">
                  <a:effectLst>
                    <a:outerShdw blurRad="38100" dist="38100" dir="2700000" algn="tl">
                      <a:srgbClr val="000000"/>
                    </a:outerShdw>
                  </a:effectLst>
                  <a:cs typeface="+mn-cs"/>
                  <a:sym typeface="Wingdings" pitchFamily="2" charset="2"/>
                </a:rPr>
                <a:t>c</a:t>
              </a:r>
              <a:r>
                <a:rPr lang="en-US" dirty="0" err="1">
                  <a:effectLst>
                    <a:outerShdw blurRad="38100" dist="38100" dir="2700000" algn="tl">
                      <a:srgbClr val="000000"/>
                    </a:outerShdw>
                  </a:effectLst>
                  <a:cs typeface="+mn-cs"/>
                </a:rPr>
                <a:t>Q</a:t>
              </a:r>
              <a:r>
                <a:rPr lang="en-US" baseline="-25000" dirty="0" err="1">
                  <a:effectLst>
                    <a:outerShdw blurRad="38100" dist="38100" dir="2700000" algn="tl">
                      <a:srgbClr val="000000"/>
                    </a:outerShdw>
                  </a:effectLst>
                  <a:cs typeface="+mn-cs"/>
                </a:rPr>
                <a:t>j</a:t>
              </a:r>
              <a:endParaRPr lang="en-US" dirty="0">
                <a:effectLst>
                  <a:outerShdw blurRad="38100" dist="38100" dir="2700000" algn="tl">
                    <a:srgbClr val="000000"/>
                  </a:outerShdw>
                </a:effectLst>
                <a:cs typeface="+mn-cs"/>
              </a:endParaRPr>
            </a:p>
          </p:txBody>
        </p:sp>
        <p:sp>
          <p:nvSpPr>
            <p:cNvPr id="33" name="Rectangle 3"/>
            <p:cNvSpPr>
              <a:spLocks noChangeArrowheads="1"/>
            </p:cNvSpPr>
            <p:nvPr/>
          </p:nvSpPr>
          <p:spPr bwMode="auto">
            <a:xfrm>
              <a:off x="2034849" y="3892378"/>
              <a:ext cx="2612580" cy="523596"/>
            </a:xfrm>
            <a:prstGeom prst="rect">
              <a:avLst/>
            </a:prstGeom>
            <a:noFill/>
            <a:ln w="38100" cap="sq">
              <a:noFill/>
              <a:miter lim="800000"/>
              <a:headEnd/>
              <a:tailEnd/>
            </a:ln>
            <a:effectLst/>
          </p:spPr>
          <p:txBody>
            <a:bodyPr wrap="none" lIns="274320" rIns="274320">
              <a:spAutoFit/>
            </a:bodyPr>
            <a:lstStyle/>
            <a:p>
              <a:pPr eaLnBrk="0" hangingPunct="0">
                <a:defRPr/>
              </a:pPr>
              <a:r>
                <a:rPr lang="en-US" dirty="0" err="1">
                  <a:effectLst>
                    <a:outerShdw blurRad="38100" dist="38100" dir="2700000" algn="tl">
                      <a:srgbClr val="000000"/>
                    </a:outerShdw>
                  </a:effectLst>
                  <a:cs typeface="+mn-cs"/>
                </a:rPr>
                <a:t>0Q</a:t>
              </a:r>
              <a:r>
                <a:rPr lang="en-US" baseline="-25000" dirty="0" err="1">
                  <a:effectLst>
                    <a:outerShdw blurRad="38100" dist="38100" dir="2700000" algn="tl">
                      <a:srgbClr val="000000"/>
                    </a:outerShdw>
                  </a:effectLst>
                  <a:cs typeface="+mn-cs"/>
                </a:rPr>
                <a:t>i</a:t>
              </a:r>
              <a:r>
                <a:rPr lang="en-US" dirty="0" err="1">
                  <a:effectLst>
                    <a:outerShdw blurRad="38100" dist="38100" dir="2700000" algn="tl">
                      <a:srgbClr val="000000"/>
                    </a:outerShdw>
                  </a:effectLst>
                  <a:cs typeface="+mn-cs"/>
                </a:rPr>
                <a:t>1</a:t>
              </a:r>
              <a:r>
                <a:rPr lang="en-US" dirty="0">
                  <a:effectLst>
                    <a:outerShdw blurRad="38100" dist="38100" dir="2700000" algn="tl">
                      <a:srgbClr val="000000"/>
                    </a:outerShdw>
                  </a:effectLst>
                  <a:cs typeface="+mn-cs"/>
                </a:rPr>
                <a:t>  </a:t>
              </a:r>
              <a:r>
                <a:rPr lang="en-US" dirty="0">
                  <a:effectLst>
                    <a:outerShdw blurRad="38100" dist="38100" dir="2700000" algn="tl">
                      <a:srgbClr val="000000"/>
                    </a:outerShdw>
                  </a:effectLst>
                  <a:cs typeface="+mn-cs"/>
                  <a:sym typeface="Wingdings" pitchFamily="2" charset="2"/>
                </a:rPr>
                <a:t>  </a:t>
              </a:r>
              <a:r>
                <a:rPr lang="en-US" dirty="0" err="1">
                  <a:effectLst>
                    <a:outerShdw blurRad="38100" dist="38100" dir="2700000" algn="tl">
                      <a:srgbClr val="000000"/>
                    </a:outerShdw>
                  </a:effectLst>
                  <a:cs typeface="+mn-cs"/>
                </a:rPr>
                <a:t>Q</a:t>
              </a:r>
              <a:r>
                <a:rPr lang="en-US" baseline="-25000" dirty="0" err="1">
                  <a:effectLst>
                    <a:outerShdw blurRad="38100" dist="38100" dir="2700000" algn="tl">
                      <a:srgbClr val="000000"/>
                    </a:outerShdw>
                  </a:effectLst>
                  <a:cs typeface="+mn-cs"/>
                </a:rPr>
                <a:t>j</a:t>
              </a:r>
              <a:r>
                <a:rPr lang="en-US" dirty="0" err="1">
                  <a:effectLst>
                    <a:outerShdw blurRad="38100" dist="38100" dir="2700000" algn="tl">
                      <a:srgbClr val="000000"/>
                    </a:outerShdw>
                  </a:effectLst>
                  <a:cs typeface="+mn-cs"/>
                </a:rPr>
                <a:t>0c</a:t>
              </a:r>
              <a:endParaRPr lang="en-US" dirty="0">
                <a:effectLst>
                  <a:outerShdw blurRad="38100" dist="38100" dir="2700000" algn="tl">
                    <a:srgbClr val="000000"/>
                  </a:outerShdw>
                </a:effectLst>
                <a:cs typeface="+mn-cs"/>
              </a:endParaRPr>
            </a:p>
          </p:txBody>
        </p:sp>
        <p:sp>
          <p:nvSpPr>
            <p:cNvPr id="34" name="Rectangle 3"/>
            <p:cNvSpPr>
              <a:spLocks noChangeArrowheads="1"/>
            </p:cNvSpPr>
            <p:nvPr/>
          </p:nvSpPr>
          <p:spPr bwMode="auto">
            <a:xfrm>
              <a:off x="2018976" y="4276349"/>
              <a:ext cx="2612580" cy="523596"/>
            </a:xfrm>
            <a:prstGeom prst="rect">
              <a:avLst/>
            </a:prstGeom>
            <a:noFill/>
            <a:ln w="38100" cap="sq">
              <a:noFill/>
              <a:miter lim="800000"/>
              <a:headEnd/>
              <a:tailEnd/>
            </a:ln>
            <a:effectLst/>
          </p:spPr>
          <p:txBody>
            <a:bodyPr wrap="none" lIns="274320" rIns="274320">
              <a:spAutoFit/>
            </a:bodyPr>
            <a:lstStyle/>
            <a:p>
              <a:pPr eaLnBrk="0" hangingPunct="0">
                <a:defRPr/>
              </a:pPr>
              <a:r>
                <a:rPr lang="en-US" dirty="0" err="1">
                  <a:effectLst>
                    <a:outerShdw blurRad="38100" dist="38100" dir="2700000" algn="tl">
                      <a:srgbClr val="000000"/>
                    </a:outerShdw>
                  </a:effectLst>
                  <a:cs typeface="+mn-cs"/>
                </a:rPr>
                <a:t>1Q</a:t>
              </a:r>
              <a:r>
                <a:rPr lang="en-US" baseline="-25000" dirty="0" err="1">
                  <a:effectLst>
                    <a:outerShdw blurRad="38100" dist="38100" dir="2700000" algn="tl">
                      <a:srgbClr val="000000"/>
                    </a:outerShdw>
                  </a:effectLst>
                  <a:cs typeface="+mn-cs"/>
                </a:rPr>
                <a:t>i</a:t>
              </a:r>
              <a:r>
                <a:rPr lang="en-US" dirty="0" err="1">
                  <a:effectLst>
                    <a:outerShdw blurRad="38100" dist="38100" dir="2700000" algn="tl">
                      <a:srgbClr val="000000"/>
                    </a:outerShdw>
                  </a:effectLst>
                  <a:cs typeface="+mn-cs"/>
                </a:rPr>
                <a:t>1</a:t>
              </a:r>
              <a:r>
                <a:rPr lang="en-US" dirty="0">
                  <a:effectLst>
                    <a:outerShdw blurRad="38100" dist="38100" dir="2700000" algn="tl">
                      <a:srgbClr val="000000"/>
                    </a:outerShdw>
                  </a:effectLst>
                  <a:cs typeface="+mn-cs"/>
                </a:rPr>
                <a:t>  </a:t>
              </a:r>
              <a:r>
                <a:rPr lang="en-US" dirty="0">
                  <a:effectLst>
                    <a:outerShdw blurRad="38100" dist="38100" dir="2700000" algn="tl">
                      <a:srgbClr val="000000"/>
                    </a:outerShdw>
                  </a:effectLst>
                  <a:cs typeface="+mn-cs"/>
                  <a:sym typeface="Wingdings" pitchFamily="2" charset="2"/>
                </a:rPr>
                <a:t>  </a:t>
              </a:r>
              <a:r>
                <a:rPr lang="en-US" dirty="0" err="1">
                  <a:effectLst>
                    <a:outerShdw blurRad="38100" dist="38100" dir="2700000" algn="tl">
                      <a:srgbClr val="000000"/>
                    </a:outerShdw>
                  </a:effectLst>
                  <a:cs typeface="+mn-cs"/>
                </a:rPr>
                <a:t>Q</a:t>
              </a:r>
              <a:r>
                <a:rPr lang="en-US" baseline="-25000" dirty="0" err="1">
                  <a:effectLst>
                    <a:outerShdw blurRad="38100" dist="38100" dir="2700000" algn="tl">
                      <a:srgbClr val="000000"/>
                    </a:outerShdw>
                  </a:effectLst>
                  <a:cs typeface="+mn-cs"/>
                </a:rPr>
                <a:t>j</a:t>
              </a:r>
              <a:r>
                <a:rPr lang="en-US" dirty="0" err="1">
                  <a:effectLst>
                    <a:outerShdw blurRad="38100" dist="38100" dir="2700000" algn="tl">
                      <a:srgbClr val="000000"/>
                    </a:outerShdw>
                  </a:effectLst>
                  <a:cs typeface="+mn-cs"/>
                </a:rPr>
                <a:t>1c</a:t>
              </a:r>
              <a:endParaRPr lang="en-US" dirty="0">
                <a:effectLst>
                  <a:outerShdw blurRad="38100" dist="38100" dir="2700000" algn="tl">
                    <a:srgbClr val="000000"/>
                  </a:outerShdw>
                </a:effectLst>
                <a:cs typeface="+mn-cs"/>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63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Church’s Thesis</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12" name="Text Box 7"/>
          <p:cNvSpPr txBox="1">
            <a:spLocks noChangeArrowheads="1"/>
          </p:cNvSpPr>
          <p:nvPr/>
        </p:nvSpPr>
        <p:spPr bwMode="auto">
          <a:xfrm>
            <a:off x="7040563" y="14288"/>
            <a:ext cx="1341437" cy="519112"/>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hlink"/>
                </a:solidFill>
                <a:effectLst>
                  <a:outerShdw blurRad="38100" dist="38100" dir="2700000" algn="tl">
                    <a:srgbClr val="000000"/>
                  </a:outerShdw>
                </a:effectLst>
                <a:cs typeface="+mn-cs"/>
              </a:rPr>
              <a:t>Proof</a:t>
            </a:r>
          </a:p>
        </p:txBody>
      </p:sp>
      <p:sp>
        <p:nvSpPr>
          <p:cNvPr id="39" name="Text Box 5"/>
          <p:cNvSpPr txBox="1">
            <a:spLocks noChangeArrowheads="1"/>
          </p:cNvSpPr>
          <p:nvPr/>
        </p:nvSpPr>
        <p:spPr bwMode="auto">
          <a:xfrm>
            <a:off x="381000" y="528638"/>
            <a:ext cx="6269038" cy="6070600"/>
          </a:xfrm>
          <a:prstGeom prst="rect">
            <a:avLst/>
          </a:prstGeom>
          <a:noFill/>
          <a:ln w="38100" cap="sq">
            <a:noFill/>
            <a:miter lim="800000"/>
            <a:headEnd/>
            <a:tailEnd/>
          </a:ln>
          <a:effectLst/>
        </p:spPr>
        <p:txBody>
          <a:bodyPr wrap="none" lIns="274320" rIns="274320">
            <a:spAutoFit/>
          </a:bodyPr>
          <a:lstStyle/>
          <a:p>
            <a:pPr eaLnBrk="0" hangingPunct="0">
              <a:defRPr/>
            </a:pPr>
            <a:r>
              <a:rPr lang="en-US">
                <a:cs typeface="+mn-cs"/>
              </a:rPr>
              <a:t>A computational </a:t>
            </a:r>
            <a:r>
              <a:rPr lang="en-US" dirty="0">
                <a:cs typeface="+mn-cs"/>
              </a:rPr>
              <a:t>problem </a:t>
            </a:r>
            <a:r>
              <a:rPr lang="en-US">
                <a:cs typeface="+mn-cs"/>
              </a:rPr>
              <a:t>is computable</a:t>
            </a:r>
            <a:endParaRPr lang="en-US" dirty="0">
              <a:cs typeface="+mn-cs"/>
            </a:endParaRPr>
          </a:p>
          <a:p>
            <a:pPr eaLnBrk="0" hangingPunct="0">
              <a:buFont typeface="Arial" pitchFamily="34" charset="0"/>
              <a:buChar char="•"/>
              <a:defRPr/>
            </a:pPr>
            <a:r>
              <a:rPr lang="en-US" dirty="0">
                <a:cs typeface="+mn-cs"/>
              </a:rPr>
              <a:t>by a </a:t>
            </a:r>
            <a:r>
              <a:rPr lang="en-US" dirty="0">
                <a:solidFill>
                  <a:schemeClr val="accent2"/>
                </a:solidFill>
                <a:cs typeface="+mn-cs"/>
              </a:rPr>
              <a:t>Java Program</a:t>
            </a:r>
          </a:p>
          <a:p>
            <a:pPr eaLnBrk="0" hangingPunct="0">
              <a:buFont typeface="Arial" pitchFamily="34" charset="0"/>
              <a:buChar char="•"/>
              <a:defRPr/>
            </a:pPr>
            <a:endParaRPr lang="en-US" dirty="0">
              <a:cs typeface="+mn-cs"/>
            </a:endParaRPr>
          </a:p>
          <a:p>
            <a:pPr eaLnBrk="0" hangingPunct="0">
              <a:buFont typeface="Arial" pitchFamily="34" charset="0"/>
              <a:buChar char="•"/>
              <a:defRPr/>
            </a:pPr>
            <a:r>
              <a:rPr lang="en-US" dirty="0">
                <a:cs typeface="+mn-cs"/>
              </a:rPr>
              <a:t>by </a:t>
            </a:r>
            <a:r>
              <a:rPr lang="en-US">
                <a:cs typeface="+mn-cs"/>
              </a:rPr>
              <a:t>a </a:t>
            </a:r>
            <a:r>
              <a:rPr lang="en-US">
                <a:solidFill>
                  <a:schemeClr val="accent2"/>
                </a:solidFill>
                <a:cs typeface="+mn-cs"/>
              </a:rPr>
              <a:t>Turing </a:t>
            </a:r>
            <a:r>
              <a:rPr lang="en-US" dirty="0">
                <a:solidFill>
                  <a:schemeClr val="accent2"/>
                </a:solidFill>
                <a:cs typeface="+mn-cs"/>
              </a:rPr>
              <a:t>Machine</a:t>
            </a:r>
          </a:p>
          <a:p>
            <a:pPr eaLnBrk="0" hangingPunct="0">
              <a:buFont typeface="Arial" pitchFamily="34" charset="0"/>
              <a:buChar char="•"/>
              <a:defRPr/>
            </a:pPr>
            <a:endParaRPr lang="en-US" dirty="0">
              <a:cs typeface="+mn-cs"/>
            </a:endParaRPr>
          </a:p>
          <a:p>
            <a:pPr eaLnBrk="0" hangingPunct="0">
              <a:defRPr/>
            </a:pPr>
            <a:endParaRPr lang="en-US" dirty="0">
              <a:effectLst>
                <a:outerShdw blurRad="38100" dist="38100" dir="2700000" algn="tl">
                  <a:srgbClr val="000000"/>
                </a:outerShdw>
              </a:effectLst>
              <a:cs typeface="+mn-cs"/>
            </a:endParaRPr>
          </a:p>
          <a:p>
            <a:pPr eaLnBrk="0" hangingPunct="0">
              <a:defRPr/>
            </a:pPr>
            <a:endParaRPr lang="en-US" dirty="0">
              <a:effectLst>
                <a:outerShdw blurRad="38100" dist="38100" dir="2700000" algn="tl">
                  <a:srgbClr val="000000"/>
                </a:outerShdw>
              </a:effectLst>
              <a:cs typeface="+mn-cs"/>
            </a:endParaRPr>
          </a:p>
          <a:p>
            <a:pPr eaLnBrk="0" hangingPunct="0">
              <a:defRPr/>
            </a:pPr>
            <a:endParaRPr lang="en-US" dirty="0">
              <a:effectLst>
                <a:outerShdw blurRad="38100" dist="38100" dir="2700000" algn="tl">
                  <a:srgbClr val="000000"/>
                </a:outerShdw>
              </a:effectLst>
              <a:cs typeface="+mn-cs"/>
            </a:endParaRPr>
          </a:p>
          <a:p>
            <a:pPr eaLnBrk="0" hangingPunct="0">
              <a:defRPr/>
            </a:pPr>
            <a:endParaRPr lang="en-US" dirty="0">
              <a:effectLst>
                <a:outerShdw blurRad="38100" dist="38100" dir="2700000" algn="tl">
                  <a:srgbClr val="000000"/>
                </a:outerShdw>
              </a:effectLst>
              <a:cs typeface="+mn-cs"/>
            </a:endParaRPr>
          </a:p>
          <a:p>
            <a:pPr eaLnBrk="0" hangingPunct="0">
              <a:defRPr/>
            </a:pPr>
            <a:endParaRPr lang="en-US" dirty="0">
              <a:effectLst>
                <a:outerShdw blurRad="38100" dist="38100" dir="2700000" algn="tl">
                  <a:srgbClr val="000000"/>
                </a:outerShdw>
              </a:effectLst>
              <a:cs typeface="+mn-cs"/>
            </a:endParaRPr>
          </a:p>
          <a:p>
            <a:pPr eaLnBrk="0" hangingPunct="0">
              <a:defRPr/>
            </a:pPr>
            <a:endParaRPr lang="en-US" dirty="0">
              <a:effectLst>
                <a:outerShdw blurRad="38100" dist="38100" dir="2700000" algn="tl">
                  <a:srgbClr val="000000"/>
                </a:outerShdw>
              </a:effectLst>
              <a:cs typeface="+mn-cs"/>
            </a:endParaRPr>
          </a:p>
          <a:p>
            <a:pPr eaLnBrk="0" hangingPunct="0">
              <a:defRPr/>
            </a:pPr>
            <a:endParaRPr lang="en-US" dirty="0">
              <a:effectLst>
                <a:outerShdw blurRad="38100" dist="38100" dir="2700000" algn="tl">
                  <a:srgbClr val="000000"/>
                </a:outerShdw>
              </a:effectLst>
              <a:cs typeface="+mn-cs"/>
            </a:endParaRPr>
          </a:p>
          <a:p>
            <a:pPr eaLnBrk="0" hangingPunct="0">
              <a:defRPr/>
            </a:pPr>
            <a:endParaRPr lang="en-US" dirty="0">
              <a:effectLst>
                <a:outerShdw blurRad="38100" dist="38100" dir="2700000" algn="tl">
                  <a:srgbClr val="000000"/>
                </a:outerShdw>
              </a:effectLst>
              <a:cs typeface="+mn-cs"/>
            </a:endParaRPr>
          </a:p>
          <a:p>
            <a:pPr eaLnBrk="0" hangingPunct="0">
              <a:buFont typeface="Arial" pitchFamily="34" charset="0"/>
              <a:buChar char="•"/>
              <a:defRPr/>
            </a:pPr>
            <a:r>
              <a:rPr lang="en-US" dirty="0">
                <a:effectLst>
                  <a:outerShdw blurRad="38100" dist="38100" dir="2700000" algn="tl">
                    <a:srgbClr val="000000"/>
                  </a:outerShdw>
                </a:effectLst>
                <a:cs typeface="+mn-cs"/>
              </a:rPr>
              <a:t>by </a:t>
            </a:r>
            <a:r>
              <a:rPr lang="en-US">
                <a:effectLst>
                  <a:outerShdw blurRad="38100" dist="38100" dir="2700000" algn="tl">
                    <a:srgbClr val="000000"/>
                  </a:outerShdw>
                </a:effectLst>
                <a:cs typeface="+mn-cs"/>
              </a:rPr>
              <a:t>a </a:t>
            </a:r>
            <a:r>
              <a:rPr lang="en-US">
                <a:solidFill>
                  <a:schemeClr val="accent2"/>
                </a:solidFill>
                <a:effectLst>
                  <a:outerShdw blurRad="38100" dist="38100" dir="2700000" algn="tl">
                    <a:srgbClr val="000000"/>
                  </a:outerShdw>
                </a:effectLst>
                <a:cs typeface="+mn-cs"/>
              </a:rPr>
              <a:t>Context Sensitive </a:t>
            </a:r>
            <a:r>
              <a:rPr lang="en-US" dirty="0">
                <a:solidFill>
                  <a:schemeClr val="accent2"/>
                </a:solidFill>
                <a:effectLst>
                  <a:outerShdw blurRad="38100" dist="38100" dir="2700000" algn="tl">
                    <a:srgbClr val="000000"/>
                  </a:outerShdw>
                </a:effectLst>
                <a:cs typeface="+mn-cs"/>
              </a:rPr>
              <a:t>Grammar</a:t>
            </a:r>
          </a:p>
        </p:txBody>
      </p:sp>
      <p:sp>
        <p:nvSpPr>
          <p:cNvPr id="40" name="Line 22"/>
          <p:cNvSpPr>
            <a:spLocks noChangeShapeType="1"/>
          </p:cNvSpPr>
          <p:nvPr/>
        </p:nvSpPr>
        <p:spPr bwMode="auto">
          <a:xfrm>
            <a:off x="1284288" y="2286000"/>
            <a:ext cx="2000250" cy="3954463"/>
          </a:xfrm>
          <a:prstGeom prst="line">
            <a:avLst/>
          </a:prstGeom>
          <a:noFill/>
          <a:ln w="38100" cap="sq">
            <a:solidFill>
              <a:schemeClr val="hlink"/>
            </a:solidFill>
            <a:round/>
            <a:headEnd/>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6" name="TextBox 5"/>
          <p:cNvSpPr txBox="1"/>
          <p:nvPr/>
        </p:nvSpPr>
        <p:spPr>
          <a:xfrm>
            <a:off x="2209800" y="5648325"/>
            <a:ext cx="1295400" cy="523875"/>
          </a:xfrm>
          <a:prstGeom prst="rect">
            <a:avLst/>
          </a:prstGeom>
          <a:noFill/>
        </p:spPr>
        <p:txBody>
          <a:bodyPr>
            <a:spAutoFit/>
          </a:bodyPr>
          <a:lstStyle/>
          <a:p>
            <a:pPr eaLnBrk="0" hangingPunct="0">
              <a:defRPr/>
            </a:pPr>
            <a:r>
              <a:rPr lang="en-CA" dirty="0">
                <a:solidFill>
                  <a:srgbClr val="FF0000"/>
                </a:solidFill>
                <a:effectLst>
                  <a:outerShdw blurRad="38100" dist="38100" dir="2700000" algn="tl">
                    <a:srgbClr val="000000">
                      <a:alpha val="43137"/>
                    </a:srgbClr>
                  </a:outerShdw>
                </a:effectLst>
                <a:cs typeface="+mn-cs"/>
              </a:rPr>
              <a:t>done</a:t>
            </a:r>
          </a:p>
        </p:txBody>
      </p:sp>
      <p:cxnSp>
        <p:nvCxnSpPr>
          <p:cNvPr id="10" name="Straight Arrow Connector 9"/>
          <p:cNvCxnSpPr>
            <a:cxnSpLocks noChangeShapeType="1"/>
          </p:cNvCxnSpPr>
          <p:nvPr/>
        </p:nvCxnSpPr>
        <p:spPr bwMode="auto">
          <a:xfrm rot="16200000" flipV="1">
            <a:off x="685800" y="3200400"/>
            <a:ext cx="4800600" cy="1143000"/>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sp>
        <p:nvSpPr>
          <p:cNvPr id="11" name="Text Box 14"/>
          <p:cNvSpPr txBox="1">
            <a:spLocks noChangeArrowheads="1"/>
          </p:cNvSpPr>
          <p:nvPr/>
        </p:nvSpPr>
        <p:spPr bwMode="auto">
          <a:xfrm>
            <a:off x="5562600" y="3925888"/>
            <a:ext cx="3657600" cy="2246312"/>
          </a:xfrm>
          <a:prstGeom prst="rect">
            <a:avLst/>
          </a:prstGeom>
          <a:noFill/>
          <a:ln w="38100" cap="sq">
            <a:noFill/>
            <a:miter lim="800000"/>
            <a:headEnd/>
            <a:tailEnd/>
          </a:ln>
          <a:effectLst/>
        </p:spPr>
        <p:txBody>
          <a:bodyPr lIns="274320" rIns="274320">
            <a:spAutoFit/>
          </a:bodyPr>
          <a:lstStyle/>
          <a:p>
            <a:pPr algn="ctr" eaLnBrk="0" hangingPunct="0">
              <a:spcBef>
                <a:spcPct val="50000"/>
              </a:spcBef>
              <a:defRPr/>
            </a:pPr>
            <a:r>
              <a:rPr lang="en-US" dirty="0">
                <a:effectLst>
                  <a:outerShdw blurRad="38100" dist="38100" dir="2700000" algn="tl">
                    <a:srgbClr val="000000"/>
                  </a:outerShdw>
                </a:effectLst>
                <a:cs typeface="+mn-cs"/>
              </a:rPr>
              <a:t>A </a:t>
            </a:r>
            <a:r>
              <a:rPr lang="en-US" dirty="0">
                <a:solidFill>
                  <a:schemeClr val="accent2"/>
                </a:solidFill>
                <a:effectLst>
                  <a:outerShdw blurRad="38100" dist="38100" dir="2700000" algn="tl">
                    <a:srgbClr val="000000"/>
                  </a:outerShdw>
                </a:effectLst>
                <a:cs typeface="+mn-cs"/>
              </a:rPr>
              <a:t>Java</a:t>
            </a:r>
            <a:r>
              <a:rPr lang="en-US" dirty="0">
                <a:effectLst>
                  <a:outerShdw blurRad="38100" dist="38100" dir="2700000" algn="tl">
                    <a:srgbClr val="000000"/>
                  </a:outerShdw>
                </a:effectLst>
                <a:cs typeface="+mn-cs"/>
              </a:rPr>
              <a:t> program can </a:t>
            </a:r>
            <a:r>
              <a:rPr lang="en-US">
                <a:effectLst>
                  <a:outerShdw blurRad="38100" dist="38100" dir="2700000" algn="tl">
                    <a:srgbClr val="000000"/>
                  </a:outerShdw>
                </a:effectLst>
                <a:cs typeface="+mn-cs"/>
              </a:rPr>
              <a:t>easily determine </a:t>
            </a:r>
            <a:r>
              <a:rPr lang="en-US" dirty="0">
                <a:effectLst>
                  <a:outerShdw blurRad="38100" dist="38100" dir="2700000" algn="tl">
                    <a:srgbClr val="000000"/>
                  </a:outerShdw>
                </a:effectLst>
                <a:cs typeface="+mn-cs"/>
              </a:rPr>
              <a:t>if </a:t>
            </a:r>
            <a:r>
              <a:rPr lang="en-US">
                <a:effectLst>
                  <a:outerShdw blurRad="38100" dist="38100" dir="2700000" algn="tl">
                    <a:srgbClr val="000000"/>
                  </a:outerShdw>
                </a:effectLst>
                <a:cs typeface="+mn-cs"/>
              </a:rPr>
              <a:t>a string </a:t>
            </a:r>
            <a:r>
              <a:rPr lang="en-US" dirty="0">
                <a:effectLst>
                  <a:outerShdw blurRad="38100" dist="38100" dir="2700000" algn="tl">
                    <a:srgbClr val="000000"/>
                  </a:outerShdw>
                </a:effectLst>
                <a:cs typeface="+mn-cs"/>
              </a:rPr>
              <a:t>can </a:t>
            </a:r>
            <a:r>
              <a:rPr lang="en-US">
                <a:effectLst>
                  <a:outerShdw blurRad="38100" dist="38100" dir="2700000" algn="tl">
                    <a:srgbClr val="000000"/>
                  </a:outerShdw>
                </a:effectLst>
                <a:cs typeface="+mn-cs"/>
              </a:rPr>
              <a:t>be generated </a:t>
            </a:r>
            <a:r>
              <a:rPr lang="en-US" dirty="0">
                <a:effectLst>
                  <a:outerShdw blurRad="38100" dist="38100" dir="2700000" algn="tl">
                    <a:srgbClr val="000000"/>
                  </a:outerShdw>
                </a:effectLst>
                <a:cs typeface="+mn-cs"/>
              </a:rPr>
              <a:t>by a </a:t>
            </a:r>
            <a:r>
              <a:rPr lang="en-US" dirty="0">
                <a:solidFill>
                  <a:schemeClr val="accent2"/>
                </a:solidFill>
                <a:effectLst>
                  <a:outerShdw blurRad="38100" dist="38100" dir="2700000" algn="tl">
                    <a:srgbClr val="000000"/>
                  </a:outerShdw>
                </a:effectLst>
                <a:cs typeface="+mn-cs"/>
              </a:rPr>
              <a:t>grammar</a:t>
            </a:r>
            <a:r>
              <a:rPr lang="en-US" dirty="0">
                <a:effectLst>
                  <a:outerShdw blurRad="38100" dist="38100" dir="2700000" algn="tl">
                    <a:srgbClr val="000000"/>
                  </a:outerShdw>
                </a:effectLst>
                <a:cs typeface="+mn-cs"/>
              </a:rPr>
              <a:t>.</a:t>
            </a:r>
          </a:p>
        </p:txBody>
      </p:sp>
      <p:sp>
        <p:nvSpPr>
          <p:cNvPr id="13" name="TextBox 12"/>
          <p:cNvSpPr txBox="1"/>
          <p:nvPr/>
        </p:nvSpPr>
        <p:spPr>
          <a:xfrm>
            <a:off x="6400800" y="6183313"/>
            <a:ext cx="1981200" cy="522287"/>
          </a:xfrm>
          <a:prstGeom prst="rect">
            <a:avLst/>
          </a:prstGeom>
          <a:noFill/>
        </p:spPr>
        <p:txBody>
          <a:bodyPr>
            <a:spAutoFit/>
          </a:bodyPr>
          <a:lstStyle/>
          <a:p>
            <a:pPr eaLnBrk="0" hangingPunct="0">
              <a:defRPr/>
            </a:pPr>
            <a:r>
              <a:rPr lang="en-CA" dirty="0">
                <a:solidFill>
                  <a:srgbClr val="FF0000"/>
                </a:solidFill>
                <a:effectLst>
                  <a:outerShdw blurRad="38100" dist="38100" dir="2700000" algn="tl">
                    <a:srgbClr val="000000">
                      <a:alpha val="43137"/>
                    </a:srgbClr>
                  </a:outerShdw>
                </a:effectLst>
                <a:cs typeface="+mn-cs"/>
              </a:rPr>
              <a:t>Or </a:t>
            </a:r>
            <a:r>
              <a:rPr lang="en-CA">
                <a:solidFill>
                  <a:srgbClr val="FF0000"/>
                </a:solidFill>
                <a:effectLst>
                  <a:outerShdw blurRad="38100" dist="38100" dir="2700000" algn="tl">
                    <a:srgbClr val="000000">
                      <a:alpha val="43137"/>
                    </a:srgbClr>
                  </a:outerShdw>
                </a:effectLst>
                <a:cs typeface="+mn-cs"/>
              </a:rPr>
              <a:t>can it?</a:t>
            </a:r>
            <a:endParaRPr lang="en-CA" dirty="0">
              <a:solidFill>
                <a:srgbClr val="FF0000"/>
              </a:solidFill>
              <a:effectLst>
                <a:outerShdw blurRad="38100" dist="38100" dir="2700000" algn="tl">
                  <a:srgbClr val="000000">
                    <a:alpha val="43137"/>
                  </a:srgbClr>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0"/>
                                        </p:tgtEl>
                                        <p:attrNameLst>
                                          <p:attrName>style.visibility</p:attrName>
                                        </p:attrNameLst>
                                      </p:cBhvr>
                                      <p:to>
                                        <p:strVal val="visible"/>
                                      </p:to>
                                    </p:set>
                                    <p:anim calcmode="lin" valueType="num">
                                      <p:cBhvr additive="base">
                                        <p:cTn id="13" dur="500" fill="hold"/>
                                        <p:tgtEl>
                                          <p:spTgt spid="10"/>
                                        </p:tgtEl>
                                        <p:attrNameLst>
                                          <p:attrName>ppt_x</p:attrName>
                                        </p:attrNameLst>
                                      </p:cBhvr>
                                      <p:tavLst>
                                        <p:tav tm="0">
                                          <p:val>
                                            <p:strVal val="#ppt_x"/>
                                          </p:val>
                                        </p:tav>
                                        <p:tav tm="100000">
                                          <p:val>
                                            <p:strVal val="#ppt_x"/>
                                          </p:val>
                                        </p:tav>
                                      </p:tavLst>
                                    </p:anim>
                                    <p:anim calcmode="lin" valueType="num">
                                      <p:cBhvr additive="base">
                                        <p:cTn id="1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1">
                                            <p:txEl>
                                              <p:pRg st="0" end="0"/>
                                            </p:txEl>
                                          </p:spTgt>
                                        </p:tgtEl>
                                        <p:attrNameLst>
                                          <p:attrName>style.visibility</p:attrName>
                                        </p:attrNameLst>
                                      </p:cBhvr>
                                      <p:to>
                                        <p:strVal val="visible"/>
                                      </p:to>
                                    </p:set>
                                    <p:anim calcmode="lin" valueType="num">
                                      <p:cBhvr additive="base">
                                        <p:cTn id="19"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3"/>
                                        </p:tgtEl>
                                        <p:attrNameLst>
                                          <p:attrName>style.visibility</p:attrName>
                                        </p:attrNameLst>
                                      </p:cBhvr>
                                      <p:to>
                                        <p:strVal val="visible"/>
                                      </p:to>
                                    </p:set>
                                    <p:anim calcmode="lin" valueType="num">
                                      <p:cBhvr additive="base">
                                        <p:cTn id="25" dur="500" fill="hold"/>
                                        <p:tgtEl>
                                          <p:spTgt spid="13"/>
                                        </p:tgtEl>
                                        <p:attrNameLst>
                                          <p:attrName>ppt_x</p:attrName>
                                        </p:attrNameLst>
                                      </p:cBhvr>
                                      <p:tavLst>
                                        <p:tav tm="0">
                                          <p:val>
                                            <p:strVal val="#ppt_x"/>
                                          </p:val>
                                        </p:tav>
                                        <p:tav tm="100000">
                                          <p:val>
                                            <p:strVal val="#ppt_x"/>
                                          </p:val>
                                        </p:tav>
                                      </p:tavLst>
                                    </p:anim>
                                    <p:anim calcmode="lin" valueType="num">
                                      <p:cBhvr additive="base">
                                        <p:cTn id="26"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3" grpId="0"/>
    </p:bld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0"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422345" name="Rectangle 9"/>
          <p:cNvSpPr>
            <a:spLocks noChangeArrowheads="1"/>
          </p:cNvSpPr>
          <p:nvPr/>
        </p:nvSpPr>
        <p:spPr bwMode="auto">
          <a:xfrm>
            <a:off x="4572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Grammar to </a:t>
            </a:r>
            <a:r>
              <a:rPr lang="en-US" sz="3600" b="1" dirty="0">
                <a:solidFill>
                  <a:schemeClr val="tx2"/>
                </a:solidFill>
                <a:effectLst>
                  <a:outerShdw blurRad="38100" dist="38100" dir="2700000" algn="tl">
                    <a:srgbClr val="000000"/>
                  </a:outerShdw>
                </a:effectLst>
                <a:latin typeface="Arial Rounded MT Bold" pitchFamily="34" charset="0"/>
                <a:cs typeface="+mn-cs"/>
              </a:rPr>
              <a:t>Java</a:t>
            </a:r>
          </a:p>
        </p:txBody>
      </p:sp>
      <p:sp>
        <p:nvSpPr>
          <p:cNvPr id="14" name="Rectangle 13"/>
          <p:cNvSpPr/>
          <p:nvPr/>
        </p:nvSpPr>
        <p:spPr>
          <a:xfrm>
            <a:off x="152400" y="685800"/>
            <a:ext cx="8991600" cy="1800225"/>
          </a:xfrm>
          <a:prstGeom prst="rect">
            <a:avLst/>
          </a:prstGeom>
        </p:spPr>
        <p:txBody>
          <a:bodyPr>
            <a:spAutoFit/>
          </a:bodyPr>
          <a:lstStyle/>
          <a:p>
            <a:pPr eaLnBrk="0" hangingPunct="0">
              <a:buFont typeface="Arial" pitchFamily="34" charset="0"/>
              <a:buChar char="•"/>
              <a:defRPr/>
            </a:pPr>
            <a:r>
              <a:rPr lang="en-US" dirty="0">
                <a:effectLst>
                  <a:outerShdw blurRad="38100" dist="38100" dir="2700000" algn="tl">
                    <a:srgbClr val="000000"/>
                  </a:outerShdw>
                </a:effectLst>
                <a:cs typeface="Times New Roman" pitchFamily="18" charset="0"/>
              </a:rPr>
              <a:t>Given </a:t>
            </a:r>
            <a:r>
              <a:rPr lang="en-US">
                <a:effectLst>
                  <a:outerShdw blurRad="38100" dist="38100" dir="2700000" algn="tl">
                    <a:srgbClr val="000000"/>
                  </a:outerShdw>
                </a:effectLst>
                <a:cs typeface="Times New Roman" pitchFamily="18" charset="0"/>
              </a:rPr>
              <a:t>a string</a:t>
            </a:r>
            <a:r>
              <a:rPr lang="en-US" dirty="0">
                <a:effectLst>
                  <a:outerShdw blurRad="38100" dist="38100" dir="2700000" algn="tl">
                    <a:srgbClr val="000000"/>
                  </a:outerShdw>
                </a:effectLst>
                <a:cs typeface="Times New Roman" pitchFamily="18" charset="0"/>
              </a:rPr>
              <a:t>, a JAVA program would </a:t>
            </a:r>
            <a:r>
              <a:rPr lang="en-US">
                <a:effectLst>
                  <a:outerShdw blurRad="38100" dist="38100" dir="2700000" algn="tl">
                    <a:srgbClr val="000000"/>
                  </a:outerShdw>
                </a:effectLst>
                <a:cs typeface="Times New Roman" pitchFamily="18" charset="0"/>
              </a:rPr>
              <a:t>have to determine</a:t>
            </a:r>
            <a:r>
              <a:rPr lang="en-US" dirty="0">
                <a:effectLst>
                  <a:outerShdw blurRad="38100" dist="38100" dir="2700000" algn="tl">
                    <a:srgbClr val="000000"/>
                  </a:outerShdw>
                </a:effectLst>
                <a:cs typeface="Times New Roman" pitchFamily="18" charset="0"/>
              </a:rPr>
              <a:t/>
            </a:r>
            <a:br>
              <a:rPr lang="en-US" dirty="0">
                <a:effectLst>
                  <a:outerShdw blurRad="38100" dist="38100" dir="2700000" algn="tl">
                    <a:srgbClr val="000000"/>
                  </a:outerShdw>
                </a:effectLst>
                <a:cs typeface="Times New Roman" pitchFamily="18" charset="0"/>
              </a:rPr>
            </a:br>
            <a:r>
              <a:rPr lang="en-US" dirty="0">
                <a:effectLst>
                  <a:outerShdw blurRad="38100" dist="38100" dir="2700000" algn="tl">
                    <a:srgbClr val="000000"/>
                  </a:outerShdw>
                </a:effectLst>
                <a:cs typeface="Times New Roman" pitchFamily="18" charset="0"/>
              </a:rPr>
              <a:t>  </a:t>
            </a:r>
            <a:r>
              <a:rPr lang="en-US">
                <a:effectLst>
                  <a:outerShdw blurRad="38100" dist="38100" dir="2700000" algn="tl">
                    <a:srgbClr val="000000"/>
                  </a:outerShdw>
                </a:effectLst>
                <a:cs typeface="Times New Roman" pitchFamily="18" charset="0"/>
              </a:rPr>
              <a:t>if it </a:t>
            </a:r>
            <a:r>
              <a:rPr lang="en-US" dirty="0">
                <a:effectLst>
                  <a:outerShdw blurRad="38100" dist="38100" dir="2700000" algn="tl">
                    <a:srgbClr val="000000"/>
                  </a:outerShdw>
                </a:effectLst>
                <a:cs typeface="Times New Roman" pitchFamily="18" charset="0"/>
              </a:rPr>
              <a:t>can be parsed </a:t>
            </a:r>
            <a:r>
              <a:rPr lang="en-US">
                <a:effectLst>
                  <a:outerShdw blurRad="38100" dist="38100" dir="2700000" algn="tl">
                    <a:srgbClr val="000000"/>
                  </a:outerShdw>
                </a:effectLst>
                <a:cs typeface="Times New Roman" pitchFamily="18" charset="0"/>
              </a:rPr>
              <a:t>by the context sensitive </a:t>
            </a:r>
            <a:r>
              <a:rPr lang="en-US" dirty="0">
                <a:effectLst>
                  <a:outerShdw blurRad="38100" dist="38100" dir="2700000" algn="tl">
                    <a:srgbClr val="000000"/>
                  </a:outerShdw>
                </a:effectLst>
                <a:cs typeface="Times New Roman" pitchFamily="18" charset="0"/>
              </a:rPr>
              <a:t>grammar.</a:t>
            </a:r>
          </a:p>
          <a:p>
            <a:pPr eaLnBrk="0" hangingPunct="0">
              <a:buFont typeface="Arial" pitchFamily="34" charset="0"/>
              <a:buChar char="•"/>
              <a:defRPr/>
            </a:pPr>
            <a:r>
              <a:rPr lang="en-US">
                <a:effectLst>
                  <a:outerShdw blurRad="38100" dist="38100" dir="2700000" algn="tl">
                    <a:srgbClr val="000000"/>
                  </a:outerShdw>
                </a:effectLst>
                <a:cs typeface="Times New Roman" pitchFamily="18" charset="0"/>
              </a:rPr>
              <a:t>It wont </a:t>
            </a:r>
            <a:r>
              <a:rPr lang="en-US" dirty="0">
                <a:effectLst>
                  <a:outerShdw blurRad="38100" dist="38100" dir="2700000" algn="tl">
                    <a:srgbClr val="000000"/>
                  </a:outerShdw>
                </a:effectLst>
                <a:cs typeface="Times New Roman" pitchFamily="18" charset="0"/>
              </a:rPr>
              <a:t>know which </a:t>
            </a:r>
            <a:r>
              <a:rPr lang="en-US">
                <a:effectLst>
                  <a:outerShdw blurRad="38100" dist="38100" dir="2700000" algn="tl">
                    <a:srgbClr val="000000"/>
                  </a:outerShdw>
                </a:effectLst>
                <a:cs typeface="Times New Roman" pitchFamily="18" charset="0"/>
              </a:rPr>
              <a:t>rules to </a:t>
            </a:r>
            <a:r>
              <a:rPr lang="en-US" dirty="0">
                <a:effectLst>
                  <a:outerShdw blurRad="38100" dist="38100" dir="2700000" algn="tl">
                    <a:srgbClr val="000000"/>
                  </a:outerShdw>
                </a:effectLst>
                <a:cs typeface="Times New Roman" pitchFamily="18" charset="0"/>
              </a:rPr>
              <a:t>choose.</a:t>
            </a:r>
          </a:p>
          <a:p>
            <a:pPr eaLnBrk="0" hangingPunct="0">
              <a:buFont typeface="Arial" pitchFamily="34" charset="0"/>
              <a:buChar char="•"/>
              <a:defRPr/>
            </a:pPr>
            <a:r>
              <a:rPr lang="en-US">
                <a:effectLst>
                  <a:outerShdw blurRad="38100" dist="38100" dir="2700000" algn="tl">
                    <a:srgbClr val="000000"/>
                  </a:outerShdw>
                </a:effectLst>
                <a:cs typeface="Times New Roman" pitchFamily="18" charset="0"/>
              </a:rPr>
              <a:t>But it can try all combinations </a:t>
            </a:r>
            <a:r>
              <a:rPr lang="en-US" dirty="0">
                <a:effectLst>
                  <a:outerShdw blurRad="38100" dist="38100" dir="2700000" algn="tl">
                    <a:srgbClr val="000000"/>
                  </a:outerShdw>
                </a:effectLst>
                <a:cs typeface="Times New Roman" pitchFamily="18" charset="0"/>
              </a:rPr>
              <a:t>of rules, </a:t>
            </a:r>
            <a:r>
              <a:rPr lang="en-US" dirty="0" err="1">
                <a:effectLst>
                  <a:outerShdw blurRad="38100" dist="38100" dir="2700000" algn="tl">
                    <a:srgbClr val="000000"/>
                  </a:outerShdw>
                </a:effectLst>
                <a:cs typeface="Times New Roman" pitchFamily="18" charset="0"/>
              </a:rPr>
              <a:t>ie</a:t>
            </a:r>
            <a:r>
              <a:rPr lang="en-US" dirty="0">
                <a:effectLst>
                  <a:outerShdw blurRad="38100" dist="38100" dir="2700000" algn="tl">
                    <a:srgbClr val="000000"/>
                  </a:outerShdw>
                </a:effectLst>
                <a:cs typeface="Times New Roman" pitchFamily="18" charset="0"/>
              </a:rPr>
              <a:t>. </a:t>
            </a:r>
            <a:r>
              <a:rPr lang="en-US">
                <a:effectLst>
                  <a:outerShdw blurRad="38100" dist="38100" dir="2700000" algn="tl">
                    <a:srgbClr val="000000"/>
                  </a:outerShdw>
                </a:effectLst>
                <a:cs typeface="Times New Roman" pitchFamily="18" charset="0"/>
              </a:rPr>
              <a:t>all derivations</a:t>
            </a:r>
            <a:r>
              <a:rPr lang="en-US" dirty="0">
                <a:effectLst>
                  <a:outerShdw blurRad="38100" dist="38100" dir="2700000" algn="tl">
                    <a:srgbClr val="000000"/>
                  </a:outerShdw>
                </a:effectLst>
                <a:cs typeface="Times New Roman" pitchFamily="18" charset="0"/>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 calcmode="lin" valueType="num">
                                      <p:cBhvr additive="base">
                                        <p:cTn id="7"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4">
                                            <p:txEl>
                                              <p:pRg st="1" end="1"/>
                                            </p:txEl>
                                          </p:spTgt>
                                        </p:tgtEl>
                                        <p:attrNameLst>
                                          <p:attrName>style.visibility</p:attrName>
                                        </p:attrNameLst>
                                      </p:cBhvr>
                                      <p:to>
                                        <p:strVal val="visible"/>
                                      </p:to>
                                    </p:set>
                                    <p:anim calcmode="lin" valueType="num">
                                      <p:cBhvr additive="base">
                                        <p:cTn id="13" dur="500" fill="hold"/>
                                        <p:tgtEl>
                                          <p:spTgt spid="14">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4">
                                            <p:txEl>
                                              <p:pRg st="2" end="2"/>
                                            </p:txEl>
                                          </p:spTgt>
                                        </p:tgtEl>
                                        <p:attrNameLst>
                                          <p:attrName>style.visibility</p:attrName>
                                        </p:attrNameLst>
                                      </p:cBhvr>
                                      <p:to>
                                        <p:strVal val="visible"/>
                                      </p:to>
                                    </p:set>
                                    <p:anim calcmode="lin" valueType="num">
                                      <p:cBhvr additive="base">
                                        <p:cTn id="19" dur="500" fill="hold"/>
                                        <p:tgtEl>
                                          <p:spTgt spid="14">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4">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4"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422345" name="Rectangle 9"/>
          <p:cNvSpPr>
            <a:spLocks noChangeArrowheads="1"/>
          </p:cNvSpPr>
          <p:nvPr/>
        </p:nvSpPr>
        <p:spPr bwMode="auto">
          <a:xfrm>
            <a:off x="4572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Grammar to </a:t>
            </a:r>
            <a:r>
              <a:rPr lang="en-US" sz="3600" b="1" dirty="0">
                <a:solidFill>
                  <a:schemeClr val="tx2"/>
                </a:solidFill>
                <a:effectLst>
                  <a:outerShdw blurRad="38100" dist="38100" dir="2700000" algn="tl">
                    <a:srgbClr val="000000"/>
                  </a:outerShdw>
                </a:effectLst>
                <a:latin typeface="Arial Rounded MT Bold" pitchFamily="34" charset="0"/>
                <a:cs typeface="+mn-cs"/>
              </a:rPr>
              <a:t>Java</a:t>
            </a:r>
          </a:p>
        </p:txBody>
      </p:sp>
      <p:sp>
        <p:nvSpPr>
          <p:cNvPr id="14" name="Rectangle 13"/>
          <p:cNvSpPr/>
          <p:nvPr/>
        </p:nvSpPr>
        <p:spPr>
          <a:xfrm>
            <a:off x="152400" y="685800"/>
            <a:ext cx="8991600" cy="5262563"/>
          </a:xfrm>
          <a:prstGeom prst="rect">
            <a:avLst/>
          </a:prstGeom>
        </p:spPr>
        <p:txBody>
          <a:bodyPr>
            <a:spAutoFit/>
          </a:bodyPr>
          <a:lstStyle/>
          <a:p>
            <a:pPr eaLnBrk="0" hangingPunct="0">
              <a:buFont typeface="Arial" pitchFamily="34" charset="0"/>
              <a:buChar char="•"/>
              <a:defRPr/>
            </a:pPr>
            <a:r>
              <a:rPr lang="en-US">
                <a:effectLst>
                  <a:outerShdw blurRad="38100" dist="38100" dir="2700000" algn="tl">
                    <a:srgbClr val="000000">
                      <a:alpha val="43137"/>
                    </a:srgbClr>
                  </a:outerShdw>
                </a:effectLst>
                <a:cs typeface="Times New Roman" pitchFamily="18" charset="0"/>
              </a:rPr>
              <a:t>But </a:t>
            </a:r>
            <a:r>
              <a:rPr lang="en-US" dirty="0">
                <a:effectLst>
                  <a:outerShdw blurRad="38100" dist="38100" dir="2700000" algn="tl">
                    <a:srgbClr val="000000">
                      <a:alpha val="43137"/>
                    </a:srgbClr>
                  </a:outerShdw>
                </a:effectLst>
                <a:cs typeface="Times New Roman" pitchFamily="18" charset="0"/>
              </a:rPr>
              <a:t>how many </a:t>
            </a:r>
            <a:r>
              <a:rPr lang="en-US">
                <a:effectLst>
                  <a:outerShdw blurRad="38100" dist="38100" dir="2700000" algn="tl">
                    <a:srgbClr val="000000">
                      <a:alpha val="43137"/>
                    </a:srgbClr>
                  </a:outerShdw>
                </a:effectLst>
                <a:cs typeface="Times New Roman" pitchFamily="18" charset="0"/>
              </a:rPr>
              <a:t>possible derivations are there </a:t>
            </a:r>
            <a:r>
              <a:rPr lang="en-US" dirty="0">
                <a:effectLst>
                  <a:outerShdw blurRad="38100" dist="38100" dir="2700000" algn="tl">
                    <a:srgbClr val="000000">
                      <a:alpha val="43137"/>
                    </a:srgbClr>
                  </a:outerShdw>
                </a:effectLst>
                <a:cs typeface="Times New Roman" pitchFamily="18" charset="0"/>
              </a:rPr>
              <a:t/>
            </a:r>
            <a:br>
              <a:rPr lang="en-US" dirty="0">
                <a:effectLst>
                  <a:outerShdw blurRad="38100" dist="38100" dir="2700000" algn="tl">
                    <a:srgbClr val="000000">
                      <a:alpha val="43137"/>
                    </a:srgbClr>
                  </a:outerShdw>
                </a:effectLst>
                <a:cs typeface="Times New Roman" pitchFamily="18" charset="0"/>
              </a:rPr>
            </a:br>
            <a:r>
              <a:rPr lang="en-US" dirty="0">
                <a:effectLst>
                  <a:outerShdw blurRad="38100" dist="38100" dir="2700000" algn="tl">
                    <a:srgbClr val="000000">
                      <a:alpha val="43137"/>
                    </a:srgbClr>
                  </a:outerShdw>
                </a:effectLst>
                <a:cs typeface="Times New Roman" pitchFamily="18" charset="0"/>
              </a:rPr>
              <a:t>  and how long is each?</a:t>
            </a:r>
          </a:p>
          <a:p>
            <a:pPr lvl="1" eaLnBrk="0" hangingPunct="0">
              <a:buFont typeface="Arial" pitchFamily="34" charset="0"/>
              <a:buChar char="•"/>
              <a:defRPr/>
            </a:pPr>
            <a:r>
              <a:rPr lang="en-US">
                <a:effectLst>
                  <a:outerShdw blurRad="38100" dist="38100" dir="2700000" algn="tl">
                    <a:srgbClr val="000000">
                      <a:alpha val="43137"/>
                    </a:srgbClr>
                  </a:outerShdw>
                </a:effectLst>
                <a:cs typeface="Times New Roman" pitchFamily="18" charset="0"/>
              </a:rPr>
              <a:t>With a context </a:t>
            </a:r>
            <a:r>
              <a:rPr lang="en-US" dirty="0">
                <a:effectLst>
                  <a:outerShdw blurRad="38100" dist="38100" dir="2700000" algn="tl">
                    <a:srgbClr val="000000">
                      <a:alpha val="43137"/>
                    </a:srgbClr>
                  </a:outerShdw>
                </a:effectLst>
                <a:cs typeface="Times New Roman" pitchFamily="18" charset="0"/>
              </a:rPr>
              <a:t>free grammar, </a:t>
            </a:r>
          </a:p>
          <a:p>
            <a:pPr lvl="2" eaLnBrk="0" hangingPunct="0">
              <a:buFont typeface="Arial" pitchFamily="34" charset="0"/>
              <a:buChar char="•"/>
              <a:defRPr/>
            </a:pPr>
            <a:r>
              <a:rPr lang="en-US" dirty="0">
                <a:effectLst>
                  <a:outerShdw blurRad="38100" dist="38100" dir="2700000" algn="tl">
                    <a:srgbClr val="000000">
                      <a:alpha val="43137"/>
                    </a:srgbClr>
                  </a:outerShdw>
                </a:effectLst>
                <a:cs typeface="Times New Roman" pitchFamily="18" charset="0"/>
              </a:rPr>
              <a:t>each rule </a:t>
            </a:r>
            <a:r>
              <a:rPr lang="en-US">
                <a:effectLst>
                  <a:outerShdw blurRad="38100" dist="38100" dir="2700000" algn="tl">
                    <a:srgbClr val="000000">
                      <a:alpha val="43137"/>
                    </a:srgbClr>
                  </a:outerShdw>
                </a:effectLst>
                <a:cs typeface="Times New Roman" pitchFamily="18" charset="0"/>
              </a:rPr>
              <a:t>makes the string </a:t>
            </a:r>
            <a:r>
              <a:rPr lang="en-US" dirty="0">
                <a:effectLst>
                  <a:outerShdw blurRad="38100" dist="38100" dir="2700000" algn="tl">
                    <a:srgbClr val="000000">
                      <a:alpha val="43137"/>
                    </a:srgbClr>
                  </a:outerShdw>
                </a:effectLst>
                <a:cs typeface="Times New Roman" pitchFamily="18" charset="0"/>
              </a:rPr>
              <a:t>longer.</a:t>
            </a:r>
          </a:p>
          <a:p>
            <a:pPr lvl="2" eaLnBrk="0" hangingPunct="0">
              <a:buFont typeface="Arial" pitchFamily="34" charset="0"/>
              <a:buChar char="•"/>
              <a:defRPr/>
            </a:pPr>
            <a:r>
              <a:rPr lang="en-US" dirty="0">
                <a:effectLst>
                  <a:outerShdw blurRad="38100" dist="38100" dir="2700000" algn="tl">
                    <a:srgbClr val="000000">
                      <a:alpha val="43137"/>
                    </a:srgbClr>
                  </a:outerShdw>
                </a:effectLst>
                <a:cs typeface="Times New Roman" pitchFamily="18" charset="0"/>
              </a:rPr>
              <a:t>Hence, </a:t>
            </a:r>
            <a:r>
              <a:rPr lang="en-US">
                <a:effectLst>
                  <a:outerShdw blurRad="38100" dist="38100" dir="2700000" algn="tl">
                    <a:srgbClr val="000000">
                      <a:alpha val="43137"/>
                    </a:srgbClr>
                  </a:outerShdw>
                </a:effectLst>
                <a:cs typeface="Times New Roman" pitchFamily="18" charset="0"/>
              </a:rPr>
              <a:t>no derivation </a:t>
            </a:r>
            <a:r>
              <a:rPr lang="en-US" dirty="0">
                <a:effectLst>
                  <a:outerShdw blurRad="38100" dist="38100" dir="2700000" algn="tl">
                    <a:srgbClr val="000000">
                      <a:alpha val="43137"/>
                    </a:srgbClr>
                  </a:outerShdw>
                </a:effectLst>
                <a:cs typeface="Times New Roman" pitchFamily="18" charset="0"/>
              </a:rPr>
              <a:t>can be </a:t>
            </a:r>
            <a:r>
              <a:rPr lang="en-US">
                <a:effectLst>
                  <a:outerShdw blurRad="38100" dist="38100" dir="2700000" algn="tl">
                    <a:srgbClr val="000000">
                      <a:alpha val="43137"/>
                    </a:srgbClr>
                  </a:outerShdw>
                </a:effectLst>
                <a:cs typeface="Times New Roman" pitchFamily="18" charset="0"/>
              </a:rPr>
              <a:t>longer then the length </a:t>
            </a:r>
            <a:r>
              <a:rPr lang="en-US" i="1" dirty="0">
                <a:effectLst>
                  <a:outerShdw blurRad="38100" dist="38100" dir="2700000" algn="tl">
                    <a:srgbClr val="000000">
                      <a:alpha val="43137"/>
                    </a:srgbClr>
                  </a:outerShdw>
                </a:effectLst>
                <a:cs typeface="Times New Roman" pitchFamily="18" charset="0"/>
              </a:rPr>
              <a:t>n</a:t>
            </a:r>
            <a:r>
              <a:rPr lang="en-US" dirty="0">
                <a:effectLst>
                  <a:outerShdw blurRad="38100" dist="38100" dir="2700000" algn="tl">
                    <a:srgbClr val="000000">
                      <a:alpha val="43137"/>
                    </a:srgbClr>
                  </a:outerShdw>
                </a:effectLst>
                <a:cs typeface="Times New Roman" pitchFamily="18" charset="0"/>
              </a:rPr>
              <a:t> </a:t>
            </a:r>
            <a:r>
              <a:rPr lang="en-US">
                <a:effectLst>
                  <a:outerShdw blurRad="38100" dist="38100" dir="2700000" algn="tl">
                    <a:srgbClr val="000000">
                      <a:alpha val="43137"/>
                    </a:srgbClr>
                  </a:outerShdw>
                </a:effectLst>
                <a:cs typeface="Times New Roman" pitchFamily="18" charset="0"/>
              </a:rPr>
              <a:t>of the string</a:t>
            </a:r>
            <a:r>
              <a:rPr lang="en-US" dirty="0">
                <a:effectLst>
                  <a:outerShdw blurRad="38100" dist="38100" dir="2700000" algn="tl">
                    <a:srgbClr val="000000">
                      <a:alpha val="43137"/>
                    </a:srgbClr>
                  </a:outerShdw>
                </a:effectLst>
                <a:cs typeface="Times New Roman" pitchFamily="18" charset="0"/>
              </a:rPr>
              <a:t>.</a:t>
            </a:r>
          </a:p>
          <a:p>
            <a:pPr lvl="2" eaLnBrk="0" hangingPunct="0">
              <a:buFont typeface="Arial" pitchFamily="34" charset="0"/>
              <a:buChar char="•"/>
              <a:defRPr/>
            </a:pPr>
            <a:r>
              <a:rPr lang="en-US" dirty="0">
                <a:effectLst>
                  <a:outerShdw blurRad="38100" dist="38100" dir="2700000" algn="tl">
                    <a:srgbClr val="000000">
                      <a:alpha val="43137"/>
                    </a:srgbClr>
                  </a:outerShdw>
                </a:effectLst>
                <a:cs typeface="Times New Roman" pitchFamily="18" charset="0"/>
              </a:rPr>
              <a:t>Hence</a:t>
            </a:r>
            <a:r>
              <a:rPr lang="en-US">
                <a:effectLst>
                  <a:outerShdw blurRad="38100" dist="38100" dir="2700000" algn="tl">
                    <a:srgbClr val="000000">
                      <a:alpha val="43137"/>
                    </a:srgbClr>
                  </a:outerShdw>
                </a:effectLst>
                <a:cs typeface="Times New Roman" pitchFamily="18" charset="0"/>
              </a:rPr>
              <a:t>, there can’t </a:t>
            </a:r>
            <a:r>
              <a:rPr lang="en-US" dirty="0">
                <a:effectLst>
                  <a:outerShdw blurRad="38100" dist="38100" dir="2700000" algn="tl">
                    <a:srgbClr val="000000">
                      <a:alpha val="43137"/>
                    </a:srgbClr>
                  </a:outerShdw>
                </a:effectLst>
                <a:cs typeface="Times New Roman" pitchFamily="18" charset="0"/>
              </a:rPr>
              <a:t>be </a:t>
            </a:r>
            <a:r>
              <a:rPr lang="en-US">
                <a:effectLst>
                  <a:outerShdw blurRad="38100" dist="38100" dir="2700000" algn="tl">
                    <a:srgbClr val="000000">
                      <a:alpha val="43137"/>
                    </a:srgbClr>
                  </a:outerShdw>
                </a:effectLst>
                <a:cs typeface="Times New Roman" pitchFamily="18" charset="0"/>
              </a:rPr>
              <a:t>more than </a:t>
            </a:r>
            <a:r>
              <a:rPr lang="en-US" i="1" dirty="0">
                <a:effectLst>
                  <a:outerShdw blurRad="38100" dist="38100" dir="2700000" algn="tl">
                    <a:srgbClr val="000000">
                      <a:alpha val="43137"/>
                    </a:srgbClr>
                  </a:outerShdw>
                </a:effectLst>
                <a:cs typeface="Times New Roman" pitchFamily="18" charset="0"/>
              </a:rPr>
              <a:t>(#</a:t>
            </a:r>
            <a:r>
              <a:rPr lang="en-US" i="1">
                <a:effectLst>
                  <a:outerShdw blurRad="38100" dist="38100" dir="2700000" algn="tl">
                    <a:srgbClr val="000000">
                      <a:alpha val="43137"/>
                    </a:srgbClr>
                  </a:outerShdw>
                </a:effectLst>
                <a:cs typeface="Times New Roman" pitchFamily="18" charset="0"/>
              </a:rPr>
              <a:t>rules)</a:t>
            </a:r>
            <a:r>
              <a:rPr lang="en-US" i="1" baseline="30000">
                <a:effectLst>
                  <a:outerShdw blurRad="38100" dist="38100" dir="2700000" algn="tl">
                    <a:srgbClr val="000000">
                      <a:alpha val="43137"/>
                    </a:srgbClr>
                  </a:outerShdw>
                </a:effectLst>
                <a:cs typeface="Times New Roman" pitchFamily="18" charset="0"/>
              </a:rPr>
              <a:t>n</a:t>
            </a:r>
            <a:r>
              <a:rPr lang="en-US" i="1">
                <a:effectLst>
                  <a:outerShdw blurRad="38100" dist="38100" dir="2700000" algn="tl">
                    <a:srgbClr val="000000">
                      <a:alpha val="43137"/>
                    </a:srgbClr>
                  </a:outerShdw>
                </a:effectLst>
                <a:cs typeface="Times New Roman" pitchFamily="18" charset="0"/>
              </a:rPr>
              <a:t> </a:t>
            </a:r>
            <a:r>
              <a:rPr lang="en-US">
                <a:effectLst>
                  <a:outerShdw blurRad="38100" dist="38100" dir="2700000" algn="tl">
                    <a:srgbClr val="000000">
                      <a:alpha val="43137"/>
                    </a:srgbClr>
                  </a:outerShdw>
                </a:effectLst>
                <a:cs typeface="Times New Roman" pitchFamily="18" charset="0"/>
              </a:rPr>
              <a:t>derivations</a:t>
            </a:r>
            <a:r>
              <a:rPr lang="en-US" dirty="0">
                <a:effectLst>
                  <a:outerShdw blurRad="38100" dist="38100" dir="2700000" algn="tl">
                    <a:srgbClr val="000000">
                      <a:alpha val="43137"/>
                    </a:srgbClr>
                  </a:outerShdw>
                </a:effectLst>
                <a:cs typeface="Times New Roman" pitchFamily="18" charset="0"/>
              </a:rPr>
              <a:t>.</a:t>
            </a:r>
          </a:p>
          <a:p>
            <a:pPr lvl="1" eaLnBrk="0" hangingPunct="0">
              <a:buFont typeface="Arial" pitchFamily="34" charset="0"/>
              <a:buChar char="•"/>
              <a:defRPr/>
            </a:pPr>
            <a:r>
              <a:rPr lang="en-US">
                <a:effectLst>
                  <a:outerShdw blurRad="38100" dist="38100" dir="2700000" algn="tl">
                    <a:srgbClr val="000000">
                      <a:alpha val="43137"/>
                    </a:srgbClr>
                  </a:outerShdw>
                </a:effectLst>
                <a:cs typeface="Times New Roman" pitchFamily="18" charset="0"/>
              </a:rPr>
              <a:t>With a context sensitive </a:t>
            </a:r>
            <a:r>
              <a:rPr lang="en-US" dirty="0">
                <a:effectLst>
                  <a:outerShdw blurRad="38100" dist="38100" dir="2700000" algn="tl">
                    <a:srgbClr val="000000">
                      <a:alpha val="43137"/>
                    </a:srgbClr>
                  </a:outerShdw>
                </a:effectLst>
                <a:cs typeface="Times New Roman" pitchFamily="18" charset="0"/>
              </a:rPr>
              <a:t>grammar, </a:t>
            </a:r>
          </a:p>
          <a:p>
            <a:pPr lvl="2" eaLnBrk="0" hangingPunct="0">
              <a:buFont typeface="Arial" pitchFamily="34" charset="0"/>
              <a:buChar char="•"/>
              <a:defRPr/>
            </a:pPr>
            <a:r>
              <a:rPr lang="en-US" dirty="0">
                <a:effectLst>
                  <a:outerShdw blurRad="38100" dist="38100" dir="2700000" algn="tl">
                    <a:srgbClr val="000000">
                      <a:alpha val="43137"/>
                    </a:srgbClr>
                  </a:outerShdw>
                </a:effectLst>
                <a:cs typeface="Times New Roman" pitchFamily="18" charset="0"/>
              </a:rPr>
              <a:t>some rules </a:t>
            </a:r>
            <a:r>
              <a:rPr lang="en-US">
                <a:effectLst>
                  <a:outerShdw blurRad="38100" dist="38100" dir="2700000" algn="tl">
                    <a:srgbClr val="000000">
                      <a:alpha val="43137"/>
                    </a:srgbClr>
                  </a:outerShdw>
                </a:effectLst>
                <a:cs typeface="Times New Roman" pitchFamily="18" charset="0"/>
              </a:rPr>
              <a:t>make the string </a:t>
            </a:r>
            <a:r>
              <a:rPr lang="en-US" dirty="0">
                <a:effectLst>
                  <a:outerShdw blurRad="38100" dist="38100" dir="2700000" algn="tl">
                    <a:srgbClr val="000000">
                      <a:alpha val="43137"/>
                    </a:srgbClr>
                  </a:outerShdw>
                </a:effectLst>
                <a:cs typeface="Times New Roman" pitchFamily="18" charset="0"/>
              </a:rPr>
              <a:t>longer </a:t>
            </a:r>
            <a:r>
              <a:rPr lang="en-US">
                <a:effectLst>
                  <a:outerShdw blurRad="38100" dist="38100" dir="2700000" algn="tl">
                    <a:srgbClr val="000000">
                      <a:alpha val="43137"/>
                    </a:srgbClr>
                  </a:outerShdw>
                </a:effectLst>
                <a:cs typeface="Times New Roman" pitchFamily="18" charset="0"/>
              </a:rPr>
              <a:t>and others make it shorter</a:t>
            </a:r>
            <a:r>
              <a:rPr lang="en-US" dirty="0">
                <a:effectLst>
                  <a:outerShdw blurRad="38100" dist="38100" dir="2700000" algn="tl">
                    <a:srgbClr val="000000">
                      <a:alpha val="43137"/>
                    </a:srgbClr>
                  </a:outerShdw>
                </a:effectLst>
                <a:cs typeface="Times New Roman" pitchFamily="18" charset="0"/>
              </a:rPr>
              <a:t>.</a:t>
            </a:r>
          </a:p>
          <a:p>
            <a:pPr lvl="2" eaLnBrk="0" hangingPunct="0">
              <a:buFont typeface="Arial" pitchFamily="34" charset="0"/>
              <a:buChar char="•"/>
              <a:defRPr/>
            </a:pPr>
            <a:r>
              <a:rPr lang="en-US" dirty="0">
                <a:effectLst>
                  <a:outerShdw blurRad="38100" dist="38100" dir="2700000" algn="tl">
                    <a:srgbClr val="000000">
                      <a:alpha val="43137"/>
                    </a:srgbClr>
                  </a:outerShdw>
                </a:effectLst>
                <a:cs typeface="Times New Roman" pitchFamily="18" charset="0"/>
              </a:rPr>
              <a:t>Hence</a:t>
            </a:r>
            <a:r>
              <a:rPr lang="en-US">
                <a:effectLst>
                  <a:outerShdw blurRad="38100" dist="38100" dir="2700000" algn="tl">
                    <a:srgbClr val="000000">
                      <a:alpha val="43137"/>
                    </a:srgbClr>
                  </a:outerShdw>
                </a:effectLst>
                <a:cs typeface="Times New Roman" pitchFamily="18" charset="0"/>
              </a:rPr>
              <a:t>, derivation </a:t>
            </a:r>
            <a:r>
              <a:rPr lang="en-US" dirty="0">
                <a:effectLst>
                  <a:outerShdw blurRad="38100" dist="38100" dir="2700000" algn="tl">
                    <a:srgbClr val="000000">
                      <a:alpha val="43137"/>
                    </a:srgbClr>
                  </a:outerShdw>
                </a:effectLst>
                <a:cs typeface="Times New Roman" pitchFamily="18" charset="0"/>
              </a:rPr>
              <a:t>can </a:t>
            </a:r>
            <a:r>
              <a:rPr lang="en-US">
                <a:effectLst>
                  <a:outerShdw blurRad="38100" dist="38100" dir="2700000" algn="tl">
                    <a:srgbClr val="000000">
                      <a:alpha val="43137"/>
                    </a:srgbClr>
                  </a:outerShdw>
                </a:effectLst>
                <a:cs typeface="Times New Roman" pitchFamily="18" charset="0"/>
              </a:rPr>
              <a:t>be arbitrarily </a:t>
            </a:r>
            <a:r>
              <a:rPr lang="en-US" dirty="0">
                <a:effectLst>
                  <a:outerShdw blurRad="38100" dist="38100" dir="2700000" algn="tl">
                    <a:srgbClr val="000000">
                      <a:alpha val="43137"/>
                    </a:srgbClr>
                  </a:outerShdw>
                </a:effectLst>
                <a:cs typeface="Times New Roman" pitchFamily="18" charset="0"/>
              </a:rPr>
              <a:t>long.</a:t>
            </a:r>
          </a:p>
          <a:p>
            <a:pPr lvl="2" eaLnBrk="0" hangingPunct="0">
              <a:buFont typeface="Arial" pitchFamily="34" charset="0"/>
              <a:buChar char="•"/>
              <a:defRPr/>
            </a:pPr>
            <a:r>
              <a:rPr lang="en-US" dirty="0">
                <a:effectLst>
                  <a:outerShdw blurRad="38100" dist="38100" dir="2700000" algn="tl">
                    <a:srgbClr val="000000">
                      <a:alpha val="43137"/>
                    </a:srgbClr>
                  </a:outerShdw>
                </a:effectLst>
                <a:cs typeface="Times New Roman" pitchFamily="18" charset="0"/>
              </a:rPr>
              <a:t>Hence</a:t>
            </a:r>
            <a:r>
              <a:rPr lang="en-US">
                <a:effectLst>
                  <a:outerShdw blurRad="38100" dist="38100" dir="2700000" algn="tl">
                    <a:srgbClr val="000000">
                      <a:alpha val="43137"/>
                    </a:srgbClr>
                  </a:outerShdw>
                </a:effectLst>
                <a:cs typeface="Times New Roman" pitchFamily="18" charset="0"/>
              </a:rPr>
              <a:t>, there </a:t>
            </a:r>
            <a:r>
              <a:rPr lang="en-US" dirty="0">
                <a:effectLst>
                  <a:outerShdw blurRad="38100" dist="38100" dir="2700000" algn="tl">
                    <a:srgbClr val="000000">
                      <a:alpha val="43137"/>
                    </a:srgbClr>
                  </a:outerShdw>
                </a:effectLst>
                <a:cs typeface="Times New Roman" pitchFamily="18" charset="0"/>
              </a:rPr>
              <a:t>are </a:t>
            </a:r>
            <a:r>
              <a:rPr lang="en-US">
                <a:effectLst>
                  <a:outerShdw blurRad="38100" dist="38100" dir="2700000" algn="tl">
                    <a:srgbClr val="000000">
                      <a:alpha val="43137"/>
                    </a:srgbClr>
                  </a:outerShdw>
                </a:effectLst>
                <a:cs typeface="Times New Roman" pitchFamily="18" charset="0"/>
              </a:rPr>
              <a:t>an infinite </a:t>
            </a:r>
            <a:r>
              <a:rPr lang="en-US" dirty="0">
                <a:effectLst>
                  <a:outerShdw blurRad="38100" dist="38100" dir="2700000" algn="tl">
                    <a:srgbClr val="000000">
                      <a:alpha val="43137"/>
                    </a:srgbClr>
                  </a:outerShdw>
                </a:effectLst>
                <a:cs typeface="Times New Roman" pitchFamily="18" charset="0"/>
              </a:rPr>
              <a:t>number </a:t>
            </a:r>
            <a:r>
              <a:rPr lang="en-US">
                <a:effectLst>
                  <a:outerShdw blurRad="38100" dist="38100" dir="2700000" algn="tl">
                    <a:srgbClr val="000000">
                      <a:alpha val="43137"/>
                    </a:srgbClr>
                  </a:outerShdw>
                </a:effectLst>
                <a:cs typeface="Times New Roman" pitchFamily="18" charset="0"/>
              </a:rPr>
              <a:t>of derivations</a:t>
            </a:r>
            <a:r>
              <a:rPr lang="en-US" dirty="0">
                <a:effectLst>
                  <a:outerShdw blurRad="38100" dist="38100" dir="2700000" algn="tl">
                    <a:srgbClr val="000000">
                      <a:alpha val="43137"/>
                    </a:srgbClr>
                  </a:outerShdw>
                </a:effectLst>
                <a:cs typeface="Times New Roman" pitchFamily="18" charset="0"/>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 calcmode="lin" valueType="num">
                                      <p:cBhvr additive="base">
                                        <p:cTn id="7"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4">
                                            <p:txEl>
                                              <p:pRg st="1" end="1"/>
                                            </p:txEl>
                                          </p:spTgt>
                                        </p:tgtEl>
                                        <p:attrNameLst>
                                          <p:attrName>style.visibility</p:attrName>
                                        </p:attrNameLst>
                                      </p:cBhvr>
                                      <p:to>
                                        <p:strVal val="visible"/>
                                      </p:to>
                                    </p:set>
                                    <p:anim calcmode="lin" valueType="num">
                                      <p:cBhvr additive="base">
                                        <p:cTn id="13" dur="500" fill="hold"/>
                                        <p:tgtEl>
                                          <p:spTgt spid="14">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4">
                                            <p:txEl>
                                              <p:pRg st="2" end="2"/>
                                            </p:txEl>
                                          </p:spTgt>
                                        </p:tgtEl>
                                        <p:attrNameLst>
                                          <p:attrName>style.visibility</p:attrName>
                                        </p:attrNameLst>
                                      </p:cBhvr>
                                      <p:to>
                                        <p:strVal val="visible"/>
                                      </p:to>
                                    </p:set>
                                    <p:anim calcmode="lin" valueType="num">
                                      <p:cBhvr additive="base">
                                        <p:cTn id="19" dur="500" fill="hold"/>
                                        <p:tgtEl>
                                          <p:spTgt spid="14">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4">
                                            <p:txEl>
                                              <p:pRg st="3" end="3"/>
                                            </p:txEl>
                                          </p:spTgt>
                                        </p:tgtEl>
                                        <p:attrNameLst>
                                          <p:attrName>style.visibility</p:attrName>
                                        </p:attrNameLst>
                                      </p:cBhvr>
                                      <p:to>
                                        <p:strVal val="visible"/>
                                      </p:to>
                                    </p:set>
                                    <p:anim calcmode="lin" valueType="num">
                                      <p:cBhvr additive="base">
                                        <p:cTn id="25" dur="500" fill="hold"/>
                                        <p:tgtEl>
                                          <p:spTgt spid="14">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4">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14">
                                            <p:txEl>
                                              <p:pRg st="4" end="4"/>
                                            </p:txEl>
                                          </p:spTgt>
                                        </p:tgtEl>
                                        <p:attrNameLst>
                                          <p:attrName>style.visibility</p:attrName>
                                        </p:attrNameLst>
                                      </p:cBhvr>
                                      <p:to>
                                        <p:strVal val="visible"/>
                                      </p:to>
                                    </p:set>
                                    <p:anim calcmode="lin" valueType="num">
                                      <p:cBhvr additive="base">
                                        <p:cTn id="31" dur="500" fill="hold"/>
                                        <p:tgtEl>
                                          <p:spTgt spid="14">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4">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14">
                                            <p:txEl>
                                              <p:pRg st="5" end="5"/>
                                            </p:txEl>
                                          </p:spTgt>
                                        </p:tgtEl>
                                        <p:attrNameLst>
                                          <p:attrName>style.visibility</p:attrName>
                                        </p:attrNameLst>
                                      </p:cBhvr>
                                      <p:to>
                                        <p:strVal val="visible"/>
                                      </p:to>
                                    </p:set>
                                    <p:anim calcmode="lin" valueType="num">
                                      <p:cBhvr additive="base">
                                        <p:cTn id="37" dur="500" fill="hold"/>
                                        <p:tgtEl>
                                          <p:spTgt spid="14">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4">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14">
                                            <p:txEl>
                                              <p:pRg st="6" end="6"/>
                                            </p:txEl>
                                          </p:spTgt>
                                        </p:tgtEl>
                                        <p:attrNameLst>
                                          <p:attrName>style.visibility</p:attrName>
                                        </p:attrNameLst>
                                      </p:cBhvr>
                                      <p:to>
                                        <p:strVal val="visible"/>
                                      </p:to>
                                    </p:set>
                                    <p:anim calcmode="lin" valueType="num">
                                      <p:cBhvr additive="base">
                                        <p:cTn id="43" dur="500" fill="hold"/>
                                        <p:tgtEl>
                                          <p:spTgt spid="14">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14">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14">
                                            <p:txEl>
                                              <p:pRg st="7" end="7"/>
                                            </p:txEl>
                                          </p:spTgt>
                                        </p:tgtEl>
                                        <p:attrNameLst>
                                          <p:attrName>style.visibility</p:attrName>
                                        </p:attrNameLst>
                                      </p:cBhvr>
                                      <p:to>
                                        <p:strVal val="visible"/>
                                      </p:to>
                                    </p:set>
                                    <p:anim calcmode="lin" valueType="num">
                                      <p:cBhvr additive="base">
                                        <p:cTn id="49" dur="500" fill="hold"/>
                                        <p:tgtEl>
                                          <p:spTgt spid="14">
                                            <p:txEl>
                                              <p:pRg st="7" end="7"/>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14">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nodeType="clickEffect">
                                  <p:stCondLst>
                                    <p:cond delay="0"/>
                                  </p:stCondLst>
                                  <p:childTnLst>
                                    <p:set>
                                      <p:cBhvr>
                                        <p:cTn id="54" dur="1" fill="hold">
                                          <p:stCondLst>
                                            <p:cond delay="0"/>
                                          </p:stCondLst>
                                        </p:cTn>
                                        <p:tgtEl>
                                          <p:spTgt spid="14">
                                            <p:txEl>
                                              <p:pRg st="8" end="8"/>
                                            </p:txEl>
                                          </p:spTgt>
                                        </p:tgtEl>
                                        <p:attrNameLst>
                                          <p:attrName>style.visibility</p:attrName>
                                        </p:attrNameLst>
                                      </p:cBhvr>
                                      <p:to>
                                        <p:strVal val="visible"/>
                                      </p:to>
                                    </p:set>
                                    <p:anim calcmode="lin" valueType="num">
                                      <p:cBhvr additive="base">
                                        <p:cTn id="55" dur="500" fill="hold"/>
                                        <p:tgtEl>
                                          <p:spTgt spid="14">
                                            <p:txEl>
                                              <p:pRg st="8" end="8"/>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14">
                                            <p:txEl>
                                              <p:pRg st="8" end="8"/>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8"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422345" name="Rectangle 9"/>
          <p:cNvSpPr>
            <a:spLocks noChangeArrowheads="1"/>
          </p:cNvSpPr>
          <p:nvPr/>
        </p:nvSpPr>
        <p:spPr bwMode="auto">
          <a:xfrm>
            <a:off x="4572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Grammar to </a:t>
            </a:r>
            <a:r>
              <a:rPr lang="en-US" sz="3600" b="1" dirty="0">
                <a:solidFill>
                  <a:schemeClr val="tx2"/>
                </a:solidFill>
                <a:effectLst>
                  <a:outerShdw blurRad="38100" dist="38100" dir="2700000" algn="tl">
                    <a:srgbClr val="000000"/>
                  </a:outerShdw>
                </a:effectLst>
                <a:latin typeface="Arial Rounded MT Bold" pitchFamily="34" charset="0"/>
                <a:cs typeface="+mn-cs"/>
              </a:rPr>
              <a:t>Java</a:t>
            </a:r>
          </a:p>
        </p:txBody>
      </p:sp>
      <p:sp>
        <p:nvSpPr>
          <p:cNvPr id="14" name="Rectangle 13"/>
          <p:cNvSpPr/>
          <p:nvPr/>
        </p:nvSpPr>
        <p:spPr>
          <a:xfrm>
            <a:off x="152400" y="685800"/>
            <a:ext cx="8991600" cy="4832350"/>
          </a:xfrm>
          <a:prstGeom prst="rect">
            <a:avLst/>
          </a:prstGeom>
        </p:spPr>
        <p:txBody>
          <a:bodyPr>
            <a:spAutoFit/>
          </a:bodyPr>
          <a:lstStyle/>
          <a:p>
            <a:pPr eaLnBrk="0" hangingPunct="0">
              <a:buFont typeface="Arial" pitchFamily="34" charset="0"/>
              <a:buChar char="•"/>
              <a:defRPr/>
            </a:pPr>
            <a:r>
              <a:rPr lang="en-US">
                <a:effectLst>
                  <a:outerShdw blurRad="38100" dist="38100" dir="2700000" algn="tl">
                    <a:srgbClr val="000000">
                      <a:alpha val="43137"/>
                    </a:srgbClr>
                  </a:outerShdw>
                </a:effectLst>
                <a:cs typeface="Times New Roman" pitchFamily="18" charset="0"/>
              </a:rPr>
              <a:t>Given that there an infinite </a:t>
            </a:r>
            <a:r>
              <a:rPr lang="en-US" dirty="0">
                <a:effectLst>
                  <a:outerShdw blurRad="38100" dist="38100" dir="2700000" algn="tl">
                    <a:srgbClr val="000000">
                      <a:alpha val="43137"/>
                    </a:srgbClr>
                  </a:outerShdw>
                </a:effectLst>
                <a:cs typeface="Times New Roman" pitchFamily="18" charset="0"/>
              </a:rPr>
              <a:t>number </a:t>
            </a:r>
            <a:r>
              <a:rPr lang="en-US">
                <a:effectLst>
                  <a:outerShdw blurRad="38100" dist="38100" dir="2700000" algn="tl">
                    <a:srgbClr val="000000">
                      <a:alpha val="43137"/>
                    </a:srgbClr>
                  </a:outerShdw>
                </a:effectLst>
                <a:cs typeface="Times New Roman" pitchFamily="18" charset="0"/>
              </a:rPr>
              <a:t>of derivations</a:t>
            </a:r>
            <a:r>
              <a:rPr lang="en-US" dirty="0">
                <a:effectLst>
                  <a:outerShdw blurRad="38100" dist="38100" dir="2700000" algn="tl">
                    <a:srgbClr val="000000">
                      <a:alpha val="43137"/>
                    </a:srgbClr>
                  </a:outerShdw>
                </a:effectLst>
                <a:cs typeface="Times New Roman" pitchFamily="18" charset="0"/>
              </a:rPr>
              <a:t>,</a:t>
            </a:r>
            <a:br>
              <a:rPr lang="en-US" dirty="0">
                <a:effectLst>
                  <a:outerShdw blurRad="38100" dist="38100" dir="2700000" algn="tl">
                    <a:srgbClr val="000000">
                      <a:alpha val="43137"/>
                    </a:srgbClr>
                  </a:outerShdw>
                </a:effectLst>
                <a:cs typeface="Times New Roman" pitchFamily="18" charset="0"/>
              </a:rPr>
            </a:br>
            <a:r>
              <a:rPr lang="en-US" dirty="0">
                <a:effectLst>
                  <a:outerShdw blurRad="38100" dist="38100" dir="2700000" algn="tl">
                    <a:srgbClr val="000000">
                      <a:alpha val="43137"/>
                    </a:srgbClr>
                  </a:outerShdw>
                </a:effectLst>
                <a:cs typeface="Times New Roman" pitchFamily="18" charset="0"/>
              </a:rPr>
              <a:t>  how can a Java </a:t>
            </a:r>
            <a:r>
              <a:rPr lang="en-US">
                <a:effectLst>
                  <a:outerShdw blurRad="38100" dist="38100" dir="2700000" algn="tl">
                    <a:srgbClr val="000000">
                      <a:alpha val="43137"/>
                    </a:srgbClr>
                  </a:outerShdw>
                </a:effectLst>
                <a:cs typeface="Times New Roman" pitchFamily="18" charset="0"/>
              </a:rPr>
              <a:t>program try them </a:t>
            </a:r>
            <a:r>
              <a:rPr lang="en-US" dirty="0">
                <a:effectLst>
                  <a:outerShdw blurRad="38100" dist="38100" dir="2700000" algn="tl">
                    <a:srgbClr val="000000">
                      <a:alpha val="43137"/>
                    </a:srgbClr>
                  </a:outerShdw>
                </a:effectLst>
                <a:cs typeface="Times New Roman" pitchFamily="18" charset="0"/>
              </a:rPr>
              <a:t>all?</a:t>
            </a:r>
          </a:p>
          <a:p>
            <a:pPr eaLnBrk="0" hangingPunct="0">
              <a:buFont typeface="Arial" pitchFamily="34" charset="0"/>
              <a:buChar char="•"/>
              <a:defRPr/>
            </a:pPr>
            <a:r>
              <a:rPr lang="en-US">
                <a:effectLst>
                  <a:outerShdw blurRad="38100" dist="38100" dir="2700000" algn="tl">
                    <a:srgbClr val="000000">
                      <a:alpha val="43137"/>
                    </a:srgbClr>
                  </a:outerShdw>
                </a:effectLst>
                <a:cs typeface="Times New Roman" pitchFamily="18" charset="0"/>
              </a:rPr>
              <a:t>If it </a:t>
            </a:r>
            <a:r>
              <a:rPr lang="en-US" dirty="0">
                <a:effectLst>
                  <a:outerShdw blurRad="38100" dist="38100" dir="2700000" algn="tl">
                    <a:srgbClr val="000000">
                      <a:alpha val="43137"/>
                    </a:srgbClr>
                  </a:outerShdw>
                </a:effectLst>
                <a:cs typeface="Times New Roman" pitchFamily="18" charset="0"/>
              </a:rPr>
              <a:t>follows </a:t>
            </a:r>
            <a:r>
              <a:rPr lang="en-US">
                <a:effectLst>
                  <a:outerShdw blurRad="38100" dist="38100" dir="2700000" algn="tl">
                    <a:srgbClr val="000000">
                      <a:alpha val="43137"/>
                    </a:srgbClr>
                  </a:outerShdw>
                </a:effectLst>
                <a:cs typeface="Times New Roman" pitchFamily="18" charset="0"/>
              </a:rPr>
              <a:t>one path </a:t>
            </a:r>
            <a:r>
              <a:rPr lang="en-US" dirty="0">
                <a:effectLst>
                  <a:outerShdw blurRad="38100" dist="38100" dir="2700000" algn="tl">
                    <a:srgbClr val="000000">
                      <a:alpha val="43137"/>
                    </a:srgbClr>
                  </a:outerShdw>
                </a:effectLst>
                <a:cs typeface="Times New Roman" pitchFamily="18" charset="0"/>
              </a:rPr>
              <a:t>of </a:t>
            </a:r>
            <a:r>
              <a:rPr lang="en-US">
                <a:effectLst>
                  <a:outerShdw blurRad="38100" dist="38100" dir="2700000" algn="tl">
                    <a:srgbClr val="000000">
                      <a:alpha val="43137"/>
                    </a:srgbClr>
                  </a:outerShdw>
                </a:effectLst>
                <a:cs typeface="Times New Roman" pitchFamily="18" charset="0"/>
              </a:rPr>
              <a:t>rules too long it </a:t>
            </a:r>
            <a:r>
              <a:rPr lang="en-US" dirty="0">
                <a:effectLst>
                  <a:outerShdw blurRad="38100" dist="38100" dir="2700000" algn="tl">
                    <a:srgbClr val="000000">
                      <a:alpha val="43137"/>
                    </a:srgbClr>
                  </a:outerShdw>
                </a:effectLst>
                <a:cs typeface="Times New Roman" pitchFamily="18" charset="0"/>
              </a:rPr>
              <a:t>will </a:t>
            </a:r>
            <a:r>
              <a:rPr lang="en-US">
                <a:effectLst>
                  <a:outerShdw blurRad="38100" dist="38100" dir="2700000" algn="tl">
                    <a:srgbClr val="000000">
                      <a:alpha val="43137"/>
                    </a:srgbClr>
                  </a:outerShdw>
                </a:effectLst>
                <a:cs typeface="Times New Roman" pitchFamily="18" charset="0"/>
              </a:rPr>
              <a:t>never get to </a:t>
            </a:r>
            <a:r>
              <a:rPr lang="en-US" dirty="0">
                <a:effectLst>
                  <a:outerShdw blurRad="38100" dist="38100" dir="2700000" algn="tl">
                    <a:srgbClr val="000000">
                      <a:alpha val="43137"/>
                    </a:srgbClr>
                  </a:outerShdw>
                </a:effectLst>
                <a:cs typeface="Times New Roman" pitchFamily="18" charset="0"/>
              </a:rPr>
              <a:t/>
            </a:r>
            <a:br>
              <a:rPr lang="en-US" dirty="0">
                <a:effectLst>
                  <a:outerShdw blurRad="38100" dist="38100" dir="2700000" algn="tl">
                    <a:srgbClr val="000000">
                      <a:alpha val="43137"/>
                    </a:srgbClr>
                  </a:outerShdw>
                </a:effectLst>
                <a:cs typeface="Times New Roman" pitchFamily="18" charset="0"/>
              </a:rPr>
            </a:br>
            <a:r>
              <a:rPr lang="en-US">
                <a:effectLst>
                  <a:outerShdw blurRad="38100" dist="38100" dir="2700000" algn="tl">
                    <a:srgbClr val="000000">
                      <a:alpha val="43137"/>
                    </a:srgbClr>
                  </a:outerShdw>
                </a:effectLst>
                <a:cs typeface="Times New Roman" pitchFamily="18" charset="0"/>
              </a:rPr>
              <a:t>  try other paths</a:t>
            </a:r>
            <a:r>
              <a:rPr lang="en-US" dirty="0">
                <a:effectLst>
                  <a:outerShdw blurRad="38100" dist="38100" dir="2700000" algn="tl">
                    <a:srgbClr val="000000">
                      <a:alpha val="43137"/>
                    </a:srgbClr>
                  </a:outerShdw>
                </a:effectLst>
                <a:cs typeface="Times New Roman" pitchFamily="18" charset="0"/>
              </a:rPr>
              <a:t>.</a:t>
            </a:r>
          </a:p>
          <a:p>
            <a:pPr eaLnBrk="0" hangingPunct="0">
              <a:buFont typeface="Arial" pitchFamily="34" charset="0"/>
              <a:buChar char="•"/>
              <a:defRPr/>
            </a:pPr>
            <a:r>
              <a:rPr lang="en-US">
                <a:effectLst>
                  <a:outerShdw blurRad="38100" dist="38100" dir="2700000" algn="tl">
                    <a:srgbClr val="000000">
                      <a:alpha val="43137"/>
                    </a:srgbClr>
                  </a:outerShdw>
                </a:effectLst>
                <a:cs typeface="Times New Roman" pitchFamily="18" charset="0"/>
              </a:rPr>
              <a:t>It should try all paths of length </a:t>
            </a:r>
            <a:r>
              <a:rPr lang="en-US" dirty="0">
                <a:effectLst>
                  <a:outerShdw blurRad="38100" dist="38100" dir="2700000" algn="tl">
                    <a:srgbClr val="000000">
                      <a:alpha val="43137"/>
                    </a:srgbClr>
                  </a:outerShdw>
                </a:effectLst>
                <a:cs typeface="Times New Roman" pitchFamily="18" charset="0"/>
              </a:rPr>
              <a:t>one</a:t>
            </a:r>
            <a:r>
              <a:rPr lang="en-US">
                <a:effectLst>
                  <a:outerShdw blurRad="38100" dist="38100" dir="2700000" algn="tl">
                    <a:srgbClr val="000000">
                      <a:alpha val="43137"/>
                    </a:srgbClr>
                  </a:outerShdw>
                </a:effectLst>
                <a:cs typeface="Times New Roman" pitchFamily="18" charset="0"/>
              </a:rPr>
              <a:t>, then two, then three</a:t>
            </a:r>
            <a:r>
              <a:rPr lang="en-US" dirty="0">
                <a:effectLst>
                  <a:outerShdw blurRad="38100" dist="38100" dir="2700000" algn="tl">
                    <a:srgbClr val="000000">
                      <a:alpha val="43137"/>
                    </a:srgbClr>
                  </a:outerShdw>
                </a:effectLst>
                <a:cs typeface="Times New Roman" pitchFamily="18" charset="0"/>
              </a:rPr>
              <a:t>, …</a:t>
            </a:r>
          </a:p>
          <a:p>
            <a:pPr eaLnBrk="0" hangingPunct="0">
              <a:buFont typeface="Arial" pitchFamily="34" charset="0"/>
              <a:buChar char="•"/>
              <a:defRPr/>
            </a:pPr>
            <a:r>
              <a:rPr lang="en-US">
                <a:effectLst>
                  <a:outerShdw blurRad="38100" dist="38100" dir="2700000" algn="tl">
                    <a:srgbClr val="000000">
                      <a:alpha val="43137"/>
                    </a:srgbClr>
                  </a:outerShdw>
                </a:effectLst>
                <a:cs typeface="Times New Roman" pitchFamily="18" charset="0"/>
              </a:rPr>
              <a:t>Each derivation will eventually </a:t>
            </a:r>
            <a:r>
              <a:rPr lang="en-US" dirty="0">
                <a:effectLst>
                  <a:outerShdw blurRad="38100" dist="38100" dir="2700000" algn="tl">
                    <a:srgbClr val="000000">
                      <a:alpha val="43137"/>
                    </a:srgbClr>
                  </a:outerShdw>
                </a:effectLst>
                <a:cs typeface="Times New Roman" pitchFamily="18" charset="0"/>
              </a:rPr>
              <a:t>be reached.</a:t>
            </a:r>
          </a:p>
          <a:p>
            <a:pPr eaLnBrk="0" hangingPunct="0">
              <a:buFont typeface="Arial" pitchFamily="34" charset="0"/>
              <a:buChar char="•"/>
              <a:defRPr/>
            </a:pPr>
            <a:r>
              <a:rPr lang="en-US">
                <a:effectLst>
                  <a:outerShdw blurRad="38100" dist="38100" dir="2700000" algn="tl">
                    <a:srgbClr val="000000">
                      <a:alpha val="43137"/>
                    </a:srgbClr>
                  </a:outerShdw>
                </a:effectLst>
                <a:cs typeface="Times New Roman" pitchFamily="18" charset="0"/>
              </a:rPr>
              <a:t>If there </a:t>
            </a:r>
            <a:r>
              <a:rPr lang="en-US" dirty="0">
                <a:effectLst>
                  <a:outerShdw blurRad="38100" dist="38100" dir="2700000" algn="tl">
                    <a:srgbClr val="000000">
                      <a:alpha val="43137"/>
                    </a:srgbClr>
                  </a:outerShdw>
                </a:effectLst>
                <a:cs typeface="Times New Roman" pitchFamily="18" charset="0"/>
              </a:rPr>
              <a:t>is </a:t>
            </a:r>
            <a:r>
              <a:rPr lang="en-US">
                <a:effectLst>
                  <a:outerShdw blurRad="38100" dist="38100" dir="2700000" algn="tl">
                    <a:srgbClr val="000000">
                      <a:alpha val="43137"/>
                    </a:srgbClr>
                  </a:outerShdw>
                </a:effectLst>
                <a:cs typeface="Times New Roman" pitchFamily="18" charset="0"/>
              </a:rPr>
              <a:t>a derivation of the string, then </a:t>
            </a:r>
            <a:r>
              <a:rPr lang="en-US" dirty="0">
                <a:effectLst>
                  <a:outerShdw blurRad="38100" dist="38100" dir="2700000" algn="tl">
                    <a:srgbClr val="000000">
                      <a:alpha val="43137"/>
                    </a:srgbClr>
                  </a:outerShdw>
                </a:effectLst>
                <a:cs typeface="Times New Roman" pitchFamily="18" charset="0"/>
              </a:rPr>
              <a:t/>
            </a:r>
            <a:br>
              <a:rPr lang="en-US" dirty="0">
                <a:effectLst>
                  <a:outerShdw blurRad="38100" dist="38100" dir="2700000" algn="tl">
                    <a:srgbClr val="000000">
                      <a:alpha val="43137"/>
                    </a:srgbClr>
                  </a:outerShdw>
                </a:effectLst>
                <a:cs typeface="Times New Roman" pitchFamily="18" charset="0"/>
              </a:rPr>
            </a:br>
            <a:r>
              <a:rPr lang="en-US">
                <a:effectLst>
                  <a:outerShdw blurRad="38100" dist="38100" dir="2700000" algn="tl">
                    <a:srgbClr val="000000">
                      <a:alpha val="43137"/>
                    </a:srgbClr>
                  </a:outerShdw>
                </a:effectLst>
                <a:cs typeface="Times New Roman" pitchFamily="18" charset="0"/>
              </a:rPr>
              <a:t>  the </a:t>
            </a:r>
            <a:r>
              <a:rPr lang="en-US" dirty="0">
                <a:effectLst>
                  <a:outerShdw blurRad="38100" dist="38100" dir="2700000" algn="tl">
                    <a:srgbClr val="000000">
                      <a:alpha val="43137"/>
                    </a:srgbClr>
                  </a:outerShdw>
                </a:effectLst>
                <a:cs typeface="Times New Roman" pitchFamily="18" charset="0"/>
              </a:rPr>
              <a:t>Java program </a:t>
            </a:r>
            <a:r>
              <a:rPr lang="en-US">
                <a:effectLst>
                  <a:outerShdw blurRad="38100" dist="38100" dir="2700000" algn="tl">
                    <a:srgbClr val="000000">
                      <a:alpha val="43137"/>
                    </a:srgbClr>
                  </a:outerShdw>
                </a:effectLst>
                <a:cs typeface="Times New Roman" pitchFamily="18" charset="0"/>
              </a:rPr>
              <a:t>will eventually halt and accept the string</a:t>
            </a:r>
            <a:r>
              <a:rPr lang="en-US" dirty="0">
                <a:effectLst>
                  <a:outerShdw blurRad="38100" dist="38100" dir="2700000" algn="tl">
                    <a:srgbClr val="000000">
                      <a:alpha val="43137"/>
                    </a:srgbClr>
                  </a:outerShdw>
                </a:effectLst>
                <a:cs typeface="Times New Roman" pitchFamily="18" charset="0"/>
              </a:rPr>
              <a:t>.</a:t>
            </a:r>
          </a:p>
          <a:p>
            <a:pPr eaLnBrk="0" hangingPunct="0">
              <a:buFont typeface="Arial" pitchFamily="34" charset="0"/>
              <a:buChar char="•"/>
              <a:defRPr/>
            </a:pPr>
            <a:r>
              <a:rPr lang="en-US">
                <a:effectLst>
                  <a:outerShdw blurRad="38100" dist="38100" dir="2700000" algn="tl">
                    <a:srgbClr val="000000">
                      <a:alpha val="43137"/>
                    </a:srgbClr>
                  </a:outerShdw>
                </a:effectLst>
                <a:cs typeface="Times New Roman" pitchFamily="18" charset="0"/>
              </a:rPr>
              <a:t>If there </a:t>
            </a:r>
            <a:r>
              <a:rPr lang="en-US" dirty="0">
                <a:effectLst>
                  <a:outerShdw blurRad="38100" dist="38100" dir="2700000" algn="tl">
                    <a:srgbClr val="000000">
                      <a:alpha val="43137"/>
                    </a:srgbClr>
                  </a:outerShdw>
                </a:effectLst>
                <a:cs typeface="Times New Roman" pitchFamily="18" charset="0"/>
              </a:rPr>
              <a:t>is </a:t>
            </a:r>
            <a:r>
              <a:rPr lang="en-US">
                <a:effectLst>
                  <a:outerShdw blurRad="38100" dist="38100" dir="2700000" algn="tl">
                    <a:srgbClr val="000000">
                      <a:alpha val="43137"/>
                    </a:srgbClr>
                  </a:outerShdw>
                </a:effectLst>
                <a:cs typeface="Times New Roman" pitchFamily="18" charset="0"/>
              </a:rPr>
              <a:t>a </a:t>
            </a:r>
            <a:r>
              <a:rPr lang="en-US">
                <a:solidFill>
                  <a:srgbClr val="FF0000"/>
                </a:solidFill>
                <a:effectLst>
                  <a:outerShdw blurRad="38100" dist="38100" dir="2700000" algn="tl">
                    <a:srgbClr val="000000">
                      <a:alpha val="43137"/>
                    </a:srgbClr>
                  </a:outerShdw>
                </a:effectLst>
                <a:cs typeface="Times New Roman" pitchFamily="18" charset="0"/>
              </a:rPr>
              <a:t>not</a:t>
            </a:r>
            <a:r>
              <a:rPr lang="en-US">
                <a:effectLst>
                  <a:outerShdw blurRad="38100" dist="38100" dir="2700000" algn="tl">
                    <a:srgbClr val="000000">
                      <a:alpha val="43137"/>
                    </a:srgbClr>
                  </a:outerShdw>
                </a:effectLst>
                <a:cs typeface="Times New Roman" pitchFamily="18" charset="0"/>
              </a:rPr>
              <a:t> derivation of the string, then </a:t>
            </a:r>
            <a:r>
              <a:rPr lang="en-US" dirty="0">
                <a:effectLst>
                  <a:outerShdw blurRad="38100" dist="38100" dir="2700000" algn="tl">
                    <a:srgbClr val="000000">
                      <a:alpha val="43137"/>
                    </a:srgbClr>
                  </a:outerShdw>
                </a:effectLst>
                <a:cs typeface="Times New Roman" pitchFamily="18" charset="0"/>
              </a:rPr>
              <a:t/>
            </a:r>
            <a:br>
              <a:rPr lang="en-US" dirty="0">
                <a:effectLst>
                  <a:outerShdw blurRad="38100" dist="38100" dir="2700000" algn="tl">
                    <a:srgbClr val="000000">
                      <a:alpha val="43137"/>
                    </a:srgbClr>
                  </a:outerShdw>
                </a:effectLst>
                <a:cs typeface="Times New Roman" pitchFamily="18" charset="0"/>
              </a:rPr>
            </a:br>
            <a:r>
              <a:rPr lang="en-US">
                <a:effectLst>
                  <a:outerShdw blurRad="38100" dist="38100" dir="2700000" algn="tl">
                    <a:srgbClr val="000000">
                      <a:alpha val="43137"/>
                    </a:srgbClr>
                  </a:outerShdw>
                </a:effectLst>
                <a:cs typeface="Times New Roman" pitchFamily="18" charset="0"/>
              </a:rPr>
              <a:t>  the </a:t>
            </a:r>
            <a:r>
              <a:rPr lang="en-US" dirty="0">
                <a:effectLst>
                  <a:outerShdw blurRad="38100" dist="38100" dir="2700000" algn="tl">
                    <a:srgbClr val="000000">
                      <a:alpha val="43137"/>
                    </a:srgbClr>
                  </a:outerShdw>
                </a:effectLst>
                <a:cs typeface="Times New Roman" pitchFamily="18" charset="0"/>
              </a:rPr>
              <a:t>Java program will</a:t>
            </a:r>
          </a:p>
          <a:p>
            <a:pPr eaLnBrk="0" hangingPunct="0">
              <a:buFont typeface="Arial" pitchFamily="34" charset="0"/>
              <a:buChar char="•"/>
              <a:defRPr/>
            </a:pPr>
            <a:endParaRPr lang="en-US" dirty="0">
              <a:effectLst>
                <a:outerShdw blurRad="38100" dist="38100" dir="2700000" algn="tl">
                  <a:srgbClr val="000000">
                    <a:alpha val="43137"/>
                  </a:srgbClr>
                </a:outerShdw>
              </a:effectLst>
              <a:cs typeface="Times New Roman" pitchFamily="18" charset="0"/>
            </a:endParaRPr>
          </a:p>
        </p:txBody>
      </p:sp>
      <p:sp>
        <p:nvSpPr>
          <p:cNvPr id="5" name="Rectangle 4"/>
          <p:cNvSpPr/>
          <p:nvPr/>
        </p:nvSpPr>
        <p:spPr>
          <a:xfrm>
            <a:off x="3568700" y="4521200"/>
            <a:ext cx="2819400" cy="523875"/>
          </a:xfrm>
          <a:prstGeom prst="rect">
            <a:avLst/>
          </a:prstGeom>
        </p:spPr>
        <p:txBody>
          <a:bodyPr>
            <a:spAutoFit/>
          </a:bodyPr>
          <a:lstStyle/>
          <a:p>
            <a:pPr eaLnBrk="0" hangingPunct="0">
              <a:defRPr/>
            </a:pPr>
            <a:r>
              <a:rPr lang="en-US" dirty="0">
                <a:effectLst>
                  <a:outerShdw blurRad="38100" dist="38100" dir="2700000" algn="tl">
                    <a:srgbClr val="000000">
                      <a:alpha val="43137"/>
                    </a:srgbClr>
                  </a:outerShdw>
                </a:effectLst>
                <a:cs typeface="Times New Roman" pitchFamily="18" charset="0"/>
              </a:rPr>
              <a:t>run for ever!</a:t>
            </a:r>
            <a:endParaRPr lang="en-CA" dirty="0">
              <a:effectLst>
                <a:outerShdw blurRad="38100" dist="38100" dir="2700000" algn="tl">
                  <a:srgbClr val="000000">
                    <a:alpha val="43137"/>
                  </a:srgbClr>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 calcmode="lin" valueType="num">
                                      <p:cBhvr additive="base">
                                        <p:cTn id="7"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4">
                                            <p:txEl>
                                              <p:pRg st="1" end="1"/>
                                            </p:txEl>
                                          </p:spTgt>
                                        </p:tgtEl>
                                        <p:attrNameLst>
                                          <p:attrName>style.visibility</p:attrName>
                                        </p:attrNameLst>
                                      </p:cBhvr>
                                      <p:to>
                                        <p:strVal val="visible"/>
                                      </p:to>
                                    </p:set>
                                    <p:anim calcmode="lin" valueType="num">
                                      <p:cBhvr additive="base">
                                        <p:cTn id="13" dur="500" fill="hold"/>
                                        <p:tgtEl>
                                          <p:spTgt spid="14">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4">
                                            <p:txEl>
                                              <p:pRg st="2" end="2"/>
                                            </p:txEl>
                                          </p:spTgt>
                                        </p:tgtEl>
                                        <p:attrNameLst>
                                          <p:attrName>style.visibility</p:attrName>
                                        </p:attrNameLst>
                                      </p:cBhvr>
                                      <p:to>
                                        <p:strVal val="visible"/>
                                      </p:to>
                                    </p:set>
                                    <p:anim calcmode="lin" valueType="num">
                                      <p:cBhvr additive="base">
                                        <p:cTn id="19" dur="500" fill="hold"/>
                                        <p:tgtEl>
                                          <p:spTgt spid="14">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4">
                                            <p:txEl>
                                              <p:pRg st="3" end="3"/>
                                            </p:txEl>
                                          </p:spTgt>
                                        </p:tgtEl>
                                        <p:attrNameLst>
                                          <p:attrName>style.visibility</p:attrName>
                                        </p:attrNameLst>
                                      </p:cBhvr>
                                      <p:to>
                                        <p:strVal val="visible"/>
                                      </p:to>
                                    </p:set>
                                    <p:anim calcmode="lin" valueType="num">
                                      <p:cBhvr additive="base">
                                        <p:cTn id="25" dur="500" fill="hold"/>
                                        <p:tgtEl>
                                          <p:spTgt spid="14">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4">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14">
                                            <p:txEl>
                                              <p:pRg st="4" end="4"/>
                                            </p:txEl>
                                          </p:spTgt>
                                        </p:tgtEl>
                                        <p:attrNameLst>
                                          <p:attrName>style.visibility</p:attrName>
                                        </p:attrNameLst>
                                      </p:cBhvr>
                                      <p:to>
                                        <p:strVal val="visible"/>
                                      </p:to>
                                    </p:set>
                                    <p:anim calcmode="lin" valueType="num">
                                      <p:cBhvr additive="base">
                                        <p:cTn id="31" dur="500" fill="hold"/>
                                        <p:tgtEl>
                                          <p:spTgt spid="14">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4">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14">
                                            <p:txEl>
                                              <p:pRg st="5" end="5"/>
                                            </p:txEl>
                                          </p:spTgt>
                                        </p:tgtEl>
                                        <p:attrNameLst>
                                          <p:attrName>style.visibility</p:attrName>
                                        </p:attrNameLst>
                                      </p:cBhvr>
                                      <p:to>
                                        <p:strVal val="visible"/>
                                      </p:to>
                                    </p:set>
                                    <p:anim calcmode="lin" valueType="num">
                                      <p:cBhvr additive="base">
                                        <p:cTn id="37" dur="500" fill="hold"/>
                                        <p:tgtEl>
                                          <p:spTgt spid="14">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4">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5"/>
                                        </p:tgtEl>
                                        <p:attrNameLst>
                                          <p:attrName>style.visibility</p:attrName>
                                        </p:attrNameLst>
                                      </p:cBhvr>
                                      <p:to>
                                        <p:strVal val="visible"/>
                                      </p:to>
                                    </p:set>
                                    <p:anim calcmode="lin" valueType="num">
                                      <p:cBhvr additive="base">
                                        <p:cTn id="43" dur="500" fill="hold"/>
                                        <p:tgtEl>
                                          <p:spTgt spid="5"/>
                                        </p:tgtEl>
                                        <p:attrNameLst>
                                          <p:attrName>ppt_x</p:attrName>
                                        </p:attrNameLst>
                                      </p:cBhvr>
                                      <p:tavLst>
                                        <p:tav tm="0">
                                          <p:val>
                                            <p:strVal val="1+#ppt_w/2"/>
                                          </p:val>
                                        </p:tav>
                                        <p:tav tm="100000">
                                          <p:val>
                                            <p:strVal val="#ppt_x"/>
                                          </p:val>
                                        </p:tav>
                                      </p:tavLst>
                                    </p:anim>
                                    <p:anim calcmode="lin" valueType="num">
                                      <p:cBhvr additive="base">
                                        <p:cTn id="44"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6722" name="Group 2"/>
          <p:cNvGrpSpPr>
            <a:grpSpLocks/>
          </p:cNvGrpSpPr>
          <p:nvPr/>
        </p:nvGrpSpPr>
        <p:grpSpPr bwMode="auto">
          <a:xfrm>
            <a:off x="3810000" y="838200"/>
            <a:ext cx="5257800" cy="5918200"/>
            <a:chOff x="2400" y="528"/>
            <a:chExt cx="3312" cy="3728"/>
          </a:xfrm>
        </p:grpSpPr>
        <p:sp>
          <p:nvSpPr>
            <p:cNvPr id="1305603" name="Oval 3"/>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86730" name="Text Box 4"/>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rgbClr val="FF5050"/>
                  </a:solidFill>
                  <a:latin typeface="Times New Roman" pitchFamily="18" charset="0"/>
                </a:rPr>
                <a:t>Computable</a:t>
              </a:r>
            </a:p>
          </p:txBody>
        </p:sp>
      </p:grpSp>
      <p:grpSp>
        <p:nvGrpSpPr>
          <p:cNvPr id="3" name="Group 21"/>
          <p:cNvGrpSpPr>
            <a:grpSpLocks/>
          </p:cNvGrpSpPr>
          <p:nvPr/>
        </p:nvGrpSpPr>
        <p:grpSpPr bwMode="auto">
          <a:xfrm>
            <a:off x="3902075" y="161925"/>
            <a:ext cx="5715000" cy="6727825"/>
            <a:chOff x="3901686" y="162580"/>
            <a:chExt cx="5715000" cy="6727483"/>
          </a:xfrm>
        </p:grpSpPr>
        <p:sp>
          <p:nvSpPr>
            <p:cNvPr id="19" name="Oval 3"/>
            <p:cNvSpPr>
              <a:spLocks noChangeArrowheads="1"/>
            </p:cNvSpPr>
            <p:nvPr/>
          </p:nvSpPr>
          <p:spPr bwMode="auto">
            <a:xfrm rot="1873939">
              <a:off x="3901686" y="362595"/>
              <a:ext cx="5715000" cy="6527468"/>
            </a:xfrm>
            <a:prstGeom prst="ellipse">
              <a:avLst/>
            </a:prstGeom>
            <a:noFill/>
            <a:ln w="38100" cap="sq">
              <a:solidFill>
                <a:srgbClr val="FF00FF"/>
              </a:solidFill>
              <a:round/>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1" name="Rectangle 20"/>
            <p:cNvSpPr/>
            <p:nvPr/>
          </p:nvSpPr>
          <p:spPr>
            <a:xfrm>
              <a:off x="7271949" y="162580"/>
              <a:ext cx="1795462" cy="523848"/>
            </a:xfrm>
            <a:prstGeom prst="rect">
              <a:avLst/>
            </a:prstGeom>
          </p:spPr>
          <p:txBody>
            <a:bodyPr wrap="none">
              <a:spAutoFit/>
            </a:bodyPr>
            <a:lstStyle/>
            <a:p>
              <a:pPr eaLnBrk="0" hangingPunct="0">
                <a:defRPr/>
              </a:pPr>
              <a:r>
                <a:rPr lang="en-US">
                  <a:solidFill>
                    <a:srgbClr val="FF00FF"/>
                  </a:solidFill>
                  <a:cs typeface="Times New Roman" pitchFamily="18" charset="0"/>
                </a:rPr>
                <a:t>Acceptable</a:t>
              </a:r>
              <a:endParaRPr lang="en-CA" dirty="0">
                <a:solidFill>
                  <a:srgbClr val="FF00FF"/>
                </a:solidFill>
                <a:effectLst>
                  <a:outerShdw blurRad="38100" dist="38100" dir="2700000" algn="tl">
                    <a:srgbClr val="000000">
                      <a:alpha val="43137"/>
                    </a:srgbClr>
                  </a:outerShdw>
                </a:effectLst>
                <a:cs typeface="+mn-cs"/>
              </a:endParaRPr>
            </a:p>
          </p:txBody>
        </p:sp>
      </p:grpSp>
      <p:sp>
        <p:nvSpPr>
          <p:cNvPr id="24" name="Rectangle 23"/>
          <p:cNvSpPr>
            <a:spLocks noChangeArrowheads="1"/>
          </p:cNvSpPr>
          <p:nvPr/>
        </p:nvSpPr>
        <p:spPr bwMode="auto">
          <a:xfrm>
            <a:off x="152400" y="579438"/>
            <a:ext cx="5132388" cy="181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cs typeface="Times New Roman" pitchFamily="18" charset="0"/>
              </a:rPr>
              <a:t>The set of languages generated by </a:t>
            </a:r>
            <a:br>
              <a:rPr lang="en-US" altLang="en-US" sz="2800">
                <a:latin typeface="Times New Roman" pitchFamily="18" charset="0"/>
                <a:cs typeface="Times New Roman" pitchFamily="18" charset="0"/>
              </a:rPr>
            </a:br>
            <a:r>
              <a:rPr lang="en-US" altLang="en-US" sz="2800">
                <a:solidFill>
                  <a:schemeClr val="accent2"/>
                </a:solidFill>
                <a:latin typeface="Times New Roman" pitchFamily="18" charset="0"/>
                <a:cs typeface="Times New Roman" pitchFamily="18" charset="0"/>
              </a:rPr>
              <a:t>context sensitive grammars</a:t>
            </a:r>
            <a:r>
              <a:rPr lang="en-US" altLang="en-US" sz="2800">
                <a:latin typeface="Times New Roman" pitchFamily="18" charset="0"/>
                <a:cs typeface="Times New Roman" pitchFamily="18" charset="0"/>
              </a:rPr>
              <a:t/>
            </a:r>
            <a:br>
              <a:rPr lang="en-US" altLang="en-US" sz="2800">
                <a:latin typeface="Times New Roman" pitchFamily="18" charset="0"/>
                <a:cs typeface="Times New Roman" pitchFamily="18" charset="0"/>
              </a:rPr>
            </a:br>
            <a:r>
              <a:rPr lang="en-US" altLang="en-US" sz="2800">
                <a:latin typeface="Times New Roman" pitchFamily="18" charset="0"/>
                <a:cs typeface="Times New Roman" pitchFamily="18" charset="0"/>
              </a:rPr>
              <a:t>is equal to the class of languages</a:t>
            </a:r>
          </a:p>
          <a:p>
            <a:pPr algn="ctr">
              <a:spcBef>
                <a:spcPct val="0"/>
              </a:spcBef>
            </a:pPr>
            <a:r>
              <a:rPr lang="en-US" altLang="en-US" sz="2800">
                <a:solidFill>
                  <a:srgbClr val="FF00FF"/>
                </a:solidFill>
                <a:latin typeface="Times New Roman" pitchFamily="18" charset="0"/>
                <a:cs typeface="Times New Roman" pitchFamily="18" charset="0"/>
              </a:rPr>
              <a:t>accepted</a:t>
            </a:r>
            <a:r>
              <a:rPr lang="en-US" altLang="en-US" sz="2800">
                <a:latin typeface="Times New Roman" pitchFamily="18" charset="0"/>
                <a:cs typeface="Times New Roman" pitchFamily="18" charset="0"/>
              </a:rPr>
              <a:t> by a TM.</a:t>
            </a:r>
          </a:p>
        </p:txBody>
      </p:sp>
      <p:sp>
        <p:nvSpPr>
          <p:cNvPr id="25" name="Rectangle 24"/>
          <p:cNvSpPr>
            <a:spLocks noChangeArrowheads="1"/>
          </p:cNvSpPr>
          <p:nvPr/>
        </p:nvSpPr>
        <p:spPr bwMode="auto">
          <a:xfrm>
            <a:off x="0" y="2887663"/>
            <a:ext cx="8153400" cy="3970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eaLnBrk="0" hangingPunct="0">
              <a:spcBef>
                <a:spcPct val="20000"/>
              </a:spcBef>
              <a:buChar char="–"/>
              <a:defRPr sz="2800">
                <a:solidFill>
                  <a:schemeClr val="tx1"/>
                </a:solidFill>
                <a:latin typeface="Arial" charset="0"/>
              </a:defRPr>
            </a:lvl3pPr>
            <a:lvl4pPr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rgbClr val="FF00FF"/>
                </a:solidFill>
                <a:latin typeface="Times New Roman" pitchFamily="18" charset="0"/>
                <a:cs typeface="Times New Roman" pitchFamily="18" charset="0"/>
              </a:rPr>
              <a:t>Acceptable</a:t>
            </a:r>
          </a:p>
          <a:p>
            <a:pPr lvl="1">
              <a:spcBef>
                <a:spcPct val="0"/>
              </a:spcBef>
            </a:pPr>
            <a:r>
              <a:rPr lang="en-US" altLang="en-US" sz="2800">
                <a:latin typeface="Times New Roman" pitchFamily="18" charset="0"/>
                <a:cs typeface="Times New Roman" pitchFamily="18" charset="0"/>
              </a:rPr>
              <a:t>if on every </a:t>
            </a:r>
            <a:r>
              <a:rPr lang="en-US" altLang="en-US" sz="2800" i="1">
                <a:solidFill>
                  <a:srgbClr val="FF0000"/>
                </a:solidFill>
                <a:latin typeface="Times New Roman" pitchFamily="18" charset="0"/>
                <a:cs typeface="Times New Roman" pitchFamily="18" charset="0"/>
              </a:rPr>
              <a:t>yes</a:t>
            </a:r>
            <a:r>
              <a:rPr lang="en-US" altLang="en-US" sz="2800">
                <a:latin typeface="Times New Roman" pitchFamily="18" charset="0"/>
                <a:cs typeface="Times New Roman" pitchFamily="18" charset="0"/>
              </a:rPr>
              <a:t> input </a:t>
            </a:r>
          </a:p>
          <a:p>
            <a:pPr lvl="2">
              <a:spcBef>
                <a:spcPct val="0"/>
              </a:spcBef>
              <a:buFont typeface="Arial" charset="0"/>
              <a:buChar char="•"/>
            </a:pPr>
            <a:r>
              <a:rPr lang="en-US" altLang="en-US">
                <a:latin typeface="Times New Roman" pitchFamily="18" charset="0"/>
                <a:cs typeface="Times New Roman" pitchFamily="18" charset="0"/>
              </a:rPr>
              <a:t>the TM halts and says yes.</a:t>
            </a:r>
          </a:p>
          <a:p>
            <a:pPr lvl="2">
              <a:spcBef>
                <a:spcPct val="0"/>
              </a:spcBef>
              <a:buFont typeface="Arial" charset="0"/>
              <a:buChar char="•"/>
            </a:pPr>
            <a:r>
              <a:rPr lang="en-US" altLang="en-US">
                <a:latin typeface="Times New Roman" pitchFamily="18" charset="0"/>
                <a:cs typeface="Times New Roman" pitchFamily="18" charset="0"/>
              </a:rPr>
              <a:t>the grammar generates the input</a:t>
            </a:r>
          </a:p>
          <a:p>
            <a:pPr lvl="1">
              <a:spcBef>
                <a:spcPct val="0"/>
              </a:spcBef>
            </a:pPr>
            <a:r>
              <a:rPr lang="en-US" altLang="en-US" sz="2800">
                <a:latin typeface="Times New Roman" pitchFamily="18" charset="0"/>
                <a:cs typeface="Times New Roman" pitchFamily="18" charset="0"/>
              </a:rPr>
              <a:t>on every </a:t>
            </a:r>
            <a:r>
              <a:rPr lang="en-US" altLang="en-US" sz="2800" i="1">
                <a:solidFill>
                  <a:srgbClr val="FF0000"/>
                </a:solidFill>
                <a:latin typeface="Times New Roman" pitchFamily="18" charset="0"/>
                <a:cs typeface="Times New Roman" pitchFamily="18" charset="0"/>
              </a:rPr>
              <a:t>no</a:t>
            </a:r>
            <a:r>
              <a:rPr lang="en-US" altLang="en-US" sz="2800">
                <a:solidFill>
                  <a:srgbClr val="FF0000"/>
                </a:solidFill>
                <a:latin typeface="Times New Roman" pitchFamily="18" charset="0"/>
                <a:cs typeface="Times New Roman" pitchFamily="18" charset="0"/>
              </a:rPr>
              <a:t> </a:t>
            </a:r>
            <a:r>
              <a:rPr lang="en-US" altLang="en-US" sz="2800">
                <a:latin typeface="Times New Roman" pitchFamily="18" charset="0"/>
                <a:cs typeface="Times New Roman" pitchFamily="18" charset="0"/>
              </a:rPr>
              <a:t>input</a:t>
            </a:r>
          </a:p>
          <a:p>
            <a:pPr lvl="2">
              <a:spcBef>
                <a:spcPct val="0"/>
              </a:spcBef>
              <a:buFont typeface="Arial" charset="0"/>
              <a:buChar char="•"/>
            </a:pPr>
            <a:r>
              <a:rPr lang="en-US" altLang="en-US">
                <a:latin typeface="Times New Roman" pitchFamily="18" charset="0"/>
                <a:cs typeface="Times New Roman" pitchFamily="18" charset="0"/>
              </a:rPr>
              <a:t>the TM runs for ever or says no.</a:t>
            </a:r>
          </a:p>
          <a:p>
            <a:pPr lvl="2">
              <a:spcBef>
                <a:spcPct val="0"/>
              </a:spcBef>
              <a:buFont typeface="Arial" charset="0"/>
              <a:buChar char="•"/>
            </a:pPr>
            <a:r>
              <a:rPr lang="en-US" altLang="en-US">
                <a:latin typeface="Times New Roman" pitchFamily="18" charset="0"/>
                <a:cs typeface="Times New Roman" pitchFamily="18" charset="0"/>
              </a:rPr>
              <a:t>the grammar fails to generates the input</a:t>
            </a:r>
          </a:p>
          <a:p>
            <a:pPr lvl="3">
              <a:spcBef>
                <a:spcPct val="0"/>
              </a:spcBef>
            </a:pPr>
            <a:r>
              <a:rPr lang="en-US" altLang="en-US" sz="2800">
                <a:latin typeface="Times New Roman" pitchFamily="18" charset="0"/>
                <a:cs typeface="Times New Roman" pitchFamily="18" charset="0"/>
              </a:rPr>
              <a:t>gets to a nonterminal </a:t>
            </a:r>
            <a:r>
              <a:rPr lang="en-US" altLang="en-US" sz="2800" i="1">
                <a:solidFill>
                  <a:schemeClr val="accent2"/>
                </a:solidFill>
                <a:latin typeface="Times New Roman" pitchFamily="18" charset="0"/>
                <a:cs typeface="Times New Roman" pitchFamily="18" charset="0"/>
              </a:rPr>
              <a:t>Q</a:t>
            </a:r>
            <a:r>
              <a:rPr lang="en-US" altLang="en-US" sz="2800" i="1" baseline="-25000">
                <a:solidFill>
                  <a:schemeClr val="accent2"/>
                </a:solidFill>
                <a:latin typeface="Times New Roman" pitchFamily="18" charset="0"/>
                <a:cs typeface="Times New Roman" pitchFamily="18" charset="0"/>
              </a:rPr>
              <a:t>no</a:t>
            </a:r>
            <a:r>
              <a:rPr lang="en-US" altLang="en-US" sz="2800">
                <a:latin typeface="Times New Roman" pitchFamily="18" charset="0"/>
                <a:cs typeface="Times New Roman" pitchFamily="18" charset="0"/>
              </a:rPr>
              <a:t> with no rule</a:t>
            </a:r>
          </a:p>
          <a:p>
            <a:pPr lvl="3">
              <a:spcBef>
                <a:spcPct val="0"/>
              </a:spcBef>
            </a:pPr>
            <a:r>
              <a:rPr lang="en-US" altLang="en-US" sz="2800">
                <a:latin typeface="Times New Roman" pitchFamily="18" charset="0"/>
                <a:cs typeface="Times New Roman" pitchFamily="18" charset="0"/>
              </a:rPr>
              <a:t>or never stops derivation.</a:t>
            </a:r>
          </a:p>
        </p:txBody>
      </p:sp>
      <p:sp>
        <p:nvSpPr>
          <p:cNvPr id="11" name="Rectangle 9"/>
          <p:cNvSpPr>
            <a:spLocks noChangeArrowheads="1"/>
          </p:cNvSpPr>
          <p:nvPr/>
        </p:nvSpPr>
        <p:spPr bwMode="auto">
          <a:xfrm>
            <a:off x="4572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Grammar to </a:t>
            </a:r>
            <a:r>
              <a:rPr lang="en-US" sz="3600" b="1" dirty="0">
                <a:solidFill>
                  <a:schemeClr val="tx2"/>
                </a:solidFill>
                <a:effectLst>
                  <a:outerShdw blurRad="38100" dist="38100" dir="2700000" algn="tl">
                    <a:srgbClr val="000000"/>
                  </a:outerShdw>
                </a:effectLst>
                <a:latin typeface="Arial Rounded MT Bold" pitchFamily="34" charset="0"/>
                <a:cs typeface="+mn-cs"/>
              </a:rPr>
              <a:t>Java</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24">
                                            <p:txEl>
                                              <p:pRg st="0" end="0"/>
                                            </p:txEl>
                                          </p:spTgt>
                                        </p:tgtEl>
                                        <p:attrNameLst>
                                          <p:attrName>style.visibility</p:attrName>
                                        </p:attrNameLst>
                                      </p:cBhvr>
                                      <p:to>
                                        <p:strVal val="visible"/>
                                      </p:to>
                                    </p:set>
                                    <p:anim calcmode="lin" valueType="num">
                                      <p:cBhvr additive="base">
                                        <p:cTn id="13" dur="500" fill="hold"/>
                                        <p:tgtEl>
                                          <p:spTgt spid="24">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24">
                                            <p:txEl>
                                              <p:pRg st="1" end="1"/>
                                            </p:txEl>
                                          </p:spTgt>
                                        </p:tgtEl>
                                        <p:attrNameLst>
                                          <p:attrName>style.visibility</p:attrName>
                                        </p:attrNameLst>
                                      </p:cBhvr>
                                      <p:to>
                                        <p:strVal val="visible"/>
                                      </p:to>
                                    </p:set>
                                    <p:anim calcmode="lin" valueType="num">
                                      <p:cBhvr additive="base">
                                        <p:cTn id="19" dur="500" fill="hold"/>
                                        <p:tgtEl>
                                          <p:spTgt spid="24">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25">
                                            <p:txEl>
                                              <p:pRg st="0" end="0"/>
                                            </p:txEl>
                                          </p:spTgt>
                                        </p:tgtEl>
                                        <p:attrNameLst>
                                          <p:attrName>style.visibility</p:attrName>
                                        </p:attrNameLst>
                                      </p:cBhvr>
                                      <p:to>
                                        <p:strVal val="visible"/>
                                      </p:to>
                                    </p:set>
                                    <p:anim calcmode="lin" valueType="num">
                                      <p:cBhvr additive="base">
                                        <p:cTn id="25" dur="500" fill="hold"/>
                                        <p:tgtEl>
                                          <p:spTgt spid="25">
                                            <p:txEl>
                                              <p:pRg st="0" end="0"/>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2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nodeType="clickEffect">
                                  <p:stCondLst>
                                    <p:cond delay="0"/>
                                  </p:stCondLst>
                                  <p:childTnLst>
                                    <p:set>
                                      <p:cBhvr>
                                        <p:cTn id="30" dur="1" fill="hold">
                                          <p:stCondLst>
                                            <p:cond delay="0"/>
                                          </p:stCondLst>
                                        </p:cTn>
                                        <p:tgtEl>
                                          <p:spTgt spid="25">
                                            <p:txEl>
                                              <p:pRg st="1" end="1"/>
                                            </p:txEl>
                                          </p:spTgt>
                                        </p:tgtEl>
                                        <p:attrNameLst>
                                          <p:attrName>style.visibility</p:attrName>
                                        </p:attrNameLst>
                                      </p:cBhvr>
                                      <p:to>
                                        <p:strVal val="visible"/>
                                      </p:to>
                                    </p:set>
                                    <p:anim calcmode="lin" valueType="num">
                                      <p:cBhvr additive="base">
                                        <p:cTn id="31" dur="500" fill="hold"/>
                                        <p:tgtEl>
                                          <p:spTgt spid="25">
                                            <p:txEl>
                                              <p:pRg st="1" end="1"/>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2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nodeType="clickEffect">
                                  <p:stCondLst>
                                    <p:cond delay="0"/>
                                  </p:stCondLst>
                                  <p:childTnLst>
                                    <p:set>
                                      <p:cBhvr>
                                        <p:cTn id="36" dur="1" fill="hold">
                                          <p:stCondLst>
                                            <p:cond delay="0"/>
                                          </p:stCondLst>
                                        </p:cTn>
                                        <p:tgtEl>
                                          <p:spTgt spid="25">
                                            <p:txEl>
                                              <p:pRg st="2" end="2"/>
                                            </p:txEl>
                                          </p:spTgt>
                                        </p:tgtEl>
                                        <p:attrNameLst>
                                          <p:attrName>style.visibility</p:attrName>
                                        </p:attrNameLst>
                                      </p:cBhvr>
                                      <p:to>
                                        <p:strVal val="visible"/>
                                      </p:to>
                                    </p:set>
                                    <p:anim calcmode="lin" valueType="num">
                                      <p:cBhvr additive="base">
                                        <p:cTn id="37" dur="500" fill="hold"/>
                                        <p:tgtEl>
                                          <p:spTgt spid="25">
                                            <p:txEl>
                                              <p:pRg st="2" end="2"/>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2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nodeType="clickEffect">
                                  <p:stCondLst>
                                    <p:cond delay="0"/>
                                  </p:stCondLst>
                                  <p:childTnLst>
                                    <p:set>
                                      <p:cBhvr>
                                        <p:cTn id="42" dur="1" fill="hold">
                                          <p:stCondLst>
                                            <p:cond delay="0"/>
                                          </p:stCondLst>
                                        </p:cTn>
                                        <p:tgtEl>
                                          <p:spTgt spid="25">
                                            <p:txEl>
                                              <p:pRg st="3" end="3"/>
                                            </p:txEl>
                                          </p:spTgt>
                                        </p:tgtEl>
                                        <p:attrNameLst>
                                          <p:attrName>style.visibility</p:attrName>
                                        </p:attrNameLst>
                                      </p:cBhvr>
                                      <p:to>
                                        <p:strVal val="visible"/>
                                      </p:to>
                                    </p:set>
                                    <p:anim calcmode="lin" valueType="num">
                                      <p:cBhvr additive="base">
                                        <p:cTn id="43" dur="500" fill="hold"/>
                                        <p:tgtEl>
                                          <p:spTgt spid="25">
                                            <p:txEl>
                                              <p:pRg st="3" end="3"/>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25">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nodeType="clickEffect">
                                  <p:stCondLst>
                                    <p:cond delay="0"/>
                                  </p:stCondLst>
                                  <p:childTnLst>
                                    <p:set>
                                      <p:cBhvr>
                                        <p:cTn id="48" dur="1" fill="hold">
                                          <p:stCondLst>
                                            <p:cond delay="0"/>
                                          </p:stCondLst>
                                        </p:cTn>
                                        <p:tgtEl>
                                          <p:spTgt spid="25">
                                            <p:txEl>
                                              <p:pRg st="4" end="4"/>
                                            </p:txEl>
                                          </p:spTgt>
                                        </p:tgtEl>
                                        <p:attrNameLst>
                                          <p:attrName>style.visibility</p:attrName>
                                        </p:attrNameLst>
                                      </p:cBhvr>
                                      <p:to>
                                        <p:strVal val="visible"/>
                                      </p:to>
                                    </p:set>
                                    <p:anim calcmode="lin" valueType="num">
                                      <p:cBhvr additive="base">
                                        <p:cTn id="49" dur="500" fill="hold"/>
                                        <p:tgtEl>
                                          <p:spTgt spid="25">
                                            <p:txEl>
                                              <p:pRg st="4" end="4"/>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25">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nodeType="clickEffect">
                                  <p:stCondLst>
                                    <p:cond delay="0"/>
                                  </p:stCondLst>
                                  <p:childTnLst>
                                    <p:set>
                                      <p:cBhvr>
                                        <p:cTn id="54" dur="1" fill="hold">
                                          <p:stCondLst>
                                            <p:cond delay="0"/>
                                          </p:stCondLst>
                                        </p:cTn>
                                        <p:tgtEl>
                                          <p:spTgt spid="25">
                                            <p:txEl>
                                              <p:pRg st="5" end="5"/>
                                            </p:txEl>
                                          </p:spTgt>
                                        </p:tgtEl>
                                        <p:attrNameLst>
                                          <p:attrName>style.visibility</p:attrName>
                                        </p:attrNameLst>
                                      </p:cBhvr>
                                      <p:to>
                                        <p:strVal val="visible"/>
                                      </p:to>
                                    </p:set>
                                    <p:anim calcmode="lin" valueType="num">
                                      <p:cBhvr additive="base">
                                        <p:cTn id="55" dur="500" fill="hold"/>
                                        <p:tgtEl>
                                          <p:spTgt spid="25">
                                            <p:txEl>
                                              <p:pRg st="5" end="5"/>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25">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nodeType="clickEffect">
                                  <p:stCondLst>
                                    <p:cond delay="0"/>
                                  </p:stCondLst>
                                  <p:childTnLst>
                                    <p:set>
                                      <p:cBhvr>
                                        <p:cTn id="60" dur="1" fill="hold">
                                          <p:stCondLst>
                                            <p:cond delay="0"/>
                                          </p:stCondLst>
                                        </p:cTn>
                                        <p:tgtEl>
                                          <p:spTgt spid="25">
                                            <p:txEl>
                                              <p:pRg st="6" end="6"/>
                                            </p:txEl>
                                          </p:spTgt>
                                        </p:tgtEl>
                                        <p:attrNameLst>
                                          <p:attrName>style.visibility</p:attrName>
                                        </p:attrNameLst>
                                      </p:cBhvr>
                                      <p:to>
                                        <p:strVal val="visible"/>
                                      </p:to>
                                    </p:set>
                                    <p:anim calcmode="lin" valueType="num">
                                      <p:cBhvr additive="base">
                                        <p:cTn id="61" dur="500" fill="hold"/>
                                        <p:tgtEl>
                                          <p:spTgt spid="25">
                                            <p:txEl>
                                              <p:pRg st="6" end="6"/>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25">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nodeType="clickEffect">
                                  <p:stCondLst>
                                    <p:cond delay="0"/>
                                  </p:stCondLst>
                                  <p:childTnLst>
                                    <p:set>
                                      <p:cBhvr>
                                        <p:cTn id="66" dur="1" fill="hold">
                                          <p:stCondLst>
                                            <p:cond delay="0"/>
                                          </p:stCondLst>
                                        </p:cTn>
                                        <p:tgtEl>
                                          <p:spTgt spid="25">
                                            <p:txEl>
                                              <p:pRg st="7" end="7"/>
                                            </p:txEl>
                                          </p:spTgt>
                                        </p:tgtEl>
                                        <p:attrNameLst>
                                          <p:attrName>style.visibility</p:attrName>
                                        </p:attrNameLst>
                                      </p:cBhvr>
                                      <p:to>
                                        <p:strVal val="visible"/>
                                      </p:to>
                                    </p:set>
                                    <p:anim calcmode="lin" valueType="num">
                                      <p:cBhvr additive="base">
                                        <p:cTn id="67" dur="500" fill="hold"/>
                                        <p:tgtEl>
                                          <p:spTgt spid="25">
                                            <p:txEl>
                                              <p:pRg st="7" end="7"/>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25">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8" fill="hold" nodeType="clickEffect">
                                  <p:stCondLst>
                                    <p:cond delay="0"/>
                                  </p:stCondLst>
                                  <p:childTnLst>
                                    <p:set>
                                      <p:cBhvr>
                                        <p:cTn id="72" dur="1" fill="hold">
                                          <p:stCondLst>
                                            <p:cond delay="0"/>
                                          </p:stCondLst>
                                        </p:cTn>
                                        <p:tgtEl>
                                          <p:spTgt spid="25">
                                            <p:txEl>
                                              <p:pRg st="8" end="8"/>
                                            </p:txEl>
                                          </p:spTgt>
                                        </p:tgtEl>
                                        <p:attrNameLst>
                                          <p:attrName>style.visibility</p:attrName>
                                        </p:attrNameLst>
                                      </p:cBhvr>
                                      <p:to>
                                        <p:strVal val="visible"/>
                                      </p:to>
                                    </p:set>
                                    <p:anim calcmode="lin" valueType="num">
                                      <p:cBhvr additive="base">
                                        <p:cTn id="73" dur="500" fill="hold"/>
                                        <p:tgtEl>
                                          <p:spTgt spid="25">
                                            <p:txEl>
                                              <p:pRg st="8" end="8"/>
                                            </p:txEl>
                                          </p:spTgt>
                                        </p:tgtEl>
                                        <p:attrNameLst>
                                          <p:attrName>ppt_x</p:attrName>
                                        </p:attrNameLst>
                                      </p:cBhvr>
                                      <p:tavLst>
                                        <p:tav tm="0">
                                          <p:val>
                                            <p:strVal val="0-#ppt_w/2"/>
                                          </p:val>
                                        </p:tav>
                                        <p:tav tm="100000">
                                          <p:val>
                                            <p:strVal val="#ppt_x"/>
                                          </p:val>
                                        </p:tav>
                                      </p:tavLst>
                                    </p:anim>
                                    <p:anim calcmode="lin" valueType="num">
                                      <p:cBhvr additive="base">
                                        <p:cTn id="74" dur="500" fill="hold"/>
                                        <p:tgtEl>
                                          <p:spTgt spid="25">
                                            <p:txEl>
                                              <p:pRg st="8" end="8"/>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9634"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Primitive </a:t>
            </a:r>
            <a:r>
              <a:rPr lang="en-US" sz="3600" b="1" dirty="0">
                <a:solidFill>
                  <a:schemeClr val="tx2"/>
                </a:solidFill>
                <a:effectLst>
                  <a:outerShdw blurRad="38100" dist="38100" dir="2700000" algn="tl">
                    <a:srgbClr val="000000"/>
                  </a:outerShdw>
                </a:effectLst>
                <a:latin typeface="Arial Rounded MT Bold" pitchFamily="34" charset="0"/>
                <a:cs typeface="+mn-cs"/>
              </a:rPr>
              <a:t>Recursive</a:t>
            </a:r>
          </a:p>
        </p:txBody>
      </p:sp>
      <p:sp>
        <p:nvSpPr>
          <p:cNvPr id="1349635" name="Text Box 3"/>
          <p:cNvSpPr txBox="1">
            <a:spLocks noChangeArrowheads="1"/>
          </p:cNvSpPr>
          <p:nvPr/>
        </p:nvSpPr>
        <p:spPr bwMode="auto">
          <a:xfrm>
            <a:off x="228600" y="609600"/>
            <a:ext cx="8915400" cy="1373188"/>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f</a:t>
            </a:r>
            <a:r>
              <a:rPr lang="en-US" dirty="0">
                <a:effectLst>
                  <a:outerShdw blurRad="38100" dist="38100" dir="2700000" algn="tl">
                    <a:srgbClr val="000000"/>
                  </a:outerShdw>
                </a:effectLst>
                <a:cs typeface="+mn-cs"/>
              </a:rPr>
              <a:t> is defined from </a:t>
            </a:r>
            <a:r>
              <a:rPr lang="en-US" i="1" dirty="0">
                <a:solidFill>
                  <a:schemeClr val="accent2"/>
                </a:solidFill>
                <a:effectLst>
                  <a:outerShdw blurRad="38100" dist="38100" dir="2700000" algn="tl">
                    <a:srgbClr val="000000"/>
                  </a:outerShdw>
                </a:effectLst>
                <a:cs typeface="+mn-cs"/>
              </a:rPr>
              <a:t>g</a:t>
            </a:r>
            <a:r>
              <a:rPr lang="en-US" dirty="0">
                <a:effectLst>
                  <a:outerShdw blurRad="38100" dist="38100" dir="2700000" algn="tl">
                    <a:srgbClr val="000000"/>
                  </a:outerShdw>
                </a:effectLst>
                <a:cs typeface="+mn-cs"/>
              </a:rPr>
              <a:t> &amp;</a:t>
            </a:r>
            <a:r>
              <a:rPr lang="en-US" i="1" dirty="0">
                <a:solidFill>
                  <a:schemeClr val="accent2"/>
                </a:solidFill>
                <a:effectLst>
                  <a:outerShdw blurRad="38100" dist="38100" dir="2700000" algn="tl">
                    <a:srgbClr val="000000"/>
                  </a:outerShdw>
                </a:effectLst>
                <a:cs typeface="+mn-cs"/>
              </a:rPr>
              <a:t> h</a:t>
            </a:r>
            <a:r>
              <a:rPr lang="en-US" dirty="0">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by primitive </a:t>
            </a:r>
            <a:r>
              <a:rPr lang="en-US" dirty="0">
                <a:effectLst>
                  <a:outerShdw blurRad="38100" dist="38100" dir="2700000" algn="tl">
                    <a:srgbClr val="000000"/>
                  </a:outerShdw>
                </a:effectLst>
                <a:cs typeface="+mn-cs"/>
              </a:rPr>
              <a:t>recursion if</a:t>
            </a:r>
          </a:p>
          <a:p>
            <a:pPr eaLnBrk="0" hangingPunct="0">
              <a:buFontTx/>
              <a:buChar char="•"/>
              <a:defRPr/>
            </a:pPr>
            <a:r>
              <a:rPr lang="en-US" i="1" dirty="0">
                <a:solidFill>
                  <a:schemeClr val="accent2"/>
                </a:solidFill>
                <a:effectLst>
                  <a:outerShdw blurRad="38100" dist="38100" dir="2700000" algn="tl">
                    <a:srgbClr val="000000"/>
                  </a:outerShdw>
                </a:effectLst>
                <a:cs typeface="+mn-cs"/>
              </a:rPr>
              <a:t>f(</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 = h(</a:t>
            </a:r>
            <a:r>
              <a:rPr lang="en-US" i="1" dirty="0" err="1">
                <a:solidFill>
                  <a:schemeClr val="accent2"/>
                </a:solidFill>
                <a:effectLst>
                  <a:outerShdw blurRad="38100" dist="38100" dir="2700000" algn="tl">
                    <a:srgbClr val="000000"/>
                  </a:outerShdw>
                </a:effectLst>
                <a:cs typeface="+mn-cs"/>
              </a:rPr>
              <a:t>x,y-1,f</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-1))</a:t>
            </a:r>
          </a:p>
          <a:p>
            <a:pPr eaLnBrk="0" hangingPunct="0">
              <a:buFontTx/>
              <a:buChar char="•"/>
              <a:defRPr/>
            </a:pPr>
            <a:r>
              <a:rPr lang="en-US" i="1" dirty="0">
                <a:solidFill>
                  <a:schemeClr val="accent2"/>
                </a:solidFill>
                <a:effectLst>
                  <a:outerShdw blurRad="38100" dist="38100" dir="2700000" algn="tl">
                    <a:srgbClr val="000000"/>
                  </a:outerShdw>
                </a:effectLst>
                <a:cs typeface="+mn-cs"/>
              </a:rPr>
              <a:t>f(</a:t>
            </a:r>
            <a:r>
              <a:rPr lang="en-US" i="1" dirty="0" err="1">
                <a:solidFill>
                  <a:schemeClr val="accent2"/>
                </a:solidFill>
                <a:effectLst>
                  <a:outerShdw blurRad="38100" dist="38100" dir="2700000" algn="tl">
                    <a:srgbClr val="000000"/>
                  </a:outerShdw>
                </a:effectLst>
                <a:cs typeface="+mn-cs"/>
              </a:rPr>
              <a:t>x,0</a:t>
            </a:r>
            <a:r>
              <a:rPr lang="en-US" i="1" dirty="0">
                <a:solidFill>
                  <a:schemeClr val="accent2"/>
                </a:solidFill>
                <a:effectLst>
                  <a:outerShdw blurRad="38100" dist="38100" dir="2700000" algn="tl">
                    <a:srgbClr val="000000"/>
                  </a:outerShdw>
                </a:effectLst>
                <a:cs typeface="+mn-cs"/>
              </a:rPr>
              <a:t>) = g(x)</a:t>
            </a:r>
          </a:p>
        </p:txBody>
      </p:sp>
      <p:sp>
        <p:nvSpPr>
          <p:cNvPr id="1349636" name="Text Box 4"/>
          <p:cNvSpPr txBox="1">
            <a:spLocks noChangeArrowheads="1"/>
          </p:cNvSpPr>
          <p:nvPr/>
        </p:nvSpPr>
        <p:spPr bwMode="auto">
          <a:xfrm>
            <a:off x="152400" y="2133600"/>
            <a:ext cx="8915400" cy="519113"/>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Examples:</a:t>
            </a:r>
            <a:endParaRPr lang="en-US" i="1">
              <a:solidFill>
                <a:schemeClr val="accent2"/>
              </a:solidFill>
              <a:effectLst>
                <a:outerShdw blurRad="38100" dist="38100" dir="2700000" algn="tl">
                  <a:srgbClr val="000000"/>
                </a:outerShdw>
              </a:effectLst>
              <a:cs typeface="+mn-cs"/>
            </a:endParaRPr>
          </a:p>
        </p:txBody>
      </p:sp>
      <p:sp>
        <p:nvSpPr>
          <p:cNvPr id="1349646" name="Text Box 14"/>
          <p:cNvSpPr txBox="1">
            <a:spLocks noChangeArrowheads="1"/>
          </p:cNvSpPr>
          <p:nvPr/>
        </p:nvSpPr>
        <p:spPr bwMode="auto">
          <a:xfrm>
            <a:off x="0" y="2819400"/>
            <a:ext cx="3124200" cy="523875"/>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Predecessor(y) </a:t>
            </a:r>
          </a:p>
        </p:txBody>
      </p:sp>
      <p:sp>
        <p:nvSpPr>
          <p:cNvPr id="10" name="Text Box 7"/>
          <p:cNvSpPr txBox="1">
            <a:spLocks noChangeArrowheads="1"/>
          </p:cNvSpPr>
          <p:nvPr/>
        </p:nvSpPr>
        <p:spPr bwMode="auto">
          <a:xfrm>
            <a:off x="4741863" y="3290888"/>
            <a:ext cx="4953000" cy="519112"/>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Get </a:t>
            </a:r>
            <a:r>
              <a:rPr lang="en-US" dirty="0">
                <a:effectLst>
                  <a:outerShdw blurRad="38100" dist="38100" dir="2700000" algn="tl">
                    <a:srgbClr val="000000"/>
                  </a:outerShdw>
                </a:effectLst>
                <a:cs typeface="+mn-cs"/>
              </a:rPr>
              <a:t>help from your friend.</a:t>
            </a:r>
            <a:endParaRPr lang="en-US" i="1" dirty="0">
              <a:solidFill>
                <a:schemeClr val="accent2"/>
              </a:solidFill>
              <a:effectLst>
                <a:outerShdw blurRad="38100" dist="38100" dir="2700000" algn="tl">
                  <a:srgbClr val="000000"/>
                </a:outerShdw>
              </a:effectLst>
              <a:cs typeface="+mn-cs"/>
            </a:endParaRPr>
          </a:p>
        </p:txBody>
      </p:sp>
      <p:sp>
        <p:nvSpPr>
          <p:cNvPr id="11" name="Text Box 8"/>
          <p:cNvSpPr txBox="1">
            <a:spLocks noChangeArrowheads="1"/>
          </p:cNvSpPr>
          <p:nvPr/>
        </p:nvSpPr>
        <p:spPr bwMode="auto">
          <a:xfrm>
            <a:off x="4800600" y="3733800"/>
            <a:ext cx="4953000" cy="519113"/>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My solution </a:t>
            </a:r>
            <a:r>
              <a:rPr lang="en-US" dirty="0">
                <a:effectLst>
                  <a:outerShdw blurRad="38100" dist="38100" dir="2700000" algn="tl">
                    <a:srgbClr val="000000"/>
                  </a:outerShdw>
                </a:effectLst>
                <a:cs typeface="+mn-cs"/>
              </a:rPr>
              <a:t>from his.</a:t>
            </a:r>
            <a:endParaRPr lang="en-US" i="1" dirty="0">
              <a:solidFill>
                <a:schemeClr val="accent2"/>
              </a:solidFill>
              <a:effectLst>
                <a:outerShdw blurRad="38100" dist="38100" dir="2700000" algn="tl">
                  <a:srgbClr val="000000"/>
                </a:outerShdw>
              </a:effectLst>
              <a:cs typeface="+mn-cs"/>
            </a:endParaRPr>
          </a:p>
        </p:txBody>
      </p:sp>
      <p:sp>
        <p:nvSpPr>
          <p:cNvPr id="12" name="Text Box 9"/>
          <p:cNvSpPr txBox="1">
            <a:spLocks noChangeArrowheads="1"/>
          </p:cNvSpPr>
          <p:nvPr/>
        </p:nvSpPr>
        <p:spPr bwMode="auto">
          <a:xfrm>
            <a:off x="3886200" y="3290888"/>
            <a:ext cx="1066800" cy="519112"/>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+1</a:t>
            </a:r>
          </a:p>
        </p:txBody>
      </p:sp>
      <p:grpSp>
        <p:nvGrpSpPr>
          <p:cNvPr id="29705" name="Group 9"/>
          <p:cNvGrpSpPr>
            <a:grpSpLocks/>
          </p:cNvGrpSpPr>
          <p:nvPr/>
        </p:nvGrpSpPr>
        <p:grpSpPr bwMode="auto">
          <a:xfrm rot="1879476" flipH="1">
            <a:off x="7861300" y="1660525"/>
            <a:ext cx="1282700" cy="1692275"/>
            <a:chOff x="2065" y="1551"/>
            <a:chExt cx="1628" cy="1988"/>
          </a:xfrm>
        </p:grpSpPr>
        <p:sp>
          <p:nvSpPr>
            <p:cNvPr id="19" name="Freeform 10"/>
            <p:cNvSpPr>
              <a:spLocks/>
            </p:cNvSpPr>
            <p:nvPr/>
          </p:nvSpPr>
          <p:spPr bwMode="auto">
            <a:xfrm>
              <a:off x="2781" y="1976"/>
              <a:ext cx="330" cy="336"/>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0" name="Freeform 11"/>
            <p:cNvSpPr>
              <a:spLocks/>
            </p:cNvSpPr>
            <p:nvPr/>
          </p:nvSpPr>
          <p:spPr bwMode="auto">
            <a:xfrm>
              <a:off x="2813" y="1930"/>
              <a:ext cx="304" cy="131"/>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1" name="Freeform 12"/>
            <p:cNvSpPr>
              <a:spLocks/>
            </p:cNvSpPr>
            <p:nvPr/>
          </p:nvSpPr>
          <p:spPr bwMode="auto">
            <a:xfrm>
              <a:off x="2889" y="1838"/>
              <a:ext cx="516" cy="634"/>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2" name="Freeform 13"/>
            <p:cNvSpPr>
              <a:spLocks/>
            </p:cNvSpPr>
            <p:nvPr/>
          </p:nvSpPr>
          <p:spPr bwMode="auto">
            <a:xfrm>
              <a:off x="3192" y="2045"/>
              <a:ext cx="44" cy="88"/>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3" name="Freeform 14"/>
            <p:cNvSpPr>
              <a:spLocks/>
            </p:cNvSpPr>
            <p:nvPr/>
          </p:nvSpPr>
          <p:spPr bwMode="auto">
            <a:xfrm>
              <a:off x="3158" y="1562"/>
              <a:ext cx="544" cy="453"/>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4" name="Freeform 15"/>
            <p:cNvSpPr>
              <a:spLocks/>
            </p:cNvSpPr>
            <p:nvPr/>
          </p:nvSpPr>
          <p:spPr bwMode="auto">
            <a:xfrm>
              <a:off x="3156" y="2056"/>
              <a:ext cx="24" cy="91"/>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5" name="Freeform 16"/>
            <p:cNvSpPr>
              <a:spLocks/>
            </p:cNvSpPr>
            <p:nvPr/>
          </p:nvSpPr>
          <p:spPr bwMode="auto">
            <a:xfrm>
              <a:off x="3140" y="1810"/>
              <a:ext cx="18" cy="91"/>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6" name="Freeform 17"/>
            <p:cNvSpPr>
              <a:spLocks/>
            </p:cNvSpPr>
            <p:nvPr/>
          </p:nvSpPr>
          <p:spPr bwMode="auto">
            <a:xfrm>
              <a:off x="3056" y="1831"/>
              <a:ext cx="89" cy="75"/>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7" name="Freeform 18"/>
            <p:cNvSpPr>
              <a:spLocks/>
            </p:cNvSpPr>
            <p:nvPr/>
          </p:nvSpPr>
          <p:spPr bwMode="auto">
            <a:xfrm>
              <a:off x="2472" y="1825"/>
              <a:ext cx="411" cy="668"/>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8" name="Freeform 19"/>
            <p:cNvSpPr>
              <a:spLocks/>
            </p:cNvSpPr>
            <p:nvPr/>
          </p:nvSpPr>
          <p:spPr bwMode="auto">
            <a:xfrm>
              <a:off x="2519" y="1543"/>
              <a:ext cx="363" cy="395"/>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9" name="Freeform 20"/>
            <p:cNvSpPr>
              <a:spLocks/>
            </p:cNvSpPr>
            <p:nvPr/>
          </p:nvSpPr>
          <p:spPr bwMode="auto">
            <a:xfrm>
              <a:off x="2906" y="1821"/>
              <a:ext cx="91" cy="76"/>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0" name="Freeform 21"/>
            <p:cNvSpPr>
              <a:spLocks/>
            </p:cNvSpPr>
            <p:nvPr/>
          </p:nvSpPr>
          <p:spPr bwMode="auto">
            <a:xfrm flipH="1">
              <a:off x="2880" y="1779"/>
              <a:ext cx="26" cy="91"/>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1" name="Freeform 22"/>
            <p:cNvSpPr>
              <a:spLocks/>
            </p:cNvSpPr>
            <p:nvPr/>
          </p:nvSpPr>
          <p:spPr bwMode="auto">
            <a:xfrm>
              <a:off x="2676" y="1959"/>
              <a:ext cx="81" cy="67"/>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2" name="Freeform 23"/>
            <p:cNvSpPr>
              <a:spLocks/>
            </p:cNvSpPr>
            <p:nvPr/>
          </p:nvSpPr>
          <p:spPr bwMode="auto">
            <a:xfrm>
              <a:off x="2732" y="1999"/>
              <a:ext cx="83"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3" name="Freeform 24"/>
            <p:cNvSpPr>
              <a:spLocks/>
            </p:cNvSpPr>
            <p:nvPr/>
          </p:nvSpPr>
          <p:spPr bwMode="auto">
            <a:xfrm>
              <a:off x="2628" y="2365"/>
              <a:ext cx="324"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4" name="Freeform 25"/>
            <p:cNvSpPr>
              <a:spLocks/>
            </p:cNvSpPr>
            <p:nvPr/>
          </p:nvSpPr>
          <p:spPr bwMode="auto">
            <a:xfrm>
              <a:off x="2611" y="2858"/>
              <a:ext cx="371" cy="679"/>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5" name="Freeform 26"/>
            <p:cNvSpPr>
              <a:spLocks/>
            </p:cNvSpPr>
            <p:nvPr/>
          </p:nvSpPr>
          <p:spPr bwMode="auto">
            <a:xfrm>
              <a:off x="2074" y="2761"/>
              <a:ext cx="693" cy="360"/>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8" name="Rounded Rectangular Callout 17"/>
          <p:cNvSpPr>
            <a:spLocks noChangeArrowheads="1"/>
          </p:cNvSpPr>
          <p:nvPr/>
        </p:nvSpPr>
        <p:spPr bwMode="auto">
          <a:xfrm>
            <a:off x="2251075" y="1524000"/>
            <a:ext cx="5943600" cy="1868488"/>
          </a:xfrm>
          <a:prstGeom prst="wedgeRoundRectCallout">
            <a:avLst>
              <a:gd name="adj1" fmla="val 53792"/>
              <a:gd name="adj2" fmla="val -11116"/>
              <a:gd name="adj3" fmla="val 16667"/>
            </a:avLst>
          </a:prstGeom>
          <a:noFill/>
          <a:ln w="25400" cap="sq" algn="ctr">
            <a:solidFill>
              <a:schemeClr val="hlink"/>
            </a:solidFill>
            <a:round/>
            <a:headEnd/>
            <a:tailEnd/>
          </a:ln>
        </p:spPr>
        <p:txBody>
          <a:bodyPr lIns="0" tIns="0" rIns="0" bIns="0">
            <a:spAutoFit/>
          </a:bodyPr>
          <a:lstStyle/>
          <a:p>
            <a:pPr algn="ctr" eaLnBrk="0" hangingPunct="0">
              <a:defRPr/>
            </a:pPr>
            <a:r>
              <a:rPr lang="en-CA">
                <a:effectLst>
                  <a:outerShdw blurRad="38100" dist="38100" dir="2700000" algn="tl">
                    <a:srgbClr val="000000"/>
                  </a:outerShdw>
                </a:effectLst>
                <a:cs typeface="+mn-cs"/>
              </a:rPr>
              <a:t>This does not make anything </a:t>
            </a:r>
            <a:r>
              <a:rPr lang="en-CA" dirty="0">
                <a:effectLst>
                  <a:outerShdw blurRad="38100" dist="38100" dir="2700000" algn="tl">
                    <a:srgbClr val="000000"/>
                  </a:outerShdw>
                </a:effectLst>
                <a:cs typeface="+mn-cs"/>
              </a:rPr>
              <a:t>smaller, </a:t>
            </a:r>
            <a:r>
              <a:rPr lang="en-CA">
                <a:effectLst>
                  <a:outerShdw blurRad="38100" dist="38100" dir="2700000" algn="tl">
                    <a:srgbClr val="000000"/>
                  </a:outerShdw>
                </a:effectLst>
                <a:cs typeface="+mn-cs"/>
              </a:rPr>
              <a:t/>
            </a:r>
            <a:br>
              <a:rPr lang="en-CA">
                <a:effectLst>
                  <a:outerShdw blurRad="38100" dist="38100" dir="2700000" algn="tl">
                    <a:srgbClr val="000000"/>
                  </a:outerShdw>
                </a:effectLst>
                <a:cs typeface="+mn-cs"/>
              </a:rPr>
            </a:br>
            <a:r>
              <a:rPr lang="en-CA">
                <a:effectLst>
                  <a:outerShdw blurRad="38100" dist="38100" dir="2700000" algn="tl">
                    <a:srgbClr val="000000"/>
                  </a:outerShdw>
                </a:effectLst>
                <a:cs typeface="+mn-cs"/>
              </a:rPr>
              <a:t>but defers to its friend to makes something </a:t>
            </a:r>
            <a:r>
              <a:rPr lang="en-CA" dirty="0">
                <a:effectLst>
                  <a:outerShdw blurRad="38100" dist="38100" dir="2700000" algn="tl">
                    <a:srgbClr val="000000"/>
                  </a:outerShdw>
                </a:effectLst>
                <a:cs typeface="+mn-cs"/>
              </a:rPr>
              <a:t>else smaller.</a:t>
            </a:r>
            <a:r>
              <a:rPr lang="en-CA">
                <a:effectLst>
                  <a:outerShdw blurRad="38100" dist="38100" dir="2700000" algn="tl">
                    <a:srgbClr val="000000"/>
                  </a:outerShdw>
                </a:effectLst>
                <a:cs typeface="+mn-cs"/>
              </a:rPr>
              <a:t/>
            </a:r>
            <a:br>
              <a:rPr lang="en-CA">
                <a:effectLst>
                  <a:outerShdw blurRad="38100" dist="38100" dir="2700000" algn="tl">
                    <a:srgbClr val="000000"/>
                  </a:outerShdw>
                </a:effectLst>
                <a:cs typeface="+mn-cs"/>
              </a:rPr>
            </a:br>
            <a:r>
              <a:rPr lang="en-CA">
                <a:effectLst>
                  <a:outerShdw blurRad="38100" dist="38100" dir="2700000" algn="tl">
                    <a:srgbClr val="000000"/>
                  </a:outerShdw>
                </a:effectLst>
                <a:cs typeface="+mn-cs"/>
              </a:rPr>
              <a:t>What is the first thing to get </a:t>
            </a:r>
            <a:r>
              <a:rPr lang="en-CA" dirty="0">
                <a:effectLst>
                  <a:outerShdw blurRad="38100" dist="38100" dir="2700000" algn="tl">
                    <a:srgbClr val="000000"/>
                  </a:outerShdw>
                </a:effectLst>
                <a:cs typeface="+mn-cs"/>
              </a:rPr>
              <a:t>smaller?</a:t>
            </a:r>
          </a:p>
        </p:txBody>
      </p:sp>
      <p:pic>
        <p:nvPicPr>
          <p:cNvPr id="29707"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7200" y="5715000"/>
            <a:ext cx="1143000" cy="1033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pic>
        <p:nvPicPr>
          <p:cNvPr id="29708"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8200" y="6423025"/>
            <a:ext cx="228600" cy="206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sp>
        <p:nvSpPr>
          <p:cNvPr id="50" name="Text Box 14"/>
          <p:cNvSpPr txBox="1">
            <a:spLocks noChangeArrowheads="1"/>
          </p:cNvSpPr>
          <p:nvPr/>
        </p:nvSpPr>
        <p:spPr bwMode="auto">
          <a:xfrm>
            <a:off x="1143000" y="3276600"/>
            <a:ext cx="3352800" cy="523875"/>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 Predecessor(y-1)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1+#ppt_w/2"/>
                                          </p:val>
                                        </p:tav>
                                        <p:tav tm="100000">
                                          <p:val>
                                            <p:strVal val="#ppt_x"/>
                                          </p:val>
                                        </p:tav>
                                      </p:tavLst>
                                    </p:anim>
                                    <p:anim calcmode="lin" valueType="num">
                                      <p:cBhvr additive="base">
                                        <p:cTn id="8" dur="500" fill="hold"/>
                                        <p:tgtEl>
                                          <p:spTgt spid="1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7746" name="Group 2"/>
          <p:cNvGrpSpPr>
            <a:grpSpLocks/>
          </p:cNvGrpSpPr>
          <p:nvPr/>
        </p:nvGrpSpPr>
        <p:grpSpPr bwMode="auto">
          <a:xfrm>
            <a:off x="3810000" y="838200"/>
            <a:ext cx="5257800" cy="5918200"/>
            <a:chOff x="2400" y="528"/>
            <a:chExt cx="3312" cy="3728"/>
          </a:xfrm>
        </p:grpSpPr>
        <p:sp>
          <p:nvSpPr>
            <p:cNvPr id="1305603" name="Oval 3"/>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87755" name="Text Box 4"/>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rgbClr val="FF5050"/>
                  </a:solidFill>
                  <a:latin typeface="Times New Roman" pitchFamily="18" charset="0"/>
                </a:rPr>
                <a:t>Computable</a:t>
              </a:r>
            </a:p>
          </p:txBody>
        </p:sp>
      </p:grpSp>
      <p:grpSp>
        <p:nvGrpSpPr>
          <p:cNvPr id="287747" name="Group 21"/>
          <p:cNvGrpSpPr>
            <a:grpSpLocks/>
          </p:cNvGrpSpPr>
          <p:nvPr/>
        </p:nvGrpSpPr>
        <p:grpSpPr bwMode="auto">
          <a:xfrm>
            <a:off x="3902075" y="161925"/>
            <a:ext cx="5715000" cy="6727825"/>
            <a:chOff x="3901686" y="162580"/>
            <a:chExt cx="5715000" cy="6727483"/>
          </a:xfrm>
        </p:grpSpPr>
        <p:sp>
          <p:nvSpPr>
            <p:cNvPr id="19" name="Oval 3"/>
            <p:cNvSpPr>
              <a:spLocks noChangeArrowheads="1"/>
            </p:cNvSpPr>
            <p:nvPr/>
          </p:nvSpPr>
          <p:spPr bwMode="auto">
            <a:xfrm rot="1873939">
              <a:off x="3901686" y="362595"/>
              <a:ext cx="5715000" cy="6527468"/>
            </a:xfrm>
            <a:prstGeom prst="ellipse">
              <a:avLst/>
            </a:prstGeom>
            <a:noFill/>
            <a:ln w="38100" cap="sq">
              <a:solidFill>
                <a:srgbClr val="FF00FF"/>
              </a:solidFill>
              <a:round/>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1" name="Rectangle 20"/>
            <p:cNvSpPr/>
            <p:nvPr/>
          </p:nvSpPr>
          <p:spPr>
            <a:xfrm>
              <a:off x="7271949" y="162580"/>
              <a:ext cx="1795462" cy="523848"/>
            </a:xfrm>
            <a:prstGeom prst="rect">
              <a:avLst/>
            </a:prstGeom>
          </p:spPr>
          <p:txBody>
            <a:bodyPr wrap="none">
              <a:spAutoFit/>
            </a:bodyPr>
            <a:lstStyle/>
            <a:p>
              <a:pPr eaLnBrk="0" hangingPunct="0">
                <a:defRPr/>
              </a:pPr>
              <a:r>
                <a:rPr lang="en-US">
                  <a:solidFill>
                    <a:srgbClr val="FF00FF"/>
                  </a:solidFill>
                  <a:cs typeface="Times New Roman" pitchFamily="18" charset="0"/>
                </a:rPr>
                <a:t>Acceptable</a:t>
              </a:r>
              <a:endParaRPr lang="en-CA" dirty="0">
                <a:solidFill>
                  <a:srgbClr val="FF00FF"/>
                </a:solidFill>
                <a:effectLst>
                  <a:outerShdw blurRad="38100" dist="38100" dir="2700000" algn="tl">
                    <a:srgbClr val="000000">
                      <a:alpha val="43137"/>
                    </a:srgbClr>
                  </a:outerShdw>
                </a:effectLst>
                <a:cs typeface="+mn-cs"/>
              </a:endParaRPr>
            </a:p>
          </p:txBody>
        </p:sp>
      </p:grpSp>
      <p:sp>
        <p:nvSpPr>
          <p:cNvPr id="18" name="Rectangle 17"/>
          <p:cNvSpPr/>
          <p:nvPr/>
        </p:nvSpPr>
        <p:spPr>
          <a:xfrm>
            <a:off x="7924800" y="923925"/>
            <a:ext cx="1260475" cy="523875"/>
          </a:xfrm>
          <a:prstGeom prst="rect">
            <a:avLst/>
          </a:prstGeom>
        </p:spPr>
        <p:txBody>
          <a:bodyPr wrap="none">
            <a:spAutoFit/>
          </a:bodyPr>
          <a:lstStyle/>
          <a:p>
            <a:pPr eaLnBrk="0" hangingPunct="0">
              <a:defRPr/>
            </a:pPr>
            <a:r>
              <a:rPr lang="en-US">
                <a:solidFill>
                  <a:schemeClr val="tx2"/>
                </a:solidFill>
                <a:cs typeface="Times New Roman" pitchFamily="18" charset="0"/>
              </a:rPr>
              <a:t>Halting</a:t>
            </a:r>
            <a:endParaRPr lang="en-CA" dirty="0">
              <a:solidFill>
                <a:schemeClr val="tx2"/>
              </a:solidFill>
              <a:effectLst>
                <a:outerShdw blurRad="38100" dist="38100" dir="2700000" algn="tl">
                  <a:srgbClr val="000000">
                    <a:alpha val="43137"/>
                  </a:srgbClr>
                </a:outerShdw>
              </a:effectLst>
              <a:cs typeface="+mn-cs"/>
            </a:endParaRPr>
          </a:p>
        </p:txBody>
      </p:sp>
      <p:sp>
        <p:nvSpPr>
          <p:cNvPr id="23" name="Rectangle 22"/>
          <p:cNvSpPr>
            <a:spLocks noChangeArrowheads="1"/>
          </p:cNvSpPr>
          <p:nvPr/>
        </p:nvSpPr>
        <p:spPr bwMode="auto">
          <a:xfrm>
            <a:off x="152400" y="579438"/>
            <a:ext cx="4267200" cy="265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cs typeface="Times New Roman" pitchFamily="18" charset="0"/>
              </a:rPr>
              <a:t>Is there a </a:t>
            </a:r>
            <a:br>
              <a:rPr lang="en-US" altLang="en-US" sz="2800">
                <a:latin typeface="Times New Roman" pitchFamily="18" charset="0"/>
                <a:cs typeface="Times New Roman" pitchFamily="18" charset="0"/>
              </a:rPr>
            </a:br>
            <a:r>
              <a:rPr lang="en-US" altLang="en-US" sz="2800">
                <a:solidFill>
                  <a:schemeClr val="accent2"/>
                </a:solidFill>
                <a:latin typeface="Times New Roman" pitchFamily="18" charset="0"/>
                <a:cs typeface="Times New Roman" pitchFamily="18" charset="0"/>
              </a:rPr>
              <a:t>context sensitive grammar</a:t>
            </a:r>
            <a:r>
              <a:rPr lang="en-US" altLang="en-US" sz="2800">
                <a:latin typeface="Times New Roman" pitchFamily="18" charset="0"/>
                <a:cs typeface="Times New Roman" pitchFamily="18" charset="0"/>
              </a:rPr>
              <a:t/>
            </a:r>
            <a:br>
              <a:rPr lang="en-US" altLang="en-US" sz="2800">
                <a:latin typeface="Times New Roman" pitchFamily="18" charset="0"/>
                <a:cs typeface="Times New Roman" pitchFamily="18" charset="0"/>
              </a:rPr>
            </a:br>
            <a:r>
              <a:rPr lang="en-US" altLang="en-US" sz="2800">
                <a:latin typeface="Times New Roman" pitchFamily="18" charset="0"/>
                <a:cs typeface="Times New Roman" pitchFamily="18" charset="0"/>
              </a:rPr>
              <a:t>that generates all &lt;P,I&gt;</a:t>
            </a:r>
            <a:br>
              <a:rPr lang="en-US" altLang="en-US" sz="2800">
                <a:latin typeface="Times New Roman" pitchFamily="18" charset="0"/>
                <a:cs typeface="Times New Roman" pitchFamily="18" charset="0"/>
              </a:rPr>
            </a:br>
            <a:r>
              <a:rPr lang="en-US" altLang="en-US" sz="2800">
                <a:latin typeface="Times New Roman" pitchFamily="18" charset="0"/>
                <a:cs typeface="Times New Roman" pitchFamily="18" charset="0"/>
              </a:rPr>
              <a:t>for which P halts on I?</a:t>
            </a:r>
          </a:p>
          <a:p>
            <a:pPr algn="ctr">
              <a:spcBef>
                <a:spcPct val="0"/>
              </a:spcBef>
            </a:pPr>
            <a:endParaRPr lang="en-US" altLang="en-US" sz="2800">
              <a:latin typeface="Times New Roman" pitchFamily="18" charset="0"/>
              <a:cs typeface="Times New Roman" pitchFamily="18" charset="0"/>
            </a:endParaRPr>
          </a:p>
          <a:p>
            <a:pPr algn="ctr">
              <a:spcBef>
                <a:spcPct val="0"/>
              </a:spcBef>
            </a:pPr>
            <a:r>
              <a:rPr lang="en-US" altLang="en-US" sz="2800">
                <a:solidFill>
                  <a:srgbClr val="FF00FF"/>
                </a:solidFill>
                <a:latin typeface="Times New Roman" pitchFamily="18" charset="0"/>
                <a:cs typeface="Times New Roman" pitchFamily="18" charset="0"/>
              </a:rPr>
              <a:t>Yes!</a:t>
            </a:r>
          </a:p>
        </p:txBody>
      </p:sp>
      <p:sp>
        <p:nvSpPr>
          <p:cNvPr id="131091" name="Rectangle 19"/>
          <p:cNvSpPr>
            <a:spLocks noChangeArrowheads="1"/>
          </p:cNvSpPr>
          <p:nvPr/>
        </p:nvSpPr>
        <p:spPr bwMode="auto">
          <a:xfrm>
            <a:off x="-152400" y="3136900"/>
            <a:ext cx="7191375" cy="181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buFontTx/>
              <a:buChar char="•"/>
            </a:pPr>
            <a:r>
              <a:rPr lang="en-US" altLang="en-US" sz="2800">
                <a:latin typeface="Times New Roman" pitchFamily="18" charset="0"/>
              </a:rPr>
              <a:t>Let M</a:t>
            </a:r>
            <a:r>
              <a:rPr lang="en-US" altLang="en-US" sz="2800" baseline="-25000">
                <a:latin typeface="Times New Roman" pitchFamily="18" charset="0"/>
              </a:rPr>
              <a:t>U</a:t>
            </a:r>
            <a:r>
              <a:rPr lang="en-US" altLang="en-US" sz="2800">
                <a:latin typeface="Times New Roman" pitchFamily="18" charset="0"/>
              </a:rPr>
              <a:t> be a “universal” TM </a:t>
            </a:r>
            <a:br>
              <a:rPr lang="en-US" altLang="en-US" sz="2800">
                <a:latin typeface="Times New Roman" pitchFamily="18" charset="0"/>
              </a:rPr>
            </a:br>
            <a:r>
              <a:rPr lang="en-US" altLang="en-US" sz="2800">
                <a:latin typeface="Times New Roman" pitchFamily="18" charset="0"/>
              </a:rPr>
              <a:t> which halts on input &lt;P,I&gt; iff P halts on I.</a:t>
            </a:r>
          </a:p>
          <a:p>
            <a:pPr>
              <a:spcBef>
                <a:spcPct val="0"/>
              </a:spcBef>
              <a:buFontTx/>
              <a:buChar char="•"/>
            </a:pPr>
            <a:r>
              <a:rPr lang="en-US" altLang="en-US" sz="2800">
                <a:latin typeface="Times New Roman" pitchFamily="18" charset="0"/>
              </a:rPr>
              <a:t>Let G</a:t>
            </a:r>
            <a:r>
              <a:rPr lang="en-US" altLang="en-US" sz="2800" baseline="-25000">
                <a:latin typeface="Times New Roman" pitchFamily="18" charset="0"/>
              </a:rPr>
              <a:t>Halt</a:t>
            </a:r>
            <a:r>
              <a:rPr lang="en-US" altLang="en-US" sz="2800">
                <a:latin typeface="Times New Roman" pitchFamily="18" charset="0"/>
              </a:rPr>
              <a:t> be the grammar that generates &lt;P,I&gt;</a:t>
            </a:r>
            <a:br>
              <a:rPr lang="en-US" altLang="en-US" sz="2800">
                <a:latin typeface="Times New Roman" pitchFamily="18" charset="0"/>
              </a:rPr>
            </a:br>
            <a:r>
              <a:rPr lang="en-US" altLang="en-US" sz="2800">
                <a:latin typeface="Times New Roman" pitchFamily="18" charset="0"/>
              </a:rPr>
              <a:t>  iff M</a:t>
            </a:r>
            <a:r>
              <a:rPr lang="en-US" altLang="en-US" sz="2800" baseline="-25000">
                <a:latin typeface="Times New Roman" pitchFamily="18" charset="0"/>
              </a:rPr>
              <a:t>U  </a:t>
            </a:r>
            <a:r>
              <a:rPr lang="en-US" altLang="en-US" sz="2800">
                <a:latin typeface="Times New Roman" pitchFamily="18" charset="0"/>
              </a:rPr>
              <a:t>halts on &lt;P,I&gt;.</a:t>
            </a:r>
          </a:p>
        </p:txBody>
      </p:sp>
      <p:sp>
        <p:nvSpPr>
          <p:cNvPr id="12" name="Rectangle 9"/>
          <p:cNvSpPr>
            <a:spLocks noChangeArrowheads="1"/>
          </p:cNvSpPr>
          <p:nvPr/>
        </p:nvSpPr>
        <p:spPr bwMode="auto">
          <a:xfrm>
            <a:off x="4572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Grammar to </a:t>
            </a:r>
            <a:r>
              <a:rPr lang="en-US" sz="3600" b="1" dirty="0">
                <a:solidFill>
                  <a:schemeClr val="tx2"/>
                </a:solidFill>
                <a:effectLst>
                  <a:outerShdw blurRad="38100" dist="38100" dir="2700000" algn="tl">
                    <a:srgbClr val="000000"/>
                  </a:outerShdw>
                </a:effectLst>
                <a:latin typeface="Arial Rounded MT Bold" pitchFamily="34" charset="0"/>
                <a:cs typeface="+mn-cs"/>
              </a:rPr>
              <a:t>Java</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3">
                                            <p:txEl>
                                              <p:pRg st="0" end="0"/>
                                            </p:txEl>
                                          </p:spTgt>
                                        </p:tgtEl>
                                        <p:attrNameLst>
                                          <p:attrName>style.visibility</p:attrName>
                                        </p:attrNameLst>
                                      </p:cBhvr>
                                      <p:to>
                                        <p:strVal val="visible"/>
                                      </p:to>
                                    </p:set>
                                    <p:anim calcmode="lin" valueType="num">
                                      <p:cBhvr additive="base">
                                        <p:cTn id="7" dur="500" fill="hold"/>
                                        <p:tgtEl>
                                          <p:spTgt spid="2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23">
                                            <p:txEl>
                                              <p:pRg st="2" end="2"/>
                                            </p:txEl>
                                          </p:spTgt>
                                        </p:tgtEl>
                                        <p:attrNameLst>
                                          <p:attrName>style.visibility</p:attrName>
                                        </p:attrNameLst>
                                      </p:cBhvr>
                                      <p:to>
                                        <p:strVal val="visible"/>
                                      </p:to>
                                    </p:set>
                                    <p:anim calcmode="lin" valueType="num">
                                      <p:cBhvr additive="base">
                                        <p:cTn id="13" dur="500" fill="hold"/>
                                        <p:tgtEl>
                                          <p:spTgt spid="23">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31091">
                                            <p:txEl>
                                              <p:pRg st="0" end="0"/>
                                            </p:txEl>
                                          </p:spTgt>
                                        </p:tgtEl>
                                        <p:attrNameLst>
                                          <p:attrName>style.visibility</p:attrName>
                                        </p:attrNameLst>
                                      </p:cBhvr>
                                      <p:to>
                                        <p:strVal val="visible"/>
                                      </p:to>
                                    </p:set>
                                    <p:anim calcmode="lin" valueType="num">
                                      <p:cBhvr additive="base">
                                        <p:cTn id="19" dur="500" fill="hold"/>
                                        <p:tgtEl>
                                          <p:spTgt spid="131091">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3109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31091">
                                            <p:txEl>
                                              <p:pRg st="1" end="1"/>
                                            </p:txEl>
                                          </p:spTgt>
                                        </p:tgtEl>
                                        <p:attrNameLst>
                                          <p:attrName>style.visibility</p:attrName>
                                        </p:attrNameLst>
                                      </p:cBhvr>
                                      <p:to>
                                        <p:strVal val="visible"/>
                                      </p:to>
                                    </p:set>
                                    <p:anim calcmode="lin" valueType="num">
                                      <p:cBhvr additive="base">
                                        <p:cTn id="25" dur="500" fill="hold"/>
                                        <p:tgtEl>
                                          <p:spTgt spid="131091">
                                            <p:txEl>
                                              <p:pRg st="1" end="1"/>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31091">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63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Church’s Thesis</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12" name="Text Box 7"/>
          <p:cNvSpPr txBox="1">
            <a:spLocks noChangeArrowheads="1"/>
          </p:cNvSpPr>
          <p:nvPr/>
        </p:nvSpPr>
        <p:spPr bwMode="auto">
          <a:xfrm>
            <a:off x="7040563" y="14288"/>
            <a:ext cx="1341437" cy="519112"/>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hlink"/>
                </a:solidFill>
                <a:effectLst>
                  <a:outerShdw blurRad="38100" dist="38100" dir="2700000" algn="tl">
                    <a:srgbClr val="000000"/>
                  </a:outerShdw>
                </a:effectLst>
                <a:cs typeface="+mn-cs"/>
              </a:rPr>
              <a:t>Proof</a:t>
            </a:r>
          </a:p>
        </p:txBody>
      </p:sp>
      <p:sp>
        <p:nvSpPr>
          <p:cNvPr id="39" name="Text Box 5"/>
          <p:cNvSpPr txBox="1">
            <a:spLocks noChangeArrowheads="1"/>
          </p:cNvSpPr>
          <p:nvPr/>
        </p:nvSpPr>
        <p:spPr bwMode="auto">
          <a:xfrm>
            <a:off x="381000" y="528638"/>
            <a:ext cx="6269038" cy="6070600"/>
          </a:xfrm>
          <a:prstGeom prst="rect">
            <a:avLst/>
          </a:prstGeom>
          <a:noFill/>
          <a:ln w="38100" cap="sq">
            <a:noFill/>
            <a:miter lim="800000"/>
            <a:headEnd/>
            <a:tailEnd/>
          </a:ln>
          <a:effectLst/>
        </p:spPr>
        <p:txBody>
          <a:bodyPr wrap="none" lIns="274320" rIns="274320">
            <a:spAutoFit/>
          </a:bodyPr>
          <a:lstStyle/>
          <a:p>
            <a:pPr eaLnBrk="0" hangingPunct="0">
              <a:defRPr/>
            </a:pPr>
            <a:r>
              <a:rPr lang="en-US">
                <a:cs typeface="+mn-cs"/>
              </a:rPr>
              <a:t>A computational </a:t>
            </a:r>
            <a:r>
              <a:rPr lang="en-US" dirty="0">
                <a:cs typeface="+mn-cs"/>
              </a:rPr>
              <a:t>problem </a:t>
            </a:r>
            <a:r>
              <a:rPr lang="en-US">
                <a:cs typeface="+mn-cs"/>
              </a:rPr>
              <a:t>is computable</a:t>
            </a:r>
            <a:endParaRPr lang="en-US" dirty="0">
              <a:cs typeface="+mn-cs"/>
            </a:endParaRPr>
          </a:p>
          <a:p>
            <a:pPr eaLnBrk="0" hangingPunct="0">
              <a:buFont typeface="Arial" pitchFamily="34" charset="0"/>
              <a:buChar char="•"/>
              <a:defRPr/>
            </a:pPr>
            <a:r>
              <a:rPr lang="en-US" dirty="0">
                <a:cs typeface="+mn-cs"/>
              </a:rPr>
              <a:t>by a </a:t>
            </a:r>
            <a:r>
              <a:rPr lang="en-US" dirty="0">
                <a:solidFill>
                  <a:schemeClr val="accent2"/>
                </a:solidFill>
                <a:cs typeface="+mn-cs"/>
              </a:rPr>
              <a:t>Java Program</a:t>
            </a:r>
          </a:p>
          <a:p>
            <a:pPr eaLnBrk="0" hangingPunct="0">
              <a:buFont typeface="Arial" pitchFamily="34" charset="0"/>
              <a:buChar char="•"/>
              <a:defRPr/>
            </a:pPr>
            <a:endParaRPr lang="en-US" dirty="0">
              <a:cs typeface="+mn-cs"/>
            </a:endParaRPr>
          </a:p>
          <a:p>
            <a:pPr eaLnBrk="0" hangingPunct="0">
              <a:buFont typeface="Arial" pitchFamily="34" charset="0"/>
              <a:buChar char="•"/>
              <a:defRPr/>
            </a:pPr>
            <a:r>
              <a:rPr lang="en-US" dirty="0">
                <a:cs typeface="+mn-cs"/>
              </a:rPr>
              <a:t>by </a:t>
            </a:r>
            <a:r>
              <a:rPr lang="en-US">
                <a:cs typeface="+mn-cs"/>
              </a:rPr>
              <a:t>a </a:t>
            </a:r>
            <a:r>
              <a:rPr lang="en-US">
                <a:solidFill>
                  <a:schemeClr val="accent2"/>
                </a:solidFill>
                <a:cs typeface="+mn-cs"/>
              </a:rPr>
              <a:t>Turing </a:t>
            </a:r>
            <a:r>
              <a:rPr lang="en-US" dirty="0">
                <a:solidFill>
                  <a:schemeClr val="accent2"/>
                </a:solidFill>
                <a:cs typeface="+mn-cs"/>
              </a:rPr>
              <a:t>Machine</a:t>
            </a:r>
          </a:p>
          <a:p>
            <a:pPr eaLnBrk="0" hangingPunct="0">
              <a:buFont typeface="Arial" pitchFamily="34" charset="0"/>
              <a:buChar char="•"/>
              <a:defRPr/>
            </a:pPr>
            <a:endParaRPr lang="en-US" dirty="0">
              <a:cs typeface="+mn-cs"/>
            </a:endParaRPr>
          </a:p>
          <a:p>
            <a:pPr eaLnBrk="0" hangingPunct="0">
              <a:buFont typeface="Arial" pitchFamily="34" charset="0"/>
              <a:buChar char="•"/>
              <a:defRPr/>
            </a:pPr>
            <a:endParaRPr lang="en-US" dirty="0">
              <a:effectLst>
                <a:outerShdw blurRad="38100" dist="38100" dir="2700000" algn="tl">
                  <a:srgbClr val="000000"/>
                </a:outerShdw>
              </a:effectLst>
              <a:cs typeface="+mn-cs"/>
            </a:endParaRPr>
          </a:p>
          <a:p>
            <a:pPr eaLnBrk="0" hangingPunct="0">
              <a:buFont typeface="Arial" pitchFamily="34" charset="0"/>
              <a:buChar char="•"/>
              <a:defRPr/>
            </a:pPr>
            <a:endParaRPr lang="en-US" dirty="0">
              <a:effectLst>
                <a:outerShdw blurRad="38100" dist="38100" dir="2700000" algn="tl">
                  <a:srgbClr val="000000"/>
                </a:outerShdw>
              </a:effectLst>
              <a:cs typeface="+mn-cs"/>
            </a:endParaRPr>
          </a:p>
          <a:p>
            <a:pPr eaLnBrk="0" hangingPunct="0">
              <a:buFont typeface="Arial" pitchFamily="34" charset="0"/>
              <a:buChar char="•"/>
              <a:defRPr/>
            </a:pPr>
            <a:endParaRPr lang="en-US" dirty="0">
              <a:effectLst>
                <a:outerShdw blurRad="38100" dist="38100" dir="2700000" algn="tl">
                  <a:srgbClr val="000000"/>
                </a:outerShdw>
              </a:effectLst>
              <a:cs typeface="+mn-cs"/>
            </a:endParaRPr>
          </a:p>
          <a:p>
            <a:pPr eaLnBrk="0" hangingPunct="0">
              <a:buFont typeface="Arial" pitchFamily="34" charset="0"/>
              <a:buChar char="•"/>
              <a:defRPr/>
            </a:pPr>
            <a:endParaRPr lang="en-US" dirty="0">
              <a:effectLst>
                <a:outerShdw blurRad="38100" dist="38100" dir="2700000" algn="tl">
                  <a:srgbClr val="000000"/>
                </a:outerShdw>
              </a:effectLst>
              <a:cs typeface="+mn-cs"/>
            </a:endParaRPr>
          </a:p>
          <a:p>
            <a:pPr eaLnBrk="0" hangingPunct="0">
              <a:buFont typeface="Arial" pitchFamily="34" charset="0"/>
              <a:buChar char="•"/>
              <a:defRPr/>
            </a:pPr>
            <a:endParaRPr lang="en-US" dirty="0">
              <a:effectLst>
                <a:outerShdw blurRad="38100" dist="38100" dir="2700000" algn="tl">
                  <a:srgbClr val="000000"/>
                </a:outerShdw>
              </a:effectLst>
              <a:cs typeface="+mn-cs"/>
            </a:endParaRPr>
          </a:p>
          <a:p>
            <a:pPr eaLnBrk="0" hangingPunct="0">
              <a:buFont typeface="Arial" pitchFamily="34" charset="0"/>
              <a:buChar char="•"/>
              <a:defRPr/>
            </a:pPr>
            <a:endParaRPr lang="en-US" dirty="0">
              <a:effectLst>
                <a:outerShdw blurRad="38100" dist="38100" dir="2700000" algn="tl">
                  <a:srgbClr val="000000"/>
                </a:outerShdw>
              </a:effectLst>
              <a:cs typeface="+mn-cs"/>
            </a:endParaRPr>
          </a:p>
          <a:p>
            <a:pPr eaLnBrk="0" hangingPunct="0">
              <a:buFont typeface="Arial" pitchFamily="34" charset="0"/>
              <a:buChar char="•"/>
              <a:defRPr/>
            </a:pPr>
            <a:endParaRPr lang="en-US" dirty="0">
              <a:effectLst>
                <a:outerShdw blurRad="38100" dist="38100" dir="2700000" algn="tl">
                  <a:srgbClr val="000000"/>
                </a:outerShdw>
              </a:effectLst>
              <a:cs typeface="+mn-cs"/>
            </a:endParaRPr>
          </a:p>
          <a:p>
            <a:pPr eaLnBrk="0" hangingPunct="0">
              <a:buFont typeface="Arial" pitchFamily="34" charset="0"/>
              <a:buChar char="•"/>
              <a:defRPr/>
            </a:pPr>
            <a:endParaRPr lang="en-US" dirty="0">
              <a:effectLst>
                <a:outerShdw blurRad="38100" dist="38100" dir="2700000" algn="tl">
                  <a:srgbClr val="000000"/>
                </a:outerShdw>
              </a:effectLst>
              <a:cs typeface="+mn-cs"/>
            </a:endParaRPr>
          </a:p>
          <a:p>
            <a:pPr eaLnBrk="0" hangingPunct="0">
              <a:buFont typeface="Arial" pitchFamily="34" charset="0"/>
              <a:buChar char="•"/>
              <a:defRPr/>
            </a:pPr>
            <a:r>
              <a:rPr lang="en-US" dirty="0">
                <a:effectLst>
                  <a:outerShdw blurRad="38100" dist="38100" dir="2700000" algn="tl">
                    <a:srgbClr val="000000"/>
                  </a:outerShdw>
                </a:effectLst>
                <a:cs typeface="+mn-cs"/>
              </a:rPr>
              <a:t>by </a:t>
            </a:r>
            <a:r>
              <a:rPr lang="en-US">
                <a:effectLst>
                  <a:outerShdw blurRad="38100" dist="38100" dir="2700000" algn="tl">
                    <a:srgbClr val="000000"/>
                  </a:outerShdw>
                </a:effectLst>
                <a:cs typeface="+mn-cs"/>
              </a:rPr>
              <a:t>a </a:t>
            </a:r>
            <a:r>
              <a:rPr lang="en-US">
                <a:solidFill>
                  <a:schemeClr val="accent2"/>
                </a:solidFill>
                <a:effectLst>
                  <a:outerShdw blurRad="38100" dist="38100" dir="2700000" algn="tl">
                    <a:srgbClr val="000000"/>
                  </a:outerShdw>
                </a:effectLst>
                <a:cs typeface="+mn-cs"/>
              </a:rPr>
              <a:t>Context Sensitive </a:t>
            </a:r>
            <a:r>
              <a:rPr lang="en-US" dirty="0">
                <a:solidFill>
                  <a:schemeClr val="accent2"/>
                </a:solidFill>
                <a:effectLst>
                  <a:outerShdw blurRad="38100" dist="38100" dir="2700000" algn="tl">
                    <a:srgbClr val="000000"/>
                  </a:outerShdw>
                </a:effectLst>
                <a:cs typeface="+mn-cs"/>
              </a:rPr>
              <a:t>Grammar</a:t>
            </a:r>
          </a:p>
        </p:txBody>
      </p:sp>
      <p:cxnSp>
        <p:nvCxnSpPr>
          <p:cNvPr id="288773" name="Straight Arrow Connector 9"/>
          <p:cNvCxnSpPr>
            <a:cxnSpLocks noChangeShapeType="1"/>
          </p:cNvCxnSpPr>
          <p:nvPr/>
        </p:nvCxnSpPr>
        <p:spPr bwMode="auto">
          <a:xfrm rot="16200000" flipV="1">
            <a:off x="685800" y="3200400"/>
            <a:ext cx="4800600" cy="1143000"/>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sp>
        <p:nvSpPr>
          <p:cNvPr id="14" name="TextBox 13"/>
          <p:cNvSpPr txBox="1"/>
          <p:nvPr/>
        </p:nvSpPr>
        <p:spPr>
          <a:xfrm>
            <a:off x="3733800" y="5648325"/>
            <a:ext cx="1295400" cy="523875"/>
          </a:xfrm>
          <a:prstGeom prst="rect">
            <a:avLst/>
          </a:prstGeom>
          <a:noFill/>
        </p:spPr>
        <p:txBody>
          <a:bodyPr>
            <a:spAutoFit/>
          </a:bodyPr>
          <a:lstStyle/>
          <a:p>
            <a:pPr eaLnBrk="0" hangingPunct="0">
              <a:defRPr/>
            </a:pPr>
            <a:r>
              <a:rPr lang="en-CA" dirty="0">
                <a:solidFill>
                  <a:srgbClr val="FF0000"/>
                </a:solidFill>
                <a:effectLst>
                  <a:outerShdw blurRad="38100" dist="38100" dir="2700000" algn="tl">
                    <a:srgbClr val="000000">
                      <a:alpha val="43137"/>
                    </a:srgbClr>
                  </a:outerShdw>
                </a:effectLst>
                <a:cs typeface="+mn-cs"/>
              </a:rPr>
              <a:t>done</a:t>
            </a:r>
          </a:p>
        </p:txBody>
      </p:sp>
      <p:grpSp>
        <p:nvGrpSpPr>
          <p:cNvPr id="2" name="Group 16"/>
          <p:cNvGrpSpPr>
            <a:grpSpLocks/>
          </p:cNvGrpSpPr>
          <p:nvPr/>
        </p:nvGrpSpPr>
        <p:grpSpPr bwMode="auto">
          <a:xfrm>
            <a:off x="4724400" y="685800"/>
            <a:ext cx="1966913" cy="733425"/>
            <a:chOff x="4724400" y="685800"/>
            <a:chExt cx="1966912" cy="732802"/>
          </a:xfrm>
        </p:grpSpPr>
        <p:cxnSp>
          <p:nvCxnSpPr>
            <p:cNvPr id="288776" name="Straight Connector 14"/>
            <p:cNvCxnSpPr>
              <a:cxnSpLocks noChangeShapeType="1"/>
            </p:cNvCxnSpPr>
            <p:nvPr/>
          </p:nvCxnSpPr>
          <p:spPr bwMode="auto">
            <a:xfrm flipV="1">
              <a:off x="4724400" y="685800"/>
              <a:ext cx="1600200" cy="152400"/>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sp>
          <p:nvSpPr>
            <p:cNvPr id="17" name="TextBox 16"/>
            <p:cNvSpPr txBox="1"/>
            <p:nvPr/>
          </p:nvSpPr>
          <p:spPr>
            <a:xfrm>
              <a:off x="4876800" y="895172"/>
              <a:ext cx="1814512" cy="523430"/>
            </a:xfrm>
            <a:prstGeom prst="rect">
              <a:avLst/>
            </a:prstGeom>
            <a:noFill/>
          </p:spPr>
          <p:txBody>
            <a:bodyPr>
              <a:spAutoFit/>
            </a:bodyPr>
            <a:lstStyle/>
            <a:p>
              <a:pPr eaLnBrk="0" hangingPunct="0">
                <a:defRPr/>
              </a:pPr>
              <a:r>
                <a:rPr lang="en-CA">
                  <a:solidFill>
                    <a:srgbClr val="FF0000"/>
                  </a:solidFill>
                  <a:effectLst>
                    <a:outerShdw blurRad="38100" dist="38100" dir="2700000" algn="tl">
                      <a:srgbClr val="000000">
                        <a:alpha val="43137"/>
                      </a:srgbClr>
                    </a:outerShdw>
                  </a:effectLst>
                  <a:cs typeface="+mn-cs"/>
                </a:rPr>
                <a:t>acceptable</a:t>
              </a:r>
              <a:endParaRPr lang="en-CA" dirty="0">
                <a:solidFill>
                  <a:srgbClr val="FF0000"/>
                </a:solidFill>
                <a:effectLst>
                  <a:outerShdw blurRad="38100" dist="38100" dir="2700000" algn="tl">
                    <a:srgbClr val="000000">
                      <a:alpha val="43137"/>
                    </a:srgbClr>
                  </a:outerShdw>
                </a:effectLst>
                <a:cs typeface="+mn-cs"/>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1+#ppt_w/2"/>
                                          </p:val>
                                        </p:tav>
                                        <p:tav tm="100000">
                                          <p:val>
                                            <p:strVal val="#ppt_x"/>
                                          </p:val>
                                        </p:tav>
                                      </p:tavLst>
                                    </p:anim>
                                    <p:anim calcmode="lin" valueType="num">
                                      <p:cBhvr additive="base">
                                        <p:cTn id="8"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5" presetClass="entr" presetSubtype="0"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p:cTn id="13" dur="1000" fill="hold"/>
                                        <p:tgtEl>
                                          <p:spTgt spid="2"/>
                                        </p:tgtEl>
                                        <p:attrNameLst>
                                          <p:attrName>ppt_w</p:attrName>
                                        </p:attrNameLst>
                                      </p:cBhvr>
                                      <p:tavLst>
                                        <p:tav tm="0">
                                          <p:val>
                                            <p:fltVal val="0"/>
                                          </p:val>
                                        </p:tav>
                                        <p:tav tm="100000">
                                          <p:val>
                                            <p:strVal val="#ppt_w"/>
                                          </p:val>
                                        </p:tav>
                                      </p:tavLst>
                                    </p:anim>
                                    <p:anim calcmode="lin" valueType="num">
                                      <p:cBhvr>
                                        <p:cTn id="14" dur="1000" fill="hold"/>
                                        <p:tgtEl>
                                          <p:spTgt spid="2"/>
                                        </p:tgtEl>
                                        <p:attrNameLst>
                                          <p:attrName>ppt_h</p:attrName>
                                        </p:attrNameLst>
                                      </p:cBhvr>
                                      <p:tavLst>
                                        <p:tav tm="0">
                                          <p:val>
                                            <p:fltVal val="0"/>
                                          </p:val>
                                        </p:tav>
                                        <p:tav tm="100000">
                                          <p:val>
                                            <p:strVal val="#ppt_h"/>
                                          </p:val>
                                        </p:tav>
                                      </p:tavLst>
                                    </p:anim>
                                    <p:anim calcmode="lin" valueType="num">
                                      <p:cBhvr>
                                        <p:cTn id="15" dur="1000" fill="hold"/>
                                        <p:tgtEl>
                                          <p:spTgt spid="2"/>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2"/>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63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Church’s Thesis</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1296389" name="Text Box 5"/>
          <p:cNvSpPr txBox="1">
            <a:spLocks noChangeArrowheads="1"/>
          </p:cNvSpPr>
          <p:nvPr/>
        </p:nvSpPr>
        <p:spPr bwMode="auto">
          <a:xfrm>
            <a:off x="381000" y="528638"/>
            <a:ext cx="6269038" cy="6223000"/>
          </a:xfrm>
          <a:prstGeom prst="rect">
            <a:avLst/>
          </a:prstGeom>
          <a:noFill/>
          <a:ln w="38100" cap="sq">
            <a:noFill/>
            <a:miter lim="800000"/>
            <a:headEnd/>
            <a:tailEnd/>
          </a:ln>
          <a:effectLst/>
        </p:spPr>
        <p:txBody>
          <a:bodyPr wrap="none" lIns="274320" rIns="274320">
            <a:spAutoFit/>
          </a:bodyPr>
          <a:lstStyle/>
          <a:p>
            <a:pPr eaLnBrk="0" hangingPunct="0">
              <a:defRPr/>
            </a:pPr>
            <a:r>
              <a:rPr lang="en-US">
                <a:cs typeface="+mn-cs"/>
              </a:rPr>
              <a:t>A computational </a:t>
            </a:r>
            <a:r>
              <a:rPr lang="en-US" dirty="0">
                <a:cs typeface="+mn-cs"/>
              </a:rPr>
              <a:t>problem </a:t>
            </a:r>
            <a:r>
              <a:rPr lang="en-US">
                <a:cs typeface="+mn-cs"/>
              </a:rPr>
              <a:t>is computable</a:t>
            </a:r>
            <a:endParaRPr lang="en-US" dirty="0">
              <a:cs typeface="+mn-cs"/>
            </a:endParaRPr>
          </a:p>
          <a:p>
            <a:pPr eaLnBrk="0" hangingPunct="0">
              <a:buFont typeface="Arial" pitchFamily="34" charset="0"/>
              <a:buChar char="•"/>
              <a:defRPr/>
            </a:pPr>
            <a:r>
              <a:rPr lang="en-US" dirty="0">
                <a:cs typeface="+mn-cs"/>
              </a:rPr>
              <a:t>by a </a:t>
            </a:r>
            <a:r>
              <a:rPr lang="en-US" dirty="0">
                <a:solidFill>
                  <a:schemeClr val="accent2"/>
                </a:solidFill>
                <a:cs typeface="+mn-cs"/>
              </a:rPr>
              <a:t>Java Program</a:t>
            </a:r>
          </a:p>
          <a:p>
            <a:pPr eaLnBrk="0" hangingPunct="0">
              <a:buFont typeface="Arial" pitchFamily="34" charset="0"/>
              <a:buChar char="•"/>
              <a:defRPr/>
            </a:pPr>
            <a:endParaRPr lang="en-US" dirty="0">
              <a:cs typeface="+mn-cs"/>
            </a:endParaRPr>
          </a:p>
          <a:p>
            <a:pPr eaLnBrk="0" hangingPunct="0">
              <a:buFont typeface="Arial" pitchFamily="34" charset="0"/>
              <a:buChar char="•"/>
              <a:defRPr/>
            </a:pPr>
            <a:r>
              <a:rPr lang="en-US" dirty="0">
                <a:cs typeface="+mn-cs"/>
              </a:rPr>
              <a:t>by </a:t>
            </a:r>
            <a:r>
              <a:rPr lang="en-US">
                <a:cs typeface="+mn-cs"/>
              </a:rPr>
              <a:t>a </a:t>
            </a:r>
            <a:r>
              <a:rPr lang="en-US">
                <a:solidFill>
                  <a:schemeClr val="accent2"/>
                </a:solidFill>
                <a:cs typeface="+mn-cs"/>
              </a:rPr>
              <a:t>Turing </a:t>
            </a:r>
            <a:r>
              <a:rPr lang="en-US" dirty="0">
                <a:solidFill>
                  <a:schemeClr val="accent2"/>
                </a:solidFill>
                <a:cs typeface="+mn-cs"/>
              </a:rPr>
              <a:t>Machine</a:t>
            </a:r>
          </a:p>
          <a:p>
            <a:pPr eaLnBrk="0" hangingPunct="0">
              <a:buFont typeface="Arial" pitchFamily="34" charset="0"/>
              <a:buChar char="•"/>
              <a:defRPr/>
            </a:pPr>
            <a:endParaRPr lang="en-US" dirty="0">
              <a:cs typeface="+mn-cs"/>
            </a:endParaRPr>
          </a:p>
          <a:p>
            <a:pPr eaLnBrk="0" hangingPunct="0">
              <a:buFont typeface="Arial" pitchFamily="34" charset="0"/>
              <a:buChar char="•"/>
              <a:defRPr/>
            </a:pPr>
            <a:r>
              <a:rPr lang="en-US" dirty="0">
                <a:cs typeface="+mn-cs"/>
              </a:rPr>
              <a:t>by a (simple) </a:t>
            </a:r>
            <a:r>
              <a:rPr lang="en-US" dirty="0">
                <a:solidFill>
                  <a:schemeClr val="accent2"/>
                </a:solidFill>
                <a:cs typeface="+mn-cs"/>
              </a:rPr>
              <a:t>Recursive  Program</a:t>
            </a:r>
            <a:r>
              <a:rPr lang="en-US" dirty="0">
                <a:effectLst>
                  <a:outerShdw blurRad="38100" dist="38100" dir="2700000" algn="tl">
                    <a:srgbClr val="000000"/>
                  </a:outerShdw>
                </a:effectLst>
                <a:cs typeface="+mn-cs"/>
              </a:rPr>
              <a:t> </a:t>
            </a:r>
            <a:endParaRPr lang="en-US" dirty="0">
              <a:solidFill>
                <a:schemeClr val="accent2"/>
              </a:solidFill>
              <a:cs typeface="+mn-cs"/>
            </a:endParaRPr>
          </a:p>
          <a:p>
            <a:pPr eaLnBrk="0" hangingPunct="0">
              <a:buFont typeface="Arial" pitchFamily="34" charset="0"/>
              <a:buChar char="•"/>
              <a:defRPr/>
            </a:pPr>
            <a:endParaRPr lang="en-US" dirty="0">
              <a:cs typeface="+mn-cs"/>
            </a:endParaRPr>
          </a:p>
          <a:p>
            <a:pPr eaLnBrk="0" hangingPunct="0">
              <a:buFont typeface="Arial" pitchFamily="34" charset="0"/>
              <a:buChar char="•"/>
              <a:defRPr/>
            </a:pPr>
            <a:r>
              <a:rPr lang="en-US" dirty="0">
                <a:cs typeface="+mn-cs"/>
              </a:rPr>
              <a:t>by a (simple</a:t>
            </a:r>
            <a:r>
              <a:rPr lang="en-US">
                <a:cs typeface="+mn-cs"/>
              </a:rPr>
              <a:t>) </a:t>
            </a:r>
            <a:r>
              <a:rPr lang="en-US">
                <a:solidFill>
                  <a:schemeClr val="accent2"/>
                </a:solidFill>
                <a:cs typeface="+mn-cs"/>
              </a:rPr>
              <a:t>Register </a:t>
            </a:r>
            <a:r>
              <a:rPr lang="en-US" dirty="0">
                <a:solidFill>
                  <a:schemeClr val="accent2"/>
                </a:solidFill>
                <a:cs typeface="+mn-cs"/>
              </a:rPr>
              <a:t>Machine</a:t>
            </a:r>
            <a:r>
              <a:rPr lang="en-US" dirty="0">
                <a:effectLst>
                  <a:outerShdw blurRad="38100" dist="38100" dir="2700000" algn="tl">
                    <a:srgbClr val="000000"/>
                  </a:outerShdw>
                </a:effectLst>
                <a:cs typeface="+mn-cs"/>
              </a:rPr>
              <a:t> </a:t>
            </a:r>
          </a:p>
          <a:p>
            <a:pPr eaLnBrk="0" hangingPunct="0">
              <a:defRPr/>
            </a:pPr>
            <a:endParaRPr lang="en-US" dirty="0">
              <a:effectLst>
                <a:outerShdw blurRad="38100" dist="38100" dir="2700000" algn="tl">
                  <a:srgbClr val="000000"/>
                </a:outerShdw>
              </a:effectLst>
              <a:cs typeface="+mn-cs"/>
            </a:endParaRPr>
          </a:p>
          <a:p>
            <a:pPr eaLnBrk="0" hangingPunct="0">
              <a:buFont typeface="Arial" pitchFamily="34" charset="0"/>
              <a:buChar char="•"/>
              <a:defRPr/>
            </a:pPr>
            <a:r>
              <a:rPr lang="en-US" dirty="0">
                <a:effectLst>
                  <a:outerShdw blurRad="38100" dist="38100" dir="2700000" algn="tl">
                    <a:srgbClr val="000000"/>
                  </a:outerShdw>
                </a:effectLst>
                <a:cs typeface="+mn-cs"/>
              </a:rPr>
              <a:t>by </a:t>
            </a:r>
            <a:r>
              <a:rPr lang="en-US">
                <a:effectLst>
                  <a:outerShdw blurRad="38100" dist="38100" dir="2700000" algn="tl">
                    <a:srgbClr val="000000"/>
                  </a:outerShdw>
                </a:effectLst>
                <a:cs typeface="+mn-cs"/>
              </a:rPr>
              <a:t>a </a:t>
            </a:r>
            <a:r>
              <a:rPr lang="en-US">
                <a:solidFill>
                  <a:schemeClr val="accent2"/>
                </a:solidFill>
                <a:effectLst>
                  <a:outerShdw blurRad="38100" dist="38100" dir="2700000" algn="tl">
                    <a:srgbClr val="000000"/>
                  </a:outerShdw>
                </a:effectLst>
                <a:cs typeface="+mn-cs"/>
              </a:rPr>
              <a:t>Circuit</a:t>
            </a:r>
            <a:r>
              <a:rPr lang="en-US">
                <a:effectLst>
                  <a:outerShdw blurRad="38100" dist="38100" dir="2700000" algn="tl">
                    <a:srgbClr val="000000"/>
                  </a:outerShdw>
                </a:effectLst>
                <a:cs typeface="+mn-cs"/>
              </a:rPr>
              <a:t>: </a:t>
            </a:r>
            <a:r>
              <a:rPr lang="en-US" i="1">
                <a:solidFill>
                  <a:schemeClr val="accent2"/>
                </a:solidFill>
                <a:effectLst>
                  <a:outerShdw blurRad="38100" dist="38100" dir="2700000" algn="tl">
                    <a:srgbClr val="000000"/>
                  </a:outerShdw>
                </a:effectLst>
                <a:cs typeface="+mn-cs"/>
              </a:rPr>
              <a:t>And/Or/Not,</a:t>
            </a:r>
            <a:r>
              <a:rPr lang="en-US">
                <a:solidFill>
                  <a:schemeClr val="accent2"/>
                </a:solidFill>
                <a:effectLst>
                  <a:outerShdw blurRad="38100" dist="38100" dir="2700000" algn="tl">
                    <a:srgbClr val="000000"/>
                  </a:outerShdw>
                </a:effectLst>
                <a:cs typeface="+mn-cs"/>
              </a:rPr>
              <a:t> Computer</a:t>
            </a:r>
            <a:r>
              <a:rPr lang="en-US" dirty="0">
                <a:solidFill>
                  <a:schemeClr val="accent2"/>
                </a:solidFill>
                <a:effectLst>
                  <a:outerShdw blurRad="38100" dist="38100" dir="2700000" algn="tl">
                    <a:srgbClr val="000000"/>
                  </a:outerShdw>
                </a:effectLst>
                <a:cs typeface="+mn-cs"/>
              </a:rPr>
              <a:t>,</a:t>
            </a:r>
            <a:br>
              <a:rPr lang="en-US" dirty="0">
                <a:solidFill>
                  <a:schemeClr val="accent2"/>
                </a:solidFill>
                <a:effectLst>
                  <a:outerShdw blurRad="38100" dist="38100" dir="2700000" algn="tl">
                    <a:srgbClr val="000000"/>
                  </a:outerShdw>
                </a:effectLst>
                <a:cs typeface="+mn-cs"/>
              </a:rPr>
            </a:br>
            <a:r>
              <a:rPr lang="en-US">
                <a:solidFill>
                  <a:schemeClr val="accent2"/>
                </a:solidFill>
                <a:effectLst>
                  <a:outerShdw blurRad="38100" dist="38100" dir="2700000" algn="tl">
                    <a:srgbClr val="000000"/>
                  </a:outerShdw>
                </a:effectLst>
                <a:cs typeface="+mn-cs"/>
              </a:rPr>
              <a:t>  Arithmetic</a:t>
            </a:r>
            <a:r>
              <a:rPr lang="en-US" dirty="0">
                <a:solidFill>
                  <a:schemeClr val="accent2"/>
                </a:solidFill>
                <a:effectLst>
                  <a:outerShdw blurRad="38100" dist="38100" dir="2700000" algn="tl">
                    <a:srgbClr val="000000"/>
                  </a:outerShdw>
                </a:effectLst>
                <a:cs typeface="+mn-cs"/>
              </a:rPr>
              <a:t>, &amp; </a:t>
            </a:r>
            <a:r>
              <a:rPr lang="en-US">
                <a:solidFill>
                  <a:schemeClr val="accent2"/>
                </a:solidFill>
                <a:effectLst>
                  <a:outerShdw blurRad="38100" dist="38100" dir="2700000" algn="tl">
                    <a:srgbClr val="000000"/>
                  </a:outerShdw>
                </a:effectLst>
                <a:cs typeface="+mn-cs"/>
              </a:rPr>
              <a:t>Neural Nets</a:t>
            </a:r>
            <a:r>
              <a:rPr lang="en-US" dirty="0">
                <a:solidFill>
                  <a:schemeClr val="accent2"/>
                </a:solidFill>
                <a:effectLst>
                  <a:outerShdw blurRad="38100" dist="38100" dir="2700000" algn="tl">
                    <a:srgbClr val="000000"/>
                  </a:outerShdw>
                </a:effectLst>
                <a:cs typeface="+mn-cs"/>
              </a:rPr>
              <a:t>.</a:t>
            </a:r>
          </a:p>
          <a:p>
            <a:pPr eaLnBrk="0" hangingPunct="0">
              <a:buFont typeface="Arial" pitchFamily="34" charset="0"/>
              <a:buNone/>
              <a:defRPr/>
            </a:pPr>
            <a:r>
              <a:rPr lang="en-US" sz="1000" dirty="0">
                <a:solidFill>
                  <a:schemeClr val="accent2"/>
                </a:solidFill>
                <a:effectLst>
                  <a:outerShdw blurRad="38100" dist="38100" dir="2700000" algn="tl">
                    <a:srgbClr val="000000"/>
                  </a:outerShdw>
                </a:effectLst>
                <a:cs typeface="+mn-cs"/>
              </a:rPr>
              <a:t> </a:t>
            </a:r>
          </a:p>
          <a:p>
            <a:pPr eaLnBrk="0" hangingPunct="0">
              <a:buFont typeface="Arial" pitchFamily="34" charset="0"/>
              <a:buChar char="•"/>
              <a:defRPr/>
            </a:pPr>
            <a:r>
              <a:rPr lang="en-US" dirty="0">
                <a:cs typeface="+mn-cs"/>
              </a:rPr>
              <a:t>by </a:t>
            </a:r>
            <a:r>
              <a:rPr lang="en-US">
                <a:cs typeface="+mn-cs"/>
              </a:rPr>
              <a:t>a</a:t>
            </a:r>
            <a:r>
              <a:rPr lang="en-US">
                <a:solidFill>
                  <a:schemeClr val="accent2"/>
                </a:solidFill>
                <a:cs typeface="+mn-cs"/>
              </a:rPr>
              <a:t> Quantum </a:t>
            </a:r>
            <a:r>
              <a:rPr lang="en-US" dirty="0">
                <a:solidFill>
                  <a:schemeClr val="accent2"/>
                </a:solidFill>
                <a:cs typeface="+mn-cs"/>
              </a:rPr>
              <a:t>Machine</a:t>
            </a:r>
            <a:endParaRPr lang="en-US" dirty="0">
              <a:solidFill>
                <a:srgbClr val="FF0000"/>
              </a:solidFill>
              <a:cs typeface="+mn-cs"/>
            </a:endParaRPr>
          </a:p>
          <a:p>
            <a:pPr eaLnBrk="0" hangingPunct="0">
              <a:buFont typeface="Arial" pitchFamily="34" charset="0"/>
              <a:buChar char="•"/>
              <a:defRPr/>
            </a:pPr>
            <a:endParaRPr lang="en-US" dirty="0">
              <a:effectLst>
                <a:outerShdw blurRad="38100" dist="38100" dir="2700000" algn="tl">
                  <a:srgbClr val="000000"/>
                </a:outerShdw>
              </a:effectLst>
              <a:cs typeface="+mn-cs"/>
            </a:endParaRPr>
          </a:p>
          <a:p>
            <a:pPr eaLnBrk="0" hangingPunct="0">
              <a:buFont typeface="Arial" pitchFamily="34" charset="0"/>
              <a:buChar char="•"/>
              <a:defRPr/>
            </a:pPr>
            <a:r>
              <a:rPr lang="en-US" dirty="0">
                <a:effectLst>
                  <a:outerShdw blurRad="38100" dist="38100" dir="2700000" algn="tl">
                    <a:srgbClr val="000000"/>
                  </a:outerShdw>
                </a:effectLst>
                <a:cs typeface="+mn-cs"/>
              </a:rPr>
              <a:t>by </a:t>
            </a:r>
            <a:r>
              <a:rPr lang="en-US">
                <a:effectLst>
                  <a:outerShdw blurRad="38100" dist="38100" dir="2700000" algn="tl">
                    <a:srgbClr val="000000"/>
                  </a:outerShdw>
                </a:effectLst>
                <a:cs typeface="+mn-cs"/>
              </a:rPr>
              <a:t>a </a:t>
            </a:r>
            <a:r>
              <a:rPr lang="en-US">
                <a:solidFill>
                  <a:schemeClr val="accent2"/>
                </a:solidFill>
                <a:effectLst>
                  <a:outerShdw blurRad="38100" dist="38100" dir="2700000" algn="tl">
                    <a:srgbClr val="000000"/>
                  </a:outerShdw>
                </a:effectLst>
                <a:cs typeface="+mn-cs"/>
              </a:rPr>
              <a:t>Context Sensitive </a:t>
            </a:r>
            <a:r>
              <a:rPr lang="en-US" dirty="0">
                <a:solidFill>
                  <a:schemeClr val="accent2"/>
                </a:solidFill>
                <a:effectLst>
                  <a:outerShdw blurRad="38100" dist="38100" dir="2700000" algn="tl">
                    <a:srgbClr val="000000"/>
                  </a:outerShdw>
                </a:effectLst>
                <a:cs typeface="+mn-cs"/>
              </a:rPr>
              <a:t>Grammar</a:t>
            </a:r>
          </a:p>
        </p:txBody>
      </p:sp>
      <p:sp>
        <p:nvSpPr>
          <p:cNvPr id="1296393" name="AutoShape 9"/>
          <p:cNvSpPr>
            <a:spLocks noChangeArrowheads="1"/>
          </p:cNvSpPr>
          <p:nvPr/>
        </p:nvSpPr>
        <p:spPr bwMode="auto">
          <a:xfrm rot="5400000">
            <a:off x="1981200" y="1544638"/>
            <a:ext cx="457200" cy="304800"/>
          </a:xfrm>
          <a:prstGeom prst="leftRightArrow">
            <a:avLst>
              <a:gd name="adj1" fmla="val 50000"/>
              <a:gd name="adj2" fmla="val 30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296394" name="AutoShape 10"/>
          <p:cNvSpPr>
            <a:spLocks noChangeArrowheads="1"/>
          </p:cNvSpPr>
          <p:nvPr/>
        </p:nvSpPr>
        <p:spPr bwMode="auto">
          <a:xfrm rot="5400000">
            <a:off x="2003425" y="2392363"/>
            <a:ext cx="457200" cy="304800"/>
          </a:xfrm>
          <a:prstGeom prst="leftRightArrow">
            <a:avLst>
              <a:gd name="adj1" fmla="val 50000"/>
              <a:gd name="adj2" fmla="val 30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296395" name="AutoShape 11"/>
          <p:cNvSpPr>
            <a:spLocks noChangeArrowheads="1"/>
          </p:cNvSpPr>
          <p:nvPr/>
        </p:nvSpPr>
        <p:spPr bwMode="auto">
          <a:xfrm rot="5400000">
            <a:off x="2025650" y="3238500"/>
            <a:ext cx="457200" cy="304800"/>
          </a:xfrm>
          <a:prstGeom prst="leftRightArrow">
            <a:avLst>
              <a:gd name="adj1" fmla="val 50000"/>
              <a:gd name="adj2" fmla="val 30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7" name="AutoShape 11"/>
          <p:cNvSpPr>
            <a:spLocks noChangeArrowheads="1"/>
          </p:cNvSpPr>
          <p:nvPr/>
        </p:nvSpPr>
        <p:spPr bwMode="auto">
          <a:xfrm rot="5400000">
            <a:off x="2041525" y="4127500"/>
            <a:ext cx="457200" cy="304800"/>
          </a:xfrm>
          <a:prstGeom prst="leftRightArrow">
            <a:avLst>
              <a:gd name="adj1" fmla="val 50000"/>
              <a:gd name="adj2" fmla="val 30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8" name="AutoShape 11"/>
          <p:cNvSpPr>
            <a:spLocks noChangeArrowheads="1"/>
          </p:cNvSpPr>
          <p:nvPr/>
        </p:nvSpPr>
        <p:spPr bwMode="auto">
          <a:xfrm rot="5400000">
            <a:off x="2103438" y="5249862"/>
            <a:ext cx="287338" cy="360363"/>
          </a:xfrm>
          <a:prstGeom prst="leftRightArrow">
            <a:avLst>
              <a:gd name="adj1" fmla="val 50000"/>
              <a:gd name="adj2" fmla="val 20000"/>
            </a:avLst>
          </a:prstGeom>
          <a:noFill/>
          <a:ln w="38100" cap="sq">
            <a:solidFill>
              <a:schemeClr val="hlink"/>
            </a:solidFill>
            <a:miter lim="800000"/>
            <a:headEnd/>
            <a:tailEnd/>
          </a:ln>
        </p:spPr>
        <p:txBody>
          <a:bodyPr rot="10800000" vert="eaVert" wrap="none" lIns="274320" rIns="274320" anchor="ctr"/>
          <a:lstStyle/>
          <a:p>
            <a:pPr eaLnBrk="0" hangingPunct="0">
              <a:defRPr/>
            </a:pPr>
            <a:endParaRPr lang="en-CA">
              <a:effectLst>
                <a:outerShdw blurRad="38100" dist="38100" dir="2700000" algn="tl">
                  <a:srgbClr val="000000">
                    <a:alpha val="43137"/>
                  </a:srgbClr>
                </a:outerShdw>
              </a:effectLst>
              <a:cs typeface="+mn-cs"/>
            </a:endParaRPr>
          </a:p>
        </p:txBody>
      </p:sp>
      <p:sp>
        <p:nvSpPr>
          <p:cNvPr id="9" name="Rectangle 8"/>
          <p:cNvSpPr>
            <a:spLocks noChangeArrowheads="1"/>
          </p:cNvSpPr>
          <p:nvPr/>
        </p:nvSpPr>
        <p:spPr bwMode="auto">
          <a:xfrm>
            <a:off x="6407150" y="4227513"/>
            <a:ext cx="3117850" cy="1800225"/>
          </a:xfrm>
          <a:prstGeom prst="rect">
            <a:avLst/>
          </a:prstGeom>
          <a:noFill/>
          <a:ln w="9525">
            <a:noFill/>
            <a:miter lim="800000"/>
            <a:headEnd/>
            <a:tailEnd/>
          </a:ln>
        </p:spPr>
        <p:txBody>
          <a:bodyPr>
            <a:spAutoFit/>
          </a:bodyPr>
          <a:lstStyle/>
          <a:p>
            <a:pPr eaLnBrk="0" hangingPunct="0">
              <a:defRPr/>
            </a:pPr>
            <a:r>
              <a:rPr lang="en-US">
                <a:solidFill>
                  <a:srgbClr val="FF0000"/>
                </a:solidFill>
                <a:cs typeface="+mn-cs"/>
              </a:rPr>
              <a:t>NonUniform </a:t>
            </a:r>
            <a:br>
              <a:rPr lang="en-US">
                <a:solidFill>
                  <a:srgbClr val="FF0000"/>
                </a:solidFill>
                <a:cs typeface="+mn-cs"/>
              </a:rPr>
            </a:br>
            <a:r>
              <a:rPr lang="en-US">
                <a:solidFill>
                  <a:srgbClr val="FF0000"/>
                </a:solidFill>
                <a:cs typeface="+mn-cs"/>
              </a:rPr>
              <a:t>    </a:t>
            </a:r>
            <a:r>
              <a:rPr lang="en-US">
                <a:solidFill>
                  <a:srgbClr val="FF0000"/>
                </a:solidFill>
                <a:cs typeface="+mn-cs"/>
                <a:sym typeface="Wingdings" pitchFamily="2" charset="2"/>
              </a:rPr>
              <a:t> </a:t>
            </a:r>
            <a:r>
              <a:rPr lang="en-US">
                <a:solidFill>
                  <a:srgbClr val="FF0000"/>
                </a:solidFill>
                <a:cs typeface="+mn-cs"/>
              </a:rPr>
              <a:t>unreasonable </a:t>
            </a:r>
            <a:br>
              <a:rPr lang="en-US">
                <a:solidFill>
                  <a:srgbClr val="FF0000"/>
                </a:solidFill>
                <a:cs typeface="+mn-cs"/>
              </a:rPr>
            </a:br>
            <a:r>
              <a:rPr lang="en-US">
                <a:solidFill>
                  <a:srgbClr val="FF0000"/>
                </a:solidFill>
                <a:cs typeface="+mn-cs"/>
              </a:rPr>
              <a:t>Uniform </a:t>
            </a:r>
            <a:br>
              <a:rPr lang="en-US">
                <a:solidFill>
                  <a:srgbClr val="FF0000"/>
                </a:solidFill>
                <a:cs typeface="+mn-cs"/>
              </a:rPr>
            </a:br>
            <a:r>
              <a:rPr lang="en-US">
                <a:solidFill>
                  <a:srgbClr val="FF0000"/>
                </a:solidFill>
                <a:cs typeface="+mn-cs"/>
              </a:rPr>
              <a:t>    </a:t>
            </a:r>
            <a:r>
              <a:rPr lang="en-US">
                <a:solidFill>
                  <a:srgbClr val="FF0000"/>
                </a:solidFill>
                <a:cs typeface="+mn-cs"/>
                <a:sym typeface="Wingdings" pitchFamily="2" charset="2"/>
              </a:rPr>
              <a:t> reasonable</a:t>
            </a:r>
            <a:endParaRPr lang="en-CA">
              <a:solidFill>
                <a:srgbClr val="FF0000"/>
              </a:solidFill>
              <a:effectLst>
                <a:outerShdw blurRad="38100" dist="38100" dir="2700000" algn="tl">
                  <a:srgbClr val="000000"/>
                </a:outerShdw>
              </a:effectLst>
              <a:cs typeface="+mn-cs"/>
            </a:endParaRPr>
          </a:p>
        </p:txBody>
      </p:sp>
      <p:sp>
        <p:nvSpPr>
          <p:cNvPr id="10" name="Rectangle 9"/>
          <p:cNvSpPr/>
          <p:nvPr/>
        </p:nvSpPr>
        <p:spPr>
          <a:xfrm>
            <a:off x="6015038" y="5334000"/>
            <a:ext cx="3052762" cy="946150"/>
          </a:xfrm>
          <a:prstGeom prst="rect">
            <a:avLst/>
          </a:prstGeom>
        </p:spPr>
        <p:txBody>
          <a:bodyPr wrap="none">
            <a:spAutoFit/>
          </a:bodyPr>
          <a:lstStyle/>
          <a:p>
            <a:pPr algn="ctr" eaLnBrk="0" hangingPunct="0">
              <a:defRPr/>
            </a:pPr>
            <a:r>
              <a:rPr lang="en-US">
                <a:solidFill>
                  <a:srgbClr val="FF0000"/>
                </a:solidFill>
                <a:cs typeface="+mn-cs"/>
              </a:rPr>
              <a:t>Computes the </a:t>
            </a:r>
            <a:r>
              <a:rPr lang="en-US" dirty="0">
                <a:solidFill>
                  <a:srgbClr val="FF0000"/>
                </a:solidFill>
                <a:cs typeface="+mn-cs"/>
              </a:rPr>
              <a:t>same,</a:t>
            </a:r>
          </a:p>
          <a:p>
            <a:pPr algn="ctr" eaLnBrk="0" hangingPunct="0">
              <a:defRPr/>
            </a:pPr>
            <a:r>
              <a:rPr lang="en-US">
                <a:solidFill>
                  <a:srgbClr val="FF0000"/>
                </a:solidFill>
                <a:cs typeface="+mn-cs"/>
              </a:rPr>
              <a:t>but faster</a:t>
            </a:r>
            <a:r>
              <a:rPr lang="en-US" dirty="0">
                <a:solidFill>
                  <a:srgbClr val="FF0000"/>
                </a:solidFill>
                <a:cs typeface="+mn-cs"/>
              </a:rPr>
              <a:t>.</a:t>
            </a:r>
            <a:endParaRPr lang="en-CA" dirty="0">
              <a:solidFill>
                <a:srgbClr val="FF0000"/>
              </a:solidFill>
              <a:effectLst>
                <a:outerShdw blurRad="38100" dist="38100" dir="2700000" algn="tl">
                  <a:srgbClr val="000000">
                    <a:alpha val="43137"/>
                  </a:srgbClr>
                </a:outerShdw>
              </a:effectLst>
              <a:cs typeface="+mn-cs"/>
            </a:endParaRPr>
          </a:p>
        </p:txBody>
      </p:sp>
      <p:sp>
        <p:nvSpPr>
          <p:cNvPr id="12" name="AutoShape 11"/>
          <p:cNvSpPr>
            <a:spLocks noChangeArrowheads="1"/>
          </p:cNvSpPr>
          <p:nvPr/>
        </p:nvSpPr>
        <p:spPr bwMode="auto">
          <a:xfrm rot="5400000">
            <a:off x="2082800" y="5943600"/>
            <a:ext cx="360363" cy="360363"/>
          </a:xfrm>
          <a:prstGeom prst="leftRightArrow">
            <a:avLst>
              <a:gd name="adj1" fmla="val 50000"/>
              <a:gd name="adj2" fmla="val 20000"/>
            </a:avLst>
          </a:prstGeom>
          <a:noFill/>
          <a:ln w="38100" cap="sq">
            <a:solidFill>
              <a:schemeClr val="hlink"/>
            </a:solidFill>
            <a:miter lim="800000"/>
            <a:headEnd/>
            <a:tailEnd/>
          </a:ln>
        </p:spPr>
        <p:txBody>
          <a:bodyPr rot="10800000" vert="eaVert" wrap="none" lIns="274320" rIns="274320" anchor="ctr"/>
          <a:lstStyle/>
          <a:p>
            <a:pPr eaLnBrk="0" hangingPunct="0">
              <a:defRPr/>
            </a:pPr>
            <a:endParaRPr lang="en-CA">
              <a:effectLst>
                <a:outerShdw blurRad="38100" dist="38100" dir="2700000" algn="tl">
                  <a:srgbClr val="000000">
                    <a:alpha val="43137"/>
                  </a:srgbClr>
                </a:outerShdw>
              </a:effectLst>
              <a:cs typeface="+mn-cs"/>
            </a:endParaRPr>
          </a:p>
        </p:txBody>
      </p:sp>
      <p:sp>
        <p:nvSpPr>
          <p:cNvPr id="13" name="Rectangle 12"/>
          <p:cNvSpPr/>
          <p:nvPr/>
        </p:nvSpPr>
        <p:spPr>
          <a:xfrm>
            <a:off x="6400800" y="6262688"/>
            <a:ext cx="2687638" cy="519112"/>
          </a:xfrm>
          <a:prstGeom prst="rect">
            <a:avLst/>
          </a:prstGeom>
        </p:spPr>
        <p:txBody>
          <a:bodyPr wrap="none">
            <a:spAutoFit/>
          </a:bodyPr>
          <a:lstStyle/>
          <a:p>
            <a:pPr eaLnBrk="0" hangingPunct="0">
              <a:defRPr/>
            </a:pPr>
            <a:r>
              <a:rPr lang="en-US" dirty="0">
                <a:solidFill>
                  <a:srgbClr val="FF0000"/>
                </a:solidFill>
                <a:cs typeface="+mn-cs"/>
              </a:rPr>
              <a:t>Decide </a:t>
            </a:r>
            <a:r>
              <a:rPr lang="en-US">
                <a:solidFill>
                  <a:srgbClr val="FF0000"/>
                </a:solidFill>
                <a:cs typeface="+mn-cs"/>
              </a:rPr>
              <a:t>vs Accept</a:t>
            </a:r>
            <a:endParaRPr lang="en-CA" dirty="0">
              <a:solidFill>
                <a:srgbClr val="FF0000"/>
              </a:solidFill>
              <a:effectLst>
                <a:outerShdw blurRad="38100" dist="38100" dir="2700000" algn="tl">
                  <a:srgbClr val="000000">
                    <a:alpha val="43137"/>
                  </a:srgbClr>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296389">
                                            <p:txEl>
                                              <p:pRg st="0" end="0"/>
                                            </p:txEl>
                                          </p:spTgt>
                                        </p:tgtEl>
                                        <p:attrNameLst>
                                          <p:attrName>style.visibility</p:attrName>
                                        </p:attrNameLst>
                                      </p:cBhvr>
                                      <p:to>
                                        <p:strVal val="visible"/>
                                      </p:to>
                                    </p:set>
                                    <p:anim calcmode="lin" valueType="num">
                                      <p:cBhvr additive="base">
                                        <p:cTn id="7" dur="500" fill="hold"/>
                                        <p:tgtEl>
                                          <p:spTgt spid="129638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296389">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296389">
                                            <p:txEl>
                                              <p:pRg st="1" end="1"/>
                                            </p:txEl>
                                          </p:spTgt>
                                        </p:tgtEl>
                                        <p:attrNameLst>
                                          <p:attrName>style.visibility</p:attrName>
                                        </p:attrNameLst>
                                      </p:cBhvr>
                                      <p:to>
                                        <p:strVal val="visible"/>
                                      </p:to>
                                    </p:set>
                                    <p:anim calcmode="lin" valueType="num">
                                      <p:cBhvr additive="base">
                                        <p:cTn id="11" dur="500" fill="hold"/>
                                        <p:tgtEl>
                                          <p:spTgt spid="1296389">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29638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1296389">
                                            <p:txEl>
                                              <p:pRg st="3" end="3"/>
                                            </p:txEl>
                                          </p:spTgt>
                                        </p:tgtEl>
                                        <p:attrNameLst>
                                          <p:attrName>style.visibility</p:attrName>
                                        </p:attrNameLst>
                                      </p:cBhvr>
                                      <p:to>
                                        <p:strVal val="visible"/>
                                      </p:to>
                                    </p:set>
                                    <p:anim calcmode="lin" valueType="num">
                                      <p:cBhvr additive="base">
                                        <p:cTn id="17" dur="500" fill="hold"/>
                                        <p:tgtEl>
                                          <p:spTgt spid="1296389">
                                            <p:txEl>
                                              <p:pRg st="3" end="3"/>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296389">
                                            <p:txEl>
                                              <p:pRg st="3" end="3"/>
                                            </p:txEl>
                                          </p:spTgt>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1296393"/>
                                        </p:tgtEl>
                                        <p:attrNameLst>
                                          <p:attrName>style.visibility</p:attrName>
                                        </p:attrNameLst>
                                      </p:cBhvr>
                                      <p:to>
                                        <p:strVal val="visible"/>
                                      </p:to>
                                    </p:set>
                                    <p:anim calcmode="lin" valueType="num">
                                      <p:cBhvr additive="base">
                                        <p:cTn id="21" dur="500" fill="hold"/>
                                        <p:tgtEl>
                                          <p:spTgt spid="1296393"/>
                                        </p:tgtEl>
                                        <p:attrNameLst>
                                          <p:attrName>ppt_x</p:attrName>
                                        </p:attrNameLst>
                                      </p:cBhvr>
                                      <p:tavLst>
                                        <p:tav tm="0">
                                          <p:val>
                                            <p:strVal val="#ppt_x"/>
                                          </p:val>
                                        </p:tav>
                                        <p:tav tm="100000">
                                          <p:val>
                                            <p:strVal val="#ppt_x"/>
                                          </p:val>
                                        </p:tav>
                                      </p:tavLst>
                                    </p:anim>
                                    <p:anim calcmode="lin" valueType="num">
                                      <p:cBhvr additive="base">
                                        <p:cTn id="22" dur="500" fill="hold"/>
                                        <p:tgtEl>
                                          <p:spTgt spid="1296393"/>
                                        </p:tgtEl>
                                        <p:attrNameLst>
                                          <p:attrName>ppt_y</p:attrName>
                                        </p:attrNameLst>
                                      </p:cBhvr>
                                      <p:tavLst>
                                        <p:tav tm="0">
                                          <p:val>
                                            <p:strVal val="1+#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4" fill="hold" nodeType="clickEffect">
                                  <p:stCondLst>
                                    <p:cond delay="0"/>
                                  </p:stCondLst>
                                  <p:childTnLst>
                                    <p:set>
                                      <p:cBhvr>
                                        <p:cTn id="26" dur="1" fill="hold">
                                          <p:stCondLst>
                                            <p:cond delay="0"/>
                                          </p:stCondLst>
                                        </p:cTn>
                                        <p:tgtEl>
                                          <p:spTgt spid="1296389">
                                            <p:txEl>
                                              <p:pRg st="5" end="5"/>
                                            </p:txEl>
                                          </p:spTgt>
                                        </p:tgtEl>
                                        <p:attrNameLst>
                                          <p:attrName>style.visibility</p:attrName>
                                        </p:attrNameLst>
                                      </p:cBhvr>
                                      <p:to>
                                        <p:strVal val="visible"/>
                                      </p:to>
                                    </p:set>
                                    <p:anim calcmode="lin" valueType="num">
                                      <p:cBhvr additive="base">
                                        <p:cTn id="27" dur="500" fill="hold"/>
                                        <p:tgtEl>
                                          <p:spTgt spid="1296389">
                                            <p:txEl>
                                              <p:pRg st="5" end="5"/>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1296389">
                                            <p:txEl>
                                              <p:pRg st="5" end="5"/>
                                            </p:txEl>
                                          </p:spTgt>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296394"/>
                                        </p:tgtEl>
                                        <p:attrNameLst>
                                          <p:attrName>style.visibility</p:attrName>
                                        </p:attrNameLst>
                                      </p:cBhvr>
                                      <p:to>
                                        <p:strVal val="visible"/>
                                      </p:to>
                                    </p:set>
                                    <p:anim calcmode="lin" valueType="num">
                                      <p:cBhvr additive="base">
                                        <p:cTn id="31" dur="500" fill="hold"/>
                                        <p:tgtEl>
                                          <p:spTgt spid="1296394"/>
                                        </p:tgtEl>
                                        <p:attrNameLst>
                                          <p:attrName>ppt_x</p:attrName>
                                        </p:attrNameLst>
                                      </p:cBhvr>
                                      <p:tavLst>
                                        <p:tav tm="0">
                                          <p:val>
                                            <p:strVal val="#ppt_x"/>
                                          </p:val>
                                        </p:tav>
                                        <p:tav tm="100000">
                                          <p:val>
                                            <p:strVal val="#ppt_x"/>
                                          </p:val>
                                        </p:tav>
                                      </p:tavLst>
                                    </p:anim>
                                    <p:anim calcmode="lin" valueType="num">
                                      <p:cBhvr additive="base">
                                        <p:cTn id="32" dur="500" fill="hold"/>
                                        <p:tgtEl>
                                          <p:spTgt spid="1296394"/>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1296389">
                                            <p:txEl>
                                              <p:pRg st="7" end="7"/>
                                            </p:txEl>
                                          </p:spTgt>
                                        </p:tgtEl>
                                        <p:attrNameLst>
                                          <p:attrName>style.visibility</p:attrName>
                                        </p:attrNameLst>
                                      </p:cBhvr>
                                      <p:to>
                                        <p:strVal val="visible"/>
                                      </p:to>
                                    </p:set>
                                    <p:anim calcmode="lin" valueType="num">
                                      <p:cBhvr additive="base">
                                        <p:cTn id="37" dur="500" fill="hold"/>
                                        <p:tgtEl>
                                          <p:spTgt spid="1296389">
                                            <p:txEl>
                                              <p:pRg st="7" end="7"/>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296389">
                                            <p:txEl>
                                              <p:pRg st="7" end="7"/>
                                            </p:txEl>
                                          </p:spTgt>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0"/>
                                  </p:stCondLst>
                                  <p:childTnLst>
                                    <p:set>
                                      <p:cBhvr>
                                        <p:cTn id="40" dur="1" fill="hold">
                                          <p:stCondLst>
                                            <p:cond delay="0"/>
                                          </p:stCondLst>
                                        </p:cTn>
                                        <p:tgtEl>
                                          <p:spTgt spid="1296395"/>
                                        </p:tgtEl>
                                        <p:attrNameLst>
                                          <p:attrName>style.visibility</p:attrName>
                                        </p:attrNameLst>
                                      </p:cBhvr>
                                      <p:to>
                                        <p:strVal val="visible"/>
                                      </p:to>
                                    </p:set>
                                    <p:anim calcmode="lin" valueType="num">
                                      <p:cBhvr additive="base">
                                        <p:cTn id="41" dur="500" fill="hold"/>
                                        <p:tgtEl>
                                          <p:spTgt spid="1296395"/>
                                        </p:tgtEl>
                                        <p:attrNameLst>
                                          <p:attrName>ppt_x</p:attrName>
                                        </p:attrNameLst>
                                      </p:cBhvr>
                                      <p:tavLst>
                                        <p:tav tm="0">
                                          <p:val>
                                            <p:strVal val="#ppt_x"/>
                                          </p:val>
                                        </p:tav>
                                        <p:tav tm="100000">
                                          <p:val>
                                            <p:strVal val="#ppt_x"/>
                                          </p:val>
                                        </p:tav>
                                      </p:tavLst>
                                    </p:anim>
                                    <p:anim calcmode="lin" valueType="num">
                                      <p:cBhvr additive="base">
                                        <p:cTn id="42" dur="500" fill="hold"/>
                                        <p:tgtEl>
                                          <p:spTgt spid="1296395"/>
                                        </p:tgtEl>
                                        <p:attrNameLst>
                                          <p:attrName>ppt_y</p:attrName>
                                        </p:attrNameLst>
                                      </p:cBhvr>
                                      <p:tavLst>
                                        <p:tav tm="0">
                                          <p:val>
                                            <p:strVal val="1+#ppt_h/2"/>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4" fill="hold" nodeType="clickEffect">
                                  <p:stCondLst>
                                    <p:cond delay="0"/>
                                  </p:stCondLst>
                                  <p:childTnLst>
                                    <p:set>
                                      <p:cBhvr>
                                        <p:cTn id="46" dur="1" fill="hold">
                                          <p:stCondLst>
                                            <p:cond delay="0"/>
                                          </p:stCondLst>
                                        </p:cTn>
                                        <p:tgtEl>
                                          <p:spTgt spid="1296389">
                                            <p:txEl>
                                              <p:pRg st="9" end="9"/>
                                            </p:txEl>
                                          </p:spTgt>
                                        </p:tgtEl>
                                        <p:attrNameLst>
                                          <p:attrName>style.visibility</p:attrName>
                                        </p:attrNameLst>
                                      </p:cBhvr>
                                      <p:to>
                                        <p:strVal val="visible"/>
                                      </p:to>
                                    </p:set>
                                    <p:anim calcmode="lin" valueType="num">
                                      <p:cBhvr additive="base">
                                        <p:cTn id="47" dur="500" fill="hold"/>
                                        <p:tgtEl>
                                          <p:spTgt spid="1296389">
                                            <p:txEl>
                                              <p:pRg st="9" end="9"/>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1296389">
                                            <p:txEl>
                                              <p:pRg st="9" end="9"/>
                                            </p:txEl>
                                          </p:spTgt>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3" fill="hold" nodeType="clickPar">
                      <p:stCondLst>
                        <p:cond delay="indefinite"/>
                      </p:stCondLst>
                      <p:childTnLst>
                        <p:par>
                          <p:cTn id="54" fill="hold" nodeType="withGroup">
                            <p:stCondLst>
                              <p:cond delay="0"/>
                            </p:stCondLst>
                            <p:childTnLst>
                              <p:par>
                                <p:cTn id="55" presetID="2" presetClass="entr" presetSubtype="2" fill="hold" nodeType="clickEffect">
                                  <p:stCondLst>
                                    <p:cond delay="0"/>
                                  </p:stCondLst>
                                  <p:childTnLst>
                                    <p:set>
                                      <p:cBhvr>
                                        <p:cTn id="56" dur="1" fill="hold">
                                          <p:stCondLst>
                                            <p:cond delay="0"/>
                                          </p:stCondLst>
                                        </p:cTn>
                                        <p:tgtEl>
                                          <p:spTgt spid="9"/>
                                        </p:tgtEl>
                                        <p:attrNameLst>
                                          <p:attrName>style.visibility</p:attrName>
                                        </p:attrNameLst>
                                      </p:cBhvr>
                                      <p:to>
                                        <p:strVal val="visible"/>
                                      </p:to>
                                    </p:set>
                                    <p:anim calcmode="lin" valueType="num">
                                      <p:cBhvr additive="base">
                                        <p:cTn id="57" dur="500" fill="hold"/>
                                        <p:tgtEl>
                                          <p:spTgt spid="9"/>
                                        </p:tgtEl>
                                        <p:attrNameLst>
                                          <p:attrName>ppt_x</p:attrName>
                                        </p:attrNameLst>
                                      </p:cBhvr>
                                      <p:tavLst>
                                        <p:tav tm="0">
                                          <p:val>
                                            <p:strVal val="1+#ppt_w/2"/>
                                          </p:val>
                                        </p:tav>
                                        <p:tav tm="100000">
                                          <p:val>
                                            <p:strVal val="#ppt_x"/>
                                          </p:val>
                                        </p:tav>
                                      </p:tavLst>
                                    </p:anim>
                                    <p:anim calcmode="lin" valueType="num">
                                      <p:cBhvr additive="base">
                                        <p:cTn id="58"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2" presetClass="entr" presetSubtype="4" fill="hold" nodeType="clickEffect">
                                  <p:stCondLst>
                                    <p:cond delay="0"/>
                                  </p:stCondLst>
                                  <p:childTnLst>
                                    <p:set>
                                      <p:cBhvr>
                                        <p:cTn id="62" dur="1" fill="hold">
                                          <p:stCondLst>
                                            <p:cond delay="0"/>
                                          </p:stCondLst>
                                        </p:cTn>
                                        <p:tgtEl>
                                          <p:spTgt spid="1296389">
                                            <p:txEl>
                                              <p:pRg st="11" end="11"/>
                                            </p:txEl>
                                          </p:spTgt>
                                        </p:tgtEl>
                                        <p:attrNameLst>
                                          <p:attrName>style.visibility</p:attrName>
                                        </p:attrNameLst>
                                      </p:cBhvr>
                                      <p:to>
                                        <p:strVal val="visible"/>
                                      </p:to>
                                    </p:set>
                                    <p:anim calcmode="lin" valueType="num">
                                      <p:cBhvr additive="base">
                                        <p:cTn id="63" dur="500" fill="hold"/>
                                        <p:tgtEl>
                                          <p:spTgt spid="1296389">
                                            <p:txEl>
                                              <p:pRg st="11" end="11"/>
                                            </p:txEl>
                                          </p:spTgt>
                                        </p:tgtEl>
                                        <p:attrNameLst>
                                          <p:attrName>ppt_x</p:attrName>
                                        </p:attrNameLst>
                                      </p:cBhvr>
                                      <p:tavLst>
                                        <p:tav tm="0">
                                          <p:val>
                                            <p:strVal val="#ppt_x"/>
                                          </p:val>
                                        </p:tav>
                                        <p:tav tm="100000">
                                          <p:val>
                                            <p:strVal val="#ppt_x"/>
                                          </p:val>
                                        </p:tav>
                                      </p:tavLst>
                                    </p:anim>
                                    <p:anim calcmode="lin" valueType="num">
                                      <p:cBhvr additive="base">
                                        <p:cTn id="64" dur="500" fill="hold"/>
                                        <p:tgtEl>
                                          <p:spTgt spid="1296389">
                                            <p:txEl>
                                              <p:pRg st="11" end="11"/>
                                            </p:txEl>
                                          </p:spTgt>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8"/>
                                        </p:tgtEl>
                                        <p:attrNameLst>
                                          <p:attrName>style.visibility</p:attrName>
                                        </p:attrNameLst>
                                      </p:cBhvr>
                                      <p:to>
                                        <p:strVal val="visible"/>
                                      </p:to>
                                    </p:set>
                                    <p:anim calcmode="lin" valueType="num">
                                      <p:cBhvr additive="base">
                                        <p:cTn id="67" dur="500" fill="hold"/>
                                        <p:tgtEl>
                                          <p:spTgt spid="8"/>
                                        </p:tgtEl>
                                        <p:attrNameLst>
                                          <p:attrName>ppt_x</p:attrName>
                                        </p:attrNameLst>
                                      </p:cBhvr>
                                      <p:tavLst>
                                        <p:tav tm="0">
                                          <p:val>
                                            <p:strVal val="#ppt_x"/>
                                          </p:val>
                                        </p:tav>
                                        <p:tav tm="100000">
                                          <p:val>
                                            <p:strVal val="#ppt_x"/>
                                          </p:val>
                                        </p:tav>
                                      </p:tavLst>
                                    </p:anim>
                                    <p:anim calcmode="lin" valueType="num">
                                      <p:cBhvr additive="base">
                                        <p:cTn id="68" dur="500" fill="hold"/>
                                        <p:tgtEl>
                                          <p:spTgt spid="8"/>
                                        </p:tgtEl>
                                        <p:attrNameLst>
                                          <p:attrName>ppt_y</p:attrName>
                                        </p:attrNameLst>
                                      </p:cBhvr>
                                      <p:tavLst>
                                        <p:tav tm="0">
                                          <p:val>
                                            <p:strVal val="1+#ppt_h/2"/>
                                          </p:val>
                                        </p:tav>
                                        <p:tav tm="100000">
                                          <p:val>
                                            <p:strVal val="#ppt_y"/>
                                          </p:val>
                                        </p:tav>
                                      </p:tavLst>
                                    </p:anim>
                                  </p:childTnLst>
                                </p:cTn>
                              </p:par>
                              <p:par>
                                <p:cTn id="69" presetID="1" presetClass="exit" presetSubtype="0" fill="hold" grpId="0" nodeType="withEffect">
                                  <p:stCondLst>
                                    <p:cond delay="0"/>
                                  </p:stCondLst>
                                  <p:childTnLst>
                                    <p:set>
                                      <p:cBhvr>
                                        <p:cTn id="70" dur="1" fill="hold">
                                          <p:stCondLst>
                                            <p:cond delay="0"/>
                                          </p:stCondLst>
                                        </p:cTn>
                                        <p:tgtEl>
                                          <p:spTgt spid="9"/>
                                        </p:tgtEl>
                                        <p:attrNameLst>
                                          <p:attrName>style.visibility</p:attrName>
                                        </p:attrNameLst>
                                      </p:cBhvr>
                                      <p:to>
                                        <p:strVal val="hidden"/>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2" presetClass="entr" presetSubtype="2" fill="hold" grpId="0" nodeType="clickEffect">
                                  <p:stCondLst>
                                    <p:cond delay="0"/>
                                  </p:stCondLst>
                                  <p:childTnLst>
                                    <p:set>
                                      <p:cBhvr>
                                        <p:cTn id="74" dur="1" fill="hold">
                                          <p:stCondLst>
                                            <p:cond delay="0"/>
                                          </p:stCondLst>
                                        </p:cTn>
                                        <p:tgtEl>
                                          <p:spTgt spid="10"/>
                                        </p:tgtEl>
                                        <p:attrNameLst>
                                          <p:attrName>style.visibility</p:attrName>
                                        </p:attrNameLst>
                                      </p:cBhvr>
                                      <p:to>
                                        <p:strVal val="visible"/>
                                      </p:to>
                                    </p:set>
                                    <p:anim calcmode="lin" valueType="num">
                                      <p:cBhvr additive="base">
                                        <p:cTn id="75" dur="500" fill="hold"/>
                                        <p:tgtEl>
                                          <p:spTgt spid="10"/>
                                        </p:tgtEl>
                                        <p:attrNameLst>
                                          <p:attrName>ppt_x</p:attrName>
                                        </p:attrNameLst>
                                      </p:cBhvr>
                                      <p:tavLst>
                                        <p:tav tm="0">
                                          <p:val>
                                            <p:strVal val="1+#ppt_w/2"/>
                                          </p:val>
                                        </p:tav>
                                        <p:tav tm="100000">
                                          <p:val>
                                            <p:strVal val="#ppt_x"/>
                                          </p:val>
                                        </p:tav>
                                      </p:tavLst>
                                    </p:anim>
                                    <p:anim calcmode="lin" valueType="num">
                                      <p:cBhvr additive="base">
                                        <p:cTn id="76"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77" fill="hold" nodeType="clickPar">
                      <p:stCondLst>
                        <p:cond delay="indefinite"/>
                      </p:stCondLst>
                      <p:childTnLst>
                        <p:par>
                          <p:cTn id="78" fill="hold" nodeType="withGroup">
                            <p:stCondLst>
                              <p:cond delay="0"/>
                            </p:stCondLst>
                            <p:childTnLst>
                              <p:par>
                                <p:cTn id="79" presetID="2" presetClass="entr" presetSubtype="4" fill="hold" nodeType="clickEffect">
                                  <p:stCondLst>
                                    <p:cond delay="0"/>
                                  </p:stCondLst>
                                  <p:childTnLst>
                                    <p:set>
                                      <p:cBhvr>
                                        <p:cTn id="80" dur="1" fill="hold">
                                          <p:stCondLst>
                                            <p:cond delay="0"/>
                                          </p:stCondLst>
                                        </p:cTn>
                                        <p:tgtEl>
                                          <p:spTgt spid="1296389">
                                            <p:txEl>
                                              <p:pRg st="13" end="13"/>
                                            </p:txEl>
                                          </p:spTgt>
                                        </p:tgtEl>
                                        <p:attrNameLst>
                                          <p:attrName>style.visibility</p:attrName>
                                        </p:attrNameLst>
                                      </p:cBhvr>
                                      <p:to>
                                        <p:strVal val="visible"/>
                                      </p:to>
                                    </p:set>
                                    <p:anim calcmode="lin" valueType="num">
                                      <p:cBhvr additive="base">
                                        <p:cTn id="81" dur="500" fill="hold"/>
                                        <p:tgtEl>
                                          <p:spTgt spid="1296389">
                                            <p:txEl>
                                              <p:pRg st="13" end="13"/>
                                            </p:txEl>
                                          </p:spTgt>
                                        </p:tgtEl>
                                        <p:attrNameLst>
                                          <p:attrName>ppt_x</p:attrName>
                                        </p:attrNameLst>
                                      </p:cBhvr>
                                      <p:tavLst>
                                        <p:tav tm="0">
                                          <p:val>
                                            <p:strVal val="#ppt_x"/>
                                          </p:val>
                                        </p:tav>
                                        <p:tav tm="100000">
                                          <p:val>
                                            <p:strVal val="#ppt_x"/>
                                          </p:val>
                                        </p:tav>
                                      </p:tavLst>
                                    </p:anim>
                                    <p:anim calcmode="lin" valueType="num">
                                      <p:cBhvr additive="base">
                                        <p:cTn id="82" dur="500" fill="hold"/>
                                        <p:tgtEl>
                                          <p:spTgt spid="1296389">
                                            <p:txEl>
                                              <p:pRg st="13" end="13"/>
                                            </p:txEl>
                                          </p:spTgt>
                                        </p:tgtEl>
                                        <p:attrNameLst>
                                          <p:attrName>ppt_y</p:attrName>
                                        </p:attrNameLst>
                                      </p:cBhvr>
                                      <p:tavLst>
                                        <p:tav tm="0">
                                          <p:val>
                                            <p:strVal val="1+#ppt_h/2"/>
                                          </p:val>
                                        </p:tav>
                                        <p:tav tm="100000">
                                          <p:val>
                                            <p:strVal val="#ppt_y"/>
                                          </p:val>
                                        </p:tav>
                                      </p:tavLst>
                                    </p:anim>
                                  </p:childTnLst>
                                </p:cTn>
                              </p:par>
                              <p:par>
                                <p:cTn id="83" presetID="2" presetClass="entr" presetSubtype="4" fill="hold" grpId="0" nodeType="withEffect">
                                  <p:stCondLst>
                                    <p:cond delay="0"/>
                                  </p:stCondLst>
                                  <p:childTnLst>
                                    <p:set>
                                      <p:cBhvr>
                                        <p:cTn id="84" dur="1" fill="hold">
                                          <p:stCondLst>
                                            <p:cond delay="0"/>
                                          </p:stCondLst>
                                        </p:cTn>
                                        <p:tgtEl>
                                          <p:spTgt spid="12"/>
                                        </p:tgtEl>
                                        <p:attrNameLst>
                                          <p:attrName>style.visibility</p:attrName>
                                        </p:attrNameLst>
                                      </p:cBhvr>
                                      <p:to>
                                        <p:strVal val="visible"/>
                                      </p:to>
                                    </p:set>
                                    <p:anim calcmode="lin" valueType="num">
                                      <p:cBhvr additive="base">
                                        <p:cTn id="85" dur="500" fill="hold"/>
                                        <p:tgtEl>
                                          <p:spTgt spid="12"/>
                                        </p:tgtEl>
                                        <p:attrNameLst>
                                          <p:attrName>ppt_x</p:attrName>
                                        </p:attrNameLst>
                                      </p:cBhvr>
                                      <p:tavLst>
                                        <p:tav tm="0">
                                          <p:val>
                                            <p:strVal val="#ppt_x"/>
                                          </p:val>
                                        </p:tav>
                                        <p:tav tm="100000">
                                          <p:val>
                                            <p:strVal val="#ppt_x"/>
                                          </p:val>
                                        </p:tav>
                                      </p:tavLst>
                                    </p:anim>
                                    <p:anim calcmode="lin" valueType="num">
                                      <p:cBhvr additive="base">
                                        <p:cTn id="86" dur="500" fill="hold"/>
                                        <p:tgtEl>
                                          <p:spTgt spid="12"/>
                                        </p:tgtEl>
                                        <p:attrNameLst>
                                          <p:attrName>ppt_y</p:attrName>
                                        </p:attrNameLst>
                                      </p:cBhvr>
                                      <p:tavLst>
                                        <p:tav tm="0">
                                          <p:val>
                                            <p:strVal val="1+#ppt_h/2"/>
                                          </p:val>
                                        </p:tav>
                                        <p:tav tm="100000">
                                          <p:val>
                                            <p:strVal val="#ppt_y"/>
                                          </p:val>
                                        </p:tav>
                                      </p:tavLst>
                                    </p:anim>
                                  </p:childTnLst>
                                </p:cTn>
                              </p:par>
                              <p:par>
                                <p:cTn id="87" presetID="1" presetClass="exit" presetSubtype="0" fill="hold" grpId="1" nodeType="withEffect">
                                  <p:stCondLst>
                                    <p:cond delay="0"/>
                                  </p:stCondLst>
                                  <p:childTnLst>
                                    <p:set>
                                      <p:cBhvr>
                                        <p:cTn id="88" dur="1" fill="hold">
                                          <p:stCondLst>
                                            <p:cond delay="0"/>
                                          </p:stCondLst>
                                        </p:cTn>
                                        <p:tgtEl>
                                          <p:spTgt spid="10"/>
                                        </p:tgtEl>
                                        <p:attrNameLst>
                                          <p:attrName>style.visibility</p:attrName>
                                        </p:attrNameLst>
                                      </p:cBhvr>
                                      <p:to>
                                        <p:strVal val="hidden"/>
                                      </p:to>
                                    </p:set>
                                  </p:childTnLst>
                                </p:cTn>
                              </p:par>
                            </p:childTnLst>
                          </p:cTn>
                        </p:par>
                      </p:childTnLst>
                    </p:cTn>
                  </p:par>
                  <p:par>
                    <p:cTn id="89" fill="hold" nodeType="clickPar">
                      <p:stCondLst>
                        <p:cond delay="indefinite"/>
                      </p:stCondLst>
                      <p:childTnLst>
                        <p:par>
                          <p:cTn id="90" fill="hold" nodeType="withGroup">
                            <p:stCondLst>
                              <p:cond delay="0"/>
                            </p:stCondLst>
                            <p:childTnLst>
                              <p:par>
                                <p:cTn id="91" presetID="2" presetClass="entr" presetSubtype="2" fill="hold" grpId="0" nodeType="clickEffect">
                                  <p:stCondLst>
                                    <p:cond delay="0"/>
                                  </p:stCondLst>
                                  <p:childTnLst>
                                    <p:set>
                                      <p:cBhvr>
                                        <p:cTn id="92" dur="1" fill="hold">
                                          <p:stCondLst>
                                            <p:cond delay="0"/>
                                          </p:stCondLst>
                                        </p:cTn>
                                        <p:tgtEl>
                                          <p:spTgt spid="13"/>
                                        </p:tgtEl>
                                        <p:attrNameLst>
                                          <p:attrName>style.visibility</p:attrName>
                                        </p:attrNameLst>
                                      </p:cBhvr>
                                      <p:to>
                                        <p:strVal val="visible"/>
                                      </p:to>
                                    </p:set>
                                    <p:anim calcmode="lin" valueType="num">
                                      <p:cBhvr additive="base">
                                        <p:cTn id="93" dur="500" fill="hold"/>
                                        <p:tgtEl>
                                          <p:spTgt spid="13"/>
                                        </p:tgtEl>
                                        <p:attrNameLst>
                                          <p:attrName>ppt_x</p:attrName>
                                        </p:attrNameLst>
                                      </p:cBhvr>
                                      <p:tavLst>
                                        <p:tav tm="0">
                                          <p:val>
                                            <p:strVal val="1+#ppt_w/2"/>
                                          </p:val>
                                        </p:tav>
                                        <p:tav tm="100000">
                                          <p:val>
                                            <p:strVal val="#ppt_x"/>
                                          </p:val>
                                        </p:tav>
                                      </p:tavLst>
                                    </p:anim>
                                    <p:anim calcmode="lin" valueType="num">
                                      <p:cBhvr additive="base">
                                        <p:cTn id="94" dur="5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6393" grpId="0" animBg="1"/>
      <p:bldP spid="1296394" grpId="0" animBg="1"/>
      <p:bldP spid="1296395" grpId="0" animBg="1"/>
      <p:bldP spid="7" grpId="0" animBg="1"/>
      <p:bldP spid="8" grpId="0" animBg="1"/>
      <p:bldP spid="9" grpId="0"/>
      <p:bldP spid="10" grpId="0"/>
      <p:bldP spid="10" grpId="1"/>
      <p:bldP spid="12" grpId="0" animBg="1"/>
      <p:bldP spid="13" grpId="0"/>
    </p:bld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63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Church’s Thesis</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1296389" name="Text Box 5"/>
          <p:cNvSpPr txBox="1">
            <a:spLocks noChangeArrowheads="1"/>
          </p:cNvSpPr>
          <p:nvPr/>
        </p:nvSpPr>
        <p:spPr bwMode="auto">
          <a:xfrm>
            <a:off x="381000" y="528638"/>
            <a:ext cx="6269038" cy="6223000"/>
          </a:xfrm>
          <a:prstGeom prst="rect">
            <a:avLst/>
          </a:prstGeom>
          <a:noFill/>
          <a:ln w="38100" cap="sq">
            <a:noFill/>
            <a:miter lim="800000"/>
            <a:headEnd/>
            <a:tailEnd/>
          </a:ln>
          <a:effectLst/>
        </p:spPr>
        <p:txBody>
          <a:bodyPr wrap="none" lIns="274320" rIns="274320">
            <a:spAutoFit/>
          </a:bodyPr>
          <a:lstStyle/>
          <a:p>
            <a:pPr eaLnBrk="0" hangingPunct="0">
              <a:defRPr/>
            </a:pPr>
            <a:r>
              <a:rPr lang="en-US">
                <a:cs typeface="+mn-cs"/>
              </a:rPr>
              <a:t>A computational </a:t>
            </a:r>
            <a:r>
              <a:rPr lang="en-US" dirty="0">
                <a:cs typeface="+mn-cs"/>
              </a:rPr>
              <a:t>problem </a:t>
            </a:r>
            <a:r>
              <a:rPr lang="en-US">
                <a:cs typeface="+mn-cs"/>
              </a:rPr>
              <a:t>is computable</a:t>
            </a:r>
            <a:endParaRPr lang="en-US" dirty="0">
              <a:cs typeface="+mn-cs"/>
            </a:endParaRPr>
          </a:p>
          <a:p>
            <a:pPr eaLnBrk="0" hangingPunct="0">
              <a:buFont typeface="Arial" pitchFamily="34" charset="0"/>
              <a:buChar char="•"/>
              <a:defRPr/>
            </a:pPr>
            <a:r>
              <a:rPr lang="en-US" dirty="0">
                <a:cs typeface="+mn-cs"/>
              </a:rPr>
              <a:t>by a </a:t>
            </a:r>
            <a:r>
              <a:rPr lang="en-US" dirty="0">
                <a:solidFill>
                  <a:schemeClr val="accent2"/>
                </a:solidFill>
                <a:cs typeface="+mn-cs"/>
              </a:rPr>
              <a:t>Java Program</a:t>
            </a:r>
          </a:p>
          <a:p>
            <a:pPr eaLnBrk="0" hangingPunct="0">
              <a:buFont typeface="Arial" pitchFamily="34" charset="0"/>
              <a:buChar char="•"/>
              <a:defRPr/>
            </a:pPr>
            <a:endParaRPr lang="en-US" dirty="0">
              <a:cs typeface="+mn-cs"/>
            </a:endParaRPr>
          </a:p>
          <a:p>
            <a:pPr eaLnBrk="0" hangingPunct="0">
              <a:buFont typeface="Arial" pitchFamily="34" charset="0"/>
              <a:buChar char="•"/>
              <a:defRPr/>
            </a:pPr>
            <a:r>
              <a:rPr lang="en-US" dirty="0">
                <a:cs typeface="+mn-cs"/>
              </a:rPr>
              <a:t>by </a:t>
            </a:r>
            <a:r>
              <a:rPr lang="en-US">
                <a:cs typeface="+mn-cs"/>
              </a:rPr>
              <a:t>a </a:t>
            </a:r>
            <a:r>
              <a:rPr lang="en-US">
                <a:solidFill>
                  <a:schemeClr val="accent2"/>
                </a:solidFill>
                <a:cs typeface="+mn-cs"/>
              </a:rPr>
              <a:t>Turing </a:t>
            </a:r>
            <a:r>
              <a:rPr lang="en-US" dirty="0">
                <a:solidFill>
                  <a:schemeClr val="accent2"/>
                </a:solidFill>
                <a:cs typeface="+mn-cs"/>
              </a:rPr>
              <a:t>Machine</a:t>
            </a:r>
          </a:p>
          <a:p>
            <a:pPr eaLnBrk="0" hangingPunct="0">
              <a:buFont typeface="Arial" pitchFamily="34" charset="0"/>
              <a:buChar char="•"/>
              <a:defRPr/>
            </a:pPr>
            <a:endParaRPr lang="en-US" dirty="0">
              <a:cs typeface="+mn-cs"/>
            </a:endParaRPr>
          </a:p>
          <a:p>
            <a:pPr eaLnBrk="0" hangingPunct="0">
              <a:buFont typeface="Arial" pitchFamily="34" charset="0"/>
              <a:buChar char="•"/>
              <a:defRPr/>
            </a:pPr>
            <a:r>
              <a:rPr lang="en-US" dirty="0">
                <a:cs typeface="+mn-cs"/>
              </a:rPr>
              <a:t>by a (simple) </a:t>
            </a:r>
            <a:r>
              <a:rPr lang="en-US" dirty="0">
                <a:solidFill>
                  <a:schemeClr val="accent2"/>
                </a:solidFill>
                <a:cs typeface="+mn-cs"/>
              </a:rPr>
              <a:t>Recursive  Program</a:t>
            </a:r>
            <a:r>
              <a:rPr lang="en-US" dirty="0">
                <a:effectLst>
                  <a:outerShdw blurRad="38100" dist="38100" dir="2700000" algn="tl">
                    <a:srgbClr val="000000"/>
                  </a:outerShdw>
                </a:effectLst>
                <a:cs typeface="+mn-cs"/>
              </a:rPr>
              <a:t> </a:t>
            </a:r>
            <a:endParaRPr lang="en-US" dirty="0">
              <a:solidFill>
                <a:schemeClr val="accent2"/>
              </a:solidFill>
              <a:cs typeface="+mn-cs"/>
            </a:endParaRPr>
          </a:p>
          <a:p>
            <a:pPr eaLnBrk="0" hangingPunct="0">
              <a:buFont typeface="Arial" pitchFamily="34" charset="0"/>
              <a:buChar char="•"/>
              <a:defRPr/>
            </a:pPr>
            <a:endParaRPr lang="en-US" dirty="0">
              <a:cs typeface="+mn-cs"/>
            </a:endParaRPr>
          </a:p>
          <a:p>
            <a:pPr eaLnBrk="0" hangingPunct="0">
              <a:buFont typeface="Arial" pitchFamily="34" charset="0"/>
              <a:buChar char="•"/>
              <a:defRPr/>
            </a:pPr>
            <a:r>
              <a:rPr lang="en-US" dirty="0">
                <a:cs typeface="+mn-cs"/>
              </a:rPr>
              <a:t>by a (simple</a:t>
            </a:r>
            <a:r>
              <a:rPr lang="en-US">
                <a:cs typeface="+mn-cs"/>
              </a:rPr>
              <a:t>) </a:t>
            </a:r>
            <a:r>
              <a:rPr lang="en-US">
                <a:solidFill>
                  <a:schemeClr val="accent2"/>
                </a:solidFill>
                <a:cs typeface="+mn-cs"/>
              </a:rPr>
              <a:t>Register </a:t>
            </a:r>
            <a:r>
              <a:rPr lang="en-US" dirty="0">
                <a:solidFill>
                  <a:schemeClr val="accent2"/>
                </a:solidFill>
                <a:cs typeface="+mn-cs"/>
              </a:rPr>
              <a:t>Machine</a:t>
            </a:r>
            <a:r>
              <a:rPr lang="en-US" dirty="0">
                <a:effectLst>
                  <a:outerShdw blurRad="38100" dist="38100" dir="2700000" algn="tl">
                    <a:srgbClr val="000000"/>
                  </a:outerShdw>
                </a:effectLst>
                <a:cs typeface="+mn-cs"/>
              </a:rPr>
              <a:t> </a:t>
            </a:r>
          </a:p>
          <a:p>
            <a:pPr eaLnBrk="0" hangingPunct="0">
              <a:defRPr/>
            </a:pPr>
            <a:endParaRPr lang="en-US" dirty="0">
              <a:effectLst>
                <a:outerShdw blurRad="38100" dist="38100" dir="2700000" algn="tl">
                  <a:srgbClr val="000000"/>
                </a:outerShdw>
              </a:effectLst>
              <a:cs typeface="+mn-cs"/>
            </a:endParaRPr>
          </a:p>
          <a:p>
            <a:pPr eaLnBrk="0" hangingPunct="0">
              <a:buFont typeface="Arial" pitchFamily="34" charset="0"/>
              <a:buChar char="•"/>
              <a:defRPr/>
            </a:pPr>
            <a:r>
              <a:rPr lang="en-US" dirty="0">
                <a:effectLst>
                  <a:outerShdw blurRad="38100" dist="38100" dir="2700000" algn="tl">
                    <a:srgbClr val="000000"/>
                  </a:outerShdw>
                </a:effectLst>
                <a:cs typeface="+mn-cs"/>
              </a:rPr>
              <a:t>by </a:t>
            </a:r>
            <a:r>
              <a:rPr lang="en-US">
                <a:effectLst>
                  <a:outerShdw blurRad="38100" dist="38100" dir="2700000" algn="tl">
                    <a:srgbClr val="000000"/>
                  </a:outerShdw>
                </a:effectLst>
                <a:cs typeface="+mn-cs"/>
              </a:rPr>
              <a:t>a </a:t>
            </a:r>
            <a:r>
              <a:rPr lang="en-US">
                <a:solidFill>
                  <a:schemeClr val="accent2"/>
                </a:solidFill>
                <a:effectLst>
                  <a:outerShdw blurRad="38100" dist="38100" dir="2700000" algn="tl">
                    <a:srgbClr val="000000"/>
                  </a:outerShdw>
                </a:effectLst>
                <a:cs typeface="+mn-cs"/>
              </a:rPr>
              <a:t>Circuit</a:t>
            </a:r>
            <a:r>
              <a:rPr lang="en-US">
                <a:effectLst>
                  <a:outerShdw blurRad="38100" dist="38100" dir="2700000" algn="tl">
                    <a:srgbClr val="000000"/>
                  </a:outerShdw>
                </a:effectLst>
                <a:cs typeface="+mn-cs"/>
              </a:rPr>
              <a:t>: </a:t>
            </a:r>
            <a:r>
              <a:rPr lang="en-US" i="1">
                <a:solidFill>
                  <a:schemeClr val="accent2"/>
                </a:solidFill>
                <a:effectLst>
                  <a:outerShdw blurRad="38100" dist="38100" dir="2700000" algn="tl">
                    <a:srgbClr val="000000"/>
                  </a:outerShdw>
                </a:effectLst>
                <a:cs typeface="+mn-cs"/>
              </a:rPr>
              <a:t>And/Or/Not,</a:t>
            </a:r>
            <a:r>
              <a:rPr lang="en-US">
                <a:solidFill>
                  <a:schemeClr val="accent2"/>
                </a:solidFill>
                <a:effectLst>
                  <a:outerShdw blurRad="38100" dist="38100" dir="2700000" algn="tl">
                    <a:srgbClr val="000000"/>
                  </a:outerShdw>
                </a:effectLst>
                <a:cs typeface="+mn-cs"/>
              </a:rPr>
              <a:t> Computer</a:t>
            </a:r>
            <a:r>
              <a:rPr lang="en-US" dirty="0">
                <a:solidFill>
                  <a:schemeClr val="accent2"/>
                </a:solidFill>
                <a:effectLst>
                  <a:outerShdw blurRad="38100" dist="38100" dir="2700000" algn="tl">
                    <a:srgbClr val="000000"/>
                  </a:outerShdw>
                </a:effectLst>
                <a:cs typeface="+mn-cs"/>
              </a:rPr>
              <a:t>,</a:t>
            </a:r>
            <a:br>
              <a:rPr lang="en-US" dirty="0">
                <a:solidFill>
                  <a:schemeClr val="accent2"/>
                </a:solidFill>
                <a:effectLst>
                  <a:outerShdw blurRad="38100" dist="38100" dir="2700000" algn="tl">
                    <a:srgbClr val="000000"/>
                  </a:outerShdw>
                </a:effectLst>
                <a:cs typeface="+mn-cs"/>
              </a:rPr>
            </a:br>
            <a:r>
              <a:rPr lang="en-US">
                <a:solidFill>
                  <a:schemeClr val="accent2"/>
                </a:solidFill>
                <a:effectLst>
                  <a:outerShdw blurRad="38100" dist="38100" dir="2700000" algn="tl">
                    <a:srgbClr val="000000"/>
                  </a:outerShdw>
                </a:effectLst>
                <a:cs typeface="+mn-cs"/>
              </a:rPr>
              <a:t>  Arithmetic</a:t>
            </a:r>
            <a:r>
              <a:rPr lang="en-US" dirty="0">
                <a:solidFill>
                  <a:schemeClr val="accent2"/>
                </a:solidFill>
                <a:effectLst>
                  <a:outerShdw blurRad="38100" dist="38100" dir="2700000" algn="tl">
                    <a:srgbClr val="000000"/>
                  </a:outerShdw>
                </a:effectLst>
                <a:cs typeface="+mn-cs"/>
              </a:rPr>
              <a:t>, &amp; </a:t>
            </a:r>
            <a:r>
              <a:rPr lang="en-US">
                <a:solidFill>
                  <a:schemeClr val="accent2"/>
                </a:solidFill>
                <a:effectLst>
                  <a:outerShdw blurRad="38100" dist="38100" dir="2700000" algn="tl">
                    <a:srgbClr val="000000"/>
                  </a:outerShdw>
                </a:effectLst>
                <a:cs typeface="+mn-cs"/>
              </a:rPr>
              <a:t>Neural Nets</a:t>
            </a:r>
            <a:r>
              <a:rPr lang="en-US" dirty="0">
                <a:solidFill>
                  <a:schemeClr val="accent2"/>
                </a:solidFill>
                <a:effectLst>
                  <a:outerShdw blurRad="38100" dist="38100" dir="2700000" algn="tl">
                    <a:srgbClr val="000000"/>
                  </a:outerShdw>
                </a:effectLst>
                <a:cs typeface="+mn-cs"/>
              </a:rPr>
              <a:t>.</a:t>
            </a:r>
          </a:p>
          <a:p>
            <a:pPr eaLnBrk="0" hangingPunct="0">
              <a:buFont typeface="Arial" pitchFamily="34" charset="0"/>
              <a:buNone/>
              <a:defRPr/>
            </a:pPr>
            <a:r>
              <a:rPr lang="en-US" sz="1000" dirty="0">
                <a:solidFill>
                  <a:schemeClr val="accent2"/>
                </a:solidFill>
                <a:effectLst>
                  <a:outerShdw blurRad="38100" dist="38100" dir="2700000" algn="tl">
                    <a:srgbClr val="000000"/>
                  </a:outerShdw>
                </a:effectLst>
                <a:cs typeface="+mn-cs"/>
              </a:rPr>
              <a:t> </a:t>
            </a:r>
          </a:p>
          <a:p>
            <a:pPr eaLnBrk="0" hangingPunct="0">
              <a:buFont typeface="Arial" pitchFamily="34" charset="0"/>
              <a:buChar char="•"/>
              <a:defRPr/>
            </a:pPr>
            <a:r>
              <a:rPr lang="en-US" dirty="0">
                <a:cs typeface="+mn-cs"/>
              </a:rPr>
              <a:t>by </a:t>
            </a:r>
            <a:r>
              <a:rPr lang="en-US">
                <a:cs typeface="+mn-cs"/>
              </a:rPr>
              <a:t>a</a:t>
            </a:r>
            <a:r>
              <a:rPr lang="en-US">
                <a:solidFill>
                  <a:schemeClr val="accent2"/>
                </a:solidFill>
                <a:cs typeface="+mn-cs"/>
              </a:rPr>
              <a:t> Quantum </a:t>
            </a:r>
            <a:r>
              <a:rPr lang="en-US" dirty="0">
                <a:solidFill>
                  <a:schemeClr val="accent2"/>
                </a:solidFill>
                <a:cs typeface="+mn-cs"/>
              </a:rPr>
              <a:t>Machine</a:t>
            </a:r>
            <a:endParaRPr lang="en-US" dirty="0">
              <a:solidFill>
                <a:srgbClr val="FF0000"/>
              </a:solidFill>
              <a:cs typeface="+mn-cs"/>
            </a:endParaRPr>
          </a:p>
          <a:p>
            <a:pPr eaLnBrk="0" hangingPunct="0">
              <a:buFont typeface="Arial" pitchFamily="34" charset="0"/>
              <a:buChar char="•"/>
              <a:defRPr/>
            </a:pPr>
            <a:endParaRPr lang="en-US" dirty="0">
              <a:effectLst>
                <a:outerShdw blurRad="38100" dist="38100" dir="2700000" algn="tl">
                  <a:srgbClr val="000000"/>
                </a:outerShdw>
              </a:effectLst>
              <a:cs typeface="+mn-cs"/>
            </a:endParaRPr>
          </a:p>
          <a:p>
            <a:pPr eaLnBrk="0" hangingPunct="0">
              <a:buFont typeface="Arial" pitchFamily="34" charset="0"/>
              <a:buChar char="•"/>
              <a:defRPr/>
            </a:pPr>
            <a:r>
              <a:rPr lang="en-US" dirty="0">
                <a:effectLst>
                  <a:outerShdw blurRad="38100" dist="38100" dir="2700000" algn="tl">
                    <a:srgbClr val="000000"/>
                  </a:outerShdw>
                </a:effectLst>
                <a:cs typeface="+mn-cs"/>
              </a:rPr>
              <a:t>by </a:t>
            </a:r>
            <a:r>
              <a:rPr lang="en-US">
                <a:effectLst>
                  <a:outerShdw blurRad="38100" dist="38100" dir="2700000" algn="tl">
                    <a:srgbClr val="000000"/>
                  </a:outerShdw>
                </a:effectLst>
                <a:cs typeface="+mn-cs"/>
              </a:rPr>
              <a:t>a </a:t>
            </a:r>
            <a:r>
              <a:rPr lang="en-US">
                <a:solidFill>
                  <a:schemeClr val="accent2"/>
                </a:solidFill>
                <a:effectLst>
                  <a:outerShdw blurRad="38100" dist="38100" dir="2700000" algn="tl">
                    <a:srgbClr val="000000"/>
                  </a:outerShdw>
                </a:effectLst>
                <a:cs typeface="+mn-cs"/>
              </a:rPr>
              <a:t>Context Sensitive </a:t>
            </a:r>
            <a:r>
              <a:rPr lang="en-US" dirty="0">
                <a:solidFill>
                  <a:schemeClr val="accent2"/>
                </a:solidFill>
                <a:effectLst>
                  <a:outerShdw blurRad="38100" dist="38100" dir="2700000" algn="tl">
                    <a:srgbClr val="000000"/>
                  </a:outerShdw>
                </a:effectLst>
                <a:cs typeface="+mn-cs"/>
              </a:rPr>
              <a:t>Grammar</a:t>
            </a:r>
          </a:p>
        </p:txBody>
      </p:sp>
      <p:sp>
        <p:nvSpPr>
          <p:cNvPr id="1296393" name="AutoShape 9"/>
          <p:cNvSpPr>
            <a:spLocks noChangeArrowheads="1"/>
          </p:cNvSpPr>
          <p:nvPr/>
        </p:nvSpPr>
        <p:spPr bwMode="auto">
          <a:xfrm rot="5400000">
            <a:off x="1981200" y="1544638"/>
            <a:ext cx="457200" cy="304800"/>
          </a:xfrm>
          <a:prstGeom prst="leftRightArrow">
            <a:avLst>
              <a:gd name="adj1" fmla="val 50000"/>
              <a:gd name="adj2" fmla="val 30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296394" name="AutoShape 10"/>
          <p:cNvSpPr>
            <a:spLocks noChangeArrowheads="1"/>
          </p:cNvSpPr>
          <p:nvPr/>
        </p:nvSpPr>
        <p:spPr bwMode="auto">
          <a:xfrm rot="5400000">
            <a:off x="2003425" y="2392363"/>
            <a:ext cx="457200" cy="304800"/>
          </a:xfrm>
          <a:prstGeom prst="leftRightArrow">
            <a:avLst>
              <a:gd name="adj1" fmla="val 50000"/>
              <a:gd name="adj2" fmla="val 30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296395" name="AutoShape 11"/>
          <p:cNvSpPr>
            <a:spLocks noChangeArrowheads="1"/>
          </p:cNvSpPr>
          <p:nvPr/>
        </p:nvSpPr>
        <p:spPr bwMode="auto">
          <a:xfrm rot="5400000">
            <a:off x="2025650" y="3238500"/>
            <a:ext cx="457200" cy="304800"/>
          </a:xfrm>
          <a:prstGeom prst="leftRightArrow">
            <a:avLst>
              <a:gd name="adj1" fmla="val 50000"/>
              <a:gd name="adj2" fmla="val 30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7" name="AutoShape 11"/>
          <p:cNvSpPr>
            <a:spLocks noChangeArrowheads="1"/>
          </p:cNvSpPr>
          <p:nvPr/>
        </p:nvSpPr>
        <p:spPr bwMode="auto">
          <a:xfrm rot="5400000">
            <a:off x="2041525" y="4127500"/>
            <a:ext cx="457200" cy="304800"/>
          </a:xfrm>
          <a:prstGeom prst="leftRightArrow">
            <a:avLst>
              <a:gd name="adj1" fmla="val 50000"/>
              <a:gd name="adj2" fmla="val 30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8" name="AutoShape 11"/>
          <p:cNvSpPr>
            <a:spLocks noChangeArrowheads="1"/>
          </p:cNvSpPr>
          <p:nvPr/>
        </p:nvSpPr>
        <p:spPr bwMode="auto">
          <a:xfrm rot="5400000">
            <a:off x="2103438" y="5249862"/>
            <a:ext cx="287338" cy="360363"/>
          </a:xfrm>
          <a:prstGeom prst="leftRightArrow">
            <a:avLst>
              <a:gd name="adj1" fmla="val 50000"/>
              <a:gd name="adj2" fmla="val 20000"/>
            </a:avLst>
          </a:prstGeom>
          <a:noFill/>
          <a:ln w="38100" cap="sq">
            <a:solidFill>
              <a:schemeClr val="hlink"/>
            </a:solidFill>
            <a:miter lim="800000"/>
            <a:headEnd/>
            <a:tailEnd/>
          </a:ln>
        </p:spPr>
        <p:txBody>
          <a:bodyPr rot="10800000" vert="eaVert" wrap="none" lIns="274320" rIns="274320" anchor="ctr"/>
          <a:lstStyle/>
          <a:p>
            <a:pPr eaLnBrk="0" hangingPunct="0">
              <a:defRPr/>
            </a:pPr>
            <a:endParaRPr lang="en-CA">
              <a:effectLst>
                <a:outerShdw blurRad="38100" dist="38100" dir="2700000" algn="tl">
                  <a:srgbClr val="000000">
                    <a:alpha val="43137"/>
                  </a:srgbClr>
                </a:outerShdw>
              </a:effectLst>
              <a:cs typeface="+mn-cs"/>
            </a:endParaRPr>
          </a:p>
        </p:txBody>
      </p:sp>
      <p:sp>
        <p:nvSpPr>
          <p:cNvPr id="12" name="AutoShape 11"/>
          <p:cNvSpPr>
            <a:spLocks noChangeArrowheads="1"/>
          </p:cNvSpPr>
          <p:nvPr/>
        </p:nvSpPr>
        <p:spPr bwMode="auto">
          <a:xfrm rot="5400000">
            <a:off x="2082800" y="5943600"/>
            <a:ext cx="360363" cy="360363"/>
          </a:xfrm>
          <a:prstGeom prst="leftRightArrow">
            <a:avLst>
              <a:gd name="adj1" fmla="val 50000"/>
              <a:gd name="adj2" fmla="val 20000"/>
            </a:avLst>
          </a:prstGeom>
          <a:noFill/>
          <a:ln w="38100" cap="sq">
            <a:solidFill>
              <a:schemeClr val="hlink"/>
            </a:solidFill>
            <a:miter lim="800000"/>
            <a:headEnd/>
            <a:tailEnd/>
          </a:ln>
        </p:spPr>
        <p:txBody>
          <a:bodyPr rot="10800000" vert="eaVert" wrap="none" lIns="274320" rIns="274320" anchor="ctr"/>
          <a:lstStyle/>
          <a:p>
            <a:pPr eaLnBrk="0" hangingPunct="0">
              <a:defRPr/>
            </a:pPr>
            <a:endParaRPr lang="en-CA">
              <a:effectLst>
                <a:outerShdw blurRad="38100" dist="38100" dir="2700000" algn="tl">
                  <a:srgbClr val="000000">
                    <a:alpha val="43137"/>
                  </a:srgbClr>
                </a:outerShdw>
              </a:effectLst>
              <a:cs typeface="+mn-cs"/>
            </a:endParaRPr>
          </a:p>
        </p:txBody>
      </p:sp>
      <p:grpSp>
        <p:nvGrpSpPr>
          <p:cNvPr id="2" name="Group 20"/>
          <p:cNvGrpSpPr>
            <a:grpSpLocks/>
          </p:cNvGrpSpPr>
          <p:nvPr/>
        </p:nvGrpSpPr>
        <p:grpSpPr bwMode="auto">
          <a:xfrm>
            <a:off x="6062663" y="5724525"/>
            <a:ext cx="2838450" cy="877888"/>
            <a:chOff x="6062531" y="5725180"/>
            <a:chExt cx="2838073" cy="877868"/>
          </a:xfrm>
        </p:grpSpPr>
        <p:sp>
          <p:nvSpPr>
            <p:cNvPr id="18" name="Rectangle 17"/>
            <p:cNvSpPr/>
            <p:nvPr/>
          </p:nvSpPr>
          <p:spPr>
            <a:xfrm>
              <a:off x="6691098" y="6079185"/>
              <a:ext cx="2209506" cy="523863"/>
            </a:xfrm>
            <a:prstGeom prst="rect">
              <a:avLst/>
            </a:prstGeom>
          </p:spPr>
          <p:txBody>
            <a:bodyPr>
              <a:spAutoFit/>
            </a:bodyPr>
            <a:lstStyle/>
            <a:p>
              <a:pPr eaLnBrk="0" hangingPunct="0">
                <a:buFont typeface="Arial" pitchFamily="34" charset="0"/>
                <a:buChar char="•"/>
                <a:defRPr/>
              </a:pPr>
              <a:r>
                <a:rPr lang="en-US" dirty="0">
                  <a:effectLst>
                    <a:outerShdw blurRad="38100" dist="38100" dir="2700000" algn="tl">
                      <a:srgbClr val="000000"/>
                    </a:outerShdw>
                  </a:effectLst>
                  <a:cs typeface="+mn-cs"/>
                </a:rPr>
                <a:t>by a </a:t>
              </a:r>
              <a:r>
                <a:rPr lang="en-US" dirty="0">
                  <a:solidFill>
                    <a:schemeClr val="accent2"/>
                  </a:solidFill>
                  <a:effectLst>
                    <a:outerShdw blurRad="38100" dist="38100" dir="2700000" algn="tl">
                      <a:srgbClr val="000000"/>
                    </a:outerShdw>
                  </a:effectLst>
                  <a:cs typeface="+mn-cs"/>
                </a:rPr>
                <a:t>Human</a:t>
              </a:r>
            </a:p>
          </p:txBody>
        </p:sp>
        <p:sp>
          <p:nvSpPr>
            <p:cNvPr id="19" name="AutoShape 11"/>
            <p:cNvSpPr>
              <a:spLocks noChangeArrowheads="1"/>
            </p:cNvSpPr>
            <p:nvPr/>
          </p:nvSpPr>
          <p:spPr bwMode="auto">
            <a:xfrm rot="10800000">
              <a:off x="6062531" y="6198244"/>
              <a:ext cx="457139" cy="304793"/>
            </a:xfrm>
            <a:prstGeom prst="leftRightArrow">
              <a:avLst>
                <a:gd name="adj1" fmla="val 50000"/>
                <a:gd name="adj2" fmla="val 30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0" name="Rectangle 19"/>
            <p:cNvSpPr/>
            <p:nvPr/>
          </p:nvSpPr>
          <p:spPr>
            <a:xfrm>
              <a:off x="6113324" y="5725180"/>
              <a:ext cx="342854" cy="523863"/>
            </a:xfrm>
            <a:prstGeom prst="rect">
              <a:avLst/>
            </a:prstGeom>
          </p:spPr>
          <p:txBody>
            <a:bodyPr wrap="none">
              <a:spAutoFit/>
            </a:bodyPr>
            <a:lstStyle/>
            <a:p>
              <a:pPr eaLnBrk="0" hangingPunct="0">
                <a:defRPr/>
              </a:pPr>
              <a:r>
                <a:rPr lang="en-US" dirty="0">
                  <a:solidFill>
                    <a:srgbClr val="FF0000"/>
                  </a:solidFill>
                  <a:effectLst>
                    <a:outerShdw blurRad="38100" dist="38100" dir="2700000" algn="tl">
                      <a:srgbClr val="000000"/>
                    </a:outerShdw>
                  </a:effectLst>
                  <a:cs typeface="+mn-cs"/>
                </a:rPr>
                <a:t>?</a:t>
              </a:r>
              <a:endParaRPr lang="en-CA" dirty="0">
                <a:solidFill>
                  <a:srgbClr val="FF0000"/>
                </a:solidFill>
                <a:effectLst>
                  <a:outerShdw blurRad="38100" dist="38100" dir="2700000" algn="tl">
                    <a:srgbClr val="000000">
                      <a:alpha val="43137"/>
                    </a:srgbClr>
                  </a:outerShdw>
                </a:effectLst>
                <a:cs typeface="+mn-cs"/>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2"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422345"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Human</a:t>
            </a:r>
          </a:p>
        </p:txBody>
      </p:sp>
      <p:sp>
        <p:nvSpPr>
          <p:cNvPr id="14" name="Rectangle 13"/>
          <p:cNvSpPr/>
          <p:nvPr/>
        </p:nvSpPr>
        <p:spPr>
          <a:xfrm>
            <a:off x="152400" y="1139825"/>
            <a:ext cx="8839200" cy="6556375"/>
          </a:xfrm>
          <a:prstGeom prst="rect">
            <a:avLst/>
          </a:prstGeom>
        </p:spPr>
        <p:txBody>
          <a:bodyPr>
            <a:spAutoFit/>
          </a:bodyPr>
          <a:lstStyle/>
          <a:p>
            <a:pPr eaLnBrk="0" hangingPunct="0">
              <a:defRPr/>
            </a:pPr>
            <a:r>
              <a:rPr lang="en-US">
                <a:cs typeface="Times New Roman" pitchFamily="18" charset="0"/>
              </a:rPr>
              <a:t>What about the</a:t>
            </a:r>
            <a:r>
              <a:rPr lang="en-US">
                <a:solidFill>
                  <a:schemeClr val="accent2"/>
                </a:solidFill>
                <a:cs typeface="Times New Roman" pitchFamily="18" charset="0"/>
              </a:rPr>
              <a:t> </a:t>
            </a:r>
            <a:r>
              <a:rPr lang="en-US" dirty="0">
                <a:solidFill>
                  <a:schemeClr val="accent2"/>
                </a:solidFill>
                <a:cs typeface="Times New Roman" pitchFamily="18" charset="0"/>
              </a:rPr>
              <a:t>human brain</a:t>
            </a:r>
            <a:r>
              <a:rPr lang="en-US" dirty="0">
                <a:cs typeface="Times New Roman" pitchFamily="18" charset="0"/>
              </a:rPr>
              <a:t>? </a:t>
            </a:r>
            <a:br>
              <a:rPr lang="en-US" dirty="0">
                <a:cs typeface="Times New Roman" pitchFamily="18" charset="0"/>
              </a:rPr>
            </a:br>
            <a:r>
              <a:rPr lang="en-US">
                <a:cs typeface="Times New Roman" pitchFamily="18" charset="0"/>
              </a:rPr>
              <a:t>Can it compute more than a TM</a:t>
            </a:r>
            <a:r>
              <a:rPr lang="en-US" dirty="0">
                <a:cs typeface="Times New Roman" pitchFamily="18" charset="0"/>
              </a:rPr>
              <a:t>?</a:t>
            </a:r>
          </a:p>
          <a:p>
            <a:pPr lvl="1" eaLnBrk="0" hangingPunct="0">
              <a:buFont typeface="Arial" pitchFamily="34" charset="0"/>
              <a:buChar char="•"/>
              <a:defRPr/>
            </a:pPr>
            <a:r>
              <a:rPr lang="en-US" dirty="0">
                <a:effectLst>
                  <a:outerShdw blurRad="38100" dist="38100" dir="2700000" algn="tl">
                    <a:srgbClr val="000000">
                      <a:alpha val="43137"/>
                    </a:srgbClr>
                  </a:outerShdw>
                </a:effectLst>
                <a:cs typeface="Times New Roman" pitchFamily="18" charset="0"/>
              </a:rPr>
              <a:t>Science: </a:t>
            </a:r>
          </a:p>
          <a:p>
            <a:pPr lvl="2" eaLnBrk="0" hangingPunct="0">
              <a:buFont typeface="Arial" pitchFamily="34" charset="0"/>
              <a:buChar char="•"/>
              <a:defRPr/>
            </a:pPr>
            <a:r>
              <a:rPr lang="en-US">
                <a:effectLst>
                  <a:outerShdw blurRad="38100" dist="38100" dir="2700000" algn="tl">
                    <a:srgbClr val="000000">
                      <a:alpha val="43137"/>
                    </a:srgbClr>
                  </a:outerShdw>
                </a:effectLst>
                <a:cs typeface="Times New Roman" pitchFamily="18" charset="0"/>
              </a:rPr>
              <a:t>The </a:t>
            </a:r>
            <a:r>
              <a:rPr lang="en-US" dirty="0">
                <a:effectLst>
                  <a:outerShdw blurRad="38100" dist="38100" dir="2700000" algn="tl">
                    <a:srgbClr val="000000">
                      <a:alpha val="43137"/>
                    </a:srgbClr>
                  </a:outerShdw>
                </a:effectLst>
                <a:cs typeface="Times New Roman" pitchFamily="18" charset="0"/>
              </a:rPr>
              <a:t>brain </a:t>
            </a:r>
            <a:r>
              <a:rPr lang="en-US">
                <a:effectLst>
                  <a:outerShdw blurRad="38100" dist="38100" dir="2700000" algn="tl">
                    <a:srgbClr val="000000">
                      <a:alpha val="43137"/>
                    </a:srgbClr>
                  </a:outerShdw>
                </a:effectLst>
                <a:cs typeface="Times New Roman" pitchFamily="18" charset="0"/>
              </a:rPr>
              <a:t>is just an elaborate  </a:t>
            </a:r>
            <a:r>
              <a:rPr lang="en-US" dirty="0">
                <a:effectLst>
                  <a:outerShdw blurRad="38100" dist="38100" dir="2700000" algn="tl">
                    <a:srgbClr val="000000">
                      <a:alpha val="43137"/>
                    </a:srgbClr>
                  </a:outerShdw>
                </a:effectLst>
                <a:cs typeface="Times New Roman" pitchFamily="18" charset="0"/>
              </a:rPr>
              <a:t>machine (</a:t>
            </a:r>
            <a:r>
              <a:rPr lang="en-US">
                <a:effectLst>
                  <a:outerShdw blurRad="38100" dist="38100" dir="2700000" algn="tl">
                    <a:srgbClr val="000000">
                      <a:alpha val="43137"/>
                    </a:srgbClr>
                  </a:outerShdw>
                </a:effectLst>
                <a:cs typeface="Times New Roman" pitchFamily="18" charset="0"/>
              </a:rPr>
              <a:t>neural net).</a:t>
            </a:r>
            <a:endParaRPr lang="en-US" dirty="0">
              <a:effectLst>
                <a:outerShdw blurRad="38100" dist="38100" dir="2700000" algn="tl">
                  <a:srgbClr val="000000">
                    <a:alpha val="43137"/>
                  </a:srgbClr>
                </a:outerShdw>
              </a:effectLst>
              <a:cs typeface="Times New Roman" pitchFamily="18" charset="0"/>
            </a:endParaRPr>
          </a:p>
          <a:p>
            <a:pPr lvl="2" eaLnBrk="0" hangingPunct="0">
              <a:buFont typeface="Arial" pitchFamily="34" charset="0"/>
              <a:buChar char="•"/>
              <a:defRPr/>
            </a:pPr>
            <a:r>
              <a:rPr lang="en-US">
                <a:effectLst>
                  <a:outerShdw blurRad="38100" dist="38100" dir="2700000" algn="tl">
                    <a:srgbClr val="000000">
                      <a:alpha val="43137"/>
                    </a:srgbClr>
                  </a:outerShdw>
                </a:effectLst>
                <a:cs typeface="Times New Roman" pitchFamily="18" charset="0"/>
              </a:rPr>
              <a:t>Hence can’t </a:t>
            </a:r>
            <a:r>
              <a:rPr lang="en-US" dirty="0">
                <a:effectLst>
                  <a:outerShdw blurRad="38100" dist="38100" dir="2700000" algn="tl">
                    <a:srgbClr val="000000">
                      <a:alpha val="43137"/>
                    </a:srgbClr>
                  </a:outerShdw>
                </a:effectLst>
                <a:cs typeface="Times New Roman" pitchFamily="18" charset="0"/>
              </a:rPr>
              <a:t>do any </a:t>
            </a:r>
            <a:r>
              <a:rPr lang="en-US">
                <a:effectLst>
                  <a:outerShdw blurRad="38100" dist="38100" dir="2700000" algn="tl">
                    <a:srgbClr val="000000">
                      <a:alpha val="43137"/>
                    </a:srgbClr>
                  </a:outerShdw>
                </a:effectLst>
                <a:cs typeface="Times New Roman" pitchFamily="18" charset="0"/>
              </a:rPr>
              <a:t>more than a TM</a:t>
            </a:r>
            <a:r>
              <a:rPr lang="en-US" dirty="0">
                <a:effectLst>
                  <a:outerShdw blurRad="38100" dist="38100" dir="2700000" algn="tl">
                    <a:srgbClr val="000000">
                      <a:alpha val="43137"/>
                    </a:srgbClr>
                  </a:outerShdw>
                </a:effectLst>
                <a:cs typeface="Times New Roman" pitchFamily="18" charset="0"/>
              </a:rPr>
              <a:t>.</a:t>
            </a:r>
          </a:p>
          <a:p>
            <a:pPr lvl="1" eaLnBrk="0" hangingPunct="0">
              <a:buFont typeface="Arial" pitchFamily="34" charset="0"/>
              <a:buChar char="•"/>
              <a:defRPr/>
            </a:pPr>
            <a:r>
              <a:rPr lang="en-US" dirty="0">
                <a:effectLst>
                  <a:outerShdw blurRad="38100" dist="38100" dir="2700000" algn="tl">
                    <a:srgbClr val="000000">
                      <a:alpha val="43137"/>
                    </a:srgbClr>
                  </a:outerShdw>
                </a:effectLst>
                <a:cs typeface="Times New Roman" pitchFamily="18" charset="0"/>
              </a:rPr>
              <a:t>New Age:</a:t>
            </a:r>
          </a:p>
          <a:p>
            <a:pPr lvl="2" eaLnBrk="0" hangingPunct="0">
              <a:buFont typeface="Arial" pitchFamily="34" charset="0"/>
              <a:buChar char="•"/>
              <a:defRPr/>
            </a:pPr>
            <a:r>
              <a:rPr lang="en-US">
                <a:effectLst>
                  <a:outerShdw blurRad="38100" dist="38100" dir="2700000" algn="tl">
                    <a:srgbClr val="000000">
                      <a:alpha val="43137"/>
                    </a:srgbClr>
                  </a:outerShdw>
                </a:effectLst>
                <a:cs typeface="Times New Roman" pitchFamily="18" charset="0"/>
              </a:rPr>
              <a:t>Quantum </a:t>
            </a:r>
            <a:r>
              <a:rPr lang="en-US" dirty="0">
                <a:effectLst>
                  <a:outerShdw blurRad="38100" dist="38100" dir="2700000" algn="tl">
                    <a:srgbClr val="000000">
                      <a:alpha val="43137"/>
                    </a:srgbClr>
                  </a:outerShdw>
                </a:effectLst>
                <a:cs typeface="Times New Roman" pitchFamily="18" charset="0"/>
              </a:rPr>
              <a:t>mechanics is magical.</a:t>
            </a:r>
          </a:p>
          <a:p>
            <a:pPr lvl="2" eaLnBrk="0" hangingPunct="0">
              <a:buFont typeface="Arial" pitchFamily="34" charset="0"/>
              <a:buChar char="•"/>
              <a:defRPr/>
            </a:pPr>
            <a:r>
              <a:rPr lang="en-US">
                <a:effectLst>
                  <a:outerShdw blurRad="38100" dist="38100" dir="2700000" algn="tl">
                    <a:srgbClr val="000000">
                      <a:alpha val="43137"/>
                    </a:srgbClr>
                  </a:outerShdw>
                </a:effectLst>
                <a:cs typeface="Times New Roman" pitchFamily="18" charset="0"/>
              </a:rPr>
              <a:t>The </a:t>
            </a:r>
            <a:r>
              <a:rPr lang="en-US" dirty="0">
                <a:effectLst>
                  <a:outerShdw blurRad="38100" dist="38100" dir="2700000" algn="tl">
                    <a:srgbClr val="000000">
                      <a:alpha val="43137"/>
                    </a:srgbClr>
                  </a:outerShdw>
                </a:effectLst>
                <a:cs typeface="Times New Roman" pitchFamily="18" charset="0"/>
              </a:rPr>
              <a:t>brain is based </a:t>
            </a:r>
            <a:r>
              <a:rPr lang="en-US">
                <a:effectLst>
                  <a:outerShdw blurRad="38100" dist="38100" dir="2700000" algn="tl">
                    <a:srgbClr val="000000">
                      <a:alpha val="43137"/>
                    </a:srgbClr>
                  </a:outerShdw>
                </a:effectLst>
                <a:cs typeface="Times New Roman" pitchFamily="18" charset="0"/>
              </a:rPr>
              <a:t>on quantum </a:t>
            </a:r>
            <a:r>
              <a:rPr lang="en-US" dirty="0">
                <a:effectLst>
                  <a:outerShdw blurRad="38100" dist="38100" dir="2700000" algn="tl">
                    <a:srgbClr val="000000">
                      <a:alpha val="43137"/>
                    </a:srgbClr>
                  </a:outerShdw>
                </a:effectLst>
                <a:cs typeface="Times New Roman" pitchFamily="18" charset="0"/>
              </a:rPr>
              <a:t>mechanics.</a:t>
            </a:r>
          </a:p>
          <a:p>
            <a:pPr lvl="2" eaLnBrk="0" hangingPunct="0">
              <a:buFont typeface="Arial" pitchFamily="34" charset="0"/>
              <a:buChar char="•"/>
              <a:defRPr/>
            </a:pPr>
            <a:r>
              <a:rPr lang="en-US" dirty="0">
                <a:effectLst>
                  <a:outerShdw blurRad="38100" dist="38100" dir="2700000" algn="tl">
                    <a:srgbClr val="000000">
                      <a:alpha val="43137"/>
                    </a:srgbClr>
                  </a:outerShdw>
                </a:effectLst>
                <a:cs typeface="Times New Roman" pitchFamily="18" charset="0"/>
              </a:rPr>
              <a:t>Hence</a:t>
            </a:r>
            <a:r>
              <a:rPr lang="en-US">
                <a:effectLst>
                  <a:outerShdw blurRad="38100" dist="38100" dir="2700000" algn="tl">
                    <a:srgbClr val="000000">
                      <a:alpha val="43137"/>
                    </a:srgbClr>
                  </a:outerShdw>
                </a:effectLst>
                <a:cs typeface="Times New Roman" pitchFamily="18" charset="0"/>
              </a:rPr>
              <a:t>, the </a:t>
            </a:r>
            <a:r>
              <a:rPr lang="en-US" dirty="0">
                <a:effectLst>
                  <a:outerShdw blurRad="38100" dist="38100" dir="2700000" algn="tl">
                    <a:srgbClr val="000000">
                      <a:alpha val="43137"/>
                    </a:srgbClr>
                  </a:outerShdw>
                </a:effectLst>
                <a:cs typeface="Times New Roman" pitchFamily="18" charset="0"/>
              </a:rPr>
              <a:t>brain can do much </a:t>
            </a:r>
            <a:r>
              <a:rPr lang="en-US">
                <a:effectLst>
                  <a:outerShdw blurRad="38100" dist="38100" dir="2700000" algn="tl">
                    <a:srgbClr val="000000">
                      <a:alpha val="43137"/>
                    </a:srgbClr>
                  </a:outerShdw>
                </a:effectLst>
                <a:cs typeface="Times New Roman" pitchFamily="18" charset="0"/>
              </a:rPr>
              <a:t>more than </a:t>
            </a:r>
            <a:r>
              <a:rPr lang="en-US" dirty="0">
                <a:effectLst>
                  <a:outerShdw blurRad="38100" dist="38100" dir="2700000" algn="tl">
                    <a:srgbClr val="000000">
                      <a:alpha val="43137"/>
                    </a:srgbClr>
                  </a:outerShdw>
                </a:effectLst>
                <a:cs typeface="Times New Roman" pitchFamily="18" charset="0"/>
              </a:rPr>
              <a:t>a machine.</a:t>
            </a:r>
          </a:p>
          <a:p>
            <a:pPr lvl="2" eaLnBrk="0" hangingPunct="0">
              <a:buFont typeface="Arial" pitchFamily="34" charset="0"/>
              <a:buChar char="•"/>
              <a:defRPr/>
            </a:pPr>
            <a:r>
              <a:rPr lang="en-US">
                <a:effectLst>
                  <a:outerShdw blurRad="38100" dist="38100" dir="2700000" algn="tl">
                    <a:srgbClr val="000000">
                      <a:alpha val="43137"/>
                    </a:srgbClr>
                  </a:outerShdw>
                </a:effectLst>
                <a:cs typeface="Times New Roman" pitchFamily="18" charset="0"/>
              </a:rPr>
              <a:t>But </a:t>
            </a:r>
            <a:r>
              <a:rPr lang="en-US" dirty="0">
                <a:effectLst>
                  <a:outerShdw blurRad="38100" dist="38100" dir="2700000" algn="tl">
                    <a:srgbClr val="000000">
                      <a:alpha val="43137"/>
                    </a:srgbClr>
                  </a:outerShdw>
                </a:effectLst>
                <a:cs typeface="Times New Roman" pitchFamily="18" charset="0"/>
              </a:rPr>
              <a:t>we already showed </a:t>
            </a:r>
            <a:r>
              <a:rPr lang="en-US">
                <a:effectLst>
                  <a:outerShdw blurRad="38100" dist="38100" dir="2700000" algn="tl">
                    <a:srgbClr val="000000">
                      <a:alpha val="43137"/>
                    </a:srgbClr>
                  </a:outerShdw>
                </a:effectLst>
                <a:cs typeface="Times New Roman" pitchFamily="18" charset="0"/>
              </a:rPr>
              <a:t>QM can’t compute </a:t>
            </a:r>
            <a:r>
              <a:rPr lang="en-US" dirty="0">
                <a:effectLst>
                  <a:outerShdw blurRad="38100" dist="38100" dir="2700000" algn="tl">
                    <a:srgbClr val="000000">
                      <a:alpha val="43137"/>
                    </a:srgbClr>
                  </a:outerShdw>
                </a:effectLst>
                <a:cs typeface="Times New Roman" pitchFamily="18" charset="0"/>
              </a:rPr>
              <a:t>more.</a:t>
            </a:r>
          </a:p>
          <a:p>
            <a:pPr lvl="1" eaLnBrk="0" hangingPunct="0">
              <a:buFont typeface="Arial" pitchFamily="34" charset="0"/>
              <a:buChar char="•"/>
              <a:defRPr/>
            </a:pPr>
            <a:r>
              <a:rPr lang="en-US" dirty="0">
                <a:effectLst>
                  <a:outerShdw blurRad="38100" dist="38100" dir="2700000" algn="tl">
                    <a:srgbClr val="000000">
                      <a:alpha val="43137"/>
                    </a:srgbClr>
                  </a:outerShdw>
                </a:effectLst>
                <a:cs typeface="Times New Roman" pitchFamily="18" charset="0"/>
              </a:rPr>
              <a:t>Religion:</a:t>
            </a:r>
          </a:p>
          <a:p>
            <a:pPr lvl="2" eaLnBrk="0" hangingPunct="0">
              <a:buFont typeface="Arial" pitchFamily="34" charset="0"/>
              <a:buChar char="•"/>
              <a:defRPr/>
            </a:pPr>
            <a:r>
              <a:rPr lang="en-US">
                <a:effectLst>
                  <a:outerShdw blurRad="38100" dist="38100" dir="2700000" algn="tl">
                    <a:srgbClr val="000000">
                      <a:alpha val="43137"/>
                    </a:srgbClr>
                  </a:outerShdw>
                </a:effectLst>
                <a:cs typeface="Times New Roman" pitchFamily="18" charset="0"/>
              </a:rPr>
              <a:t>The </a:t>
            </a:r>
            <a:r>
              <a:rPr lang="en-US" dirty="0">
                <a:effectLst>
                  <a:outerShdw blurRad="38100" dist="38100" dir="2700000" algn="tl">
                    <a:srgbClr val="000000">
                      <a:alpha val="43137"/>
                    </a:srgbClr>
                  </a:outerShdw>
                </a:effectLst>
                <a:cs typeface="Times New Roman" pitchFamily="18" charset="0"/>
              </a:rPr>
              <a:t>human has a soul.</a:t>
            </a:r>
          </a:p>
          <a:p>
            <a:pPr lvl="2" eaLnBrk="0" hangingPunct="0">
              <a:buFont typeface="Arial" pitchFamily="34" charset="0"/>
              <a:buChar char="•"/>
              <a:defRPr/>
            </a:pPr>
            <a:r>
              <a:rPr lang="en-US" dirty="0">
                <a:effectLst>
                  <a:outerShdw blurRad="38100" dist="38100" dir="2700000" algn="tl">
                    <a:srgbClr val="000000">
                      <a:alpha val="43137"/>
                    </a:srgbClr>
                  </a:outerShdw>
                </a:effectLst>
                <a:cs typeface="Times New Roman" pitchFamily="18" charset="0"/>
              </a:rPr>
              <a:t>Hence</a:t>
            </a:r>
            <a:r>
              <a:rPr lang="en-US">
                <a:effectLst>
                  <a:outerShdw blurRad="38100" dist="38100" dir="2700000" algn="tl">
                    <a:srgbClr val="000000">
                      <a:alpha val="43137"/>
                    </a:srgbClr>
                  </a:outerShdw>
                </a:effectLst>
                <a:cs typeface="Times New Roman" pitchFamily="18" charset="0"/>
              </a:rPr>
              <a:t>, the </a:t>
            </a:r>
            <a:r>
              <a:rPr lang="en-US" dirty="0">
                <a:effectLst>
                  <a:outerShdw blurRad="38100" dist="38100" dir="2700000" algn="tl">
                    <a:srgbClr val="000000">
                      <a:alpha val="43137"/>
                    </a:srgbClr>
                  </a:outerShdw>
                </a:effectLst>
                <a:cs typeface="Times New Roman" pitchFamily="18" charset="0"/>
              </a:rPr>
              <a:t>brain can do much </a:t>
            </a:r>
            <a:r>
              <a:rPr lang="en-US">
                <a:effectLst>
                  <a:outerShdw blurRad="38100" dist="38100" dir="2700000" algn="tl">
                    <a:srgbClr val="000000">
                      <a:alpha val="43137"/>
                    </a:srgbClr>
                  </a:outerShdw>
                </a:effectLst>
                <a:cs typeface="Times New Roman" pitchFamily="18" charset="0"/>
              </a:rPr>
              <a:t>more than </a:t>
            </a:r>
            <a:r>
              <a:rPr lang="en-US" dirty="0">
                <a:effectLst>
                  <a:outerShdw blurRad="38100" dist="38100" dir="2700000" algn="tl">
                    <a:srgbClr val="000000">
                      <a:alpha val="43137"/>
                    </a:srgbClr>
                  </a:outerShdw>
                </a:effectLst>
                <a:cs typeface="Times New Roman" pitchFamily="18" charset="0"/>
              </a:rPr>
              <a:t>a machine.</a:t>
            </a:r>
            <a:br>
              <a:rPr lang="en-US" dirty="0">
                <a:effectLst>
                  <a:outerShdw blurRad="38100" dist="38100" dir="2700000" algn="tl">
                    <a:srgbClr val="000000">
                      <a:alpha val="43137"/>
                    </a:srgbClr>
                  </a:outerShdw>
                </a:effectLst>
                <a:cs typeface="Times New Roman" pitchFamily="18" charset="0"/>
              </a:rPr>
            </a:br>
            <a:endParaRPr lang="en-US" dirty="0">
              <a:effectLst>
                <a:outerShdw blurRad="38100" dist="38100" dir="2700000" algn="tl">
                  <a:srgbClr val="000000">
                    <a:alpha val="43137"/>
                  </a:srgbClr>
                </a:outerShdw>
              </a:effectLst>
              <a:cs typeface="Times New Roman" pitchFamily="18" charset="0"/>
            </a:endParaRPr>
          </a:p>
          <a:p>
            <a:pPr eaLnBrk="0" hangingPunct="0">
              <a:defRPr/>
            </a:pPr>
            <a:endParaRPr lang="en-US" dirty="0">
              <a:effectLst>
                <a:outerShdw blurRad="38100" dist="38100" dir="2700000" algn="tl">
                  <a:srgbClr val="000000">
                    <a:alpha val="43137"/>
                  </a:srgbClr>
                </a:outerShdw>
              </a:effectLst>
              <a:cs typeface="Times New Roman" pitchFamily="18" charset="0"/>
            </a:endParaRPr>
          </a:p>
        </p:txBody>
      </p:sp>
      <p:pic>
        <p:nvPicPr>
          <p:cNvPr id="142950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934200" y="228600"/>
            <a:ext cx="2057400" cy="205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grpSp>
        <p:nvGrpSpPr>
          <p:cNvPr id="2" name="Group 26"/>
          <p:cNvGrpSpPr>
            <a:grpSpLocks/>
          </p:cNvGrpSpPr>
          <p:nvPr/>
        </p:nvGrpSpPr>
        <p:grpSpPr bwMode="auto">
          <a:xfrm>
            <a:off x="2971800" y="2286000"/>
            <a:ext cx="2584450" cy="3155950"/>
            <a:chOff x="2065" y="1551"/>
            <a:chExt cx="1628" cy="1988"/>
          </a:xfrm>
        </p:grpSpPr>
        <p:sp>
          <p:nvSpPr>
            <p:cNvPr id="50" name="Freeform 9"/>
            <p:cNvSpPr>
              <a:spLocks/>
            </p:cNvSpPr>
            <p:nvPr/>
          </p:nvSpPr>
          <p:spPr bwMode="auto">
            <a:xfrm>
              <a:off x="2778" y="1977"/>
              <a:ext cx="331" cy="334"/>
            </a:xfrm>
            <a:custGeom>
              <a:avLst/>
              <a:gdLst/>
              <a:ahLst/>
              <a:cxnLst>
                <a:cxn ang="0">
                  <a:pos x="255" y="212"/>
                </a:cxn>
                <a:cxn ang="0">
                  <a:pos x="284" y="141"/>
                </a:cxn>
                <a:cxn ang="0">
                  <a:pos x="279" y="85"/>
                </a:cxn>
                <a:cxn ang="0">
                  <a:pos x="270" y="38"/>
                </a:cxn>
                <a:cxn ang="0">
                  <a:pos x="227" y="5"/>
                </a:cxn>
                <a:cxn ang="0">
                  <a:pos x="166" y="0"/>
                </a:cxn>
                <a:cxn ang="0">
                  <a:pos x="118" y="5"/>
                </a:cxn>
                <a:cxn ang="0">
                  <a:pos x="47" y="47"/>
                </a:cxn>
                <a:cxn ang="0">
                  <a:pos x="14" y="113"/>
                </a:cxn>
                <a:cxn ang="0">
                  <a:pos x="0" y="193"/>
                </a:cxn>
                <a:cxn ang="0">
                  <a:pos x="14" y="282"/>
                </a:cxn>
                <a:cxn ang="0">
                  <a:pos x="43" y="315"/>
                </a:cxn>
                <a:cxn ang="0">
                  <a:pos x="95" y="334"/>
                </a:cxn>
                <a:cxn ang="0">
                  <a:pos x="147" y="329"/>
                </a:cxn>
                <a:cxn ang="0">
                  <a:pos x="203" y="306"/>
                </a:cxn>
                <a:cxn ang="0">
                  <a:pos x="241" y="273"/>
                </a:cxn>
                <a:cxn ang="0">
                  <a:pos x="303" y="325"/>
                </a:cxn>
                <a:cxn ang="0">
                  <a:pos x="331" y="325"/>
                </a:cxn>
                <a:cxn ang="0">
                  <a:pos x="331" y="296"/>
                </a:cxn>
                <a:cxn ang="0">
                  <a:pos x="317" y="273"/>
                </a:cxn>
                <a:cxn ang="0">
                  <a:pos x="255" y="212"/>
                </a:cxn>
              </a:cxnLst>
              <a:rect l="0" t="0" r="r" b="b"/>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54" name="Freeform 10"/>
            <p:cNvSpPr>
              <a:spLocks/>
            </p:cNvSpPr>
            <p:nvPr/>
          </p:nvSpPr>
          <p:spPr bwMode="auto">
            <a:xfrm>
              <a:off x="2811" y="1929"/>
              <a:ext cx="303" cy="127"/>
            </a:xfrm>
            <a:custGeom>
              <a:avLst/>
              <a:gdLst/>
              <a:ahLst/>
              <a:cxnLst>
                <a:cxn ang="0">
                  <a:pos x="234" y="127"/>
                </a:cxn>
                <a:cxn ang="0">
                  <a:pos x="303" y="117"/>
                </a:cxn>
                <a:cxn ang="0">
                  <a:pos x="303" y="90"/>
                </a:cxn>
                <a:cxn ang="0">
                  <a:pos x="223" y="110"/>
                </a:cxn>
                <a:cxn ang="0">
                  <a:pos x="213" y="100"/>
                </a:cxn>
                <a:cxn ang="0">
                  <a:pos x="265" y="61"/>
                </a:cxn>
                <a:cxn ang="0">
                  <a:pos x="246" y="51"/>
                </a:cxn>
                <a:cxn ang="0">
                  <a:pos x="199" y="81"/>
                </a:cxn>
                <a:cxn ang="0">
                  <a:pos x="180" y="71"/>
                </a:cxn>
                <a:cxn ang="0">
                  <a:pos x="253" y="24"/>
                </a:cxn>
                <a:cxn ang="0">
                  <a:pos x="239" y="0"/>
                </a:cxn>
                <a:cxn ang="0">
                  <a:pos x="147" y="71"/>
                </a:cxn>
                <a:cxn ang="0">
                  <a:pos x="85" y="90"/>
                </a:cxn>
                <a:cxn ang="0">
                  <a:pos x="69" y="66"/>
                </a:cxn>
                <a:cxn ang="0">
                  <a:pos x="50" y="17"/>
                </a:cxn>
                <a:cxn ang="0">
                  <a:pos x="28" y="37"/>
                </a:cxn>
                <a:cxn ang="0">
                  <a:pos x="52" y="85"/>
                </a:cxn>
                <a:cxn ang="0">
                  <a:pos x="38" y="95"/>
                </a:cxn>
                <a:cxn ang="0">
                  <a:pos x="14" y="51"/>
                </a:cxn>
                <a:cxn ang="0">
                  <a:pos x="0" y="76"/>
                </a:cxn>
                <a:cxn ang="0">
                  <a:pos x="17" y="120"/>
                </a:cxn>
                <a:cxn ang="0">
                  <a:pos x="133" y="105"/>
                </a:cxn>
                <a:cxn ang="0">
                  <a:pos x="234" y="127"/>
                </a:cxn>
              </a:cxnLst>
              <a:rect l="0" t="0" r="r" b="b"/>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58" name="Freeform 11"/>
            <p:cNvSpPr>
              <a:spLocks/>
            </p:cNvSpPr>
            <p:nvPr/>
          </p:nvSpPr>
          <p:spPr bwMode="auto">
            <a:xfrm>
              <a:off x="2890" y="1839"/>
              <a:ext cx="518" cy="632"/>
            </a:xfrm>
            <a:custGeom>
              <a:avLst/>
              <a:gdLst/>
              <a:ahLst/>
              <a:cxnLst>
                <a:cxn ang="0">
                  <a:pos x="14" y="623"/>
                </a:cxn>
                <a:cxn ang="0">
                  <a:pos x="0" y="595"/>
                </a:cxn>
                <a:cxn ang="0">
                  <a:pos x="9" y="567"/>
                </a:cxn>
                <a:cxn ang="0">
                  <a:pos x="42" y="539"/>
                </a:cxn>
                <a:cxn ang="0">
                  <a:pos x="126" y="525"/>
                </a:cxn>
                <a:cxn ang="0">
                  <a:pos x="233" y="534"/>
                </a:cxn>
                <a:cxn ang="0">
                  <a:pos x="369" y="516"/>
                </a:cxn>
                <a:cxn ang="0">
                  <a:pos x="453" y="474"/>
                </a:cxn>
                <a:cxn ang="0">
                  <a:pos x="471" y="451"/>
                </a:cxn>
                <a:cxn ang="0">
                  <a:pos x="457" y="390"/>
                </a:cxn>
                <a:cxn ang="0">
                  <a:pos x="420" y="256"/>
                </a:cxn>
                <a:cxn ang="0">
                  <a:pos x="364" y="177"/>
                </a:cxn>
                <a:cxn ang="0">
                  <a:pos x="327" y="153"/>
                </a:cxn>
                <a:cxn ang="0">
                  <a:pos x="322" y="130"/>
                </a:cxn>
                <a:cxn ang="0">
                  <a:pos x="341" y="121"/>
                </a:cxn>
                <a:cxn ang="0">
                  <a:pos x="355" y="98"/>
                </a:cxn>
                <a:cxn ang="0">
                  <a:pos x="327" y="65"/>
                </a:cxn>
                <a:cxn ang="0">
                  <a:pos x="294" y="70"/>
                </a:cxn>
                <a:cxn ang="0">
                  <a:pos x="275" y="46"/>
                </a:cxn>
                <a:cxn ang="0">
                  <a:pos x="299" y="14"/>
                </a:cxn>
                <a:cxn ang="0">
                  <a:pos x="341" y="0"/>
                </a:cxn>
                <a:cxn ang="0">
                  <a:pos x="392" y="14"/>
                </a:cxn>
                <a:cxn ang="0">
                  <a:pos x="411" y="60"/>
                </a:cxn>
                <a:cxn ang="0">
                  <a:pos x="406" y="121"/>
                </a:cxn>
                <a:cxn ang="0">
                  <a:pos x="373" y="144"/>
                </a:cxn>
                <a:cxn ang="0">
                  <a:pos x="411" y="181"/>
                </a:cxn>
                <a:cxn ang="0">
                  <a:pos x="457" y="237"/>
                </a:cxn>
                <a:cxn ang="0">
                  <a:pos x="485" y="339"/>
                </a:cxn>
                <a:cxn ang="0">
                  <a:pos x="518" y="455"/>
                </a:cxn>
                <a:cxn ang="0">
                  <a:pos x="518" y="502"/>
                </a:cxn>
                <a:cxn ang="0">
                  <a:pos x="504" y="511"/>
                </a:cxn>
                <a:cxn ang="0">
                  <a:pos x="420" y="548"/>
                </a:cxn>
                <a:cxn ang="0">
                  <a:pos x="322" y="576"/>
                </a:cxn>
                <a:cxn ang="0">
                  <a:pos x="154" y="599"/>
                </a:cxn>
                <a:cxn ang="0">
                  <a:pos x="56" y="632"/>
                </a:cxn>
                <a:cxn ang="0">
                  <a:pos x="14" y="623"/>
                </a:cxn>
              </a:cxnLst>
              <a:rect l="0" t="0" r="r" b="b"/>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59" name="Freeform 12"/>
            <p:cNvSpPr>
              <a:spLocks/>
            </p:cNvSpPr>
            <p:nvPr/>
          </p:nvSpPr>
          <p:spPr bwMode="auto">
            <a:xfrm>
              <a:off x="3189" y="2046"/>
              <a:ext cx="47" cy="86"/>
            </a:xfrm>
            <a:custGeom>
              <a:avLst/>
              <a:gdLst/>
              <a:ahLst/>
              <a:cxnLst>
                <a:cxn ang="0">
                  <a:pos x="10" y="32"/>
                </a:cxn>
                <a:cxn ang="0">
                  <a:pos x="28" y="75"/>
                </a:cxn>
                <a:cxn ang="0">
                  <a:pos x="35" y="86"/>
                </a:cxn>
                <a:cxn ang="0">
                  <a:pos x="43" y="85"/>
                </a:cxn>
                <a:cxn ang="0">
                  <a:pos x="47" y="73"/>
                </a:cxn>
                <a:cxn ang="0">
                  <a:pos x="1" y="0"/>
                </a:cxn>
                <a:cxn ang="0">
                  <a:pos x="0" y="15"/>
                </a:cxn>
                <a:cxn ang="0">
                  <a:pos x="10" y="32"/>
                </a:cxn>
              </a:cxnLst>
              <a:rect l="0" t="0" r="r" b="b"/>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60" name="Freeform 13"/>
            <p:cNvSpPr>
              <a:spLocks/>
            </p:cNvSpPr>
            <p:nvPr/>
          </p:nvSpPr>
          <p:spPr bwMode="auto">
            <a:xfrm>
              <a:off x="3142" y="1561"/>
              <a:ext cx="551" cy="452"/>
            </a:xfrm>
            <a:custGeom>
              <a:avLst/>
              <a:gdLst/>
              <a:ahLst/>
              <a:cxnLst>
                <a:cxn ang="0">
                  <a:pos x="93" y="345"/>
                </a:cxn>
                <a:cxn ang="0">
                  <a:pos x="0" y="373"/>
                </a:cxn>
                <a:cxn ang="0">
                  <a:pos x="9" y="410"/>
                </a:cxn>
                <a:cxn ang="0">
                  <a:pos x="140" y="345"/>
                </a:cxn>
                <a:cxn ang="0">
                  <a:pos x="9" y="429"/>
                </a:cxn>
                <a:cxn ang="0">
                  <a:pos x="23" y="452"/>
                </a:cxn>
                <a:cxn ang="0">
                  <a:pos x="121" y="382"/>
                </a:cxn>
                <a:cxn ang="0">
                  <a:pos x="196" y="345"/>
                </a:cxn>
                <a:cxn ang="0">
                  <a:pos x="313" y="312"/>
                </a:cxn>
                <a:cxn ang="0">
                  <a:pos x="434" y="312"/>
                </a:cxn>
                <a:cxn ang="0">
                  <a:pos x="546" y="308"/>
                </a:cxn>
                <a:cxn ang="0">
                  <a:pos x="551" y="275"/>
                </a:cxn>
                <a:cxn ang="0">
                  <a:pos x="430" y="284"/>
                </a:cxn>
                <a:cxn ang="0">
                  <a:pos x="313" y="294"/>
                </a:cxn>
                <a:cxn ang="0">
                  <a:pos x="196" y="322"/>
                </a:cxn>
                <a:cxn ang="0">
                  <a:pos x="177" y="326"/>
                </a:cxn>
                <a:cxn ang="0">
                  <a:pos x="313" y="261"/>
                </a:cxn>
                <a:cxn ang="0">
                  <a:pos x="448" y="172"/>
                </a:cxn>
                <a:cxn ang="0">
                  <a:pos x="453" y="140"/>
                </a:cxn>
                <a:cxn ang="0">
                  <a:pos x="350" y="210"/>
                </a:cxn>
                <a:cxn ang="0">
                  <a:pos x="224" y="284"/>
                </a:cxn>
                <a:cxn ang="0">
                  <a:pos x="168" y="303"/>
                </a:cxn>
                <a:cxn ang="0">
                  <a:pos x="271" y="224"/>
                </a:cxn>
                <a:cxn ang="0">
                  <a:pos x="332" y="135"/>
                </a:cxn>
                <a:cxn ang="0">
                  <a:pos x="360" y="47"/>
                </a:cxn>
                <a:cxn ang="0">
                  <a:pos x="332" y="0"/>
                </a:cxn>
                <a:cxn ang="0">
                  <a:pos x="318" y="103"/>
                </a:cxn>
                <a:cxn ang="0">
                  <a:pos x="266" y="196"/>
                </a:cxn>
                <a:cxn ang="0">
                  <a:pos x="191" y="256"/>
                </a:cxn>
                <a:cxn ang="0">
                  <a:pos x="93" y="345"/>
                </a:cxn>
              </a:cxnLst>
              <a:rect l="0" t="0" r="r" b="b"/>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61" name="Freeform 14"/>
            <p:cNvSpPr>
              <a:spLocks/>
            </p:cNvSpPr>
            <p:nvPr/>
          </p:nvSpPr>
          <p:spPr bwMode="auto">
            <a:xfrm>
              <a:off x="3135" y="2056"/>
              <a:ext cx="31" cy="92"/>
            </a:xfrm>
            <a:custGeom>
              <a:avLst/>
              <a:gdLst/>
              <a:ahLst/>
              <a:cxnLst>
                <a:cxn ang="0">
                  <a:pos x="16" y="32"/>
                </a:cxn>
                <a:cxn ang="0">
                  <a:pos x="6" y="77"/>
                </a:cxn>
                <a:cxn ang="0">
                  <a:pos x="0" y="87"/>
                </a:cxn>
                <a:cxn ang="0">
                  <a:pos x="9" y="92"/>
                </a:cxn>
                <a:cxn ang="0">
                  <a:pos x="22" y="85"/>
                </a:cxn>
                <a:cxn ang="0">
                  <a:pos x="31" y="0"/>
                </a:cxn>
                <a:cxn ang="0">
                  <a:pos x="19" y="12"/>
                </a:cxn>
                <a:cxn ang="0">
                  <a:pos x="16" y="32"/>
                </a:cxn>
              </a:cxnLst>
              <a:rect l="0" t="0" r="r" b="b"/>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62" name="Freeform 15"/>
            <p:cNvSpPr>
              <a:spLocks/>
            </p:cNvSpPr>
            <p:nvPr/>
          </p:nvSpPr>
          <p:spPr bwMode="auto">
            <a:xfrm>
              <a:off x="3098" y="1812"/>
              <a:ext cx="27" cy="92"/>
            </a:xfrm>
            <a:custGeom>
              <a:avLst/>
              <a:gdLst/>
              <a:ahLst/>
              <a:cxnLst>
                <a:cxn ang="0">
                  <a:pos x="17" y="62"/>
                </a:cxn>
                <a:cxn ang="0">
                  <a:pos x="7" y="17"/>
                </a:cxn>
                <a:cxn ang="0">
                  <a:pos x="0" y="5"/>
                </a:cxn>
                <a:cxn ang="0">
                  <a:pos x="14" y="0"/>
                </a:cxn>
                <a:cxn ang="0">
                  <a:pos x="27" y="7"/>
                </a:cxn>
                <a:cxn ang="0">
                  <a:pos x="24" y="92"/>
                </a:cxn>
                <a:cxn ang="0">
                  <a:pos x="14" y="80"/>
                </a:cxn>
                <a:cxn ang="0">
                  <a:pos x="17" y="62"/>
                </a:cxn>
              </a:cxnLst>
              <a:rect l="0" t="0" r="r" b="b"/>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63" name="Freeform 16"/>
            <p:cNvSpPr>
              <a:spLocks/>
            </p:cNvSpPr>
            <p:nvPr/>
          </p:nvSpPr>
          <p:spPr bwMode="auto">
            <a:xfrm>
              <a:off x="3038" y="1831"/>
              <a:ext cx="66" cy="73"/>
            </a:xfrm>
            <a:custGeom>
              <a:avLst/>
              <a:gdLst/>
              <a:ahLst/>
              <a:cxnLst>
                <a:cxn ang="0">
                  <a:pos x="40" y="50"/>
                </a:cxn>
                <a:cxn ang="0">
                  <a:pos x="8" y="15"/>
                </a:cxn>
                <a:cxn ang="0">
                  <a:pos x="0" y="8"/>
                </a:cxn>
                <a:cxn ang="0">
                  <a:pos x="3" y="0"/>
                </a:cxn>
                <a:cxn ang="0">
                  <a:pos x="18" y="3"/>
                </a:cxn>
                <a:cxn ang="0">
                  <a:pos x="66" y="73"/>
                </a:cxn>
                <a:cxn ang="0">
                  <a:pos x="53" y="68"/>
                </a:cxn>
                <a:cxn ang="0">
                  <a:pos x="40" y="50"/>
                </a:cxn>
              </a:cxnLst>
              <a:rect l="0" t="0" r="r" b="b"/>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65" name="Freeform 17"/>
            <p:cNvSpPr>
              <a:spLocks/>
            </p:cNvSpPr>
            <p:nvPr/>
          </p:nvSpPr>
          <p:spPr bwMode="auto">
            <a:xfrm>
              <a:off x="2440" y="1819"/>
              <a:ext cx="421" cy="670"/>
            </a:xfrm>
            <a:custGeom>
              <a:avLst/>
              <a:gdLst/>
              <a:ahLst/>
              <a:cxnLst>
                <a:cxn ang="0">
                  <a:pos x="64" y="299"/>
                </a:cxn>
                <a:cxn ang="0">
                  <a:pos x="191" y="378"/>
                </a:cxn>
                <a:cxn ang="0">
                  <a:pos x="308" y="468"/>
                </a:cxn>
                <a:cxn ang="0">
                  <a:pos x="393" y="563"/>
                </a:cxn>
                <a:cxn ang="0">
                  <a:pos x="421" y="607"/>
                </a:cxn>
                <a:cxn ang="0">
                  <a:pos x="414" y="649"/>
                </a:cxn>
                <a:cxn ang="0">
                  <a:pos x="386" y="670"/>
                </a:cxn>
                <a:cxn ang="0">
                  <a:pos x="332" y="670"/>
                </a:cxn>
                <a:cxn ang="0">
                  <a:pos x="294" y="591"/>
                </a:cxn>
                <a:cxn ang="0">
                  <a:pos x="233" y="503"/>
                </a:cxn>
                <a:cxn ang="0">
                  <a:pos x="148" y="427"/>
                </a:cxn>
                <a:cxn ang="0">
                  <a:pos x="61" y="348"/>
                </a:cxn>
                <a:cxn ang="0">
                  <a:pos x="5" y="313"/>
                </a:cxn>
                <a:cxn ang="0">
                  <a:pos x="0" y="287"/>
                </a:cxn>
                <a:cxn ang="0">
                  <a:pos x="28" y="230"/>
                </a:cxn>
                <a:cxn ang="0">
                  <a:pos x="96" y="155"/>
                </a:cxn>
                <a:cxn ang="0">
                  <a:pos x="202" y="104"/>
                </a:cxn>
                <a:cxn ang="0">
                  <a:pos x="289" y="83"/>
                </a:cxn>
                <a:cxn ang="0">
                  <a:pos x="289" y="37"/>
                </a:cxn>
                <a:cxn ang="0">
                  <a:pos x="346" y="0"/>
                </a:cxn>
                <a:cxn ang="0">
                  <a:pos x="395" y="0"/>
                </a:cxn>
                <a:cxn ang="0">
                  <a:pos x="402" y="21"/>
                </a:cxn>
                <a:cxn ang="0">
                  <a:pos x="381" y="42"/>
                </a:cxn>
                <a:cxn ang="0">
                  <a:pos x="346" y="42"/>
                </a:cxn>
                <a:cxn ang="0">
                  <a:pos x="332" y="72"/>
                </a:cxn>
                <a:cxn ang="0">
                  <a:pos x="329" y="121"/>
                </a:cxn>
                <a:cxn ang="0">
                  <a:pos x="303" y="121"/>
                </a:cxn>
                <a:cxn ang="0">
                  <a:pos x="273" y="118"/>
                </a:cxn>
                <a:cxn ang="0">
                  <a:pos x="202" y="141"/>
                </a:cxn>
                <a:cxn ang="0">
                  <a:pos x="132" y="183"/>
                </a:cxn>
                <a:cxn ang="0">
                  <a:pos x="82" y="239"/>
                </a:cxn>
                <a:cxn ang="0">
                  <a:pos x="64" y="299"/>
                </a:cxn>
              </a:cxnLst>
              <a:rect l="0" t="0" r="r" b="b"/>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67" name="Freeform 18"/>
            <p:cNvSpPr>
              <a:spLocks/>
            </p:cNvSpPr>
            <p:nvPr/>
          </p:nvSpPr>
          <p:spPr bwMode="auto">
            <a:xfrm>
              <a:off x="2500" y="1551"/>
              <a:ext cx="346" cy="396"/>
            </a:xfrm>
            <a:custGeom>
              <a:avLst/>
              <a:gdLst/>
              <a:ahLst/>
              <a:cxnLst>
                <a:cxn ang="0">
                  <a:pos x="292" y="288"/>
                </a:cxn>
                <a:cxn ang="0">
                  <a:pos x="346" y="340"/>
                </a:cxn>
                <a:cxn ang="0">
                  <a:pos x="334" y="359"/>
                </a:cxn>
                <a:cxn ang="0">
                  <a:pos x="278" y="312"/>
                </a:cxn>
                <a:cxn ang="0">
                  <a:pos x="271" y="316"/>
                </a:cxn>
                <a:cxn ang="0">
                  <a:pos x="318" y="375"/>
                </a:cxn>
                <a:cxn ang="0">
                  <a:pos x="304" y="396"/>
                </a:cxn>
                <a:cxn ang="0">
                  <a:pos x="254" y="333"/>
                </a:cxn>
                <a:cxn ang="0">
                  <a:pos x="214" y="309"/>
                </a:cxn>
                <a:cxn ang="0">
                  <a:pos x="108" y="260"/>
                </a:cxn>
                <a:cxn ang="0">
                  <a:pos x="52" y="246"/>
                </a:cxn>
                <a:cxn ang="0">
                  <a:pos x="49" y="218"/>
                </a:cxn>
                <a:cxn ang="0">
                  <a:pos x="141" y="241"/>
                </a:cxn>
                <a:cxn ang="0">
                  <a:pos x="221" y="281"/>
                </a:cxn>
                <a:cxn ang="0">
                  <a:pos x="247" y="302"/>
                </a:cxn>
                <a:cxn ang="0">
                  <a:pos x="179" y="232"/>
                </a:cxn>
                <a:cxn ang="0">
                  <a:pos x="64" y="162"/>
                </a:cxn>
                <a:cxn ang="0">
                  <a:pos x="0" y="129"/>
                </a:cxn>
                <a:cxn ang="0">
                  <a:pos x="7" y="108"/>
                </a:cxn>
                <a:cxn ang="0">
                  <a:pos x="56" y="129"/>
                </a:cxn>
                <a:cxn ang="0">
                  <a:pos x="148" y="183"/>
                </a:cxn>
                <a:cxn ang="0">
                  <a:pos x="219" y="232"/>
                </a:cxn>
                <a:cxn ang="0">
                  <a:pos x="268" y="284"/>
                </a:cxn>
                <a:cxn ang="0">
                  <a:pos x="193" y="176"/>
                </a:cxn>
                <a:cxn ang="0">
                  <a:pos x="141" y="84"/>
                </a:cxn>
                <a:cxn ang="0">
                  <a:pos x="122" y="0"/>
                </a:cxn>
                <a:cxn ang="0">
                  <a:pos x="148" y="0"/>
                </a:cxn>
                <a:cxn ang="0">
                  <a:pos x="165" y="73"/>
                </a:cxn>
                <a:cxn ang="0">
                  <a:pos x="226" y="178"/>
                </a:cxn>
                <a:cxn ang="0">
                  <a:pos x="268" y="246"/>
                </a:cxn>
                <a:cxn ang="0">
                  <a:pos x="292" y="288"/>
                </a:cxn>
              </a:cxnLst>
              <a:rect l="0" t="0" r="r" b="b"/>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68" name="Freeform 19"/>
            <p:cNvSpPr>
              <a:spLocks/>
            </p:cNvSpPr>
            <p:nvPr/>
          </p:nvSpPr>
          <p:spPr bwMode="auto">
            <a:xfrm>
              <a:off x="2880" y="1821"/>
              <a:ext cx="67" cy="75"/>
            </a:xfrm>
            <a:custGeom>
              <a:avLst/>
              <a:gdLst/>
              <a:ahLst/>
              <a:cxnLst>
                <a:cxn ang="0">
                  <a:pos x="21" y="52"/>
                </a:cxn>
                <a:cxn ang="0">
                  <a:pos x="49" y="16"/>
                </a:cxn>
                <a:cxn ang="0">
                  <a:pos x="54" y="0"/>
                </a:cxn>
                <a:cxn ang="0">
                  <a:pos x="64" y="5"/>
                </a:cxn>
                <a:cxn ang="0">
                  <a:pos x="67" y="18"/>
                </a:cxn>
                <a:cxn ang="0">
                  <a:pos x="0" y="75"/>
                </a:cxn>
                <a:cxn ang="0">
                  <a:pos x="5" y="59"/>
                </a:cxn>
                <a:cxn ang="0">
                  <a:pos x="21" y="52"/>
                </a:cxn>
              </a:cxnLst>
              <a:rect l="0" t="0" r="r" b="b"/>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69" name="Freeform 20"/>
            <p:cNvSpPr>
              <a:spLocks/>
            </p:cNvSpPr>
            <p:nvPr/>
          </p:nvSpPr>
          <p:spPr bwMode="auto">
            <a:xfrm>
              <a:off x="2857" y="1782"/>
              <a:ext cx="41" cy="89"/>
            </a:xfrm>
            <a:custGeom>
              <a:avLst/>
              <a:gdLst/>
              <a:ahLst/>
              <a:cxnLst>
                <a:cxn ang="0">
                  <a:pos x="15" y="59"/>
                </a:cxn>
                <a:cxn ang="0">
                  <a:pos x="21" y="17"/>
                </a:cxn>
                <a:cxn ang="0">
                  <a:pos x="18" y="2"/>
                </a:cxn>
                <a:cxn ang="0">
                  <a:pos x="32" y="0"/>
                </a:cxn>
                <a:cxn ang="0">
                  <a:pos x="41" y="12"/>
                </a:cxn>
                <a:cxn ang="0">
                  <a:pos x="6" y="89"/>
                </a:cxn>
                <a:cxn ang="0">
                  <a:pos x="0" y="74"/>
                </a:cxn>
                <a:cxn ang="0">
                  <a:pos x="15" y="59"/>
                </a:cxn>
              </a:cxnLst>
              <a:rect l="0" t="0" r="r" b="b"/>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70" name="Freeform 21"/>
            <p:cNvSpPr>
              <a:spLocks/>
            </p:cNvSpPr>
            <p:nvPr/>
          </p:nvSpPr>
          <p:spPr bwMode="auto">
            <a:xfrm>
              <a:off x="2666" y="1960"/>
              <a:ext cx="80" cy="66"/>
            </a:xfrm>
            <a:custGeom>
              <a:avLst/>
              <a:gdLst/>
              <a:ahLst/>
              <a:cxnLst>
                <a:cxn ang="0">
                  <a:pos x="49" y="18"/>
                </a:cxn>
                <a:cxn ang="0">
                  <a:pos x="8" y="48"/>
                </a:cxn>
                <a:cxn ang="0">
                  <a:pos x="0" y="55"/>
                </a:cxn>
                <a:cxn ang="0">
                  <a:pos x="3" y="63"/>
                </a:cxn>
                <a:cxn ang="0">
                  <a:pos x="15" y="66"/>
                </a:cxn>
                <a:cxn ang="0">
                  <a:pos x="80" y="0"/>
                </a:cxn>
                <a:cxn ang="0">
                  <a:pos x="65" y="5"/>
                </a:cxn>
                <a:cxn ang="0">
                  <a:pos x="49" y="18"/>
                </a:cxn>
              </a:cxnLst>
              <a:rect l="0" t="0" r="r" b="b"/>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72" name="Freeform 22"/>
            <p:cNvSpPr>
              <a:spLocks/>
            </p:cNvSpPr>
            <p:nvPr/>
          </p:nvSpPr>
          <p:spPr bwMode="auto">
            <a:xfrm>
              <a:off x="2689" y="1989"/>
              <a:ext cx="81" cy="75"/>
            </a:xfrm>
            <a:custGeom>
              <a:avLst/>
              <a:gdLst/>
              <a:ahLst/>
              <a:cxnLst>
                <a:cxn ang="0">
                  <a:pos x="52" y="24"/>
                </a:cxn>
                <a:cxn ang="0">
                  <a:pos x="7" y="63"/>
                </a:cxn>
                <a:cxn ang="0">
                  <a:pos x="0" y="70"/>
                </a:cxn>
                <a:cxn ang="0">
                  <a:pos x="7" y="75"/>
                </a:cxn>
                <a:cxn ang="0">
                  <a:pos x="22" y="75"/>
                </a:cxn>
                <a:cxn ang="0">
                  <a:pos x="81" y="0"/>
                </a:cxn>
                <a:cxn ang="0">
                  <a:pos x="66" y="7"/>
                </a:cxn>
                <a:cxn ang="0">
                  <a:pos x="52" y="24"/>
                </a:cxn>
              </a:cxnLst>
              <a:rect l="0" t="0" r="r" b="b"/>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76" name="Freeform 23"/>
            <p:cNvSpPr>
              <a:spLocks/>
            </p:cNvSpPr>
            <p:nvPr/>
          </p:nvSpPr>
          <p:spPr bwMode="auto">
            <a:xfrm>
              <a:off x="2627" y="2366"/>
              <a:ext cx="325" cy="574"/>
            </a:xfrm>
            <a:custGeom>
              <a:avLst/>
              <a:gdLst/>
              <a:ahLst/>
              <a:cxnLst>
                <a:cxn ang="0">
                  <a:pos x="24" y="219"/>
                </a:cxn>
                <a:cxn ang="0">
                  <a:pos x="57" y="131"/>
                </a:cxn>
                <a:cxn ang="0">
                  <a:pos x="118" y="61"/>
                </a:cxn>
                <a:cxn ang="0">
                  <a:pos x="179" y="14"/>
                </a:cxn>
                <a:cxn ang="0">
                  <a:pos x="231" y="0"/>
                </a:cxn>
                <a:cxn ang="0">
                  <a:pos x="283" y="0"/>
                </a:cxn>
                <a:cxn ang="0">
                  <a:pos x="311" y="23"/>
                </a:cxn>
                <a:cxn ang="0">
                  <a:pos x="325" y="61"/>
                </a:cxn>
                <a:cxn ang="0">
                  <a:pos x="320" y="126"/>
                </a:cxn>
                <a:cxn ang="0">
                  <a:pos x="278" y="187"/>
                </a:cxn>
                <a:cxn ang="0">
                  <a:pos x="250" y="219"/>
                </a:cxn>
                <a:cxn ang="0">
                  <a:pos x="221" y="266"/>
                </a:cxn>
                <a:cxn ang="0">
                  <a:pos x="217" y="322"/>
                </a:cxn>
                <a:cxn ang="0">
                  <a:pos x="236" y="387"/>
                </a:cxn>
                <a:cxn ang="0">
                  <a:pos x="245" y="481"/>
                </a:cxn>
                <a:cxn ang="0">
                  <a:pos x="226" y="541"/>
                </a:cxn>
                <a:cxn ang="0">
                  <a:pos x="174" y="574"/>
                </a:cxn>
                <a:cxn ang="0">
                  <a:pos x="113" y="574"/>
                </a:cxn>
                <a:cxn ang="0">
                  <a:pos x="57" y="555"/>
                </a:cxn>
                <a:cxn ang="0">
                  <a:pos x="24" y="499"/>
                </a:cxn>
                <a:cxn ang="0">
                  <a:pos x="0" y="415"/>
                </a:cxn>
                <a:cxn ang="0">
                  <a:pos x="0" y="313"/>
                </a:cxn>
                <a:cxn ang="0">
                  <a:pos x="9" y="252"/>
                </a:cxn>
                <a:cxn ang="0">
                  <a:pos x="33" y="187"/>
                </a:cxn>
                <a:cxn ang="0">
                  <a:pos x="52" y="140"/>
                </a:cxn>
                <a:cxn ang="0">
                  <a:pos x="24" y="219"/>
                </a:cxn>
              </a:cxnLst>
              <a:rect l="0" t="0" r="r" b="b"/>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80" name="Freeform 24"/>
            <p:cNvSpPr>
              <a:spLocks/>
            </p:cNvSpPr>
            <p:nvPr/>
          </p:nvSpPr>
          <p:spPr bwMode="auto">
            <a:xfrm>
              <a:off x="2608" y="2861"/>
              <a:ext cx="366" cy="678"/>
            </a:xfrm>
            <a:custGeom>
              <a:avLst/>
              <a:gdLst/>
              <a:ahLst/>
              <a:cxnLst>
                <a:cxn ang="0">
                  <a:pos x="156" y="9"/>
                </a:cxn>
                <a:cxn ang="0">
                  <a:pos x="184" y="0"/>
                </a:cxn>
                <a:cxn ang="0">
                  <a:pos x="234" y="23"/>
                </a:cxn>
                <a:cxn ang="0">
                  <a:pos x="307" y="128"/>
                </a:cxn>
                <a:cxn ang="0">
                  <a:pos x="361" y="218"/>
                </a:cxn>
                <a:cxn ang="0">
                  <a:pos x="366" y="267"/>
                </a:cxn>
                <a:cxn ang="0">
                  <a:pos x="335" y="327"/>
                </a:cxn>
                <a:cxn ang="0">
                  <a:pos x="269" y="381"/>
                </a:cxn>
                <a:cxn ang="0">
                  <a:pos x="165" y="439"/>
                </a:cxn>
                <a:cxn ang="0">
                  <a:pos x="92" y="485"/>
                </a:cxn>
                <a:cxn ang="0">
                  <a:pos x="73" y="515"/>
                </a:cxn>
                <a:cxn ang="0">
                  <a:pos x="97" y="527"/>
                </a:cxn>
                <a:cxn ang="0">
                  <a:pos x="172" y="571"/>
                </a:cxn>
                <a:cxn ang="0">
                  <a:pos x="217" y="641"/>
                </a:cxn>
                <a:cxn ang="0">
                  <a:pos x="208" y="657"/>
                </a:cxn>
                <a:cxn ang="0">
                  <a:pos x="172" y="678"/>
                </a:cxn>
                <a:cxn ang="0">
                  <a:pos x="130" y="678"/>
                </a:cxn>
                <a:cxn ang="0">
                  <a:pos x="125" y="618"/>
                </a:cxn>
                <a:cxn ang="0">
                  <a:pos x="94" y="583"/>
                </a:cxn>
                <a:cxn ang="0">
                  <a:pos x="40" y="546"/>
                </a:cxn>
                <a:cxn ang="0">
                  <a:pos x="0" y="539"/>
                </a:cxn>
                <a:cxn ang="0">
                  <a:pos x="2" y="506"/>
                </a:cxn>
                <a:cxn ang="0">
                  <a:pos x="38" y="478"/>
                </a:cxn>
                <a:cxn ang="0">
                  <a:pos x="128" y="423"/>
                </a:cxn>
                <a:cxn ang="0">
                  <a:pos x="231" y="367"/>
                </a:cxn>
                <a:cxn ang="0">
                  <a:pos x="293" y="302"/>
                </a:cxn>
                <a:cxn ang="0">
                  <a:pos x="312" y="267"/>
                </a:cxn>
                <a:cxn ang="0">
                  <a:pos x="312" y="235"/>
                </a:cxn>
                <a:cxn ang="0">
                  <a:pos x="286" y="174"/>
                </a:cxn>
                <a:cxn ang="0">
                  <a:pos x="191" y="93"/>
                </a:cxn>
                <a:cxn ang="0">
                  <a:pos x="132" y="53"/>
                </a:cxn>
                <a:cxn ang="0">
                  <a:pos x="156" y="9"/>
                </a:cxn>
              </a:cxnLst>
              <a:rect l="0" t="0" r="r" b="b"/>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83" name="Freeform 25"/>
            <p:cNvSpPr>
              <a:spLocks/>
            </p:cNvSpPr>
            <p:nvPr/>
          </p:nvSpPr>
          <p:spPr bwMode="auto">
            <a:xfrm>
              <a:off x="2065" y="2761"/>
              <a:ext cx="694" cy="361"/>
            </a:xfrm>
            <a:custGeom>
              <a:avLst/>
              <a:gdLst/>
              <a:ahLst/>
              <a:cxnLst>
                <a:cxn ang="0">
                  <a:pos x="508" y="23"/>
                </a:cxn>
                <a:cxn ang="0">
                  <a:pos x="601" y="0"/>
                </a:cxn>
                <a:cxn ang="0">
                  <a:pos x="694" y="28"/>
                </a:cxn>
                <a:cxn ang="0">
                  <a:pos x="694" y="70"/>
                </a:cxn>
                <a:cxn ang="0">
                  <a:pos x="657" y="98"/>
                </a:cxn>
                <a:cxn ang="0">
                  <a:pos x="582" y="98"/>
                </a:cxn>
                <a:cxn ang="0">
                  <a:pos x="461" y="94"/>
                </a:cxn>
                <a:cxn ang="0">
                  <a:pos x="391" y="94"/>
                </a:cxn>
                <a:cxn ang="0">
                  <a:pos x="377" y="113"/>
                </a:cxn>
                <a:cxn ang="0">
                  <a:pos x="363" y="216"/>
                </a:cxn>
                <a:cxn ang="0">
                  <a:pos x="303" y="309"/>
                </a:cxn>
                <a:cxn ang="0">
                  <a:pos x="200" y="347"/>
                </a:cxn>
                <a:cxn ang="0">
                  <a:pos x="172" y="361"/>
                </a:cxn>
                <a:cxn ang="0">
                  <a:pos x="135" y="352"/>
                </a:cxn>
                <a:cxn ang="0">
                  <a:pos x="84" y="272"/>
                </a:cxn>
                <a:cxn ang="0">
                  <a:pos x="5" y="225"/>
                </a:cxn>
                <a:cxn ang="0">
                  <a:pos x="0" y="206"/>
                </a:cxn>
                <a:cxn ang="0">
                  <a:pos x="56" y="155"/>
                </a:cxn>
                <a:cxn ang="0">
                  <a:pos x="98" y="183"/>
                </a:cxn>
                <a:cxn ang="0">
                  <a:pos x="140" y="272"/>
                </a:cxn>
                <a:cxn ang="0">
                  <a:pos x="158" y="328"/>
                </a:cxn>
                <a:cxn ang="0">
                  <a:pos x="247" y="291"/>
                </a:cxn>
                <a:cxn ang="0">
                  <a:pos x="303" y="230"/>
                </a:cxn>
                <a:cxn ang="0">
                  <a:pos x="326" y="155"/>
                </a:cxn>
                <a:cxn ang="0">
                  <a:pos x="349" y="42"/>
                </a:cxn>
                <a:cxn ang="0">
                  <a:pos x="396" y="33"/>
                </a:cxn>
                <a:cxn ang="0">
                  <a:pos x="508" y="23"/>
                </a:cxn>
              </a:cxnLst>
              <a:rect l="0" t="0" r="r" b="b"/>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 calcmode="lin" valueType="num">
                                      <p:cBhvr additive="base">
                                        <p:cTn id="7"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4">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429506"/>
                                        </p:tgtEl>
                                        <p:attrNameLst>
                                          <p:attrName>style.visibility</p:attrName>
                                        </p:attrNameLst>
                                      </p:cBhvr>
                                      <p:to>
                                        <p:strVal val="visible"/>
                                      </p:to>
                                    </p:set>
                                    <p:anim calcmode="lin" valueType="num">
                                      <p:cBhvr additive="base">
                                        <p:cTn id="11" dur="500" fill="hold"/>
                                        <p:tgtEl>
                                          <p:spTgt spid="1429506"/>
                                        </p:tgtEl>
                                        <p:attrNameLst>
                                          <p:attrName>ppt_x</p:attrName>
                                        </p:attrNameLst>
                                      </p:cBhvr>
                                      <p:tavLst>
                                        <p:tav tm="0">
                                          <p:val>
                                            <p:strVal val="#ppt_x"/>
                                          </p:val>
                                        </p:tav>
                                        <p:tav tm="100000">
                                          <p:val>
                                            <p:strVal val="#ppt_x"/>
                                          </p:val>
                                        </p:tav>
                                      </p:tavLst>
                                    </p:anim>
                                    <p:anim calcmode="lin" valueType="num">
                                      <p:cBhvr additive="base">
                                        <p:cTn id="12" dur="500" fill="hold"/>
                                        <p:tgtEl>
                                          <p:spTgt spid="1429506"/>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14">
                                            <p:txEl>
                                              <p:pRg st="1" end="1"/>
                                            </p:txEl>
                                          </p:spTgt>
                                        </p:tgtEl>
                                        <p:attrNameLst>
                                          <p:attrName>style.visibility</p:attrName>
                                        </p:attrNameLst>
                                      </p:cBhvr>
                                      <p:to>
                                        <p:strVal val="visible"/>
                                      </p:to>
                                    </p:set>
                                    <p:anim calcmode="lin" valueType="num">
                                      <p:cBhvr additive="base">
                                        <p:cTn id="17" dur="500" fill="hold"/>
                                        <p:tgtEl>
                                          <p:spTgt spid="14">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14">
                                            <p:txEl>
                                              <p:pRg st="2" end="2"/>
                                            </p:txEl>
                                          </p:spTgt>
                                        </p:tgtEl>
                                        <p:attrNameLst>
                                          <p:attrName>style.visibility</p:attrName>
                                        </p:attrNameLst>
                                      </p:cBhvr>
                                      <p:to>
                                        <p:strVal val="visible"/>
                                      </p:to>
                                    </p:set>
                                    <p:anim calcmode="lin" valueType="num">
                                      <p:cBhvr additive="base">
                                        <p:cTn id="23" dur="500" fill="hold"/>
                                        <p:tgtEl>
                                          <p:spTgt spid="14">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14">
                                            <p:txEl>
                                              <p:pRg st="3" end="3"/>
                                            </p:txEl>
                                          </p:spTgt>
                                        </p:tgtEl>
                                        <p:attrNameLst>
                                          <p:attrName>style.visibility</p:attrName>
                                        </p:attrNameLst>
                                      </p:cBhvr>
                                      <p:to>
                                        <p:strVal val="visible"/>
                                      </p:to>
                                    </p:set>
                                    <p:anim calcmode="lin" valueType="num">
                                      <p:cBhvr additive="base">
                                        <p:cTn id="29" dur="500" fill="hold"/>
                                        <p:tgtEl>
                                          <p:spTgt spid="14">
                                            <p:txEl>
                                              <p:pRg st="3" end="3"/>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14">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nodeType="clickEffect">
                                  <p:stCondLst>
                                    <p:cond delay="0"/>
                                  </p:stCondLst>
                                  <p:childTnLst>
                                    <p:set>
                                      <p:cBhvr>
                                        <p:cTn id="34" dur="1" fill="hold">
                                          <p:stCondLst>
                                            <p:cond delay="0"/>
                                          </p:stCondLst>
                                        </p:cTn>
                                        <p:tgtEl>
                                          <p:spTgt spid="14">
                                            <p:txEl>
                                              <p:pRg st="4" end="4"/>
                                            </p:txEl>
                                          </p:spTgt>
                                        </p:tgtEl>
                                        <p:attrNameLst>
                                          <p:attrName>style.visibility</p:attrName>
                                        </p:attrNameLst>
                                      </p:cBhvr>
                                      <p:to>
                                        <p:strVal val="visible"/>
                                      </p:to>
                                    </p:set>
                                    <p:anim calcmode="lin" valueType="num">
                                      <p:cBhvr additive="base">
                                        <p:cTn id="35" dur="500" fill="hold"/>
                                        <p:tgtEl>
                                          <p:spTgt spid="14">
                                            <p:txEl>
                                              <p:pRg st="4" end="4"/>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14">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4" fill="hold" nodeType="clickEffect">
                                  <p:stCondLst>
                                    <p:cond delay="0"/>
                                  </p:stCondLst>
                                  <p:childTnLst>
                                    <p:set>
                                      <p:cBhvr>
                                        <p:cTn id="40" dur="1" fill="hold">
                                          <p:stCondLst>
                                            <p:cond delay="0"/>
                                          </p:stCondLst>
                                        </p:cTn>
                                        <p:tgtEl>
                                          <p:spTgt spid="14">
                                            <p:txEl>
                                              <p:pRg st="5" end="5"/>
                                            </p:txEl>
                                          </p:spTgt>
                                        </p:tgtEl>
                                        <p:attrNameLst>
                                          <p:attrName>style.visibility</p:attrName>
                                        </p:attrNameLst>
                                      </p:cBhvr>
                                      <p:to>
                                        <p:strVal val="visible"/>
                                      </p:to>
                                    </p:set>
                                    <p:anim calcmode="lin" valueType="num">
                                      <p:cBhvr additive="base">
                                        <p:cTn id="41" dur="500" fill="hold"/>
                                        <p:tgtEl>
                                          <p:spTgt spid="14">
                                            <p:txEl>
                                              <p:pRg st="5" end="5"/>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14">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4" fill="hold" nodeType="clickEffect">
                                  <p:stCondLst>
                                    <p:cond delay="0"/>
                                  </p:stCondLst>
                                  <p:childTnLst>
                                    <p:set>
                                      <p:cBhvr>
                                        <p:cTn id="46" dur="1" fill="hold">
                                          <p:stCondLst>
                                            <p:cond delay="0"/>
                                          </p:stCondLst>
                                        </p:cTn>
                                        <p:tgtEl>
                                          <p:spTgt spid="14">
                                            <p:txEl>
                                              <p:pRg st="6" end="6"/>
                                            </p:txEl>
                                          </p:spTgt>
                                        </p:tgtEl>
                                        <p:attrNameLst>
                                          <p:attrName>style.visibility</p:attrName>
                                        </p:attrNameLst>
                                      </p:cBhvr>
                                      <p:to>
                                        <p:strVal val="visible"/>
                                      </p:to>
                                    </p:set>
                                    <p:anim calcmode="lin" valueType="num">
                                      <p:cBhvr additive="base">
                                        <p:cTn id="47" dur="500" fill="hold"/>
                                        <p:tgtEl>
                                          <p:spTgt spid="14">
                                            <p:txEl>
                                              <p:pRg st="6" end="6"/>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14">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4" fill="hold" nodeType="clickEffect">
                                  <p:stCondLst>
                                    <p:cond delay="0"/>
                                  </p:stCondLst>
                                  <p:childTnLst>
                                    <p:set>
                                      <p:cBhvr>
                                        <p:cTn id="52" dur="1" fill="hold">
                                          <p:stCondLst>
                                            <p:cond delay="0"/>
                                          </p:stCondLst>
                                        </p:cTn>
                                        <p:tgtEl>
                                          <p:spTgt spid="14">
                                            <p:txEl>
                                              <p:pRg st="7" end="7"/>
                                            </p:txEl>
                                          </p:spTgt>
                                        </p:tgtEl>
                                        <p:attrNameLst>
                                          <p:attrName>style.visibility</p:attrName>
                                        </p:attrNameLst>
                                      </p:cBhvr>
                                      <p:to>
                                        <p:strVal val="visible"/>
                                      </p:to>
                                    </p:set>
                                    <p:anim calcmode="lin" valueType="num">
                                      <p:cBhvr additive="base">
                                        <p:cTn id="53" dur="500" fill="hold"/>
                                        <p:tgtEl>
                                          <p:spTgt spid="14">
                                            <p:txEl>
                                              <p:pRg st="7" end="7"/>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14">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4" fill="hold" nodeType="clickEffect">
                                  <p:stCondLst>
                                    <p:cond delay="0"/>
                                  </p:stCondLst>
                                  <p:childTnLst>
                                    <p:set>
                                      <p:cBhvr>
                                        <p:cTn id="58" dur="1" fill="hold">
                                          <p:stCondLst>
                                            <p:cond delay="0"/>
                                          </p:stCondLst>
                                        </p:cTn>
                                        <p:tgtEl>
                                          <p:spTgt spid="14">
                                            <p:txEl>
                                              <p:pRg st="8" end="8"/>
                                            </p:txEl>
                                          </p:spTgt>
                                        </p:tgtEl>
                                        <p:attrNameLst>
                                          <p:attrName>style.visibility</p:attrName>
                                        </p:attrNameLst>
                                      </p:cBhvr>
                                      <p:to>
                                        <p:strVal val="visible"/>
                                      </p:to>
                                    </p:set>
                                    <p:anim calcmode="lin" valueType="num">
                                      <p:cBhvr additive="base">
                                        <p:cTn id="59" dur="500" fill="hold"/>
                                        <p:tgtEl>
                                          <p:spTgt spid="14">
                                            <p:txEl>
                                              <p:pRg st="8" end="8"/>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14">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4" fill="hold" nodeType="clickEffect">
                                  <p:stCondLst>
                                    <p:cond delay="0"/>
                                  </p:stCondLst>
                                  <p:childTnLst>
                                    <p:set>
                                      <p:cBhvr>
                                        <p:cTn id="64" dur="1" fill="hold">
                                          <p:stCondLst>
                                            <p:cond delay="0"/>
                                          </p:stCondLst>
                                        </p:cTn>
                                        <p:tgtEl>
                                          <p:spTgt spid="14">
                                            <p:txEl>
                                              <p:pRg st="9" end="9"/>
                                            </p:txEl>
                                          </p:spTgt>
                                        </p:tgtEl>
                                        <p:attrNameLst>
                                          <p:attrName>style.visibility</p:attrName>
                                        </p:attrNameLst>
                                      </p:cBhvr>
                                      <p:to>
                                        <p:strVal val="visible"/>
                                      </p:to>
                                    </p:set>
                                    <p:anim calcmode="lin" valueType="num">
                                      <p:cBhvr additive="base">
                                        <p:cTn id="65" dur="500" fill="hold"/>
                                        <p:tgtEl>
                                          <p:spTgt spid="14">
                                            <p:txEl>
                                              <p:pRg st="9" end="9"/>
                                            </p:txEl>
                                          </p:spTgt>
                                        </p:tgtEl>
                                        <p:attrNameLst>
                                          <p:attrName>ppt_x</p:attrName>
                                        </p:attrNameLst>
                                      </p:cBhvr>
                                      <p:tavLst>
                                        <p:tav tm="0">
                                          <p:val>
                                            <p:strVal val="#ppt_x"/>
                                          </p:val>
                                        </p:tav>
                                        <p:tav tm="100000">
                                          <p:val>
                                            <p:strVal val="#ppt_x"/>
                                          </p:val>
                                        </p:tav>
                                      </p:tavLst>
                                    </p:anim>
                                    <p:anim calcmode="lin" valueType="num">
                                      <p:cBhvr additive="base">
                                        <p:cTn id="66" dur="500" fill="hold"/>
                                        <p:tgtEl>
                                          <p:spTgt spid="14">
                                            <p:txEl>
                                              <p:pRg st="9" end="9"/>
                                            </p:txEl>
                                          </p:spTgt>
                                        </p:tgtEl>
                                        <p:attrNameLst>
                                          <p:attrName>ppt_y</p:attrName>
                                        </p:attrNameLst>
                                      </p:cBhvr>
                                      <p:tavLst>
                                        <p:tav tm="0">
                                          <p:val>
                                            <p:strVal val="1+#ppt_h/2"/>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2" presetClass="entr" presetSubtype="4" fill="hold" nodeType="clickEffect">
                                  <p:stCondLst>
                                    <p:cond delay="0"/>
                                  </p:stCondLst>
                                  <p:childTnLst>
                                    <p:set>
                                      <p:cBhvr>
                                        <p:cTn id="70" dur="1" fill="hold">
                                          <p:stCondLst>
                                            <p:cond delay="0"/>
                                          </p:stCondLst>
                                        </p:cTn>
                                        <p:tgtEl>
                                          <p:spTgt spid="14">
                                            <p:txEl>
                                              <p:pRg st="10" end="10"/>
                                            </p:txEl>
                                          </p:spTgt>
                                        </p:tgtEl>
                                        <p:attrNameLst>
                                          <p:attrName>style.visibility</p:attrName>
                                        </p:attrNameLst>
                                      </p:cBhvr>
                                      <p:to>
                                        <p:strVal val="visible"/>
                                      </p:to>
                                    </p:set>
                                    <p:anim calcmode="lin" valueType="num">
                                      <p:cBhvr additive="base">
                                        <p:cTn id="71" dur="500" fill="hold"/>
                                        <p:tgtEl>
                                          <p:spTgt spid="14">
                                            <p:txEl>
                                              <p:pRg st="10" end="10"/>
                                            </p:txEl>
                                          </p:spTgt>
                                        </p:tgtEl>
                                        <p:attrNameLst>
                                          <p:attrName>ppt_x</p:attrName>
                                        </p:attrNameLst>
                                      </p:cBhvr>
                                      <p:tavLst>
                                        <p:tav tm="0">
                                          <p:val>
                                            <p:strVal val="#ppt_x"/>
                                          </p:val>
                                        </p:tav>
                                        <p:tav tm="100000">
                                          <p:val>
                                            <p:strVal val="#ppt_x"/>
                                          </p:val>
                                        </p:tav>
                                      </p:tavLst>
                                    </p:anim>
                                    <p:anim calcmode="lin" valueType="num">
                                      <p:cBhvr additive="base">
                                        <p:cTn id="72" dur="500" fill="hold"/>
                                        <p:tgtEl>
                                          <p:spTgt spid="14">
                                            <p:txEl>
                                              <p:pRg st="10" end="10"/>
                                            </p:txEl>
                                          </p:spTgt>
                                        </p:tgtEl>
                                        <p:attrNameLst>
                                          <p:attrName>ppt_y</p:attrName>
                                        </p:attrNameLst>
                                      </p:cBhvr>
                                      <p:tavLst>
                                        <p:tav tm="0">
                                          <p:val>
                                            <p:strVal val="1+#ppt_h/2"/>
                                          </p:val>
                                        </p:tav>
                                        <p:tav tm="100000">
                                          <p:val>
                                            <p:strVal val="#ppt_y"/>
                                          </p:val>
                                        </p:tav>
                                      </p:tavLst>
                                    </p:anim>
                                  </p:childTnLst>
                                </p:cTn>
                              </p:par>
                            </p:childTnLst>
                          </p:cTn>
                        </p:par>
                      </p:childTnLst>
                    </p:cTn>
                  </p:par>
                  <p:par>
                    <p:cTn id="73" fill="hold" nodeType="clickPar">
                      <p:stCondLst>
                        <p:cond delay="indefinite"/>
                      </p:stCondLst>
                      <p:childTnLst>
                        <p:par>
                          <p:cTn id="74" fill="hold" nodeType="withGroup">
                            <p:stCondLst>
                              <p:cond delay="0"/>
                            </p:stCondLst>
                            <p:childTnLst>
                              <p:par>
                                <p:cTn id="75" presetID="2" presetClass="entr" presetSubtype="4" fill="hold" nodeType="clickEffect">
                                  <p:stCondLst>
                                    <p:cond delay="0"/>
                                  </p:stCondLst>
                                  <p:childTnLst>
                                    <p:set>
                                      <p:cBhvr>
                                        <p:cTn id="76" dur="1" fill="hold">
                                          <p:stCondLst>
                                            <p:cond delay="0"/>
                                          </p:stCondLst>
                                        </p:cTn>
                                        <p:tgtEl>
                                          <p:spTgt spid="14">
                                            <p:txEl>
                                              <p:pRg st="11" end="11"/>
                                            </p:txEl>
                                          </p:spTgt>
                                        </p:tgtEl>
                                        <p:attrNameLst>
                                          <p:attrName>style.visibility</p:attrName>
                                        </p:attrNameLst>
                                      </p:cBhvr>
                                      <p:to>
                                        <p:strVal val="visible"/>
                                      </p:to>
                                    </p:set>
                                    <p:anim calcmode="lin" valueType="num">
                                      <p:cBhvr additive="base">
                                        <p:cTn id="77" dur="500" fill="hold"/>
                                        <p:tgtEl>
                                          <p:spTgt spid="14">
                                            <p:txEl>
                                              <p:pRg st="11" end="11"/>
                                            </p:txEl>
                                          </p:spTgt>
                                        </p:tgtEl>
                                        <p:attrNameLst>
                                          <p:attrName>ppt_x</p:attrName>
                                        </p:attrNameLst>
                                      </p:cBhvr>
                                      <p:tavLst>
                                        <p:tav tm="0">
                                          <p:val>
                                            <p:strVal val="#ppt_x"/>
                                          </p:val>
                                        </p:tav>
                                        <p:tav tm="100000">
                                          <p:val>
                                            <p:strVal val="#ppt_x"/>
                                          </p:val>
                                        </p:tav>
                                      </p:tavLst>
                                    </p:anim>
                                    <p:anim calcmode="lin" valueType="num">
                                      <p:cBhvr additive="base">
                                        <p:cTn id="78" dur="500" fill="hold"/>
                                        <p:tgtEl>
                                          <p:spTgt spid="14">
                                            <p:txEl>
                                              <p:pRg st="11" end="11"/>
                                            </p:txEl>
                                          </p:spTgt>
                                        </p:tgtEl>
                                        <p:attrNameLst>
                                          <p:attrName>ppt_y</p:attrName>
                                        </p:attrNameLst>
                                      </p:cBhvr>
                                      <p:tavLst>
                                        <p:tav tm="0">
                                          <p:val>
                                            <p:strVal val="1+#ppt_h/2"/>
                                          </p:val>
                                        </p:tav>
                                        <p:tav tm="100000">
                                          <p:val>
                                            <p:strVal val="#ppt_y"/>
                                          </p:val>
                                        </p:tav>
                                      </p:tavLst>
                                    </p:anim>
                                  </p:childTnLst>
                                </p:cTn>
                              </p:par>
                            </p:childTnLst>
                          </p:cTn>
                        </p:par>
                      </p:childTnLst>
                    </p:cTn>
                  </p:par>
                  <p:par>
                    <p:cTn id="79" fill="hold" nodeType="clickPar">
                      <p:stCondLst>
                        <p:cond delay="indefinite"/>
                      </p:stCondLst>
                      <p:childTnLst>
                        <p:par>
                          <p:cTn id="80" fill="hold" nodeType="withGroup">
                            <p:stCondLst>
                              <p:cond delay="0"/>
                            </p:stCondLst>
                            <p:childTnLst>
                              <p:par>
                                <p:cTn id="81" presetID="2" presetClass="entr" presetSubtype="4" fill="hold" nodeType="clickEffect">
                                  <p:stCondLst>
                                    <p:cond delay="0"/>
                                  </p:stCondLst>
                                  <p:childTnLst>
                                    <p:set>
                                      <p:cBhvr>
                                        <p:cTn id="82" dur="1" fill="hold">
                                          <p:stCondLst>
                                            <p:cond delay="0"/>
                                          </p:stCondLst>
                                        </p:cTn>
                                        <p:tgtEl>
                                          <p:spTgt spid="2"/>
                                        </p:tgtEl>
                                        <p:attrNameLst>
                                          <p:attrName>style.visibility</p:attrName>
                                        </p:attrNameLst>
                                      </p:cBhvr>
                                      <p:to>
                                        <p:strVal val="visible"/>
                                      </p:to>
                                    </p:set>
                                    <p:anim calcmode="lin" valueType="num">
                                      <p:cBhvr additive="base">
                                        <p:cTn id="83" dur="500" fill="hold"/>
                                        <p:tgtEl>
                                          <p:spTgt spid="2"/>
                                        </p:tgtEl>
                                        <p:attrNameLst>
                                          <p:attrName>ppt_x</p:attrName>
                                        </p:attrNameLst>
                                      </p:cBhvr>
                                      <p:tavLst>
                                        <p:tav tm="0">
                                          <p:val>
                                            <p:strVal val="#ppt_x"/>
                                          </p:val>
                                        </p:tav>
                                        <p:tav tm="100000">
                                          <p:val>
                                            <p:strVal val="#ppt_x"/>
                                          </p:val>
                                        </p:tav>
                                      </p:tavLst>
                                    </p:anim>
                                    <p:anim calcmode="lin" valueType="num">
                                      <p:cBhvr additive="base">
                                        <p:cTn id="8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8"/>
          <p:cNvGrpSpPr>
            <a:grpSpLocks/>
          </p:cNvGrpSpPr>
          <p:nvPr/>
        </p:nvGrpSpPr>
        <p:grpSpPr bwMode="auto">
          <a:xfrm>
            <a:off x="4953000" y="838200"/>
            <a:ext cx="4114800" cy="5918200"/>
            <a:chOff x="4953000" y="838200"/>
            <a:chExt cx="4114800" cy="5918201"/>
          </a:xfrm>
        </p:grpSpPr>
        <p:grpSp>
          <p:nvGrpSpPr>
            <p:cNvPr id="292883" name="Group 2"/>
            <p:cNvGrpSpPr>
              <a:grpSpLocks/>
            </p:cNvGrpSpPr>
            <p:nvPr/>
          </p:nvGrpSpPr>
          <p:grpSpPr bwMode="auto">
            <a:xfrm>
              <a:off x="4953000" y="838200"/>
              <a:ext cx="4114800" cy="5918201"/>
              <a:chOff x="2400" y="528"/>
              <a:chExt cx="3312" cy="3728"/>
            </a:xfrm>
          </p:grpSpPr>
          <p:sp>
            <p:nvSpPr>
              <p:cNvPr id="1305603" name="Oval 3"/>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algn="ctr" eaLnBrk="0" hangingPunct="0">
                  <a:defRPr/>
                </a:pPr>
                <a:endParaRPr lang="en-CA">
                  <a:effectLst>
                    <a:outerShdw blurRad="38100" dist="38100" dir="2700000" algn="tl">
                      <a:srgbClr val="000000">
                        <a:alpha val="43137"/>
                      </a:srgbClr>
                    </a:outerShdw>
                  </a:effectLst>
                  <a:cs typeface="+mn-cs"/>
                </a:endParaRPr>
              </a:p>
            </p:txBody>
          </p:sp>
          <p:sp>
            <p:nvSpPr>
              <p:cNvPr id="292891" name="Text Box 4"/>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FF5050"/>
                    </a:solidFill>
                    <a:latin typeface="Times New Roman" pitchFamily="18" charset="0"/>
                  </a:rPr>
                  <a:t>Computable</a:t>
                </a:r>
              </a:p>
            </p:txBody>
          </p:sp>
        </p:grpSp>
        <p:grpSp>
          <p:nvGrpSpPr>
            <p:cNvPr id="292884" name="Group 6"/>
            <p:cNvGrpSpPr>
              <a:grpSpLocks/>
            </p:cNvGrpSpPr>
            <p:nvPr/>
          </p:nvGrpSpPr>
          <p:grpSpPr bwMode="auto">
            <a:xfrm>
              <a:off x="5000349" y="1830388"/>
              <a:ext cx="3902351" cy="4887913"/>
              <a:chOff x="2467" y="1153"/>
              <a:chExt cx="3141" cy="3079"/>
            </a:xfrm>
          </p:grpSpPr>
          <p:sp>
            <p:nvSpPr>
              <p:cNvPr id="1305607" name="Oval 7"/>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algn="ctr" eaLnBrk="0" hangingPunct="0">
                  <a:defRPr/>
                </a:pPr>
                <a:endParaRPr lang="en-CA">
                  <a:effectLst>
                    <a:outerShdw blurRad="38100" dist="38100" dir="2700000" algn="tl">
                      <a:srgbClr val="000000">
                        <a:alpha val="43137"/>
                      </a:srgbClr>
                    </a:outerShdw>
                  </a:effectLst>
                  <a:cs typeface="+mn-cs"/>
                </a:endParaRPr>
              </a:p>
            </p:txBody>
          </p:sp>
          <p:sp>
            <p:nvSpPr>
              <p:cNvPr id="292889" name="Text Box 8"/>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66FF33"/>
                    </a:solidFill>
                    <a:latin typeface="Times New Roman" pitchFamily="18" charset="0"/>
                  </a:rPr>
                  <a:t>Exp</a:t>
                </a:r>
              </a:p>
            </p:txBody>
          </p:sp>
        </p:grpSp>
        <p:grpSp>
          <p:nvGrpSpPr>
            <p:cNvPr id="292885" name="Group 9"/>
            <p:cNvGrpSpPr>
              <a:grpSpLocks/>
            </p:cNvGrpSpPr>
            <p:nvPr/>
          </p:nvGrpSpPr>
          <p:grpSpPr bwMode="auto">
            <a:xfrm>
              <a:off x="6040230" y="4370388"/>
              <a:ext cx="1789043" cy="2386013"/>
              <a:chOff x="3304" y="2753"/>
              <a:chExt cx="1440" cy="1503"/>
            </a:xfrm>
          </p:grpSpPr>
          <p:sp>
            <p:nvSpPr>
              <p:cNvPr id="292886" name="Oval 10"/>
              <p:cNvSpPr>
                <a:spLocks noChangeArrowheads="1"/>
              </p:cNvSpPr>
              <p:nvPr/>
            </p:nvSpPr>
            <p:spPr bwMode="auto">
              <a:xfrm>
                <a:off x="3304" y="2816"/>
                <a:ext cx="1440" cy="144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92887" name="Text Box 11"/>
              <p:cNvSpPr txBox="1">
                <a:spLocks noChangeArrowheads="1"/>
              </p:cNvSpPr>
              <p:nvPr/>
            </p:nvSpPr>
            <p:spPr bwMode="auto">
              <a:xfrm>
                <a:off x="3648" y="2753"/>
                <a:ext cx="75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CC99FF"/>
                    </a:solidFill>
                    <a:latin typeface="Times New Roman" pitchFamily="18" charset="0"/>
                  </a:rPr>
                  <a:t>Poly</a:t>
                </a:r>
              </a:p>
            </p:txBody>
          </p:sp>
        </p:grpSp>
      </p:grpSp>
      <p:sp>
        <p:nvSpPr>
          <p:cNvPr id="19" name="Rectangle 3"/>
          <p:cNvSpPr>
            <a:spLocks noChangeArrowheads="1"/>
          </p:cNvSpPr>
          <p:nvPr/>
        </p:nvSpPr>
        <p:spPr bwMode="auto">
          <a:xfrm>
            <a:off x="-215900" y="990600"/>
            <a:ext cx="5930900" cy="6124575"/>
          </a:xfrm>
          <a:prstGeom prst="rect">
            <a:avLst/>
          </a:prstGeom>
          <a:noFill/>
          <a:ln w="38100" cap="sq">
            <a:noFill/>
            <a:miter lim="800000"/>
            <a:headEnd/>
            <a:tailEnd/>
          </a:ln>
        </p:spPr>
        <p:txBody>
          <a:bodyPr lIns="274320" rIns="274320">
            <a:spAutoFit/>
          </a:bodyPr>
          <a:lstStyle/>
          <a:p>
            <a:pPr marL="342900" indent="-342900" eaLnBrk="0" hangingPunct="0">
              <a:defRPr/>
            </a:pPr>
            <a:r>
              <a:rPr lang="en-US">
                <a:cs typeface="+mn-cs"/>
              </a:rPr>
              <a:t>A</a:t>
            </a:r>
            <a:r>
              <a:rPr lang="en-US">
                <a:solidFill>
                  <a:schemeClr val="tx2"/>
                </a:solidFill>
                <a:cs typeface="+mn-cs"/>
              </a:rPr>
              <a:t> complexity </a:t>
            </a:r>
            <a:r>
              <a:rPr lang="en-US" dirty="0">
                <a:solidFill>
                  <a:schemeClr val="tx2"/>
                </a:solidFill>
                <a:cs typeface="+mn-cs"/>
              </a:rPr>
              <a:t>class </a:t>
            </a:r>
            <a:r>
              <a:rPr lang="en-US" dirty="0">
                <a:cs typeface="+mn-cs"/>
              </a:rPr>
              <a:t>is </a:t>
            </a:r>
            <a:br>
              <a:rPr lang="en-US" dirty="0">
                <a:cs typeface="+mn-cs"/>
              </a:rPr>
            </a:br>
            <a:r>
              <a:rPr lang="en-US">
                <a:cs typeface="+mn-cs"/>
              </a:rPr>
              <a:t>a set of computational </a:t>
            </a:r>
            <a:r>
              <a:rPr lang="en-US" dirty="0">
                <a:cs typeface="+mn-cs"/>
              </a:rPr>
              <a:t>problems </a:t>
            </a:r>
            <a:r>
              <a:rPr lang="en-US">
                <a:cs typeface="+mn-cs"/>
              </a:rPr>
              <a:t/>
            </a:r>
            <a:br>
              <a:rPr lang="en-US">
                <a:cs typeface="+mn-cs"/>
              </a:rPr>
            </a:br>
            <a:r>
              <a:rPr lang="en-US">
                <a:cs typeface="+mn-cs"/>
              </a:rPr>
              <a:t>that </a:t>
            </a:r>
            <a:r>
              <a:rPr lang="en-US" dirty="0">
                <a:cs typeface="+mn-cs"/>
              </a:rPr>
              <a:t>have a </a:t>
            </a:r>
            <a:r>
              <a:rPr lang="en-US">
                <a:cs typeface="+mn-cs"/>
              </a:rPr>
              <a:t>similar difficulty in computing them</a:t>
            </a:r>
            <a:r>
              <a:rPr lang="en-US" dirty="0">
                <a:cs typeface="+mn-cs"/>
              </a:rPr>
              <a:t>.</a:t>
            </a:r>
          </a:p>
          <a:p>
            <a:pPr marL="342900" indent="-342900" eaLnBrk="0" hangingPunct="0">
              <a:defRPr/>
            </a:pPr>
            <a:r>
              <a:rPr lang="en-CA" dirty="0">
                <a:cs typeface="+mn-cs"/>
                <a:sym typeface="Symbol" pitchFamily="18" charset="2"/>
              </a:rPr>
              <a:t>Design a new class:</a:t>
            </a:r>
          </a:p>
          <a:p>
            <a:pPr marL="514350" indent="-514350" eaLnBrk="0" hangingPunct="0">
              <a:buFont typeface="+mj-lt"/>
              <a:buAutoNum type="arabicPeriod"/>
              <a:defRPr/>
            </a:pPr>
            <a:r>
              <a:rPr lang="en-CA" dirty="0">
                <a:cs typeface="+mn-cs"/>
                <a:sym typeface="Symbol" pitchFamily="18" charset="2"/>
              </a:rPr>
              <a:t>Choose some model</a:t>
            </a:r>
          </a:p>
          <a:p>
            <a:pPr marL="971550" lvl="1" indent="-514350" eaLnBrk="0" hangingPunct="0">
              <a:defRPr/>
            </a:pPr>
            <a:r>
              <a:rPr lang="en-CA" dirty="0">
                <a:cs typeface="+mn-cs"/>
                <a:sym typeface="Symbol" pitchFamily="18" charset="2"/>
              </a:rPr>
              <a:t>Java </a:t>
            </a:r>
            <a:r>
              <a:rPr lang="en-CA">
                <a:cs typeface="+mn-cs"/>
                <a:sym typeface="Symbol" pitchFamily="18" charset="2"/>
              </a:rPr>
              <a:t>or Circuits</a:t>
            </a:r>
            <a:endParaRPr lang="en-CA" dirty="0">
              <a:cs typeface="+mn-cs"/>
              <a:sym typeface="Symbol" pitchFamily="18" charset="2"/>
            </a:endParaRPr>
          </a:p>
          <a:p>
            <a:pPr marL="514350" indent="-514350" eaLnBrk="0" hangingPunct="0">
              <a:buFont typeface="+mj-lt"/>
              <a:buAutoNum type="arabicPeriod"/>
              <a:defRPr/>
            </a:pPr>
            <a:r>
              <a:rPr lang="en-CA">
                <a:cs typeface="+mn-cs"/>
                <a:sym typeface="Symbol" pitchFamily="18" charset="2"/>
              </a:rPr>
              <a:t>Deterministic or Nondeterministic</a:t>
            </a:r>
            <a:endParaRPr lang="en-CA" dirty="0">
              <a:cs typeface="+mn-cs"/>
              <a:sym typeface="Symbol" pitchFamily="18" charset="2"/>
            </a:endParaRPr>
          </a:p>
          <a:p>
            <a:pPr marL="514350" indent="-514350" eaLnBrk="0" hangingPunct="0">
              <a:buFont typeface="+mj-lt"/>
              <a:buAutoNum type="arabicPeriod"/>
              <a:defRPr/>
            </a:pPr>
            <a:r>
              <a:rPr lang="en-CA">
                <a:cs typeface="+mn-cs"/>
                <a:sym typeface="Symbol" pitchFamily="18" charset="2"/>
              </a:rPr>
              <a:t>Limit </a:t>
            </a:r>
            <a:r>
              <a:rPr lang="en-CA" dirty="0">
                <a:cs typeface="+mn-cs"/>
                <a:sym typeface="Symbol" pitchFamily="18" charset="2"/>
              </a:rPr>
              <a:t>some resource</a:t>
            </a:r>
          </a:p>
          <a:p>
            <a:pPr marL="971550" lvl="1" indent="-514350" eaLnBrk="0" hangingPunct="0">
              <a:defRPr/>
            </a:pPr>
            <a:r>
              <a:rPr lang="en-CA">
                <a:cs typeface="+mn-cs"/>
                <a:sym typeface="Symbol" pitchFamily="18" charset="2"/>
              </a:rPr>
              <a:t>Time </a:t>
            </a:r>
            <a:r>
              <a:rPr lang="en-CA" dirty="0">
                <a:cs typeface="+mn-cs"/>
                <a:sym typeface="Symbol" pitchFamily="18" charset="2"/>
              </a:rPr>
              <a:t>or Space</a:t>
            </a:r>
          </a:p>
          <a:p>
            <a:pPr marL="971550" lvl="1" indent="-514350" eaLnBrk="0" hangingPunct="0">
              <a:defRPr/>
            </a:pPr>
            <a:r>
              <a:rPr lang="en-CA">
                <a:cs typeface="+mn-cs"/>
                <a:sym typeface="Symbol" pitchFamily="18" charset="2"/>
              </a:rPr>
              <a:t>to </a:t>
            </a:r>
            <a:r>
              <a:rPr lang="en-CA" dirty="0">
                <a:cs typeface="+mn-cs"/>
                <a:sym typeface="Symbol" pitchFamily="18" charset="2"/>
              </a:rPr>
              <a:t>Log, Poly, Exp, ….</a:t>
            </a:r>
            <a:endParaRPr lang="en-US" dirty="0">
              <a:cs typeface="+mn-cs"/>
              <a:sym typeface="Symbol" pitchFamily="18" charset="2"/>
            </a:endParaRPr>
          </a:p>
          <a:p>
            <a:pPr marL="342900" indent="-342900" eaLnBrk="0" hangingPunct="0">
              <a:defRPr/>
            </a:pPr>
            <a:endParaRPr lang="en-US" dirty="0">
              <a:cs typeface="+mn-cs"/>
              <a:sym typeface="Symbol" pitchFamily="18" charset="2"/>
            </a:endParaRPr>
          </a:p>
          <a:p>
            <a:pPr marL="342900" indent="-342900" eaLnBrk="0" hangingPunct="0">
              <a:defRPr/>
            </a:pPr>
            <a:endParaRPr lang="en-US" dirty="0">
              <a:cs typeface="+mn-cs"/>
            </a:endParaRPr>
          </a:p>
        </p:txBody>
      </p:sp>
      <p:sp>
        <p:nvSpPr>
          <p:cNvPr id="21" name="Oval 10"/>
          <p:cNvSpPr>
            <a:spLocks noChangeArrowheads="1"/>
          </p:cNvSpPr>
          <p:nvPr/>
        </p:nvSpPr>
        <p:spPr bwMode="auto">
          <a:xfrm>
            <a:off x="6213475" y="4957763"/>
            <a:ext cx="1503363" cy="1789112"/>
          </a:xfrm>
          <a:prstGeom prst="ellipse">
            <a:avLst/>
          </a:prstGeom>
          <a:noFill/>
          <a:ln w="38100" cap="sq">
            <a:solidFill>
              <a:srgbClr val="FFC00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3" name="Oval 10"/>
          <p:cNvSpPr>
            <a:spLocks noChangeArrowheads="1"/>
          </p:cNvSpPr>
          <p:nvPr/>
        </p:nvSpPr>
        <p:spPr bwMode="auto">
          <a:xfrm>
            <a:off x="6553200" y="5675313"/>
            <a:ext cx="863600" cy="1079500"/>
          </a:xfrm>
          <a:prstGeom prst="ellipse">
            <a:avLst/>
          </a:prstGeom>
          <a:noFill/>
          <a:ln w="38100" cap="sq">
            <a:solidFill>
              <a:srgbClr val="FFC00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4" name="Oval 10"/>
          <p:cNvSpPr>
            <a:spLocks noChangeArrowheads="1"/>
          </p:cNvSpPr>
          <p:nvPr/>
        </p:nvSpPr>
        <p:spPr bwMode="auto">
          <a:xfrm>
            <a:off x="6415088" y="5324475"/>
            <a:ext cx="1084262" cy="1441450"/>
          </a:xfrm>
          <a:prstGeom prst="ellipse">
            <a:avLst/>
          </a:prstGeom>
          <a:noFill/>
          <a:ln w="38100" cap="sq">
            <a:solidFill>
              <a:srgbClr val="FFC00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5" name="Oval 10"/>
          <p:cNvSpPr>
            <a:spLocks noChangeArrowheads="1"/>
          </p:cNvSpPr>
          <p:nvPr/>
        </p:nvSpPr>
        <p:spPr bwMode="auto">
          <a:xfrm>
            <a:off x="6678613" y="6010275"/>
            <a:ext cx="609600" cy="736600"/>
          </a:xfrm>
          <a:prstGeom prst="ellipse">
            <a:avLst/>
          </a:prstGeom>
          <a:noFill/>
          <a:ln w="38100" cap="sq">
            <a:solidFill>
              <a:srgbClr val="FFC00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6" name="Oval 10"/>
          <p:cNvSpPr>
            <a:spLocks noChangeArrowheads="1"/>
          </p:cNvSpPr>
          <p:nvPr/>
        </p:nvSpPr>
        <p:spPr bwMode="auto">
          <a:xfrm>
            <a:off x="6792913" y="6215063"/>
            <a:ext cx="360362" cy="539750"/>
          </a:xfrm>
          <a:prstGeom prst="ellipse">
            <a:avLst/>
          </a:prstGeom>
          <a:noFill/>
          <a:ln w="38100" cap="sq">
            <a:solidFill>
              <a:srgbClr val="FFC00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7" name="Oval 10"/>
          <p:cNvSpPr>
            <a:spLocks noChangeArrowheads="1"/>
          </p:cNvSpPr>
          <p:nvPr/>
        </p:nvSpPr>
        <p:spPr bwMode="auto">
          <a:xfrm>
            <a:off x="6858000" y="6376988"/>
            <a:ext cx="246063" cy="360362"/>
          </a:xfrm>
          <a:prstGeom prst="ellipse">
            <a:avLst/>
          </a:prstGeom>
          <a:noFill/>
          <a:ln w="38100" cap="sq">
            <a:solidFill>
              <a:srgbClr val="FFC00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200" b="1">
                <a:solidFill>
                  <a:schemeClr val="tx2"/>
                </a:solidFill>
                <a:effectLst>
                  <a:outerShdw blurRad="38100" dist="38100" dir="2700000" algn="tl">
                    <a:srgbClr val="000000"/>
                  </a:outerShdw>
                </a:effectLst>
                <a:cs typeface="Times New Roman" pitchFamily="18" charset="0"/>
              </a:rPr>
              <a:t>Complexity </a:t>
            </a:r>
            <a:r>
              <a:rPr lang="en-US" sz="3200" b="1" dirty="0">
                <a:solidFill>
                  <a:schemeClr val="tx2"/>
                </a:solidFill>
                <a:effectLst>
                  <a:outerShdw blurRad="38100" dist="38100" dir="2700000" algn="tl">
                    <a:srgbClr val="000000"/>
                  </a:outerShdw>
                </a:effectLst>
                <a:cs typeface="Times New Roman" pitchFamily="18" charset="0"/>
              </a:rPr>
              <a:t>Classes</a:t>
            </a:r>
          </a:p>
        </p:txBody>
      </p:sp>
      <p:sp>
        <p:nvSpPr>
          <p:cNvPr id="30" name="Oval 10"/>
          <p:cNvSpPr>
            <a:spLocks noChangeArrowheads="1"/>
          </p:cNvSpPr>
          <p:nvPr/>
        </p:nvSpPr>
        <p:spPr bwMode="auto">
          <a:xfrm>
            <a:off x="4703763" y="301625"/>
            <a:ext cx="4516437" cy="6480175"/>
          </a:xfrm>
          <a:prstGeom prst="ellipse">
            <a:avLst/>
          </a:prstGeom>
          <a:noFill/>
          <a:ln w="38100" cap="sq">
            <a:solidFill>
              <a:srgbClr val="FFC00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31" name="Oval 10"/>
          <p:cNvSpPr>
            <a:spLocks noChangeArrowheads="1"/>
          </p:cNvSpPr>
          <p:nvPr/>
        </p:nvSpPr>
        <p:spPr bwMode="auto">
          <a:xfrm>
            <a:off x="4419600" y="-417513"/>
            <a:ext cx="4973638" cy="7199313"/>
          </a:xfrm>
          <a:prstGeom prst="ellipse">
            <a:avLst/>
          </a:prstGeom>
          <a:noFill/>
          <a:ln w="38100" cap="sq">
            <a:solidFill>
              <a:srgbClr val="FFC00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nvGrpSpPr>
          <p:cNvPr id="6" name="Group 47"/>
          <p:cNvGrpSpPr>
            <a:grpSpLocks/>
          </p:cNvGrpSpPr>
          <p:nvPr/>
        </p:nvGrpSpPr>
        <p:grpSpPr bwMode="auto">
          <a:xfrm>
            <a:off x="5018088" y="3590925"/>
            <a:ext cx="4002087" cy="2962275"/>
            <a:chOff x="5017933" y="3591580"/>
            <a:chExt cx="4002336" cy="2961620"/>
          </a:xfrm>
        </p:grpSpPr>
        <p:sp>
          <p:nvSpPr>
            <p:cNvPr id="292879" name="Oval 24"/>
            <p:cNvSpPr>
              <a:spLocks noChangeArrowheads="1"/>
            </p:cNvSpPr>
            <p:nvPr/>
          </p:nvSpPr>
          <p:spPr bwMode="auto">
            <a:xfrm rot="2528719">
              <a:off x="5017933" y="4208655"/>
              <a:ext cx="3083440" cy="2344545"/>
            </a:xfrm>
            <a:prstGeom prst="ellipse">
              <a:avLst/>
            </a:prstGeom>
            <a:noFill/>
            <a:ln w="38100" cap="sq">
              <a:solidFill>
                <a:srgbClr val="00FF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292880" name="Text Box 25"/>
            <p:cNvSpPr txBox="1">
              <a:spLocks noChangeArrowheads="1"/>
            </p:cNvSpPr>
            <p:nvPr/>
          </p:nvSpPr>
          <p:spPr bwMode="auto">
            <a:xfrm>
              <a:off x="5486400" y="3597734"/>
              <a:ext cx="737370" cy="4408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00FFFF"/>
                  </a:solidFill>
                  <a:latin typeface="Times New Roman" pitchFamily="18" charset="0"/>
                </a:rPr>
                <a:t>NP</a:t>
              </a:r>
            </a:p>
          </p:txBody>
        </p:sp>
        <p:sp>
          <p:nvSpPr>
            <p:cNvPr id="292881" name="Oval 24"/>
            <p:cNvSpPr>
              <a:spLocks noChangeArrowheads="1"/>
            </p:cNvSpPr>
            <p:nvPr/>
          </p:nvSpPr>
          <p:spPr bwMode="auto">
            <a:xfrm rot="19071281" flipH="1">
              <a:off x="5791200" y="4208655"/>
              <a:ext cx="3083440" cy="2344545"/>
            </a:xfrm>
            <a:prstGeom prst="ellipse">
              <a:avLst/>
            </a:prstGeom>
            <a:noFill/>
            <a:ln w="38100" cap="sq">
              <a:solidFill>
                <a:srgbClr val="00FF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292882" name="Text Box 25"/>
            <p:cNvSpPr txBox="1">
              <a:spLocks noChangeArrowheads="1"/>
            </p:cNvSpPr>
            <p:nvPr/>
          </p:nvSpPr>
          <p:spPr bwMode="auto">
            <a:xfrm flipH="1">
              <a:off x="7467600" y="3591580"/>
              <a:ext cx="155266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00FFFF"/>
                  </a:solidFill>
                  <a:latin typeface="Times New Roman" pitchFamily="18" charset="0"/>
                </a:rPr>
                <a:t>Co-NP</a:t>
              </a:r>
            </a:p>
          </p:txBody>
        </p:sp>
      </p:grpSp>
      <p:sp>
        <p:nvSpPr>
          <p:cNvPr id="49" name="Oval 10"/>
          <p:cNvSpPr>
            <a:spLocks noChangeArrowheads="1"/>
          </p:cNvSpPr>
          <p:nvPr/>
        </p:nvSpPr>
        <p:spPr bwMode="auto">
          <a:xfrm>
            <a:off x="5114925" y="3124200"/>
            <a:ext cx="3598863" cy="3600450"/>
          </a:xfrm>
          <a:prstGeom prst="ellipse">
            <a:avLst/>
          </a:prstGeom>
          <a:noFill/>
          <a:ln w="38100" cap="sq">
            <a:solidFill>
              <a:srgbClr val="FFC00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9">
                                            <p:txEl>
                                              <p:pRg st="0" end="0"/>
                                            </p:txEl>
                                          </p:spTgt>
                                        </p:tgtEl>
                                        <p:attrNameLst>
                                          <p:attrName>style.visibility</p:attrName>
                                        </p:attrNameLst>
                                      </p:cBhvr>
                                      <p:to>
                                        <p:strVal val="visible"/>
                                      </p:to>
                                    </p:set>
                                    <p:anim calcmode="lin" valueType="num">
                                      <p:cBhvr additive="base">
                                        <p:cTn id="7" dur="500" fill="hold"/>
                                        <p:tgtEl>
                                          <p:spTgt spid="1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9">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500" fill="hold"/>
                                        <p:tgtEl>
                                          <p:spTgt spid="6"/>
                                        </p:tgtEl>
                                        <p:attrNameLst>
                                          <p:attrName>ppt_x</p:attrName>
                                        </p:attrNameLst>
                                      </p:cBhvr>
                                      <p:tavLst>
                                        <p:tav tm="0">
                                          <p:val>
                                            <p:strVal val="#ppt_x"/>
                                          </p:val>
                                        </p:tav>
                                        <p:tav tm="100000">
                                          <p:val>
                                            <p:strVal val="#ppt_x"/>
                                          </p:val>
                                        </p:tav>
                                      </p:tavLst>
                                    </p:anim>
                                    <p:anim calcmode="lin" valueType="num">
                                      <p:cBhvr additive="base">
                                        <p:cTn id="1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4" fill="hold" nodeType="clickEffect">
                                  <p:stCondLst>
                                    <p:cond delay="0"/>
                                  </p:stCondLst>
                                  <p:childTnLst>
                                    <p:set>
                                      <p:cBhvr>
                                        <p:cTn id="20" dur="1" fill="hold">
                                          <p:stCondLst>
                                            <p:cond delay="0"/>
                                          </p:stCondLst>
                                        </p:cTn>
                                        <p:tgtEl>
                                          <p:spTgt spid="19">
                                            <p:txEl>
                                              <p:pRg st="1" end="1"/>
                                            </p:txEl>
                                          </p:spTgt>
                                        </p:tgtEl>
                                        <p:attrNameLst>
                                          <p:attrName>style.visibility</p:attrName>
                                        </p:attrNameLst>
                                      </p:cBhvr>
                                      <p:to>
                                        <p:strVal val="visible"/>
                                      </p:to>
                                    </p:set>
                                    <p:anim calcmode="lin" valueType="num">
                                      <p:cBhvr additive="base">
                                        <p:cTn id="21" dur="500" fill="hold"/>
                                        <p:tgtEl>
                                          <p:spTgt spid="19">
                                            <p:txEl>
                                              <p:pRg st="1" end="1"/>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1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4" fill="hold" nodeType="clickEffect">
                                  <p:stCondLst>
                                    <p:cond delay="0"/>
                                  </p:stCondLst>
                                  <p:childTnLst>
                                    <p:set>
                                      <p:cBhvr>
                                        <p:cTn id="26" dur="1" fill="hold">
                                          <p:stCondLst>
                                            <p:cond delay="0"/>
                                          </p:stCondLst>
                                        </p:cTn>
                                        <p:tgtEl>
                                          <p:spTgt spid="19">
                                            <p:txEl>
                                              <p:pRg st="2" end="2"/>
                                            </p:txEl>
                                          </p:spTgt>
                                        </p:tgtEl>
                                        <p:attrNameLst>
                                          <p:attrName>style.visibility</p:attrName>
                                        </p:attrNameLst>
                                      </p:cBhvr>
                                      <p:to>
                                        <p:strVal val="visible"/>
                                      </p:to>
                                    </p:set>
                                    <p:anim calcmode="lin" valueType="num">
                                      <p:cBhvr additive="base">
                                        <p:cTn id="27" dur="500" fill="hold"/>
                                        <p:tgtEl>
                                          <p:spTgt spid="19">
                                            <p:txEl>
                                              <p:pRg st="2" end="2"/>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19">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4" fill="hold" nodeType="clickEffect">
                                  <p:stCondLst>
                                    <p:cond delay="0"/>
                                  </p:stCondLst>
                                  <p:childTnLst>
                                    <p:set>
                                      <p:cBhvr>
                                        <p:cTn id="32" dur="1" fill="hold">
                                          <p:stCondLst>
                                            <p:cond delay="0"/>
                                          </p:stCondLst>
                                        </p:cTn>
                                        <p:tgtEl>
                                          <p:spTgt spid="19">
                                            <p:txEl>
                                              <p:pRg st="3" end="3"/>
                                            </p:txEl>
                                          </p:spTgt>
                                        </p:tgtEl>
                                        <p:attrNameLst>
                                          <p:attrName>style.visibility</p:attrName>
                                        </p:attrNameLst>
                                      </p:cBhvr>
                                      <p:to>
                                        <p:strVal val="visible"/>
                                      </p:to>
                                    </p:set>
                                    <p:anim calcmode="lin" valueType="num">
                                      <p:cBhvr additive="base">
                                        <p:cTn id="33" dur="500" fill="hold"/>
                                        <p:tgtEl>
                                          <p:spTgt spid="19">
                                            <p:txEl>
                                              <p:pRg st="3" end="3"/>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19">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4" fill="hold" nodeType="clickEffect">
                                  <p:stCondLst>
                                    <p:cond delay="0"/>
                                  </p:stCondLst>
                                  <p:childTnLst>
                                    <p:set>
                                      <p:cBhvr>
                                        <p:cTn id="38" dur="1" fill="hold">
                                          <p:stCondLst>
                                            <p:cond delay="0"/>
                                          </p:stCondLst>
                                        </p:cTn>
                                        <p:tgtEl>
                                          <p:spTgt spid="19">
                                            <p:txEl>
                                              <p:pRg st="4" end="4"/>
                                            </p:txEl>
                                          </p:spTgt>
                                        </p:tgtEl>
                                        <p:attrNameLst>
                                          <p:attrName>style.visibility</p:attrName>
                                        </p:attrNameLst>
                                      </p:cBhvr>
                                      <p:to>
                                        <p:strVal val="visible"/>
                                      </p:to>
                                    </p:set>
                                    <p:anim calcmode="lin" valueType="num">
                                      <p:cBhvr additive="base">
                                        <p:cTn id="39" dur="500" fill="hold"/>
                                        <p:tgtEl>
                                          <p:spTgt spid="19">
                                            <p:txEl>
                                              <p:pRg st="4" end="4"/>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19">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4" fill="hold" nodeType="clickEffect">
                                  <p:stCondLst>
                                    <p:cond delay="0"/>
                                  </p:stCondLst>
                                  <p:childTnLst>
                                    <p:set>
                                      <p:cBhvr>
                                        <p:cTn id="44" dur="1" fill="hold">
                                          <p:stCondLst>
                                            <p:cond delay="0"/>
                                          </p:stCondLst>
                                        </p:cTn>
                                        <p:tgtEl>
                                          <p:spTgt spid="19">
                                            <p:txEl>
                                              <p:pRg st="5" end="5"/>
                                            </p:txEl>
                                          </p:spTgt>
                                        </p:tgtEl>
                                        <p:attrNameLst>
                                          <p:attrName>style.visibility</p:attrName>
                                        </p:attrNameLst>
                                      </p:cBhvr>
                                      <p:to>
                                        <p:strVal val="visible"/>
                                      </p:to>
                                    </p:set>
                                    <p:anim calcmode="lin" valueType="num">
                                      <p:cBhvr additive="base">
                                        <p:cTn id="45" dur="500" fill="hold"/>
                                        <p:tgtEl>
                                          <p:spTgt spid="19">
                                            <p:txEl>
                                              <p:pRg st="5" end="5"/>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19">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2" presetClass="entr" presetSubtype="4" fill="hold" nodeType="clickEffect">
                                  <p:stCondLst>
                                    <p:cond delay="0"/>
                                  </p:stCondLst>
                                  <p:childTnLst>
                                    <p:set>
                                      <p:cBhvr>
                                        <p:cTn id="50" dur="1" fill="hold">
                                          <p:stCondLst>
                                            <p:cond delay="0"/>
                                          </p:stCondLst>
                                        </p:cTn>
                                        <p:tgtEl>
                                          <p:spTgt spid="19">
                                            <p:txEl>
                                              <p:pRg st="6" end="6"/>
                                            </p:txEl>
                                          </p:spTgt>
                                        </p:tgtEl>
                                        <p:attrNameLst>
                                          <p:attrName>style.visibility</p:attrName>
                                        </p:attrNameLst>
                                      </p:cBhvr>
                                      <p:to>
                                        <p:strVal val="visible"/>
                                      </p:to>
                                    </p:set>
                                    <p:anim calcmode="lin" valueType="num">
                                      <p:cBhvr additive="base">
                                        <p:cTn id="51" dur="500" fill="hold"/>
                                        <p:tgtEl>
                                          <p:spTgt spid="19">
                                            <p:txEl>
                                              <p:pRg st="6" end="6"/>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19">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53" fill="hold" nodeType="clickPar">
                      <p:stCondLst>
                        <p:cond delay="indefinite"/>
                      </p:stCondLst>
                      <p:childTnLst>
                        <p:par>
                          <p:cTn id="54" fill="hold" nodeType="withGroup">
                            <p:stCondLst>
                              <p:cond delay="0"/>
                            </p:stCondLst>
                            <p:childTnLst>
                              <p:par>
                                <p:cTn id="55" presetID="2" presetClass="entr" presetSubtype="4" fill="hold" nodeType="clickEffect">
                                  <p:stCondLst>
                                    <p:cond delay="0"/>
                                  </p:stCondLst>
                                  <p:childTnLst>
                                    <p:set>
                                      <p:cBhvr>
                                        <p:cTn id="56" dur="1" fill="hold">
                                          <p:stCondLst>
                                            <p:cond delay="0"/>
                                          </p:stCondLst>
                                        </p:cTn>
                                        <p:tgtEl>
                                          <p:spTgt spid="19">
                                            <p:txEl>
                                              <p:pRg st="7" end="7"/>
                                            </p:txEl>
                                          </p:spTgt>
                                        </p:tgtEl>
                                        <p:attrNameLst>
                                          <p:attrName>style.visibility</p:attrName>
                                        </p:attrNameLst>
                                      </p:cBhvr>
                                      <p:to>
                                        <p:strVal val="visible"/>
                                      </p:to>
                                    </p:set>
                                    <p:anim calcmode="lin" valueType="num">
                                      <p:cBhvr additive="base">
                                        <p:cTn id="57" dur="500" fill="hold"/>
                                        <p:tgtEl>
                                          <p:spTgt spid="19">
                                            <p:txEl>
                                              <p:pRg st="7" end="7"/>
                                            </p:txEl>
                                          </p:spTgt>
                                        </p:tgtEl>
                                        <p:attrNameLst>
                                          <p:attrName>ppt_x</p:attrName>
                                        </p:attrNameLst>
                                      </p:cBhvr>
                                      <p:tavLst>
                                        <p:tav tm="0">
                                          <p:val>
                                            <p:strVal val="#ppt_x"/>
                                          </p:val>
                                        </p:tav>
                                        <p:tav tm="100000">
                                          <p:val>
                                            <p:strVal val="#ppt_x"/>
                                          </p:val>
                                        </p:tav>
                                      </p:tavLst>
                                    </p:anim>
                                    <p:anim calcmode="lin" valueType="num">
                                      <p:cBhvr additive="base">
                                        <p:cTn id="58" dur="500" fill="hold"/>
                                        <p:tgtEl>
                                          <p:spTgt spid="19">
                                            <p:txEl>
                                              <p:pRg st="7" end="7"/>
                                            </p:txEl>
                                          </p:spTgt>
                                        </p:tgtEl>
                                        <p:attrNameLst>
                                          <p:attrName>ppt_y</p:attrName>
                                        </p:attrNameLst>
                                      </p:cBhvr>
                                      <p:tavLst>
                                        <p:tav tm="0">
                                          <p:val>
                                            <p:strVal val="1+#ppt_h/2"/>
                                          </p:val>
                                        </p:tav>
                                        <p:tav tm="100000">
                                          <p:val>
                                            <p:strVal val="#ppt_y"/>
                                          </p:val>
                                        </p:tav>
                                      </p:tavLst>
                                    </p:anim>
                                  </p:childTnLst>
                                </p:cTn>
                              </p:par>
                            </p:childTnLst>
                          </p:cTn>
                        </p:par>
                        <p:par>
                          <p:cTn id="59" fill="hold" nodeType="afterGroup">
                            <p:stCondLst>
                              <p:cond delay="500"/>
                            </p:stCondLst>
                            <p:childTnLst>
                              <p:par>
                                <p:cTn id="60" presetID="2" presetClass="entr" presetSubtype="4" fill="hold" grpId="0" nodeType="afterEffect">
                                  <p:stCondLst>
                                    <p:cond delay="0"/>
                                  </p:stCondLst>
                                  <p:childTnLst>
                                    <p:set>
                                      <p:cBhvr>
                                        <p:cTn id="61" dur="1" fill="hold">
                                          <p:stCondLst>
                                            <p:cond delay="0"/>
                                          </p:stCondLst>
                                        </p:cTn>
                                        <p:tgtEl>
                                          <p:spTgt spid="27"/>
                                        </p:tgtEl>
                                        <p:attrNameLst>
                                          <p:attrName>style.visibility</p:attrName>
                                        </p:attrNameLst>
                                      </p:cBhvr>
                                      <p:to>
                                        <p:strVal val="visible"/>
                                      </p:to>
                                    </p:set>
                                    <p:anim calcmode="lin" valueType="num">
                                      <p:cBhvr additive="base">
                                        <p:cTn id="62" dur="500" fill="hold"/>
                                        <p:tgtEl>
                                          <p:spTgt spid="27"/>
                                        </p:tgtEl>
                                        <p:attrNameLst>
                                          <p:attrName>ppt_x</p:attrName>
                                        </p:attrNameLst>
                                      </p:cBhvr>
                                      <p:tavLst>
                                        <p:tav tm="0">
                                          <p:val>
                                            <p:strVal val="#ppt_x"/>
                                          </p:val>
                                        </p:tav>
                                        <p:tav tm="100000">
                                          <p:val>
                                            <p:strVal val="#ppt_x"/>
                                          </p:val>
                                        </p:tav>
                                      </p:tavLst>
                                    </p:anim>
                                    <p:anim calcmode="lin" valueType="num">
                                      <p:cBhvr additive="base">
                                        <p:cTn id="63" dur="500" fill="hold"/>
                                        <p:tgtEl>
                                          <p:spTgt spid="27"/>
                                        </p:tgtEl>
                                        <p:attrNameLst>
                                          <p:attrName>ppt_y</p:attrName>
                                        </p:attrNameLst>
                                      </p:cBhvr>
                                      <p:tavLst>
                                        <p:tav tm="0">
                                          <p:val>
                                            <p:strVal val="1+#ppt_h/2"/>
                                          </p:val>
                                        </p:tav>
                                        <p:tav tm="100000">
                                          <p:val>
                                            <p:strVal val="#ppt_y"/>
                                          </p:val>
                                        </p:tav>
                                      </p:tavLst>
                                    </p:anim>
                                  </p:childTnLst>
                                </p:cTn>
                              </p:par>
                            </p:childTnLst>
                          </p:cTn>
                        </p:par>
                        <p:par>
                          <p:cTn id="64" fill="hold" nodeType="afterGroup">
                            <p:stCondLst>
                              <p:cond delay="1000"/>
                            </p:stCondLst>
                            <p:childTnLst>
                              <p:par>
                                <p:cTn id="65" presetID="2" presetClass="entr" presetSubtype="4"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additive="base">
                                        <p:cTn id="67" dur="500" fill="hold"/>
                                        <p:tgtEl>
                                          <p:spTgt spid="26"/>
                                        </p:tgtEl>
                                        <p:attrNameLst>
                                          <p:attrName>ppt_x</p:attrName>
                                        </p:attrNameLst>
                                      </p:cBhvr>
                                      <p:tavLst>
                                        <p:tav tm="0">
                                          <p:val>
                                            <p:strVal val="#ppt_x"/>
                                          </p:val>
                                        </p:tav>
                                        <p:tav tm="100000">
                                          <p:val>
                                            <p:strVal val="#ppt_x"/>
                                          </p:val>
                                        </p:tav>
                                      </p:tavLst>
                                    </p:anim>
                                    <p:anim calcmode="lin" valueType="num">
                                      <p:cBhvr additive="base">
                                        <p:cTn id="68" dur="500" fill="hold"/>
                                        <p:tgtEl>
                                          <p:spTgt spid="26"/>
                                        </p:tgtEl>
                                        <p:attrNameLst>
                                          <p:attrName>ppt_y</p:attrName>
                                        </p:attrNameLst>
                                      </p:cBhvr>
                                      <p:tavLst>
                                        <p:tav tm="0">
                                          <p:val>
                                            <p:strVal val="1+#ppt_h/2"/>
                                          </p:val>
                                        </p:tav>
                                        <p:tav tm="100000">
                                          <p:val>
                                            <p:strVal val="#ppt_y"/>
                                          </p:val>
                                        </p:tav>
                                      </p:tavLst>
                                    </p:anim>
                                  </p:childTnLst>
                                </p:cTn>
                              </p:par>
                            </p:childTnLst>
                          </p:cTn>
                        </p:par>
                        <p:par>
                          <p:cTn id="69" fill="hold" nodeType="afterGroup">
                            <p:stCondLst>
                              <p:cond delay="1500"/>
                            </p:stCondLst>
                            <p:childTnLst>
                              <p:par>
                                <p:cTn id="70" presetID="2" presetClass="entr" presetSubtype="4" fill="hold" grpId="0" nodeType="afterEffect">
                                  <p:stCondLst>
                                    <p:cond delay="0"/>
                                  </p:stCondLst>
                                  <p:childTnLst>
                                    <p:set>
                                      <p:cBhvr>
                                        <p:cTn id="71" dur="1" fill="hold">
                                          <p:stCondLst>
                                            <p:cond delay="0"/>
                                          </p:stCondLst>
                                        </p:cTn>
                                        <p:tgtEl>
                                          <p:spTgt spid="25"/>
                                        </p:tgtEl>
                                        <p:attrNameLst>
                                          <p:attrName>style.visibility</p:attrName>
                                        </p:attrNameLst>
                                      </p:cBhvr>
                                      <p:to>
                                        <p:strVal val="visible"/>
                                      </p:to>
                                    </p:set>
                                    <p:anim calcmode="lin" valueType="num">
                                      <p:cBhvr additive="base">
                                        <p:cTn id="72" dur="500" fill="hold"/>
                                        <p:tgtEl>
                                          <p:spTgt spid="25"/>
                                        </p:tgtEl>
                                        <p:attrNameLst>
                                          <p:attrName>ppt_x</p:attrName>
                                        </p:attrNameLst>
                                      </p:cBhvr>
                                      <p:tavLst>
                                        <p:tav tm="0">
                                          <p:val>
                                            <p:strVal val="#ppt_x"/>
                                          </p:val>
                                        </p:tav>
                                        <p:tav tm="100000">
                                          <p:val>
                                            <p:strVal val="#ppt_x"/>
                                          </p:val>
                                        </p:tav>
                                      </p:tavLst>
                                    </p:anim>
                                    <p:anim calcmode="lin" valueType="num">
                                      <p:cBhvr additive="base">
                                        <p:cTn id="73" dur="500" fill="hold"/>
                                        <p:tgtEl>
                                          <p:spTgt spid="25"/>
                                        </p:tgtEl>
                                        <p:attrNameLst>
                                          <p:attrName>ppt_y</p:attrName>
                                        </p:attrNameLst>
                                      </p:cBhvr>
                                      <p:tavLst>
                                        <p:tav tm="0">
                                          <p:val>
                                            <p:strVal val="1+#ppt_h/2"/>
                                          </p:val>
                                        </p:tav>
                                        <p:tav tm="100000">
                                          <p:val>
                                            <p:strVal val="#ppt_y"/>
                                          </p:val>
                                        </p:tav>
                                      </p:tavLst>
                                    </p:anim>
                                  </p:childTnLst>
                                </p:cTn>
                              </p:par>
                            </p:childTnLst>
                          </p:cTn>
                        </p:par>
                        <p:par>
                          <p:cTn id="74" fill="hold" nodeType="afterGroup">
                            <p:stCondLst>
                              <p:cond delay="2000"/>
                            </p:stCondLst>
                            <p:childTnLst>
                              <p:par>
                                <p:cTn id="75" presetID="2" presetClass="entr" presetSubtype="4" fill="hold" grpId="0" nodeType="afterEffect">
                                  <p:stCondLst>
                                    <p:cond delay="0"/>
                                  </p:stCondLst>
                                  <p:childTnLst>
                                    <p:set>
                                      <p:cBhvr>
                                        <p:cTn id="76" dur="1" fill="hold">
                                          <p:stCondLst>
                                            <p:cond delay="0"/>
                                          </p:stCondLst>
                                        </p:cTn>
                                        <p:tgtEl>
                                          <p:spTgt spid="23"/>
                                        </p:tgtEl>
                                        <p:attrNameLst>
                                          <p:attrName>style.visibility</p:attrName>
                                        </p:attrNameLst>
                                      </p:cBhvr>
                                      <p:to>
                                        <p:strVal val="visible"/>
                                      </p:to>
                                    </p:set>
                                    <p:anim calcmode="lin" valueType="num">
                                      <p:cBhvr additive="base">
                                        <p:cTn id="77" dur="500" fill="hold"/>
                                        <p:tgtEl>
                                          <p:spTgt spid="23"/>
                                        </p:tgtEl>
                                        <p:attrNameLst>
                                          <p:attrName>ppt_x</p:attrName>
                                        </p:attrNameLst>
                                      </p:cBhvr>
                                      <p:tavLst>
                                        <p:tav tm="0">
                                          <p:val>
                                            <p:strVal val="#ppt_x"/>
                                          </p:val>
                                        </p:tav>
                                        <p:tav tm="100000">
                                          <p:val>
                                            <p:strVal val="#ppt_x"/>
                                          </p:val>
                                        </p:tav>
                                      </p:tavLst>
                                    </p:anim>
                                    <p:anim calcmode="lin" valueType="num">
                                      <p:cBhvr additive="base">
                                        <p:cTn id="78" dur="500" fill="hold"/>
                                        <p:tgtEl>
                                          <p:spTgt spid="23"/>
                                        </p:tgtEl>
                                        <p:attrNameLst>
                                          <p:attrName>ppt_y</p:attrName>
                                        </p:attrNameLst>
                                      </p:cBhvr>
                                      <p:tavLst>
                                        <p:tav tm="0">
                                          <p:val>
                                            <p:strVal val="1+#ppt_h/2"/>
                                          </p:val>
                                        </p:tav>
                                        <p:tav tm="100000">
                                          <p:val>
                                            <p:strVal val="#ppt_y"/>
                                          </p:val>
                                        </p:tav>
                                      </p:tavLst>
                                    </p:anim>
                                  </p:childTnLst>
                                </p:cTn>
                              </p:par>
                            </p:childTnLst>
                          </p:cTn>
                        </p:par>
                        <p:par>
                          <p:cTn id="79" fill="hold" nodeType="afterGroup">
                            <p:stCondLst>
                              <p:cond delay="2500"/>
                            </p:stCondLst>
                            <p:childTnLst>
                              <p:par>
                                <p:cTn id="80" presetID="2" presetClass="entr" presetSubtype="4"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ppt_x"/>
                                          </p:val>
                                        </p:tav>
                                        <p:tav tm="100000">
                                          <p:val>
                                            <p:strVal val="#ppt_x"/>
                                          </p:val>
                                        </p:tav>
                                      </p:tavLst>
                                    </p:anim>
                                    <p:anim calcmode="lin" valueType="num">
                                      <p:cBhvr additive="base">
                                        <p:cTn id="83" dur="500" fill="hold"/>
                                        <p:tgtEl>
                                          <p:spTgt spid="24"/>
                                        </p:tgtEl>
                                        <p:attrNameLst>
                                          <p:attrName>ppt_y</p:attrName>
                                        </p:attrNameLst>
                                      </p:cBhvr>
                                      <p:tavLst>
                                        <p:tav tm="0">
                                          <p:val>
                                            <p:strVal val="1+#ppt_h/2"/>
                                          </p:val>
                                        </p:tav>
                                        <p:tav tm="100000">
                                          <p:val>
                                            <p:strVal val="#ppt_y"/>
                                          </p:val>
                                        </p:tav>
                                      </p:tavLst>
                                    </p:anim>
                                  </p:childTnLst>
                                </p:cTn>
                              </p:par>
                            </p:childTnLst>
                          </p:cTn>
                        </p:par>
                        <p:par>
                          <p:cTn id="84" fill="hold" nodeType="afterGroup">
                            <p:stCondLst>
                              <p:cond delay="3000"/>
                            </p:stCondLst>
                            <p:childTnLst>
                              <p:par>
                                <p:cTn id="85" presetID="2" presetClass="entr" presetSubtype="4" fill="hold" grpId="0" nodeType="afterEffect">
                                  <p:stCondLst>
                                    <p:cond delay="0"/>
                                  </p:stCondLst>
                                  <p:childTnLst>
                                    <p:set>
                                      <p:cBhvr>
                                        <p:cTn id="86" dur="1" fill="hold">
                                          <p:stCondLst>
                                            <p:cond delay="0"/>
                                          </p:stCondLst>
                                        </p:cTn>
                                        <p:tgtEl>
                                          <p:spTgt spid="21"/>
                                        </p:tgtEl>
                                        <p:attrNameLst>
                                          <p:attrName>style.visibility</p:attrName>
                                        </p:attrNameLst>
                                      </p:cBhvr>
                                      <p:to>
                                        <p:strVal val="visible"/>
                                      </p:to>
                                    </p:set>
                                    <p:anim calcmode="lin" valueType="num">
                                      <p:cBhvr additive="base">
                                        <p:cTn id="87" dur="500" fill="hold"/>
                                        <p:tgtEl>
                                          <p:spTgt spid="21"/>
                                        </p:tgtEl>
                                        <p:attrNameLst>
                                          <p:attrName>ppt_x</p:attrName>
                                        </p:attrNameLst>
                                      </p:cBhvr>
                                      <p:tavLst>
                                        <p:tav tm="0">
                                          <p:val>
                                            <p:strVal val="#ppt_x"/>
                                          </p:val>
                                        </p:tav>
                                        <p:tav tm="100000">
                                          <p:val>
                                            <p:strVal val="#ppt_x"/>
                                          </p:val>
                                        </p:tav>
                                      </p:tavLst>
                                    </p:anim>
                                    <p:anim calcmode="lin" valueType="num">
                                      <p:cBhvr additive="base">
                                        <p:cTn id="88" dur="500" fill="hold"/>
                                        <p:tgtEl>
                                          <p:spTgt spid="21"/>
                                        </p:tgtEl>
                                        <p:attrNameLst>
                                          <p:attrName>ppt_y</p:attrName>
                                        </p:attrNameLst>
                                      </p:cBhvr>
                                      <p:tavLst>
                                        <p:tav tm="0">
                                          <p:val>
                                            <p:strVal val="1+#ppt_h/2"/>
                                          </p:val>
                                        </p:tav>
                                        <p:tav tm="100000">
                                          <p:val>
                                            <p:strVal val="#ppt_y"/>
                                          </p:val>
                                        </p:tav>
                                      </p:tavLst>
                                    </p:anim>
                                  </p:childTnLst>
                                </p:cTn>
                              </p:par>
                            </p:childTnLst>
                          </p:cTn>
                        </p:par>
                        <p:par>
                          <p:cTn id="89" fill="hold" nodeType="afterGroup">
                            <p:stCondLst>
                              <p:cond delay="4000"/>
                            </p:stCondLst>
                            <p:childTnLst>
                              <p:par>
                                <p:cTn id="90" presetID="2" presetClass="entr" presetSubtype="4" fill="hold" grpId="0" nodeType="afterEffect">
                                  <p:stCondLst>
                                    <p:cond delay="0"/>
                                  </p:stCondLst>
                                  <p:childTnLst>
                                    <p:set>
                                      <p:cBhvr>
                                        <p:cTn id="91" dur="1" fill="hold">
                                          <p:stCondLst>
                                            <p:cond delay="0"/>
                                          </p:stCondLst>
                                        </p:cTn>
                                        <p:tgtEl>
                                          <p:spTgt spid="49"/>
                                        </p:tgtEl>
                                        <p:attrNameLst>
                                          <p:attrName>style.visibility</p:attrName>
                                        </p:attrNameLst>
                                      </p:cBhvr>
                                      <p:to>
                                        <p:strVal val="visible"/>
                                      </p:to>
                                    </p:set>
                                    <p:anim calcmode="lin" valueType="num">
                                      <p:cBhvr additive="base">
                                        <p:cTn id="92" dur="500" fill="hold"/>
                                        <p:tgtEl>
                                          <p:spTgt spid="49"/>
                                        </p:tgtEl>
                                        <p:attrNameLst>
                                          <p:attrName>ppt_x</p:attrName>
                                        </p:attrNameLst>
                                      </p:cBhvr>
                                      <p:tavLst>
                                        <p:tav tm="0">
                                          <p:val>
                                            <p:strVal val="#ppt_x"/>
                                          </p:val>
                                        </p:tav>
                                        <p:tav tm="100000">
                                          <p:val>
                                            <p:strVal val="#ppt_x"/>
                                          </p:val>
                                        </p:tav>
                                      </p:tavLst>
                                    </p:anim>
                                    <p:anim calcmode="lin" valueType="num">
                                      <p:cBhvr additive="base">
                                        <p:cTn id="93" dur="500" fill="hold"/>
                                        <p:tgtEl>
                                          <p:spTgt spid="49"/>
                                        </p:tgtEl>
                                        <p:attrNameLst>
                                          <p:attrName>ppt_y</p:attrName>
                                        </p:attrNameLst>
                                      </p:cBhvr>
                                      <p:tavLst>
                                        <p:tav tm="0">
                                          <p:val>
                                            <p:strVal val="1+#ppt_h/2"/>
                                          </p:val>
                                        </p:tav>
                                        <p:tav tm="100000">
                                          <p:val>
                                            <p:strVal val="#ppt_y"/>
                                          </p:val>
                                        </p:tav>
                                      </p:tavLst>
                                    </p:anim>
                                  </p:childTnLst>
                                </p:cTn>
                              </p:par>
                            </p:childTnLst>
                          </p:cTn>
                        </p:par>
                        <p:par>
                          <p:cTn id="94" fill="hold" nodeType="afterGroup">
                            <p:stCondLst>
                              <p:cond delay="4500"/>
                            </p:stCondLst>
                            <p:childTnLst>
                              <p:par>
                                <p:cTn id="95" presetID="2" presetClass="entr" presetSubtype="4" fill="hold" grpId="0" nodeType="afterEffect">
                                  <p:stCondLst>
                                    <p:cond delay="0"/>
                                  </p:stCondLst>
                                  <p:childTnLst>
                                    <p:set>
                                      <p:cBhvr>
                                        <p:cTn id="96" dur="1" fill="hold">
                                          <p:stCondLst>
                                            <p:cond delay="0"/>
                                          </p:stCondLst>
                                        </p:cTn>
                                        <p:tgtEl>
                                          <p:spTgt spid="30"/>
                                        </p:tgtEl>
                                        <p:attrNameLst>
                                          <p:attrName>style.visibility</p:attrName>
                                        </p:attrNameLst>
                                      </p:cBhvr>
                                      <p:to>
                                        <p:strVal val="visible"/>
                                      </p:to>
                                    </p:set>
                                    <p:anim calcmode="lin" valueType="num">
                                      <p:cBhvr additive="base">
                                        <p:cTn id="97" dur="500" fill="hold"/>
                                        <p:tgtEl>
                                          <p:spTgt spid="30"/>
                                        </p:tgtEl>
                                        <p:attrNameLst>
                                          <p:attrName>ppt_x</p:attrName>
                                        </p:attrNameLst>
                                      </p:cBhvr>
                                      <p:tavLst>
                                        <p:tav tm="0">
                                          <p:val>
                                            <p:strVal val="#ppt_x"/>
                                          </p:val>
                                        </p:tav>
                                        <p:tav tm="100000">
                                          <p:val>
                                            <p:strVal val="#ppt_x"/>
                                          </p:val>
                                        </p:tav>
                                      </p:tavLst>
                                    </p:anim>
                                    <p:anim calcmode="lin" valueType="num">
                                      <p:cBhvr additive="base">
                                        <p:cTn id="98" dur="500" fill="hold"/>
                                        <p:tgtEl>
                                          <p:spTgt spid="30"/>
                                        </p:tgtEl>
                                        <p:attrNameLst>
                                          <p:attrName>ppt_y</p:attrName>
                                        </p:attrNameLst>
                                      </p:cBhvr>
                                      <p:tavLst>
                                        <p:tav tm="0">
                                          <p:val>
                                            <p:strVal val="1+#ppt_h/2"/>
                                          </p:val>
                                        </p:tav>
                                        <p:tav tm="100000">
                                          <p:val>
                                            <p:strVal val="#ppt_y"/>
                                          </p:val>
                                        </p:tav>
                                      </p:tavLst>
                                    </p:anim>
                                  </p:childTnLst>
                                </p:cTn>
                              </p:par>
                            </p:childTnLst>
                          </p:cTn>
                        </p:par>
                        <p:par>
                          <p:cTn id="99" fill="hold" nodeType="afterGroup">
                            <p:stCondLst>
                              <p:cond delay="5000"/>
                            </p:stCondLst>
                            <p:childTnLst>
                              <p:par>
                                <p:cTn id="100" presetID="2" presetClass="entr" presetSubtype="4" fill="hold" grpId="0" nodeType="afterEffect">
                                  <p:stCondLst>
                                    <p:cond delay="0"/>
                                  </p:stCondLst>
                                  <p:childTnLst>
                                    <p:set>
                                      <p:cBhvr>
                                        <p:cTn id="101" dur="1" fill="hold">
                                          <p:stCondLst>
                                            <p:cond delay="0"/>
                                          </p:stCondLst>
                                        </p:cTn>
                                        <p:tgtEl>
                                          <p:spTgt spid="31"/>
                                        </p:tgtEl>
                                        <p:attrNameLst>
                                          <p:attrName>style.visibility</p:attrName>
                                        </p:attrNameLst>
                                      </p:cBhvr>
                                      <p:to>
                                        <p:strVal val="visible"/>
                                      </p:to>
                                    </p:set>
                                    <p:anim calcmode="lin" valueType="num">
                                      <p:cBhvr additive="base">
                                        <p:cTn id="102" dur="500" fill="hold"/>
                                        <p:tgtEl>
                                          <p:spTgt spid="31"/>
                                        </p:tgtEl>
                                        <p:attrNameLst>
                                          <p:attrName>ppt_x</p:attrName>
                                        </p:attrNameLst>
                                      </p:cBhvr>
                                      <p:tavLst>
                                        <p:tav tm="0">
                                          <p:val>
                                            <p:strVal val="#ppt_x"/>
                                          </p:val>
                                        </p:tav>
                                        <p:tav tm="100000">
                                          <p:val>
                                            <p:strVal val="#ppt_x"/>
                                          </p:val>
                                        </p:tav>
                                      </p:tavLst>
                                    </p:anim>
                                    <p:anim calcmode="lin" valueType="num">
                                      <p:cBhvr additive="base">
                                        <p:cTn id="103"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3" grpId="0" animBg="1"/>
      <p:bldP spid="24" grpId="0" animBg="1"/>
      <p:bldP spid="25" grpId="0" animBg="1"/>
      <p:bldP spid="26" grpId="0" animBg="1"/>
      <p:bldP spid="27" grpId="0" animBg="1"/>
      <p:bldP spid="30" grpId="0" animBg="1"/>
      <p:bldP spid="31" grpId="0" animBg="1"/>
      <p:bldP spid="49" grpId="0" animBg="1"/>
    </p:bld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3890" name="Group 28"/>
          <p:cNvGrpSpPr>
            <a:grpSpLocks/>
          </p:cNvGrpSpPr>
          <p:nvPr/>
        </p:nvGrpSpPr>
        <p:grpSpPr bwMode="auto">
          <a:xfrm>
            <a:off x="4953000" y="838200"/>
            <a:ext cx="4114800" cy="5918200"/>
            <a:chOff x="4953000" y="838200"/>
            <a:chExt cx="4114800" cy="5918201"/>
          </a:xfrm>
        </p:grpSpPr>
        <p:grpSp>
          <p:nvGrpSpPr>
            <p:cNvPr id="293909" name="Group 2"/>
            <p:cNvGrpSpPr>
              <a:grpSpLocks/>
            </p:cNvGrpSpPr>
            <p:nvPr/>
          </p:nvGrpSpPr>
          <p:grpSpPr bwMode="auto">
            <a:xfrm>
              <a:off x="4953000" y="838200"/>
              <a:ext cx="4114800" cy="5918201"/>
              <a:chOff x="2400" y="528"/>
              <a:chExt cx="3312" cy="3728"/>
            </a:xfrm>
          </p:grpSpPr>
          <p:sp>
            <p:nvSpPr>
              <p:cNvPr id="1305603" name="Oval 3"/>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algn="ctr" eaLnBrk="0" hangingPunct="0">
                  <a:defRPr/>
                </a:pPr>
                <a:endParaRPr lang="en-CA">
                  <a:effectLst>
                    <a:outerShdw blurRad="38100" dist="38100" dir="2700000" algn="tl">
                      <a:srgbClr val="000000">
                        <a:alpha val="43137"/>
                      </a:srgbClr>
                    </a:outerShdw>
                  </a:effectLst>
                  <a:cs typeface="+mn-cs"/>
                </a:endParaRPr>
              </a:p>
            </p:txBody>
          </p:sp>
          <p:sp>
            <p:nvSpPr>
              <p:cNvPr id="293917" name="Text Box 4"/>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FF5050"/>
                    </a:solidFill>
                    <a:latin typeface="Times New Roman" pitchFamily="18" charset="0"/>
                  </a:rPr>
                  <a:t>Computable</a:t>
                </a:r>
              </a:p>
            </p:txBody>
          </p:sp>
        </p:grpSp>
        <p:grpSp>
          <p:nvGrpSpPr>
            <p:cNvPr id="293910" name="Group 6"/>
            <p:cNvGrpSpPr>
              <a:grpSpLocks/>
            </p:cNvGrpSpPr>
            <p:nvPr/>
          </p:nvGrpSpPr>
          <p:grpSpPr bwMode="auto">
            <a:xfrm>
              <a:off x="5000349" y="1830388"/>
              <a:ext cx="3902351" cy="4887913"/>
              <a:chOff x="2467" y="1153"/>
              <a:chExt cx="3141" cy="3079"/>
            </a:xfrm>
          </p:grpSpPr>
          <p:sp>
            <p:nvSpPr>
              <p:cNvPr id="1305607" name="Oval 7"/>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algn="ctr" eaLnBrk="0" hangingPunct="0">
                  <a:defRPr/>
                </a:pPr>
                <a:endParaRPr lang="en-CA">
                  <a:effectLst>
                    <a:outerShdw blurRad="38100" dist="38100" dir="2700000" algn="tl">
                      <a:srgbClr val="000000">
                        <a:alpha val="43137"/>
                      </a:srgbClr>
                    </a:outerShdw>
                  </a:effectLst>
                  <a:cs typeface="+mn-cs"/>
                </a:endParaRPr>
              </a:p>
            </p:txBody>
          </p:sp>
          <p:sp>
            <p:nvSpPr>
              <p:cNvPr id="293915" name="Text Box 8"/>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66FF33"/>
                    </a:solidFill>
                    <a:latin typeface="Times New Roman" pitchFamily="18" charset="0"/>
                  </a:rPr>
                  <a:t>Exp</a:t>
                </a:r>
              </a:p>
            </p:txBody>
          </p:sp>
        </p:grpSp>
        <p:grpSp>
          <p:nvGrpSpPr>
            <p:cNvPr id="293911" name="Group 9"/>
            <p:cNvGrpSpPr>
              <a:grpSpLocks/>
            </p:cNvGrpSpPr>
            <p:nvPr/>
          </p:nvGrpSpPr>
          <p:grpSpPr bwMode="auto">
            <a:xfrm>
              <a:off x="6040230" y="4370388"/>
              <a:ext cx="1789043" cy="2386013"/>
              <a:chOff x="3304" y="2753"/>
              <a:chExt cx="1440" cy="1503"/>
            </a:xfrm>
          </p:grpSpPr>
          <p:sp>
            <p:nvSpPr>
              <p:cNvPr id="293912" name="Oval 10"/>
              <p:cNvSpPr>
                <a:spLocks noChangeArrowheads="1"/>
              </p:cNvSpPr>
              <p:nvPr/>
            </p:nvSpPr>
            <p:spPr bwMode="auto">
              <a:xfrm>
                <a:off x="3304" y="2816"/>
                <a:ext cx="1440" cy="144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93913" name="Text Box 11"/>
              <p:cNvSpPr txBox="1">
                <a:spLocks noChangeArrowheads="1"/>
              </p:cNvSpPr>
              <p:nvPr/>
            </p:nvSpPr>
            <p:spPr bwMode="auto">
              <a:xfrm>
                <a:off x="3648" y="2753"/>
                <a:ext cx="75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CC99FF"/>
                    </a:solidFill>
                    <a:latin typeface="Times New Roman" pitchFamily="18" charset="0"/>
                  </a:rPr>
                  <a:t>Poly</a:t>
                </a:r>
              </a:p>
            </p:txBody>
          </p:sp>
        </p:grpSp>
      </p:grpSp>
      <p:sp>
        <p:nvSpPr>
          <p:cNvPr id="19" name="Rectangle 3"/>
          <p:cNvSpPr>
            <a:spLocks noChangeArrowheads="1"/>
          </p:cNvSpPr>
          <p:nvPr/>
        </p:nvSpPr>
        <p:spPr bwMode="auto">
          <a:xfrm>
            <a:off x="-215900" y="990600"/>
            <a:ext cx="5930900" cy="440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marL="342900" indent="-342900" eaLnBrk="0" hangingPunct="0">
              <a:spcBef>
                <a:spcPct val="20000"/>
              </a:spcBef>
              <a:defRPr sz="3200">
                <a:solidFill>
                  <a:schemeClr val="tx1"/>
                </a:solidFill>
                <a:latin typeface="Comic Sans MS" pitchFamily="66" charset="0"/>
              </a:defRPr>
            </a:lvl1pPr>
            <a:lvl2pPr marL="800100" indent="-34290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A</a:t>
            </a:r>
            <a:r>
              <a:rPr lang="en-US" altLang="en-US" sz="2800">
                <a:solidFill>
                  <a:schemeClr val="tx2"/>
                </a:solidFill>
                <a:latin typeface="Times New Roman" pitchFamily="18" charset="0"/>
              </a:rPr>
              <a:t> complexity class </a:t>
            </a:r>
            <a:r>
              <a:rPr lang="en-US" altLang="en-US" sz="2800">
                <a:latin typeface="Times New Roman" pitchFamily="18" charset="0"/>
              </a:rPr>
              <a:t>is </a:t>
            </a:r>
            <a:br>
              <a:rPr lang="en-US" altLang="en-US" sz="2800">
                <a:latin typeface="Times New Roman" pitchFamily="18" charset="0"/>
              </a:rPr>
            </a:br>
            <a:r>
              <a:rPr lang="en-US" altLang="en-US" sz="2800">
                <a:latin typeface="Times New Roman" pitchFamily="18" charset="0"/>
              </a:rPr>
              <a:t>a set of computational problems </a:t>
            </a:r>
            <a:br>
              <a:rPr lang="en-US" altLang="en-US" sz="2800">
                <a:latin typeface="Times New Roman" pitchFamily="18" charset="0"/>
              </a:rPr>
            </a:br>
            <a:r>
              <a:rPr lang="en-US" altLang="en-US" sz="2800">
                <a:latin typeface="Times New Roman" pitchFamily="18" charset="0"/>
              </a:rPr>
              <a:t>that have a similar difficulty in computing them.</a:t>
            </a:r>
          </a:p>
          <a:p>
            <a:pPr>
              <a:spcBef>
                <a:spcPct val="0"/>
              </a:spcBef>
            </a:pPr>
            <a:r>
              <a:rPr lang="en-US" altLang="en-US" sz="2800">
                <a:latin typeface="Times New Roman" pitchFamily="18" charset="0"/>
              </a:rPr>
              <a:t>Proving </a:t>
            </a:r>
            <a:r>
              <a:rPr lang="en-US" altLang="en-US" sz="2800" i="1">
                <a:latin typeface="Times New Roman" pitchFamily="18" charset="0"/>
              </a:rPr>
              <a:t>C</a:t>
            </a:r>
            <a:r>
              <a:rPr lang="en-US" altLang="en-US" sz="2800" i="1" baseline="-25000">
                <a:latin typeface="Times New Roman" pitchFamily="18" charset="0"/>
              </a:rPr>
              <a:t>1</a:t>
            </a:r>
            <a:r>
              <a:rPr lang="en-US" altLang="en-US" sz="2800" i="1">
                <a:latin typeface="Times New Roman" pitchFamily="18" charset="0"/>
              </a:rPr>
              <a:t> </a:t>
            </a:r>
            <a:r>
              <a:rPr lang="en-US" altLang="en-US" sz="2800" i="1">
                <a:latin typeface="Times New Roman" pitchFamily="18" charset="0"/>
                <a:sym typeface="Symbol" pitchFamily="18" charset="2"/>
              </a:rPr>
              <a:t> C</a:t>
            </a:r>
            <a:r>
              <a:rPr lang="en-US" altLang="en-US" sz="2800" i="1" baseline="-25000">
                <a:latin typeface="Times New Roman" pitchFamily="18" charset="0"/>
                <a:sym typeface="Symbol" pitchFamily="18" charset="2"/>
              </a:rPr>
              <a:t>2</a:t>
            </a:r>
            <a:r>
              <a:rPr lang="en-US" altLang="en-US" sz="2800">
                <a:latin typeface="Times New Roman" pitchFamily="18" charset="0"/>
                <a:sym typeface="Symbol" pitchFamily="18" charset="2"/>
              </a:rPr>
              <a:t> is not too hard.</a:t>
            </a:r>
          </a:p>
          <a:p>
            <a:pPr lvl="1">
              <a:spcBef>
                <a:spcPct val="0"/>
              </a:spcBef>
              <a:buFontTx/>
              <a:buNone/>
            </a:pPr>
            <a:r>
              <a:rPr lang="en-US" altLang="en-US" sz="2800">
                <a:latin typeface="Times New Roman" pitchFamily="18" charset="0"/>
                <a:sym typeface="Symbol" pitchFamily="18" charset="2"/>
              </a:rPr>
              <a:t>Prove </a:t>
            </a:r>
            <a:r>
              <a:rPr lang="en-US" altLang="en-US" sz="2800" i="1">
                <a:latin typeface="Times New Roman" pitchFamily="18" charset="0"/>
                <a:sym typeface="Symbol" pitchFamily="18" charset="2"/>
              </a:rPr>
              <a:t>C</a:t>
            </a:r>
            <a:r>
              <a:rPr lang="en-US" altLang="en-US" sz="2800" i="1" baseline="-25000">
                <a:latin typeface="Times New Roman" pitchFamily="18" charset="0"/>
                <a:sym typeface="Symbol" pitchFamily="18" charset="2"/>
              </a:rPr>
              <a:t>2</a:t>
            </a:r>
            <a:r>
              <a:rPr lang="en-US" altLang="en-US" sz="2800" baseline="-25000">
                <a:latin typeface="Times New Roman" pitchFamily="18" charset="0"/>
                <a:sym typeface="Symbol" pitchFamily="18" charset="2"/>
              </a:rPr>
              <a:t> </a:t>
            </a:r>
            <a:r>
              <a:rPr lang="en-US" altLang="en-US" sz="2800">
                <a:latin typeface="Times New Roman" pitchFamily="18" charset="0"/>
                <a:sym typeface="Symbol" pitchFamily="18" charset="2"/>
              </a:rPr>
              <a:t>can simulate </a:t>
            </a:r>
            <a:r>
              <a:rPr lang="en-US" altLang="en-US" sz="2800" i="1">
                <a:latin typeface="Times New Roman" pitchFamily="18" charset="0"/>
                <a:sym typeface="Symbol" pitchFamily="18" charset="2"/>
              </a:rPr>
              <a:t>C</a:t>
            </a:r>
            <a:r>
              <a:rPr lang="en-US" altLang="en-US" sz="2800" i="1" baseline="-25000">
                <a:latin typeface="Times New Roman" pitchFamily="18" charset="0"/>
                <a:sym typeface="Symbol" pitchFamily="18" charset="2"/>
              </a:rPr>
              <a:t>1</a:t>
            </a:r>
            <a:r>
              <a:rPr lang="en-US" altLang="en-US" sz="2800">
                <a:latin typeface="Times New Roman" pitchFamily="18" charset="0"/>
                <a:sym typeface="Symbol" pitchFamily="18" charset="2"/>
              </a:rPr>
              <a:t>.</a:t>
            </a:r>
          </a:p>
          <a:p>
            <a:pPr>
              <a:spcBef>
                <a:spcPct val="0"/>
              </a:spcBef>
            </a:pPr>
            <a:r>
              <a:rPr lang="en-US" altLang="en-US" sz="2800">
                <a:latin typeface="Times New Roman" pitchFamily="18" charset="0"/>
              </a:rPr>
              <a:t>Proving </a:t>
            </a:r>
            <a:r>
              <a:rPr lang="en-US" altLang="en-US" sz="2800" i="1">
                <a:latin typeface="Times New Roman" pitchFamily="18" charset="0"/>
              </a:rPr>
              <a:t>C</a:t>
            </a:r>
            <a:r>
              <a:rPr lang="en-US" altLang="en-US" sz="2800" i="1" baseline="-25000">
                <a:latin typeface="Times New Roman" pitchFamily="18" charset="0"/>
              </a:rPr>
              <a:t>1</a:t>
            </a:r>
            <a:r>
              <a:rPr lang="en-US" altLang="en-US" sz="2800" i="1">
                <a:latin typeface="Times New Roman" pitchFamily="18" charset="0"/>
              </a:rPr>
              <a:t> </a:t>
            </a:r>
            <a:r>
              <a:rPr lang="en-US" altLang="en-US" sz="2800" i="1">
                <a:latin typeface="Times New Roman" pitchFamily="18" charset="0"/>
                <a:sym typeface="Symbol" pitchFamily="18" charset="2"/>
              </a:rPr>
              <a:t> C</a:t>
            </a:r>
            <a:r>
              <a:rPr lang="en-US" altLang="en-US" sz="2800" i="1" baseline="-25000">
                <a:latin typeface="Times New Roman" pitchFamily="18" charset="0"/>
                <a:sym typeface="Symbol" pitchFamily="18" charset="2"/>
              </a:rPr>
              <a:t>2</a:t>
            </a:r>
            <a:r>
              <a:rPr lang="en-US" altLang="en-US" sz="2800">
                <a:latin typeface="Times New Roman" pitchFamily="18" charset="0"/>
                <a:sym typeface="Symbol" pitchFamily="18" charset="2"/>
              </a:rPr>
              <a:t> is hard.</a:t>
            </a:r>
          </a:p>
          <a:p>
            <a:pPr lvl="1">
              <a:spcBef>
                <a:spcPct val="0"/>
              </a:spcBef>
              <a:buFontTx/>
              <a:buNone/>
            </a:pPr>
            <a:r>
              <a:rPr lang="en-US" altLang="en-US" sz="2800">
                <a:latin typeface="Times New Roman" pitchFamily="18" charset="0"/>
                <a:sym typeface="Symbol" pitchFamily="18" charset="2"/>
              </a:rPr>
              <a:t>Prove P </a:t>
            </a:r>
            <a:r>
              <a:rPr lang="el-GR" altLang="en-US" sz="2800">
                <a:latin typeface="Times New Roman" pitchFamily="18" charset="0"/>
                <a:sym typeface="Symbol" pitchFamily="18" charset="2"/>
              </a:rPr>
              <a:t>ϵ</a:t>
            </a:r>
            <a:r>
              <a:rPr lang="en-CA" altLang="en-US" sz="2800">
                <a:latin typeface="Times New Roman" pitchFamily="18" charset="0"/>
                <a:sym typeface="Symbol" pitchFamily="18" charset="2"/>
              </a:rPr>
              <a:t> </a:t>
            </a:r>
            <a:r>
              <a:rPr lang="en-US" altLang="en-US" sz="2800" i="1">
                <a:latin typeface="Times New Roman" pitchFamily="18" charset="0"/>
                <a:sym typeface="Symbol" pitchFamily="18" charset="2"/>
              </a:rPr>
              <a:t>C</a:t>
            </a:r>
            <a:r>
              <a:rPr lang="en-US" altLang="en-US" sz="2800" i="1" baseline="-25000">
                <a:latin typeface="Times New Roman" pitchFamily="18" charset="0"/>
                <a:sym typeface="Symbol" pitchFamily="18" charset="2"/>
              </a:rPr>
              <a:t>2</a:t>
            </a:r>
            <a:r>
              <a:rPr lang="en-US" altLang="en-US" sz="2800" baseline="-25000">
                <a:latin typeface="Times New Roman" pitchFamily="18" charset="0"/>
                <a:sym typeface="Symbol" pitchFamily="18" charset="2"/>
              </a:rPr>
              <a:t> </a:t>
            </a:r>
            <a:r>
              <a:rPr lang="en-US" altLang="en-US" sz="2800">
                <a:latin typeface="Times New Roman" pitchFamily="18" charset="0"/>
                <a:sym typeface="Symbol" pitchFamily="18" charset="2"/>
              </a:rPr>
              <a:t>and P </a:t>
            </a:r>
            <a:r>
              <a:rPr lang="el-GR" altLang="en-US" sz="2800">
                <a:latin typeface="Times New Roman" pitchFamily="18" charset="0"/>
                <a:sym typeface="Symbol" pitchFamily="18" charset="2"/>
              </a:rPr>
              <a:t>ϵ </a:t>
            </a:r>
            <a:r>
              <a:rPr lang="en-US" altLang="en-US" sz="2800" i="1">
                <a:latin typeface="Times New Roman" pitchFamily="18" charset="0"/>
                <a:sym typeface="Symbol" pitchFamily="18" charset="2"/>
              </a:rPr>
              <a:t>C</a:t>
            </a:r>
            <a:r>
              <a:rPr lang="en-US" altLang="en-US" sz="2800" i="1" baseline="-25000">
                <a:latin typeface="Times New Roman" pitchFamily="18" charset="0"/>
                <a:sym typeface="Symbol" pitchFamily="18" charset="2"/>
              </a:rPr>
              <a:t>1</a:t>
            </a:r>
            <a:r>
              <a:rPr lang="en-US" altLang="en-US" sz="2800">
                <a:latin typeface="Times New Roman" pitchFamily="18" charset="0"/>
                <a:sym typeface="Symbol" pitchFamily="18" charset="2"/>
              </a:rPr>
              <a:t>.</a:t>
            </a:r>
          </a:p>
          <a:p>
            <a:pPr>
              <a:spcBef>
                <a:spcPct val="0"/>
              </a:spcBef>
            </a:pPr>
            <a:endParaRPr lang="en-US" altLang="en-US" sz="2800">
              <a:latin typeface="Times New Roman" pitchFamily="18" charset="0"/>
              <a:sym typeface="Symbol" pitchFamily="18" charset="2"/>
            </a:endParaRPr>
          </a:p>
          <a:p>
            <a:pPr>
              <a:spcBef>
                <a:spcPct val="0"/>
              </a:spcBef>
            </a:pPr>
            <a:endParaRPr lang="en-US" altLang="en-US" sz="2800">
              <a:latin typeface="Times New Roman" pitchFamily="18" charset="0"/>
            </a:endParaRPr>
          </a:p>
        </p:txBody>
      </p:sp>
      <p:sp>
        <p:nvSpPr>
          <p:cNvPr id="293892" name="Oval 10"/>
          <p:cNvSpPr>
            <a:spLocks noChangeArrowheads="1"/>
          </p:cNvSpPr>
          <p:nvPr/>
        </p:nvSpPr>
        <p:spPr bwMode="auto">
          <a:xfrm>
            <a:off x="6213475" y="4957763"/>
            <a:ext cx="1503363" cy="1789112"/>
          </a:xfrm>
          <a:prstGeom prst="ellipse">
            <a:avLst/>
          </a:prstGeom>
          <a:noFill/>
          <a:ln w="38100" cap="sq">
            <a:solidFill>
              <a:srgbClr val="FFC00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93893" name="Oval 10"/>
          <p:cNvSpPr>
            <a:spLocks noChangeArrowheads="1"/>
          </p:cNvSpPr>
          <p:nvPr/>
        </p:nvSpPr>
        <p:spPr bwMode="auto">
          <a:xfrm>
            <a:off x="6553200" y="5675313"/>
            <a:ext cx="863600" cy="1079500"/>
          </a:xfrm>
          <a:prstGeom prst="ellipse">
            <a:avLst/>
          </a:prstGeom>
          <a:noFill/>
          <a:ln w="38100" cap="sq">
            <a:solidFill>
              <a:srgbClr val="FFC00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93894" name="Oval 10"/>
          <p:cNvSpPr>
            <a:spLocks noChangeArrowheads="1"/>
          </p:cNvSpPr>
          <p:nvPr/>
        </p:nvSpPr>
        <p:spPr bwMode="auto">
          <a:xfrm>
            <a:off x="6415088" y="5324475"/>
            <a:ext cx="1084262" cy="1441450"/>
          </a:xfrm>
          <a:prstGeom prst="ellipse">
            <a:avLst/>
          </a:prstGeom>
          <a:noFill/>
          <a:ln w="38100" cap="sq">
            <a:solidFill>
              <a:srgbClr val="FFC00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93895" name="Oval 10"/>
          <p:cNvSpPr>
            <a:spLocks noChangeArrowheads="1"/>
          </p:cNvSpPr>
          <p:nvPr/>
        </p:nvSpPr>
        <p:spPr bwMode="auto">
          <a:xfrm>
            <a:off x="6678613" y="6010275"/>
            <a:ext cx="609600" cy="736600"/>
          </a:xfrm>
          <a:prstGeom prst="ellipse">
            <a:avLst/>
          </a:prstGeom>
          <a:noFill/>
          <a:ln w="38100" cap="sq">
            <a:solidFill>
              <a:srgbClr val="FFC00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93896" name="Oval 10"/>
          <p:cNvSpPr>
            <a:spLocks noChangeArrowheads="1"/>
          </p:cNvSpPr>
          <p:nvPr/>
        </p:nvSpPr>
        <p:spPr bwMode="auto">
          <a:xfrm>
            <a:off x="6792913" y="6215063"/>
            <a:ext cx="360362" cy="539750"/>
          </a:xfrm>
          <a:prstGeom prst="ellipse">
            <a:avLst/>
          </a:prstGeom>
          <a:noFill/>
          <a:ln w="38100" cap="sq">
            <a:solidFill>
              <a:srgbClr val="FFC00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93897" name="Oval 10"/>
          <p:cNvSpPr>
            <a:spLocks noChangeArrowheads="1"/>
          </p:cNvSpPr>
          <p:nvPr/>
        </p:nvSpPr>
        <p:spPr bwMode="auto">
          <a:xfrm>
            <a:off x="6858000" y="6376988"/>
            <a:ext cx="246063" cy="360362"/>
          </a:xfrm>
          <a:prstGeom prst="ellipse">
            <a:avLst/>
          </a:prstGeom>
          <a:noFill/>
          <a:ln w="38100" cap="sq">
            <a:solidFill>
              <a:srgbClr val="FFC00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200" b="1">
                <a:solidFill>
                  <a:schemeClr val="tx2"/>
                </a:solidFill>
                <a:effectLst>
                  <a:outerShdw blurRad="38100" dist="38100" dir="2700000" algn="tl">
                    <a:srgbClr val="000000"/>
                  </a:outerShdw>
                </a:effectLst>
                <a:cs typeface="Times New Roman" pitchFamily="18" charset="0"/>
              </a:rPr>
              <a:t>Complexity </a:t>
            </a:r>
            <a:r>
              <a:rPr lang="en-US" sz="3200" b="1" dirty="0">
                <a:solidFill>
                  <a:schemeClr val="tx2"/>
                </a:solidFill>
                <a:effectLst>
                  <a:outerShdw blurRad="38100" dist="38100" dir="2700000" algn="tl">
                    <a:srgbClr val="000000"/>
                  </a:outerShdw>
                </a:effectLst>
                <a:cs typeface="Times New Roman" pitchFamily="18" charset="0"/>
              </a:rPr>
              <a:t>Classes</a:t>
            </a:r>
          </a:p>
        </p:txBody>
      </p:sp>
      <p:sp>
        <p:nvSpPr>
          <p:cNvPr id="293899" name="Oval 10"/>
          <p:cNvSpPr>
            <a:spLocks noChangeArrowheads="1"/>
          </p:cNvSpPr>
          <p:nvPr/>
        </p:nvSpPr>
        <p:spPr bwMode="auto">
          <a:xfrm>
            <a:off x="4703763" y="301625"/>
            <a:ext cx="4516437" cy="6480175"/>
          </a:xfrm>
          <a:prstGeom prst="ellipse">
            <a:avLst/>
          </a:prstGeom>
          <a:noFill/>
          <a:ln w="38100" cap="sq">
            <a:solidFill>
              <a:srgbClr val="FFC00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93900" name="Oval 10"/>
          <p:cNvSpPr>
            <a:spLocks noChangeArrowheads="1"/>
          </p:cNvSpPr>
          <p:nvPr/>
        </p:nvSpPr>
        <p:spPr bwMode="auto">
          <a:xfrm>
            <a:off x="4419600" y="-417513"/>
            <a:ext cx="4973638" cy="7199313"/>
          </a:xfrm>
          <a:prstGeom prst="ellipse">
            <a:avLst/>
          </a:prstGeom>
          <a:noFill/>
          <a:ln w="38100" cap="sq">
            <a:solidFill>
              <a:srgbClr val="FFC00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nvGrpSpPr>
          <p:cNvPr id="293901" name="Group 47"/>
          <p:cNvGrpSpPr>
            <a:grpSpLocks/>
          </p:cNvGrpSpPr>
          <p:nvPr/>
        </p:nvGrpSpPr>
        <p:grpSpPr bwMode="auto">
          <a:xfrm>
            <a:off x="5018088" y="3590925"/>
            <a:ext cx="4002087" cy="2962275"/>
            <a:chOff x="5017933" y="3591580"/>
            <a:chExt cx="4002336" cy="2961620"/>
          </a:xfrm>
        </p:grpSpPr>
        <p:sp>
          <p:nvSpPr>
            <p:cNvPr id="293905" name="Oval 24"/>
            <p:cNvSpPr>
              <a:spLocks noChangeArrowheads="1"/>
            </p:cNvSpPr>
            <p:nvPr/>
          </p:nvSpPr>
          <p:spPr bwMode="auto">
            <a:xfrm rot="2528719">
              <a:off x="5017933" y="4208655"/>
              <a:ext cx="3083440" cy="2344545"/>
            </a:xfrm>
            <a:prstGeom prst="ellipse">
              <a:avLst/>
            </a:prstGeom>
            <a:noFill/>
            <a:ln w="38100" cap="sq">
              <a:solidFill>
                <a:srgbClr val="00FF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293906" name="Text Box 25"/>
            <p:cNvSpPr txBox="1">
              <a:spLocks noChangeArrowheads="1"/>
            </p:cNvSpPr>
            <p:nvPr/>
          </p:nvSpPr>
          <p:spPr bwMode="auto">
            <a:xfrm>
              <a:off x="5486400" y="3597734"/>
              <a:ext cx="737370" cy="4408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00FFFF"/>
                  </a:solidFill>
                  <a:latin typeface="Times New Roman" pitchFamily="18" charset="0"/>
                </a:rPr>
                <a:t>NP</a:t>
              </a:r>
            </a:p>
          </p:txBody>
        </p:sp>
        <p:sp>
          <p:nvSpPr>
            <p:cNvPr id="293907" name="Oval 24"/>
            <p:cNvSpPr>
              <a:spLocks noChangeArrowheads="1"/>
            </p:cNvSpPr>
            <p:nvPr/>
          </p:nvSpPr>
          <p:spPr bwMode="auto">
            <a:xfrm rot="19071281" flipH="1">
              <a:off x="5791200" y="4208655"/>
              <a:ext cx="3083440" cy="2344545"/>
            </a:xfrm>
            <a:prstGeom prst="ellipse">
              <a:avLst/>
            </a:prstGeom>
            <a:noFill/>
            <a:ln w="38100" cap="sq">
              <a:solidFill>
                <a:srgbClr val="00FF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293908" name="Text Box 25"/>
            <p:cNvSpPr txBox="1">
              <a:spLocks noChangeArrowheads="1"/>
            </p:cNvSpPr>
            <p:nvPr/>
          </p:nvSpPr>
          <p:spPr bwMode="auto">
            <a:xfrm flipH="1">
              <a:off x="7467600" y="3591580"/>
              <a:ext cx="155266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00FFFF"/>
                  </a:solidFill>
                  <a:latin typeface="Times New Roman" pitchFamily="18" charset="0"/>
                </a:rPr>
                <a:t>Co-NP</a:t>
              </a:r>
            </a:p>
          </p:txBody>
        </p:sp>
      </p:grpSp>
      <p:sp>
        <p:nvSpPr>
          <p:cNvPr id="293902" name="Oval 10"/>
          <p:cNvSpPr>
            <a:spLocks noChangeArrowheads="1"/>
          </p:cNvSpPr>
          <p:nvPr/>
        </p:nvSpPr>
        <p:spPr bwMode="auto">
          <a:xfrm>
            <a:off x="5114925" y="3124200"/>
            <a:ext cx="3598863" cy="3600450"/>
          </a:xfrm>
          <a:prstGeom prst="ellipse">
            <a:avLst/>
          </a:prstGeom>
          <a:noFill/>
          <a:ln w="38100" cap="sq">
            <a:solidFill>
              <a:srgbClr val="FFC00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cxnSp>
        <p:nvCxnSpPr>
          <p:cNvPr id="33" name="Straight Connector 32"/>
          <p:cNvCxnSpPr>
            <a:cxnSpLocks noChangeShapeType="1"/>
          </p:cNvCxnSpPr>
          <p:nvPr/>
        </p:nvCxnSpPr>
        <p:spPr bwMode="auto">
          <a:xfrm rot="5400000" flipH="1" flipV="1">
            <a:off x="1738312" y="3900488"/>
            <a:ext cx="188913" cy="160338"/>
          </a:xfrm>
          <a:prstGeom prst="line">
            <a:avLst/>
          </a:prstGeom>
          <a:noFill/>
          <a:ln w="25400" cap="sq" algn="ctr">
            <a:solidFill>
              <a:schemeClr val="tx1"/>
            </a:solidFill>
            <a:round/>
            <a:headEnd/>
            <a:tailEnd/>
          </a:ln>
          <a:extLst>
            <a:ext uri="{909E8E84-426E-40DD-AFC4-6F175D3DCCD1}">
              <a14:hiddenFill xmlns:a14="http://schemas.microsoft.com/office/drawing/2010/main">
                <a:noFill/>
              </a14:hiddenFill>
            </a:ext>
          </a:extLst>
        </p:spPr>
      </p:cxnSp>
      <p:cxnSp>
        <p:nvCxnSpPr>
          <p:cNvPr id="34" name="Straight Connector 33"/>
          <p:cNvCxnSpPr>
            <a:cxnSpLocks noChangeShapeType="1"/>
          </p:cNvCxnSpPr>
          <p:nvPr/>
        </p:nvCxnSpPr>
        <p:spPr bwMode="auto">
          <a:xfrm rot="5400000" flipH="1" flipV="1">
            <a:off x="3228976" y="4197350"/>
            <a:ext cx="188912" cy="160337"/>
          </a:xfrm>
          <a:prstGeom prst="line">
            <a:avLst/>
          </a:prstGeom>
          <a:noFill/>
          <a:ln w="25400" cap="sq" algn="ctr">
            <a:solidFill>
              <a:schemeClr val="tx1"/>
            </a:solidFill>
            <a:round/>
            <a:headEnd/>
            <a:tailEnd/>
          </a:ln>
          <a:extLst>
            <a:ext uri="{909E8E84-426E-40DD-AFC4-6F175D3DCCD1}">
              <a14:hiddenFill xmlns:a14="http://schemas.microsoft.com/office/drawing/2010/main">
                <a:noFill/>
              </a14:hiddenFill>
            </a:ext>
          </a:extLst>
        </p:spPr>
      </p:cxn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9">
                                            <p:txEl>
                                              <p:pRg st="1" end="1"/>
                                            </p:txEl>
                                          </p:spTgt>
                                        </p:tgtEl>
                                        <p:attrNameLst>
                                          <p:attrName>style.visibility</p:attrName>
                                        </p:attrNameLst>
                                      </p:cBhvr>
                                      <p:to>
                                        <p:strVal val="visible"/>
                                      </p:to>
                                    </p:set>
                                    <p:anim calcmode="lin" valueType="num">
                                      <p:cBhvr additive="base">
                                        <p:cTn id="7" dur="500" fill="hold"/>
                                        <p:tgtEl>
                                          <p:spTgt spid="19">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9">
                                            <p:txEl>
                                              <p:pRg st="2" end="2"/>
                                            </p:txEl>
                                          </p:spTgt>
                                        </p:tgtEl>
                                        <p:attrNameLst>
                                          <p:attrName>style.visibility</p:attrName>
                                        </p:attrNameLst>
                                      </p:cBhvr>
                                      <p:to>
                                        <p:strVal val="visible"/>
                                      </p:to>
                                    </p:set>
                                    <p:anim calcmode="lin" valueType="num">
                                      <p:cBhvr additive="base">
                                        <p:cTn id="13" dur="500" fill="hold"/>
                                        <p:tgtEl>
                                          <p:spTgt spid="19">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9">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9">
                                            <p:txEl>
                                              <p:pRg st="3" end="3"/>
                                            </p:txEl>
                                          </p:spTgt>
                                        </p:tgtEl>
                                        <p:attrNameLst>
                                          <p:attrName>style.visibility</p:attrName>
                                        </p:attrNameLst>
                                      </p:cBhvr>
                                      <p:to>
                                        <p:strVal val="visible"/>
                                      </p:to>
                                    </p:set>
                                    <p:anim calcmode="lin" valueType="num">
                                      <p:cBhvr additive="base">
                                        <p:cTn id="19" dur="500" fill="hold"/>
                                        <p:tgtEl>
                                          <p:spTgt spid="19">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9">
                                            <p:txEl>
                                              <p:pRg st="3" end="3"/>
                                            </p:txEl>
                                          </p:spTgt>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33"/>
                                        </p:tgtEl>
                                        <p:attrNameLst>
                                          <p:attrName>style.visibility</p:attrName>
                                        </p:attrNameLst>
                                      </p:cBhvr>
                                      <p:to>
                                        <p:strVal val="visible"/>
                                      </p:to>
                                    </p:set>
                                    <p:anim calcmode="lin" valueType="num">
                                      <p:cBhvr additive="base">
                                        <p:cTn id="23" dur="500" fill="hold"/>
                                        <p:tgtEl>
                                          <p:spTgt spid="33"/>
                                        </p:tgtEl>
                                        <p:attrNameLst>
                                          <p:attrName>ppt_x</p:attrName>
                                        </p:attrNameLst>
                                      </p:cBhvr>
                                      <p:tavLst>
                                        <p:tav tm="0">
                                          <p:val>
                                            <p:strVal val="#ppt_x"/>
                                          </p:val>
                                        </p:tav>
                                        <p:tav tm="100000">
                                          <p:val>
                                            <p:strVal val="#ppt_x"/>
                                          </p:val>
                                        </p:tav>
                                      </p:tavLst>
                                    </p:anim>
                                    <p:anim calcmode="lin" valueType="num">
                                      <p:cBhvr additive="base">
                                        <p:cTn id="24" dur="500" fill="hold"/>
                                        <p:tgtEl>
                                          <p:spTgt spid="33"/>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19">
                                            <p:txEl>
                                              <p:pRg st="4" end="4"/>
                                            </p:txEl>
                                          </p:spTgt>
                                        </p:tgtEl>
                                        <p:attrNameLst>
                                          <p:attrName>style.visibility</p:attrName>
                                        </p:attrNameLst>
                                      </p:cBhvr>
                                      <p:to>
                                        <p:strVal val="visible"/>
                                      </p:to>
                                    </p:set>
                                    <p:anim calcmode="lin" valueType="num">
                                      <p:cBhvr additive="base">
                                        <p:cTn id="29" dur="500" fill="hold"/>
                                        <p:tgtEl>
                                          <p:spTgt spid="19">
                                            <p:txEl>
                                              <p:pRg st="4" end="4"/>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19">
                                            <p:txEl>
                                              <p:pRg st="4" end="4"/>
                                            </p:txEl>
                                          </p:spTgt>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34"/>
                                        </p:tgtEl>
                                        <p:attrNameLst>
                                          <p:attrName>style.visibility</p:attrName>
                                        </p:attrNameLst>
                                      </p:cBhvr>
                                      <p:to>
                                        <p:strVal val="visible"/>
                                      </p:to>
                                    </p:set>
                                    <p:anim calcmode="lin" valueType="num">
                                      <p:cBhvr additive="base">
                                        <p:cTn id="33" dur="500" fill="hold"/>
                                        <p:tgtEl>
                                          <p:spTgt spid="34"/>
                                        </p:tgtEl>
                                        <p:attrNameLst>
                                          <p:attrName>ppt_x</p:attrName>
                                        </p:attrNameLst>
                                      </p:cBhvr>
                                      <p:tavLst>
                                        <p:tav tm="0">
                                          <p:val>
                                            <p:strVal val="#ppt_x"/>
                                          </p:val>
                                        </p:tav>
                                        <p:tav tm="100000">
                                          <p:val>
                                            <p:strVal val="#ppt_x"/>
                                          </p:val>
                                        </p:tav>
                                      </p:tavLst>
                                    </p:anim>
                                    <p:anim calcmode="lin" valueType="num">
                                      <p:cBhvr additive="base">
                                        <p:cTn id="34" dur="500" fill="hold"/>
                                        <p:tgtEl>
                                          <p:spTgt spid="3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4914" name="Group 28"/>
          <p:cNvGrpSpPr>
            <a:grpSpLocks/>
          </p:cNvGrpSpPr>
          <p:nvPr/>
        </p:nvGrpSpPr>
        <p:grpSpPr bwMode="auto">
          <a:xfrm>
            <a:off x="4953000" y="838200"/>
            <a:ext cx="4114800" cy="5918200"/>
            <a:chOff x="4953000" y="838200"/>
            <a:chExt cx="4114800" cy="5918201"/>
          </a:xfrm>
        </p:grpSpPr>
        <p:grpSp>
          <p:nvGrpSpPr>
            <p:cNvPr id="294934" name="Group 2"/>
            <p:cNvGrpSpPr>
              <a:grpSpLocks/>
            </p:cNvGrpSpPr>
            <p:nvPr/>
          </p:nvGrpSpPr>
          <p:grpSpPr bwMode="auto">
            <a:xfrm>
              <a:off x="4953000" y="838200"/>
              <a:ext cx="4114800" cy="5918201"/>
              <a:chOff x="2400" y="528"/>
              <a:chExt cx="3312" cy="3728"/>
            </a:xfrm>
          </p:grpSpPr>
          <p:sp>
            <p:nvSpPr>
              <p:cNvPr id="1305603" name="Oval 3"/>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algn="ctr" eaLnBrk="0" hangingPunct="0">
                  <a:defRPr/>
                </a:pPr>
                <a:endParaRPr lang="en-CA">
                  <a:effectLst>
                    <a:outerShdw blurRad="38100" dist="38100" dir="2700000" algn="tl">
                      <a:srgbClr val="000000">
                        <a:alpha val="43137"/>
                      </a:srgbClr>
                    </a:outerShdw>
                  </a:effectLst>
                  <a:cs typeface="+mn-cs"/>
                </a:endParaRPr>
              </a:p>
            </p:txBody>
          </p:sp>
          <p:sp>
            <p:nvSpPr>
              <p:cNvPr id="294942" name="Text Box 4"/>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FF5050"/>
                    </a:solidFill>
                    <a:latin typeface="Times New Roman" pitchFamily="18" charset="0"/>
                  </a:rPr>
                  <a:t>Computable</a:t>
                </a:r>
              </a:p>
            </p:txBody>
          </p:sp>
        </p:grpSp>
        <p:grpSp>
          <p:nvGrpSpPr>
            <p:cNvPr id="294935" name="Group 6"/>
            <p:cNvGrpSpPr>
              <a:grpSpLocks/>
            </p:cNvGrpSpPr>
            <p:nvPr/>
          </p:nvGrpSpPr>
          <p:grpSpPr bwMode="auto">
            <a:xfrm>
              <a:off x="5000349" y="1830388"/>
              <a:ext cx="3902351" cy="4887913"/>
              <a:chOff x="2467" y="1153"/>
              <a:chExt cx="3141" cy="3079"/>
            </a:xfrm>
          </p:grpSpPr>
          <p:sp>
            <p:nvSpPr>
              <p:cNvPr id="1305607" name="Oval 7"/>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algn="ctr" eaLnBrk="0" hangingPunct="0">
                  <a:defRPr/>
                </a:pPr>
                <a:endParaRPr lang="en-CA">
                  <a:effectLst>
                    <a:outerShdw blurRad="38100" dist="38100" dir="2700000" algn="tl">
                      <a:srgbClr val="000000">
                        <a:alpha val="43137"/>
                      </a:srgbClr>
                    </a:outerShdw>
                  </a:effectLst>
                  <a:cs typeface="+mn-cs"/>
                </a:endParaRPr>
              </a:p>
            </p:txBody>
          </p:sp>
          <p:sp>
            <p:nvSpPr>
              <p:cNvPr id="294940" name="Text Box 8"/>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66FF33"/>
                    </a:solidFill>
                    <a:latin typeface="Times New Roman" pitchFamily="18" charset="0"/>
                  </a:rPr>
                  <a:t>Exp</a:t>
                </a:r>
              </a:p>
            </p:txBody>
          </p:sp>
        </p:grpSp>
        <p:grpSp>
          <p:nvGrpSpPr>
            <p:cNvPr id="294936" name="Group 9"/>
            <p:cNvGrpSpPr>
              <a:grpSpLocks/>
            </p:cNvGrpSpPr>
            <p:nvPr/>
          </p:nvGrpSpPr>
          <p:grpSpPr bwMode="auto">
            <a:xfrm>
              <a:off x="6040230" y="4370388"/>
              <a:ext cx="1789043" cy="2386013"/>
              <a:chOff x="3304" y="2753"/>
              <a:chExt cx="1440" cy="1503"/>
            </a:xfrm>
          </p:grpSpPr>
          <p:sp>
            <p:nvSpPr>
              <p:cNvPr id="294937" name="Oval 10"/>
              <p:cNvSpPr>
                <a:spLocks noChangeArrowheads="1"/>
              </p:cNvSpPr>
              <p:nvPr/>
            </p:nvSpPr>
            <p:spPr bwMode="auto">
              <a:xfrm>
                <a:off x="3304" y="2816"/>
                <a:ext cx="1440" cy="144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94938" name="Text Box 11"/>
              <p:cNvSpPr txBox="1">
                <a:spLocks noChangeArrowheads="1"/>
              </p:cNvSpPr>
              <p:nvPr/>
            </p:nvSpPr>
            <p:spPr bwMode="auto">
              <a:xfrm>
                <a:off x="3648" y="2753"/>
                <a:ext cx="75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CC99FF"/>
                    </a:solidFill>
                    <a:latin typeface="Times New Roman" pitchFamily="18" charset="0"/>
                  </a:rPr>
                  <a:t>Poly</a:t>
                </a:r>
              </a:p>
            </p:txBody>
          </p:sp>
        </p:grpSp>
      </p:grpSp>
      <p:sp>
        <p:nvSpPr>
          <p:cNvPr id="19" name="Rectangle 3"/>
          <p:cNvSpPr>
            <a:spLocks noChangeArrowheads="1"/>
          </p:cNvSpPr>
          <p:nvPr/>
        </p:nvSpPr>
        <p:spPr bwMode="auto">
          <a:xfrm>
            <a:off x="-215900" y="990600"/>
            <a:ext cx="5930900" cy="440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marL="342900" indent="-342900"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latin typeface="Times New Roman" pitchFamily="18" charset="0"/>
              </a:rPr>
              <a:t>A</a:t>
            </a:r>
            <a:r>
              <a:rPr lang="en-US" altLang="en-US" sz="2800">
                <a:solidFill>
                  <a:schemeClr val="tx2"/>
                </a:solidFill>
                <a:latin typeface="Times New Roman" pitchFamily="18" charset="0"/>
              </a:rPr>
              <a:t> complexity class </a:t>
            </a:r>
            <a:r>
              <a:rPr lang="en-US" altLang="en-US" sz="2800">
                <a:latin typeface="Times New Roman" pitchFamily="18" charset="0"/>
              </a:rPr>
              <a:t>is </a:t>
            </a:r>
            <a:br>
              <a:rPr lang="en-US" altLang="en-US" sz="2800">
                <a:latin typeface="Times New Roman" pitchFamily="18" charset="0"/>
              </a:rPr>
            </a:br>
            <a:r>
              <a:rPr lang="en-US" altLang="en-US" sz="2800">
                <a:latin typeface="Times New Roman" pitchFamily="18" charset="0"/>
              </a:rPr>
              <a:t>a set of computational problems </a:t>
            </a:r>
            <a:br>
              <a:rPr lang="en-US" altLang="en-US" sz="2800">
                <a:latin typeface="Times New Roman" pitchFamily="18" charset="0"/>
              </a:rPr>
            </a:br>
            <a:r>
              <a:rPr lang="en-US" altLang="en-US" sz="2800">
                <a:latin typeface="Times New Roman" pitchFamily="18" charset="0"/>
              </a:rPr>
              <a:t>that have a similar difficulty in computing them.</a:t>
            </a:r>
          </a:p>
          <a:p>
            <a:pPr>
              <a:spcBef>
                <a:spcPct val="0"/>
              </a:spcBef>
            </a:pPr>
            <a:r>
              <a:rPr lang="en-US" altLang="en-US" sz="2800">
                <a:latin typeface="Times New Roman" pitchFamily="18" charset="0"/>
              </a:rPr>
              <a:t>A problem is </a:t>
            </a:r>
            <a:r>
              <a:rPr lang="en-US" altLang="en-US" sz="2800" i="1">
                <a:solidFill>
                  <a:srgbClr val="00FFFF"/>
                </a:solidFill>
                <a:latin typeface="Times New Roman" pitchFamily="18" charset="0"/>
              </a:rPr>
              <a:t>complete</a:t>
            </a:r>
            <a:r>
              <a:rPr lang="en-US" altLang="en-US" sz="2800">
                <a:latin typeface="Times New Roman" pitchFamily="18" charset="0"/>
              </a:rPr>
              <a:t> for a class </a:t>
            </a:r>
            <a:br>
              <a:rPr lang="en-US" altLang="en-US" sz="2800">
                <a:latin typeface="Times New Roman" pitchFamily="18" charset="0"/>
              </a:rPr>
            </a:br>
            <a:r>
              <a:rPr lang="en-US" altLang="en-US" sz="2800">
                <a:latin typeface="Times New Roman" pitchFamily="18" charset="0"/>
              </a:rPr>
              <a:t>if being able to solve this problem fast means that you can solve every problem in the class fast.</a:t>
            </a:r>
          </a:p>
          <a:p>
            <a:pPr>
              <a:spcBef>
                <a:spcPct val="0"/>
              </a:spcBef>
            </a:pPr>
            <a:r>
              <a:rPr lang="en-US" altLang="en-US" sz="2800">
                <a:latin typeface="Times New Roman" pitchFamily="18" charset="0"/>
              </a:rPr>
              <a:t>There are complete problems </a:t>
            </a:r>
            <a:br>
              <a:rPr lang="en-US" altLang="en-US" sz="2800">
                <a:latin typeface="Times New Roman" pitchFamily="18" charset="0"/>
              </a:rPr>
            </a:br>
            <a:r>
              <a:rPr lang="en-US" altLang="en-US" sz="2800">
                <a:latin typeface="Times New Roman" pitchFamily="18" charset="0"/>
              </a:rPr>
              <a:t>for every class.</a:t>
            </a:r>
          </a:p>
        </p:txBody>
      </p:sp>
      <p:sp>
        <p:nvSpPr>
          <p:cNvPr id="294916" name="Oval 10"/>
          <p:cNvSpPr>
            <a:spLocks noChangeArrowheads="1"/>
          </p:cNvSpPr>
          <p:nvPr/>
        </p:nvSpPr>
        <p:spPr bwMode="auto">
          <a:xfrm>
            <a:off x="6213475" y="4957763"/>
            <a:ext cx="1503363" cy="1789112"/>
          </a:xfrm>
          <a:prstGeom prst="ellipse">
            <a:avLst/>
          </a:prstGeom>
          <a:noFill/>
          <a:ln w="38100" cap="sq">
            <a:solidFill>
              <a:srgbClr val="FFC00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94917" name="Oval 10"/>
          <p:cNvSpPr>
            <a:spLocks noChangeArrowheads="1"/>
          </p:cNvSpPr>
          <p:nvPr/>
        </p:nvSpPr>
        <p:spPr bwMode="auto">
          <a:xfrm>
            <a:off x="6553200" y="5675313"/>
            <a:ext cx="863600" cy="1079500"/>
          </a:xfrm>
          <a:prstGeom prst="ellipse">
            <a:avLst/>
          </a:prstGeom>
          <a:noFill/>
          <a:ln w="38100" cap="sq">
            <a:solidFill>
              <a:srgbClr val="FFC00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94918" name="Oval 10"/>
          <p:cNvSpPr>
            <a:spLocks noChangeArrowheads="1"/>
          </p:cNvSpPr>
          <p:nvPr/>
        </p:nvSpPr>
        <p:spPr bwMode="auto">
          <a:xfrm>
            <a:off x="6415088" y="5324475"/>
            <a:ext cx="1084262" cy="1441450"/>
          </a:xfrm>
          <a:prstGeom prst="ellipse">
            <a:avLst/>
          </a:prstGeom>
          <a:noFill/>
          <a:ln w="38100" cap="sq">
            <a:solidFill>
              <a:srgbClr val="FFC00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94919" name="Oval 10"/>
          <p:cNvSpPr>
            <a:spLocks noChangeArrowheads="1"/>
          </p:cNvSpPr>
          <p:nvPr/>
        </p:nvSpPr>
        <p:spPr bwMode="auto">
          <a:xfrm>
            <a:off x="6678613" y="6010275"/>
            <a:ext cx="609600" cy="736600"/>
          </a:xfrm>
          <a:prstGeom prst="ellipse">
            <a:avLst/>
          </a:prstGeom>
          <a:noFill/>
          <a:ln w="38100" cap="sq">
            <a:solidFill>
              <a:srgbClr val="FFC00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94920" name="Oval 10"/>
          <p:cNvSpPr>
            <a:spLocks noChangeArrowheads="1"/>
          </p:cNvSpPr>
          <p:nvPr/>
        </p:nvSpPr>
        <p:spPr bwMode="auto">
          <a:xfrm>
            <a:off x="6792913" y="6215063"/>
            <a:ext cx="360362" cy="539750"/>
          </a:xfrm>
          <a:prstGeom prst="ellipse">
            <a:avLst/>
          </a:prstGeom>
          <a:noFill/>
          <a:ln w="38100" cap="sq">
            <a:solidFill>
              <a:srgbClr val="FFC00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94921" name="Oval 10"/>
          <p:cNvSpPr>
            <a:spLocks noChangeArrowheads="1"/>
          </p:cNvSpPr>
          <p:nvPr/>
        </p:nvSpPr>
        <p:spPr bwMode="auto">
          <a:xfrm>
            <a:off x="6858000" y="6376988"/>
            <a:ext cx="246063" cy="360362"/>
          </a:xfrm>
          <a:prstGeom prst="ellipse">
            <a:avLst/>
          </a:prstGeom>
          <a:noFill/>
          <a:ln w="38100" cap="sq">
            <a:solidFill>
              <a:srgbClr val="FFC00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8" name="Rectangle 15"/>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200" b="1">
                <a:solidFill>
                  <a:schemeClr val="tx2"/>
                </a:solidFill>
                <a:effectLst>
                  <a:outerShdw blurRad="38100" dist="38100" dir="2700000" algn="tl">
                    <a:srgbClr val="000000"/>
                  </a:outerShdw>
                </a:effectLst>
                <a:cs typeface="Times New Roman" pitchFamily="18" charset="0"/>
              </a:rPr>
              <a:t>Complexity </a:t>
            </a:r>
            <a:r>
              <a:rPr lang="en-US" sz="3200" b="1" dirty="0">
                <a:solidFill>
                  <a:schemeClr val="tx2"/>
                </a:solidFill>
                <a:effectLst>
                  <a:outerShdw blurRad="38100" dist="38100" dir="2700000" algn="tl">
                    <a:srgbClr val="000000"/>
                  </a:outerShdw>
                </a:effectLst>
                <a:cs typeface="Times New Roman" pitchFamily="18" charset="0"/>
              </a:rPr>
              <a:t>Classes</a:t>
            </a:r>
          </a:p>
        </p:txBody>
      </p:sp>
      <p:sp>
        <p:nvSpPr>
          <p:cNvPr id="294923" name="Oval 10"/>
          <p:cNvSpPr>
            <a:spLocks noChangeArrowheads="1"/>
          </p:cNvSpPr>
          <p:nvPr/>
        </p:nvSpPr>
        <p:spPr bwMode="auto">
          <a:xfrm>
            <a:off x="4703763" y="301625"/>
            <a:ext cx="4516437" cy="6480175"/>
          </a:xfrm>
          <a:prstGeom prst="ellipse">
            <a:avLst/>
          </a:prstGeom>
          <a:noFill/>
          <a:ln w="38100" cap="sq">
            <a:solidFill>
              <a:srgbClr val="FFC00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
        <p:nvSpPr>
          <p:cNvPr id="294924" name="Oval 10"/>
          <p:cNvSpPr>
            <a:spLocks noChangeArrowheads="1"/>
          </p:cNvSpPr>
          <p:nvPr/>
        </p:nvSpPr>
        <p:spPr bwMode="auto">
          <a:xfrm>
            <a:off x="4419600" y="-417513"/>
            <a:ext cx="4973638" cy="7199313"/>
          </a:xfrm>
          <a:prstGeom prst="ellipse">
            <a:avLst/>
          </a:prstGeom>
          <a:noFill/>
          <a:ln w="38100" cap="sq">
            <a:solidFill>
              <a:srgbClr val="FFC00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nvGrpSpPr>
          <p:cNvPr id="6" name="Group 30"/>
          <p:cNvGrpSpPr>
            <a:grpSpLocks/>
          </p:cNvGrpSpPr>
          <p:nvPr/>
        </p:nvGrpSpPr>
        <p:grpSpPr bwMode="auto">
          <a:xfrm>
            <a:off x="5149850" y="4113213"/>
            <a:ext cx="1492250" cy="727075"/>
            <a:chOff x="2400" y="2254"/>
            <a:chExt cx="1553" cy="405"/>
          </a:xfrm>
        </p:grpSpPr>
        <p:sp>
          <p:nvSpPr>
            <p:cNvPr id="294932" name="Freeform 31"/>
            <p:cNvSpPr>
              <a:spLocks/>
            </p:cNvSpPr>
            <p:nvPr/>
          </p:nvSpPr>
          <p:spPr bwMode="auto">
            <a:xfrm>
              <a:off x="2479" y="2254"/>
              <a:ext cx="1428" cy="405"/>
            </a:xfrm>
            <a:custGeom>
              <a:avLst/>
              <a:gdLst>
                <a:gd name="T0" fmla="*/ 0 w 1428"/>
                <a:gd name="T1" fmla="*/ 342 h 405"/>
                <a:gd name="T2" fmla="*/ 852 w 1428"/>
                <a:gd name="T3" fmla="*/ 348 h 405"/>
                <a:gd name="T4" fmla="*/ 1428 w 1428"/>
                <a:gd name="T5" fmla="*/ 0 h 405"/>
                <a:gd name="T6" fmla="*/ 0 60000 65536"/>
                <a:gd name="T7" fmla="*/ 0 60000 65536"/>
                <a:gd name="T8" fmla="*/ 0 60000 65536"/>
                <a:gd name="T9" fmla="*/ 0 w 1428"/>
                <a:gd name="T10" fmla="*/ 0 h 405"/>
                <a:gd name="T11" fmla="*/ 1428 w 1428"/>
                <a:gd name="T12" fmla="*/ 405 h 405"/>
              </a:gdLst>
              <a:ahLst/>
              <a:cxnLst>
                <a:cxn ang="T6">
                  <a:pos x="T0" y="T1"/>
                </a:cxn>
                <a:cxn ang="T7">
                  <a:pos x="T2" y="T3"/>
                </a:cxn>
                <a:cxn ang="T8">
                  <a:pos x="T4" y="T5"/>
                </a:cxn>
              </a:cxnLst>
              <a:rect l="T9" t="T10" r="T11" b="T12"/>
              <a:pathLst>
                <a:path w="1428" h="405">
                  <a:moveTo>
                    <a:pt x="0" y="342"/>
                  </a:moveTo>
                  <a:cubicBezTo>
                    <a:pt x="142" y="344"/>
                    <a:pt x="614" y="405"/>
                    <a:pt x="852" y="348"/>
                  </a:cubicBezTo>
                  <a:cubicBezTo>
                    <a:pt x="1103" y="294"/>
                    <a:pt x="1308" y="72"/>
                    <a:pt x="1428" y="0"/>
                  </a:cubicBezTo>
                </a:path>
              </a:pathLst>
            </a:custGeom>
            <a:noFill/>
            <a:ln w="38100" cap="sq" cmpd="sng">
              <a:solidFill>
                <a:srgbClr val="00FFFF"/>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274320" rIns="274320">
              <a:spAutoFit/>
            </a:bodyPr>
            <a:lstStyle/>
            <a:p>
              <a:endParaRPr lang="en-US"/>
            </a:p>
          </p:txBody>
        </p:sp>
        <p:sp>
          <p:nvSpPr>
            <p:cNvPr id="294933" name="Text Box 32"/>
            <p:cNvSpPr txBox="1">
              <a:spLocks noChangeArrowheads="1"/>
            </p:cNvSpPr>
            <p:nvPr/>
          </p:nvSpPr>
          <p:spPr bwMode="auto">
            <a:xfrm>
              <a:off x="2400" y="2352"/>
              <a:ext cx="1553" cy="2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000">
                  <a:solidFill>
                    <a:srgbClr val="00FFFF"/>
                  </a:solidFill>
                  <a:latin typeface="Times New Roman" pitchFamily="18" charset="0"/>
                </a:rPr>
                <a:t>complete</a:t>
              </a:r>
            </a:p>
          </p:txBody>
        </p:sp>
      </p:grpSp>
      <p:grpSp>
        <p:nvGrpSpPr>
          <p:cNvPr id="294926" name="Group 47"/>
          <p:cNvGrpSpPr>
            <a:grpSpLocks/>
          </p:cNvGrpSpPr>
          <p:nvPr/>
        </p:nvGrpSpPr>
        <p:grpSpPr bwMode="auto">
          <a:xfrm>
            <a:off x="5018088" y="3590925"/>
            <a:ext cx="4002087" cy="2962275"/>
            <a:chOff x="5017933" y="3591580"/>
            <a:chExt cx="4002336" cy="2961620"/>
          </a:xfrm>
        </p:grpSpPr>
        <p:sp>
          <p:nvSpPr>
            <p:cNvPr id="294928" name="Oval 24"/>
            <p:cNvSpPr>
              <a:spLocks noChangeArrowheads="1"/>
            </p:cNvSpPr>
            <p:nvPr/>
          </p:nvSpPr>
          <p:spPr bwMode="auto">
            <a:xfrm rot="2528719">
              <a:off x="5017933" y="4208655"/>
              <a:ext cx="3083440" cy="2344545"/>
            </a:xfrm>
            <a:prstGeom prst="ellipse">
              <a:avLst/>
            </a:prstGeom>
            <a:noFill/>
            <a:ln w="38100" cap="sq">
              <a:solidFill>
                <a:srgbClr val="00FF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294929" name="Text Box 25"/>
            <p:cNvSpPr txBox="1">
              <a:spLocks noChangeArrowheads="1"/>
            </p:cNvSpPr>
            <p:nvPr/>
          </p:nvSpPr>
          <p:spPr bwMode="auto">
            <a:xfrm>
              <a:off x="5486400" y="3597734"/>
              <a:ext cx="737370" cy="4408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00FFFF"/>
                  </a:solidFill>
                  <a:latin typeface="Times New Roman" pitchFamily="18" charset="0"/>
                </a:rPr>
                <a:t>NP</a:t>
              </a:r>
            </a:p>
          </p:txBody>
        </p:sp>
        <p:sp>
          <p:nvSpPr>
            <p:cNvPr id="294930" name="Oval 24"/>
            <p:cNvSpPr>
              <a:spLocks noChangeArrowheads="1"/>
            </p:cNvSpPr>
            <p:nvPr/>
          </p:nvSpPr>
          <p:spPr bwMode="auto">
            <a:xfrm rot="19071281" flipH="1">
              <a:off x="5791200" y="4208655"/>
              <a:ext cx="3083440" cy="2344545"/>
            </a:xfrm>
            <a:prstGeom prst="ellipse">
              <a:avLst/>
            </a:prstGeom>
            <a:noFill/>
            <a:ln w="38100" cap="sq">
              <a:solidFill>
                <a:srgbClr val="00FF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294931" name="Text Box 25"/>
            <p:cNvSpPr txBox="1">
              <a:spLocks noChangeArrowheads="1"/>
            </p:cNvSpPr>
            <p:nvPr/>
          </p:nvSpPr>
          <p:spPr bwMode="auto">
            <a:xfrm flipH="1">
              <a:off x="7467600" y="3591580"/>
              <a:ext cx="155266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00FFFF"/>
                  </a:solidFill>
                  <a:latin typeface="Times New Roman" pitchFamily="18" charset="0"/>
                </a:rPr>
                <a:t>Co-NP</a:t>
              </a:r>
            </a:p>
          </p:txBody>
        </p:sp>
      </p:grpSp>
      <p:sp>
        <p:nvSpPr>
          <p:cNvPr id="294927" name="Oval 10"/>
          <p:cNvSpPr>
            <a:spLocks noChangeArrowheads="1"/>
          </p:cNvSpPr>
          <p:nvPr/>
        </p:nvSpPr>
        <p:spPr bwMode="auto">
          <a:xfrm>
            <a:off x="5114925" y="3124200"/>
            <a:ext cx="3598863" cy="3600450"/>
          </a:xfrm>
          <a:prstGeom prst="ellipse">
            <a:avLst/>
          </a:prstGeom>
          <a:noFill/>
          <a:ln w="38100" cap="sq">
            <a:solidFill>
              <a:srgbClr val="FFC000"/>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9">
                                            <p:txEl>
                                              <p:pRg st="1" end="1"/>
                                            </p:txEl>
                                          </p:spTgt>
                                        </p:tgtEl>
                                        <p:attrNameLst>
                                          <p:attrName>style.visibility</p:attrName>
                                        </p:attrNameLst>
                                      </p:cBhvr>
                                      <p:to>
                                        <p:strVal val="visible"/>
                                      </p:to>
                                    </p:set>
                                    <p:anim calcmode="lin" valueType="num">
                                      <p:cBhvr additive="base">
                                        <p:cTn id="7" dur="500" fill="hold"/>
                                        <p:tgtEl>
                                          <p:spTgt spid="19">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9">
                                            <p:txEl>
                                              <p:pRg st="1" end="1"/>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19">
                                            <p:txEl>
                                              <p:pRg st="2" end="2"/>
                                            </p:txEl>
                                          </p:spTgt>
                                        </p:tgtEl>
                                        <p:attrNameLst>
                                          <p:attrName>style.visibility</p:attrName>
                                        </p:attrNameLst>
                                      </p:cBhvr>
                                      <p:to>
                                        <p:strVal val="visible"/>
                                      </p:to>
                                    </p:set>
                                    <p:anim calcmode="lin" valueType="num">
                                      <p:cBhvr additive="base">
                                        <p:cTn id="17" dur="500" fill="hold"/>
                                        <p:tgtEl>
                                          <p:spTgt spid="19">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9">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Oval 3"/>
          <p:cNvSpPr>
            <a:spLocks noChangeArrowheads="1"/>
          </p:cNvSpPr>
          <p:nvPr/>
        </p:nvSpPr>
        <p:spPr bwMode="auto">
          <a:xfrm>
            <a:off x="5245100" y="4470400"/>
            <a:ext cx="2286000" cy="228600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a:latin typeface="Times New Roman" pitchFamily="18" charset="0"/>
            </a:endParaRPr>
          </a:p>
        </p:txBody>
      </p:sp>
      <p:grpSp>
        <p:nvGrpSpPr>
          <p:cNvPr id="295939" name="Group 4"/>
          <p:cNvGrpSpPr>
            <a:grpSpLocks/>
          </p:cNvGrpSpPr>
          <p:nvPr/>
        </p:nvGrpSpPr>
        <p:grpSpPr bwMode="auto">
          <a:xfrm>
            <a:off x="3810000" y="838200"/>
            <a:ext cx="5257800" cy="5918200"/>
            <a:chOff x="2400" y="528"/>
            <a:chExt cx="3312" cy="3728"/>
          </a:xfrm>
        </p:grpSpPr>
        <p:sp>
          <p:nvSpPr>
            <p:cNvPr id="295969" name="Oval 5"/>
            <p:cNvSpPr>
              <a:spLocks noChangeArrowheads="1"/>
            </p:cNvSpPr>
            <p:nvPr/>
          </p:nvSpPr>
          <p:spPr bwMode="auto">
            <a:xfrm>
              <a:off x="2400" y="528"/>
              <a:ext cx="3312" cy="3728"/>
            </a:xfrm>
            <a:prstGeom prst="ellipse">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295970" name="Text Box 6"/>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FF5050"/>
                  </a:solidFill>
                  <a:latin typeface="Times New Roman" pitchFamily="18" charset="0"/>
                </a:rPr>
                <a:t>Computable</a:t>
              </a:r>
            </a:p>
          </p:txBody>
        </p:sp>
      </p:grpSp>
      <p:grpSp>
        <p:nvGrpSpPr>
          <p:cNvPr id="295940" name="Group 7"/>
          <p:cNvGrpSpPr>
            <a:grpSpLocks/>
          </p:cNvGrpSpPr>
          <p:nvPr/>
        </p:nvGrpSpPr>
        <p:grpSpPr bwMode="auto">
          <a:xfrm>
            <a:off x="3916363" y="1830388"/>
            <a:ext cx="4986337" cy="4887912"/>
            <a:chOff x="2467" y="1153"/>
            <a:chExt cx="3141" cy="3079"/>
          </a:xfrm>
        </p:grpSpPr>
        <p:sp>
          <p:nvSpPr>
            <p:cNvPr id="295967" name="Oval 8"/>
            <p:cNvSpPr>
              <a:spLocks noChangeArrowheads="1"/>
            </p:cNvSpPr>
            <p:nvPr/>
          </p:nvSpPr>
          <p:spPr bwMode="auto">
            <a:xfrm>
              <a:off x="2467" y="1240"/>
              <a:ext cx="3141" cy="2992"/>
            </a:xfrm>
            <a:prstGeom prst="ellipse">
              <a:avLst/>
            </a:prstGeom>
            <a:noFill/>
            <a:ln w="38100" cap="sq">
              <a:solidFill>
                <a:srgbClr val="00FF00"/>
              </a:solidFill>
              <a:round/>
              <a:headEnd/>
              <a:tailEnd/>
            </a:ln>
            <a:extLst>
              <a:ext uri="{909E8E84-426E-40DD-AFC4-6F175D3DCCD1}">
                <a14:hiddenFill xmlns:a14="http://schemas.microsoft.com/office/drawing/2010/main">
                  <a:solidFill>
                    <a:srgbClr val="FFFFFF"/>
                  </a:solidFill>
                </a14:hiddenFill>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295968" name="Text Box 9"/>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66FF33"/>
                  </a:solidFill>
                  <a:latin typeface="Times New Roman" pitchFamily="18" charset="0"/>
                </a:rPr>
                <a:t>Exp</a:t>
              </a:r>
            </a:p>
          </p:txBody>
        </p:sp>
      </p:grpSp>
      <p:sp>
        <p:nvSpPr>
          <p:cNvPr id="295941" name="Text Box 10"/>
          <p:cNvSpPr txBox="1">
            <a:spLocks noChangeArrowheads="1"/>
          </p:cNvSpPr>
          <p:nvPr/>
        </p:nvSpPr>
        <p:spPr bwMode="auto">
          <a:xfrm>
            <a:off x="5791200" y="4370388"/>
            <a:ext cx="12017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CC99FF"/>
                </a:solidFill>
                <a:latin typeface="Times New Roman" pitchFamily="18" charset="0"/>
              </a:rPr>
              <a:t>Poly</a:t>
            </a:r>
          </a:p>
        </p:txBody>
      </p:sp>
      <p:grpSp>
        <p:nvGrpSpPr>
          <p:cNvPr id="295942" name="Group 14"/>
          <p:cNvGrpSpPr>
            <a:grpSpLocks/>
          </p:cNvGrpSpPr>
          <p:nvPr/>
        </p:nvGrpSpPr>
        <p:grpSpPr bwMode="auto">
          <a:xfrm>
            <a:off x="3657600" y="3087688"/>
            <a:ext cx="4202113" cy="3254375"/>
            <a:chOff x="2304" y="1945"/>
            <a:chExt cx="2647" cy="2050"/>
          </a:xfrm>
        </p:grpSpPr>
        <p:sp>
          <p:nvSpPr>
            <p:cNvPr id="295965" name="Oval 15"/>
            <p:cNvSpPr>
              <a:spLocks noChangeArrowheads="1"/>
            </p:cNvSpPr>
            <p:nvPr/>
          </p:nvSpPr>
          <p:spPr bwMode="auto">
            <a:xfrm rot="2528719">
              <a:off x="2304" y="2256"/>
              <a:ext cx="2647" cy="1739"/>
            </a:xfrm>
            <a:prstGeom prst="ellipse">
              <a:avLst/>
            </a:prstGeom>
            <a:noFill/>
            <a:ln w="38100" cap="sq">
              <a:solidFill>
                <a:srgbClr val="00FF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295966" name="Text Box 16"/>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00FFFF"/>
                  </a:solidFill>
                  <a:latin typeface="Times New Roman" pitchFamily="18" charset="0"/>
                </a:rPr>
                <a:t>NP</a:t>
              </a:r>
            </a:p>
          </p:txBody>
        </p:sp>
      </p:grpSp>
      <p:grpSp>
        <p:nvGrpSpPr>
          <p:cNvPr id="295943" name="Group 17"/>
          <p:cNvGrpSpPr>
            <a:grpSpLocks/>
          </p:cNvGrpSpPr>
          <p:nvPr/>
        </p:nvGrpSpPr>
        <p:grpSpPr bwMode="auto">
          <a:xfrm>
            <a:off x="3810000" y="3578225"/>
            <a:ext cx="2392363" cy="674688"/>
            <a:chOff x="2400" y="2254"/>
            <a:chExt cx="1507" cy="425"/>
          </a:xfrm>
        </p:grpSpPr>
        <p:sp>
          <p:nvSpPr>
            <p:cNvPr id="295963" name="Freeform 18"/>
            <p:cNvSpPr>
              <a:spLocks/>
            </p:cNvSpPr>
            <p:nvPr/>
          </p:nvSpPr>
          <p:spPr bwMode="auto">
            <a:xfrm>
              <a:off x="2479" y="2254"/>
              <a:ext cx="1428" cy="405"/>
            </a:xfrm>
            <a:custGeom>
              <a:avLst/>
              <a:gdLst>
                <a:gd name="T0" fmla="*/ 0 w 1428"/>
                <a:gd name="T1" fmla="*/ 342 h 405"/>
                <a:gd name="T2" fmla="*/ 852 w 1428"/>
                <a:gd name="T3" fmla="*/ 348 h 405"/>
                <a:gd name="T4" fmla="*/ 1428 w 1428"/>
                <a:gd name="T5" fmla="*/ 0 h 405"/>
                <a:gd name="T6" fmla="*/ 0 60000 65536"/>
                <a:gd name="T7" fmla="*/ 0 60000 65536"/>
                <a:gd name="T8" fmla="*/ 0 60000 65536"/>
                <a:gd name="T9" fmla="*/ 0 w 1428"/>
                <a:gd name="T10" fmla="*/ 0 h 405"/>
                <a:gd name="T11" fmla="*/ 1428 w 1428"/>
                <a:gd name="T12" fmla="*/ 405 h 405"/>
              </a:gdLst>
              <a:ahLst/>
              <a:cxnLst>
                <a:cxn ang="T6">
                  <a:pos x="T0" y="T1"/>
                </a:cxn>
                <a:cxn ang="T7">
                  <a:pos x="T2" y="T3"/>
                </a:cxn>
                <a:cxn ang="T8">
                  <a:pos x="T4" y="T5"/>
                </a:cxn>
              </a:cxnLst>
              <a:rect l="T9" t="T10" r="T11" b="T12"/>
              <a:pathLst>
                <a:path w="1428" h="405">
                  <a:moveTo>
                    <a:pt x="0" y="342"/>
                  </a:moveTo>
                  <a:cubicBezTo>
                    <a:pt x="142" y="344"/>
                    <a:pt x="614" y="405"/>
                    <a:pt x="852" y="348"/>
                  </a:cubicBezTo>
                  <a:cubicBezTo>
                    <a:pt x="1103" y="294"/>
                    <a:pt x="1308" y="72"/>
                    <a:pt x="1428" y="0"/>
                  </a:cubicBezTo>
                </a:path>
              </a:pathLst>
            </a:custGeom>
            <a:noFill/>
            <a:ln w="38100" cap="sq" cmpd="sng">
              <a:solidFill>
                <a:srgbClr val="00FFFF"/>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274320" rIns="274320">
              <a:spAutoFit/>
            </a:bodyPr>
            <a:lstStyle/>
            <a:p>
              <a:endParaRPr lang="en-US"/>
            </a:p>
          </p:txBody>
        </p:sp>
        <p:sp>
          <p:nvSpPr>
            <p:cNvPr id="295964" name="Text Box 19"/>
            <p:cNvSpPr txBox="1">
              <a:spLocks noChangeArrowheads="1"/>
            </p:cNvSpPr>
            <p:nvPr/>
          </p:nvSpPr>
          <p:spPr bwMode="auto">
            <a:xfrm>
              <a:off x="2400" y="2352"/>
              <a:ext cx="116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00FFFF"/>
                  </a:solidFill>
                  <a:latin typeface="Times New Roman" pitchFamily="18" charset="0"/>
                </a:rPr>
                <a:t>complete</a:t>
              </a:r>
            </a:p>
          </p:txBody>
        </p:sp>
      </p:grpSp>
      <p:sp>
        <p:nvSpPr>
          <p:cNvPr id="295944" name="Text Box 20"/>
          <p:cNvSpPr txBox="1">
            <a:spLocks noChangeArrowheads="1"/>
          </p:cNvSpPr>
          <p:nvPr/>
        </p:nvSpPr>
        <p:spPr bwMode="auto">
          <a:xfrm>
            <a:off x="5791200" y="5410200"/>
            <a:ext cx="119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a:latin typeface="Times New Roman" pitchFamily="18" charset="0"/>
              </a:rPr>
              <a:t>GCD</a:t>
            </a:r>
          </a:p>
        </p:txBody>
      </p:sp>
      <p:sp>
        <p:nvSpPr>
          <p:cNvPr id="295945" name="Text Box 22"/>
          <p:cNvSpPr txBox="1">
            <a:spLocks noChangeArrowheads="1"/>
          </p:cNvSpPr>
          <p:nvPr/>
        </p:nvSpPr>
        <p:spPr bwMode="auto">
          <a:xfrm>
            <a:off x="4319588" y="3441700"/>
            <a:ext cx="11255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a:latin typeface="Times New Roman" pitchFamily="18" charset="0"/>
              </a:rPr>
              <a:t>SAT</a:t>
            </a:r>
          </a:p>
        </p:txBody>
      </p:sp>
      <p:grpSp>
        <p:nvGrpSpPr>
          <p:cNvPr id="295946" name="Group 23"/>
          <p:cNvGrpSpPr>
            <a:grpSpLocks/>
          </p:cNvGrpSpPr>
          <p:nvPr/>
        </p:nvGrpSpPr>
        <p:grpSpPr bwMode="auto">
          <a:xfrm>
            <a:off x="4941888" y="3060700"/>
            <a:ext cx="4202112" cy="3263900"/>
            <a:chOff x="3113" y="1928"/>
            <a:chExt cx="2647" cy="2056"/>
          </a:xfrm>
        </p:grpSpPr>
        <p:grpSp>
          <p:nvGrpSpPr>
            <p:cNvPr id="295956" name="Group 24"/>
            <p:cNvGrpSpPr>
              <a:grpSpLocks/>
            </p:cNvGrpSpPr>
            <p:nvPr/>
          </p:nvGrpSpPr>
          <p:grpSpPr bwMode="auto">
            <a:xfrm>
              <a:off x="3113" y="1928"/>
              <a:ext cx="2647" cy="2056"/>
              <a:chOff x="3113" y="1928"/>
              <a:chExt cx="2647" cy="2056"/>
            </a:xfrm>
          </p:grpSpPr>
          <p:sp>
            <p:nvSpPr>
              <p:cNvPr id="295961" name="Oval 25"/>
              <p:cNvSpPr>
                <a:spLocks noChangeArrowheads="1"/>
              </p:cNvSpPr>
              <p:nvPr/>
            </p:nvSpPr>
            <p:spPr bwMode="auto">
              <a:xfrm rot="19071281" flipH="1">
                <a:off x="3113" y="2245"/>
                <a:ext cx="2647" cy="1739"/>
              </a:xfrm>
              <a:prstGeom prst="ellipse">
                <a:avLst/>
              </a:prstGeom>
              <a:noFill/>
              <a:ln w="38100" cap="sq">
                <a:solidFill>
                  <a:srgbClr val="00CC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800">
                  <a:latin typeface="Times New Roman" pitchFamily="18" charset="0"/>
                </a:endParaRPr>
              </a:p>
            </p:txBody>
          </p:sp>
          <p:sp>
            <p:nvSpPr>
              <p:cNvPr id="295962" name="Text Box 26"/>
              <p:cNvSpPr txBox="1">
                <a:spLocks noChangeArrowheads="1"/>
              </p:cNvSpPr>
              <p:nvPr/>
            </p:nvSpPr>
            <p:spPr bwMode="auto">
              <a:xfrm>
                <a:off x="4432" y="1928"/>
                <a:ext cx="89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6699FF"/>
                    </a:solidFill>
                    <a:latin typeface="Times New Roman" pitchFamily="18" charset="0"/>
                  </a:rPr>
                  <a:t>CoNP</a:t>
                </a:r>
              </a:p>
            </p:txBody>
          </p:sp>
        </p:grpSp>
        <p:grpSp>
          <p:nvGrpSpPr>
            <p:cNvPr id="295957" name="Group 27"/>
            <p:cNvGrpSpPr>
              <a:grpSpLocks/>
            </p:cNvGrpSpPr>
            <p:nvPr/>
          </p:nvGrpSpPr>
          <p:grpSpPr bwMode="auto">
            <a:xfrm>
              <a:off x="4141" y="2262"/>
              <a:ext cx="1571" cy="417"/>
              <a:chOff x="4141" y="2262"/>
              <a:chExt cx="1571" cy="417"/>
            </a:xfrm>
          </p:grpSpPr>
          <p:sp>
            <p:nvSpPr>
              <p:cNvPr id="295959" name="Freeform 28"/>
              <p:cNvSpPr>
                <a:spLocks/>
              </p:cNvSpPr>
              <p:nvPr/>
            </p:nvSpPr>
            <p:spPr bwMode="auto">
              <a:xfrm>
                <a:off x="4141" y="2262"/>
                <a:ext cx="1419" cy="385"/>
              </a:xfrm>
              <a:custGeom>
                <a:avLst/>
                <a:gdLst>
                  <a:gd name="T0" fmla="*/ 1419 w 1419"/>
                  <a:gd name="T1" fmla="*/ 334 h 385"/>
                  <a:gd name="T2" fmla="*/ 591 w 1419"/>
                  <a:gd name="T3" fmla="*/ 329 h 385"/>
                  <a:gd name="T4" fmla="*/ 0 w 1419"/>
                  <a:gd name="T5" fmla="*/ 0 h 385"/>
                  <a:gd name="T6" fmla="*/ 0 60000 65536"/>
                  <a:gd name="T7" fmla="*/ 0 60000 65536"/>
                  <a:gd name="T8" fmla="*/ 0 60000 65536"/>
                  <a:gd name="T9" fmla="*/ 0 w 1419"/>
                  <a:gd name="T10" fmla="*/ 0 h 385"/>
                  <a:gd name="T11" fmla="*/ 1419 w 1419"/>
                  <a:gd name="T12" fmla="*/ 385 h 385"/>
                </a:gdLst>
                <a:ahLst/>
                <a:cxnLst>
                  <a:cxn ang="T6">
                    <a:pos x="T0" y="T1"/>
                  </a:cxn>
                  <a:cxn ang="T7">
                    <a:pos x="T2" y="T3"/>
                  </a:cxn>
                  <a:cxn ang="T8">
                    <a:pos x="T4" y="T5"/>
                  </a:cxn>
                </a:cxnLst>
                <a:rect l="T9" t="T10" r="T11" b="T12"/>
                <a:pathLst>
                  <a:path w="1419" h="385">
                    <a:moveTo>
                      <a:pt x="1419" y="334"/>
                    </a:moveTo>
                    <a:cubicBezTo>
                      <a:pt x="1280" y="333"/>
                      <a:pt x="827" y="385"/>
                      <a:pt x="591" y="329"/>
                    </a:cubicBezTo>
                    <a:cubicBezTo>
                      <a:pt x="340" y="275"/>
                      <a:pt x="123" y="69"/>
                      <a:pt x="0" y="0"/>
                    </a:cubicBezTo>
                  </a:path>
                </a:pathLst>
              </a:custGeom>
              <a:noFill/>
              <a:ln w="38100" cap="sq" cmpd="sng">
                <a:solidFill>
                  <a:srgbClr val="00CCFF"/>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lIns="274320" rIns="274320">
                <a:spAutoFit/>
              </a:bodyPr>
              <a:lstStyle/>
              <a:p>
                <a:endParaRPr lang="en-US"/>
              </a:p>
            </p:txBody>
          </p:sp>
          <p:sp>
            <p:nvSpPr>
              <p:cNvPr id="295960" name="Text Box 29"/>
              <p:cNvSpPr txBox="1">
                <a:spLocks noChangeArrowheads="1"/>
              </p:cNvSpPr>
              <p:nvPr/>
            </p:nvSpPr>
            <p:spPr bwMode="auto">
              <a:xfrm>
                <a:off x="4547" y="2352"/>
                <a:ext cx="1165"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rgbClr val="6699FF"/>
                    </a:solidFill>
                    <a:latin typeface="Times New Roman" pitchFamily="18" charset="0"/>
                  </a:rPr>
                  <a:t>complete</a:t>
                </a:r>
              </a:p>
            </p:txBody>
          </p:sp>
        </p:grpSp>
        <p:sp>
          <p:nvSpPr>
            <p:cNvPr id="295958" name="Text Box 30"/>
            <p:cNvSpPr txBox="1">
              <a:spLocks noChangeArrowheads="1"/>
            </p:cNvSpPr>
            <p:nvPr/>
          </p:nvSpPr>
          <p:spPr bwMode="auto">
            <a:xfrm>
              <a:off x="4424" y="2176"/>
              <a:ext cx="100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a:latin typeface="Times New Roman" pitchFamily="18" charset="0"/>
                </a:rPr>
                <a:t>not SAT</a:t>
              </a:r>
            </a:p>
          </p:txBody>
        </p:sp>
      </p:grpSp>
      <p:sp>
        <p:nvSpPr>
          <p:cNvPr id="295947" name="Text Box 32"/>
          <p:cNvSpPr txBox="1">
            <a:spLocks noChangeArrowheads="1"/>
          </p:cNvSpPr>
          <p:nvPr/>
        </p:nvSpPr>
        <p:spPr bwMode="auto">
          <a:xfrm>
            <a:off x="4356100" y="617538"/>
            <a:ext cx="1462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a:latin typeface="Times New Roman" pitchFamily="18" charset="0"/>
              </a:rPr>
              <a:t>Halting</a:t>
            </a:r>
          </a:p>
        </p:txBody>
      </p:sp>
      <p:sp>
        <p:nvSpPr>
          <p:cNvPr id="295948" name="Text Box 33"/>
          <p:cNvSpPr txBox="1">
            <a:spLocks noChangeArrowheads="1"/>
          </p:cNvSpPr>
          <p:nvPr/>
        </p:nvSpPr>
        <p:spPr bwMode="auto">
          <a:xfrm>
            <a:off x="5727700" y="2514600"/>
            <a:ext cx="13954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a:latin typeface="Times New Roman" pitchFamily="18" charset="0"/>
              </a:rPr>
              <a:t>Games</a:t>
            </a:r>
          </a:p>
        </p:txBody>
      </p:sp>
      <p:grpSp>
        <p:nvGrpSpPr>
          <p:cNvPr id="295949" name="Group 21"/>
          <p:cNvGrpSpPr>
            <a:grpSpLocks/>
          </p:cNvGrpSpPr>
          <p:nvPr/>
        </p:nvGrpSpPr>
        <p:grpSpPr bwMode="auto">
          <a:xfrm>
            <a:off x="3892550" y="355600"/>
            <a:ext cx="5715000" cy="6534150"/>
            <a:chOff x="3901686" y="355767"/>
            <a:chExt cx="5715000" cy="6534296"/>
          </a:xfrm>
        </p:grpSpPr>
        <p:sp>
          <p:nvSpPr>
            <p:cNvPr id="35" name="Oval 3"/>
            <p:cNvSpPr>
              <a:spLocks noChangeArrowheads="1"/>
            </p:cNvSpPr>
            <p:nvPr/>
          </p:nvSpPr>
          <p:spPr bwMode="auto">
            <a:xfrm rot="1873939">
              <a:off x="3901686" y="362117"/>
              <a:ext cx="5715000" cy="6527946"/>
            </a:xfrm>
            <a:prstGeom prst="ellipse">
              <a:avLst/>
            </a:prstGeom>
            <a:noFill/>
            <a:ln w="38100" cap="sq">
              <a:solidFill>
                <a:srgbClr val="FF00FF"/>
              </a:solidFill>
              <a:round/>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6" name="Rectangle 35"/>
            <p:cNvSpPr/>
            <p:nvPr/>
          </p:nvSpPr>
          <p:spPr>
            <a:xfrm>
              <a:off x="7081449" y="355767"/>
              <a:ext cx="2214562" cy="523887"/>
            </a:xfrm>
            <a:prstGeom prst="rect">
              <a:avLst/>
            </a:prstGeom>
          </p:spPr>
          <p:txBody>
            <a:bodyPr wrap="none">
              <a:spAutoFit/>
            </a:bodyPr>
            <a:lstStyle/>
            <a:p>
              <a:pPr eaLnBrk="0" hangingPunct="0">
                <a:defRPr/>
              </a:pPr>
              <a:r>
                <a:rPr lang="en-US">
                  <a:solidFill>
                    <a:srgbClr val="FF00FF"/>
                  </a:solidFill>
                  <a:cs typeface="Times New Roman" pitchFamily="18" charset="0"/>
                </a:rPr>
                <a:t>CoAcceptable</a:t>
              </a:r>
              <a:endParaRPr lang="en-CA" dirty="0">
                <a:solidFill>
                  <a:srgbClr val="FF00FF"/>
                </a:solidFill>
                <a:effectLst>
                  <a:outerShdw blurRad="38100" dist="38100" dir="2700000" algn="tl">
                    <a:srgbClr val="000000">
                      <a:alpha val="43137"/>
                    </a:srgbClr>
                  </a:outerShdw>
                </a:effectLst>
                <a:cs typeface="+mn-cs"/>
              </a:endParaRPr>
            </a:p>
          </p:txBody>
        </p:sp>
      </p:grpSp>
      <p:grpSp>
        <p:nvGrpSpPr>
          <p:cNvPr id="295950" name="Group 21"/>
          <p:cNvGrpSpPr>
            <a:grpSpLocks/>
          </p:cNvGrpSpPr>
          <p:nvPr/>
        </p:nvGrpSpPr>
        <p:grpSpPr bwMode="auto">
          <a:xfrm flipH="1">
            <a:off x="3267075" y="290513"/>
            <a:ext cx="5715000" cy="6589712"/>
            <a:chOff x="3901686" y="300057"/>
            <a:chExt cx="5715000" cy="6590006"/>
          </a:xfrm>
        </p:grpSpPr>
        <p:sp>
          <p:nvSpPr>
            <p:cNvPr id="39" name="Oval 3"/>
            <p:cNvSpPr>
              <a:spLocks noChangeArrowheads="1"/>
            </p:cNvSpPr>
            <p:nvPr/>
          </p:nvSpPr>
          <p:spPr bwMode="auto">
            <a:xfrm rot="1873939">
              <a:off x="3901686" y="361972"/>
              <a:ext cx="5715000" cy="6528091"/>
            </a:xfrm>
            <a:prstGeom prst="ellipse">
              <a:avLst/>
            </a:prstGeom>
            <a:noFill/>
            <a:ln w="38100" cap="sq">
              <a:solidFill>
                <a:srgbClr val="FF00FF"/>
              </a:solidFill>
              <a:round/>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40" name="Rectangle 39"/>
            <p:cNvSpPr/>
            <p:nvPr/>
          </p:nvSpPr>
          <p:spPr>
            <a:xfrm>
              <a:off x="7271948" y="300057"/>
              <a:ext cx="1795463" cy="523898"/>
            </a:xfrm>
            <a:prstGeom prst="rect">
              <a:avLst/>
            </a:prstGeom>
          </p:spPr>
          <p:txBody>
            <a:bodyPr wrap="none">
              <a:spAutoFit/>
            </a:bodyPr>
            <a:lstStyle/>
            <a:p>
              <a:pPr eaLnBrk="0" hangingPunct="0">
                <a:defRPr/>
              </a:pPr>
              <a:r>
                <a:rPr lang="en-US">
                  <a:solidFill>
                    <a:srgbClr val="FF00FF"/>
                  </a:solidFill>
                  <a:cs typeface="Times New Roman" pitchFamily="18" charset="0"/>
                </a:rPr>
                <a:t>Acceptable</a:t>
              </a:r>
              <a:endParaRPr lang="en-CA" dirty="0">
                <a:solidFill>
                  <a:srgbClr val="FF00FF"/>
                </a:solidFill>
                <a:effectLst>
                  <a:outerShdw blurRad="38100" dist="38100" dir="2700000" algn="tl">
                    <a:srgbClr val="000000">
                      <a:alpha val="43137"/>
                    </a:srgbClr>
                  </a:outerShdw>
                </a:effectLst>
                <a:cs typeface="+mn-cs"/>
              </a:endParaRPr>
            </a:p>
          </p:txBody>
        </p:sp>
      </p:grpSp>
      <p:sp>
        <p:nvSpPr>
          <p:cNvPr id="41" name="Rectangle 9"/>
          <p:cNvSpPr>
            <a:spLocks noChangeArrowheads="1"/>
          </p:cNvSpPr>
          <p:nvPr/>
        </p:nvSpPr>
        <p:spPr bwMode="auto">
          <a:xfrm>
            <a:off x="5334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Non-Deterministic </a:t>
            </a:r>
            <a:r>
              <a:rPr lang="en-US" sz="3600" b="1" dirty="0">
                <a:solidFill>
                  <a:schemeClr val="tx2"/>
                </a:solidFill>
                <a:effectLst>
                  <a:outerShdw blurRad="38100" dist="38100" dir="2700000" algn="tl">
                    <a:srgbClr val="000000"/>
                  </a:outerShdw>
                </a:effectLst>
                <a:latin typeface="Arial Rounded MT Bold" pitchFamily="34" charset="0"/>
                <a:cs typeface="+mn-cs"/>
              </a:rPr>
              <a:t>Machines</a:t>
            </a:r>
          </a:p>
        </p:txBody>
      </p:sp>
    </p:spTree>
  </p:cSld>
  <p:clrMapOvr>
    <a:masterClrMapping/>
  </p:clrMapOvr>
  <p:timing>
    <p:tnLst>
      <p:par>
        <p:cTn id="1" dur="indefinite" restart="never" nodeType="tmRoot"/>
      </p:par>
    </p:tn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5491" name="Rectangle 3"/>
          <p:cNvSpPr>
            <a:spLocks noGrp="1" noChangeArrowheads="1"/>
          </p:cNvSpPr>
          <p:nvPr>
            <p:ph type="subTitle" idx="1"/>
          </p:nvPr>
        </p:nvSpPr>
        <p:spPr>
          <a:xfrm>
            <a:off x="1271588" y="6019800"/>
            <a:ext cx="6400800" cy="1752600"/>
          </a:xfrm>
        </p:spPr>
        <p:txBody>
          <a:bodyPr/>
          <a:lstStyle/>
          <a:p>
            <a:pPr>
              <a:defRPr/>
            </a:pPr>
            <a:r>
              <a:rPr lang="en-US" sz="2400" b="1" dirty="0" smtClean="0">
                <a:solidFill>
                  <a:schemeClr val="tx2"/>
                </a:solidFill>
              </a:rPr>
              <a:t>Jeff Edmonds</a:t>
            </a:r>
          </a:p>
          <a:p>
            <a:pPr>
              <a:defRPr/>
            </a:pPr>
            <a:r>
              <a:rPr lang="en-US" sz="2400" b="1" smtClean="0">
                <a:solidFill>
                  <a:schemeClr val="tx2"/>
                </a:solidFill>
              </a:rPr>
              <a:t>York University</a:t>
            </a:r>
            <a:endParaRPr lang="en-US" sz="2400" dirty="0" smtClean="0">
              <a:solidFill>
                <a:schemeClr val="accent2"/>
              </a:solidFill>
            </a:endParaRPr>
          </a:p>
          <a:p>
            <a:pPr>
              <a:defRPr/>
            </a:pPr>
            <a:endParaRPr lang="en-US" dirty="0" smtClean="0">
              <a:solidFill>
                <a:schemeClr val="accent2"/>
              </a:solidFill>
            </a:endParaRPr>
          </a:p>
          <a:p>
            <a:pPr>
              <a:defRPr/>
            </a:pPr>
            <a:endParaRPr lang="en-US" dirty="0" smtClean="0"/>
          </a:p>
        </p:txBody>
      </p:sp>
      <p:graphicFrame>
        <p:nvGraphicFramePr>
          <p:cNvPr id="296963" name="Object 4"/>
          <p:cNvGraphicFramePr>
            <a:graphicFrameLocks noChangeAspect="1"/>
          </p:cNvGraphicFramePr>
          <p:nvPr/>
        </p:nvGraphicFramePr>
        <p:xfrm>
          <a:off x="4514850" y="3321050"/>
          <a:ext cx="112713" cy="214313"/>
        </p:xfrm>
        <a:graphic>
          <a:graphicData uri="http://schemas.openxmlformats.org/presentationml/2006/ole">
            <mc:AlternateContent xmlns:mc="http://schemas.openxmlformats.org/markup-compatibility/2006">
              <mc:Choice xmlns:v="urn:schemas-microsoft-com:vml" Requires="v">
                <p:oleObj spid="_x0000_s296970" name="Equation" r:id="rId3" imgW="114151" imgH="215619" progId="Equation.3">
                  <p:embed/>
                </p:oleObj>
              </mc:Choice>
              <mc:Fallback>
                <p:oleObj name="Equation" r:id="rId3" imgW="114151" imgH="215619" progId="Equation.3">
                  <p:embed/>
                  <p:pic>
                    <p:nvPicPr>
                      <p:cNvPr id="0" name="Object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14850" y="3321050"/>
                        <a:ext cx="112713" cy="2143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96964" name="Text Box 5"/>
          <p:cNvSpPr txBox="1">
            <a:spLocks noChangeArrowheads="1"/>
          </p:cNvSpPr>
          <p:nvPr/>
        </p:nvSpPr>
        <p:spPr bwMode="auto">
          <a:xfrm>
            <a:off x="7202488" y="6399213"/>
            <a:ext cx="22558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lIns="274301" tIns="45717" rIns="274301" bIns="45717"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b="1">
                <a:solidFill>
                  <a:schemeClr val="accent2"/>
                </a:solidFill>
              </a:rPr>
              <a:t>COSC 4111</a:t>
            </a:r>
            <a:endParaRPr lang="en-US" altLang="en-US" sz="2400">
              <a:solidFill>
                <a:schemeClr val="accent2"/>
              </a:solidFill>
              <a:latin typeface="Arial Rounded MT Bold" pitchFamily="34" charset="0"/>
            </a:endParaRPr>
          </a:p>
        </p:txBody>
      </p:sp>
      <p:sp>
        <p:nvSpPr>
          <p:cNvPr id="575494" name="Text Box 6"/>
          <p:cNvSpPr txBox="1">
            <a:spLocks noChangeArrowheads="1"/>
          </p:cNvSpPr>
          <p:nvPr/>
        </p:nvSpPr>
        <p:spPr bwMode="auto">
          <a:xfrm>
            <a:off x="0" y="6399213"/>
            <a:ext cx="1958975" cy="457200"/>
          </a:xfrm>
          <a:prstGeom prst="rect">
            <a:avLst/>
          </a:prstGeom>
          <a:noFill/>
          <a:ln w="38100">
            <a:noFill/>
            <a:miter lim="800000"/>
            <a:headEnd/>
            <a:tailEnd/>
          </a:ln>
          <a:effectLst/>
        </p:spPr>
        <p:txBody>
          <a:bodyPr lIns="274301" tIns="45717" rIns="274301" bIns="45717" anchor="ctr">
            <a:spAutoFit/>
          </a:bodyPr>
          <a:lstStyle/>
          <a:p>
            <a:pPr algn="ctr" eaLnBrk="0" hangingPunct="0">
              <a:defRPr/>
            </a:pPr>
            <a:r>
              <a:rPr lang="en-US" sz="2400" b="1">
                <a:solidFill>
                  <a:schemeClr val="accent2"/>
                </a:solidFill>
                <a:effectLst>
                  <a:outerShdw blurRad="38100" dist="38100" dir="2700000" algn="tl">
                    <a:srgbClr val="000000"/>
                  </a:outerShdw>
                </a:effectLst>
                <a:latin typeface="Comic Sans MS" pitchFamily="66" charset="0"/>
                <a:cs typeface="+mn-cs"/>
              </a:rPr>
              <a:t>Lecture</a:t>
            </a:r>
            <a:r>
              <a:rPr lang="en-US" sz="2400">
                <a:solidFill>
                  <a:schemeClr val="accent2"/>
                </a:solidFill>
                <a:effectLst>
                  <a:outerShdw blurRad="38100" dist="38100" dir="2700000" algn="tl">
                    <a:srgbClr val="000000"/>
                  </a:outerShdw>
                </a:effectLst>
                <a:latin typeface="Comic Sans MS" pitchFamily="66" charset="0"/>
                <a:cs typeface="+mn-cs"/>
              </a:rPr>
              <a:t> </a:t>
            </a:r>
            <a:r>
              <a:rPr lang="en-US" sz="2400" b="1" dirty="0">
                <a:solidFill>
                  <a:schemeClr val="accent2"/>
                </a:solidFill>
                <a:effectLst>
                  <a:outerShdw blurRad="38100" dist="38100" dir="2700000" algn="tl">
                    <a:srgbClr val="000000"/>
                  </a:outerShdw>
                </a:effectLst>
                <a:latin typeface="Comic Sans MS" pitchFamily="66" charset="0"/>
                <a:cs typeface="+mn-cs"/>
              </a:rPr>
              <a:t>2</a:t>
            </a:r>
            <a:endParaRPr lang="en-US" sz="2400" dirty="0">
              <a:solidFill>
                <a:schemeClr val="accent2"/>
              </a:solidFill>
              <a:effectLst>
                <a:outerShdw blurRad="38100" dist="38100" dir="2700000" algn="tl">
                  <a:srgbClr val="000000"/>
                </a:outerShdw>
              </a:effectLst>
              <a:latin typeface="Comic Sans MS" pitchFamily="66" charset="0"/>
              <a:cs typeface="+mn-cs"/>
            </a:endParaRPr>
          </a:p>
        </p:txBody>
      </p:sp>
      <p:sp>
        <p:nvSpPr>
          <p:cNvPr id="296966" name="WordArt 7"/>
          <p:cNvSpPr>
            <a:spLocks noChangeArrowheads="1" noChangeShapeType="1" noTextEdit="1"/>
          </p:cNvSpPr>
          <p:nvPr/>
        </p:nvSpPr>
        <p:spPr bwMode="auto">
          <a:xfrm>
            <a:off x="457200" y="685800"/>
            <a:ext cx="8305800" cy="533400"/>
          </a:xfrm>
          <a:prstGeom prst="rect">
            <a:avLst/>
          </a:prstGeom>
        </p:spPr>
        <p:txBody>
          <a:bodyPr wrap="none" fromWordArt="1">
            <a:prstTxWarp prst="textPlain">
              <a:avLst>
                <a:gd name="adj" fmla="val 50000"/>
              </a:avLst>
            </a:prstTxWarp>
          </a:bodyPr>
          <a:lstStyle/>
          <a:p>
            <a:pPr algn="ctr"/>
            <a:r>
              <a:rPr lang="en-US" sz="3600" kern="10">
                <a:ln w="6350">
                  <a:solidFill>
                    <a:schemeClr val="accent2"/>
                  </a:solidFill>
                  <a:round/>
                  <a:headEnd/>
                  <a:tailEnd/>
                </a:ln>
                <a:solidFill>
                  <a:schemeClr val="tx2"/>
                </a:solidFill>
                <a:effectLst>
                  <a:outerShdw dist="35921" dir="2700000" algn="ctr" rotWithShape="0">
                    <a:srgbClr val="808080"/>
                  </a:outerShdw>
                </a:effectLst>
                <a:latin typeface="Arial"/>
                <a:cs typeface="Arial"/>
              </a:rPr>
              <a:t>4111 Computability</a:t>
            </a:r>
          </a:p>
        </p:txBody>
      </p:sp>
      <p:sp>
        <p:nvSpPr>
          <p:cNvPr id="575502" name="Text Box 14"/>
          <p:cNvSpPr txBox="1">
            <a:spLocks noChangeArrowheads="1"/>
          </p:cNvSpPr>
          <p:nvPr/>
        </p:nvSpPr>
        <p:spPr bwMode="auto">
          <a:xfrm>
            <a:off x="-228600" y="1676400"/>
            <a:ext cx="6705600" cy="4362450"/>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hlinkClick r:id="rId5" action="ppaction://hlinksldjump"/>
              </a:rPr>
              <a:t>Computable</a:t>
            </a:r>
            <a:r>
              <a:rPr lang="en-US" baseline="-25000">
                <a:effectLst>
                  <a:outerShdw blurRad="38100" dist="38100" dir="2700000" algn="tl">
                    <a:srgbClr val="000000"/>
                  </a:outerShdw>
                </a:effectLst>
                <a:cs typeface="+mn-cs"/>
                <a:hlinkClick r:id="rId5" action="ppaction://hlinksldjump"/>
              </a:rPr>
              <a:t>Halting</a:t>
            </a:r>
            <a:endParaRPr lang="en-US" baseline="-25000" dirty="0">
              <a:effectLst>
                <a:outerShdw blurRad="38100" dist="38100" dir="2700000" algn="tl">
                  <a:srgbClr val="000000"/>
                </a:outerShdw>
              </a:effectLst>
              <a:cs typeface="+mn-cs"/>
            </a:endParaRPr>
          </a:p>
          <a:p>
            <a:pPr eaLnBrk="0" hangingPunct="0">
              <a:defRPr/>
            </a:pPr>
            <a:r>
              <a:rPr lang="en-US">
                <a:effectLst>
                  <a:outerShdw blurRad="38100" dist="38100" dir="2700000" algn="tl">
                    <a:srgbClr val="000000"/>
                  </a:outerShdw>
                </a:effectLst>
                <a:cs typeface="+mn-cs"/>
                <a:hlinkClick r:id="rId6" action="ppaction://hlinksldjump"/>
              </a:rPr>
              <a:t>Acceptable, Witness</a:t>
            </a:r>
            <a:r>
              <a:rPr lang="en-US" dirty="0">
                <a:effectLst>
                  <a:outerShdw blurRad="38100" dist="38100" dir="2700000" algn="tl">
                    <a:srgbClr val="000000"/>
                  </a:outerShdw>
                </a:effectLst>
                <a:cs typeface="+mn-cs"/>
                <a:hlinkClick r:id="rId6" action="ppaction://hlinksldjump"/>
              </a:rPr>
              <a:t>, Enumerable</a:t>
            </a:r>
            <a:endParaRPr lang="en-US" dirty="0">
              <a:effectLst>
                <a:outerShdw blurRad="38100" dist="38100" dir="2700000" algn="tl">
                  <a:srgbClr val="000000"/>
                </a:outerShdw>
              </a:effectLst>
              <a:cs typeface="+mn-cs"/>
            </a:endParaRPr>
          </a:p>
          <a:p>
            <a:pPr eaLnBrk="0" hangingPunct="0">
              <a:defRPr/>
            </a:pPr>
            <a:r>
              <a:rPr lang="en-US">
                <a:effectLst>
                  <a:outerShdw blurRad="38100" dist="38100" dir="2700000" algn="tl">
                    <a:srgbClr val="000000"/>
                  </a:outerShdw>
                </a:effectLst>
                <a:cs typeface="+mn-cs"/>
                <a:hlinkClick r:id="rId7" action="ppaction://hlinksldjump"/>
              </a:rPr>
              <a:t>Computable</a:t>
            </a:r>
            <a:endParaRPr lang="en-US" dirty="0">
              <a:effectLst>
                <a:outerShdw blurRad="38100" dist="38100" dir="2700000" algn="tl">
                  <a:srgbClr val="000000"/>
                </a:outerShdw>
              </a:effectLst>
              <a:cs typeface="+mn-cs"/>
            </a:endParaRPr>
          </a:p>
          <a:p>
            <a:pPr eaLnBrk="0" hangingPunct="0">
              <a:defRPr/>
            </a:pPr>
            <a:r>
              <a:rPr lang="en-US">
                <a:effectLst>
                  <a:outerShdw blurRad="38100" dist="38100" dir="2700000" algn="tl">
                    <a:srgbClr val="000000"/>
                  </a:outerShdw>
                </a:effectLst>
                <a:cs typeface="+mn-cs"/>
                <a:hlinkClick r:id="rId8" action="ppaction://hlinksldjump"/>
              </a:rPr>
              <a:t>Ackermann's Time</a:t>
            </a:r>
            <a:endParaRPr lang="en-US" dirty="0">
              <a:effectLst>
                <a:outerShdw blurRad="38100" dist="38100" dir="2700000" algn="tl">
                  <a:srgbClr val="000000"/>
                </a:outerShdw>
              </a:effectLst>
              <a:cs typeface="+mn-cs"/>
            </a:endParaRPr>
          </a:p>
          <a:p>
            <a:pPr eaLnBrk="0" hangingPunct="0">
              <a:defRPr/>
            </a:pPr>
            <a:r>
              <a:rPr lang="en-US">
                <a:effectLst>
                  <a:outerShdw blurRad="38100" dist="38100" dir="2700000" algn="tl">
                    <a:srgbClr val="000000"/>
                  </a:outerShdw>
                </a:effectLst>
                <a:cs typeface="+mn-cs"/>
                <a:hlinkClick r:id="rId9" action="ppaction://hlinksldjump"/>
              </a:rPr>
              <a:t>Double Exponential Time</a:t>
            </a:r>
            <a:endParaRPr lang="en-US" dirty="0">
              <a:effectLst>
                <a:outerShdw blurRad="38100" dist="38100" dir="2700000" algn="tl">
                  <a:srgbClr val="000000"/>
                </a:outerShdw>
              </a:effectLst>
              <a:cs typeface="+mn-cs"/>
            </a:endParaRPr>
          </a:p>
          <a:p>
            <a:pPr eaLnBrk="0" hangingPunct="0">
              <a:defRPr/>
            </a:pPr>
            <a:r>
              <a:rPr lang="en-US" dirty="0">
                <a:effectLst>
                  <a:outerShdw blurRad="38100" dist="38100" dir="2700000" algn="tl">
                    <a:srgbClr val="000000"/>
                  </a:outerShdw>
                </a:effectLst>
                <a:cs typeface="+mn-cs"/>
                <a:hlinkClick r:id="rId10" action="ppaction://hlinksldjump"/>
              </a:rPr>
              <a:t>E</a:t>
            </a:r>
            <a:r>
              <a:rPr lang="en-US">
                <a:effectLst>
                  <a:outerShdw blurRad="38100" dist="38100" dir="2700000" algn="tl">
                    <a:srgbClr val="000000"/>
                  </a:outerShdw>
                </a:effectLst>
                <a:cs typeface="+mn-cs"/>
                <a:hlinkClick r:id="rId10" action="ppaction://hlinksldjump"/>
              </a:rPr>
              <a:t>: Exponential Time</a:t>
            </a:r>
            <a:endParaRPr lang="en-US" dirty="0">
              <a:effectLst>
                <a:outerShdw blurRad="38100" dist="38100" dir="2700000" algn="tl">
                  <a:srgbClr val="000000"/>
                </a:outerShdw>
              </a:effectLst>
              <a:cs typeface="+mn-cs"/>
            </a:endParaRPr>
          </a:p>
          <a:p>
            <a:pPr eaLnBrk="0" hangingPunct="0">
              <a:defRPr/>
            </a:pPr>
            <a:r>
              <a:rPr lang="en-US" err="1">
                <a:effectLst>
                  <a:outerShdw blurRad="38100" dist="38100" dir="2700000" algn="tl">
                    <a:srgbClr val="000000"/>
                  </a:outerShdw>
                </a:effectLst>
                <a:cs typeface="+mn-cs"/>
                <a:hlinkClick r:id="rId11" action="ppaction://hlinksldjump"/>
              </a:rPr>
              <a:t>Exp</a:t>
            </a:r>
            <a:r>
              <a:rPr lang="en-US">
                <a:effectLst>
                  <a:outerShdw blurRad="38100" dist="38100" dir="2700000" algn="tl">
                    <a:srgbClr val="000000"/>
                  </a:outerShdw>
                </a:effectLst>
                <a:cs typeface="+mn-cs"/>
                <a:hlinkClick r:id="rId11" action="ppaction://hlinksldjump"/>
              </a:rPr>
              <a:t> Time</a:t>
            </a:r>
            <a:endParaRPr lang="en-US" dirty="0">
              <a:effectLst>
                <a:outerShdw blurRad="38100" dist="38100" dir="2700000" algn="tl">
                  <a:srgbClr val="000000"/>
                </a:outerShdw>
              </a:effectLst>
              <a:cs typeface="+mn-cs"/>
            </a:endParaRPr>
          </a:p>
          <a:p>
            <a:pPr eaLnBrk="0" hangingPunct="0">
              <a:defRPr/>
            </a:pPr>
            <a:r>
              <a:rPr lang="en-US" dirty="0" err="1">
                <a:effectLst>
                  <a:outerShdw blurRad="38100" dist="38100" dir="2700000" algn="tl">
                    <a:srgbClr val="000000"/>
                  </a:outerShdw>
                </a:effectLst>
                <a:cs typeface="+mn-cs"/>
                <a:hlinkClick r:id="rId12" action="ppaction://hlinksldjump"/>
              </a:rPr>
              <a:t>PSpace</a:t>
            </a:r>
            <a:endParaRPr lang="en-US" dirty="0">
              <a:effectLst>
                <a:outerShdw blurRad="38100" dist="38100" dir="2700000" algn="tl">
                  <a:srgbClr val="000000"/>
                </a:outerShdw>
              </a:effectLst>
              <a:cs typeface="+mn-cs"/>
            </a:endParaRPr>
          </a:p>
          <a:p>
            <a:pPr eaLnBrk="0" hangingPunct="0">
              <a:defRPr/>
            </a:pPr>
            <a:r>
              <a:rPr lang="en-US" dirty="0">
                <a:effectLst>
                  <a:outerShdw blurRad="38100" dist="38100" dir="2700000" algn="tl">
                    <a:srgbClr val="000000"/>
                  </a:outerShdw>
                </a:effectLst>
                <a:cs typeface="+mn-cs"/>
                <a:hlinkClick r:id="rId13" action="ppaction://hlinksldjump"/>
              </a:rPr>
              <a:t>PH</a:t>
            </a:r>
            <a:r>
              <a:rPr lang="en-US">
                <a:effectLst>
                  <a:outerShdw blurRad="38100" dist="38100" dir="2700000" algn="tl">
                    <a:srgbClr val="000000"/>
                  </a:outerShdw>
                </a:effectLst>
                <a:cs typeface="+mn-cs"/>
                <a:hlinkClick r:id="rId13" action="ppaction://hlinksldjump"/>
              </a:rPr>
              <a:t>: Poly-Time </a:t>
            </a:r>
            <a:r>
              <a:rPr lang="en-US" dirty="0">
                <a:effectLst>
                  <a:outerShdw blurRad="38100" dist="38100" dir="2700000" algn="tl">
                    <a:srgbClr val="000000"/>
                  </a:outerShdw>
                </a:effectLst>
                <a:cs typeface="+mn-cs"/>
                <a:hlinkClick r:id="rId13" action="ppaction://hlinksldjump"/>
              </a:rPr>
              <a:t>Hierarchy</a:t>
            </a:r>
            <a:endParaRPr lang="en-US" dirty="0">
              <a:effectLst>
                <a:outerShdw blurRad="38100" dist="38100" dir="2700000" algn="tl">
                  <a:srgbClr val="000000"/>
                </a:outerShdw>
              </a:effectLst>
              <a:cs typeface="+mn-cs"/>
            </a:endParaRPr>
          </a:p>
          <a:p>
            <a:pPr eaLnBrk="0" hangingPunct="0">
              <a:defRPr/>
            </a:pPr>
            <a:r>
              <a:rPr lang="en-US" dirty="0">
                <a:effectLst>
                  <a:outerShdw blurRad="38100" dist="38100" dir="2700000" algn="tl">
                    <a:srgbClr val="000000"/>
                  </a:outerShdw>
                </a:effectLst>
                <a:cs typeface="+mn-cs"/>
                <a:hlinkClick r:id="rId14" action="ppaction://hlinksldjump"/>
              </a:rPr>
              <a:t>NP &amp; Co-NP</a:t>
            </a:r>
            <a:endParaRPr lang="en-US" dirty="0">
              <a:effectLst>
                <a:outerShdw blurRad="38100" dist="38100" dir="2700000" algn="tl">
                  <a:srgbClr val="000000"/>
                </a:outerShdw>
              </a:effectLst>
              <a:cs typeface="+mn-cs"/>
            </a:endParaRPr>
          </a:p>
        </p:txBody>
      </p:sp>
      <p:sp>
        <p:nvSpPr>
          <p:cNvPr id="575503" name="Rectangle 15"/>
          <p:cNvSpPr>
            <a:spLocks noChangeArrowheads="1"/>
          </p:cNvSpPr>
          <p:nvPr/>
        </p:nvSpPr>
        <p:spPr bwMode="auto">
          <a:xfrm>
            <a:off x="685800" y="9906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Complexity </a:t>
            </a:r>
            <a:r>
              <a:rPr lang="en-US" sz="3600" b="1" dirty="0">
                <a:solidFill>
                  <a:schemeClr val="tx2"/>
                </a:solidFill>
                <a:effectLst>
                  <a:outerShdw blurRad="38100" dist="38100" dir="2700000" algn="tl">
                    <a:srgbClr val="000000"/>
                  </a:outerShdw>
                </a:effectLst>
                <a:latin typeface="Arial Rounded MT Bold" pitchFamily="34" charset="0"/>
                <a:cs typeface="+mn-cs"/>
              </a:rPr>
              <a:t>Classes</a:t>
            </a:r>
          </a:p>
        </p:txBody>
      </p:sp>
      <p:sp>
        <p:nvSpPr>
          <p:cNvPr id="1034" name="Rectangle 10"/>
          <p:cNvSpPr>
            <a:spLocks noChangeArrowheads="1"/>
          </p:cNvSpPr>
          <p:nvPr/>
        </p:nvSpPr>
        <p:spPr bwMode="auto">
          <a:xfrm>
            <a:off x="4572000" y="1828800"/>
            <a:ext cx="5105400" cy="4400550"/>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hlinkClick r:id="rId15" action="ppaction://hlinksldjump"/>
              </a:rPr>
              <a:t>Poly-Time</a:t>
            </a:r>
            <a:endParaRPr lang="en-US" dirty="0">
              <a:effectLst>
                <a:outerShdw blurRad="38100" dist="38100" dir="2700000" algn="tl">
                  <a:srgbClr val="000000"/>
                </a:outerShdw>
              </a:effectLst>
              <a:cs typeface="+mn-cs"/>
            </a:endParaRPr>
          </a:p>
          <a:p>
            <a:pPr eaLnBrk="0" hangingPunct="0">
              <a:defRPr/>
            </a:pPr>
            <a:r>
              <a:rPr lang="en-US" dirty="0">
                <a:effectLst>
                  <a:outerShdw blurRad="38100" dist="38100" dir="2700000" algn="tl">
                    <a:srgbClr val="000000"/>
                  </a:outerShdw>
                </a:effectLst>
                <a:cs typeface="+mn-cs"/>
                <a:hlinkClick r:id="rId16" action="ppaction://hlinksldjump"/>
              </a:rPr>
              <a:t>NC: </a:t>
            </a:r>
            <a:r>
              <a:rPr lang="en-US">
                <a:effectLst>
                  <a:outerShdw blurRad="38100" dist="38100" dir="2700000" algn="tl">
                    <a:srgbClr val="000000"/>
                  </a:outerShdw>
                </a:effectLst>
                <a:cs typeface="+mn-cs"/>
                <a:hlinkClick r:id="rId16" action="ppaction://hlinksldjump"/>
              </a:rPr>
              <a:t>Poly-log depth Circuits</a:t>
            </a:r>
            <a:endParaRPr lang="en-US" dirty="0">
              <a:effectLst>
                <a:outerShdw blurRad="38100" dist="38100" dir="2700000" algn="tl">
                  <a:srgbClr val="000000"/>
                </a:outerShdw>
              </a:effectLst>
              <a:cs typeface="+mn-cs"/>
            </a:endParaRPr>
          </a:p>
          <a:p>
            <a:pPr eaLnBrk="0" hangingPunct="0">
              <a:defRPr/>
            </a:pPr>
            <a:r>
              <a:rPr lang="en-US" dirty="0">
                <a:effectLst>
                  <a:outerShdw blurRad="38100" dist="38100" dir="2700000" algn="tl">
                    <a:srgbClr val="000000"/>
                  </a:outerShdw>
                </a:effectLst>
                <a:cs typeface="+mn-cs"/>
                <a:hlinkClick r:id="rId17" action="ppaction://hlinksldjump"/>
              </a:rPr>
              <a:t>NC2</a:t>
            </a:r>
          </a:p>
          <a:p>
            <a:pPr eaLnBrk="0" hangingPunct="0">
              <a:defRPr/>
            </a:pPr>
            <a:r>
              <a:rPr lang="en-US" dirty="0">
                <a:effectLst>
                  <a:outerShdw blurRad="38100" dist="38100" dir="2700000" algn="tl">
                    <a:srgbClr val="000000"/>
                  </a:outerShdw>
                </a:effectLst>
                <a:cs typeface="+mn-cs"/>
                <a:hlinkClick r:id="rId8" action="ppaction://hlinksldjump"/>
              </a:rPr>
              <a:t>NL</a:t>
            </a:r>
            <a:r>
              <a:rPr lang="en-US">
                <a:effectLst>
                  <a:outerShdw blurRad="38100" dist="38100" dir="2700000" algn="tl">
                    <a:srgbClr val="000000"/>
                  </a:outerShdw>
                </a:effectLst>
                <a:cs typeface="+mn-cs"/>
                <a:hlinkClick r:id="rId8" action="ppaction://hlinksldjump"/>
              </a:rPr>
              <a:t>: Non-Det </a:t>
            </a:r>
            <a:r>
              <a:rPr lang="en-US" dirty="0">
                <a:effectLst>
                  <a:outerShdw blurRad="38100" dist="38100" dir="2700000" algn="tl">
                    <a:srgbClr val="000000"/>
                  </a:outerShdw>
                </a:effectLst>
                <a:cs typeface="+mn-cs"/>
                <a:hlinkClick r:id="rId8" action="ppaction://hlinksldjump"/>
              </a:rPr>
              <a:t>Log Space</a:t>
            </a:r>
            <a:endParaRPr lang="en-US" dirty="0">
              <a:effectLst>
                <a:outerShdw blurRad="38100" dist="38100" dir="2700000" algn="tl">
                  <a:srgbClr val="000000"/>
                </a:outerShdw>
              </a:effectLst>
              <a:cs typeface="+mn-cs"/>
            </a:endParaRPr>
          </a:p>
          <a:p>
            <a:pPr eaLnBrk="0" hangingPunct="0">
              <a:defRPr/>
            </a:pPr>
            <a:r>
              <a:rPr lang="en-US" dirty="0">
                <a:effectLst>
                  <a:outerShdw blurRad="38100" dist="38100" dir="2700000" algn="tl">
                    <a:srgbClr val="000000"/>
                  </a:outerShdw>
                </a:effectLst>
                <a:cs typeface="+mn-cs"/>
                <a:hlinkClick r:id="rId18" action="ppaction://hlinksldjump"/>
              </a:rPr>
              <a:t>L: Log-Space</a:t>
            </a:r>
            <a:endParaRPr lang="en-US" dirty="0">
              <a:effectLst>
                <a:outerShdw blurRad="38100" dist="38100" dir="2700000" algn="tl">
                  <a:srgbClr val="000000"/>
                </a:outerShdw>
              </a:effectLst>
              <a:cs typeface="+mn-cs"/>
            </a:endParaRPr>
          </a:p>
          <a:p>
            <a:pPr eaLnBrk="0" hangingPunct="0">
              <a:defRPr/>
            </a:pPr>
            <a:r>
              <a:rPr lang="en-US" dirty="0">
                <a:effectLst>
                  <a:outerShdw blurRad="38100" dist="38100" dir="2700000" algn="tl">
                    <a:srgbClr val="000000"/>
                  </a:outerShdw>
                </a:effectLst>
                <a:cs typeface="+mn-cs"/>
                <a:hlinkClick r:id="rId19" action="ppaction://hlinksldjump"/>
              </a:rPr>
              <a:t>AC</a:t>
            </a:r>
            <a:r>
              <a:rPr lang="en-US" baseline="30000" dirty="0">
                <a:effectLst>
                  <a:outerShdw blurRad="38100" dist="38100" dir="2700000" algn="tl">
                    <a:srgbClr val="000000"/>
                  </a:outerShdw>
                </a:effectLst>
                <a:cs typeface="+mn-cs"/>
                <a:hlinkClick r:id="rId19" action="ppaction://hlinksldjump"/>
              </a:rPr>
              <a:t>0</a:t>
            </a:r>
            <a:r>
              <a:rPr lang="en-US">
                <a:effectLst>
                  <a:outerShdw blurRad="38100" dist="38100" dir="2700000" algn="tl">
                    <a:srgbClr val="000000"/>
                  </a:outerShdw>
                </a:effectLst>
                <a:cs typeface="+mn-cs"/>
                <a:hlinkClick r:id="rId19" action="ppaction://hlinksldjump"/>
              </a:rPr>
              <a:t>, Thres</a:t>
            </a:r>
            <a:r>
              <a:rPr lang="en-US" baseline="30000">
                <a:effectLst>
                  <a:outerShdw blurRad="38100" dist="38100" dir="2700000" algn="tl">
                    <a:srgbClr val="000000"/>
                  </a:outerShdw>
                </a:effectLst>
                <a:cs typeface="+mn-cs"/>
                <a:hlinkClick r:id="rId19" action="ppaction://hlinksldjump"/>
              </a:rPr>
              <a:t>0</a:t>
            </a:r>
            <a:r>
              <a:rPr lang="en-US">
                <a:effectLst>
                  <a:outerShdw blurRad="38100" dist="38100" dir="2700000" algn="tl">
                    <a:srgbClr val="000000"/>
                  </a:outerShdw>
                </a:effectLst>
                <a:cs typeface="+mn-cs"/>
                <a:hlinkClick r:id="rId19" action="ppaction://hlinksldjump"/>
              </a:rPr>
              <a:t>, Arith</a:t>
            </a:r>
            <a:r>
              <a:rPr lang="en-US" baseline="30000">
                <a:effectLst>
                  <a:outerShdw blurRad="38100" dist="38100" dir="2700000" algn="tl">
                    <a:srgbClr val="000000"/>
                  </a:outerShdw>
                </a:effectLst>
                <a:cs typeface="+mn-cs"/>
                <a:hlinkClick r:id="rId19" action="ppaction://hlinksldjump"/>
              </a:rPr>
              <a:t>0</a:t>
            </a:r>
            <a:r>
              <a:rPr lang="en-US">
                <a:effectLst>
                  <a:outerShdw blurRad="38100" dist="38100" dir="2700000" algn="tl">
                    <a:srgbClr val="000000"/>
                  </a:outerShdw>
                </a:effectLst>
                <a:cs typeface="+mn-cs"/>
                <a:hlinkClick r:id="rId19" action="ppaction://hlinksldjump"/>
              </a:rPr>
              <a:t>: Constant Depth</a:t>
            </a:r>
            <a:endParaRPr lang="en-US" dirty="0">
              <a:effectLst>
                <a:outerShdw blurRad="38100" dist="38100" dir="2700000" algn="tl">
                  <a:srgbClr val="000000"/>
                </a:outerShdw>
              </a:effectLst>
              <a:cs typeface="+mn-cs"/>
            </a:endParaRPr>
          </a:p>
          <a:p>
            <a:pPr eaLnBrk="0" hangingPunct="0">
              <a:defRPr/>
            </a:pPr>
            <a:r>
              <a:rPr lang="en-US" dirty="0">
                <a:effectLst>
                  <a:outerShdw blurRad="38100" dist="38100" dir="2700000" algn="tl">
                    <a:srgbClr val="000000"/>
                  </a:outerShdw>
                </a:effectLst>
                <a:cs typeface="+mn-cs"/>
                <a:hlinkClick r:id="rId20" action="ppaction://hlinksldjump"/>
              </a:rPr>
              <a:t>NC</a:t>
            </a:r>
            <a:r>
              <a:rPr lang="en-US" baseline="30000" dirty="0">
                <a:effectLst>
                  <a:outerShdw blurRad="38100" dist="38100" dir="2700000" algn="tl">
                    <a:srgbClr val="000000"/>
                  </a:outerShdw>
                </a:effectLst>
                <a:cs typeface="+mn-cs"/>
                <a:hlinkClick r:id="rId20" action="ppaction://hlinksldjump"/>
              </a:rPr>
              <a:t>0</a:t>
            </a:r>
            <a:r>
              <a:rPr lang="en-US">
                <a:effectLst>
                  <a:outerShdw blurRad="38100" dist="38100" dir="2700000" algn="tl">
                    <a:srgbClr val="000000"/>
                  </a:outerShdw>
                </a:effectLst>
                <a:cs typeface="+mn-cs"/>
                <a:hlinkClick r:id="rId20" action="ppaction://hlinksldjump"/>
              </a:rPr>
              <a:t>: Constant Fan-out</a:t>
            </a:r>
            <a:endParaRPr lang="en-US" dirty="0">
              <a:effectLst>
                <a:outerShdw blurRad="38100" dist="38100" dir="2700000" algn="tl">
                  <a:srgbClr val="000000"/>
                </a:outerShdw>
              </a:effectLst>
              <a:cs typeface="+mn-cs"/>
            </a:endParaRPr>
          </a:p>
          <a:p>
            <a:pPr eaLnBrk="0" hangingPunct="0">
              <a:defRPr/>
            </a:pPr>
            <a:endParaRPr lang="en-US" dirty="0">
              <a:effectLst>
                <a:outerShdw blurRad="38100" dist="38100" dir="2700000" algn="tl">
                  <a:srgbClr val="000000"/>
                </a:outerShdw>
              </a:effectLst>
              <a:cs typeface="+mn-cs"/>
            </a:endParaRPr>
          </a:p>
          <a:p>
            <a:pPr eaLnBrk="0" hangingPunct="0">
              <a:defRPr/>
            </a:pPr>
            <a:endParaRPr lang="en-US" dirty="0">
              <a:effectLst>
                <a:outerShdw blurRad="38100" dist="38100" dir="2700000" algn="tl">
                  <a:srgbClr val="000000"/>
                </a:outerShdw>
              </a:effectLst>
              <a:cs typeface="+mn-cs"/>
            </a:endParaRPr>
          </a:p>
        </p:txBody>
      </p:sp>
    </p:spTree>
  </p:cSld>
  <p:clrMapOvr>
    <a:masterClrMapping/>
  </p:clrMapOvr>
  <p:transition/>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9634"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Primitive </a:t>
            </a:r>
            <a:r>
              <a:rPr lang="en-US" sz="3600" b="1" dirty="0">
                <a:solidFill>
                  <a:schemeClr val="tx2"/>
                </a:solidFill>
                <a:effectLst>
                  <a:outerShdw blurRad="38100" dist="38100" dir="2700000" algn="tl">
                    <a:srgbClr val="000000"/>
                  </a:outerShdw>
                </a:effectLst>
                <a:latin typeface="Arial Rounded MT Bold" pitchFamily="34" charset="0"/>
                <a:cs typeface="+mn-cs"/>
              </a:rPr>
              <a:t>Recursive</a:t>
            </a:r>
          </a:p>
        </p:txBody>
      </p:sp>
      <p:sp>
        <p:nvSpPr>
          <p:cNvPr id="1349635" name="Text Box 3"/>
          <p:cNvSpPr txBox="1">
            <a:spLocks noChangeArrowheads="1"/>
          </p:cNvSpPr>
          <p:nvPr/>
        </p:nvSpPr>
        <p:spPr bwMode="auto">
          <a:xfrm>
            <a:off x="228600" y="609600"/>
            <a:ext cx="8915400" cy="1373188"/>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f</a:t>
            </a:r>
            <a:r>
              <a:rPr lang="en-US" dirty="0">
                <a:effectLst>
                  <a:outerShdw blurRad="38100" dist="38100" dir="2700000" algn="tl">
                    <a:srgbClr val="000000"/>
                  </a:outerShdw>
                </a:effectLst>
                <a:cs typeface="+mn-cs"/>
              </a:rPr>
              <a:t> is defined from </a:t>
            </a:r>
            <a:r>
              <a:rPr lang="en-US" i="1" dirty="0">
                <a:solidFill>
                  <a:schemeClr val="accent2"/>
                </a:solidFill>
                <a:effectLst>
                  <a:outerShdw blurRad="38100" dist="38100" dir="2700000" algn="tl">
                    <a:srgbClr val="000000"/>
                  </a:outerShdw>
                </a:effectLst>
                <a:cs typeface="+mn-cs"/>
              </a:rPr>
              <a:t>g</a:t>
            </a:r>
            <a:r>
              <a:rPr lang="en-US" dirty="0">
                <a:effectLst>
                  <a:outerShdw blurRad="38100" dist="38100" dir="2700000" algn="tl">
                    <a:srgbClr val="000000"/>
                  </a:outerShdw>
                </a:effectLst>
                <a:cs typeface="+mn-cs"/>
              </a:rPr>
              <a:t> &amp;</a:t>
            </a:r>
            <a:r>
              <a:rPr lang="en-US" i="1" dirty="0">
                <a:solidFill>
                  <a:schemeClr val="accent2"/>
                </a:solidFill>
                <a:effectLst>
                  <a:outerShdw blurRad="38100" dist="38100" dir="2700000" algn="tl">
                    <a:srgbClr val="000000"/>
                  </a:outerShdw>
                </a:effectLst>
                <a:cs typeface="+mn-cs"/>
              </a:rPr>
              <a:t> h</a:t>
            </a:r>
            <a:r>
              <a:rPr lang="en-US" dirty="0">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by primitive </a:t>
            </a:r>
            <a:r>
              <a:rPr lang="en-US" dirty="0">
                <a:effectLst>
                  <a:outerShdw blurRad="38100" dist="38100" dir="2700000" algn="tl">
                    <a:srgbClr val="000000"/>
                  </a:outerShdw>
                </a:effectLst>
                <a:cs typeface="+mn-cs"/>
              </a:rPr>
              <a:t>recursion if</a:t>
            </a:r>
          </a:p>
          <a:p>
            <a:pPr eaLnBrk="0" hangingPunct="0">
              <a:buFontTx/>
              <a:buChar char="•"/>
              <a:defRPr/>
            </a:pPr>
            <a:r>
              <a:rPr lang="en-US" i="1" dirty="0">
                <a:solidFill>
                  <a:schemeClr val="accent2"/>
                </a:solidFill>
                <a:effectLst>
                  <a:outerShdw blurRad="38100" dist="38100" dir="2700000" algn="tl">
                    <a:srgbClr val="000000"/>
                  </a:outerShdw>
                </a:effectLst>
                <a:cs typeface="+mn-cs"/>
              </a:rPr>
              <a:t>f(</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 = h(x,y-1,f(x,y-1))</a:t>
            </a:r>
          </a:p>
          <a:p>
            <a:pPr eaLnBrk="0" hangingPunct="0">
              <a:buFontTx/>
              <a:buChar char="•"/>
              <a:defRPr/>
            </a:pPr>
            <a:r>
              <a:rPr lang="en-US" i="1" dirty="0">
                <a:solidFill>
                  <a:schemeClr val="accent2"/>
                </a:solidFill>
                <a:effectLst>
                  <a:outerShdw blurRad="38100" dist="38100" dir="2700000" algn="tl">
                    <a:srgbClr val="000000"/>
                  </a:outerShdw>
                </a:effectLst>
                <a:cs typeface="+mn-cs"/>
              </a:rPr>
              <a:t>f(x,0) = g(x)</a:t>
            </a:r>
          </a:p>
        </p:txBody>
      </p:sp>
      <p:sp>
        <p:nvSpPr>
          <p:cNvPr id="1349636" name="Text Box 4"/>
          <p:cNvSpPr txBox="1">
            <a:spLocks noChangeArrowheads="1"/>
          </p:cNvSpPr>
          <p:nvPr/>
        </p:nvSpPr>
        <p:spPr bwMode="auto">
          <a:xfrm>
            <a:off x="152400" y="2133600"/>
            <a:ext cx="8915400" cy="519113"/>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Examples:</a:t>
            </a:r>
            <a:endParaRPr lang="en-US" i="1">
              <a:solidFill>
                <a:schemeClr val="accent2"/>
              </a:solidFill>
              <a:effectLst>
                <a:outerShdw blurRad="38100" dist="38100" dir="2700000" algn="tl">
                  <a:srgbClr val="000000"/>
                </a:outerShdw>
              </a:effectLst>
              <a:cs typeface="+mn-cs"/>
            </a:endParaRPr>
          </a:p>
        </p:txBody>
      </p:sp>
      <p:sp>
        <p:nvSpPr>
          <p:cNvPr id="1349646" name="Text Box 14"/>
          <p:cNvSpPr txBox="1">
            <a:spLocks noChangeArrowheads="1"/>
          </p:cNvSpPr>
          <p:nvPr/>
        </p:nvSpPr>
        <p:spPr bwMode="auto">
          <a:xfrm>
            <a:off x="0" y="2819400"/>
            <a:ext cx="3124200" cy="523875"/>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Predecessor(y) </a:t>
            </a:r>
          </a:p>
        </p:txBody>
      </p:sp>
      <p:sp>
        <p:nvSpPr>
          <p:cNvPr id="10" name="Text Box 7"/>
          <p:cNvSpPr txBox="1">
            <a:spLocks noChangeArrowheads="1"/>
          </p:cNvSpPr>
          <p:nvPr/>
        </p:nvSpPr>
        <p:spPr bwMode="auto">
          <a:xfrm>
            <a:off x="4741863" y="3290888"/>
            <a:ext cx="4953000" cy="519112"/>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Get </a:t>
            </a:r>
            <a:r>
              <a:rPr lang="en-US" dirty="0">
                <a:effectLst>
                  <a:outerShdw blurRad="38100" dist="38100" dir="2700000" algn="tl">
                    <a:srgbClr val="000000"/>
                  </a:outerShdw>
                </a:effectLst>
                <a:cs typeface="+mn-cs"/>
              </a:rPr>
              <a:t>help from your friend.</a:t>
            </a:r>
            <a:endParaRPr lang="en-US" i="1" dirty="0">
              <a:solidFill>
                <a:schemeClr val="accent2"/>
              </a:solidFill>
              <a:effectLst>
                <a:outerShdw blurRad="38100" dist="38100" dir="2700000" algn="tl">
                  <a:srgbClr val="000000"/>
                </a:outerShdw>
              </a:effectLst>
              <a:cs typeface="+mn-cs"/>
            </a:endParaRPr>
          </a:p>
        </p:txBody>
      </p:sp>
      <p:sp>
        <p:nvSpPr>
          <p:cNvPr id="11" name="Text Box 8"/>
          <p:cNvSpPr txBox="1">
            <a:spLocks noChangeArrowheads="1"/>
          </p:cNvSpPr>
          <p:nvPr/>
        </p:nvSpPr>
        <p:spPr bwMode="auto">
          <a:xfrm>
            <a:off x="4800600" y="3733800"/>
            <a:ext cx="4953000" cy="519113"/>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My solution </a:t>
            </a:r>
            <a:r>
              <a:rPr lang="en-US" dirty="0">
                <a:effectLst>
                  <a:outerShdw blurRad="38100" dist="38100" dir="2700000" algn="tl">
                    <a:srgbClr val="000000"/>
                  </a:outerShdw>
                </a:effectLst>
                <a:cs typeface="+mn-cs"/>
              </a:rPr>
              <a:t>from his.</a:t>
            </a:r>
            <a:endParaRPr lang="en-US" i="1" dirty="0">
              <a:solidFill>
                <a:schemeClr val="accent2"/>
              </a:solidFill>
              <a:effectLst>
                <a:outerShdw blurRad="38100" dist="38100" dir="2700000" algn="tl">
                  <a:srgbClr val="000000"/>
                </a:outerShdw>
              </a:effectLst>
              <a:cs typeface="+mn-cs"/>
            </a:endParaRPr>
          </a:p>
        </p:txBody>
      </p:sp>
      <p:sp>
        <p:nvSpPr>
          <p:cNvPr id="12" name="Text Box 9"/>
          <p:cNvSpPr txBox="1">
            <a:spLocks noChangeArrowheads="1"/>
          </p:cNvSpPr>
          <p:nvPr/>
        </p:nvSpPr>
        <p:spPr bwMode="auto">
          <a:xfrm>
            <a:off x="3886200" y="3290888"/>
            <a:ext cx="1066800" cy="519112"/>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+1</a:t>
            </a:r>
          </a:p>
        </p:txBody>
      </p:sp>
      <p:grpSp>
        <p:nvGrpSpPr>
          <p:cNvPr id="30729" name="Group 9"/>
          <p:cNvGrpSpPr>
            <a:grpSpLocks/>
          </p:cNvGrpSpPr>
          <p:nvPr/>
        </p:nvGrpSpPr>
        <p:grpSpPr bwMode="auto">
          <a:xfrm rot="1879476" flipH="1">
            <a:off x="7861300" y="1660525"/>
            <a:ext cx="1282700" cy="1692275"/>
            <a:chOff x="2065" y="1551"/>
            <a:chExt cx="1628" cy="1988"/>
          </a:xfrm>
        </p:grpSpPr>
        <p:sp>
          <p:nvSpPr>
            <p:cNvPr id="19" name="Freeform 10"/>
            <p:cNvSpPr>
              <a:spLocks/>
            </p:cNvSpPr>
            <p:nvPr/>
          </p:nvSpPr>
          <p:spPr bwMode="auto">
            <a:xfrm>
              <a:off x="2781" y="1976"/>
              <a:ext cx="330" cy="336"/>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0" name="Freeform 11"/>
            <p:cNvSpPr>
              <a:spLocks/>
            </p:cNvSpPr>
            <p:nvPr/>
          </p:nvSpPr>
          <p:spPr bwMode="auto">
            <a:xfrm>
              <a:off x="2813" y="1930"/>
              <a:ext cx="304" cy="131"/>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1" name="Freeform 12"/>
            <p:cNvSpPr>
              <a:spLocks/>
            </p:cNvSpPr>
            <p:nvPr/>
          </p:nvSpPr>
          <p:spPr bwMode="auto">
            <a:xfrm>
              <a:off x="2889" y="1838"/>
              <a:ext cx="516" cy="634"/>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2" name="Freeform 13"/>
            <p:cNvSpPr>
              <a:spLocks/>
            </p:cNvSpPr>
            <p:nvPr/>
          </p:nvSpPr>
          <p:spPr bwMode="auto">
            <a:xfrm>
              <a:off x="3192" y="2045"/>
              <a:ext cx="44" cy="88"/>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3" name="Freeform 14"/>
            <p:cNvSpPr>
              <a:spLocks/>
            </p:cNvSpPr>
            <p:nvPr/>
          </p:nvSpPr>
          <p:spPr bwMode="auto">
            <a:xfrm>
              <a:off x="3158" y="1562"/>
              <a:ext cx="544" cy="453"/>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4" name="Freeform 15"/>
            <p:cNvSpPr>
              <a:spLocks/>
            </p:cNvSpPr>
            <p:nvPr/>
          </p:nvSpPr>
          <p:spPr bwMode="auto">
            <a:xfrm>
              <a:off x="3156" y="2056"/>
              <a:ext cx="24" cy="91"/>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5" name="Freeform 16"/>
            <p:cNvSpPr>
              <a:spLocks/>
            </p:cNvSpPr>
            <p:nvPr/>
          </p:nvSpPr>
          <p:spPr bwMode="auto">
            <a:xfrm>
              <a:off x="3140" y="1810"/>
              <a:ext cx="18" cy="91"/>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6" name="Freeform 17"/>
            <p:cNvSpPr>
              <a:spLocks/>
            </p:cNvSpPr>
            <p:nvPr/>
          </p:nvSpPr>
          <p:spPr bwMode="auto">
            <a:xfrm>
              <a:off x="3056" y="1831"/>
              <a:ext cx="89" cy="75"/>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7" name="Freeform 18"/>
            <p:cNvSpPr>
              <a:spLocks/>
            </p:cNvSpPr>
            <p:nvPr/>
          </p:nvSpPr>
          <p:spPr bwMode="auto">
            <a:xfrm>
              <a:off x="2472" y="1825"/>
              <a:ext cx="411" cy="668"/>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8" name="Freeform 19"/>
            <p:cNvSpPr>
              <a:spLocks/>
            </p:cNvSpPr>
            <p:nvPr/>
          </p:nvSpPr>
          <p:spPr bwMode="auto">
            <a:xfrm>
              <a:off x="2519" y="1543"/>
              <a:ext cx="363" cy="395"/>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9" name="Freeform 20"/>
            <p:cNvSpPr>
              <a:spLocks/>
            </p:cNvSpPr>
            <p:nvPr/>
          </p:nvSpPr>
          <p:spPr bwMode="auto">
            <a:xfrm>
              <a:off x="2906" y="1821"/>
              <a:ext cx="91" cy="76"/>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0" name="Freeform 21"/>
            <p:cNvSpPr>
              <a:spLocks/>
            </p:cNvSpPr>
            <p:nvPr/>
          </p:nvSpPr>
          <p:spPr bwMode="auto">
            <a:xfrm flipH="1">
              <a:off x="2880" y="1779"/>
              <a:ext cx="26" cy="91"/>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1" name="Freeform 22"/>
            <p:cNvSpPr>
              <a:spLocks/>
            </p:cNvSpPr>
            <p:nvPr/>
          </p:nvSpPr>
          <p:spPr bwMode="auto">
            <a:xfrm>
              <a:off x="2676" y="1959"/>
              <a:ext cx="81" cy="67"/>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2" name="Freeform 23"/>
            <p:cNvSpPr>
              <a:spLocks/>
            </p:cNvSpPr>
            <p:nvPr/>
          </p:nvSpPr>
          <p:spPr bwMode="auto">
            <a:xfrm>
              <a:off x="2732" y="1999"/>
              <a:ext cx="83"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3" name="Freeform 24"/>
            <p:cNvSpPr>
              <a:spLocks/>
            </p:cNvSpPr>
            <p:nvPr/>
          </p:nvSpPr>
          <p:spPr bwMode="auto">
            <a:xfrm>
              <a:off x="2628" y="2365"/>
              <a:ext cx="324"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4" name="Freeform 25"/>
            <p:cNvSpPr>
              <a:spLocks/>
            </p:cNvSpPr>
            <p:nvPr/>
          </p:nvSpPr>
          <p:spPr bwMode="auto">
            <a:xfrm>
              <a:off x="2611" y="2858"/>
              <a:ext cx="371" cy="679"/>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5" name="Freeform 26"/>
            <p:cNvSpPr>
              <a:spLocks/>
            </p:cNvSpPr>
            <p:nvPr/>
          </p:nvSpPr>
          <p:spPr bwMode="auto">
            <a:xfrm>
              <a:off x="2074" y="2761"/>
              <a:ext cx="693" cy="360"/>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8" name="Rounded Rectangular Callout 17"/>
          <p:cNvSpPr>
            <a:spLocks noChangeArrowheads="1"/>
          </p:cNvSpPr>
          <p:nvPr/>
        </p:nvSpPr>
        <p:spPr bwMode="auto">
          <a:xfrm>
            <a:off x="3241675" y="1477963"/>
            <a:ext cx="4787900" cy="579437"/>
          </a:xfrm>
          <a:prstGeom prst="wedgeRoundRectCallout">
            <a:avLst>
              <a:gd name="adj1" fmla="val 59185"/>
              <a:gd name="adj2" fmla="val 73287"/>
              <a:gd name="adj3" fmla="val 16667"/>
            </a:avLst>
          </a:prstGeom>
          <a:noFill/>
          <a:ln w="25400" cap="sq" algn="ctr">
            <a:solidFill>
              <a:schemeClr val="hlink"/>
            </a:solidFill>
            <a:round/>
            <a:headEnd/>
            <a:tailEnd/>
          </a:ln>
        </p:spPr>
        <p:txBody>
          <a:bodyPr lIns="274320" rIns="274320">
            <a:spAutoFit/>
          </a:bodyPr>
          <a:lstStyle/>
          <a:p>
            <a:pPr algn="ctr" eaLnBrk="0" hangingPunct="0">
              <a:defRPr/>
            </a:pPr>
            <a:r>
              <a:rPr lang="en-CA">
                <a:effectLst>
                  <a:outerShdw blurRad="38100" dist="38100" dir="2700000" algn="tl">
                    <a:srgbClr val="000000"/>
                  </a:outerShdw>
                </a:effectLst>
                <a:cs typeface="+mn-cs"/>
              </a:rPr>
              <a:t>But what is the </a:t>
            </a:r>
            <a:r>
              <a:rPr lang="en-CA" dirty="0">
                <a:effectLst>
                  <a:outerShdw blurRad="38100" dist="38100" dir="2700000" algn="tl">
                    <a:srgbClr val="000000"/>
                  </a:outerShdw>
                </a:effectLst>
                <a:cs typeface="+mn-cs"/>
              </a:rPr>
              <a:t>base case?</a:t>
            </a:r>
          </a:p>
        </p:txBody>
      </p:sp>
      <p:pic>
        <p:nvPicPr>
          <p:cNvPr id="30731"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7200" y="5715000"/>
            <a:ext cx="1143000" cy="1033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pic>
        <p:nvPicPr>
          <p:cNvPr id="3073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8200" y="6423025"/>
            <a:ext cx="228600" cy="206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sp>
        <p:nvSpPr>
          <p:cNvPr id="40" name="Text Box 14"/>
          <p:cNvSpPr txBox="1">
            <a:spLocks noChangeArrowheads="1"/>
          </p:cNvSpPr>
          <p:nvPr/>
        </p:nvSpPr>
        <p:spPr bwMode="auto">
          <a:xfrm>
            <a:off x="152400" y="3819525"/>
            <a:ext cx="3733800" cy="523875"/>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Predecessor(0) = -1</a:t>
            </a:r>
          </a:p>
        </p:txBody>
      </p:sp>
      <p:sp>
        <p:nvSpPr>
          <p:cNvPr id="41" name="Text Box 11"/>
          <p:cNvSpPr txBox="1">
            <a:spLocks noChangeArrowheads="1"/>
          </p:cNvSpPr>
          <p:nvPr/>
        </p:nvSpPr>
        <p:spPr bwMode="auto">
          <a:xfrm>
            <a:off x="838200" y="4343400"/>
            <a:ext cx="5715000" cy="519113"/>
          </a:xfrm>
          <a:prstGeom prst="rect">
            <a:avLst/>
          </a:prstGeom>
          <a:noFill/>
          <a:ln w="38100" cap="sq">
            <a:noFill/>
            <a:miter lim="800000"/>
            <a:headEnd/>
            <a:tailEnd/>
          </a:ln>
          <a:effectLst/>
        </p:spPr>
        <p:txBody>
          <a:bodyPr lIns="274320" rIns="274320">
            <a:spAutoFit/>
          </a:bodyPr>
          <a:lstStyle/>
          <a:p>
            <a:pPr eaLnBrk="0" hangingPunct="0">
              <a:defRPr/>
            </a:pPr>
            <a:r>
              <a:rPr lang="en-US">
                <a:solidFill>
                  <a:schemeClr val="hlink"/>
                </a:solidFill>
                <a:effectLst>
                  <a:outerShdw blurRad="38100" dist="38100" dir="2700000" algn="tl">
                    <a:srgbClr val="000000"/>
                  </a:outerShdw>
                </a:effectLst>
                <a:cs typeface="+mn-cs"/>
              </a:rPr>
              <a:t>Bug:</a:t>
            </a:r>
            <a:endParaRPr lang="en-US" i="1">
              <a:solidFill>
                <a:schemeClr val="accent2"/>
              </a:solidFill>
              <a:effectLst>
                <a:outerShdw blurRad="38100" dist="38100" dir="2700000" algn="tl">
                  <a:srgbClr val="000000"/>
                </a:outerShdw>
              </a:effectLst>
              <a:cs typeface="+mn-cs"/>
            </a:endParaRPr>
          </a:p>
        </p:txBody>
      </p:sp>
      <p:sp>
        <p:nvSpPr>
          <p:cNvPr id="42" name="Text Box 12"/>
          <p:cNvSpPr txBox="1">
            <a:spLocks noChangeArrowheads="1"/>
          </p:cNvSpPr>
          <p:nvPr/>
        </p:nvSpPr>
        <p:spPr bwMode="auto">
          <a:xfrm>
            <a:off x="1616075" y="4351338"/>
            <a:ext cx="5715000" cy="519112"/>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Negative </a:t>
            </a:r>
            <a:r>
              <a:rPr lang="en-US" dirty="0">
                <a:effectLst>
                  <a:outerShdw blurRad="38100" dist="38100" dir="2700000" algn="tl">
                    <a:srgbClr val="000000"/>
                  </a:outerShdw>
                </a:effectLst>
                <a:cs typeface="+mn-cs"/>
              </a:rPr>
              <a:t>values </a:t>
            </a:r>
            <a:r>
              <a:rPr lang="en-US">
                <a:effectLst>
                  <a:outerShdw blurRad="38100" dist="38100" dir="2700000" algn="tl">
                    <a:srgbClr val="000000"/>
                  </a:outerShdw>
                </a:effectLst>
                <a:cs typeface="+mn-cs"/>
              </a:rPr>
              <a:t>are not </a:t>
            </a:r>
            <a:r>
              <a:rPr lang="en-US" dirty="0">
                <a:effectLst>
                  <a:outerShdw blurRad="38100" dist="38100" dir="2700000" algn="tl">
                    <a:srgbClr val="000000"/>
                  </a:outerShdw>
                </a:effectLst>
                <a:cs typeface="+mn-cs"/>
              </a:rPr>
              <a:t>defined!</a:t>
            </a:r>
            <a:endParaRPr lang="en-US" i="1" dirty="0">
              <a:solidFill>
                <a:schemeClr val="accent2"/>
              </a:solidFill>
              <a:effectLst>
                <a:outerShdw blurRad="38100" dist="38100" dir="2700000" algn="tl">
                  <a:srgbClr val="000000"/>
                </a:outerShdw>
              </a:effectLst>
              <a:cs typeface="+mn-cs"/>
            </a:endParaRPr>
          </a:p>
        </p:txBody>
      </p:sp>
      <p:sp>
        <p:nvSpPr>
          <p:cNvPr id="50" name="Text Box 14"/>
          <p:cNvSpPr txBox="1">
            <a:spLocks noChangeArrowheads="1"/>
          </p:cNvSpPr>
          <p:nvPr/>
        </p:nvSpPr>
        <p:spPr bwMode="auto">
          <a:xfrm>
            <a:off x="1143000" y="3276600"/>
            <a:ext cx="3352800" cy="523875"/>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 Predecessor(y-1)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1+#ppt_w/2"/>
                                          </p:val>
                                        </p:tav>
                                        <p:tav tm="100000">
                                          <p:val>
                                            <p:strVal val="#ppt_x"/>
                                          </p:val>
                                        </p:tav>
                                      </p:tavLst>
                                    </p:anim>
                                    <p:anim calcmode="lin" valueType="num">
                                      <p:cBhvr additive="base">
                                        <p:cTn id="8" dur="500" fill="hold"/>
                                        <p:tgtEl>
                                          <p:spTgt spid="1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0"/>
                                        </p:tgtEl>
                                        <p:attrNameLst>
                                          <p:attrName>style.visibility</p:attrName>
                                        </p:attrNameLst>
                                      </p:cBhvr>
                                      <p:to>
                                        <p:strVal val="visible"/>
                                      </p:to>
                                    </p:set>
                                    <p:anim calcmode="lin" valueType="num">
                                      <p:cBhvr additive="base">
                                        <p:cTn id="13" dur="500" fill="hold"/>
                                        <p:tgtEl>
                                          <p:spTgt spid="40"/>
                                        </p:tgtEl>
                                        <p:attrNameLst>
                                          <p:attrName>ppt_x</p:attrName>
                                        </p:attrNameLst>
                                      </p:cBhvr>
                                      <p:tavLst>
                                        <p:tav tm="0">
                                          <p:val>
                                            <p:strVal val="0-#ppt_w/2"/>
                                          </p:val>
                                        </p:tav>
                                        <p:tav tm="100000">
                                          <p:val>
                                            <p:strVal val="#ppt_x"/>
                                          </p:val>
                                        </p:tav>
                                      </p:tavLst>
                                    </p:anim>
                                    <p:anim calcmode="lin" valueType="num">
                                      <p:cBhvr additive="base">
                                        <p:cTn id="14" dur="500" fill="hold"/>
                                        <p:tgtEl>
                                          <p:spTgt spid="40"/>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41"/>
                                        </p:tgtEl>
                                        <p:attrNameLst>
                                          <p:attrName>style.visibility</p:attrName>
                                        </p:attrNameLst>
                                      </p:cBhvr>
                                      <p:to>
                                        <p:strVal val="visible"/>
                                      </p:to>
                                    </p:set>
                                    <p:anim calcmode="lin" valueType="num">
                                      <p:cBhvr additive="base">
                                        <p:cTn id="19" dur="500" fill="hold"/>
                                        <p:tgtEl>
                                          <p:spTgt spid="41"/>
                                        </p:tgtEl>
                                        <p:attrNameLst>
                                          <p:attrName>ppt_x</p:attrName>
                                        </p:attrNameLst>
                                      </p:cBhvr>
                                      <p:tavLst>
                                        <p:tav tm="0">
                                          <p:val>
                                            <p:strVal val="1+#ppt_w/2"/>
                                          </p:val>
                                        </p:tav>
                                        <p:tav tm="100000">
                                          <p:val>
                                            <p:strVal val="#ppt_x"/>
                                          </p:val>
                                        </p:tav>
                                      </p:tavLst>
                                    </p:anim>
                                    <p:anim calcmode="lin" valueType="num">
                                      <p:cBhvr additive="base">
                                        <p:cTn id="20" dur="500" fill="hold"/>
                                        <p:tgtEl>
                                          <p:spTgt spid="41"/>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42"/>
                                        </p:tgtEl>
                                        <p:attrNameLst>
                                          <p:attrName>style.visibility</p:attrName>
                                        </p:attrNameLst>
                                      </p:cBhvr>
                                      <p:to>
                                        <p:strVal val="visible"/>
                                      </p:to>
                                    </p:set>
                                    <p:anim calcmode="lin" valueType="num">
                                      <p:cBhvr additive="base">
                                        <p:cTn id="25" dur="500" fill="hold"/>
                                        <p:tgtEl>
                                          <p:spTgt spid="42"/>
                                        </p:tgtEl>
                                        <p:attrNameLst>
                                          <p:attrName>ppt_x</p:attrName>
                                        </p:attrNameLst>
                                      </p:cBhvr>
                                      <p:tavLst>
                                        <p:tav tm="0">
                                          <p:val>
                                            <p:strVal val="1+#ppt_w/2"/>
                                          </p:val>
                                        </p:tav>
                                        <p:tav tm="100000">
                                          <p:val>
                                            <p:strVal val="#ppt_x"/>
                                          </p:val>
                                        </p:tav>
                                      </p:tavLst>
                                    </p:anim>
                                    <p:anim calcmode="lin" valueType="num">
                                      <p:cBhvr additive="base">
                                        <p:cTn id="26" dur="500" fill="hold"/>
                                        <p:tgtEl>
                                          <p:spTgt spid="4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40" grpId="0"/>
      <p:bldP spid="41" grpId="0"/>
      <p:bldP spid="42" grpId="0"/>
    </p:bld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5474" name="Rectangle 2"/>
          <p:cNvSpPr>
            <a:spLocks noGrp="1" noChangeArrowheads="1"/>
          </p:cNvSpPr>
          <p:nvPr>
            <p:ph type="ctrTitle" idx="4294967295"/>
          </p:nvPr>
        </p:nvSpPr>
        <p:spPr>
          <a:xfrm>
            <a:off x="685800" y="2286000"/>
            <a:ext cx="7772400" cy="1143000"/>
          </a:xfrm>
        </p:spPr>
        <p:txBody>
          <a:bodyPr/>
          <a:lstStyle/>
          <a:p>
            <a:pPr eaLnBrk="1" hangingPunct="1">
              <a:defRPr/>
            </a:pPr>
            <a:r>
              <a:rPr lang="en-US" smtClean="0"/>
              <a:t>End</a:t>
            </a:r>
            <a:endParaRPr lang="en-CA" smtClean="0"/>
          </a:p>
        </p:txBody>
      </p:sp>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63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Church’s Thesis</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1296389" name="Text Box 5"/>
          <p:cNvSpPr txBox="1">
            <a:spLocks noChangeArrowheads="1"/>
          </p:cNvSpPr>
          <p:nvPr/>
        </p:nvSpPr>
        <p:spPr bwMode="auto">
          <a:xfrm>
            <a:off x="381000" y="528638"/>
            <a:ext cx="6310313" cy="6340475"/>
          </a:xfrm>
          <a:prstGeom prst="rect">
            <a:avLst/>
          </a:prstGeom>
          <a:noFill/>
          <a:ln w="38100" cap="sq">
            <a:noFill/>
            <a:miter lim="800000"/>
            <a:headEnd/>
            <a:tailEnd/>
          </a:ln>
          <a:effectLst/>
        </p:spPr>
        <p:txBody>
          <a:bodyPr wrap="none" lIns="274320" rIns="274320">
            <a:spAutoFit/>
          </a:bodyPr>
          <a:lstStyle/>
          <a:p>
            <a:pPr eaLnBrk="0" hangingPunct="0">
              <a:defRPr/>
            </a:pPr>
            <a:r>
              <a:rPr lang="en-US">
                <a:cs typeface="+mn-cs"/>
              </a:rPr>
              <a:t>A computational </a:t>
            </a:r>
            <a:r>
              <a:rPr lang="en-US" dirty="0">
                <a:cs typeface="+mn-cs"/>
              </a:rPr>
              <a:t>problem </a:t>
            </a:r>
            <a:r>
              <a:rPr lang="en-US">
                <a:cs typeface="+mn-cs"/>
              </a:rPr>
              <a:t>is computable</a:t>
            </a:r>
            <a:endParaRPr lang="en-US" dirty="0">
              <a:cs typeface="+mn-cs"/>
            </a:endParaRPr>
          </a:p>
          <a:p>
            <a:pPr eaLnBrk="0" hangingPunct="0">
              <a:buFont typeface="Arial" pitchFamily="34" charset="0"/>
              <a:buChar char="•"/>
              <a:defRPr/>
            </a:pPr>
            <a:r>
              <a:rPr lang="en-US" dirty="0">
                <a:cs typeface="+mn-cs"/>
              </a:rPr>
              <a:t>by a </a:t>
            </a:r>
            <a:r>
              <a:rPr lang="en-US" dirty="0">
                <a:solidFill>
                  <a:schemeClr val="accent2"/>
                </a:solidFill>
                <a:cs typeface="+mn-cs"/>
              </a:rPr>
              <a:t>Java Program</a:t>
            </a:r>
          </a:p>
          <a:p>
            <a:pPr eaLnBrk="0" hangingPunct="0">
              <a:buFont typeface="Arial" pitchFamily="34" charset="0"/>
              <a:buChar char="•"/>
              <a:defRPr/>
            </a:pPr>
            <a:endParaRPr lang="en-US" sz="1800" dirty="0">
              <a:cs typeface="+mn-cs"/>
            </a:endParaRPr>
          </a:p>
          <a:p>
            <a:pPr eaLnBrk="0" hangingPunct="0">
              <a:buFont typeface="Arial" pitchFamily="34" charset="0"/>
              <a:buChar char="•"/>
              <a:defRPr/>
            </a:pPr>
            <a:r>
              <a:rPr lang="en-US" dirty="0">
                <a:cs typeface="+mn-cs"/>
              </a:rPr>
              <a:t>by </a:t>
            </a:r>
            <a:r>
              <a:rPr lang="en-US">
                <a:cs typeface="+mn-cs"/>
              </a:rPr>
              <a:t>a </a:t>
            </a:r>
            <a:r>
              <a:rPr lang="en-US">
                <a:solidFill>
                  <a:schemeClr val="accent2"/>
                </a:solidFill>
                <a:cs typeface="+mn-cs"/>
              </a:rPr>
              <a:t>Turing </a:t>
            </a:r>
            <a:r>
              <a:rPr lang="en-US" dirty="0">
                <a:solidFill>
                  <a:schemeClr val="accent2"/>
                </a:solidFill>
                <a:cs typeface="+mn-cs"/>
              </a:rPr>
              <a:t>Machine</a:t>
            </a:r>
          </a:p>
          <a:p>
            <a:pPr eaLnBrk="0" hangingPunct="0">
              <a:buFont typeface="Arial" pitchFamily="34" charset="0"/>
              <a:buChar char="•"/>
              <a:defRPr/>
            </a:pPr>
            <a:endParaRPr lang="en-US" sz="1800" dirty="0">
              <a:cs typeface="+mn-cs"/>
            </a:endParaRPr>
          </a:p>
          <a:p>
            <a:pPr eaLnBrk="0" hangingPunct="0">
              <a:buFont typeface="Arial" pitchFamily="34" charset="0"/>
              <a:buChar char="•"/>
              <a:defRPr/>
            </a:pPr>
            <a:r>
              <a:rPr lang="en-US" dirty="0">
                <a:cs typeface="+mn-cs"/>
              </a:rPr>
              <a:t>by a (simple) </a:t>
            </a:r>
            <a:r>
              <a:rPr lang="en-US" dirty="0">
                <a:solidFill>
                  <a:schemeClr val="accent2"/>
                </a:solidFill>
                <a:cs typeface="+mn-cs"/>
              </a:rPr>
              <a:t>Recursive  Program</a:t>
            </a:r>
            <a:r>
              <a:rPr lang="en-US" dirty="0">
                <a:effectLst>
                  <a:outerShdw blurRad="38100" dist="38100" dir="2700000" algn="tl">
                    <a:srgbClr val="000000"/>
                  </a:outerShdw>
                </a:effectLst>
                <a:cs typeface="+mn-cs"/>
              </a:rPr>
              <a:t> </a:t>
            </a:r>
            <a:endParaRPr lang="en-US" dirty="0">
              <a:solidFill>
                <a:schemeClr val="accent2"/>
              </a:solidFill>
              <a:cs typeface="+mn-cs"/>
            </a:endParaRPr>
          </a:p>
          <a:p>
            <a:pPr eaLnBrk="0" hangingPunct="0">
              <a:buFont typeface="Arial" pitchFamily="34" charset="0"/>
              <a:buChar char="•"/>
              <a:defRPr/>
            </a:pPr>
            <a:endParaRPr lang="en-US" sz="1800" dirty="0">
              <a:cs typeface="+mn-cs"/>
            </a:endParaRPr>
          </a:p>
          <a:p>
            <a:pPr eaLnBrk="0" hangingPunct="0">
              <a:buFont typeface="Arial" pitchFamily="34" charset="0"/>
              <a:buChar char="•"/>
              <a:defRPr/>
            </a:pPr>
            <a:r>
              <a:rPr lang="en-US" dirty="0">
                <a:cs typeface="+mn-cs"/>
              </a:rPr>
              <a:t>by a (simple</a:t>
            </a:r>
            <a:r>
              <a:rPr lang="en-US">
                <a:cs typeface="+mn-cs"/>
              </a:rPr>
              <a:t>) </a:t>
            </a:r>
            <a:r>
              <a:rPr lang="en-US">
                <a:solidFill>
                  <a:schemeClr val="accent2"/>
                </a:solidFill>
                <a:cs typeface="+mn-cs"/>
              </a:rPr>
              <a:t>Register </a:t>
            </a:r>
            <a:r>
              <a:rPr lang="en-US" dirty="0">
                <a:solidFill>
                  <a:schemeClr val="accent2"/>
                </a:solidFill>
                <a:cs typeface="+mn-cs"/>
              </a:rPr>
              <a:t>Machine</a:t>
            </a:r>
            <a:r>
              <a:rPr lang="en-US" dirty="0">
                <a:effectLst>
                  <a:outerShdw blurRad="38100" dist="38100" dir="2700000" algn="tl">
                    <a:srgbClr val="000000"/>
                  </a:outerShdw>
                </a:effectLst>
                <a:cs typeface="+mn-cs"/>
              </a:rPr>
              <a:t> </a:t>
            </a:r>
          </a:p>
          <a:p>
            <a:pPr eaLnBrk="0" hangingPunct="0">
              <a:defRPr/>
            </a:pPr>
            <a:endParaRPr lang="en-US" sz="1800" dirty="0">
              <a:effectLst>
                <a:outerShdw blurRad="38100" dist="38100" dir="2700000" algn="tl">
                  <a:srgbClr val="000000"/>
                </a:outerShdw>
              </a:effectLst>
              <a:cs typeface="+mn-cs"/>
            </a:endParaRPr>
          </a:p>
          <a:p>
            <a:pPr eaLnBrk="0" hangingPunct="0">
              <a:buFont typeface="Arial" pitchFamily="34" charset="0"/>
              <a:buChar char="•"/>
              <a:defRPr/>
            </a:pPr>
            <a:r>
              <a:rPr lang="en-US" dirty="0">
                <a:effectLst>
                  <a:outerShdw blurRad="38100" dist="38100" dir="2700000" algn="tl">
                    <a:srgbClr val="000000"/>
                  </a:outerShdw>
                </a:effectLst>
                <a:cs typeface="+mn-cs"/>
              </a:rPr>
              <a:t>by </a:t>
            </a:r>
            <a:r>
              <a:rPr lang="en-US">
                <a:effectLst>
                  <a:outerShdw blurRad="38100" dist="38100" dir="2700000" algn="tl">
                    <a:srgbClr val="000000"/>
                  </a:outerShdw>
                </a:effectLst>
                <a:cs typeface="+mn-cs"/>
              </a:rPr>
              <a:t>a </a:t>
            </a:r>
            <a:r>
              <a:rPr lang="en-US">
                <a:solidFill>
                  <a:schemeClr val="accent2"/>
                </a:solidFill>
                <a:effectLst>
                  <a:outerShdw blurRad="38100" dist="38100" dir="2700000" algn="tl">
                    <a:srgbClr val="000000"/>
                  </a:outerShdw>
                </a:effectLst>
                <a:cs typeface="+mn-cs"/>
              </a:rPr>
              <a:t>Circuit</a:t>
            </a:r>
            <a:r>
              <a:rPr lang="en-US">
                <a:effectLst>
                  <a:outerShdw blurRad="38100" dist="38100" dir="2700000" algn="tl">
                    <a:srgbClr val="000000"/>
                  </a:outerShdw>
                </a:effectLst>
                <a:cs typeface="+mn-cs"/>
              </a:rPr>
              <a:t>: </a:t>
            </a:r>
            <a:r>
              <a:rPr lang="en-US" i="1">
                <a:solidFill>
                  <a:schemeClr val="accent2"/>
                </a:solidFill>
                <a:effectLst>
                  <a:outerShdw blurRad="38100" dist="38100" dir="2700000" algn="tl">
                    <a:srgbClr val="000000"/>
                  </a:outerShdw>
                </a:effectLst>
                <a:cs typeface="+mn-cs"/>
              </a:rPr>
              <a:t>And/Or/Not,</a:t>
            </a:r>
            <a:r>
              <a:rPr lang="en-US">
                <a:solidFill>
                  <a:schemeClr val="accent2"/>
                </a:solidFill>
                <a:effectLst>
                  <a:outerShdw blurRad="38100" dist="38100" dir="2700000" algn="tl">
                    <a:srgbClr val="000000"/>
                  </a:outerShdw>
                </a:effectLst>
                <a:cs typeface="+mn-cs"/>
              </a:rPr>
              <a:t> Computer</a:t>
            </a:r>
            <a:r>
              <a:rPr lang="en-US" dirty="0">
                <a:solidFill>
                  <a:schemeClr val="accent2"/>
                </a:solidFill>
                <a:effectLst>
                  <a:outerShdw blurRad="38100" dist="38100" dir="2700000" algn="tl">
                    <a:srgbClr val="000000"/>
                  </a:outerShdw>
                </a:effectLst>
                <a:cs typeface="+mn-cs"/>
              </a:rPr>
              <a:t>,</a:t>
            </a:r>
            <a:br>
              <a:rPr lang="en-US" dirty="0">
                <a:solidFill>
                  <a:schemeClr val="accent2"/>
                </a:solidFill>
                <a:effectLst>
                  <a:outerShdw blurRad="38100" dist="38100" dir="2700000" algn="tl">
                    <a:srgbClr val="000000"/>
                  </a:outerShdw>
                </a:effectLst>
                <a:cs typeface="+mn-cs"/>
              </a:rPr>
            </a:br>
            <a:r>
              <a:rPr lang="en-US">
                <a:solidFill>
                  <a:schemeClr val="accent2"/>
                </a:solidFill>
                <a:effectLst>
                  <a:outerShdw blurRad="38100" dist="38100" dir="2700000" algn="tl">
                    <a:srgbClr val="000000"/>
                  </a:outerShdw>
                </a:effectLst>
                <a:cs typeface="+mn-cs"/>
              </a:rPr>
              <a:t>  Arithmetic</a:t>
            </a:r>
            <a:r>
              <a:rPr lang="en-US" dirty="0">
                <a:solidFill>
                  <a:schemeClr val="accent2"/>
                </a:solidFill>
                <a:effectLst>
                  <a:outerShdw blurRad="38100" dist="38100" dir="2700000" algn="tl">
                    <a:srgbClr val="000000"/>
                  </a:outerShdw>
                </a:effectLst>
                <a:cs typeface="+mn-cs"/>
              </a:rPr>
              <a:t>, &amp; </a:t>
            </a:r>
            <a:r>
              <a:rPr lang="en-US">
                <a:solidFill>
                  <a:schemeClr val="accent2"/>
                </a:solidFill>
                <a:effectLst>
                  <a:outerShdw blurRad="38100" dist="38100" dir="2700000" algn="tl">
                    <a:srgbClr val="000000"/>
                  </a:outerShdw>
                </a:effectLst>
                <a:cs typeface="+mn-cs"/>
              </a:rPr>
              <a:t>Neural Nets</a:t>
            </a:r>
            <a:r>
              <a:rPr lang="en-US" dirty="0">
                <a:solidFill>
                  <a:schemeClr val="accent2"/>
                </a:solidFill>
                <a:effectLst>
                  <a:outerShdw blurRad="38100" dist="38100" dir="2700000" algn="tl">
                    <a:srgbClr val="000000"/>
                  </a:outerShdw>
                </a:effectLst>
                <a:cs typeface="+mn-cs"/>
              </a:rPr>
              <a:t>.</a:t>
            </a:r>
          </a:p>
          <a:p>
            <a:pPr eaLnBrk="0" hangingPunct="0">
              <a:buFont typeface="Arial" pitchFamily="34" charset="0"/>
              <a:buChar char="•"/>
              <a:defRPr/>
            </a:pPr>
            <a:endParaRPr lang="en-US" sz="1800" dirty="0">
              <a:solidFill>
                <a:schemeClr val="accent2"/>
              </a:solidFill>
              <a:effectLst>
                <a:outerShdw blurRad="38100" dist="38100" dir="2700000" algn="tl">
                  <a:srgbClr val="000000"/>
                </a:outerShdw>
              </a:effectLst>
              <a:cs typeface="+mn-cs"/>
            </a:endParaRPr>
          </a:p>
          <a:p>
            <a:pPr eaLnBrk="0" hangingPunct="0">
              <a:buFont typeface="Arial" pitchFamily="34" charset="0"/>
              <a:buChar char="•"/>
              <a:defRPr/>
            </a:pPr>
            <a:r>
              <a:rPr lang="en-US" dirty="0">
                <a:cs typeface="+mn-cs"/>
              </a:rPr>
              <a:t>by </a:t>
            </a:r>
            <a:r>
              <a:rPr lang="en-US">
                <a:cs typeface="+mn-cs"/>
              </a:rPr>
              <a:t>a</a:t>
            </a:r>
            <a:r>
              <a:rPr lang="en-US">
                <a:solidFill>
                  <a:schemeClr val="accent2"/>
                </a:solidFill>
                <a:cs typeface="+mn-cs"/>
              </a:rPr>
              <a:t> Non-Deterministic </a:t>
            </a:r>
            <a:r>
              <a:rPr lang="en-US" dirty="0">
                <a:solidFill>
                  <a:schemeClr val="accent2"/>
                </a:solidFill>
                <a:cs typeface="+mn-cs"/>
              </a:rPr>
              <a:t>Machine</a:t>
            </a:r>
          </a:p>
          <a:p>
            <a:pPr eaLnBrk="0" hangingPunct="0">
              <a:buFont typeface="Arial" pitchFamily="34" charset="0"/>
              <a:buChar char="•"/>
              <a:defRPr/>
            </a:pPr>
            <a:endParaRPr lang="en-US" sz="1800" dirty="0">
              <a:solidFill>
                <a:schemeClr val="accent2"/>
              </a:solidFill>
              <a:cs typeface="+mn-cs"/>
            </a:endParaRPr>
          </a:p>
          <a:p>
            <a:pPr eaLnBrk="0" hangingPunct="0">
              <a:buFont typeface="Arial" pitchFamily="34" charset="0"/>
              <a:buChar char="•"/>
              <a:defRPr/>
            </a:pPr>
            <a:r>
              <a:rPr lang="en-US" dirty="0">
                <a:cs typeface="+mn-cs"/>
              </a:rPr>
              <a:t>by </a:t>
            </a:r>
            <a:r>
              <a:rPr lang="en-US">
                <a:cs typeface="+mn-cs"/>
              </a:rPr>
              <a:t>a</a:t>
            </a:r>
            <a:r>
              <a:rPr lang="en-US">
                <a:solidFill>
                  <a:schemeClr val="accent2"/>
                </a:solidFill>
                <a:cs typeface="+mn-cs"/>
              </a:rPr>
              <a:t> Quantum </a:t>
            </a:r>
            <a:r>
              <a:rPr lang="en-US" dirty="0">
                <a:solidFill>
                  <a:schemeClr val="accent2"/>
                </a:solidFill>
                <a:cs typeface="+mn-cs"/>
              </a:rPr>
              <a:t>Machine</a:t>
            </a:r>
            <a:endParaRPr lang="en-US" dirty="0">
              <a:solidFill>
                <a:srgbClr val="FF0000"/>
              </a:solidFill>
              <a:cs typeface="+mn-cs"/>
            </a:endParaRPr>
          </a:p>
          <a:p>
            <a:pPr eaLnBrk="0" hangingPunct="0">
              <a:buFont typeface="Arial" pitchFamily="34" charset="0"/>
              <a:buChar char="•"/>
              <a:defRPr/>
            </a:pPr>
            <a:endParaRPr lang="en-US" sz="1800" dirty="0">
              <a:effectLst>
                <a:outerShdw blurRad="38100" dist="38100" dir="2700000" algn="tl">
                  <a:srgbClr val="000000"/>
                </a:outerShdw>
              </a:effectLst>
              <a:cs typeface="+mn-cs"/>
            </a:endParaRPr>
          </a:p>
          <a:p>
            <a:pPr eaLnBrk="0" hangingPunct="0">
              <a:buFont typeface="Arial" pitchFamily="34" charset="0"/>
              <a:buChar char="•"/>
              <a:defRPr/>
            </a:pPr>
            <a:r>
              <a:rPr lang="en-US" dirty="0">
                <a:effectLst>
                  <a:outerShdw blurRad="38100" dist="38100" dir="2700000" algn="tl">
                    <a:srgbClr val="000000"/>
                  </a:outerShdw>
                </a:effectLst>
                <a:cs typeface="+mn-cs"/>
              </a:rPr>
              <a:t>by </a:t>
            </a:r>
            <a:r>
              <a:rPr lang="en-US">
                <a:effectLst>
                  <a:outerShdw blurRad="38100" dist="38100" dir="2700000" algn="tl">
                    <a:srgbClr val="000000"/>
                  </a:outerShdw>
                </a:effectLst>
                <a:cs typeface="+mn-cs"/>
              </a:rPr>
              <a:t>a </a:t>
            </a:r>
            <a:r>
              <a:rPr lang="en-US">
                <a:solidFill>
                  <a:schemeClr val="accent2"/>
                </a:solidFill>
                <a:effectLst>
                  <a:outerShdw blurRad="38100" dist="38100" dir="2700000" algn="tl">
                    <a:srgbClr val="000000"/>
                  </a:outerShdw>
                </a:effectLst>
                <a:cs typeface="+mn-cs"/>
              </a:rPr>
              <a:t>Context Sensitive </a:t>
            </a:r>
            <a:r>
              <a:rPr lang="en-US" dirty="0">
                <a:solidFill>
                  <a:schemeClr val="accent2"/>
                </a:solidFill>
                <a:effectLst>
                  <a:outerShdw blurRad="38100" dist="38100" dir="2700000" algn="tl">
                    <a:srgbClr val="000000"/>
                  </a:outerShdw>
                </a:effectLst>
                <a:cs typeface="+mn-cs"/>
              </a:rPr>
              <a:t>Grammar</a:t>
            </a:r>
          </a:p>
        </p:txBody>
      </p:sp>
      <p:sp>
        <p:nvSpPr>
          <p:cNvPr id="1296393" name="AutoShape 9"/>
          <p:cNvSpPr>
            <a:spLocks noChangeArrowheads="1"/>
          </p:cNvSpPr>
          <p:nvPr/>
        </p:nvSpPr>
        <p:spPr bwMode="auto">
          <a:xfrm rot="5400000">
            <a:off x="1981200" y="1412875"/>
            <a:ext cx="457200" cy="304800"/>
          </a:xfrm>
          <a:prstGeom prst="leftRightArrow">
            <a:avLst>
              <a:gd name="adj1" fmla="val 50000"/>
              <a:gd name="adj2" fmla="val 30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296394" name="AutoShape 10"/>
          <p:cNvSpPr>
            <a:spLocks noChangeArrowheads="1"/>
          </p:cNvSpPr>
          <p:nvPr/>
        </p:nvSpPr>
        <p:spPr bwMode="auto">
          <a:xfrm rot="5400000">
            <a:off x="2003425" y="2184400"/>
            <a:ext cx="457200" cy="304800"/>
          </a:xfrm>
          <a:prstGeom prst="leftRightArrow">
            <a:avLst>
              <a:gd name="adj1" fmla="val 50000"/>
              <a:gd name="adj2" fmla="val 30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296395" name="AutoShape 11"/>
          <p:cNvSpPr>
            <a:spLocks noChangeArrowheads="1"/>
          </p:cNvSpPr>
          <p:nvPr/>
        </p:nvSpPr>
        <p:spPr bwMode="auto">
          <a:xfrm rot="5400000">
            <a:off x="2025650" y="2878138"/>
            <a:ext cx="457200" cy="304800"/>
          </a:xfrm>
          <a:prstGeom prst="leftRightArrow">
            <a:avLst>
              <a:gd name="adj1" fmla="val 50000"/>
              <a:gd name="adj2" fmla="val 30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7" name="AutoShape 11"/>
          <p:cNvSpPr>
            <a:spLocks noChangeArrowheads="1"/>
          </p:cNvSpPr>
          <p:nvPr/>
        </p:nvSpPr>
        <p:spPr bwMode="auto">
          <a:xfrm rot="5400000">
            <a:off x="2041525" y="3594100"/>
            <a:ext cx="457200" cy="304800"/>
          </a:xfrm>
          <a:prstGeom prst="leftRightArrow">
            <a:avLst>
              <a:gd name="adj1" fmla="val 50000"/>
              <a:gd name="adj2" fmla="val 30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8" name="AutoShape 11"/>
          <p:cNvSpPr>
            <a:spLocks noChangeArrowheads="1"/>
          </p:cNvSpPr>
          <p:nvPr/>
        </p:nvSpPr>
        <p:spPr bwMode="auto">
          <a:xfrm rot="5400000">
            <a:off x="2103438" y="4611687"/>
            <a:ext cx="287338" cy="360363"/>
          </a:xfrm>
          <a:prstGeom prst="leftRightArrow">
            <a:avLst>
              <a:gd name="adj1" fmla="val 50000"/>
              <a:gd name="adj2" fmla="val 20000"/>
            </a:avLst>
          </a:prstGeom>
          <a:noFill/>
          <a:ln w="38100" cap="sq">
            <a:solidFill>
              <a:schemeClr val="hlink"/>
            </a:solidFill>
            <a:miter lim="800000"/>
            <a:headEnd/>
            <a:tailEnd/>
          </a:ln>
        </p:spPr>
        <p:txBody>
          <a:bodyPr rot="10800000" vert="eaVert" wrap="none" lIns="274320" rIns="274320" anchor="ctr"/>
          <a:lstStyle/>
          <a:p>
            <a:pPr eaLnBrk="0" hangingPunct="0">
              <a:defRPr/>
            </a:pPr>
            <a:endParaRPr lang="en-CA">
              <a:effectLst>
                <a:outerShdw blurRad="38100" dist="38100" dir="2700000" algn="tl">
                  <a:srgbClr val="000000">
                    <a:alpha val="43137"/>
                  </a:srgbClr>
                </a:outerShdw>
              </a:effectLst>
              <a:cs typeface="+mn-cs"/>
            </a:endParaRPr>
          </a:p>
        </p:txBody>
      </p:sp>
      <p:sp>
        <p:nvSpPr>
          <p:cNvPr id="9" name="Rectangle 8"/>
          <p:cNvSpPr>
            <a:spLocks noChangeArrowheads="1"/>
          </p:cNvSpPr>
          <p:nvPr/>
        </p:nvSpPr>
        <p:spPr bwMode="auto">
          <a:xfrm>
            <a:off x="6407150" y="3352800"/>
            <a:ext cx="3117850" cy="1800225"/>
          </a:xfrm>
          <a:prstGeom prst="rect">
            <a:avLst/>
          </a:prstGeom>
          <a:noFill/>
          <a:ln w="9525">
            <a:noFill/>
            <a:miter lim="800000"/>
            <a:headEnd/>
            <a:tailEnd/>
          </a:ln>
        </p:spPr>
        <p:txBody>
          <a:bodyPr>
            <a:spAutoFit/>
          </a:bodyPr>
          <a:lstStyle/>
          <a:p>
            <a:pPr eaLnBrk="0" hangingPunct="0">
              <a:defRPr/>
            </a:pPr>
            <a:r>
              <a:rPr lang="en-US" dirty="0" err="1">
                <a:solidFill>
                  <a:srgbClr val="FF0000"/>
                </a:solidFill>
                <a:cs typeface="+mn-cs"/>
              </a:rPr>
              <a:t>NonUniform</a:t>
            </a:r>
            <a:r>
              <a:rPr lang="en-US" dirty="0">
                <a:solidFill>
                  <a:srgbClr val="FF0000"/>
                </a:solidFill>
                <a:cs typeface="+mn-cs"/>
              </a:rPr>
              <a:t> </a:t>
            </a:r>
            <a:br>
              <a:rPr lang="en-US" dirty="0">
                <a:solidFill>
                  <a:srgbClr val="FF0000"/>
                </a:solidFill>
                <a:cs typeface="+mn-cs"/>
              </a:rPr>
            </a:br>
            <a:r>
              <a:rPr lang="en-US" dirty="0">
                <a:solidFill>
                  <a:srgbClr val="FF0000"/>
                </a:solidFill>
                <a:cs typeface="+mn-cs"/>
              </a:rPr>
              <a:t>    </a:t>
            </a:r>
            <a:r>
              <a:rPr lang="en-US" dirty="0">
                <a:solidFill>
                  <a:srgbClr val="FF0000"/>
                </a:solidFill>
                <a:cs typeface="+mn-cs"/>
                <a:sym typeface="Wingdings" pitchFamily="2" charset="2"/>
              </a:rPr>
              <a:t> </a:t>
            </a:r>
            <a:r>
              <a:rPr lang="en-US" dirty="0">
                <a:solidFill>
                  <a:srgbClr val="FF0000"/>
                </a:solidFill>
                <a:cs typeface="+mn-cs"/>
              </a:rPr>
              <a:t>unreasonable </a:t>
            </a:r>
            <a:br>
              <a:rPr lang="en-US" dirty="0">
                <a:solidFill>
                  <a:srgbClr val="FF0000"/>
                </a:solidFill>
                <a:cs typeface="+mn-cs"/>
              </a:rPr>
            </a:br>
            <a:r>
              <a:rPr lang="en-US" dirty="0">
                <a:solidFill>
                  <a:srgbClr val="FF0000"/>
                </a:solidFill>
                <a:cs typeface="+mn-cs"/>
              </a:rPr>
              <a:t>Uniform </a:t>
            </a:r>
            <a:br>
              <a:rPr lang="en-US" dirty="0">
                <a:solidFill>
                  <a:srgbClr val="FF0000"/>
                </a:solidFill>
                <a:cs typeface="+mn-cs"/>
              </a:rPr>
            </a:br>
            <a:r>
              <a:rPr lang="en-US" dirty="0">
                <a:solidFill>
                  <a:srgbClr val="FF0000"/>
                </a:solidFill>
                <a:cs typeface="+mn-cs"/>
              </a:rPr>
              <a:t>    </a:t>
            </a:r>
            <a:r>
              <a:rPr lang="en-US" dirty="0">
                <a:solidFill>
                  <a:srgbClr val="FF0000"/>
                </a:solidFill>
                <a:cs typeface="+mn-cs"/>
                <a:sym typeface="Wingdings" pitchFamily="2" charset="2"/>
              </a:rPr>
              <a:t> reasonable</a:t>
            </a:r>
            <a:endParaRPr lang="en-CA" dirty="0">
              <a:solidFill>
                <a:srgbClr val="FF0000"/>
              </a:solidFill>
              <a:effectLst>
                <a:outerShdw blurRad="38100" dist="38100" dir="2700000" algn="tl">
                  <a:srgbClr val="000000"/>
                </a:outerShdw>
              </a:effectLst>
              <a:cs typeface="+mn-cs"/>
            </a:endParaRPr>
          </a:p>
        </p:txBody>
      </p:sp>
      <p:sp>
        <p:nvSpPr>
          <p:cNvPr id="10" name="Rectangle 9"/>
          <p:cNvSpPr/>
          <p:nvPr/>
        </p:nvSpPr>
        <p:spPr>
          <a:xfrm>
            <a:off x="6015038" y="4768850"/>
            <a:ext cx="3052762" cy="946150"/>
          </a:xfrm>
          <a:prstGeom prst="rect">
            <a:avLst/>
          </a:prstGeom>
        </p:spPr>
        <p:txBody>
          <a:bodyPr wrap="none">
            <a:spAutoFit/>
          </a:bodyPr>
          <a:lstStyle/>
          <a:p>
            <a:pPr algn="ctr" eaLnBrk="0" hangingPunct="0">
              <a:defRPr/>
            </a:pPr>
            <a:r>
              <a:rPr lang="en-US">
                <a:solidFill>
                  <a:srgbClr val="FF0000"/>
                </a:solidFill>
                <a:cs typeface="+mn-cs"/>
              </a:rPr>
              <a:t>Computes the </a:t>
            </a:r>
            <a:r>
              <a:rPr lang="en-US" dirty="0">
                <a:solidFill>
                  <a:srgbClr val="FF0000"/>
                </a:solidFill>
                <a:cs typeface="+mn-cs"/>
              </a:rPr>
              <a:t>same,</a:t>
            </a:r>
          </a:p>
          <a:p>
            <a:pPr algn="ctr" eaLnBrk="0" hangingPunct="0">
              <a:defRPr/>
            </a:pPr>
            <a:r>
              <a:rPr lang="en-US">
                <a:solidFill>
                  <a:srgbClr val="FF0000"/>
                </a:solidFill>
                <a:cs typeface="+mn-cs"/>
              </a:rPr>
              <a:t>but faster</a:t>
            </a:r>
            <a:r>
              <a:rPr lang="en-US" dirty="0">
                <a:solidFill>
                  <a:srgbClr val="FF0000"/>
                </a:solidFill>
                <a:cs typeface="+mn-cs"/>
              </a:rPr>
              <a:t>.</a:t>
            </a:r>
            <a:endParaRPr lang="en-CA" dirty="0">
              <a:solidFill>
                <a:srgbClr val="FF0000"/>
              </a:solidFill>
              <a:effectLst>
                <a:outerShdw blurRad="38100" dist="38100" dir="2700000" algn="tl">
                  <a:srgbClr val="000000">
                    <a:alpha val="43137"/>
                  </a:srgbClr>
                </a:outerShdw>
              </a:effectLst>
              <a:cs typeface="+mn-cs"/>
            </a:endParaRPr>
          </a:p>
        </p:txBody>
      </p:sp>
      <p:sp>
        <p:nvSpPr>
          <p:cNvPr id="12" name="AutoShape 11"/>
          <p:cNvSpPr>
            <a:spLocks noChangeArrowheads="1"/>
          </p:cNvSpPr>
          <p:nvPr/>
        </p:nvSpPr>
        <p:spPr bwMode="auto">
          <a:xfrm rot="5400000">
            <a:off x="2082800" y="5241925"/>
            <a:ext cx="360363" cy="360363"/>
          </a:xfrm>
          <a:prstGeom prst="leftRightArrow">
            <a:avLst>
              <a:gd name="adj1" fmla="val 50000"/>
              <a:gd name="adj2" fmla="val 20000"/>
            </a:avLst>
          </a:prstGeom>
          <a:noFill/>
          <a:ln w="38100" cap="sq">
            <a:solidFill>
              <a:schemeClr val="hlink"/>
            </a:solidFill>
            <a:miter lim="800000"/>
            <a:headEnd/>
            <a:tailEnd/>
          </a:ln>
        </p:spPr>
        <p:txBody>
          <a:bodyPr rot="10800000" vert="eaVert" wrap="none" lIns="274320" rIns="274320" anchor="ctr"/>
          <a:lstStyle/>
          <a:p>
            <a:pPr eaLnBrk="0" hangingPunct="0">
              <a:defRPr/>
            </a:pPr>
            <a:endParaRPr lang="en-CA">
              <a:effectLst>
                <a:outerShdw blurRad="38100" dist="38100" dir="2700000" algn="tl">
                  <a:srgbClr val="000000">
                    <a:alpha val="43137"/>
                  </a:srgbClr>
                </a:outerShdw>
              </a:effectLst>
              <a:cs typeface="+mn-cs"/>
            </a:endParaRPr>
          </a:p>
        </p:txBody>
      </p:sp>
      <p:sp>
        <p:nvSpPr>
          <p:cNvPr id="13" name="Rectangle 12"/>
          <p:cNvSpPr/>
          <p:nvPr/>
        </p:nvSpPr>
        <p:spPr>
          <a:xfrm>
            <a:off x="6400800" y="6262688"/>
            <a:ext cx="2687638" cy="519112"/>
          </a:xfrm>
          <a:prstGeom prst="rect">
            <a:avLst/>
          </a:prstGeom>
        </p:spPr>
        <p:txBody>
          <a:bodyPr wrap="none">
            <a:spAutoFit/>
          </a:bodyPr>
          <a:lstStyle/>
          <a:p>
            <a:pPr eaLnBrk="0" hangingPunct="0">
              <a:defRPr/>
            </a:pPr>
            <a:r>
              <a:rPr lang="en-US" dirty="0">
                <a:solidFill>
                  <a:srgbClr val="FF0000"/>
                </a:solidFill>
                <a:cs typeface="+mn-cs"/>
              </a:rPr>
              <a:t>Decide </a:t>
            </a:r>
            <a:r>
              <a:rPr lang="en-US">
                <a:solidFill>
                  <a:srgbClr val="FF0000"/>
                </a:solidFill>
                <a:cs typeface="+mn-cs"/>
              </a:rPr>
              <a:t>vs Accept</a:t>
            </a:r>
            <a:endParaRPr lang="en-CA" dirty="0">
              <a:solidFill>
                <a:srgbClr val="FF0000"/>
              </a:solidFill>
              <a:effectLst>
                <a:outerShdw blurRad="38100" dist="38100" dir="2700000" algn="tl">
                  <a:srgbClr val="000000">
                    <a:alpha val="43137"/>
                  </a:srgbClr>
                </a:outerShdw>
              </a:effectLst>
              <a:cs typeface="+mn-cs"/>
            </a:endParaRPr>
          </a:p>
        </p:txBody>
      </p:sp>
      <p:sp>
        <p:nvSpPr>
          <p:cNvPr id="14" name="AutoShape 11"/>
          <p:cNvSpPr>
            <a:spLocks noChangeArrowheads="1"/>
          </p:cNvSpPr>
          <p:nvPr/>
        </p:nvSpPr>
        <p:spPr bwMode="auto">
          <a:xfrm rot="5400000">
            <a:off x="2108201" y="5935662"/>
            <a:ext cx="360362" cy="360363"/>
          </a:xfrm>
          <a:prstGeom prst="leftRightArrow">
            <a:avLst>
              <a:gd name="adj1" fmla="val 50000"/>
              <a:gd name="adj2" fmla="val 20000"/>
            </a:avLst>
          </a:prstGeom>
          <a:noFill/>
          <a:ln w="38100" cap="sq">
            <a:solidFill>
              <a:schemeClr val="hlink"/>
            </a:solidFill>
            <a:miter lim="800000"/>
            <a:headEnd/>
            <a:tailEnd/>
          </a:ln>
        </p:spPr>
        <p:txBody>
          <a:bodyPr rot="10800000" vert="eaVert" wrap="none" lIns="274320" rIns="274320" anchor="ctr"/>
          <a:lstStyle/>
          <a:p>
            <a:pPr eaLnBrk="0" hangingPunct="0">
              <a:defRPr/>
            </a:pPr>
            <a:endParaRPr lang="en-CA">
              <a:effectLst>
                <a:outerShdw blurRad="38100" dist="38100" dir="2700000" algn="tl">
                  <a:srgbClr val="000000">
                    <a:alpha val="43137"/>
                  </a:srgbClr>
                </a:outerShdw>
              </a:effectLst>
              <a:cs typeface="+mn-cs"/>
            </a:endParaRPr>
          </a:p>
        </p:txBody>
      </p:sp>
      <p:sp>
        <p:nvSpPr>
          <p:cNvPr id="15" name="Rectangle 14"/>
          <p:cNvSpPr/>
          <p:nvPr/>
        </p:nvSpPr>
        <p:spPr>
          <a:xfrm>
            <a:off x="6019800" y="5410200"/>
            <a:ext cx="3052763" cy="946150"/>
          </a:xfrm>
          <a:prstGeom prst="rect">
            <a:avLst/>
          </a:prstGeom>
        </p:spPr>
        <p:txBody>
          <a:bodyPr wrap="none">
            <a:spAutoFit/>
          </a:bodyPr>
          <a:lstStyle/>
          <a:p>
            <a:pPr algn="ctr" eaLnBrk="0" hangingPunct="0">
              <a:defRPr/>
            </a:pPr>
            <a:r>
              <a:rPr lang="en-US">
                <a:solidFill>
                  <a:srgbClr val="FF0000"/>
                </a:solidFill>
                <a:cs typeface="+mn-cs"/>
              </a:rPr>
              <a:t>Computes the </a:t>
            </a:r>
            <a:r>
              <a:rPr lang="en-US" dirty="0">
                <a:solidFill>
                  <a:srgbClr val="FF0000"/>
                </a:solidFill>
                <a:cs typeface="+mn-cs"/>
              </a:rPr>
              <a:t>same,</a:t>
            </a:r>
          </a:p>
          <a:p>
            <a:pPr algn="ctr" eaLnBrk="0" hangingPunct="0">
              <a:defRPr/>
            </a:pPr>
            <a:r>
              <a:rPr lang="en-US">
                <a:solidFill>
                  <a:srgbClr val="FF0000"/>
                </a:solidFill>
                <a:cs typeface="+mn-cs"/>
              </a:rPr>
              <a:t>but faster</a:t>
            </a:r>
            <a:r>
              <a:rPr lang="en-US" dirty="0">
                <a:solidFill>
                  <a:srgbClr val="FF0000"/>
                </a:solidFill>
                <a:cs typeface="+mn-cs"/>
              </a:rPr>
              <a:t>.</a:t>
            </a:r>
            <a:endParaRPr lang="en-CA" dirty="0">
              <a:solidFill>
                <a:srgbClr val="FF0000"/>
              </a:solidFill>
              <a:effectLst>
                <a:outerShdw blurRad="38100" dist="38100" dir="2700000" algn="tl">
                  <a:srgbClr val="000000">
                    <a:alpha val="43137"/>
                  </a:srgbClr>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296389">
                                            <p:txEl>
                                              <p:pRg st="0" end="0"/>
                                            </p:txEl>
                                          </p:spTgt>
                                        </p:tgtEl>
                                        <p:attrNameLst>
                                          <p:attrName>style.visibility</p:attrName>
                                        </p:attrNameLst>
                                      </p:cBhvr>
                                      <p:to>
                                        <p:strVal val="visible"/>
                                      </p:to>
                                    </p:set>
                                    <p:anim calcmode="lin" valueType="num">
                                      <p:cBhvr additive="base">
                                        <p:cTn id="7" dur="500" fill="hold"/>
                                        <p:tgtEl>
                                          <p:spTgt spid="129638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296389">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296389">
                                            <p:txEl>
                                              <p:pRg st="1" end="1"/>
                                            </p:txEl>
                                          </p:spTgt>
                                        </p:tgtEl>
                                        <p:attrNameLst>
                                          <p:attrName>style.visibility</p:attrName>
                                        </p:attrNameLst>
                                      </p:cBhvr>
                                      <p:to>
                                        <p:strVal val="visible"/>
                                      </p:to>
                                    </p:set>
                                    <p:anim calcmode="lin" valueType="num">
                                      <p:cBhvr additive="base">
                                        <p:cTn id="11" dur="500" fill="hold"/>
                                        <p:tgtEl>
                                          <p:spTgt spid="1296389">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29638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1296389">
                                            <p:txEl>
                                              <p:pRg st="3" end="3"/>
                                            </p:txEl>
                                          </p:spTgt>
                                        </p:tgtEl>
                                        <p:attrNameLst>
                                          <p:attrName>style.visibility</p:attrName>
                                        </p:attrNameLst>
                                      </p:cBhvr>
                                      <p:to>
                                        <p:strVal val="visible"/>
                                      </p:to>
                                    </p:set>
                                    <p:anim calcmode="lin" valueType="num">
                                      <p:cBhvr additive="base">
                                        <p:cTn id="17" dur="500" fill="hold"/>
                                        <p:tgtEl>
                                          <p:spTgt spid="1296389">
                                            <p:txEl>
                                              <p:pRg st="3" end="3"/>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296389">
                                            <p:txEl>
                                              <p:pRg st="3" end="3"/>
                                            </p:txEl>
                                          </p:spTgt>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1296393"/>
                                        </p:tgtEl>
                                        <p:attrNameLst>
                                          <p:attrName>style.visibility</p:attrName>
                                        </p:attrNameLst>
                                      </p:cBhvr>
                                      <p:to>
                                        <p:strVal val="visible"/>
                                      </p:to>
                                    </p:set>
                                    <p:anim calcmode="lin" valueType="num">
                                      <p:cBhvr additive="base">
                                        <p:cTn id="21" dur="500" fill="hold"/>
                                        <p:tgtEl>
                                          <p:spTgt spid="1296393"/>
                                        </p:tgtEl>
                                        <p:attrNameLst>
                                          <p:attrName>ppt_x</p:attrName>
                                        </p:attrNameLst>
                                      </p:cBhvr>
                                      <p:tavLst>
                                        <p:tav tm="0">
                                          <p:val>
                                            <p:strVal val="#ppt_x"/>
                                          </p:val>
                                        </p:tav>
                                        <p:tav tm="100000">
                                          <p:val>
                                            <p:strVal val="#ppt_x"/>
                                          </p:val>
                                        </p:tav>
                                      </p:tavLst>
                                    </p:anim>
                                    <p:anim calcmode="lin" valueType="num">
                                      <p:cBhvr additive="base">
                                        <p:cTn id="22" dur="500" fill="hold"/>
                                        <p:tgtEl>
                                          <p:spTgt spid="1296393"/>
                                        </p:tgtEl>
                                        <p:attrNameLst>
                                          <p:attrName>ppt_y</p:attrName>
                                        </p:attrNameLst>
                                      </p:cBhvr>
                                      <p:tavLst>
                                        <p:tav tm="0">
                                          <p:val>
                                            <p:strVal val="1+#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4" fill="hold" nodeType="clickEffect">
                                  <p:stCondLst>
                                    <p:cond delay="0"/>
                                  </p:stCondLst>
                                  <p:childTnLst>
                                    <p:set>
                                      <p:cBhvr>
                                        <p:cTn id="26" dur="1" fill="hold">
                                          <p:stCondLst>
                                            <p:cond delay="0"/>
                                          </p:stCondLst>
                                        </p:cTn>
                                        <p:tgtEl>
                                          <p:spTgt spid="1296389">
                                            <p:txEl>
                                              <p:pRg st="5" end="5"/>
                                            </p:txEl>
                                          </p:spTgt>
                                        </p:tgtEl>
                                        <p:attrNameLst>
                                          <p:attrName>style.visibility</p:attrName>
                                        </p:attrNameLst>
                                      </p:cBhvr>
                                      <p:to>
                                        <p:strVal val="visible"/>
                                      </p:to>
                                    </p:set>
                                    <p:anim calcmode="lin" valueType="num">
                                      <p:cBhvr additive="base">
                                        <p:cTn id="27" dur="500" fill="hold"/>
                                        <p:tgtEl>
                                          <p:spTgt spid="1296389">
                                            <p:txEl>
                                              <p:pRg st="5" end="5"/>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1296389">
                                            <p:txEl>
                                              <p:pRg st="5" end="5"/>
                                            </p:txEl>
                                          </p:spTgt>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296394"/>
                                        </p:tgtEl>
                                        <p:attrNameLst>
                                          <p:attrName>style.visibility</p:attrName>
                                        </p:attrNameLst>
                                      </p:cBhvr>
                                      <p:to>
                                        <p:strVal val="visible"/>
                                      </p:to>
                                    </p:set>
                                    <p:anim calcmode="lin" valueType="num">
                                      <p:cBhvr additive="base">
                                        <p:cTn id="31" dur="500" fill="hold"/>
                                        <p:tgtEl>
                                          <p:spTgt spid="1296394"/>
                                        </p:tgtEl>
                                        <p:attrNameLst>
                                          <p:attrName>ppt_x</p:attrName>
                                        </p:attrNameLst>
                                      </p:cBhvr>
                                      <p:tavLst>
                                        <p:tav tm="0">
                                          <p:val>
                                            <p:strVal val="#ppt_x"/>
                                          </p:val>
                                        </p:tav>
                                        <p:tav tm="100000">
                                          <p:val>
                                            <p:strVal val="#ppt_x"/>
                                          </p:val>
                                        </p:tav>
                                      </p:tavLst>
                                    </p:anim>
                                    <p:anim calcmode="lin" valueType="num">
                                      <p:cBhvr additive="base">
                                        <p:cTn id="32" dur="500" fill="hold"/>
                                        <p:tgtEl>
                                          <p:spTgt spid="1296394"/>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1296389">
                                            <p:txEl>
                                              <p:pRg st="7" end="7"/>
                                            </p:txEl>
                                          </p:spTgt>
                                        </p:tgtEl>
                                        <p:attrNameLst>
                                          <p:attrName>style.visibility</p:attrName>
                                        </p:attrNameLst>
                                      </p:cBhvr>
                                      <p:to>
                                        <p:strVal val="visible"/>
                                      </p:to>
                                    </p:set>
                                    <p:anim calcmode="lin" valueType="num">
                                      <p:cBhvr additive="base">
                                        <p:cTn id="37" dur="500" fill="hold"/>
                                        <p:tgtEl>
                                          <p:spTgt spid="1296389">
                                            <p:txEl>
                                              <p:pRg st="7" end="7"/>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296389">
                                            <p:txEl>
                                              <p:pRg st="7" end="7"/>
                                            </p:txEl>
                                          </p:spTgt>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0"/>
                                  </p:stCondLst>
                                  <p:childTnLst>
                                    <p:set>
                                      <p:cBhvr>
                                        <p:cTn id="40" dur="1" fill="hold">
                                          <p:stCondLst>
                                            <p:cond delay="0"/>
                                          </p:stCondLst>
                                        </p:cTn>
                                        <p:tgtEl>
                                          <p:spTgt spid="1296395"/>
                                        </p:tgtEl>
                                        <p:attrNameLst>
                                          <p:attrName>style.visibility</p:attrName>
                                        </p:attrNameLst>
                                      </p:cBhvr>
                                      <p:to>
                                        <p:strVal val="visible"/>
                                      </p:to>
                                    </p:set>
                                    <p:anim calcmode="lin" valueType="num">
                                      <p:cBhvr additive="base">
                                        <p:cTn id="41" dur="500" fill="hold"/>
                                        <p:tgtEl>
                                          <p:spTgt spid="1296395"/>
                                        </p:tgtEl>
                                        <p:attrNameLst>
                                          <p:attrName>ppt_x</p:attrName>
                                        </p:attrNameLst>
                                      </p:cBhvr>
                                      <p:tavLst>
                                        <p:tav tm="0">
                                          <p:val>
                                            <p:strVal val="#ppt_x"/>
                                          </p:val>
                                        </p:tav>
                                        <p:tav tm="100000">
                                          <p:val>
                                            <p:strVal val="#ppt_x"/>
                                          </p:val>
                                        </p:tav>
                                      </p:tavLst>
                                    </p:anim>
                                    <p:anim calcmode="lin" valueType="num">
                                      <p:cBhvr additive="base">
                                        <p:cTn id="42" dur="500" fill="hold"/>
                                        <p:tgtEl>
                                          <p:spTgt spid="1296395"/>
                                        </p:tgtEl>
                                        <p:attrNameLst>
                                          <p:attrName>ppt_y</p:attrName>
                                        </p:attrNameLst>
                                      </p:cBhvr>
                                      <p:tavLst>
                                        <p:tav tm="0">
                                          <p:val>
                                            <p:strVal val="1+#ppt_h/2"/>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4" fill="hold" nodeType="clickEffect">
                                  <p:stCondLst>
                                    <p:cond delay="0"/>
                                  </p:stCondLst>
                                  <p:childTnLst>
                                    <p:set>
                                      <p:cBhvr>
                                        <p:cTn id="46" dur="1" fill="hold">
                                          <p:stCondLst>
                                            <p:cond delay="0"/>
                                          </p:stCondLst>
                                        </p:cTn>
                                        <p:tgtEl>
                                          <p:spTgt spid="1296389">
                                            <p:txEl>
                                              <p:pRg st="9" end="9"/>
                                            </p:txEl>
                                          </p:spTgt>
                                        </p:tgtEl>
                                        <p:attrNameLst>
                                          <p:attrName>style.visibility</p:attrName>
                                        </p:attrNameLst>
                                      </p:cBhvr>
                                      <p:to>
                                        <p:strVal val="visible"/>
                                      </p:to>
                                    </p:set>
                                    <p:anim calcmode="lin" valueType="num">
                                      <p:cBhvr additive="base">
                                        <p:cTn id="47" dur="500" fill="hold"/>
                                        <p:tgtEl>
                                          <p:spTgt spid="1296389">
                                            <p:txEl>
                                              <p:pRg st="9" end="9"/>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1296389">
                                            <p:txEl>
                                              <p:pRg st="9" end="9"/>
                                            </p:txEl>
                                          </p:spTgt>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3" fill="hold" nodeType="clickPar">
                      <p:stCondLst>
                        <p:cond delay="indefinite"/>
                      </p:stCondLst>
                      <p:childTnLst>
                        <p:par>
                          <p:cTn id="54" fill="hold" nodeType="withGroup">
                            <p:stCondLst>
                              <p:cond delay="0"/>
                            </p:stCondLst>
                            <p:childTnLst>
                              <p:par>
                                <p:cTn id="55" presetID="2" presetClass="entr" presetSubtype="2" fill="hold" nodeType="clickEffect">
                                  <p:stCondLst>
                                    <p:cond delay="0"/>
                                  </p:stCondLst>
                                  <p:childTnLst>
                                    <p:set>
                                      <p:cBhvr>
                                        <p:cTn id="56" dur="1" fill="hold">
                                          <p:stCondLst>
                                            <p:cond delay="0"/>
                                          </p:stCondLst>
                                        </p:cTn>
                                        <p:tgtEl>
                                          <p:spTgt spid="9"/>
                                        </p:tgtEl>
                                        <p:attrNameLst>
                                          <p:attrName>style.visibility</p:attrName>
                                        </p:attrNameLst>
                                      </p:cBhvr>
                                      <p:to>
                                        <p:strVal val="visible"/>
                                      </p:to>
                                    </p:set>
                                    <p:anim calcmode="lin" valueType="num">
                                      <p:cBhvr additive="base">
                                        <p:cTn id="57" dur="500" fill="hold"/>
                                        <p:tgtEl>
                                          <p:spTgt spid="9"/>
                                        </p:tgtEl>
                                        <p:attrNameLst>
                                          <p:attrName>ppt_x</p:attrName>
                                        </p:attrNameLst>
                                      </p:cBhvr>
                                      <p:tavLst>
                                        <p:tav tm="0">
                                          <p:val>
                                            <p:strVal val="1+#ppt_w/2"/>
                                          </p:val>
                                        </p:tav>
                                        <p:tav tm="100000">
                                          <p:val>
                                            <p:strVal val="#ppt_x"/>
                                          </p:val>
                                        </p:tav>
                                      </p:tavLst>
                                    </p:anim>
                                    <p:anim calcmode="lin" valueType="num">
                                      <p:cBhvr additive="base">
                                        <p:cTn id="58"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2" presetClass="entr" presetSubtype="4" fill="hold" nodeType="clickEffect">
                                  <p:stCondLst>
                                    <p:cond delay="0"/>
                                  </p:stCondLst>
                                  <p:childTnLst>
                                    <p:set>
                                      <p:cBhvr>
                                        <p:cTn id="62" dur="1" fill="hold">
                                          <p:stCondLst>
                                            <p:cond delay="0"/>
                                          </p:stCondLst>
                                        </p:cTn>
                                        <p:tgtEl>
                                          <p:spTgt spid="1296389">
                                            <p:txEl>
                                              <p:pRg st="11" end="11"/>
                                            </p:txEl>
                                          </p:spTgt>
                                        </p:tgtEl>
                                        <p:attrNameLst>
                                          <p:attrName>style.visibility</p:attrName>
                                        </p:attrNameLst>
                                      </p:cBhvr>
                                      <p:to>
                                        <p:strVal val="visible"/>
                                      </p:to>
                                    </p:set>
                                    <p:anim calcmode="lin" valueType="num">
                                      <p:cBhvr additive="base">
                                        <p:cTn id="63" dur="500" fill="hold"/>
                                        <p:tgtEl>
                                          <p:spTgt spid="1296389">
                                            <p:txEl>
                                              <p:pRg st="11" end="11"/>
                                            </p:txEl>
                                          </p:spTgt>
                                        </p:tgtEl>
                                        <p:attrNameLst>
                                          <p:attrName>ppt_x</p:attrName>
                                        </p:attrNameLst>
                                      </p:cBhvr>
                                      <p:tavLst>
                                        <p:tav tm="0">
                                          <p:val>
                                            <p:strVal val="#ppt_x"/>
                                          </p:val>
                                        </p:tav>
                                        <p:tav tm="100000">
                                          <p:val>
                                            <p:strVal val="#ppt_x"/>
                                          </p:val>
                                        </p:tav>
                                      </p:tavLst>
                                    </p:anim>
                                    <p:anim calcmode="lin" valueType="num">
                                      <p:cBhvr additive="base">
                                        <p:cTn id="64" dur="500" fill="hold"/>
                                        <p:tgtEl>
                                          <p:spTgt spid="1296389">
                                            <p:txEl>
                                              <p:pRg st="11" end="11"/>
                                            </p:txEl>
                                          </p:spTgt>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8"/>
                                        </p:tgtEl>
                                        <p:attrNameLst>
                                          <p:attrName>style.visibility</p:attrName>
                                        </p:attrNameLst>
                                      </p:cBhvr>
                                      <p:to>
                                        <p:strVal val="visible"/>
                                      </p:to>
                                    </p:set>
                                    <p:anim calcmode="lin" valueType="num">
                                      <p:cBhvr additive="base">
                                        <p:cTn id="67" dur="500" fill="hold"/>
                                        <p:tgtEl>
                                          <p:spTgt spid="8"/>
                                        </p:tgtEl>
                                        <p:attrNameLst>
                                          <p:attrName>ppt_x</p:attrName>
                                        </p:attrNameLst>
                                      </p:cBhvr>
                                      <p:tavLst>
                                        <p:tav tm="0">
                                          <p:val>
                                            <p:strVal val="#ppt_x"/>
                                          </p:val>
                                        </p:tav>
                                        <p:tav tm="100000">
                                          <p:val>
                                            <p:strVal val="#ppt_x"/>
                                          </p:val>
                                        </p:tav>
                                      </p:tavLst>
                                    </p:anim>
                                    <p:anim calcmode="lin" valueType="num">
                                      <p:cBhvr additive="base">
                                        <p:cTn id="68" dur="500" fill="hold"/>
                                        <p:tgtEl>
                                          <p:spTgt spid="8"/>
                                        </p:tgtEl>
                                        <p:attrNameLst>
                                          <p:attrName>ppt_y</p:attrName>
                                        </p:attrNameLst>
                                      </p:cBhvr>
                                      <p:tavLst>
                                        <p:tav tm="0">
                                          <p:val>
                                            <p:strVal val="1+#ppt_h/2"/>
                                          </p:val>
                                        </p:tav>
                                        <p:tav tm="100000">
                                          <p:val>
                                            <p:strVal val="#ppt_y"/>
                                          </p:val>
                                        </p:tav>
                                      </p:tavLst>
                                    </p:anim>
                                  </p:childTnLst>
                                </p:cTn>
                              </p:par>
                              <p:par>
                                <p:cTn id="69" presetID="1" presetClass="exit" presetSubtype="0" fill="hold" grpId="0" nodeType="withEffect">
                                  <p:stCondLst>
                                    <p:cond delay="0"/>
                                  </p:stCondLst>
                                  <p:childTnLst>
                                    <p:set>
                                      <p:cBhvr>
                                        <p:cTn id="70" dur="1" fill="hold">
                                          <p:stCondLst>
                                            <p:cond delay="0"/>
                                          </p:stCondLst>
                                        </p:cTn>
                                        <p:tgtEl>
                                          <p:spTgt spid="9"/>
                                        </p:tgtEl>
                                        <p:attrNameLst>
                                          <p:attrName>style.visibility</p:attrName>
                                        </p:attrNameLst>
                                      </p:cBhvr>
                                      <p:to>
                                        <p:strVal val="hidden"/>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2" presetClass="entr" presetSubtype="2" fill="hold" grpId="0" nodeType="clickEffect">
                                  <p:stCondLst>
                                    <p:cond delay="0"/>
                                  </p:stCondLst>
                                  <p:childTnLst>
                                    <p:set>
                                      <p:cBhvr>
                                        <p:cTn id="74" dur="1" fill="hold">
                                          <p:stCondLst>
                                            <p:cond delay="0"/>
                                          </p:stCondLst>
                                        </p:cTn>
                                        <p:tgtEl>
                                          <p:spTgt spid="10"/>
                                        </p:tgtEl>
                                        <p:attrNameLst>
                                          <p:attrName>style.visibility</p:attrName>
                                        </p:attrNameLst>
                                      </p:cBhvr>
                                      <p:to>
                                        <p:strVal val="visible"/>
                                      </p:to>
                                    </p:set>
                                    <p:anim calcmode="lin" valueType="num">
                                      <p:cBhvr additive="base">
                                        <p:cTn id="75" dur="500" fill="hold"/>
                                        <p:tgtEl>
                                          <p:spTgt spid="10"/>
                                        </p:tgtEl>
                                        <p:attrNameLst>
                                          <p:attrName>ppt_x</p:attrName>
                                        </p:attrNameLst>
                                      </p:cBhvr>
                                      <p:tavLst>
                                        <p:tav tm="0">
                                          <p:val>
                                            <p:strVal val="1+#ppt_w/2"/>
                                          </p:val>
                                        </p:tav>
                                        <p:tav tm="100000">
                                          <p:val>
                                            <p:strVal val="#ppt_x"/>
                                          </p:val>
                                        </p:tav>
                                      </p:tavLst>
                                    </p:anim>
                                    <p:anim calcmode="lin" valueType="num">
                                      <p:cBhvr additive="base">
                                        <p:cTn id="76"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77" fill="hold" nodeType="clickPar">
                      <p:stCondLst>
                        <p:cond delay="indefinite"/>
                      </p:stCondLst>
                      <p:childTnLst>
                        <p:par>
                          <p:cTn id="78" fill="hold" nodeType="withGroup">
                            <p:stCondLst>
                              <p:cond delay="0"/>
                            </p:stCondLst>
                            <p:childTnLst>
                              <p:par>
                                <p:cTn id="79" presetID="2" presetClass="entr" presetSubtype="4" fill="hold" nodeType="clickEffect">
                                  <p:stCondLst>
                                    <p:cond delay="0"/>
                                  </p:stCondLst>
                                  <p:childTnLst>
                                    <p:set>
                                      <p:cBhvr>
                                        <p:cTn id="80" dur="1" fill="hold">
                                          <p:stCondLst>
                                            <p:cond delay="0"/>
                                          </p:stCondLst>
                                        </p:cTn>
                                        <p:tgtEl>
                                          <p:spTgt spid="1296389">
                                            <p:txEl>
                                              <p:pRg st="13" end="13"/>
                                            </p:txEl>
                                          </p:spTgt>
                                        </p:tgtEl>
                                        <p:attrNameLst>
                                          <p:attrName>style.visibility</p:attrName>
                                        </p:attrNameLst>
                                      </p:cBhvr>
                                      <p:to>
                                        <p:strVal val="visible"/>
                                      </p:to>
                                    </p:set>
                                    <p:anim calcmode="lin" valueType="num">
                                      <p:cBhvr additive="base">
                                        <p:cTn id="81" dur="500" fill="hold"/>
                                        <p:tgtEl>
                                          <p:spTgt spid="1296389">
                                            <p:txEl>
                                              <p:pRg st="13" end="13"/>
                                            </p:txEl>
                                          </p:spTgt>
                                        </p:tgtEl>
                                        <p:attrNameLst>
                                          <p:attrName>ppt_x</p:attrName>
                                        </p:attrNameLst>
                                      </p:cBhvr>
                                      <p:tavLst>
                                        <p:tav tm="0">
                                          <p:val>
                                            <p:strVal val="#ppt_x"/>
                                          </p:val>
                                        </p:tav>
                                        <p:tav tm="100000">
                                          <p:val>
                                            <p:strVal val="#ppt_x"/>
                                          </p:val>
                                        </p:tav>
                                      </p:tavLst>
                                    </p:anim>
                                    <p:anim calcmode="lin" valueType="num">
                                      <p:cBhvr additive="base">
                                        <p:cTn id="82" dur="500" fill="hold"/>
                                        <p:tgtEl>
                                          <p:spTgt spid="1296389">
                                            <p:txEl>
                                              <p:pRg st="13" end="13"/>
                                            </p:txEl>
                                          </p:spTgt>
                                        </p:tgtEl>
                                        <p:attrNameLst>
                                          <p:attrName>ppt_y</p:attrName>
                                        </p:attrNameLst>
                                      </p:cBhvr>
                                      <p:tavLst>
                                        <p:tav tm="0">
                                          <p:val>
                                            <p:strVal val="1+#ppt_h/2"/>
                                          </p:val>
                                        </p:tav>
                                        <p:tav tm="100000">
                                          <p:val>
                                            <p:strVal val="#ppt_y"/>
                                          </p:val>
                                        </p:tav>
                                      </p:tavLst>
                                    </p:anim>
                                  </p:childTnLst>
                                </p:cTn>
                              </p:par>
                              <p:par>
                                <p:cTn id="83" presetID="2" presetClass="entr" presetSubtype="4" fill="hold" grpId="0" nodeType="withEffect">
                                  <p:stCondLst>
                                    <p:cond delay="0"/>
                                  </p:stCondLst>
                                  <p:childTnLst>
                                    <p:set>
                                      <p:cBhvr>
                                        <p:cTn id="84" dur="1" fill="hold">
                                          <p:stCondLst>
                                            <p:cond delay="0"/>
                                          </p:stCondLst>
                                        </p:cTn>
                                        <p:tgtEl>
                                          <p:spTgt spid="12"/>
                                        </p:tgtEl>
                                        <p:attrNameLst>
                                          <p:attrName>style.visibility</p:attrName>
                                        </p:attrNameLst>
                                      </p:cBhvr>
                                      <p:to>
                                        <p:strVal val="visible"/>
                                      </p:to>
                                    </p:set>
                                    <p:anim calcmode="lin" valueType="num">
                                      <p:cBhvr additive="base">
                                        <p:cTn id="85" dur="500" fill="hold"/>
                                        <p:tgtEl>
                                          <p:spTgt spid="12"/>
                                        </p:tgtEl>
                                        <p:attrNameLst>
                                          <p:attrName>ppt_x</p:attrName>
                                        </p:attrNameLst>
                                      </p:cBhvr>
                                      <p:tavLst>
                                        <p:tav tm="0">
                                          <p:val>
                                            <p:strVal val="#ppt_x"/>
                                          </p:val>
                                        </p:tav>
                                        <p:tav tm="100000">
                                          <p:val>
                                            <p:strVal val="#ppt_x"/>
                                          </p:val>
                                        </p:tav>
                                      </p:tavLst>
                                    </p:anim>
                                    <p:anim calcmode="lin" valueType="num">
                                      <p:cBhvr additive="base">
                                        <p:cTn id="86" dur="500" fill="hold"/>
                                        <p:tgtEl>
                                          <p:spTgt spid="12"/>
                                        </p:tgtEl>
                                        <p:attrNameLst>
                                          <p:attrName>ppt_y</p:attrName>
                                        </p:attrNameLst>
                                      </p:cBhvr>
                                      <p:tavLst>
                                        <p:tav tm="0">
                                          <p:val>
                                            <p:strVal val="1+#ppt_h/2"/>
                                          </p:val>
                                        </p:tav>
                                        <p:tav tm="100000">
                                          <p:val>
                                            <p:strVal val="#ppt_y"/>
                                          </p:val>
                                        </p:tav>
                                      </p:tavLst>
                                    </p:anim>
                                  </p:childTnLst>
                                </p:cTn>
                              </p:par>
                              <p:par>
                                <p:cTn id="87" presetID="1" presetClass="exit" presetSubtype="0" fill="hold" grpId="1" nodeType="withEffect">
                                  <p:stCondLst>
                                    <p:cond delay="0"/>
                                  </p:stCondLst>
                                  <p:childTnLst>
                                    <p:set>
                                      <p:cBhvr>
                                        <p:cTn id="88" dur="1" fill="hold">
                                          <p:stCondLst>
                                            <p:cond delay="0"/>
                                          </p:stCondLst>
                                        </p:cTn>
                                        <p:tgtEl>
                                          <p:spTgt spid="10"/>
                                        </p:tgtEl>
                                        <p:attrNameLst>
                                          <p:attrName>style.visibility</p:attrName>
                                        </p:attrNameLst>
                                      </p:cBhvr>
                                      <p:to>
                                        <p:strVal val="hidden"/>
                                      </p:to>
                                    </p:set>
                                  </p:childTnLst>
                                </p:cTn>
                              </p:par>
                            </p:childTnLst>
                          </p:cTn>
                        </p:par>
                      </p:childTnLst>
                    </p:cTn>
                  </p:par>
                  <p:par>
                    <p:cTn id="89" fill="hold" nodeType="clickPar">
                      <p:stCondLst>
                        <p:cond delay="indefinite"/>
                      </p:stCondLst>
                      <p:childTnLst>
                        <p:par>
                          <p:cTn id="90" fill="hold" nodeType="withGroup">
                            <p:stCondLst>
                              <p:cond delay="0"/>
                            </p:stCondLst>
                            <p:childTnLst>
                              <p:par>
                                <p:cTn id="91" presetID="2" presetClass="entr" presetSubtype="2" fill="hold" grpId="0" nodeType="clickEffect">
                                  <p:stCondLst>
                                    <p:cond delay="0"/>
                                  </p:stCondLst>
                                  <p:childTnLst>
                                    <p:set>
                                      <p:cBhvr>
                                        <p:cTn id="92" dur="1" fill="hold">
                                          <p:stCondLst>
                                            <p:cond delay="0"/>
                                          </p:stCondLst>
                                        </p:cTn>
                                        <p:tgtEl>
                                          <p:spTgt spid="15"/>
                                        </p:tgtEl>
                                        <p:attrNameLst>
                                          <p:attrName>style.visibility</p:attrName>
                                        </p:attrNameLst>
                                      </p:cBhvr>
                                      <p:to>
                                        <p:strVal val="visible"/>
                                      </p:to>
                                    </p:set>
                                    <p:anim calcmode="lin" valueType="num">
                                      <p:cBhvr additive="base">
                                        <p:cTn id="93" dur="500" fill="hold"/>
                                        <p:tgtEl>
                                          <p:spTgt spid="15"/>
                                        </p:tgtEl>
                                        <p:attrNameLst>
                                          <p:attrName>ppt_x</p:attrName>
                                        </p:attrNameLst>
                                      </p:cBhvr>
                                      <p:tavLst>
                                        <p:tav tm="0">
                                          <p:val>
                                            <p:strVal val="1+#ppt_w/2"/>
                                          </p:val>
                                        </p:tav>
                                        <p:tav tm="100000">
                                          <p:val>
                                            <p:strVal val="#ppt_x"/>
                                          </p:val>
                                        </p:tav>
                                      </p:tavLst>
                                    </p:anim>
                                    <p:anim calcmode="lin" valueType="num">
                                      <p:cBhvr additive="base">
                                        <p:cTn id="94" dur="50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95" fill="hold" nodeType="clickPar">
                      <p:stCondLst>
                        <p:cond delay="indefinite"/>
                      </p:stCondLst>
                      <p:childTnLst>
                        <p:par>
                          <p:cTn id="96" fill="hold" nodeType="withGroup">
                            <p:stCondLst>
                              <p:cond delay="0"/>
                            </p:stCondLst>
                            <p:childTnLst>
                              <p:par>
                                <p:cTn id="97" presetID="2" presetClass="entr" presetSubtype="4" fill="hold" nodeType="clickEffect">
                                  <p:stCondLst>
                                    <p:cond delay="0"/>
                                  </p:stCondLst>
                                  <p:childTnLst>
                                    <p:set>
                                      <p:cBhvr>
                                        <p:cTn id="98" dur="1" fill="hold">
                                          <p:stCondLst>
                                            <p:cond delay="0"/>
                                          </p:stCondLst>
                                        </p:cTn>
                                        <p:tgtEl>
                                          <p:spTgt spid="1296389">
                                            <p:txEl>
                                              <p:pRg st="15" end="15"/>
                                            </p:txEl>
                                          </p:spTgt>
                                        </p:tgtEl>
                                        <p:attrNameLst>
                                          <p:attrName>style.visibility</p:attrName>
                                        </p:attrNameLst>
                                      </p:cBhvr>
                                      <p:to>
                                        <p:strVal val="visible"/>
                                      </p:to>
                                    </p:set>
                                    <p:anim calcmode="lin" valueType="num">
                                      <p:cBhvr additive="base">
                                        <p:cTn id="99" dur="500" fill="hold"/>
                                        <p:tgtEl>
                                          <p:spTgt spid="1296389">
                                            <p:txEl>
                                              <p:pRg st="15" end="15"/>
                                            </p:txEl>
                                          </p:spTgt>
                                        </p:tgtEl>
                                        <p:attrNameLst>
                                          <p:attrName>ppt_x</p:attrName>
                                        </p:attrNameLst>
                                      </p:cBhvr>
                                      <p:tavLst>
                                        <p:tav tm="0">
                                          <p:val>
                                            <p:strVal val="#ppt_x"/>
                                          </p:val>
                                        </p:tav>
                                        <p:tav tm="100000">
                                          <p:val>
                                            <p:strVal val="#ppt_x"/>
                                          </p:val>
                                        </p:tav>
                                      </p:tavLst>
                                    </p:anim>
                                    <p:anim calcmode="lin" valueType="num">
                                      <p:cBhvr additive="base">
                                        <p:cTn id="100" dur="500" fill="hold"/>
                                        <p:tgtEl>
                                          <p:spTgt spid="1296389">
                                            <p:txEl>
                                              <p:pRg st="15" end="15"/>
                                            </p:txEl>
                                          </p:spTgt>
                                        </p:tgtEl>
                                        <p:attrNameLst>
                                          <p:attrName>ppt_y</p:attrName>
                                        </p:attrNameLst>
                                      </p:cBhvr>
                                      <p:tavLst>
                                        <p:tav tm="0">
                                          <p:val>
                                            <p:strVal val="1+#ppt_h/2"/>
                                          </p:val>
                                        </p:tav>
                                        <p:tav tm="100000">
                                          <p:val>
                                            <p:strVal val="#ppt_y"/>
                                          </p:val>
                                        </p:tav>
                                      </p:tavLst>
                                    </p:anim>
                                  </p:childTnLst>
                                </p:cTn>
                              </p:par>
                              <p:par>
                                <p:cTn id="101" presetID="1" presetClass="exit" presetSubtype="0" fill="hold" grpId="1" nodeType="withEffect">
                                  <p:stCondLst>
                                    <p:cond delay="0"/>
                                  </p:stCondLst>
                                  <p:childTnLst>
                                    <p:set>
                                      <p:cBhvr>
                                        <p:cTn id="102" dur="1" fill="hold">
                                          <p:stCondLst>
                                            <p:cond delay="0"/>
                                          </p:stCondLst>
                                        </p:cTn>
                                        <p:tgtEl>
                                          <p:spTgt spid="15"/>
                                        </p:tgtEl>
                                        <p:attrNameLst>
                                          <p:attrName>style.visibility</p:attrName>
                                        </p:attrNameLst>
                                      </p:cBhvr>
                                      <p:to>
                                        <p:strVal val="hidden"/>
                                      </p:to>
                                    </p:set>
                                  </p:childTnLst>
                                </p:cTn>
                              </p:par>
                              <p:par>
                                <p:cTn id="103" presetID="2" presetClass="entr" presetSubtype="4" fill="hold" grpId="0" nodeType="withEffect">
                                  <p:stCondLst>
                                    <p:cond delay="0"/>
                                  </p:stCondLst>
                                  <p:childTnLst>
                                    <p:set>
                                      <p:cBhvr>
                                        <p:cTn id="104" dur="1" fill="hold">
                                          <p:stCondLst>
                                            <p:cond delay="0"/>
                                          </p:stCondLst>
                                        </p:cTn>
                                        <p:tgtEl>
                                          <p:spTgt spid="14"/>
                                        </p:tgtEl>
                                        <p:attrNameLst>
                                          <p:attrName>style.visibility</p:attrName>
                                        </p:attrNameLst>
                                      </p:cBhvr>
                                      <p:to>
                                        <p:strVal val="visible"/>
                                      </p:to>
                                    </p:set>
                                    <p:anim calcmode="lin" valueType="num">
                                      <p:cBhvr additive="base">
                                        <p:cTn id="105" dur="500" fill="hold"/>
                                        <p:tgtEl>
                                          <p:spTgt spid="14"/>
                                        </p:tgtEl>
                                        <p:attrNameLst>
                                          <p:attrName>ppt_x</p:attrName>
                                        </p:attrNameLst>
                                      </p:cBhvr>
                                      <p:tavLst>
                                        <p:tav tm="0">
                                          <p:val>
                                            <p:strVal val="#ppt_x"/>
                                          </p:val>
                                        </p:tav>
                                        <p:tav tm="100000">
                                          <p:val>
                                            <p:strVal val="#ppt_x"/>
                                          </p:val>
                                        </p:tav>
                                      </p:tavLst>
                                    </p:anim>
                                    <p:anim calcmode="lin" valueType="num">
                                      <p:cBhvr additive="base">
                                        <p:cTn id="106"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107" fill="hold" nodeType="clickPar">
                      <p:stCondLst>
                        <p:cond delay="indefinite"/>
                      </p:stCondLst>
                      <p:childTnLst>
                        <p:par>
                          <p:cTn id="108" fill="hold" nodeType="withGroup">
                            <p:stCondLst>
                              <p:cond delay="0"/>
                            </p:stCondLst>
                            <p:childTnLst>
                              <p:par>
                                <p:cTn id="109" presetID="2" presetClass="entr" presetSubtype="2" fill="hold" grpId="0" nodeType="clickEffect">
                                  <p:stCondLst>
                                    <p:cond delay="0"/>
                                  </p:stCondLst>
                                  <p:childTnLst>
                                    <p:set>
                                      <p:cBhvr>
                                        <p:cTn id="110" dur="1" fill="hold">
                                          <p:stCondLst>
                                            <p:cond delay="0"/>
                                          </p:stCondLst>
                                        </p:cTn>
                                        <p:tgtEl>
                                          <p:spTgt spid="13"/>
                                        </p:tgtEl>
                                        <p:attrNameLst>
                                          <p:attrName>style.visibility</p:attrName>
                                        </p:attrNameLst>
                                      </p:cBhvr>
                                      <p:to>
                                        <p:strVal val="visible"/>
                                      </p:to>
                                    </p:set>
                                    <p:anim calcmode="lin" valueType="num">
                                      <p:cBhvr additive="base">
                                        <p:cTn id="111" dur="500" fill="hold"/>
                                        <p:tgtEl>
                                          <p:spTgt spid="13"/>
                                        </p:tgtEl>
                                        <p:attrNameLst>
                                          <p:attrName>ppt_x</p:attrName>
                                        </p:attrNameLst>
                                      </p:cBhvr>
                                      <p:tavLst>
                                        <p:tav tm="0">
                                          <p:val>
                                            <p:strVal val="1+#ppt_w/2"/>
                                          </p:val>
                                        </p:tav>
                                        <p:tav tm="100000">
                                          <p:val>
                                            <p:strVal val="#ppt_x"/>
                                          </p:val>
                                        </p:tav>
                                      </p:tavLst>
                                    </p:anim>
                                    <p:anim calcmode="lin" valueType="num">
                                      <p:cBhvr additive="base">
                                        <p:cTn id="112" dur="5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6393" grpId="0" animBg="1"/>
      <p:bldP spid="1296394" grpId="0" animBg="1"/>
      <p:bldP spid="1296395" grpId="0" animBg="1"/>
      <p:bldP spid="7" grpId="0" animBg="1"/>
      <p:bldP spid="8" grpId="0" animBg="1"/>
      <p:bldP spid="9" grpId="0"/>
      <p:bldP spid="10" grpId="0"/>
      <p:bldP spid="10" grpId="1"/>
      <p:bldP spid="12" grpId="0" animBg="1"/>
      <p:bldP spid="13" grpId="0"/>
      <p:bldP spid="14" grpId="0" animBg="1"/>
      <p:bldP spid="15" grpId="0"/>
      <p:bldP spid="15" grpId="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9634"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Primitive </a:t>
            </a:r>
            <a:r>
              <a:rPr lang="en-US" sz="3600" b="1" dirty="0">
                <a:solidFill>
                  <a:schemeClr val="tx2"/>
                </a:solidFill>
                <a:effectLst>
                  <a:outerShdw blurRad="38100" dist="38100" dir="2700000" algn="tl">
                    <a:srgbClr val="000000"/>
                  </a:outerShdw>
                </a:effectLst>
                <a:latin typeface="Arial Rounded MT Bold" pitchFamily="34" charset="0"/>
                <a:cs typeface="+mn-cs"/>
              </a:rPr>
              <a:t>Recursive</a:t>
            </a:r>
          </a:p>
        </p:txBody>
      </p:sp>
      <p:sp>
        <p:nvSpPr>
          <p:cNvPr id="1349635" name="Text Box 3"/>
          <p:cNvSpPr txBox="1">
            <a:spLocks noChangeArrowheads="1"/>
          </p:cNvSpPr>
          <p:nvPr/>
        </p:nvSpPr>
        <p:spPr bwMode="auto">
          <a:xfrm>
            <a:off x="228600" y="609600"/>
            <a:ext cx="8915400" cy="1373188"/>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f</a:t>
            </a:r>
            <a:r>
              <a:rPr lang="en-US" dirty="0">
                <a:effectLst>
                  <a:outerShdw blurRad="38100" dist="38100" dir="2700000" algn="tl">
                    <a:srgbClr val="000000"/>
                  </a:outerShdw>
                </a:effectLst>
                <a:cs typeface="+mn-cs"/>
              </a:rPr>
              <a:t> is defined from </a:t>
            </a:r>
            <a:r>
              <a:rPr lang="en-US" i="1" dirty="0">
                <a:solidFill>
                  <a:schemeClr val="accent2"/>
                </a:solidFill>
                <a:effectLst>
                  <a:outerShdw blurRad="38100" dist="38100" dir="2700000" algn="tl">
                    <a:srgbClr val="000000"/>
                  </a:outerShdw>
                </a:effectLst>
                <a:cs typeface="+mn-cs"/>
              </a:rPr>
              <a:t>g</a:t>
            </a:r>
            <a:r>
              <a:rPr lang="en-US" dirty="0">
                <a:effectLst>
                  <a:outerShdw blurRad="38100" dist="38100" dir="2700000" algn="tl">
                    <a:srgbClr val="000000"/>
                  </a:outerShdw>
                </a:effectLst>
                <a:cs typeface="+mn-cs"/>
              </a:rPr>
              <a:t> &amp;</a:t>
            </a:r>
            <a:r>
              <a:rPr lang="en-US" i="1" dirty="0">
                <a:solidFill>
                  <a:schemeClr val="accent2"/>
                </a:solidFill>
                <a:effectLst>
                  <a:outerShdw blurRad="38100" dist="38100" dir="2700000" algn="tl">
                    <a:srgbClr val="000000"/>
                  </a:outerShdw>
                </a:effectLst>
                <a:cs typeface="+mn-cs"/>
              </a:rPr>
              <a:t> h</a:t>
            </a:r>
            <a:r>
              <a:rPr lang="en-US" dirty="0">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by primitive </a:t>
            </a:r>
            <a:r>
              <a:rPr lang="en-US" dirty="0">
                <a:effectLst>
                  <a:outerShdw blurRad="38100" dist="38100" dir="2700000" algn="tl">
                    <a:srgbClr val="000000"/>
                  </a:outerShdw>
                </a:effectLst>
                <a:cs typeface="+mn-cs"/>
              </a:rPr>
              <a:t>recursion if</a:t>
            </a:r>
          </a:p>
          <a:p>
            <a:pPr eaLnBrk="0" hangingPunct="0">
              <a:buFontTx/>
              <a:buChar char="•"/>
              <a:defRPr/>
            </a:pPr>
            <a:r>
              <a:rPr lang="en-US" i="1" dirty="0">
                <a:solidFill>
                  <a:schemeClr val="accent2"/>
                </a:solidFill>
                <a:effectLst>
                  <a:outerShdw blurRad="38100" dist="38100" dir="2700000" algn="tl">
                    <a:srgbClr val="000000"/>
                  </a:outerShdw>
                </a:effectLst>
                <a:cs typeface="+mn-cs"/>
              </a:rPr>
              <a:t>f(</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 = h(x,y-1,f(x,y-1))</a:t>
            </a:r>
          </a:p>
          <a:p>
            <a:pPr eaLnBrk="0" hangingPunct="0">
              <a:buFontTx/>
              <a:buChar char="•"/>
              <a:defRPr/>
            </a:pPr>
            <a:r>
              <a:rPr lang="en-US" i="1" dirty="0">
                <a:solidFill>
                  <a:schemeClr val="accent2"/>
                </a:solidFill>
                <a:effectLst>
                  <a:outerShdw blurRad="38100" dist="38100" dir="2700000" algn="tl">
                    <a:srgbClr val="000000"/>
                  </a:outerShdw>
                </a:effectLst>
                <a:cs typeface="+mn-cs"/>
              </a:rPr>
              <a:t>f(x,0) = g(x)</a:t>
            </a:r>
          </a:p>
        </p:txBody>
      </p:sp>
      <p:sp>
        <p:nvSpPr>
          <p:cNvPr id="1349636" name="Text Box 4"/>
          <p:cNvSpPr txBox="1">
            <a:spLocks noChangeArrowheads="1"/>
          </p:cNvSpPr>
          <p:nvPr/>
        </p:nvSpPr>
        <p:spPr bwMode="auto">
          <a:xfrm>
            <a:off x="152400" y="2133600"/>
            <a:ext cx="8915400" cy="519113"/>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Examples:</a:t>
            </a:r>
            <a:endParaRPr lang="en-US" i="1">
              <a:solidFill>
                <a:schemeClr val="accent2"/>
              </a:solidFill>
              <a:effectLst>
                <a:outerShdw blurRad="38100" dist="38100" dir="2700000" algn="tl">
                  <a:srgbClr val="000000"/>
                </a:outerShdw>
              </a:effectLst>
              <a:cs typeface="+mn-cs"/>
            </a:endParaRPr>
          </a:p>
        </p:txBody>
      </p:sp>
      <p:sp>
        <p:nvSpPr>
          <p:cNvPr id="1349646" name="Text Box 14"/>
          <p:cNvSpPr txBox="1">
            <a:spLocks noChangeArrowheads="1"/>
          </p:cNvSpPr>
          <p:nvPr/>
        </p:nvSpPr>
        <p:spPr bwMode="auto">
          <a:xfrm>
            <a:off x="0" y="2819400"/>
            <a:ext cx="3124200" cy="523875"/>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Predecessor(y) </a:t>
            </a:r>
          </a:p>
        </p:txBody>
      </p:sp>
      <p:sp>
        <p:nvSpPr>
          <p:cNvPr id="10" name="Text Box 7"/>
          <p:cNvSpPr txBox="1">
            <a:spLocks noChangeArrowheads="1"/>
          </p:cNvSpPr>
          <p:nvPr/>
        </p:nvSpPr>
        <p:spPr bwMode="auto">
          <a:xfrm>
            <a:off x="4741863" y="3290888"/>
            <a:ext cx="4953000" cy="519112"/>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Get </a:t>
            </a:r>
            <a:r>
              <a:rPr lang="en-US" dirty="0">
                <a:effectLst>
                  <a:outerShdw blurRad="38100" dist="38100" dir="2700000" algn="tl">
                    <a:srgbClr val="000000"/>
                  </a:outerShdw>
                </a:effectLst>
                <a:cs typeface="+mn-cs"/>
              </a:rPr>
              <a:t>help from your friend.</a:t>
            </a:r>
            <a:endParaRPr lang="en-US" i="1" dirty="0">
              <a:solidFill>
                <a:schemeClr val="accent2"/>
              </a:solidFill>
              <a:effectLst>
                <a:outerShdw blurRad="38100" dist="38100" dir="2700000" algn="tl">
                  <a:srgbClr val="000000"/>
                </a:outerShdw>
              </a:effectLst>
              <a:cs typeface="+mn-cs"/>
            </a:endParaRPr>
          </a:p>
        </p:txBody>
      </p:sp>
      <p:sp>
        <p:nvSpPr>
          <p:cNvPr id="11" name="Text Box 8"/>
          <p:cNvSpPr txBox="1">
            <a:spLocks noChangeArrowheads="1"/>
          </p:cNvSpPr>
          <p:nvPr/>
        </p:nvSpPr>
        <p:spPr bwMode="auto">
          <a:xfrm>
            <a:off x="4800600" y="3733800"/>
            <a:ext cx="4953000" cy="519113"/>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My solution </a:t>
            </a:r>
            <a:r>
              <a:rPr lang="en-US" dirty="0">
                <a:effectLst>
                  <a:outerShdw blurRad="38100" dist="38100" dir="2700000" algn="tl">
                    <a:srgbClr val="000000"/>
                  </a:outerShdw>
                </a:effectLst>
                <a:cs typeface="+mn-cs"/>
              </a:rPr>
              <a:t>from his.</a:t>
            </a:r>
            <a:endParaRPr lang="en-US" i="1" dirty="0">
              <a:solidFill>
                <a:schemeClr val="accent2"/>
              </a:solidFill>
              <a:effectLst>
                <a:outerShdw blurRad="38100" dist="38100" dir="2700000" algn="tl">
                  <a:srgbClr val="000000"/>
                </a:outerShdw>
              </a:effectLst>
              <a:cs typeface="+mn-cs"/>
            </a:endParaRPr>
          </a:p>
        </p:txBody>
      </p:sp>
      <p:sp>
        <p:nvSpPr>
          <p:cNvPr id="12" name="Text Box 9"/>
          <p:cNvSpPr txBox="1">
            <a:spLocks noChangeArrowheads="1"/>
          </p:cNvSpPr>
          <p:nvPr/>
        </p:nvSpPr>
        <p:spPr bwMode="auto">
          <a:xfrm>
            <a:off x="3886200" y="3290888"/>
            <a:ext cx="1066800" cy="519112"/>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+1</a:t>
            </a:r>
          </a:p>
        </p:txBody>
      </p:sp>
      <p:pic>
        <p:nvPicPr>
          <p:cNvPr id="31753"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7200" y="5715000"/>
            <a:ext cx="1143000" cy="1033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pic>
        <p:nvPicPr>
          <p:cNvPr id="31754"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8200" y="6423025"/>
            <a:ext cx="228600" cy="206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sp>
        <p:nvSpPr>
          <p:cNvPr id="39" name="Rounded Rectangular Callout 38"/>
          <p:cNvSpPr/>
          <p:nvPr/>
        </p:nvSpPr>
        <p:spPr bwMode="auto">
          <a:xfrm>
            <a:off x="2133600" y="5762625"/>
            <a:ext cx="5410200" cy="1055688"/>
          </a:xfrm>
          <a:prstGeom prst="wedgeRoundRectCallout">
            <a:avLst>
              <a:gd name="adj1" fmla="val -64905"/>
              <a:gd name="adj2" fmla="val 8709"/>
              <a:gd name="adj3" fmla="val 16667"/>
            </a:avLst>
          </a:prstGeom>
          <a:noFill/>
          <a:ln w="25400" cap="sq" cmpd="sng" algn="ctr">
            <a:solidFill>
              <a:schemeClr val="accent2"/>
            </a:solidFill>
            <a:prstDash val="solid"/>
            <a:round/>
            <a:headEnd type="none" w="med" len="med"/>
            <a:tailEnd type="none" w="med" len="med"/>
          </a:ln>
          <a:effectLst/>
        </p:spPr>
        <p:txBody>
          <a:bodyPr lIns="274320" rIns="274320">
            <a:spAutoFit/>
          </a:bodyPr>
          <a:lstStyle/>
          <a:p>
            <a:pPr algn="ctr" eaLnBrk="0" hangingPunct="0">
              <a:defRPr/>
            </a:pPr>
            <a:r>
              <a:rPr lang="en-CA" dirty="0">
                <a:effectLst>
                  <a:outerShdw blurRad="38100" dist="38100" dir="2700000" algn="tl">
                    <a:srgbClr val="000000"/>
                  </a:outerShdw>
                </a:effectLst>
                <a:cs typeface="+mn-cs"/>
              </a:rPr>
              <a:t>Ok, as a special case, </a:t>
            </a:r>
            <a:br>
              <a:rPr lang="en-CA" dirty="0">
                <a:effectLst>
                  <a:outerShdw blurRad="38100" dist="38100" dir="2700000" algn="tl">
                    <a:srgbClr val="000000"/>
                  </a:outerShdw>
                </a:effectLst>
                <a:cs typeface="+mn-cs"/>
              </a:rPr>
            </a:br>
            <a:r>
              <a:rPr lang="en-CA" dirty="0">
                <a:effectLst>
                  <a:outerShdw blurRad="38100" dist="38100" dir="2700000" algn="tl">
                    <a:srgbClr val="000000"/>
                  </a:outerShdw>
                </a:effectLst>
                <a:cs typeface="+mn-cs"/>
              </a:rPr>
              <a:t>we </a:t>
            </a:r>
            <a:r>
              <a:rPr lang="en-CA">
                <a:effectLst>
                  <a:outerShdw blurRad="38100" dist="38100" dir="2700000" algn="tl">
                    <a:srgbClr val="000000"/>
                  </a:outerShdw>
                </a:effectLst>
                <a:cs typeface="+mn-cs"/>
              </a:rPr>
              <a:t>will set it to </a:t>
            </a:r>
            <a:r>
              <a:rPr lang="en-CA" dirty="0">
                <a:effectLst>
                  <a:outerShdw blurRad="38100" dist="38100" dir="2700000" algn="tl">
                    <a:srgbClr val="000000"/>
                  </a:outerShdw>
                </a:effectLst>
                <a:cs typeface="+mn-cs"/>
              </a:rPr>
              <a:t>zero.</a:t>
            </a:r>
          </a:p>
        </p:txBody>
      </p:sp>
      <p:sp>
        <p:nvSpPr>
          <p:cNvPr id="40" name="Text Box 14"/>
          <p:cNvSpPr txBox="1">
            <a:spLocks noChangeArrowheads="1"/>
          </p:cNvSpPr>
          <p:nvPr/>
        </p:nvSpPr>
        <p:spPr bwMode="auto">
          <a:xfrm>
            <a:off x="152400" y="3819525"/>
            <a:ext cx="3733800" cy="523875"/>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Predecessor(0) = -1</a:t>
            </a:r>
          </a:p>
        </p:txBody>
      </p:sp>
      <p:grpSp>
        <p:nvGrpSpPr>
          <p:cNvPr id="2" name="Group 47"/>
          <p:cNvGrpSpPr>
            <a:grpSpLocks/>
          </p:cNvGrpSpPr>
          <p:nvPr/>
        </p:nvGrpSpPr>
        <p:grpSpPr bwMode="auto">
          <a:xfrm>
            <a:off x="2989263" y="3657600"/>
            <a:ext cx="592137" cy="595313"/>
            <a:chOff x="2819400" y="3657600"/>
            <a:chExt cx="592803" cy="595313"/>
          </a:xfrm>
        </p:grpSpPr>
        <p:sp>
          <p:nvSpPr>
            <p:cNvPr id="43" name="Rectangle 42"/>
            <p:cNvSpPr/>
            <p:nvPr/>
          </p:nvSpPr>
          <p:spPr>
            <a:xfrm>
              <a:off x="3048257" y="3657600"/>
              <a:ext cx="363946" cy="523875"/>
            </a:xfrm>
            <a:prstGeom prst="rect">
              <a:avLst/>
            </a:prstGeom>
          </p:spPr>
          <p:txBody>
            <a:bodyPr wrap="none">
              <a:spAutoFit/>
            </a:bodyPr>
            <a:lstStyle/>
            <a:p>
              <a:pPr algn="ctr" eaLnBrk="0" hangingPunct="0">
                <a:defRPr/>
              </a:pPr>
              <a:r>
                <a:rPr lang="en-US" i="1" dirty="0">
                  <a:solidFill>
                    <a:schemeClr val="accent2"/>
                  </a:solidFill>
                  <a:effectLst>
                    <a:outerShdw blurRad="38100" dist="38100" dir="2700000" algn="tl">
                      <a:srgbClr val="000000"/>
                    </a:outerShdw>
                  </a:effectLst>
                  <a:cs typeface="+mn-cs"/>
                </a:rPr>
                <a:t>0</a:t>
              </a:r>
              <a:endParaRPr lang="en-CA" dirty="0">
                <a:cs typeface="+mn-cs"/>
              </a:endParaRPr>
            </a:p>
          </p:txBody>
        </p:sp>
        <p:cxnSp>
          <p:nvCxnSpPr>
            <p:cNvPr id="31781" name="Straight Connector 44"/>
            <p:cNvCxnSpPr>
              <a:cxnSpLocks noChangeShapeType="1"/>
            </p:cNvCxnSpPr>
            <p:nvPr/>
          </p:nvCxnSpPr>
          <p:spPr bwMode="auto">
            <a:xfrm flipV="1">
              <a:off x="2819400" y="3962400"/>
              <a:ext cx="304800" cy="290513"/>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grpSp>
      <p:sp>
        <p:nvSpPr>
          <p:cNvPr id="49" name="Text Box 21"/>
          <p:cNvSpPr txBox="1">
            <a:spLocks noChangeArrowheads="1"/>
          </p:cNvSpPr>
          <p:nvPr/>
        </p:nvSpPr>
        <p:spPr bwMode="auto">
          <a:xfrm>
            <a:off x="1066800" y="4341813"/>
            <a:ext cx="3962400" cy="1373187"/>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Predecessor(2) = 1,</a:t>
            </a:r>
          </a:p>
          <a:p>
            <a:pPr eaLnBrk="0" hangingPunct="0">
              <a:defRPr/>
            </a:pPr>
            <a:r>
              <a:rPr lang="en-US" i="1" dirty="0">
                <a:solidFill>
                  <a:schemeClr val="accent2"/>
                </a:solidFill>
                <a:effectLst>
                  <a:outerShdw blurRad="38100" dist="38100" dir="2700000" algn="tl">
                    <a:srgbClr val="000000"/>
                  </a:outerShdw>
                </a:effectLst>
                <a:cs typeface="+mn-cs"/>
              </a:rPr>
              <a:t>Predecessor(1) = 0,  </a:t>
            </a:r>
          </a:p>
          <a:p>
            <a:pPr eaLnBrk="0" hangingPunct="0">
              <a:defRPr/>
            </a:pPr>
            <a:r>
              <a:rPr lang="en-US" i="1" dirty="0">
                <a:solidFill>
                  <a:schemeClr val="accent2"/>
                </a:solidFill>
                <a:effectLst>
                  <a:outerShdw blurRad="38100" dist="38100" dir="2700000" algn="tl">
                    <a:srgbClr val="000000"/>
                  </a:outerShdw>
                </a:effectLst>
                <a:cs typeface="+mn-cs"/>
              </a:rPr>
              <a:t>Predecessor(0) = </a:t>
            </a:r>
          </a:p>
        </p:txBody>
      </p:sp>
      <p:sp>
        <p:nvSpPr>
          <p:cNvPr id="44" name="Text Box 14"/>
          <p:cNvSpPr txBox="1">
            <a:spLocks noChangeArrowheads="1"/>
          </p:cNvSpPr>
          <p:nvPr/>
        </p:nvSpPr>
        <p:spPr bwMode="auto">
          <a:xfrm>
            <a:off x="1143000" y="3276600"/>
            <a:ext cx="3352800" cy="523875"/>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 Predecessor(y-1) </a:t>
            </a:r>
          </a:p>
        </p:txBody>
      </p:sp>
      <p:sp>
        <p:nvSpPr>
          <p:cNvPr id="46" name="Rectangle 22"/>
          <p:cNvSpPr>
            <a:spLocks noChangeArrowheads="1"/>
          </p:cNvSpPr>
          <p:nvPr/>
        </p:nvSpPr>
        <p:spPr bwMode="auto">
          <a:xfrm>
            <a:off x="3622675" y="5199063"/>
            <a:ext cx="815975" cy="519112"/>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0.</a:t>
            </a:r>
          </a:p>
        </p:txBody>
      </p:sp>
      <p:grpSp>
        <p:nvGrpSpPr>
          <p:cNvPr id="31761" name="Group 9"/>
          <p:cNvGrpSpPr>
            <a:grpSpLocks/>
          </p:cNvGrpSpPr>
          <p:nvPr/>
        </p:nvGrpSpPr>
        <p:grpSpPr bwMode="auto">
          <a:xfrm rot="1879476" flipH="1">
            <a:off x="8013700" y="1812925"/>
            <a:ext cx="1282700" cy="1692275"/>
            <a:chOff x="2065" y="1551"/>
            <a:chExt cx="1628" cy="1988"/>
          </a:xfrm>
        </p:grpSpPr>
        <p:sp>
          <p:nvSpPr>
            <p:cNvPr id="19" name="Freeform 10"/>
            <p:cNvSpPr>
              <a:spLocks/>
            </p:cNvSpPr>
            <p:nvPr/>
          </p:nvSpPr>
          <p:spPr bwMode="auto">
            <a:xfrm>
              <a:off x="2781" y="1976"/>
              <a:ext cx="330" cy="336"/>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0" name="Freeform 11"/>
            <p:cNvSpPr>
              <a:spLocks/>
            </p:cNvSpPr>
            <p:nvPr/>
          </p:nvSpPr>
          <p:spPr bwMode="auto">
            <a:xfrm>
              <a:off x="2813" y="1930"/>
              <a:ext cx="304" cy="131"/>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1" name="Freeform 12"/>
            <p:cNvSpPr>
              <a:spLocks/>
            </p:cNvSpPr>
            <p:nvPr/>
          </p:nvSpPr>
          <p:spPr bwMode="auto">
            <a:xfrm>
              <a:off x="2889" y="1838"/>
              <a:ext cx="516" cy="634"/>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2" name="Freeform 13"/>
            <p:cNvSpPr>
              <a:spLocks/>
            </p:cNvSpPr>
            <p:nvPr/>
          </p:nvSpPr>
          <p:spPr bwMode="auto">
            <a:xfrm>
              <a:off x="3192" y="2045"/>
              <a:ext cx="44" cy="88"/>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3" name="Freeform 14"/>
            <p:cNvSpPr>
              <a:spLocks/>
            </p:cNvSpPr>
            <p:nvPr/>
          </p:nvSpPr>
          <p:spPr bwMode="auto">
            <a:xfrm>
              <a:off x="3158" y="1562"/>
              <a:ext cx="544" cy="453"/>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4" name="Freeform 15"/>
            <p:cNvSpPr>
              <a:spLocks/>
            </p:cNvSpPr>
            <p:nvPr/>
          </p:nvSpPr>
          <p:spPr bwMode="auto">
            <a:xfrm>
              <a:off x="3156" y="2056"/>
              <a:ext cx="24" cy="91"/>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5" name="Freeform 16"/>
            <p:cNvSpPr>
              <a:spLocks/>
            </p:cNvSpPr>
            <p:nvPr/>
          </p:nvSpPr>
          <p:spPr bwMode="auto">
            <a:xfrm>
              <a:off x="3140" y="1810"/>
              <a:ext cx="18" cy="91"/>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6" name="Freeform 17"/>
            <p:cNvSpPr>
              <a:spLocks/>
            </p:cNvSpPr>
            <p:nvPr/>
          </p:nvSpPr>
          <p:spPr bwMode="auto">
            <a:xfrm>
              <a:off x="3056" y="1831"/>
              <a:ext cx="89" cy="75"/>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7" name="Freeform 18"/>
            <p:cNvSpPr>
              <a:spLocks/>
            </p:cNvSpPr>
            <p:nvPr/>
          </p:nvSpPr>
          <p:spPr bwMode="auto">
            <a:xfrm>
              <a:off x="2472" y="1825"/>
              <a:ext cx="411" cy="668"/>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8" name="Freeform 19"/>
            <p:cNvSpPr>
              <a:spLocks/>
            </p:cNvSpPr>
            <p:nvPr/>
          </p:nvSpPr>
          <p:spPr bwMode="auto">
            <a:xfrm>
              <a:off x="2519" y="1543"/>
              <a:ext cx="363" cy="395"/>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9" name="Freeform 20"/>
            <p:cNvSpPr>
              <a:spLocks/>
            </p:cNvSpPr>
            <p:nvPr/>
          </p:nvSpPr>
          <p:spPr bwMode="auto">
            <a:xfrm>
              <a:off x="2906" y="1821"/>
              <a:ext cx="91" cy="76"/>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0" name="Freeform 21"/>
            <p:cNvSpPr>
              <a:spLocks/>
            </p:cNvSpPr>
            <p:nvPr/>
          </p:nvSpPr>
          <p:spPr bwMode="auto">
            <a:xfrm flipH="1">
              <a:off x="2880" y="1779"/>
              <a:ext cx="26" cy="91"/>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1" name="Freeform 22"/>
            <p:cNvSpPr>
              <a:spLocks/>
            </p:cNvSpPr>
            <p:nvPr/>
          </p:nvSpPr>
          <p:spPr bwMode="auto">
            <a:xfrm>
              <a:off x="2676" y="1959"/>
              <a:ext cx="81" cy="67"/>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2" name="Freeform 23"/>
            <p:cNvSpPr>
              <a:spLocks/>
            </p:cNvSpPr>
            <p:nvPr/>
          </p:nvSpPr>
          <p:spPr bwMode="auto">
            <a:xfrm>
              <a:off x="2732" y="1999"/>
              <a:ext cx="83"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3" name="Freeform 24"/>
            <p:cNvSpPr>
              <a:spLocks/>
            </p:cNvSpPr>
            <p:nvPr/>
          </p:nvSpPr>
          <p:spPr bwMode="auto">
            <a:xfrm>
              <a:off x="2628" y="2365"/>
              <a:ext cx="324"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4" name="Freeform 25"/>
            <p:cNvSpPr>
              <a:spLocks/>
            </p:cNvSpPr>
            <p:nvPr/>
          </p:nvSpPr>
          <p:spPr bwMode="auto">
            <a:xfrm>
              <a:off x="2611" y="2858"/>
              <a:ext cx="371" cy="679"/>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5" name="Freeform 26"/>
            <p:cNvSpPr>
              <a:spLocks/>
            </p:cNvSpPr>
            <p:nvPr/>
          </p:nvSpPr>
          <p:spPr bwMode="auto">
            <a:xfrm>
              <a:off x="2074" y="2761"/>
              <a:ext cx="693" cy="360"/>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8" name="Rounded Rectangular Callout 17"/>
          <p:cNvSpPr>
            <a:spLocks noChangeArrowheads="1"/>
          </p:cNvSpPr>
          <p:nvPr/>
        </p:nvSpPr>
        <p:spPr bwMode="auto">
          <a:xfrm>
            <a:off x="3394075" y="1630363"/>
            <a:ext cx="4787900" cy="579437"/>
          </a:xfrm>
          <a:prstGeom prst="wedgeRoundRectCallout">
            <a:avLst>
              <a:gd name="adj1" fmla="val 59185"/>
              <a:gd name="adj2" fmla="val 73287"/>
              <a:gd name="adj3" fmla="val 16667"/>
            </a:avLst>
          </a:prstGeom>
          <a:noFill/>
          <a:ln w="25400" cap="sq" algn="ctr">
            <a:solidFill>
              <a:schemeClr val="hlink"/>
            </a:solidFill>
            <a:round/>
            <a:headEnd/>
            <a:tailEnd/>
          </a:ln>
        </p:spPr>
        <p:txBody>
          <a:bodyPr lIns="274320" rIns="274320">
            <a:spAutoFit/>
          </a:bodyPr>
          <a:lstStyle/>
          <a:p>
            <a:pPr algn="ctr" eaLnBrk="0" hangingPunct="0">
              <a:defRPr/>
            </a:pPr>
            <a:r>
              <a:rPr lang="en-CA">
                <a:effectLst>
                  <a:outerShdw blurRad="38100" dist="38100" dir="2700000" algn="tl">
                    <a:srgbClr val="000000"/>
                  </a:outerShdw>
                </a:effectLst>
                <a:cs typeface="+mn-cs"/>
              </a:rPr>
              <a:t>But what is the </a:t>
            </a:r>
            <a:r>
              <a:rPr lang="en-CA" dirty="0">
                <a:effectLst>
                  <a:outerShdw blurRad="38100" dist="38100" dir="2700000" algn="tl">
                    <a:srgbClr val="000000"/>
                  </a:outerShdw>
                </a:effectLst>
                <a:cs typeface="+mn-cs"/>
              </a:rPr>
              <a:t>base case?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additive="base">
                                        <p:cTn id="7" dur="500" fill="hold"/>
                                        <p:tgtEl>
                                          <p:spTgt spid="49"/>
                                        </p:tgtEl>
                                        <p:attrNameLst>
                                          <p:attrName>ppt_x</p:attrName>
                                        </p:attrNameLst>
                                      </p:cBhvr>
                                      <p:tavLst>
                                        <p:tav tm="0">
                                          <p:val>
                                            <p:strVal val="0-#ppt_w/2"/>
                                          </p:val>
                                        </p:tav>
                                        <p:tav tm="100000">
                                          <p:val>
                                            <p:strVal val="#ppt_x"/>
                                          </p:val>
                                        </p:tav>
                                      </p:tavLst>
                                    </p:anim>
                                    <p:anim calcmode="lin" valueType="num">
                                      <p:cBhvr additive="base">
                                        <p:cTn id="8" dur="500" fill="hold"/>
                                        <p:tgtEl>
                                          <p:spTgt spid="49"/>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9"/>
                                        </p:tgtEl>
                                        <p:attrNameLst>
                                          <p:attrName>style.visibility</p:attrName>
                                        </p:attrNameLst>
                                      </p:cBhvr>
                                      <p:to>
                                        <p:strVal val="visible"/>
                                      </p:to>
                                    </p:set>
                                    <p:anim calcmode="lin" valueType="num">
                                      <p:cBhvr additive="base">
                                        <p:cTn id="13" dur="500" fill="hold"/>
                                        <p:tgtEl>
                                          <p:spTgt spid="39"/>
                                        </p:tgtEl>
                                        <p:attrNameLst>
                                          <p:attrName>ppt_x</p:attrName>
                                        </p:attrNameLst>
                                      </p:cBhvr>
                                      <p:tavLst>
                                        <p:tav tm="0">
                                          <p:val>
                                            <p:strVal val="0-#ppt_w/2"/>
                                          </p:val>
                                        </p:tav>
                                        <p:tav tm="100000">
                                          <p:val>
                                            <p:strVal val="#ppt_x"/>
                                          </p:val>
                                        </p:tav>
                                      </p:tavLst>
                                    </p:anim>
                                    <p:anim calcmode="lin" valueType="num">
                                      <p:cBhvr additive="base">
                                        <p:cTn id="14" dur="500" fill="hold"/>
                                        <p:tgtEl>
                                          <p:spTgt spid="39"/>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46"/>
                                        </p:tgtEl>
                                        <p:attrNameLst>
                                          <p:attrName>style.visibility</p:attrName>
                                        </p:attrNameLst>
                                      </p:cBhvr>
                                      <p:to>
                                        <p:strVal val="visible"/>
                                      </p:to>
                                    </p:set>
                                    <p:anim calcmode="lin" valueType="num">
                                      <p:cBhvr additive="base">
                                        <p:cTn id="17" dur="500" fill="hold"/>
                                        <p:tgtEl>
                                          <p:spTgt spid="46"/>
                                        </p:tgtEl>
                                        <p:attrNameLst>
                                          <p:attrName>ppt_x</p:attrName>
                                        </p:attrNameLst>
                                      </p:cBhvr>
                                      <p:tavLst>
                                        <p:tav tm="0">
                                          <p:val>
                                            <p:strVal val="0-#ppt_w/2"/>
                                          </p:val>
                                        </p:tav>
                                        <p:tav tm="100000">
                                          <p:val>
                                            <p:strVal val="#ppt_x"/>
                                          </p:val>
                                        </p:tav>
                                      </p:tavLst>
                                    </p:anim>
                                    <p:anim calcmode="lin" valueType="num">
                                      <p:cBhvr additive="base">
                                        <p:cTn id="18" dur="500" fill="hold"/>
                                        <p:tgtEl>
                                          <p:spTgt spid="46"/>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2"/>
                                        </p:tgtEl>
                                        <p:attrNameLst>
                                          <p:attrName>style.visibility</p:attrName>
                                        </p:attrNameLst>
                                      </p:cBhvr>
                                      <p:to>
                                        <p:strVal val="visible"/>
                                      </p:to>
                                    </p:set>
                                    <p:anim calcmode="lin" valueType="num">
                                      <p:cBhvr additive="base">
                                        <p:cTn id="21" dur="500" fill="hold"/>
                                        <p:tgtEl>
                                          <p:spTgt spid="2"/>
                                        </p:tgtEl>
                                        <p:attrNameLst>
                                          <p:attrName>ppt_x</p:attrName>
                                        </p:attrNameLst>
                                      </p:cBhvr>
                                      <p:tavLst>
                                        <p:tav tm="0">
                                          <p:val>
                                            <p:strVal val="0-#ppt_w/2"/>
                                          </p:val>
                                        </p:tav>
                                        <p:tav tm="100000">
                                          <p:val>
                                            <p:strVal val="#ppt_x"/>
                                          </p:val>
                                        </p:tav>
                                      </p:tavLst>
                                    </p:anim>
                                    <p:anim calcmode="lin" valueType="num">
                                      <p:cBhvr additive="base">
                                        <p:cTn id="22"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9" grpId="0"/>
      <p:bldP spid="46"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9634"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Primitive </a:t>
            </a:r>
            <a:r>
              <a:rPr lang="en-US" sz="3600" b="1" dirty="0">
                <a:solidFill>
                  <a:schemeClr val="tx2"/>
                </a:solidFill>
                <a:effectLst>
                  <a:outerShdw blurRad="38100" dist="38100" dir="2700000" algn="tl">
                    <a:srgbClr val="000000"/>
                  </a:outerShdw>
                </a:effectLst>
                <a:latin typeface="Arial Rounded MT Bold" pitchFamily="34" charset="0"/>
                <a:cs typeface="+mn-cs"/>
              </a:rPr>
              <a:t>Recursive</a:t>
            </a:r>
          </a:p>
        </p:txBody>
      </p:sp>
      <p:sp>
        <p:nvSpPr>
          <p:cNvPr id="1349635" name="Text Box 3"/>
          <p:cNvSpPr txBox="1">
            <a:spLocks noChangeArrowheads="1"/>
          </p:cNvSpPr>
          <p:nvPr/>
        </p:nvSpPr>
        <p:spPr bwMode="auto">
          <a:xfrm>
            <a:off x="228600" y="609600"/>
            <a:ext cx="8915400" cy="1373188"/>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f</a:t>
            </a:r>
            <a:r>
              <a:rPr lang="en-US" dirty="0">
                <a:effectLst>
                  <a:outerShdw blurRad="38100" dist="38100" dir="2700000" algn="tl">
                    <a:srgbClr val="000000"/>
                  </a:outerShdw>
                </a:effectLst>
                <a:cs typeface="+mn-cs"/>
              </a:rPr>
              <a:t> is defined from </a:t>
            </a:r>
            <a:r>
              <a:rPr lang="en-US" i="1" dirty="0">
                <a:solidFill>
                  <a:schemeClr val="accent2"/>
                </a:solidFill>
                <a:effectLst>
                  <a:outerShdw blurRad="38100" dist="38100" dir="2700000" algn="tl">
                    <a:srgbClr val="000000"/>
                  </a:outerShdw>
                </a:effectLst>
                <a:cs typeface="+mn-cs"/>
              </a:rPr>
              <a:t>g</a:t>
            </a:r>
            <a:r>
              <a:rPr lang="en-US" dirty="0">
                <a:effectLst>
                  <a:outerShdw blurRad="38100" dist="38100" dir="2700000" algn="tl">
                    <a:srgbClr val="000000"/>
                  </a:outerShdw>
                </a:effectLst>
                <a:cs typeface="+mn-cs"/>
              </a:rPr>
              <a:t> &amp;</a:t>
            </a:r>
            <a:r>
              <a:rPr lang="en-US" i="1" dirty="0">
                <a:solidFill>
                  <a:schemeClr val="accent2"/>
                </a:solidFill>
                <a:effectLst>
                  <a:outerShdw blurRad="38100" dist="38100" dir="2700000" algn="tl">
                    <a:srgbClr val="000000"/>
                  </a:outerShdw>
                </a:effectLst>
                <a:cs typeface="+mn-cs"/>
              </a:rPr>
              <a:t> h</a:t>
            </a:r>
            <a:r>
              <a:rPr lang="en-US" dirty="0">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by primitive </a:t>
            </a:r>
            <a:r>
              <a:rPr lang="en-US" dirty="0">
                <a:effectLst>
                  <a:outerShdw blurRad="38100" dist="38100" dir="2700000" algn="tl">
                    <a:srgbClr val="000000"/>
                  </a:outerShdw>
                </a:effectLst>
                <a:cs typeface="+mn-cs"/>
              </a:rPr>
              <a:t>recursion if</a:t>
            </a:r>
          </a:p>
          <a:p>
            <a:pPr eaLnBrk="0" hangingPunct="0">
              <a:buFontTx/>
              <a:buChar char="•"/>
              <a:defRPr/>
            </a:pPr>
            <a:r>
              <a:rPr lang="en-US" i="1" dirty="0">
                <a:solidFill>
                  <a:schemeClr val="accent2"/>
                </a:solidFill>
                <a:effectLst>
                  <a:outerShdw blurRad="38100" dist="38100" dir="2700000" algn="tl">
                    <a:srgbClr val="000000"/>
                  </a:outerShdw>
                </a:effectLst>
                <a:cs typeface="+mn-cs"/>
              </a:rPr>
              <a:t>f(</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 = h(x,y-1,f(x,y-1))</a:t>
            </a:r>
          </a:p>
          <a:p>
            <a:pPr eaLnBrk="0" hangingPunct="0">
              <a:buFontTx/>
              <a:buChar char="•"/>
              <a:defRPr/>
            </a:pPr>
            <a:r>
              <a:rPr lang="en-US" i="1" dirty="0">
                <a:solidFill>
                  <a:schemeClr val="accent2"/>
                </a:solidFill>
                <a:effectLst>
                  <a:outerShdw blurRad="38100" dist="38100" dir="2700000" algn="tl">
                    <a:srgbClr val="000000"/>
                  </a:outerShdw>
                </a:effectLst>
                <a:cs typeface="+mn-cs"/>
              </a:rPr>
              <a:t>f(x,0) = g(x)</a:t>
            </a:r>
          </a:p>
        </p:txBody>
      </p:sp>
      <p:sp>
        <p:nvSpPr>
          <p:cNvPr id="1349636" name="Text Box 4"/>
          <p:cNvSpPr txBox="1">
            <a:spLocks noChangeArrowheads="1"/>
          </p:cNvSpPr>
          <p:nvPr/>
        </p:nvSpPr>
        <p:spPr bwMode="auto">
          <a:xfrm>
            <a:off x="152400" y="2133600"/>
            <a:ext cx="8915400" cy="519113"/>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Examples:</a:t>
            </a:r>
            <a:endParaRPr lang="en-US" i="1">
              <a:solidFill>
                <a:schemeClr val="accent2"/>
              </a:solidFill>
              <a:effectLst>
                <a:outerShdw blurRad="38100" dist="38100" dir="2700000" algn="tl">
                  <a:srgbClr val="000000"/>
                </a:outerShdw>
              </a:effectLst>
              <a:cs typeface="+mn-cs"/>
            </a:endParaRPr>
          </a:p>
        </p:txBody>
      </p:sp>
      <p:sp>
        <p:nvSpPr>
          <p:cNvPr id="1349646" name="Text Box 14"/>
          <p:cNvSpPr txBox="1">
            <a:spLocks noChangeArrowheads="1"/>
          </p:cNvSpPr>
          <p:nvPr/>
        </p:nvSpPr>
        <p:spPr bwMode="auto">
          <a:xfrm>
            <a:off x="0" y="2819400"/>
            <a:ext cx="3124200" cy="523875"/>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Predecessor(y) </a:t>
            </a:r>
          </a:p>
        </p:txBody>
      </p:sp>
      <p:sp>
        <p:nvSpPr>
          <p:cNvPr id="10" name="Text Box 7"/>
          <p:cNvSpPr txBox="1">
            <a:spLocks noChangeArrowheads="1"/>
          </p:cNvSpPr>
          <p:nvPr/>
        </p:nvSpPr>
        <p:spPr bwMode="auto">
          <a:xfrm>
            <a:off x="4741863" y="3290888"/>
            <a:ext cx="4953000" cy="519112"/>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Get </a:t>
            </a:r>
            <a:r>
              <a:rPr lang="en-US" dirty="0">
                <a:effectLst>
                  <a:outerShdw blurRad="38100" dist="38100" dir="2700000" algn="tl">
                    <a:srgbClr val="000000"/>
                  </a:outerShdw>
                </a:effectLst>
                <a:cs typeface="+mn-cs"/>
              </a:rPr>
              <a:t>help from your friend.</a:t>
            </a:r>
            <a:endParaRPr lang="en-US" i="1" dirty="0">
              <a:solidFill>
                <a:schemeClr val="accent2"/>
              </a:solidFill>
              <a:effectLst>
                <a:outerShdw blurRad="38100" dist="38100" dir="2700000" algn="tl">
                  <a:srgbClr val="000000"/>
                </a:outerShdw>
              </a:effectLst>
              <a:cs typeface="+mn-cs"/>
            </a:endParaRPr>
          </a:p>
        </p:txBody>
      </p:sp>
      <p:sp>
        <p:nvSpPr>
          <p:cNvPr id="11" name="Text Box 8"/>
          <p:cNvSpPr txBox="1">
            <a:spLocks noChangeArrowheads="1"/>
          </p:cNvSpPr>
          <p:nvPr/>
        </p:nvSpPr>
        <p:spPr bwMode="auto">
          <a:xfrm>
            <a:off x="4800600" y="3733800"/>
            <a:ext cx="4953000" cy="519113"/>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My solution </a:t>
            </a:r>
            <a:r>
              <a:rPr lang="en-US" dirty="0">
                <a:effectLst>
                  <a:outerShdw blurRad="38100" dist="38100" dir="2700000" algn="tl">
                    <a:srgbClr val="000000"/>
                  </a:outerShdw>
                </a:effectLst>
                <a:cs typeface="+mn-cs"/>
              </a:rPr>
              <a:t>from his.</a:t>
            </a:r>
            <a:endParaRPr lang="en-US" i="1" dirty="0">
              <a:solidFill>
                <a:schemeClr val="accent2"/>
              </a:solidFill>
              <a:effectLst>
                <a:outerShdw blurRad="38100" dist="38100" dir="2700000" algn="tl">
                  <a:srgbClr val="000000"/>
                </a:outerShdw>
              </a:effectLst>
              <a:cs typeface="+mn-cs"/>
            </a:endParaRPr>
          </a:p>
        </p:txBody>
      </p:sp>
      <p:sp>
        <p:nvSpPr>
          <p:cNvPr id="12" name="Text Box 9"/>
          <p:cNvSpPr txBox="1">
            <a:spLocks noChangeArrowheads="1"/>
          </p:cNvSpPr>
          <p:nvPr/>
        </p:nvSpPr>
        <p:spPr bwMode="auto">
          <a:xfrm>
            <a:off x="3886200" y="3290888"/>
            <a:ext cx="1066800" cy="519112"/>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+1</a:t>
            </a:r>
          </a:p>
        </p:txBody>
      </p:sp>
      <p:grpSp>
        <p:nvGrpSpPr>
          <p:cNvPr id="32777" name="Group 9"/>
          <p:cNvGrpSpPr>
            <a:grpSpLocks/>
          </p:cNvGrpSpPr>
          <p:nvPr/>
        </p:nvGrpSpPr>
        <p:grpSpPr bwMode="auto">
          <a:xfrm rot="1879476" flipH="1">
            <a:off x="7743825" y="1660525"/>
            <a:ext cx="1282700" cy="1692275"/>
            <a:chOff x="2065" y="1551"/>
            <a:chExt cx="1628" cy="1988"/>
          </a:xfrm>
        </p:grpSpPr>
        <p:sp>
          <p:nvSpPr>
            <p:cNvPr id="19" name="Freeform 10"/>
            <p:cNvSpPr>
              <a:spLocks/>
            </p:cNvSpPr>
            <p:nvPr/>
          </p:nvSpPr>
          <p:spPr bwMode="auto">
            <a:xfrm>
              <a:off x="2781" y="1976"/>
              <a:ext cx="330" cy="336"/>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0" name="Freeform 11"/>
            <p:cNvSpPr>
              <a:spLocks/>
            </p:cNvSpPr>
            <p:nvPr/>
          </p:nvSpPr>
          <p:spPr bwMode="auto">
            <a:xfrm>
              <a:off x="2813" y="1930"/>
              <a:ext cx="304" cy="131"/>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1" name="Freeform 12"/>
            <p:cNvSpPr>
              <a:spLocks/>
            </p:cNvSpPr>
            <p:nvPr/>
          </p:nvSpPr>
          <p:spPr bwMode="auto">
            <a:xfrm>
              <a:off x="2889" y="1838"/>
              <a:ext cx="516" cy="634"/>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2" name="Freeform 13"/>
            <p:cNvSpPr>
              <a:spLocks/>
            </p:cNvSpPr>
            <p:nvPr/>
          </p:nvSpPr>
          <p:spPr bwMode="auto">
            <a:xfrm>
              <a:off x="3192" y="2045"/>
              <a:ext cx="44" cy="88"/>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3" name="Freeform 14"/>
            <p:cNvSpPr>
              <a:spLocks/>
            </p:cNvSpPr>
            <p:nvPr/>
          </p:nvSpPr>
          <p:spPr bwMode="auto">
            <a:xfrm>
              <a:off x="3158" y="1562"/>
              <a:ext cx="544" cy="453"/>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4" name="Freeform 15"/>
            <p:cNvSpPr>
              <a:spLocks/>
            </p:cNvSpPr>
            <p:nvPr/>
          </p:nvSpPr>
          <p:spPr bwMode="auto">
            <a:xfrm>
              <a:off x="3156" y="2056"/>
              <a:ext cx="24" cy="91"/>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5" name="Freeform 16"/>
            <p:cNvSpPr>
              <a:spLocks/>
            </p:cNvSpPr>
            <p:nvPr/>
          </p:nvSpPr>
          <p:spPr bwMode="auto">
            <a:xfrm>
              <a:off x="3140" y="1810"/>
              <a:ext cx="18" cy="91"/>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6" name="Freeform 17"/>
            <p:cNvSpPr>
              <a:spLocks/>
            </p:cNvSpPr>
            <p:nvPr/>
          </p:nvSpPr>
          <p:spPr bwMode="auto">
            <a:xfrm>
              <a:off x="3056" y="1831"/>
              <a:ext cx="89" cy="75"/>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7" name="Freeform 18"/>
            <p:cNvSpPr>
              <a:spLocks/>
            </p:cNvSpPr>
            <p:nvPr/>
          </p:nvSpPr>
          <p:spPr bwMode="auto">
            <a:xfrm>
              <a:off x="2472" y="1825"/>
              <a:ext cx="411" cy="668"/>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8" name="Freeform 19"/>
            <p:cNvSpPr>
              <a:spLocks/>
            </p:cNvSpPr>
            <p:nvPr/>
          </p:nvSpPr>
          <p:spPr bwMode="auto">
            <a:xfrm>
              <a:off x="2519" y="1543"/>
              <a:ext cx="363" cy="395"/>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9" name="Freeform 20"/>
            <p:cNvSpPr>
              <a:spLocks/>
            </p:cNvSpPr>
            <p:nvPr/>
          </p:nvSpPr>
          <p:spPr bwMode="auto">
            <a:xfrm>
              <a:off x="2906" y="1821"/>
              <a:ext cx="91" cy="76"/>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0" name="Freeform 21"/>
            <p:cNvSpPr>
              <a:spLocks/>
            </p:cNvSpPr>
            <p:nvPr/>
          </p:nvSpPr>
          <p:spPr bwMode="auto">
            <a:xfrm flipH="1">
              <a:off x="2880" y="1779"/>
              <a:ext cx="26" cy="91"/>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1" name="Freeform 22"/>
            <p:cNvSpPr>
              <a:spLocks/>
            </p:cNvSpPr>
            <p:nvPr/>
          </p:nvSpPr>
          <p:spPr bwMode="auto">
            <a:xfrm>
              <a:off x="2676" y="1959"/>
              <a:ext cx="81" cy="67"/>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2" name="Freeform 23"/>
            <p:cNvSpPr>
              <a:spLocks/>
            </p:cNvSpPr>
            <p:nvPr/>
          </p:nvSpPr>
          <p:spPr bwMode="auto">
            <a:xfrm>
              <a:off x="2732" y="1999"/>
              <a:ext cx="83"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3" name="Freeform 24"/>
            <p:cNvSpPr>
              <a:spLocks/>
            </p:cNvSpPr>
            <p:nvPr/>
          </p:nvSpPr>
          <p:spPr bwMode="auto">
            <a:xfrm>
              <a:off x="2628" y="2365"/>
              <a:ext cx="324"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4" name="Freeform 25"/>
            <p:cNvSpPr>
              <a:spLocks/>
            </p:cNvSpPr>
            <p:nvPr/>
          </p:nvSpPr>
          <p:spPr bwMode="auto">
            <a:xfrm>
              <a:off x="2611" y="2858"/>
              <a:ext cx="371" cy="679"/>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5" name="Freeform 26"/>
            <p:cNvSpPr>
              <a:spLocks/>
            </p:cNvSpPr>
            <p:nvPr/>
          </p:nvSpPr>
          <p:spPr bwMode="auto">
            <a:xfrm>
              <a:off x="2074" y="2761"/>
              <a:ext cx="693" cy="360"/>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8" name="Rounded Rectangular Callout 17"/>
          <p:cNvSpPr/>
          <p:nvPr/>
        </p:nvSpPr>
        <p:spPr bwMode="auto">
          <a:xfrm>
            <a:off x="3505200" y="1477963"/>
            <a:ext cx="4406900" cy="579437"/>
          </a:xfrm>
          <a:prstGeom prst="wedgeRoundRectCallout">
            <a:avLst>
              <a:gd name="adj1" fmla="val 59987"/>
              <a:gd name="adj2" fmla="val 73360"/>
              <a:gd name="adj3" fmla="val 16667"/>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algn="ctr" eaLnBrk="0" hangingPunct="0">
              <a:defRPr/>
            </a:pPr>
            <a:r>
              <a:rPr lang="en-CA">
                <a:effectLst>
                  <a:outerShdw blurRad="38100" dist="38100" dir="2700000" algn="tl">
                    <a:srgbClr val="000000"/>
                  </a:outerShdw>
                </a:effectLst>
                <a:cs typeface="+mn-cs"/>
              </a:rPr>
              <a:t>What about </a:t>
            </a:r>
            <a:r>
              <a:rPr lang="en-CA" i="1" dirty="0">
                <a:solidFill>
                  <a:schemeClr val="accent2"/>
                </a:solidFill>
                <a:effectLst>
                  <a:outerShdw blurRad="38100" dist="38100" dir="2700000" algn="tl">
                    <a:srgbClr val="000000"/>
                  </a:outerShdw>
                </a:effectLst>
                <a:cs typeface="+mn-cs"/>
              </a:rPr>
              <a:t>y=1</a:t>
            </a:r>
            <a:r>
              <a:rPr lang="en-CA" dirty="0">
                <a:effectLst>
                  <a:outerShdw blurRad="38100" dist="38100" dir="2700000" algn="tl">
                    <a:srgbClr val="000000"/>
                  </a:outerShdw>
                </a:effectLst>
                <a:cs typeface="+mn-cs"/>
              </a:rPr>
              <a:t>?</a:t>
            </a:r>
          </a:p>
        </p:txBody>
      </p:sp>
      <p:pic>
        <p:nvPicPr>
          <p:cNvPr id="32779"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7200" y="5715000"/>
            <a:ext cx="1143000" cy="1033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pic>
        <p:nvPicPr>
          <p:cNvPr id="32780"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8200" y="6423025"/>
            <a:ext cx="228600" cy="206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sp>
        <p:nvSpPr>
          <p:cNvPr id="39" name="Rounded Rectangular Callout 38"/>
          <p:cNvSpPr/>
          <p:nvPr/>
        </p:nvSpPr>
        <p:spPr bwMode="auto">
          <a:xfrm>
            <a:off x="2133600" y="5762625"/>
            <a:ext cx="5410200" cy="579438"/>
          </a:xfrm>
          <a:prstGeom prst="wedgeRoundRectCallout">
            <a:avLst>
              <a:gd name="adj1" fmla="val -64905"/>
              <a:gd name="adj2" fmla="val 8709"/>
              <a:gd name="adj3" fmla="val 16667"/>
            </a:avLst>
          </a:prstGeom>
          <a:noFill/>
          <a:ln w="25400" cap="sq" cmpd="sng" algn="ctr">
            <a:solidFill>
              <a:schemeClr val="accent2"/>
            </a:solidFill>
            <a:prstDash val="solid"/>
            <a:round/>
            <a:headEnd type="none" w="med" len="med"/>
            <a:tailEnd type="none" w="med" len="med"/>
          </a:ln>
          <a:effectLst/>
        </p:spPr>
        <p:txBody>
          <a:bodyPr lIns="274320" rIns="274320">
            <a:spAutoFit/>
          </a:bodyPr>
          <a:lstStyle/>
          <a:p>
            <a:pPr algn="ctr" eaLnBrk="0" hangingPunct="0">
              <a:defRPr/>
            </a:pPr>
            <a:r>
              <a:rPr lang="en-CA" dirty="0">
                <a:effectLst>
                  <a:outerShdw blurRad="38100" dist="38100" dir="2700000" algn="tl">
                    <a:srgbClr val="000000"/>
                  </a:outerShdw>
                </a:effectLst>
                <a:cs typeface="+mn-cs"/>
              </a:rPr>
              <a:t>We need more cases.</a:t>
            </a:r>
          </a:p>
        </p:txBody>
      </p:sp>
      <p:sp>
        <p:nvSpPr>
          <p:cNvPr id="44" name="Text Box 14"/>
          <p:cNvSpPr txBox="1">
            <a:spLocks noChangeArrowheads="1"/>
          </p:cNvSpPr>
          <p:nvPr/>
        </p:nvSpPr>
        <p:spPr bwMode="auto">
          <a:xfrm>
            <a:off x="152400" y="4479925"/>
            <a:ext cx="7010400" cy="954088"/>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Predecessor(1) = Predecessor(0)+1 </a:t>
            </a:r>
          </a:p>
          <a:p>
            <a:pPr eaLnBrk="0" hangingPunct="0">
              <a:defRPr/>
            </a:pPr>
            <a:r>
              <a:rPr lang="en-US" i="1" dirty="0">
                <a:solidFill>
                  <a:schemeClr val="accent2"/>
                </a:solidFill>
                <a:effectLst>
                  <a:outerShdw blurRad="38100" dist="38100" dir="2700000" algn="tl">
                    <a:srgbClr val="000000"/>
                  </a:outerShdw>
                </a:effectLst>
                <a:cs typeface="+mn-cs"/>
              </a:rPr>
              <a:t>                       </a:t>
            </a:r>
            <a:r>
              <a:rPr lang="en-US" i="1" dirty="0">
                <a:solidFill>
                  <a:schemeClr val="accent2"/>
                </a:solidFill>
                <a:cs typeface="+mn-cs"/>
              </a:rPr>
              <a:t>=           0              +1    </a:t>
            </a:r>
            <a:r>
              <a:rPr lang="en-US" i="1" dirty="0">
                <a:solidFill>
                  <a:srgbClr val="FF0000"/>
                </a:solidFill>
                <a:cs typeface="+mn-cs"/>
                <a:sym typeface="Symbol"/>
              </a:rPr>
              <a:t> </a:t>
            </a:r>
            <a:r>
              <a:rPr lang="en-US" i="1" dirty="0">
                <a:solidFill>
                  <a:schemeClr val="accent2"/>
                </a:solidFill>
                <a:cs typeface="+mn-cs"/>
                <a:sym typeface="Symbol"/>
              </a:rPr>
              <a:t>0</a:t>
            </a:r>
            <a:endParaRPr lang="en-US" i="1" dirty="0">
              <a:solidFill>
                <a:schemeClr val="accent2"/>
              </a:solidFill>
              <a:cs typeface="+mn-cs"/>
            </a:endParaRPr>
          </a:p>
        </p:txBody>
      </p:sp>
      <p:sp>
        <p:nvSpPr>
          <p:cNvPr id="46" name="Text Box 14"/>
          <p:cNvSpPr txBox="1">
            <a:spLocks noChangeArrowheads="1"/>
          </p:cNvSpPr>
          <p:nvPr/>
        </p:nvSpPr>
        <p:spPr bwMode="auto">
          <a:xfrm>
            <a:off x="1143000" y="3276600"/>
            <a:ext cx="3352800" cy="523875"/>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 Predecessor(y-1) </a:t>
            </a:r>
          </a:p>
        </p:txBody>
      </p:sp>
      <p:sp>
        <p:nvSpPr>
          <p:cNvPr id="47" name="Text Box 14"/>
          <p:cNvSpPr txBox="1">
            <a:spLocks noChangeArrowheads="1"/>
          </p:cNvSpPr>
          <p:nvPr/>
        </p:nvSpPr>
        <p:spPr bwMode="auto">
          <a:xfrm>
            <a:off x="152400" y="3819525"/>
            <a:ext cx="3733800" cy="523875"/>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Predecessor(0) = -1</a:t>
            </a:r>
          </a:p>
        </p:txBody>
      </p:sp>
      <p:grpSp>
        <p:nvGrpSpPr>
          <p:cNvPr id="32785" name="Group 47"/>
          <p:cNvGrpSpPr>
            <a:grpSpLocks/>
          </p:cNvGrpSpPr>
          <p:nvPr/>
        </p:nvGrpSpPr>
        <p:grpSpPr bwMode="auto">
          <a:xfrm>
            <a:off x="2989263" y="3657600"/>
            <a:ext cx="592137" cy="595313"/>
            <a:chOff x="2819400" y="3657600"/>
            <a:chExt cx="592803" cy="595313"/>
          </a:xfrm>
        </p:grpSpPr>
        <p:sp>
          <p:nvSpPr>
            <p:cNvPr id="49" name="Rectangle 48"/>
            <p:cNvSpPr/>
            <p:nvPr/>
          </p:nvSpPr>
          <p:spPr>
            <a:xfrm>
              <a:off x="3048257" y="3657600"/>
              <a:ext cx="363946" cy="523875"/>
            </a:xfrm>
            <a:prstGeom prst="rect">
              <a:avLst/>
            </a:prstGeom>
          </p:spPr>
          <p:txBody>
            <a:bodyPr wrap="none">
              <a:spAutoFit/>
            </a:bodyPr>
            <a:lstStyle/>
            <a:p>
              <a:pPr algn="ctr" eaLnBrk="0" hangingPunct="0">
                <a:defRPr/>
              </a:pPr>
              <a:r>
                <a:rPr lang="en-US" i="1" dirty="0">
                  <a:solidFill>
                    <a:schemeClr val="accent2"/>
                  </a:solidFill>
                  <a:effectLst>
                    <a:outerShdw blurRad="38100" dist="38100" dir="2700000" algn="tl">
                      <a:srgbClr val="000000"/>
                    </a:outerShdw>
                  </a:effectLst>
                  <a:cs typeface="+mn-cs"/>
                </a:rPr>
                <a:t>0</a:t>
              </a:r>
              <a:endParaRPr lang="en-CA" dirty="0">
                <a:cs typeface="+mn-cs"/>
              </a:endParaRPr>
            </a:p>
          </p:txBody>
        </p:sp>
        <p:cxnSp>
          <p:nvCxnSpPr>
            <p:cNvPr id="32787" name="Straight Connector 49"/>
            <p:cNvCxnSpPr>
              <a:cxnSpLocks noChangeShapeType="1"/>
            </p:cNvCxnSpPr>
            <p:nvPr/>
          </p:nvCxnSpPr>
          <p:spPr bwMode="auto">
            <a:xfrm flipV="1">
              <a:off x="2819400" y="3962400"/>
              <a:ext cx="304800" cy="290513"/>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1+#ppt_w/2"/>
                                          </p:val>
                                        </p:tav>
                                        <p:tav tm="100000">
                                          <p:val>
                                            <p:strVal val="#ppt_x"/>
                                          </p:val>
                                        </p:tav>
                                      </p:tavLst>
                                    </p:anim>
                                    <p:anim calcmode="lin" valueType="num">
                                      <p:cBhvr additive="base">
                                        <p:cTn id="8" dur="500" fill="hold"/>
                                        <p:tgtEl>
                                          <p:spTgt spid="1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44"/>
                                        </p:tgtEl>
                                        <p:attrNameLst>
                                          <p:attrName>style.visibility</p:attrName>
                                        </p:attrNameLst>
                                      </p:cBhvr>
                                      <p:to>
                                        <p:strVal val="visible"/>
                                      </p:to>
                                    </p:set>
                                    <p:anim calcmode="lin" valueType="num">
                                      <p:cBhvr additive="base">
                                        <p:cTn id="13" dur="500" fill="hold"/>
                                        <p:tgtEl>
                                          <p:spTgt spid="44"/>
                                        </p:tgtEl>
                                        <p:attrNameLst>
                                          <p:attrName>ppt_x</p:attrName>
                                        </p:attrNameLst>
                                      </p:cBhvr>
                                      <p:tavLst>
                                        <p:tav tm="0">
                                          <p:val>
                                            <p:strVal val="1+#ppt_w/2"/>
                                          </p:val>
                                        </p:tav>
                                        <p:tav tm="100000">
                                          <p:val>
                                            <p:strVal val="#ppt_x"/>
                                          </p:val>
                                        </p:tav>
                                      </p:tavLst>
                                    </p:anim>
                                    <p:anim calcmode="lin" valueType="num">
                                      <p:cBhvr additive="base">
                                        <p:cTn id="14" dur="500" fill="hold"/>
                                        <p:tgtEl>
                                          <p:spTgt spid="44"/>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9"/>
                                        </p:tgtEl>
                                        <p:attrNameLst>
                                          <p:attrName>style.visibility</p:attrName>
                                        </p:attrNameLst>
                                      </p:cBhvr>
                                      <p:to>
                                        <p:strVal val="visible"/>
                                      </p:to>
                                    </p:set>
                                    <p:anim calcmode="lin" valueType="num">
                                      <p:cBhvr additive="base">
                                        <p:cTn id="19" dur="500" fill="hold"/>
                                        <p:tgtEl>
                                          <p:spTgt spid="39"/>
                                        </p:tgtEl>
                                        <p:attrNameLst>
                                          <p:attrName>ppt_x</p:attrName>
                                        </p:attrNameLst>
                                      </p:cBhvr>
                                      <p:tavLst>
                                        <p:tav tm="0">
                                          <p:val>
                                            <p:strVal val="0-#ppt_w/2"/>
                                          </p:val>
                                        </p:tav>
                                        <p:tav tm="100000">
                                          <p:val>
                                            <p:strVal val="#ppt_x"/>
                                          </p:val>
                                        </p:tav>
                                      </p:tavLst>
                                    </p:anim>
                                    <p:anim calcmode="lin" valueType="num">
                                      <p:cBhvr additive="base">
                                        <p:cTn id="20" dur="500" fill="hold"/>
                                        <p:tgtEl>
                                          <p:spTgt spid="3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39" grpId="0" animBg="1"/>
      <p:bldP spid="44"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9634"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Primitive </a:t>
            </a:r>
            <a:r>
              <a:rPr lang="en-US" sz="3600" b="1" dirty="0">
                <a:solidFill>
                  <a:schemeClr val="tx2"/>
                </a:solidFill>
                <a:effectLst>
                  <a:outerShdw blurRad="38100" dist="38100" dir="2700000" algn="tl">
                    <a:srgbClr val="000000"/>
                  </a:outerShdw>
                </a:effectLst>
                <a:latin typeface="Arial Rounded MT Bold" pitchFamily="34" charset="0"/>
                <a:cs typeface="+mn-cs"/>
              </a:rPr>
              <a:t>Recursive</a:t>
            </a:r>
          </a:p>
        </p:txBody>
      </p:sp>
      <p:sp>
        <p:nvSpPr>
          <p:cNvPr id="1349635" name="Text Box 3"/>
          <p:cNvSpPr txBox="1">
            <a:spLocks noChangeArrowheads="1"/>
          </p:cNvSpPr>
          <p:nvPr/>
        </p:nvSpPr>
        <p:spPr bwMode="auto">
          <a:xfrm>
            <a:off x="228600" y="609600"/>
            <a:ext cx="8915400" cy="1373188"/>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f</a:t>
            </a:r>
            <a:r>
              <a:rPr lang="en-US" dirty="0">
                <a:effectLst>
                  <a:outerShdw blurRad="38100" dist="38100" dir="2700000" algn="tl">
                    <a:srgbClr val="000000"/>
                  </a:outerShdw>
                </a:effectLst>
                <a:cs typeface="+mn-cs"/>
              </a:rPr>
              <a:t> is defined from </a:t>
            </a:r>
            <a:r>
              <a:rPr lang="en-US" i="1" dirty="0">
                <a:solidFill>
                  <a:schemeClr val="accent2"/>
                </a:solidFill>
                <a:effectLst>
                  <a:outerShdw blurRad="38100" dist="38100" dir="2700000" algn="tl">
                    <a:srgbClr val="000000"/>
                  </a:outerShdw>
                </a:effectLst>
                <a:cs typeface="+mn-cs"/>
              </a:rPr>
              <a:t>g</a:t>
            </a:r>
            <a:r>
              <a:rPr lang="en-US" dirty="0">
                <a:effectLst>
                  <a:outerShdw blurRad="38100" dist="38100" dir="2700000" algn="tl">
                    <a:srgbClr val="000000"/>
                  </a:outerShdw>
                </a:effectLst>
                <a:cs typeface="+mn-cs"/>
              </a:rPr>
              <a:t> &amp;</a:t>
            </a:r>
            <a:r>
              <a:rPr lang="en-US" i="1" dirty="0">
                <a:solidFill>
                  <a:schemeClr val="accent2"/>
                </a:solidFill>
                <a:effectLst>
                  <a:outerShdw blurRad="38100" dist="38100" dir="2700000" algn="tl">
                    <a:srgbClr val="000000"/>
                  </a:outerShdw>
                </a:effectLst>
                <a:cs typeface="+mn-cs"/>
              </a:rPr>
              <a:t> h</a:t>
            </a:r>
            <a:r>
              <a:rPr lang="en-US" dirty="0">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by primitive </a:t>
            </a:r>
            <a:r>
              <a:rPr lang="en-US" dirty="0">
                <a:effectLst>
                  <a:outerShdw blurRad="38100" dist="38100" dir="2700000" algn="tl">
                    <a:srgbClr val="000000"/>
                  </a:outerShdw>
                </a:effectLst>
                <a:cs typeface="+mn-cs"/>
              </a:rPr>
              <a:t>recursion if</a:t>
            </a:r>
          </a:p>
          <a:p>
            <a:pPr eaLnBrk="0" hangingPunct="0">
              <a:buFontTx/>
              <a:buChar char="•"/>
              <a:defRPr/>
            </a:pPr>
            <a:r>
              <a:rPr lang="en-US" i="1" dirty="0">
                <a:solidFill>
                  <a:schemeClr val="accent2"/>
                </a:solidFill>
                <a:effectLst>
                  <a:outerShdw blurRad="38100" dist="38100" dir="2700000" algn="tl">
                    <a:srgbClr val="000000"/>
                  </a:outerShdw>
                </a:effectLst>
                <a:cs typeface="+mn-cs"/>
              </a:rPr>
              <a:t>f(</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 = h(x,y-1,f(x,y-1))</a:t>
            </a:r>
          </a:p>
          <a:p>
            <a:pPr eaLnBrk="0" hangingPunct="0">
              <a:buFontTx/>
              <a:buChar char="•"/>
              <a:defRPr/>
            </a:pPr>
            <a:r>
              <a:rPr lang="en-US" i="1" dirty="0">
                <a:solidFill>
                  <a:schemeClr val="accent2"/>
                </a:solidFill>
                <a:effectLst>
                  <a:outerShdw blurRad="38100" dist="38100" dir="2700000" algn="tl">
                    <a:srgbClr val="000000"/>
                  </a:outerShdw>
                </a:effectLst>
                <a:cs typeface="+mn-cs"/>
              </a:rPr>
              <a:t>f(x,0) = g(x)</a:t>
            </a:r>
          </a:p>
        </p:txBody>
      </p:sp>
      <p:sp>
        <p:nvSpPr>
          <p:cNvPr id="1349636" name="Text Box 4"/>
          <p:cNvSpPr txBox="1">
            <a:spLocks noChangeArrowheads="1"/>
          </p:cNvSpPr>
          <p:nvPr/>
        </p:nvSpPr>
        <p:spPr bwMode="auto">
          <a:xfrm>
            <a:off x="152400" y="2133600"/>
            <a:ext cx="8915400" cy="519113"/>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Examples:</a:t>
            </a:r>
            <a:endParaRPr lang="en-US" i="1">
              <a:solidFill>
                <a:schemeClr val="accent2"/>
              </a:solidFill>
              <a:effectLst>
                <a:outerShdw blurRad="38100" dist="38100" dir="2700000" algn="tl">
                  <a:srgbClr val="000000"/>
                </a:outerShdw>
              </a:effectLst>
              <a:cs typeface="+mn-cs"/>
            </a:endParaRPr>
          </a:p>
        </p:txBody>
      </p:sp>
      <p:sp>
        <p:nvSpPr>
          <p:cNvPr id="1349646" name="Text Box 14"/>
          <p:cNvSpPr txBox="1">
            <a:spLocks noChangeArrowheads="1"/>
          </p:cNvSpPr>
          <p:nvPr/>
        </p:nvSpPr>
        <p:spPr bwMode="auto">
          <a:xfrm>
            <a:off x="0" y="2819400"/>
            <a:ext cx="3124200" cy="523875"/>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Predecessor(y) </a:t>
            </a:r>
          </a:p>
        </p:txBody>
      </p:sp>
      <p:grpSp>
        <p:nvGrpSpPr>
          <p:cNvPr id="33798" name="Group 9"/>
          <p:cNvGrpSpPr>
            <a:grpSpLocks/>
          </p:cNvGrpSpPr>
          <p:nvPr/>
        </p:nvGrpSpPr>
        <p:grpSpPr bwMode="auto">
          <a:xfrm rot="1879476" flipH="1">
            <a:off x="7743825" y="1660525"/>
            <a:ext cx="1282700" cy="1692275"/>
            <a:chOff x="2065" y="1551"/>
            <a:chExt cx="1628" cy="1988"/>
          </a:xfrm>
        </p:grpSpPr>
        <p:sp>
          <p:nvSpPr>
            <p:cNvPr id="19" name="Freeform 10"/>
            <p:cNvSpPr>
              <a:spLocks/>
            </p:cNvSpPr>
            <p:nvPr/>
          </p:nvSpPr>
          <p:spPr bwMode="auto">
            <a:xfrm>
              <a:off x="2781" y="1976"/>
              <a:ext cx="330" cy="336"/>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0" name="Freeform 11"/>
            <p:cNvSpPr>
              <a:spLocks/>
            </p:cNvSpPr>
            <p:nvPr/>
          </p:nvSpPr>
          <p:spPr bwMode="auto">
            <a:xfrm>
              <a:off x="2813" y="1930"/>
              <a:ext cx="304" cy="131"/>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1" name="Freeform 12"/>
            <p:cNvSpPr>
              <a:spLocks/>
            </p:cNvSpPr>
            <p:nvPr/>
          </p:nvSpPr>
          <p:spPr bwMode="auto">
            <a:xfrm>
              <a:off x="2889" y="1838"/>
              <a:ext cx="516" cy="634"/>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2" name="Freeform 13"/>
            <p:cNvSpPr>
              <a:spLocks/>
            </p:cNvSpPr>
            <p:nvPr/>
          </p:nvSpPr>
          <p:spPr bwMode="auto">
            <a:xfrm>
              <a:off x="3192" y="2045"/>
              <a:ext cx="44" cy="88"/>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3" name="Freeform 14"/>
            <p:cNvSpPr>
              <a:spLocks/>
            </p:cNvSpPr>
            <p:nvPr/>
          </p:nvSpPr>
          <p:spPr bwMode="auto">
            <a:xfrm>
              <a:off x="3158" y="1562"/>
              <a:ext cx="544" cy="453"/>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4" name="Freeform 15"/>
            <p:cNvSpPr>
              <a:spLocks/>
            </p:cNvSpPr>
            <p:nvPr/>
          </p:nvSpPr>
          <p:spPr bwMode="auto">
            <a:xfrm>
              <a:off x="3156" y="2056"/>
              <a:ext cx="24" cy="91"/>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5" name="Freeform 16"/>
            <p:cNvSpPr>
              <a:spLocks/>
            </p:cNvSpPr>
            <p:nvPr/>
          </p:nvSpPr>
          <p:spPr bwMode="auto">
            <a:xfrm>
              <a:off x="3140" y="1810"/>
              <a:ext cx="18" cy="91"/>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6" name="Freeform 17"/>
            <p:cNvSpPr>
              <a:spLocks/>
            </p:cNvSpPr>
            <p:nvPr/>
          </p:nvSpPr>
          <p:spPr bwMode="auto">
            <a:xfrm>
              <a:off x="3056" y="1831"/>
              <a:ext cx="89" cy="75"/>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7" name="Freeform 18"/>
            <p:cNvSpPr>
              <a:spLocks/>
            </p:cNvSpPr>
            <p:nvPr/>
          </p:nvSpPr>
          <p:spPr bwMode="auto">
            <a:xfrm>
              <a:off x="2472" y="1825"/>
              <a:ext cx="411" cy="668"/>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8" name="Freeform 19"/>
            <p:cNvSpPr>
              <a:spLocks/>
            </p:cNvSpPr>
            <p:nvPr/>
          </p:nvSpPr>
          <p:spPr bwMode="auto">
            <a:xfrm>
              <a:off x="2519" y="1543"/>
              <a:ext cx="363" cy="395"/>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9" name="Freeform 20"/>
            <p:cNvSpPr>
              <a:spLocks/>
            </p:cNvSpPr>
            <p:nvPr/>
          </p:nvSpPr>
          <p:spPr bwMode="auto">
            <a:xfrm>
              <a:off x="2906" y="1821"/>
              <a:ext cx="91" cy="76"/>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0" name="Freeform 21"/>
            <p:cNvSpPr>
              <a:spLocks/>
            </p:cNvSpPr>
            <p:nvPr/>
          </p:nvSpPr>
          <p:spPr bwMode="auto">
            <a:xfrm flipH="1">
              <a:off x="2880" y="1779"/>
              <a:ext cx="26" cy="91"/>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1" name="Freeform 22"/>
            <p:cNvSpPr>
              <a:spLocks/>
            </p:cNvSpPr>
            <p:nvPr/>
          </p:nvSpPr>
          <p:spPr bwMode="auto">
            <a:xfrm>
              <a:off x="2676" y="1959"/>
              <a:ext cx="81" cy="67"/>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2" name="Freeform 23"/>
            <p:cNvSpPr>
              <a:spLocks/>
            </p:cNvSpPr>
            <p:nvPr/>
          </p:nvSpPr>
          <p:spPr bwMode="auto">
            <a:xfrm>
              <a:off x="2732" y="1999"/>
              <a:ext cx="83"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3" name="Freeform 24"/>
            <p:cNvSpPr>
              <a:spLocks/>
            </p:cNvSpPr>
            <p:nvPr/>
          </p:nvSpPr>
          <p:spPr bwMode="auto">
            <a:xfrm>
              <a:off x="2628" y="2365"/>
              <a:ext cx="324"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4" name="Freeform 25"/>
            <p:cNvSpPr>
              <a:spLocks/>
            </p:cNvSpPr>
            <p:nvPr/>
          </p:nvSpPr>
          <p:spPr bwMode="auto">
            <a:xfrm>
              <a:off x="2611" y="2858"/>
              <a:ext cx="371" cy="679"/>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5" name="Freeform 26"/>
            <p:cNvSpPr>
              <a:spLocks/>
            </p:cNvSpPr>
            <p:nvPr/>
          </p:nvSpPr>
          <p:spPr bwMode="auto">
            <a:xfrm>
              <a:off x="2074" y="2761"/>
              <a:ext cx="693" cy="360"/>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grpSp>
      <p:pic>
        <p:nvPicPr>
          <p:cNvPr id="33799"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7200" y="5715000"/>
            <a:ext cx="1143000" cy="1033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pic>
        <p:nvPicPr>
          <p:cNvPr id="33800"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8200" y="6423025"/>
            <a:ext cx="228600" cy="206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sp>
        <p:nvSpPr>
          <p:cNvPr id="39" name="Rounded Rectangular Callout 38"/>
          <p:cNvSpPr/>
          <p:nvPr/>
        </p:nvSpPr>
        <p:spPr bwMode="auto">
          <a:xfrm>
            <a:off x="2133600" y="5762625"/>
            <a:ext cx="5410200" cy="1055688"/>
          </a:xfrm>
          <a:prstGeom prst="wedgeRoundRectCallout">
            <a:avLst>
              <a:gd name="adj1" fmla="val -64905"/>
              <a:gd name="adj2" fmla="val 8709"/>
              <a:gd name="adj3" fmla="val 16667"/>
            </a:avLst>
          </a:prstGeom>
          <a:noFill/>
          <a:ln w="25400" cap="sq" cmpd="sng" algn="ctr">
            <a:solidFill>
              <a:schemeClr val="accent2"/>
            </a:solidFill>
            <a:prstDash val="solid"/>
            <a:round/>
            <a:headEnd type="none" w="med" len="med"/>
            <a:tailEnd type="none" w="med" len="med"/>
          </a:ln>
          <a:effectLst/>
        </p:spPr>
        <p:txBody>
          <a:bodyPr lIns="274320" rIns="274320">
            <a:spAutoFit/>
          </a:bodyPr>
          <a:lstStyle/>
          <a:p>
            <a:pPr algn="ctr" eaLnBrk="0" hangingPunct="0">
              <a:defRPr/>
            </a:pPr>
            <a:r>
              <a:rPr lang="en-CA" dirty="0">
                <a:effectLst>
                  <a:outerShdw blurRad="38100" dist="38100" dir="2700000" algn="tl">
                    <a:srgbClr val="000000"/>
                  </a:outerShdw>
                </a:effectLst>
                <a:cs typeface="+mn-cs"/>
              </a:rPr>
              <a:t>Oh dear! </a:t>
            </a:r>
            <a:r>
              <a:rPr lang="en-CA">
                <a:effectLst>
                  <a:outerShdw blurRad="38100" dist="38100" dir="2700000" algn="tl">
                    <a:srgbClr val="000000"/>
                  </a:outerShdw>
                </a:effectLst>
                <a:cs typeface="+mn-cs"/>
              </a:rPr>
              <a:t>I don’t </a:t>
            </a:r>
            <a:r>
              <a:rPr lang="en-CA" dirty="0">
                <a:effectLst>
                  <a:outerShdw blurRad="38100" dist="38100" dir="2700000" algn="tl">
                    <a:srgbClr val="000000"/>
                  </a:outerShdw>
                </a:effectLst>
                <a:cs typeface="+mn-cs"/>
              </a:rPr>
              <a:t>know.</a:t>
            </a:r>
            <a:r>
              <a:rPr lang="en-CA">
                <a:effectLst>
                  <a:outerShdw blurRad="38100" dist="38100" dir="2700000" algn="tl">
                    <a:srgbClr val="000000"/>
                  </a:outerShdw>
                </a:effectLst>
                <a:cs typeface="+mn-cs"/>
              </a:rPr>
              <a:t/>
            </a:r>
            <a:br>
              <a:rPr lang="en-CA">
                <a:effectLst>
                  <a:outerShdw blurRad="38100" dist="38100" dir="2700000" algn="tl">
                    <a:srgbClr val="000000"/>
                  </a:outerShdw>
                </a:effectLst>
                <a:cs typeface="+mn-cs"/>
              </a:rPr>
            </a:br>
            <a:r>
              <a:rPr lang="en-CA">
                <a:effectLst>
                  <a:outerShdw blurRad="38100" dist="38100" dir="2700000" algn="tl">
                    <a:srgbClr val="000000"/>
                  </a:outerShdw>
                </a:effectLst>
                <a:cs typeface="+mn-cs"/>
              </a:rPr>
              <a:t>It </a:t>
            </a:r>
            <a:r>
              <a:rPr lang="en-CA" dirty="0">
                <a:effectLst>
                  <a:outerShdw blurRad="38100" dist="38100" dir="2700000" algn="tl">
                    <a:srgbClr val="000000"/>
                  </a:outerShdw>
                </a:effectLst>
                <a:cs typeface="+mn-cs"/>
              </a:rPr>
              <a:t>seems impossible.</a:t>
            </a:r>
          </a:p>
        </p:txBody>
      </p:sp>
      <p:sp>
        <p:nvSpPr>
          <p:cNvPr id="47" name="Text Box 14"/>
          <p:cNvSpPr txBox="1">
            <a:spLocks noChangeArrowheads="1"/>
          </p:cNvSpPr>
          <p:nvPr/>
        </p:nvSpPr>
        <p:spPr bwMode="auto">
          <a:xfrm>
            <a:off x="152400" y="3819525"/>
            <a:ext cx="3733800" cy="523875"/>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Predecessor(0) = 0</a:t>
            </a:r>
          </a:p>
        </p:txBody>
      </p:sp>
      <p:sp>
        <p:nvSpPr>
          <p:cNvPr id="40" name="Text Box 6"/>
          <p:cNvSpPr txBox="1">
            <a:spLocks noChangeArrowheads="1"/>
          </p:cNvSpPr>
          <p:nvPr/>
        </p:nvSpPr>
        <p:spPr bwMode="auto">
          <a:xfrm>
            <a:off x="4419600" y="3048000"/>
            <a:ext cx="4419600" cy="519113"/>
          </a:xfrm>
          <a:prstGeom prst="rect">
            <a:avLst/>
          </a:prstGeom>
          <a:noFill/>
          <a:ln w="38100" cap="sq">
            <a:noFill/>
            <a:miter lim="800000"/>
            <a:headEnd/>
            <a:tailEnd/>
          </a:ln>
          <a:effectLst/>
        </p:spPr>
        <p:txBody>
          <a:bodyPr lIns="274320" rIns="274320">
            <a:spAutoFit/>
          </a:bodyPr>
          <a:lstStyle/>
          <a:p>
            <a:pPr eaLnBrk="0" hangingPunct="0">
              <a:defRPr/>
            </a:pPr>
            <a:r>
              <a:rPr lang="en-US" i="1" dirty="0" err="1">
                <a:solidFill>
                  <a:schemeClr val="accent2"/>
                </a:solidFill>
                <a:effectLst>
                  <a:outerShdw blurRad="38100" dist="38100" dir="2700000" algn="tl">
                    <a:srgbClr val="000000"/>
                  </a:outerShdw>
                </a:effectLst>
                <a:cs typeface="+mn-cs"/>
              </a:rPr>
              <a:t>Pred+1</a:t>
            </a:r>
            <a:r>
              <a:rPr lang="en-US" i="1" dirty="0">
                <a:solidFill>
                  <a:schemeClr val="accent2"/>
                </a:solidFill>
                <a:effectLst>
                  <a:outerShdw blurRad="38100" dist="38100" dir="2700000" algn="tl">
                    <a:srgbClr val="000000"/>
                  </a:outerShdw>
                </a:effectLst>
                <a:cs typeface="+mn-cs"/>
              </a:rPr>
              <a:t>    if y &gt;</a:t>
            </a:r>
            <a:r>
              <a:rPr lang="en-US" i="1" dirty="0">
                <a:solidFill>
                  <a:schemeClr val="accent2"/>
                </a:solidFill>
                <a:effectLst>
                  <a:outerShdw blurRad="38100" dist="38100" dir="2700000" algn="tl">
                    <a:srgbClr val="000000"/>
                  </a:outerShdw>
                </a:effectLst>
                <a:cs typeface="Times New Roman" pitchFamily="18" charset="0"/>
              </a:rPr>
              <a:t> 1</a:t>
            </a:r>
          </a:p>
        </p:txBody>
      </p:sp>
      <p:sp>
        <p:nvSpPr>
          <p:cNvPr id="41" name="Rectangle 13"/>
          <p:cNvSpPr>
            <a:spLocks noChangeArrowheads="1"/>
          </p:cNvSpPr>
          <p:nvPr/>
        </p:nvSpPr>
        <p:spPr bwMode="auto">
          <a:xfrm>
            <a:off x="990600" y="3276600"/>
            <a:ext cx="3659188" cy="523875"/>
          </a:xfrm>
          <a:prstGeom prst="rect">
            <a:avLst/>
          </a:prstGeom>
          <a:noFill/>
          <a:ln w="38100" cap="sq">
            <a:noFill/>
            <a:miter lim="800000"/>
            <a:headEnd/>
            <a:tailEnd/>
          </a:ln>
          <a:effectLst/>
        </p:spPr>
        <p:txBody>
          <a:bodyPr wrap="none"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 h(y-</a:t>
            </a:r>
            <a:r>
              <a:rPr lang="en-US" i="1" dirty="0" err="1">
                <a:solidFill>
                  <a:schemeClr val="accent2"/>
                </a:solidFill>
                <a:effectLst>
                  <a:outerShdw blurRad="38100" dist="38100" dir="2700000" algn="tl">
                    <a:srgbClr val="000000"/>
                  </a:outerShdw>
                </a:effectLst>
                <a:cs typeface="+mn-cs"/>
              </a:rPr>
              <a:t>1,Pred</a:t>
            </a:r>
            <a:r>
              <a:rPr lang="en-US" i="1" dirty="0">
                <a:solidFill>
                  <a:schemeClr val="accent2"/>
                </a:solidFill>
                <a:effectLst>
                  <a:outerShdw blurRad="38100" dist="38100" dir="2700000" algn="tl">
                    <a:srgbClr val="000000"/>
                  </a:outerShdw>
                </a:effectLst>
                <a:cs typeface="+mn-cs"/>
              </a:rPr>
              <a:t>(y-1)) = </a:t>
            </a:r>
          </a:p>
        </p:txBody>
      </p:sp>
      <p:sp>
        <p:nvSpPr>
          <p:cNvPr id="42" name="AutoShape 14"/>
          <p:cNvSpPr>
            <a:spLocks/>
          </p:cNvSpPr>
          <p:nvPr/>
        </p:nvSpPr>
        <p:spPr bwMode="auto">
          <a:xfrm>
            <a:off x="4343400" y="3178175"/>
            <a:ext cx="160338" cy="790575"/>
          </a:xfrm>
          <a:prstGeom prst="leftBrace">
            <a:avLst>
              <a:gd name="adj1" fmla="val 79208"/>
              <a:gd name="adj2" fmla="val 50000"/>
            </a:avLst>
          </a:prstGeom>
          <a:noFill/>
          <a:ln w="38100" cap="sq">
            <a:solidFill>
              <a:schemeClr val="accent2"/>
            </a:solidFill>
            <a:round/>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43" name="Text Box 15"/>
          <p:cNvSpPr txBox="1">
            <a:spLocks noChangeArrowheads="1"/>
          </p:cNvSpPr>
          <p:nvPr/>
        </p:nvSpPr>
        <p:spPr bwMode="auto">
          <a:xfrm>
            <a:off x="4483100" y="3581400"/>
            <a:ext cx="4419600" cy="519113"/>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0              if y </a:t>
            </a:r>
            <a:r>
              <a:rPr lang="en-US" i="1" dirty="0">
                <a:solidFill>
                  <a:schemeClr val="accent2"/>
                </a:solidFill>
                <a:effectLst>
                  <a:outerShdw blurRad="38100" dist="38100" dir="2700000" algn="tl">
                    <a:srgbClr val="000000"/>
                  </a:outerShdw>
                </a:effectLst>
                <a:cs typeface="Times New Roman" pitchFamily="18" charset="0"/>
              </a:rPr>
              <a:t>= 1</a:t>
            </a:r>
          </a:p>
        </p:txBody>
      </p:sp>
      <p:sp>
        <p:nvSpPr>
          <p:cNvPr id="48" name="Text Box 11"/>
          <p:cNvSpPr txBox="1">
            <a:spLocks noChangeArrowheads="1"/>
          </p:cNvSpPr>
          <p:nvPr/>
        </p:nvSpPr>
        <p:spPr bwMode="auto">
          <a:xfrm>
            <a:off x="838200" y="4648200"/>
            <a:ext cx="5715000" cy="519113"/>
          </a:xfrm>
          <a:prstGeom prst="rect">
            <a:avLst/>
          </a:prstGeom>
          <a:noFill/>
          <a:ln w="38100" cap="sq">
            <a:noFill/>
            <a:miter lim="800000"/>
            <a:headEnd/>
            <a:tailEnd/>
          </a:ln>
          <a:effectLst/>
        </p:spPr>
        <p:txBody>
          <a:bodyPr lIns="274320" rIns="274320">
            <a:spAutoFit/>
          </a:bodyPr>
          <a:lstStyle/>
          <a:p>
            <a:pPr eaLnBrk="0" hangingPunct="0">
              <a:defRPr/>
            </a:pPr>
            <a:r>
              <a:rPr lang="en-US">
                <a:solidFill>
                  <a:schemeClr val="hlink"/>
                </a:solidFill>
                <a:effectLst>
                  <a:outerShdw blurRad="38100" dist="38100" dir="2700000" algn="tl">
                    <a:srgbClr val="000000"/>
                  </a:outerShdw>
                </a:effectLst>
                <a:cs typeface="+mn-cs"/>
              </a:rPr>
              <a:t>Bug:</a:t>
            </a:r>
            <a:endParaRPr lang="en-US" i="1">
              <a:solidFill>
                <a:schemeClr val="accent2"/>
              </a:solidFill>
              <a:effectLst>
                <a:outerShdw blurRad="38100" dist="38100" dir="2700000" algn="tl">
                  <a:srgbClr val="000000"/>
                </a:outerShdw>
              </a:effectLst>
              <a:cs typeface="+mn-cs"/>
            </a:endParaRPr>
          </a:p>
        </p:txBody>
      </p:sp>
      <p:sp>
        <p:nvSpPr>
          <p:cNvPr id="51" name="Text Box 12"/>
          <p:cNvSpPr txBox="1">
            <a:spLocks noChangeArrowheads="1"/>
          </p:cNvSpPr>
          <p:nvPr/>
        </p:nvSpPr>
        <p:spPr bwMode="auto">
          <a:xfrm>
            <a:off x="1828800" y="4648200"/>
            <a:ext cx="6629400" cy="523875"/>
          </a:xfrm>
          <a:prstGeom prst="rect">
            <a:avLst/>
          </a:prstGeom>
          <a:noFill/>
          <a:ln w="38100" cap="sq">
            <a:noFill/>
            <a:miter lim="800000"/>
            <a:headEnd/>
            <a:tailEnd/>
          </a:ln>
          <a:effectLst/>
        </p:spPr>
        <p:txBody>
          <a:bodyPr lIns="274320" rIns="274320">
            <a:spAutoFit/>
          </a:bodyPr>
          <a:lstStyle/>
          <a:p>
            <a:pPr eaLnBrk="0" hangingPunct="0">
              <a:defRPr/>
            </a:pPr>
            <a:r>
              <a:rPr lang="en-US" i="1" dirty="0">
                <a:effectLst>
                  <a:outerShdw blurRad="38100" dist="38100" dir="2700000" algn="tl">
                    <a:srgbClr val="000000"/>
                  </a:outerShdw>
                </a:effectLst>
                <a:cs typeface="+mn-cs"/>
              </a:rPr>
              <a:t>“if “ and </a:t>
            </a:r>
            <a:r>
              <a:rPr lang="en-US" i="1">
                <a:effectLst>
                  <a:outerShdw blurRad="38100" dist="38100" dir="2700000" algn="tl">
                    <a:srgbClr val="000000"/>
                  </a:outerShdw>
                </a:effectLst>
                <a:cs typeface="+mn-cs"/>
              </a:rPr>
              <a:t>“equality</a:t>
            </a:r>
            <a:r>
              <a:rPr lang="en-US" i="1" dirty="0">
                <a:effectLst>
                  <a:outerShdw blurRad="38100" dist="38100" dir="2700000" algn="tl">
                    <a:srgbClr val="000000"/>
                  </a:outerShdw>
                </a:effectLst>
                <a:cs typeface="+mn-cs"/>
              </a:rPr>
              <a:t>” </a:t>
            </a:r>
            <a:r>
              <a:rPr lang="en-US" i="1">
                <a:effectLst>
                  <a:outerShdw blurRad="38100" dist="38100" dir="2700000" algn="tl">
                    <a:srgbClr val="000000"/>
                  </a:outerShdw>
                </a:effectLst>
                <a:cs typeface="+mn-cs"/>
              </a:rPr>
              <a:t>are not </a:t>
            </a:r>
            <a:r>
              <a:rPr lang="en-US" i="1" dirty="0">
                <a:effectLst>
                  <a:outerShdw blurRad="38100" dist="38100" dir="2700000" algn="tl">
                    <a:srgbClr val="000000"/>
                  </a:outerShdw>
                </a:effectLst>
                <a:cs typeface="+mn-cs"/>
              </a:rPr>
              <a:t>defined.</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additive="base">
                                        <p:cTn id="7" dur="500" fill="hold"/>
                                        <p:tgtEl>
                                          <p:spTgt spid="41"/>
                                        </p:tgtEl>
                                        <p:attrNameLst>
                                          <p:attrName>ppt_x</p:attrName>
                                        </p:attrNameLst>
                                      </p:cBhvr>
                                      <p:tavLst>
                                        <p:tav tm="0">
                                          <p:val>
                                            <p:strVal val="#ppt_x"/>
                                          </p:val>
                                        </p:tav>
                                        <p:tav tm="100000">
                                          <p:val>
                                            <p:strVal val="#ppt_x"/>
                                          </p:val>
                                        </p:tav>
                                      </p:tavLst>
                                    </p:anim>
                                    <p:anim calcmode="lin" valueType="num">
                                      <p:cBhvr additive="base">
                                        <p:cTn id="8" dur="500" fill="hold"/>
                                        <p:tgtEl>
                                          <p:spTgt spid="41"/>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42"/>
                                        </p:tgtEl>
                                        <p:attrNameLst>
                                          <p:attrName>style.visibility</p:attrName>
                                        </p:attrNameLst>
                                      </p:cBhvr>
                                      <p:to>
                                        <p:strVal val="visible"/>
                                      </p:to>
                                    </p:set>
                                    <p:anim calcmode="lin" valueType="num">
                                      <p:cBhvr additive="base">
                                        <p:cTn id="11" dur="500" fill="hold"/>
                                        <p:tgtEl>
                                          <p:spTgt spid="42"/>
                                        </p:tgtEl>
                                        <p:attrNameLst>
                                          <p:attrName>ppt_x</p:attrName>
                                        </p:attrNameLst>
                                      </p:cBhvr>
                                      <p:tavLst>
                                        <p:tav tm="0">
                                          <p:val>
                                            <p:strVal val="#ppt_x"/>
                                          </p:val>
                                        </p:tav>
                                        <p:tav tm="100000">
                                          <p:val>
                                            <p:strVal val="#ppt_x"/>
                                          </p:val>
                                        </p:tav>
                                      </p:tavLst>
                                    </p:anim>
                                    <p:anim calcmode="lin" valueType="num">
                                      <p:cBhvr additive="base">
                                        <p:cTn id="12" dur="500" fill="hold"/>
                                        <p:tgtEl>
                                          <p:spTgt spid="42"/>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40"/>
                                        </p:tgtEl>
                                        <p:attrNameLst>
                                          <p:attrName>style.visibility</p:attrName>
                                        </p:attrNameLst>
                                      </p:cBhvr>
                                      <p:to>
                                        <p:strVal val="visible"/>
                                      </p:to>
                                    </p:set>
                                    <p:anim calcmode="lin" valueType="num">
                                      <p:cBhvr additive="base">
                                        <p:cTn id="17" dur="500" fill="hold"/>
                                        <p:tgtEl>
                                          <p:spTgt spid="40"/>
                                        </p:tgtEl>
                                        <p:attrNameLst>
                                          <p:attrName>ppt_x</p:attrName>
                                        </p:attrNameLst>
                                      </p:cBhvr>
                                      <p:tavLst>
                                        <p:tav tm="0">
                                          <p:val>
                                            <p:strVal val="#ppt_x"/>
                                          </p:val>
                                        </p:tav>
                                        <p:tav tm="100000">
                                          <p:val>
                                            <p:strVal val="#ppt_x"/>
                                          </p:val>
                                        </p:tav>
                                      </p:tavLst>
                                    </p:anim>
                                    <p:anim calcmode="lin" valueType="num">
                                      <p:cBhvr additive="base">
                                        <p:cTn id="18"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43"/>
                                        </p:tgtEl>
                                        <p:attrNameLst>
                                          <p:attrName>style.visibility</p:attrName>
                                        </p:attrNameLst>
                                      </p:cBhvr>
                                      <p:to>
                                        <p:strVal val="visible"/>
                                      </p:to>
                                    </p:set>
                                    <p:anim calcmode="lin" valueType="num">
                                      <p:cBhvr additive="base">
                                        <p:cTn id="23" dur="500" fill="hold"/>
                                        <p:tgtEl>
                                          <p:spTgt spid="43"/>
                                        </p:tgtEl>
                                        <p:attrNameLst>
                                          <p:attrName>ppt_x</p:attrName>
                                        </p:attrNameLst>
                                      </p:cBhvr>
                                      <p:tavLst>
                                        <p:tav tm="0">
                                          <p:val>
                                            <p:strVal val="#ppt_x"/>
                                          </p:val>
                                        </p:tav>
                                        <p:tav tm="100000">
                                          <p:val>
                                            <p:strVal val="#ppt_x"/>
                                          </p:val>
                                        </p:tav>
                                      </p:tavLst>
                                    </p:anim>
                                    <p:anim calcmode="lin" valueType="num">
                                      <p:cBhvr additive="base">
                                        <p:cTn id="24" dur="500" fill="hold"/>
                                        <p:tgtEl>
                                          <p:spTgt spid="43"/>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2" fill="hold" grpId="0" nodeType="clickEffect">
                                  <p:stCondLst>
                                    <p:cond delay="0"/>
                                  </p:stCondLst>
                                  <p:childTnLst>
                                    <p:set>
                                      <p:cBhvr>
                                        <p:cTn id="28" dur="1" fill="hold">
                                          <p:stCondLst>
                                            <p:cond delay="0"/>
                                          </p:stCondLst>
                                        </p:cTn>
                                        <p:tgtEl>
                                          <p:spTgt spid="48"/>
                                        </p:tgtEl>
                                        <p:attrNameLst>
                                          <p:attrName>style.visibility</p:attrName>
                                        </p:attrNameLst>
                                      </p:cBhvr>
                                      <p:to>
                                        <p:strVal val="visible"/>
                                      </p:to>
                                    </p:set>
                                    <p:anim calcmode="lin" valueType="num">
                                      <p:cBhvr additive="base">
                                        <p:cTn id="29" dur="500" fill="hold"/>
                                        <p:tgtEl>
                                          <p:spTgt spid="48"/>
                                        </p:tgtEl>
                                        <p:attrNameLst>
                                          <p:attrName>ppt_x</p:attrName>
                                        </p:attrNameLst>
                                      </p:cBhvr>
                                      <p:tavLst>
                                        <p:tav tm="0">
                                          <p:val>
                                            <p:strVal val="1+#ppt_w/2"/>
                                          </p:val>
                                        </p:tav>
                                        <p:tav tm="100000">
                                          <p:val>
                                            <p:strVal val="#ppt_x"/>
                                          </p:val>
                                        </p:tav>
                                      </p:tavLst>
                                    </p:anim>
                                    <p:anim calcmode="lin" valueType="num">
                                      <p:cBhvr additive="base">
                                        <p:cTn id="30" dur="500" fill="hold"/>
                                        <p:tgtEl>
                                          <p:spTgt spid="48"/>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2" fill="hold" grpId="0" nodeType="clickEffect">
                                  <p:stCondLst>
                                    <p:cond delay="0"/>
                                  </p:stCondLst>
                                  <p:childTnLst>
                                    <p:set>
                                      <p:cBhvr>
                                        <p:cTn id="34" dur="1" fill="hold">
                                          <p:stCondLst>
                                            <p:cond delay="0"/>
                                          </p:stCondLst>
                                        </p:cTn>
                                        <p:tgtEl>
                                          <p:spTgt spid="51"/>
                                        </p:tgtEl>
                                        <p:attrNameLst>
                                          <p:attrName>style.visibility</p:attrName>
                                        </p:attrNameLst>
                                      </p:cBhvr>
                                      <p:to>
                                        <p:strVal val="visible"/>
                                      </p:to>
                                    </p:set>
                                    <p:anim calcmode="lin" valueType="num">
                                      <p:cBhvr additive="base">
                                        <p:cTn id="35" dur="500" fill="hold"/>
                                        <p:tgtEl>
                                          <p:spTgt spid="51"/>
                                        </p:tgtEl>
                                        <p:attrNameLst>
                                          <p:attrName>ppt_x</p:attrName>
                                        </p:attrNameLst>
                                      </p:cBhvr>
                                      <p:tavLst>
                                        <p:tav tm="0">
                                          <p:val>
                                            <p:strVal val="1+#ppt_w/2"/>
                                          </p:val>
                                        </p:tav>
                                        <p:tav tm="100000">
                                          <p:val>
                                            <p:strVal val="#ppt_x"/>
                                          </p:val>
                                        </p:tav>
                                      </p:tavLst>
                                    </p:anim>
                                    <p:anim calcmode="lin" valueType="num">
                                      <p:cBhvr additive="base">
                                        <p:cTn id="36" dur="500" fill="hold"/>
                                        <p:tgtEl>
                                          <p:spTgt spid="51"/>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39"/>
                                        </p:tgtEl>
                                        <p:attrNameLst>
                                          <p:attrName>style.visibility</p:attrName>
                                        </p:attrNameLst>
                                      </p:cBhvr>
                                      <p:to>
                                        <p:strVal val="visible"/>
                                      </p:to>
                                    </p:set>
                                    <p:anim calcmode="lin" valueType="num">
                                      <p:cBhvr additive="base">
                                        <p:cTn id="41" dur="500" fill="hold"/>
                                        <p:tgtEl>
                                          <p:spTgt spid="39"/>
                                        </p:tgtEl>
                                        <p:attrNameLst>
                                          <p:attrName>ppt_x</p:attrName>
                                        </p:attrNameLst>
                                      </p:cBhvr>
                                      <p:tavLst>
                                        <p:tav tm="0">
                                          <p:val>
                                            <p:strVal val="0-#ppt_w/2"/>
                                          </p:val>
                                        </p:tav>
                                        <p:tav tm="100000">
                                          <p:val>
                                            <p:strVal val="#ppt_x"/>
                                          </p:val>
                                        </p:tav>
                                      </p:tavLst>
                                    </p:anim>
                                    <p:anim calcmode="lin" valueType="num">
                                      <p:cBhvr additive="base">
                                        <p:cTn id="42" dur="500" fill="hold"/>
                                        <p:tgtEl>
                                          <p:spTgt spid="3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0" grpId="0"/>
      <p:bldP spid="41" grpId="0"/>
      <p:bldP spid="42" grpId="0" animBg="1"/>
      <p:bldP spid="43" grpId="0"/>
      <p:bldP spid="48" grpId="0"/>
      <p:bldP spid="51"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734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Primitive </a:t>
            </a:r>
            <a:r>
              <a:rPr lang="en-US" sz="3600" b="1" dirty="0">
                <a:solidFill>
                  <a:schemeClr val="tx2"/>
                </a:solidFill>
                <a:effectLst>
                  <a:outerShdw blurRad="38100" dist="38100" dir="2700000" algn="tl">
                    <a:srgbClr val="000000"/>
                  </a:outerShdw>
                </a:effectLst>
                <a:latin typeface="Arial Rounded MT Bold" pitchFamily="34" charset="0"/>
                <a:cs typeface="+mn-cs"/>
              </a:rPr>
              <a:t>Recursive</a:t>
            </a:r>
          </a:p>
        </p:txBody>
      </p:sp>
      <p:sp>
        <p:nvSpPr>
          <p:cNvPr id="1337347" name="Text Box 3"/>
          <p:cNvSpPr txBox="1">
            <a:spLocks noChangeArrowheads="1"/>
          </p:cNvSpPr>
          <p:nvPr/>
        </p:nvSpPr>
        <p:spPr bwMode="auto">
          <a:xfrm>
            <a:off x="228600" y="609600"/>
            <a:ext cx="8915400" cy="1373188"/>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f</a:t>
            </a:r>
            <a:r>
              <a:rPr lang="en-US" dirty="0">
                <a:effectLst>
                  <a:outerShdw blurRad="38100" dist="38100" dir="2700000" algn="tl">
                    <a:srgbClr val="000000"/>
                  </a:outerShdw>
                </a:effectLst>
                <a:cs typeface="+mn-cs"/>
              </a:rPr>
              <a:t> is defined from </a:t>
            </a:r>
            <a:r>
              <a:rPr lang="en-US" i="1" dirty="0">
                <a:solidFill>
                  <a:schemeClr val="accent2"/>
                </a:solidFill>
                <a:effectLst>
                  <a:outerShdw blurRad="38100" dist="38100" dir="2700000" algn="tl">
                    <a:srgbClr val="000000"/>
                  </a:outerShdw>
                </a:effectLst>
                <a:cs typeface="+mn-cs"/>
              </a:rPr>
              <a:t>g</a:t>
            </a:r>
            <a:r>
              <a:rPr lang="en-US" dirty="0">
                <a:effectLst>
                  <a:outerShdw blurRad="38100" dist="38100" dir="2700000" algn="tl">
                    <a:srgbClr val="000000"/>
                  </a:outerShdw>
                </a:effectLst>
                <a:cs typeface="+mn-cs"/>
              </a:rPr>
              <a:t> &amp;</a:t>
            </a:r>
            <a:r>
              <a:rPr lang="en-US" i="1" dirty="0">
                <a:solidFill>
                  <a:schemeClr val="accent2"/>
                </a:solidFill>
                <a:effectLst>
                  <a:outerShdw blurRad="38100" dist="38100" dir="2700000" algn="tl">
                    <a:srgbClr val="000000"/>
                  </a:outerShdw>
                </a:effectLst>
                <a:cs typeface="+mn-cs"/>
              </a:rPr>
              <a:t> h</a:t>
            </a:r>
            <a:r>
              <a:rPr lang="en-US" dirty="0">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by primitive </a:t>
            </a:r>
            <a:r>
              <a:rPr lang="en-US" dirty="0">
                <a:effectLst>
                  <a:outerShdw blurRad="38100" dist="38100" dir="2700000" algn="tl">
                    <a:srgbClr val="000000"/>
                  </a:outerShdw>
                </a:effectLst>
                <a:cs typeface="+mn-cs"/>
              </a:rPr>
              <a:t>recursion if</a:t>
            </a:r>
          </a:p>
          <a:p>
            <a:pPr eaLnBrk="0" hangingPunct="0">
              <a:buFontTx/>
              <a:buChar char="•"/>
              <a:defRPr/>
            </a:pPr>
            <a:r>
              <a:rPr lang="en-US" i="1" dirty="0">
                <a:solidFill>
                  <a:schemeClr val="accent2"/>
                </a:solidFill>
                <a:effectLst>
                  <a:outerShdw blurRad="38100" dist="38100" dir="2700000" algn="tl">
                    <a:srgbClr val="000000"/>
                  </a:outerShdw>
                </a:effectLst>
                <a:cs typeface="+mn-cs"/>
              </a:rPr>
              <a:t>f(</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 = h(</a:t>
            </a:r>
            <a:r>
              <a:rPr lang="en-US" i="1" dirty="0" err="1">
                <a:solidFill>
                  <a:schemeClr val="accent2"/>
                </a:solidFill>
                <a:effectLst>
                  <a:outerShdw blurRad="38100" dist="38100" dir="2700000" algn="tl">
                    <a:srgbClr val="000000"/>
                  </a:outerShdw>
                </a:effectLst>
                <a:cs typeface="+mn-cs"/>
              </a:rPr>
              <a:t>x,y-1,f</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-1))</a:t>
            </a:r>
          </a:p>
          <a:p>
            <a:pPr eaLnBrk="0" hangingPunct="0">
              <a:buFontTx/>
              <a:buChar char="•"/>
              <a:defRPr/>
            </a:pPr>
            <a:r>
              <a:rPr lang="en-US" i="1" dirty="0">
                <a:solidFill>
                  <a:schemeClr val="accent2"/>
                </a:solidFill>
                <a:effectLst>
                  <a:outerShdw blurRad="38100" dist="38100" dir="2700000" algn="tl">
                    <a:srgbClr val="000000"/>
                  </a:outerShdw>
                </a:effectLst>
                <a:cs typeface="+mn-cs"/>
              </a:rPr>
              <a:t>f(</a:t>
            </a:r>
            <a:r>
              <a:rPr lang="en-US" i="1" dirty="0" err="1">
                <a:solidFill>
                  <a:schemeClr val="accent2"/>
                </a:solidFill>
                <a:effectLst>
                  <a:outerShdw blurRad="38100" dist="38100" dir="2700000" algn="tl">
                    <a:srgbClr val="000000"/>
                  </a:outerShdw>
                </a:effectLst>
                <a:cs typeface="+mn-cs"/>
              </a:rPr>
              <a:t>x,0</a:t>
            </a:r>
            <a:r>
              <a:rPr lang="en-US" i="1" dirty="0">
                <a:solidFill>
                  <a:schemeClr val="accent2"/>
                </a:solidFill>
                <a:effectLst>
                  <a:outerShdw blurRad="38100" dist="38100" dir="2700000" algn="tl">
                    <a:srgbClr val="000000"/>
                  </a:outerShdw>
                </a:effectLst>
                <a:cs typeface="+mn-cs"/>
              </a:rPr>
              <a:t>) = g(x)</a:t>
            </a:r>
          </a:p>
        </p:txBody>
      </p:sp>
      <p:sp>
        <p:nvSpPr>
          <p:cNvPr id="1337348" name="Text Box 4"/>
          <p:cNvSpPr txBox="1">
            <a:spLocks noChangeArrowheads="1"/>
          </p:cNvSpPr>
          <p:nvPr/>
        </p:nvSpPr>
        <p:spPr bwMode="auto">
          <a:xfrm>
            <a:off x="152400" y="2133600"/>
            <a:ext cx="8915400" cy="519113"/>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Examples:</a:t>
            </a:r>
            <a:endParaRPr lang="en-US" i="1">
              <a:solidFill>
                <a:schemeClr val="accent2"/>
              </a:solidFill>
              <a:effectLst>
                <a:outerShdw blurRad="38100" dist="38100" dir="2700000" algn="tl">
                  <a:srgbClr val="000000"/>
                </a:outerShdw>
              </a:effectLst>
              <a:cs typeface="+mn-cs"/>
            </a:endParaRPr>
          </a:p>
        </p:txBody>
      </p:sp>
      <p:sp>
        <p:nvSpPr>
          <p:cNvPr id="1337359" name="Rectangle 15"/>
          <p:cNvSpPr>
            <a:spLocks noChangeArrowheads="1"/>
          </p:cNvSpPr>
          <p:nvPr/>
        </p:nvSpPr>
        <p:spPr bwMode="auto">
          <a:xfrm>
            <a:off x="2468563" y="2797175"/>
            <a:ext cx="2790825" cy="519113"/>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h(x,y-1,f(x,y-1))</a:t>
            </a:r>
          </a:p>
        </p:txBody>
      </p:sp>
      <p:grpSp>
        <p:nvGrpSpPr>
          <p:cNvPr id="2" name="Group 17"/>
          <p:cNvGrpSpPr>
            <a:grpSpLocks/>
          </p:cNvGrpSpPr>
          <p:nvPr/>
        </p:nvGrpSpPr>
        <p:grpSpPr bwMode="auto">
          <a:xfrm>
            <a:off x="3371850" y="3338513"/>
            <a:ext cx="3676650" cy="623887"/>
            <a:chOff x="528" y="1239"/>
            <a:chExt cx="2316" cy="393"/>
          </a:xfrm>
        </p:grpSpPr>
        <p:sp>
          <p:nvSpPr>
            <p:cNvPr id="1337362" name="Rectangle 18"/>
            <p:cNvSpPr>
              <a:spLocks noChangeArrowheads="1"/>
            </p:cNvSpPr>
            <p:nvPr/>
          </p:nvSpPr>
          <p:spPr bwMode="auto">
            <a:xfrm>
              <a:off x="528" y="1305"/>
              <a:ext cx="2316" cy="327"/>
            </a:xfrm>
            <a:prstGeom prst="rect">
              <a:avLst/>
            </a:prstGeom>
            <a:noFill/>
            <a:ln w="38100" cap="sq">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That is what we want</a:t>
              </a:r>
              <a:r>
                <a:rPr lang="en-US" i="1">
                  <a:effectLst>
                    <a:outerShdw blurRad="38100" dist="38100" dir="2700000" algn="tl">
                      <a:srgbClr val="000000"/>
                    </a:outerShdw>
                  </a:effectLst>
                  <a:cs typeface="+mn-cs"/>
                </a:rPr>
                <a:t>.</a:t>
              </a:r>
              <a:endParaRPr lang="en-US" i="1" dirty="0">
                <a:effectLst>
                  <a:outerShdw blurRad="38100" dist="38100" dir="2700000" algn="tl">
                    <a:srgbClr val="000000"/>
                  </a:outerShdw>
                </a:effectLst>
                <a:cs typeface="+mn-cs"/>
              </a:endParaRPr>
            </a:p>
          </p:txBody>
        </p:sp>
        <p:sp>
          <p:nvSpPr>
            <p:cNvPr id="1337363" name="Line 19"/>
            <p:cNvSpPr>
              <a:spLocks noChangeShapeType="1"/>
            </p:cNvSpPr>
            <p:nvPr/>
          </p:nvSpPr>
          <p:spPr bwMode="auto">
            <a:xfrm flipH="1" flipV="1">
              <a:off x="624" y="1239"/>
              <a:ext cx="96" cy="105"/>
            </a:xfrm>
            <a:prstGeom prst="line">
              <a:avLst/>
            </a:prstGeom>
            <a:noFill/>
            <a:ln w="38100" cap="sq">
              <a:solidFill>
                <a:schemeClr val="hlink"/>
              </a:solidFill>
              <a:round/>
              <a:headEnd/>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37364" name="Rectangle 20"/>
          <p:cNvSpPr>
            <a:spLocks noChangeArrowheads="1"/>
          </p:cNvSpPr>
          <p:nvPr/>
        </p:nvSpPr>
        <p:spPr bwMode="auto">
          <a:xfrm>
            <a:off x="2438400" y="3976688"/>
            <a:ext cx="3905250" cy="519112"/>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h(x,y-1,f) = I</a:t>
            </a:r>
            <a:r>
              <a:rPr lang="en-US" i="1" baseline="-25000">
                <a:solidFill>
                  <a:schemeClr val="accent2"/>
                </a:solidFill>
                <a:effectLst>
                  <a:outerShdw blurRad="38100" dist="38100" dir="2700000" algn="tl">
                    <a:srgbClr val="000000"/>
                  </a:outerShdw>
                </a:effectLst>
                <a:cs typeface="+mn-cs"/>
              </a:rPr>
              <a:t>3,2</a:t>
            </a:r>
            <a:r>
              <a:rPr lang="en-US" i="1">
                <a:solidFill>
                  <a:schemeClr val="accent2"/>
                </a:solidFill>
                <a:effectLst>
                  <a:outerShdw blurRad="38100" dist="38100" dir="2700000" algn="tl">
                    <a:srgbClr val="000000"/>
                  </a:outerShdw>
                </a:effectLst>
                <a:cs typeface="+mn-cs"/>
              </a:rPr>
              <a:t>(x,y-1,f)</a:t>
            </a:r>
            <a:r>
              <a:rPr lang="en-US">
                <a:effectLst>
                  <a:outerShdw blurRad="38100" dist="38100" dir="2700000" algn="tl">
                    <a:srgbClr val="000000"/>
                  </a:outerShdw>
                </a:effectLst>
                <a:cs typeface="+mn-cs"/>
              </a:rPr>
              <a:t> </a:t>
            </a:r>
          </a:p>
        </p:txBody>
      </p:sp>
      <p:sp>
        <p:nvSpPr>
          <p:cNvPr id="15" name="Text Box 8"/>
          <p:cNvSpPr txBox="1">
            <a:spLocks noChangeArrowheads="1"/>
          </p:cNvSpPr>
          <p:nvPr/>
        </p:nvSpPr>
        <p:spPr bwMode="auto">
          <a:xfrm>
            <a:off x="2209800" y="2147888"/>
            <a:ext cx="6096000" cy="523875"/>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Lets start back at the formal definition</a:t>
            </a:r>
            <a:endParaRPr lang="en-US" i="1" dirty="0">
              <a:solidFill>
                <a:schemeClr val="accent2"/>
              </a:solidFill>
              <a:effectLst>
                <a:outerShdw blurRad="38100" dist="38100" dir="2700000" algn="tl">
                  <a:srgbClr val="000000"/>
                </a:outerShdw>
              </a:effectLst>
              <a:cs typeface="+mn-cs"/>
            </a:endParaRPr>
          </a:p>
        </p:txBody>
      </p:sp>
      <p:sp>
        <p:nvSpPr>
          <p:cNvPr id="17" name="Text Box 14"/>
          <p:cNvSpPr txBox="1">
            <a:spLocks noChangeArrowheads="1"/>
          </p:cNvSpPr>
          <p:nvPr/>
        </p:nvSpPr>
        <p:spPr bwMode="auto">
          <a:xfrm>
            <a:off x="0" y="2819400"/>
            <a:ext cx="3124200" cy="523875"/>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Predecessor(y) = </a:t>
            </a:r>
          </a:p>
        </p:txBody>
      </p:sp>
      <p:sp>
        <p:nvSpPr>
          <p:cNvPr id="16" name="Rectangle 15"/>
          <p:cNvSpPr/>
          <p:nvPr/>
        </p:nvSpPr>
        <p:spPr>
          <a:xfrm>
            <a:off x="228600" y="4657725"/>
            <a:ext cx="3963988" cy="523875"/>
          </a:xfrm>
          <a:prstGeom prst="rect">
            <a:avLst/>
          </a:prstGeom>
        </p:spPr>
        <p:txBody>
          <a:bodyPr wrap="none">
            <a:spAutoFit/>
          </a:bodyPr>
          <a:lstStyle/>
          <a:p>
            <a:pPr eaLnBrk="0" hangingPunct="0">
              <a:defRPr/>
            </a:pPr>
            <a:r>
              <a:rPr lang="en-US" i="1" dirty="0">
                <a:solidFill>
                  <a:schemeClr val="accent2"/>
                </a:solidFill>
                <a:effectLst>
                  <a:outerShdw blurRad="38100" dist="38100" dir="2700000" algn="tl">
                    <a:srgbClr val="000000"/>
                  </a:outerShdw>
                </a:effectLst>
                <a:cs typeface="+mn-cs"/>
              </a:rPr>
              <a:t>Predecessor(0) = g(x) = 0</a:t>
            </a:r>
          </a:p>
        </p:txBody>
      </p:sp>
      <p:grpSp>
        <p:nvGrpSpPr>
          <p:cNvPr id="34827" name="Group 9"/>
          <p:cNvGrpSpPr>
            <a:grpSpLocks/>
          </p:cNvGrpSpPr>
          <p:nvPr/>
        </p:nvGrpSpPr>
        <p:grpSpPr bwMode="auto">
          <a:xfrm rot="1879476" flipH="1">
            <a:off x="7743825" y="1660525"/>
            <a:ext cx="1282700" cy="1692275"/>
            <a:chOff x="2065" y="1551"/>
            <a:chExt cx="1628" cy="1988"/>
          </a:xfrm>
        </p:grpSpPr>
        <p:sp>
          <p:nvSpPr>
            <p:cNvPr id="19" name="Freeform 10"/>
            <p:cNvSpPr>
              <a:spLocks/>
            </p:cNvSpPr>
            <p:nvPr/>
          </p:nvSpPr>
          <p:spPr bwMode="auto">
            <a:xfrm>
              <a:off x="2781" y="1976"/>
              <a:ext cx="330" cy="336"/>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0" name="Freeform 11"/>
            <p:cNvSpPr>
              <a:spLocks/>
            </p:cNvSpPr>
            <p:nvPr/>
          </p:nvSpPr>
          <p:spPr bwMode="auto">
            <a:xfrm>
              <a:off x="2813" y="1930"/>
              <a:ext cx="304" cy="131"/>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1" name="Freeform 12"/>
            <p:cNvSpPr>
              <a:spLocks/>
            </p:cNvSpPr>
            <p:nvPr/>
          </p:nvSpPr>
          <p:spPr bwMode="auto">
            <a:xfrm>
              <a:off x="2889" y="1838"/>
              <a:ext cx="516" cy="634"/>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2" name="Freeform 13"/>
            <p:cNvSpPr>
              <a:spLocks/>
            </p:cNvSpPr>
            <p:nvPr/>
          </p:nvSpPr>
          <p:spPr bwMode="auto">
            <a:xfrm>
              <a:off x="3192" y="2045"/>
              <a:ext cx="44" cy="88"/>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3" name="Freeform 14"/>
            <p:cNvSpPr>
              <a:spLocks/>
            </p:cNvSpPr>
            <p:nvPr/>
          </p:nvSpPr>
          <p:spPr bwMode="auto">
            <a:xfrm>
              <a:off x="3158" y="1562"/>
              <a:ext cx="544" cy="453"/>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4" name="Freeform 15"/>
            <p:cNvSpPr>
              <a:spLocks/>
            </p:cNvSpPr>
            <p:nvPr/>
          </p:nvSpPr>
          <p:spPr bwMode="auto">
            <a:xfrm>
              <a:off x="3156" y="2056"/>
              <a:ext cx="24" cy="91"/>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5" name="Freeform 16"/>
            <p:cNvSpPr>
              <a:spLocks/>
            </p:cNvSpPr>
            <p:nvPr/>
          </p:nvSpPr>
          <p:spPr bwMode="auto">
            <a:xfrm>
              <a:off x="3140" y="1810"/>
              <a:ext cx="18" cy="91"/>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6" name="Freeform 17"/>
            <p:cNvSpPr>
              <a:spLocks/>
            </p:cNvSpPr>
            <p:nvPr/>
          </p:nvSpPr>
          <p:spPr bwMode="auto">
            <a:xfrm>
              <a:off x="3056" y="1831"/>
              <a:ext cx="89" cy="75"/>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7" name="Freeform 18"/>
            <p:cNvSpPr>
              <a:spLocks/>
            </p:cNvSpPr>
            <p:nvPr/>
          </p:nvSpPr>
          <p:spPr bwMode="auto">
            <a:xfrm>
              <a:off x="2472" y="1825"/>
              <a:ext cx="411" cy="668"/>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8" name="Freeform 19"/>
            <p:cNvSpPr>
              <a:spLocks/>
            </p:cNvSpPr>
            <p:nvPr/>
          </p:nvSpPr>
          <p:spPr bwMode="auto">
            <a:xfrm>
              <a:off x="2519" y="1543"/>
              <a:ext cx="363" cy="395"/>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9" name="Freeform 20"/>
            <p:cNvSpPr>
              <a:spLocks/>
            </p:cNvSpPr>
            <p:nvPr/>
          </p:nvSpPr>
          <p:spPr bwMode="auto">
            <a:xfrm>
              <a:off x="2906" y="1821"/>
              <a:ext cx="91" cy="76"/>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0" name="Freeform 21"/>
            <p:cNvSpPr>
              <a:spLocks/>
            </p:cNvSpPr>
            <p:nvPr/>
          </p:nvSpPr>
          <p:spPr bwMode="auto">
            <a:xfrm flipH="1">
              <a:off x="2880" y="1779"/>
              <a:ext cx="26" cy="91"/>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1" name="Freeform 22"/>
            <p:cNvSpPr>
              <a:spLocks/>
            </p:cNvSpPr>
            <p:nvPr/>
          </p:nvSpPr>
          <p:spPr bwMode="auto">
            <a:xfrm>
              <a:off x="2676" y="1959"/>
              <a:ext cx="81" cy="67"/>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2" name="Freeform 23"/>
            <p:cNvSpPr>
              <a:spLocks/>
            </p:cNvSpPr>
            <p:nvPr/>
          </p:nvSpPr>
          <p:spPr bwMode="auto">
            <a:xfrm>
              <a:off x="2732" y="1999"/>
              <a:ext cx="83"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3" name="Freeform 24"/>
            <p:cNvSpPr>
              <a:spLocks/>
            </p:cNvSpPr>
            <p:nvPr/>
          </p:nvSpPr>
          <p:spPr bwMode="auto">
            <a:xfrm>
              <a:off x="2628" y="2365"/>
              <a:ext cx="324"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4" name="Freeform 25"/>
            <p:cNvSpPr>
              <a:spLocks/>
            </p:cNvSpPr>
            <p:nvPr/>
          </p:nvSpPr>
          <p:spPr bwMode="auto">
            <a:xfrm>
              <a:off x="2611" y="2858"/>
              <a:ext cx="371" cy="679"/>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5" name="Freeform 26"/>
            <p:cNvSpPr>
              <a:spLocks/>
            </p:cNvSpPr>
            <p:nvPr/>
          </p:nvSpPr>
          <p:spPr bwMode="auto">
            <a:xfrm>
              <a:off x="2074" y="2761"/>
              <a:ext cx="693" cy="360"/>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grpSp>
      <p:pic>
        <p:nvPicPr>
          <p:cNvPr id="3482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63550" y="5715000"/>
            <a:ext cx="1136650" cy="1033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sp>
        <p:nvSpPr>
          <p:cNvPr id="37" name="Rounded Rectangular Callout 36"/>
          <p:cNvSpPr/>
          <p:nvPr/>
        </p:nvSpPr>
        <p:spPr bwMode="auto">
          <a:xfrm>
            <a:off x="2160588" y="5762625"/>
            <a:ext cx="5383212" cy="1055688"/>
          </a:xfrm>
          <a:prstGeom prst="wedgeRoundRectCallout">
            <a:avLst>
              <a:gd name="adj1" fmla="val -64905"/>
              <a:gd name="adj2" fmla="val 8709"/>
              <a:gd name="adj3" fmla="val 16667"/>
            </a:avLst>
          </a:prstGeom>
          <a:noFill/>
          <a:ln w="25400" cap="sq" cmpd="sng" algn="ctr">
            <a:solidFill>
              <a:schemeClr val="accent2"/>
            </a:solidFill>
            <a:prstDash val="solid"/>
            <a:round/>
            <a:headEnd type="none" w="med" len="med"/>
            <a:tailEnd type="none" w="med" len="med"/>
          </a:ln>
          <a:effectLst/>
        </p:spPr>
        <p:txBody>
          <a:bodyPr lIns="274320" rIns="274320">
            <a:spAutoFit/>
          </a:bodyPr>
          <a:lstStyle/>
          <a:p>
            <a:pPr algn="ctr" eaLnBrk="0" hangingPunct="0">
              <a:defRPr/>
            </a:pPr>
            <a:r>
              <a:rPr lang="en-CA" dirty="0" err="1">
                <a:effectLst>
                  <a:outerShdw blurRad="38100" dist="38100" dir="2700000" algn="tl">
                    <a:srgbClr val="000000"/>
                  </a:outerShdw>
                </a:effectLst>
                <a:cs typeface="+mn-cs"/>
              </a:rPr>
              <a:t>Yay</a:t>
            </a:r>
            <a:r>
              <a:rPr lang="en-CA" dirty="0">
                <a:effectLst>
                  <a:outerShdw blurRad="38100" dist="38100" dir="2700000" algn="tl">
                    <a:srgbClr val="000000"/>
                  </a:outerShdw>
                </a:effectLst>
                <a:cs typeface="+mn-cs"/>
              </a:rPr>
              <a:t>! </a:t>
            </a:r>
          </a:p>
          <a:p>
            <a:pPr algn="ctr" eaLnBrk="0" hangingPunct="0">
              <a:defRPr/>
            </a:pPr>
            <a:r>
              <a:rPr lang="en-CA">
                <a:effectLst>
                  <a:outerShdw blurRad="38100" dist="38100" dir="2700000" algn="tl">
                    <a:srgbClr val="000000"/>
                  </a:outerShdw>
                </a:effectLst>
                <a:cs typeface="+mn-cs"/>
              </a:rPr>
              <a:t>That does it.</a:t>
            </a:r>
            <a:endParaRPr lang="en-CA" dirty="0">
              <a:effectLst>
                <a:outerShdw blurRad="38100" dist="38100" dir="2700000" algn="tl">
                  <a:srgbClr val="000000"/>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337359"/>
                                        </p:tgtEl>
                                        <p:attrNameLst>
                                          <p:attrName>style.visibility</p:attrName>
                                        </p:attrNameLst>
                                      </p:cBhvr>
                                      <p:to>
                                        <p:strVal val="visible"/>
                                      </p:to>
                                    </p:set>
                                    <p:anim calcmode="lin" valueType="num">
                                      <p:cBhvr additive="base">
                                        <p:cTn id="13" dur="500" fill="hold"/>
                                        <p:tgtEl>
                                          <p:spTgt spid="1337359"/>
                                        </p:tgtEl>
                                        <p:attrNameLst>
                                          <p:attrName>ppt_x</p:attrName>
                                        </p:attrNameLst>
                                      </p:cBhvr>
                                      <p:tavLst>
                                        <p:tav tm="0">
                                          <p:val>
                                            <p:strVal val="#ppt_x"/>
                                          </p:val>
                                        </p:tav>
                                        <p:tav tm="100000">
                                          <p:val>
                                            <p:strVal val="#ppt_x"/>
                                          </p:val>
                                        </p:tav>
                                      </p:tavLst>
                                    </p:anim>
                                    <p:anim calcmode="lin" valueType="num">
                                      <p:cBhvr additive="base">
                                        <p:cTn id="14" dur="500" fill="hold"/>
                                        <p:tgtEl>
                                          <p:spTgt spid="1337359"/>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337364"/>
                                        </p:tgtEl>
                                        <p:attrNameLst>
                                          <p:attrName>style.visibility</p:attrName>
                                        </p:attrNameLst>
                                      </p:cBhvr>
                                      <p:to>
                                        <p:strVal val="visible"/>
                                      </p:to>
                                    </p:set>
                                    <p:anim calcmode="lin" valueType="num">
                                      <p:cBhvr additive="base">
                                        <p:cTn id="25" dur="500" fill="hold"/>
                                        <p:tgtEl>
                                          <p:spTgt spid="1337364"/>
                                        </p:tgtEl>
                                        <p:attrNameLst>
                                          <p:attrName>ppt_x</p:attrName>
                                        </p:attrNameLst>
                                      </p:cBhvr>
                                      <p:tavLst>
                                        <p:tav tm="0">
                                          <p:val>
                                            <p:strVal val="#ppt_x"/>
                                          </p:val>
                                        </p:tav>
                                        <p:tav tm="100000">
                                          <p:val>
                                            <p:strVal val="#ppt_x"/>
                                          </p:val>
                                        </p:tav>
                                      </p:tavLst>
                                    </p:anim>
                                    <p:anim calcmode="lin" valueType="num">
                                      <p:cBhvr additive="base">
                                        <p:cTn id="26" dur="500" fill="hold"/>
                                        <p:tgtEl>
                                          <p:spTgt spid="1337364"/>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6"/>
                                        </p:tgtEl>
                                        <p:attrNameLst>
                                          <p:attrName>style.visibility</p:attrName>
                                        </p:attrNameLst>
                                      </p:cBhvr>
                                      <p:to>
                                        <p:strVal val="visible"/>
                                      </p:to>
                                    </p:set>
                                    <p:anim calcmode="lin" valueType="num">
                                      <p:cBhvr additive="base">
                                        <p:cTn id="31" dur="500" fill="hold"/>
                                        <p:tgtEl>
                                          <p:spTgt spid="16"/>
                                        </p:tgtEl>
                                        <p:attrNameLst>
                                          <p:attrName>ppt_x</p:attrName>
                                        </p:attrNameLst>
                                      </p:cBhvr>
                                      <p:tavLst>
                                        <p:tav tm="0">
                                          <p:val>
                                            <p:strVal val="#ppt_x"/>
                                          </p:val>
                                        </p:tav>
                                        <p:tav tm="100000">
                                          <p:val>
                                            <p:strVal val="#ppt_x"/>
                                          </p:val>
                                        </p:tav>
                                      </p:tavLst>
                                    </p:anim>
                                    <p:anim calcmode="lin" valueType="num">
                                      <p:cBhvr additive="base">
                                        <p:cTn id="32"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37"/>
                                        </p:tgtEl>
                                        <p:attrNameLst>
                                          <p:attrName>style.visibility</p:attrName>
                                        </p:attrNameLst>
                                      </p:cBhvr>
                                      <p:to>
                                        <p:strVal val="visible"/>
                                      </p:to>
                                    </p:set>
                                    <p:anim calcmode="lin" valueType="num">
                                      <p:cBhvr additive="base">
                                        <p:cTn id="37" dur="500" fill="hold"/>
                                        <p:tgtEl>
                                          <p:spTgt spid="37"/>
                                        </p:tgtEl>
                                        <p:attrNameLst>
                                          <p:attrName>ppt_x</p:attrName>
                                        </p:attrNameLst>
                                      </p:cBhvr>
                                      <p:tavLst>
                                        <p:tav tm="0">
                                          <p:val>
                                            <p:strVal val="0-#ppt_w/2"/>
                                          </p:val>
                                        </p:tav>
                                        <p:tav tm="100000">
                                          <p:val>
                                            <p:strVal val="#ppt_x"/>
                                          </p:val>
                                        </p:tav>
                                      </p:tavLst>
                                    </p:anim>
                                    <p:anim calcmode="lin" valueType="num">
                                      <p:cBhvr additive="base">
                                        <p:cTn id="38" dur="500" fill="hold"/>
                                        <p:tgtEl>
                                          <p:spTgt spid="3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7359" grpId="0"/>
      <p:bldP spid="1337364" grpId="0"/>
      <p:bldP spid="15" grpId="0"/>
      <p:bldP spid="16" grpId="0"/>
      <p:bldP spid="37"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734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Primitive </a:t>
            </a:r>
            <a:r>
              <a:rPr lang="en-US" sz="3600" b="1" dirty="0">
                <a:solidFill>
                  <a:schemeClr val="tx2"/>
                </a:solidFill>
                <a:effectLst>
                  <a:outerShdw blurRad="38100" dist="38100" dir="2700000" algn="tl">
                    <a:srgbClr val="000000"/>
                  </a:outerShdw>
                </a:effectLst>
                <a:latin typeface="Arial Rounded MT Bold" pitchFamily="34" charset="0"/>
                <a:cs typeface="+mn-cs"/>
              </a:rPr>
              <a:t>Recursive</a:t>
            </a:r>
          </a:p>
        </p:txBody>
      </p:sp>
      <p:sp>
        <p:nvSpPr>
          <p:cNvPr id="1337347" name="Text Box 3"/>
          <p:cNvSpPr txBox="1">
            <a:spLocks noChangeArrowheads="1"/>
          </p:cNvSpPr>
          <p:nvPr/>
        </p:nvSpPr>
        <p:spPr bwMode="auto">
          <a:xfrm>
            <a:off x="228600" y="609600"/>
            <a:ext cx="8915400" cy="1373188"/>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f</a:t>
            </a:r>
            <a:r>
              <a:rPr lang="en-US" dirty="0">
                <a:effectLst>
                  <a:outerShdw blurRad="38100" dist="38100" dir="2700000" algn="tl">
                    <a:srgbClr val="000000"/>
                  </a:outerShdw>
                </a:effectLst>
                <a:cs typeface="+mn-cs"/>
              </a:rPr>
              <a:t> is defined from </a:t>
            </a:r>
            <a:r>
              <a:rPr lang="en-US" i="1" dirty="0">
                <a:solidFill>
                  <a:schemeClr val="accent2"/>
                </a:solidFill>
                <a:effectLst>
                  <a:outerShdw blurRad="38100" dist="38100" dir="2700000" algn="tl">
                    <a:srgbClr val="000000"/>
                  </a:outerShdw>
                </a:effectLst>
                <a:cs typeface="+mn-cs"/>
              </a:rPr>
              <a:t>g</a:t>
            </a:r>
            <a:r>
              <a:rPr lang="en-US" dirty="0">
                <a:effectLst>
                  <a:outerShdw blurRad="38100" dist="38100" dir="2700000" algn="tl">
                    <a:srgbClr val="000000"/>
                  </a:outerShdw>
                </a:effectLst>
                <a:cs typeface="+mn-cs"/>
              </a:rPr>
              <a:t> &amp;</a:t>
            </a:r>
            <a:r>
              <a:rPr lang="en-US" i="1" dirty="0">
                <a:solidFill>
                  <a:schemeClr val="accent2"/>
                </a:solidFill>
                <a:effectLst>
                  <a:outerShdw blurRad="38100" dist="38100" dir="2700000" algn="tl">
                    <a:srgbClr val="000000"/>
                  </a:outerShdw>
                </a:effectLst>
                <a:cs typeface="+mn-cs"/>
              </a:rPr>
              <a:t> h</a:t>
            </a:r>
            <a:r>
              <a:rPr lang="en-US" dirty="0">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by primitive </a:t>
            </a:r>
            <a:r>
              <a:rPr lang="en-US" dirty="0">
                <a:effectLst>
                  <a:outerShdw blurRad="38100" dist="38100" dir="2700000" algn="tl">
                    <a:srgbClr val="000000"/>
                  </a:outerShdw>
                </a:effectLst>
                <a:cs typeface="+mn-cs"/>
              </a:rPr>
              <a:t>recursion if</a:t>
            </a:r>
          </a:p>
          <a:p>
            <a:pPr eaLnBrk="0" hangingPunct="0">
              <a:buFontTx/>
              <a:buChar char="•"/>
              <a:defRPr/>
            </a:pPr>
            <a:r>
              <a:rPr lang="en-US" i="1" dirty="0">
                <a:solidFill>
                  <a:schemeClr val="accent2"/>
                </a:solidFill>
                <a:effectLst>
                  <a:outerShdw blurRad="38100" dist="38100" dir="2700000" algn="tl">
                    <a:srgbClr val="000000"/>
                  </a:outerShdw>
                </a:effectLst>
                <a:cs typeface="+mn-cs"/>
              </a:rPr>
              <a:t>f(</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 = h(</a:t>
            </a:r>
            <a:r>
              <a:rPr lang="en-US" i="1" dirty="0" err="1">
                <a:solidFill>
                  <a:schemeClr val="accent2"/>
                </a:solidFill>
                <a:effectLst>
                  <a:outerShdw blurRad="38100" dist="38100" dir="2700000" algn="tl">
                    <a:srgbClr val="000000"/>
                  </a:outerShdw>
                </a:effectLst>
                <a:cs typeface="+mn-cs"/>
              </a:rPr>
              <a:t>x,y-1,f</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-1))</a:t>
            </a:r>
          </a:p>
          <a:p>
            <a:pPr eaLnBrk="0" hangingPunct="0">
              <a:buFontTx/>
              <a:buChar char="•"/>
              <a:defRPr/>
            </a:pPr>
            <a:r>
              <a:rPr lang="en-US" i="1" dirty="0">
                <a:solidFill>
                  <a:schemeClr val="accent2"/>
                </a:solidFill>
                <a:effectLst>
                  <a:outerShdw blurRad="38100" dist="38100" dir="2700000" algn="tl">
                    <a:srgbClr val="000000"/>
                  </a:outerShdw>
                </a:effectLst>
                <a:cs typeface="+mn-cs"/>
              </a:rPr>
              <a:t>f(</a:t>
            </a:r>
            <a:r>
              <a:rPr lang="en-US" i="1" dirty="0" err="1">
                <a:solidFill>
                  <a:schemeClr val="accent2"/>
                </a:solidFill>
                <a:effectLst>
                  <a:outerShdw blurRad="38100" dist="38100" dir="2700000" algn="tl">
                    <a:srgbClr val="000000"/>
                  </a:outerShdw>
                </a:effectLst>
                <a:cs typeface="+mn-cs"/>
              </a:rPr>
              <a:t>x,0</a:t>
            </a:r>
            <a:r>
              <a:rPr lang="en-US" i="1" dirty="0">
                <a:solidFill>
                  <a:schemeClr val="accent2"/>
                </a:solidFill>
                <a:effectLst>
                  <a:outerShdw blurRad="38100" dist="38100" dir="2700000" algn="tl">
                    <a:srgbClr val="000000"/>
                  </a:outerShdw>
                </a:effectLst>
                <a:cs typeface="+mn-cs"/>
              </a:rPr>
              <a:t>) = g(x)</a:t>
            </a:r>
          </a:p>
        </p:txBody>
      </p:sp>
      <p:sp>
        <p:nvSpPr>
          <p:cNvPr id="1337348" name="Text Box 4"/>
          <p:cNvSpPr txBox="1">
            <a:spLocks noChangeArrowheads="1"/>
          </p:cNvSpPr>
          <p:nvPr/>
        </p:nvSpPr>
        <p:spPr bwMode="auto">
          <a:xfrm>
            <a:off x="152400" y="2133600"/>
            <a:ext cx="8915400" cy="519113"/>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Examples:</a:t>
            </a:r>
            <a:endParaRPr lang="en-US" i="1">
              <a:solidFill>
                <a:schemeClr val="accent2"/>
              </a:solidFill>
              <a:effectLst>
                <a:outerShdw blurRad="38100" dist="38100" dir="2700000" algn="tl">
                  <a:srgbClr val="000000"/>
                </a:outerShdw>
              </a:effectLst>
              <a:cs typeface="+mn-cs"/>
            </a:endParaRPr>
          </a:p>
        </p:txBody>
      </p:sp>
      <p:sp>
        <p:nvSpPr>
          <p:cNvPr id="1337359" name="Rectangle 15"/>
          <p:cNvSpPr>
            <a:spLocks noChangeArrowheads="1"/>
          </p:cNvSpPr>
          <p:nvPr/>
        </p:nvSpPr>
        <p:spPr bwMode="auto">
          <a:xfrm>
            <a:off x="2468563" y="2797175"/>
            <a:ext cx="2790825" cy="519113"/>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h(x,y-1,f(x,y-1))</a:t>
            </a:r>
          </a:p>
        </p:txBody>
      </p:sp>
      <p:grpSp>
        <p:nvGrpSpPr>
          <p:cNvPr id="35846" name="Group 17"/>
          <p:cNvGrpSpPr>
            <a:grpSpLocks/>
          </p:cNvGrpSpPr>
          <p:nvPr/>
        </p:nvGrpSpPr>
        <p:grpSpPr bwMode="auto">
          <a:xfrm>
            <a:off x="3371850" y="3338513"/>
            <a:ext cx="3676650" cy="623887"/>
            <a:chOff x="528" y="1239"/>
            <a:chExt cx="2316" cy="393"/>
          </a:xfrm>
        </p:grpSpPr>
        <p:sp>
          <p:nvSpPr>
            <p:cNvPr id="1337362" name="Rectangle 18"/>
            <p:cNvSpPr>
              <a:spLocks noChangeArrowheads="1"/>
            </p:cNvSpPr>
            <p:nvPr/>
          </p:nvSpPr>
          <p:spPr bwMode="auto">
            <a:xfrm>
              <a:off x="528" y="1305"/>
              <a:ext cx="2316" cy="327"/>
            </a:xfrm>
            <a:prstGeom prst="rect">
              <a:avLst/>
            </a:prstGeom>
            <a:noFill/>
            <a:ln w="38100" cap="sq">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That is what we want</a:t>
              </a:r>
              <a:r>
                <a:rPr lang="en-US" i="1">
                  <a:effectLst>
                    <a:outerShdw blurRad="38100" dist="38100" dir="2700000" algn="tl">
                      <a:srgbClr val="000000"/>
                    </a:outerShdw>
                  </a:effectLst>
                  <a:cs typeface="+mn-cs"/>
                </a:rPr>
                <a:t>.</a:t>
              </a:r>
              <a:endParaRPr lang="en-US" i="1" dirty="0">
                <a:effectLst>
                  <a:outerShdw blurRad="38100" dist="38100" dir="2700000" algn="tl">
                    <a:srgbClr val="000000"/>
                  </a:outerShdw>
                </a:effectLst>
                <a:cs typeface="+mn-cs"/>
              </a:endParaRPr>
            </a:p>
          </p:txBody>
        </p:sp>
        <p:sp>
          <p:nvSpPr>
            <p:cNvPr id="1337363" name="Line 19"/>
            <p:cNvSpPr>
              <a:spLocks noChangeShapeType="1"/>
            </p:cNvSpPr>
            <p:nvPr/>
          </p:nvSpPr>
          <p:spPr bwMode="auto">
            <a:xfrm flipH="1" flipV="1">
              <a:off x="624" y="1239"/>
              <a:ext cx="96" cy="105"/>
            </a:xfrm>
            <a:prstGeom prst="line">
              <a:avLst/>
            </a:prstGeom>
            <a:noFill/>
            <a:ln w="38100" cap="sq">
              <a:solidFill>
                <a:schemeClr val="hlink"/>
              </a:solidFill>
              <a:round/>
              <a:headEnd/>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37364" name="Rectangle 20"/>
          <p:cNvSpPr>
            <a:spLocks noChangeArrowheads="1"/>
          </p:cNvSpPr>
          <p:nvPr/>
        </p:nvSpPr>
        <p:spPr bwMode="auto">
          <a:xfrm>
            <a:off x="2438400" y="3976688"/>
            <a:ext cx="3905250" cy="519112"/>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h(x,y-1,f) = I</a:t>
            </a:r>
            <a:r>
              <a:rPr lang="en-US" i="1" baseline="-25000">
                <a:solidFill>
                  <a:schemeClr val="accent2"/>
                </a:solidFill>
                <a:effectLst>
                  <a:outerShdw blurRad="38100" dist="38100" dir="2700000" algn="tl">
                    <a:srgbClr val="000000"/>
                  </a:outerShdw>
                </a:effectLst>
                <a:cs typeface="+mn-cs"/>
              </a:rPr>
              <a:t>3,2</a:t>
            </a:r>
            <a:r>
              <a:rPr lang="en-US" i="1">
                <a:solidFill>
                  <a:schemeClr val="accent2"/>
                </a:solidFill>
                <a:effectLst>
                  <a:outerShdw blurRad="38100" dist="38100" dir="2700000" algn="tl">
                    <a:srgbClr val="000000"/>
                  </a:outerShdw>
                </a:effectLst>
                <a:cs typeface="+mn-cs"/>
              </a:rPr>
              <a:t>(x,y-1,f)</a:t>
            </a:r>
            <a:r>
              <a:rPr lang="en-US">
                <a:effectLst>
                  <a:outerShdw blurRad="38100" dist="38100" dir="2700000" algn="tl">
                    <a:srgbClr val="000000"/>
                  </a:outerShdw>
                </a:effectLst>
                <a:cs typeface="+mn-cs"/>
              </a:rPr>
              <a:t> </a:t>
            </a:r>
          </a:p>
        </p:txBody>
      </p:sp>
      <p:sp>
        <p:nvSpPr>
          <p:cNvPr id="15" name="Text Box 8"/>
          <p:cNvSpPr txBox="1">
            <a:spLocks noChangeArrowheads="1"/>
          </p:cNvSpPr>
          <p:nvPr/>
        </p:nvSpPr>
        <p:spPr bwMode="auto">
          <a:xfrm>
            <a:off x="2209800" y="2147888"/>
            <a:ext cx="6096000" cy="523875"/>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Lets start back at the formal definition</a:t>
            </a:r>
            <a:endParaRPr lang="en-US" i="1" dirty="0">
              <a:solidFill>
                <a:schemeClr val="accent2"/>
              </a:solidFill>
              <a:effectLst>
                <a:outerShdw blurRad="38100" dist="38100" dir="2700000" algn="tl">
                  <a:srgbClr val="000000"/>
                </a:outerShdw>
              </a:effectLst>
              <a:cs typeface="+mn-cs"/>
            </a:endParaRPr>
          </a:p>
        </p:txBody>
      </p:sp>
      <p:sp>
        <p:nvSpPr>
          <p:cNvPr id="17" name="Text Box 14"/>
          <p:cNvSpPr txBox="1">
            <a:spLocks noChangeArrowheads="1"/>
          </p:cNvSpPr>
          <p:nvPr/>
        </p:nvSpPr>
        <p:spPr bwMode="auto">
          <a:xfrm>
            <a:off x="0" y="2819400"/>
            <a:ext cx="3124200" cy="523875"/>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Predecessor(y) = </a:t>
            </a:r>
          </a:p>
        </p:txBody>
      </p:sp>
      <p:sp>
        <p:nvSpPr>
          <p:cNvPr id="16" name="Rectangle 15"/>
          <p:cNvSpPr/>
          <p:nvPr/>
        </p:nvSpPr>
        <p:spPr>
          <a:xfrm>
            <a:off x="228600" y="4657725"/>
            <a:ext cx="3963988" cy="523875"/>
          </a:xfrm>
          <a:prstGeom prst="rect">
            <a:avLst/>
          </a:prstGeom>
        </p:spPr>
        <p:txBody>
          <a:bodyPr wrap="none">
            <a:spAutoFit/>
          </a:bodyPr>
          <a:lstStyle/>
          <a:p>
            <a:pPr eaLnBrk="0" hangingPunct="0">
              <a:defRPr/>
            </a:pPr>
            <a:r>
              <a:rPr lang="en-US" i="1" dirty="0">
                <a:solidFill>
                  <a:schemeClr val="accent2"/>
                </a:solidFill>
                <a:effectLst>
                  <a:outerShdw blurRad="38100" dist="38100" dir="2700000" algn="tl">
                    <a:srgbClr val="000000"/>
                  </a:outerShdw>
                </a:effectLst>
                <a:cs typeface="+mn-cs"/>
              </a:rPr>
              <a:t>Predecessor(0) = g(x) = 0</a:t>
            </a:r>
          </a:p>
        </p:txBody>
      </p:sp>
      <p:grpSp>
        <p:nvGrpSpPr>
          <p:cNvPr id="35851" name="Group 9"/>
          <p:cNvGrpSpPr>
            <a:grpSpLocks/>
          </p:cNvGrpSpPr>
          <p:nvPr/>
        </p:nvGrpSpPr>
        <p:grpSpPr bwMode="auto">
          <a:xfrm rot="1879476" flipH="1">
            <a:off x="7743825" y="1660525"/>
            <a:ext cx="1282700" cy="1692275"/>
            <a:chOff x="2065" y="1551"/>
            <a:chExt cx="1628" cy="1988"/>
          </a:xfrm>
        </p:grpSpPr>
        <p:sp>
          <p:nvSpPr>
            <p:cNvPr id="19" name="Freeform 10"/>
            <p:cNvSpPr>
              <a:spLocks/>
            </p:cNvSpPr>
            <p:nvPr/>
          </p:nvSpPr>
          <p:spPr bwMode="auto">
            <a:xfrm>
              <a:off x="2781" y="1976"/>
              <a:ext cx="330" cy="336"/>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0" name="Freeform 11"/>
            <p:cNvSpPr>
              <a:spLocks/>
            </p:cNvSpPr>
            <p:nvPr/>
          </p:nvSpPr>
          <p:spPr bwMode="auto">
            <a:xfrm>
              <a:off x="2813" y="1930"/>
              <a:ext cx="304" cy="131"/>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1" name="Freeform 12"/>
            <p:cNvSpPr>
              <a:spLocks/>
            </p:cNvSpPr>
            <p:nvPr/>
          </p:nvSpPr>
          <p:spPr bwMode="auto">
            <a:xfrm>
              <a:off x="2889" y="1838"/>
              <a:ext cx="516" cy="634"/>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2" name="Freeform 13"/>
            <p:cNvSpPr>
              <a:spLocks/>
            </p:cNvSpPr>
            <p:nvPr/>
          </p:nvSpPr>
          <p:spPr bwMode="auto">
            <a:xfrm>
              <a:off x="3192" y="2045"/>
              <a:ext cx="44" cy="88"/>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3" name="Freeform 14"/>
            <p:cNvSpPr>
              <a:spLocks/>
            </p:cNvSpPr>
            <p:nvPr/>
          </p:nvSpPr>
          <p:spPr bwMode="auto">
            <a:xfrm>
              <a:off x="3158" y="1562"/>
              <a:ext cx="544" cy="453"/>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4" name="Freeform 15"/>
            <p:cNvSpPr>
              <a:spLocks/>
            </p:cNvSpPr>
            <p:nvPr/>
          </p:nvSpPr>
          <p:spPr bwMode="auto">
            <a:xfrm>
              <a:off x="3156" y="2056"/>
              <a:ext cx="24" cy="91"/>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5" name="Freeform 16"/>
            <p:cNvSpPr>
              <a:spLocks/>
            </p:cNvSpPr>
            <p:nvPr/>
          </p:nvSpPr>
          <p:spPr bwMode="auto">
            <a:xfrm>
              <a:off x="3140" y="1810"/>
              <a:ext cx="18" cy="91"/>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6" name="Freeform 17"/>
            <p:cNvSpPr>
              <a:spLocks/>
            </p:cNvSpPr>
            <p:nvPr/>
          </p:nvSpPr>
          <p:spPr bwMode="auto">
            <a:xfrm>
              <a:off x="3056" y="1831"/>
              <a:ext cx="89" cy="75"/>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7" name="Freeform 18"/>
            <p:cNvSpPr>
              <a:spLocks/>
            </p:cNvSpPr>
            <p:nvPr/>
          </p:nvSpPr>
          <p:spPr bwMode="auto">
            <a:xfrm>
              <a:off x="2472" y="1825"/>
              <a:ext cx="411" cy="668"/>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8" name="Freeform 19"/>
            <p:cNvSpPr>
              <a:spLocks/>
            </p:cNvSpPr>
            <p:nvPr/>
          </p:nvSpPr>
          <p:spPr bwMode="auto">
            <a:xfrm>
              <a:off x="2519" y="1543"/>
              <a:ext cx="363" cy="395"/>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9" name="Freeform 20"/>
            <p:cNvSpPr>
              <a:spLocks/>
            </p:cNvSpPr>
            <p:nvPr/>
          </p:nvSpPr>
          <p:spPr bwMode="auto">
            <a:xfrm>
              <a:off x="2906" y="1821"/>
              <a:ext cx="91" cy="76"/>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0" name="Freeform 21"/>
            <p:cNvSpPr>
              <a:spLocks/>
            </p:cNvSpPr>
            <p:nvPr/>
          </p:nvSpPr>
          <p:spPr bwMode="auto">
            <a:xfrm flipH="1">
              <a:off x="2880" y="1779"/>
              <a:ext cx="26" cy="91"/>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1" name="Freeform 22"/>
            <p:cNvSpPr>
              <a:spLocks/>
            </p:cNvSpPr>
            <p:nvPr/>
          </p:nvSpPr>
          <p:spPr bwMode="auto">
            <a:xfrm>
              <a:off x="2676" y="1959"/>
              <a:ext cx="81" cy="67"/>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2" name="Freeform 23"/>
            <p:cNvSpPr>
              <a:spLocks/>
            </p:cNvSpPr>
            <p:nvPr/>
          </p:nvSpPr>
          <p:spPr bwMode="auto">
            <a:xfrm>
              <a:off x="2732" y="1999"/>
              <a:ext cx="83"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3" name="Freeform 24"/>
            <p:cNvSpPr>
              <a:spLocks/>
            </p:cNvSpPr>
            <p:nvPr/>
          </p:nvSpPr>
          <p:spPr bwMode="auto">
            <a:xfrm>
              <a:off x="2628" y="2365"/>
              <a:ext cx="324"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4" name="Freeform 25"/>
            <p:cNvSpPr>
              <a:spLocks/>
            </p:cNvSpPr>
            <p:nvPr/>
          </p:nvSpPr>
          <p:spPr bwMode="auto">
            <a:xfrm>
              <a:off x="2611" y="2858"/>
              <a:ext cx="371" cy="679"/>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5" name="Freeform 26"/>
            <p:cNvSpPr>
              <a:spLocks/>
            </p:cNvSpPr>
            <p:nvPr/>
          </p:nvSpPr>
          <p:spPr bwMode="auto">
            <a:xfrm>
              <a:off x="2074" y="2761"/>
              <a:ext cx="693" cy="360"/>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grpSp>
      <p:pic>
        <p:nvPicPr>
          <p:cNvPr id="3585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7200" y="5715000"/>
            <a:ext cx="1143000" cy="1033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grpSp>
        <p:nvGrpSpPr>
          <p:cNvPr id="4" name="Group 38"/>
          <p:cNvGrpSpPr>
            <a:grpSpLocks/>
          </p:cNvGrpSpPr>
          <p:nvPr/>
        </p:nvGrpSpPr>
        <p:grpSpPr bwMode="auto">
          <a:xfrm>
            <a:off x="1905000" y="5041900"/>
            <a:ext cx="8991600" cy="1816100"/>
            <a:chOff x="1905000" y="5041900"/>
            <a:chExt cx="8991600" cy="1816100"/>
          </a:xfrm>
        </p:grpSpPr>
        <p:sp>
          <p:nvSpPr>
            <p:cNvPr id="37" name="Rounded Rectangular Callout 36"/>
            <p:cNvSpPr/>
            <p:nvPr/>
          </p:nvSpPr>
          <p:spPr bwMode="auto">
            <a:xfrm>
              <a:off x="1905000" y="5105400"/>
              <a:ext cx="7072313" cy="1736725"/>
            </a:xfrm>
            <a:prstGeom prst="wedgeRoundRectCallout">
              <a:avLst>
                <a:gd name="adj1" fmla="val -59884"/>
                <a:gd name="adj2" fmla="val 17399"/>
                <a:gd name="adj3" fmla="val 16667"/>
              </a:avLst>
            </a:prstGeom>
            <a:noFill/>
            <a:ln w="25400" cap="sq" cmpd="sng" algn="ctr">
              <a:solidFill>
                <a:schemeClr val="accent2"/>
              </a:solidFill>
              <a:prstDash val="solid"/>
              <a:round/>
              <a:headEnd type="none" w="med" len="med"/>
              <a:tailEnd type="none" w="med" len="med"/>
            </a:ln>
            <a:effectLst/>
          </p:spPr>
          <p:txBody>
            <a:bodyPr lIns="274320" rIns="274320">
              <a:spAutoFit/>
            </a:bodyPr>
            <a:lstStyle/>
            <a:p>
              <a:pPr algn="ctr" eaLnBrk="0" hangingPunct="0">
                <a:defRPr/>
              </a:pPr>
              <a:endParaRPr lang="en-US" sz="3200" i="1" dirty="0">
                <a:solidFill>
                  <a:schemeClr val="accent2"/>
                </a:solidFill>
                <a:effectLst>
                  <a:outerShdw blurRad="38100" dist="38100" dir="2700000" algn="tl">
                    <a:srgbClr val="000000"/>
                  </a:outerShdw>
                </a:effectLst>
                <a:cs typeface="+mn-cs"/>
              </a:endParaRPr>
            </a:p>
            <a:p>
              <a:pPr algn="ctr" eaLnBrk="0" hangingPunct="0">
                <a:defRPr/>
              </a:pPr>
              <a:endParaRPr lang="en-US" sz="3200" i="1" dirty="0">
                <a:solidFill>
                  <a:schemeClr val="accent2"/>
                </a:solidFill>
                <a:effectLst>
                  <a:outerShdw blurRad="38100" dist="38100" dir="2700000" algn="tl">
                    <a:srgbClr val="000000"/>
                  </a:outerShdw>
                </a:effectLst>
                <a:cs typeface="+mn-cs"/>
              </a:endParaRPr>
            </a:p>
            <a:p>
              <a:pPr algn="ctr" eaLnBrk="0" hangingPunct="0">
                <a:defRPr/>
              </a:pPr>
              <a:endParaRPr lang="en-US" sz="3200" i="1" dirty="0">
                <a:solidFill>
                  <a:schemeClr val="accent2"/>
                </a:solidFill>
                <a:effectLst>
                  <a:outerShdw blurRad="38100" dist="38100" dir="2700000" algn="tl">
                    <a:srgbClr val="000000"/>
                  </a:outerShdw>
                </a:effectLst>
                <a:cs typeface="+mn-cs"/>
              </a:endParaRPr>
            </a:p>
          </p:txBody>
        </p:sp>
        <p:sp>
          <p:nvSpPr>
            <p:cNvPr id="38" name="Text Box 3"/>
            <p:cNvSpPr txBox="1">
              <a:spLocks noChangeArrowheads="1"/>
            </p:cNvSpPr>
            <p:nvPr/>
          </p:nvSpPr>
          <p:spPr bwMode="auto">
            <a:xfrm>
              <a:off x="1981200" y="5041900"/>
              <a:ext cx="8915400" cy="1816100"/>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Actually, to avoid negative </a:t>
              </a:r>
              <a:r>
                <a:rPr lang="en-US" dirty="0">
                  <a:effectLst>
                    <a:outerShdw blurRad="38100" dist="38100" dir="2700000" algn="tl">
                      <a:srgbClr val="000000"/>
                    </a:outerShdw>
                  </a:effectLst>
                  <a:cs typeface="+mn-cs"/>
                </a:rPr>
                <a:t>values,</a:t>
              </a:r>
            </a:p>
            <a:p>
              <a:pPr eaLnBrk="0" hangingPunct="0">
                <a:defRPr/>
              </a:pPr>
              <a:r>
                <a:rPr lang="en-US">
                  <a:effectLst>
                    <a:outerShdw blurRad="38100" dist="38100" dir="2700000" algn="tl">
                      <a:srgbClr val="000000"/>
                    </a:outerShdw>
                  </a:effectLst>
                  <a:cs typeface="+mn-cs"/>
                </a:rPr>
                <a:t>the actual definition </a:t>
              </a:r>
              <a:r>
                <a:rPr lang="en-US" dirty="0">
                  <a:effectLst>
                    <a:outerShdw blurRad="38100" dist="38100" dir="2700000" algn="tl">
                      <a:srgbClr val="000000"/>
                    </a:outerShdw>
                  </a:effectLst>
                  <a:cs typeface="+mn-cs"/>
                </a:rPr>
                <a:t>is</a:t>
              </a:r>
            </a:p>
            <a:p>
              <a:pPr eaLnBrk="0" hangingPunct="0">
                <a:buFontTx/>
                <a:buChar char="•"/>
                <a:defRPr/>
              </a:pPr>
              <a:r>
                <a:rPr lang="en-US" i="1" dirty="0">
                  <a:solidFill>
                    <a:schemeClr val="accent2"/>
                  </a:solidFill>
                  <a:effectLst>
                    <a:outerShdw blurRad="38100" dist="38100" dir="2700000" algn="tl">
                      <a:srgbClr val="000000"/>
                    </a:outerShdw>
                  </a:effectLst>
                  <a:cs typeface="+mn-cs"/>
                </a:rPr>
                <a:t>f(x, Successor(y)) = h(</a:t>
              </a:r>
              <a:r>
                <a:rPr lang="en-US" i="1" dirty="0" err="1">
                  <a:solidFill>
                    <a:schemeClr val="accent2"/>
                  </a:solidFill>
                  <a:effectLst>
                    <a:outerShdw blurRad="38100" dist="38100" dir="2700000" algn="tl">
                      <a:srgbClr val="000000"/>
                    </a:outerShdw>
                  </a:effectLst>
                  <a:cs typeface="+mn-cs"/>
                </a:rPr>
                <a:t>x,y,f</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a:t>
              </a:r>
            </a:p>
            <a:p>
              <a:pPr eaLnBrk="0" hangingPunct="0">
                <a:defRPr/>
              </a:pPr>
              <a:r>
                <a:rPr lang="en-US" dirty="0">
                  <a:effectLst>
                    <a:outerShdw blurRad="38100" dist="38100" dir="2700000" algn="tl">
                      <a:srgbClr val="000000"/>
                    </a:outerShdw>
                  </a:effectLst>
                  <a:cs typeface="+mn-cs"/>
                </a:rPr>
                <a:t>I </a:t>
              </a:r>
              <a:r>
                <a:rPr lang="en-US">
                  <a:effectLst>
                    <a:outerShdw blurRad="38100" dist="38100" dir="2700000" algn="tl">
                      <a:srgbClr val="000000"/>
                    </a:outerShdw>
                  </a:effectLst>
                  <a:cs typeface="+mn-cs"/>
                </a:rPr>
                <a:t>changed it </a:t>
              </a:r>
              <a:r>
                <a:rPr lang="en-US" dirty="0">
                  <a:effectLst>
                    <a:outerShdw blurRad="38100" dist="38100" dir="2700000" algn="tl">
                      <a:srgbClr val="000000"/>
                    </a:outerShdw>
                  </a:effectLst>
                  <a:cs typeface="+mn-cs"/>
                </a:rPr>
                <a:t>because </a:t>
              </a:r>
              <a:r>
                <a:rPr lang="en-US">
                  <a:effectLst>
                    <a:outerShdw blurRad="38100" dist="38100" dir="2700000" algn="tl">
                      <a:srgbClr val="000000"/>
                    </a:outerShdw>
                  </a:effectLst>
                  <a:cs typeface="+mn-cs"/>
                </a:rPr>
                <a:t>I thought it looked better</a:t>
              </a:r>
              <a:r>
                <a:rPr lang="en-US" dirty="0">
                  <a:effectLst>
                    <a:outerShdw blurRad="38100" dist="38100" dir="2700000" algn="tl">
                      <a:srgbClr val="000000"/>
                    </a:outerShdw>
                  </a:effectLst>
                  <a:cs typeface="+mn-cs"/>
                </a:rPr>
                <a:t>.</a:t>
              </a:r>
              <a:endParaRPr lang="en-US" i="1" dirty="0">
                <a:solidFill>
                  <a:schemeClr val="accent2"/>
                </a:solidFill>
                <a:effectLst>
                  <a:outerShdw blurRad="38100" dist="38100" dir="2700000" algn="tl">
                    <a:srgbClr val="000000"/>
                  </a:outerShdw>
                </a:effectLst>
                <a:cs typeface="+mn-cs"/>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6322"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Primitive </a:t>
            </a:r>
            <a:r>
              <a:rPr lang="en-US" sz="3600" b="1" dirty="0">
                <a:solidFill>
                  <a:schemeClr val="tx2"/>
                </a:solidFill>
                <a:effectLst>
                  <a:outerShdw blurRad="38100" dist="38100" dir="2700000" algn="tl">
                    <a:srgbClr val="000000"/>
                  </a:outerShdw>
                </a:effectLst>
                <a:latin typeface="Arial Rounded MT Bold" pitchFamily="34" charset="0"/>
                <a:cs typeface="+mn-cs"/>
              </a:rPr>
              <a:t>Recursive</a:t>
            </a:r>
          </a:p>
        </p:txBody>
      </p:sp>
      <p:sp>
        <p:nvSpPr>
          <p:cNvPr id="1336323" name="Text Box 3"/>
          <p:cNvSpPr txBox="1">
            <a:spLocks noChangeArrowheads="1"/>
          </p:cNvSpPr>
          <p:nvPr/>
        </p:nvSpPr>
        <p:spPr bwMode="auto">
          <a:xfrm>
            <a:off x="228600" y="609600"/>
            <a:ext cx="8915400" cy="1373188"/>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f</a:t>
            </a:r>
            <a:r>
              <a:rPr lang="en-US" dirty="0">
                <a:effectLst>
                  <a:outerShdw blurRad="38100" dist="38100" dir="2700000" algn="tl">
                    <a:srgbClr val="000000"/>
                  </a:outerShdw>
                </a:effectLst>
                <a:cs typeface="+mn-cs"/>
              </a:rPr>
              <a:t> is defined from </a:t>
            </a:r>
            <a:r>
              <a:rPr lang="en-US" i="1" dirty="0">
                <a:solidFill>
                  <a:schemeClr val="accent2"/>
                </a:solidFill>
                <a:effectLst>
                  <a:outerShdw blurRad="38100" dist="38100" dir="2700000" algn="tl">
                    <a:srgbClr val="000000"/>
                  </a:outerShdw>
                </a:effectLst>
                <a:cs typeface="+mn-cs"/>
              </a:rPr>
              <a:t>g</a:t>
            </a:r>
            <a:r>
              <a:rPr lang="en-US" dirty="0">
                <a:effectLst>
                  <a:outerShdw blurRad="38100" dist="38100" dir="2700000" algn="tl">
                    <a:srgbClr val="000000"/>
                  </a:outerShdw>
                </a:effectLst>
                <a:cs typeface="+mn-cs"/>
              </a:rPr>
              <a:t> &amp;</a:t>
            </a:r>
            <a:r>
              <a:rPr lang="en-US" i="1" dirty="0">
                <a:solidFill>
                  <a:schemeClr val="accent2"/>
                </a:solidFill>
                <a:effectLst>
                  <a:outerShdw blurRad="38100" dist="38100" dir="2700000" algn="tl">
                    <a:srgbClr val="000000"/>
                  </a:outerShdw>
                </a:effectLst>
                <a:cs typeface="+mn-cs"/>
              </a:rPr>
              <a:t> h</a:t>
            </a:r>
            <a:r>
              <a:rPr lang="en-US" dirty="0">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by primitive </a:t>
            </a:r>
            <a:r>
              <a:rPr lang="en-US" dirty="0">
                <a:effectLst>
                  <a:outerShdw blurRad="38100" dist="38100" dir="2700000" algn="tl">
                    <a:srgbClr val="000000"/>
                  </a:outerShdw>
                </a:effectLst>
                <a:cs typeface="+mn-cs"/>
              </a:rPr>
              <a:t>recursion if</a:t>
            </a:r>
          </a:p>
          <a:p>
            <a:pPr eaLnBrk="0" hangingPunct="0">
              <a:buFontTx/>
              <a:buChar char="•"/>
              <a:defRPr/>
            </a:pPr>
            <a:r>
              <a:rPr lang="en-US" i="1" dirty="0">
                <a:solidFill>
                  <a:schemeClr val="accent2"/>
                </a:solidFill>
                <a:effectLst>
                  <a:outerShdw blurRad="38100" dist="38100" dir="2700000" algn="tl">
                    <a:srgbClr val="000000"/>
                  </a:outerShdw>
                </a:effectLst>
                <a:cs typeface="+mn-cs"/>
              </a:rPr>
              <a:t>f(</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 = h(x,y-1,f(x,y-1))</a:t>
            </a:r>
          </a:p>
          <a:p>
            <a:pPr eaLnBrk="0" hangingPunct="0">
              <a:buFontTx/>
              <a:buChar char="•"/>
              <a:defRPr/>
            </a:pPr>
            <a:r>
              <a:rPr lang="en-US" i="1" dirty="0">
                <a:solidFill>
                  <a:schemeClr val="accent2"/>
                </a:solidFill>
                <a:effectLst>
                  <a:outerShdw blurRad="38100" dist="38100" dir="2700000" algn="tl">
                    <a:srgbClr val="000000"/>
                  </a:outerShdw>
                </a:effectLst>
                <a:cs typeface="+mn-cs"/>
              </a:rPr>
              <a:t>f(x,0) = g(x)</a:t>
            </a:r>
          </a:p>
        </p:txBody>
      </p:sp>
      <p:sp>
        <p:nvSpPr>
          <p:cNvPr id="1336324" name="Text Box 4"/>
          <p:cNvSpPr txBox="1">
            <a:spLocks noChangeArrowheads="1"/>
          </p:cNvSpPr>
          <p:nvPr/>
        </p:nvSpPr>
        <p:spPr bwMode="auto">
          <a:xfrm>
            <a:off x="152400" y="2133600"/>
            <a:ext cx="8915400" cy="519113"/>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Examples:</a:t>
            </a:r>
            <a:endParaRPr lang="en-US" i="1">
              <a:solidFill>
                <a:schemeClr val="accent2"/>
              </a:solidFill>
              <a:effectLst>
                <a:outerShdw blurRad="38100" dist="38100" dir="2700000" algn="tl">
                  <a:srgbClr val="000000"/>
                </a:outerShdw>
              </a:effectLst>
              <a:cs typeface="+mn-cs"/>
            </a:endParaRPr>
          </a:p>
        </p:txBody>
      </p:sp>
      <p:sp>
        <p:nvSpPr>
          <p:cNvPr id="1336325" name="Text Box 5"/>
          <p:cNvSpPr txBox="1">
            <a:spLocks noChangeArrowheads="1"/>
          </p:cNvSpPr>
          <p:nvPr/>
        </p:nvSpPr>
        <p:spPr bwMode="auto">
          <a:xfrm>
            <a:off x="609600" y="2819400"/>
            <a:ext cx="1752600" cy="519113"/>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x-y = </a:t>
            </a:r>
          </a:p>
        </p:txBody>
      </p:sp>
      <p:sp>
        <p:nvSpPr>
          <p:cNvPr id="1336326" name="Text Box 6"/>
          <p:cNvSpPr txBox="1">
            <a:spLocks noChangeArrowheads="1"/>
          </p:cNvSpPr>
          <p:nvPr/>
        </p:nvSpPr>
        <p:spPr bwMode="auto">
          <a:xfrm>
            <a:off x="1828800" y="2819400"/>
            <a:ext cx="2438400" cy="519113"/>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[x-(y-1)]</a:t>
            </a:r>
          </a:p>
        </p:txBody>
      </p:sp>
      <p:sp>
        <p:nvSpPr>
          <p:cNvPr id="1336327" name="Text Box 7"/>
          <p:cNvSpPr txBox="1">
            <a:spLocks noChangeArrowheads="1"/>
          </p:cNvSpPr>
          <p:nvPr/>
        </p:nvSpPr>
        <p:spPr bwMode="auto">
          <a:xfrm>
            <a:off x="4800600" y="2811463"/>
            <a:ext cx="4953000" cy="519112"/>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Get </a:t>
            </a:r>
            <a:r>
              <a:rPr lang="en-US" dirty="0">
                <a:effectLst>
                  <a:outerShdw blurRad="38100" dist="38100" dir="2700000" algn="tl">
                    <a:srgbClr val="000000"/>
                  </a:outerShdw>
                </a:effectLst>
                <a:cs typeface="+mn-cs"/>
              </a:rPr>
              <a:t>help from your friend.</a:t>
            </a:r>
            <a:endParaRPr lang="en-US" i="1" dirty="0">
              <a:solidFill>
                <a:schemeClr val="accent2"/>
              </a:solidFill>
              <a:effectLst>
                <a:outerShdw blurRad="38100" dist="38100" dir="2700000" algn="tl">
                  <a:srgbClr val="000000"/>
                </a:outerShdw>
              </a:effectLst>
              <a:cs typeface="+mn-cs"/>
            </a:endParaRPr>
          </a:p>
        </p:txBody>
      </p:sp>
      <p:sp>
        <p:nvSpPr>
          <p:cNvPr id="1336328" name="Text Box 8"/>
          <p:cNvSpPr txBox="1">
            <a:spLocks noChangeArrowheads="1"/>
          </p:cNvSpPr>
          <p:nvPr/>
        </p:nvSpPr>
        <p:spPr bwMode="auto">
          <a:xfrm>
            <a:off x="4800600" y="3290888"/>
            <a:ext cx="4953000" cy="519112"/>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My solution </a:t>
            </a:r>
            <a:r>
              <a:rPr lang="en-US" dirty="0">
                <a:effectLst>
                  <a:outerShdw blurRad="38100" dist="38100" dir="2700000" algn="tl">
                    <a:srgbClr val="000000"/>
                  </a:outerShdw>
                </a:effectLst>
                <a:cs typeface="+mn-cs"/>
              </a:rPr>
              <a:t>from his.</a:t>
            </a:r>
            <a:endParaRPr lang="en-US" i="1" dirty="0">
              <a:solidFill>
                <a:schemeClr val="accent2"/>
              </a:solidFill>
              <a:effectLst>
                <a:outerShdw blurRad="38100" dist="38100" dir="2700000" algn="tl">
                  <a:srgbClr val="000000"/>
                </a:outerShdw>
              </a:effectLst>
              <a:cs typeface="+mn-cs"/>
            </a:endParaRPr>
          </a:p>
        </p:txBody>
      </p:sp>
      <p:sp>
        <p:nvSpPr>
          <p:cNvPr id="1336329" name="Text Box 9"/>
          <p:cNvSpPr txBox="1">
            <a:spLocks noChangeArrowheads="1"/>
          </p:cNvSpPr>
          <p:nvPr/>
        </p:nvSpPr>
        <p:spPr bwMode="auto">
          <a:xfrm>
            <a:off x="3276600" y="2833688"/>
            <a:ext cx="1066800" cy="519112"/>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-1</a:t>
            </a:r>
          </a:p>
        </p:txBody>
      </p:sp>
      <p:sp>
        <p:nvSpPr>
          <p:cNvPr id="1336330" name="Text Box 10"/>
          <p:cNvSpPr txBox="1">
            <a:spLocks noChangeArrowheads="1"/>
          </p:cNvSpPr>
          <p:nvPr/>
        </p:nvSpPr>
        <p:spPr bwMode="auto">
          <a:xfrm>
            <a:off x="598488" y="3367088"/>
            <a:ext cx="2297112" cy="519112"/>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x-0 =  x</a:t>
            </a:r>
          </a:p>
        </p:txBody>
      </p:sp>
      <p:sp>
        <p:nvSpPr>
          <p:cNvPr id="13" name="Text Box 14"/>
          <p:cNvSpPr txBox="1">
            <a:spLocks noChangeArrowheads="1"/>
          </p:cNvSpPr>
          <p:nvPr/>
        </p:nvSpPr>
        <p:spPr bwMode="auto">
          <a:xfrm>
            <a:off x="598488" y="4573588"/>
            <a:ext cx="1992312" cy="519112"/>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3-5 =</a:t>
            </a:r>
          </a:p>
        </p:txBody>
      </p:sp>
      <p:sp>
        <p:nvSpPr>
          <p:cNvPr id="14" name="Text Box 15"/>
          <p:cNvSpPr txBox="1">
            <a:spLocks noChangeArrowheads="1"/>
          </p:cNvSpPr>
          <p:nvPr/>
        </p:nvSpPr>
        <p:spPr bwMode="auto">
          <a:xfrm>
            <a:off x="1143000" y="4572000"/>
            <a:ext cx="8610600" cy="2654300"/>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    Pred(3-4) </a:t>
            </a:r>
          </a:p>
          <a:p>
            <a:pPr eaLnBrk="0" hangingPunct="0">
              <a:defRPr/>
            </a:pPr>
            <a:r>
              <a:rPr lang="en-US" i="1">
                <a:solidFill>
                  <a:schemeClr val="accent2"/>
                </a:solidFill>
                <a:effectLst>
                  <a:outerShdw blurRad="38100" dist="38100" dir="2700000" algn="tl">
                    <a:srgbClr val="000000"/>
                  </a:outerShdw>
                </a:effectLst>
                <a:cs typeface="+mn-cs"/>
              </a:rPr>
              <a:t>= Pred(Pred(Pred(Pred(Pred(3-0)))))</a:t>
            </a:r>
          </a:p>
          <a:p>
            <a:pPr eaLnBrk="0" hangingPunct="0">
              <a:defRPr/>
            </a:pPr>
            <a:r>
              <a:rPr lang="en-US" i="1">
                <a:solidFill>
                  <a:schemeClr val="accent2"/>
                </a:solidFill>
                <a:effectLst>
                  <a:outerShdw blurRad="38100" dist="38100" dir="2700000" algn="tl">
                    <a:srgbClr val="000000"/>
                  </a:outerShdw>
                </a:effectLst>
                <a:cs typeface="+mn-cs"/>
              </a:rPr>
              <a:t>= Pred(Pred(Pred(Pred(Pred(3)))))</a:t>
            </a:r>
          </a:p>
          <a:p>
            <a:pPr eaLnBrk="0" hangingPunct="0">
              <a:defRPr/>
            </a:pPr>
            <a:r>
              <a:rPr lang="en-US" i="1">
                <a:solidFill>
                  <a:schemeClr val="accent2"/>
                </a:solidFill>
                <a:effectLst>
                  <a:outerShdw blurRad="38100" dist="38100" dir="2700000" algn="tl">
                    <a:srgbClr val="000000"/>
                  </a:outerShdw>
                </a:effectLst>
                <a:cs typeface="+mn-cs"/>
              </a:rPr>
              <a:t>= Pred(Pred(0))</a:t>
            </a:r>
          </a:p>
          <a:p>
            <a:pPr eaLnBrk="0" hangingPunct="0">
              <a:defRPr/>
            </a:pPr>
            <a:r>
              <a:rPr lang="en-US" i="1">
                <a:solidFill>
                  <a:schemeClr val="accent2"/>
                </a:solidFill>
                <a:effectLst>
                  <a:outerShdw blurRad="38100" dist="38100" dir="2700000" algn="tl">
                    <a:srgbClr val="000000"/>
                  </a:outerShdw>
                </a:effectLst>
                <a:cs typeface="+mn-cs"/>
              </a:rPr>
              <a:t>= 0</a:t>
            </a:r>
          </a:p>
          <a:p>
            <a:pPr eaLnBrk="0" hangingPunct="0">
              <a:defRPr/>
            </a:pPr>
            <a:endParaRPr lang="en-US" i="1">
              <a:solidFill>
                <a:schemeClr val="accent2"/>
              </a:solidFill>
              <a:effectLst>
                <a:outerShdw blurRad="38100" dist="38100" dir="2700000" algn="tl">
                  <a:srgbClr val="000000"/>
                </a:outerShdw>
              </a:effectLst>
              <a:cs typeface="+mn-cs"/>
            </a:endParaRPr>
          </a:p>
        </p:txBody>
      </p:sp>
      <p:sp>
        <p:nvSpPr>
          <p:cNvPr id="15" name="Rectangle 16"/>
          <p:cNvSpPr>
            <a:spLocks noChangeArrowheads="1"/>
          </p:cNvSpPr>
          <p:nvPr/>
        </p:nvSpPr>
        <p:spPr bwMode="auto">
          <a:xfrm>
            <a:off x="3646488" y="6311900"/>
            <a:ext cx="2346325" cy="519113"/>
          </a:xfrm>
          <a:prstGeom prst="rect">
            <a:avLst/>
          </a:prstGeom>
          <a:noFill/>
          <a:ln w="38100" cap="sq">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Fair enough.</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36325"/>
                                        </p:tgtEl>
                                        <p:attrNameLst>
                                          <p:attrName>style.visibility</p:attrName>
                                        </p:attrNameLst>
                                      </p:cBhvr>
                                      <p:to>
                                        <p:strVal val="visible"/>
                                      </p:to>
                                    </p:set>
                                    <p:anim calcmode="lin" valueType="num">
                                      <p:cBhvr additive="base">
                                        <p:cTn id="7" dur="500" fill="hold"/>
                                        <p:tgtEl>
                                          <p:spTgt spid="1336325"/>
                                        </p:tgtEl>
                                        <p:attrNameLst>
                                          <p:attrName>ppt_x</p:attrName>
                                        </p:attrNameLst>
                                      </p:cBhvr>
                                      <p:tavLst>
                                        <p:tav tm="0">
                                          <p:val>
                                            <p:strVal val="#ppt_x"/>
                                          </p:val>
                                        </p:tav>
                                        <p:tav tm="100000">
                                          <p:val>
                                            <p:strVal val="#ppt_x"/>
                                          </p:val>
                                        </p:tav>
                                      </p:tavLst>
                                    </p:anim>
                                    <p:anim calcmode="lin" valueType="num">
                                      <p:cBhvr additive="base">
                                        <p:cTn id="8" dur="500" fill="hold"/>
                                        <p:tgtEl>
                                          <p:spTgt spid="1336325"/>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336327"/>
                                        </p:tgtEl>
                                        <p:attrNameLst>
                                          <p:attrName>style.visibility</p:attrName>
                                        </p:attrNameLst>
                                      </p:cBhvr>
                                      <p:to>
                                        <p:strVal val="visible"/>
                                      </p:to>
                                    </p:set>
                                    <p:anim calcmode="lin" valueType="num">
                                      <p:cBhvr additive="base">
                                        <p:cTn id="13" dur="500" fill="hold"/>
                                        <p:tgtEl>
                                          <p:spTgt spid="1336327"/>
                                        </p:tgtEl>
                                        <p:attrNameLst>
                                          <p:attrName>ppt_x</p:attrName>
                                        </p:attrNameLst>
                                      </p:cBhvr>
                                      <p:tavLst>
                                        <p:tav tm="0">
                                          <p:val>
                                            <p:strVal val="#ppt_x"/>
                                          </p:val>
                                        </p:tav>
                                        <p:tav tm="100000">
                                          <p:val>
                                            <p:strVal val="#ppt_x"/>
                                          </p:val>
                                        </p:tav>
                                      </p:tavLst>
                                    </p:anim>
                                    <p:anim calcmode="lin" valueType="num">
                                      <p:cBhvr additive="base">
                                        <p:cTn id="14" dur="500" fill="hold"/>
                                        <p:tgtEl>
                                          <p:spTgt spid="1336327"/>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336326"/>
                                        </p:tgtEl>
                                        <p:attrNameLst>
                                          <p:attrName>style.visibility</p:attrName>
                                        </p:attrNameLst>
                                      </p:cBhvr>
                                      <p:to>
                                        <p:strVal val="visible"/>
                                      </p:to>
                                    </p:set>
                                    <p:anim calcmode="lin" valueType="num">
                                      <p:cBhvr additive="base">
                                        <p:cTn id="19" dur="500" fill="hold"/>
                                        <p:tgtEl>
                                          <p:spTgt spid="1336326"/>
                                        </p:tgtEl>
                                        <p:attrNameLst>
                                          <p:attrName>ppt_x</p:attrName>
                                        </p:attrNameLst>
                                      </p:cBhvr>
                                      <p:tavLst>
                                        <p:tav tm="0">
                                          <p:val>
                                            <p:strVal val="#ppt_x"/>
                                          </p:val>
                                        </p:tav>
                                        <p:tav tm="100000">
                                          <p:val>
                                            <p:strVal val="#ppt_x"/>
                                          </p:val>
                                        </p:tav>
                                      </p:tavLst>
                                    </p:anim>
                                    <p:anim calcmode="lin" valueType="num">
                                      <p:cBhvr additive="base">
                                        <p:cTn id="20" dur="500" fill="hold"/>
                                        <p:tgtEl>
                                          <p:spTgt spid="1336326"/>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336328"/>
                                        </p:tgtEl>
                                        <p:attrNameLst>
                                          <p:attrName>style.visibility</p:attrName>
                                        </p:attrNameLst>
                                      </p:cBhvr>
                                      <p:to>
                                        <p:strVal val="visible"/>
                                      </p:to>
                                    </p:set>
                                    <p:anim calcmode="lin" valueType="num">
                                      <p:cBhvr additive="base">
                                        <p:cTn id="25" dur="500" fill="hold"/>
                                        <p:tgtEl>
                                          <p:spTgt spid="1336328"/>
                                        </p:tgtEl>
                                        <p:attrNameLst>
                                          <p:attrName>ppt_x</p:attrName>
                                        </p:attrNameLst>
                                      </p:cBhvr>
                                      <p:tavLst>
                                        <p:tav tm="0">
                                          <p:val>
                                            <p:strVal val="#ppt_x"/>
                                          </p:val>
                                        </p:tav>
                                        <p:tav tm="100000">
                                          <p:val>
                                            <p:strVal val="#ppt_x"/>
                                          </p:val>
                                        </p:tav>
                                      </p:tavLst>
                                    </p:anim>
                                    <p:anim calcmode="lin" valueType="num">
                                      <p:cBhvr additive="base">
                                        <p:cTn id="26" dur="500" fill="hold"/>
                                        <p:tgtEl>
                                          <p:spTgt spid="1336328"/>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336329"/>
                                        </p:tgtEl>
                                        <p:attrNameLst>
                                          <p:attrName>style.visibility</p:attrName>
                                        </p:attrNameLst>
                                      </p:cBhvr>
                                      <p:to>
                                        <p:strVal val="visible"/>
                                      </p:to>
                                    </p:set>
                                    <p:anim calcmode="lin" valueType="num">
                                      <p:cBhvr additive="base">
                                        <p:cTn id="31" dur="500" fill="hold"/>
                                        <p:tgtEl>
                                          <p:spTgt spid="1336329"/>
                                        </p:tgtEl>
                                        <p:attrNameLst>
                                          <p:attrName>ppt_x</p:attrName>
                                        </p:attrNameLst>
                                      </p:cBhvr>
                                      <p:tavLst>
                                        <p:tav tm="0">
                                          <p:val>
                                            <p:strVal val="#ppt_x"/>
                                          </p:val>
                                        </p:tav>
                                        <p:tav tm="100000">
                                          <p:val>
                                            <p:strVal val="#ppt_x"/>
                                          </p:val>
                                        </p:tav>
                                      </p:tavLst>
                                    </p:anim>
                                    <p:anim calcmode="lin" valueType="num">
                                      <p:cBhvr additive="base">
                                        <p:cTn id="32" dur="500" fill="hold"/>
                                        <p:tgtEl>
                                          <p:spTgt spid="1336329"/>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336330"/>
                                        </p:tgtEl>
                                        <p:attrNameLst>
                                          <p:attrName>style.visibility</p:attrName>
                                        </p:attrNameLst>
                                      </p:cBhvr>
                                      <p:to>
                                        <p:strVal val="visible"/>
                                      </p:to>
                                    </p:set>
                                    <p:anim calcmode="lin" valueType="num">
                                      <p:cBhvr additive="base">
                                        <p:cTn id="37" dur="500" fill="hold"/>
                                        <p:tgtEl>
                                          <p:spTgt spid="1336330"/>
                                        </p:tgtEl>
                                        <p:attrNameLst>
                                          <p:attrName>ppt_x</p:attrName>
                                        </p:attrNameLst>
                                      </p:cBhvr>
                                      <p:tavLst>
                                        <p:tav tm="0">
                                          <p:val>
                                            <p:strVal val="#ppt_x"/>
                                          </p:val>
                                        </p:tav>
                                        <p:tav tm="100000">
                                          <p:val>
                                            <p:strVal val="#ppt_x"/>
                                          </p:val>
                                        </p:tav>
                                      </p:tavLst>
                                    </p:anim>
                                    <p:anim calcmode="lin" valueType="num">
                                      <p:cBhvr additive="base">
                                        <p:cTn id="38" dur="500" fill="hold"/>
                                        <p:tgtEl>
                                          <p:spTgt spid="1336330"/>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13"/>
                                        </p:tgtEl>
                                        <p:attrNameLst>
                                          <p:attrName>style.visibility</p:attrName>
                                        </p:attrNameLst>
                                      </p:cBhvr>
                                      <p:to>
                                        <p:strVal val="visible"/>
                                      </p:to>
                                    </p:set>
                                    <p:anim calcmode="lin" valueType="num">
                                      <p:cBhvr additive="base">
                                        <p:cTn id="43" dur="500" fill="hold"/>
                                        <p:tgtEl>
                                          <p:spTgt spid="13"/>
                                        </p:tgtEl>
                                        <p:attrNameLst>
                                          <p:attrName>ppt_x</p:attrName>
                                        </p:attrNameLst>
                                      </p:cBhvr>
                                      <p:tavLst>
                                        <p:tav tm="0">
                                          <p:val>
                                            <p:strVal val="#ppt_x"/>
                                          </p:val>
                                        </p:tav>
                                        <p:tav tm="100000">
                                          <p:val>
                                            <p:strVal val="#ppt_x"/>
                                          </p:val>
                                        </p:tav>
                                      </p:tavLst>
                                    </p:anim>
                                    <p:anim calcmode="lin" valueType="num">
                                      <p:cBhvr additive="base">
                                        <p:cTn id="44"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14"/>
                                        </p:tgtEl>
                                        <p:attrNameLst>
                                          <p:attrName>style.visibility</p:attrName>
                                        </p:attrNameLst>
                                      </p:cBhvr>
                                      <p:to>
                                        <p:strVal val="visible"/>
                                      </p:to>
                                    </p:set>
                                    <p:anim calcmode="lin" valueType="num">
                                      <p:cBhvr additive="base">
                                        <p:cTn id="49" dur="500" fill="hold"/>
                                        <p:tgtEl>
                                          <p:spTgt spid="14"/>
                                        </p:tgtEl>
                                        <p:attrNameLst>
                                          <p:attrName>ppt_x</p:attrName>
                                        </p:attrNameLst>
                                      </p:cBhvr>
                                      <p:tavLst>
                                        <p:tav tm="0">
                                          <p:val>
                                            <p:strVal val="#ppt_x"/>
                                          </p:val>
                                        </p:tav>
                                        <p:tav tm="100000">
                                          <p:val>
                                            <p:strVal val="#ppt_x"/>
                                          </p:val>
                                        </p:tav>
                                      </p:tavLst>
                                    </p:anim>
                                    <p:anim calcmode="lin" valueType="num">
                                      <p:cBhvr additive="base">
                                        <p:cTn id="50"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5"/>
                                        </p:tgtEl>
                                        <p:attrNameLst>
                                          <p:attrName>style.visibility</p:attrName>
                                        </p:attrNameLst>
                                      </p:cBhvr>
                                      <p:to>
                                        <p:strVal val="visible"/>
                                      </p:to>
                                    </p:set>
                                    <p:anim calcmode="lin" valueType="num">
                                      <p:cBhvr additive="base">
                                        <p:cTn id="55" dur="500" fill="hold"/>
                                        <p:tgtEl>
                                          <p:spTgt spid="15"/>
                                        </p:tgtEl>
                                        <p:attrNameLst>
                                          <p:attrName>ppt_x</p:attrName>
                                        </p:attrNameLst>
                                      </p:cBhvr>
                                      <p:tavLst>
                                        <p:tav tm="0">
                                          <p:val>
                                            <p:strVal val="#ppt_x"/>
                                          </p:val>
                                        </p:tav>
                                        <p:tav tm="100000">
                                          <p:val>
                                            <p:strVal val="#ppt_x"/>
                                          </p:val>
                                        </p:tav>
                                      </p:tavLst>
                                    </p:anim>
                                    <p:anim calcmode="lin" valueType="num">
                                      <p:cBhvr additive="base">
                                        <p:cTn id="56"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6325" grpId="0"/>
      <p:bldP spid="1336326" grpId="0"/>
      <p:bldP spid="1336327" grpId="0"/>
      <p:bldP spid="1336328" grpId="0"/>
      <p:bldP spid="1336329" grpId="0"/>
      <p:bldP spid="1336330" grpId="0"/>
      <p:bldP spid="13" grpId="0"/>
      <p:bldP spid="15"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390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Primitive </a:t>
            </a:r>
            <a:r>
              <a:rPr lang="en-US" sz="3600" b="1" dirty="0">
                <a:solidFill>
                  <a:schemeClr val="tx2"/>
                </a:solidFill>
                <a:effectLst>
                  <a:outerShdw blurRad="38100" dist="38100" dir="2700000" algn="tl">
                    <a:srgbClr val="000000"/>
                  </a:outerShdw>
                </a:effectLst>
                <a:latin typeface="Arial Rounded MT Bold" pitchFamily="34" charset="0"/>
                <a:cs typeface="+mn-cs"/>
              </a:rPr>
              <a:t>Recursive</a:t>
            </a:r>
          </a:p>
        </p:txBody>
      </p:sp>
      <p:sp>
        <p:nvSpPr>
          <p:cNvPr id="1403907" name="Text Box 3"/>
          <p:cNvSpPr txBox="1">
            <a:spLocks noChangeArrowheads="1"/>
          </p:cNvSpPr>
          <p:nvPr/>
        </p:nvSpPr>
        <p:spPr bwMode="auto">
          <a:xfrm>
            <a:off x="228600" y="609600"/>
            <a:ext cx="8915400" cy="1373188"/>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f</a:t>
            </a:r>
            <a:r>
              <a:rPr lang="en-US" dirty="0">
                <a:effectLst>
                  <a:outerShdw blurRad="38100" dist="38100" dir="2700000" algn="tl">
                    <a:srgbClr val="000000"/>
                  </a:outerShdw>
                </a:effectLst>
                <a:cs typeface="+mn-cs"/>
              </a:rPr>
              <a:t> is defined from </a:t>
            </a:r>
            <a:r>
              <a:rPr lang="en-US" i="1" dirty="0">
                <a:solidFill>
                  <a:schemeClr val="accent2"/>
                </a:solidFill>
                <a:effectLst>
                  <a:outerShdw blurRad="38100" dist="38100" dir="2700000" algn="tl">
                    <a:srgbClr val="000000"/>
                  </a:outerShdw>
                </a:effectLst>
                <a:cs typeface="+mn-cs"/>
              </a:rPr>
              <a:t>g</a:t>
            </a:r>
            <a:r>
              <a:rPr lang="en-US" dirty="0">
                <a:effectLst>
                  <a:outerShdw blurRad="38100" dist="38100" dir="2700000" algn="tl">
                    <a:srgbClr val="000000"/>
                  </a:outerShdw>
                </a:effectLst>
                <a:cs typeface="+mn-cs"/>
              </a:rPr>
              <a:t> &amp;</a:t>
            </a:r>
            <a:r>
              <a:rPr lang="en-US" i="1" dirty="0">
                <a:solidFill>
                  <a:schemeClr val="accent2"/>
                </a:solidFill>
                <a:effectLst>
                  <a:outerShdw blurRad="38100" dist="38100" dir="2700000" algn="tl">
                    <a:srgbClr val="000000"/>
                  </a:outerShdw>
                </a:effectLst>
                <a:cs typeface="+mn-cs"/>
              </a:rPr>
              <a:t> h</a:t>
            </a:r>
            <a:r>
              <a:rPr lang="en-US" dirty="0">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by primitive </a:t>
            </a:r>
            <a:r>
              <a:rPr lang="en-US" dirty="0">
                <a:effectLst>
                  <a:outerShdw blurRad="38100" dist="38100" dir="2700000" algn="tl">
                    <a:srgbClr val="000000"/>
                  </a:outerShdw>
                </a:effectLst>
                <a:cs typeface="+mn-cs"/>
              </a:rPr>
              <a:t>recursion if</a:t>
            </a:r>
          </a:p>
          <a:p>
            <a:pPr eaLnBrk="0" hangingPunct="0">
              <a:buFontTx/>
              <a:buChar char="•"/>
              <a:defRPr/>
            </a:pPr>
            <a:r>
              <a:rPr lang="en-US" i="1" dirty="0">
                <a:solidFill>
                  <a:schemeClr val="accent2"/>
                </a:solidFill>
                <a:effectLst>
                  <a:outerShdw blurRad="38100" dist="38100" dir="2700000" algn="tl">
                    <a:srgbClr val="000000"/>
                  </a:outerShdw>
                </a:effectLst>
                <a:cs typeface="+mn-cs"/>
              </a:rPr>
              <a:t>f(</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 = h(x,y-1,f(x,y-1))</a:t>
            </a:r>
          </a:p>
          <a:p>
            <a:pPr eaLnBrk="0" hangingPunct="0">
              <a:buFontTx/>
              <a:buChar char="•"/>
              <a:defRPr/>
            </a:pPr>
            <a:r>
              <a:rPr lang="en-US" i="1" dirty="0">
                <a:solidFill>
                  <a:schemeClr val="accent2"/>
                </a:solidFill>
                <a:effectLst>
                  <a:outerShdw blurRad="38100" dist="38100" dir="2700000" algn="tl">
                    <a:srgbClr val="000000"/>
                  </a:outerShdw>
                </a:effectLst>
                <a:cs typeface="+mn-cs"/>
              </a:rPr>
              <a:t>f(x,0) = g(x)</a:t>
            </a:r>
          </a:p>
        </p:txBody>
      </p:sp>
      <p:sp>
        <p:nvSpPr>
          <p:cNvPr id="1403913" name="Text Box 9"/>
          <p:cNvSpPr txBox="1">
            <a:spLocks noChangeArrowheads="1"/>
          </p:cNvSpPr>
          <p:nvPr/>
        </p:nvSpPr>
        <p:spPr bwMode="auto">
          <a:xfrm>
            <a:off x="609600" y="2819400"/>
            <a:ext cx="2514600" cy="519113"/>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max(x,y)</a:t>
            </a:r>
          </a:p>
        </p:txBody>
      </p:sp>
      <p:sp>
        <p:nvSpPr>
          <p:cNvPr id="1403914" name="Text Box 10"/>
          <p:cNvSpPr txBox="1">
            <a:spLocks noChangeArrowheads="1"/>
          </p:cNvSpPr>
          <p:nvPr/>
        </p:nvSpPr>
        <p:spPr bwMode="auto">
          <a:xfrm>
            <a:off x="1905000" y="2819400"/>
            <a:ext cx="2438400" cy="519113"/>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 (x-y)+y</a:t>
            </a:r>
          </a:p>
        </p:txBody>
      </p:sp>
      <p:sp>
        <p:nvSpPr>
          <p:cNvPr id="1403921" name="Text Box 17"/>
          <p:cNvSpPr txBox="1">
            <a:spLocks noChangeArrowheads="1"/>
          </p:cNvSpPr>
          <p:nvPr/>
        </p:nvSpPr>
        <p:spPr bwMode="auto">
          <a:xfrm>
            <a:off x="152400" y="2133600"/>
            <a:ext cx="8915400" cy="519113"/>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Examples:</a:t>
            </a:r>
            <a:endParaRPr lang="en-US" i="1">
              <a:solidFill>
                <a:schemeClr val="accent2"/>
              </a:solidFill>
              <a:effectLst>
                <a:outerShdw blurRad="38100" dist="38100" dir="2700000" algn="tl">
                  <a:srgbClr val="000000"/>
                </a:outerShdw>
              </a:effectLst>
              <a:cs typeface="+mn-cs"/>
            </a:endParaRPr>
          </a:p>
        </p:txBody>
      </p:sp>
      <p:sp>
        <p:nvSpPr>
          <p:cNvPr id="1403922" name="Text Box 18"/>
          <p:cNvSpPr txBox="1">
            <a:spLocks noChangeArrowheads="1"/>
          </p:cNvSpPr>
          <p:nvPr/>
        </p:nvSpPr>
        <p:spPr bwMode="auto">
          <a:xfrm>
            <a:off x="2209800" y="3429000"/>
            <a:ext cx="2438400" cy="519113"/>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(8-5)+5</a:t>
            </a:r>
          </a:p>
        </p:txBody>
      </p:sp>
      <p:sp>
        <p:nvSpPr>
          <p:cNvPr id="1403923" name="Text Box 19"/>
          <p:cNvSpPr txBox="1">
            <a:spLocks noChangeArrowheads="1"/>
          </p:cNvSpPr>
          <p:nvPr/>
        </p:nvSpPr>
        <p:spPr bwMode="auto">
          <a:xfrm>
            <a:off x="3505200" y="3429000"/>
            <a:ext cx="2438400" cy="519113"/>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 (3)+5 = 8</a:t>
            </a:r>
          </a:p>
        </p:txBody>
      </p:sp>
      <p:sp>
        <p:nvSpPr>
          <p:cNvPr id="1403924" name="Text Box 20"/>
          <p:cNvSpPr txBox="1">
            <a:spLocks noChangeArrowheads="1"/>
          </p:cNvSpPr>
          <p:nvPr/>
        </p:nvSpPr>
        <p:spPr bwMode="auto">
          <a:xfrm>
            <a:off x="2171700" y="3976688"/>
            <a:ext cx="2438400" cy="519112"/>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(5-8)+8</a:t>
            </a:r>
          </a:p>
        </p:txBody>
      </p:sp>
      <p:sp>
        <p:nvSpPr>
          <p:cNvPr id="1403925" name="Text Box 21"/>
          <p:cNvSpPr txBox="1">
            <a:spLocks noChangeArrowheads="1"/>
          </p:cNvSpPr>
          <p:nvPr/>
        </p:nvSpPr>
        <p:spPr bwMode="auto">
          <a:xfrm>
            <a:off x="3467100" y="3976688"/>
            <a:ext cx="2438400" cy="519112"/>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 (0)+8 = 8</a:t>
            </a:r>
          </a:p>
        </p:txBody>
      </p:sp>
      <p:sp>
        <p:nvSpPr>
          <p:cNvPr id="2" name="Text Box 9"/>
          <p:cNvSpPr txBox="1">
            <a:spLocks noChangeArrowheads="1"/>
          </p:cNvSpPr>
          <p:nvPr/>
        </p:nvSpPr>
        <p:spPr bwMode="auto">
          <a:xfrm>
            <a:off x="685800" y="4738688"/>
            <a:ext cx="2514600" cy="519112"/>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min(x,y)</a:t>
            </a:r>
          </a:p>
        </p:txBody>
      </p:sp>
      <p:sp>
        <p:nvSpPr>
          <p:cNvPr id="3" name="Text Box 10"/>
          <p:cNvSpPr txBox="1">
            <a:spLocks noChangeArrowheads="1"/>
          </p:cNvSpPr>
          <p:nvPr/>
        </p:nvSpPr>
        <p:spPr bwMode="auto">
          <a:xfrm>
            <a:off x="1981200" y="4738688"/>
            <a:ext cx="2895600" cy="519112"/>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 x+y-max(x,y)</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403914"/>
                                        </p:tgtEl>
                                        <p:attrNameLst>
                                          <p:attrName>style.visibility</p:attrName>
                                        </p:attrNameLst>
                                      </p:cBhvr>
                                      <p:to>
                                        <p:strVal val="visible"/>
                                      </p:to>
                                    </p:set>
                                    <p:anim calcmode="lin" valueType="num">
                                      <p:cBhvr additive="base">
                                        <p:cTn id="7" dur="500" fill="hold"/>
                                        <p:tgtEl>
                                          <p:spTgt spid="1403914"/>
                                        </p:tgtEl>
                                        <p:attrNameLst>
                                          <p:attrName>ppt_x</p:attrName>
                                        </p:attrNameLst>
                                      </p:cBhvr>
                                      <p:tavLst>
                                        <p:tav tm="0">
                                          <p:val>
                                            <p:strVal val="#ppt_x"/>
                                          </p:val>
                                        </p:tav>
                                        <p:tav tm="100000">
                                          <p:val>
                                            <p:strVal val="#ppt_x"/>
                                          </p:val>
                                        </p:tav>
                                      </p:tavLst>
                                    </p:anim>
                                    <p:anim calcmode="lin" valueType="num">
                                      <p:cBhvr additive="base">
                                        <p:cTn id="8" dur="500" fill="hold"/>
                                        <p:tgtEl>
                                          <p:spTgt spid="140391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403922"/>
                                        </p:tgtEl>
                                        <p:attrNameLst>
                                          <p:attrName>style.visibility</p:attrName>
                                        </p:attrNameLst>
                                      </p:cBhvr>
                                      <p:to>
                                        <p:strVal val="visible"/>
                                      </p:to>
                                    </p:set>
                                    <p:anim calcmode="lin" valueType="num">
                                      <p:cBhvr additive="base">
                                        <p:cTn id="13" dur="500" fill="hold"/>
                                        <p:tgtEl>
                                          <p:spTgt spid="1403922"/>
                                        </p:tgtEl>
                                        <p:attrNameLst>
                                          <p:attrName>ppt_x</p:attrName>
                                        </p:attrNameLst>
                                      </p:cBhvr>
                                      <p:tavLst>
                                        <p:tav tm="0">
                                          <p:val>
                                            <p:strVal val="#ppt_x"/>
                                          </p:val>
                                        </p:tav>
                                        <p:tav tm="100000">
                                          <p:val>
                                            <p:strVal val="#ppt_x"/>
                                          </p:val>
                                        </p:tav>
                                      </p:tavLst>
                                    </p:anim>
                                    <p:anim calcmode="lin" valueType="num">
                                      <p:cBhvr additive="base">
                                        <p:cTn id="14" dur="500" fill="hold"/>
                                        <p:tgtEl>
                                          <p:spTgt spid="1403922"/>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403923"/>
                                        </p:tgtEl>
                                        <p:attrNameLst>
                                          <p:attrName>style.visibility</p:attrName>
                                        </p:attrNameLst>
                                      </p:cBhvr>
                                      <p:to>
                                        <p:strVal val="visible"/>
                                      </p:to>
                                    </p:set>
                                    <p:anim calcmode="lin" valueType="num">
                                      <p:cBhvr additive="base">
                                        <p:cTn id="19" dur="500" fill="hold"/>
                                        <p:tgtEl>
                                          <p:spTgt spid="1403923"/>
                                        </p:tgtEl>
                                        <p:attrNameLst>
                                          <p:attrName>ppt_x</p:attrName>
                                        </p:attrNameLst>
                                      </p:cBhvr>
                                      <p:tavLst>
                                        <p:tav tm="0">
                                          <p:val>
                                            <p:strVal val="#ppt_x"/>
                                          </p:val>
                                        </p:tav>
                                        <p:tav tm="100000">
                                          <p:val>
                                            <p:strVal val="#ppt_x"/>
                                          </p:val>
                                        </p:tav>
                                      </p:tavLst>
                                    </p:anim>
                                    <p:anim calcmode="lin" valueType="num">
                                      <p:cBhvr additive="base">
                                        <p:cTn id="20" dur="500" fill="hold"/>
                                        <p:tgtEl>
                                          <p:spTgt spid="1403923"/>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403924"/>
                                        </p:tgtEl>
                                        <p:attrNameLst>
                                          <p:attrName>style.visibility</p:attrName>
                                        </p:attrNameLst>
                                      </p:cBhvr>
                                      <p:to>
                                        <p:strVal val="visible"/>
                                      </p:to>
                                    </p:set>
                                    <p:anim calcmode="lin" valueType="num">
                                      <p:cBhvr additive="base">
                                        <p:cTn id="25" dur="500" fill="hold"/>
                                        <p:tgtEl>
                                          <p:spTgt spid="1403924"/>
                                        </p:tgtEl>
                                        <p:attrNameLst>
                                          <p:attrName>ppt_x</p:attrName>
                                        </p:attrNameLst>
                                      </p:cBhvr>
                                      <p:tavLst>
                                        <p:tav tm="0">
                                          <p:val>
                                            <p:strVal val="#ppt_x"/>
                                          </p:val>
                                        </p:tav>
                                        <p:tav tm="100000">
                                          <p:val>
                                            <p:strVal val="#ppt_x"/>
                                          </p:val>
                                        </p:tav>
                                      </p:tavLst>
                                    </p:anim>
                                    <p:anim calcmode="lin" valueType="num">
                                      <p:cBhvr additive="base">
                                        <p:cTn id="26" dur="500" fill="hold"/>
                                        <p:tgtEl>
                                          <p:spTgt spid="1403924"/>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403925"/>
                                        </p:tgtEl>
                                        <p:attrNameLst>
                                          <p:attrName>style.visibility</p:attrName>
                                        </p:attrNameLst>
                                      </p:cBhvr>
                                      <p:to>
                                        <p:strVal val="visible"/>
                                      </p:to>
                                    </p:set>
                                    <p:anim calcmode="lin" valueType="num">
                                      <p:cBhvr additive="base">
                                        <p:cTn id="31" dur="500" fill="hold"/>
                                        <p:tgtEl>
                                          <p:spTgt spid="1403925"/>
                                        </p:tgtEl>
                                        <p:attrNameLst>
                                          <p:attrName>ppt_x</p:attrName>
                                        </p:attrNameLst>
                                      </p:cBhvr>
                                      <p:tavLst>
                                        <p:tav tm="0">
                                          <p:val>
                                            <p:strVal val="#ppt_x"/>
                                          </p:val>
                                        </p:tav>
                                        <p:tav tm="100000">
                                          <p:val>
                                            <p:strVal val="#ppt_x"/>
                                          </p:val>
                                        </p:tav>
                                      </p:tavLst>
                                    </p:anim>
                                    <p:anim calcmode="lin" valueType="num">
                                      <p:cBhvr additive="base">
                                        <p:cTn id="32" dur="500" fill="hold"/>
                                        <p:tgtEl>
                                          <p:spTgt spid="1403925"/>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403913"/>
                                        </p:tgtEl>
                                        <p:attrNameLst>
                                          <p:attrName>style.visibility</p:attrName>
                                        </p:attrNameLst>
                                      </p:cBhvr>
                                      <p:to>
                                        <p:strVal val="visible"/>
                                      </p:to>
                                    </p:set>
                                    <p:anim calcmode="lin" valueType="num">
                                      <p:cBhvr additive="base">
                                        <p:cTn id="37" dur="500" fill="hold"/>
                                        <p:tgtEl>
                                          <p:spTgt spid="1403913"/>
                                        </p:tgtEl>
                                        <p:attrNameLst>
                                          <p:attrName>ppt_x</p:attrName>
                                        </p:attrNameLst>
                                      </p:cBhvr>
                                      <p:tavLst>
                                        <p:tav tm="0">
                                          <p:val>
                                            <p:strVal val="#ppt_x"/>
                                          </p:val>
                                        </p:tav>
                                        <p:tav tm="100000">
                                          <p:val>
                                            <p:strVal val="#ppt_x"/>
                                          </p:val>
                                        </p:tav>
                                      </p:tavLst>
                                    </p:anim>
                                    <p:anim calcmode="lin" valueType="num">
                                      <p:cBhvr additive="base">
                                        <p:cTn id="38" dur="500" fill="hold"/>
                                        <p:tgtEl>
                                          <p:spTgt spid="1403913"/>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2"/>
                                        </p:tgtEl>
                                        <p:attrNameLst>
                                          <p:attrName>style.visibility</p:attrName>
                                        </p:attrNameLst>
                                      </p:cBhvr>
                                      <p:to>
                                        <p:strVal val="visible"/>
                                      </p:to>
                                    </p:set>
                                    <p:anim calcmode="lin" valueType="num">
                                      <p:cBhvr additive="base">
                                        <p:cTn id="43" dur="500" fill="hold"/>
                                        <p:tgtEl>
                                          <p:spTgt spid="2"/>
                                        </p:tgtEl>
                                        <p:attrNameLst>
                                          <p:attrName>ppt_x</p:attrName>
                                        </p:attrNameLst>
                                      </p:cBhvr>
                                      <p:tavLst>
                                        <p:tav tm="0">
                                          <p:val>
                                            <p:strVal val="#ppt_x"/>
                                          </p:val>
                                        </p:tav>
                                        <p:tav tm="100000">
                                          <p:val>
                                            <p:strVal val="#ppt_x"/>
                                          </p:val>
                                        </p:tav>
                                      </p:tavLst>
                                    </p:anim>
                                    <p:anim calcmode="lin" valueType="num">
                                      <p:cBhvr additive="base">
                                        <p:cTn id="4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3"/>
                                        </p:tgtEl>
                                        <p:attrNameLst>
                                          <p:attrName>style.visibility</p:attrName>
                                        </p:attrNameLst>
                                      </p:cBhvr>
                                      <p:to>
                                        <p:strVal val="visible"/>
                                      </p:to>
                                    </p:set>
                                    <p:anim calcmode="lin" valueType="num">
                                      <p:cBhvr additive="base">
                                        <p:cTn id="49" dur="500" fill="hold"/>
                                        <p:tgtEl>
                                          <p:spTgt spid="3"/>
                                        </p:tgtEl>
                                        <p:attrNameLst>
                                          <p:attrName>ppt_x</p:attrName>
                                        </p:attrNameLst>
                                      </p:cBhvr>
                                      <p:tavLst>
                                        <p:tav tm="0">
                                          <p:val>
                                            <p:strVal val="#ppt_x"/>
                                          </p:val>
                                        </p:tav>
                                        <p:tav tm="100000">
                                          <p:val>
                                            <p:strVal val="#ppt_x"/>
                                          </p:val>
                                        </p:tav>
                                      </p:tavLst>
                                    </p:anim>
                                    <p:anim calcmode="lin" valueType="num">
                                      <p:cBhvr additive="base">
                                        <p:cTn id="5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3913" grpId="0"/>
      <p:bldP spid="1403914" grpId="0"/>
      <p:bldP spid="1403922" grpId="0"/>
      <p:bldP spid="1403923" grpId="0"/>
      <p:bldP spid="1403924" grpId="0"/>
      <p:bldP spid="1403925" grpId="0"/>
      <p:bldP spid="2" grpId="0"/>
      <p:bldP spid="3"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0418"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Primitive </a:t>
            </a:r>
            <a:r>
              <a:rPr lang="en-US" sz="3600" b="1" dirty="0">
                <a:solidFill>
                  <a:schemeClr val="tx2"/>
                </a:solidFill>
                <a:effectLst>
                  <a:outerShdw blurRad="38100" dist="38100" dir="2700000" algn="tl">
                    <a:srgbClr val="000000"/>
                  </a:outerShdw>
                </a:effectLst>
                <a:latin typeface="Arial Rounded MT Bold" pitchFamily="34" charset="0"/>
                <a:cs typeface="+mn-cs"/>
              </a:rPr>
              <a:t>Recursive</a:t>
            </a:r>
          </a:p>
        </p:txBody>
      </p:sp>
      <p:sp>
        <p:nvSpPr>
          <p:cNvPr id="1340419" name="Text Box 3"/>
          <p:cNvSpPr txBox="1">
            <a:spLocks noChangeArrowheads="1"/>
          </p:cNvSpPr>
          <p:nvPr/>
        </p:nvSpPr>
        <p:spPr bwMode="auto">
          <a:xfrm>
            <a:off x="228600" y="609600"/>
            <a:ext cx="8915400" cy="1373188"/>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f</a:t>
            </a:r>
            <a:r>
              <a:rPr lang="en-US" dirty="0">
                <a:effectLst>
                  <a:outerShdw blurRad="38100" dist="38100" dir="2700000" algn="tl">
                    <a:srgbClr val="000000"/>
                  </a:outerShdw>
                </a:effectLst>
                <a:cs typeface="+mn-cs"/>
              </a:rPr>
              <a:t> is defined from </a:t>
            </a:r>
            <a:r>
              <a:rPr lang="en-US" i="1" dirty="0">
                <a:solidFill>
                  <a:schemeClr val="accent2"/>
                </a:solidFill>
                <a:effectLst>
                  <a:outerShdw blurRad="38100" dist="38100" dir="2700000" algn="tl">
                    <a:srgbClr val="000000"/>
                  </a:outerShdw>
                </a:effectLst>
                <a:cs typeface="+mn-cs"/>
              </a:rPr>
              <a:t>g</a:t>
            </a:r>
            <a:r>
              <a:rPr lang="en-US" dirty="0">
                <a:effectLst>
                  <a:outerShdw blurRad="38100" dist="38100" dir="2700000" algn="tl">
                    <a:srgbClr val="000000"/>
                  </a:outerShdw>
                </a:effectLst>
                <a:cs typeface="+mn-cs"/>
              </a:rPr>
              <a:t> &amp;</a:t>
            </a:r>
            <a:r>
              <a:rPr lang="en-US" i="1" dirty="0">
                <a:solidFill>
                  <a:schemeClr val="accent2"/>
                </a:solidFill>
                <a:effectLst>
                  <a:outerShdw blurRad="38100" dist="38100" dir="2700000" algn="tl">
                    <a:srgbClr val="000000"/>
                  </a:outerShdw>
                </a:effectLst>
                <a:cs typeface="+mn-cs"/>
              </a:rPr>
              <a:t> h</a:t>
            </a:r>
            <a:r>
              <a:rPr lang="en-US" dirty="0">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by primitive </a:t>
            </a:r>
            <a:r>
              <a:rPr lang="en-US" dirty="0">
                <a:effectLst>
                  <a:outerShdw blurRad="38100" dist="38100" dir="2700000" algn="tl">
                    <a:srgbClr val="000000"/>
                  </a:outerShdw>
                </a:effectLst>
                <a:cs typeface="+mn-cs"/>
              </a:rPr>
              <a:t>recursion if</a:t>
            </a:r>
          </a:p>
          <a:p>
            <a:pPr eaLnBrk="0" hangingPunct="0">
              <a:buFontTx/>
              <a:buChar char="•"/>
              <a:defRPr/>
            </a:pPr>
            <a:r>
              <a:rPr lang="en-US" i="1" dirty="0">
                <a:solidFill>
                  <a:schemeClr val="accent2"/>
                </a:solidFill>
                <a:effectLst>
                  <a:outerShdw blurRad="38100" dist="38100" dir="2700000" algn="tl">
                    <a:srgbClr val="000000"/>
                  </a:outerShdw>
                </a:effectLst>
                <a:cs typeface="+mn-cs"/>
              </a:rPr>
              <a:t>f(</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 = h(x,y-1,f(x,y-1))</a:t>
            </a:r>
          </a:p>
          <a:p>
            <a:pPr eaLnBrk="0" hangingPunct="0">
              <a:buFontTx/>
              <a:buChar char="•"/>
              <a:defRPr/>
            </a:pPr>
            <a:r>
              <a:rPr lang="en-US" i="1" dirty="0">
                <a:solidFill>
                  <a:schemeClr val="accent2"/>
                </a:solidFill>
                <a:effectLst>
                  <a:outerShdw blurRad="38100" dist="38100" dir="2700000" algn="tl">
                    <a:srgbClr val="000000"/>
                  </a:outerShdw>
                </a:effectLst>
                <a:cs typeface="+mn-cs"/>
              </a:rPr>
              <a:t>f(x,0) = g(x)</a:t>
            </a:r>
          </a:p>
        </p:txBody>
      </p:sp>
      <p:sp>
        <p:nvSpPr>
          <p:cNvPr id="1340420" name="Text Box 4"/>
          <p:cNvSpPr txBox="1">
            <a:spLocks noChangeArrowheads="1"/>
          </p:cNvSpPr>
          <p:nvPr/>
        </p:nvSpPr>
        <p:spPr bwMode="auto">
          <a:xfrm>
            <a:off x="152400" y="2133600"/>
            <a:ext cx="8915400" cy="519113"/>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Examples:</a:t>
            </a:r>
            <a:endParaRPr lang="en-US" i="1">
              <a:solidFill>
                <a:schemeClr val="accent2"/>
              </a:solidFill>
              <a:effectLst>
                <a:outerShdw blurRad="38100" dist="38100" dir="2700000" algn="tl">
                  <a:srgbClr val="000000"/>
                </a:outerShdw>
              </a:effectLst>
              <a:cs typeface="+mn-cs"/>
            </a:endParaRPr>
          </a:p>
        </p:txBody>
      </p:sp>
      <p:sp>
        <p:nvSpPr>
          <p:cNvPr id="1340443" name="Text Box 27"/>
          <p:cNvSpPr txBox="1">
            <a:spLocks noChangeArrowheads="1"/>
          </p:cNvSpPr>
          <p:nvPr/>
        </p:nvSpPr>
        <p:spPr bwMode="auto">
          <a:xfrm>
            <a:off x="457200" y="3930650"/>
            <a:ext cx="8915400" cy="946150"/>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f(x,0) = g(x) = 0</a:t>
            </a:r>
            <a:r>
              <a:rPr lang="en-US">
                <a:effectLst>
                  <a:outerShdw blurRad="38100" dist="38100" dir="2700000" algn="tl">
                    <a:srgbClr val="000000"/>
                  </a:outerShdw>
                </a:effectLst>
                <a:cs typeface="+mn-cs"/>
              </a:rPr>
              <a:t> </a:t>
            </a:r>
          </a:p>
          <a:p>
            <a:pPr eaLnBrk="0" hangingPunct="0">
              <a:defRPr/>
            </a:pPr>
            <a:r>
              <a:rPr lang="en-US" i="1">
                <a:solidFill>
                  <a:schemeClr val="accent2"/>
                </a:solidFill>
                <a:effectLst>
                  <a:outerShdw blurRad="38100" dist="38100" dir="2700000" algn="tl">
                    <a:srgbClr val="000000"/>
                  </a:outerShdw>
                </a:effectLst>
                <a:cs typeface="+mn-cs"/>
              </a:rPr>
              <a:t>f(x,y) = h(x,y-1,f(x,y-1)) = 1</a:t>
            </a:r>
          </a:p>
        </p:txBody>
      </p:sp>
      <p:grpSp>
        <p:nvGrpSpPr>
          <p:cNvPr id="2" name="Group 29"/>
          <p:cNvGrpSpPr>
            <a:grpSpLocks/>
          </p:cNvGrpSpPr>
          <p:nvPr/>
        </p:nvGrpSpPr>
        <p:grpSpPr bwMode="auto">
          <a:xfrm>
            <a:off x="457200" y="2660650"/>
            <a:ext cx="8377238" cy="1041400"/>
            <a:chOff x="288" y="1676"/>
            <a:chExt cx="5277" cy="656"/>
          </a:xfrm>
        </p:grpSpPr>
        <p:sp>
          <p:nvSpPr>
            <p:cNvPr id="1340431" name="Text Box 15"/>
            <p:cNvSpPr txBox="1">
              <a:spLocks noChangeArrowheads="1"/>
            </p:cNvSpPr>
            <p:nvPr/>
          </p:nvSpPr>
          <p:spPr bwMode="auto">
            <a:xfrm>
              <a:off x="288" y="1880"/>
              <a:ext cx="1504" cy="327"/>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Truth(y</a:t>
              </a:r>
              <a:r>
                <a:rPr lang="en-US" i="1" dirty="0">
                  <a:solidFill>
                    <a:schemeClr val="accent2"/>
                  </a:solidFill>
                  <a:effectLst>
                    <a:outerShdw blurRad="38100" dist="38100" dir="2700000" algn="tl">
                      <a:srgbClr val="000000"/>
                    </a:outerShdw>
                  </a:effectLst>
                  <a:cs typeface="+mn-cs"/>
                </a:rPr>
                <a:t>) = </a:t>
              </a:r>
            </a:p>
          </p:txBody>
        </p:sp>
        <p:sp>
          <p:nvSpPr>
            <p:cNvPr id="1340432" name="Rectangle 16"/>
            <p:cNvSpPr>
              <a:spLocks noChangeArrowheads="1"/>
            </p:cNvSpPr>
            <p:nvPr/>
          </p:nvSpPr>
          <p:spPr bwMode="auto">
            <a:xfrm>
              <a:off x="1536" y="1736"/>
              <a:ext cx="1168" cy="596"/>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0  if  y=0</a:t>
              </a:r>
            </a:p>
            <a:p>
              <a:pPr eaLnBrk="0" hangingPunct="0">
                <a:defRPr/>
              </a:pPr>
              <a:r>
                <a:rPr lang="en-US" i="1">
                  <a:solidFill>
                    <a:schemeClr val="accent2"/>
                  </a:solidFill>
                  <a:effectLst>
                    <a:outerShdw blurRad="38100" dist="38100" dir="2700000" algn="tl">
                      <a:srgbClr val="000000"/>
                    </a:outerShdw>
                  </a:effectLst>
                  <a:cs typeface="+mn-cs"/>
                </a:rPr>
                <a:t>1 else</a:t>
              </a:r>
            </a:p>
          </p:txBody>
        </p:sp>
        <p:sp>
          <p:nvSpPr>
            <p:cNvPr id="1340433" name="AutoShape 17"/>
            <p:cNvSpPr>
              <a:spLocks/>
            </p:cNvSpPr>
            <p:nvPr/>
          </p:nvSpPr>
          <p:spPr bwMode="auto">
            <a:xfrm>
              <a:off x="1552" y="1736"/>
              <a:ext cx="80" cy="596"/>
            </a:xfrm>
            <a:prstGeom prst="leftBrace">
              <a:avLst>
                <a:gd name="adj1" fmla="val 62083"/>
                <a:gd name="adj2" fmla="val 50000"/>
              </a:avLst>
            </a:prstGeom>
            <a:noFill/>
            <a:ln w="38100" cap="sq">
              <a:solidFill>
                <a:schemeClr val="accent2"/>
              </a:solidFill>
              <a:round/>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40444" name="Text Box 28"/>
            <p:cNvSpPr txBox="1">
              <a:spLocks noChangeArrowheads="1"/>
            </p:cNvSpPr>
            <p:nvPr/>
          </p:nvSpPr>
          <p:spPr bwMode="auto">
            <a:xfrm>
              <a:off x="2994" y="1676"/>
              <a:ext cx="2571" cy="327"/>
            </a:xfrm>
            <a:prstGeom prst="rect">
              <a:avLst/>
            </a:prstGeom>
            <a:noFill/>
            <a:ln w="38100" cap="sq">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Here </a:t>
              </a:r>
              <a:r>
                <a:rPr lang="en-US">
                  <a:solidFill>
                    <a:schemeClr val="accent2"/>
                  </a:solidFill>
                  <a:effectLst>
                    <a:outerShdw blurRad="38100" dist="38100" dir="2700000" algn="tl">
                      <a:srgbClr val="000000"/>
                    </a:outerShdw>
                  </a:effectLst>
                  <a:cs typeface="+mn-cs"/>
                </a:rPr>
                <a:t>true</a:t>
              </a:r>
              <a:r>
                <a:rPr lang="en-US" dirty="0">
                  <a:solidFill>
                    <a:schemeClr val="accent2"/>
                  </a:solidFill>
                  <a:effectLst>
                    <a:outerShdw blurRad="38100" dist="38100" dir="2700000" algn="tl">
                      <a:srgbClr val="000000"/>
                    </a:outerShdw>
                  </a:effectLst>
                  <a:cs typeface="Times New Roman" pitchFamily="18" charset="0"/>
                </a:rPr>
                <a:t>≥</a:t>
              </a:r>
              <a:r>
                <a:rPr lang="en-US" dirty="0">
                  <a:solidFill>
                    <a:schemeClr val="accent2"/>
                  </a:solidFill>
                  <a:effectLst>
                    <a:outerShdw blurRad="38100" dist="38100" dir="2700000" algn="tl">
                      <a:srgbClr val="000000"/>
                    </a:outerShdw>
                  </a:effectLst>
                  <a:cs typeface="+mn-cs"/>
                </a:rPr>
                <a:t>1</a:t>
              </a:r>
              <a:r>
                <a:rPr lang="en-US" dirty="0">
                  <a:effectLst>
                    <a:outerShdw blurRad="38100" dist="38100" dir="2700000" algn="tl">
                      <a:srgbClr val="000000"/>
                    </a:outerShdw>
                  </a:effectLst>
                  <a:cs typeface="+mn-cs"/>
                </a:rPr>
                <a:t> and </a:t>
              </a:r>
              <a:r>
                <a:rPr lang="en-US" dirty="0">
                  <a:solidFill>
                    <a:schemeClr val="accent2"/>
                  </a:solidFill>
                  <a:effectLst>
                    <a:outerShdw blurRad="38100" dist="38100" dir="2700000" algn="tl">
                      <a:srgbClr val="000000"/>
                    </a:outerShdw>
                  </a:effectLst>
                  <a:cs typeface="+mn-cs"/>
                </a:rPr>
                <a:t>false=0</a:t>
              </a:r>
              <a:r>
                <a:rPr lang="en-US" dirty="0">
                  <a:effectLst>
                    <a:outerShdw blurRad="38100" dist="38100" dir="2700000" algn="tl">
                      <a:srgbClr val="000000"/>
                    </a:outerShdw>
                  </a:effectLst>
                  <a:cs typeface="+mn-cs"/>
                </a:rPr>
                <a:t>.</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340443"/>
                                        </p:tgtEl>
                                        <p:attrNameLst>
                                          <p:attrName>style.visibility</p:attrName>
                                        </p:attrNameLst>
                                      </p:cBhvr>
                                      <p:to>
                                        <p:strVal val="visible"/>
                                      </p:to>
                                    </p:set>
                                    <p:anim calcmode="lin" valueType="num">
                                      <p:cBhvr additive="base">
                                        <p:cTn id="13" dur="500" fill="hold"/>
                                        <p:tgtEl>
                                          <p:spTgt spid="1340443"/>
                                        </p:tgtEl>
                                        <p:attrNameLst>
                                          <p:attrName>ppt_x</p:attrName>
                                        </p:attrNameLst>
                                      </p:cBhvr>
                                      <p:tavLst>
                                        <p:tav tm="0">
                                          <p:val>
                                            <p:strVal val="#ppt_x"/>
                                          </p:val>
                                        </p:tav>
                                        <p:tav tm="100000">
                                          <p:val>
                                            <p:strVal val="#ppt_x"/>
                                          </p:val>
                                        </p:tav>
                                      </p:tavLst>
                                    </p:anim>
                                    <p:anim calcmode="lin" valueType="num">
                                      <p:cBhvr additive="base">
                                        <p:cTn id="14" dur="500" fill="hold"/>
                                        <p:tgtEl>
                                          <p:spTgt spid="134044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0443"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42"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Primitive </a:t>
            </a:r>
            <a:r>
              <a:rPr lang="en-US" sz="3600" b="1" dirty="0">
                <a:solidFill>
                  <a:schemeClr val="tx2"/>
                </a:solidFill>
                <a:effectLst>
                  <a:outerShdw blurRad="38100" dist="38100" dir="2700000" algn="tl">
                    <a:srgbClr val="000000"/>
                  </a:outerShdw>
                </a:effectLst>
                <a:latin typeface="Arial Rounded MT Bold" pitchFamily="34" charset="0"/>
                <a:cs typeface="+mn-cs"/>
              </a:rPr>
              <a:t>Recursive</a:t>
            </a:r>
          </a:p>
        </p:txBody>
      </p:sp>
      <p:sp>
        <p:nvSpPr>
          <p:cNvPr id="1341443" name="Text Box 3"/>
          <p:cNvSpPr txBox="1">
            <a:spLocks noChangeArrowheads="1"/>
          </p:cNvSpPr>
          <p:nvPr/>
        </p:nvSpPr>
        <p:spPr bwMode="auto">
          <a:xfrm>
            <a:off x="228600" y="609600"/>
            <a:ext cx="8915400" cy="1373188"/>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f</a:t>
            </a:r>
            <a:r>
              <a:rPr lang="en-US" dirty="0">
                <a:effectLst>
                  <a:outerShdw blurRad="38100" dist="38100" dir="2700000" algn="tl">
                    <a:srgbClr val="000000"/>
                  </a:outerShdw>
                </a:effectLst>
                <a:cs typeface="+mn-cs"/>
              </a:rPr>
              <a:t> is defined from </a:t>
            </a:r>
            <a:r>
              <a:rPr lang="en-US" i="1" dirty="0">
                <a:solidFill>
                  <a:schemeClr val="accent2"/>
                </a:solidFill>
                <a:effectLst>
                  <a:outerShdw blurRad="38100" dist="38100" dir="2700000" algn="tl">
                    <a:srgbClr val="000000"/>
                  </a:outerShdw>
                </a:effectLst>
                <a:cs typeface="+mn-cs"/>
              </a:rPr>
              <a:t>g</a:t>
            </a:r>
            <a:r>
              <a:rPr lang="en-US" dirty="0">
                <a:effectLst>
                  <a:outerShdw blurRad="38100" dist="38100" dir="2700000" algn="tl">
                    <a:srgbClr val="000000"/>
                  </a:outerShdw>
                </a:effectLst>
                <a:cs typeface="+mn-cs"/>
              </a:rPr>
              <a:t> &amp;</a:t>
            </a:r>
            <a:r>
              <a:rPr lang="en-US" i="1" dirty="0">
                <a:solidFill>
                  <a:schemeClr val="accent2"/>
                </a:solidFill>
                <a:effectLst>
                  <a:outerShdw blurRad="38100" dist="38100" dir="2700000" algn="tl">
                    <a:srgbClr val="000000"/>
                  </a:outerShdw>
                </a:effectLst>
                <a:cs typeface="+mn-cs"/>
              </a:rPr>
              <a:t> h</a:t>
            </a:r>
            <a:r>
              <a:rPr lang="en-US" dirty="0">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by primitive </a:t>
            </a:r>
            <a:r>
              <a:rPr lang="en-US" dirty="0">
                <a:effectLst>
                  <a:outerShdw blurRad="38100" dist="38100" dir="2700000" algn="tl">
                    <a:srgbClr val="000000"/>
                  </a:outerShdw>
                </a:effectLst>
                <a:cs typeface="+mn-cs"/>
              </a:rPr>
              <a:t>recursion if</a:t>
            </a:r>
          </a:p>
          <a:p>
            <a:pPr eaLnBrk="0" hangingPunct="0">
              <a:buFontTx/>
              <a:buChar char="•"/>
              <a:defRPr/>
            </a:pPr>
            <a:r>
              <a:rPr lang="en-US" i="1" dirty="0">
                <a:solidFill>
                  <a:schemeClr val="accent2"/>
                </a:solidFill>
                <a:effectLst>
                  <a:outerShdw blurRad="38100" dist="38100" dir="2700000" algn="tl">
                    <a:srgbClr val="000000"/>
                  </a:outerShdw>
                </a:effectLst>
                <a:cs typeface="+mn-cs"/>
              </a:rPr>
              <a:t>f(</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 = h(x,y-1,f(x,y-1))</a:t>
            </a:r>
          </a:p>
          <a:p>
            <a:pPr eaLnBrk="0" hangingPunct="0">
              <a:buFontTx/>
              <a:buChar char="•"/>
              <a:defRPr/>
            </a:pPr>
            <a:r>
              <a:rPr lang="en-US" i="1" dirty="0">
                <a:solidFill>
                  <a:schemeClr val="accent2"/>
                </a:solidFill>
                <a:effectLst>
                  <a:outerShdw blurRad="38100" dist="38100" dir="2700000" algn="tl">
                    <a:srgbClr val="000000"/>
                  </a:outerShdw>
                </a:effectLst>
                <a:cs typeface="+mn-cs"/>
              </a:rPr>
              <a:t>f(x,0) = g(x)</a:t>
            </a:r>
          </a:p>
        </p:txBody>
      </p:sp>
      <p:sp>
        <p:nvSpPr>
          <p:cNvPr id="1341444" name="Text Box 4"/>
          <p:cNvSpPr txBox="1">
            <a:spLocks noChangeArrowheads="1"/>
          </p:cNvSpPr>
          <p:nvPr/>
        </p:nvSpPr>
        <p:spPr bwMode="auto">
          <a:xfrm>
            <a:off x="152400" y="2133600"/>
            <a:ext cx="8915400" cy="519113"/>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Examples:</a:t>
            </a:r>
            <a:endParaRPr lang="en-US" i="1">
              <a:solidFill>
                <a:schemeClr val="accent2"/>
              </a:solidFill>
              <a:effectLst>
                <a:outerShdw blurRad="38100" dist="38100" dir="2700000" algn="tl">
                  <a:srgbClr val="000000"/>
                </a:outerShdw>
              </a:effectLst>
              <a:cs typeface="+mn-cs"/>
            </a:endParaRPr>
          </a:p>
        </p:txBody>
      </p:sp>
      <p:sp>
        <p:nvSpPr>
          <p:cNvPr id="1341446" name="Text Box 6"/>
          <p:cNvSpPr txBox="1">
            <a:spLocks noChangeArrowheads="1"/>
          </p:cNvSpPr>
          <p:nvPr/>
        </p:nvSpPr>
        <p:spPr bwMode="auto">
          <a:xfrm>
            <a:off x="457200" y="2984500"/>
            <a:ext cx="2387600" cy="519113"/>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Truth(y</a:t>
            </a:r>
            <a:r>
              <a:rPr lang="en-US" i="1" dirty="0">
                <a:solidFill>
                  <a:schemeClr val="accent2"/>
                </a:solidFill>
                <a:effectLst>
                  <a:outerShdw blurRad="38100" dist="38100" dir="2700000" algn="tl">
                    <a:srgbClr val="000000"/>
                  </a:outerShdw>
                </a:effectLst>
                <a:cs typeface="+mn-cs"/>
              </a:rPr>
              <a:t>) = </a:t>
            </a:r>
          </a:p>
        </p:txBody>
      </p:sp>
      <p:sp>
        <p:nvSpPr>
          <p:cNvPr id="1341447" name="Rectangle 7"/>
          <p:cNvSpPr>
            <a:spLocks noChangeArrowheads="1"/>
          </p:cNvSpPr>
          <p:nvPr/>
        </p:nvSpPr>
        <p:spPr bwMode="auto">
          <a:xfrm>
            <a:off x="2438400" y="2755900"/>
            <a:ext cx="1854200" cy="946150"/>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0  if  y=0</a:t>
            </a:r>
          </a:p>
          <a:p>
            <a:pPr eaLnBrk="0" hangingPunct="0">
              <a:defRPr/>
            </a:pPr>
            <a:r>
              <a:rPr lang="en-US" i="1">
                <a:solidFill>
                  <a:schemeClr val="accent2"/>
                </a:solidFill>
                <a:effectLst>
                  <a:outerShdw blurRad="38100" dist="38100" dir="2700000" algn="tl">
                    <a:srgbClr val="000000"/>
                  </a:outerShdw>
                </a:effectLst>
                <a:cs typeface="+mn-cs"/>
              </a:rPr>
              <a:t>1 else</a:t>
            </a:r>
          </a:p>
        </p:txBody>
      </p:sp>
      <p:sp>
        <p:nvSpPr>
          <p:cNvPr id="1341448" name="AutoShape 8"/>
          <p:cNvSpPr>
            <a:spLocks/>
          </p:cNvSpPr>
          <p:nvPr/>
        </p:nvSpPr>
        <p:spPr bwMode="auto">
          <a:xfrm>
            <a:off x="2463800" y="2755900"/>
            <a:ext cx="127000" cy="946150"/>
          </a:xfrm>
          <a:prstGeom prst="leftBrace">
            <a:avLst>
              <a:gd name="adj1" fmla="val 62083"/>
              <a:gd name="adj2" fmla="val 50000"/>
            </a:avLst>
          </a:prstGeom>
          <a:noFill/>
          <a:ln w="38100" cap="sq">
            <a:solidFill>
              <a:schemeClr val="accent2"/>
            </a:solidFill>
            <a:round/>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41449" name="Text Box 9"/>
          <p:cNvSpPr txBox="1">
            <a:spLocks noChangeArrowheads="1"/>
          </p:cNvSpPr>
          <p:nvPr/>
        </p:nvSpPr>
        <p:spPr bwMode="auto">
          <a:xfrm>
            <a:off x="4752975" y="2660650"/>
            <a:ext cx="4081463" cy="519113"/>
          </a:xfrm>
          <a:prstGeom prst="rect">
            <a:avLst/>
          </a:prstGeom>
          <a:noFill/>
          <a:ln w="38100" cap="sq">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Here </a:t>
            </a:r>
            <a:r>
              <a:rPr lang="en-US">
                <a:solidFill>
                  <a:schemeClr val="accent2"/>
                </a:solidFill>
                <a:effectLst>
                  <a:outerShdw blurRad="38100" dist="38100" dir="2700000" algn="tl">
                    <a:srgbClr val="000000"/>
                  </a:outerShdw>
                </a:effectLst>
                <a:cs typeface="+mn-cs"/>
              </a:rPr>
              <a:t>true</a:t>
            </a:r>
            <a:r>
              <a:rPr lang="en-US" dirty="0">
                <a:solidFill>
                  <a:schemeClr val="accent2"/>
                </a:solidFill>
                <a:effectLst>
                  <a:outerShdw blurRad="38100" dist="38100" dir="2700000" algn="tl">
                    <a:srgbClr val="000000"/>
                  </a:outerShdw>
                </a:effectLst>
                <a:cs typeface="Times New Roman" pitchFamily="18" charset="0"/>
              </a:rPr>
              <a:t>≥</a:t>
            </a:r>
            <a:r>
              <a:rPr lang="en-US" dirty="0">
                <a:solidFill>
                  <a:schemeClr val="accent2"/>
                </a:solidFill>
                <a:effectLst>
                  <a:outerShdw blurRad="38100" dist="38100" dir="2700000" algn="tl">
                    <a:srgbClr val="000000"/>
                  </a:outerShdw>
                </a:effectLst>
                <a:cs typeface="+mn-cs"/>
              </a:rPr>
              <a:t>1</a:t>
            </a:r>
            <a:r>
              <a:rPr lang="en-US" dirty="0">
                <a:effectLst>
                  <a:outerShdw blurRad="38100" dist="38100" dir="2700000" algn="tl">
                    <a:srgbClr val="000000"/>
                  </a:outerShdw>
                </a:effectLst>
                <a:cs typeface="+mn-cs"/>
              </a:rPr>
              <a:t> and </a:t>
            </a:r>
            <a:r>
              <a:rPr lang="en-US" dirty="0">
                <a:solidFill>
                  <a:schemeClr val="accent2"/>
                </a:solidFill>
                <a:effectLst>
                  <a:outerShdw blurRad="38100" dist="38100" dir="2700000" algn="tl">
                    <a:srgbClr val="000000"/>
                  </a:outerShdw>
                </a:effectLst>
                <a:cs typeface="+mn-cs"/>
              </a:rPr>
              <a:t>false=0</a:t>
            </a:r>
            <a:r>
              <a:rPr lang="en-US" dirty="0">
                <a:effectLst>
                  <a:outerShdw blurRad="38100" dist="38100" dir="2700000" algn="tl">
                    <a:srgbClr val="000000"/>
                  </a:outerShdw>
                </a:effectLst>
                <a:cs typeface="+mn-cs"/>
              </a:rPr>
              <a:t>.</a:t>
            </a:r>
          </a:p>
        </p:txBody>
      </p:sp>
      <p:sp>
        <p:nvSpPr>
          <p:cNvPr id="1341450" name="Text Box 10"/>
          <p:cNvSpPr txBox="1">
            <a:spLocks noChangeArrowheads="1"/>
          </p:cNvSpPr>
          <p:nvPr/>
        </p:nvSpPr>
        <p:spPr bwMode="auto">
          <a:xfrm>
            <a:off x="457200" y="3930650"/>
            <a:ext cx="2133600" cy="519113"/>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Neg(R) = </a:t>
            </a:r>
          </a:p>
        </p:txBody>
      </p:sp>
      <p:sp>
        <p:nvSpPr>
          <p:cNvPr id="1341451" name="Text Box 11"/>
          <p:cNvSpPr txBox="1">
            <a:spLocks noChangeArrowheads="1"/>
          </p:cNvSpPr>
          <p:nvPr/>
        </p:nvSpPr>
        <p:spPr bwMode="auto">
          <a:xfrm>
            <a:off x="1981200" y="3911600"/>
            <a:ext cx="2133600" cy="519113"/>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1-Truth(R</a:t>
            </a:r>
            <a:r>
              <a:rPr lang="en-US" i="1" dirty="0">
                <a:solidFill>
                  <a:schemeClr val="accent2"/>
                </a:solidFill>
                <a:effectLst>
                  <a:outerShdw blurRad="38100" dist="38100" dir="2700000" algn="tl">
                    <a:srgbClr val="000000"/>
                  </a:outerShdw>
                </a:effectLst>
                <a:cs typeface="+mn-cs"/>
              </a:rPr>
              <a:t>)</a:t>
            </a:r>
          </a:p>
        </p:txBody>
      </p:sp>
      <p:sp>
        <p:nvSpPr>
          <p:cNvPr id="1341452" name="Text Box 12"/>
          <p:cNvSpPr txBox="1">
            <a:spLocks noChangeArrowheads="1"/>
          </p:cNvSpPr>
          <p:nvPr/>
        </p:nvSpPr>
        <p:spPr bwMode="auto">
          <a:xfrm>
            <a:off x="436563" y="4510088"/>
            <a:ext cx="2611437" cy="519112"/>
          </a:xfrm>
          <a:prstGeom prst="rect">
            <a:avLst/>
          </a:prstGeom>
          <a:noFill/>
          <a:ln w="38100" cap="sq">
            <a:noFill/>
            <a:miter lim="800000"/>
            <a:headEnd/>
            <a:tailEnd/>
          </a:ln>
          <a:effectLst/>
        </p:spPr>
        <p:txBody>
          <a:bodyPr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a:t>
            </a:r>
            <a:r>
              <a:rPr lang="en-US" i="1">
                <a:solidFill>
                  <a:schemeClr val="accent2"/>
                </a:solidFill>
                <a:effectLst>
                  <a:outerShdw blurRad="38100" dist="38100" dir="2700000" algn="tl">
                    <a:srgbClr val="000000"/>
                  </a:outerShdw>
                </a:effectLst>
                <a:cs typeface="+mn-cs"/>
              </a:rPr>
              <a:t>R </a:t>
            </a:r>
            <a:r>
              <a:rPr lang="en-US">
                <a:solidFill>
                  <a:schemeClr val="accent2"/>
                </a:solidFill>
                <a:effectLst>
                  <a:outerShdw blurRad="38100" dist="38100" dir="2700000" algn="tl">
                    <a:srgbClr val="000000"/>
                  </a:outerShdw>
                </a:effectLst>
                <a:cs typeface="+mn-cs"/>
              </a:rPr>
              <a:t>and</a:t>
            </a:r>
            <a:r>
              <a:rPr lang="en-US" i="1">
                <a:solidFill>
                  <a:schemeClr val="accent2"/>
                </a:solidFill>
                <a:effectLst>
                  <a:outerShdw blurRad="38100" dist="38100" dir="2700000" algn="tl">
                    <a:srgbClr val="000000"/>
                  </a:outerShdw>
                </a:effectLst>
                <a:cs typeface="+mn-cs"/>
              </a:rPr>
              <a:t> S</a:t>
            </a:r>
            <a:r>
              <a:rPr lang="en-US">
                <a:solidFill>
                  <a:schemeClr val="accent2"/>
                </a:solidFill>
                <a:effectLst>
                  <a:outerShdw blurRad="38100" dist="38100" dir="2700000" algn="tl">
                    <a:srgbClr val="000000"/>
                  </a:outerShdw>
                </a:effectLst>
                <a:cs typeface="+mn-cs"/>
              </a:rPr>
              <a:t>)</a:t>
            </a:r>
            <a:r>
              <a:rPr lang="en-US" i="1">
                <a:solidFill>
                  <a:schemeClr val="accent2"/>
                </a:solidFill>
                <a:effectLst>
                  <a:outerShdw blurRad="38100" dist="38100" dir="2700000" algn="tl">
                    <a:srgbClr val="000000"/>
                  </a:outerShdw>
                </a:effectLst>
                <a:cs typeface="+mn-cs"/>
              </a:rPr>
              <a:t> = </a:t>
            </a:r>
          </a:p>
        </p:txBody>
      </p:sp>
      <p:sp>
        <p:nvSpPr>
          <p:cNvPr id="1341453" name="Text Box 13"/>
          <p:cNvSpPr txBox="1">
            <a:spLocks noChangeArrowheads="1"/>
          </p:cNvSpPr>
          <p:nvPr/>
        </p:nvSpPr>
        <p:spPr bwMode="auto">
          <a:xfrm>
            <a:off x="2362200" y="4491038"/>
            <a:ext cx="2133600" cy="519112"/>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min(R,</a:t>
            </a:r>
            <a:r>
              <a:rPr lang="en-US" i="1">
                <a:solidFill>
                  <a:schemeClr val="accent2"/>
                </a:solidFill>
                <a:effectLst>
                  <a:outerShdw blurRad="38100" dist="38100" dir="2700000" algn="tl">
                    <a:srgbClr val="000000"/>
                  </a:outerShdw>
                </a:effectLst>
                <a:cs typeface="Times New Roman" pitchFamily="18" charset="0"/>
              </a:rPr>
              <a:t>S)</a:t>
            </a:r>
          </a:p>
        </p:txBody>
      </p:sp>
      <p:sp>
        <p:nvSpPr>
          <p:cNvPr id="1341454" name="Text Box 14"/>
          <p:cNvSpPr txBox="1">
            <a:spLocks noChangeArrowheads="1"/>
          </p:cNvSpPr>
          <p:nvPr/>
        </p:nvSpPr>
        <p:spPr bwMode="auto">
          <a:xfrm>
            <a:off x="436563" y="5048250"/>
            <a:ext cx="2840037" cy="519113"/>
          </a:xfrm>
          <a:prstGeom prst="rect">
            <a:avLst/>
          </a:prstGeom>
          <a:noFill/>
          <a:ln w="38100" cap="sq">
            <a:noFill/>
            <a:miter lim="800000"/>
            <a:headEnd/>
            <a:tailEnd/>
          </a:ln>
          <a:effectLst/>
        </p:spPr>
        <p:txBody>
          <a:bodyPr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a:t>
            </a:r>
            <a:r>
              <a:rPr lang="en-US" i="1">
                <a:solidFill>
                  <a:schemeClr val="accent2"/>
                </a:solidFill>
                <a:effectLst>
                  <a:outerShdw blurRad="38100" dist="38100" dir="2700000" algn="tl">
                    <a:srgbClr val="000000"/>
                  </a:outerShdw>
                </a:effectLst>
                <a:cs typeface="+mn-cs"/>
              </a:rPr>
              <a:t>R </a:t>
            </a:r>
            <a:r>
              <a:rPr lang="en-US">
                <a:solidFill>
                  <a:schemeClr val="accent2"/>
                </a:solidFill>
                <a:effectLst>
                  <a:outerShdw blurRad="38100" dist="38100" dir="2700000" algn="tl">
                    <a:srgbClr val="000000"/>
                  </a:outerShdw>
                </a:effectLst>
                <a:cs typeface="+mn-cs"/>
              </a:rPr>
              <a:t>or</a:t>
            </a:r>
            <a:r>
              <a:rPr lang="en-US" i="1">
                <a:solidFill>
                  <a:schemeClr val="accent2"/>
                </a:solidFill>
                <a:effectLst>
                  <a:outerShdw blurRad="38100" dist="38100" dir="2700000" algn="tl">
                    <a:srgbClr val="000000"/>
                  </a:outerShdw>
                </a:effectLst>
                <a:cs typeface="+mn-cs"/>
              </a:rPr>
              <a:t> S</a:t>
            </a:r>
            <a:r>
              <a:rPr lang="en-US">
                <a:solidFill>
                  <a:schemeClr val="accent2"/>
                </a:solidFill>
                <a:effectLst>
                  <a:outerShdw blurRad="38100" dist="38100" dir="2700000" algn="tl">
                    <a:srgbClr val="000000"/>
                  </a:outerShdw>
                </a:effectLst>
                <a:cs typeface="+mn-cs"/>
              </a:rPr>
              <a:t>)  </a:t>
            </a:r>
            <a:r>
              <a:rPr lang="en-US" i="1">
                <a:solidFill>
                  <a:schemeClr val="accent2"/>
                </a:solidFill>
                <a:effectLst>
                  <a:outerShdw blurRad="38100" dist="38100" dir="2700000" algn="tl">
                    <a:srgbClr val="000000"/>
                  </a:outerShdw>
                </a:effectLst>
                <a:cs typeface="+mn-cs"/>
              </a:rPr>
              <a:t> = </a:t>
            </a:r>
          </a:p>
        </p:txBody>
      </p:sp>
      <p:sp>
        <p:nvSpPr>
          <p:cNvPr id="1341455" name="Text Box 15"/>
          <p:cNvSpPr txBox="1">
            <a:spLocks noChangeArrowheads="1"/>
          </p:cNvSpPr>
          <p:nvPr/>
        </p:nvSpPr>
        <p:spPr bwMode="auto">
          <a:xfrm>
            <a:off x="2362200" y="5029200"/>
            <a:ext cx="2133600" cy="519113"/>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max(R</a:t>
            </a:r>
            <a:r>
              <a:rPr lang="en-US" i="1">
                <a:solidFill>
                  <a:schemeClr val="accent2"/>
                </a:solidFill>
                <a:effectLst>
                  <a:outerShdw blurRad="38100" dist="38100" dir="2700000" algn="tl">
                    <a:srgbClr val="000000"/>
                  </a:outerShdw>
                </a:effectLst>
                <a:cs typeface="Times New Roman" pitchFamily="18" charset="0"/>
              </a:rPr>
              <a:t>,S)</a:t>
            </a:r>
          </a:p>
        </p:txBody>
      </p:sp>
      <p:sp>
        <p:nvSpPr>
          <p:cNvPr id="1341456" name="Text Box 16"/>
          <p:cNvSpPr txBox="1">
            <a:spLocks noChangeArrowheads="1"/>
          </p:cNvSpPr>
          <p:nvPr/>
        </p:nvSpPr>
        <p:spPr bwMode="auto">
          <a:xfrm>
            <a:off x="436563" y="5576888"/>
            <a:ext cx="2408237" cy="519112"/>
          </a:xfrm>
          <a:prstGeom prst="rect">
            <a:avLst/>
          </a:prstGeom>
          <a:noFill/>
          <a:ln w="38100" cap="sq">
            <a:noFill/>
            <a:miter lim="800000"/>
            <a:headEnd/>
            <a:tailEnd/>
          </a:ln>
          <a:effectLst/>
        </p:spPr>
        <p:txBody>
          <a:bodyPr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a:t>
            </a:r>
            <a:r>
              <a:rPr lang="en-US" i="1">
                <a:solidFill>
                  <a:schemeClr val="accent2"/>
                </a:solidFill>
                <a:effectLst>
                  <a:outerShdw blurRad="38100" dist="38100" dir="2700000" algn="tl">
                    <a:srgbClr val="000000"/>
                  </a:outerShdw>
                </a:effectLst>
                <a:cs typeface="+mn-cs"/>
              </a:rPr>
              <a:t>x&gt;y</a:t>
            </a:r>
            <a:r>
              <a:rPr lang="en-US">
                <a:solidFill>
                  <a:schemeClr val="accent2"/>
                </a:solidFill>
                <a:effectLst>
                  <a:outerShdw blurRad="38100" dist="38100" dir="2700000" algn="tl">
                    <a:srgbClr val="000000"/>
                  </a:outerShdw>
                </a:effectLst>
                <a:cs typeface="+mn-cs"/>
              </a:rPr>
              <a:t>)</a:t>
            </a:r>
            <a:r>
              <a:rPr lang="en-US" i="1">
                <a:solidFill>
                  <a:schemeClr val="accent2"/>
                </a:solidFill>
                <a:effectLst>
                  <a:outerShdw blurRad="38100" dist="38100" dir="2700000" algn="tl">
                    <a:srgbClr val="000000"/>
                  </a:outerShdw>
                </a:effectLst>
                <a:cs typeface="+mn-cs"/>
              </a:rPr>
              <a:t>       = </a:t>
            </a:r>
          </a:p>
        </p:txBody>
      </p:sp>
      <p:sp>
        <p:nvSpPr>
          <p:cNvPr id="1341457" name="Text Box 17"/>
          <p:cNvSpPr txBox="1">
            <a:spLocks noChangeArrowheads="1"/>
          </p:cNvSpPr>
          <p:nvPr/>
        </p:nvSpPr>
        <p:spPr bwMode="auto">
          <a:xfrm>
            <a:off x="2362200" y="5557838"/>
            <a:ext cx="2133600" cy="519112"/>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effectLst>
                  <a:outerShdw blurRad="38100" dist="38100" dir="2700000" algn="tl">
                    <a:srgbClr val="000000"/>
                  </a:outerShdw>
                </a:effectLst>
                <a:cs typeface="Times New Roman" pitchFamily="18" charset="0"/>
              </a:rPr>
              <a:t>x-y</a:t>
            </a:r>
          </a:p>
        </p:txBody>
      </p:sp>
      <p:sp>
        <p:nvSpPr>
          <p:cNvPr id="1341458" name="Text Box 18"/>
          <p:cNvSpPr txBox="1">
            <a:spLocks noChangeArrowheads="1"/>
          </p:cNvSpPr>
          <p:nvPr/>
        </p:nvSpPr>
        <p:spPr bwMode="auto">
          <a:xfrm>
            <a:off x="436563" y="6034088"/>
            <a:ext cx="2408237" cy="519112"/>
          </a:xfrm>
          <a:prstGeom prst="rect">
            <a:avLst/>
          </a:prstGeom>
          <a:noFill/>
          <a:ln w="38100" cap="sq">
            <a:noFill/>
            <a:miter lim="800000"/>
            <a:headEnd/>
            <a:tailEnd/>
          </a:ln>
          <a:effectLst/>
        </p:spPr>
        <p:txBody>
          <a:bodyPr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a:t>
            </a:r>
            <a:r>
              <a:rPr lang="en-US" i="1">
                <a:solidFill>
                  <a:schemeClr val="accent2"/>
                </a:solidFill>
                <a:effectLst>
                  <a:outerShdw blurRad="38100" dist="38100" dir="2700000" algn="tl">
                    <a:srgbClr val="000000"/>
                  </a:outerShdw>
                </a:effectLst>
                <a:cs typeface="+mn-cs"/>
              </a:rPr>
              <a:t>x</a:t>
            </a:r>
            <a:r>
              <a:rPr lang="en-US" i="1">
                <a:solidFill>
                  <a:schemeClr val="accent2"/>
                </a:solidFill>
                <a:effectLst>
                  <a:outerShdw blurRad="38100" dist="38100" dir="2700000" algn="tl">
                    <a:srgbClr val="000000"/>
                  </a:outerShdw>
                </a:effectLst>
                <a:cs typeface="Times New Roman" pitchFamily="18" charset="0"/>
              </a:rPr>
              <a:t>=</a:t>
            </a:r>
            <a:r>
              <a:rPr lang="en-US" i="1">
                <a:solidFill>
                  <a:schemeClr val="accent2"/>
                </a:solidFill>
                <a:effectLst>
                  <a:outerShdw blurRad="38100" dist="38100" dir="2700000" algn="tl">
                    <a:srgbClr val="000000"/>
                  </a:outerShdw>
                </a:effectLst>
                <a:cs typeface="+mn-cs"/>
              </a:rPr>
              <a:t>y</a:t>
            </a:r>
            <a:r>
              <a:rPr lang="en-US">
                <a:solidFill>
                  <a:schemeClr val="accent2"/>
                </a:solidFill>
                <a:effectLst>
                  <a:outerShdw blurRad="38100" dist="38100" dir="2700000" algn="tl">
                    <a:srgbClr val="000000"/>
                  </a:outerShdw>
                </a:effectLst>
                <a:cs typeface="+mn-cs"/>
              </a:rPr>
              <a:t>)</a:t>
            </a:r>
            <a:r>
              <a:rPr lang="en-US" i="1">
                <a:solidFill>
                  <a:schemeClr val="accent2"/>
                </a:solidFill>
                <a:effectLst>
                  <a:outerShdw blurRad="38100" dist="38100" dir="2700000" algn="tl">
                    <a:srgbClr val="000000"/>
                  </a:outerShdw>
                </a:effectLst>
                <a:cs typeface="+mn-cs"/>
              </a:rPr>
              <a:t>       = </a:t>
            </a:r>
          </a:p>
        </p:txBody>
      </p:sp>
      <p:sp>
        <p:nvSpPr>
          <p:cNvPr id="1341460" name="Text Box 20"/>
          <p:cNvSpPr txBox="1">
            <a:spLocks noChangeArrowheads="1"/>
          </p:cNvSpPr>
          <p:nvPr/>
        </p:nvSpPr>
        <p:spPr bwMode="auto">
          <a:xfrm>
            <a:off x="2239963" y="6034088"/>
            <a:ext cx="4389437" cy="519112"/>
          </a:xfrm>
          <a:prstGeom prst="rect">
            <a:avLst/>
          </a:prstGeom>
          <a:noFill/>
          <a:ln w="38100" cap="sq">
            <a:noFill/>
            <a:miter lim="800000"/>
            <a:headEnd/>
            <a:tailEnd/>
          </a:ln>
          <a:effectLst/>
        </p:spPr>
        <p:txBody>
          <a:bodyPr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Neg(</a:t>
            </a:r>
            <a:r>
              <a:rPr lang="en-US" i="1">
                <a:solidFill>
                  <a:schemeClr val="accent2"/>
                </a:solidFill>
                <a:effectLst>
                  <a:outerShdw blurRad="38100" dist="38100" dir="2700000" algn="tl">
                    <a:srgbClr val="000000"/>
                  </a:outerShdw>
                </a:effectLst>
                <a:cs typeface="+mn-cs"/>
              </a:rPr>
              <a:t>x</a:t>
            </a:r>
            <a:r>
              <a:rPr lang="en-US" i="1">
                <a:solidFill>
                  <a:schemeClr val="accent2"/>
                </a:solidFill>
                <a:effectLst>
                  <a:outerShdw blurRad="38100" dist="38100" dir="2700000" algn="tl">
                    <a:srgbClr val="000000"/>
                  </a:outerShdw>
                </a:effectLst>
                <a:cs typeface="Times New Roman" pitchFamily="18" charset="0"/>
              </a:rPr>
              <a:t>&gt;</a:t>
            </a:r>
            <a:r>
              <a:rPr lang="en-US" i="1">
                <a:solidFill>
                  <a:schemeClr val="accent2"/>
                </a:solidFill>
                <a:effectLst>
                  <a:outerShdw blurRad="38100" dist="38100" dir="2700000" algn="tl">
                    <a:srgbClr val="000000"/>
                  </a:outerShdw>
                </a:effectLst>
                <a:cs typeface="+mn-cs"/>
              </a:rPr>
              <a:t>y</a:t>
            </a:r>
            <a:r>
              <a:rPr lang="en-US">
                <a:solidFill>
                  <a:schemeClr val="accent2"/>
                </a:solidFill>
                <a:effectLst>
                  <a:outerShdw blurRad="38100" dist="38100" dir="2700000" algn="tl">
                    <a:srgbClr val="000000"/>
                  </a:outerShdw>
                </a:effectLst>
                <a:cs typeface="+mn-cs"/>
              </a:rPr>
              <a:t>)</a:t>
            </a:r>
            <a:r>
              <a:rPr lang="en-US" i="1">
                <a:solidFill>
                  <a:schemeClr val="accent2"/>
                </a:solidFill>
                <a:effectLst>
                  <a:outerShdw blurRad="38100" dist="38100" dir="2700000" algn="tl">
                    <a:srgbClr val="000000"/>
                  </a:outerShdw>
                </a:effectLst>
                <a:cs typeface="+mn-cs"/>
              </a:rPr>
              <a:t> </a:t>
            </a:r>
            <a:r>
              <a:rPr lang="en-US">
                <a:solidFill>
                  <a:schemeClr val="accent2"/>
                </a:solidFill>
                <a:effectLst>
                  <a:outerShdw blurRad="38100" dist="38100" dir="2700000" algn="tl">
                    <a:srgbClr val="000000"/>
                  </a:outerShdw>
                </a:effectLst>
                <a:cs typeface="+mn-cs"/>
              </a:rPr>
              <a:t>and</a:t>
            </a:r>
            <a:r>
              <a:rPr lang="en-US" i="1">
                <a:solidFill>
                  <a:schemeClr val="accent2"/>
                </a:solidFill>
                <a:effectLst>
                  <a:outerShdw blurRad="38100" dist="38100" dir="2700000" algn="tl">
                    <a:srgbClr val="000000"/>
                  </a:outerShdw>
                </a:effectLst>
                <a:cs typeface="+mn-cs"/>
              </a:rPr>
              <a:t> Neg</a:t>
            </a:r>
            <a:r>
              <a:rPr lang="en-US">
                <a:solidFill>
                  <a:schemeClr val="accent2"/>
                </a:solidFill>
                <a:effectLst>
                  <a:outerShdw blurRad="38100" dist="38100" dir="2700000" algn="tl">
                    <a:srgbClr val="000000"/>
                  </a:outerShdw>
                </a:effectLst>
                <a:cs typeface="+mn-cs"/>
              </a:rPr>
              <a:t>(</a:t>
            </a:r>
            <a:r>
              <a:rPr lang="en-US" i="1">
                <a:solidFill>
                  <a:schemeClr val="accent2"/>
                </a:solidFill>
                <a:effectLst>
                  <a:outerShdw blurRad="38100" dist="38100" dir="2700000" algn="tl">
                    <a:srgbClr val="000000"/>
                  </a:outerShdw>
                </a:effectLst>
                <a:cs typeface="+mn-cs"/>
              </a:rPr>
              <a:t>y&gt;x</a:t>
            </a:r>
            <a:r>
              <a:rPr lang="en-US">
                <a:solidFill>
                  <a:schemeClr val="accent2"/>
                </a:solidFill>
                <a:effectLst>
                  <a:outerShdw blurRad="38100" dist="38100" dir="2700000" algn="tl">
                    <a:srgbClr val="000000"/>
                  </a:outerShdw>
                </a:effectLst>
                <a:cs typeface="+mn-cs"/>
              </a:rPr>
              <a:t>)</a:t>
            </a:r>
            <a:r>
              <a:rPr lang="en-US">
                <a:effectLst>
                  <a:outerShdw blurRad="38100" dist="38100" dir="2700000" algn="tl">
                    <a:srgbClr val="000000"/>
                  </a:outerShdw>
                </a:effectLst>
                <a:cs typeface="+mn-cs"/>
              </a:rPr>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41450"/>
                                        </p:tgtEl>
                                        <p:attrNameLst>
                                          <p:attrName>style.visibility</p:attrName>
                                        </p:attrNameLst>
                                      </p:cBhvr>
                                      <p:to>
                                        <p:strVal val="visible"/>
                                      </p:to>
                                    </p:set>
                                    <p:anim calcmode="lin" valueType="num">
                                      <p:cBhvr additive="base">
                                        <p:cTn id="7" dur="500" fill="hold"/>
                                        <p:tgtEl>
                                          <p:spTgt spid="1341450"/>
                                        </p:tgtEl>
                                        <p:attrNameLst>
                                          <p:attrName>ppt_x</p:attrName>
                                        </p:attrNameLst>
                                      </p:cBhvr>
                                      <p:tavLst>
                                        <p:tav tm="0">
                                          <p:val>
                                            <p:strVal val="#ppt_x"/>
                                          </p:val>
                                        </p:tav>
                                        <p:tav tm="100000">
                                          <p:val>
                                            <p:strVal val="#ppt_x"/>
                                          </p:val>
                                        </p:tav>
                                      </p:tavLst>
                                    </p:anim>
                                    <p:anim calcmode="lin" valueType="num">
                                      <p:cBhvr additive="base">
                                        <p:cTn id="8" dur="500" fill="hold"/>
                                        <p:tgtEl>
                                          <p:spTgt spid="1341450"/>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341451"/>
                                        </p:tgtEl>
                                        <p:attrNameLst>
                                          <p:attrName>style.visibility</p:attrName>
                                        </p:attrNameLst>
                                      </p:cBhvr>
                                      <p:to>
                                        <p:strVal val="visible"/>
                                      </p:to>
                                    </p:set>
                                    <p:anim calcmode="lin" valueType="num">
                                      <p:cBhvr additive="base">
                                        <p:cTn id="13" dur="500" fill="hold"/>
                                        <p:tgtEl>
                                          <p:spTgt spid="1341451"/>
                                        </p:tgtEl>
                                        <p:attrNameLst>
                                          <p:attrName>ppt_x</p:attrName>
                                        </p:attrNameLst>
                                      </p:cBhvr>
                                      <p:tavLst>
                                        <p:tav tm="0">
                                          <p:val>
                                            <p:strVal val="#ppt_x"/>
                                          </p:val>
                                        </p:tav>
                                        <p:tav tm="100000">
                                          <p:val>
                                            <p:strVal val="#ppt_x"/>
                                          </p:val>
                                        </p:tav>
                                      </p:tavLst>
                                    </p:anim>
                                    <p:anim calcmode="lin" valueType="num">
                                      <p:cBhvr additive="base">
                                        <p:cTn id="14" dur="500" fill="hold"/>
                                        <p:tgtEl>
                                          <p:spTgt spid="1341451"/>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341452"/>
                                        </p:tgtEl>
                                        <p:attrNameLst>
                                          <p:attrName>style.visibility</p:attrName>
                                        </p:attrNameLst>
                                      </p:cBhvr>
                                      <p:to>
                                        <p:strVal val="visible"/>
                                      </p:to>
                                    </p:set>
                                    <p:anim calcmode="lin" valueType="num">
                                      <p:cBhvr additive="base">
                                        <p:cTn id="19" dur="500" fill="hold"/>
                                        <p:tgtEl>
                                          <p:spTgt spid="1341452"/>
                                        </p:tgtEl>
                                        <p:attrNameLst>
                                          <p:attrName>ppt_x</p:attrName>
                                        </p:attrNameLst>
                                      </p:cBhvr>
                                      <p:tavLst>
                                        <p:tav tm="0">
                                          <p:val>
                                            <p:strVal val="#ppt_x"/>
                                          </p:val>
                                        </p:tav>
                                        <p:tav tm="100000">
                                          <p:val>
                                            <p:strVal val="#ppt_x"/>
                                          </p:val>
                                        </p:tav>
                                      </p:tavLst>
                                    </p:anim>
                                    <p:anim calcmode="lin" valueType="num">
                                      <p:cBhvr additive="base">
                                        <p:cTn id="20" dur="500" fill="hold"/>
                                        <p:tgtEl>
                                          <p:spTgt spid="1341452"/>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341453"/>
                                        </p:tgtEl>
                                        <p:attrNameLst>
                                          <p:attrName>style.visibility</p:attrName>
                                        </p:attrNameLst>
                                      </p:cBhvr>
                                      <p:to>
                                        <p:strVal val="visible"/>
                                      </p:to>
                                    </p:set>
                                    <p:anim calcmode="lin" valueType="num">
                                      <p:cBhvr additive="base">
                                        <p:cTn id="25" dur="500" fill="hold"/>
                                        <p:tgtEl>
                                          <p:spTgt spid="1341453"/>
                                        </p:tgtEl>
                                        <p:attrNameLst>
                                          <p:attrName>ppt_x</p:attrName>
                                        </p:attrNameLst>
                                      </p:cBhvr>
                                      <p:tavLst>
                                        <p:tav tm="0">
                                          <p:val>
                                            <p:strVal val="#ppt_x"/>
                                          </p:val>
                                        </p:tav>
                                        <p:tav tm="100000">
                                          <p:val>
                                            <p:strVal val="#ppt_x"/>
                                          </p:val>
                                        </p:tav>
                                      </p:tavLst>
                                    </p:anim>
                                    <p:anim calcmode="lin" valueType="num">
                                      <p:cBhvr additive="base">
                                        <p:cTn id="26" dur="500" fill="hold"/>
                                        <p:tgtEl>
                                          <p:spTgt spid="1341453"/>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341454"/>
                                        </p:tgtEl>
                                        <p:attrNameLst>
                                          <p:attrName>style.visibility</p:attrName>
                                        </p:attrNameLst>
                                      </p:cBhvr>
                                      <p:to>
                                        <p:strVal val="visible"/>
                                      </p:to>
                                    </p:set>
                                    <p:anim calcmode="lin" valueType="num">
                                      <p:cBhvr additive="base">
                                        <p:cTn id="31" dur="500" fill="hold"/>
                                        <p:tgtEl>
                                          <p:spTgt spid="1341454"/>
                                        </p:tgtEl>
                                        <p:attrNameLst>
                                          <p:attrName>ppt_x</p:attrName>
                                        </p:attrNameLst>
                                      </p:cBhvr>
                                      <p:tavLst>
                                        <p:tav tm="0">
                                          <p:val>
                                            <p:strVal val="#ppt_x"/>
                                          </p:val>
                                        </p:tav>
                                        <p:tav tm="100000">
                                          <p:val>
                                            <p:strVal val="#ppt_x"/>
                                          </p:val>
                                        </p:tav>
                                      </p:tavLst>
                                    </p:anim>
                                    <p:anim calcmode="lin" valueType="num">
                                      <p:cBhvr additive="base">
                                        <p:cTn id="32" dur="500" fill="hold"/>
                                        <p:tgtEl>
                                          <p:spTgt spid="1341454"/>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341455"/>
                                        </p:tgtEl>
                                        <p:attrNameLst>
                                          <p:attrName>style.visibility</p:attrName>
                                        </p:attrNameLst>
                                      </p:cBhvr>
                                      <p:to>
                                        <p:strVal val="visible"/>
                                      </p:to>
                                    </p:set>
                                    <p:anim calcmode="lin" valueType="num">
                                      <p:cBhvr additive="base">
                                        <p:cTn id="37" dur="500" fill="hold"/>
                                        <p:tgtEl>
                                          <p:spTgt spid="1341455"/>
                                        </p:tgtEl>
                                        <p:attrNameLst>
                                          <p:attrName>ppt_x</p:attrName>
                                        </p:attrNameLst>
                                      </p:cBhvr>
                                      <p:tavLst>
                                        <p:tav tm="0">
                                          <p:val>
                                            <p:strVal val="#ppt_x"/>
                                          </p:val>
                                        </p:tav>
                                        <p:tav tm="100000">
                                          <p:val>
                                            <p:strVal val="#ppt_x"/>
                                          </p:val>
                                        </p:tav>
                                      </p:tavLst>
                                    </p:anim>
                                    <p:anim calcmode="lin" valueType="num">
                                      <p:cBhvr additive="base">
                                        <p:cTn id="38" dur="500" fill="hold"/>
                                        <p:tgtEl>
                                          <p:spTgt spid="1341455"/>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1341456"/>
                                        </p:tgtEl>
                                        <p:attrNameLst>
                                          <p:attrName>style.visibility</p:attrName>
                                        </p:attrNameLst>
                                      </p:cBhvr>
                                      <p:to>
                                        <p:strVal val="visible"/>
                                      </p:to>
                                    </p:set>
                                    <p:anim calcmode="lin" valueType="num">
                                      <p:cBhvr additive="base">
                                        <p:cTn id="43" dur="500" fill="hold"/>
                                        <p:tgtEl>
                                          <p:spTgt spid="1341456"/>
                                        </p:tgtEl>
                                        <p:attrNameLst>
                                          <p:attrName>ppt_x</p:attrName>
                                        </p:attrNameLst>
                                      </p:cBhvr>
                                      <p:tavLst>
                                        <p:tav tm="0">
                                          <p:val>
                                            <p:strVal val="#ppt_x"/>
                                          </p:val>
                                        </p:tav>
                                        <p:tav tm="100000">
                                          <p:val>
                                            <p:strVal val="#ppt_x"/>
                                          </p:val>
                                        </p:tav>
                                      </p:tavLst>
                                    </p:anim>
                                    <p:anim calcmode="lin" valueType="num">
                                      <p:cBhvr additive="base">
                                        <p:cTn id="44" dur="500" fill="hold"/>
                                        <p:tgtEl>
                                          <p:spTgt spid="1341456"/>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1341457"/>
                                        </p:tgtEl>
                                        <p:attrNameLst>
                                          <p:attrName>style.visibility</p:attrName>
                                        </p:attrNameLst>
                                      </p:cBhvr>
                                      <p:to>
                                        <p:strVal val="visible"/>
                                      </p:to>
                                    </p:set>
                                    <p:anim calcmode="lin" valueType="num">
                                      <p:cBhvr additive="base">
                                        <p:cTn id="49" dur="500" fill="hold"/>
                                        <p:tgtEl>
                                          <p:spTgt spid="1341457"/>
                                        </p:tgtEl>
                                        <p:attrNameLst>
                                          <p:attrName>ppt_x</p:attrName>
                                        </p:attrNameLst>
                                      </p:cBhvr>
                                      <p:tavLst>
                                        <p:tav tm="0">
                                          <p:val>
                                            <p:strVal val="#ppt_x"/>
                                          </p:val>
                                        </p:tav>
                                        <p:tav tm="100000">
                                          <p:val>
                                            <p:strVal val="#ppt_x"/>
                                          </p:val>
                                        </p:tav>
                                      </p:tavLst>
                                    </p:anim>
                                    <p:anim calcmode="lin" valueType="num">
                                      <p:cBhvr additive="base">
                                        <p:cTn id="50" dur="500" fill="hold"/>
                                        <p:tgtEl>
                                          <p:spTgt spid="1341457"/>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341458"/>
                                        </p:tgtEl>
                                        <p:attrNameLst>
                                          <p:attrName>style.visibility</p:attrName>
                                        </p:attrNameLst>
                                      </p:cBhvr>
                                      <p:to>
                                        <p:strVal val="visible"/>
                                      </p:to>
                                    </p:set>
                                    <p:anim calcmode="lin" valueType="num">
                                      <p:cBhvr additive="base">
                                        <p:cTn id="55" dur="500" fill="hold"/>
                                        <p:tgtEl>
                                          <p:spTgt spid="1341458"/>
                                        </p:tgtEl>
                                        <p:attrNameLst>
                                          <p:attrName>ppt_x</p:attrName>
                                        </p:attrNameLst>
                                      </p:cBhvr>
                                      <p:tavLst>
                                        <p:tav tm="0">
                                          <p:val>
                                            <p:strVal val="#ppt_x"/>
                                          </p:val>
                                        </p:tav>
                                        <p:tav tm="100000">
                                          <p:val>
                                            <p:strVal val="#ppt_x"/>
                                          </p:val>
                                        </p:tav>
                                      </p:tavLst>
                                    </p:anim>
                                    <p:anim calcmode="lin" valueType="num">
                                      <p:cBhvr additive="base">
                                        <p:cTn id="56" dur="500" fill="hold"/>
                                        <p:tgtEl>
                                          <p:spTgt spid="1341458"/>
                                        </p:tgtEl>
                                        <p:attrNameLst>
                                          <p:attrName>ppt_y</p:attrName>
                                        </p:attrNameLst>
                                      </p:cBhvr>
                                      <p:tavLst>
                                        <p:tav tm="0">
                                          <p:val>
                                            <p:strVal val="1+#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1341460"/>
                                        </p:tgtEl>
                                        <p:attrNameLst>
                                          <p:attrName>style.visibility</p:attrName>
                                        </p:attrNameLst>
                                      </p:cBhvr>
                                      <p:to>
                                        <p:strVal val="visible"/>
                                      </p:to>
                                    </p:set>
                                    <p:anim calcmode="lin" valueType="num">
                                      <p:cBhvr additive="base">
                                        <p:cTn id="61" dur="500" fill="hold"/>
                                        <p:tgtEl>
                                          <p:spTgt spid="1341460"/>
                                        </p:tgtEl>
                                        <p:attrNameLst>
                                          <p:attrName>ppt_x</p:attrName>
                                        </p:attrNameLst>
                                      </p:cBhvr>
                                      <p:tavLst>
                                        <p:tav tm="0">
                                          <p:val>
                                            <p:strVal val="#ppt_x"/>
                                          </p:val>
                                        </p:tav>
                                        <p:tav tm="100000">
                                          <p:val>
                                            <p:strVal val="#ppt_x"/>
                                          </p:val>
                                        </p:tav>
                                      </p:tavLst>
                                    </p:anim>
                                    <p:anim calcmode="lin" valueType="num">
                                      <p:cBhvr additive="base">
                                        <p:cTn id="62" dur="500" fill="hold"/>
                                        <p:tgtEl>
                                          <p:spTgt spid="134146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1450" grpId="0"/>
      <p:bldP spid="1341451" grpId="0"/>
      <p:bldP spid="1341452" grpId="0"/>
      <p:bldP spid="1341453" grpId="0"/>
      <p:bldP spid="1341454" grpId="0"/>
      <p:bldP spid="1341455" grpId="0"/>
      <p:bldP spid="1341456" grpId="0"/>
      <p:bldP spid="1341457" grpId="0"/>
      <p:bldP spid="1341458" grpId="0"/>
      <p:bldP spid="1341460"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246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Primitive </a:t>
            </a:r>
            <a:r>
              <a:rPr lang="en-US" sz="3600" b="1" dirty="0">
                <a:solidFill>
                  <a:schemeClr val="tx2"/>
                </a:solidFill>
                <a:effectLst>
                  <a:outerShdw blurRad="38100" dist="38100" dir="2700000" algn="tl">
                    <a:srgbClr val="000000"/>
                  </a:outerShdw>
                </a:effectLst>
                <a:latin typeface="Arial Rounded MT Bold" pitchFamily="34" charset="0"/>
                <a:cs typeface="+mn-cs"/>
              </a:rPr>
              <a:t>Recursive</a:t>
            </a:r>
          </a:p>
        </p:txBody>
      </p:sp>
      <p:sp>
        <p:nvSpPr>
          <p:cNvPr id="1342467" name="Text Box 3"/>
          <p:cNvSpPr txBox="1">
            <a:spLocks noChangeArrowheads="1"/>
          </p:cNvSpPr>
          <p:nvPr/>
        </p:nvSpPr>
        <p:spPr bwMode="auto">
          <a:xfrm>
            <a:off x="228600" y="609600"/>
            <a:ext cx="8915400" cy="1373188"/>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f</a:t>
            </a:r>
            <a:r>
              <a:rPr lang="en-US" dirty="0">
                <a:effectLst>
                  <a:outerShdw blurRad="38100" dist="38100" dir="2700000" algn="tl">
                    <a:srgbClr val="000000"/>
                  </a:outerShdw>
                </a:effectLst>
                <a:cs typeface="+mn-cs"/>
              </a:rPr>
              <a:t> is defined from </a:t>
            </a:r>
            <a:r>
              <a:rPr lang="en-US" i="1" dirty="0">
                <a:solidFill>
                  <a:schemeClr val="accent2"/>
                </a:solidFill>
                <a:effectLst>
                  <a:outerShdw blurRad="38100" dist="38100" dir="2700000" algn="tl">
                    <a:srgbClr val="000000"/>
                  </a:outerShdw>
                </a:effectLst>
                <a:cs typeface="+mn-cs"/>
              </a:rPr>
              <a:t>g</a:t>
            </a:r>
            <a:r>
              <a:rPr lang="en-US" dirty="0">
                <a:effectLst>
                  <a:outerShdw blurRad="38100" dist="38100" dir="2700000" algn="tl">
                    <a:srgbClr val="000000"/>
                  </a:outerShdw>
                </a:effectLst>
                <a:cs typeface="+mn-cs"/>
              </a:rPr>
              <a:t> &amp;</a:t>
            </a:r>
            <a:r>
              <a:rPr lang="en-US" i="1" dirty="0">
                <a:solidFill>
                  <a:schemeClr val="accent2"/>
                </a:solidFill>
                <a:effectLst>
                  <a:outerShdw blurRad="38100" dist="38100" dir="2700000" algn="tl">
                    <a:srgbClr val="000000"/>
                  </a:outerShdw>
                </a:effectLst>
                <a:cs typeface="+mn-cs"/>
              </a:rPr>
              <a:t> h</a:t>
            </a:r>
            <a:r>
              <a:rPr lang="en-US" dirty="0">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by primitive </a:t>
            </a:r>
            <a:r>
              <a:rPr lang="en-US" dirty="0">
                <a:effectLst>
                  <a:outerShdw blurRad="38100" dist="38100" dir="2700000" algn="tl">
                    <a:srgbClr val="000000"/>
                  </a:outerShdw>
                </a:effectLst>
                <a:cs typeface="+mn-cs"/>
              </a:rPr>
              <a:t>recursion if</a:t>
            </a:r>
          </a:p>
          <a:p>
            <a:pPr eaLnBrk="0" hangingPunct="0">
              <a:buFontTx/>
              <a:buChar char="•"/>
              <a:defRPr/>
            </a:pPr>
            <a:r>
              <a:rPr lang="en-US" i="1" dirty="0">
                <a:solidFill>
                  <a:schemeClr val="accent2"/>
                </a:solidFill>
                <a:effectLst>
                  <a:outerShdw blurRad="38100" dist="38100" dir="2700000" algn="tl">
                    <a:srgbClr val="000000"/>
                  </a:outerShdw>
                </a:effectLst>
                <a:cs typeface="+mn-cs"/>
              </a:rPr>
              <a:t>f(</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 = h(x,y-1,f(x,y-1))</a:t>
            </a:r>
          </a:p>
          <a:p>
            <a:pPr eaLnBrk="0" hangingPunct="0">
              <a:buFontTx/>
              <a:buChar char="•"/>
              <a:defRPr/>
            </a:pPr>
            <a:r>
              <a:rPr lang="en-US" i="1" dirty="0">
                <a:solidFill>
                  <a:schemeClr val="accent2"/>
                </a:solidFill>
                <a:effectLst>
                  <a:outerShdw blurRad="38100" dist="38100" dir="2700000" algn="tl">
                    <a:srgbClr val="000000"/>
                  </a:outerShdw>
                </a:effectLst>
                <a:cs typeface="+mn-cs"/>
              </a:rPr>
              <a:t>f(x,0) = g(x)</a:t>
            </a:r>
          </a:p>
        </p:txBody>
      </p:sp>
      <p:sp>
        <p:nvSpPr>
          <p:cNvPr id="1342468" name="Text Box 4"/>
          <p:cNvSpPr txBox="1">
            <a:spLocks noChangeArrowheads="1"/>
          </p:cNvSpPr>
          <p:nvPr/>
        </p:nvSpPr>
        <p:spPr bwMode="auto">
          <a:xfrm>
            <a:off x="152400" y="2133600"/>
            <a:ext cx="8915400" cy="519113"/>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Examples:</a:t>
            </a:r>
            <a:endParaRPr lang="en-US" i="1">
              <a:solidFill>
                <a:schemeClr val="accent2"/>
              </a:solidFill>
              <a:effectLst>
                <a:outerShdw blurRad="38100" dist="38100" dir="2700000" algn="tl">
                  <a:srgbClr val="000000"/>
                </a:outerShdw>
              </a:effectLst>
              <a:cs typeface="+mn-cs"/>
            </a:endParaRPr>
          </a:p>
        </p:txBody>
      </p:sp>
      <p:grpSp>
        <p:nvGrpSpPr>
          <p:cNvPr id="2" name="Group 21"/>
          <p:cNvGrpSpPr>
            <a:grpSpLocks/>
          </p:cNvGrpSpPr>
          <p:nvPr/>
        </p:nvGrpSpPr>
        <p:grpSpPr bwMode="auto">
          <a:xfrm>
            <a:off x="457200" y="2833688"/>
            <a:ext cx="4203700" cy="2260600"/>
            <a:chOff x="288" y="1785"/>
            <a:chExt cx="2648" cy="1424"/>
          </a:xfrm>
        </p:grpSpPr>
        <p:sp>
          <p:nvSpPr>
            <p:cNvPr id="1342470" name="Text Box 6"/>
            <p:cNvSpPr txBox="1">
              <a:spLocks noChangeArrowheads="1"/>
            </p:cNvSpPr>
            <p:nvPr/>
          </p:nvSpPr>
          <p:spPr bwMode="auto">
            <a:xfrm>
              <a:off x="288" y="1785"/>
              <a:ext cx="1504" cy="327"/>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Select(x</a:t>
              </a:r>
              <a:r>
                <a:rPr lang="en-US" i="1" dirty="0">
                  <a:solidFill>
                    <a:schemeClr val="accent2"/>
                  </a:solidFill>
                  <a:effectLst>
                    <a:outerShdw blurRad="38100" dist="38100" dir="2700000" algn="tl">
                      <a:srgbClr val="000000"/>
                    </a:outerShdw>
                  </a:effectLst>
                  <a:cs typeface="+mn-cs"/>
                </a:rPr>
                <a:t>) = </a:t>
              </a:r>
            </a:p>
          </p:txBody>
        </p:sp>
        <p:sp>
          <p:nvSpPr>
            <p:cNvPr id="1342471" name="Rectangle 7"/>
            <p:cNvSpPr>
              <a:spLocks noChangeArrowheads="1"/>
            </p:cNvSpPr>
            <p:nvPr/>
          </p:nvSpPr>
          <p:spPr bwMode="auto">
            <a:xfrm>
              <a:off x="1656" y="1806"/>
              <a:ext cx="1280" cy="1403"/>
            </a:xfrm>
            <a:prstGeom prst="rect">
              <a:avLst/>
            </a:prstGeom>
            <a:noFill/>
            <a:ln w="38100" cap="sq">
              <a:noFill/>
              <a:miter lim="800000"/>
              <a:headEnd/>
              <a:tailEnd/>
            </a:ln>
            <a:effectLst/>
          </p:spPr>
          <p:txBody>
            <a:bodyPr wrap="none" lIns="274320" rIns="274320">
              <a:spAutoFit/>
            </a:bodyPr>
            <a:lstStyle/>
            <a:p>
              <a:pPr marL="457200" indent="-457200" eaLnBrk="0" hangingPunct="0">
                <a:defRPr/>
              </a:pPr>
              <a:r>
                <a:rPr lang="en-US" i="1" dirty="0">
                  <a:solidFill>
                    <a:schemeClr val="accent2"/>
                  </a:solidFill>
                  <a:effectLst>
                    <a:outerShdw blurRad="38100" dist="38100" dir="2700000" algn="tl">
                      <a:srgbClr val="000000"/>
                    </a:outerShdw>
                  </a:effectLst>
                  <a:cs typeface="+mn-cs"/>
                </a:rPr>
                <a:t>5  if  x = 0</a:t>
              </a:r>
            </a:p>
            <a:p>
              <a:pPr marL="457200" indent="-457200" eaLnBrk="0" hangingPunct="0">
                <a:defRPr/>
              </a:pPr>
              <a:r>
                <a:rPr lang="en-US" i="1" dirty="0">
                  <a:solidFill>
                    <a:schemeClr val="accent2"/>
                  </a:solidFill>
                  <a:effectLst>
                    <a:outerShdw blurRad="38100" dist="38100" dir="2700000" algn="tl">
                      <a:srgbClr val="000000"/>
                    </a:outerShdw>
                  </a:effectLst>
                  <a:cs typeface="+mn-cs"/>
                </a:rPr>
                <a:t>3  if  x = 1</a:t>
              </a:r>
            </a:p>
            <a:p>
              <a:pPr marL="457200" indent="-457200" eaLnBrk="0" hangingPunct="0">
                <a:defRPr/>
              </a:pPr>
              <a:r>
                <a:rPr lang="en-US" i="1" dirty="0">
                  <a:solidFill>
                    <a:schemeClr val="accent2"/>
                  </a:solidFill>
                  <a:effectLst>
                    <a:outerShdw blurRad="38100" dist="38100" dir="2700000" algn="tl">
                      <a:srgbClr val="000000"/>
                    </a:outerShdw>
                  </a:effectLst>
                  <a:cs typeface="+mn-cs"/>
                </a:rPr>
                <a:t>7  if  x = 2</a:t>
              </a:r>
            </a:p>
            <a:p>
              <a:pPr marL="457200" indent="-457200" eaLnBrk="0" hangingPunct="0">
                <a:defRPr/>
              </a:pPr>
              <a:r>
                <a:rPr lang="en-US" i="1" dirty="0">
                  <a:solidFill>
                    <a:schemeClr val="accent2"/>
                  </a:solidFill>
                  <a:effectLst>
                    <a:outerShdw blurRad="38100" dist="38100" dir="2700000" algn="tl">
                      <a:srgbClr val="000000"/>
                    </a:outerShdw>
                  </a:effectLst>
                  <a:cs typeface="+mn-cs"/>
                </a:rPr>
                <a:t>   …</a:t>
              </a:r>
            </a:p>
            <a:p>
              <a:pPr marL="457200" indent="-457200" eaLnBrk="0" hangingPunct="0">
                <a:defRPr/>
              </a:pPr>
              <a:r>
                <a:rPr lang="en-US" i="1" dirty="0">
                  <a:solidFill>
                    <a:schemeClr val="accent2"/>
                  </a:solidFill>
                  <a:effectLst>
                    <a:outerShdw blurRad="38100" dist="38100" dir="2700000" algn="tl">
                      <a:srgbClr val="000000"/>
                    </a:outerShdw>
                  </a:effectLst>
                  <a:cs typeface="+mn-cs"/>
                </a:rPr>
                <a:t>4  if  x = r</a:t>
              </a:r>
            </a:p>
          </p:txBody>
        </p:sp>
        <p:sp>
          <p:nvSpPr>
            <p:cNvPr id="1342472" name="AutoShape 8"/>
            <p:cNvSpPr>
              <a:spLocks/>
            </p:cNvSpPr>
            <p:nvPr/>
          </p:nvSpPr>
          <p:spPr bwMode="auto">
            <a:xfrm>
              <a:off x="1600" y="1868"/>
              <a:ext cx="80" cy="1259"/>
            </a:xfrm>
            <a:prstGeom prst="leftBrace">
              <a:avLst>
                <a:gd name="adj1" fmla="val 131146"/>
                <a:gd name="adj2" fmla="val 50000"/>
              </a:avLst>
            </a:prstGeom>
            <a:noFill/>
            <a:ln w="38100" cap="sq">
              <a:solidFill>
                <a:schemeClr val="accent2"/>
              </a:solidFill>
              <a:round/>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42478" name="Text Box 14"/>
          <p:cNvSpPr txBox="1">
            <a:spLocks noChangeArrowheads="1"/>
          </p:cNvSpPr>
          <p:nvPr/>
        </p:nvSpPr>
        <p:spPr bwMode="auto">
          <a:xfrm>
            <a:off x="5694363" y="2819400"/>
            <a:ext cx="2840037" cy="2227263"/>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    5</a:t>
            </a:r>
            <a:r>
              <a:rPr lang="en-US" i="1" dirty="0">
                <a:solidFill>
                  <a:schemeClr val="accent2"/>
                </a:solidFill>
                <a:effectLst>
                  <a:outerShdw blurRad="38100" dist="38100" dir="2700000" algn="tl">
                    <a:srgbClr val="000000"/>
                  </a:outerShdw>
                </a:effectLst>
                <a:cs typeface="Times New Roman" pitchFamily="18" charset="0"/>
              </a:rPr>
              <a:t>×</a:t>
            </a:r>
            <a:r>
              <a:rPr lang="en-US" dirty="0">
                <a:solidFill>
                  <a:schemeClr val="accent2"/>
                </a:solidFill>
                <a:effectLst>
                  <a:outerShdw blurRad="38100" dist="38100" dir="2700000" algn="tl">
                    <a:srgbClr val="000000"/>
                  </a:outerShdw>
                </a:effectLst>
                <a:cs typeface="+mn-cs"/>
              </a:rPr>
              <a:t>(</a:t>
            </a:r>
            <a:r>
              <a:rPr lang="en-US" i="1" dirty="0">
                <a:solidFill>
                  <a:schemeClr val="accent2"/>
                </a:solidFill>
                <a:effectLst>
                  <a:outerShdw blurRad="38100" dist="38100" dir="2700000" algn="tl">
                    <a:srgbClr val="000000"/>
                  </a:outerShdw>
                </a:effectLst>
                <a:cs typeface="+mn-cs"/>
              </a:rPr>
              <a:t>x=0</a:t>
            </a:r>
            <a:r>
              <a:rPr lang="en-US" dirty="0">
                <a:solidFill>
                  <a:schemeClr val="accent2"/>
                </a:solidFill>
                <a:effectLst>
                  <a:outerShdw blurRad="38100" dist="38100" dir="2700000" algn="tl">
                    <a:srgbClr val="000000"/>
                  </a:outerShdw>
                </a:effectLst>
                <a:cs typeface="+mn-cs"/>
              </a:rPr>
              <a:t>)</a:t>
            </a:r>
            <a:r>
              <a:rPr lang="en-US" i="1" dirty="0">
                <a:solidFill>
                  <a:schemeClr val="accent2"/>
                </a:solidFill>
                <a:effectLst>
                  <a:outerShdw blurRad="38100" dist="38100" dir="2700000" algn="tl">
                    <a:srgbClr val="000000"/>
                  </a:outerShdw>
                </a:effectLst>
                <a:cs typeface="+mn-cs"/>
              </a:rPr>
              <a:t> </a:t>
            </a:r>
            <a:br>
              <a:rPr lang="en-US" i="1" dirty="0">
                <a:solidFill>
                  <a:schemeClr val="accent2"/>
                </a:solidFill>
                <a:effectLst>
                  <a:outerShdw blurRad="38100" dist="38100" dir="2700000" algn="tl">
                    <a:srgbClr val="000000"/>
                  </a:outerShdw>
                </a:effectLst>
                <a:cs typeface="+mn-cs"/>
              </a:rPr>
            </a:br>
            <a:r>
              <a:rPr lang="en-US" i="1" dirty="0">
                <a:solidFill>
                  <a:schemeClr val="accent2"/>
                </a:solidFill>
                <a:effectLst>
                  <a:outerShdw blurRad="38100" dist="38100" dir="2700000" algn="tl">
                    <a:srgbClr val="000000"/>
                  </a:outerShdw>
                </a:effectLst>
                <a:cs typeface="+mn-cs"/>
              </a:rPr>
              <a:t>   + 3×</a:t>
            </a:r>
            <a:r>
              <a:rPr lang="en-US" dirty="0">
                <a:solidFill>
                  <a:schemeClr val="accent2"/>
                </a:solidFill>
                <a:effectLst>
                  <a:outerShdw blurRad="38100" dist="38100" dir="2700000" algn="tl">
                    <a:srgbClr val="000000"/>
                  </a:outerShdw>
                </a:effectLst>
                <a:cs typeface="+mn-cs"/>
              </a:rPr>
              <a:t>(</a:t>
            </a:r>
            <a:r>
              <a:rPr lang="en-US" i="1" dirty="0">
                <a:solidFill>
                  <a:schemeClr val="accent2"/>
                </a:solidFill>
                <a:effectLst>
                  <a:outerShdw blurRad="38100" dist="38100" dir="2700000" algn="tl">
                    <a:srgbClr val="000000"/>
                  </a:outerShdw>
                </a:effectLst>
                <a:cs typeface="+mn-cs"/>
              </a:rPr>
              <a:t>x=1</a:t>
            </a:r>
            <a:r>
              <a:rPr lang="en-US" dirty="0">
                <a:solidFill>
                  <a:schemeClr val="accent2"/>
                </a:solidFill>
                <a:effectLst>
                  <a:outerShdw blurRad="38100" dist="38100" dir="2700000" algn="tl">
                    <a:srgbClr val="000000"/>
                  </a:outerShdw>
                </a:effectLst>
                <a:cs typeface="+mn-cs"/>
              </a:rPr>
              <a:t>)</a:t>
            </a:r>
            <a:r>
              <a:rPr lang="en-US" i="1" dirty="0">
                <a:solidFill>
                  <a:schemeClr val="accent2"/>
                </a:solidFill>
                <a:effectLst>
                  <a:outerShdw blurRad="38100" dist="38100" dir="2700000" algn="tl">
                    <a:srgbClr val="000000"/>
                  </a:outerShdw>
                </a:effectLst>
                <a:cs typeface="+mn-cs"/>
              </a:rPr>
              <a:t> </a:t>
            </a:r>
          </a:p>
          <a:p>
            <a:pPr eaLnBrk="0" hangingPunct="0">
              <a:defRPr/>
            </a:pPr>
            <a:r>
              <a:rPr lang="en-US" i="1" dirty="0">
                <a:solidFill>
                  <a:schemeClr val="accent2"/>
                </a:solidFill>
                <a:effectLst>
                  <a:outerShdw blurRad="38100" dist="38100" dir="2700000" algn="tl">
                    <a:srgbClr val="000000"/>
                  </a:outerShdw>
                </a:effectLst>
                <a:cs typeface="+mn-cs"/>
              </a:rPr>
              <a:t>   +</a:t>
            </a:r>
            <a:r>
              <a:rPr lang="en-US" dirty="0">
                <a:effectLst>
                  <a:outerShdw blurRad="38100" dist="38100" dir="2700000" algn="tl">
                    <a:srgbClr val="000000"/>
                  </a:outerShdw>
                </a:effectLst>
                <a:cs typeface="+mn-cs"/>
              </a:rPr>
              <a:t> </a:t>
            </a:r>
            <a:r>
              <a:rPr lang="en-US" i="1" dirty="0">
                <a:solidFill>
                  <a:schemeClr val="accent2"/>
                </a:solidFill>
                <a:effectLst>
                  <a:outerShdw blurRad="38100" dist="38100" dir="2700000" algn="tl">
                    <a:srgbClr val="000000"/>
                  </a:outerShdw>
                </a:effectLst>
                <a:cs typeface="+mn-cs"/>
              </a:rPr>
              <a:t>7×</a:t>
            </a:r>
            <a:r>
              <a:rPr lang="en-US" dirty="0">
                <a:solidFill>
                  <a:schemeClr val="accent2"/>
                </a:solidFill>
                <a:effectLst>
                  <a:outerShdw blurRad="38100" dist="38100" dir="2700000" algn="tl">
                    <a:srgbClr val="000000"/>
                  </a:outerShdw>
                </a:effectLst>
                <a:cs typeface="+mn-cs"/>
              </a:rPr>
              <a:t>(</a:t>
            </a:r>
            <a:r>
              <a:rPr lang="en-US" i="1" dirty="0">
                <a:solidFill>
                  <a:schemeClr val="accent2"/>
                </a:solidFill>
                <a:effectLst>
                  <a:outerShdw blurRad="38100" dist="38100" dir="2700000" algn="tl">
                    <a:srgbClr val="000000"/>
                  </a:outerShdw>
                </a:effectLst>
                <a:cs typeface="+mn-cs"/>
              </a:rPr>
              <a:t>x=2</a:t>
            </a:r>
            <a:r>
              <a:rPr lang="en-US" dirty="0">
                <a:solidFill>
                  <a:schemeClr val="accent2"/>
                </a:solidFill>
                <a:effectLst>
                  <a:outerShdw blurRad="38100" dist="38100" dir="2700000" algn="tl">
                    <a:srgbClr val="000000"/>
                  </a:outerShdw>
                </a:effectLst>
                <a:cs typeface="+mn-cs"/>
              </a:rPr>
              <a:t>)</a:t>
            </a:r>
            <a:r>
              <a:rPr lang="en-US" i="1" dirty="0">
                <a:solidFill>
                  <a:schemeClr val="accent2"/>
                </a:solidFill>
                <a:effectLst>
                  <a:outerShdw blurRad="38100" dist="38100" dir="2700000" algn="tl">
                    <a:srgbClr val="000000"/>
                  </a:outerShdw>
                </a:effectLst>
                <a:cs typeface="+mn-cs"/>
              </a:rPr>
              <a:t> </a:t>
            </a:r>
          </a:p>
          <a:p>
            <a:pPr eaLnBrk="0" hangingPunct="0">
              <a:defRPr/>
            </a:pPr>
            <a:r>
              <a:rPr lang="en-US" i="1" dirty="0">
                <a:solidFill>
                  <a:schemeClr val="accent2"/>
                </a:solidFill>
                <a:effectLst>
                  <a:outerShdw blurRad="38100" dist="38100" dir="2700000" algn="tl">
                    <a:srgbClr val="000000"/>
                  </a:outerShdw>
                </a:effectLst>
                <a:cs typeface="+mn-cs"/>
              </a:rPr>
              <a:t>   + …</a:t>
            </a:r>
          </a:p>
          <a:p>
            <a:pPr eaLnBrk="0" hangingPunct="0">
              <a:defRPr/>
            </a:pPr>
            <a:r>
              <a:rPr lang="en-US" dirty="0">
                <a:effectLst>
                  <a:outerShdw blurRad="38100" dist="38100" dir="2700000" algn="tl">
                    <a:srgbClr val="000000"/>
                  </a:outerShdw>
                </a:effectLst>
                <a:cs typeface="+mn-cs"/>
              </a:rPr>
              <a:t>   </a:t>
            </a:r>
            <a:r>
              <a:rPr lang="en-US" dirty="0">
                <a:solidFill>
                  <a:schemeClr val="accent2"/>
                </a:solidFill>
                <a:effectLst>
                  <a:outerShdw blurRad="38100" dist="38100" dir="2700000" algn="tl">
                    <a:srgbClr val="000000"/>
                  </a:outerShdw>
                </a:effectLst>
                <a:cs typeface="+mn-cs"/>
              </a:rPr>
              <a:t>+ </a:t>
            </a:r>
            <a:r>
              <a:rPr lang="en-US" i="1" dirty="0">
                <a:solidFill>
                  <a:schemeClr val="accent2"/>
                </a:solidFill>
                <a:effectLst>
                  <a:outerShdw blurRad="38100" dist="38100" dir="2700000" algn="tl">
                    <a:srgbClr val="000000"/>
                  </a:outerShdw>
                </a:effectLst>
                <a:cs typeface="+mn-cs"/>
              </a:rPr>
              <a:t>4×</a:t>
            </a:r>
            <a:r>
              <a:rPr lang="en-US" dirty="0">
                <a:solidFill>
                  <a:schemeClr val="accent2"/>
                </a:solidFill>
                <a:effectLst>
                  <a:outerShdw blurRad="38100" dist="38100" dir="2700000" algn="tl">
                    <a:srgbClr val="000000"/>
                  </a:outerShdw>
                </a:effectLst>
                <a:cs typeface="+mn-cs"/>
              </a:rPr>
              <a:t>(</a:t>
            </a:r>
            <a:r>
              <a:rPr lang="en-US" i="1" dirty="0">
                <a:solidFill>
                  <a:schemeClr val="accent2"/>
                </a:solidFill>
                <a:effectLst>
                  <a:outerShdw blurRad="38100" dist="38100" dir="2700000" algn="tl">
                    <a:srgbClr val="000000"/>
                  </a:outerShdw>
                </a:effectLst>
                <a:cs typeface="+mn-cs"/>
              </a:rPr>
              <a:t>x=r</a:t>
            </a:r>
            <a:r>
              <a:rPr lang="en-US" dirty="0">
                <a:solidFill>
                  <a:schemeClr val="accent2"/>
                </a:solidFill>
                <a:effectLst>
                  <a:outerShdw blurRad="38100" dist="38100" dir="2700000" algn="tl">
                    <a:srgbClr val="000000"/>
                  </a:outerShdw>
                </a:effectLst>
                <a:cs typeface="+mn-cs"/>
              </a:rPr>
              <a:t>)</a:t>
            </a:r>
            <a:r>
              <a:rPr lang="en-US" dirty="0">
                <a:effectLst>
                  <a:outerShdw blurRad="38100" dist="38100" dir="2700000" algn="tl">
                    <a:srgbClr val="000000"/>
                  </a:outerShdw>
                </a:effectLst>
                <a:cs typeface="+mn-cs"/>
              </a:rPr>
              <a:t> </a:t>
            </a:r>
          </a:p>
        </p:txBody>
      </p:sp>
      <p:sp>
        <p:nvSpPr>
          <p:cNvPr id="1342484" name="Rectangle 20"/>
          <p:cNvSpPr>
            <a:spLocks noChangeArrowheads="1"/>
          </p:cNvSpPr>
          <p:nvPr/>
        </p:nvSpPr>
        <p:spPr bwMode="auto">
          <a:xfrm>
            <a:off x="533400" y="5410200"/>
            <a:ext cx="6788150" cy="519113"/>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3 = Successor(Successor(Successor(Zero)))</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342478"/>
                                        </p:tgtEl>
                                        <p:attrNameLst>
                                          <p:attrName>style.visibility</p:attrName>
                                        </p:attrNameLst>
                                      </p:cBhvr>
                                      <p:to>
                                        <p:strVal val="visible"/>
                                      </p:to>
                                    </p:set>
                                    <p:anim calcmode="lin" valueType="num">
                                      <p:cBhvr additive="base">
                                        <p:cTn id="13" dur="500" fill="hold"/>
                                        <p:tgtEl>
                                          <p:spTgt spid="1342478"/>
                                        </p:tgtEl>
                                        <p:attrNameLst>
                                          <p:attrName>ppt_x</p:attrName>
                                        </p:attrNameLst>
                                      </p:cBhvr>
                                      <p:tavLst>
                                        <p:tav tm="0">
                                          <p:val>
                                            <p:strVal val="#ppt_x"/>
                                          </p:val>
                                        </p:tav>
                                        <p:tav tm="100000">
                                          <p:val>
                                            <p:strVal val="#ppt_x"/>
                                          </p:val>
                                        </p:tav>
                                      </p:tavLst>
                                    </p:anim>
                                    <p:anim calcmode="lin" valueType="num">
                                      <p:cBhvr additive="base">
                                        <p:cTn id="14" dur="500" fill="hold"/>
                                        <p:tgtEl>
                                          <p:spTgt spid="1342478"/>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342484"/>
                                        </p:tgtEl>
                                        <p:attrNameLst>
                                          <p:attrName>style.visibility</p:attrName>
                                        </p:attrNameLst>
                                      </p:cBhvr>
                                      <p:to>
                                        <p:strVal val="visible"/>
                                      </p:to>
                                    </p:set>
                                    <p:anim calcmode="lin" valueType="num">
                                      <p:cBhvr additive="base">
                                        <p:cTn id="19" dur="500" fill="hold"/>
                                        <p:tgtEl>
                                          <p:spTgt spid="1342484"/>
                                        </p:tgtEl>
                                        <p:attrNameLst>
                                          <p:attrName>ppt_x</p:attrName>
                                        </p:attrNameLst>
                                      </p:cBhvr>
                                      <p:tavLst>
                                        <p:tav tm="0">
                                          <p:val>
                                            <p:strVal val="#ppt_x"/>
                                          </p:val>
                                        </p:tav>
                                        <p:tav tm="100000">
                                          <p:val>
                                            <p:strVal val="#ppt_x"/>
                                          </p:val>
                                        </p:tav>
                                      </p:tavLst>
                                    </p:anim>
                                    <p:anim calcmode="lin" valueType="num">
                                      <p:cBhvr additive="base">
                                        <p:cTn id="20" dur="500" fill="hold"/>
                                        <p:tgtEl>
                                          <p:spTgt spid="134248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2478" grpId="0"/>
      <p:bldP spid="1342484"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63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Church’s Thesis</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17" name="Text Box 14"/>
          <p:cNvSpPr txBox="1">
            <a:spLocks noChangeArrowheads="1"/>
          </p:cNvSpPr>
          <p:nvPr/>
        </p:nvSpPr>
        <p:spPr bwMode="auto">
          <a:xfrm>
            <a:off x="5257800" y="957263"/>
            <a:ext cx="3657600" cy="1373187"/>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dirty="0">
                <a:effectLst>
                  <a:outerShdw blurRad="38100" dist="38100" dir="2700000" algn="tl">
                    <a:srgbClr val="000000"/>
                  </a:outerShdw>
                </a:effectLst>
                <a:cs typeface="+mn-cs"/>
              </a:rPr>
              <a:t>A </a:t>
            </a:r>
            <a:r>
              <a:rPr lang="en-US" dirty="0">
                <a:solidFill>
                  <a:schemeClr val="accent2"/>
                </a:solidFill>
                <a:effectLst>
                  <a:outerShdw blurRad="38100" dist="38100" dir="2700000" algn="tl">
                    <a:srgbClr val="000000"/>
                  </a:outerShdw>
                </a:effectLst>
                <a:cs typeface="+mn-cs"/>
              </a:rPr>
              <a:t>Java program </a:t>
            </a:r>
            <a:r>
              <a:rPr lang="en-US" dirty="0">
                <a:effectLst>
                  <a:outerShdw blurRad="38100" dist="38100" dir="2700000" algn="tl">
                    <a:srgbClr val="000000"/>
                  </a:outerShdw>
                </a:effectLst>
                <a:cs typeface="+mn-cs"/>
              </a:rPr>
              <a:t>can </a:t>
            </a:r>
            <a:r>
              <a:rPr lang="en-US">
                <a:effectLst>
                  <a:outerShdw blurRad="38100" dist="38100" dir="2700000" algn="tl">
                    <a:srgbClr val="000000"/>
                  </a:outerShdw>
                </a:effectLst>
                <a:cs typeface="+mn-cs"/>
              </a:rPr>
              <a:t>easily simulate </a:t>
            </a:r>
            <a:r>
              <a:rPr lang="en-US" dirty="0">
                <a:effectLst>
                  <a:outerShdw blurRad="38100" dist="38100" dir="2700000" algn="tl">
                    <a:srgbClr val="000000"/>
                  </a:outerShdw>
                </a:effectLst>
                <a:cs typeface="+mn-cs"/>
              </a:rPr>
              <a:t>each </a:t>
            </a:r>
            <a:r>
              <a:rPr lang="en-US">
                <a:effectLst>
                  <a:outerShdw blurRad="38100" dist="38100" dir="2700000" algn="tl">
                    <a:srgbClr val="000000"/>
                  </a:outerShdw>
                </a:effectLst>
                <a:cs typeface="+mn-cs"/>
              </a:rPr>
              <a:t>of them</a:t>
            </a:r>
            <a:r>
              <a:rPr lang="en-US" dirty="0">
                <a:effectLst>
                  <a:outerShdw blurRad="38100" dist="38100" dir="2700000" algn="tl">
                    <a:srgbClr val="000000"/>
                  </a:outerShdw>
                </a:effectLst>
                <a:cs typeface="+mn-cs"/>
              </a:rPr>
              <a:t>.</a:t>
            </a:r>
          </a:p>
        </p:txBody>
      </p:sp>
      <p:sp>
        <p:nvSpPr>
          <p:cNvPr id="1296389" name="Text Box 5"/>
          <p:cNvSpPr txBox="1">
            <a:spLocks noChangeArrowheads="1"/>
          </p:cNvSpPr>
          <p:nvPr/>
        </p:nvSpPr>
        <p:spPr bwMode="auto">
          <a:xfrm>
            <a:off x="381000" y="528638"/>
            <a:ext cx="6310313" cy="6340475"/>
          </a:xfrm>
          <a:prstGeom prst="rect">
            <a:avLst/>
          </a:prstGeom>
          <a:noFill/>
          <a:ln w="38100" cap="sq">
            <a:noFill/>
            <a:miter lim="800000"/>
            <a:headEnd/>
            <a:tailEnd/>
          </a:ln>
          <a:effectLst/>
        </p:spPr>
        <p:txBody>
          <a:bodyPr wrap="none" lIns="274320" rIns="274320">
            <a:spAutoFit/>
          </a:bodyPr>
          <a:lstStyle/>
          <a:p>
            <a:pPr eaLnBrk="0" hangingPunct="0">
              <a:defRPr/>
            </a:pPr>
            <a:r>
              <a:rPr lang="en-US">
                <a:cs typeface="+mn-cs"/>
              </a:rPr>
              <a:t>A computational </a:t>
            </a:r>
            <a:r>
              <a:rPr lang="en-US" dirty="0">
                <a:cs typeface="+mn-cs"/>
              </a:rPr>
              <a:t>problem </a:t>
            </a:r>
            <a:r>
              <a:rPr lang="en-US">
                <a:cs typeface="+mn-cs"/>
              </a:rPr>
              <a:t>is computable</a:t>
            </a:r>
            <a:endParaRPr lang="en-US" dirty="0">
              <a:cs typeface="+mn-cs"/>
            </a:endParaRPr>
          </a:p>
          <a:p>
            <a:pPr eaLnBrk="0" hangingPunct="0">
              <a:buFont typeface="Arial" pitchFamily="34" charset="0"/>
              <a:buChar char="•"/>
              <a:defRPr/>
            </a:pPr>
            <a:r>
              <a:rPr lang="en-US" dirty="0">
                <a:cs typeface="+mn-cs"/>
              </a:rPr>
              <a:t>by a </a:t>
            </a:r>
            <a:r>
              <a:rPr lang="en-US" dirty="0">
                <a:solidFill>
                  <a:schemeClr val="accent2"/>
                </a:solidFill>
                <a:cs typeface="+mn-cs"/>
              </a:rPr>
              <a:t>Java Program</a:t>
            </a:r>
          </a:p>
          <a:p>
            <a:pPr eaLnBrk="0" hangingPunct="0">
              <a:buFont typeface="Arial" pitchFamily="34" charset="0"/>
              <a:buChar char="•"/>
              <a:defRPr/>
            </a:pPr>
            <a:endParaRPr lang="en-US" sz="1800" dirty="0">
              <a:cs typeface="+mn-cs"/>
            </a:endParaRPr>
          </a:p>
          <a:p>
            <a:pPr eaLnBrk="0" hangingPunct="0">
              <a:buFont typeface="Arial" pitchFamily="34" charset="0"/>
              <a:buChar char="•"/>
              <a:defRPr/>
            </a:pPr>
            <a:r>
              <a:rPr lang="en-US" dirty="0">
                <a:cs typeface="+mn-cs"/>
              </a:rPr>
              <a:t>by </a:t>
            </a:r>
            <a:r>
              <a:rPr lang="en-US">
                <a:cs typeface="+mn-cs"/>
              </a:rPr>
              <a:t>a </a:t>
            </a:r>
            <a:r>
              <a:rPr lang="en-US">
                <a:solidFill>
                  <a:schemeClr val="accent2"/>
                </a:solidFill>
                <a:cs typeface="+mn-cs"/>
              </a:rPr>
              <a:t>Turing </a:t>
            </a:r>
            <a:r>
              <a:rPr lang="en-US" dirty="0">
                <a:solidFill>
                  <a:schemeClr val="accent2"/>
                </a:solidFill>
                <a:cs typeface="+mn-cs"/>
              </a:rPr>
              <a:t>Machine</a:t>
            </a:r>
          </a:p>
          <a:p>
            <a:pPr eaLnBrk="0" hangingPunct="0">
              <a:buFont typeface="Arial" pitchFamily="34" charset="0"/>
              <a:buChar char="•"/>
              <a:defRPr/>
            </a:pPr>
            <a:endParaRPr lang="en-US" sz="1800" dirty="0">
              <a:cs typeface="+mn-cs"/>
            </a:endParaRPr>
          </a:p>
          <a:p>
            <a:pPr eaLnBrk="0" hangingPunct="0">
              <a:buFont typeface="Arial" pitchFamily="34" charset="0"/>
              <a:buChar char="•"/>
              <a:defRPr/>
            </a:pPr>
            <a:r>
              <a:rPr lang="en-US" dirty="0">
                <a:cs typeface="+mn-cs"/>
              </a:rPr>
              <a:t>by a (simple) </a:t>
            </a:r>
            <a:r>
              <a:rPr lang="en-US" dirty="0">
                <a:solidFill>
                  <a:schemeClr val="accent2"/>
                </a:solidFill>
                <a:cs typeface="+mn-cs"/>
              </a:rPr>
              <a:t>Recursive  Program</a:t>
            </a:r>
            <a:r>
              <a:rPr lang="en-US" dirty="0">
                <a:effectLst>
                  <a:outerShdw blurRad="38100" dist="38100" dir="2700000" algn="tl">
                    <a:srgbClr val="000000"/>
                  </a:outerShdw>
                </a:effectLst>
                <a:cs typeface="+mn-cs"/>
              </a:rPr>
              <a:t> </a:t>
            </a:r>
            <a:endParaRPr lang="en-US" dirty="0">
              <a:solidFill>
                <a:schemeClr val="accent2"/>
              </a:solidFill>
              <a:cs typeface="+mn-cs"/>
            </a:endParaRPr>
          </a:p>
          <a:p>
            <a:pPr eaLnBrk="0" hangingPunct="0">
              <a:buFont typeface="Arial" pitchFamily="34" charset="0"/>
              <a:buChar char="•"/>
              <a:defRPr/>
            </a:pPr>
            <a:endParaRPr lang="en-US" sz="1800" dirty="0">
              <a:cs typeface="+mn-cs"/>
            </a:endParaRPr>
          </a:p>
          <a:p>
            <a:pPr eaLnBrk="0" hangingPunct="0">
              <a:buFont typeface="Arial" pitchFamily="34" charset="0"/>
              <a:buChar char="•"/>
              <a:defRPr/>
            </a:pPr>
            <a:r>
              <a:rPr lang="en-US" dirty="0">
                <a:cs typeface="+mn-cs"/>
              </a:rPr>
              <a:t>by a (simple</a:t>
            </a:r>
            <a:r>
              <a:rPr lang="en-US">
                <a:cs typeface="+mn-cs"/>
              </a:rPr>
              <a:t>) </a:t>
            </a:r>
            <a:r>
              <a:rPr lang="en-US">
                <a:solidFill>
                  <a:schemeClr val="accent2"/>
                </a:solidFill>
                <a:cs typeface="+mn-cs"/>
              </a:rPr>
              <a:t>Register </a:t>
            </a:r>
            <a:r>
              <a:rPr lang="en-US" dirty="0">
                <a:solidFill>
                  <a:schemeClr val="accent2"/>
                </a:solidFill>
                <a:cs typeface="+mn-cs"/>
              </a:rPr>
              <a:t>Machine</a:t>
            </a:r>
            <a:r>
              <a:rPr lang="en-US" dirty="0">
                <a:effectLst>
                  <a:outerShdw blurRad="38100" dist="38100" dir="2700000" algn="tl">
                    <a:srgbClr val="000000"/>
                  </a:outerShdw>
                </a:effectLst>
                <a:cs typeface="+mn-cs"/>
              </a:rPr>
              <a:t> </a:t>
            </a:r>
          </a:p>
          <a:p>
            <a:pPr eaLnBrk="0" hangingPunct="0">
              <a:defRPr/>
            </a:pPr>
            <a:endParaRPr lang="en-US" sz="1800" dirty="0">
              <a:effectLst>
                <a:outerShdw blurRad="38100" dist="38100" dir="2700000" algn="tl">
                  <a:srgbClr val="000000"/>
                </a:outerShdw>
              </a:effectLst>
              <a:cs typeface="+mn-cs"/>
            </a:endParaRPr>
          </a:p>
          <a:p>
            <a:pPr eaLnBrk="0" hangingPunct="0">
              <a:buFont typeface="Arial" pitchFamily="34" charset="0"/>
              <a:buChar char="•"/>
              <a:defRPr/>
            </a:pPr>
            <a:r>
              <a:rPr lang="en-US" dirty="0">
                <a:effectLst>
                  <a:outerShdw blurRad="38100" dist="38100" dir="2700000" algn="tl">
                    <a:srgbClr val="000000"/>
                  </a:outerShdw>
                </a:effectLst>
                <a:cs typeface="+mn-cs"/>
              </a:rPr>
              <a:t>by </a:t>
            </a:r>
            <a:r>
              <a:rPr lang="en-US">
                <a:effectLst>
                  <a:outerShdw blurRad="38100" dist="38100" dir="2700000" algn="tl">
                    <a:srgbClr val="000000"/>
                  </a:outerShdw>
                </a:effectLst>
                <a:cs typeface="+mn-cs"/>
              </a:rPr>
              <a:t>a </a:t>
            </a:r>
            <a:r>
              <a:rPr lang="en-US">
                <a:solidFill>
                  <a:schemeClr val="accent2"/>
                </a:solidFill>
                <a:effectLst>
                  <a:outerShdw blurRad="38100" dist="38100" dir="2700000" algn="tl">
                    <a:srgbClr val="000000"/>
                  </a:outerShdw>
                </a:effectLst>
                <a:cs typeface="+mn-cs"/>
              </a:rPr>
              <a:t>Circuit</a:t>
            </a:r>
            <a:r>
              <a:rPr lang="en-US">
                <a:effectLst>
                  <a:outerShdw blurRad="38100" dist="38100" dir="2700000" algn="tl">
                    <a:srgbClr val="000000"/>
                  </a:outerShdw>
                </a:effectLst>
                <a:cs typeface="+mn-cs"/>
              </a:rPr>
              <a:t>: </a:t>
            </a:r>
            <a:r>
              <a:rPr lang="en-US" i="1">
                <a:solidFill>
                  <a:schemeClr val="accent2"/>
                </a:solidFill>
                <a:effectLst>
                  <a:outerShdw blurRad="38100" dist="38100" dir="2700000" algn="tl">
                    <a:srgbClr val="000000"/>
                  </a:outerShdw>
                </a:effectLst>
                <a:cs typeface="+mn-cs"/>
              </a:rPr>
              <a:t>And/Or/Not,</a:t>
            </a:r>
            <a:r>
              <a:rPr lang="en-US">
                <a:solidFill>
                  <a:schemeClr val="accent2"/>
                </a:solidFill>
                <a:effectLst>
                  <a:outerShdw blurRad="38100" dist="38100" dir="2700000" algn="tl">
                    <a:srgbClr val="000000"/>
                  </a:outerShdw>
                </a:effectLst>
                <a:cs typeface="+mn-cs"/>
              </a:rPr>
              <a:t> Computer</a:t>
            </a:r>
            <a:r>
              <a:rPr lang="en-US" dirty="0">
                <a:solidFill>
                  <a:schemeClr val="accent2"/>
                </a:solidFill>
                <a:effectLst>
                  <a:outerShdw blurRad="38100" dist="38100" dir="2700000" algn="tl">
                    <a:srgbClr val="000000"/>
                  </a:outerShdw>
                </a:effectLst>
                <a:cs typeface="+mn-cs"/>
              </a:rPr>
              <a:t>,</a:t>
            </a:r>
            <a:br>
              <a:rPr lang="en-US" dirty="0">
                <a:solidFill>
                  <a:schemeClr val="accent2"/>
                </a:solidFill>
                <a:effectLst>
                  <a:outerShdw blurRad="38100" dist="38100" dir="2700000" algn="tl">
                    <a:srgbClr val="000000"/>
                  </a:outerShdw>
                </a:effectLst>
                <a:cs typeface="+mn-cs"/>
              </a:rPr>
            </a:br>
            <a:r>
              <a:rPr lang="en-US">
                <a:solidFill>
                  <a:schemeClr val="accent2"/>
                </a:solidFill>
                <a:effectLst>
                  <a:outerShdw blurRad="38100" dist="38100" dir="2700000" algn="tl">
                    <a:srgbClr val="000000"/>
                  </a:outerShdw>
                </a:effectLst>
                <a:cs typeface="+mn-cs"/>
              </a:rPr>
              <a:t>  Arithmetic</a:t>
            </a:r>
            <a:r>
              <a:rPr lang="en-US" dirty="0">
                <a:solidFill>
                  <a:schemeClr val="accent2"/>
                </a:solidFill>
                <a:effectLst>
                  <a:outerShdw blurRad="38100" dist="38100" dir="2700000" algn="tl">
                    <a:srgbClr val="000000"/>
                  </a:outerShdw>
                </a:effectLst>
                <a:cs typeface="+mn-cs"/>
              </a:rPr>
              <a:t>, &amp; </a:t>
            </a:r>
            <a:r>
              <a:rPr lang="en-US">
                <a:solidFill>
                  <a:schemeClr val="accent2"/>
                </a:solidFill>
                <a:effectLst>
                  <a:outerShdw blurRad="38100" dist="38100" dir="2700000" algn="tl">
                    <a:srgbClr val="000000"/>
                  </a:outerShdw>
                </a:effectLst>
                <a:cs typeface="+mn-cs"/>
              </a:rPr>
              <a:t>Neural Nets</a:t>
            </a:r>
            <a:r>
              <a:rPr lang="en-US" dirty="0">
                <a:solidFill>
                  <a:schemeClr val="accent2"/>
                </a:solidFill>
                <a:effectLst>
                  <a:outerShdw blurRad="38100" dist="38100" dir="2700000" algn="tl">
                    <a:srgbClr val="000000"/>
                  </a:outerShdw>
                </a:effectLst>
                <a:cs typeface="+mn-cs"/>
              </a:rPr>
              <a:t>.</a:t>
            </a:r>
          </a:p>
          <a:p>
            <a:pPr eaLnBrk="0" hangingPunct="0">
              <a:buFont typeface="Arial" pitchFamily="34" charset="0"/>
              <a:buChar char="•"/>
              <a:defRPr/>
            </a:pPr>
            <a:endParaRPr lang="en-US" sz="1800" dirty="0">
              <a:solidFill>
                <a:schemeClr val="accent2"/>
              </a:solidFill>
              <a:effectLst>
                <a:outerShdw blurRad="38100" dist="38100" dir="2700000" algn="tl">
                  <a:srgbClr val="000000"/>
                </a:outerShdw>
              </a:effectLst>
              <a:cs typeface="+mn-cs"/>
            </a:endParaRPr>
          </a:p>
          <a:p>
            <a:pPr eaLnBrk="0" hangingPunct="0">
              <a:buFont typeface="Arial" pitchFamily="34" charset="0"/>
              <a:buChar char="•"/>
              <a:defRPr/>
            </a:pPr>
            <a:r>
              <a:rPr lang="en-US" dirty="0">
                <a:cs typeface="+mn-cs"/>
              </a:rPr>
              <a:t>by </a:t>
            </a:r>
            <a:r>
              <a:rPr lang="en-US">
                <a:cs typeface="+mn-cs"/>
              </a:rPr>
              <a:t>a</a:t>
            </a:r>
            <a:r>
              <a:rPr lang="en-US">
                <a:solidFill>
                  <a:schemeClr val="accent2"/>
                </a:solidFill>
                <a:cs typeface="+mn-cs"/>
              </a:rPr>
              <a:t> Non-Deterministic </a:t>
            </a:r>
            <a:r>
              <a:rPr lang="en-US" dirty="0">
                <a:solidFill>
                  <a:schemeClr val="accent2"/>
                </a:solidFill>
                <a:cs typeface="+mn-cs"/>
              </a:rPr>
              <a:t>Machine</a:t>
            </a:r>
          </a:p>
          <a:p>
            <a:pPr eaLnBrk="0" hangingPunct="0">
              <a:buFont typeface="Arial" pitchFamily="34" charset="0"/>
              <a:buChar char="•"/>
              <a:defRPr/>
            </a:pPr>
            <a:endParaRPr lang="en-US" sz="1800" dirty="0">
              <a:cs typeface="+mn-cs"/>
            </a:endParaRPr>
          </a:p>
          <a:p>
            <a:pPr eaLnBrk="0" hangingPunct="0">
              <a:buFont typeface="Arial" pitchFamily="34" charset="0"/>
              <a:buChar char="•"/>
              <a:defRPr/>
            </a:pPr>
            <a:r>
              <a:rPr lang="en-US" dirty="0">
                <a:cs typeface="+mn-cs"/>
              </a:rPr>
              <a:t>by </a:t>
            </a:r>
            <a:r>
              <a:rPr lang="en-US">
                <a:cs typeface="+mn-cs"/>
              </a:rPr>
              <a:t>a</a:t>
            </a:r>
            <a:r>
              <a:rPr lang="en-US">
                <a:solidFill>
                  <a:schemeClr val="accent2"/>
                </a:solidFill>
                <a:cs typeface="+mn-cs"/>
              </a:rPr>
              <a:t> Quantum </a:t>
            </a:r>
            <a:r>
              <a:rPr lang="en-US" dirty="0">
                <a:solidFill>
                  <a:schemeClr val="accent2"/>
                </a:solidFill>
                <a:cs typeface="+mn-cs"/>
              </a:rPr>
              <a:t>Machine</a:t>
            </a:r>
            <a:endParaRPr lang="en-US" dirty="0">
              <a:solidFill>
                <a:srgbClr val="FF0000"/>
              </a:solidFill>
              <a:cs typeface="+mn-cs"/>
            </a:endParaRPr>
          </a:p>
          <a:p>
            <a:pPr eaLnBrk="0" hangingPunct="0">
              <a:buFont typeface="Arial" pitchFamily="34" charset="0"/>
              <a:buChar char="•"/>
              <a:defRPr/>
            </a:pPr>
            <a:endParaRPr lang="en-US" sz="1800" dirty="0">
              <a:effectLst>
                <a:outerShdw blurRad="38100" dist="38100" dir="2700000" algn="tl">
                  <a:srgbClr val="000000"/>
                </a:outerShdw>
              </a:effectLst>
              <a:cs typeface="+mn-cs"/>
            </a:endParaRPr>
          </a:p>
          <a:p>
            <a:pPr eaLnBrk="0" hangingPunct="0">
              <a:buFont typeface="Arial" pitchFamily="34" charset="0"/>
              <a:buChar char="•"/>
              <a:defRPr/>
            </a:pPr>
            <a:r>
              <a:rPr lang="en-US" dirty="0">
                <a:effectLst>
                  <a:outerShdw blurRad="38100" dist="38100" dir="2700000" algn="tl">
                    <a:srgbClr val="000000"/>
                  </a:outerShdw>
                </a:effectLst>
                <a:cs typeface="+mn-cs"/>
              </a:rPr>
              <a:t>by </a:t>
            </a:r>
            <a:r>
              <a:rPr lang="en-US">
                <a:effectLst>
                  <a:outerShdw blurRad="38100" dist="38100" dir="2700000" algn="tl">
                    <a:srgbClr val="000000"/>
                  </a:outerShdw>
                </a:effectLst>
                <a:cs typeface="+mn-cs"/>
              </a:rPr>
              <a:t>a </a:t>
            </a:r>
            <a:r>
              <a:rPr lang="en-US">
                <a:solidFill>
                  <a:schemeClr val="accent2"/>
                </a:solidFill>
                <a:effectLst>
                  <a:outerShdw blurRad="38100" dist="38100" dir="2700000" algn="tl">
                    <a:srgbClr val="000000"/>
                  </a:outerShdw>
                </a:effectLst>
                <a:cs typeface="+mn-cs"/>
              </a:rPr>
              <a:t>Context Sensitive </a:t>
            </a:r>
            <a:r>
              <a:rPr lang="en-US" dirty="0">
                <a:solidFill>
                  <a:schemeClr val="accent2"/>
                </a:solidFill>
                <a:effectLst>
                  <a:outerShdw blurRad="38100" dist="38100" dir="2700000" algn="tl">
                    <a:srgbClr val="000000"/>
                  </a:outerShdw>
                </a:effectLst>
                <a:cs typeface="+mn-cs"/>
              </a:rPr>
              <a:t>Grammar</a:t>
            </a:r>
          </a:p>
        </p:txBody>
      </p:sp>
      <p:grpSp>
        <p:nvGrpSpPr>
          <p:cNvPr id="2" name="Group 20"/>
          <p:cNvGrpSpPr>
            <a:grpSpLocks/>
          </p:cNvGrpSpPr>
          <p:nvPr/>
        </p:nvGrpSpPr>
        <p:grpSpPr bwMode="auto">
          <a:xfrm>
            <a:off x="3005138" y="1371600"/>
            <a:ext cx="1795462" cy="5060950"/>
            <a:chOff x="3005138" y="1371600"/>
            <a:chExt cx="1795462" cy="5061000"/>
          </a:xfrm>
        </p:grpSpPr>
        <p:sp>
          <p:nvSpPr>
            <p:cNvPr id="3" name="Freeform 10"/>
            <p:cNvSpPr>
              <a:spLocks/>
            </p:cNvSpPr>
            <p:nvPr/>
          </p:nvSpPr>
          <p:spPr bwMode="auto">
            <a:xfrm flipV="1">
              <a:off x="3005138" y="1371600"/>
              <a:ext cx="303212" cy="471493"/>
            </a:xfrm>
            <a:custGeom>
              <a:avLst/>
              <a:gdLst>
                <a:gd name="connsiteX0" fmla="*/ 0 w 7324"/>
                <a:gd name="connsiteY0" fmla="*/ 10000 h 10000"/>
                <a:gd name="connsiteX1" fmla="*/ 5919 w 7324"/>
                <a:gd name="connsiteY1" fmla="*/ 6780 h 10000"/>
                <a:gd name="connsiteX2" fmla="*/ 6919 w 7324"/>
                <a:gd name="connsiteY2" fmla="*/ 0 h 10000"/>
                <a:gd name="connsiteX0" fmla="*/ 0 w 10553"/>
                <a:gd name="connsiteY0" fmla="*/ 5661 h 5661"/>
                <a:gd name="connsiteX1" fmla="*/ 8082 w 10553"/>
                <a:gd name="connsiteY1" fmla="*/ 2441 h 5661"/>
                <a:gd name="connsiteX2" fmla="*/ 10000 w 10553"/>
                <a:gd name="connsiteY2" fmla="*/ 0 h 5661"/>
                <a:gd name="connsiteX0" fmla="*/ 0 w 10000"/>
                <a:gd name="connsiteY0" fmla="*/ 10000 h 10000"/>
                <a:gd name="connsiteX1" fmla="*/ 5980 w 10000"/>
                <a:gd name="connsiteY1" fmla="*/ 5748 h 10000"/>
                <a:gd name="connsiteX2" fmla="*/ 9476 w 10000"/>
                <a:gd name="connsiteY2" fmla="*/ 0 h 10000"/>
                <a:gd name="connsiteX0" fmla="*/ 0 w 8182"/>
                <a:gd name="connsiteY0" fmla="*/ 10000 h 10000"/>
                <a:gd name="connsiteX1" fmla="*/ 5980 w 8182"/>
                <a:gd name="connsiteY1" fmla="*/ 5748 h 10000"/>
                <a:gd name="connsiteX2" fmla="*/ 7658 w 8182"/>
                <a:gd name="connsiteY2" fmla="*/ 0 h 10000"/>
              </a:gdLst>
              <a:ahLst/>
              <a:cxnLst>
                <a:cxn ang="0">
                  <a:pos x="connsiteX0" y="connsiteY0"/>
                </a:cxn>
                <a:cxn ang="0">
                  <a:pos x="connsiteX1" y="connsiteY1"/>
                </a:cxn>
                <a:cxn ang="0">
                  <a:pos x="connsiteX2" y="connsiteY2"/>
                </a:cxn>
              </a:cxnLst>
              <a:rect l="l" t="t" r="r" b="b"/>
              <a:pathLst>
                <a:path w="8182" h="10000">
                  <a:moveTo>
                    <a:pt x="0" y="10000"/>
                  </a:moveTo>
                  <a:cubicBezTo>
                    <a:pt x="1888" y="8474"/>
                    <a:pt x="4704" y="7415"/>
                    <a:pt x="5980" y="5748"/>
                  </a:cubicBezTo>
                  <a:cubicBezTo>
                    <a:pt x="7256" y="4081"/>
                    <a:pt x="8182" y="1797"/>
                    <a:pt x="7658" y="0"/>
                  </a:cubicBezTo>
                </a:path>
              </a:pathLst>
            </a:custGeom>
            <a:noFill/>
            <a:ln w="38100" cap="sq" cmpd="sng">
              <a:solidFill>
                <a:schemeClr val="hlink"/>
              </a:solidFill>
              <a:prstDash val="solid"/>
              <a:round/>
              <a:headEnd type="stealth" w="lg" len="lg"/>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5" name="Freeform 11"/>
            <p:cNvSpPr>
              <a:spLocks/>
            </p:cNvSpPr>
            <p:nvPr/>
          </p:nvSpPr>
          <p:spPr bwMode="auto">
            <a:xfrm flipV="1">
              <a:off x="3111500" y="1458914"/>
              <a:ext cx="585788" cy="1874856"/>
            </a:xfrm>
            <a:custGeom>
              <a:avLst/>
              <a:gdLst>
                <a:gd name="connsiteX0" fmla="*/ 0 w 10142"/>
                <a:gd name="connsiteY0" fmla="*/ 9418 h 9418"/>
                <a:gd name="connsiteX1" fmla="*/ 9574 w 10142"/>
                <a:gd name="connsiteY1" fmla="*/ 6432 h 9418"/>
                <a:gd name="connsiteX2" fmla="*/ 3408 w 10142"/>
                <a:gd name="connsiteY2" fmla="*/ 0 h 9418"/>
              </a:gdLst>
              <a:ahLst/>
              <a:cxnLst>
                <a:cxn ang="0">
                  <a:pos x="connsiteX0" y="connsiteY0"/>
                </a:cxn>
                <a:cxn ang="0">
                  <a:pos x="connsiteX1" y="connsiteY1"/>
                </a:cxn>
                <a:cxn ang="0">
                  <a:pos x="connsiteX2" y="connsiteY2"/>
                </a:cxn>
              </a:cxnLst>
              <a:rect l="l" t="t" r="r" b="b"/>
              <a:pathLst>
                <a:path w="10142" h="9418">
                  <a:moveTo>
                    <a:pt x="0" y="9418"/>
                  </a:moveTo>
                  <a:cubicBezTo>
                    <a:pt x="1592" y="8922"/>
                    <a:pt x="9006" y="8002"/>
                    <a:pt x="9574" y="6432"/>
                  </a:cubicBezTo>
                  <a:cubicBezTo>
                    <a:pt x="10142" y="4862"/>
                    <a:pt x="4865" y="1461"/>
                    <a:pt x="3408" y="0"/>
                  </a:cubicBezTo>
                </a:path>
              </a:pathLst>
            </a:custGeom>
            <a:noFill/>
            <a:ln w="38100" cap="sq" cmpd="sng">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6" name="Freeform 12"/>
            <p:cNvSpPr>
              <a:spLocks/>
            </p:cNvSpPr>
            <p:nvPr/>
          </p:nvSpPr>
          <p:spPr bwMode="auto">
            <a:xfrm flipV="1">
              <a:off x="3108325" y="1449389"/>
              <a:ext cx="739775" cy="2628926"/>
            </a:xfrm>
            <a:custGeom>
              <a:avLst/>
              <a:gdLst>
                <a:gd name="connsiteX0" fmla="*/ 0 w 9092"/>
                <a:gd name="connsiteY0" fmla="*/ 8291 h 8291"/>
                <a:gd name="connsiteX1" fmla="*/ 8949 w 9092"/>
                <a:gd name="connsiteY1" fmla="*/ 5349 h 8291"/>
                <a:gd name="connsiteX2" fmla="*/ 2452 w 9092"/>
                <a:gd name="connsiteY2" fmla="*/ 0 h 8291"/>
              </a:gdLst>
              <a:ahLst/>
              <a:cxnLst>
                <a:cxn ang="0">
                  <a:pos x="connsiteX0" y="connsiteY0"/>
                </a:cxn>
                <a:cxn ang="0">
                  <a:pos x="connsiteX1" y="connsiteY1"/>
                </a:cxn>
                <a:cxn ang="0">
                  <a:pos x="connsiteX2" y="connsiteY2"/>
                </a:cxn>
              </a:cxnLst>
              <a:rect l="l" t="t" r="r" b="b"/>
              <a:pathLst>
                <a:path w="9092" h="8291">
                  <a:moveTo>
                    <a:pt x="0" y="8291"/>
                  </a:moveTo>
                  <a:cubicBezTo>
                    <a:pt x="1496" y="7801"/>
                    <a:pt x="9092" y="7014"/>
                    <a:pt x="8949" y="5349"/>
                  </a:cubicBezTo>
                  <a:cubicBezTo>
                    <a:pt x="8805" y="3685"/>
                    <a:pt x="4506" y="1473"/>
                    <a:pt x="2452" y="0"/>
                  </a:cubicBezTo>
                </a:path>
              </a:pathLst>
            </a:custGeom>
            <a:noFill/>
            <a:ln w="38100" cap="sq" cmpd="sng">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8" name="Freeform 11"/>
            <p:cNvSpPr>
              <a:spLocks/>
            </p:cNvSpPr>
            <p:nvPr/>
          </p:nvSpPr>
          <p:spPr bwMode="auto">
            <a:xfrm flipV="1">
              <a:off x="3082925" y="1436689"/>
              <a:ext cx="368300" cy="1150948"/>
            </a:xfrm>
            <a:custGeom>
              <a:avLst/>
              <a:gdLst>
                <a:gd name="connsiteX0" fmla="*/ 0 w 10142"/>
                <a:gd name="connsiteY0" fmla="*/ 9418 h 9418"/>
                <a:gd name="connsiteX1" fmla="*/ 9574 w 10142"/>
                <a:gd name="connsiteY1" fmla="*/ 6432 h 9418"/>
                <a:gd name="connsiteX2" fmla="*/ 3408 w 10142"/>
                <a:gd name="connsiteY2" fmla="*/ 0 h 9418"/>
                <a:gd name="connsiteX0" fmla="*/ 0 w 10081"/>
                <a:gd name="connsiteY0" fmla="*/ 6145 h 6145"/>
                <a:gd name="connsiteX1" fmla="*/ 9440 w 10081"/>
                <a:gd name="connsiteY1" fmla="*/ 2974 h 6145"/>
                <a:gd name="connsiteX2" fmla="*/ 3845 w 10081"/>
                <a:gd name="connsiteY2" fmla="*/ 0 h 6145"/>
                <a:gd name="connsiteX0" fmla="*/ 0 w 6227"/>
                <a:gd name="connsiteY0" fmla="*/ 10000 h 10000"/>
                <a:gd name="connsiteX1" fmla="*/ 5591 w 6227"/>
                <a:gd name="connsiteY1" fmla="*/ 6471 h 10000"/>
                <a:gd name="connsiteX2" fmla="*/ 3814 w 6227"/>
                <a:gd name="connsiteY2" fmla="*/ 0 h 10000"/>
              </a:gdLst>
              <a:ahLst/>
              <a:cxnLst>
                <a:cxn ang="0">
                  <a:pos x="connsiteX0" y="connsiteY0"/>
                </a:cxn>
                <a:cxn ang="0">
                  <a:pos x="connsiteX1" y="connsiteY1"/>
                </a:cxn>
                <a:cxn ang="0">
                  <a:pos x="connsiteX2" y="connsiteY2"/>
                </a:cxn>
              </a:cxnLst>
              <a:rect l="l" t="t" r="r" b="b"/>
              <a:pathLst>
                <a:path w="6227" h="10000">
                  <a:moveTo>
                    <a:pt x="0" y="10000"/>
                  </a:moveTo>
                  <a:cubicBezTo>
                    <a:pt x="1557" y="9142"/>
                    <a:pt x="4955" y="8137"/>
                    <a:pt x="5591" y="6471"/>
                  </a:cubicBezTo>
                  <a:cubicBezTo>
                    <a:pt x="6227" y="4804"/>
                    <a:pt x="5240" y="2524"/>
                    <a:pt x="3814" y="0"/>
                  </a:cubicBezTo>
                </a:path>
              </a:pathLst>
            </a:custGeom>
            <a:noFill/>
            <a:ln w="38100" cap="sq" cmpd="sng">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2" name="Freeform 10"/>
            <p:cNvSpPr>
              <a:spLocks/>
            </p:cNvSpPr>
            <p:nvPr/>
          </p:nvSpPr>
          <p:spPr bwMode="auto">
            <a:xfrm flipV="1">
              <a:off x="3005138" y="1376363"/>
              <a:ext cx="303212" cy="471492"/>
            </a:xfrm>
            <a:custGeom>
              <a:avLst/>
              <a:gdLst>
                <a:gd name="connsiteX0" fmla="*/ 0 w 7324"/>
                <a:gd name="connsiteY0" fmla="*/ 10000 h 10000"/>
                <a:gd name="connsiteX1" fmla="*/ 5919 w 7324"/>
                <a:gd name="connsiteY1" fmla="*/ 6780 h 10000"/>
                <a:gd name="connsiteX2" fmla="*/ 6919 w 7324"/>
                <a:gd name="connsiteY2" fmla="*/ 0 h 10000"/>
                <a:gd name="connsiteX0" fmla="*/ 0 w 10553"/>
                <a:gd name="connsiteY0" fmla="*/ 5661 h 5661"/>
                <a:gd name="connsiteX1" fmla="*/ 8082 w 10553"/>
                <a:gd name="connsiteY1" fmla="*/ 2441 h 5661"/>
                <a:gd name="connsiteX2" fmla="*/ 10000 w 10553"/>
                <a:gd name="connsiteY2" fmla="*/ 0 h 5661"/>
                <a:gd name="connsiteX0" fmla="*/ 0 w 10000"/>
                <a:gd name="connsiteY0" fmla="*/ 10000 h 10000"/>
                <a:gd name="connsiteX1" fmla="*/ 5980 w 10000"/>
                <a:gd name="connsiteY1" fmla="*/ 5748 h 10000"/>
                <a:gd name="connsiteX2" fmla="*/ 9476 w 10000"/>
                <a:gd name="connsiteY2" fmla="*/ 0 h 10000"/>
                <a:gd name="connsiteX0" fmla="*/ 0 w 8182"/>
                <a:gd name="connsiteY0" fmla="*/ 10000 h 10000"/>
                <a:gd name="connsiteX1" fmla="*/ 5980 w 8182"/>
                <a:gd name="connsiteY1" fmla="*/ 5748 h 10000"/>
                <a:gd name="connsiteX2" fmla="*/ 7658 w 8182"/>
                <a:gd name="connsiteY2" fmla="*/ 0 h 10000"/>
              </a:gdLst>
              <a:ahLst/>
              <a:cxnLst>
                <a:cxn ang="0">
                  <a:pos x="connsiteX0" y="connsiteY0"/>
                </a:cxn>
                <a:cxn ang="0">
                  <a:pos x="connsiteX1" y="connsiteY1"/>
                </a:cxn>
                <a:cxn ang="0">
                  <a:pos x="connsiteX2" y="connsiteY2"/>
                </a:cxn>
              </a:cxnLst>
              <a:rect l="l" t="t" r="r" b="b"/>
              <a:pathLst>
                <a:path w="8182" h="10000">
                  <a:moveTo>
                    <a:pt x="0" y="10000"/>
                  </a:moveTo>
                  <a:cubicBezTo>
                    <a:pt x="1888" y="8474"/>
                    <a:pt x="4704" y="7415"/>
                    <a:pt x="5980" y="5748"/>
                  </a:cubicBezTo>
                  <a:cubicBezTo>
                    <a:pt x="7256" y="4081"/>
                    <a:pt x="8182" y="1797"/>
                    <a:pt x="7658" y="0"/>
                  </a:cubicBezTo>
                </a:path>
              </a:pathLst>
            </a:custGeom>
            <a:noFill/>
            <a:ln w="38100" cap="sq" cmpd="sng">
              <a:solidFill>
                <a:schemeClr val="hlink"/>
              </a:solidFill>
              <a:prstDash val="solid"/>
              <a:round/>
              <a:headEnd type="stealth" w="lg" len="lg"/>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3" name="Freeform 11"/>
            <p:cNvSpPr>
              <a:spLocks/>
            </p:cNvSpPr>
            <p:nvPr/>
          </p:nvSpPr>
          <p:spPr bwMode="auto">
            <a:xfrm flipV="1">
              <a:off x="3111500" y="1463676"/>
              <a:ext cx="585788" cy="1873269"/>
            </a:xfrm>
            <a:custGeom>
              <a:avLst/>
              <a:gdLst>
                <a:gd name="connsiteX0" fmla="*/ 0 w 10142"/>
                <a:gd name="connsiteY0" fmla="*/ 9418 h 9418"/>
                <a:gd name="connsiteX1" fmla="*/ 9574 w 10142"/>
                <a:gd name="connsiteY1" fmla="*/ 6432 h 9418"/>
                <a:gd name="connsiteX2" fmla="*/ 3408 w 10142"/>
                <a:gd name="connsiteY2" fmla="*/ 0 h 9418"/>
              </a:gdLst>
              <a:ahLst/>
              <a:cxnLst>
                <a:cxn ang="0">
                  <a:pos x="connsiteX0" y="connsiteY0"/>
                </a:cxn>
                <a:cxn ang="0">
                  <a:pos x="connsiteX1" y="connsiteY1"/>
                </a:cxn>
                <a:cxn ang="0">
                  <a:pos x="connsiteX2" y="connsiteY2"/>
                </a:cxn>
              </a:cxnLst>
              <a:rect l="l" t="t" r="r" b="b"/>
              <a:pathLst>
                <a:path w="10142" h="9418">
                  <a:moveTo>
                    <a:pt x="0" y="9418"/>
                  </a:moveTo>
                  <a:cubicBezTo>
                    <a:pt x="1592" y="8922"/>
                    <a:pt x="9006" y="8002"/>
                    <a:pt x="9574" y="6432"/>
                  </a:cubicBezTo>
                  <a:cubicBezTo>
                    <a:pt x="10142" y="4862"/>
                    <a:pt x="4865" y="1461"/>
                    <a:pt x="3408" y="0"/>
                  </a:cubicBezTo>
                </a:path>
              </a:pathLst>
            </a:custGeom>
            <a:noFill/>
            <a:ln w="38100" cap="sq" cmpd="sng">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5" name="Freeform 11"/>
            <p:cNvSpPr>
              <a:spLocks/>
            </p:cNvSpPr>
            <p:nvPr/>
          </p:nvSpPr>
          <p:spPr bwMode="auto">
            <a:xfrm flipV="1">
              <a:off x="3082925" y="1441451"/>
              <a:ext cx="368300" cy="1150949"/>
            </a:xfrm>
            <a:custGeom>
              <a:avLst/>
              <a:gdLst>
                <a:gd name="connsiteX0" fmla="*/ 0 w 10142"/>
                <a:gd name="connsiteY0" fmla="*/ 9418 h 9418"/>
                <a:gd name="connsiteX1" fmla="*/ 9574 w 10142"/>
                <a:gd name="connsiteY1" fmla="*/ 6432 h 9418"/>
                <a:gd name="connsiteX2" fmla="*/ 3408 w 10142"/>
                <a:gd name="connsiteY2" fmla="*/ 0 h 9418"/>
                <a:gd name="connsiteX0" fmla="*/ 0 w 10081"/>
                <a:gd name="connsiteY0" fmla="*/ 6145 h 6145"/>
                <a:gd name="connsiteX1" fmla="*/ 9440 w 10081"/>
                <a:gd name="connsiteY1" fmla="*/ 2974 h 6145"/>
                <a:gd name="connsiteX2" fmla="*/ 3845 w 10081"/>
                <a:gd name="connsiteY2" fmla="*/ 0 h 6145"/>
                <a:gd name="connsiteX0" fmla="*/ 0 w 6227"/>
                <a:gd name="connsiteY0" fmla="*/ 10000 h 10000"/>
                <a:gd name="connsiteX1" fmla="*/ 5591 w 6227"/>
                <a:gd name="connsiteY1" fmla="*/ 6471 h 10000"/>
                <a:gd name="connsiteX2" fmla="*/ 3814 w 6227"/>
                <a:gd name="connsiteY2" fmla="*/ 0 h 10000"/>
              </a:gdLst>
              <a:ahLst/>
              <a:cxnLst>
                <a:cxn ang="0">
                  <a:pos x="connsiteX0" y="connsiteY0"/>
                </a:cxn>
                <a:cxn ang="0">
                  <a:pos x="connsiteX1" y="connsiteY1"/>
                </a:cxn>
                <a:cxn ang="0">
                  <a:pos x="connsiteX2" y="connsiteY2"/>
                </a:cxn>
              </a:cxnLst>
              <a:rect l="l" t="t" r="r" b="b"/>
              <a:pathLst>
                <a:path w="6227" h="10000">
                  <a:moveTo>
                    <a:pt x="0" y="10000"/>
                  </a:moveTo>
                  <a:cubicBezTo>
                    <a:pt x="1557" y="9142"/>
                    <a:pt x="4955" y="8137"/>
                    <a:pt x="5591" y="6471"/>
                  </a:cubicBezTo>
                  <a:cubicBezTo>
                    <a:pt x="6227" y="4804"/>
                    <a:pt x="5240" y="2524"/>
                    <a:pt x="3814" y="0"/>
                  </a:cubicBezTo>
                </a:path>
              </a:pathLst>
            </a:custGeom>
            <a:noFill/>
            <a:ln w="38100" cap="sq" cmpd="sng">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9" name="Freeform 12"/>
            <p:cNvSpPr>
              <a:spLocks/>
            </p:cNvSpPr>
            <p:nvPr/>
          </p:nvSpPr>
          <p:spPr bwMode="auto">
            <a:xfrm flipV="1">
              <a:off x="3498850" y="1752604"/>
              <a:ext cx="1301750" cy="4679996"/>
            </a:xfrm>
            <a:custGeom>
              <a:avLst/>
              <a:gdLst>
                <a:gd name="connsiteX0" fmla="*/ 0 w 9092"/>
                <a:gd name="connsiteY0" fmla="*/ 8291 h 8291"/>
                <a:gd name="connsiteX1" fmla="*/ 8949 w 9092"/>
                <a:gd name="connsiteY1" fmla="*/ 5349 h 8291"/>
                <a:gd name="connsiteX2" fmla="*/ 2452 w 9092"/>
                <a:gd name="connsiteY2" fmla="*/ 0 h 8291"/>
                <a:gd name="connsiteX0" fmla="*/ 0 w 10000"/>
                <a:gd name="connsiteY0" fmla="*/ 12738 h 12738"/>
                <a:gd name="connsiteX1" fmla="*/ 9843 w 10000"/>
                <a:gd name="connsiteY1" fmla="*/ 9190 h 12738"/>
                <a:gd name="connsiteX2" fmla="*/ 2942 w 10000"/>
                <a:gd name="connsiteY2" fmla="*/ 0 h 12738"/>
                <a:gd name="connsiteX0" fmla="*/ 0 w 11838"/>
                <a:gd name="connsiteY0" fmla="*/ 12738 h 12738"/>
                <a:gd name="connsiteX1" fmla="*/ 11681 w 11838"/>
                <a:gd name="connsiteY1" fmla="*/ 8760 h 12738"/>
                <a:gd name="connsiteX2" fmla="*/ 2942 w 11838"/>
                <a:gd name="connsiteY2" fmla="*/ 0 h 12738"/>
                <a:gd name="connsiteX0" fmla="*/ 0 w 11838"/>
                <a:gd name="connsiteY0" fmla="*/ 14686 h 14686"/>
                <a:gd name="connsiteX1" fmla="*/ 11681 w 11838"/>
                <a:gd name="connsiteY1" fmla="*/ 10708 h 14686"/>
                <a:gd name="connsiteX2" fmla="*/ 1417 w 11838"/>
                <a:gd name="connsiteY2" fmla="*/ 0 h 14686"/>
                <a:gd name="connsiteX0" fmla="*/ 0 w 14517"/>
                <a:gd name="connsiteY0" fmla="*/ 14686 h 14686"/>
                <a:gd name="connsiteX1" fmla="*/ 14360 w 14517"/>
                <a:gd name="connsiteY1" fmla="*/ 10306 h 14686"/>
                <a:gd name="connsiteX2" fmla="*/ 1417 w 14517"/>
                <a:gd name="connsiteY2" fmla="*/ 0 h 14686"/>
                <a:gd name="connsiteX0" fmla="*/ 0 w 14517"/>
                <a:gd name="connsiteY0" fmla="*/ 15201 h 15201"/>
                <a:gd name="connsiteX1" fmla="*/ 14360 w 14517"/>
                <a:gd name="connsiteY1" fmla="*/ 10821 h 15201"/>
                <a:gd name="connsiteX2" fmla="*/ 4751 w 14517"/>
                <a:gd name="connsiteY2" fmla="*/ 0 h 15201"/>
                <a:gd name="connsiteX0" fmla="*/ 0 w 14517"/>
                <a:gd name="connsiteY0" fmla="*/ 15201 h 15201"/>
                <a:gd name="connsiteX1" fmla="*/ 14360 w 14517"/>
                <a:gd name="connsiteY1" fmla="*/ 10821 h 15201"/>
                <a:gd name="connsiteX2" fmla="*/ 3431 w 14517"/>
                <a:gd name="connsiteY2" fmla="*/ 0 h 15201"/>
              </a:gdLst>
              <a:ahLst/>
              <a:cxnLst>
                <a:cxn ang="0">
                  <a:pos x="connsiteX0" y="connsiteY0"/>
                </a:cxn>
                <a:cxn ang="0">
                  <a:pos x="connsiteX1" y="connsiteY1"/>
                </a:cxn>
                <a:cxn ang="0">
                  <a:pos x="connsiteX2" y="connsiteY2"/>
                </a:cxn>
              </a:cxnLst>
              <a:rect l="l" t="t" r="r" b="b"/>
              <a:pathLst>
                <a:path w="14517" h="15201">
                  <a:moveTo>
                    <a:pt x="0" y="15201"/>
                  </a:moveTo>
                  <a:cubicBezTo>
                    <a:pt x="1645" y="14610"/>
                    <a:pt x="14517" y="12829"/>
                    <a:pt x="14360" y="10821"/>
                  </a:cubicBezTo>
                  <a:cubicBezTo>
                    <a:pt x="14201" y="8814"/>
                    <a:pt x="5690" y="1777"/>
                    <a:pt x="3431" y="0"/>
                  </a:cubicBezTo>
                </a:path>
              </a:pathLst>
            </a:custGeom>
            <a:noFill/>
            <a:ln w="38100" cap="sq" cmpd="sng">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4" name="Freeform 10"/>
          <p:cNvSpPr>
            <a:spLocks/>
          </p:cNvSpPr>
          <p:nvPr/>
        </p:nvSpPr>
        <p:spPr bwMode="auto">
          <a:xfrm flipV="1">
            <a:off x="3005138" y="1371600"/>
            <a:ext cx="303212" cy="471488"/>
          </a:xfrm>
          <a:custGeom>
            <a:avLst/>
            <a:gdLst>
              <a:gd name="connsiteX0" fmla="*/ 0 w 7324"/>
              <a:gd name="connsiteY0" fmla="*/ 10000 h 10000"/>
              <a:gd name="connsiteX1" fmla="*/ 5919 w 7324"/>
              <a:gd name="connsiteY1" fmla="*/ 6780 h 10000"/>
              <a:gd name="connsiteX2" fmla="*/ 6919 w 7324"/>
              <a:gd name="connsiteY2" fmla="*/ 0 h 10000"/>
              <a:gd name="connsiteX0" fmla="*/ 0 w 10553"/>
              <a:gd name="connsiteY0" fmla="*/ 5661 h 5661"/>
              <a:gd name="connsiteX1" fmla="*/ 8082 w 10553"/>
              <a:gd name="connsiteY1" fmla="*/ 2441 h 5661"/>
              <a:gd name="connsiteX2" fmla="*/ 10000 w 10553"/>
              <a:gd name="connsiteY2" fmla="*/ 0 h 5661"/>
              <a:gd name="connsiteX0" fmla="*/ 0 w 10000"/>
              <a:gd name="connsiteY0" fmla="*/ 10000 h 10000"/>
              <a:gd name="connsiteX1" fmla="*/ 5980 w 10000"/>
              <a:gd name="connsiteY1" fmla="*/ 5748 h 10000"/>
              <a:gd name="connsiteX2" fmla="*/ 9476 w 10000"/>
              <a:gd name="connsiteY2" fmla="*/ 0 h 10000"/>
              <a:gd name="connsiteX0" fmla="*/ 0 w 8182"/>
              <a:gd name="connsiteY0" fmla="*/ 10000 h 10000"/>
              <a:gd name="connsiteX1" fmla="*/ 5980 w 8182"/>
              <a:gd name="connsiteY1" fmla="*/ 5748 h 10000"/>
              <a:gd name="connsiteX2" fmla="*/ 7658 w 8182"/>
              <a:gd name="connsiteY2" fmla="*/ 0 h 10000"/>
            </a:gdLst>
            <a:ahLst/>
            <a:cxnLst>
              <a:cxn ang="0">
                <a:pos x="connsiteX0" y="connsiteY0"/>
              </a:cxn>
              <a:cxn ang="0">
                <a:pos x="connsiteX1" y="connsiteY1"/>
              </a:cxn>
              <a:cxn ang="0">
                <a:pos x="connsiteX2" y="connsiteY2"/>
              </a:cxn>
            </a:cxnLst>
            <a:rect l="l" t="t" r="r" b="b"/>
            <a:pathLst>
              <a:path w="8182" h="10000">
                <a:moveTo>
                  <a:pt x="0" y="10000"/>
                </a:moveTo>
                <a:cubicBezTo>
                  <a:pt x="1888" y="8474"/>
                  <a:pt x="4704" y="7415"/>
                  <a:pt x="5980" y="5748"/>
                </a:cubicBezTo>
                <a:cubicBezTo>
                  <a:pt x="7256" y="4081"/>
                  <a:pt x="8182" y="1797"/>
                  <a:pt x="7658" y="0"/>
                </a:cubicBezTo>
              </a:path>
            </a:pathLst>
          </a:custGeom>
          <a:noFill/>
          <a:ln w="38100" cap="sq" cmpd="sng">
            <a:solidFill>
              <a:schemeClr val="hlink"/>
            </a:solidFill>
            <a:prstDash val="solid"/>
            <a:round/>
            <a:headEnd type="stealth" w="lg" len="lg"/>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2" name="Text Box 7"/>
          <p:cNvSpPr txBox="1">
            <a:spLocks noChangeArrowheads="1"/>
          </p:cNvSpPr>
          <p:nvPr/>
        </p:nvSpPr>
        <p:spPr bwMode="auto">
          <a:xfrm>
            <a:off x="7040563" y="14288"/>
            <a:ext cx="1341437" cy="519112"/>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hlink"/>
                </a:solidFill>
                <a:effectLst>
                  <a:outerShdw blurRad="38100" dist="38100" dir="2700000" algn="tl">
                    <a:srgbClr val="000000"/>
                  </a:outerShdw>
                </a:effectLst>
                <a:cs typeface="+mn-cs"/>
              </a:rPr>
              <a:t>Proof</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nodeType="clickEffect">
                                  <p:stCondLst>
                                    <p:cond delay="0"/>
                                  </p:stCondLst>
                                  <p:childTnLst>
                                    <p:set>
                                      <p:cBhvr>
                                        <p:cTn id="12" dur="1" fill="hold">
                                          <p:stCondLst>
                                            <p:cond delay="0"/>
                                          </p:stCondLst>
                                        </p:cTn>
                                        <p:tgtEl>
                                          <p:spTgt spid="17">
                                            <p:txEl>
                                              <p:pRg st="0" end="0"/>
                                            </p:txEl>
                                          </p:spTgt>
                                        </p:tgtEl>
                                        <p:attrNameLst>
                                          <p:attrName>style.visibility</p:attrName>
                                        </p:attrNameLst>
                                      </p:cBhvr>
                                      <p:to>
                                        <p:strVal val="visible"/>
                                      </p:to>
                                    </p:set>
                                    <p:anim calcmode="lin" valueType="num">
                                      <p:cBhvr additive="base">
                                        <p:cTn id="13" dur="500" fill="hold"/>
                                        <p:tgtEl>
                                          <p:spTgt spid="17">
                                            <p:txEl>
                                              <p:pRg st="0" end="0"/>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1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5541" name="Text Box 5"/>
          <p:cNvSpPr txBox="1">
            <a:spLocks noChangeArrowheads="1"/>
          </p:cNvSpPr>
          <p:nvPr/>
        </p:nvSpPr>
        <p:spPr bwMode="auto">
          <a:xfrm>
            <a:off x="228600" y="381000"/>
            <a:ext cx="6858000" cy="954088"/>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mo</a:t>
            </a:r>
            <a:r>
              <a:rPr lang="en-US" i="1" dirty="0">
                <a:solidFill>
                  <a:schemeClr val="accent2"/>
                </a:solidFill>
                <a:effectLst>
                  <a:outerShdw blurRad="38100" dist="38100" dir="2700000" algn="tl">
                    <a:srgbClr val="000000">
                      <a:alpha val="43137"/>
                    </a:srgbClr>
                  </a:outerShdw>
                </a:effectLst>
                <a:cs typeface="+mn-cs"/>
              </a:rPr>
              <a:t>d(</a:t>
            </a:r>
            <a:r>
              <a:rPr lang="en-US" i="1" dirty="0" err="1">
                <a:solidFill>
                  <a:schemeClr val="accent2"/>
                </a:solidFill>
                <a:effectLst>
                  <a:outerShdw blurRad="38100" dist="38100" dir="2700000" algn="tl">
                    <a:srgbClr val="000000">
                      <a:alpha val="43137"/>
                    </a:srgbClr>
                  </a:outerShdw>
                </a:effectLst>
                <a:cs typeface="+mn-cs"/>
              </a:rPr>
              <a:t>y,x</a:t>
            </a:r>
            <a:r>
              <a:rPr lang="en-US" i="1" dirty="0">
                <a:solidFill>
                  <a:schemeClr val="accent2"/>
                </a:solidFill>
                <a:effectLst>
                  <a:outerShdw blurRad="38100" dist="38100" dir="2700000" algn="tl">
                    <a:srgbClr val="000000"/>
                  </a:outerShdw>
                </a:effectLst>
                <a:cs typeface="+mn-cs"/>
              </a:rPr>
              <a:t>) = </a:t>
            </a:r>
            <a:r>
              <a:rPr lang="en-US" i="1" dirty="0" err="1">
                <a:solidFill>
                  <a:schemeClr val="accent2"/>
                </a:solidFill>
                <a:effectLst>
                  <a:outerShdw blurRad="38100" dist="38100" dir="2700000" algn="tl">
                    <a:srgbClr val="000000"/>
                  </a:outerShdw>
                </a:effectLst>
                <a:cs typeface="+mn-cs"/>
              </a:rPr>
              <a:t>mo</a:t>
            </a:r>
            <a:r>
              <a:rPr lang="en-US" i="1" dirty="0" err="1">
                <a:solidFill>
                  <a:schemeClr val="accent2"/>
                </a:solidFill>
                <a:effectLst>
                  <a:outerShdw blurRad="38100" dist="38100" dir="2700000" algn="tl">
                    <a:srgbClr val="000000">
                      <a:alpha val="43137"/>
                    </a:srgbClr>
                  </a:outerShdw>
                </a:effectLst>
                <a:cs typeface="+mn-cs"/>
              </a:rPr>
              <a:t>d</a:t>
            </a:r>
            <a:r>
              <a:rPr lang="en-US" i="1" baseline="-25000" dirty="0" err="1">
                <a:solidFill>
                  <a:schemeClr val="accent2"/>
                </a:solidFill>
                <a:effectLst>
                  <a:outerShdw blurRad="38100" dist="38100" dir="2700000" algn="tl">
                    <a:srgbClr val="000000">
                      <a:alpha val="43137"/>
                    </a:srgbClr>
                  </a:outerShdw>
                </a:effectLst>
                <a:cs typeface="+mn-cs"/>
              </a:rPr>
              <a:t>x</a:t>
            </a:r>
            <a:r>
              <a:rPr lang="en-US" i="1" dirty="0">
                <a:solidFill>
                  <a:schemeClr val="accent2"/>
                </a:solidFill>
                <a:effectLst>
                  <a:outerShdw blurRad="38100" dist="38100" dir="2700000" algn="tl">
                    <a:srgbClr val="000000">
                      <a:alpha val="43137"/>
                    </a:srgbClr>
                  </a:outerShdw>
                </a:effectLst>
                <a:cs typeface="+mn-cs"/>
              </a:rPr>
              <a:t>(y</a:t>
            </a:r>
            <a:r>
              <a:rPr lang="en-US" i="1" dirty="0">
                <a:solidFill>
                  <a:schemeClr val="accent2"/>
                </a:solidFill>
                <a:effectLst>
                  <a:outerShdw blurRad="38100" dist="38100" dir="2700000" algn="tl">
                    <a:srgbClr val="000000"/>
                  </a:outerShdw>
                </a:effectLst>
                <a:cs typeface="+mn-cs"/>
              </a:rPr>
              <a:t>) = Remainder(y/x)</a:t>
            </a:r>
          </a:p>
          <a:p>
            <a:pPr eaLnBrk="0" hangingPunct="0">
              <a:defRPr/>
            </a:pPr>
            <a:r>
              <a:rPr lang="en-US" dirty="0" err="1">
                <a:cs typeface="+mn-cs"/>
              </a:rPr>
              <a:t>eg</a:t>
            </a:r>
            <a:r>
              <a:rPr lang="en-US" dirty="0">
                <a:cs typeface="+mn-cs"/>
              </a:rPr>
              <a:t> </a:t>
            </a:r>
            <a:r>
              <a:rPr lang="en-US" i="1" dirty="0">
                <a:solidFill>
                  <a:schemeClr val="accent2"/>
                </a:solidFill>
                <a:effectLst>
                  <a:outerShdw blurRad="38100" dist="38100" dir="2700000" algn="tl">
                    <a:srgbClr val="000000"/>
                  </a:outerShdw>
                </a:effectLst>
                <a:cs typeface="+mn-cs"/>
              </a:rPr>
              <a:t>mod(12,5) = 2</a:t>
            </a:r>
          </a:p>
        </p:txBody>
      </p:sp>
      <p:pic>
        <p:nvPicPr>
          <p:cNvPr id="13"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63550" y="1328738"/>
            <a:ext cx="1136650" cy="1033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sp>
        <p:nvSpPr>
          <p:cNvPr id="14" name="Rounded Rectangular Callout 13"/>
          <p:cNvSpPr/>
          <p:nvPr/>
        </p:nvSpPr>
        <p:spPr bwMode="auto">
          <a:xfrm>
            <a:off x="2160588" y="1306513"/>
            <a:ext cx="5383212" cy="1055687"/>
          </a:xfrm>
          <a:prstGeom prst="wedgeRoundRectCallout">
            <a:avLst>
              <a:gd name="adj1" fmla="val -64905"/>
              <a:gd name="adj2" fmla="val 8709"/>
              <a:gd name="adj3" fmla="val 16667"/>
            </a:avLst>
          </a:prstGeom>
          <a:noFill/>
          <a:ln w="25400" cap="sq" cmpd="sng" algn="ctr">
            <a:solidFill>
              <a:schemeClr val="accent2"/>
            </a:solidFill>
            <a:prstDash val="solid"/>
            <a:round/>
            <a:headEnd type="none" w="med" len="med"/>
            <a:tailEnd type="none" w="med" len="med"/>
          </a:ln>
          <a:effectLst/>
        </p:spPr>
        <p:txBody>
          <a:bodyPr lIns="274320" rIns="274320">
            <a:spAutoFit/>
          </a:bodyPr>
          <a:lstStyle/>
          <a:p>
            <a:pPr algn="ctr" eaLnBrk="0" hangingPunct="0">
              <a:defRPr/>
            </a:pPr>
            <a:r>
              <a:rPr lang="en-CA">
                <a:effectLst>
                  <a:outerShdw blurRad="38100" dist="38100" dir="2700000" algn="tl">
                    <a:srgbClr val="000000"/>
                  </a:outerShdw>
                </a:effectLst>
                <a:cs typeface="+mn-cs"/>
              </a:rPr>
              <a:t>This </a:t>
            </a:r>
            <a:r>
              <a:rPr lang="en-CA" dirty="0">
                <a:effectLst>
                  <a:outerShdw blurRad="38100" dist="38100" dir="2700000" algn="tl">
                    <a:srgbClr val="000000"/>
                  </a:outerShdw>
                </a:effectLst>
                <a:cs typeface="+mn-cs"/>
              </a:rPr>
              <a:t>is a </a:t>
            </a:r>
            <a:r>
              <a:rPr lang="en-CA">
                <a:effectLst>
                  <a:outerShdw blurRad="38100" dist="38100" dir="2700000" algn="tl">
                    <a:srgbClr val="000000"/>
                  </a:outerShdw>
                </a:effectLst>
                <a:cs typeface="+mn-cs"/>
              </a:rPr>
              <a:t>hugely important in math &amp; computer </a:t>
            </a:r>
            <a:r>
              <a:rPr lang="en-CA" dirty="0">
                <a:effectLst>
                  <a:outerShdw blurRad="38100" dist="38100" dir="2700000" algn="tl">
                    <a:srgbClr val="000000"/>
                  </a:outerShdw>
                </a:effectLst>
                <a:cs typeface="+mn-cs"/>
              </a:rPr>
              <a:t>science</a:t>
            </a:r>
          </a:p>
        </p:txBody>
      </p:sp>
      <p:sp>
        <p:nvSpPr>
          <p:cNvPr id="15" name="Rounded Rectangular Callout 14"/>
          <p:cNvSpPr>
            <a:spLocks noChangeArrowheads="1"/>
          </p:cNvSpPr>
          <p:nvPr/>
        </p:nvSpPr>
        <p:spPr bwMode="auto">
          <a:xfrm>
            <a:off x="533400" y="2438400"/>
            <a:ext cx="8077200" cy="4187825"/>
          </a:xfrm>
          <a:prstGeom prst="wedgeRoundRectCallout">
            <a:avLst>
              <a:gd name="adj1" fmla="val -35722"/>
              <a:gd name="adj2" fmla="val -55491"/>
              <a:gd name="adj3" fmla="val 16667"/>
            </a:avLst>
          </a:prstGeom>
          <a:noFill/>
          <a:ln w="25400" cap="sq" algn="ctr">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lIns="274320" rIns="274320">
            <a:spAutoFit/>
          </a:bodyPr>
          <a:lstStyle>
            <a:lvl1pPr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400">
                <a:latin typeface="Times New Roman" pitchFamily="18" charset="0"/>
              </a:rPr>
              <a:t>In </a:t>
            </a:r>
            <a:r>
              <a:rPr lang="en-US" altLang="en-US" sz="2400" i="1">
                <a:solidFill>
                  <a:schemeClr val="tx2"/>
                </a:solidFill>
                <a:latin typeface="Times New Roman" pitchFamily="18" charset="0"/>
              </a:rPr>
              <a:t>field mod 5</a:t>
            </a:r>
            <a:r>
              <a:rPr lang="en-US" altLang="en-US" sz="2400">
                <a:latin typeface="Times New Roman" pitchFamily="18" charset="0"/>
              </a:rPr>
              <a:t>, the universe has 5 “numbers” {0,1,2,3,4}</a:t>
            </a:r>
            <a:br>
              <a:rPr lang="en-US" altLang="en-US" sz="2400">
                <a:latin typeface="Times New Roman" pitchFamily="18" charset="0"/>
              </a:rPr>
            </a:br>
            <a:r>
              <a:rPr lang="en-US" altLang="en-US" sz="2400">
                <a:latin typeface="Times New Roman" pitchFamily="18" charset="0"/>
              </a:rPr>
              <a:t>Think of them as equivalence classes</a:t>
            </a:r>
            <a:br>
              <a:rPr lang="en-US" altLang="en-US" sz="2400">
                <a:latin typeface="Times New Roman" pitchFamily="18" charset="0"/>
              </a:rPr>
            </a:br>
            <a:r>
              <a:rPr lang="en-US" altLang="en-US" sz="2400">
                <a:latin typeface="Times New Roman" pitchFamily="18" charset="0"/>
              </a:rPr>
              <a:t> </a:t>
            </a:r>
            <a:r>
              <a:rPr lang="en-US" altLang="en-US" sz="2400">
                <a:solidFill>
                  <a:schemeClr val="accent1"/>
                </a:solidFill>
                <a:latin typeface="Times New Roman" pitchFamily="18" charset="0"/>
              </a:rPr>
              <a:t>  … -8 =</a:t>
            </a:r>
            <a:r>
              <a:rPr lang="en-US" altLang="en-US" sz="2400" baseline="-25000">
                <a:solidFill>
                  <a:schemeClr val="accent1"/>
                </a:solidFill>
                <a:latin typeface="Times New Roman" pitchFamily="18" charset="0"/>
              </a:rPr>
              <a:t>mod 5</a:t>
            </a:r>
            <a:r>
              <a:rPr lang="en-US" altLang="en-US" sz="2400">
                <a:solidFill>
                  <a:schemeClr val="accent1"/>
                </a:solidFill>
                <a:latin typeface="Times New Roman" pitchFamily="18" charset="0"/>
              </a:rPr>
              <a:t> -3 =</a:t>
            </a:r>
            <a:r>
              <a:rPr lang="en-US" altLang="en-US" sz="2400" baseline="-25000">
                <a:solidFill>
                  <a:schemeClr val="accent1"/>
                </a:solidFill>
                <a:latin typeface="Times New Roman" pitchFamily="18" charset="0"/>
              </a:rPr>
              <a:t>mod 5</a:t>
            </a:r>
            <a:r>
              <a:rPr lang="en-US" altLang="en-US" sz="2400">
                <a:solidFill>
                  <a:schemeClr val="accent1"/>
                </a:solidFill>
                <a:latin typeface="Times New Roman" pitchFamily="18" charset="0"/>
              </a:rPr>
              <a:t> 2 =</a:t>
            </a:r>
            <a:r>
              <a:rPr lang="en-US" altLang="en-US" sz="2400" baseline="-25000">
                <a:solidFill>
                  <a:schemeClr val="accent1"/>
                </a:solidFill>
                <a:latin typeface="Times New Roman" pitchFamily="18" charset="0"/>
              </a:rPr>
              <a:t>mod 5</a:t>
            </a:r>
            <a:r>
              <a:rPr lang="en-US" altLang="en-US" sz="2400">
                <a:solidFill>
                  <a:schemeClr val="accent1"/>
                </a:solidFill>
                <a:latin typeface="Times New Roman" pitchFamily="18" charset="0"/>
              </a:rPr>
              <a:t> 7 …</a:t>
            </a:r>
          </a:p>
          <a:p>
            <a:pPr eaLnBrk="1" hangingPunct="1">
              <a:spcBef>
                <a:spcPct val="0"/>
              </a:spcBef>
            </a:pPr>
            <a:r>
              <a:rPr lang="en-US" altLang="en-US" sz="2400">
                <a:latin typeface="Times New Roman" pitchFamily="18" charset="0"/>
              </a:rPr>
              <a:t>Two operations </a:t>
            </a:r>
            <a:r>
              <a:rPr lang="en-US" altLang="en-US" sz="2400">
                <a:solidFill>
                  <a:schemeClr val="accent1"/>
                </a:solidFill>
                <a:latin typeface="Times New Roman" pitchFamily="18" charset="0"/>
              </a:rPr>
              <a:t>+</a:t>
            </a:r>
            <a:r>
              <a:rPr lang="en-US" altLang="en-US" sz="2400">
                <a:latin typeface="Times New Roman" pitchFamily="18" charset="0"/>
              </a:rPr>
              <a:t> and </a:t>
            </a:r>
            <a:r>
              <a:rPr lang="en-US" altLang="en-US" sz="2400">
                <a:solidFill>
                  <a:schemeClr val="accent1"/>
                </a:solidFill>
                <a:latin typeface="Times New Roman" pitchFamily="18" charset="0"/>
                <a:cs typeface="Times New Roman" pitchFamily="18" charset="0"/>
              </a:rPr>
              <a:t>×</a:t>
            </a:r>
          </a:p>
          <a:p>
            <a:pPr lvl="1" eaLnBrk="1" hangingPunct="1">
              <a:spcBef>
                <a:spcPct val="0"/>
              </a:spcBef>
              <a:buFontTx/>
              <a:buNone/>
            </a:pPr>
            <a:r>
              <a:rPr lang="en-US" altLang="en-US" sz="2400">
                <a:solidFill>
                  <a:schemeClr val="accent1"/>
                </a:solidFill>
                <a:latin typeface="Times New Roman" pitchFamily="18" charset="0"/>
                <a:cs typeface="Times New Roman" pitchFamily="18" charset="0"/>
              </a:rPr>
              <a:t>3+4 =   7 =</a:t>
            </a:r>
            <a:r>
              <a:rPr lang="en-US" altLang="en-US" sz="2400" baseline="-25000">
                <a:solidFill>
                  <a:schemeClr val="accent1"/>
                </a:solidFill>
                <a:latin typeface="Times New Roman" pitchFamily="18" charset="0"/>
                <a:cs typeface="Times New Roman" pitchFamily="18" charset="0"/>
              </a:rPr>
              <a:t>mod 5</a:t>
            </a:r>
            <a:r>
              <a:rPr lang="en-US" altLang="en-US" sz="2400">
                <a:solidFill>
                  <a:schemeClr val="accent1"/>
                </a:solidFill>
                <a:latin typeface="Times New Roman" pitchFamily="18" charset="0"/>
                <a:cs typeface="Times New Roman" pitchFamily="18" charset="0"/>
              </a:rPr>
              <a:t> 2</a:t>
            </a:r>
          </a:p>
          <a:p>
            <a:pPr lvl="1" eaLnBrk="1" hangingPunct="1">
              <a:spcBef>
                <a:spcPct val="0"/>
              </a:spcBef>
              <a:buFontTx/>
              <a:buNone/>
            </a:pPr>
            <a:r>
              <a:rPr lang="en-US" altLang="en-US" sz="2400">
                <a:solidFill>
                  <a:schemeClr val="accent1"/>
                </a:solidFill>
                <a:latin typeface="Times New Roman" pitchFamily="18" charset="0"/>
                <a:cs typeface="Times New Roman" pitchFamily="18" charset="0"/>
              </a:rPr>
              <a:t> 3×4 = 12 =</a:t>
            </a:r>
            <a:r>
              <a:rPr lang="en-US" altLang="en-US" sz="2400" baseline="-25000">
                <a:solidFill>
                  <a:schemeClr val="accent1"/>
                </a:solidFill>
                <a:latin typeface="Times New Roman" pitchFamily="18" charset="0"/>
                <a:cs typeface="Times New Roman" pitchFamily="18" charset="0"/>
              </a:rPr>
              <a:t>mod 5</a:t>
            </a:r>
            <a:r>
              <a:rPr lang="en-US" altLang="en-US" sz="2400">
                <a:solidFill>
                  <a:schemeClr val="accent1"/>
                </a:solidFill>
                <a:latin typeface="Times New Roman" pitchFamily="18" charset="0"/>
                <a:cs typeface="Times New Roman" pitchFamily="18" charset="0"/>
              </a:rPr>
              <a:t> 2</a:t>
            </a:r>
          </a:p>
          <a:p>
            <a:pPr eaLnBrk="1" hangingPunct="1">
              <a:spcBef>
                <a:spcPct val="0"/>
              </a:spcBef>
            </a:pPr>
            <a:r>
              <a:rPr lang="en-US" altLang="en-US" sz="2400">
                <a:latin typeface="Times New Roman" pitchFamily="18" charset="0"/>
                <a:cs typeface="Times New Roman" pitchFamily="18" charset="0"/>
              </a:rPr>
              <a:t>Additive inverse</a:t>
            </a:r>
          </a:p>
          <a:p>
            <a:pPr marL="0" lvl="2" eaLnBrk="1" hangingPunct="1">
              <a:spcBef>
                <a:spcPct val="0"/>
              </a:spcBef>
              <a:buFontTx/>
              <a:buNone/>
            </a:pPr>
            <a:r>
              <a:rPr lang="en-US" altLang="en-US" sz="2400">
                <a:solidFill>
                  <a:schemeClr val="accent1"/>
                </a:solidFill>
                <a:latin typeface="Times New Roman" pitchFamily="18" charset="0"/>
                <a:cs typeface="Times New Roman" pitchFamily="18" charset="0"/>
              </a:rPr>
              <a:t>    -3 = 2 </a:t>
            </a:r>
            <a:r>
              <a:rPr lang="en-US" altLang="en-US" sz="2400">
                <a:latin typeface="Times New Roman" pitchFamily="18" charset="0"/>
                <a:cs typeface="Times New Roman" pitchFamily="18" charset="0"/>
              </a:rPr>
              <a:t>because</a:t>
            </a:r>
            <a:r>
              <a:rPr lang="en-US" altLang="en-US" sz="2400">
                <a:solidFill>
                  <a:schemeClr val="accent1"/>
                </a:solidFill>
                <a:latin typeface="Times New Roman" pitchFamily="18" charset="0"/>
                <a:cs typeface="Times New Roman" pitchFamily="18" charset="0"/>
              </a:rPr>
              <a:t> -3+2 =</a:t>
            </a:r>
            <a:r>
              <a:rPr lang="en-US" altLang="en-US" sz="2400" baseline="-25000">
                <a:solidFill>
                  <a:schemeClr val="accent1"/>
                </a:solidFill>
                <a:latin typeface="Times New Roman" pitchFamily="18" charset="0"/>
                <a:cs typeface="Times New Roman" pitchFamily="18" charset="0"/>
              </a:rPr>
              <a:t>mod 5</a:t>
            </a:r>
            <a:r>
              <a:rPr lang="en-US" altLang="en-US" sz="2400">
                <a:solidFill>
                  <a:schemeClr val="accent1"/>
                </a:solidFill>
                <a:latin typeface="Times New Roman" pitchFamily="18" charset="0"/>
                <a:cs typeface="Times New Roman" pitchFamily="18" charset="0"/>
              </a:rPr>
              <a:t> 0</a:t>
            </a:r>
          </a:p>
          <a:p>
            <a:pPr eaLnBrk="1" hangingPunct="1">
              <a:spcBef>
                <a:spcPct val="0"/>
              </a:spcBef>
            </a:pPr>
            <a:r>
              <a:rPr lang="en-US" altLang="en-US" sz="2400">
                <a:latin typeface="Times New Roman" pitchFamily="18" charset="0"/>
                <a:cs typeface="Times New Roman" pitchFamily="18" charset="0"/>
              </a:rPr>
              <a:t>Multiplicative Inverse</a:t>
            </a:r>
          </a:p>
          <a:p>
            <a:pPr lvl="1" eaLnBrk="1" hangingPunct="1">
              <a:spcBef>
                <a:spcPct val="0"/>
              </a:spcBef>
              <a:buFontTx/>
              <a:buNone/>
            </a:pPr>
            <a:r>
              <a:rPr lang="en-US" altLang="en-US" sz="2400">
                <a:solidFill>
                  <a:schemeClr val="accent1"/>
                </a:solidFill>
                <a:latin typeface="Times New Roman" pitchFamily="18" charset="0"/>
                <a:cs typeface="Times New Roman" pitchFamily="18" charset="0"/>
              </a:rPr>
              <a:t> ½  = 3 </a:t>
            </a:r>
            <a:r>
              <a:rPr lang="en-US" altLang="en-US" sz="2400">
                <a:latin typeface="Times New Roman" pitchFamily="18" charset="0"/>
                <a:cs typeface="Times New Roman" pitchFamily="18" charset="0"/>
              </a:rPr>
              <a:t>because</a:t>
            </a:r>
            <a:r>
              <a:rPr lang="en-US" altLang="en-US" sz="2400">
                <a:solidFill>
                  <a:schemeClr val="accent1"/>
                </a:solidFill>
                <a:latin typeface="Times New Roman" pitchFamily="18" charset="0"/>
                <a:cs typeface="Times New Roman" pitchFamily="18" charset="0"/>
              </a:rPr>
              <a:t> 2×3=</a:t>
            </a:r>
            <a:r>
              <a:rPr lang="en-US" altLang="en-US" sz="2400" baseline="-25000">
                <a:solidFill>
                  <a:schemeClr val="accent1"/>
                </a:solidFill>
                <a:latin typeface="Times New Roman" pitchFamily="18" charset="0"/>
                <a:cs typeface="Times New Roman" pitchFamily="18" charset="0"/>
              </a:rPr>
              <a:t>mod 5</a:t>
            </a:r>
            <a:r>
              <a:rPr lang="en-US" altLang="en-US" sz="2400">
                <a:solidFill>
                  <a:schemeClr val="accent1"/>
                </a:solidFill>
                <a:latin typeface="Times New Roman" pitchFamily="18" charset="0"/>
                <a:cs typeface="Times New Roman" pitchFamily="18" charset="0"/>
              </a:rPr>
              <a:t> 1</a:t>
            </a:r>
            <a:endParaRPr lang="en-US" altLang="en-US" sz="2400">
              <a:solidFill>
                <a:schemeClr val="accent1"/>
              </a:solidFill>
              <a:latin typeface="Times New Roman" pitchFamily="18" charset="0"/>
            </a:endParaRPr>
          </a:p>
        </p:txBody>
      </p:sp>
      <p:sp>
        <p:nvSpPr>
          <p:cNvPr id="7"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Primitive </a:t>
            </a:r>
            <a:r>
              <a:rPr lang="en-US" sz="3600" b="1" dirty="0">
                <a:solidFill>
                  <a:schemeClr val="tx2"/>
                </a:solidFill>
                <a:effectLst>
                  <a:outerShdw blurRad="38100" dist="38100" dir="2700000" algn="tl">
                    <a:srgbClr val="000000"/>
                  </a:outerShdw>
                </a:effectLst>
                <a:latin typeface="Arial Rounded MT Bold" pitchFamily="34" charset="0"/>
                <a:cs typeface="+mn-cs"/>
              </a:rPr>
              <a:t>Recursive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345541"/>
                                        </p:tgtEl>
                                        <p:attrNameLst>
                                          <p:attrName>style.visibility</p:attrName>
                                        </p:attrNameLst>
                                      </p:cBhvr>
                                      <p:to>
                                        <p:strVal val="visible"/>
                                      </p:to>
                                    </p:set>
                                    <p:anim calcmode="lin" valueType="num">
                                      <p:cBhvr additive="base">
                                        <p:cTn id="7" dur="500" fill="hold"/>
                                        <p:tgtEl>
                                          <p:spTgt spid="1345541"/>
                                        </p:tgtEl>
                                        <p:attrNameLst>
                                          <p:attrName>ppt_x</p:attrName>
                                        </p:attrNameLst>
                                      </p:cBhvr>
                                      <p:tavLst>
                                        <p:tav tm="0">
                                          <p:val>
                                            <p:strVal val="0-#ppt_w/2"/>
                                          </p:val>
                                        </p:tav>
                                        <p:tav tm="100000">
                                          <p:val>
                                            <p:strVal val="#ppt_x"/>
                                          </p:val>
                                        </p:tav>
                                      </p:tavLst>
                                    </p:anim>
                                    <p:anim calcmode="lin" valueType="num">
                                      <p:cBhvr additive="base">
                                        <p:cTn id="8" dur="500" fill="hold"/>
                                        <p:tgtEl>
                                          <p:spTgt spid="1345541"/>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3"/>
                                        </p:tgtEl>
                                        <p:attrNameLst>
                                          <p:attrName>style.visibility</p:attrName>
                                        </p:attrNameLst>
                                      </p:cBhvr>
                                      <p:to>
                                        <p:strVal val="visible"/>
                                      </p:to>
                                    </p:set>
                                    <p:anim calcmode="lin" valueType="num">
                                      <p:cBhvr additive="base">
                                        <p:cTn id="13" dur="500" fill="hold"/>
                                        <p:tgtEl>
                                          <p:spTgt spid="13"/>
                                        </p:tgtEl>
                                        <p:attrNameLst>
                                          <p:attrName>ppt_x</p:attrName>
                                        </p:attrNameLst>
                                      </p:cBhvr>
                                      <p:tavLst>
                                        <p:tav tm="0">
                                          <p:val>
                                            <p:strVal val="0-#ppt_w/2"/>
                                          </p:val>
                                        </p:tav>
                                        <p:tav tm="100000">
                                          <p:val>
                                            <p:strVal val="#ppt_x"/>
                                          </p:val>
                                        </p:tav>
                                      </p:tavLst>
                                    </p:anim>
                                    <p:anim calcmode="lin" valueType="num">
                                      <p:cBhvr additive="base">
                                        <p:cTn id="14" dur="500" fill="hold"/>
                                        <p:tgtEl>
                                          <p:spTgt spid="1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14"/>
                                        </p:tgtEl>
                                        <p:attrNameLst>
                                          <p:attrName>style.visibility</p:attrName>
                                        </p:attrNameLst>
                                      </p:cBhvr>
                                      <p:to>
                                        <p:strVal val="visible"/>
                                      </p:to>
                                    </p:set>
                                    <p:anim calcmode="lin" valueType="num">
                                      <p:cBhvr additive="base">
                                        <p:cTn id="17" dur="500" fill="hold"/>
                                        <p:tgtEl>
                                          <p:spTgt spid="14"/>
                                        </p:tgtEl>
                                        <p:attrNameLst>
                                          <p:attrName>ppt_x</p:attrName>
                                        </p:attrNameLst>
                                      </p:cBhvr>
                                      <p:tavLst>
                                        <p:tav tm="0">
                                          <p:val>
                                            <p:strVal val="0-#ppt_w/2"/>
                                          </p:val>
                                        </p:tav>
                                        <p:tav tm="100000">
                                          <p:val>
                                            <p:strVal val="#ppt_x"/>
                                          </p:val>
                                        </p:tav>
                                      </p:tavLst>
                                    </p:anim>
                                    <p:anim calcmode="lin" valueType="num">
                                      <p:cBhvr additive="base">
                                        <p:cTn id="18"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500" fill="hold"/>
                                        <p:tgtEl>
                                          <p:spTgt spid="15"/>
                                        </p:tgtEl>
                                        <p:attrNameLst>
                                          <p:attrName>ppt_x</p:attrName>
                                        </p:attrNameLst>
                                      </p:cBhvr>
                                      <p:tavLst>
                                        <p:tav tm="0">
                                          <p:val>
                                            <p:strVal val="0-#ppt_w/2"/>
                                          </p:val>
                                        </p:tav>
                                        <p:tav tm="100000">
                                          <p:val>
                                            <p:strVal val="#ppt_x"/>
                                          </p:val>
                                        </p:tav>
                                      </p:tavLst>
                                    </p:anim>
                                    <p:anim calcmode="lin" valueType="num">
                                      <p:cBhvr additive="base">
                                        <p:cTn id="24" dur="5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5541" grpId="0"/>
      <p:bldP spid="14" grpId="0" animBg="1"/>
      <p:bldP spid="15"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5541" name="Text Box 5"/>
          <p:cNvSpPr txBox="1">
            <a:spLocks noChangeArrowheads="1"/>
          </p:cNvSpPr>
          <p:nvPr/>
        </p:nvSpPr>
        <p:spPr bwMode="auto">
          <a:xfrm>
            <a:off x="228600" y="381000"/>
            <a:ext cx="6858000" cy="954088"/>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mo</a:t>
            </a:r>
            <a:r>
              <a:rPr lang="en-US" i="1" dirty="0">
                <a:solidFill>
                  <a:schemeClr val="accent2"/>
                </a:solidFill>
                <a:effectLst>
                  <a:outerShdw blurRad="38100" dist="38100" dir="2700000" algn="tl">
                    <a:srgbClr val="000000">
                      <a:alpha val="43137"/>
                    </a:srgbClr>
                  </a:outerShdw>
                </a:effectLst>
                <a:cs typeface="+mn-cs"/>
              </a:rPr>
              <a:t>d(</a:t>
            </a:r>
            <a:r>
              <a:rPr lang="en-US" i="1" dirty="0" err="1">
                <a:solidFill>
                  <a:schemeClr val="accent2"/>
                </a:solidFill>
                <a:effectLst>
                  <a:outerShdw blurRad="38100" dist="38100" dir="2700000" algn="tl">
                    <a:srgbClr val="000000">
                      <a:alpha val="43137"/>
                    </a:srgbClr>
                  </a:outerShdw>
                </a:effectLst>
                <a:cs typeface="+mn-cs"/>
              </a:rPr>
              <a:t>y,x</a:t>
            </a:r>
            <a:r>
              <a:rPr lang="en-US" i="1" dirty="0">
                <a:solidFill>
                  <a:schemeClr val="accent2"/>
                </a:solidFill>
                <a:effectLst>
                  <a:outerShdw blurRad="38100" dist="38100" dir="2700000" algn="tl">
                    <a:srgbClr val="000000"/>
                  </a:outerShdw>
                </a:effectLst>
                <a:cs typeface="+mn-cs"/>
              </a:rPr>
              <a:t>) = </a:t>
            </a:r>
            <a:r>
              <a:rPr lang="en-US" i="1" dirty="0" err="1">
                <a:solidFill>
                  <a:schemeClr val="accent2"/>
                </a:solidFill>
                <a:effectLst>
                  <a:outerShdw blurRad="38100" dist="38100" dir="2700000" algn="tl">
                    <a:srgbClr val="000000"/>
                  </a:outerShdw>
                </a:effectLst>
                <a:cs typeface="+mn-cs"/>
              </a:rPr>
              <a:t>mo</a:t>
            </a:r>
            <a:r>
              <a:rPr lang="en-US" i="1" dirty="0" err="1">
                <a:solidFill>
                  <a:schemeClr val="accent2"/>
                </a:solidFill>
                <a:effectLst>
                  <a:outerShdw blurRad="38100" dist="38100" dir="2700000" algn="tl">
                    <a:srgbClr val="000000">
                      <a:alpha val="43137"/>
                    </a:srgbClr>
                  </a:outerShdw>
                </a:effectLst>
                <a:cs typeface="+mn-cs"/>
              </a:rPr>
              <a:t>d</a:t>
            </a:r>
            <a:r>
              <a:rPr lang="en-US" i="1" baseline="-25000" dirty="0" err="1">
                <a:solidFill>
                  <a:schemeClr val="accent2"/>
                </a:solidFill>
                <a:effectLst>
                  <a:outerShdw blurRad="38100" dist="38100" dir="2700000" algn="tl">
                    <a:srgbClr val="000000">
                      <a:alpha val="43137"/>
                    </a:srgbClr>
                  </a:outerShdw>
                </a:effectLst>
                <a:cs typeface="+mn-cs"/>
              </a:rPr>
              <a:t>x</a:t>
            </a:r>
            <a:r>
              <a:rPr lang="en-US" i="1" dirty="0">
                <a:solidFill>
                  <a:schemeClr val="accent2"/>
                </a:solidFill>
                <a:effectLst>
                  <a:outerShdw blurRad="38100" dist="38100" dir="2700000" algn="tl">
                    <a:srgbClr val="000000">
                      <a:alpha val="43137"/>
                    </a:srgbClr>
                  </a:outerShdw>
                </a:effectLst>
                <a:cs typeface="+mn-cs"/>
              </a:rPr>
              <a:t>(y</a:t>
            </a:r>
            <a:r>
              <a:rPr lang="en-US" i="1" dirty="0">
                <a:solidFill>
                  <a:schemeClr val="accent2"/>
                </a:solidFill>
                <a:effectLst>
                  <a:outerShdw blurRad="38100" dist="38100" dir="2700000" algn="tl">
                    <a:srgbClr val="000000"/>
                  </a:outerShdw>
                </a:effectLst>
                <a:cs typeface="+mn-cs"/>
              </a:rPr>
              <a:t>) = Remainder(y/x)</a:t>
            </a:r>
          </a:p>
          <a:p>
            <a:pPr eaLnBrk="0" hangingPunct="0">
              <a:defRPr/>
            </a:pPr>
            <a:r>
              <a:rPr lang="en-US" dirty="0" err="1">
                <a:cs typeface="+mn-cs"/>
              </a:rPr>
              <a:t>eg</a:t>
            </a:r>
            <a:r>
              <a:rPr lang="en-US" dirty="0">
                <a:cs typeface="+mn-cs"/>
              </a:rPr>
              <a:t> </a:t>
            </a:r>
            <a:r>
              <a:rPr lang="en-US" i="1" dirty="0">
                <a:solidFill>
                  <a:schemeClr val="accent2"/>
                </a:solidFill>
                <a:effectLst>
                  <a:outerShdw blurRad="38100" dist="38100" dir="2700000" algn="tl">
                    <a:srgbClr val="000000"/>
                  </a:outerShdw>
                </a:effectLst>
                <a:cs typeface="+mn-cs"/>
              </a:rPr>
              <a:t>mod(8,3) = 2</a:t>
            </a:r>
          </a:p>
        </p:txBody>
      </p:sp>
      <p:pic>
        <p:nvPicPr>
          <p:cNvPr id="43011"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63550" y="1328738"/>
            <a:ext cx="1136650" cy="1033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sp>
        <p:nvSpPr>
          <p:cNvPr id="14" name="Rounded Rectangular Callout 13"/>
          <p:cNvSpPr/>
          <p:nvPr/>
        </p:nvSpPr>
        <p:spPr bwMode="auto">
          <a:xfrm>
            <a:off x="2160588" y="1306513"/>
            <a:ext cx="5383212" cy="579437"/>
          </a:xfrm>
          <a:prstGeom prst="wedgeRoundRectCallout">
            <a:avLst>
              <a:gd name="adj1" fmla="val -64905"/>
              <a:gd name="adj2" fmla="val 8709"/>
              <a:gd name="adj3" fmla="val 16667"/>
            </a:avLst>
          </a:prstGeom>
          <a:noFill/>
          <a:ln w="25400" cap="sq" cmpd="sng" algn="ctr">
            <a:solidFill>
              <a:schemeClr val="accent2"/>
            </a:solidFill>
            <a:prstDash val="solid"/>
            <a:round/>
            <a:headEnd type="none" w="med" len="med"/>
            <a:tailEnd type="none" w="med" len="med"/>
          </a:ln>
          <a:effectLst/>
        </p:spPr>
        <p:txBody>
          <a:bodyPr lIns="274320" rIns="274320">
            <a:spAutoFit/>
          </a:bodyPr>
          <a:lstStyle/>
          <a:p>
            <a:pPr algn="ctr" eaLnBrk="0" hangingPunct="0">
              <a:defRPr/>
            </a:pPr>
            <a:r>
              <a:rPr lang="en-CA">
                <a:effectLst>
                  <a:outerShdw blurRad="38100" dist="38100" dir="2700000" algn="tl">
                    <a:srgbClr val="000000"/>
                  </a:outerShdw>
                </a:effectLst>
                <a:cs typeface="+mn-cs"/>
              </a:rPr>
              <a:t>Counting </a:t>
            </a:r>
            <a:r>
              <a:rPr lang="en-CA" dirty="0">
                <a:effectLst>
                  <a:outerShdw blurRad="38100" dist="38100" dir="2700000" algn="tl">
                    <a:srgbClr val="000000"/>
                  </a:outerShdw>
                </a:effectLst>
                <a:cs typeface="+mn-cs"/>
              </a:rPr>
              <a:t>Mod 3</a:t>
            </a:r>
          </a:p>
        </p:txBody>
      </p:sp>
      <p:grpSp>
        <p:nvGrpSpPr>
          <p:cNvPr id="2" name="Group 1"/>
          <p:cNvGrpSpPr>
            <a:grpSpLocks/>
          </p:cNvGrpSpPr>
          <p:nvPr/>
        </p:nvGrpSpPr>
        <p:grpSpPr bwMode="auto">
          <a:xfrm>
            <a:off x="1360488" y="3076575"/>
            <a:ext cx="6640512" cy="885825"/>
            <a:chOff x="1360488" y="3840163"/>
            <a:chExt cx="6640512" cy="885825"/>
          </a:xfrm>
        </p:grpSpPr>
        <p:pic>
          <p:nvPicPr>
            <p:cNvPr id="43044" name="Picture 25" descr="j019845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3887788"/>
              <a:ext cx="631825" cy="700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045" name="Picture 26" descr="j039672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48200" y="3887788"/>
              <a:ext cx="723900"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046" name="Picture 27" descr="j023304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86200" y="3887788"/>
              <a:ext cx="609600" cy="606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047" name="Picture 28" descr="j033422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360488" y="3840163"/>
              <a:ext cx="479425" cy="747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048" name="Picture 29" descr="j023290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651500" y="3886200"/>
              <a:ext cx="368300"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049" name="Picture 30" descr="j0232139"/>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246938" y="4016375"/>
              <a:ext cx="754062"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050" name="Picture 31" descr="j0397518"/>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965450" y="3886200"/>
              <a:ext cx="606425" cy="608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051" name="Picture 32" descr="j0334220"/>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138363" y="3886200"/>
              <a:ext cx="528637"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8" name="Group 54"/>
          <p:cNvGrpSpPr>
            <a:grpSpLocks/>
          </p:cNvGrpSpPr>
          <p:nvPr/>
        </p:nvGrpSpPr>
        <p:grpSpPr bwMode="auto">
          <a:xfrm>
            <a:off x="762000" y="2665413"/>
            <a:ext cx="727075" cy="533400"/>
            <a:chOff x="240" y="3264"/>
            <a:chExt cx="458" cy="336"/>
          </a:xfrm>
        </p:grpSpPr>
        <p:sp>
          <p:nvSpPr>
            <p:cNvPr id="19" name="AutoShape 52"/>
            <p:cNvSpPr>
              <a:spLocks noChangeArrowheads="1"/>
            </p:cNvSpPr>
            <p:nvPr/>
          </p:nvSpPr>
          <p:spPr bwMode="auto">
            <a:xfrm>
              <a:off x="262" y="3278"/>
              <a:ext cx="410" cy="322"/>
            </a:xfrm>
            <a:prstGeom prst="wedgeEllipseCallout">
              <a:avLst>
                <a:gd name="adj1" fmla="val 48782"/>
                <a:gd name="adj2" fmla="val 47824"/>
              </a:avLst>
            </a:prstGeom>
            <a:noFill/>
            <a:ln w="38100" cap="sq">
              <a:solidFill>
                <a:schemeClr val="hlink"/>
              </a:solidFill>
              <a:miter lim="800000"/>
              <a:headEnd/>
              <a:tailEnd/>
            </a:ln>
            <a:effectLst/>
          </p:spPr>
          <p:txBody>
            <a:bodyPr lIns="274320" rIns="274320"/>
            <a:lstStyle/>
            <a:p>
              <a:pPr algn="ctr" eaLnBrk="0" hangingPunct="0">
                <a:defRPr/>
              </a:pPr>
              <a:endParaRPr lang="en-US" sz="2400">
                <a:effectLst>
                  <a:outerShdw blurRad="38100" dist="38100" dir="2700000" algn="tl">
                    <a:srgbClr val="000000"/>
                  </a:outerShdw>
                </a:effectLst>
                <a:cs typeface="+mn-cs"/>
              </a:endParaRPr>
            </a:p>
          </p:txBody>
        </p:sp>
        <p:sp>
          <p:nvSpPr>
            <p:cNvPr id="20" name="Rectangle 53"/>
            <p:cNvSpPr>
              <a:spLocks noChangeArrowheads="1"/>
            </p:cNvSpPr>
            <p:nvPr/>
          </p:nvSpPr>
          <p:spPr bwMode="auto">
            <a:xfrm>
              <a:off x="240" y="3264"/>
              <a:ext cx="458" cy="327"/>
            </a:xfrm>
            <a:prstGeom prst="rect">
              <a:avLst/>
            </a:prstGeom>
            <a:noFill/>
            <a:ln w="38100" cap="sq">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1</a:t>
              </a:r>
            </a:p>
          </p:txBody>
        </p:sp>
      </p:grpSp>
      <p:grpSp>
        <p:nvGrpSpPr>
          <p:cNvPr id="21" name="Group 55"/>
          <p:cNvGrpSpPr>
            <a:grpSpLocks/>
          </p:cNvGrpSpPr>
          <p:nvPr/>
        </p:nvGrpSpPr>
        <p:grpSpPr bwMode="auto">
          <a:xfrm>
            <a:off x="1600200" y="2665413"/>
            <a:ext cx="727075" cy="533400"/>
            <a:chOff x="240" y="3264"/>
            <a:chExt cx="458" cy="336"/>
          </a:xfrm>
        </p:grpSpPr>
        <p:sp>
          <p:nvSpPr>
            <p:cNvPr id="22" name="AutoShape 56"/>
            <p:cNvSpPr>
              <a:spLocks noChangeArrowheads="1"/>
            </p:cNvSpPr>
            <p:nvPr/>
          </p:nvSpPr>
          <p:spPr bwMode="auto">
            <a:xfrm>
              <a:off x="262" y="3278"/>
              <a:ext cx="410" cy="322"/>
            </a:xfrm>
            <a:prstGeom prst="wedgeEllipseCallout">
              <a:avLst>
                <a:gd name="adj1" fmla="val 48782"/>
                <a:gd name="adj2" fmla="val 47824"/>
              </a:avLst>
            </a:prstGeom>
            <a:noFill/>
            <a:ln w="38100" cap="sq">
              <a:solidFill>
                <a:schemeClr val="hlink"/>
              </a:solidFill>
              <a:miter lim="800000"/>
              <a:headEnd/>
              <a:tailEnd/>
            </a:ln>
            <a:effectLst/>
          </p:spPr>
          <p:txBody>
            <a:bodyPr lIns="274320" rIns="274320"/>
            <a:lstStyle/>
            <a:p>
              <a:pPr algn="ctr" eaLnBrk="0" hangingPunct="0">
                <a:defRPr/>
              </a:pPr>
              <a:endParaRPr lang="en-US" sz="2400">
                <a:effectLst>
                  <a:outerShdw blurRad="38100" dist="38100" dir="2700000" algn="tl">
                    <a:srgbClr val="000000"/>
                  </a:outerShdw>
                </a:effectLst>
                <a:cs typeface="+mn-cs"/>
              </a:endParaRPr>
            </a:p>
          </p:txBody>
        </p:sp>
        <p:sp>
          <p:nvSpPr>
            <p:cNvPr id="23" name="Rectangle 57"/>
            <p:cNvSpPr>
              <a:spLocks noChangeArrowheads="1"/>
            </p:cNvSpPr>
            <p:nvPr/>
          </p:nvSpPr>
          <p:spPr bwMode="auto">
            <a:xfrm>
              <a:off x="240" y="3264"/>
              <a:ext cx="458" cy="327"/>
            </a:xfrm>
            <a:prstGeom prst="rect">
              <a:avLst/>
            </a:prstGeom>
            <a:noFill/>
            <a:ln w="38100" cap="sq">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2</a:t>
              </a:r>
            </a:p>
          </p:txBody>
        </p:sp>
      </p:grpSp>
      <p:grpSp>
        <p:nvGrpSpPr>
          <p:cNvPr id="24" name="Group 58"/>
          <p:cNvGrpSpPr>
            <a:grpSpLocks/>
          </p:cNvGrpSpPr>
          <p:nvPr/>
        </p:nvGrpSpPr>
        <p:grpSpPr bwMode="auto">
          <a:xfrm>
            <a:off x="2438400" y="2665413"/>
            <a:ext cx="727075" cy="533400"/>
            <a:chOff x="240" y="3264"/>
            <a:chExt cx="458" cy="336"/>
          </a:xfrm>
        </p:grpSpPr>
        <p:sp>
          <p:nvSpPr>
            <p:cNvPr id="25" name="AutoShape 59"/>
            <p:cNvSpPr>
              <a:spLocks noChangeArrowheads="1"/>
            </p:cNvSpPr>
            <p:nvPr/>
          </p:nvSpPr>
          <p:spPr bwMode="auto">
            <a:xfrm>
              <a:off x="262" y="3278"/>
              <a:ext cx="410" cy="322"/>
            </a:xfrm>
            <a:prstGeom prst="wedgeEllipseCallout">
              <a:avLst>
                <a:gd name="adj1" fmla="val 48782"/>
                <a:gd name="adj2" fmla="val 47824"/>
              </a:avLst>
            </a:prstGeom>
            <a:noFill/>
            <a:ln w="38100" cap="sq">
              <a:solidFill>
                <a:schemeClr val="hlink"/>
              </a:solidFill>
              <a:miter lim="800000"/>
              <a:headEnd/>
              <a:tailEnd/>
            </a:ln>
            <a:effectLst/>
          </p:spPr>
          <p:txBody>
            <a:bodyPr lIns="274320" rIns="274320"/>
            <a:lstStyle/>
            <a:p>
              <a:pPr algn="ctr" eaLnBrk="0" hangingPunct="0">
                <a:defRPr/>
              </a:pPr>
              <a:endParaRPr lang="en-US" sz="2400">
                <a:effectLst>
                  <a:outerShdw blurRad="38100" dist="38100" dir="2700000" algn="tl">
                    <a:srgbClr val="000000"/>
                  </a:outerShdw>
                </a:effectLst>
                <a:cs typeface="+mn-cs"/>
              </a:endParaRPr>
            </a:p>
          </p:txBody>
        </p:sp>
        <p:sp>
          <p:nvSpPr>
            <p:cNvPr id="26" name="Rectangle 60"/>
            <p:cNvSpPr>
              <a:spLocks noChangeArrowheads="1"/>
            </p:cNvSpPr>
            <p:nvPr/>
          </p:nvSpPr>
          <p:spPr bwMode="auto">
            <a:xfrm>
              <a:off x="240" y="3264"/>
              <a:ext cx="458" cy="327"/>
            </a:xfrm>
            <a:prstGeom prst="rect">
              <a:avLst/>
            </a:prstGeom>
            <a:noFill/>
            <a:ln w="38100" cap="sq">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0</a:t>
              </a:r>
            </a:p>
          </p:txBody>
        </p:sp>
      </p:grpSp>
      <p:grpSp>
        <p:nvGrpSpPr>
          <p:cNvPr id="27" name="Group 61"/>
          <p:cNvGrpSpPr>
            <a:grpSpLocks/>
          </p:cNvGrpSpPr>
          <p:nvPr/>
        </p:nvGrpSpPr>
        <p:grpSpPr bwMode="auto">
          <a:xfrm>
            <a:off x="3311525" y="2665413"/>
            <a:ext cx="727075" cy="533400"/>
            <a:chOff x="240" y="3264"/>
            <a:chExt cx="458" cy="336"/>
          </a:xfrm>
        </p:grpSpPr>
        <p:sp>
          <p:nvSpPr>
            <p:cNvPr id="28" name="AutoShape 62"/>
            <p:cNvSpPr>
              <a:spLocks noChangeArrowheads="1"/>
            </p:cNvSpPr>
            <p:nvPr/>
          </p:nvSpPr>
          <p:spPr bwMode="auto">
            <a:xfrm>
              <a:off x="262" y="3278"/>
              <a:ext cx="410" cy="322"/>
            </a:xfrm>
            <a:prstGeom prst="wedgeEllipseCallout">
              <a:avLst>
                <a:gd name="adj1" fmla="val 48782"/>
                <a:gd name="adj2" fmla="val 47824"/>
              </a:avLst>
            </a:prstGeom>
            <a:noFill/>
            <a:ln w="38100" cap="sq">
              <a:solidFill>
                <a:schemeClr val="hlink"/>
              </a:solidFill>
              <a:miter lim="800000"/>
              <a:headEnd/>
              <a:tailEnd/>
            </a:ln>
            <a:effectLst/>
          </p:spPr>
          <p:txBody>
            <a:bodyPr lIns="274320" rIns="274320"/>
            <a:lstStyle/>
            <a:p>
              <a:pPr algn="ctr" eaLnBrk="0" hangingPunct="0">
                <a:defRPr/>
              </a:pPr>
              <a:endParaRPr lang="en-US" sz="2400">
                <a:effectLst>
                  <a:outerShdw blurRad="38100" dist="38100" dir="2700000" algn="tl">
                    <a:srgbClr val="000000"/>
                  </a:outerShdw>
                </a:effectLst>
                <a:cs typeface="+mn-cs"/>
              </a:endParaRPr>
            </a:p>
          </p:txBody>
        </p:sp>
        <p:sp>
          <p:nvSpPr>
            <p:cNvPr id="29" name="Rectangle 63"/>
            <p:cNvSpPr>
              <a:spLocks noChangeArrowheads="1"/>
            </p:cNvSpPr>
            <p:nvPr/>
          </p:nvSpPr>
          <p:spPr bwMode="auto">
            <a:xfrm>
              <a:off x="240" y="3264"/>
              <a:ext cx="458" cy="327"/>
            </a:xfrm>
            <a:prstGeom prst="rect">
              <a:avLst/>
            </a:prstGeom>
            <a:noFill/>
            <a:ln w="38100" cap="sq">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1</a:t>
              </a:r>
            </a:p>
          </p:txBody>
        </p:sp>
      </p:grpSp>
      <p:grpSp>
        <p:nvGrpSpPr>
          <p:cNvPr id="30" name="Group 64"/>
          <p:cNvGrpSpPr>
            <a:grpSpLocks/>
          </p:cNvGrpSpPr>
          <p:nvPr/>
        </p:nvGrpSpPr>
        <p:grpSpPr bwMode="auto">
          <a:xfrm>
            <a:off x="4149725" y="2665413"/>
            <a:ext cx="727075" cy="533400"/>
            <a:chOff x="240" y="3264"/>
            <a:chExt cx="458" cy="336"/>
          </a:xfrm>
        </p:grpSpPr>
        <p:sp>
          <p:nvSpPr>
            <p:cNvPr id="31" name="AutoShape 65"/>
            <p:cNvSpPr>
              <a:spLocks noChangeArrowheads="1"/>
            </p:cNvSpPr>
            <p:nvPr/>
          </p:nvSpPr>
          <p:spPr bwMode="auto">
            <a:xfrm>
              <a:off x="262" y="3278"/>
              <a:ext cx="410" cy="322"/>
            </a:xfrm>
            <a:prstGeom prst="wedgeEllipseCallout">
              <a:avLst>
                <a:gd name="adj1" fmla="val 48782"/>
                <a:gd name="adj2" fmla="val 47824"/>
              </a:avLst>
            </a:prstGeom>
            <a:noFill/>
            <a:ln w="38100" cap="sq">
              <a:solidFill>
                <a:schemeClr val="hlink"/>
              </a:solidFill>
              <a:miter lim="800000"/>
              <a:headEnd/>
              <a:tailEnd/>
            </a:ln>
            <a:effectLst/>
          </p:spPr>
          <p:txBody>
            <a:bodyPr lIns="274320" rIns="274320"/>
            <a:lstStyle/>
            <a:p>
              <a:pPr algn="ctr" eaLnBrk="0" hangingPunct="0">
                <a:defRPr/>
              </a:pPr>
              <a:endParaRPr lang="en-US" sz="2400">
                <a:effectLst>
                  <a:outerShdw blurRad="38100" dist="38100" dir="2700000" algn="tl">
                    <a:srgbClr val="000000"/>
                  </a:outerShdw>
                </a:effectLst>
                <a:cs typeface="+mn-cs"/>
              </a:endParaRPr>
            </a:p>
          </p:txBody>
        </p:sp>
        <p:sp>
          <p:nvSpPr>
            <p:cNvPr id="32" name="Rectangle 66"/>
            <p:cNvSpPr>
              <a:spLocks noChangeArrowheads="1"/>
            </p:cNvSpPr>
            <p:nvPr/>
          </p:nvSpPr>
          <p:spPr bwMode="auto">
            <a:xfrm>
              <a:off x="240" y="3264"/>
              <a:ext cx="458" cy="327"/>
            </a:xfrm>
            <a:prstGeom prst="rect">
              <a:avLst/>
            </a:prstGeom>
            <a:noFill/>
            <a:ln w="38100" cap="sq">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2</a:t>
              </a:r>
            </a:p>
          </p:txBody>
        </p:sp>
      </p:grpSp>
      <p:grpSp>
        <p:nvGrpSpPr>
          <p:cNvPr id="33" name="Group 67"/>
          <p:cNvGrpSpPr>
            <a:grpSpLocks/>
          </p:cNvGrpSpPr>
          <p:nvPr/>
        </p:nvGrpSpPr>
        <p:grpSpPr bwMode="auto">
          <a:xfrm>
            <a:off x="4987925" y="2665413"/>
            <a:ext cx="727075" cy="533400"/>
            <a:chOff x="240" y="3264"/>
            <a:chExt cx="458" cy="336"/>
          </a:xfrm>
        </p:grpSpPr>
        <p:sp>
          <p:nvSpPr>
            <p:cNvPr id="34" name="AutoShape 68"/>
            <p:cNvSpPr>
              <a:spLocks noChangeArrowheads="1"/>
            </p:cNvSpPr>
            <p:nvPr/>
          </p:nvSpPr>
          <p:spPr bwMode="auto">
            <a:xfrm>
              <a:off x="262" y="3278"/>
              <a:ext cx="410" cy="322"/>
            </a:xfrm>
            <a:prstGeom prst="wedgeEllipseCallout">
              <a:avLst>
                <a:gd name="adj1" fmla="val 48782"/>
                <a:gd name="adj2" fmla="val 47824"/>
              </a:avLst>
            </a:prstGeom>
            <a:noFill/>
            <a:ln w="38100" cap="sq">
              <a:solidFill>
                <a:schemeClr val="hlink"/>
              </a:solidFill>
              <a:miter lim="800000"/>
              <a:headEnd/>
              <a:tailEnd/>
            </a:ln>
            <a:effectLst/>
          </p:spPr>
          <p:txBody>
            <a:bodyPr lIns="274320" rIns="274320"/>
            <a:lstStyle/>
            <a:p>
              <a:pPr algn="ctr" eaLnBrk="0" hangingPunct="0">
                <a:defRPr/>
              </a:pPr>
              <a:endParaRPr lang="en-US" sz="2400">
                <a:effectLst>
                  <a:outerShdw blurRad="38100" dist="38100" dir="2700000" algn="tl">
                    <a:srgbClr val="000000"/>
                  </a:outerShdw>
                </a:effectLst>
                <a:cs typeface="+mn-cs"/>
              </a:endParaRPr>
            </a:p>
          </p:txBody>
        </p:sp>
        <p:sp>
          <p:nvSpPr>
            <p:cNvPr id="35" name="Rectangle 69"/>
            <p:cNvSpPr>
              <a:spLocks noChangeArrowheads="1"/>
            </p:cNvSpPr>
            <p:nvPr/>
          </p:nvSpPr>
          <p:spPr bwMode="auto">
            <a:xfrm>
              <a:off x="240" y="3264"/>
              <a:ext cx="458" cy="327"/>
            </a:xfrm>
            <a:prstGeom prst="rect">
              <a:avLst/>
            </a:prstGeom>
            <a:noFill/>
            <a:ln w="38100" cap="sq">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0</a:t>
              </a:r>
            </a:p>
          </p:txBody>
        </p:sp>
      </p:grpSp>
      <p:grpSp>
        <p:nvGrpSpPr>
          <p:cNvPr id="36" name="Group 70"/>
          <p:cNvGrpSpPr>
            <a:grpSpLocks/>
          </p:cNvGrpSpPr>
          <p:nvPr/>
        </p:nvGrpSpPr>
        <p:grpSpPr bwMode="auto">
          <a:xfrm>
            <a:off x="5861050" y="2665413"/>
            <a:ext cx="727075" cy="533400"/>
            <a:chOff x="240" y="3264"/>
            <a:chExt cx="458" cy="336"/>
          </a:xfrm>
        </p:grpSpPr>
        <p:sp>
          <p:nvSpPr>
            <p:cNvPr id="37" name="AutoShape 71"/>
            <p:cNvSpPr>
              <a:spLocks noChangeArrowheads="1"/>
            </p:cNvSpPr>
            <p:nvPr/>
          </p:nvSpPr>
          <p:spPr bwMode="auto">
            <a:xfrm>
              <a:off x="262" y="3278"/>
              <a:ext cx="410" cy="322"/>
            </a:xfrm>
            <a:prstGeom prst="wedgeEllipseCallout">
              <a:avLst>
                <a:gd name="adj1" fmla="val 48782"/>
                <a:gd name="adj2" fmla="val 47824"/>
              </a:avLst>
            </a:prstGeom>
            <a:noFill/>
            <a:ln w="38100" cap="sq">
              <a:solidFill>
                <a:schemeClr val="hlink"/>
              </a:solidFill>
              <a:miter lim="800000"/>
              <a:headEnd/>
              <a:tailEnd/>
            </a:ln>
            <a:effectLst/>
          </p:spPr>
          <p:txBody>
            <a:bodyPr lIns="274320" rIns="274320"/>
            <a:lstStyle/>
            <a:p>
              <a:pPr algn="ctr" eaLnBrk="0" hangingPunct="0">
                <a:defRPr/>
              </a:pPr>
              <a:endParaRPr lang="en-US" sz="2400">
                <a:effectLst>
                  <a:outerShdw blurRad="38100" dist="38100" dir="2700000" algn="tl">
                    <a:srgbClr val="000000"/>
                  </a:outerShdw>
                </a:effectLst>
                <a:cs typeface="+mn-cs"/>
              </a:endParaRPr>
            </a:p>
          </p:txBody>
        </p:sp>
        <p:sp>
          <p:nvSpPr>
            <p:cNvPr id="38" name="Rectangle 72"/>
            <p:cNvSpPr>
              <a:spLocks noChangeArrowheads="1"/>
            </p:cNvSpPr>
            <p:nvPr/>
          </p:nvSpPr>
          <p:spPr bwMode="auto">
            <a:xfrm>
              <a:off x="240" y="3264"/>
              <a:ext cx="458" cy="327"/>
            </a:xfrm>
            <a:prstGeom prst="rect">
              <a:avLst/>
            </a:prstGeom>
            <a:noFill/>
            <a:ln w="38100" cap="sq">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1</a:t>
              </a:r>
            </a:p>
          </p:txBody>
        </p:sp>
      </p:grpSp>
      <p:grpSp>
        <p:nvGrpSpPr>
          <p:cNvPr id="39" name="Group 73"/>
          <p:cNvGrpSpPr>
            <a:grpSpLocks/>
          </p:cNvGrpSpPr>
          <p:nvPr/>
        </p:nvGrpSpPr>
        <p:grpSpPr bwMode="auto">
          <a:xfrm>
            <a:off x="6699250" y="2665413"/>
            <a:ext cx="727075" cy="533400"/>
            <a:chOff x="240" y="3264"/>
            <a:chExt cx="458" cy="336"/>
          </a:xfrm>
        </p:grpSpPr>
        <p:sp>
          <p:nvSpPr>
            <p:cNvPr id="40" name="AutoShape 74"/>
            <p:cNvSpPr>
              <a:spLocks noChangeArrowheads="1"/>
            </p:cNvSpPr>
            <p:nvPr/>
          </p:nvSpPr>
          <p:spPr bwMode="auto">
            <a:xfrm>
              <a:off x="262" y="3278"/>
              <a:ext cx="410" cy="322"/>
            </a:xfrm>
            <a:prstGeom prst="wedgeEllipseCallout">
              <a:avLst>
                <a:gd name="adj1" fmla="val 48782"/>
                <a:gd name="adj2" fmla="val 47824"/>
              </a:avLst>
            </a:prstGeom>
            <a:noFill/>
            <a:ln w="38100" cap="sq">
              <a:solidFill>
                <a:schemeClr val="hlink"/>
              </a:solidFill>
              <a:miter lim="800000"/>
              <a:headEnd/>
              <a:tailEnd/>
            </a:ln>
            <a:effectLst/>
          </p:spPr>
          <p:txBody>
            <a:bodyPr lIns="274320" rIns="274320"/>
            <a:lstStyle/>
            <a:p>
              <a:pPr algn="ctr" eaLnBrk="0" hangingPunct="0">
                <a:defRPr/>
              </a:pPr>
              <a:endParaRPr lang="en-US" sz="2400">
                <a:effectLst>
                  <a:outerShdw blurRad="38100" dist="38100" dir="2700000" algn="tl">
                    <a:srgbClr val="000000"/>
                  </a:outerShdw>
                </a:effectLst>
                <a:cs typeface="+mn-cs"/>
              </a:endParaRPr>
            </a:p>
          </p:txBody>
        </p:sp>
        <p:sp>
          <p:nvSpPr>
            <p:cNvPr id="41" name="Rectangle 75"/>
            <p:cNvSpPr>
              <a:spLocks noChangeArrowheads="1"/>
            </p:cNvSpPr>
            <p:nvPr/>
          </p:nvSpPr>
          <p:spPr bwMode="auto">
            <a:xfrm>
              <a:off x="240" y="3264"/>
              <a:ext cx="458" cy="327"/>
            </a:xfrm>
            <a:prstGeom prst="rect">
              <a:avLst/>
            </a:prstGeom>
            <a:noFill/>
            <a:ln w="38100" cap="sq">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2</a:t>
              </a:r>
            </a:p>
          </p:txBody>
        </p:sp>
      </p:grpSp>
      <p:grpSp>
        <p:nvGrpSpPr>
          <p:cNvPr id="42" name="Group 21"/>
          <p:cNvGrpSpPr>
            <a:grpSpLocks/>
          </p:cNvGrpSpPr>
          <p:nvPr/>
        </p:nvGrpSpPr>
        <p:grpSpPr bwMode="auto">
          <a:xfrm>
            <a:off x="0" y="4038600"/>
            <a:ext cx="5010150" cy="3141663"/>
            <a:chOff x="0" y="1785"/>
            <a:chExt cx="3156" cy="1979"/>
          </a:xfrm>
        </p:grpSpPr>
        <p:sp>
          <p:nvSpPr>
            <p:cNvPr id="43" name="Text Box 6"/>
            <p:cNvSpPr txBox="1">
              <a:spLocks noChangeArrowheads="1"/>
            </p:cNvSpPr>
            <p:nvPr/>
          </p:nvSpPr>
          <p:spPr bwMode="auto">
            <a:xfrm>
              <a:off x="0" y="1785"/>
              <a:ext cx="1792" cy="330"/>
            </a:xfrm>
            <a:prstGeom prst="rect">
              <a:avLst/>
            </a:prstGeom>
            <a:noFill/>
            <a:ln w="38100" cap="sq">
              <a:noFill/>
              <a:miter lim="800000"/>
              <a:headEnd/>
              <a:tailEnd/>
            </a:ln>
            <a:effectLst/>
          </p:spPr>
          <p:txBody>
            <a:bodyPr lIns="274320" rIns="274320">
              <a:spAutoFit/>
            </a:bodyPr>
            <a:lstStyle/>
            <a:p>
              <a:pPr eaLnBrk="0" hangingPunct="0">
                <a:defRPr/>
              </a:pPr>
              <a:r>
                <a:rPr lang="en-US" i="1" dirty="0" err="1">
                  <a:solidFill>
                    <a:schemeClr val="accent2"/>
                  </a:solidFill>
                  <a:effectLst>
                    <a:outerShdw blurRad="38100" dist="38100" dir="2700000" algn="tl">
                      <a:srgbClr val="000000"/>
                    </a:outerShdw>
                  </a:effectLst>
                  <a:cs typeface="+mn-cs"/>
                </a:rPr>
                <a:t>SuccMod</a:t>
              </a:r>
              <a:r>
                <a:rPr lang="en-US" i="1" baseline="-25000" dirty="0" err="1">
                  <a:solidFill>
                    <a:schemeClr val="accent2"/>
                  </a:solidFill>
                  <a:effectLst>
                    <a:outerShdw blurRad="38100" dist="38100" dir="2700000" algn="tl">
                      <a:srgbClr val="000000"/>
                    </a:outerShdw>
                  </a:effectLst>
                  <a:cs typeface="+mn-cs"/>
                </a:rPr>
                <a:t>x</a:t>
              </a:r>
              <a:r>
                <a:rPr lang="en-US" i="1" dirty="0">
                  <a:solidFill>
                    <a:schemeClr val="accent2"/>
                  </a:solidFill>
                  <a:effectLst>
                    <a:outerShdw blurRad="38100" dist="38100" dir="2700000" algn="tl">
                      <a:srgbClr val="000000"/>
                    </a:outerShdw>
                  </a:effectLst>
                  <a:cs typeface="+mn-cs"/>
                </a:rPr>
                <a:t>(r) = </a:t>
              </a:r>
            </a:p>
          </p:txBody>
        </p:sp>
        <p:sp>
          <p:nvSpPr>
            <p:cNvPr id="44" name="Rectangle 7"/>
            <p:cNvSpPr>
              <a:spLocks noChangeArrowheads="1"/>
            </p:cNvSpPr>
            <p:nvPr/>
          </p:nvSpPr>
          <p:spPr bwMode="auto">
            <a:xfrm>
              <a:off x="1581" y="1806"/>
              <a:ext cx="1575" cy="1958"/>
            </a:xfrm>
            <a:prstGeom prst="rect">
              <a:avLst/>
            </a:prstGeom>
            <a:noFill/>
            <a:ln w="38100" cap="sq">
              <a:noFill/>
              <a:miter lim="800000"/>
              <a:headEnd/>
              <a:tailEnd/>
            </a:ln>
            <a:effectLst/>
          </p:spPr>
          <p:txBody>
            <a:bodyPr wrap="none" lIns="274320" rIns="274320">
              <a:spAutoFit/>
            </a:bodyPr>
            <a:lstStyle/>
            <a:p>
              <a:pPr marL="457200" indent="-457200" eaLnBrk="0" hangingPunct="0">
                <a:defRPr/>
              </a:pPr>
              <a:r>
                <a:rPr lang="en-US" i="1" dirty="0">
                  <a:solidFill>
                    <a:schemeClr val="accent2"/>
                  </a:solidFill>
                  <a:effectLst>
                    <a:outerShdw blurRad="38100" dist="38100" dir="2700000" algn="tl">
                      <a:srgbClr val="000000"/>
                    </a:outerShdw>
                  </a:effectLst>
                  <a:cs typeface="+mn-cs"/>
                </a:rPr>
                <a:t>1  if  r = 0</a:t>
              </a:r>
            </a:p>
            <a:p>
              <a:pPr marL="457200" indent="-457200" eaLnBrk="0" hangingPunct="0">
                <a:defRPr/>
              </a:pPr>
              <a:r>
                <a:rPr lang="en-US" i="1" dirty="0">
                  <a:solidFill>
                    <a:schemeClr val="accent2"/>
                  </a:solidFill>
                  <a:effectLst>
                    <a:outerShdw blurRad="38100" dist="38100" dir="2700000" algn="tl">
                      <a:srgbClr val="000000"/>
                    </a:outerShdw>
                  </a:effectLst>
                  <a:cs typeface="+mn-cs"/>
                </a:rPr>
                <a:t>2  if  r = 2</a:t>
              </a:r>
            </a:p>
            <a:p>
              <a:pPr marL="457200" indent="-457200" eaLnBrk="0" hangingPunct="0">
                <a:defRPr/>
              </a:pPr>
              <a:r>
                <a:rPr lang="en-US" i="1" dirty="0">
                  <a:solidFill>
                    <a:schemeClr val="accent2"/>
                  </a:solidFill>
                  <a:effectLst>
                    <a:outerShdw blurRad="38100" dist="38100" dir="2700000" algn="tl">
                      <a:srgbClr val="000000"/>
                    </a:outerShdw>
                  </a:effectLst>
                  <a:cs typeface="+mn-cs"/>
                </a:rPr>
                <a:t>3  if  r = 3</a:t>
              </a:r>
            </a:p>
            <a:p>
              <a:pPr marL="457200" indent="-457200" eaLnBrk="0" hangingPunct="0">
                <a:defRPr/>
              </a:pPr>
              <a:r>
                <a:rPr lang="en-US" i="1" dirty="0">
                  <a:solidFill>
                    <a:schemeClr val="accent2"/>
                  </a:solidFill>
                  <a:effectLst>
                    <a:outerShdw blurRad="38100" dist="38100" dir="2700000" algn="tl">
                      <a:srgbClr val="000000"/>
                    </a:outerShdw>
                  </a:effectLst>
                  <a:cs typeface="+mn-cs"/>
                </a:rPr>
                <a:t>   …</a:t>
              </a:r>
            </a:p>
            <a:p>
              <a:pPr marL="457200" indent="-457200" eaLnBrk="0" hangingPunct="0">
                <a:defRPr/>
              </a:pPr>
              <a:r>
                <a:rPr lang="en-US" i="1" dirty="0">
                  <a:solidFill>
                    <a:schemeClr val="accent2"/>
                  </a:solidFill>
                  <a:effectLst>
                    <a:outerShdw blurRad="38100" dist="38100" dir="2700000" algn="tl">
                      <a:srgbClr val="000000"/>
                    </a:outerShdw>
                  </a:effectLst>
                  <a:cs typeface="+mn-cs"/>
                </a:rPr>
                <a:t>x-1  if  r= x-2</a:t>
              </a:r>
            </a:p>
            <a:p>
              <a:pPr marL="457200" indent="-457200" eaLnBrk="0" hangingPunct="0">
                <a:defRPr/>
              </a:pPr>
              <a:r>
                <a:rPr lang="en-US" i="1" dirty="0">
                  <a:solidFill>
                    <a:schemeClr val="accent2"/>
                  </a:solidFill>
                  <a:effectLst>
                    <a:outerShdw blurRad="38100" dist="38100" dir="2700000" algn="tl">
                      <a:srgbClr val="000000"/>
                    </a:outerShdw>
                  </a:effectLst>
                  <a:cs typeface="+mn-cs"/>
                </a:rPr>
                <a:t>0 if  r= x-1</a:t>
              </a:r>
            </a:p>
            <a:p>
              <a:pPr marL="457200" indent="-457200" eaLnBrk="0" hangingPunct="0">
                <a:defRPr/>
              </a:pPr>
              <a:r>
                <a:rPr lang="en-US" i="1" dirty="0">
                  <a:solidFill>
                    <a:schemeClr val="accent2"/>
                  </a:solidFill>
                  <a:effectLst>
                    <a:outerShdw blurRad="38100" dist="38100" dir="2700000" algn="tl">
                      <a:srgbClr val="000000"/>
                    </a:outerShdw>
                  </a:effectLst>
                  <a:cs typeface="+mn-cs"/>
                </a:rPr>
                <a:t>  </a:t>
              </a:r>
            </a:p>
          </p:txBody>
        </p:sp>
        <p:sp>
          <p:nvSpPr>
            <p:cNvPr id="45" name="AutoShape 8"/>
            <p:cNvSpPr>
              <a:spLocks/>
            </p:cNvSpPr>
            <p:nvPr/>
          </p:nvSpPr>
          <p:spPr bwMode="auto">
            <a:xfrm>
              <a:off x="1600" y="1868"/>
              <a:ext cx="40" cy="1588"/>
            </a:xfrm>
            <a:prstGeom prst="leftBrace">
              <a:avLst>
                <a:gd name="adj1" fmla="val 131146"/>
                <a:gd name="adj2" fmla="val 50000"/>
              </a:avLst>
            </a:prstGeom>
            <a:noFill/>
            <a:ln w="38100" cap="sq">
              <a:solidFill>
                <a:schemeClr val="accent2"/>
              </a:solidFill>
              <a:round/>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46" name="Text Box 14"/>
          <p:cNvSpPr txBox="1">
            <a:spLocks noChangeArrowheads="1"/>
          </p:cNvSpPr>
          <p:nvPr/>
        </p:nvSpPr>
        <p:spPr bwMode="auto">
          <a:xfrm>
            <a:off x="5694363" y="4114800"/>
            <a:ext cx="3449637" cy="523875"/>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  (r+1)</a:t>
            </a:r>
            <a:r>
              <a:rPr lang="en-US" i="1" dirty="0">
                <a:solidFill>
                  <a:schemeClr val="accent2"/>
                </a:solidFill>
                <a:effectLst>
                  <a:outerShdw blurRad="38100" dist="38100" dir="2700000" algn="tl">
                    <a:srgbClr val="000000"/>
                  </a:outerShdw>
                </a:effectLst>
                <a:cs typeface="Times New Roman" pitchFamily="18" charset="0"/>
              </a:rPr>
              <a:t>×</a:t>
            </a:r>
            <a:r>
              <a:rPr lang="en-US" dirty="0">
                <a:solidFill>
                  <a:schemeClr val="accent2"/>
                </a:solidFill>
                <a:effectLst>
                  <a:outerShdw blurRad="38100" dist="38100" dir="2700000" algn="tl">
                    <a:srgbClr val="000000"/>
                  </a:outerShdw>
                </a:effectLst>
                <a:cs typeface="+mn-cs"/>
              </a:rPr>
              <a:t>(</a:t>
            </a:r>
            <a:r>
              <a:rPr lang="en-US" i="1" dirty="0">
                <a:solidFill>
                  <a:schemeClr val="accent2"/>
                </a:solidFill>
                <a:effectLst>
                  <a:outerShdw blurRad="38100" dist="38100" dir="2700000" algn="tl">
                    <a:srgbClr val="000000"/>
                  </a:outerShdw>
                </a:effectLst>
                <a:cs typeface="+mn-cs"/>
              </a:rPr>
              <a:t>r=x</a:t>
            </a:r>
            <a:r>
              <a:rPr lang="en-US" dirty="0">
                <a:solidFill>
                  <a:schemeClr val="accent2"/>
                </a:solidFill>
                <a:effectLst>
                  <a:outerShdw blurRad="38100" dist="38100" dir="2700000" algn="tl">
                    <a:srgbClr val="000000"/>
                  </a:outerShdw>
                </a:effectLst>
                <a:cs typeface="+mn-cs"/>
              </a:rPr>
              <a:t>)</a:t>
            </a:r>
            <a:r>
              <a:rPr lang="en-US" i="1" dirty="0">
                <a:solidFill>
                  <a:schemeClr val="accent2"/>
                </a:solidFill>
                <a:effectLst>
                  <a:outerShdw blurRad="38100" dist="38100" dir="2700000" algn="tl">
                    <a:srgbClr val="000000"/>
                  </a:outerShdw>
                </a:effectLst>
                <a:cs typeface="+mn-cs"/>
              </a:rPr>
              <a:t> </a:t>
            </a:r>
            <a:endParaRPr lang="en-US" dirty="0">
              <a:effectLst>
                <a:outerShdw blurRad="38100" dist="38100" dir="2700000" algn="tl">
                  <a:srgbClr val="000000"/>
                </a:outerShdw>
              </a:effectLst>
              <a:cs typeface="+mn-cs"/>
            </a:endParaRPr>
          </a:p>
        </p:txBody>
      </p:sp>
      <p:sp>
        <p:nvSpPr>
          <p:cNvPr id="47"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Primitive </a:t>
            </a:r>
            <a:r>
              <a:rPr lang="en-US" sz="3600" b="1" dirty="0">
                <a:solidFill>
                  <a:schemeClr val="tx2"/>
                </a:solidFill>
                <a:effectLst>
                  <a:outerShdw blurRad="38100" dist="38100" dir="2700000" algn="tl">
                    <a:srgbClr val="000000"/>
                  </a:outerShdw>
                </a:effectLst>
                <a:latin typeface="Arial Rounded MT Bold" pitchFamily="34" charset="0"/>
                <a:cs typeface="+mn-cs"/>
              </a:rPr>
              <a:t>Recursive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0-#ppt_w/2"/>
                                          </p:val>
                                        </p:tav>
                                        <p:tav tm="100000">
                                          <p:val>
                                            <p:strVal val="#ppt_x"/>
                                          </p:val>
                                        </p:tav>
                                      </p:tavLst>
                                    </p:anim>
                                    <p:anim calcmode="lin" valueType="num">
                                      <p:cBhvr additive="base">
                                        <p:cTn id="8" dur="500" fill="hold"/>
                                        <p:tgtEl>
                                          <p:spTgt spid="14"/>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0-#ppt_w/2"/>
                                          </p:val>
                                        </p:tav>
                                        <p:tav tm="100000">
                                          <p:val>
                                            <p:strVal val="#ppt_x"/>
                                          </p:val>
                                        </p:tav>
                                      </p:tavLst>
                                    </p:anim>
                                    <p:anim calcmode="lin" valueType="num">
                                      <p:cBhvr additive="base">
                                        <p:cTn id="12"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additive="base">
                                        <p:cTn id="17" dur="500" fill="hold"/>
                                        <p:tgtEl>
                                          <p:spTgt spid="18"/>
                                        </p:tgtEl>
                                        <p:attrNameLst>
                                          <p:attrName>ppt_x</p:attrName>
                                        </p:attrNameLst>
                                      </p:cBhvr>
                                      <p:tavLst>
                                        <p:tav tm="0">
                                          <p:val>
                                            <p:strVal val="#ppt_x"/>
                                          </p:val>
                                        </p:tav>
                                        <p:tav tm="100000">
                                          <p:val>
                                            <p:strVal val="#ppt_x"/>
                                          </p:val>
                                        </p:tav>
                                      </p:tavLst>
                                    </p:anim>
                                    <p:anim calcmode="lin" valueType="num">
                                      <p:cBhvr additive="base">
                                        <p:cTn id="18" dur="500" fill="hold"/>
                                        <p:tgtEl>
                                          <p:spTgt spid="18"/>
                                        </p:tgtEl>
                                        <p:attrNameLst>
                                          <p:attrName>ppt_y</p:attrName>
                                        </p:attrNameLst>
                                      </p:cBhvr>
                                      <p:tavLst>
                                        <p:tav tm="0">
                                          <p:val>
                                            <p:strVal val="1+#ppt_h/2"/>
                                          </p:val>
                                        </p:tav>
                                        <p:tav tm="100000">
                                          <p:val>
                                            <p:strVal val="#ppt_y"/>
                                          </p:val>
                                        </p:tav>
                                      </p:tavLst>
                                    </p:anim>
                                  </p:childTnLst>
                                </p:cTn>
                              </p:par>
                            </p:childTnLst>
                          </p:cTn>
                        </p:par>
                        <p:par>
                          <p:cTn id="19" fill="hold" nodeType="afterGroup">
                            <p:stCondLst>
                              <p:cond delay="500"/>
                            </p:stCondLst>
                            <p:childTnLst>
                              <p:par>
                                <p:cTn id="20" presetID="2" presetClass="entr" presetSubtype="4" fill="hold" nodeType="afterEffect">
                                  <p:stCondLst>
                                    <p:cond delay="0"/>
                                  </p:stCondLst>
                                  <p:childTnLst>
                                    <p:set>
                                      <p:cBhvr>
                                        <p:cTn id="21" dur="1" fill="hold">
                                          <p:stCondLst>
                                            <p:cond delay="0"/>
                                          </p:stCondLst>
                                        </p:cTn>
                                        <p:tgtEl>
                                          <p:spTgt spid="21"/>
                                        </p:tgtEl>
                                        <p:attrNameLst>
                                          <p:attrName>style.visibility</p:attrName>
                                        </p:attrNameLst>
                                      </p:cBhvr>
                                      <p:to>
                                        <p:strVal val="visible"/>
                                      </p:to>
                                    </p:set>
                                    <p:anim calcmode="lin" valueType="num">
                                      <p:cBhvr additive="base">
                                        <p:cTn id="22" dur="500" fill="hold"/>
                                        <p:tgtEl>
                                          <p:spTgt spid="21"/>
                                        </p:tgtEl>
                                        <p:attrNameLst>
                                          <p:attrName>ppt_x</p:attrName>
                                        </p:attrNameLst>
                                      </p:cBhvr>
                                      <p:tavLst>
                                        <p:tav tm="0">
                                          <p:val>
                                            <p:strVal val="#ppt_x"/>
                                          </p:val>
                                        </p:tav>
                                        <p:tav tm="100000">
                                          <p:val>
                                            <p:strVal val="#ppt_x"/>
                                          </p:val>
                                        </p:tav>
                                      </p:tavLst>
                                    </p:anim>
                                    <p:anim calcmode="lin" valueType="num">
                                      <p:cBhvr additive="base">
                                        <p:cTn id="23" dur="500" fill="hold"/>
                                        <p:tgtEl>
                                          <p:spTgt spid="21"/>
                                        </p:tgtEl>
                                        <p:attrNameLst>
                                          <p:attrName>ppt_y</p:attrName>
                                        </p:attrNameLst>
                                      </p:cBhvr>
                                      <p:tavLst>
                                        <p:tav tm="0">
                                          <p:val>
                                            <p:strVal val="1+#ppt_h/2"/>
                                          </p:val>
                                        </p:tav>
                                        <p:tav tm="100000">
                                          <p:val>
                                            <p:strVal val="#ppt_y"/>
                                          </p:val>
                                        </p:tav>
                                      </p:tavLst>
                                    </p:anim>
                                  </p:childTnLst>
                                </p:cTn>
                              </p:par>
                            </p:childTnLst>
                          </p:cTn>
                        </p:par>
                        <p:par>
                          <p:cTn id="24" fill="hold" nodeType="afterGroup">
                            <p:stCondLst>
                              <p:cond delay="1000"/>
                            </p:stCondLst>
                            <p:childTnLst>
                              <p:par>
                                <p:cTn id="25" presetID="2" presetClass="entr" presetSubtype="4" fill="hold" nodeType="afterEffect">
                                  <p:stCondLst>
                                    <p:cond delay="0"/>
                                  </p:stCondLst>
                                  <p:childTnLst>
                                    <p:set>
                                      <p:cBhvr>
                                        <p:cTn id="26" dur="1" fill="hold">
                                          <p:stCondLst>
                                            <p:cond delay="0"/>
                                          </p:stCondLst>
                                        </p:cTn>
                                        <p:tgtEl>
                                          <p:spTgt spid="24"/>
                                        </p:tgtEl>
                                        <p:attrNameLst>
                                          <p:attrName>style.visibility</p:attrName>
                                        </p:attrNameLst>
                                      </p:cBhvr>
                                      <p:to>
                                        <p:strVal val="visible"/>
                                      </p:to>
                                    </p:set>
                                    <p:anim calcmode="lin" valueType="num">
                                      <p:cBhvr additive="base">
                                        <p:cTn id="27" dur="500" fill="hold"/>
                                        <p:tgtEl>
                                          <p:spTgt spid="24"/>
                                        </p:tgtEl>
                                        <p:attrNameLst>
                                          <p:attrName>ppt_x</p:attrName>
                                        </p:attrNameLst>
                                      </p:cBhvr>
                                      <p:tavLst>
                                        <p:tav tm="0">
                                          <p:val>
                                            <p:strVal val="#ppt_x"/>
                                          </p:val>
                                        </p:tav>
                                        <p:tav tm="100000">
                                          <p:val>
                                            <p:strVal val="#ppt_x"/>
                                          </p:val>
                                        </p:tav>
                                      </p:tavLst>
                                    </p:anim>
                                    <p:anim calcmode="lin" valueType="num">
                                      <p:cBhvr additive="base">
                                        <p:cTn id="28" dur="500" fill="hold"/>
                                        <p:tgtEl>
                                          <p:spTgt spid="24"/>
                                        </p:tgtEl>
                                        <p:attrNameLst>
                                          <p:attrName>ppt_y</p:attrName>
                                        </p:attrNameLst>
                                      </p:cBhvr>
                                      <p:tavLst>
                                        <p:tav tm="0">
                                          <p:val>
                                            <p:strVal val="1+#ppt_h/2"/>
                                          </p:val>
                                        </p:tav>
                                        <p:tav tm="100000">
                                          <p:val>
                                            <p:strVal val="#ppt_y"/>
                                          </p:val>
                                        </p:tav>
                                      </p:tavLst>
                                    </p:anim>
                                  </p:childTnLst>
                                </p:cTn>
                              </p:par>
                            </p:childTnLst>
                          </p:cTn>
                        </p:par>
                        <p:par>
                          <p:cTn id="29" fill="hold" nodeType="afterGroup">
                            <p:stCondLst>
                              <p:cond delay="1500"/>
                            </p:stCondLst>
                            <p:childTnLst>
                              <p:par>
                                <p:cTn id="30" presetID="2" presetClass="entr" presetSubtype="4" fill="hold" nodeType="afterEffect">
                                  <p:stCondLst>
                                    <p:cond delay="0"/>
                                  </p:stCondLst>
                                  <p:childTnLst>
                                    <p:set>
                                      <p:cBhvr>
                                        <p:cTn id="31" dur="1" fill="hold">
                                          <p:stCondLst>
                                            <p:cond delay="0"/>
                                          </p:stCondLst>
                                        </p:cTn>
                                        <p:tgtEl>
                                          <p:spTgt spid="27"/>
                                        </p:tgtEl>
                                        <p:attrNameLst>
                                          <p:attrName>style.visibility</p:attrName>
                                        </p:attrNameLst>
                                      </p:cBhvr>
                                      <p:to>
                                        <p:strVal val="visible"/>
                                      </p:to>
                                    </p:set>
                                    <p:anim calcmode="lin" valueType="num">
                                      <p:cBhvr additive="base">
                                        <p:cTn id="32" dur="500" fill="hold"/>
                                        <p:tgtEl>
                                          <p:spTgt spid="27"/>
                                        </p:tgtEl>
                                        <p:attrNameLst>
                                          <p:attrName>ppt_x</p:attrName>
                                        </p:attrNameLst>
                                      </p:cBhvr>
                                      <p:tavLst>
                                        <p:tav tm="0">
                                          <p:val>
                                            <p:strVal val="#ppt_x"/>
                                          </p:val>
                                        </p:tav>
                                        <p:tav tm="100000">
                                          <p:val>
                                            <p:strVal val="#ppt_x"/>
                                          </p:val>
                                        </p:tav>
                                      </p:tavLst>
                                    </p:anim>
                                    <p:anim calcmode="lin" valueType="num">
                                      <p:cBhvr additive="base">
                                        <p:cTn id="33" dur="500" fill="hold"/>
                                        <p:tgtEl>
                                          <p:spTgt spid="27"/>
                                        </p:tgtEl>
                                        <p:attrNameLst>
                                          <p:attrName>ppt_y</p:attrName>
                                        </p:attrNameLst>
                                      </p:cBhvr>
                                      <p:tavLst>
                                        <p:tav tm="0">
                                          <p:val>
                                            <p:strVal val="1+#ppt_h/2"/>
                                          </p:val>
                                        </p:tav>
                                        <p:tav tm="100000">
                                          <p:val>
                                            <p:strVal val="#ppt_y"/>
                                          </p:val>
                                        </p:tav>
                                      </p:tavLst>
                                    </p:anim>
                                  </p:childTnLst>
                                </p:cTn>
                              </p:par>
                            </p:childTnLst>
                          </p:cTn>
                        </p:par>
                        <p:par>
                          <p:cTn id="34" fill="hold" nodeType="afterGroup">
                            <p:stCondLst>
                              <p:cond delay="2000"/>
                            </p:stCondLst>
                            <p:childTnLst>
                              <p:par>
                                <p:cTn id="35" presetID="2" presetClass="entr" presetSubtype="4" fill="hold" nodeType="afterEffect">
                                  <p:stCondLst>
                                    <p:cond delay="0"/>
                                  </p:stCondLst>
                                  <p:childTnLst>
                                    <p:set>
                                      <p:cBhvr>
                                        <p:cTn id="36" dur="1" fill="hold">
                                          <p:stCondLst>
                                            <p:cond delay="0"/>
                                          </p:stCondLst>
                                        </p:cTn>
                                        <p:tgtEl>
                                          <p:spTgt spid="30"/>
                                        </p:tgtEl>
                                        <p:attrNameLst>
                                          <p:attrName>style.visibility</p:attrName>
                                        </p:attrNameLst>
                                      </p:cBhvr>
                                      <p:to>
                                        <p:strVal val="visible"/>
                                      </p:to>
                                    </p:set>
                                    <p:anim calcmode="lin" valueType="num">
                                      <p:cBhvr additive="base">
                                        <p:cTn id="37" dur="500" fill="hold"/>
                                        <p:tgtEl>
                                          <p:spTgt spid="30"/>
                                        </p:tgtEl>
                                        <p:attrNameLst>
                                          <p:attrName>ppt_x</p:attrName>
                                        </p:attrNameLst>
                                      </p:cBhvr>
                                      <p:tavLst>
                                        <p:tav tm="0">
                                          <p:val>
                                            <p:strVal val="#ppt_x"/>
                                          </p:val>
                                        </p:tav>
                                        <p:tav tm="100000">
                                          <p:val>
                                            <p:strVal val="#ppt_x"/>
                                          </p:val>
                                        </p:tav>
                                      </p:tavLst>
                                    </p:anim>
                                    <p:anim calcmode="lin" valueType="num">
                                      <p:cBhvr additive="base">
                                        <p:cTn id="38" dur="500" fill="hold"/>
                                        <p:tgtEl>
                                          <p:spTgt spid="30"/>
                                        </p:tgtEl>
                                        <p:attrNameLst>
                                          <p:attrName>ppt_y</p:attrName>
                                        </p:attrNameLst>
                                      </p:cBhvr>
                                      <p:tavLst>
                                        <p:tav tm="0">
                                          <p:val>
                                            <p:strVal val="1+#ppt_h/2"/>
                                          </p:val>
                                        </p:tav>
                                        <p:tav tm="100000">
                                          <p:val>
                                            <p:strVal val="#ppt_y"/>
                                          </p:val>
                                        </p:tav>
                                      </p:tavLst>
                                    </p:anim>
                                  </p:childTnLst>
                                </p:cTn>
                              </p:par>
                            </p:childTnLst>
                          </p:cTn>
                        </p:par>
                        <p:par>
                          <p:cTn id="39" fill="hold" nodeType="afterGroup">
                            <p:stCondLst>
                              <p:cond delay="2500"/>
                            </p:stCondLst>
                            <p:childTnLst>
                              <p:par>
                                <p:cTn id="40" presetID="2" presetClass="entr" presetSubtype="4" fill="hold" nodeType="afterEffect">
                                  <p:stCondLst>
                                    <p:cond delay="0"/>
                                  </p:stCondLst>
                                  <p:childTnLst>
                                    <p:set>
                                      <p:cBhvr>
                                        <p:cTn id="41" dur="1" fill="hold">
                                          <p:stCondLst>
                                            <p:cond delay="0"/>
                                          </p:stCondLst>
                                        </p:cTn>
                                        <p:tgtEl>
                                          <p:spTgt spid="33"/>
                                        </p:tgtEl>
                                        <p:attrNameLst>
                                          <p:attrName>style.visibility</p:attrName>
                                        </p:attrNameLst>
                                      </p:cBhvr>
                                      <p:to>
                                        <p:strVal val="visible"/>
                                      </p:to>
                                    </p:set>
                                    <p:anim calcmode="lin" valueType="num">
                                      <p:cBhvr additive="base">
                                        <p:cTn id="42" dur="500" fill="hold"/>
                                        <p:tgtEl>
                                          <p:spTgt spid="33"/>
                                        </p:tgtEl>
                                        <p:attrNameLst>
                                          <p:attrName>ppt_x</p:attrName>
                                        </p:attrNameLst>
                                      </p:cBhvr>
                                      <p:tavLst>
                                        <p:tav tm="0">
                                          <p:val>
                                            <p:strVal val="#ppt_x"/>
                                          </p:val>
                                        </p:tav>
                                        <p:tav tm="100000">
                                          <p:val>
                                            <p:strVal val="#ppt_x"/>
                                          </p:val>
                                        </p:tav>
                                      </p:tavLst>
                                    </p:anim>
                                    <p:anim calcmode="lin" valueType="num">
                                      <p:cBhvr additive="base">
                                        <p:cTn id="43" dur="500" fill="hold"/>
                                        <p:tgtEl>
                                          <p:spTgt spid="33"/>
                                        </p:tgtEl>
                                        <p:attrNameLst>
                                          <p:attrName>ppt_y</p:attrName>
                                        </p:attrNameLst>
                                      </p:cBhvr>
                                      <p:tavLst>
                                        <p:tav tm="0">
                                          <p:val>
                                            <p:strVal val="1+#ppt_h/2"/>
                                          </p:val>
                                        </p:tav>
                                        <p:tav tm="100000">
                                          <p:val>
                                            <p:strVal val="#ppt_y"/>
                                          </p:val>
                                        </p:tav>
                                      </p:tavLst>
                                    </p:anim>
                                  </p:childTnLst>
                                </p:cTn>
                              </p:par>
                            </p:childTnLst>
                          </p:cTn>
                        </p:par>
                        <p:par>
                          <p:cTn id="44" fill="hold" nodeType="afterGroup">
                            <p:stCondLst>
                              <p:cond delay="3000"/>
                            </p:stCondLst>
                            <p:childTnLst>
                              <p:par>
                                <p:cTn id="45" presetID="2" presetClass="entr" presetSubtype="4" fill="hold" nodeType="afterEffect">
                                  <p:stCondLst>
                                    <p:cond delay="0"/>
                                  </p:stCondLst>
                                  <p:childTnLst>
                                    <p:set>
                                      <p:cBhvr>
                                        <p:cTn id="46" dur="1" fill="hold">
                                          <p:stCondLst>
                                            <p:cond delay="0"/>
                                          </p:stCondLst>
                                        </p:cTn>
                                        <p:tgtEl>
                                          <p:spTgt spid="36"/>
                                        </p:tgtEl>
                                        <p:attrNameLst>
                                          <p:attrName>style.visibility</p:attrName>
                                        </p:attrNameLst>
                                      </p:cBhvr>
                                      <p:to>
                                        <p:strVal val="visible"/>
                                      </p:to>
                                    </p:set>
                                    <p:anim calcmode="lin" valueType="num">
                                      <p:cBhvr additive="base">
                                        <p:cTn id="47" dur="500" fill="hold"/>
                                        <p:tgtEl>
                                          <p:spTgt spid="36"/>
                                        </p:tgtEl>
                                        <p:attrNameLst>
                                          <p:attrName>ppt_x</p:attrName>
                                        </p:attrNameLst>
                                      </p:cBhvr>
                                      <p:tavLst>
                                        <p:tav tm="0">
                                          <p:val>
                                            <p:strVal val="#ppt_x"/>
                                          </p:val>
                                        </p:tav>
                                        <p:tav tm="100000">
                                          <p:val>
                                            <p:strVal val="#ppt_x"/>
                                          </p:val>
                                        </p:tav>
                                      </p:tavLst>
                                    </p:anim>
                                    <p:anim calcmode="lin" valueType="num">
                                      <p:cBhvr additive="base">
                                        <p:cTn id="48" dur="500" fill="hold"/>
                                        <p:tgtEl>
                                          <p:spTgt spid="36"/>
                                        </p:tgtEl>
                                        <p:attrNameLst>
                                          <p:attrName>ppt_y</p:attrName>
                                        </p:attrNameLst>
                                      </p:cBhvr>
                                      <p:tavLst>
                                        <p:tav tm="0">
                                          <p:val>
                                            <p:strVal val="1+#ppt_h/2"/>
                                          </p:val>
                                        </p:tav>
                                        <p:tav tm="100000">
                                          <p:val>
                                            <p:strVal val="#ppt_y"/>
                                          </p:val>
                                        </p:tav>
                                      </p:tavLst>
                                    </p:anim>
                                  </p:childTnLst>
                                </p:cTn>
                              </p:par>
                            </p:childTnLst>
                          </p:cTn>
                        </p:par>
                        <p:par>
                          <p:cTn id="49" fill="hold" nodeType="afterGroup">
                            <p:stCondLst>
                              <p:cond delay="3500"/>
                            </p:stCondLst>
                            <p:childTnLst>
                              <p:par>
                                <p:cTn id="50" presetID="2" presetClass="entr" presetSubtype="4" fill="hold" nodeType="afterEffect">
                                  <p:stCondLst>
                                    <p:cond delay="0"/>
                                  </p:stCondLst>
                                  <p:childTnLst>
                                    <p:set>
                                      <p:cBhvr>
                                        <p:cTn id="51" dur="1" fill="hold">
                                          <p:stCondLst>
                                            <p:cond delay="0"/>
                                          </p:stCondLst>
                                        </p:cTn>
                                        <p:tgtEl>
                                          <p:spTgt spid="39"/>
                                        </p:tgtEl>
                                        <p:attrNameLst>
                                          <p:attrName>style.visibility</p:attrName>
                                        </p:attrNameLst>
                                      </p:cBhvr>
                                      <p:to>
                                        <p:strVal val="visible"/>
                                      </p:to>
                                    </p:set>
                                    <p:anim calcmode="lin" valueType="num">
                                      <p:cBhvr additive="base">
                                        <p:cTn id="52" dur="500" fill="hold"/>
                                        <p:tgtEl>
                                          <p:spTgt spid="39"/>
                                        </p:tgtEl>
                                        <p:attrNameLst>
                                          <p:attrName>ppt_x</p:attrName>
                                        </p:attrNameLst>
                                      </p:cBhvr>
                                      <p:tavLst>
                                        <p:tav tm="0">
                                          <p:val>
                                            <p:strVal val="#ppt_x"/>
                                          </p:val>
                                        </p:tav>
                                        <p:tav tm="100000">
                                          <p:val>
                                            <p:strVal val="#ppt_x"/>
                                          </p:val>
                                        </p:tav>
                                      </p:tavLst>
                                    </p:anim>
                                    <p:anim calcmode="lin" valueType="num">
                                      <p:cBhvr additive="base">
                                        <p:cTn id="53" dur="500" fill="hold"/>
                                        <p:tgtEl>
                                          <p:spTgt spid="39"/>
                                        </p:tgtEl>
                                        <p:attrNameLst>
                                          <p:attrName>ppt_y</p:attrName>
                                        </p:attrNameLst>
                                      </p:cBhvr>
                                      <p:tavLst>
                                        <p:tav tm="0">
                                          <p:val>
                                            <p:strVal val="1+#ppt_h/2"/>
                                          </p:val>
                                        </p:tav>
                                        <p:tav tm="100000">
                                          <p:val>
                                            <p:strVal val="#ppt_y"/>
                                          </p:val>
                                        </p:tav>
                                      </p:tavLst>
                                    </p:anim>
                                  </p:childTnLst>
                                </p:cTn>
                              </p:par>
                            </p:childTnLst>
                          </p:cTn>
                        </p:par>
                      </p:childTnLst>
                    </p:cTn>
                  </p:par>
                  <p:par>
                    <p:cTn id="54" fill="hold" nodeType="clickPar">
                      <p:stCondLst>
                        <p:cond delay="indefinite"/>
                      </p:stCondLst>
                      <p:childTnLst>
                        <p:par>
                          <p:cTn id="55" fill="hold" nodeType="withGroup">
                            <p:stCondLst>
                              <p:cond delay="0"/>
                            </p:stCondLst>
                            <p:childTnLst>
                              <p:par>
                                <p:cTn id="56" presetID="2" presetClass="entr" presetSubtype="4" fill="hold" nodeType="clickEffect">
                                  <p:stCondLst>
                                    <p:cond delay="0"/>
                                  </p:stCondLst>
                                  <p:childTnLst>
                                    <p:set>
                                      <p:cBhvr>
                                        <p:cTn id="57" dur="1" fill="hold">
                                          <p:stCondLst>
                                            <p:cond delay="0"/>
                                          </p:stCondLst>
                                        </p:cTn>
                                        <p:tgtEl>
                                          <p:spTgt spid="42"/>
                                        </p:tgtEl>
                                        <p:attrNameLst>
                                          <p:attrName>style.visibility</p:attrName>
                                        </p:attrNameLst>
                                      </p:cBhvr>
                                      <p:to>
                                        <p:strVal val="visible"/>
                                      </p:to>
                                    </p:set>
                                    <p:anim calcmode="lin" valueType="num">
                                      <p:cBhvr additive="base">
                                        <p:cTn id="58" dur="500" fill="hold"/>
                                        <p:tgtEl>
                                          <p:spTgt spid="42"/>
                                        </p:tgtEl>
                                        <p:attrNameLst>
                                          <p:attrName>ppt_x</p:attrName>
                                        </p:attrNameLst>
                                      </p:cBhvr>
                                      <p:tavLst>
                                        <p:tav tm="0">
                                          <p:val>
                                            <p:strVal val="#ppt_x"/>
                                          </p:val>
                                        </p:tav>
                                        <p:tav tm="100000">
                                          <p:val>
                                            <p:strVal val="#ppt_x"/>
                                          </p:val>
                                        </p:tav>
                                      </p:tavLst>
                                    </p:anim>
                                    <p:anim calcmode="lin" valueType="num">
                                      <p:cBhvr additive="base">
                                        <p:cTn id="59" dur="500" fill="hold"/>
                                        <p:tgtEl>
                                          <p:spTgt spid="42"/>
                                        </p:tgtEl>
                                        <p:attrNameLst>
                                          <p:attrName>ppt_y</p:attrName>
                                        </p:attrNameLst>
                                      </p:cBhvr>
                                      <p:tavLst>
                                        <p:tav tm="0">
                                          <p:val>
                                            <p:strVal val="1+#ppt_h/2"/>
                                          </p:val>
                                        </p:tav>
                                        <p:tav tm="100000">
                                          <p:val>
                                            <p:strVal val="#ppt_y"/>
                                          </p:val>
                                        </p:tav>
                                      </p:tavLst>
                                    </p:anim>
                                  </p:childTnLst>
                                </p:cTn>
                              </p:par>
                            </p:childTnLst>
                          </p:cTn>
                        </p:par>
                      </p:childTnLst>
                    </p:cTn>
                  </p:par>
                  <p:par>
                    <p:cTn id="60" fill="hold" nodeType="clickPar">
                      <p:stCondLst>
                        <p:cond delay="indefinite"/>
                      </p:stCondLst>
                      <p:childTnLst>
                        <p:par>
                          <p:cTn id="61" fill="hold" nodeType="withGroup">
                            <p:stCondLst>
                              <p:cond delay="0"/>
                            </p:stCondLst>
                            <p:childTnLst>
                              <p:par>
                                <p:cTn id="62" presetID="2" presetClass="entr" presetSubtype="4" fill="hold" grpId="0" nodeType="clickEffect">
                                  <p:stCondLst>
                                    <p:cond delay="0"/>
                                  </p:stCondLst>
                                  <p:childTnLst>
                                    <p:set>
                                      <p:cBhvr>
                                        <p:cTn id="63" dur="1" fill="hold">
                                          <p:stCondLst>
                                            <p:cond delay="0"/>
                                          </p:stCondLst>
                                        </p:cTn>
                                        <p:tgtEl>
                                          <p:spTgt spid="46"/>
                                        </p:tgtEl>
                                        <p:attrNameLst>
                                          <p:attrName>style.visibility</p:attrName>
                                        </p:attrNameLst>
                                      </p:cBhvr>
                                      <p:to>
                                        <p:strVal val="visible"/>
                                      </p:to>
                                    </p:set>
                                    <p:anim calcmode="lin" valueType="num">
                                      <p:cBhvr additive="base">
                                        <p:cTn id="64" dur="500" fill="hold"/>
                                        <p:tgtEl>
                                          <p:spTgt spid="46"/>
                                        </p:tgtEl>
                                        <p:attrNameLst>
                                          <p:attrName>ppt_x</p:attrName>
                                        </p:attrNameLst>
                                      </p:cBhvr>
                                      <p:tavLst>
                                        <p:tav tm="0">
                                          <p:val>
                                            <p:strVal val="#ppt_x"/>
                                          </p:val>
                                        </p:tav>
                                        <p:tav tm="100000">
                                          <p:val>
                                            <p:strVal val="#ppt_x"/>
                                          </p:val>
                                        </p:tav>
                                      </p:tavLst>
                                    </p:anim>
                                    <p:anim calcmode="lin" valueType="num">
                                      <p:cBhvr additive="base">
                                        <p:cTn id="65" dur="500" fill="hold"/>
                                        <p:tgtEl>
                                          <p:spTgt spid="4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46"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5538"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Primitive </a:t>
            </a:r>
            <a:r>
              <a:rPr lang="en-US" sz="3600" b="1" dirty="0">
                <a:solidFill>
                  <a:schemeClr val="tx2"/>
                </a:solidFill>
                <a:effectLst>
                  <a:outerShdw blurRad="38100" dist="38100" dir="2700000" algn="tl">
                    <a:srgbClr val="000000"/>
                  </a:outerShdw>
                </a:effectLst>
                <a:latin typeface="Arial Rounded MT Bold" pitchFamily="34" charset="0"/>
                <a:cs typeface="+mn-cs"/>
              </a:rPr>
              <a:t>Recursive</a:t>
            </a:r>
          </a:p>
        </p:txBody>
      </p:sp>
      <p:sp>
        <p:nvSpPr>
          <p:cNvPr id="1345539" name="Text Box 3"/>
          <p:cNvSpPr txBox="1">
            <a:spLocks noChangeArrowheads="1"/>
          </p:cNvSpPr>
          <p:nvPr/>
        </p:nvSpPr>
        <p:spPr bwMode="auto">
          <a:xfrm>
            <a:off x="228600" y="619125"/>
            <a:ext cx="8915400" cy="1373188"/>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f</a:t>
            </a:r>
            <a:r>
              <a:rPr lang="en-US" dirty="0">
                <a:effectLst>
                  <a:outerShdw blurRad="38100" dist="38100" dir="2700000" algn="tl">
                    <a:srgbClr val="000000"/>
                  </a:outerShdw>
                </a:effectLst>
                <a:cs typeface="+mn-cs"/>
              </a:rPr>
              <a:t> is defined from </a:t>
            </a:r>
            <a:r>
              <a:rPr lang="en-US" i="1" dirty="0">
                <a:solidFill>
                  <a:schemeClr val="accent2"/>
                </a:solidFill>
                <a:effectLst>
                  <a:outerShdw blurRad="38100" dist="38100" dir="2700000" algn="tl">
                    <a:srgbClr val="000000"/>
                  </a:outerShdw>
                </a:effectLst>
                <a:cs typeface="+mn-cs"/>
              </a:rPr>
              <a:t>g</a:t>
            </a:r>
            <a:r>
              <a:rPr lang="en-US" dirty="0">
                <a:effectLst>
                  <a:outerShdw blurRad="38100" dist="38100" dir="2700000" algn="tl">
                    <a:srgbClr val="000000"/>
                  </a:outerShdw>
                </a:effectLst>
                <a:cs typeface="+mn-cs"/>
              </a:rPr>
              <a:t> &amp;</a:t>
            </a:r>
            <a:r>
              <a:rPr lang="en-US" i="1" dirty="0">
                <a:solidFill>
                  <a:schemeClr val="accent2"/>
                </a:solidFill>
                <a:effectLst>
                  <a:outerShdw blurRad="38100" dist="38100" dir="2700000" algn="tl">
                    <a:srgbClr val="000000"/>
                  </a:outerShdw>
                </a:effectLst>
                <a:cs typeface="+mn-cs"/>
              </a:rPr>
              <a:t> h</a:t>
            </a:r>
            <a:r>
              <a:rPr lang="en-US" dirty="0">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by primitive </a:t>
            </a:r>
            <a:r>
              <a:rPr lang="en-US" dirty="0">
                <a:effectLst>
                  <a:outerShdw blurRad="38100" dist="38100" dir="2700000" algn="tl">
                    <a:srgbClr val="000000"/>
                  </a:outerShdw>
                </a:effectLst>
                <a:cs typeface="+mn-cs"/>
              </a:rPr>
              <a:t>recursion if</a:t>
            </a:r>
          </a:p>
          <a:p>
            <a:pPr eaLnBrk="0" hangingPunct="0">
              <a:buFontTx/>
              <a:buChar char="•"/>
              <a:defRPr/>
            </a:pPr>
            <a:r>
              <a:rPr lang="en-US" i="1" dirty="0">
                <a:solidFill>
                  <a:schemeClr val="accent2"/>
                </a:solidFill>
                <a:effectLst>
                  <a:outerShdw blurRad="38100" dist="38100" dir="2700000" algn="tl">
                    <a:srgbClr val="000000"/>
                  </a:outerShdw>
                </a:effectLst>
                <a:cs typeface="+mn-cs"/>
              </a:rPr>
              <a:t>f(</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 = h(x,y-1,f(x,y-1))</a:t>
            </a:r>
          </a:p>
          <a:p>
            <a:pPr eaLnBrk="0" hangingPunct="0">
              <a:buFontTx/>
              <a:buChar char="•"/>
              <a:defRPr/>
            </a:pPr>
            <a:r>
              <a:rPr lang="en-US" i="1" dirty="0">
                <a:solidFill>
                  <a:schemeClr val="accent2"/>
                </a:solidFill>
                <a:effectLst>
                  <a:outerShdw blurRad="38100" dist="38100" dir="2700000" algn="tl">
                    <a:srgbClr val="000000"/>
                  </a:outerShdw>
                </a:effectLst>
                <a:cs typeface="+mn-cs"/>
              </a:rPr>
              <a:t>f(x,0) = g(x)</a:t>
            </a:r>
          </a:p>
        </p:txBody>
      </p:sp>
      <p:sp>
        <p:nvSpPr>
          <p:cNvPr id="1345540" name="Text Box 4"/>
          <p:cNvSpPr txBox="1">
            <a:spLocks noChangeArrowheads="1"/>
          </p:cNvSpPr>
          <p:nvPr/>
        </p:nvSpPr>
        <p:spPr bwMode="auto">
          <a:xfrm>
            <a:off x="152400" y="2143125"/>
            <a:ext cx="8915400" cy="519113"/>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Examples:</a:t>
            </a:r>
            <a:endParaRPr lang="en-US" i="1">
              <a:solidFill>
                <a:schemeClr val="accent2"/>
              </a:solidFill>
              <a:effectLst>
                <a:outerShdw blurRad="38100" dist="38100" dir="2700000" algn="tl">
                  <a:srgbClr val="000000"/>
                </a:outerShdw>
              </a:effectLst>
              <a:cs typeface="+mn-cs"/>
            </a:endParaRPr>
          </a:p>
        </p:txBody>
      </p:sp>
      <p:sp>
        <p:nvSpPr>
          <p:cNvPr id="1345541" name="Text Box 5"/>
          <p:cNvSpPr txBox="1">
            <a:spLocks noChangeArrowheads="1"/>
          </p:cNvSpPr>
          <p:nvPr/>
        </p:nvSpPr>
        <p:spPr bwMode="auto">
          <a:xfrm>
            <a:off x="228600" y="2828925"/>
            <a:ext cx="2514600" cy="523875"/>
          </a:xfrm>
          <a:prstGeom prst="rect">
            <a:avLst/>
          </a:prstGeom>
          <a:noFill/>
          <a:ln w="38100" cap="sq">
            <a:noFill/>
            <a:miter lim="800000"/>
            <a:headEnd/>
            <a:tailEnd/>
          </a:ln>
          <a:effectLst/>
        </p:spPr>
        <p:txBody>
          <a:bodyPr lIns="274320" rIns="274320">
            <a:spAutoFit/>
          </a:bodyPr>
          <a:lstStyle/>
          <a:p>
            <a:pPr eaLnBrk="0" hangingPunct="0">
              <a:defRPr/>
            </a:pPr>
            <a:r>
              <a:rPr lang="en-US" i="1" dirty="0" err="1">
                <a:solidFill>
                  <a:schemeClr val="accent2"/>
                </a:solidFill>
                <a:effectLst>
                  <a:outerShdw blurRad="38100" dist="38100" dir="2700000" algn="tl">
                    <a:srgbClr val="000000"/>
                  </a:outerShdw>
                </a:effectLst>
                <a:cs typeface="+mn-cs"/>
              </a:rPr>
              <a:t>mod</a:t>
            </a:r>
            <a:r>
              <a:rPr lang="en-US" i="1" baseline="-25000" dirty="0" err="1">
                <a:solidFill>
                  <a:schemeClr val="accent2"/>
                </a:solidFill>
                <a:effectLst>
                  <a:outerShdw blurRad="38100" dist="38100" dir="2700000" algn="tl">
                    <a:srgbClr val="000000"/>
                  </a:outerShdw>
                </a:effectLst>
                <a:cs typeface="+mn-cs"/>
              </a:rPr>
              <a:t>x</a:t>
            </a:r>
            <a:r>
              <a:rPr lang="en-US" i="1" dirty="0">
                <a:solidFill>
                  <a:schemeClr val="accent2"/>
                </a:solidFill>
                <a:effectLst>
                  <a:outerShdw blurRad="38100" dist="38100" dir="2700000" algn="tl">
                    <a:srgbClr val="000000"/>
                  </a:outerShdw>
                </a:effectLst>
                <a:cs typeface="+mn-cs"/>
              </a:rPr>
              <a:t>(y) =</a:t>
            </a:r>
          </a:p>
        </p:txBody>
      </p:sp>
      <p:sp>
        <p:nvSpPr>
          <p:cNvPr id="1345543" name="Text Box 7"/>
          <p:cNvSpPr txBox="1">
            <a:spLocks noChangeArrowheads="1"/>
          </p:cNvSpPr>
          <p:nvPr/>
        </p:nvSpPr>
        <p:spPr bwMode="auto">
          <a:xfrm>
            <a:off x="5029200" y="1843088"/>
            <a:ext cx="4953000" cy="519112"/>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Get </a:t>
            </a:r>
            <a:r>
              <a:rPr lang="en-US" dirty="0">
                <a:effectLst>
                  <a:outerShdw blurRad="38100" dist="38100" dir="2700000" algn="tl">
                    <a:srgbClr val="000000"/>
                  </a:outerShdw>
                </a:effectLst>
                <a:cs typeface="+mn-cs"/>
              </a:rPr>
              <a:t>help from your friend.</a:t>
            </a:r>
            <a:endParaRPr lang="en-US" i="1" dirty="0">
              <a:solidFill>
                <a:schemeClr val="accent2"/>
              </a:solidFill>
              <a:effectLst>
                <a:outerShdw blurRad="38100" dist="38100" dir="2700000" algn="tl">
                  <a:srgbClr val="000000"/>
                </a:outerShdw>
              </a:effectLst>
              <a:cs typeface="+mn-cs"/>
            </a:endParaRPr>
          </a:p>
        </p:txBody>
      </p:sp>
      <p:sp>
        <p:nvSpPr>
          <p:cNvPr id="1345544" name="Text Box 8"/>
          <p:cNvSpPr txBox="1">
            <a:spLocks noChangeArrowheads="1"/>
          </p:cNvSpPr>
          <p:nvPr/>
        </p:nvSpPr>
        <p:spPr bwMode="auto">
          <a:xfrm>
            <a:off x="5029200" y="2376488"/>
            <a:ext cx="4953000" cy="519112"/>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My solution </a:t>
            </a:r>
            <a:r>
              <a:rPr lang="en-US" dirty="0">
                <a:effectLst>
                  <a:outerShdw blurRad="38100" dist="38100" dir="2700000" algn="tl">
                    <a:srgbClr val="000000"/>
                  </a:outerShdw>
                </a:effectLst>
                <a:cs typeface="+mn-cs"/>
              </a:rPr>
              <a:t>from his.</a:t>
            </a:r>
            <a:endParaRPr lang="en-US" i="1" dirty="0">
              <a:solidFill>
                <a:schemeClr val="accent2"/>
              </a:solidFill>
              <a:effectLst>
                <a:outerShdw blurRad="38100" dist="38100" dir="2700000" algn="tl">
                  <a:srgbClr val="000000"/>
                </a:outerShdw>
              </a:effectLst>
              <a:cs typeface="+mn-cs"/>
            </a:endParaRPr>
          </a:p>
        </p:txBody>
      </p:sp>
      <p:sp>
        <p:nvSpPr>
          <p:cNvPr id="13" name="Text Box 5"/>
          <p:cNvSpPr txBox="1">
            <a:spLocks noChangeArrowheads="1"/>
          </p:cNvSpPr>
          <p:nvPr/>
        </p:nvSpPr>
        <p:spPr bwMode="auto">
          <a:xfrm>
            <a:off x="3667125" y="2819400"/>
            <a:ext cx="1981200" cy="523875"/>
          </a:xfrm>
          <a:prstGeom prst="rect">
            <a:avLst/>
          </a:prstGeom>
          <a:noFill/>
          <a:ln w="38100" cap="sq">
            <a:noFill/>
            <a:miter lim="800000"/>
            <a:headEnd/>
            <a:tailEnd/>
          </a:ln>
          <a:effectLst/>
        </p:spPr>
        <p:txBody>
          <a:bodyPr lIns="274320" rIns="274320">
            <a:spAutoFit/>
          </a:bodyPr>
          <a:lstStyle/>
          <a:p>
            <a:pPr eaLnBrk="0" hangingPunct="0">
              <a:defRPr/>
            </a:pPr>
            <a:r>
              <a:rPr lang="en-US" i="1" dirty="0" err="1">
                <a:solidFill>
                  <a:schemeClr val="accent2"/>
                </a:solidFill>
                <a:effectLst>
                  <a:outerShdw blurRad="38100" dist="38100" dir="2700000" algn="tl">
                    <a:srgbClr val="000000"/>
                  </a:outerShdw>
                </a:effectLst>
                <a:cs typeface="+mn-cs"/>
              </a:rPr>
              <a:t>mod</a:t>
            </a:r>
            <a:r>
              <a:rPr lang="en-US" i="1" baseline="-25000" dirty="0" err="1">
                <a:solidFill>
                  <a:schemeClr val="accent2"/>
                </a:solidFill>
                <a:effectLst>
                  <a:outerShdw blurRad="38100" dist="38100" dir="2700000" algn="tl">
                    <a:srgbClr val="000000"/>
                  </a:outerShdw>
                </a:effectLst>
                <a:cs typeface="+mn-cs"/>
              </a:rPr>
              <a:t>x</a:t>
            </a:r>
            <a:r>
              <a:rPr lang="en-US" i="1" dirty="0">
                <a:solidFill>
                  <a:schemeClr val="accent2"/>
                </a:solidFill>
                <a:effectLst>
                  <a:outerShdw blurRad="38100" dist="38100" dir="2700000" algn="tl">
                    <a:srgbClr val="000000"/>
                  </a:outerShdw>
                </a:effectLst>
                <a:cs typeface="+mn-cs"/>
              </a:rPr>
              <a:t>(y-1)</a:t>
            </a:r>
          </a:p>
        </p:txBody>
      </p:sp>
      <p:sp>
        <p:nvSpPr>
          <p:cNvPr id="16" name="Text Box 6"/>
          <p:cNvSpPr txBox="1">
            <a:spLocks noChangeArrowheads="1"/>
          </p:cNvSpPr>
          <p:nvPr/>
        </p:nvSpPr>
        <p:spPr bwMode="auto">
          <a:xfrm>
            <a:off x="1954213" y="2835275"/>
            <a:ext cx="4191000" cy="523875"/>
          </a:xfrm>
          <a:prstGeom prst="rect">
            <a:avLst/>
          </a:prstGeom>
          <a:noFill/>
          <a:ln w="38100" cap="sq">
            <a:noFill/>
            <a:miter lim="800000"/>
            <a:headEnd/>
            <a:tailEnd/>
          </a:ln>
          <a:effectLst/>
        </p:spPr>
        <p:txBody>
          <a:bodyPr lIns="274320" rIns="274320">
            <a:spAutoFit/>
          </a:bodyPr>
          <a:lstStyle/>
          <a:p>
            <a:pPr eaLnBrk="0" hangingPunct="0">
              <a:defRPr/>
            </a:pPr>
            <a:r>
              <a:rPr lang="en-US" i="1" dirty="0" err="1">
                <a:solidFill>
                  <a:schemeClr val="accent2"/>
                </a:solidFill>
                <a:effectLst>
                  <a:outerShdw blurRad="38100" dist="38100" dir="2700000" algn="tl">
                    <a:srgbClr val="000000"/>
                  </a:outerShdw>
                </a:effectLst>
                <a:cs typeface="+mn-cs"/>
              </a:rPr>
              <a:t>SuccMod</a:t>
            </a:r>
            <a:r>
              <a:rPr lang="en-US" i="1" baseline="-25000" dirty="0" err="1">
                <a:solidFill>
                  <a:schemeClr val="accent2"/>
                </a:solidFill>
                <a:effectLst>
                  <a:outerShdw blurRad="38100" dist="38100" dir="2700000" algn="tl">
                    <a:srgbClr val="000000"/>
                  </a:outerShdw>
                </a:effectLst>
                <a:cs typeface="+mn-cs"/>
              </a:rPr>
              <a:t>x</a:t>
            </a:r>
            <a:r>
              <a:rPr lang="en-US" i="1" dirty="0">
                <a:solidFill>
                  <a:schemeClr val="accent2"/>
                </a:solidFill>
                <a:effectLst>
                  <a:outerShdw blurRad="38100" dist="38100" dir="2700000" algn="tl">
                    <a:srgbClr val="000000"/>
                  </a:outerShdw>
                </a:effectLst>
                <a:cs typeface="+mn-cs"/>
              </a:rPr>
              <a:t>(                   ) </a:t>
            </a:r>
          </a:p>
        </p:txBody>
      </p:sp>
      <p:grpSp>
        <p:nvGrpSpPr>
          <p:cNvPr id="44042" name="Group 21"/>
          <p:cNvGrpSpPr>
            <a:grpSpLocks/>
          </p:cNvGrpSpPr>
          <p:nvPr/>
        </p:nvGrpSpPr>
        <p:grpSpPr bwMode="auto">
          <a:xfrm>
            <a:off x="0" y="4038600"/>
            <a:ext cx="5010150" cy="3141663"/>
            <a:chOff x="0" y="1785"/>
            <a:chExt cx="3156" cy="1979"/>
          </a:xfrm>
        </p:grpSpPr>
        <p:sp>
          <p:nvSpPr>
            <p:cNvPr id="18" name="Text Box 6"/>
            <p:cNvSpPr txBox="1">
              <a:spLocks noChangeArrowheads="1"/>
            </p:cNvSpPr>
            <p:nvPr/>
          </p:nvSpPr>
          <p:spPr bwMode="auto">
            <a:xfrm>
              <a:off x="0" y="1785"/>
              <a:ext cx="1792" cy="330"/>
            </a:xfrm>
            <a:prstGeom prst="rect">
              <a:avLst/>
            </a:prstGeom>
            <a:noFill/>
            <a:ln w="38100" cap="sq">
              <a:noFill/>
              <a:miter lim="800000"/>
              <a:headEnd/>
              <a:tailEnd/>
            </a:ln>
            <a:effectLst/>
          </p:spPr>
          <p:txBody>
            <a:bodyPr lIns="274320" rIns="274320">
              <a:spAutoFit/>
            </a:bodyPr>
            <a:lstStyle/>
            <a:p>
              <a:pPr eaLnBrk="0" hangingPunct="0">
                <a:defRPr/>
              </a:pPr>
              <a:r>
                <a:rPr lang="en-US" i="1" dirty="0" err="1">
                  <a:solidFill>
                    <a:schemeClr val="accent2"/>
                  </a:solidFill>
                  <a:effectLst>
                    <a:outerShdw blurRad="38100" dist="38100" dir="2700000" algn="tl">
                      <a:srgbClr val="000000"/>
                    </a:outerShdw>
                  </a:effectLst>
                  <a:cs typeface="+mn-cs"/>
                </a:rPr>
                <a:t>SuccMod</a:t>
              </a:r>
              <a:r>
                <a:rPr lang="en-US" i="1" baseline="-25000" dirty="0" err="1">
                  <a:solidFill>
                    <a:schemeClr val="accent2"/>
                  </a:solidFill>
                  <a:effectLst>
                    <a:outerShdw blurRad="38100" dist="38100" dir="2700000" algn="tl">
                      <a:srgbClr val="000000"/>
                    </a:outerShdw>
                  </a:effectLst>
                  <a:cs typeface="+mn-cs"/>
                </a:rPr>
                <a:t>x</a:t>
              </a:r>
              <a:r>
                <a:rPr lang="en-US" i="1" dirty="0">
                  <a:solidFill>
                    <a:schemeClr val="accent2"/>
                  </a:solidFill>
                  <a:effectLst>
                    <a:outerShdw blurRad="38100" dist="38100" dir="2700000" algn="tl">
                      <a:srgbClr val="000000"/>
                    </a:outerShdw>
                  </a:effectLst>
                  <a:cs typeface="+mn-cs"/>
                </a:rPr>
                <a:t>(r) = </a:t>
              </a:r>
            </a:p>
          </p:txBody>
        </p:sp>
        <p:sp>
          <p:nvSpPr>
            <p:cNvPr id="19" name="Rectangle 7"/>
            <p:cNvSpPr>
              <a:spLocks noChangeArrowheads="1"/>
            </p:cNvSpPr>
            <p:nvPr/>
          </p:nvSpPr>
          <p:spPr bwMode="auto">
            <a:xfrm>
              <a:off x="1581" y="1806"/>
              <a:ext cx="1575" cy="1958"/>
            </a:xfrm>
            <a:prstGeom prst="rect">
              <a:avLst/>
            </a:prstGeom>
            <a:noFill/>
            <a:ln w="38100" cap="sq">
              <a:noFill/>
              <a:miter lim="800000"/>
              <a:headEnd/>
              <a:tailEnd/>
            </a:ln>
            <a:effectLst/>
          </p:spPr>
          <p:txBody>
            <a:bodyPr wrap="none" lIns="274320" rIns="274320">
              <a:spAutoFit/>
            </a:bodyPr>
            <a:lstStyle/>
            <a:p>
              <a:pPr marL="457200" indent="-457200" eaLnBrk="0" hangingPunct="0">
                <a:defRPr/>
              </a:pPr>
              <a:r>
                <a:rPr lang="en-US" i="1" dirty="0">
                  <a:solidFill>
                    <a:schemeClr val="accent2"/>
                  </a:solidFill>
                  <a:effectLst>
                    <a:outerShdw blurRad="38100" dist="38100" dir="2700000" algn="tl">
                      <a:srgbClr val="000000"/>
                    </a:outerShdw>
                  </a:effectLst>
                  <a:cs typeface="+mn-cs"/>
                </a:rPr>
                <a:t>1  if  r = 0</a:t>
              </a:r>
            </a:p>
            <a:p>
              <a:pPr marL="457200" indent="-457200" eaLnBrk="0" hangingPunct="0">
                <a:defRPr/>
              </a:pPr>
              <a:r>
                <a:rPr lang="en-US" i="1" dirty="0">
                  <a:solidFill>
                    <a:schemeClr val="accent2"/>
                  </a:solidFill>
                  <a:effectLst>
                    <a:outerShdw blurRad="38100" dist="38100" dir="2700000" algn="tl">
                      <a:srgbClr val="000000"/>
                    </a:outerShdw>
                  </a:effectLst>
                  <a:cs typeface="+mn-cs"/>
                </a:rPr>
                <a:t>2  if  r = 2</a:t>
              </a:r>
            </a:p>
            <a:p>
              <a:pPr marL="457200" indent="-457200" eaLnBrk="0" hangingPunct="0">
                <a:defRPr/>
              </a:pPr>
              <a:r>
                <a:rPr lang="en-US" i="1" dirty="0">
                  <a:solidFill>
                    <a:schemeClr val="accent2"/>
                  </a:solidFill>
                  <a:effectLst>
                    <a:outerShdw blurRad="38100" dist="38100" dir="2700000" algn="tl">
                      <a:srgbClr val="000000"/>
                    </a:outerShdw>
                  </a:effectLst>
                  <a:cs typeface="+mn-cs"/>
                </a:rPr>
                <a:t>3  if  r = 3</a:t>
              </a:r>
            </a:p>
            <a:p>
              <a:pPr marL="457200" indent="-457200" eaLnBrk="0" hangingPunct="0">
                <a:defRPr/>
              </a:pPr>
              <a:r>
                <a:rPr lang="en-US" i="1" dirty="0">
                  <a:solidFill>
                    <a:schemeClr val="accent2"/>
                  </a:solidFill>
                  <a:effectLst>
                    <a:outerShdw blurRad="38100" dist="38100" dir="2700000" algn="tl">
                      <a:srgbClr val="000000"/>
                    </a:outerShdw>
                  </a:effectLst>
                  <a:cs typeface="+mn-cs"/>
                </a:rPr>
                <a:t>   …</a:t>
              </a:r>
            </a:p>
            <a:p>
              <a:pPr marL="457200" indent="-457200" eaLnBrk="0" hangingPunct="0">
                <a:defRPr/>
              </a:pPr>
              <a:r>
                <a:rPr lang="en-US" i="1" dirty="0">
                  <a:solidFill>
                    <a:schemeClr val="accent2"/>
                  </a:solidFill>
                  <a:effectLst>
                    <a:outerShdw blurRad="38100" dist="38100" dir="2700000" algn="tl">
                      <a:srgbClr val="000000"/>
                    </a:outerShdw>
                  </a:effectLst>
                  <a:cs typeface="+mn-cs"/>
                </a:rPr>
                <a:t>x-1  if  r= x-2</a:t>
              </a:r>
            </a:p>
            <a:p>
              <a:pPr marL="457200" indent="-457200" eaLnBrk="0" hangingPunct="0">
                <a:defRPr/>
              </a:pPr>
              <a:r>
                <a:rPr lang="en-US" i="1" dirty="0">
                  <a:solidFill>
                    <a:schemeClr val="accent2"/>
                  </a:solidFill>
                  <a:effectLst>
                    <a:outerShdw blurRad="38100" dist="38100" dir="2700000" algn="tl">
                      <a:srgbClr val="000000"/>
                    </a:outerShdw>
                  </a:effectLst>
                  <a:cs typeface="+mn-cs"/>
                </a:rPr>
                <a:t>0 if  r= x-1</a:t>
              </a:r>
            </a:p>
            <a:p>
              <a:pPr marL="457200" indent="-457200" eaLnBrk="0" hangingPunct="0">
                <a:defRPr/>
              </a:pPr>
              <a:r>
                <a:rPr lang="en-US" i="1" dirty="0">
                  <a:solidFill>
                    <a:schemeClr val="accent2"/>
                  </a:solidFill>
                  <a:effectLst>
                    <a:outerShdw blurRad="38100" dist="38100" dir="2700000" algn="tl">
                      <a:srgbClr val="000000"/>
                    </a:outerShdw>
                  </a:effectLst>
                  <a:cs typeface="+mn-cs"/>
                </a:rPr>
                <a:t>  </a:t>
              </a:r>
            </a:p>
          </p:txBody>
        </p:sp>
        <p:sp>
          <p:nvSpPr>
            <p:cNvPr id="20" name="AutoShape 8"/>
            <p:cNvSpPr>
              <a:spLocks/>
            </p:cNvSpPr>
            <p:nvPr/>
          </p:nvSpPr>
          <p:spPr bwMode="auto">
            <a:xfrm>
              <a:off x="1600" y="1868"/>
              <a:ext cx="40" cy="1588"/>
            </a:xfrm>
            <a:prstGeom prst="leftBrace">
              <a:avLst>
                <a:gd name="adj1" fmla="val 131146"/>
                <a:gd name="adj2" fmla="val 50000"/>
              </a:avLst>
            </a:prstGeom>
            <a:noFill/>
            <a:ln w="38100" cap="sq">
              <a:solidFill>
                <a:schemeClr val="accent2"/>
              </a:solidFill>
              <a:round/>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21" name="Text Box 5"/>
          <p:cNvSpPr txBox="1">
            <a:spLocks noChangeArrowheads="1"/>
          </p:cNvSpPr>
          <p:nvPr/>
        </p:nvSpPr>
        <p:spPr bwMode="auto">
          <a:xfrm>
            <a:off x="228600" y="3362325"/>
            <a:ext cx="2895600" cy="523875"/>
          </a:xfrm>
          <a:prstGeom prst="rect">
            <a:avLst/>
          </a:prstGeom>
          <a:noFill/>
          <a:ln w="38100" cap="sq">
            <a:noFill/>
            <a:miter lim="800000"/>
            <a:headEnd/>
            <a:tailEnd/>
          </a:ln>
          <a:effectLst/>
        </p:spPr>
        <p:txBody>
          <a:bodyPr lIns="274320" rIns="274320">
            <a:spAutoFit/>
          </a:bodyPr>
          <a:lstStyle/>
          <a:p>
            <a:pPr eaLnBrk="0" hangingPunct="0">
              <a:defRPr/>
            </a:pPr>
            <a:r>
              <a:rPr lang="en-US" i="1" dirty="0" err="1">
                <a:solidFill>
                  <a:schemeClr val="accent2"/>
                </a:solidFill>
                <a:effectLst>
                  <a:outerShdw blurRad="38100" dist="38100" dir="2700000" algn="tl">
                    <a:srgbClr val="000000"/>
                  </a:outerShdw>
                </a:effectLst>
                <a:cs typeface="+mn-cs"/>
              </a:rPr>
              <a:t>mod</a:t>
            </a:r>
            <a:r>
              <a:rPr lang="en-US" i="1" baseline="-25000" dirty="0" err="1">
                <a:solidFill>
                  <a:schemeClr val="accent2"/>
                </a:solidFill>
                <a:effectLst>
                  <a:outerShdw blurRad="38100" dist="38100" dir="2700000" algn="tl">
                    <a:srgbClr val="000000"/>
                  </a:outerShdw>
                </a:effectLst>
                <a:cs typeface="+mn-cs"/>
              </a:rPr>
              <a:t>x</a:t>
            </a:r>
            <a:r>
              <a:rPr lang="en-US" i="1" dirty="0">
                <a:solidFill>
                  <a:schemeClr val="accent2"/>
                </a:solidFill>
                <a:effectLst>
                  <a:outerShdw blurRad="38100" dist="38100" dir="2700000" algn="tl">
                    <a:srgbClr val="000000"/>
                  </a:outerShdw>
                </a:effectLst>
                <a:cs typeface="+mn-cs"/>
              </a:rPr>
              <a:t>(0) =    0</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345539"/>
                                        </p:tgtEl>
                                        <p:attrNameLst>
                                          <p:attrName>style.visibility</p:attrName>
                                        </p:attrNameLst>
                                      </p:cBhvr>
                                      <p:to>
                                        <p:strVal val="visible"/>
                                      </p:to>
                                    </p:set>
                                    <p:anim calcmode="lin" valueType="num">
                                      <p:cBhvr additive="base">
                                        <p:cTn id="7" dur="500" fill="hold"/>
                                        <p:tgtEl>
                                          <p:spTgt spid="1345539"/>
                                        </p:tgtEl>
                                        <p:attrNameLst>
                                          <p:attrName>ppt_x</p:attrName>
                                        </p:attrNameLst>
                                      </p:cBhvr>
                                      <p:tavLst>
                                        <p:tav tm="0">
                                          <p:val>
                                            <p:strVal val="0-#ppt_w/2"/>
                                          </p:val>
                                        </p:tav>
                                        <p:tav tm="100000">
                                          <p:val>
                                            <p:strVal val="#ppt_x"/>
                                          </p:val>
                                        </p:tav>
                                      </p:tavLst>
                                    </p:anim>
                                    <p:anim calcmode="lin" valueType="num">
                                      <p:cBhvr additive="base">
                                        <p:cTn id="8" dur="500" fill="hold"/>
                                        <p:tgtEl>
                                          <p:spTgt spid="1345539"/>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345540"/>
                                        </p:tgtEl>
                                        <p:attrNameLst>
                                          <p:attrName>style.visibility</p:attrName>
                                        </p:attrNameLst>
                                      </p:cBhvr>
                                      <p:to>
                                        <p:strVal val="visible"/>
                                      </p:to>
                                    </p:set>
                                    <p:anim calcmode="lin" valueType="num">
                                      <p:cBhvr additive="base">
                                        <p:cTn id="11" dur="500" fill="hold"/>
                                        <p:tgtEl>
                                          <p:spTgt spid="1345540"/>
                                        </p:tgtEl>
                                        <p:attrNameLst>
                                          <p:attrName>ppt_x</p:attrName>
                                        </p:attrNameLst>
                                      </p:cBhvr>
                                      <p:tavLst>
                                        <p:tav tm="0">
                                          <p:val>
                                            <p:strVal val="0-#ppt_w/2"/>
                                          </p:val>
                                        </p:tav>
                                        <p:tav tm="100000">
                                          <p:val>
                                            <p:strVal val="#ppt_x"/>
                                          </p:val>
                                        </p:tav>
                                      </p:tavLst>
                                    </p:anim>
                                    <p:anim calcmode="lin" valueType="num">
                                      <p:cBhvr additive="base">
                                        <p:cTn id="12" dur="500" fill="hold"/>
                                        <p:tgtEl>
                                          <p:spTgt spid="1345540"/>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1345541"/>
                                        </p:tgtEl>
                                        <p:attrNameLst>
                                          <p:attrName>style.visibility</p:attrName>
                                        </p:attrNameLst>
                                      </p:cBhvr>
                                      <p:to>
                                        <p:strVal val="visible"/>
                                      </p:to>
                                    </p:set>
                                    <p:anim calcmode="lin" valueType="num">
                                      <p:cBhvr additive="base">
                                        <p:cTn id="15" dur="500" fill="hold"/>
                                        <p:tgtEl>
                                          <p:spTgt spid="1345541"/>
                                        </p:tgtEl>
                                        <p:attrNameLst>
                                          <p:attrName>ppt_x</p:attrName>
                                        </p:attrNameLst>
                                      </p:cBhvr>
                                      <p:tavLst>
                                        <p:tav tm="0">
                                          <p:val>
                                            <p:strVal val="0-#ppt_w/2"/>
                                          </p:val>
                                        </p:tav>
                                        <p:tav tm="100000">
                                          <p:val>
                                            <p:strVal val="#ppt_x"/>
                                          </p:val>
                                        </p:tav>
                                      </p:tavLst>
                                    </p:anim>
                                    <p:anim calcmode="lin" valueType="num">
                                      <p:cBhvr additive="base">
                                        <p:cTn id="16" dur="500" fill="hold"/>
                                        <p:tgtEl>
                                          <p:spTgt spid="1345541"/>
                                        </p:tgtEl>
                                        <p:attrNameLst>
                                          <p:attrName>ppt_y</p:attrName>
                                        </p:attrNameLst>
                                      </p:cBhvr>
                                      <p:tavLst>
                                        <p:tav tm="0">
                                          <p:val>
                                            <p:strVal val="#ppt_y"/>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2" fill="hold" grpId="0" nodeType="clickEffect">
                                  <p:stCondLst>
                                    <p:cond delay="0"/>
                                  </p:stCondLst>
                                  <p:childTnLst>
                                    <p:set>
                                      <p:cBhvr>
                                        <p:cTn id="20" dur="1" fill="hold">
                                          <p:stCondLst>
                                            <p:cond delay="0"/>
                                          </p:stCondLst>
                                        </p:cTn>
                                        <p:tgtEl>
                                          <p:spTgt spid="1345543"/>
                                        </p:tgtEl>
                                        <p:attrNameLst>
                                          <p:attrName>style.visibility</p:attrName>
                                        </p:attrNameLst>
                                      </p:cBhvr>
                                      <p:to>
                                        <p:strVal val="visible"/>
                                      </p:to>
                                    </p:set>
                                    <p:anim calcmode="lin" valueType="num">
                                      <p:cBhvr additive="base">
                                        <p:cTn id="21" dur="500" fill="hold"/>
                                        <p:tgtEl>
                                          <p:spTgt spid="1345543"/>
                                        </p:tgtEl>
                                        <p:attrNameLst>
                                          <p:attrName>ppt_x</p:attrName>
                                        </p:attrNameLst>
                                      </p:cBhvr>
                                      <p:tavLst>
                                        <p:tav tm="0">
                                          <p:val>
                                            <p:strVal val="1+#ppt_w/2"/>
                                          </p:val>
                                        </p:tav>
                                        <p:tav tm="100000">
                                          <p:val>
                                            <p:strVal val="#ppt_x"/>
                                          </p:val>
                                        </p:tav>
                                      </p:tavLst>
                                    </p:anim>
                                    <p:anim calcmode="lin" valueType="num">
                                      <p:cBhvr additive="base">
                                        <p:cTn id="22" dur="500" fill="hold"/>
                                        <p:tgtEl>
                                          <p:spTgt spid="1345543"/>
                                        </p:tgtEl>
                                        <p:attrNameLst>
                                          <p:attrName>ppt_y</p:attrName>
                                        </p:attrNameLst>
                                      </p:cBhvr>
                                      <p:tavLst>
                                        <p:tav tm="0">
                                          <p:val>
                                            <p:strVal val="#ppt_y"/>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additive="base">
                                        <p:cTn id="27" dur="500" fill="hold"/>
                                        <p:tgtEl>
                                          <p:spTgt spid="13"/>
                                        </p:tgtEl>
                                        <p:attrNameLst>
                                          <p:attrName>ppt_x</p:attrName>
                                        </p:attrNameLst>
                                      </p:cBhvr>
                                      <p:tavLst>
                                        <p:tav tm="0">
                                          <p:val>
                                            <p:strVal val="0-#ppt_w/2"/>
                                          </p:val>
                                        </p:tav>
                                        <p:tav tm="100000">
                                          <p:val>
                                            <p:strVal val="#ppt_x"/>
                                          </p:val>
                                        </p:tav>
                                      </p:tavLst>
                                    </p:anim>
                                    <p:anim calcmode="lin" valueType="num">
                                      <p:cBhvr additive="base">
                                        <p:cTn id="28"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2" fill="hold" grpId="0" nodeType="clickEffect">
                                  <p:stCondLst>
                                    <p:cond delay="0"/>
                                  </p:stCondLst>
                                  <p:childTnLst>
                                    <p:set>
                                      <p:cBhvr>
                                        <p:cTn id="32" dur="1" fill="hold">
                                          <p:stCondLst>
                                            <p:cond delay="0"/>
                                          </p:stCondLst>
                                        </p:cTn>
                                        <p:tgtEl>
                                          <p:spTgt spid="1345544"/>
                                        </p:tgtEl>
                                        <p:attrNameLst>
                                          <p:attrName>style.visibility</p:attrName>
                                        </p:attrNameLst>
                                      </p:cBhvr>
                                      <p:to>
                                        <p:strVal val="visible"/>
                                      </p:to>
                                    </p:set>
                                    <p:anim calcmode="lin" valueType="num">
                                      <p:cBhvr additive="base">
                                        <p:cTn id="33" dur="500" fill="hold"/>
                                        <p:tgtEl>
                                          <p:spTgt spid="1345544"/>
                                        </p:tgtEl>
                                        <p:attrNameLst>
                                          <p:attrName>ppt_x</p:attrName>
                                        </p:attrNameLst>
                                      </p:cBhvr>
                                      <p:tavLst>
                                        <p:tav tm="0">
                                          <p:val>
                                            <p:strVal val="1+#ppt_w/2"/>
                                          </p:val>
                                        </p:tav>
                                        <p:tav tm="100000">
                                          <p:val>
                                            <p:strVal val="#ppt_x"/>
                                          </p:val>
                                        </p:tav>
                                      </p:tavLst>
                                    </p:anim>
                                    <p:anim calcmode="lin" valueType="num">
                                      <p:cBhvr additive="base">
                                        <p:cTn id="34" dur="500" fill="hold"/>
                                        <p:tgtEl>
                                          <p:spTgt spid="1345544"/>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8" fill="hold" grpId="0" nodeType="clickEffect">
                                  <p:stCondLst>
                                    <p:cond delay="0"/>
                                  </p:stCondLst>
                                  <p:childTnLst>
                                    <p:set>
                                      <p:cBhvr>
                                        <p:cTn id="38" dur="1" fill="hold">
                                          <p:stCondLst>
                                            <p:cond delay="0"/>
                                          </p:stCondLst>
                                        </p:cTn>
                                        <p:tgtEl>
                                          <p:spTgt spid="16"/>
                                        </p:tgtEl>
                                        <p:attrNameLst>
                                          <p:attrName>style.visibility</p:attrName>
                                        </p:attrNameLst>
                                      </p:cBhvr>
                                      <p:to>
                                        <p:strVal val="visible"/>
                                      </p:to>
                                    </p:set>
                                    <p:anim calcmode="lin" valueType="num">
                                      <p:cBhvr additive="base">
                                        <p:cTn id="39" dur="500" fill="hold"/>
                                        <p:tgtEl>
                                          <p:spTgt spid="16"/>
                                        </p:tgtEl>
                                        <p:attrNameLst>
                                          <p:attrName>ppt_x</p:attrName>
                                        </p:attrNameLst>
                                      </p:cBhvr>
                                      <p:tavLst>
                                        <p:tav tm="0">
                                          <p:val>
                                            <p:strVal val="0-#ppt_w/2"/>
                                          </p:val>
                                        </p:tav>
                                        <p:tav tm="100000">
                                          <p:val>
                                            <p:strVal val="#ppt_x"/>
                                          </p:val>
                                        </p:tav>
                                      </p:tavLst>
                                    </p:anim>
                                    <p:anim calcmode="lin" valueType="num">
                                      <p:cBhvr additive="base">
                                        <p:cTn id="40"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8" fill="hold" grpId="0" nodeType="clickEffect">
                                  <p:stCondLst>
                                    <p:cond delay="0"/>
                                  </p:stCondLst>
                                  <p:childTnLst>
                                    <p:set>
                                      <p:cBhvr>
                                        <p:cTn id="44" dur="1" fill="hold">
                                          <p:stCondLst>
                                            <p:cond delay="0"/>
                                          </p:stCondLst>
                                        </p:cTn>
                                        <p:tgtEl>
                                          <p:spTgt spid="21"/>
                                        </p:tgtEl>
                                        <p:attrNameLst>
                                          <p:attrName>style.visibility</p:attrName>
                                        </p:attrNameLst>
                                      </p:cBhvr>
                                      <p:to>
                                        <p:strVal val="visible"/>
                                      </p:to>
                                    </p:set>
                                    <p:anim calcmode="lin" valueType="num">
                                      <p:cBhvr additive="base">
                                        <p:cTn id="45" dur="500" fill="hold"/>
                                        <p:tgtEl>
                                          <p:spTgt spid="21"/>
                                        </p:tgtEl>
                                        <p:attrNameLst>
                                          <p:attrName>ppt_x</p:attrName>
                                        </p:attrNameLst>
                                      </p:cBhvr>
                                      <p:tavLst>
                                        <p:tav tm="0">
                                          <p:val>
                                            <p:strVal val="0-#ppt_w/2"/>
                                          </p:val>
                                        </p:tav>
                                        <p:tav tm="100000">
                                          <p:val>
                                            <p:strVal val="#ppt_x"/>
                                          </p:val>
                                        </p:tav>
                                      </p:tavLst>
                                    </p:anim>
                                    <p:anim calcmode="lin" valueType="num">
                                      <p:cBhvr additive="base">
                                        <p:cTn id="46" dur="500" fill="hold"/>
                                        <p:tgtEl>
                                          <p:spTgt spid="2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5539" grpId="0"/>
      <p:bldP spid="1345540" grpId="0"/>
      <p:bldP spid="1345541" grpId="0"/>
      <p:bldP spid="1345543" grpId="0"/>
      <p:bldP spid="1345544" grpId="0"/>
      <p:bldP spid="13" grpId="0"/>
      <p:bldP spid="16" grpId="0"/>
      <p:bldP spid="21"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75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Primitive </a:t>
            </a:r>
            <a:r>
              <a:rPr lang="en-US" sz="3600" b="1" dirty="0">
                <a:solidFill>
                  <a:schemeClr val="tx2"/>
                </a:solidFill>
                <a:effectLst>
                  <a:outerShdw blurRad="38100" dist="38100" dir="2700000" algn="tl">
                    <a:srgbClr val="000000"/>
                  </a:outerShdw>
                </a:effectLst>
                <a:latin typeface="Arial Rounded MT Bold" pitchFamily="34" charset="0"/>
                <a:cs typeface="+mn-cs"/>
              </a:rPr>
              <a:t>Recursive</a:t>
            </a:r>
          </a:p>
        </p:txBody>
      </p:sp>
      <p:sp>
        <p:nvSpPr>
          <p:cNvPr id="1347587" name="Text Box 3"/>
          <p:cNvSpPr txBox="1">
            <a:spLocks noChangeArrowheads="1"/>
          </p:cNvSpPr>
          <p:nvPr/>
        </p:nvSpPr>
        <p:spPr bwMode="auto">
          <a:xfrm>
            <a:off x="228600" y="609600"/>
            <a:ext cx="8915400" cy="1373188"/>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f</a:t>
            </a:r>
            <a:r>
              <a:rPr lang="en-US" dirty="0">
                <a:effectLst>
                  <a:outerShdw blurRad="38100" dist="38100" dir="2700000" algn="tl">
                    <a:srgbClr val="000000"/>
                  </a:outerShdw>
                </a:effectLst>
                <a:cs typeface="+mn-cs"/>
              </a:rPr>
              <a:t> is defined from </a:t>
            </a:r>
            <a:r>
              <a:rPr lang="en-US" i="1" dirty="0">
                <a:solidFill>
                  <a:schemeClr val="accent2"/>
                </a:solidFill>
                <a:effectLst>
                  <a:outerShdw blurRad="38100" dist="38100" dir="2700000" algn="tl">
                    <a:srgbClr val="000000"/>
                  </a:outerShdw>
                </a:effectLst>
                <a:cs typeface="+mn-cs"/>
              </a:rPr>
              <a:t>g</a:t>
            </a:r>
            <a:r>
              <a:rPr lang="en-US" dirty="0">
                <a:effectLst>
                  <a:outerShdw blurRad="38100" dist="38100" dir="2700000" algn="tl">
                    <a:srgbClr val="000000"/>
                  </a:outerShdw>
                </a:effectLst>
                <a:cs typeface="+mn-cs"/>
              </a:rPr>
              <a:t> &amp;</a:t>
            </a:r>
            <a:r>
              <a:rPr lang="en-US" i="1" dirty="0">
                <a:solidFill>
                  <a:schemeClr val="accent2"/>
                </a:solidFill>
                <a:effectLst>
                  <a:outerShdw blurRad="38100" dist="38100" dir="2700000" algn="tl">
                    <a:srgbClr val="000000"/>
                  </a:outerShdw>
                </a:effectLst>
                <a:cs typeface="+mn-cs"/>
              </a:rPr>
              <a:t> h</a:t>
            </a:r>
            <a:r>
              <a:rPr lang="en-US" dirty="0">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by primitive </a:t>
            </a:r>
            <a:r>
              <a:rPr lang="en-US" dirty="0">
                <a:effectLst>
                  <a:outerShdw blurRad="38100" dist="38100" dir="2700000" algn="tl">
                    <a:srgbClr val="000000"/>
                  </a:outerShdw>
                </a:effectLst>
                <a:cs typeface="+mn-cs"/>
              </a:rPr>
              <a:t>recursion if</a:t>
            </a:r>
          </a:p>
          <a:p>
            <a:pPr eaLnBrk="0" hangingPunct="0">
              <a:buFontTx/>
              <a:buChar char="•"/>
              <a:defRPr/>
            </a:pPr>
            <a:r>
              <a:rPr lang="en-US" i="1" dirty="0">
                <a:solidFill>
                  <a:schemeClr val="accent2"/>
                </a:solidFill>
                <a:effectLst>
                  <a:outerShdw blurRad="38100" dist="38100" dir="2700000" algn="tl">
                    <a:srgbClr val="000000"/>
                  </a:outerShdw>
                </a:effectLst>
                <a:cs typeface="+mn-cs"/>
              </a:rPr>
              <a:t>f(</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 = h(x,y-1,f(x,y-1))</a:t>
            </a:r>
          </a:p>
          <a:p>
            <a:pPr eaLnBrk="0" hangingPunct="0">
              <a:buFontTx/>
              <a:buChar char="•"/>
              <a:defRPr/>
            </a:pPr>
            <a:r>
              <a:rPr lang="en-US" i="1" dirty="0">
                <a:solidFill>
                  <a:schemeClr val="accent2"/>
                </a:solidFill>
                <a:effectLst>
                  <a:outerShdw blurRad="38100" dist="38100" dir="2700000" algn="tl">
                    <a:srgbClr val="000000"/>
                  </a:outerShdw>
                </a:effectLst>
                <a:cs typeface="+mn-cs"/>
              </a:rPr>
              <a:t>f(x,0) = g(x)</a:t>
            </a:r>
          </a:p>
        </p:txBody>
      </p:sp>
      <p:sp>
        <p:nvSpPr>
          <p:cNvPr id="1347588" name="Text Box 4"/>
          <p:cNvSpPr txBox="1">
            <a:spLocks noChangeArrowheads="1"/>
          </p:cNvSpPr>
          <p:nvPr/>
        </p:nvSpPr>
        <p:spPr bwMode="auto">
          <a:xfrm>
            <a:off x="152400" y="2133600"/>
            <a:ext cx="8915400" cy="519113"/>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Examples:</a:t>
            </a:r>
            <a:endParaRPr lang="en-US" i="1">
              <a:solidFill>
                <a:schemeClr val="accent2"/>
              </a:solidFill>
              <a:effectLst>
                <a:outerShdw blurRad="38100" dist="38100" dir="2700000" algn="tl">
                  <a:srgbClr val="000000"/>
                </a:outerShdw>
              </a:effectLst>
              <a:cs typeface="+mn-cs"/>
            </a:endParaRPr>
          </a:p>
        </p:txBody>
      </p:sp>
      <p:sp>
        <p:nvSpPr>
          <p:cNvPr id="1347589" name="Text Box 5"/>
          <p:cNvSpPr txBox="1">
            <a:spLocks noChangeArrowheads="1"/>
          </p:cNvSpPr>
          <p:nvPr/>
        </p:nvSpPr>
        <p:spPr bwMode="auto">
          <a:xfrm>
            <a:off x="609600" y="2819400"/>
            <a:ext cx="1752600" cy="519113"/>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y/x = </a:t>
            </a:r>
          </a:p>
        </p:txBody>
      </p:sp>
      <p:sp>
        <p:nvSpPr>
          <p:cNvPr id="1347590" name="Text Box 6"/>
          <p:cNvSpPr txBox="1">
            <a:spLocks noChangeArrowheads="1"/>
          </p:cNvSpPr>
          <p:nvPr/>
        </p:nvSpPr>
        <p:spPr bwMode="auto">
          <a:xfrm>
            <a:off x="1828800" y="2819400"/>
            <a:ext cx="2438400" cy="519113"/>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[(y-1)/x]</a:t>
            </a:r>
          </a:p>
        </p:txBody>
      </p:sp>
      <p:sp>
        <p:nvSpPr>
          <p:cNvPr id="1347591" name="Text Box 7"/>
          <p:cNvSpPr txBox="1">
            <a:spLocks noChangeArrowheads="1"/>
          </p:cNvSpPr>
          <p:nvPr/>
        </p:nvSpPr>
        <p:spPr bwMode="auto">
          <a:xfrm>
            <a:off x="4800600" y="2811463"/>
            <a:ext cx="4953000" cy="519112"/>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Get </a:t>
            </a:r>
            <a:r>
              <a:rPr lang="en-US" dirty="0">
                <a:effectLst>
                  <a:outerShdw blurRad="38100" dist="38100" dir="2700000" algn="tl">
                    <a:srgbClr val="000000"/>
                  </a:outerShdw>
                </a:effectLst>
                <a:cs typeface="+mn-cs"/>
              </a:rPr>
              <a:t>help from your friend.</a:t>
            </a:r>
            <a:endParaRPr lang="en-US" i="1" dirty="0">
              <a:solidFill>
                <a:schemeClr val="accent2"/>
              </a:solidFill>
              <a:effectLst>
                <a:outerShdw blurRad="38100" dist="38100" dir="2700000" algn="tl">
                  <a:srgbClr val="000000"/>
                </a:outerShdw>
              </a:effectLst>
              <a:cs typeface="+mn-cs"/>
            </a:endParaRPr>
          </a:p>
        </p:txBody>
      </p:sp>
      <p:sp>
        <p:nvSpPr>
          <p:cNvPr id="1347592" name="Text Box 8"/>
          <p:cNvSpPr txBox="1">
            <a:spLocks noChangeArrowheads="1"/>
          </p:cNvSpPr>
          <p:nvPr/>
        </p:nvSpPr>
        <p:spPr bwMode="auto">
          <a:xfrm>
            <a:off x="4800600" y="3290888"/>
            <a:ext cx="4953000" cy="519112"/>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My solution </a:t>
            </a:r>
            <a:r>
              <a:rPr lang="en-US" dirty="0">
                <a:effectLst>
                  <a:outerShdw blurRad="38100" dist="38100" dir="2700000" algn="tl">
                    <a:srgbClr val="000000"/>
                  </a:outerShdw>
                </a:effectLst>
                <a:cs typeface="+mn-cs"/>
              </a:rPr>
              <a:t>from his.</a:t>
            </a:r>
            <a:endParaRPr lang="en-US" i="1" dirty="0">
              <a:solidFill>
                <a:schemeClr val="accent2"/>
              </a:solidFill>
              <a:effectLst>
                <a:outerShdw blurRad="38100" dist="38100" dir="2700000" algn="tl">
                  <a:srgbClr val="000000"/>
                </a:outerShdw>
              </a:effectLst>
              <a:cs typeface="+mn-cs"/>
            </a:endParaRPr>
          </a:p>
        </p:txBody>
      </p:sp>
      <p:sp>
        <p:nvSpPr>
          <p:cNvPr id="16" name="Text Box 6"/>
          <p:cNvSpPr txBox="1">
            <a:spLocks noChangeArrowheads="1"/>
          </p:cNvSpPr>
          <p:nvPr/>
        </p:nvSpPr>
        <p:spPr bwMode="auto">
          <a:xfrm>
            <a:off x="304800" y="4116388"/>
            <a:ext cx="1981200" cy="519112"/>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13/5 = 2</a:t>
            </a:r>
          </a:p>
        </p:txBody>
      </p:sp>
      <p:sp>
        <p:nvSpPr>
          <p:cNvPr id="17" name="Text Box 6"/>
          <p:cNvSpPr txBox="1">
            <a:spLocks noChangeArrowheads="1"/>
          </p:cNvSpPr>
          <p:nvPr/>
        </p:nvSpPr>
        <p:spPr bwMode="auto">
          <a:xfrm>
            <a:off x="2286000" y="4102100"/>
            <a:ext cx="1981200" cy="519113"/>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12/5 = 2</a:t>
            </a:r>
          </a:p>
        </p:txBody>
      </p:sp>
      <p:sp>
        <p:nvSpPr>
          <p:cNvPr id="18" name="Text Box 6"/>
          <p:cNvSpPr txBox="1">
            <a:spLocks noChangeArrowheads="1"/>
          </p:cNvSpPr>
          <p:nvPr/>
        </p:nvSpPr>
        <p:spPr bwMode="auto">
          <a:xfrm>
            <a:off x="277813" y="4586288"/>
            <a:ext cx="1981200" cy="519112"/>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10/5 = 2</a:t>
            </a:r>
          </a:p>
        </p:txBody>
      </p:sp>
      <p:sp>
        <p:nvSpPr>
          <p:cNvPr id="19" name="Text Box 6"/>
          <p:cNvSpPr txBox="1">
            <a:spLocks noChangeArrowheads="1"/>
          </p:cNvSpPr>
          <p:nvPr/>
        </p:nvSpPr>
        <p:spPr bwMode="auto">
          <a:xfrm>
            <a:off x="2259013" y="4572000"/>
            <a:ext cx="1981200" cy="519113"/>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9/5 = 1</a:t>
            </a:r>
          </a:p>
        </p:txBody>
      </p:sp>
      <p:grpSp>
        <p:nvGrpSpPr>
          <p:cNvPr id="13" name="Group 19"/>
          <p:cNvGrpSpPr>
            <a:grpSpLocks/>
          </p:cNvGrpSpPr>
          <p:nvPr/>
        </p:nvGrpSpPr>
        <p:grpSpPr bwMode="auto">
          <a:xfrm>
            <a:off x="1828800" y="2855913"/>
            <a:ext cx="2438400" cy="990600"/>
            <a:chOff x="1152" y="1824"/>
            <a:chExt cx="1536" cy="624"/>
          </a:xfrm>
        </p:grpSpPr>
        <p:sp>
          <p:nvSpPr>
            <p:cNvPr id="14" name="AutoShape 14"/>
            <p:cNvSpPr>
              <a:spLocks/>
            </p:cNvSpPr>
            <p:nvPr/>
          </p:nvSpPr>
          <p:spPr bwMode="auto">
            <a:xfrm>
              <a:off x="1152" y="1824"/>
              <a:ext cx="96" cy="624"/>
            </a:xfrm>
            <a:prstGeom prst="leftBrace">
              <a:avLst>
                <a:gd name="adj1" fmla="val 54167"/>
                <a:gd name="adj2" fmla="val 50000"/>
              </a:avLst>
            </a:prstGeom>
            <a:noFill/>
            <a:ln w="38100" cap="sq">
              <a:solidFill>
                <a:schemeClr val="accent2"/>
              </a:solidFill>
              <a:round/>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5" name="Text Box 18"/>
            <p:cNvSpPr txBox="1">
              <a:spLocks noChangeArrowheads="1"/>
            </p:cNvSpPr>
            <p:nvPr/>
          </p:nvSpPr>
          <p:spPr bwMode="auto">
            <a:xfrm>
              <a:off x="1152" y="2073"/>
              <a:ext cx="1536" cy="327"/>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[(y-1)/x]  +1</a:t>
              </a:r>
            </a:p>
          </p:txBody>
        </p:sp>
      </p:grpSp>
      <p:sp>
        <p:nvSpPr>
          <p:cNvPr id="20" name="Text Box 21"/>
          <p:cNvSpPr txBox="1">
            <a:spLocks noChangeArrowheads="1"/>
          </p:cNvSpPr>
          <p:nvPr/>
        </p:nvSpPr>
        <p:spPr bwMode="auto">
          <a:xfrm>
            <a:off x="4724400" y="3976688"/>
            <a:ext cx="6553200" cy="519112"/>
          </a:xfrm>
          <a:prstGeom prst="rect">
            <a:avLst/>
          </a:prstGeom>
          <a:noFill/>
          <a:ln w="38100" cap="sq">
            <a:noFill/>
            <a:miter lim="800000"/>
            <a:headEnd/>
            <a:tailEnd/>
          </a:ln>
          <a:effectLst/>
        </p:spPr>
        <p:txBody>
          <a:bodyPr lIns="274320" rIns="274320">
            <a:spAutoFit/>
          </a:bodyPr>
          <a:lstStyle/>
          <a:p>
            <a:pPr eaLnBrk="0" hangingPunct="0">
              <a:defRPr/>
            </a:pPr>
            <a:r>
              <a:rPr lang="en-US" dirty="0">
                <a:effectLst>
                  <a:outerShdw blurRad="38100" dist="38100" dir="2700000" algn="tl">
                    <a:srgbClr val="000000"/>
                  </a:outerShdw>
                </a:effectLst>
                <a:cs typeface="+mn-cs"/>
              </a:rPr>
              <a:t>When does each occur?</a:t>
            </a:r>
            <a:endParaRPr lang="en-US" i="1" dirty="0">
              <a:solidFill>
                <a:schemeClr val="accent2"/>
              </a:solidFill>
              <a:effectLst>
                <a:outerShdw blurRad="38100" dist="38100" dir="2700000" algn="tl">
                  <a:srgbClr val="000000"/>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47589"/>
                                        </p:tgtEl>
                                        <p:attrNameLst>
                                          <p:attrName>style.visibility</p:attrName>
                                        </p:attrNameLst>
                                      </p:cBhvr>
                                      <p:to>
                                        <p:strVal val="visible"/>
                                      </p:to>
                                    </p:set>
                                    <p:anim calcmode="lin" valueType="num">
                                      <p:cBhvr additive="base">
                                        <p:cTn id="7" dur="500" fill="hold"/>
                                        <p:tgtEl>
                                          <p:spTgt spid="1347589"/>
                                        </p:tgtEl>
                                        <p:attrNameLst>
                                          <p:attrName>ppt_x</p:attrName>
                                        </p:attrNameLst>
                                      </p:cBhvr>
                                      <p:tavLst>
                                        <p:tav tm="0">
                                          <p:val>
                                            <p:strVal val="#ppt_x"/>
                                          </p:val>
                                        </p:tav>
                                        <p:tav tm="100000">
                                          <p:val>
                                            <p:strVal val="#ppt_x"/>
                                          </p:val>
                                        </p:tav>
                                      </p:tavLst>
                                    </p:anim>
                                    <p:anim calcmode="lin" valueType="num">
                                      <p:cBhvr additive="base">
                                        <p:cTn id="8" dur="500" fill="hold"/>
                                        <p:tgtEl>
                                          <p:spTgt spid="1347589"/>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500" fill="hold"/>
                                        <p:tgtEl>
                                          <p:spTgt spid="16"/>
                                        </p:tgtEl>
                                        <p:attrNameLst>
                                          <p:attrName>ppt_x</p:attrName>
                                        </p:attrNameLst>
                                      </p:cBhvr>
                                      <p:tavLst>
                                        <p:tav tm="0">
                                          <p:val>
                                            <p:strVal val="#ppt_x"/>
                                          </p:val>
                                        </p:tav>
                                        <p:tav tm="100000">
                                          <p:val>
                                            <p:strVal val="#ppt_x"/>
                                          </p:val>
                                        </p:tav>
                                      </p:tavLst>
                                    </p:anim>
                                    <p:anim calcmode="lin" valueType="num">
                                      <p:cBhvr additive="base">
                                        <p:cTn id="12"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347591"/>
                                        </p:tgtEl>
                                        <p:attrNameLst>
                                          <p:attrName>style.visibility</p:attrName>
                                        </p:attrNameLst>
                                      </p:cBhvr>
                                      <p:to>
                                        <p:strVal val="visible"/>
                                      </p:to>
                                    </p:set>
                                    <p:anim calcmode="lin" valueType="num">
                                      <p:cBhvr additive="base">
                                        <p:cTn id="17" dur="500" fill="hold"/>
                                        <p:tgtEl>
                                          <p:spTgt spid="1347591"/>
                                        </p:tgtEl>
                                        <p:attrNameLst>
                                          <p:attrName>ppt_x</p:attrName>
                                        </p:attrNameLst>
                                      </p:cBhvr>
                                      <p:tavLst>
                                        <p:tav tm="0">
                                          <p:val>
                                            <p:strVal val="#ppt_x"/>
                                          </p:val>
                                        </p:tav>
                                        <p:tav tm="100000">
                                          <p:val>
                                            <p:strVal val="#ppt_x"/>
                                          </p:val>
                                        </p:tav>
                                      </p:tavLst>
                                    </p:anim>
                                    <p:anim calcmode="lin" valueType="num">
                                      <p:cBhvr additive="base">
                                        <p:cTn id="18" dur="500" fill="hold"/>
                                        <p:tgtEl>
                                          <p:spTgt spid="1347591"/>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1347590"/>
                                        </p:tgtEl>
                                        <p:attrNameLst>
                                          <p:attrName>style.visibility</p:attrName>
                                        </p:attrNameLst>
                                      </p:cBhvr>
                                      <p:to>
                                        <p:strVal val="visible"/>
                                      </p:to>
                                    </p:set>
                                    <p:anim calcmode="lin" valueType="num">
                                      <p:cBhvr additive="base">
                                        <p:cTn id="23" dur="500" fill="hold"/>
                                        <p:tgtEl>
                                          <p:spTgt spid="1347590"/>
                                        </p:tgtEl>
                                        <p:attrNameLst>
                                          <p:attrName>ppt_x</p:attrName>
                                        </p:attrNameLst>
                                      </p:cBhvr>
                                      <p:tavLst>
                                        <p:tav tm="0">
                                          <p:val>
                                            <p:strVal val="#ppt_x"/>
                                          </p:val>
                                        </p:tav>
                                        <p:tav tm="100000">
                                          <p:val>
                                            <p:strVal val="#ppt_x"/>
                                          </p:val>
                                        </p:tav>
                                      </p:tavLst>
                                    </p:anim>
                                    <p:anim calcmode="lin" valueType="num">
                                      <p:cBhvr additive="base">
                                        <p:cTn id="24" dur="500" fill="hold"/>
                                        <p:tgtEl>
                                          <p:spTgt spid="134759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additive="base">
                                        <p:cTn id="27" dur="500" fill="hold"/>
                                        <p:tgtEl>
                                          <p:spTgt spid="17"/>
                                        </p:tgtEl>
                                        <p:attrNameLst>
                                          <p:attrName>ppt_x</p:attrName>
                                        </p:attrNameLst>
                                      </p:cBhvr>
                                      <p:tavLst>
                                        <p:tav tm="0">
                                          <p:val>
                                            <p:strVal val="#ppt_x"/>
                                          </p:val>
                                        </p:tav>
                                        <p:tav tm="100000">
                                          <p:val>
                                            <p:strVal val="#ppt_x"/>
                                          </p:val>
                                        </p:tav>
                                      </p:tavLst>
                                    </p:anim>
                                    <p:anim calcmode="lin" valueType="num">
                                      <p:cBhvr additive="base">
                                        <p:cTn id="28"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additive="base">
                                        <p:cTn id="33" dur="500" fill="hold"/>
                                        <p:tgtEl>
                                          <p:spTgt spid="18"/>
                                        </p:tgtEl>
                                        <p:attrNameLst>
                                          <p:attrName>ppt_x</p:attrName>
                                        </p:attrNameLst>
                                      </p:cBhvr>
                                      <p:tavLst>
                                        <p:tav tm="0">
                                          <p:val>
                                            <p:strVal val="#ppt_x"/>
                                          </p:val>
                                        </p:tav>
                                        <p:tav tm="100000">
                                          <p:val>
                                            <p:strVal val="#ppt_x"/>
                                          </p:val>
                                        </p:tav>
                                      </p:tavLst>
                                    </p:anim>
                                    <p:anim calcmode="lin" valueType="num">
                                      <p:cBhvr additive="base">
                                        <p:cTn id="34" dur="500" fill="hold"/>
                                        <p:tgtEl>
                                          <p:spTgt spid="18"/>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19"/>
                                        </p:tgtEl>
                                        <p:attrNameLst>
                                          <p:attrName>style.visibility</p:attrName>
                                        </p:attrNameLst>
                                      </p:cBhvr>
                                      <p:to>
                                        <p:strVal val="visible"/>
                                      </p:to>
                                    </p:set>
                                    <p:anim calcmode="lin" valueType="num">
                                      <p:cBhvr additive="base">
                                        <p:cTn id="37" dur="500" fill="hold"/>
                                        <p:tgtEl>
                                          <p:spTgt spid="19"/>
                                        </p:tgtEl>
                                        <p:attrNameLst>
                                          <p:attrName>ppt_x</p:attrName>
                                        </p:attrNameLst>
                                      </p:cBhvr>
                                      <p:tavLst>
                                        <p:tav tm="0">
                                          <p:val>
                                            <p:strVal val="#ppt_x"/>
                                          </p:val>
                                        </p:tav>
                                        <p:tav tm="100000">
                                          <p:val>
                                            <p:strVal val="#ppt_x"/>
                                          </p:val>
                                        </p:tav>
                                      </p:tavLst>
                                    </p:anim>
                                    <p:anim calcmode="lin" valueType="num">
                                      <p:cBhvr additive="base">
                                        <p:cTn id="38"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1347592"/>
                                        </p:tgtEl>
                                        <p:attrNameLst>
                                          <p:attrName>style.visibility</p:attrName>
                                        </p:attrNameLst>
                                      </p:cBhvr>
                                      <p:to>
                                        <p:strVal val="visible"/>
                                      </p:to>
                                    </p:set>
                                    <p:anim calcmode="lin" valueType="num">
                                      <p:cBhvr additive="base">
                                        <p:cTn id="43" dur="500" fill="hold"/>
                                        <p:tgtEl>
                                          <p:spTgt spid="1347592"/>
                                        </p:tgtEl>
                                        <p:attrNameLst>
                                          <p:attrName>ppt_x</p:attrName>
                                        </p:attrNameLst>
                                      </p:cBhvr>
                                      <p:tavLst>
                                        <p:tav tm="0">
                                          <p:val>
                                            <p:strVal val="#ppt_x"/>
                                          </p:val>
                                        </p:tav>
                                        <p:tav tm="100000">
                                          <p:val>
                                            <p:strVal val="#ppt_x"/>
                                          </p:val>
                                        </p:tav>
                                      </p:tavLst>
                                    </p:anim>
                                    <p:anim calcmode="lin" valueType="num">
                                      <p:cBhvr additive="base">
                                        <p:cTn id="44" dur="500" fill="hold"/>
                                        <p:tgtEl>
                                          <p:spTgt spid="1347592"/>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13"/>
                                        </p:tgtEl>
                                        <p:attrNameLst>
                                          <p:attrName>style.visibility</p:attrName>
                                        </p:attrNameLst>
                                      </p:cBhvr>
                                      <p:to>
                                        <p:strVal val="visible"/>
                                      </p:to>
                                    </p:set>
                                    <p:anim calcmode="lin" valueType="num">
                                      <p:cBhvr additive="base">
                                        <p:cTn id="49" dur="500" fill="hold"/>
                                        <p:tgtEl>
                                          <p:spTgt spid="13"/>
                                        </p:tgtEl>
                                        <p:attrNameLst>
                                          <p:attrName>ppt_x</p:attrName>
                                        </p:attrNameLst>
                                      </p:cBhvr>
                                      <p:tavLst>
                                        <p:tav tm="0">
                                          <p:val>
                                            <p:strVal val="#ppt_x"/>
                                          </p:val>
                                        </p:tav>
                                        <p:tav tm="100000">
                                          <p:val>
                                            <p:strVal val="#ppt_x"/>
                                          </p:val>
                                        </p:tav>
                                      </p:tavLst>
                                    </p:anim>
                                    <p:anim calcmode="lin" valueType="num">
                                      <p:cBhvr additive="base">
                                        <p:cTn id="50"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500" fill="hold"/>
                                        <p:tgtEl>
                                          <p:spTgt spid="20"/>
                                        </p:tgtEl>
                                        <p:attrNameLst>
                                          <p:attrName>ppt_x</p:attrName>
                                        </p:attrNameLst>
                                      </p:cBhvr>
                                      <p:tavLst>
                                        <p:tav tm="0">
                                          <p:val>
                                            <p:strVal val="#ppt_x"/>
                                          </p:val>
                                        </p:tav>
                                        <p:tav tm="100000">
                                          <p:val>
                                            <p:strVal val="#ppt_x"/>
                                          </p:val>
                                        </p:tav>
                                      </p:tavLst>
                                    </p:anim>
                                    <p:anim calcmode="lin" valueType="num">
                                      <p:cBhvr additive="base">
                                        <p:cTn id="56"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7589" grpId="0"/>
      <p:bldP spid="1347590" grpId="0"/>
      <p:bldP spid="1347591" grpId="0"/>
      <p:bldP spid="1347592" grpId="0"/>
      <p:bldP spid="16" grpId="0"/>
      <p:bldP spid="17" grpId="0"/>
      <p:bldP spid="18" grpId="0"/>
      <p:bldP spid="19" grpId="0"/>
      <p:bldP spid="20"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75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Primitive </a:t>
            </a:r>
            <a:r>
              <a:rPr lang="en-US" sz="3600" b="1" dirty="0">
                <a:solidFill>
                  <a:schemeClr val="tx2"/>
                </a:solidFill>
                <a:effectLst>
                  <a:outerShdw blurRad="38100" dist="38100" dir="2700000" algn="tl">
                    <a:srgbClr val="000000"/>
                  </a:outerShdw>
                </a:effectLst>
                <a:latin typeface="Arial Rounded MT Bold" pitchFamily="34" charset="0"/>
                <a:cs typeface="+mn-cs"/>
              </a:rPr>
              <a:t>Recursive</a:t>
            </a:r>
          </a:p>
        </p:txBody>
      </p:sp>
      <p:sp>
        <p:nvSpPr>
          <p:cNvPr id="1347587" name="Text Box 3"/>
          <p:cNvSpPr txBox="1">
            <a:spLocks noChangeArrowheads="1"/>
          </p:cNvSpPr>
          <p:nvPr/>
        </p:nvSpPr>
        <p:spPr bwMode="auto">
          <a:xfrm>
            <a:off x="228600" y="609600"/>
            <a:ext cx="8915400" cy="1373188"/>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f</a:t>
            </a:r>
            <a:r>
              <a:rPr lang="en-US" dirty="0">
                <a:effectLst>
                  <a:outerShdw blurRad="38100" dist="38100" dir="2700000" algn="tl">
                    <a:srgbClr val="000000"/>
                  </a:outerShdw>
                </a:effectLst>
                <a:cs typeface="+mn-cs"/>
              </a:rPr>
              <a:t> is defined from </a:t>
            </a:r>
            <a:r>
              <a:rPr lang="en-US" i="1" dirty="0">
                <a:solidFill>
                  <a:schemeClr val="accent2"/>
                </a:solidFill>
                <a:effectLst>
                  <a:outerShdw blurRad="38100" dist="38100" dir="2700000" algn="tl">
                    <a:srgbClr val="000000"/>
                  </a:outerShdw>
                </a:effectLst>
                <a:cs typeface="+mn-cs"/>
              </a:rPr>
              <a:t>g</a:t>
            </a:r>
            <a:r>
              <a:rPr lang="en-US" dirty="0">
                <a:effectLst>
                  <a:outerShdw blurRad="38100" dist="38100" dir="2700000" algn="tl">
                    <a:srgbClr val="000000"/>
                  </a:outerShdw>
                </a:effectLst>
                <a:cs typeface="+mn-cs"/>
              </a:rPr>
              <a:t> &amp;</a:t>
            </a:r>
            <a:r>
              <a:rPr lang="en-US" i="1" dirty="0">
                <a:solidFill>
                  <a:schemeClr val="accent2"/>
                </a:solidFill>
                <a:effectLst>
                  <a:outerShdw blurRad="38100" dist="38100" dir="2700000" algn="tl">
                    <a:srgbClr val="000000"/>
                  </a:outerShdw>
                </a:effectLst>
                <a:cs typeface="+mn-cs"/>
              </a:rPr>
              <a:t> h</a:t>
            </a:r>
            <a:r>
              <a:rPr lang="en-US" dirty="0">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by primitive </a:t>
            </a:r>
            <a:r>
              <a:rPr lang="en-US" dirty="0">
                <a:effectLst>
                  <a:outerShdw blurRad="38100" dist="38100" dir="2700000" algn="tl">
                    <a:srgbClr val="000000"/>
                  </a:outerShdw>
                </a:effectLst>
                <a:cs typeface="+mn-cs"/>
              </a:rPr>
              <a:t>recursion if</a:t>
            </a:r>
          </a:p>
          <a:p>
            <a:pPr eaLnBrk="0" hangingPunct="0">
              <a:buFontTx/>
              <a:buChar char="•"/>
              <a:defRPr/>
            </a:pPr>
            <a:r>
              <a:rPr lang="en-US" i="1" dirty="0">
                <a:solidFill>
                  <a:schemeClr val="accent2"/>
                </a:solidFill>
                <a:effectLst>
                  <a:outerShdw blurRad="38100" dist="38100" dir="2700000" algn="tl">
                    <a:srgbClr val="000000"/>
                  </a:outerShdw>
                </a:effectLst>
                <a:cs typeface="+mn-cs"/>
              </a:rPr>
              <a:t>f(</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 = h(x,y-1,f(x,y-1))</a:t>
            </a:r>
          </a:p>
          <a:p>
            <a:pPr eaLnBrk="0" hangingPunct="0">
              <a:buFontTx/>
              <a:buChar char="•"/>
              <a:defRPr/>
            </a:pPr>
            <a:r>
              <a:rPr lang="en-US" i="1" dirty="0">
                <a:solidFill>
                  <a:schemeClr val="accent2"/>
                </a:solidFill>
                <a:effectLst>
                  <a:outerShdw blurRad="38100" dist="38100" dir="2700000" algn="tl">
                    <a:srgbClr val="000000"/>
                  </a:outerShdw>
                </a:effectLst>
                <a:cs typeface="+mn-cs"/>
              </a:rPr>
              <a:t>f(x,0) = g(x)</a:t>
            </a:r>
          </a:p>
        </p:txBody>
      </p:sp>
      <p:sp>
        <p:nvSpPr>
          <p:cNvPr id="1347588" name="Text Box 4"/>
          <p:cNvSpPr txBox="1">
            <a:spLocks noChangeArrowheads="1"/>
          </p:cNvSpPr>
          <p:nvPr/>
        </p:nvSpPr>
        <p:spPr bwMode="auto">
          <a:xfrm>
            <a:off x="152400" y="2133600"/>
            <a:ext cx="8915400" cy="519113"/>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Examples:</a:t>
            </a:r>
            <a:endParaRPr lang="en-US" i="1">
              <a:solidFill>
                <a:schemeClr val="accent2"/>
              </a:solidFill>
              <a:effectLst>
                <a:outerShdw blurRad="38100" dist="38100" dir="2700000" algn="tl">
                  <a:srgbClr val="000000"/>
                </a:outerShdw>
              </a:effectLst>
              <a:cs typeface="+mn-cs"/>
            </a:endParaRPr>
          </a:p>
        </p:txBody>
      </p:sp>
      <p:sp>
        <p:nvSpPr>
          <p:cNvPr id="1347589" name="Text Box 5"/>
          <p:cNvSpPr txBox="1">
            <a:spLocks noChangeArrowheads="1"/>
          </p:cNvSpPr>
          <p:nvPr/>
        </p:nvSpPr>
        <p:spPr bwMode="auto">
          <a:xfrm>
            <a:off x="609600" y="2819400"/>
            <a:ext cx="1752600" cy="519113"/>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y/x = </a:t>
            </a:r>
          </a:p>
        </p:txBody>
      </p:sp>
      <p:sp>
        <p:nvSpPr>
          <p:cNvPr id="1347590" name="Text Box 6"/>
          <p:cNvSpPr txBox="1">
            <a:spLocks noChangeArrowheads="1"/>
          </p:cNvSpPr>
          <p:nvPr/>
        </p:nvSpPr>
        <p:spPr bwMode="auto">
          <a:xfrm>
            <a:off x="1828800" y="2819400"/>
            <a:ext cx="2438400" cy="519113"/>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[(y-1)/x]</a:t>
            </a:r>
          </a:p>
        </p:txBody>
      </p:sp>
      <p:sp>
        <p:nvSpPr>
          <p:cNvPr id="16" name="Text Box 6"/>
          <p:cNvSpPr txBox="1">
            <a:spLocks noChangeArrowheads="1"/>
          </p:cNvSpPr>
          <p:nvPr/>
        </p:nvSpPr>
        <p:spPr bwMode="auto">
          <a:xfrm>
            <a:off x="304800" y="4116388"/>
            <a:ext cx="1981200" cy="519112"/>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13/5 = 2</a:t>
            </a:r>
          </a:p>
        </p:txBody>
      </p:sp>
      <p:sp>
        <p:nvSpPr>
          <p:cNvPr id="17" name="Text Box 6"/>
          <p:cNvSpPr txBox="1">
            <a:spLocks noChangeArrowheads="1"/>
          </p:cNvSpPr>
          <p:nvPr/>
        </p:nvSpPr>
        <p:spPr bwMode="auto">
          <a:xfrm>
            <a:off x="2286000" y="4102100"/>
            <a:ext cx="1981200" cy="519113"/>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12/5 = 2</a:t>
            </a:r>
          </a:p>
        </p:txBody>
      </p:sp>
      <p:sp>
        <p:nvSpPr>
          <p:cNvPr id="18" name="Text Box 6"/>
          <p:cNvSpPr txBox="1">
            <a:spLocks noChangeArrowheads="1"/>
          </p:cNvSpPr>
          <p:nvPr/>
        </p:nvSpPr>
        <p:spPr bwMode="auto">
          <a:xfrm>
            <a:off x="277813" y="4586288"/>
            <a:ext cx="1981200" cy="519112"/>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10/5 = 2</a:t>
            </a:r>
          </a:p>
        </p:txBody>
      </p:sp>
      <p:sp>
        <p:nvSpPr>
          <p:cNvPr id="19" name="Text Box 6"/>
          <p:cNvSpPr txBox="1">
            <a:spLocks noChangeArrowheads="1"/>
          </p:cNvSpPr>
          <p:nvPr/>
        </p:nvSpPr>
        <p:spPr bwMode="auto">
          <a:xfrm>
            <a:off x="2259013" y="4572000"/>
            <a:ext cx="1981200" cy="519113"/>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9/5 = 1</a:t>
            </a:r>
          </a:p>
        </p:txBody>
      </p:sp>
      <p:grpSp>
        <p:nvGrpSpPr>
          <p:cNvPr id="46091" name="Group 19"/>
          <p:cNvGrpSpPr>
            <a:grpSpLocks/>
          </p:cNvGrpSpPr>
          <p:nvPr/>
        </p:nvGrpSpPr>
        <p:grpSpPr bwMode="auto">
          <a:xfrm>
            <a:off x="1828800" y="2855913"/>
            <a:ext cx="2438400" cy="990600"/>
            <a:chOff x="1152" y="1824"/>
            <a:chExt cx="1536" cy="624"/>
          </a:xfrm>
        </p:grpSpPr>
        <p:sp>
          <p:nvSpPr>
            <p:cNvPr id="14" name="AutoShape 14"/>
            <p:cNvSpPr>
              <a:spLocks/>
            </p:cNvSpPr>
            <p:nvPr/>
          </p:nvSpPr>
          <p:spPr bwMode="auto">
            <a:xfrm>
              <a:off x="1152" y="1824"/>
              <a:ext cx="96" cy="624"/>
            </a:xfrm>
            <a:prstGeom prst="leftBrace">
              <a:avLst>
                <a:gd name="adj1" fmla="val 54167"/>
                <a:gd name="adj2" fmla="val 50000"/>
              </a:avLst>
            </a:prstGeom>
            <a:noFill/>
            <a:ln w="38100" cap="sq">
              <a:solidFill>
                <a:schemeClr val="accent2"/>
              </a:solidFill>
              <a:round/>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5" name="Text Box 18"/>
            <p:cNvSpPr txBox="1">
              <a:spLocks noChangeArrowheads="1"/>
            </p:cNvSpPr>
            <p:nvPr/>
          </p:nvSpPr>
          <p:spPr bwMode="auto">
            <a:xfrm>
              <a:off x="1152" y="2073"/>
              <a:ext cx="1536" cy="327"/>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[(y-1)/x]  +1</a:t>
              </a:r>
            </a:p>
          </p:txBody>
        </p:sp>
      </p:grpSp>
      <p:sp>
        <p:nvSpPr>
          <p:cNvPr id="20" name="Text Box 21"/>
          <p:cNvSpPr txBox="1">
            <a:spLocks noChangeArrowheads="1"/>
          </p:cNvSpPr>
          <p:nvPr/>
        </p:nvSpPr>
        <p:spPr bwMode="auto">
          <a:xfrm>
            <a:off x="4724400" y="3976688"/>
            <a:ext cx="6553200" cy="519112"/>
          </a:xfrm>
          <a:prstGeom prst="rect">
            <a:avLst/>
          </a:prstGeom>
          <a:noFill/>
          <a:ln w="38100" cap="sq">
            <a:noFill/>
            <a:miter lim="800000"/>
            <a:headEnd/>
            <a:tailEnd/>
          </a:ln>
          <a:effectLst/>
        </p:spPr>
        <p:txBody>
          <a:bodyPr lIns="274320" rIns="274320">
            <a:spAutoFit/>
          </a:bodyPr>
          <a:lstStyle/>
          <a:p>
            <a:pPr eaLnBrk="0" hangingPunct="0">
              <a:defRPr/>
            </a:pPr>
            <a:r>
              <a:rPr lang="en-US" dirty="0">
                <a:effectLst>
                  <a:outerShdw blurRad="38100" dist="38100" dir="2700000" algn="tl">
                    <a:srgbClr val="000000"/>
                  </a:outerShdw>
                </a:effectLst>
                <a:cs typeface="+mn-cs"/>
              </a:rPr>
              <a:t>When does each occur?</a:t>
            </a:r>
            <a:endParaRPr lang="en-US" i="1" dirty="0">
              <a:solidFill>
                <a:schemeClr val="accent2"/>
              </a:solidFill>
              <a:effectLst>
                <a:outerShdw blurRad="38100" dist="38100" dir="2700000" algn="tl">
                  <a:srgbClr val="000000"/>
                </a:outerShdw>
              </a:effectLst>
              <a:cs typeface="+mn-cs"/>
            </a:endParaRPr>
          </a:p>
        </p:txBody>
      </p:sp>
      <p:sp>
        <p:nvSpPr>
          <p:cNvPr id="21" name="Text Box 9"/>
          <p:cNvSpPr txBox="1">
            <a:spLocks noChangeArrowheads="1"/>
          </p:cNvSpPr>
          <p:nvPr/>
        </p:nvSpPr>
        <p:spPr bwMode="auto">
          <a:xfrm>
            <a:off x="598488" y="5638800"/>
            <a:ext cx="2297112" cy="519113"/>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0/x =  0</a:t>
            </a:r>
          </a:p>
        </p:txBody>
      </p:sp>
      <p:grpSp>
        <p:nvGrpSpPr>
          <p:cNvPr id="22" name="Group 16"/>
          <p:cNvGrpSpPr>
            <a:grpSpLocks/>
          </p:cNvGrpSpPr>
          <p:nvPr/>
        </p:nvGrpSpPr>
        <p:grpSpPr bwMode="auto">
          <a:xfrm>
            <a:off x="4724400" y="2836863"/>
            <a:ext cx="4191000" cy="966787"/>
            <a:chOff x="2976" y="1787"/>
            <a:chExt cx="2640" cy="609"/>
          </a:xfrm>
        </p:grpSpPr>
        <p:sp>
          <p:nvSpPr>
            <p:cNvPr id="23" name="Text Box 11"/>
            <p:cNvSpPr txBox="1">
              <a:spLocks noChangeArrowheads="1"/>
            </p:cNvSpPr>
            <p:nvPr/>
          </p:nvSpPr>
          <p:spPr bwMode="auto">
            <a:xfrm>
              <a:off x="2976" y="1787"/>
              <a:ext cx="2640" cy="327"/>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else</a:t>
              </a:r>
            </a:p>
          </p:txBody>
        </p:sp>
        <p:sp>
          <p:nvSpPr>
            <p:cNvPr id="24" name="Rectangle 12"/>
            <p:cNvSpPr>
              <a:spLocks noChangeArrowheads="1"/>
            </p:cNvSpPr>
            <p:nvPr/>
          </p:nvSpPr>
          <p:spPr bwMode="auto">
            <a:xfrm>
              <a:off x="2984" y="2066"/>
              <a:ext cx="1617" cy="330"/>
            </a:xfrm>
            <a:prstGeom prst="rect">
              <a:avLst/>
            </a:prstGeom>
            <a:noFill/>
            <a:ln w="38100" cap="sq">
              <a:noFill/>
              <a:miter lim="800000"/>
              <a:headEnd/>
              <a:tailEnd/>
            </a:ln>
            <a:effectLst/>
          </p:spPr>
          <p:txBody>
            <a:bodyPr wrap="none"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if   </a:t>
              </a:r>
              <a:r>
                <a:rPr lang="en-US" i="1" dirty="0" err="1">
                  <a:solidFill>
                    <a:schemeClr val="accent2"/>
                  </a:solidFill>
                  <a:effectLst>
                    <a:outerShdw blurRad="38100" dist="38100" dir="2700000" algn="tl">
                      <a:srgbClr val="000000"/>
                    </a:outerShdw>
                  </a:effectLst>
                  <a:cs typeface="+mn-cs"/>
                </a:rPr>
                <a:t>mod</a:t>
              </a:r>
              <a:r>
                <a:rPr lang="en-US" i="1" baseline="-25000" dirty="0" err="1">
                  <a:solidFill>
                    <a:schemeClr val="accent2"/>
                  </a:solidFill>
                  <a:effectLst>
                    <a:outerShdw blurRad="38100" dist="38100" dir="2700000" algn="tl">
                      <a:srgbClr val="000000"/>
                    </a:outerShdw>
                  </a:effectLst>
                  <a:cs typeface="+mn-cs"/>
                </a:rPr>
                <a:t>x</a:t>
              </a:r>
              <a:r>
                <a:rPr lang="en-US" i="1" dirty="0">
                  <a:solidFill>
                    <a:schemeClr val="accent2"/>
                  </a:solidFill>
                  <a:effectLst>
                    <a:outerShdw blurRad="38100" dist="38100" dir="2700000" algn="tl">
                      <a:srgbClr val="000000"/>
                    </a:outerShdw>
                  </a:effectLst>
                  <a:cs typeface="+mn-cs"/>
                </a:rPr>
                <a:t>(y)=0</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additive="base">
                                        <p:cTn id="7" dur="500" fill="hold"/>
                                        <p:tgtEl>
                                          <p:spTgt spid="22"/>
                                        </p:tgtEl>
                                        <p:attrNameLst>
                                          <p:attrName>ppt_x</p:attrName>
                                        </p:attrNameLst>
                                      </p:cBhvr>
                                      <p:tavLst>
                                        <p:tav tm="0">
                                          <p:val>
                                            <p:strVal val="1+#ppt_w/2"/>
                                          </p:val>
                                        </p:tav>
                                        <p:tav tm="100000">
                                          <p:val>
                                            <p:strVal val="#ppt_x"/>
                                          </p:val>
                                        </p:tav>
                                      </p:tavLst>
                                    </p:anim>
                                    <p:anim calcmode="lin" valueType="num">
                                      <p:cBhvr additive="base">
                                        <p:cTn id="8" dur="500" fill="hold"/>
                                        <p:tgtEl>
                                          <p:spTgt spid="2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1"/>
                                        </p:tgtEl>
                                        <p:attrNameLst>
                                          <p:attrName>style.visibility</p:attrName>
                                        </p:attrNameLst>
                                      </p:cBhvr>
                                      <p:to>
                                        <p:strVal val="visible"/>
                                      </p:to>
                                    </p:set>
                                    <p:anim calcmode="lin" valueType="num">
                                      <p:cBhvr additive="base">
                                        <p:cTn id="13" dur="500" fill="hold"/>
                                        <p:tgtEl>
                                          <p:spTgt spid="21"/>
                                        </p:tgtEl>
                                        <p:attrNameLst>
                                          <p:attrName>ppt_x</p:attrName>
                                        </p:attrNameLst>
                                      </p:cBhvr>
                                      <p:tavLst>
                                        <p:tav tm="0">
                                          <p:val>
                                            <p:strVal val="#ppt_x"/>
                                          </p:val>
                                        </p:tav>
                                        <p:tav tm="100000">
                                          <p:val>
                                            <p:strVal val="#ppt_x"/>
                                          </p:val>
                                        </p:tav>
                                      </p:tavLst>
                                    </p:anim>
                                    <p:anim calcmode="lin" valueType="num">
                                      <p:cBhvr additive="base">
                                        <p:cTn id="14"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5541" name="Text Box 5"/>
          <p:cNvSpPr txBox="1">
            <a:spLocks noChangeArrowheads="1"/>
          </p:cNvSpPr>
          <p:nvPr/>
        </p:nvSpPr>
        <p:spPr bwMode="auto">
          <a:xfrm>
            <a:off x="228600" y="381000"/>
            <a:ext cx="6858000" cy="954088"/>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mo</a:t>
            </a:r>
            <a:r>
              <a:rPr lang="en-US" i="1" dirty="0">
                <a:solidFill>
                  <a:schemeClr val="accent2"/>
                </a:solidFill>
                <a:effectLst>
                  <a:outerShdw blurRad="38100" dist="38100" dir="2700000" algn="tl">
                    <a:srgbClr val="000000">
                      <a:alpha val="43137"/>
                    </a:srgbClr>
                  </a:outerShdw>
                </a:effectLst>
                <a:cs typeface="+mn-cs"/>
              </a:rPr>
              <a:t>d(</a:t>
            </a:r>
            <a:r>
              <a:rPr lang="en-US" i="1" dirty="0" err="1">
                <a:solidFill>
                  <a:schemeClr val="accent2"/>
                </a:solidFill>
                <a:effectLst>
                  <a:outerShdw blurRad="38100" dist="38100" dir="2700000" algn="tl">
                    <a:srgbClr val="000000">
                      <a:alpha val="43137"/>
                    </a:srgbClr>
                  </a:outerShdw>
                </a:effectLst>
                <a:cs typeface="+mn-cs"/>
              </a:rPr>
              <a:t>y,x</a:t>
            </a:r>
            <a:r>
              <a:rPr lang="en-US" i="1" dirty="0">
                <a:solidFill>
                  <a:schemeClr val="accent2"/>
                </a:solidFill>
                <a:effectLst>
                  <a:outerShdw blurRad="38100" dist="38100" dir="2700000" algn="tl">
                    <a:srgbClr val="000000"/>
                  </a:outerShdw>
                </a:effectLst>
                <a:cs typeface="+mn-cs"/>
              </a:rPr>
              <a:t>) = </a:t>
            </a:r>
            <a:r>
              <a:rPr lang="en-US" i="1" dirty="0" err="1">
                <a:solidFill>
                  <a:schemeClr val="accent2"/>
                </a:solidFill>
                <a:effectLst>
                  <a:outerShdw blurRad="38100" dist="38100" dir="2700000" algn="tl">
                    <a:srgbClr val="000000"/>
                  </a:outerShdw>
                </a:effectLst>
                <a:cs typeface="+mn-cs"/>
              </a:rPr>
              <a:t>mo</a:t>
            </a:r>
            <a:r>
              <a:rPr lang="en-US" i="1" dirty="0" err="1">
                <a:solidFill>
                  <a:schemeClr val="accent2"/>
                </a:solidFill>
                <a:effectLst>
                  <a:outerShdw blurRad="38100" dist="38100" dir="2700000" algn="tl">
                    <a:srgbClr val="000000">
                      <a:alpha val="43137"/>
                    </a:srgbClr>
                  </a:outerShdw>
                </a:effectLst>
                <a:cs typeface="+mn-cs"/>
              </a:rPr>
              <a:t>d</a:t>
            </a:r>
            <a:r>
              <a:rPr lang="en-US" i="1" baseline="-25000" dirty="0" err="1">
                <a:solidFill>
                  <a:schemeClr val="accent2"/>
                </a:solidFill>
                <a:effectLst>
                  <a:outerShdw blurRad="38100" dist="38100" dir="2700000" algn="tl">
                    <a:srgbClr val="000000">
                      <a:alpha val="43137"/>
                    </a:srgbClr>
                  </a:outerShdw>
                </a:effectLst>
                <a:cs typeface="+mn-cs"/>
              </a:rPr>
              <a:t>x</a:t>
            </a:r>
            <a:r>
              <a:rPr lang="en-US" i="1" dirty="0">
                <a:solidFill>
                  <a:schemeClr val="accent2"/>
                </a:solidFill>
                <a:effectLst>
                  <a:outerShdw blurRad="38100" dist="38100" dir="2700000" algn="tl">
                    <a:srgbClr val="000000">
                      <a:alpha val="43137"/>
                    </a:srgbClr>
                  </a:outerShdw>
                </a:effectLst>
                <a:cs typeface="+mn-cs"/>
              </a:rPr>
              <a:t>(y</a:t>
            </a:r>
            <a:r>
              <a:rPr lang="en-US" i="1" dirty="0">
                <a:solidFill>
                  <a:schemeClr val="accent2"/>
                </a:solidFill>
                <a:effectLst>
                  <a:outerShdw blurRad="38100" dist="38100" dir="2700000" algn="tl">
                    <a:srgbClr val="000000"/>
                  </a:outerShdw>
                </a:effectLst>
                <a:cs typeface="+mn-cs"/>
              </a:rPr>
              <a:t>) = Remainder(y/x)</a:t>
            </a:r>
          </a:p>
          <a:p>
            <a:pPr eaLnBrk="0" hangingPunct="0">
              <a:defRPr/>
            </a:pPr>
            <a:r>
              <a:rPr lang="en-US" dirty="0" err="1">
                <a:cs typeface="+mn-cs"/>
              </a:rPr>
              <a:t>eg</a:t>
            </a:r>
            <a:r>
              <a:rPr lang="en-US" dirty="0">
                <a:cs typeface="+mn-cs"/>
              </a:rPr>
              <a:t> </a:t>
            </a:r>
            <a:r>
              <a:rPr lang="en-US" i="1" dirty="0">
                <a:solidFill>
                  <a:schemeClr val="accent2"/>
                </a:solidFill>
                <a:effectLst>
                  <a:outerShdw blurRad="38100" dist="38100" dir="2700000" algn="tl">
                    <a:srgbClr val="000000"/>
                  </a:outerShdw>
                </a:effectLst>
                <a:cs typeface="+mn-cs"/>
              </a:rPr>
              <a:t>mod(8,3) = 2    8/3 = 2</a:t>
            </a:r>
          </a:p>
        </p:txBody>
      </p:sp>
      <p:pic>
        <p:nvPicPr>
          <p:cNvPr id="47107"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63550" y="1328738"/>
            <a:ext cx="1136650" cy="1033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sp>
        <p:nvSpPr>
          <p:cNvPr id="14" name="Rounded Rectangular Callout 13"/>
          <p:cNvSpPr/>
          <p:nvPr/>
        </p:nvSpPr>
        <p:spPr bwMode="auto">
          <a:xfrm>
            <a:off x="2160588" y="1306513"/>
            <a:ext cx="5383212" cy="579437"/>
          </a:xfrm>
          <a:prstGeom prst="wedgeRoundRectCallout">
            <a:avLst>
              <a:gd name="adj1" fmla="val -64905"/>
              <a:gd name="adj2" fmla="val 8709"/>
              <a:gd name="adj3" fmla="val 16667"/>
            </a:avLst>
          </a:prstGeom>
          <a:noFill/>
          <a:ln w="25400" cap="sq" cmpd="sng" algn="ctr">
            <a:solidFill>
              <a:schemeClr val="accent2"/>
            </a:solidFill>
            <a:prstDash val="solid"/>
            <a:round/>
            <a:headEnd type="none" w="med" len="med"/>
            <a:tailEnd type="none" w="med" len="med"/>
          </a:ln>
          <a:effectLst/>
        </p:spPr>
        <p:txBody>
          <a:bodyPr lIns="274320" rIns="274320">
            <a:spAutoFit/>
          </a:bodyPr>
          <a:lstStyle/>
          <a:p>
            <a:pPr algn="ctr" eaLnBrk="0" hangingPunct="0">
              <a:defRPr/>
            </a:pPr>
            <a:r>
              <a:rPr lang="en-CA">
                <a:effectLst>
                  <a:outerShdw blurRad="38100" dist="38100" dir="2700000" algn="tl">
                    <a:srgbClr val="000000"/>
                  </a:outerShdw>
                </a:effectLst>
                <a:cs typeface="+mn-cs"/>
              </a:rPr>
              <a:t>Counting </a:t>
            </a:r>
            <a:r>
              <a:rPr lang="en-CA" dirty="0">
                <a:effectLst>
                  <a:outerShdw blurRad="38100" dist="38100" dir="2700000" algn="tl">
                    <a:srgbClr val="000000"/>
                  </a:outerShdw>
                </a:effectLst>
                <a:cs typeface="+mn-cs"/>
              </a:rPr>
              <a:t>Mod 3</a:t>
            </a:r>
          </a:p>
        </p:txBody>
      </p:sp>
      <p:pic>
        <p:nvPicPr>
          <p:cNvPr id="47109" name="Picture 25" descr="j019845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19800" y="5640388"/>
            <a:ext cx="631825" cy="700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7110" name="Picture 26" descr="j039672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67200" y="5640388"/>
            <a:ext cx="723900"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7111" name="Picture 27" descr="j023304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505200" y="5640388"/>
            <a:ext cx="609600" cy="606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7112" name="Picture 28" descr="j033422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79488" y="5592763"/>
            <a:ext cx="479425" cy="747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7113" name="Picture 29" descr="j023290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270500" y="5638800"/>
            <a:ext cx="368300"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7114" name="Picture 30" descr="j0232139"/>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865938" y="5768975"/>
            <a:ext cx="754062"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7115" name="Picture 31" descr="j0397518"/>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584450" y="5638800"/>
            <a:ext cx="606425" cy="608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7116" name="Picture 32" descr="j0334220"/>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757363" y="5638800"/>
            <a:ext cx="528637"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7" name="AutoShape 15"/>
          <p:cNvSpPr>
            <a:spLocks noChangeArrowheads="1"/>
          </p:cNvSpPr>
          <p:nvPr/>
        </p:nvSpPr>
        <p:spPr bwMode="auto">
          <a:xfrm>
            <a:off x="1752600" y="2286000"/>
            <a:ext cx="4508500" cy="1600200"/>
          </a:xfrm>
          <a:prstGeom prst="wedgeRoundRectCallout">
            <a:avLst>
              <a:gd name="adj1" fmla="val -61583"/>
              <a:gd name="adj2" fmla="val -78194"/>
              <a:gd name="adj3" fmla="val 16667"/>
            </a:avLst>
          </a:prstGeom>
          <a:noFill/>
          <a:ln w="38100" cap="sq">
            <a:solidFill>
              <a:schemeClr val="tx1"/>
            </a:solidFill>
            <a:miter lim="800000"/>
            <a:headEnd/>
            <a:tailEnd/>
          </a:ln>
          <a:effectLst/>
        </p:spPr>
        <p:txBody>
          <a:bodyPr lIns="274320" rIns="274320"/>
          <a:lstStyle/>
          <a:p>
            <a:pPr algn="ctr" eaLnBrk="0" hangingPunct="0">
              <a:defRPr/>
            </a:pPr>
            <a:r>
              <a:rPr lang="en-US" dirty="0">
                <a:effectLst>
                  <a:outerShdw blurRad="38100" dist="38100" dir="2700000" algn="tl">
                    <a:srgbClr val="000000"/>
                  </a:outerShdw>
                </a:effectLst>
                <a:cs typeface="+mn-cs"/>
              </a:rPr>
              <a:t># people/3 = </a:t>
            </a:r>
          </a:p>
          <a:p>
            <a:pPr algn="ctr" eaLnBrk="0" hangingPunct="0">
              <a:defRPr/>
            </a:pPr>
            <a:r>
              <a:rPr lang="en-US">
                <a:effectLst>
                  <a:outerShdw blurRad="38100" dist="38100" dir="2700000" algn="tl">
                    <a:srgbClr val="000000"/>
                  </a:outerShdw>
                </a:effectLst>
                <a:cs typeface="+mn-cs"/>
              </a:rPr>
              <a:t>The </a:t>
            </a:r>
            <a:r>
              <a:rPr lang="en-US" dirty="0">
                <a:effectLst>
                  <a:outerShdw blurRad="38100" dist="38100" dir="2700000" algn="tl">
                    <a:srgbClr val="000000"/>
                  </a:outerShdw>
                </a:effectLst>
                <a:cs typeface="+mn-cs"/>
              </a:rPr>
              <a:t>number </a:t>
            </a:r>
            <a:r>
              <a:rPr lang="en-US">
                <a:effectLst>
                  <a:outerShdw blurRad="38100" dist="38100" dir="2700000" algn="tl">
                    <a:srgbClr val="000000"/>
                  </a:outerShdw>
                </a:effectLst>
                <a:cs typeface="+mn-cs"/>
              </a:rPr>
              <a:t>of time </a:t>
            </a:r>
            <a:r>
              <a:rPr lang="en-US" dirty="0">
                <a:effectLst>
                  <a:outerShdw blurRad="38100" dist="38100" dir="2700000" algn="tl">
                    <a:srgbClr val="000000"/>
                  </a:outerShdw>
                </a:effectLst>
                <a:cs typeface="+mn-cs"/>
              </a:rPr>
              <a:t>go </a:t>
            </a:r>
            <a:r>
              <a:rPr lang="en-US">
                <a:effectLst>
                  <a:outerShdw blurRad="38100" dist="38100" dir="2700000" algn="tl">
                    <a:srgbClr val="000000"/>
                  </a:outerShdw>
                </a:effectLst>
                <a:cs typeface="+mn-cs"/>
              </a:rPr>
              <a:t>back to </a:t>
            </a:r>
            <a:r>
              <a:rPr lang="en-US" dirty="0">
                <a:effectLst>
                  <a:outerShdw blurRad="38100" dist="38100" dir="2700000" algn="tl">
                    <a:srgbClr val="000000"/>
                  </a:outerShdw>
                </a:effectLst>
                <a:cs typeface="+mn-cs"/>
              </a:rPr>
              <a:t>zero.</a:t>
            </a:r>
          </a:p>
          <a:p>
            <a:pPr algn="ctr" eaLnBrk="0" hangingPunct="0">
              <a:defRPr/>
            </a:pPr>
            <a:endParaRPr lang="en-US" dirty="0">
              <a:effectLst>
                <a:outerShdw blurRad="38100" dist="38100" dir="2700000" algn="tl">
                  <a:srgbClr val="000000"/>
                </a:outerShdw>
              </a:effectLst>
              <a:cs typeface="+mn-cs"/>
            </a:endParaRPr>
          </a:p>
        </p:txBody>
      </p:sp>
      <p:grpSp>
        <p:nvGrpSpPr>
          <p:cNvPr id="88" name="Group 16"/>
          <p:cNvGrpSpPr>
            <a:grpSpLocks/>
          </p:cNvGrpSpPr>
          <p:nvPr/>
        </p:nvGrpSpPr>
        <p:grpSpPr bwMode="auto">
          <a:xfrm>
            <a:off x="381000" y="5181600"/>
            <a:ext cx="727075" cy="533400"/>
            <a:chOff x="240" y="3264"/>
            <a:chExt cx="458" cy="336"/>
          </a:xfrm>
        </p:grpSpPr>
        <p:sp>
          <p:nvSpPr>
            <p:cNvPr id="89" name="AutoShape 17"/>
            <p:cNvSpPr>
              <a:spLocks noChangeArrowheads="1"/>
            </p:cNvSpPr>
            <p:nvPr/>
          </p:nvSpPr>
          <p:spPr bwMode="auto">
            <a:xfrm>
              <a:off x="262" y="3278"/>
              <a:ext cx="410" cy="322"/>
            </a:xfrm>
            <a:prstGeom prst="wedgeEllipseCallout">
              <a:avLst>
                <a:gd name="adj1" fmla="val 48782"/>
                <a:gd name="adj2" fmla="val 47824"/>
              </a:avLst>
            </a:prstGeom>
            <a:noFill/>
            <a:ln w="38100" cap="sq">
              <a:solidFill>
                <a:schemeClr val="hlink"/>
              </a:solidFill>
              <a:miter lim="800000"/>
              <a:headEnd/>
              <a:tailEnd/>
            </a:ln>
            <a:effectLst/>
          </p:spPr>
          <p:txBody>
            <a:bodyPr lIns="274320" rIns="274320"/>
            <a:lstStyle/>
            <a:p>
              <a:pPr algn="ctr" eaLnBrk="0" hangingPunct="0">
                <a:defRPr/>
              </a:pPr>
              <a:endParaRPr lang="en-US" sz="2400">
                <a:effectLst>
                  <a:outerShdw blurRad="38100" dist="38100" dir="2700000" algn="tl">
                    <a:srgbClr val="000000"/>
                  </a:outerShdw>
                </a:effectLst>
                <a:cs typeface="+mn-cs"/>
              </a:endParaRPr>
            </a:p>
          </p:txBody>
        </p:sp>
        <p:sp>
          <p:nvSpPr>
            <p:cNvPr id="90" name="Rectangle 18"/>
            <p:cNvSpPr>
              <a:spLocks noChangeArrowheads="1"/>
            </p:cNvSpPr>
            <p:nvPr/>
          </p:nvSpPr>
          <p:spPr bwMode="auto">
            <a:xfrm>
              <a:off x="240" y="3264"/>
              <a:ext cx="458" cy="327"/>
            </a:xfrm>
            <a:prstGeom prst="rect">
              <a:avLst/>
            </a:prstGeom>
            <a:noFill/>
            <a:ln w="38100" cap="sq">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1</a:t>
              </a:r>
            </a:p>
          </p:txBody>
        </p:sp>
      </p:grpSp>
      <p:grpSp>
        <p:nvGrpSpPr>
          <p:cNvPr id="91" name="Group 19"/>
          <p:cNvGrpSpPr>
            <a:grpSpLocks/>
          </p:cNvGrpSpPr>
          <p:nvPr/>
        </p:nvGrpSpPr>
        <p:grpSpPr bwMode="auto">
          <a:xfrm>
            <a:off x="1219200" y="5181600"/>
            <a:ext cx="727075" cy="533400"/>
            <a:chOff x="240" y="3264"/>
            <a:chExt cx="458" cy="336"/>
          </a:xfrm>
        </p:grpSpPr>
        <p:sp>
          <p:nvSpPr>
            <p:cNvPr id="92" name="AutoShape 20"/>
            <p:cNvSpPr>
              <a:spLocks noChangeArrowheads="1"/>
            </p:cNvSpPr>
            <p:nvPr/>
          </p:nvSpPr>
          <p:spPr bwMode="auto">
            <a:xfrm>
              <a:off x="262" y="3278"/>
              <a:ext cx="410" cy="322"/>
            </a:xfrm>
            <a:prstGeom prst="wedgeEllipseCallout">
              <a:avLst>
                <a:gd name="adj1" fmla="val 48782"/>
                <a:gd name="adj2" fmla="val 47824"/>
              </a:avLst>
            </a:prstGeom>
            <a:noFill/>
            <a:ln w="38100" cap="sq">
              <a:solidFill>
                <a:schemeClr val="hlink"/>
              </a:solidFill>
              <a:miter lim="800000"/>
              <a:headEnd/>
              <a:tailEnd/>
            </a:ln>
            <a:effectLst/>
          </p:spPr>
          <p:txBody>
            <a:bodyPr lIns="274320" rIns="274320"/>
            <a:lstStyle/>
            <a:p>
              <a:pPr algn="ctr" eaLnBrk="0" hangingPunct="0">
                <a:defRPr/>
              </a:pPr>
              <a:endParaRPr lang="en-US" sz="2400">
                <a:effectLst>
                  <a:outerShdw blurRad="38100" dist="38100" dir="2700000" algn="tl">
                    <a:srgbClr val="000000"/>
                  </a:outerShdw>
                </a:effectLst>
                <a:cs typeface="+mn-cs"/>
              </a:endParaRPr>
            </a:p>
          </p:txBody>
        </p:sp>
        <p:sp>
          <p:nvSpPr>
            <p:cNvPr id="93" name="Rectangle 21"/>
            <p:cNvSpPr>
              <a:spLocks noChangeArrowheads="1"/>
            </p:cNvSpPr>
            <p:nvPr/>
          </p:nvSpPr>
          <p:spPr bwMode="auto">
            <a:xfrm>
              <a:off x="240" y="3264"/>
              <a:ext cx="458" cy="327"/>
            </a:xfrm>
            <a:prstGeom prst="rect">
              <a:avLst/>
            </a:prstGeom>
            <a:noFill/>
            <a:ln w="38100" cap="sq">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2</a:t>
              </a:r>
            </a:p>
          </p:txBody>
        </p:sp>
      </p:grpSp>
      <p:grpSp>
        <p:nvGrpSpPr>
          <p:cNvPr id="94" name="Group 22"/>
          <p:cNvGrpSpPr>
            <a:grpSpLocks/>
          </p:cNvGrpSpPr>
          <p:nvPr/>
        </p:nvGrpSpPr>
        <p:grpSpPr bwMode="auto">
          <a:xfrm>
            <a:off x="2057400" y="5181600"/>
            <a:ext cx="727075" cy="533400"/>
            <a:chOff x="240" y="3264"/>
            <a:chExt cx="458" cy="336"/>
          </a:xfrm>
        </p:grpSpPr>
        <p:sp>
          <p:nvSpPr>
            <p:cNvPr id="95" name="AutoShape 23"/>
            <p:cNvSpPr>
              <a:spLocks noChangeArrowheads="1"/>
            </p:cNvSpPr>
            <p:nvPr/>
          </p:nvSpPr>
          <p:spPr bwMode="auto">
            <a:xfrm>
              <a:off x="262" y="3278"/>
              <a:ext cx="410" cy="322"/>
            </a:xfrm>
            <a:prstGeom prst="wedgeEllipseCallout">
              <a:avLst>
                <a:gd name="adj1" fmla="val 48782"/>
                <a:gd name="adj2" fmla="val 47824"/>
              </a:avLst>
            </a:prstGeom>
            <a:noFill/>
            <a:ln w="38100" cap="sq">
              <a:solidFill>
                <a:schemeClr val="hlink"/>
              </a:solidFill>
              <a:miter lim="800000"/>
              <a:headEnd/>
              <a:tailEnd/>
            </a:ln>
            <a:effectLst/>
          </p:spPr>
          <p:txBody>
            <a:bodyPr lIns="274320" rIns="274320"/>
            <a:lstStyle/>
            <a:p>
              <a:pPr algn="ctr" eaLnBrk="0" hangingPunct="0">
                <a:defRPr/>
              </a:pPr>
              <a:endParaRPr lang="en-US" sz="2400">
                <a:effectLst>
                  <a:outerShdw blurRad="38100" dist="38100" dir="2700000" algn="tl">
                    <a:srgbClr val="000000"/>
                  </a:outerShdw>
                </a:effectLst>
                <a:cs typeface="+mn-cs"/>
              </a:endParaRPr>
            </a:p>
          </p:txBody>
        </p:sp>
        <p:sp>
          <p:nvSpPr>
            <p:cNvPr id="96" name="Rectangle 24"/>
            <p:cNvSpPr>
              <a:spLocks noChangeArrowheads="1"/>
            </p:cNvSpPr>
            <p:nvPr/>
          </p:nvSpPr>
          <p:spPr bwMode="auto">
            <a:xfrm>
              <a:off x="240" y="3264"/>
              <a:ext cx="458" cy="327"/>
            </a:xfrm>
            <a:prstGeom prst="rect">
              <a:avLst/>
            </a:prstGeom>
            <a:noFill/>
            <a:ln w="38100" cap="sq">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0</a:t>
              </a:r>
            </a:p>
          </p:txBody>
        </p:sp>
      </p:grpSp>
      <p:grpSp>
        <p:nvGrpSpPr>
          <p:cNvPr id="97" name="Group 25"/>
          <p:cNvGrpSpPr>
            <a:grpSpLocks/>
          </p:cNvGrpSpPr>
          <p:nvPr/>
        </p:nvGrpSpPr>
        <p:grpSpPr bwMode="auto">
          <a:xfrm>
            <a:off x="2930525" y="5181600"/>
            <a:ext cx="727075" cy="533400"/>
            <a:chOff x="240" y="3264"/>
            <a:chExt cx="458" cy="336"/>
          </a:xfrm>
        </p:grpSpPr>
        <p:sp>
          <p:nvSpPr>
            <p:cNvPr id="98" name="AutoShape 26"/>
            <p:cNvSpPr>
              <a:spLocks noChangeArrowheads="1"/>
            </p:cNvSpPr>
            <p:nvPr/>
          </p:nvSpPr>
          <p:spPr bwMode="auto">
            <a:xfrm>
              <a:off x="262" y="3278"/>
              <a:ext cx="410" cy="322"/>
            </a:xfrm>
            <a:prstGeom prst="wedgeEllipseCallout">
              <a:avLst>
                <a:gd name="adj1" fmla="val 48782"/>
                <a:gd name="adj2" fmla="val 47824"/>
              </a:avLst>
            </a:prstGeom>
            <a:noFill/>
            <a:ln w="38100" cap="sq">
              <a:solidFill>
                <a:schemeClr val="hlink"/>
              </a:solidFill>
              <a:miter lim="800000"/>
              <a:headEnd/>
              <a:tailEnd/>
            </a:ln>
            <a:effectLst/>
          </p:spPr>
          <p:txBody>
            <a:bodyPr lIns="274320" rIns="274320"/>
            <a:lstStyle/>
            <a:p>
              <a:pPr algn="ctr" eaLnBrk="0" hangingPunct="0">
                <a:defRPr/>
              </a:pPr>
              <a:endParaRPr lang="en-US" sz="2400">
                <a:effectLst>
                  <a:outerShdw blurRad="38100" dist="38100" dir="2700000" algn="tl">
                    <a:srgbClr val="000000"/>
                  </a:outerShdw>
                </a:effectLst>
                <a:cs typeface="+mn-cs"/>
              </a:endParaRPr>
            </a:p>
          </p:txBody>
        </p:sp>
        <p:sp>
          <p:nvSpPr>
            <p:cNvPr id="99" name="Rectangle 27"/>
            <p:cNvSpPr>
              <a:spLocks noChangeArrowheads="1"/>
            </p:cNvSpPr>
            <p:nvPr/>
          </p:nvSpPr>
          <p:spPr bwMode="auto">
            <a:xfrm>
              <a:off x="240" y="3264"/>
              <a:ext cx="458" cy="327"/>
            </a:xfrm>
            <a:prstGeom prst="rect">
              <a:avLst/>
            </a:prstGeom>
            <a:noFill/>
            <a:ln w="38100" cap="sq">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1</a:t>
              </a:r>
            </a:p>
          </p:txBody>
        </p:sp>
      </p:grpSp>
      <p:grpSp>
        <p:nvGrpSpPr>
          <p:cNvPr id="100" name="Group 28"/>
          <p:cNvGrpSpPr>
            <a:grpSpLocks/>
          </p:cNvGrpSpPr>
          <p:nvPr/>
        </p:nvGrpSpPr>
        <p:grpSpPr bwMode="auto">
          <a:xfrm>
            <a:off x="3768725" y="5181600"/>
            <a:ext cx="727075" cy="533400"/>
            <a:chOff x="240" y="3264"/>
            <a:chExt cx="458" cy="336"/>
          </a:xfrm>
        </p:grpSpPr>
        <p:sp>
          <p:nvSpPr>
            <p:cNvPr id="101" name="AutoShape 29"/>
            <p:cNvSpPr>
              <a:spLocks noChangeArrowheads="1"/>
            </p:cNvSpPr>
            <p:nvPr/>
          </p:nvSpPr>
          <p:spPr bwMode="auto">
            <a:xfrm>
              <a:off x="262" y="3278"/>
              <a:ext cx="410" cy="322"/>
            </a:xfrm>
            <a:prstGeom prst="wedgeEllipseCallout">
              <a:avLst>
                <a:gd name="adj1" fmla="val 48782"/>
                <a:gd name="adj2" fmla="val 47824"/>
              </a:avLst>
            </a:prstGeom>
            <a:noFill/>
            <a:ln w="38100" cap="sq">
              <a:solidFill>
                <a:schemeClr val="hlink"/>
              </a:solidFill>
              <a:miter lim="800000"/>
              <a:headEnd/>
              <a:tailEnd/>
            </a:ln>
            <a:effectLst/>
          </p:spPr>
          <p:txBody>
            <a:bodyPr lIns="274320" rIns="274320"/>
            <a:lstStyle/>
            <a:p>
              <a:pPr algn="ctr" eaLnBrk="0" hangingPunct="0">
                <a:defRPr/>
              </a:pPr>
              <a:endParaRPr lang="en-US" sz="2400">
                <a:effectLst>
                  <a:outerShdw blurRad="38100" dist="38100" dir="2700000" algn="tl">
                    <a:srgbClr val="000000"/>
                  </a:outerShdw>
                </a:effectLst>
                <a:cs typeface="+mn-cs"/>
              </a:endParaRPr>
            </a:p>
          </p:txBody>
        </p:sp>
        <p:sp>
          <p:nvSpPr>
            <p:cNvPr id="102" name="Rectangle 30"/>
            <p:cNvSpPr>
              <a:spLocks noChangeArrowheads="1"/>
            </p:cNvSpPr>
            <p:nvPr/>
          </p:nvSpPr>
          <p:spPr bwMode="auto">
            <a:xfrm>
              <a:off x="240" y="3264"/>
              <a:ext cx="458" cy="327"/>
            </a:xfrm>
            <a:prstGeom prst="rect">
              <a:avLst/>
            </a:prstGeom>
            <a:noFill/>
            <a:ln w="38100" cap="sq">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2</a:t>
              </a:r>
            </a:p>
          </p:txBody>
        </p:sp>
      </p:grpSp>
      <p:grpSp>
        <p:nvGrpSpPr>
          <p:cNvPr id="103" name="Group 31"/>
          <p:cNvGrpSpPr>
            <a:grpSpLocks/>
          </p:cNvGrpSpPr>
          <p:nvPr/>
        </p:nvGrpSpPr>
        <p:grpSpPr bwMode="auto">
          <a:xfrm>
            <a:off x="4606925" y="5181600"/>
            <a:ext cx="727075" cy="533400"/>
            <a:chOff x="240" y="3264"/>
            <a:chExt cx="458" cy="336"/>
          </a:xfrm>
        </p:grpSpPr>
        <p:sp>
          <p:nvSpPr>
            <p:cNvPr id="104" name="AutoShape 32"/>
            <p:cNvSpPr>
              <a:spLocks noChangeArrowheads="1"/>
            </p:cNvSpPr>
            <p:nvPr/>
          </p:nvSpPr>
          <p:spPr bwMode="auto">
            <a:xfrm>
              <a:off x="262" y="3278"/>
              <a:ext cx="410" cy="322"/>
            </a:xfrm>
            <a:prstGeom prst="wedgeEllipseCallout">
              <a:avLst>
                <a:gd name="adj1" fmla="val 48782"/>
                <a:gd name="adj2" fmla="val 47824"/>
              </a:avLst>
            </a:prstGeom>
            <a:noFill/>
            <a:ln w="38100" cap="sq">
              <a:solidFill>
                <a:schemeClr val="hlink"/>
              </a:solidFill>
              <a:miter lim="800000"/>
              <a:headEnd/>
              <a:tailEnd/>
            </a:ln>
            <a:effectLst/>
          </p:spPr>
          <p:txBody>
            <a:bodyPr lIns="274320" rIns="274320"/>
            <a:lstStyle/>
            <a:p>
              <a:pPr algn="ctr" eaLnBrk="0" hangingPunct="0">
                <a:defRPr/>
              </a:pPr>
              <a:endParaRPr lang="en-US" sz="2400">
                <a:effectLst>
                  <a:outerShdw blurRad="38100" dist="38100" dir="2700000" algn="tl">
                    <a:srgbClr val="000000"/>
                  </a:outerShdw>
                </a:effectLst>
                <a:cs typeface="+mn-cs"/>
              </a:endParaRPr>
            </a:p>
          </p:txBody>
        </p:sp>
        <p:sp>
          <p:nvSpPr>
            <p:cNvPr id="105" name="Rectangle 33"/>
            <p:cNvSpPr>
              <a:spLocks noChangeArrowheads="1"/>
            </p:cNvSpPr>
            <p:nvPr/>
          </p:nvSpPr>
          <p:spPr bwMode="auto">
            <a:xfrm>
              <a:off x="240" y="3264"/>
              <a:ext cx="458" cy="327"/>
            </a:xfrm>
            <a:prstGeom prst="rect">
              <a:avLst/>
            </a:prstGeom>
            <a:noFill/>
            <a:ln w="38100" cap="sq">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0</a:t>
              </a:r>
            </a:p>
          </p:txBody>
        </p:sp>
      </p:grpSp>
      <p:grpSp>
        <p:nvGrpSpPr>
          <p:cNvPr id="106" name="Group 34"/>
          <p:cNvGrpSpPr>
            <a:grpSpLocks/>
          </p:cNvGrpSpPr>
          <p:nvPr/>
        </p:nvGrpSpPr>
        <p:grpSpPr bwMode="auto">
          <a:xfrm>
            <a:off x="5480050" y="5181600"/>
            <a:ext cx="727075" cy="533400"/>
            <a:chOff x="240" y="3264"/>
            <a:chExt cx="458" cy="336"/>
          </a:xfrm>
        </p:grpSpPr>
        <p:sp>
          <p:nvSpPr>
            <p:cNvPr id="107" name="AutoShape 35"/>
            <p:cNvSpPr>
              <a:spLocks noChangeArrowheads="1"/>
            </p:cNvSpPr>
            <p:nvPr/>
          </p:nvSpPr>
          <p:spPr bwMode="auto">
            <a:xfrm>
              <a:off x="262" y="3278"/>
              <a:ext cx="410" cy="322"/>
            </a:xfrm>
            <a:prstGeom prst="wedgeEllipseCallout">
              <a:avLst>
                <a:gd name="adj1" fmla="val 48782"/>
                <a:gd name="adj2" fmla="val 47824"/>
              </a:avLst>
            </a:prstGeom>
            <a:noFill/>
            <a:ln w="38100" cap="sq">
              <a:solidFill>
                <a:schemeClr val="hlink"/>
              </a:solidFill>
              <a:miter lim="800000"/>
              <a:headEnd/>
              <a:tailEnd/>
            </a:ln>
            <a:effectLst/>
          </p:spPr>
          <p:txBody>
            <a:bodyPr lIns="274320" rIns="274320"/>
            <a:lstStyle/>
            <a:p>
              <a:pPr algn="ctr" eaLnBrk="0" hangingPunct="0">
                <a:defRPr/>
              </a:pPr>
              <a:endParaRPr lang="en-US" sz="2400">
                <a:effectLst>
                  <a:outerShdw blurRad="38100" dist="38100" dir="2700000" algn="tl">
                    <a:srgbClr val="000000"/>
                  </a:outerShdw>
                </a:effectLst>
                <a:cs typeface="+mn-cs"/>
              </a:endParaRPr>
            </a:p>
          </p:txBody>
        </p:sp>
        <p:sp>
          <p:nvSpPr>
            <p:cNvPr id="108" name="Rectangle 36"/>
            <p:cNvSpPr>
              <a:spLocks noChangeArrowheads="1"/>
            </p:cNvSpPr>
            <p:nvPr/>
          </p:nvSpPr>
          <p:spPr bwMode="auto">
            <a:xfrm>
              <a:off x="240" y="3264"/>
              <a:ext cx="458" cy="327"/>
            </a:xfrm>
            <a:prstGeom prst="rect">
              <a:avLst/>
            </a:prstGeom>
            <a:noFill/>
            <a:ln w="38100" cap="sq">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1</a:t>
              </a:r>
            </a:p>
          </p:txBody>
        </p:sp>
      </p:grpSp>
      <p:grpSp>
        <p:nvGrpSpPr>
          <p:cNvPr id="109" name="Group 37"/>
          <p:cNvGrpSpPr>
            <a:grpSpLocks/>
          </p:cNvGrpSpPr>
          <p:nvPr/>
        </p:nvGrpSpPr>
        <p:grpSpPr bwMode="auto">
          <a:xfrm>
            <a:off x="6318250" y="5181600"/>
            <a:ext cx="727075" cy="533400"/>
            <a:chOff x="240" y="3264"/>
            <a:chExt cx="458" cy="336"/>
          </a:xfrm>
        </p:grpSpPr>
        <p:sp>
          <p:nvSpPr>
            <p:cNvPr id="110" name="AutoShape 38"/>
            <p:cNvSpPr>
              <a:spLocks noChangeArrowheads="1"/>
            </p:cNvSpPr>
            <p:nvPr/>
          </p:nvSpPr>
          <p:spPr bwMode="auto">
            <a:xfrm>
              <a:off x="262" y="3278"/>
              <a:ext cx="410" cy="322"/>
            </a:xfrm>
            <a:prstGeom prst="wedgeEllipseCallout">
              <a:avLst>
                <a:gd name="adj1" fmla="val 48782"/>
                <a:gd name="adj2" fmla="val 47824"/>
              </a:avLst>
            </a:prstGeom>
            <a:noFill/>
            <a:ln w="38100" cap="sq">
              <a:solidFill>
                <a:schemeClr val="hlink"/>
              </a:solidFill>
              <a:miter lim="800000"/>
              <a:headEnd/>
              <a:tailEnd/>
            </a:ln>
            <a:effectLst/>
          </p:spPr>
          <p:txBody>
            <a:bodyPr lIns="274320" rIns="274320"/>
            <a:lstStyle/>
            <a:p>
              <a:pPr algn="ctr" eaLnBrk="0" hangingPunct="0">
                <a:defRPr/>
              </a:pPr>
              <a:endParaRPr lang="en-US" sz="2400">
                <a:effectLst>
                  <a:outerShdw blurRad="38100" dist="38100" dir="2700000" algn="tl">
                    <a:srgbClr val="000000"/>
                  </a:outerShdw>
                </a:effectLst>
                <a:cs typeface="+mn-cs"/>
              </a:endParaRPr>
            </a:p>
          </p:txBody>
        </p:sp>
        <p:sp>
          <p:nvSpPr>
            <p:cNvPr id="111" name="Rectangle 39"/>
            <p:cNvSpPr>
              <a:spLocks noChangeArrowheads="1"/>
            </p:cNvSpPr>
            <p:nvPr/>
          </p:nvSpPr>
          <p:spPr bwMode="auto">
            <a:xfrm>
              <a:off x="240" y="3264"/>
              <a:ext cx="458" cy="327"/>
            </a:xfrm>
            <a:prstGeom prst="rect">
              <a:avLst/>
            </a:prstGeom>
            <a:noFill/>
            <a:ln w="38100" cap="sq">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2</a:t>
              </a:r>
            </a:p>
          </p:txBody>
        </p:sp>
      </p:grpSp>
      <p:grpSp>
        <p:nvGrpSpPr>
          <p:cNvPr id="113" name="Group 41"/>
          <p:cNvGrpSpPr>
            <a:grpSpLocks/>
          </p:cNvGrpSpPr>
          <p:nvPr/>
        </p:nvGrpSpPr>
        <p:grpSpPr bwMode="auto">
          <a:xfrm>
            <a:off x="1784350" y="4167188"/>
            <a:ext cx="765175" cy="557212"/>
            <a:chOff x="4028" y="2448"/>
            <a:chExt cx="482" cy="351"/>
          </a:xfrm>
        </p:grpSpPr>
        <p:sp>
          <p:nvSpPr>
            <p:cNvPr id="114" name="AutoShape 42"/>
            <p:cNvSpPr>
              <a:spLocks noChangeArrowheads="1"/>
            </p:cNvSpPr>
            <p:nvPr/>
          </p:nvSpPr>
          <p:spPr bwMode="auto">
            <a:xfrm>
              <a:off x="4050" y="2462"/>
              <a:ext cx="410" cy="322"/>
            </a:xfrm>
            <a:prstGeom prst="wedgeEllipseCallout">
              <a:avLst>
                <a:gd name="adj1" fmla="val -69269"/>
                <a:gd name="adj2" fmla="val 33542"/>
              </a:avLst>
            </a:prstGeom>
            <a:noFill/>
            <a:ln w="38100" cap="sq">
              <a:solidFill>
                <a:schemeClr val="tx1"/>
              </a:solidFill>
              <a:miter lim="800000"/>
              <a:headEnd/>
              <a:tailEnd/>
            </a:ln>
            <a:effectLst/>
          </p:spPr>
          <p:txBody>
            <a:bodyPr lIns="274320" rIns="274320"/>
            <a:lstStyle/>
            <a:p>
              <a:pPr algn="ctr" eaLnBrk="0" hangingPunct="0">
                <a:defRPr/>
              </a:pPr>
              <a:endParaRPr lang="en-US" sz="2400">
                <a:effectLst>
                  <a:outerShdw blurRad="38100" dist="38100" dir="2700000" algn="tl">
                    <a:srgbClr val="000000"/>
                  </a:outerShdw>
                </a:effectLst>
                <a:cs typeface="+mn-cs"/>
              </a:endParaRPr>
            </a:p>
          </p:txBody>
        </p:sp>
        <p:sp>
          <p:nvSpPr>
            <p:cNvPr id="115" name="Rectangle 43"/>
            <p:cNvSpPr>
              <a:spLocks noChangeArrowheads="1"/>
            </p:cNvSpPr>
            <p:nvPr/>
          </p:nvSpPr>
          <p:spPr bwMode="auto">
            <a:xfrm>
              <a:off x="4028" y="2448"/>
              <a:ext cx="482" cy="351"/>
            </a:xfrm>
            <a:prstGeom prst="rect">
              <a:avLst/>
            </a:prstGeom>
            <a:noFill/>
            <a:ln w="38100" cap="sq">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1</a:t>
              </a:r>
            </a:p>
          </p:txBody>
        </p:sp>
      </p:grpSp>
      <p:grpSp>
        <p:nvGrpSpPr>
          <p:cNvPr id="116" name="Group 44"/>
          <p:cNvGrpSpPr>
            <a:grpSpLocks/>
          </p:cNvGrpSpPr>
          <p:nvPr/>
        </p:nvGrpSpPr>
        <p:grpSpPr bwMode="auto">
          <a:xfrm>
            <a:off x="2740025" y="4167188"/>
            <a:ext cx="765175" cy="557212"/>
            <a:chOff x="4028" y="2448"/>
            <a:chExt cx="482" cy="351"/>
          </a:xfrm>
        </p:grpSpPr>
        <p:sp>
          <p:nvSpPr>
            <p:cNvPr id="117" name="AutoShape 45"/>
            <p:cNvSpPr>
              <a:spLocks noChangeArrowheads="1"/>
            </p:cNvSpPr>
            <p:nvPr/>
          </p:nvSpPr>
          <p:spPr bwMode="auto">
            <a:xfrm>
              <a:off x="4050" y="2462"/>
              <a:ext cx="410" cy="322"/>
            </a:xfrm>
            <a:prstGeom prst="wedgeEllipseCallout">
              <a:avLst>
                <a:gd name="adj1" fmla="val -69269"/>
                <a:gd name="adj2" fmla="val 33542"/>
              </a:avLst>
            </a:prstGeom>
            <a:noFill/>
            <a:ln w="38100" cap="sq">
              <a:solidFill>
                <a:schemeClr val="tx1"/>
              </a:solidFill>
              <a:miter lim="800000"/>
              <a:headEnd/>
              <a:tailEnd/>
            </a:ln>
            <a:effectLst/>
          </p:spPr>
          <p:txBody>
            <a:bodyPr lIns="274320" rIns="274320"/>
            <a:lstStyle/>
            <a:p>
              <a:pPr algn="ctr" eaLnBrk="0" hangingPunct="0">
                <a:defRPr/>
              </a:pPr>
              <a:endParaRPr lang="en-US" sz="2400">
                <a:effectLst>
                  <a:outerShdw blurRad="38100" dist="38100" dir="2700000" algn="tl">
                    <a:srgbClr val="000000"/>
                  </a:outerShdw>
                </a:effectLst>
                <a:cs typeface="+mn-cs"/>
              </a:endParaRPr>
            </a:p>
          </p:txBody>
        </p:sp>
        <p:sp>
          <p:nvSpPr>
            <p:cNvPr id="118" name="Rectangle 46"/>
            <p:cNvSpPr>
              <a:spLocks noChangeArrowheads="1"/>
            </p:cNvSpPr>
            <p:nvPr/>
          </p:nvSpPr>
          <p:spPr bwMode="auto">
            <a:xfrm>
              <a:off x="4028" y="2448"/>
              <a:ext cx="482" cy="351"/>
            </a:xfrm>
            <a:prstGeom prst="rect">
              <a:avLst/>
            </a:prstGeom>
            <a:noFill/>
            <a:ln w="38100" cap="sq">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2</a:t>
              </a:r>
            </a:p>
          </p:txBody>
        </p:sp>
      </p:grpSp>
      <p:sp>
        <p:nvSpPr>
          <p:cNvPr id="119"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Primitive </a:t>
            </a:r>
            <a:r>
              <a:rPr lang="en-US" sz="3600" b="1" dirty="0">
                <a:solidFill>
                  <a:schemeClr val="tx2"/>
                </a:solidFill>
                <a:effectLst>
                  <a:outerShdw blurRad="38100" dist="38100" dir="2700000" algn="tl">
                    <a:srgbClr val="000000"/>
                  </a:outerShdw>
                </a:effectLst>
                <a:latin typeface="Arial Rounded MT Bold" pitchFamily="34" charset="0"/>
                <a:cs typeface="+mn-cs"/>
              </a:rPr>
              <a:t>Recursive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87"/>
                                        </p:tgtEl>
                                        <p:attrNameLst>
                                          <p:attrName>style.visibility</p:attrName>
                                        </p:attrNameLst>
                                      </p:cBhvr>
                                      <p:to>
                                        <p:strVal val="visible"/>
                                      </p:to>
                                    </p:set>
                                    <p:anim calcmode="lin" valueType="num">
                                      <p:cBhvr additive="base">
                                        <p:cTn id="7" dur="500" fill="hold"/>
                                        <p:tgtEl>
                                          <p:spTgt spid="87"/>
                                        </p:tgtEl>
                                        <p:attrNameLst>
                                          <p:attrName>ppt_x</p:attrName>
                                        </p:attrNameLst>
                                      </p:cBhvr>
                                      <p:tavLst>
                                        <p:tav tm="0">
                                          <p:val>
                                            <p:strVal val="0-#ppt_w/2"/>
                                          </p:val>
                                        </p:tav>
                                        <p:tav tm="100000">
                                          <p:val>
                                            <p:strVal val="#ppt_x"/>
                                          </p:val>
                                        </p:tav>
                                      </p:tavLst>
                                    </p:anim>
                                    <p:anim calcmode="lin" valueType="num">
                                      <p:cBhvr additive="base">
                                        <p:cTn id="8" dur="500" fill="hold"/>
                                        <p:tgtEl>
                                          <p:spTgt spid="8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88"/>
                                        </p:tgtEl>
                                        <p:attrNameLst>
                                          <p:attrName>style.visibility</p:attrName>
                                        </p:attrNameLst>
                                      </p:cBhvr>
                                      <p:to>
                                        <p:strVal val="visible"/>
                                      </p:to>
                                    </p:set>
                                    <p:anim calcmode="lin" valueType="num">
                                      <p:cBhvr additive="base">
                                        <p:cTn id="13" dur="500" fill="hold"/>
                                        <p:tgtEl>
                                          <p:spTgt spid="88"/>
                                        </p:tgtEl>
                                        <p:attrNameLst>
                                          <p:attrName>ppt_x</p:attrName>
                                        </p:attrNameLst>
                                      </p:cBhvr>
                                      <p:tavLst>
                                        <p:tav tm="0">
                                          <p:val>
                                            <p:strVal val="#ppt_x"/>
                                          </p:val>
                                        </p:tav>
                                        <p:tav tm="100000">
                                          <p:val>
                                            <p:strVal val="#ppt_x"/>
                                          </p:val>
                                        </p:tav>
                                      </p:tavLst>
                                    </p:anim>
                                    <p:anim calcmode="lin" valueType="num">
                                      <p:cBhvr additive="base">
                                        <p:cTn id="14" dur="500" fill="hold"/>
                                        <p:tgtEl>
                                          <p:spTgt spid="88"/>
                                        </p:tgtEl>
                                        <p:attrNameLst>
                                          <p:attrName>ppt_y</p:attrName>
                                        </p:attrNameLst>
                                      </p:cBhvr>
                                      <p:tavLst>
                                        <p:tav tm="0">
                                          <p:val>
                                            <p:strVal val="1+#ppt_h/2"/>
                                          </p:val>
                                        </p:tav>
                                        <p:tav tm="100000">
                                          <p:val>
                                            <p:strVal val="#ppt_y"/>
                                          </p:val>
                                        </p:tav>
                                      </p:tavLst>
                                    </p:anim>
                                  </p:childTnLst>
                                </p:cTn>
                              </p:par>
                            </p:childTnLst>
                          </p:cTn>
                        </p:par>
                        <p:par>
                          <p:cTn id="15" fill="hold" nodeType="afterGroup">
                            <p:stCondLst>
                              <p:cond delay="500"/>
                            </p:stCondLst>
                            <p:childTnLst>
                              <p:par>
                                <p:cTn id="16" presetID="2" presetClass="entr" presetSubtype="4" fill="hold" nodeType="afterEffect">
                                  <p:stCondLst>
                                    <p:cond delay="0"/>
                                  </p:stCondLst>
                                  <p:childTnLst>
                                    <p:set>
                                      <p:cBhvr>
                                        <p:cTn id="17" dur="1" fill="hold">
                                          <p:stCondLst>
                                            <p:cond delay="0"/>
                                          </p:stCondLst>
                                        </p:cTn>
                                        <p:tgtEl>
                                          <p:spTgt spid="91"/>
                                        </p:tgtEl>
                                        <p:attrNameLst>
                                          <p:attrName>style.visibility</p:attrName>
                                        </p:attrNameLst>
                                      </p:cBhvr>
                                      <p:to>
                                        <p:strVal val="visible"/>
                                      </p:to>
                                    </p:set>
                                    <p:anim calcmode="lin" valueType="num">
                                      <p:cBhvr additive="base">
                                        <p:cTn id="18" dur="500" fill="hold"/>
                                        <p:tgtEl>
                                          <p:spTgt spid="91"/>
                                        </p:tgtEl>
                                        <p:attrNameLst>
                                          <p:attrName>ppt_x</p:attrName>
                                        </p:attrNameLst>
                                      </p:cBhvr>
                                      <p:tavLst>
                                        <p:tav tm="0">
                                          <p:val>
                                            <p:strVal val="#ppt_x"/>
                                          </p:val>
                                        </p:tav>
                                        <p:tav tm="100000">
                                          <p:val>
                                            <p:strVal val="#ppt_x"/>
                                          </p:val>
                                        </p:tav>
                                      </p:tavLst>
                                    </p:anim>
                                    <p:anim calcmode="lin" valueType="num">
                                      <p:cBhvr additive="base">
                                        <p:cTn id="19" dur="500" fill="hold"/>
                                        <p:tgtEl>
                                          <p:spTgt spid="91"/>
                                        </p:tgtEl>
                                        <p:attrNameLst>
                                          <p:attrName>ppt_y</p:attrName>
                                        </p:attrNameLst>
                                      </p:cBhvr>
                                      <p:tavLst>
                                        <p:tav tm="0">
                                          <p:val>
                                            <p:strVal val="1+#ppt_h/2"/>
                                          </p:val>
                                        </p:tav>
                                        <p:tav tm="100000">
                                          <p:val>
                                            <p:strVal val="#ppt_y"/>
                                          </p:val>
                                        </p:tav>
                                      </p:tavLst>
                                    </p:anim>
                                  </p:childTnLst>
                                </p:cTn>
                              </p:par>
                            </p:childTnLst>
                          </p:cTn>
                        </p:par>
                        <p:par>
                          <p:cTn id="20" fill="hold" nodeType="afterGroup">
                            <p:stCondLst>
                              <p:cond delay="1000"/>
                            </p:stCondLst>
                            <p:childTnLst>
                              <p:par>
                                <p:cTn id="21" presetID="2" presetClass="entr" presetSubtype="4" fill="hold" nodeType="afterEffect">
                                  <p:stCondLst>
                                    <p:cond delay="0"/>
                                  </p:stCondLst>
                                  <p:childTnLst>
                                    <p:set>
                                      <p:cBhvr>
                                        <p:cTn id="22" dur="1" fill="hold">
                                          <p:stCondLst>
                                            <p:cond delay="0"/>
                                          </p:stCondLst>
                                        </p:cTn>
                                        <p:tgtEl>
                                          <p:spTgt spid="94"/>
                                        </p:tgtEl>
                                        <p:attrNameLst>
                                          <p:attrName>style.visibility</p:attrName>
                                        </p:attrNameLst>
                                      </p:cBhvr>
                                      <p:to>
                                        <p:strVal val="visible"/>
                                      </p:to>
                                    </p:set>
                                    <p:anim calcmode="lin" valueType="num">
                                      <p:cBhvr additive="base">
                                        <p:cTn id="23" dur="500" fill="hold"/>
                                        <p:tgtEl>
                                          <p:spTgt spid="94"/>
                                        </p:tgtEl>
                                        <p:attrNameLst>
                                          <p:attrName>ppt_x</p:attrName>
                                        </p:attrNameLst>
                                      </p:cBhvr>
                                      <p:tavLst>
                                        <p:tav tm="0">
                                          <p:val>
                                            <p:strVal val="#ppt_x"/>
                                          </p:val>
                                        </p:tav>
                                        <p:tav tm="100000">
                                          <p:val>
                                            <p:strVal val="#ppt_x"/>
                                          </p:val>
                                        </p:tav>
                                      </p:tavLst>
                                    </p:anim>
                                    <p:anim calcmode="lin" valueType="num">
                                      <p:cBhvr additive="base">
                                        <p:cTn id="24" dur="500" fill="hold"/>
                                        <p:tgtEl>
                                          <p:spTgt spid="94"/>
                                        </p:tgtEl>
                                        <p:attrNameLst>
                                          <p:attrName>ppt_y</p:attrName>
                                        </p:attrNameLst>
                                      </p:cBhvr>
                                      <p:tavLst>
                                        <p:tav tm="0">
                                          <p:val>
                                            <p:strVal val="1+#ppt_h/2"/>
                                          </p:val>
                                        </p:tav>
                                        <p:tav tm="100000">
                                          <p:val>
                                            <p:strVal val="#ppt_y"/>
                                          </p:val>
                                        </p:tav>
                                      </p:tavLst>
                                    </p:anim>
                                  </p:childTnLst>
                                </p:cTn>
                              </p:par>
                            </p:childTnLst>
                          </p:cTn>
                        </p:par>
                        <p:par>
                          <p:cTn id="25" fill="hold" nodeType="afterGroup">
                            <p:stCondLst>
                              <p:cond delay="1500"/>
                            </p:stCondLst>
                            <p:childTnLst>
                              <p:par>
                                <p:cTn id="26" presetID="2" presetClass="entr" presetSubtype="8" fill="hold" nodeType="afterEffect">
                                  <p:stCondLst>
                                    <p:cond delay="0"/>
                                  </p:stCondLst>
                                  <p:childTnLst>
                                    <p:set>
                                      <p:cBhvr>
                                        <p:cTn id="27" dur="1" fill="hold">
                                          <p:stCondLst>
                                            <p:cond delay="0"/>
                                          </p:stCondLst>
                                        </p:cTn>
                                        <p:tgtEl>
                                          <p:spTgt spid="113"/>
                                        </p:tgtEl>
                                        <p:attrNameLst>
                                          <p:attrName>style.visibility</p:attrName>
                                        </p:attrNameLst>
                                      </p:cBhvr>
                                      <p:to>
                                        <p:strVal val="visible"/>
                                      </p:to>
                                    </p:set>
                                    <p:anim calcmode="lin" valueType="num">
                                      <p:cBhvr additive="base">
                                        <p:cTn id="28" dur="500" fill="hold"/>
                                        <p:tgtEl>
                                          <p:spTgt spid="113"/>
                                        </p:tgtEl>
                                        <p:attrNameLst>
                                          <p:attrName>ppt_x</p:attrName>
                                        </p:attrNameLst>
                                      </p:cBhvr>
                                      <p:tavLst>
                                        <p:tav tm="0">
                                          <p:val>
                                            <p:strVal val="0-#ppt_w/2"/>
                                          </p:val>
                                        </p:tav>
                                        <p:tav tm="100000">
                                          <p:val>
                                            <p:strVal val="#ppt_x"/>
                                          </p:val>
                                        </p:tav>
                                      </p:tavLst>
                                    </p:anim>
                                    <p:anim calcmode="lin" valueType="num">
                                      <p:cBhvr additive="base">
                                        <p:cTn id="29" dur="500" fill="hold"/>
                                        <p:tgtEl>
                                          <p:spTgt spid="113"/>
                                        </p:tgtEl>
                                        <p:attrNameLst>
                                          <p:attrName>ppt_y</p:attrName>
                                        </p:attrNameLst>
                                      </p:cBhvr>
                                      <p:tavLst>
                                        <p:tav tm="0">
                                          <p:val>
                                            <p:strVal val="#ppt_y"/>
                                          </p:val>
                                        </p:tav>
                                        <p:tav tm="100000">
                                          <p:val>
                                            <p:strVal val="#ppt_y"/>
                                          </p:val>
                                        </p:tav>
                                      </p:tavLst>
                                    </p:anim>
                                  </p:childTnLst>
                                </p:cTn>
                              </p:par>
                            </p:childTnLst>
                          </p:cTn>
                        </p:par>
                        <p:par>
                          <p:cTn id="30" fill="hold" nodeType="afterGroup">
                            <p:stCondLst>
                              <p:cond delay="2000"/>
                            </p:stCondLst>
                            <p:childTnLst>
                              <p:par>
                                <p:cTn id="31" presetID="2" presetClass="entr" presetSubtype="4" fill="hold" nodeType="afterEffect">
                                  <p:stCondLst>
                                    <p:cond delay="0"/>
                                  </p:stCondLst>
                                  <p:childTnLst>
                                    <p:set>
                                      <p:cBhvr>
                                        <p:cTn id="32" dur="1" fill="hold">
                                          <p:stCondLst>
                                            <p:cond delay="0"/>
                                          </p:stCondLst>
                                        </p:cTn>
                                        <p:tgtEl>
                                          <p:spTgt spid="97"/>
                                        </p:tgtEl>
                                        <p:attrNameLst>
                                          <p:attrName>style.visibility</p:attrName>
                                        </p:attrNameLst>
                                      </p:cBhvr>
                                      <p:to>
                                        <p:strVal val="visible"/>
                                      </p:to>
                                    </p:set>
                                    <p:anim calcmode="lin" valueType="num">
                                      <p:cBhvr additive="base">
                                        <p:cTn id="33" dur="500" fill="hold"/>
                                        <p:tgtEl>
                                          <p:spTgt spid="97"/>
                                        </p:tgtEl>
                                        <p:attrNameLst>
                                          <p:attrName>ppt_x</p:attrName>
                                        </p:attrNameLst>
                                      </p:cBhvr>
                                      <p:tavLst>
                                        <p:tav tm="0">
                                          <p:val>
                                            <p:strVal val="#ppt_x"/>
                                          </p:val>
                                        </p:tav>
                                        <p:tav tm="100000">
                                          <p:val>
                                            <p:strVal val="#ppt_x"/>
                                          </p:val>
                                        </p:tav>
                                      </p:tavLst>
                                    </p:anim>
                                    <p:anim calcmode="lin" valueType="num">
                                      <p:cBhvr additive="base">
                                        <p:cTn id="34" dur="500" fill="hold"/>
                                        <p:tgtEl>
                                          <p:spTgt spid="97"/>
                                        </p:tgtEl>
                                        <p:attrNameLst>
                                          <p:attrName>ppt_y</p:attrName>
                                        </p:attrNameLst>
                                      </p:cBhvr>
                                      <p:tavLst>
                                        <p:tav tm="0">
                                          <p:val>
                                            <p:strVal val="1+#ppt_h/2"/>
                                          </p:val>
                                        </p:tav>
                                        <p:tav tm="100000">
                                          <p:val>
                                            <p:strVal val="#ppt_y"/>
                                          </p:val>
                                        </p:tav>
                                      </p:tavLst>
                                    </p:anim>
                                  </p:childTnLst>
                                </p:cTn>
                              </p:par>
                            </p:childTnLst>
                          </p:cTn>
                        </p:par>
                        <p:par>
                          <p:cTn id="35" fill="hold" nodeType="afterGroup">
                            <p:stCondLst>
                              <p:cond delay="2500"/>
                            </p:stCondLst>
                            <p:childTnLst>
                              <p:par>
                                <p:cTn id="36" presetID="2" presetClass="entr" presetSubtype="4" fill="hold" nodeType="afterEffect">
                                  <p:stCondLst>
                                    <p:cond delay="0"/>
                                  </p:stCondLst>
                                  <p:childTnLst>
                                    <p:set>
                                      <p:cBhvr>
                                        <p:cTn id="37" dur="1" fill="hold">
                                          <p:stCondLst>
                                            <p:cond delay="0"/>
                                          </p:stCondLst>
                                        </p:cTn>
                                        <p:tgtEl>
                                          <p:spTgt spid="100"/>
                                        </p:tgtEl>
                                        <p:attrNameLst>
                                          <p:attrName>style.visibility</p:attrName>
                                        </p:attrNameLst>
                                      </p:cBhvr>
                                      <p:to>
                                        <p:strVal val="visible"/>
                                      </p:to>
                                    </p:set>
                                    <p:anim calcmode="lin" valueType="num">
                                      <p:cBhvr additive="base">
                                        <p:cTn id="38" dur="500" fill="hold"/>
                                        <p:tgtEl>
                                          <p:spTgt spid="100"/>
                                        </p:tgtEl>
                                        <p:attrNameLst>
                                          <p:attrName>ppt_x</p:attrName>
                                        </p:attrNameLst>
                                      </p:cBhvr>
                                      <p:tavLst>
                                        <p:tav tm="0">
                                          <p:val>
                                            <p:strVal val="#ppt_x"/>
                                          </p:val>
                                        </p:tav>
                                        <p:tav tm="100000">
                                          <p:val>
                                            <p:strVal val="#ppt_x"/>
                                          </p:val>
                                        </p:tav>
                                      </p:tavLst>
                                    </p:anim>
                                    <p:anim calcmode="lin" valueType="num">
                                      <p:cBhvr additive="base">
                                        <p:cTn id="39" dur="500" fill="hold"/>
                                        <p:tgtEl>
                                          <p:spTgt spid="100"/>
                                        </p:tgtEl>
                                        <p:attrNameLst>
                                          <p:attrName>ppt_y</p:attrName>
                                        </p:attrNameLst>
                                      </p:cBhvr>
                                      <p:tavLst>
                                        <p:tav tm="0">
                                          <p:val>
                                            <p:strVal val="1+#ppt_h/2"/>
                                          </p:val>
                                        </p:tav>
                                        <p:tav tm="100000">
                                          <p:val>
                                            <p:strVal val="#ppt_y"/>
                                          </p:val>
                                        </p:tav>
                                      </p:tavLst>
                                    </p:anim>
                                  </p:childTnLst>
                                </p:cTn>
                              </p:par>
                            </p:childTnLst>
                          </p:cTn>
                        </p:par>
                        <p:par>
                          <p:cTn id="40" fill="hold" nodeType="afterGroup">
                            <p:stCondLst>
                              <p:cond delay="3000"/>
                            </p:stCondLst>
                            <p:childTnLst>
                              <p:par>
                                <p:cTn id="41" presetID="2" presetClass="entr" presetSubtype="4" fill="hold" nodeType="afterEffect">
                                  <p:stCondLst>
                                    <p:cond delay="0"/>
                                  </p:stCondLst>
                                  <p:childTnLst>
                                    <p:set>
                                      <p:cBhvr>
                                        <p:cTn id="42" dur="1" fill="hold">
                                          <p:stCondLst>
                                            <p:cond delay="0"/>
                                          </p:stCondLst>
                                        </p:cTn>
                                        <p:tgtEl>
                                          <p:spTgt spid="103"/>
                                        </p:tgtEl>
                                        <p:attrNameLst>
                                          <p:attrName>style.visibility</p:attrName>
                                        </p:attrNameLst>
                                      </p:cBhvr>
                                      <p:to>
                                        <p:strVal val="visible"/>
                                      </p:to>
                                    </p:set>
                                    <p:anim calcmode="lin" valueType="num">
                                      <p:cBhvr additive="base">
                                        <p:cTn id="43" dur="500" fill="hold"/>
                                        <p:tgtEl>
                                          <p:spTgt spid="103"/>
                                        </p:tgtEl>
                                        <p:attrNameLst>
                                          <p:attrName>ppt_x</p:attrName>
                                        </p:attrNameLst>
                                      </p:cBhvr>
                                      <p:tavLst>
                                        <p:tav tm="0">
                                          <p:val>
                                            <p:strVal val="#ppt_x"/>
                                          </p:val>
                                        </p:tav>
                                        <p:tav tm="100000">
                                          <p:val>
                                            <p:strVal val="#ppt_x"/>
                                          </p:val>
                                        </p:tav>
                                      </p:tavLst>
                                    </p:anim>
                                    <p:anim calcmode="lin" valueType="num">
                                      <p:cBhvr additive="base">
                                        <p:cTn id="44" dur="500" fill="hold"/>
                                        <p:tgtEl>
                                          <p:spTgt spid="103"/>
                                        </p:tgtEl>
                                        <p:attrNameLst>
                                          <p:attrName>ppt_y</p:attrName>
                                        </p:attrNameLst>
                                      </p:cBhvr>
                                      <p:tavLst>
                                        <p:tav tm="0">
                                          <p:val>
                                            <p:strVal val="1+#ppt_h/2"/>
                                          </p:val>
                                        </p:tav>
                                        <p:tav tm="100000">
                                          <p:val>
                                            <p:strVal val="#ppt_y"/>
                                          </p:val>
                                        </p:tav>
                                      </p:tavLst>
                                    </p:anim>
                                  </p:childTnLst>
                                </p:cTn>
                              </p:par>
                            </p:childTnLst>
                          </p:cTn>
                        </p:par>
                        <p:par>
                          <p:cTn id="45" fill="hold" nodeType="afterGroup">
                            <p:stCondLst>
                              <p:cond delay="3500"/>
                            </p:stCondLst>
                            <p:childTnLst>
                              <p:par>
                                <p:cTn id="46" presetID="2" presetClass="entr" presetSubtype="8" fill="hold" nodeType="afterEffect">
                                  <p:stCondLst>
                                    <p:cond delay="0"/>
                                  </p:stCondLst>
                                  <p:childTnLst>
                                    <p:set>
                                      <p:cBhvr>
                                        <p:cTn id="47" dur="1" fill="hold">
                                          <p:stCondLst>
                                            <p:cond delay="0"/>
                                          </p:stCondLst>
                                        </p:cTn>
                                        <p:tgtEl>
                                          <p:spTgt spid="116"/>
                                        </p:tgtEl>
                                        <p:attrNameLst>
                                          <p:attrName>style.visibility</p:attrName>
                                        </p:attrNameLst>
                                      </p:cBhvr>
                                      <p:to>
                                        <p:strVal val="visible"/>
                                      </p:to>
                                    </p:set>
                                    <p:anim calcmode="lin" valueType="num">
                                      <p:cBhvr additive="base">
                                        <p:cTn id="48" dur="500" fill="hold"/>
                                        <p:tgtEl>
                                          <p:spTgt spid="116"/>
                                        </p:tgtEl>
                                        <p:attrNameLst>
                                          <p:attrName>ppt_x</p:attrName>
                                        </p:attrNameLst>
                                      </p:cBhvr>
                                      <p:tavLst>
                                        <p:tav tm="0">
                                          <p:val>
                                            <p:strVal val="0-#ppt_w/2"/>
                                          </p:val>
                                        </p:tav>
                                        <p:tav tm="100000">
                                          <p:val>
                                            <p:strVal val="#ppt_x"/>
                                          </p:val>
                                        </p:tav>
                                      </p:tavLst>
                                    </p:anim>
                                    <p:anim calcmode="lin" valueType="num">
                                      <p:cBhvr additive="base">
                                        <p:cTn id="49" dur="500" fill="hold"/>
                                        <p:tgtEl>
                                          <p:spTgt spid="116"/>
                                        </p:tgtEl>
                                        <p:attrNameLst>
                                          <p:attrName>ppt_y</p:attrName>
                                        </p:attrNameLst>
                                      </p:cBhvr>
                                      <p:tavLst>
                                        <p:tav tm="0">
                                          <p:val>
                                            <p:strVal val="#ppt_y"/>
                                          </p:val>
                                        </p:tav>
                                        <p:tav tm="100000">
                                          <p:val>
                                            <p:strVal val="#ppt_y"/>
                                          </p:val>
                                        </p:tav>
                                      </p:tavLst>
                                    </p:anim>
                                  </p:childTnLst>
                                </p:cTn>
                              </p:par>
                            </p:childTnLst>
                          </p:cTn>
                        </p:par>
                        <p:par>
                          <p:cTn id="50" fill="hold" nodeType="afterGroup">
                            <p:stCondLst>
                              <p:cond delay="4000"/>
                            </p:stCondLst>
                            <p:childTnLst>
                              <p:par>
                                <p:cTn id="51" presetID="2" presetClass="entr" presetSubtype="4" fill="hold" nodeType="afterEffect">
                                  <p:stCondLst>
                                    <p:cond delay="0"/>
                                  </p:stCondLst>
                                  <p:childTnLst>
                                    <p:set>
                                      <p:cBhvr>
                                        <p:cTn id="52" dur="1" fill="hold">
                                          <p:stCondLst>
                                            <p:cond delay="0"/>
                                          </p:stCondLst>
                                        </p:cTn>
                                        <p:tgtEl>
                                          <p:spTgt spid="106"/>
                                        </p:tgtEl>
                                        <p:attrNameLst>
                                          <p:attrName>style.visibility</p:attrName>
                                        </p:attrNameLst>
                                      </p:cBhvr>
                                      <p:to>
                                        <p:strVal val="visible"/>
                                      </p:to>
                                    </p:set>
                                    <p:anim calcmode="lin" valueType="num">
                                      <p:cBhvr additive="base">
                                        <p:cTn id="53" dur="500" fill="hold"/>
                                        <p:tgtEl>
                                          <p:spTgt spid="106"/>
                                        </p:tgtEl>
                                        <p:attrNameLst>
                                          <p:attrName>ppt_x</p:attrName>
                                        </p:attrNameLst>
                                      </p:cBhvr>
                                      <p:tavLst>
                                        <p:tav tm="0">
                                          <p:val>
                                            <p:strVal val="#ppt_x"/>
                                          </p:val>
                                        </p:tav>
                                        <p:tav tm="100000">
                                          <p:val>
                                            <p:strVal val="#ppt_x"/>
                                          </p:val>
                                        </p:tav>
                                      </p:tavLst>
                                    </p:anim>
                                    <p:anim calcmode="lin" valueType="num">
                                      <p:cBhvr additive="base">
                                        <p:cTn id="54" dur="500" fill="hold"/>
                                        <p:tgtEl>
                                          <p:spTgt spid="106"/>
                                        </p:tgtEl>
                                        <p:attrNameLst>
                                          <p:attrName>ppt_y</p:attrName>
                                        </p:attrNameLst>
                                      </p:cBhvr>
                                      <p:tavLst>
                                        <p:tav tm="0">
                                          <p:val>
                                            <p:strVal val="1+#ppt_h/2"/>
                                          </p:val>
                                        </p:tav>
                                        <p:tav tm="100000">
                                          <p:val>
                                            <p:strVal val="#ppt_y"/>
                                          </p:val>
                                        </p:tav>
                                      </p:tavLst>
                                    </p:anim>
                                  </p:childTnLst>
                                </p:cTn>
                              </p:par>
                            </p:childTnLst>
                          </p:cTn>
                        </p:par>
                        <p:par>
                          <p:cTn id="55" fill="hold" nodeType="afterGroup">
                            <p:stCondLst>
                              <p:cond delay="4500"/>
                            </p:stCondLst>
                            <p:childTnLst>
                              <p:par>
                                <p:cTn id="56" presetID="2" presetClass="entr" presetSubtype="4" fill="hold" nodeType="afterEffect">
                                  <p:stCondLst>
                                    <p:cond delay="0"/>
                                  </p:stCondLst>
                                  <p:childTnLst>
                                    <p:set>
                                      <p:cBhvr>
                                        <p:cTn id="57" dur="1" fill="hold">
                                          <p:stCondLst>
                                            <p:cond delay="0"/>
                                          </p:stCondLst>
                                        </p:cTn>
                                        <p:tgtEl>
                                          <p:spTgt spid="109"/>
                                        </p:tgtEl>
                                        <p:attrNameLst>
                                          <p:attrName>style.visibility</p:attrName>
                                        </p:attrNameLst>
                                      </p:cBhvr>
                                      <p:to>
                                        <p:strVal val="visible"/>
                                      </p:to>
                                    </p:set>
                                    <p:anim calcmode="lin" valueType="num">
                                      <p:cBhvr additive="base">
                                        <p:cTn id="58" dur="500" fill="hold"/>
                                        <p:tgtEl>
                                          <p:spTgt spid="109"/>
                                        </p:tgtEl>
                                        <p:attrNameLst>
                                          <p:attrName>ppt_x</p:attrName>
                                        </p:attrNameLst>
                                      </p:cBhvr>
                                      <p:tavLst>
                                        <p:tav tm="0">
                                          <p:val>
                                            <p:strVal val="#ppt_x"/>
                                          </p:val>
                                        </p:tav>
                                        <p:tav tm="100000">
                                          <p:val>
                                            <p:strVal val="#ppt_x"/>
                                          </p:val>
                                        </p:tav>
                                      </p:tavLst>
                                    </p:anim>
                                    <p:anim calcmode="lin" valueType="num">
                                      <p:cBhvr additive="base">
                                        <p:cTn id="59" dur="500" fill="hold"/>
                                        <p:tgtEl>
                                          <p:spTgt spid="10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13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63550" y="1328738"/>
            <a:ext cx="1136650" cy="1033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sp>
        <p:nvSpPr>
          <p:cNvPr id="14" name="Rounded Rectangular Callout 13"/>
          <p:cNvSpPr/>
          <p:nvPr/>
        </p:nvSpPr>
        <p:spPr bwMode="auto">
          <a:xfrm>
            <a:off x="2160588" y="1306513"/>
            <a:ext cx="5195887" cy="579437"/>
          </a:xfrm>
          <a:prstGeom prst="wedgeRoundRectCallout">
            <a:avLst>
              <a:gd name="adj1" fmla="val -62898"/>
              <a:gd name="adj2" fmla="val 31602"/>
              <a:gd name="adj3" fmla="val 16667"/>
            </a:avLst>
          </a:prstGeom>
          <a:noFill/>
          <a:ln w="25400" cap="sq" cmpd="sng" algn="ctr">
            <a:solidFill>
              <a:schemeClr val="accent2"/>
            </a:solidFill>
            <a:prstDash val="solid"/>
            <a:round/>
            <a:headEnd type="none" w="med" len="med"/>
            <a:tailEnd type="none" w="med" len="med"/>
          </a:ln>
          <a:effectLst/>
        </p:spPr>
        <p:txBody>
          <a:bodyPr lIns="274320" rIns="274320">
            <a:spAutoFit/>
          </a:bodyPr>
          <a:lstStyle/>
          <a:p>
            <a:pPr algn="ctr" eaLnBrk="0" hangingPunct="0">
              <a:defRPr/>
            </a:pPr>
            <a:r>
              <a:rPr lang="en-CA" dirty="0">
                <a:effectLst>
                  <a:outerShdw blurRad="38100" dist="38100" dir="2700000" algn="tl">
                    <a:srgbClr val="000000"/>
                  </a:outerShdw>
                </a:effectLst>
                <a:cs typeface="+mn-cs"/>
              </a:rPr>
              <a:t>How do I check if 11 is prime?</a:t>
            </a:r>
          </a:p>
        </p:txBody>
      </p:sp>
      <p:pic>
        <p:nvPicPr>
          <p:cNvPr id="48132" name="Picture 25" descr="j019845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19800" y="5640388"/>
            <a:ext cx="631825" cy="700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133" name="Picture 26" descr="j039672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67200" y="5640388"/>
            <a:ext cx="723900"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134" name="Picture 27" descr="j023304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505200" y="5640388"/>
            <a:ext cx="609600" cy="606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135" name="Picture 28" descr="j033422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79488" y="5592763"/>
            <a:ext cx="479425" cy="747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136" name="Picture 29" descr="j023290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270500" y="5638800"/>
            <a:ext cx="368300"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137" name="Picture 30" descr="j0232139"/>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865938" y="5768975"/>
            <a:ext cx="754062"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138" name="Picture 31" descr="j0397518"/>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584450" y="5638800"/>
            <a:ext cx="606425" cy="608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139" name="Picture 32" descr="j0334220"/>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757363" y="5638800"/>
            <a:ext cx="528637"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7" name="AutoShape 15"/>
          <p:cNvSpPr>
            <a:spLocks noChangeArrowheads="1"/>
          </p:cNvSpPr>
          <p:nvPr/>
        </p:nvSpPr>
        <p:spPr bwMode="auto">
          <a:xfrm>
            <a:off x="2133600" y="2057400"/>
            <a:ext cx="4572000" cy="1066800"/>
          </a:xfrm>
          <a:prstGeom prst="wedgeRoundRectCallout">
            <a:avLst>
              <a:gd name="adj1" fmla="val 53821"/>
              <a:gd name="adj2" fmla="val 89508"/>
              <a:gd name="adj3" fmla="val 16667"/>
            </a:avLst>
          </a:prstGeom>
          <a:noFill/>
          <a:ln w="38100" cap="sq">
            <a:solidFill>
              <a:schemeClr val="tx1"/>
            </a:solidFill>
            <a:miter lim="800000"/>
            <a:headEnd/>
            <a:tailEnd/>
          </a:ln>
          <a:effectLst/>
        </p:spPr>
        <p:txBody>
          <a:bodyPr lIns="274320" rIns="274320"/>
          <a:lstStyle/>
          <a:p>
            <a:pPr algn="ctr" eaLnBrk="0" hangingPunct="0">
              <a:defRPr/>
            </a:pPr>
            <a:r>
              <a:rPr lang="en-US" dirty="0">
                <a:effectLst>
                  <a:outerShdw blurRad="38100" dist="38100" dir="2700000" algn="tl">
                    <a:srgbClr val="000000"/>
                  </a:outerShdw>
                </a:effectLst>
                <a:cs typeface="+mn-cs"/>
              </a:rPr>
              <a:t>Make sure </a:t>
            </a:r>
            <a:r>
              <a:rPr lang="en-US" i="1" dirty="0">
                <a:solidFill>
                  <a:schemeClr val="accent2"/>
                </a:solidFill>
                <a:cs typeface="+mn-cs"/>
              </a:rPr>
              <a:t>r</a:t>
            </a:r>
            <a:r>
              <a:rPr lang="en-US" dirty="0">
                <a:solidFill>
                  <a:schemeClr val="accent2"/>
                </a:solidFill>
                <a:effectLst>
                  <a:outerShdw blurRad="38100" dist="38100" dir="2700000" algn="tl">
                    <a:srgbClr val="000000"/>
                  </a:outerShdw>
                </a:effectLst>
                <a:cs typeface="+mn-cs"/>
              </a:rPr>
              <a:t> = </a:t>
            </a:r>
            <a:r>
              <a:rPr lang="en-US" dirty="0">
                <a:effectLst>
                  <a:outerShdw blurRad="38100" dist="38100" dir="2700000" algn="tl">
                    <a:srgbClr val="000000"/>
                  </a:outerShdw>
                </a:effectLst>
                <a:cs typeface="+mn-cs"/>
              </a:rPr>
              <a:t>2,3,4,…,10 </a:t>
            </a:r>
            <a:r>
              <a:rPr lang="en-US">
                <a:effectLst>
                  <a:outerShdw blurRad="38100" dist="38100" dir="2700000" algn="tl">
                    <a:srgbClr val="000000"/>
                  </a:outerShdw>
                </a:effectLst>
                <a:cs typeface="+mn-cs"/>
              </a:rPr>
              <a:t/>
            </a:r>
            <a:br>
              <a:rPr lang="en-US">
                <a:effectLst>
                  <a:outerShdw blurRad="38100" dist="38100" dir="2700000" algn="tl">
                    <a:srgbClr val="000000"/>
                  </a:outerShdw>
                </a:effectLst>
                <a:cs typeface="+mn-cs"/>
              </a:rPr>
            </a:br>
            <a:r>
              <a:rPr lang="en-US">
                <a:effectLst>
                  <a:outerShdw blurRad="38100" dist="38100" dir="2700000" algn="tl">
                    <a:srgbClr val="000000"/>
                  </a:outerShdw>
                </a:effectLst>
                <a:cs typeface="+mn-cs"/>
              </a:rPr>
              <a:t>don’t divide into it,</a:t>
            </a:r>
            <a:endParaRPr lang="en-US" dirty="0">
              <a:effectLst>
                <a:outerShdw blurRad="38100" dist="38100" dir="2700000" algn="tl">
                  <a:srgbClr val="000000"/>
                </a:outerShdw>
              </a:effectLst>
              <a:cs typeface="+mn-cs"/>
            </a:endParaRPr>
          </a:p>
        </p:txBody>
      </p:sp>
      <p:sp>
        <p:nvSpPr>
          <p:cNvPr id="119"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Primitive </a:t>
            </a:r>
            <a:r>
              <a:rPr lang="en-US" sz="3600" b="1" dirty="0">
                <a:solidFill>
                  <a:schemeClr val="tx2"/>
                </a:solidFill>
                <a:effectLst>
                  <a:outerShdw blurRad="38100" dist="38100" dir="2700000" algn="tl">
                    <a:srgbClr val="000000"/>
                  </a:outerShdw>
                </a:effectLst>
                <a:latin typeface="Arial Rounded MT Bold" pitchFamily="34" charset="0"/>
                <a:cs typeface="+mn-cs"/>
              </a:rPr>
              <a:t>Recursive</a:t>
            </a:r>
          </a:p>
        </p:txBody>
      </p:sp>
      <p:pic>
        <p:nvPicPr>
          <p:cNvPr id="47" name="Picture 2"/>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6788150" y="3124200"/>
            <a:ext cx="1136650" cy="1033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pic>
        <p:nvPicPr>
          <p:cNvPr id="48143" name="Picture 4" descr="http://www.homemade-preschool.com/image-files/cpa-stick-people-boy.png"/>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34300" y="5638800"/>
            <a:ext cx="512763" cy="776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1"/>
          <p:cNvGrpSpPr>
            <a:grpSpLocks/>
          </p:cNvGrpSpPr>
          <p:nvPr/>
        </p:nvGrpSpPr>
        <p:grpSpPr bwMode="auto">
          <a:xfrm>
            <a:off x="381000" y="5168900"/>
            <a:ext cx="7643813" cy="546100"/>
            <a:chOff x="381000" y="5168348"/>
            <a:chExt cx="7643744" cy="546652"/>
          </a:xfrm>
        </p:grpSpPr>
        <p:grpSp>
          <p:nvGrpSpPr>
            <p:cNvPr id="48147" name="Group 16"/>
            <p:cNvGrpSpPr>
              <a:grpSpLocks/>
            </p:cNvGrpSpPr>
            <p:nvPr/>
          </p:nvGrpSpPr>
          <p:grpSpPr bwMode="auto">
            <a:xfrm>
              <a:off x="381000" y="5181600"/>
              <a:ext cx="733425" cy="533400"/>
              <a:chOff x="240" y="3264"/>
              <a:chExt cx="462" cy="336"/>
            </a:xfrm>
          </p:grpSpPr>
          <p:sp>
            <p:nvSpPr>
              <p:cNvPr id="49" name="AutoShape 17"/>
              <p:cNvSpPr>
                <a:spLocks noChangeArrowheads="1"/>
              </p:cNvSpPr>
              <p:nvPr/>
            </p:nvSpPr>
            <p:spPr bwMode="auto">
              <a:xfrm>
                <a:off x="262" y="3278"/>
                <a:ext cx="410" cy="322"/>
              </a:xfrm>
              <a:prstGeom prst="wedgeEllipseCallout">
                <a:avLst>
                  <a:gd name="adj1" fmla="val 48782"/>
                  <a:gd name="adj2" fmla="val 47824"/>
                </a:avLst>
              </a:prstGeom>
              <a:noFill/>
              <a:ln w="38100" cap="sq">
                <a:solidFill>
                  <a:schemeClr val="hlink"/>
                </a:solidFill>
                <a:miter lim="800000"/>
                <a:headEnd/>
                <a:tailEnd/>
              </a:ln>
              <a:effectLst/>
            </p:spPr>
            <p:txBody>
              <a:bodyPr lIns="274320" rIns="274320"/>
              <a:lstStyle/>
              <a:p>
                <a:pPr algn="ctr" eaLnBrk="0" hangingPunct="0">
                  <a:defRPr/>
                </a:pPr>
                <a:endParaRPr lang="en-US" sz="2400">
                  <a:effectLst>
                    <a:outerShdw blurRad="38100" dist="38100" dir="2700000" algn="tl">
                      <a:srgbClr val="000000"/>
                    </a:outerShdw>
                  </a:effectLst>
                  <a:cs typeface="+mn-cs"/>
                </a:endParaRPr>
              </a:p>
            </p:txBody>
          </p:sp>
          <p:sp>
            <p:nvSpPr>
              <p:cNvPr id="50" name="Rectangle 18"/>
              <p:cNvSpPr>
                <a:spLocks noChangeArrowheads="1"/>
              </p:cNvSpPr>
              <p:nvPr/>
            </p:nvSpPr>
            <p:spPr bwMode="auto">
              <a:xfrm>
                <a:off x="240" y="3264"/>
                <a:ext cx="462" cy="330"/>
              </a:xfrm>
              <a:prstGeom prst="rect">
                <a:avLst/>
              </a:prstGeom>
              <a:noFill/>
              <a:ln w="38100" cap="sq">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2</a:t>
                </a:r>
              </a:p>
            </p:txBody>
          </p:sp>
        </p:grpSp>
        <p:grpSp>
          <p:nvGrpSpPr>
            <p:cNvPr id="48148" name="Group 19"/>
            <p:cNvGrpSpPr>
              <a:grpSpLocks/>
            </p:cNvGrpSpPr>
            <p:nvPr/>
          </p:nvGrpSpPr>
          <p:grpSpPr bwMode="auto">
            <a:xfrm>
              <a:off x="1219200" y="5181600"/>
              <a:ext cx="733425" cy="533400"/>
              <a:chOff x="240" y="3264"/>
              <a:chExt cx="462" cy="336"/>
            </a:xfrm>
          </p:grpSpPr>
          <p:sp>
            <p:nvSpPr>
              <p:cNvPr id="52" name="AutoShape 20"/>
              <p:cNvSpPr>
                <a:spLocks noChangeArrowheads="1"/>
              </p:cNvSpPr>
              <p:nvPr/>
            </p:nvSpPr>
            <p:spPr bwMode="auto">
              <a:xfrm>
                <a:off x="262" y="3278"/>
                <a:ext cx="410" cy="322"/>
              </a:xfrm>
              <a:prstGeom prst="wedgeEllipseCallout">
                <a:avLst>
                  <a:gd name="adj1" fmla="val 48782"/>
                  <a:gd name="adj2" fmla="val 47824"/>
                </a:avLst>
              </a:prstGeom>
              <a:noFill/>
              <a:ln w="38100" cap="sq">
                <a:solidFill>
                  <a:schemeClr val="hlink"/>
                </a:solidFill>
                <a:miter lim="800000"/>
                <a:headEnd/>
                <a:tailEnd/>
              </a:ln>
              <a:effectLst/>
            </p:spPr>
            <p:txBody>
              <a:bodyPr lIns="274320" rIns="274320"/>
              <a:lstStyle/>
              <a:p>
                <a:pPr algn="ctr" eaLnBrk="0" hangingPunct="0">
                  <a:defRPr/>
                </a:pPr>
                <a:endParaRPr lang="en-US" sz="2400">
                  <a:effectLst>
                    <a:outerShdw blurRad="38100" dist="38100" dir="2700000" algn="tl">
                      <a:srgbClr val="000000"/>
                    </a:outerShdw>
                  </a:effectLst>
                  <a:cs typeface="+mn-cs"/>
                </a:endParaRPr>
              </a:p>
            </p:txBody>
          </p:sp>
          <p:sp>
            <p:nvSpPr>
              <p:cNvPr id="53" name="Rectangle 21"/>
              <p:cNvSpPr>
                <a:spLocks noChangeArrowheads="1"/>
              </p:cNvSpPr>
              <p:nvPr/>
            </p:nvSpPr>
            <p:spPr bwMode="auto">
              <a:xfrm>
                <a:off x="240" y="3264"/>
                <a:ext cx="462" cy="330"/>
              </a:xfrm>
              <a:prstGeom prst="rect">
                <a:avLst/>
              </a:prstGeom>
              <a:noFill/>
              <a:ln w="38100" cap="sq">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3</a:t>
                </a:r>
              </a:p>
            </p:txBody>
          </p:sp>
        </p:grpSp>
        <p:grpSp>
          <p:nvGrpSpPr>
            <p:cNvPr id="48149" name="Group 22"/>
            <p:cNvGrpSpPr>
              <a:grpSpLocks/>
            </p:cNvGrpSpPr>
            <p:nvPr/>
          </p:nvGrpSpPr>
          <p:grpSpPr bwMode="auto">
            <a:xfrm>
              <a:off x="2057400" y="5181600"/>
              <a:ext cx="733425" cy="533400"/>
              <a:chOff x="240" y="3264"/>
              <a:chExt cx="462" cy="336"/>
            </a:xfrm>
          </p:grpSpPr>
          <p:sp>
            <p:nvSpPr>
              <p:cNvPr id="55" name="AutoShape 23"/>
              <p:cNvSpPr>
                <a:spLocks noChangeArrowheads="1"/>
              </p:cNvSpPr>
              <p:nvPr/>
            </p:nvSpPr>
            <p:spPr bwMode="auto">
              <a:xfrm>
                <a:off x="262" y="3278"/>
                <a:ext cx="410" cy="322"/>
              </a:xfrm>
              <a:prstGeom prst="wedgeEllipseCallout">
                <a:avLst>
                  <a:gd name="adj1" fmla="val 48782"/>
                  <a:gd name="adj2" fmla="val 47824"/>
                </a:avLst>
              </a:prstGeom>
              <a:noFill/>
              <a:ln w="38100" cap="sq">
                <a:solidFill>
                  <a:schemeClr val="hlink"/>
                </a:solidFill>
                <a:miter lim="800000"/>
                <a:headEnd/>
                <a:tailEnd/>
              </a:ln>
              <a:effectLst/>
            </p:spPr>
            <p:txBody>
              <a:bodyPr lIns="274320" rIns="274320"/>
              <a:lstStyle/>
              <a:p>
                <a:pPr algn="ctr" eaLnBrk="0" hangingPunct="0">
                  <a:defRPr/>
                </a:pPr>
                <a:endParaRPr lang="en-US" sz="2400">
                  <a:effectLst>
                    <a:outerShdw blurRad="38100" dist="38100" dir="2700000" algn="tl">
                      <a:srgbClr val="000000"/>
                    </a:outerShdw>
                  </a:effectLst>
                  <a:cs typeface="+mn-cs"/>
                </a:endParaRPr>
              </a:p>
            </p:txBody>
          </p:sp>
          <p:sp>
            <p:nvSpPr>
              <p:cNvPr id="56" name="Rectangle 24"/>
              <p:cNvSpPr>
                <a:spLocks noChangeArrowheads="1"/>
              </p:cNvSpPr>
              <p:nvPr/>
            </p:nvSpPr>
            <p:spPr bwMode="auto">
              <a:xfrm>
                <a:off x="240" y="3264"/>
                <a:ext cx="462" cy="330"/>
              </a:xfrm>
              <a:prstGeom prst="rect">
                <a:avLst/>
              </a:prstGeom>
              <a:noFill/>
              <a:ln w="38100" cap="sq">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4</a:t>
                </a:r>
              </a:p>
            </p:txBody>
          </p:sp>
        </p:grpSp>
        <p:grpSp>
          <p:nvGrpSpPr>
            <p:cNvPr id="48150" name="Group 25"/>
            <p:cNvGrpSpPr>
              <a:grpSpLocks/>
            </p:cNvGrpSpPr>
            <p:nvPr/>
          </p:nvGrpSpPr>
          <p:grpSpPr bwMode="auto">
            <a:xfrm>
              <a:off x="2930525" y="5181600"/>
              <a:ext cx="733425" cy="533400"/>
              <a:chOff x="240" y="3264"/>
              <a:chExt cx="462" cy="336"/>
            </a:xfrm>
          </p:grpSpPr>
          <p:sp>
            <p:nvSpPr>
              <p:cNvPr id="58" name="AutoShape 26"/>
              <p:cNvSpPr>
                <a:spLocks noChangeArrowheads="1"/>
              </p:cNvSpPr>
              <p:nvPr/>
            </p:nvSpPr>
            <p:spPr bwMode="auto">
              <a:xfrm>
                <a:off x="262" y="3278"/>
                <a:ext cx="410" cy="322"/>
              </a:xfrm>
              <a:prstGeom prst="wedgeEllipseCallout">
                <a:avLst>
                  <a:gd name="adj1" fmla="val 48782"/>
                  <a:gd name="adj2" fmla="val 47824"/>
                </a:avLst>
              </a:prstGeom>
              <a:noFill/>
              <a:ln w="38100" cap="sq">
                <a:solidFill>
                  <a:schemeClr val="hlink"/>
                </a:solidFill>
                <a:miter lim="800000"/>
                <a:headEnd/>
                <a:tailEnd/>
              </a:ln>
              <a:effectLst/>
            </p:spPr>
            <p:txBody>
              <a:bodyPr lIns="274320" rIns="274320"/>
              <a:lstStyle/>
              <a:p>
                <a:pPr algn="ctr" eaLnBrk="0" hangingPunct="0">
                  <a:defRPr/>
                </a:pPr>
                <a:endParaRPr lang="en-US" sz="2400">
                  <a:effectLst>
                    <a:outerShdw blurRad="38100" dist="38100" dir="2700000" algn="tl">
                      <a:srgbClr val="000000"/>
                    </a:outerShdw>
                  </a:effectLst>
                  <a:cs typeface="+mn-cs"/>
                </a:endParaRPr>
              </a:p>
            </p:txBody>
          </p:sp>
          <p:sp>
            <p:nvSpPr>
              <p:cNvPr id="59" name="Rectangle 27"/>
              <p:cNvSpPr>
                <a:spLocks noChangeArrowheads="1"/>
              </p:cNvSpPr>
              <p:nvPr/>
            </p:nvSpPr>
            <p:spPr bwMode="auto">
              <a:xfrm>
                <a:off x="240" y="3264"/>
                <a:ext cx="462" cy="330"/>
              </a:xfrm>
              <a:prstGeom prst="rect">
                <a:avLst/>
              </a:prstGeom>
              <a:noFill/>
              <a:ln w="38100" cap="sq">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5</a:t>
                </a:r>
              </a:p>
            </p:txBody>
          </p:sp>
        </p:grpSp>
        <p:grpSp>
          <p:nvGrpSpPr>
            <p:cNvPr id="48151" name="Group 28"/>
            <p:cNvGrpSpPr>
              <a:grpSpLocks/>
            </p:cNvGrpSpPr>
            <p:nvPr/>
          </p:nvGrpSpPr>
          <p:grpSpPr bwMode="auto">
            <a:xfrm>
              <a:off x="3768725" y="5181600"/>
              <a:ext cx="733425" cy="533400"/>
              <a:chOff x="240" y="3264"/>
              <a:chExt cx="462" cy="336"/>
            </a:xfrm>
          </p:grpSpPr>
          <p:sp>
            <p:nvSpPr>
              <p:cNvPr id="61" name="AutoShape 29"/>
              <p:cNvSpPr>
                <a:spLocks noChangeArrowheads="1"/>
              </p:cNvSpPr>
              <p:nvPr/>
            </p:nvSpPr>
            <p:spPr bwMode="auto">
              <a:xfrm>
                <a:off x="262" y="3278"/>
                <a:ext cx="410" cy="322"/>
              </a:xfrm>
              <a:prstGeom prst="wedgeEllipseCallout">
                <a:avLst>
                  <a:gd name="adj1" fmla="val 48782"/>
                  <a:gd name="adj2" fmla="val 47824"/>
                </a:avLst>
              </a:prstGeom>
              <a:noFill/>
              <a:ln w="38100" cap="sq">
                <a:solidFill>
                  <a:schemeClr val="hlink"/>
                </a:solidFill>
                <a:miter lim="800000"/>
                <a:headEnd/>
                <a:tailEnd/>
              </a:ln>
              <a:effectLst/>
            </p:spPr>
            <p:txBody>
              <a:bodyPr lIns="274320" rIns="274320"/>
              <a:lstStyle/>
              <a:p>
                <a:pPr algn="ctr" eaLnBrk="0" hangingPunct="0">
                  <a:defRPr/>
                </a:pPr>
                <a:endParaRPr lang="en-US" sz="2400">
                  <a:effectLst>
                    <a:outerShdw blurRad="38100" dist="38100" dir="2700000" algn="tl">
                      <a:srgbClr val="000000"/>
                    </a:outerShdw>
                  </a:effectLst>
                  <a:cs typeface="+mn-cs"/>
                </a:endParaRPr>
              </a:p>
            </p:txBody>
          </p:sp>
          <p:sp>
            <p:nvSpPr>
              <p:cNvPr id="62" name="Rectangle 30"/>
              <p:cNvSpPr>
                <a:spLocks noChangeArrowheads="1"/>
              </p:cNvSpPr>
              <p:nvPr/>
            </p:nvSpPr>
            <p:spPr bwMode="auto">
              <a:xfrm>
                <a:off x="240" y="3264"/>
                <a:ext cx="462" cy="330"/>
              </a:xfrm>
              <a:prstGeom prst="rect">
                <a:avLst/>
              </a:prstGeom>
              <a:noFill/>
              <a:ln w="38100" cap="sq">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6</a:t>
                </a:r>
              </a:p>
            </p:txBody>
          </p:sp>
        </p:grpSp>
        <p:grpSp>
          <p:nvGrpSpPr>
            <p:cNvPr id="48152" name="Group 31"/>
            <p:cNvGrpSpPr>
              <a:grpSpLocks/>
            </p:cNvGrpSpPr>
            <p:nvPr/>
          </p:nvGrpSpPr>
          <p:grpSpPr bwMode="auto">
            <a:xfrm>
              <a:off x="4606925" y="5181600"/>
              <a:ext cx="733425" cy="533400"/>
              <a:chOff x="240" y="3264"/>
              <a:chExt cx="462" cy="336"/>
            </a:xfrm>
          </p:grpSpPr>
          <p:sp>
            <p:nvSpPr>
              <p:cNvPr id="64" name="AutoShape 32"/>
              <p:cNvSpPr>
                <a:spLocks noChangeArrowheads="1"/>
              </p:cNvSpPr>
              <p:nvPr/>
            </p:nvSpPr>
            <p:spPr bwMode="auto">
              <a:xfrm>
                <a:off x="262" y="3278"/>
                <a:ext cx="410" cy="322"/>
              </a:xfrm>
              <a:prstGeom prst="wedgeEllipseCallout">
                <a:avLst>
                  <a:gd name="adj1" fmla="val 48782"/>
                  <a:gd name="adj2" fmla="val 47824"/>
                </a:avLst>
              </a:prstGeom>
              <a:noFill/>
              <a:ln w="38100" cap="sq">
                <a:solidFill>
                  <a:schemeClr val="hlink"/>
                </a:solidFill>
                <a:miter lim="800000"/>
                <a:headEnd/>
                <a:tailEnd/>
              </a:ln>
              <a:effectLst/>
            </p:spPr>
            <p:txBody>
              <a:bodyPr lIns="274320" rIns="274320"/>
              <a:lstStyle/>
              <a:p>
                <a:pPr algn="ctr" eaLnBrk="0" hangingPunct="0">
                  <a:defRPr/>
                </a:pPr>
                <a:endParaRPr lang="en-US" sz="2400">
                  <a:effectLst>
                    <a:outerShdw blurRad="38100" dist="38100" dir="2700000" algn="tl">
                      <a:srgbClr val="000000"/>
                    </a:outerShdw>
                  </a:effectLst>
                  <a:cs typeface="+mn-cs"/>
                </a:endParaRPr>
              </a:p>
            </p:txBody>
          </p:sp>
          <p:sp>
            <p:nvSpPr>
              <p:cNvPr id="65" name="Rectangle 33"/>
              <p:cNvSpPr>
                <a:spLocks noChangeArrowheads="1"/>
              </p:cNvSpPr>
              <p:nvPr/>
            </p:nvSpPr>
            <p:spPr bwMode="auto">
              <a:xfrm>
                <a:off x="240" y="3264"/>
                <a:ext cx="462" cy="330"/>
              </a:xfrm>
              <a:prstGeom prst="rect">
                <a:avLst/>
              </a:prstGeom>
              <a:noFill/>
              <a:ln w="38100" cap="sq">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7</a:t>
                </a:r>
              </a:p>
            </p:txBody>
          </p:sp>
        </p:grpSp>
        <p:grpSp>
          <p:nvGrpSpPr>
            <p:cNvPr id="48153" name="Group 34"/>
            <p:cNvGrpSpPr>
              <a:grpSpLocks/>
            </p:cNvGrpSpPr>
            <p:nvPr/>
          </p:nvGrpSpPr>
          <p:grpSpPr bwMode="auto">
            <a:xfrm>
              <a:off x="5480050" y="5181600"/>
              <a:ext cx="733425" cy="533400"/>
              <a:chOff x="240" y="3264"/>
              <a:chExt cx="462" cy="336"/>
            </a:xfrm>
          </p:grpSpPr>
          <p:sp>
            <p:nvSpPr>
              <p:cNvPr id="67" name="AutoShape 35"/>
              <p:cNvSpPr>
                <a:spLocks noChangeArrowheads="1"/>
              </p:cNvSpPr>
              <p:nvPr/>
            </p:nvSpPr>
            <p:spPr bwMode="auto">
              <a:xfrm>
                <a:off x="262" y="3278"/>
                <a:ext cx="410" cy="322"/>
              </a:xfrm>
              <a:prstGeom prst="wedgeEllipseCallout">
                <a:avLst>
                  <a:gd name="adj1" fmla="val 48782"/>
                  <a:gd name="adj2" fmla="val 47824"/>
                </a:avLst>
              </a:prstGeom>
              <a:noFill/>
              <a:ln w="38100" cap="sq">
                <a:solidFill>
                  <a:schemeClr val="hlink"/>
                </a:solidFill>
                <a:miter lim="800000"/>
                <a:headEnd/>
                <a:tailEnd/>
              </a:ln>
              <a:effectLst/>
            </p:spPr>
            <p:txBody>
              <a:bodyPr lIns="274320" rIns="274320"/>
              <a:lstStyle/>
              <a:p>
                <a:pPr algn="ctr" eaLnBrk="0" hangingPunct="0">
                  <a:defRPr/>
                </a:pPr>
                <a:endParaRPr lang="en-US" sz="2400">
                  <a:effectLst>
                    <a:outerShdw blurRad="38100" dist="38100" dir="2700000" algn="tl">
                      <a:srgbClr val="000000"/>
                    </a:outerShdw>
                  </a:effectLst>
                  <a:cs typeface="+mn-cs"/>
                </a:endParaRPr>
              </a:p>
            </p:txBody>
          </p:sp>
          <p:sp>
            <p:nvSpPr>
              <p:cNvPr id="68" name="Rectangle 36"/>
              <p:cNvSpPr>
                <a:spLocks noChangeArrowheads="1"/>
              </p:cNvSpPr>
              <p:nvPr/>
            </p:nvSpPr>
            <p:spPr bwMode="auto">
              <a:xfrm>
                <a:off x="240" y="3264"/>
                <a:ext cx="462" cy="330"/>
              </a:xfrm>
              <a:prstGeom prst="rect">
                <a:avLst/>
              </a:prstGeom>
              <a:noFill/>
              <a:ln w="38100" cap="sq">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8</a:t>
                </a:r>
              </a:p>
            </p:txBody>
          </p:sp>
        </p:grpSp>
        <p:grpSp>
          <p:nvGrpSpPr>
            <p:cNvPr id="48154" name="Group 37"/>
            <p:cNvGrpSpPr>
              <a:grpSpLocks/>
            </p:cNvGrpSpPr>
            <p:nvPr/>
          </p:nvGrpSpPr>
          <p:grpSpPr bwMode="auto">
            <a:xfrm>
              <a:off x="6318250" y="5181600"/>
              <a:ext cx="733425" cy="533400"/>
              <a:chOff x="240" y="3264"/>
              <a:chExt cx="462" cy="336"/>
            </a:xfrm>
          </p:grpSpPr>
          <p:sp>
            <p:nvSpPr>
              <p:cNvPr id="70" name="AutoShape 38"/>
              <p:cNvSpPr>
                <a:spLocks noChangeArrowheads="1"/>
              </p:cNvSpPr>
              <p:nvPr/>
            </p:nvSpPr>
            <p:spPr bwMode="auto">
              <a:xfrm>
                <a:off x="262" y="3278"/>
                <a:ext cx="410" cy="322"/>
              </a:xfrm>
              <a:prstGeom prst="wedgeEllipseCallout">
                <a:avLst>
                  <a:gd name="adj1" fmla="val 48782"/>
                  <a:gd name="adj2" fmla="val 47824"/>
                </a:avLst>
              </a:prstGeom>
              <a:noFill/>
              <a:ln w="38100" cap="sq">
                <a:solidFill>
                  <a:schemeClr val="hlink"/>
                </a:solidFill>
                <a:miter lim="800000"/>
                <a:headEnd/>
                <a:tailEnd/>
              </a:ln>
              <a:effectLst/>
            </p:spPr>
            <p:txBody>
              <a:bodyPr lIns="274320" rIns="274320"/>
              <a:lstStyle/>
              <a:p>
                <a:pPr algn="ctr" eaLnBrk="0" hangingPunct="0">
                  <a:defRPr/>
                </a:pPr>
                <a:endParaRPr lang="en-US" sz="2400">
                  <a:effectLst>
                    <a:outerShdw blurRad="38100" dist="38100" dir="2700000" algn="tl">
                      <a:srgbClr val="000000"/>
                    </a:outerShdw>
                  </a:effectLst>
                  <a:cs typeface="+mn-cs"/>
                </a:endParaRPr>
              </a:p>
            </p:txBody>
          </p:sp>
          <p:sp>
            <p:nvSpPr>
              <p:cNvPr id="71" name="Rectangle 39"/>
              <p:cNvSpPr>
                <a:spLocks noChangeArrowheads="1"/>
              </p:cNvSpPr>
              <p:nvPr/>
            </p:nvSpPr>
            <p:spPr bwMode="auto">
              <a:xfrm>
                <a:off x="240" y="3264"/>
                <a:ext cx="462" cy="330"/>
              </a:xfrm>
              <a:prstGeom prst="rect">
                <a:avLst/>
              </a:prstGeom>
              <a:noFill/>
              <a:ln w="38100" cap="sq">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9</a:t>
                </a:r>
              </a:p>
            </p:txBody>
          </p:sp>
        </p:grpSp>
        <p:grpSp>
          <p:nvGrpSpPr>
            <p:cNvPr id="48155" name="Group 37"/>
            <p:cNvGrpSpPr>
              <a:grpSpLocks/>
            </p:cNvGrpSpPr>
            <p:nvPr/>
          </p:nvGrpSpPr>
          <p:grpSpPr bwMode="auto">
            <a:xfrm>
              <a:off x="7111931" y="5168348"/>
              <a:ext cx="912813" cy="533400"/>
              <a:chOff x="185" y="3264"/>
              <a:chExt cx="575" cy="336"/>
            </a:xfrm>
          </p:grpSpPr>
          <p:sp>
            <p:nvSpPr>
              <p:cNvPr id="75" name="AutoShape 38"/>
              <p:cNvSpPr>
                <a:spLocks noChangeArrowheads="1"/>
              </p:cNvSpPr>
              <p:nvPr/>
            </p:nvSpPr>
            <p:spPr bwMode="auto">
              <a:xfrm>
                <a:off x="262" y="3278"/>
                <a:ext cx="410" cy="322"/>
              </a:xfrm>
              <a:prstGeom prst="wedgeEllipseCallout">
                <a:avLst>
                  <a:gd name="adj1" fmla="val 48782"/>
                  <a:gd name="adj2" fmla="val 47824"/>
                </a:avLst>
              </a:prstGeom>
              <a:noFill/>
              <a:ln w="38100" cap="sq">
                <a:solidFill>
                  <a:schemeClr val="hlink"/>
                </a:solidFill>
                <a:miter lim="800000"/>
                <a:headEnd/>
                <a:tailEnd/>
              </a:ln>
              <a:effectLst/>
            </p:spPr>
            <p:txBody>
              <a:bodyPr lIns="274320" rIns="274320"/>
              <a:lstStyle/>
              <a:p>
                <a:pPr algn="ctr" eaLnBrk="0" hangingPunct="0">
                  <a:defRPr/>
                </a:pPr>
                <a:endParaRPr lang="en-US" sz="2400">
                  <a:effectLst>
                    <a:outerShdw blurRad="38100" dist="38100" dir="2700000" algn="tl">
                      <a:srgbClr val="000000"/>
                    </a:outerShdw>
                  </a:effectLst>
                  <a:cs typeface="+mn-cs"/>
                </a:endParaRPr>
              </a:p>
            </p:txBody>
          </p:sp>
          <p:sp>
            <p:nvSpPr>
              <p:cNvPr id="76" name="Rectangle 39"/>
              <p:cNvSpPr>
                <a:spLocks noChangeArrowheads="1"/>
              </p:cNvSpPr>
              <p:nvPr/>
            </p:nvSpPr>
            <p:spPr bwMode="auto">
              <a:xfrm>
                <a:off x="185" y="3264"/>
                <a:ext cx="575" cy="330"/>
              </a:xfrm>
              <a:prstGeom prst="rect">
                <a:avLst/>
              </a:prstGeom>
              <a:noFill/>
              <a:ln w="38100" cap="sq">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10</a:t>
                </a:r>
              </a:p>
            </p:txBody>
          </p:sp>
        </p:grpSp>
      </p:grpSp>
      <p:sp>
        <p:nvSpPr>
          <p:cNvPr id="77" name="Rounded Rectangular Callout 76"/>
          <p:cNvSpPr/>
          <p:nvPr/>
        </p:nvSpPr>
        <p:spPr bwMode="auto">
          <a:xfrm>
            <a:off x="2098675" y="3363913"/>
            <a:ext cx="4254500" cy="1055687"/>
          </a:xfrm>
          <a:prstGeom prst="wedgeRoundRectCallout">
            <a:avLst>
              <a:gd name="adj1" fmla="val -63731"/>
              <a:gd name="adj2" fmla="val -142234"/>
              <a:gd name="adj3" fmla="val 16667"/>
            </a:avLst>
          </a:prstGeom>
          <a:noFill/>
          <a:ln w="25400" cap="sq" cmpd="sng" algn="ctr">
            <a:solidFill>
              <a:schemeClr val="accent2"/>
            </a:solidFill>
            <a:prstDash val="solid"/>
            <a:round/>
            <a:headEnd type="none" w="med" len="med"/>
            <a:tailEnd type="none" w="med" len="med"/>
          </a:ln>
          <a:effectLst/>
        </p:spPr>
        <p:txBody>
          <a:bodyPr lIns="274320" rIns="274320">
            <a:spAutoFit/>
          </a:bodyPr>
          <a:lstStyle/>
          <a:p>
            <a:pPr algn="ctr" eaLnBrk="0" hangingPunct="0">
              <a:defRPr/>
            </a:pPr>
            <a:r>
              <a:rPr lang="en-CA" dirty="0">
                <a:effectLst>
                  <a:outerShdw blurRad="38100" dist="38100" dir="2700000" algn="tl">
                    <a:srgbClr val="000000"/>
                  </a:outerShdw>
                </a:effectLst>
                <a:cs typeface="+mn-cs"/>
              </a:rPr>
              <a:t>I can do </a:t>
            </a:r>
            <a:r>
              <a:rPr lang="en-CA">
                <a:effectLst>
                  <a:outerShdw blurRad="38100" dist="38100" dir="2700000" algn="tl">
                    <a:srgbClr val="000000"/>
                  </a:outerShdw>
                </a:effectLst>
                <a:cs typeface="+mn-cs"/>
              </a:rPr>
              <a:t>each with</a:t>
            </a:r>
            <a:endParaRPr lang="en-CA" dirty="0">
              <a:effectLst>
                <a:outerShdw blurRad="38100" dist="38100" dir="2700000" algn="tl">
                  <a:srgbClr val="000000"/>
                </a:outerShdw>
              </a:effectLst>
              <a:cs typeface="+mn-cs"/>
            </a:endParaRPr>
          </a:p>
          <a:p>
            <a:pPr algn="ctr" eaLnBrk="0" hangingPunct="0">
              <a:defRPr/>
            </a:pPr>
            <a:r>
              <a:rPr lang="en-US" i="1" dirty="0">
                <a:solidFill>
                  <a:schemeClr val="accent2"/>
                </a:solidFill>
                <a:effectLst>
                  <a:outerShdw blurRad="38100" dist="38100" dir="2700000" algn="tl">
                    <a:srgbClr val="000000"/>
                  </a:outerShdw>
                </a:effectLst>
                <a:sym typeface="Symbol"/>
              </a:rPr>
              <a:t>mod(11,r) ≠ 0</a:t>
            </a:r>
          </a:p>
        </p:txBody>
      </p:sp>
      <p:sp>
        <p:nvSpPr>
          <p:cNvPr id="78" name="AutoShape 15"/>
          <p:cNvSpPr>
            <a:spLocks noChangeArrowheads="1"/>
          </p:cNvSpPr>
          <p:nvPr/>
        </p:nvSpPr>
        <p:spPr bwMode="auto">
          <a:xfrm>
            <a:off x="2057400" y="4572000"/>
            <a:ext cx="4273550" cy="533400"/>
          </a:xfrm>
          <a:prstGeom prst="wedgeRoundRectCallout">
            <a:avLst>
              <a:gd name="adj1" fmla="val 60023"/>
              <a:gd name="adj2" fmla="val -101796"/>
              <a:gd name="adj3" fmla="val 16667"/>
            </a:avLst>
          </a:prstGeom>
          <a:noFill/>
          <a:ln w="38100" cap="sq">
            <a:solidFill>
              <a:schemeClr val="tx1"/>
            </a:solidFill>
            <a:miter lim="800000"/>
            <a:headEnd/>
            <a:tailEnd/>
          </a:ln>
          <a:effectLst/>
        </p:spPr>
        <p:txBody>
          <a:bodyPr lIns="274320" rIns="274320"/>
          <a:lstStyle/>
          <a:p>
            <a:pPr algn="ctr" eaLnBrk="0" hangingPunct="0">
              <a:defRPr/>
            </a:pPr>
            <a:r>
              <a:rPr lang="en-US">
                <a:effectLst>
                  <a:outerShdw blurRad="38100" dist="38100" dir="2700000" algn="tl">
                    <a:srgbClr val="000000"/>
                  </a:outerShdw>
                </a:effectLst>
                <a:cs typeface="+mn-cs"/>
              </a:rPr>
              <a:t>Lets </a:t>
            </a:r>
            <a:r>
              <a:rPr lang="en-US" dirty="0">
                <a:effectLst>
                  <a:outerShdw blurRad="38100" dist="38100" dir="2700000" algn="tl">
                    <a:srgbClr val="000000"/>
                  </a:outerShdw>
                </a:effectLst>
                <a:cs typeface="+mn-cs"/>
              </a:rPr>
              <a:t>call such an </a:t>
            </a:r>
            <a:r>
              <a:rPr lang="en-US" i="1" dirty="0">
                <a:solidFill>
                  <a:schemeClr val="accent2"/>
                </a:solidFill>
                <a:effectLst>
                  <a:outerShdw blurRad="38100" dist="38100" dir="2700000" algn="tl">
                    <a:srgbClr val="000000"/>
                  </a:outerShdw>
                </a:effectLst>
                <a:cs typeface="+mn-cs"/>
              </a:rPr>
              <a:t>r</a:t>
            </a:r>
            <a:r>
              <a:rPr lang="en-US" dirty="0">
                <a:effectLst>
                  <a:outerShdw blurRad="38100" dist="38100" dir="2700000" algn="tl">
                    <a:srgbClr val="000000"/>
                  </a:outerShdw>
                </a:effectLst>
                <a:cs typeface="+mn-cs"/>
              </a:rPr>
              <a:t> good.</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0-#ppt_w/2"/>
                                          </p:val>
                                        </p:tav>
                                        <p:tav tm="100000">
                                          <p:val>
                                            <p:strVal val="#ppt_x"/>
                                          </p:val>
                                        </p:tav>
                                      </p:tavLst>
                                    </p:anim>
                                    <p:anim calcmode="lin" valueType="num">
                                      <p:cBhvr additive="base">
                                        <p:cTn id="8"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87"/>
                                        </p:tgtEl>
                                        <p:attrNameLst>
                                          <p:attrName>style.visibility</p:attrName>
                                        </p:attrNameLst>
                                      </p:cBhvr>
                                      <p:to>
                                        <p:strVal val="visible"/>
                                      </p:to>
                                    </p:set>
                                    <p:anim calcmode="lin" valueType="num">
                                      <p:cBhvr additive="base">
                                        <p:cTn id="13" dur="500" fill="hold"/>
                                        <p:tgtEl>
                                          <p:spTgt spid="87"/>
                                        </p:tgtEl>
                                        <p:attrNameLst>
                                          <p:attrName>ppt_x</p:attrName>
                                        </p:attrNameLst>
                                      </p:cBhvr>
                                      <p:tavLst>
                                        <p:tav tm="0">
                                          <p:val>
                                            <p:strVal val="1+#ppt_w/2"/>
                                          </p:val>
                                        </p:tav>
                                        <p:tav tm="100000">
                                          <p:val>
                                            <p:strVal val="#ppt_x"/>
                                          </p:val>
                                        </p:tav>
                                      </p:tavLst>
                                    </p:anim>
                                    <p:anim calcmode="lin" valueType="num">
                                      <p:cBhvr additive="base">
                                        <p:cTn id="14" dur="500" fill="hold"/>
                                        <p:tgtEl>
                                          <p:spTgt spid="87"/>
                                        </p:tgtEl>
                                        <p:attrNameLst>
                                          <p:attrName>ppt_y</p:attrName>
                                        </p:attrNameLst>
                                      </p:cBhvr>
                                      <p:tavLst>
                                        <p:tav tm="0">
                                          <p:val>
                                            <p:strVal val="#ppt_y"/>
                                          </p:val>
                                        </p:tav>
                                        <p:tav tm="100000">
                                          <p:val>
                                            <p:strVal val="#ppt_y"/>
                                          </p:val>
                                        </p:tav>
                                      </p:tavLst>
                                    </p:anim>
                                  </p:childTnLst>
                                </p:cTn>
                              </p:par>
                              <p:par>
                                <p:cTn id="15" presetID="2" presetClass="entr" presetSubtype="2" fill="hold" nodeType="withEffect">
                                  <p:stCondLst>
                                    <p:cond delay="0"/>
                                  </p:stCondLst>
                                  <p:childTnLst>
                                    <p:set>
                                      <p:cBhvr>
                                        <p:cTn id="16" dur="1" fill="hold">
                                          <p:stCondLst>
                                            <p:cond delay="0"/>
                                          </p:stCondLst>
                                        </p:cTn>
                                        <p:tgtEl>
                                          <p:spTgt spid="47"/>
                                        </p:tgtEl>
                                        <p:attrNameLst>
                                          <p:attrName>style.visibility</p:attrName>
                                        </p:attrNameLst>
                                      </p:cBhvr>
                                      <p:to>
                                        <p:strVal val="visible"/>
                                      </p:to>
                                    </p:set>
                                    <p:anim calcmode="lin" valueType="num">
                                      <p:cBhvr additive="base">
                                        <p:cTn id="17" dur="500" fill="hold"/>
                                        <p:tgtEl>
                                          <p:spTgt spid="47"/>
                                        </p:tgtEl>
                                        <p:attrNameLst>
                                          <p:attrName>ppt_x</p:attrName>
                                        </p:attrNameLst>
                                      </p:cBhvr>
                                      <p:tavLst>
                                        <p:tav tm="0">
                                          <p:val>
                                            <p:strVal val="1+#ppt_w/2"/>
                                          </p:val>
                                        </p:tav>
                                        <p:tav tm="100000">
                                          <p:val>
                                            <p:strVal val="#ppt_x"/>
                                          </p:val>
                                        </p:tav>
                                      </p:tavLst>
                                    </p:anim>
                                    <p:anim calcmode="lin" valueType="num">
                                      <p:cBhvr additive="base">
                                        <p:cTn id="18" dur="500" fill="hold"/>
                                        <p:tgtEl>
                                          <p:spTgt spid="47"/>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2" fill="hold" nodeType="click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additive="base">
                                        <p:cTn id="23" dur="500" fill="hold"/>
                                        <p:tgtEl>
                                          <p:spTgt spid="2"/>
                                        </p:tgtEl>
                                        <p:attrNameLst>
                                          <p:attrName>ppt_x</p:attrName>
                                        </p:attrNameLst>
                                      </p:cBhvr>
                                      <p:tavLst>
                                        <p:tav tm="0">
                                          <p:val>
                                            <p:strVal val="1+#ppt_w/2"/>
                                          </p:val>
                                        </p:tav>
                                        <p:tav tm="100000">
                                          <p:val>
                                            <p:strVal val="#ppt_x"/>
                                          </p:val>
                                        </p:tav>
                                      </p:tavLst>
                                    </p:anim>
                                    <p:anim calcmode="lin" valueType="num">
                                      <p:cBhvr additive="base">
                                        <p:cTn id="24"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77"/>
                                        </p:tgtEl>
                                        <p:attrNameLst>
                                          <p:attrName>style.visibility</p:attrName>
                                        </p:attrNameLst>
                                      </p:cBhvr>
                                      <p:to>
                                        <p:strVal val="visible"/>
                                      </p:to>
                                    </p:set>
                                    <p:anim calcmode="lin" valueType="num">
                                      <p:cBhvr additive="base">
                                        <p:cTn id="29" dur="500" fill="hold"/>
                                        <p:tgtEl>
                                          <p:spTgt spid="77"/>
                                        </p:tgtEl>
                                        <p:attrNameLst>
                                          <p:attrName>ppt_x</p:attrName>
                                        </p:attrNameLst>
                                      </p:cBhvr>
                                      <p:tavLst>
                                        <p:tav tm="0">
                                          <p:val>
                                            <p:strVal val="0-#ppt_w/2"/>
                                          </p:val>
                                        </p:tav>
                                        <p:tav tm="100000">
                                          <p:val>
                                            <p:strVal val="#ppt_x"/>
                                          </p:val>
                                        </p:tav>
                                      </p:tavLst>
                                    </p:anim>
                                    <p:anim calcmode="lin" valueType="num">
                                      <p:cBhvr additive="base">
                                        <p:cTn id="30" dur="500" fill="hold"/>
                                        <p:tgtEl>
                                          <p:spTgt spid="77"/>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2" fill="hold" grpId="0" nodeType="clickEffect">
                                  <p:stCondLst>
                                    <p:cond delay="0"/>
                                  </p:stCondLst>
                                  <p:childTnLst>
                                    <p:set>
                                      <p:cBhvr>
                                        <p:cTn id="34" dur="1" fill="hold">
                                          <p:stCondLst>
                                            <p:cond delay="0"/>
                                          </p:stCondLst>
                                        </p:cTn>
                                        <p:tgtEl>
                                          <p:spTgt spid="78"/>
                                        </p:tgtEl>
                                        <p:attrNameLst>
                                          <p:attrName>style.visibility</p:attrName>
                                        </p:attrNameLst>
                                      </p:cBhvr>
                                      <p:to>
                                        <p:strVal val="visible"/>
                                      </p:to>
                                    </p:set>
                                    <p:anim calcmode="lin" valueType="num">
                                      <p:cBhvr additive="base">
                                        <p:cTn id="35" dur="500" fill="hold"/>
                                        <p:tgtEl>
                                          <p:spTgt spid="78"/>
                                        </p:tgtEl>
                                        <p:attrNameLst>
                                          <p:attrName>ppt_x</p:attrName>
                                        </p:attrNameLst>
                                      </p:cBhvr>
                                      <p:tavLst>
                                        <p:tav tm="0">
                                          <p:val>
                                            <p:strVal val="1+#ppt_w/2"/>
                                          </p:val>
                                        </p:tav>
                                        <p:tav tm="100000">
                                          <p:val>
                                            <p:strVal val="#ppt_x"/>
                                          </p:val>
                                        </p:tav>
                                      </p:tavLst>
                                    </p:anim>
                                    <p:anim calcmode="lin" valueType="num">
                                      <p:cBhvr additive="base">
                                        <p:cTn id="36" dur="500" fill="hold"/>
                                        <p:tgtEl>
                                          <p:spTgt spid="7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87" grpId="0" animBg="1"/>
      <p:bldP spid="77" grpId="0" animBg="1"/>
      <p:bldP spid="78"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15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63550" y="1328738"/>
            <a:ext cx="1136650" cy="1033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sp>
        <p:nvSpPr>
          <p:cNvPr id="14" name="Rounded Rectangular Callout 13"/>
          <p:cNvSpPr/>
          <p:nvPr/>
        </p:nvSpPr>
        <p:spPr bwMode="auto">
          <a:xfrm>
            <a:off x="2160588" y="1306513"/>
            <a:ext cx="6602412" cy="579437"/>
          </a:xfrm>
          <a:prstGeom prst="wedgeRoundRectCallout">
            <a:avLst>
              <a:gd name="adj1" fmla="val -62898"/>
              <a:gd name="adj2" fmla="val 31602"/>
              <a:gd name="adj3" fmla="val 16667"/>
            </a:avLst>
          </a:prstGeom>
          <a:noFill/>
          <a:ln w="25400" cap="sq" cmpd="sng" algn="ctr">
            <a:solidFill>
              <a:schemeClr val="accent2"/>
            </a:solidFill>
            <a:prstDash val="solid"/>
            <a:round/>
            <a:headEnd type="none" w="med" len="med"/>
            <a:tailEnd type="none" w="med" len="med"/>
          </a:ln>
          <a:effectLst/>
        </p:spPr>
        <p:txBody>
          <a:bodyPr lIns="274320" rIns="274320">
            <a:spAutoFit/>
          </a:bodyPr>
          <a:lstStyle/>
          <a:p>
            <a:pPr algn="ctr" eaLnBrk="0" hangingPunct="0">
              <a:defRPr/>
            </a:pPr>
            <a:r>
              <a:rPr lang="en-CA" dirty="0">
                <a:effectLst>
                  <a:outerShdw blurRad="38100" dist="38100" dir="2700000" algn="tl">
                    <a:srgbClr val="000000"/>
                  </a:outerShdw>
                </a:effectLst>
                <a:cs typeface="+mn-cs"/>
              </a:rPr>
              <a:t>How do I know </a:t>
            </a:r>
            <a:r>
              <a:rPr lang="en-CA">
                <a:effectLst>
                  <a:outerShdw blurRad="38100" dist="38100" dir="2700000" algn="tl">
                    <a:srgbClr val="000000"/>
                  </a:outerShdw>
                </a:effectLst>
                <a:cs typeface="+mn-cs"/>
              </a:rPr>
              <a:t>all these </a:t>
            </a:r>
            <a:r>
              <a:rPr lang="en-CA" i="1" dirty="0">
                <a:effectLst>
                  <a:outerShdw blurRad="38100" dist="38100" dir="2700000" algn="tl">
                    <a:srgbClr val="000000"/>
                  </a:outerShdw>
                </a:effectLst>
                <a:cs typeface="+mn-cs"/>
              </a:rPr>
              <a:t>n</a:t>
            </a:r>
            <a:r>
              <a:rPr lang="en-CA" dirty="0">
                <a:effectLst>
                  <a:outerShdw blurRad="38100" dist="38100" dir="2700000" algn="tl">
                    <a:srgbClr val="000000"/>
                  </a:outerShdw>
                </a:effectLst>
                <a:cs typeface="+mn-cs"/>
              </a:rPr>
              <a:t> guys are good?</a:t>
            </a:r>
          </a:p>
        </p:txBody>
      </p:sp>
      <p:pic>
        <p:nvPicPr>
          <p:cNvPr id="49156" name="Picture 25" descr="j019845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19800" y="5640388"/>
            <a:ext cx="631825" cy="700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157" name="Picture 26" descr="j039672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67200" y="5640388"/>
            <a:ext cx="723900"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158" name="Picture 27" descr="j023304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505200" y="5640388"/>
            <a:ext cx="609600" cy="606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159" name="Picture 28" descr="j033422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79488" y="5592763"/>
            <a:ext cx="479425" cy="747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160" name="Picture 29" descr="j023290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270500" y="5638800"/>
            <a:ext cx="368300"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161" name="Picture 30" descr="j0232139"/>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865938" y="5768975"/>
            <a:ext cx="754062"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162" name="Picture 31" descr="j0397518"/>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584450" y="5638800"/>
            <a:ext cx="606425" cy="608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163" name="Picture 32" descr="j0334220"/>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757363" y="5638800"/>
            <a:ext cx="528637"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7" name="AutoShape 15"/>
          <p:cNvSpPr>
            <a:spLocks noChangeArrowheads="1"/>
          </p:cNvSpPr>
          <p:nvPr/>
        </p:nvSpPr>
        <p:spPr bwMode="auto">
          <a:xfrm>
            <a:off x="3013075" y="2590800"/>
            <a:ext cx="3844925" cy="609600"/>
          </a:xfrm>
          <a:prstGeom prst="wedgeRoundRectCallout">
            <a:avLst>
              <a:gd name="adj1" fmla="val 49827"/>
              <a:gd name="adj2" fmla="val 102241"/>
              <a:gd name="adj3" fmla="val 16667"/>
            </a:avLst>
          </a:prstGeom>
          <a:noFill/>
          <a:ln w="38100" cap="sq">
            <a:solidFill>
              <a:schemeClr val="tx1"/>
            </a:solidFill>
            <a:miter lim="800000"/>
            <a:headEnd/>
            <a:tailEnd/>
          </a:ln>
          <a:effectLst/>
        </p:spPr>
        <p:txBody>
          <a:bodyPr lIns="274320" rIns="274320"/>
          <a:lstStyle/>
          <a:p>
            <a:pPr algn="ctr" eaLnBrk="0" hangingPunct="0">
              <a:defRPr/>
            </a:pPr>
            <a:r>
              <a:rPr lang="en-US">
                <a:effectLst>
                  <a:outerShdw blurRad="38100" dist="38100" dir="2700000" algn="tl">
                    <a:srgbClr val="000000"/>
                  </a:outerShdw>
                </a:effectLst>
                <a:cs typeface="+mn-cs"/>
              </a:rPr>
              <a:t>The first </a:t>
            </a:r>
            <a:r>
              <a:rPr lang="en-US" dirty="0">
                <a:effectLst>
                  <a:outerShdw blurRad="38100" dist="38100" dir="2700000" algn="tl">
                    <a:srgbClr val="000000"/>
                  </a:outerShdw>
                </a:effectLst>
                <a:cs typeface="+mn-cs"/>
              </a:rPr>
              <a:t>n-1 are good.</a:t>
            </a:r>
          </a:p>
        </p:txBody>
      </p:sp>
      <p:sp>
        <p:nvSpPr>
          <p:cNvPr id="119"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Primitive </a:t>
            </a:r>
            <a:r>
              <a:rPr lang="en-US" sz="3600" b="1" dirty="0">
                <a:solidFill>
                  <a:schemeClr val="tx2"/>
                </a:solidFill>
                <a:effectLst>
                  <a:outerShdw blurRad="38100" dist="38100" dir="2700000" algn="tl">
                    <a:srgbClr val="000000"/>
                  </a:outerShdw>
                </a:effectLst>
                <a:latin typeface="Arial Rounded MT Bold" pitchFamily="34" charset="0"/>
                <a:cs typeface="+mn-cs"/>
              </a:rPr>
              <a:t>Recursive</a:t>
            </a:r>
          </a:p>
        </p:txBody>
      </p:sp>
      <p:sp>
        <p:nvSpPr>
          <p:cNvPr id="45" name="Text Box 7"/>
          <p:cNvSpPr txBox="1">
            <a:spLocks noChangeArrowheads="1"/>
          </p:cNvSpPr>
          <p:nvPr/>
        </p:nvSpPr>
        <p:spPr bwMode="auto">
          <a:xfrm>
            <a:off x="2971800" y="1944688"/>
            <a:ext cx="4953000" cy="519112"/>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Get </a:t>
            </a:r>
            <a:r>
              <a:rPr lang="en-US" dirty="0">
                <a:effectLst>
                  <a:outerShdw blurRad="38100" dist="38100" dir="2700000" algn="tl">
                    <a:srgbClr val="000000"/>
                  </a:outerShdw>
                </a:effectLst>
                <a:cs typeface="+mn-cs"/>
              </a:rPr>
              <a:t>help from your friend.</a:t>
            </a:r>
            <a:endParaRPr lang="en-US" i="1" dirty="0">
              <a:solidFill>
                <a:schemeClr val="accent2"/>
              </a:solidFill>
              <a:effectLst>
                <a:outerShdw blurRad="38100" dist="38100" dir="2700000" algn="tl">
                  <a:srgbClr val="000000"/>
                </a:outerShdw>
              </a:effectLst>
              <a:cs typeface="+mn-cs"/>
            </a:endParaRPr>
          </a:p>
        </p:txBody>
      </p:sp>
      <p:sp>
        <p:nvSpPr>
          <p:cNvPr id="46" name="Text Box 8"/>
          <p:cNvSpPr txBox="1">
            <a:spLocks noChangeArrowheads="1"/>
          </p:cNvSpPr>
          <p:nvPr/>
        </p:nvSpPr>
        <p:spPr bwMode="auto">
          <a:xfrm>
            <a:off x="3048000" y="3290888"/>
            <a:ext cx="4953000" cy="519112"/>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My solution </a:t>
            </a:r>
            <a:r>
              <a:rPr lang="en-US" dirty="0">
                <a:effectLst>
                  <a:outerShdw blurRad="38100" dist="38100" dir="2700000" algn="tl">
                    <a:srgbClr val="000000"/>
                  </a:outerShdw>
                </a:effectLst>
                <a:cs typeface="+mn-cs"/>
              </a:rPr>
              <a:t>from his.</a:t>
            </a:r>
            <a:endParaRPr lang="en-US" i="1" dirty="0">
              <a:solidFill>
                <a:schemeClr val="accent2"/>
              </a:solidFill>
              <a:effectLst>
                <a:outerShdw blurRad="38100" dist="38100" dir="2700000" algn="tl">
                  <a:srgbClr val="000000"/>
                </a:outerShdw>
              </a:effectLst>
              <a:cs typeface="+mn-cs"/>
            </a:endParaRPr>
          </a:p>
        </p:txBody>
      </p:sp>
      <p:pic>
        <p:nvPicPr>
          <p:cNvPr id="49168" name="Picture 2"/>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6788150" y="3124200"/>
            <a:ext cx="1136650" cy="1033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grpSp>
        <p:nvGrpSpPr>
          <p:cNvPr id="49169" name="Group 16"/>
          <p:cNvGrpSpPr>
            <a:grpSpLocks/>
          </p:cNvGrpSpPr>
          <p:nvPr/>
        </p:nvGrpSpPr>
        <p:grpSpPr bwMode="auto">
          <a:xfrm>
            <a:off x="381000" y="5181600"/>
            <a:ext cx="733425" cy="533400"/>
            <a:chOff x="240" y="3264"/>
            <a:chExt cx="462" cy="336"/>
          </a:xfrm>
        </p:grpSpPr>
        <p:sp>
          <p:nvSpPr>
            <p:cNvPr id="49" name="AutoShape 17"/>
            <p:cNvSpPr>
              <a:spLocks noChangeArrowheads="1"/>
            </p:cNvSpPr>
            <p:nvPr/>
          </p:nvSpPr>
          <p:spPr bwMode="auto">
            <a:xfrm>
              <a:off x="262" y="3278"/>
              <a:ext cx="410" cy="322"/>
            </a:xfrm>
            <a:prstGeom prst="wedgeEllipseCallout">
              <a:avLst>
                <a:gd name="adj1" fmla="val 48782"/>
                <a:gd name="adj2" fmla="val 47824"/>
              </a:avLst>
            </a:prstGeom>
            <a:noFill/>
            <a:ln w="38100" cap="sq">
              <a:solidFill>
                <a:schemeClr val="hlink"/>
              </a:solidFill>
              <a:miter lim="800000"/>
              <a:headEnd/>
              <a:tailEnd/>
            </a:ln>
            <a:effectLst/>
          </p:spPr>
          <p:txBody>
            <a:bodyPr lIns="274320" rIns="274320"/>
            <a:lstStyle/>
            <a:p>
              <a:pPr algn="ctr" eaLnBrk="0" hangingPunct="0">
                <a:defRPr/>
              </a:pPr>
              <a:endParaRPr lang="en-US" sz="2400">
                <a:effectLst>
                  <a:outerShdw blurRad="38100" dist="38100" dir="2700000" algn="tl">
                    <a:srgbClr val="000000"/>
                  </a:outerShdw>
                </a:effectLst>
                <a:cs typeface="+mn-cs"/>
              </a:endParaRPr>
            </a:p>
          </p:txBody>
        </p:sp>
        <p:sp>
          <p:nvSpPr>
            <p:cNvPr id="50" name="Rectangle 18"/>
            <p:cNvSpPr>
              <a:spLocks noChangeArrowheads="1"/>
            </p:cNvSpPr>
            <p:nvPr/>
          </p:nvSpPr>
          <p:spPr bwMode="auto">
            <a:xfrm>
              <a:off x="240" y="3264"/>
              <a:ext cx="462" cy="330"/>
            </a:xfrm>
            <a:prstGeom prst="rect">
              <a:avLst/>
            </a:prstGeom>
            <a:noFill/>
            <a:ln w="38100" cap="sq">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2</a:t>
              </a:r>
            </a:p>
          </p:txBody>
        </p:sp>
      </p:grpSp>
      <p:grpSp>
        <p:nvGrpSpPr>
          <p:cNvPr id="49170" name="Group 19"/>
          <p:cNvGrpSpPr>
            <a:grpSpLocks/>
          </p:cNvGrpSpPr>
          <p:nvPr/>
        </p:nvGrpSpPr>
        <p:grpSpPr bwMode="auto">
          <a:xfrm>
            <a:off x="1219200" y="5181600"/>
            <a:ext cx="733425" cy="533400"/>
            <a:chOff x="240" y="3264"/>
            <a:chExt cx="462" cy="336"/>
          </a:xfrm>
        </p:grpSpPr>
        <p:sp>
          <p:nvSpPr>
            <p:cNvPr id="52" name="AutoShape 20"/>
            <p:cNvSpPr>
              <a:spLocks noChangeArrowheads="1"/>
            </p:cNvSpPr>
            <p:nvPr/>
          </p:nvSpPr>
          <p:spPr bwMode="auto">
            <a:xfrm>
              <a:off x="262" y="3278"/>
              <a:ext cx="410" cy="322"/>
            </a:xfrm>
            <a:prstGeom prst="wedgeEllipseCallout">
              <a:avLst>
                <a:gd name="adj1" fmla="val 48782"/>
                <a:gd name="adj2" fmla="val 47824"/>
              </a:avLst>
            </a:prstGeom>
            <a:noFill/>
            <a:ln w="38100" cap="sq">
              <a:solidFill>
                <a:schemeClr val="hlink"/>
              </a:solidFill>
              <a:miter lim="800000"/>
              <a:headEnd/>
              <a:tailEnd/>
            </a:ln>
            <a:effectLst/>
          </p:spPr>
          <p:txBody>
            <a:bodyPr lIns="274320" rIns="274320"/>
            <a:lstStyle/>
            <a:p>
              <a:pPr algn="ctr" eaLnBrk="0" hangingPunct="0">
                <a:defRPr/>
              </a:pPr>
              <a:endParaRPr lang="en-US" sz="2400">
                <a:effectLst>
                  <a:outerShdw blurRad="38100" dist="38100" dir="2700000" algn="tl">
                    <a:srgbClr val="000000"/>
                  </a:outerShdw>
                </a:effectLst>
                <a:cs typeface="+mn-cs"/>
              </a:endParaRPr>
            </a:p>
          </p:txBody>
        </p:sp>
        <p:sp>
          <p:nvSpPr>
            <p:cNvPr id="53" name="Rectangle 21"/>
            <p:cNvSpPr>
              <a:spLocks noChangeArrowheads="1"/>
            </p:cNvSpPr>
            <p:nvPr/>
          </p:nvSpPr>
          <p:spPr bwMode="auto">
            <a:xfrm>
              <a:off x="240" y="3264"/>
              <a:ext cx="462" cy="330"/>
            </a:xfrm>
            <a:prstGeom prst="rect">
              <a:avLst/>
            </a:prstGeom>
            <a:noFill/>
            <a:ln w="38100" cap="sq">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3</a:t>
              </a:r>
            </a:p>
          </p:txBody>
        </p:sp>
      </p:grpSp>
      <p:grpSp>
        <p:nvGrpSpPr>
          <p:cNvPr id="49171" name="Group 22"/>
          <p:cNvGrpSpPr>
            <a:grpSpLocks/>
          </p:cNvGrpSpPr>
          <p:nvPr/>
        </p:nvGrpSpPr>
        <p:grpSpPr bwMode="auto">
          <a:xfrm>
            <a:off x="2057400" y="5181600"/>
            <a:ext cx="733425" cy="533400"/>
            <a:chOff x="240" y="3264"/>
            <a:chExt cx="462" cy="336"/>
          </a:xfrm>
        </p:grpSpPr>
        <p:sp>
          <p:nvSpPr>
            <p:cNvPr id="55" name="AutoShape 23"/>
            <p:cNvSpPr>
              <a:spLocks noChangeArrowheads="1"/>
            </p:cNvSpPr>
            <p:nvPr/>
          </p:nvSpPr>
          <p:spPr bwMode="auto">
            <a:xfrm>
              <a:off x="262" y="3278"/>
              <a:ext cx="410" cy="322"/>
            </a:xfrm>
            <a:prstGeom prst="wedgeEllipseCallout">
              <a:avLst>
                <a:gd name="adj1" fmla="val 48782"/>
                <a:gd name="adj2" fmla="val 47824"/>
              </a:avLst>
            </a:prstGeom>
            <a:noFill/>
            <a:ln w="38100" cap="sq">
              <a:solidFill>
                <a:schemeClr val="hlink"/>
              </a:solidFill>
              <a:miter lim="800000"/>
              <a:headEnd/>
              <a:tailEnd/>
            </a:ln>
            <a:effectLst/>
          </p:spPr>
          <p:txBody>
            <a:bodyPr lIns="274320" rIns="274320"/>
            <a:lstStyle/>
            <a:p>
              <a:pPr algn="ctr" eaLnBrk="0" hangingPunct="0">
                <a:defRPr/>
              </a:pPr>
              <a:endParaRPr lang="en-US" sz="2400">
                <a:effectLst>
                  <a:outerShdw blurRad="38100" dist="38100" dir="2700000" algn="tl">
                    <a:srgbClr val="000000"/>
                  </a:outerShdw>
                </a:effectLst>
                <a:cs typeface="+mn-cs"/>
              </a:endParaRPr>
            </a:p>
          </p:txBody>
        </p:sp>
        <p:sp>
          <p:nvSpPr>
            <p:cNvPr id="56" name="Rectangle 24"/>
            <p:cNvSpPr>
              <a:spLocks noChangeArrowheads="1"/>
            </p:cNvSpPr>
            <p:nvPr/>
          </p:nvSpPr>
          <p:spPr bwMode="auto">
            <a:xfrm>
              <a:off x="240" y="3264"/>
              <a:ext cx="462" cy="330"/>
            </a:xfrm>
            <a:prstGeom prst="rect">
              <a:avLst/>
            </a:prstGeom>
            <a:noFill/>
            <a:ln w="38100" cap="sq">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4</a:t>
              </a:r>
            </a:p>
          </p:txBody>
        </p:sp>
      </p:grpSp>
      <p:grpSp>
        <p:nvGrpSpPr>
          <p:cNvPr id="49172" name="Group 25"/>
          <p:cNvGrpSpPr>
            <a:grpSpLocks/>
          </p:cNvGrpSpPr>
          <p:nvPr/>
        </p:nvGrpSpPr>
        <p:grpSpPr bwMode="auto">
          <a:xfrm>
            <a:off x="2930525" y="5181600"/>
            <a:ext cx="733425" cy="533400"/>
            <a:chOff x="240" y="3264"/>
            <a:chExt cx="462" cy="336"/>
          </a:xfrm>
        </p:grpSpPr>
        <p:sp>
          <p:nvSpPr>
            <p:cNvPr id="58" name="AutoShape 26"/>
            <p:cNvSpPr>
              <a:spLocks noChangeArrowheads="1"/>
            </p:cNvSpPr>
            <p:nvPr/>
          </p:nvSpPr>
          <p:spPr bwMode="auto">
            <a:xfrm>
              <a:off x="262" y="3278"/>
              <a:ext cx="410" cy="322"/>
            </a:xfrm>
            <a:prstGeom prst="wedgeEllipseCallout">
              <a:avLst>
                <a:gd name="adj1" fmla="val 48782"/>
                <a:gd name="adj2" fmla="val 47824"/>
              </a:avLst>
            </a:prstGeom>
            <a:noFill/>
            <a:ln w="38100" cap="sq">
              <a:solidFill>
                <a:schemeClr val="hlink"/>
              </a:solidFill>
              <a:miter lim="800000"/>
              <a:headEnd/>
              <a:tailEnd/>
            </a:ln>
            <a:effectLst/>
          </p:spPr>
          <p:txBody>
            <a:bodyPr lIns="274320" rIns="274320"/>
            <a:lstStyle/>
            <a:p>
              <a:pPr algn="ctr" eaLnBrk="0" hangingPunct="0">
                <a:defRPr/>
              </a:pPr>
              <a:endParaRPr lang="en-US" sz="2400">
                <a:effectLst>
                  <a:outerShdw blurRad="38100" dist="38100" dir="2700000" algn="tl">
                    <a:srgbClr val="000000"/>
                  </a:outerShdw>
                </a:effectLst>
                <a:cs typeface="+mn-cs"/>
              </a:endParaRPr>
            </a:p>
          </p:txBody>
        </p:sp>
        <p:sp>
          <p:nvSpPr>
            <p:cNvPr id="59" name="Rectangle 27"/>
            <p:cNvSpPr>
              <a:spLocks noChangeArrowheads="1"/>
            </p:cNvSpPr>
            <p:nvPr/>
          </p:nvSpPr>
          <p:spPr bwMode="auto">
            <a:xfrm>
              <a:off x="240" y="3264"/>
              <a:ext cx="462" cy="330"/>
            </a:xfrm>
            <a:prstGeom prst="rect">
              <a:avLst/>
            </a:prstGeom>
            <a:noFill/>
            <a:ln w="38100" cap="sq">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5</a:t>
              </a:r>
            </a:p>
          </p:txBody>
        </p:sp>
      </p:grpSp>
      <p:grpSp>
        <p:nvGrpSpPr>
          <p:cNvPr id="49173" name="Group 28"/>
          <p:cNvGrpSpPr>
            <a:grpSpLocks/>
          </p:cNvGrpSpPr>
          <p:nvPr/>
        </p:nvGrpSpPr>
        <p:grpSpPr bwMode="auto">
          <a:xfrm>
            <a:off x="3768725" y="5181600"/>
            <a:ext cx="733425" cy="533400"/>
            <a:chOff x="240" y="3264"/>
            <a:chExt cx="462" cy="336"/>
          </a:xfrm>
        </p:grpSpPr>
        <p:sp>
          <p:nvSpPr>
            <p:cNvPr id="61" name="AutoShape 29"/>
            <p:cNvSpPr>
              <a:spLocks noChangeArrowheads="1"/>
            </p:cNvSpPr>
            <p:nvPr/>
          </p:nvSpPr>
          <p:spPr bwMode="auto">
            <a:xfrm>
              <a:off x="262" y="3278"/>
              <a:ext cx="410" cy="322"/>
            </a:xfrm>
            <a:prstGeom prst="wedgeEllipseCallout">
              <a:avLst>
                <a:gd name="adj1" fmla="val 48782"/>
                <a:gd name="adj2" fmla="val 47824"/>
              </a:avLst>
            </a:prstGeom>
            <a:noFill/>
            <a:ln w="38100" cap="sq">
              <a:solidFill>
                <a:schemeClr val="hlink"/>
              </a:solidFill>
              <a:miter lim="800000"/>
              <a:headEnd/>
              <a:tailEnd/>
            </a:ln>
            <a:effectLst/>
          </p:spPr>
          <p:txBody>
            <a:bodyPr lIns="274320" rIns="274320"/>
            <a:lstStyle/>
            <a:p>
              <a:pPr algn="ctr" eaLnBrk="0" hangingPunct="0">
                <a:defRPr/>
              </a:pPr>
              <a:endParaRPr lang="en-US" sz="2400">
                <a:effectLst>
                  <a:outerShdw blurRad="38100" dist="38100" dir="2700000" algn="tl">
                    <a:srgbClr val="000000"/>
                  </a:outerShdw>
                </a:effectLst>
                <a:cs typeface="+mn-cs"/>
              </a:endParaRPr>
            </a:p>
          </p:txBody>
        </p:sp>
        <p:sp>
          <p:nvSpPr>
            <p:cNvPr id="62" name="Rectangle 30"/>
            <p:cNvSpPr>
              <a:spLocks noChangeArrowheads="1"/>
            </p:cNvSpPr>
            <p:nvPr/>
          </p:nvSpPr>
          <p:spPr bwMode="auto">
            <a:xfrm>
              <a:off x="240" y="3264"/>
              <a:ext cx="462" cy="330"/>
            </a:xfrm>
            <a:prstGeom prst="rect">
              <a:avLst/>
            </a:prstGeom>
            <a:noFill/>
            <a:ln w="38100" cap="sq">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6</a:t>
              </a:r>
            </a:p>
          </p:txBody>
        </p:sp>
      </p:grpSp>
      <p:grpSp>
        <p:nvGrpSpPr>
          <p:cNvPr id="49174" name="Group 31"/>
          <p:cNvGrpSpPr>
            <a:grpSpLocks/>
          </p:cNvGrpSpPr>
          <p:nvPr/>
        </p:nvGrpSpPr>
        <p:grpSpPr bwMode="auto">
          <a:xfrm>
            <a:off x="4606925" y="5181600"/>
            <a:ext cx="733425" cy="533400"/>
            <a:chOff x="240" y="3264"/>
            <a:chExt cx="462" cy="336"/>
          </a:xfrm>
        </p:grpSpPr>
        <p:sp>
          <p:nvSpPr>
            <p:cNvPr id="64" name="AutoShape 32"/>
            <p:cNvSpPr>
              <a:spLocks noChangeArrowheads="1"/>
            </p:cNvSpPr>
            <p:nvPr/>
          </p:nvSpPr>
          <p:spPr bwMode="auto">
            <a:xfrm>
              <a:off x="262" y="3278"/>
              <a:ext cx="410" cy="322"/>
            </a:xfrm>
            <a:prstGeom prst="wedgeEllipseCallout">
              <a:avLst>
                <a:gd name="adj1" fmla="val 48782"/>
                <a:gd name="adj2" fmla="val 47824"/>
              </a:avLst>
            </a:prstGeom>
            <a:noFill/>
            <a:ln w="38100" cap="sq">
              <a:solidFill>
                <a:schemeClr val="hlink"/>
              </a:solidFill>
              <a:miter lim="800000"/>
              <a:headEnd/>
              <a:tailEnd/>
            </a:ln>
            <a:effectLst/>
          </p:spPr>
          <p:txBody>
            <a:bodyPr lIns="274320" rIns="274320"/>
            <a:lstStyle/>
            <a:p>
              <a:pPr algn="ctr" eaLnBrk="0" hangingPunct="0">
                <a:defRPr/>
              </a:pPr>
              <a:endParaRPr lang="en-US" sz="2400">
                <a:effectLst>
                  <a:outerShdw blurRad="38100" dist="38100" dir="2700000" algn="tl">
                    <a:srgbClr val="000000"/>
                  </a:outerShdw>
                </a:effectLst>
                <a:cs typeface="+mn-cs"/>
              </a:endParaRPr>
            </a:p>
          </p:txBody>
        </p:sp>
        <p:sp>
          <p:nvSpPr>
            <p:cNvPr id="65" name="Rectangle 33"/>
            <p:cNvSpPr>
              <a:spLocks noChangeArrowheads="1"/>
            </p:cNvSpPr>
            <p:nvPr/>
          </p:nvSpPr>
          <p:spPr bwMode="auto">
            <a:xfrm>
              <a:off x="240" y="3264"/>
              <a:ext cx="462" cy="330"/>
            </a:xfrm>
            <a:prstGeom prst="rect">
              <a:avLst/>
            </a:prstGeom>
            <a:noFill/>
            <a:ln w="38100" cap="sq">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7</a:t>
              </a:r>
            </a:p>
          </p:txBody>
        </p:sp>
      </p:grpSp>
      <p:grpSp>
        <p:nvGrpSpPr>
          <p:cNvPr id="49175" name="Group 34"/>
          <p:cNvGrpSpPr>
            <a:grpSpLocks/>
          </p:cNvGrpSpPr>
          <p:nvPr/>
        </p:nvGrpSpPr>
        <p:grpSpPr bwMode="auto">
          <a:xfrm>
            <a:off x="5480050" y="5181600"/>
            <a:ext cx="733425" cy="533400"/>
            <a:chOff x="240" y="3264"/>
            <a:chExt cx="462" cy="336"/>
          </a:xfrm>
        </p:grpSpPr>
        <p:sp>
          <p:nvSpPr>
            <p:cNvPr id="67" name="AutoShape 35"/>
            <p:cNvSpPr>
              <a:spLocks noChangeArrowheads="1"/>
            </p:cNvSpPr>
            <p:nvPr/>
          </p:nvSpPr>
          <p:spPr bwMode="auto">
            <a:xfrm>
              <a:off x="262" y="3278"/>
              <a:ext cx="410" cy="322"/>
            </a:xfrm>
            <a:prstGeom prst="wedgeEllipseCallout">
              <a:avLst>
                <a:gd name="adj1" fmla="val 48782"/>
                <a:gd name="adj2" fmla="val 47824"/>
              </a:avLst>
            </a:prstGeom>
            <a:noFill/>
            <a:ln w="38100" cap="sq">
              <a:solidFill>
                <a:schemeClr val="hlink"/>
              </a:solidFill>
              <a:miter lim="800000"/>
              <a:headEnd/>
              <a:tailEnd/>
            </a:ln>
            <a:effectLst/>
          </p:spPr>
          <p:txBody>
            <a:bodyPr lIns="274320" rIns="274320"/>
            <a:lstStyle/>
            <a:p>
              <a:pPr algn="ctr" eaLnBrk="0" hangingPunct="0">
                <a:defRPr/>
              </a:pPr>
              <a:endParaRPr lang="en-US" sz="2400">
                <a:effectLst>
                  <a:outerShdw blurRad="38100" dist="38100" dir="2700000" algn="tl">
                    <a:srgbClr val="000000"/>
                  </a:outerShdw>
                </a:effectLst>
                <a:cs typeface="+mn-cs"/>
              </a:endParaRPr>
            </a:p>
          </p:txBody>
        </p:sp>
        <p:sp>
          <p:nvSpPr>
            <p:cNvPr id="68" name="Rectangle 36"/>
            <p:cNvSpPr>
              <a:spLocks noChangeArrowheads="1"/>
            </p:cNvSpPr>
            <p:nvPr/>
          </p:nvSpPr>
          <p:spPr bwMode="auto">
            <a:xfrm>
              <a:off x="240" y="3264"/>
              <a:ext cx="462" cy="330"/>
            </a:xfrm>
            <a:prstGeom prst="rect">
              <a:avLst/>
            </a:prstGeom>
            <a:noFill/>
            <a:ln w="38100" cap="sq">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8</a:t>
              </a:r>
            </a:p>
          </p:txBody>
        </p:sp>
      </p:grpSp>
      <p:grpSp>
        <p:nvGrpSpPr>
          <p:cNvPr id="49176" name="Group 37"/>
          <p:cNvGrpSpPr>
            <a:grpSpLocks/>
          </p:cNvGrpSpPr>
          <p:nvPr/>
        </p:nvGrpSpPr>
        <p:grpSpPr bwMode="auto">
          <a:xfrm>
            <a:off x="6318250" y="5181600"/>
            <a:ext cx="733425" cy="533400"/>
            <a:chOff x="240" y="3264"/>
            <a:chExt cx="462" cy="336"/>
          </a:xfrm>
        </p:grpSpPr>
        <p:sp>
          <p:nvSpPr>
            <p:cNvPr id="70" name="AutoShape 38"/>
            <p:cNvSpPr>
              <a:spLocks noChangeArrowheads="1"/>
            </p:cNvSpPr>
            <p:nvPr/>
          </p:nvSpPr>
          <p:spPr bwMode="auto">
            <a:xfrm>
              <a:off x="262" y="3278"/>
              <a:ext cx="410" cy="322"/>
            </a:xfrm>
            <a:prstGeom prst="wedgeEllipseCallout">
              <a:avLst>
                <a:gd name="adj1" fmla="val 48782"/>
                <a:gd name="adj2" fmla="val 47824"/>
              </a:avLst>
            </a:prstGeom>
            <a:noFill/>
            <a:ln w="38100" cap="sq">
              <a:solidFill>
                <a:schemeClr val="hlink"/>
              </a:solidFill>
              <a:miter lim="800000"/>
              <a:headEnd/>
              <a:tailEnd/>
            </a:ln>
            <a:effectLst/>
          </p:spPr>
          <p:txBody>
            <a:bodyPr lIns="274320" rIns="274320"/>
            <a:lstStyle/>
            <a:p>
              <a:pPr algn="ctr" eaLnBrk="0" hangingPunct="0">
                <a:defRPr/>
              </a:pPr>
              <a:endParaRPr lang="en-US" sz="2400">
                <a:effectLst>
                  <a:outerShdw blurRad="38100" dist="38100" dir="2700000" algn="tl">
                    <a:srgbClr val="000000"/>
                  </a:outerShdw>
                </a:effectLst>
                <a:cs typeface="+mn-cs"/>
              </a:endParaRPr>
            </a:p>
          </p:txBody>
        </p:sp>
        <p:sp>
          <p:nvSpPr>
            <p:cNvPr id="71" name="Rectangle 39"/>
            <p:cNvSpPr>
              <a:spLocks noChangeArrowheads="1"/>
            </p:cNvSpPr>
            <p:nvPr/>
          </p:nvSpPr>
          <p:spPr bwMode="auto">
            <a:xfrm>
              <a:off x="240" y="3264"/>
              <a:ext cx="462" cy="330"/>
            </a:xfrm>
            <a:prstGeom prst="rect">
              <a:avLst/>
            </a:prstGeom>
            <a:noFill/>
            <a:ln w="38100" cap="sq">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9</a:t>
              </a:r>
            </a:p>
          </p:txBody>
        </p:sp>
      </p:grpSp>
      <p:pic>
        <p:nvPicPr>
          <p:cNvPr id="49177" name="Picture 4" descr="http://www.homemade-preschool.com/image-files/cpa-stick-people-boy.png"/>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34300" y="5638800"/>
            <a:ext cx="512763" cy="776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9178" name="Group 37"/>
          <p:cNvGrpSpPr>
            <a:grpSpLocks/>
          </p:cNvGrpSpPr>
          <p:nvPr/>
        </p:nvGrpSpPr>
        <p:grpSpPr bwMode="auto">
          <a:xfrm>
            <a:off x="7112000" y="5168900"/>
            <a:ext cx="912813" cy="533400"/>
            <a:chOff x="185" y="3264"/>
            <a:chExt cx="575" cy="336"/>
          </a:xfrm>
        </p:grpSpPr>
        <p:sp>
          <p:nvSpPr>
            <p:cNvPr id="75" name="AutoShape 38"/>
            <p:cNvSpPr>
              <a:spLocks noChangeArrowheads="1"/>
            </p:cNvSpPr>
            <p:nvPr/>
          </p:nvSpPr>
          <p:spPr bwMode="auto">
            <a:xfrm>
              <a:off x="262" y="3278"/>
              <a:ext cx="410" cy="322"/>
            </a:xfrm>
            <a:prstGeom prst="wedgeEllipseCallout">
              <a:avLst>
                <a:gd name="adj1" fmla="val 48782"/>
                <a:gd name="adj2" fmla="val 47824"/>
              </a:avLst>
            </a:prstGeom>
            <a:noFill/>
            <a:ln w="38100" cap="sq">
              <a:solidFill>
                <a:schemeClr val="hlink"/>
              </a:solidFill>
              <a:miter lim="800000"/>
              <a:headEnd/>
              <a:tailEnd/>
            </a:ln>
            <a:effectLst/>
          </p:spPr>
          <p:txBody>
            <a:bodyPr lIns="274320" rIns="274320"/>
            <a:lstStyle/>
            <a:p>
              <a:pPr algn="ctr" eaLnBrk="0" hangingPunct="0">
                <a:defRPr/>
              </a:pPr>
              <a:endParaRPr lang="en-US" sz="2400">
                <a:effectLst>
                  <a:outerShdw blurRad="38100" dist="38100" dir="2700000" algn="tl">
                    <a:srgbClr val="000000"/>
                  </a:outerShdw>
                </a:effectLst>
                <a:cs typeface="+mn-cs"/>
              </a:endParaRPr>
            </a:p>
          </p:txBody>
        </p:sp>
        <p:sp>
          <p:nvSpPr>
            <p:cNvPr id="76" name="Rectangle 39"/>
            <p:cNvSpPr>
              <a:spLocks noChangeArrowheads="1"/>
            </p:cNvSpPr>
            <p:nvPr/>
          </p:nvSpPr>
          <p:spPr bwMode="auto">
            <a:xfrm>
              <a:off x="185" y="3264"/>
              <a:ext cx="575" cy="330"/>
            </a:xfrm>
            <a:prstGeom prst="rect">
              <a:avLst/>
            </a:prstGeom>
            <a:noFill/>
            <a:ln w="38100" cap="sq">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10</a:t>
              </a:r>
            </a:p>
          </p:txBody>
        </p:sp>
      </p:grpSp>
      <p:grpSp>
        <p:nvGrpSpPr>
          <p:cNvPr id="72" name="Group 37"/>
          <p:cNvGrpSpPr>
            <a:grpSpLocks/>
          </p:cNvGrpSpPr>
          <p:nvPr/>
        </p:nvGrpSpPr>
        <p:grpSpPr bwMode="auto">
          <a:xfrm>
            <a:off x="7467600" y="4648200"/>
            <a:ext cx="1881188" cy="533400"/>
            <a:chOff x="185" y="3264"/>
            <a:chExt cx="1185" cy="336"/>
          </a:xfrm>
        </p:grpSpPr>
        <p:sp>
          <p:nvSpPr>
            <p:cNvPr id="73" name="AutoShape 38"/>
            <p:cNvSpPr>
              <a:spLocks noChangeArrowheads="1"/>
            </p:cNvSpPr>
            <p:nvPr/>
          </p:nvSpPr>
          <p:spPr bwMode="auto">
            <a:xfrm>
              <a:off x="262" y="3264"/>
              <a:ext cx="979" cy="336"/>
            </a:xfrm>
            <a:prstGeom prst="wedgeEllipseCallout">
              <a:avLst>
                <a:gd name="adj1" fmla="val -15170"/>
                <a:gd name="adj2" fmla="val 142234"/>
              </a:avLst>
            </a:prstGeom>
            <a:noFill/>
            <a:ln w="38100" cap="sq">
              <a:solidFill>
                <a:srgbClr val="66FF33"/>
              </a:solidFill>
              <a:miter lim="800000"/>
              <a:headEnd/>
              <a:tailEnd/>
            </a:ln>
            <a:effectLst/>
          </p:spPr>
          <p:txBody>
            <a:bodyPr lIns="274320" rIns="274320"/>
            <a:lstStyle/>
            <a:p>
              <a:pPr algn="ctr" eaLnBrk="0" hangingPunct="0">
                <a:defRPr/>
              </a:pPr>
              <a:endParaRPr lang="en-US" sz="2400">
                <a:effectLst>
                  <a:outerShdw blurRad="38100" dist="38100" dir="2700000" algn="tl">
                    <a:srgbClr val="000000"/>
                  </a:outerShdw>
                </a:effectLst>
                <a:cs typeface="+mn-cs"/>
              </a:endParaRPr>
            </a:p>
          </p:txBody>
        </p:sp>
        <p:sp>
          <p:nvSpPr>
            <p:cNvPr id="77" name="Rectangle 39"/>
            <p:cNvSpPr>
              <a:spLocks noChangeArrowheads="1"/>
            </p:cNvSpPr>
            <p:nvPr/>
          </p:nvSpPr>
          <p:spPr bwMode="auto">
            <a:xfrm>
              <a:off x="185" y="3264"/>
              <a:ext cx="1185" cy="330"/>
            </a:xfrm>
            <a:prstGeom prst="rect">
              <a:avLst/>
            </a:prstGeom>
            <a:noFill/>
            <a:ln w="38100" cap="sq">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I’m good</a:t>
              </a:r>
            </a:p>
          </p:txBody>
        </p:sp>
      </p:grpSp>
      <p:sp>
        <p:nvSpPr>
          <p:cNvPr id="78" name="Rounded Rectangular Callout 77"/>
          <p:cNvSpPr/>
          <p:nvPr/>
        </p:nvSpPr>
        <p:spPr bwMode="auto">
          <a:xfrm>
            <a:off x="2181225" y="3886200"/>
            <a:ext cx="4448175" cy="579438"/>
          </a:xfrm>
          <a:prstGeom prst="wedgeRoundRectCallout">
            <a:avLst>
              <a:gd name="adj1" fmla="val -57535"/>
              <a:gd name="adj2" fmla="val -130936"/>
              <a:gd name="adj3" fmla="val 16667"/>
            </a:avLst>
          </a:prstGeom>
          <a:noFill/>
          <a:ln w="25400" cap="sq" cmpd="sng" algn="ctr">
            <a:solidFill>
              <a:schemeClr val="accent2"/>
            </a:solidFill>
            <a:prstDash val="solid"/>
            <a:round/>
            <a:headEnd type="none" w="med" len="med"/>
            <a:tailEnd type="none" w="med" len="med"/>
          </a:ln>
          <a:effectLst/>
        </p:spPr>
        <p:txBody>
          <a:bodyPr lIns="274320" rIns="274320">
            <a:spAutoFit/>
          </a:bodyPr>
          <a:lstStyle/>
          <a:p>
            <a:pPr algn="ctr" eaLnBrk="0" hangingPunct="0">
              <a:defRPr/>
            </a:pPr>
            <a:r>
              <a:rPr lang="en-CA">
                <a:effectLst>
                  <a:outerShdw blurRad="38100" dist="38100" dir="2700000" algn="tl">
                    <a:srgbClr val="000000"/>
                  </a:outerShdw>
                </a:effectLst>
                <a:cs typeface="+mn-cs"/>
              </a:rPr>
              <a:t>Ok they must </a:t>
            </a:r>
            <a:r>
              <a:rPr lang="en-CA" dirty="0">
                <a:effectLst>
                  <a:outerShdw blurRad="38100" dist="38100" dir="2700000" algn="tl">
                    <a:srgbClr val="000000"/>
                  </a:outerShdw>
                </a:effectLst>
                <a:cs typeface="+mn-cs"/>
              </a:rPr>
              <a:t>all be good.</a:t>
            </a:r>
          </a:p>
        </p:txBody>
      </p:sp>
      <p:sp>
        <p:nvSpPr>
          <p:cNvPr id="3" name="Rectangle 2"/>
          <p:cNvSpPr>
            <a:spLocks noChangeArrowheads="1"/>
          </p:cNvSpPr>
          <p:nvPr/>
        </p:nvSpPr>
        <p:spPr bwMode="auto">
          <a:xfrm>
            <a:off x="304800" y="4914900"/>
            <a:ext cx="7051675" cy="1790700"/>
          </a:xfrm>
          <a:prstGeom prst="rect">
            <a:avLst/>
          </a:prstGeom>
          <a:noFill/>
          <a:ln w="38100">
            <a:solidFill>
              <a:srgbClr val="66FF33"/>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sz="2400">
              <a:latin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0-#ppt_w/2"/>
                                          </p:val>
                                        </p:tav>
                                        <p:tav tm="100000">
                                          <p:val>
                                            <p:strVal val="#ppt_x"/>
                                          </p:val>
                                        </p:tav>
                                      </p:tavLst>
                                    </p:anim>
                                    <p:anim calcmode="lin" valueType="num">
                                      <p:cBhvr additive="base">
                                        <p:cTn id="8"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5"/>
                                        </p:tgtEl>
                                        <p:attrNameLst>
                                          <p:attrName>style.visibility</p:attrName>
                                        </p:attrNameLst>
                                      </p:cBhvr>
                                      <p:to>
                                        <p:strVal val="visible"/>
                                      </p:to>
                                    </p:set>
                                    <p:anim calcmode="lin" valueType="num">
                                      <p:cBhvr additive="base">
                                        <p:cTn id="13" dur="500" fill="hold"/>
                                        <p:tgtEl>
                                          <p:spTgt spid="45"/>
                                        </p:tgtEl>
                                        <p:attrNameLst>
                                          <p:attrName>ppt_x</p:attrName>
                                        </p:attrNameLst>
                                      </p:cBhvr>
                                      <p:tavLst>
                                        <p:tav tm="0">
                                          <p:val>
                                            <p:strVal val="#ppt_x"/>
                                          </p:val>
                                        </p:tav>
                                        <p:tav tm="100000">
                                          <p:val>
                                            <p:strVal val="#ppt_x"/>
                                          </p:val>
                                        </p:tav>
                                      </p:tavLst>
                                    </p:anim>
                                    <p:anim calcmode="lin" valueType="num">
                                      <p:cBhvr additive="base">
                                        <p:cTn id="14"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87"/>
                                        </p:tgtEl>
                                        <p:attrNameLst>
                                          <p:attrName>style.visibility</p:attrName>
                                        </p:attrNameLst>
                                      </p:cBhvr>
                                      <p:to>
                                        <p:strVal val="visible"/>
                                      </p:to>
                                    </p:set>
                                    <p:anim calcmode="lin" valueType="num">
                                      <p:cBhvr additive="base">
                                        <p:cTn id="19" dur="500" fill="hold"/>
                                        <p:tgtEl>
                                          <p:spTgt spid="87"/>
                                        </p:tgtEl>
                                        <p:attrNameLst>
                                          <p:attrName>ppt_x</p:attrName>
                                        </p:attrNameLst>
                                      </p:cBhvr>
                                      <p:tavLst>
                                        <p:tav tm="0">
                                          <p:val>
                                            <p:strVal val="1+#ppt_w/2"/>
                                          </p:val>
                                        </p:tav>
                                        <p:tav tm="100000">
                                          <p:val>
                                            <p:strVal val="#ppt_x"/>
                                          </p:val>
                                        </p:tav>
                                      </p:tavLst>
                                    </p:anim>
                                    <p:anim calcmode="lin" valueType="num">
                                      <p:cBhvr additive="base">
                                        <p:cTn id="20" dur="500" fill="hold"/>
                                        <p:tgtEl>
                                          <p:spTgt spid="87"/>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additive="base">
                                        <p:cTn id="23" dur="500" fill="hold"/>
                                        <p:tgtEl>
                                          <p:spTgt spid="3"/>
                                        </p:tgtEl>
                                        <p:attrNameLst>
                                          <p:attrName>ppt_x</p:attrName>
                                        </p:attrNameLst>
                                      </p:cBhvr>
                                      <p:tavLst>
                                        <p:tav tm="0">
                                          <p:val>
                                            <p:strVal val="1+#ppt_w/2"/>
                                          </p:val>
                                        </p:tav>
                                        <p:tav tm="100000">
                                          <p:val>
                                            <p:strVal val="#ppt_x"/>
                                          </p:val>
                                        </p:tav>
                                      </p:tavLst>
                                    </p:anim>
                                    <p:anim calcmode="lin" valueType="num">
                                      <p:cBhvr additive="base">
                                        <p:cTn id="24"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46"/>
                                        </p:tgtEl>
                                        <p:attrNameLst>
                                          <p:attrName>style.visibility</p:attrName>
                                        </p:attrNameLst>
                                      </p:cBhvr>
                                      <p:to>
                                        <p:strVal val="visible"/>
                                      </p:to>
                                    </p:set>
                                    <p:anim calcmode="lin" valueType="num">
                                      <p:cBhvr additive="base">
                                        <p:cTn id="29" dur="500" fill="hold"/>
                                        <p:tgtEl>
                                          <p:spTgt spid="46"/>
                                        </p:tgtEl>
                                        <p:attrNameLst>
                                          <p:attrName>ppt_x</p:attrName>
                                        </p:attrNameLst>
                                      </p:cBhvr>
                                      <p:tavLst>
                                        <p:tav tm="0">
                                          <p:val>
                                            <p:strVal val="#ppt_x"/>
                                          </p:val>
                                        </p:tav>
                                        <p:tav tm="100000">
                                          <p:val>
                                            <p:strVal val="#ppt_x"/>
                                          </p:val>
                                        </p:tav>
                                      </p:tavLst>
                                    </p:anim>
                                    <p:anim calcmode="lin" valueType="num">
                                      <p:cBhvr additive="base">
                                        <p:cTn id="30" dur="500" fill="hold"/>
                                        <p:tgtEl>
                                          <p:spTgt spid="46"/>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nodeType="clickEffect">
                                  <p:stCondLst>
                                    <p:cond delay="0"/>
                                  </p:stCondLst>
                                  <p:childTnLst>
                                    <p:set>
                                      <p:cBhvr>
                                        <p:cTn id="34" dur="1" fill="hold">
                                          <p:stCondLst>
                                            <p:cond delay="0"/>
                                          </p:stCondLst>
                                        </p:cTn>
                                        <p:tgtEl>
                                          <p:spTgt spid="72"/>
                                        </p:tgtEl>
                                        <p:attrNameLst>
                                          <p:attrName>style.visibility</p:attrName>
                                        </p:attrNameLst>
                                      </p:cBhvr>
                                      <p:to>
                                        <p:strVal val="visible"/>
                                      </p:to>
                                    </p:set>
                                    <p:anim calcmode="lin" valueType="num">
                                      <p:cBhvr additive="base">
                                        <p:cTn id="35" dur="500" fill="hold"/>
                                        <p:tgtEl>
                                          <p:spTgt spid="72"/>
                                        </p:tgtEl>
                                        <p:attrNameLst>
                                          <p:attrName>ppt_x</p:attrName>
                                        </p:attrNameLst>
                                      </p:cBhvr>
                                      <p:tavLst>
                                        <p:tav tm="0">
                                          <p:val>
                                            <p:strVal val="#ppt_x"/>
                                          </p:val>
                                        </p:tav>
                                        <p:tav tm="100000">
                                          <p:val>
                                            <p:strVal val="#ppt_x"/>
                                          </p:val>
                                        </p:tav>
                                      </p:tavLst>
                                    </p:anim>
                                    <p:anim calcmode="lin" valueType="num">
                                      <p:cBhvr additive="base">
                                        <p:cTn id="36" dur="500" fill="hold"/>
                                        <p:tgtEl>
                                          <p:spTgt spid="72"/>
                                        </p:tgtEl>
                                        <p:attrNameLst>
                                          <p:attrName>ppt_y</p:attrName>
                                        </p:attrNameLst>
                                      </p:cBhvr>
                                      <p:tavLst>
                                        <p:tav tm="0">
                                          <p:val>
                                            <p:strVal val="1+#ppt_h/2"/>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78"/>
                                        </p:tgtEl>
                                        <p:attrNameLst>
                                          <p:attrName>style.visibility</p:attrName>
                                        </p:attrNameLst>
                                      </p:cBhvr>
                                      <p:to>
                                        <p:strVal val="visible"/>
                                      </p:to>
                                    </p:set>
                                    <p:anim calcmode="lin" valueType="num">
                                      <p:cBhvr additive="base">
                                        <p:cTn id="41" dur="500" fill="hold"/>
                                        <p:tgtEl>
                                          <p:spTgt spid="78"/>
                                        </p:tgtEl>
                                        <p:attrNameLst>
                                          <p:attrName>ppt_x</p:attrName>
                                        </p:attrNameLst>
                                      </p:cBhvr>
                                      <p:tavLst>
                                        <p:tav tm="0">
                                          <p:val>
                                            <p:strVal val="0-#ppt_w/2"/>
                                          </p:val>
                                        </p:tav>
                                        <p:tav tm="100000">
                                          <p:val>
                                            <p:strVal val="#ppt_x"/>
                                          </p:val>
                                        </p:tav>
                                      </p:tavLst>
                                    </p:anim>
                                    <p:anim calcmode="lin" valueType="num">
                                      <p:cBhvr additive="base">
                                        <p:cTn id="42" dur="500" fill="hold"/>
                                        <p:tgtEl>
                                          <p:spTgt spid="7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87" grpId="0" animBg="1"/>
      <p:bldP spid="45" grpId="0"/>
      <p:bldP spid="46" grpId="0"/>
      <p:bldP spid="78" grpId="0" animBg="1"/>
      <p:bldP spid="3"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42"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Primitive </a:t>
            </a:r>
            <a:r>
              <a:rPr lang="en-US" sz="3600" b="1" dirty="0">
                <a:solidFill>
                  <a:schemeClr val="tx2"/>
                </a:solidFill>
                <a:effectLst>
                  <a:outerShdw blurRad="38100" dist="38100" dir="2700000" algn="tl">
                    <a:srgbClr val="000000"/>
                  </a:outerShdw>
                </a:effectLst>
                <a:latin typeface="Arial Rounded MT Bold" pitchFamily="34" charset="0"/>
                <a:cs typeface="+mn-cs"/>
              </a:rPr>
              <a:t>Recursive</a:t>
            </a:r>
          </a:p>
        </p:txBody>
      </p:sp>
      <p:sp>
        <p:nvSpPr>
          <p:cNvPr id="1341443" name="Text Box 3"/>
          <p:cNvSpPr txBox="1">
            <a:spLocks noChangeArrowheads="1"/>
          </p:cNvSpPr>
          <p:nvPr/>
        </p:nvSpPr>
        <p:spPr bwMode="auto">
          <a:xfrm>
            <a:off x="228600" y="609600"/>
            <a:ext cx="8915400" cy="1373188"/>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f</a:t>
            </a:r>
            <a:r>
              <a:rPr lang="en-US" dirty="0">
                <a:effectLst>
                  <a:outerShdw blurRad="38100" dist="38100" dir="2700000" algn="tl">
                    <a:srgbClr val="000000"/>
                  </a:outerShdw>
                </a:effectLst>
                <a:cs typeface="+mn-cs"/>
              </a:rPr>
              <a:t> is defined from </a:t>
            </a:r>
            <a:r>
              <a:rPr lang="en-US" i="1" dirty="0">
                <a:solidFill>
                  <a:schemeClr val="accent2"/>
                </a:solidFill>
                <a:effectLst>
                  <a:outerShdw blurRad="38100" dist="38100" dir="2700000" algn="tl">
                    <a:srgbClr val="000000"/>
                  </a:outerShdw>
                </a:effectLst>
                <a:cs typeface="+mn-cs"/>
              </a:rPr>
              <a:t>g</a:t>
            </a:r>
            <a:r>
              <a:rPr lang="en-US" dirty="0">
                <a:effectLst>
                  <a:outerShdw blurRad="38100" dist="38100" dir="2700000" algn="tl">
                    <a:srgbClr val="000000"/>
                  </a:outerShdw>
                </a:effectLst>
                <a:cs typeface="+mn-cs"/>
              </a:rPr>
              <a:t> &amp;</a:t>
            </a:r>
            <a:r>
              <a:rPr lang="en-US" i="1" dirty="0">
                <a:solidFill>
                  <a:schemeClr val="accent2"/>
                </a:solidFill>
                <a:effectLst>
                  <a:outerShdw blurRad="38100" dist="38100" dir="2700000" algn="tl">
                    <a:srgbClr val="000000"/>
                  </a:outerShdw>
                </a:effectLst>
                <a:cs typeface="+mn-cs"/>
              </a:rPr>
              <a:t> h</a:t>
            </a:r>
            <a:r>
              <a:rPr lang="en-US" dirty="0">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by primitive </a:t>
            </a:r>
            <a:r>
              <a:rPr lang="en-US" dirty="0">
                <a:effectLst>
                  <a:outerShdw blurRad="38100" dist="38100" dir="2700000" algn="tl">
                    <a:srgbClr val="000000"/>
                  </a:outerShdw>
                </a:effectLst>
                <a:cs typeface="+mn-cs"/>
              </a:rPr>
              <a:t>recursion if</a:t>
            </a:r>
          </a:p>
          <a:p>
            <a:pPr eaLnBrk="0" hangingPunct="0">
              <a:buFontTx/>
              <a:buChar char="•"/>
              <a:defRPr/>
            </a:pPr>
            <a:r>
              <a:rPr lang="en-US" i="1" dirty="0">
                <a:solidFill>
                  <a:schemeClr val="accent2"/>
                </a:solidFill>
                <a:effectLst>
                  <a:outerShdw blurRad="38100" dist="38100" dir="2700000" algn="tl">
                    <a:srgbClr val="000000"/>
                  </a:outerShdw>
                </a:effectLst>
                <a:cs typeface="+mn-cs"/>
              </a:rPr>
              <a:t>f(</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 = h(x,y-1,f(x,y-1))</a:t>
            </a:r>
          </a:p>
          <a:p>
            <a:pPr eaLnBrk="0" hangingPunct="0">
              <a:buFontTx/>
              <a:buChar char="•"/>
              <a:defRPr/>
            </a:pPr>
            <a:r>
              <a:rPr lang="en-US" i="1" dirty="0">
                <a:solidFill>
                  <a:schemeClr val="accent2"/>
                </a:solidFill>
                <a:effectLst>
                  <a:outerShdw blurRad="38100" dist="38100" dir="2700000" algn="tl">
                    <a:srgbClr val="000000"/>
                  </a:outerShdw>
                </a:effectLst>
                <a:cs typeface="+mn-cs"/>
              </a:rPr>
              <a:t>f(x,0) = g(x)</a:t>
            </a:r>
          </a:p>
        </p:txBody>
      </p:sp>
      <p:sp>
        <p:nvSpPr>
          <p:cNvPr id="1341444" name="Text Box 4"/>
          <p:cNvSpPr txBox="1">
            <a:spLocks noChangeArrowheads="1"/>
          </p:cNvSpPr>
          <p:nvPr/>
        </p:nvSpPr>
        <p:spPr bwMode="auto">
          <a:xfrm>
            <a:off x="152400" y="2133600"/>
            <a:ext cx="8915400" cy="519113"/>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Examples:</a:t>
            </a:r>
            <a:endParaRPr lang="en-US" i="1">
              <a:solidFill>
                <a:schemeClr val="accent2"/>
              </a:solidFill>
              <a:effectLst>
                <a:outerShdw blurRad="38100" dist="38100" dir="2700000" algn="tl">
                  <a:srgbClr val="000000"/>
                </a:outerShdw>
              </a:effectLst>
              <a:cs typeface="+mn-cs"/>
            </a:endParaRPr>
          </a:p>
        </p:txBody>
      </p:sp>
      <p:sp>
        <p:nvSpPr>
          <p:cNvPr id="1341446" name="Text Box 6"/>
          <p:cNvSpPr txBox="1">
            <a:spLocks noChangeArrowheads="1"/>
          </p:cNvSpPr>
          <p:nvPr/>
        </p:nvSpPr>
        <p:spPr bwMode="auto">
          <a:xfrm>
            <a:off x="457200" y="2984500"/>
            <a:ext cx="7543800" cy="523875"/>
          </a:xfrm>
          <a:prstGeom prst="rect">
            <a:avLst/>
          </a:prstGeom>
          <a:noFill/>
          <a:ln w="38100" cap="sq">
            <a:noFill/>
            <a:miter lim="800000"/>
            <a:headEnd/>
            <a:tailEnd/>
          </a:ln>
          <a:effectLst/>
        </p:spPr>
        <p:txBody>
          <a:bodyPr lIns="274320" rIns="274320">
            <a:spAutoFit/>
          </a:bodyPr>
          <a:lstStyle/>
          <a:p>
            <a:pPr eaLnBrk="0" hangingPunct="0">
              <a:defRPr/>
            </a:pPr>
            <a:r>
              <a:rPr lang="en-US" i="1" dirty="0" err="1">
                <a:solidFill>
                  <a:schemeClr val="accent2"/>
                </a:solidFill>
                <a:effectLst>
                  <a:outerShdw blurRad="38100" dist="38100" dir="2700000" algn="tl">
                    <a:srgbClr val="000000"/>
                  </a:outerShdw>
                </a:effectLst>
                <a:cs typeface="+mn-cs"/>
              </a:rPr>
              <a:t>AllGood</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 = </a:t>
            </a:r>
            <a:r>
              <a:rPr lang="en-US" i="1" dirty="0">
                <a:solidFill>
                  <a:schemeClr val="accent2"/>
                </a:solidFill>
                <a:effectLst>
                  <a:outerShdw blurRad="38100" dist="38100" dir="2700000" algn="tl">
                    <a:srgbClr val="000000"/>
                  </a:outerShdw>
                </a:effectLst>
                <a:cs typeface="+mn-cs"/>
                <a:sym typeface="Symbol"/>
              </a:rPr>
              <a:t>r ≤ y  Good(</a:t>
            </a:r>
            <a:r>
              <a:rPr lang="en-US" i="1" dirty="0" err="1">
                <a:solidFill>
                  <a:schemeClr val="accent2"/>
                </a:solidFill>
                <a:effectLst>
                  <a:outerShdw blurRad="38100" dist="38100" dir="2700000" algn="tl">
                    <a:srgbClr val="000000"/>
                  </a:outerShdw>
                </a:effectLst>
                <a:cs typeface="+mn-cs"/>
                <a:sym typeface="Symbol"/>
              </a:rPr>
              <a:t>x,r</a:t>
            </a:r>
            <a:r>
              <a:rPr lang="en-US" i="1" dirty="0">
                <a:solidFill>
                  <a:schemeClr val="accent2"/>
                </a:solidFill>
                <a:effectLst>
                  <a:outerShdw blurRad="38100" dist="38100" dir="2700000" algn="tl">
                    <a:srgbClr val="000000"/>
                  </a:outerShdw>
                </a:effectLst>
                <a:cs typeface="+mn-cs"/>
                <a:sym typeface="Symbol"/>
              </a:rPr>
              <a:t>)</a:t>
            </a:r>
          </a:p>
        </p:txBody>
      </p:sp>
      <p:sp>
        <p:nvSpPr>
          <p:cNvPr id="19" name="Text Box 6"/>
          <p:cNvSpPr txBox="1">
            <a:spLocks noChangeArrowheads="1"/>
          </p:cNvSpPr>
          <p:nvPr/>
        </p:nvSpPr>
        <p:spPr bwMode="auto">
          <a:xfrm>
            <a:off x="457200" y="3581400"/>
            <a:ext cx="4191000" cy="519113"/>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 </a:t>
            </a:r>
            <a:r>
              <a:rPr lang="en-US" i="1" dirty="0" err="1">
                <a:solidFill>
                  <a:schemeClr val="accent2"/>
                </a:solidFill>
                <a:effectLst>
                  <a:outerShdw blurRad="38100" dist="38100" dir="2700000" algn="tl">
                    <a:srgbClr val="000000"/>
                  </a:outerShdw>
                </a:effectLst>
                <a:cs typeface="+mn-cs"/>
              </a:rPr>
              <a:t>AllGood</a:t>
            </a:r>
            <a:r>
              <a:rPr lang="en-US" i="1" dirty="0">
                <a:solidFill>
                  <a:schemeClr val="accent2"/>
                </a:solidFill>
                <a:effectLst>
                  <a:outerShdw blurRad="38100" dist="38100" dir="2700000" algn="tl">
                    <a:srgbClr val="000000"/>
                  </a:outerShdw>
                </a:effectLst>
                <a:cs typeface="+mn-cs"/>
              </a:rPr>
              <a:t>(x,y-1) </a:t>
            </a:r>
          </a:p>
        </p:txBody>
      </p:sp>
      <p:sp>
        <p:nvSpPr>
          <p:cNvPr id="20" name="Text Box 7"/>
          <p:cNvSpPr txBox="1">
            <a:spLocks noChangeArrowheads="1"/>
          </p:cNvSpPr>
          <p:nvPr/>
        </p:nvSpPr>
        <p:spPr bwMode="auto">
          <a:xfrm>
            <a:off x="5029200" y="1981200"/>
            <a:ext cx="4953000" cy="519113"/>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Get </a:t>
            </a:r>
            <a:r>
              <a:rPr lang="en-US" dirty="0">
                <a:effectLst>
                  <a:outerShdw blurRad="38100" dist="38100" dir="2700000" algn="tl">
                    <a:srgbClr val="000000"/>
                  </a:outerShdw>
                </a:effectLst>
                <a:cs typeface="+mn-cs"/>
              </a:rPr>
              <a:t>help from your friend.</a:t>
            </a:r>
            <a:endParaRPr lang="en-US" i="1" dirty="0">
              <a:solidFill>
                <a:schemeClr val="accent2"/>
              </a:solidFill>
              <a:effectLst>
                <a:outerShdw blurRad="38100" dist="38100" dir="2700000" algn="tl">
                  <a:srgbClr val="000000"/>
                </a:outerShdw>
              </a:effectLst>
              <a:cs typeface="+mn-cs"/>
            </a:endParaRPr>
          </a:p>
        </p:txBody>
      </p:sp>
      <p:sp>
        <p:nvSpPr>
          <p:cNvPr id="21" name="Text Box 8"/>
          <p:cNvSpPr txBox="1">
            <a:spLocks noChangeArrowheads="1"/>
          </p:cNvSpPr>
          <p:nvPr/>
        </p:nvSpPr>
        <p:spPr bwMode="auto">
          <a:xfrm>
            <a:off x="5029200" y="2452688"/>
            <a:ext cx="4953000" cy="519112"/>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My solution </a:t>
            </a:r>
            <a:r>
              <a:rPr lang="en-US" dirty="0">
                <a:effectLst>
                  <a:outerShdw blurRad="38100" dist="38100" dir="2700000" algn="tl">
                    <a:srgbClr val="000000"/>
                  </a:outerShdw>
                </a:effectLst>
                <a:cs typeface="+mn-cs"/>
              </a:rPr>
              <a:t>from his.</a:t>
            </a:r>
            <a:endParaRPr lang="en-US" i="1" dirty="0">
              <a:solidFill>
                <a:schemeClr val="accent2"/>
              </a:solidFill>
              <a:effectLst>
                <a:outerShdw blurRad="38100" dist="38100" dir="2700000" algn="tl">
                  <a:srgbClr val="000000"/>
                </a:outerShdw>
              </a:effectLst>
              <a:cs typeface="+mn-cs"/>
            </a:endParaRPr>
          </a:p>
        </p:txBody>
      </p:sp>
      <p:sp>
        <p:nvSpPr>
          <p:cNvPr id="22" name="Text Box 9"/>
          <p:cNvSpPr txBox="1">
            <a:spLocks noChangeArrowheads="1"/>
          </p:cNvSpPr>
          <p:nvPr/>
        </p:nvSpPr>
        <p:spPr bwMode="auto">
          <a:xfrm>
            <a:off x="3121025" y="3563938"/>
            <a:ext cx="3352800" cy="523875"/>
          </a:xfrm>
          <a:prstGeom prst="rect">
            <a:avLst/>
          </a:prstGeom>
          <a:noFill/>
          <a:ln w="38100" cap="sq">
            <a:noFill/>
            <a:miter lim="800000"/>
            <a:headEnd/>
            <a:tailEnd/>
          </a:ln>
          <a:effectLst/>
        </p:spPr>
        <p:txBody>
          <a:bodyPr lIns="274320" rIns="274320">
            <a:spAutoFit/>
          </a:bodyPr>
          <a:lstStyle/>
          <a:p>
            <a:pPr eaLnBrk="0" hangingPunct="0">
              <a:defRPr/>
            </a:pPr>
            <a:r>
              <a:rPr lang="en-US" dirty="0">
                <a:solidFill>
                  <a:schemeClr val="accent2"/>
                </a:solidFill>
                <a:effectLst>
                  <a:outerShdw blurRad="38100" dist="38100" dir="2700000" algn="tl">
                    <a:srgbClr val="000000"/>
                  </a:outerShdw>
                </a:effectLst>
                <a:cs typeface="+mn-cs"/>
              </a:rPr>
              <a:t>and  </a:t>
            </a:r>
            <a:r>
              <a:rPr lang="en-US" i="1" dirty="0">
                <a:solidFill>
                  <a:schemeClr val="accent2"/>
                </a:solidFill>
                <a:effectLst>
                  <a:outerShdw blurRad="38100" dist="38100" dir="2700000" algn="tl">
                    <a:srgbClr val="000000"/>
                  </a:outerShdw>
                </a:effectLst>
                <a:cs typeface="+mn-cs"/>
              </a:rPr>
              <a:t> Good(</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a:t>
            </a:r>
          </a:p>
        </p:txBody>
      </p:sp>
      <p:sp>
        <p:nvSpPr>
          <p:cNvPr id="23" name="Text Box 6"/>
          <p:cNvSpPr txBox="1">
            <a:spLocks noChangeArrowheads="1"/>
          </p:cNvSpPr>
          <p:nvPr/>
        </p:nvSpPr>
        <p:spPr bwMode="auto">
          <a:xfrm>
            <a:off x="457200" y="4114800"/>
            <a:ext cx="5791200" cy="523875"/>
          </a:xfrm>
          <a:prstGeom prst="rect">
            <a:avLst/>
          </a:prstGeom>
          <a:noFill/>
          <a:ln w="38100" cap="sq">
            <a:noFill/>
            <a:miter lim="800000"/>
            <a:headEnd/>
            <a:tailEnd/>
          </a:ln>
          <a:effectLst/>
        </p:spPr>
        <p:txBody>
          <a:bodyPr lIns="274320" rIns="274320">
            <a:spAutoFit/>
          </a:bodyPr>
          <a:lstStyle/>
          <a:p>
            <a:pPr eaLnBrk="0" hangingPunct="0">
              <a:defRPr/>
            </a:pPr>
            <a:r>
              <a:rPr lang="en-US" i="1" dirty="0" err="1">
                <a:solidFill>
                  <a:schemeClr val="accent2"/>
                </a:solidFill>
                <a:effectLst>
                  <a:outerShdw blurRad="38100" dist="38100" dir="2700000" algn="tl">
                    <a:srgbClr val="000000"/>
                  </a:outerShdw>
                </a:effectLst>
                <a:cs typeface="+mn-cs"/>
              </a:rPr>
              <a:t>AllGood</a:t>
            </a:r>
            <a:r>
              <a:rPr lang="en-US" i="1" dirty="0">
                <a:solidFill>
                  <a:schemeClr val="accent2"/>
                </a:solidFill>
                <a:effectLst>
                  <a:outerShdw blurRad="38100" dist="38100" dir="2700000" algn="tl">
                    <a:srgbClr val="000000"/>
                  </a:outerShdw>
                </a:effectLst>
                <a:cs typeface="+mn-cs"/>
              </a:rPr>
              <a:t>(x,0) = </a:t>
            </a:r>
            <a:r>
              <a:rPr lang="en-US" i="1" dirty="0">
                <a:solidFill>
                  <a:schemeClr val="accent2"/>
                </a:solidFill>
                <a:effectLst>
                  <a:outerShdw blurRad="38100" dist="38100" dir="2700000" algn="tl">
                    <a:srgbClr val="000000"/>
                  </a:outerShdw>
                </a:effectLst>
                <a:cs typeface="+mn-cs"/>
                <a:sym typeface="Symbol"/>
              </a:rPr>
              <a:t>Good(x,0)</a:t>
            </a:r>
          </a:p>
        </p:txBody>
      </p:sp>
      <p:sp>
        <p:nvSpPr>
          <p:cNvPr id="24" name="Text Box 6"/>
          <p:cNvSpPr txBox="1">
            <a:spLocks noChangeArrowheads="1"/>
          </p:cNvSpPr>
          <p:nvPr/>
        </p:nvSpPr>
        <p:spPr bwMode="auto">
          <a:xfrm>
            <a:off x="381000" y="5029200"/>
            <a:ext cx="8534400" cy="1384300"/>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Prime(x) = </a:t>
            </a:r>
            <a:r>
              <a:rPr lang="en-US" i="1" dirty="0">
                <a:solidFill>
                  <a:schemeClr val="accent2"/>
                </a:solidFill>
                <a:effectLst>
                  <a:outerShdw blurRad="38100" dist="38100" dir="2700000" algn="tl">
                    <a:srgbClr val="000000"/>
                  </a:outerShdw>
                </a:effectLst>
                <a:cs typeface="+mn-cs"/>
                <a:sym typeface="Symbol"/>
              </a:rPr>
              <a:t></a:t>
            </a:r>
            <a:r>
              <a:rPr lang="en-US" i="1" dirty="0">
                <a:solidFill>
                  <a:schemeClr val="accent2"/>
                </a:solidFill>
                <a:effectLst>
                  <a:outerShdw blurRad="38100" dist="38100" dir="2700000" algn="tl">
                    <a:srgbClr val="000000"/>
                  </a:outerShdw>
                </a:effectLst>
                <a:sym typeface="Symbol"/>
              </a:rPr>
              <a:t></a:t>
            </a:r>
            <a:r>
              <a:rPr lang="en-US" i="1" dirty="0">
                <a:solidFill>
                  <a:schemeClr val="accent2"/>
                </a:solidFill>
                <a:effectLst>
                  <a:outerShdw blurRad="38100" dist="38100" dir="2700000" algn="tl">
                    <a:srgbClr val="000000"/>
                  </a:outerShdw>
                </a:effectLst>
                <a:cs typeface="+mn-cs"/>
                <a:sym typeface="Symbol"/>
              </a:rPr>
              <a:t>r ≤ x-1  mod(</a:t>
            </a:r>
            <a:r>
              <a:rPr lang="en-US" i="1" dirty="0" err="1">
                <a:solidFill>
                  <a:schemeClr val="accent2"/>
                </a:solidFill>
                <a:effectLst>
                  <a:outerShdw blurRad="38100" dist="38100" dir="2700000" algn="tl">
                    <a:srgbClr val="000000"/>
                  </a:outerShdw>
                </a:effectLst>
                <a:cs typeface="+mn-cs"/>
                <a:sym typeface="Symbol"/>
              </a:rPr>
              <a:t>x,r</a:t>
            </a:r>
            <a:r>
              <a:rPr lang="en-US" i="1" dirty="0">
                <a:solidFill>
                  <a:schemeClr val="accent2"/>
                </a:solidFill>
                <a:effectLst>
                  <a:outerShdw blurRad="38100" dist="38100" dir="2700000" algn="tl">
                    <a:srgbClr val="000000"/>
                  </a:outerShdw>
                </a:effectLst>
                <a:cs typeface="+mn-cs"/>
                <a:sym typeface="Symbol"/>
              </a:rPr>
              <a:t>)</a:t>
            </a:r>
            <a:r>
              <a:rPr lang="en-US" i="1" dirty="0">
                <a:solidFill>
                  <a:schemeClr val="accent2"/>
                </a:solidFill>
                <a:effectLst>
                  <a:outerShdw blurRad="38100" dist="38100" dir="2700000" algn="tl">
                    <a:srgbClr val="000000"/>
                  </a:outerShdw>
                </a:effectLst>
                <a:sym typeface="Symbol"/>
              </a:rPr>
              <a:t> ≠</a:t>
            </a:r>
            <a:r>
              <a:rPr lang="en-US" i="1" dirty="0">
                <a:solidFill>
                  <a:schemeClr val="accent2"/>
                </a:solidFill>
                <a:effectLst>
                  <a:outerShdw blurRad="38100" dist="38100" dir="2700000" algn="tl">
                    <a:srgbClr val="000000"/>
                  </a:outerShdw>
                </a:effectLst>
                <a:cs typeface="+mn-cs"/>
                <a:sym typeface="Symbol"/>
              </a:rPr>
              <a:t>0 </a:t>
            </a:r>
          </a:p>
          <a:p>
            <a:pPr eaLnBrk="0" hangingPunct="0">
              <a:defRPr/>
            </a:pPr>
            <a:r>
              <a:rPr lang="en-US" i="1" dirty="0">
                <a:solidFill>
                  <a:schemeClr val="accent2"/>
                </a:solidFill>
                <a:effectLst>
                  <a:outerShdw blurRad="38100" dist="38100" dir="2700000" algn="tl">
                    <a:srgbClr val="000000"/>
                  </a:outerShdw>
                </a:effectLst>
                <a:cs typeface="+mn-cs"/>
                <a:sym typeface="Symbol"/>
              </a:rPr>
              <a:t>               =  </a:t>
            </a:r>
            <a:r>
              <a:rPr lang="en-US" i="1" dirty="0" err="1">
                <a:solidFill>
                  <a:schemeClr val="accent2"/>
                </a:solidFill>
                <a:effectLst>
                  <a:outerShdw blurRad="38100" dist="38100" dir="2700000" algn="tl">
                    <a:srgbClr val="000000"/>
                  </a:outerShdw>
                </a:effectLst>
                <a:cs typeface="+mn-cs"/>
                <a:sym typeface="Symbol"/>
              </a:rPr>
              <a:t>AllGood</a:t>
            </a:r>
            <a:r>
              <a:rPr lang="en-US" i="1" dirty="0">
                <a:solidFill>
                  <a:schemeClr val="accent2"/>
                </a:solidFill>
                <a:effectLst>
                  <a:outerShdw blurRad="38100" dist="38100" dir="2700000" algn="tl">
                    <a:srgbClr val="000000"/>
                  </a:outerShdw>
                </a:effectLst>
                <a:cs typeface="+mn-cs"/>
                <a:sym typeface="Symbol"/>
              </a:rPr>
              <a:t>(x,x-1)</a:t>
            </a:r>
            <a:br>
              <a:rPr lang="en-US" i="1" dirty="0">
                <a:solidFill>
                  <a:schemeClr val="accent2"/>
                </a:solidFill>
                <a:effectLst>
                  <a:outerShdw blurRad="38100" dist="38100" dir="2700000" algn="tl">
                    <a:srgbClr val="000000"/>
                  </a:outerShdw>
                </a:effectLst>
                <a:cs typeface="+mn-cs"/>
                <a:sym typeface="Symbol"/>
              </a:rPr>
            </a:br>
            <a:r>
              <a:rPr lang="en-US" i="1" dirty="0">
                <a:solidFill>
                  <a:schemeClr val="accent2"/>
                </a:solidFill>
                <a:effectLst>
                  <a:outerShdw blurRad="38100" dist="38100" dir="2700000" algn="tl">
                    <a:srgbClr val="000000"/>
                  </a:outerShdw>
                </a:effectLst>
                <a:cs typeface="+mn-cs"/>
                <a:sym typeface="Symbol"/>
              </a:rPr>
              <a:t>       where Good(</a:t>
            </a:r>
            <a:r>
              <a:rPr lang="en-US" i="1" dirty="0" err="1">
                <a:solidFill>
                  <a:schemeClr val="accent2"/>
                </a:solidFill>
                <a:effectLst>
                  <a:outerShdw blurRad="38100" dist="38100" dir="2700000" algn="tl">
                    <a:srgbClr val="000000"/>
                  </a:outerShdw>
                </a:effectLst>
                <a:cs typeface="+mn-cs"/>
                <a:sym typeface="Symbol"/>
              </a:rPr>
              <a:t>x,r</a:t>
            </a:r>
            <a:r>
              <a:rPr lang="en-US" i="1" dirty="0">
                <a:solidFill>
                  <a:schemeClr val="accent2"/>
                </a:solidFill>
                <a:effectLst>
                  <a:outerShdw blurRad="38100" dist="38100" dir="2700000" algn="tl">
                    <a:srgbClr val="000000"/>
                  </a:outerShdw>
                </a:effectLst>
                <a:cs typeface="+mn-cs"/>
                <a:sym typeface="Symbol"/>
              </a:rPr>
              <a:t>) =  [</a:t>
            </a:r>
            <a:r>
              <a:rPr lang="en-US" i="1" dirty="0">
                <a:solidFill>
                  <a:schemeClr val="accent2"/>
                </a:solidFill>
                <a:effectLst>
                  <a:outerShdw blurRad="38100" dist="38100" dir="2700000" algn="tl">
                    <a:srgbClr val="000000"/>
                  </a:outerShdw>
                </a:effectLst>
                <a:sym typeface="Symbol"/>
              </a:rPr>
              <a:t>mod(</a:t>
            </a:r>
            <a:r>
              <a:rPr lang="en-US" i="1" dirty="0" err="1">
                <a:solidFill>
                  <a:schemeClr val="accent2"/>
                </a:solidFill>
                <a:effectLst>
                  <a:outerShdw blurRad="38100" dist="38100" dir="2700000" algn="tl">
                    <a:srgbClr val="000000"/>
                  </a:outerShdw>
                </a:effectLst>
                <a:sym typeface="Symbol"/>
              </a:rPr>
              <a:t>x,r</a:t>
            </a:r>
            <a:r>
              <a:rPr lang="en-US" i="1" dirty="0">
                <a:solidFill>
                  <a:schemeClr val="accent2"/>
                </a:solidFill>
                <a:effectLst>
                  <a:outerShdw blurRad="38100" dist="38100" dir="2700000" algn="tl">
                    <a:srgbClr val="000000"/>
                  </a:outerShdw>
                </a:effectLst>
                <a:sym typeface="Symbol"/>
              </a:rPr>
              <a:t>) ≠0  or  r{0,1}]</a:t>
            </a:r>
          </a:p>
        </p:txBody>
      </p:sp>
      <p:sp>
        <p:nvSpPr>
          <p:cNvPr id="2" name="Rectangle 1"/>
          <p:cNvSpPr/>
          <p:nvPr/>
        </p:nvSpPr>
        <p:spPr>
          <a:xfrm>
            <a:off x="5905500" y="5019675"/>
            <a:ext cx="504825" cy="522288"/>
          </a:xfrm>
          <a:prstGeom prst="rect">
            <a:avLst/>
          </a:prstGeom>
        </p:spPr>
        <p:txBody>
          <a:bodyPr wrap="none">
            <a:spAutoFit/>
          </a:bodyPr>
          <a:lstStyle/>
          <a:p>
            <a:pPr eaLnBrk="0" hangingPunct="0">
              <a:defRPr/>
            </a:pPr>
            <a:r>
              <a:rPr lang="en-US" i="1" dirty="0">
                <a:solidFill>
                  <a:schemeClr val="accent2"/>
                </a:solidFill>
                <a:effectLst>
                  <a:outerShdw blurRad="38100" dist="38100" dir="2700000" algn="tl">
                    <a:srgbClr val="000000"/>
                  </a:outerShdw>
                </a:effectLst>
                <a:sym typeface="Symbol"/>
              </a:rPr>
              <a:t>or</a:t>
            </a:r>
          </a:p>
        </p:txBody>
      </p:sp>
      <p:sp>
        <p:nvSpPr>
          <p:cNvPr id="13" name="Rectangle 12"/>
          <p:cNvSpPr/>
          <p:nvPr/>
        </p:nvSpPr>
        <p:spPr>
          <a:xfrm>
            <a:off x="6607175" y="5013325"/>
            <a:ext cx="1317625" cy="522288"/>
          </a:xfrm>
          <a:prstGeom prst="rect">
            <a:avLst/>
          </a:prstGeom>
        </p:spPr>
        <p:txBody>
          <a:bodyPr wrap="none">
            <a:spAutoFit/>
          </a:bodyPr>
          <a:lstStyle/>
          <a:p>
            <a:pPr eaLnBrk="0" hangingPunct="0">
              <a:defRPr/>
            </a:pPr>
            <a:r>
              <a:rPr lang="en-US" i="1" dirty="0">
                <a:solidFill>
                  <a:schemeClr val="accent2"/>
                </a:solidFill>
                <a:effectLst>
                  <a:outerShdw blurRad="38100" dist="38100" dir="2700000" algn="tl">
                    <a:srgbClr val="000000"/>
                  </a:outerShdw>
                </a:effectLst>
                <a:sym typeface="Symbol"/>
              </a:rPr>
              <a:t>r{0,1}</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41446"/>
                                        </p:tgtEl>
                                        <p:attrNameLst>
                                          <p:attrName>style.visibility</p:attrName>
                                        </p:attrNameLst>
                                      </p:cBhvr>
                                      <p:to>
                                        <p:strVal val="visible"/>
                                      </p:to>
                                    </p:set>
                                    <p:anim calcmode="lin" valueType="num">
                                      <p:cBhvr additive="base">
                                        <p:cTn id="7" dur="500" fill="hold"/>
                                        <p:tgtEl>
                                          <p:spTgt spid="1341446"/>
                                        </p:tgtEl>
                                        <p:attrNameLst>
                                          <p:attrName>ppt_x</p:attrName>
                                        </p:attrNameLst>
                                      </p:cBhvr>
                                      <p:tavLst>
                                        <p:tav tm="0">
                                          <p:val>
                                            <p:strVal val="#ppt_x"/>
                                          </p:val>
                                        </p:tav>
                                        <p:tav tm="100000">
                                          <p:val>
                                            <p:strVal val="#ppt_x"/>
                                          </p:val>
                                        </p:tav>
                                      </p:tavLst>
                                    </p:anim>
                                    <p:anim calcmode="lin" valueType="num">
                                      <p:cBhvr additive="base">
                                        <p:cTn id="8" dur="500" fill="hold"/>
                                        <p:tgtEl>
                                          <p:spTgt spid="1341446"/>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20"/>
                                        </p:tgtEl>
                                        <p:attrNameLst>
                                          <p:attrName>style.visibility</p:attrName>
                                        </p:attrNameLst>
                                      </p:cBhvr>
                                      <p:to>
                                        <p:strVal val="visible"/>
                                      </p:to>
                                    </p:set>
                                    <p:anim calcmode="lin" valueType="num">
                                      <p:cBhvr additive="base">
                                        <p:cTn id="13" dur="500" fill="hold"/>
                                        <p:tgtEl>
                                          <p:spTgt spid="20"/>
                                        </p:tgtEl>
                                        <p:attrNameLst>
                                          <p:attrName>ppt_x</p:attrName>
                                        </p:attrNameLst>
                                      </p:cBhvr>
                                      <p:tavLst>
                                        <p:tav tm="0">
                                          <p:val>
                                            <p:strVal val="1+#ppt_w/2"/>
                                          </p:val>
                                        </p:tav>
                                        <p:tav tm="100000">
                                          <p:val>
                                            <p:strVal val="#ppt_x"/>
                                          </p:val>
                                        </p:tav>
                                      </p:tavLst>
                                    </p:anim>
                                    <p:anim calcmode="lin" valueType="num">
                                      <p:cBhvr additive="base">
                                        <p:cTn id="14" dur="500" fill="hold"/>
                                        <p:tgtEl>
                                          <p:spTgt spid="20"/>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500" fill="hold"/>
                                        <p:tgtEl>
                                          <p:spTgt spid="19"/>
                                        </p:tgtEl>
                                        <p:attrNameLst>
                                          <p:attrName>ppt_x</p:attrName>
                                        </p:attrNameLst>
                                      </p:cBhvr>
                                      <p:tavLst>
                                        <p:tav tm="0">
                                          <p:val>
                                            <p:strVal val="#ppt_x"/>
                                          </p:val>
                                        </p:tav>
                                        <p:tav tm="100000">
                                          <p:val>
                                            <p:strVal val="#ppt_x"/>
                                          </p:val>
                                        </p:tav>
                                      </p:tavLst>
                                    </p:anim>
                                    <p:anim calcmode="lin" valueType="num">
                                      <p:cBhvr additive="base">
                                        <p:cTn id="20"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additive="base">
                                        <p:cTn id="25" dur="500" fill="hold"/>
                                        <p:tgtEl>
                                          <p:spTgt spid="21"/>
                                        </p:tgtEl>
                                        <p:attrNameLst>
                                          <p:attrName>ppt_x</p:attrName>
                                        </p:attrNameLst>
                                      </p:cBhvr>
                                      <p:tavLst>
                                        <p:tav tm="0">
                                          <p:val>
                                            <p:strVal val="1+#ppt_w/2"/>
                                          </p:val>
                                        </p:tav>
                                        <p:tav tm="100000">
                                          <p:val>
                                            <p:strVal val="#ppt_x"/>
                                          </p:val>
                                        </p:tav>
                                      </p:tavLst>
                                    </p:anim>
                                    <p:anim calcmode="lin" valueType="num">
                                      <p:cBhvr additive="base">
                                        <p:cTn id="26" dur="500" fill="hold"/>
                                        <p:tgtEl>
                                          <p:spTgt spid="21"/>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500" fill="hold"/>
                                        <p:tgtEl>
                                          <p:spTgt spid="22"/>
                                        </p:tgtEl>
                                        <p:attrNameLst>
                                          <p:attrName>ppt_x</p:attrName>
                                        </p:attrNameLst>
                                      </p:cBhvr>
                                      <p:tavLst>
                                        <p:tav tm="0">
                                          <p:val>
                                            <p:strVal val="#ppt_x"/>
                                          </p:val>
                                        </p:tav>
                                        <p:tav tm="100000">
                                          <p:val>
                                            <p:strVal val="#ppt_x"/>
                                          </p:val>
                                        </p:tav>
                                      </p:tavLst>
                                    </p:anim>
                                    <p:anim calcmode="lin" valueType="num">
                                      <p:cBhvr additive="base">
                                        <p:cTn id="32"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23"/>
                                        </p:tgtEl>
                                        <p:attrNameLst>
                                          <p:attrName>style.visibility</p:attrName>
                                        </p:attrNameLst>
                                      </p:cBhvr>
                                      <p:to>
                                        <p:strVal val="visible"/>
                                      </p:to>
                                    </p:set>
                                    <p:anim calcmode="lin" valueType="num">
                                      <p:cBhvr additive="base">
                                        <p:cTn id="37" dur="500" fill="hold"/>
                                        <p:tgtEl>
                                          <p:spTgt spid="23"/>
                                        </p:tgtEl>
                                        <p:attrNameLst>
                                          <p:attrName>ppt_x</p:attrName>
                                        </p:attrNameLst>
                                      </p:cBhvr>
                                      <p:tavLst>
                                        <p:tav tm="0">
                                          <p:val>
                                            <p:strVal val="#ppt_x"/>
                                          </p:val>
                                        </p:tav>
                                        <p:tav tm="100000">
                                          <p:val>
                                            <p:strVal val="#ppt_x"/>
                                          </p:val>
                                        </p:tav>
                                      </p:tavLst>
                                    </p:anim>
                                    <p:anim calcmode="lin" valueType="num">
                                      <p:cBhvr additive="base">
                                        <p:cTn id="38"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24">
                                            <p:txEl>
                                              <p:pRg st="0" end="0"/>
                                            </p:txEl>
                                          </p:spTgt>
                                        </p:tgtEl>
                                        <p:attrNameLst>
                                          <p:attrName>style.visibility</p:attrName>
                                        </p:attrNameLst>
                                      </p:cBhvr>
                                      <p:to>
                                        <p:strVal val="visible"/>
                                      </p:to>
                                    </p:set>
                                    <p:anim calcmode="lin" valueType="num">
                                      <p:cBhvr additive="base">
                                        <p:cTn id="43" dur="5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2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13"/>
                                        </p:tgtEl>
                                        <p:attrNameLst>
                                          <p:attrName>style.visibility</p:attrName>
                                        </p:attrNameLst>
                                      </p:cBhvr>
                                      <p:to>
                                        <p:strVal val="visible"/>
                                      </p:to>
                                    </p:set>
                                    <p:anim calcmode="lin" valueType="num">
                                      <p:cBhvr additive="base">
                                        <p:cTn id="49" dur="500" fill="hold"/>
                                        <p:tgtEl>
                                          <p:spTgt spid="13"/>
                                        </p:tgtEl>
                                        <p:attrNameLst>
                                          <p:attrName>ppt_x</p:attrName>
                                        </p:attrNameLst>
                                      </p:cBhvr>
                                      <p:tavLst>
                                        <p:tav tm="0">
                                          <p:val>
                                            <p:strVal val="#ppt_x"/>
                                          </p:val>
                                        </p:tav>
                                        <p:tav tm="100000">
                                          <p:val>
                                            <p:strVal val="#ppt_x"/>
                                          </p:val>
                                        </p:tav>
                                      </p:tavLst>
                                    </p:anim>
                                    <p:anim calcmode="lin" valueType="num">
                                      <p:cBhvr additive="base">
                                        <p:cTn id="50"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2"/>
                                        </p:tgtEl>
                                        <p:attrNameLst>
                                          <p:attrName>style.visibility</p:attrName>
                                        </p:attrNameLst>
                                      </p:cBhvr>
                                      <p:to>
                                        <p:strVal val="visible"/>
                                      </p:to>
                                    </p:set>
                                    <p:anim calcmode="lin" valueType="num">
                                      <p:cBhvr additive="base">
                                        <p:cTn id="55" dur="500" fill="hold"/>
                                        <p:tgtEl>
                                          <p:spTgt spid="2"/>
                                        </p:tgtEl>
                                        <p:attrNameLst>
                                          <p:attrName>ppt_x</p:attrName>
                                        </p:attrNameLst>
                                      </p:cBhvr>
                                      <p:tavLst>
                                        <p:tav tm="0">
                                          <p:val>
                                            <p:strVal val="#ppt_x"/>
                                          </p:val>
                                        </p:tav>
                                        <p:tav tm="100000">
                                          <p:val>
                                            <p:strVal val="#ppt_x"/>
                                          </p:val>
                                        </p:tav>
                                      </p:tavLst>
                                    </p:anim>
                                    <p:anim calcmode="lin" valueType="num">
                                      <p:cBhvr additive="base">
                                        <p:cTn id="56"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4" fill="hold" nodeType="clickEffect">
                                  <p:stCondLst>
                                    <p:cond delay="0"/>
                                  </p:stCondLst>
                                  <p:childTnLst>
                                    <p:set>
                                      <p:cBhvr>
                                        <p:cTn id="60" dur="1" fill="hold">
                                          <p:stCondLst>
                                            <p:cond delay="0"/>
                                          </p:stCondLst>
                                        </p:cTn>
                                        <p:tgtEl>
                                          <p:spTgt spid="24">
                                            <p:txEl>
                                              <p:pRg st="1" end="1"/>
                                            </p:txEl>
                                          </p:spTgt>
                                        </p:tgtEl>
                                        <p:attrNameLst>
                                          <p:attrName>style.visibility</p:attrName>
                                        </p:attrNameLst>
                                      </p:cBhvr>
                                      <p:to>
                                        <p:strVal val="visible"/>
                                      </p:to>
                                    </p:set>
                                    <p:anim calcmode="lin" valueType="num">
                                      <p:cBhvr additive="base">
                                        <p:cTn id="61" dur="500" fill="hold"/>
                                        <p:tgtEl>
                                          <p:spTgt spid="24">
                                            <p:txEl>
                                              <p:pRg st="1" end="1"/>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24">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1446" grpId="0"/>
      <p:bldP spid="19" grpId="0"/>
      <p:bldP spid="20" grpId="0"/>
      <p:bldP spid="21" grpId="0"/>
      <p:bldP spid="22" grpId="0"/>
      <p:bldP spid="23" grpId="0"/>
      <p:bldP spid="2" grpId="0"/>
      <p:bldP spid="13"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42"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Primitive </a:t>
            </a:r>
            <a:r>
              <a:rPr lang="en-US" sz="3600" b="1" dirty="0">
                <a:solidFill>
                  <a:schemeClr val="tx2"/>
                </a:solidFill>
                <a:effectLst>
                  <a:outerShdw blurRad="38100" dist="38100" dir="2700000" algn="tl">
                    <a:srgbClr val="000000"/>
                  </a:outerShdw>
                </a:effectLst>
                <a:latin typeface="Arial Rounded MT Bold" pitchFamily="34" charset="0"/>
                <a:cs typeface="+mn-cs"/>
              </a:rPr>
              <a:t>Recursive</a:t>
            </a:r>
          </a:p>
        </p:txBody>
      </p:sp>
      <p:sp>
        <p:nvSpPr>
          <p:cNvPr id="1341443" name="Text Box 3"/>
          <p:cNvSpPr txBox="1">
            <a:spLocks noChangeArrowheads="1"/>
          </p:cNvSpPr>
          <p:nvPr/>
        </p:nvSpPr>
        <p:spPr bwMode="auto">
          <a:xfrm>
            <a:off x="228600" y="609600"/>
            <a:ext cx="8915400" cy="1373188"/>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f</a:t>
            </a:r>
            <a:r>
              <a:rPr lang="en-US" dirty="0">
                <a:effectLst>
                  <a:outerShdw blurRad="38100" dist="38100" dir="2700000" algn="tl">
                    <a:srgbClr val="000000"/>
                  </a:outerShdw>
                </a:effectLst>
                <a:cs typeface="+mn-cs"/>
              </a:rPr>
              <a:t> is defined from </a:t>
            </a:r>
            <a:r>
              <a:rPr lang="en-US" i="1" dirty="0">
                <a:solidFill>
                  <a:schemeClr val="accent2"/>
                </a:solidFill>
                <a:effectLst>
                  <a:outerShdw blurRad="38100" dist="38100" dir="2700000" algn="tl">
                    <a:srgbClr val="000000"/>
                  </a:outerShdw>
                </a:effectLst>
                <a:cs typeface="+mn-cs"/>
              </a:rPr>
              <a:t>g</a:t>
            </a:r>
            <a:r>
              <a:rPr lang="en-US" dirty="0">
                <a:effectLst>
                  <a:outerShdw blurRad="38100" dist="38100" dir="2700000" algn="tl">
                    <a:srgbClr val="000000"/>
                  </a:outerShdw>
                </a:effectLst>
                <a:cs typeface="+mn-cs"/>
              </a:rPr>
              <a:t> &amp;</a:t>
            </a:r>
            <a:r>
              <a:rPr lang="en-US" i="1" dirty="0">
                <a:solidFill>
                  <a:schemeClr val="accent2"/>
                </a:solidFill>
                <a:effectLst>
                  <a:outerShdw blurRad="38100" dist="38100" dir="2700000" algn="tl">
                    <a:srgbClr val="000000"/>
                  </a:outerShdw>
                </a:effectLst>
                <a:cs typeface="+mn-cs"/>
              </a:rPr>
              <a:t> h</a:t>
            </a:r>
            <a:r>
              <a:rPr lang="en-US" dirty="0">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by primitive </a:t>
            </a:r>
            <a:r>
              <a:rPr lang="en-US" dirty="0">
                <a:effectLst>
                  <a:outerShdw blurRad="38100" dist="38100" dir="2700000" algn="tl">
                    <a:srgbClr val="000000"/>
                  </a:outerShdw>
                </a:effectLst>
                <a:cs typeface="+mn-cs"/>
              </a:rPr>
              <a:t>recursion if</a:t>
            </a:r>
          </a:p>
          <a:p>
            <a:pPr eaLnBrk="0" hangingPunct="0">
              <a:buFontTx/>
              <a:buChar char="•"/>
              <a:defRPr/>
            </a:pPr>
            <a:r>
              <a:rPr lang="en-US" i="1" dirty="0">
                <a:solidFill>
                  <a:schemeClr val="accent2"/>
                </a:solidFill>
                <a:effectLst>
                  <a:outerShdw blurRad="38100" dist="38100" dir="2700000" algn="tl">
                    <a:srgbClr val="000000"/>
                  </a:outerShdw>
                </a:effectLst>
                <a:cs typeface="+mn-cs"/>
              </a:rPr>
              <a:t>f(</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 = h(x,y-1,f(x,y-1))</a:t>
            </a:r>
          </a:p>
          <a:p>
            <a:pPr eaLnBrk="0" hangingPunct="0">
              <a:buFontTx/>
              <a:buChar char="•"/>
              <a:defRPr/>
            </a:pPr>
            <a:r>
              <a:rPr lang="en-US" i="1" dirty="0">
                <a:solidFill>
                  <a:schemeClr val="accent2"/>
                </a:solidFill>
                <a:effectLst>
                  <a:outerShdw blurRad="38100" dist="38100" dir="2700000" algn="tl">
                    <a:srgbClr val="000000"/>
                  </a:outerShdw>
                </a:effectLst>
                <a:cs typeface="+mn-cs"/>
              </a:rPr>
              <a:t>f(x,0) = g(x)</a:t>
            </a:r>
          </a:p>
        </p:txBody>
      </p:sp>
      <p:sp>
        <p:nvSpPr>
          <p:cNvPr id="1341444" name="Text Box 4"/>
          <p:cNvSpPr txBox="1">
            <a:spLocks noChangeArrowheads="1"/>
          </p:cNvSpPr>
          <p:nvPr/>
        </p:nvSpPr>
        <p:spPr bwMode="auto">
          <a:xfrm>
            <a:off x="152400" y="2133600"/>
            <a:ext cx="8915400" cy="519113"/>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Examples:</a:t>
            </a:r>
            <a:endParaRPr lang="en-US" i="1">
              <a:solidFill>
                <a:schemeClr val="accent2"/>
              </a:solidFill>
              <a:effectLst>
                <a:outerShdw blurRad="38100" dist="38100" dir="2700000" algn="tl">
                  <a:srgbClr val="000000"/>
                </a:outerShdw>
              </a:effectLst>
              <a:cs typeface="+mn-cs"/>
            </a:endParaRPr>
          </a:p>
        </p:txBody>
      </p:sp>
      <p:sp>
        <p:nvSpPr>
          <p:cNvPr id="1341446" name="Text Box 6"/>
          <p:cNvSpPr txBox="1">
            <a:spLocks noChangeArrowheads="1"/>
          </p:cNvSpPr>
          <p:nvPr/>
        </p:nvSpPr>
        <p:spPr bwMode="auto">
          <a:xfrm>
            <a:off x="457200" y="2984500"/>
            <a:ext cx="7543800" cy="523875"/>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ExistsGood(x,y</a:t>
            </a:r>
            <a:r>
              <a:rPr lang="en-US" i="1" dirty="0">
                <a:solidFill>
                  <a:schemeClr val="accent2"/>
                </a:solidFill>
                <a:effectLst>
                  <a:outerShdw blurRad="38100" dist="38100" dir="2700000" algn="tl">
                    <a:srgbClr val="000000"/>
                  </a:outerShdw>
                </a:effectLst>
                <a:cs typeface="+mn-cs"/>
              </a:rPr>
              <a:t>) = </a:t>
            </a:r>
            <a:r>
              <a:rPr lang="en-US" i="1" dirty="0">
                <a:solidFill>
                  <a:schemeClr val="accent2"/>
                </a:solidFill>
                <a:effectLst>
                  <a:outerShdw blurRad="38100" dist="38100" dir="2700000" algn="tl">
                    <a:srgbClr val="000000"/>
                  </a:outerShdw>
                </a:effectLst>
                <a:cs typeface="+mn-cs"/>
                <a:sym typeface="Symbol"/>
              </a:rPr>
              <a:t> r ≤ y  Good(</a:t>
            </a:r>
            <a:r>
              <a:rPr lang="en-US" i="1" dirty="0" err="1">
                <a:solidFill>
                  <a:schemeClr val="accent2"/>
                </a:solidFill>
                <a:effectLst>
                  <a:outerShdw blurRad="38100" dist="38100" dir="2700000" algn="tl">
                    <a:srgbClr val="000000"/>
                  </a:outerShdw>
                </a:effectLst>
                <a:cs typeface="+mn-cs"/>
                <a:sym typeface="Symbol"/>
              </a:rPr>
              <a:t>x,r</a:t>
            </a:r>
            <a:r>
              <a:rPr lang="en-US" i="1" dirty="0">
                <a:solidFill>
                  <a:schemeClr val="accent2"/>
                </a:solidFill>
                <a:effectLst>
                  <a:outerShdw blurRad="38100" dist="38100" dir="2700000" algn="tl">
                    <a:srgbClr val="000000"/>
                  </a:outerShdw>
                </a:effectLst>
                <a:cs typeface="+mn-cs"/>
                <a:sym typeface="Symbol"/>
              </a:rPr>
              <a:t>)</a:t>
            </a:r>
          </a:p>
        </p:txBody>
      </p:sp>
      <p:sp>
        <p:nvSpPr>
          <p:cNvPr id="19" name="Text Box 6"/>
          <p:cNvSpPr txBox="1">
            <a:spLocks noChangeArrowheads="1"/>
          </p:cNvSpPr>
          <p:nvPr/>
        </p:nvSpPr>
        <p:spPr bwMode="auto">
          <a:xfrm>
            <a:off x="457200" y="3581400"/>
            <a:ext cx="4191000" cy="519113"/>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 ExitsGood(x,y-1</a:t>
            </a:r>
            <a:r>
              <a:rPr lang="en-US" i="1" dirty="0">
                <a:solidFill>
                  <a:schemeClr val="accent2"/>
                </a:solidFill>
                <a:effectLst>
                  <a:outerShdw blurRad="38100" dist="38100" dir="2700000" algn="tl">
                    <a:srgbClr val="000000"/>
                  </a:outerShdw>
                </a:effectLst>
                <a:cs typeface="+mn-cs"/>
              </a:rPr>
              <a:t>) </a:t>
            </a:r>
          </a:p>
        </p:txBody>
      </p:sp>
      <p:sp>
        <p:nvSpPr>
          <p:cNvPr id="20" name="Text Box 7"/>
          <p:cNvSpPr txBox="1">
            <a:spLocks noChangeArrowheads="1"/>
          </p:cNvSpPr>
          <p:nvPr/>
        </p:nvSpPr>
        <p:spPr bwMode="auto">
          <a:xfrm>
            <a:off x="5029200" y="1981200"/>
            <a:ext cx="4953000" cy="519113"/>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Get </a:t>
            </a:r>
            <a:r>
              <a:rPr lang="en-US" dirty="0">
                <a:effectLst>
                  <a:outerShdw blurRad="38100" dist="38100" dir="2700000" algn="tl">
                    <a:srgbClr val="000000"/>
                  </a:outerShdw>
                </a:effectLst>
                <a:cs typeface="+mn-cs"/>
              </a:rPr>
              <a:t>help from your friend.</a:t>
            </a:r>
            <a:endParaRPr lang="en-US" i="1" dirty="0">
              <a:solidFill>
                <a:schemeClr val="accent2"/>
              </a:solidFill>
              <a:effectLst>
                <a:outerShdw blurRad="38100" dist="38100" dir="2700000" algn="tl">
                  <a:srgbClr val="000000"/>
                </a:outerShdw>
              </a:effectLst>
              <a:cs typeface="+mn-cs"/>
            </a:endParaRPr>
          </a:p>
        </p:txBody>
      </p:sp>
      <p:sp>
        <p:nvSpPr>
          <p:cNvPr id="21" name="Text Box 8"/>
          <p:cNvSpPr txBox="1">
            <a:spLocks noChangeArrowheads="1"/>
          </p:cNvSpPr>
          <p:nvPr/>
        </p:nvSpPr>
        <p:spPr bwMode="auto">
          <a:xfrm>
            <a:off x="5029200" y="2452688"/>
            <a:ext cx="4953000" cy="519112"/>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My solution </a:t>
            </a:r>
            <a:r>
              <a:rPr lang="en-US" dirty="0">
                <a:effectLst>
                  <a:outerShdw blurRad="38100" dist="38100" dir="2700000" algn="tl">
                    <a:srgbClr val="000000"/>
                  </a:outerShdw>
                </a:effectLst>
                <a:cs typeface="+mn-cs"/>
              </a:rPr>
              <a:t>from his.</a:t>
            </a:r>
            <a:endParaRPr lang="en-US" i="1" dirty="0">
              <a:solidFill>
                <a:schemeClr val="accent2"/>
              </a:solidFill>
              <a:effectLst>
                <a:outerShdw blurRad="38100" dist="38100" dir="2700000" algn="tl">
                  <a:srgbClr val="000000"/>
                </a:outerShdw>
              </a:effectLst>
              <a:cs typeface="+mn-cs"/>
            </a:endParaRPr>
          </a:p>
        </p:txBody>
      </p:sp>
      <p:sp>
        <p:nvSpPr>
          <p:cNvPr id="22" name="Text Box 9"/>
          <p:cNvSpPr txBox="1">
            <a:spLocks noChangeArrowheads="1"/>
          </p:cNvSpPr>
          <p:nvPr/>
        </p:nvSpPr>
        <p:spPr bwMode="auto">
          <a:xfrm>
            <a:off x="3352800" y="3578225"/>
            <a:ext cx="3352800" cy="523875"/>
          </a:xfrm>
          <a:prstGeom prst="rect">
            <a:avLst/>
          </a:prstGeom>
          <a:noFill/>
          <a:ln w="38100" cap="sq">
            <a:noFill/>
            <a:miter lim="800000"/>
            <a:headEnd/>
            <a:tailEnd/>
          </a:ln>
          <a:effectLst/>
        </p:spPr>
        <p:txBody>
          <a:bodyPr lIns="274320" rIns="274320">
            <a:spAutoFit/>
          </a:bodyPr>
          <a:lstStyle/>
          <a:p>
            <a:pPr eaLnBrk="0" hangingPunct="0">
              <a:defRPr/>
            </a:pPr>
            <a:r>
              <a:rPr lang="en-US" dirty="0">
                <a:solidFill>
                  <a:schemeClr val="accent2"/>
                </a:solidFill>
                <a:effectLst>
                  <a:outerShdw blurRad="38100" dist="38100" dir="2700000" algn="tl">
                    <a:srgbClr val="000000"/>
                  </a:outerShdw>
                </a:effectLst>
                <a:cs typeface="+mn-cs"/>
              </a:rPr>
              <a:t>or</a:t>
            </a:r>
            <a:r>
              <a:rPr lang="en-US" i="1" dirty="0">
                <a:solidFill>
                  <a:schemeClr val="accent2"/>
                </a:solidFill>
                <a:effectLst>
                  <a:outerShdw blurRad="38100" dist="38100" dir="2700000" algn="tl">
                    <a:srgbClr val="000000"/>
                  </a:outerShdw>
                </a:effectLst>
                <a:cs typeface="+mn-cs"/>
              </a:rPr>
              <a:t> Good(</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a:t>
            </a:r>
          </a:p>
        </p:txBody>
      </p:sp>
      <p:sp>
        <p:nvSpPr>
          <p:cNvPr id="23" name="Text Box 6"/>
          <p:cNvSpPr txBox="1">
            <a:spLocks noChangeArrowheads="1"/>
          </p:cNvSpPr>
          <p:nvPr/>
        </p:nvSpPr>
        <p:spPr bwMode="auto">
          <a:xfrm>
            <a:off x="457200" y="4114800"/>
            <a:ext cx="5791200" cy="523875"/>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ExistsGood(x,0</a:t>
            </a:r>
            <a:r>
              <a:rPr lang="en-US" i="1" dirty="0">
                <a:solidFill>
                  <a:schemeClr val="accent2"/>
                </a:solidFill>
                <a:effectLst>
                  <a:outerShdw blurRad="38100" dist="38100" dir="2700000" algn="tl">
                    <a:srgbClr val="000000"/>
                  </a:outerShdw>
                </a:effectLst>
                <a:cs typeface="+mn-cs"/>
              </a:rPr>
              <a:t>) = </a:t>
            </a:r>
            <a:r>
              <a:rPr lang="en-US" i="1" dirty="0">
                <a:solidFill>
                  <a:schemeClr val="accent2"/>
                </a:solidFill>
                <a:effectLst>
                  <a:outerShdw blurRad="38100" dist="38100" dir="2700000" algn="tl">
                    <a:srgbClr val="000000"/>
                  </a:outerShdw>
                </a:effectLst>
                <a:cs typeface="+mn-cs"/>
                <a:sym typeface="Symbol"/>
              </a:rPr>
              <a:t>Good(x,0)</a:t>
            </a:r>
          </a:p>
        </p:txBody>
      </p:sp>
      <p:sp>
        <p:nvSpPr>
          <p:cNvPr id="24" name="Text Box 6"/>
          <p:cNvSpPr txBox="1">
            <a:spLocks noChangeArrowheads="1"/>
          </p:cNvSpPr>
          <p:nvPr/>
        </p:nvSpPr>
        <p:spPr bwMode="auto">
          <a:xfrm>
            <a:off x="381000" y="5029200"/>
            <a:ext cx="8534400" cy="1816100"/>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PowerOf2(x) = </a:t>
            </a:r>
            <a:r>
              <a:rPr lang="en-US" i="1" dirty="0">
                <a:solidFill>
                  <a:schemeClr val="accent2"/>
                </a:solidFill>
                <a:effectLst>
                  <a:outerShdw blurRad="38100" dist="38100" dir="2700000" algn="tl">
                    <a:srgbClr val="000000"/>
                  </a:outerShdw>
                </a:effectLst>
                <a:cs typeface="+mn-cs"/>
                <a:sym typeface="Symbol"/>
              </a:rPr>
              <a:t>yes for 1,2,4,8,16,32,…</a:t>
            </a:r>
          </a:p>
          <a:p>
            <a:pPr eaLnBrk="0" hangingPunct="0">
              <a:defRPr/>
            </a:pPr>
            <a:r>
              <a:rPr lang="en-US" i="1" dirty="0">
                <a:solidFill>
                  <a:schemeClr val="accent2"/>
                </a:solidFill>
              </a:rPr>
              <a:t>                      = </a:t>
            </a:r>
            <a:r>
              <a:rPr lang="en-US" i="1" dirty="0">
                <a:solidFill>
                  <a:schemeClr val="accent2"/>
                </a:solidFill>
                <a:sym typeface="Symbol"/>
              </a:rPr>
              <a:t> r ≤ x  2</a:t>
            </a:r>
            <a:r>
              <a:rPr lang="en-US" i="1" baseline="30000" dirty="0">
                <a:solidFill>
                  <a:schemeClr val="accent2"/>
                </a:solidFill>
                <a:sym typeface="Symbol"/>
              </a:rPr>
              <a:t>r</a:t>
            </a:r>
            <a:r>
              <a:rPr lang="en-US" i="1" dirty="0">
                <a:solidFill>
                  <a:schemeClr val="accent2"/>
                </a:solidFill>
                <a:sym typeface="Symbol"/>
              </a:rPr>
              <a:t>=x</a:t>
            </a:r>
            <a:endParaRPr lang="en-US" i="1" dirty="0">
              <a:solidFill>
                <a:schemeClr val="accent2"/>
              </a:solidFill>
              <a:effectLst>
                <a:outerShdw blurRad="38100" dist="38100" dir="2700000" algn="tl">
                  <a:srgbClr val="000000"/>
                </a:outerShdw>
              </a:effectLst>
              <a:cs typeface="+mn-cs"/>
              <a:sym typeface="Symbol"/>
            </a:endParaRPr>
          </a:p>
          <a:p>
            <a:pPr eaLnBrk="0" hangingPunct="0">
              <a:defRPr/>
            </a:pPr>
            <a:r>
              <a:rPr lang="en-US" i="1" dirty="0">
                <a:solidFill>
                  <a:schemeClr val="accent2"/>
                </a:solidFill>
                <a:effectLst>
                  <a:outerShdw blurRad="38100" dist="38100" dir="2700000" algn="tl">
                    <a:srgbClr val="000000"/>
                  </a:outerShdw>
                </a:effectLst>
                <a:cs typeface="+mn-cs"/>
                <a:sym typeface="Symbol"/>
              </a:rPr>
              <a:t>                      </a:t>
            </a:r>
            <a:r>
              <a:rPr lang="en-US" i="1">
                <a:solidFill>
                  <a:schemeClr val="accent2"/>
                </a:solidFill>
                <a:effectLst>
                  <a:outerShdw blurRad="38100" dist="38100" dir="2700000" algn="tl">
                    <a:srgbClr val="000000"/>
                  </a:outerShdw>
                </a:effectLst>
                <a:cs typeface="+mn-cs"/>
                <a:sym typeface="Symbol"/>
              </a:rPr>
              <a:t>=  ExistsGood(x,x</a:t>
            </a:r>
            <a:r>
              <a:rPr lang="en-US" i="1" dirty="0">
                <a:solidFill>
                  <a:schemeClr val="accent2"/>
                </a:solidFill>
                <a:effectLst>
                  <a:outerShdw blurRad="38100" dist="38100" dir="2700000" algn="tl">
                    <a:srgbClr val="000000"/>
                  </a:outerShdw>
                </a:effectLst>
                <a:cs typeface="+mn-cs"/>
                <a:sym typeface="Symbol"/>
              </a:rPr>
              <a:t>)</a:t>
            </a:r>
            <a:br>
              <a:rPr lang="en-US" i="1" dirty="0">
                <a:solidFill>
                  <a:schemeClr val="accent2"/>
                </a:solidFill>
                <a:effectLst>
                  <a:outerShdw blurRad="38100" dist="38100" dir="2700000" algn="tl">
                    <a:srgbClr val="000000"/>
                  </a:outerShdw>
                </a:effectLst>
                <a:cs typeface="+mn-cs"/>
                <a:sym typeface="Symbol"/>
              </a:rPr>
            </a:br>
            <a:r>
              <a:rPr lang="en-US" i="1" dirty="0">
                <a:solidFill>
                  <a:schemeClr val="accent2"/>
                </a:solidFill>
                <a:effectLst>
                  <a:outerShdw blurRad="38100" dist="38100" dir="2700000" algn="tl">
                    <a:srgbClr val="000000"/>
                  </a:outerShdw>
                </a:effectLst>
                <a:cs typeface="+mn-cs"/>
                <a:sym typeface="Symbol"/>
              </a:rPr>
              <a:t>       where Good(</a:t>
            </a:r>
            <a:r>
              <a:rPr lang="en-US" i="1" dirty="0" err="1">
                <a:solidFill>
                  <a:schemeClr val="accent2"/>
                </a:solidFill>
                <a:effectLst>
                  <a:outerShdw blurRad="38100" dist="38100" dir="2700000" algn="tl">
                    <a:srgbClr val="000000"/>
                  </a:outerShdw>
                </a:effectLst>
                <a:cs typeface="+mn-cs"/>
                <a:sym typeface="Symbol"/>
              </a:rPr>
              <a:t>x,r</a:t>
            </a:r>
            <a:r>
              <a:rPr lang="en-US" i="1" dirty="0">
                <a:solidFill>
                  <a:schemeClr val="accent2"/>
                </a:solidFill>
                <a:effectLst>
                  <a:outerShdw blurRad="38100" dist="38100" dir="2700000" algn="tl">
                    <a:srgbClr val="000000"/>
                  </a:outerShdw>
                </a:effectLst>
                <a:cs typeface="+mn-cs"/>
                <a:sym typeface="Symbol"/>
              </a:rPr>
              <a:t>) =  [</a:t>
            </a:r>
            <a:r>
              <a:rPr lang="en-US" i="1" dirty="0">
                <a:solidFill>
                  <a:schemeClr val="accent2"/>
                </a:solidFill>
                <a:effectLst>
                  <a:outerShdw blurRad="38100" dist="38100" dir="2700000" algn="tl">
                    <a:srgbClr val="000000"/>
                  </a:outerShdw>
                </a:effectLst>
                <a:sym typeface="Symbol"/>
              </a:rPr>
              <a:t>2</a:t>
            </a:r>
            <a:r>
              <a:rPr lang="en-US" i="1" baseline="30000" dirty="0">
                <a:solidFill>
                  <a:schemeClr val="accent2"/>
                </a:solidFill>
                <a:effectLst>
                  <a:outerShdw blurRad="38100" dist="38100" dir="2700000" algn="tl">
                    <a:srgbClr val="000000"/>
                  </a:outerShdw>
                </a:effectLst>
                <a:sym typeface="Symbol"/>
              </a:rPr>
              <a:t>r</a:t>
            </a:r>
            <a:r>
              <a:rPr lang="en-US" i="1" dirty="0">
                <a:solidFill>
                  <a:schemeClr val="accent2"/>
                </a:solidFill>
                <a:effectLst>
                  <a:outerShdw blurRad="38100" dist="38100" dir="2700000" algn="tl">
                    <a:srgbClr val="000000"/>
                  </a:outerShdw>
                </a:effectLst>
                <a:sym typeface="Symbol"/>
              </a:rPr>
              <a:t>=x</a:t>
            </a:r>
            <a:r>
              <a:rPr lang="en-US" i="1" dirty="0">
                <a:solidFill>
                  <a:schemeClr val="accent2"/>
                </a:solidFill>
                <a:effectLst>
                  <a:outerShdw blurRad="38100" dist="38100" dir="2700000" algn="tl">
                    <a:srgbClr val="000000"/>
                  </a:outerShdw>
                </a:effectLst>
                <a:cs typeface="+mn-cs"/>
                <a:sym typeface="Symbol"/>
              </a:rPr>
              <a:t>]</a:t>
            </a:r>
            <a:endParaRPr lang="en-US" i="1" dirty="0">
              <a:solidFill>
                <a:schemeClr val="accent2"/>
              </a:solidFill>
              <a:effectLst>
                <a:outerShdw blurRad="38100" dist="38100" dir="2700000" algn="tl">
                  <a:srgbClr val="000000"/>
                </a:outerShdw>
              </a:effectLst>
              <a:sym typeface="Symbo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41446"/>
                                        </p:tgtEl>
                                        <p:attrNameLst>
                                          <p:attrName>style.visibility</p:attrName>
                                        </p:attrNameLst>
                                      </p:cBhvr>
                                      <p:to>
                                        <p:strVal val="visible"/>
                                      </p:to>
                                    </p:set>
                                    <p:anim calcmode="lin" valueType="num">
                                      <p:cBhvr additive="base">
                                        <p:cTn id="7" dur="500" fill="hold"/>
                                        <p:tgtEl>
                                          <p:spTgt spid="1341446"/>
                                        </p:tgtEl>
                                        <p:attrNameLst>
                                          <p:attrName>ppt_x</p:attrName>
                                        </p:attrNameLst>
                                      </p:cBhvr>
                                      <p:tavLst>
                                        <p:tav tm="0">
                                          <p:val>
                                            <p:strVal val="#ppt_x"/>
                                          </p:val>
                                        </p:tav>
                                        <p:tav tm="100000">
                                          <p:val>
                                            <p:strVal val="#ppt_x"/>
                                          </p:val>
                                        </p:tav>
                                      </p:tavLst>
                                    </p:anim>
                                    <p:anim calcmode="lin" valueType="num">
                                      <p:cBhvr additive="base">
                                        <p:cTn id="8" dur="500" fill="hold"/>
                                        <p:tgtEl>
                                          <p:spTgt spid="1341446"/>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20"/>
                                        </p:tgtEl>
                                        <p:attrNameLst>
                                          <p:attrName>style.visibility</p:attrName>
                                        </p:attrNameLst>
                                      </p:cBhvr>
                                      <p:to>
                                        <p:strVal val="visible"/>
                                      </p:to>
                                    </p:set>
                                    <p:anim calcmode="lin" valueType="num">
                                      <p:cBhvr additive="base">
                                        <p:cTn id="13" dur="500" fill="hold"/>
                                        <p:tgtEl>
                                          <p:spTgt spid="20"/>
                                        </p:tgtEl>
                                        <p:attrNameLst>
                                          <p:attrName>ppt_x</p:attrName>
                                        </p:attrNameLst>
                                      </p:cBhvr>
                                      <p:tavLst>
                                        <p:tav tm="0">
                                          <p:val>
                                            <p:strVal val="1+#ppt_w/2"/>
                                          </p:val>
                                        </p:tav>
                                        <p:tav tm="100000">
                                          <p:val>
                                            <p:strVal val="#ppt_x"/>
                                          </p:val>
                                        </p:tav>
                                      </p:tavLst>
                                    </p:anim>
                                    <p:anim calcmode="lin" valueType="num">
                                      <p:cBhvr additive="base">
                                        <p:cTn id="14" dur="500" fill="hold"/>
                                        <p:tgtEl>
                                          <p:spTgt spid="20"/>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500" fill="hold"/>
                                        <p:tgtEl>
                                          <p:spTgt spid="19"/>
                                        </p:tgtEl>
                                        <p:attrNameLst>
                                          <p:attrName>ppt_x</p:attrName>
                                        </p:attrNameLst>
                                      </p:cBhvr>
                                      <p:tavLst>
                                        <p:tav tm="0">
                                          <p:val>
                                            <p:strVal val="#ppt_x"/>
                                          </p:val>
                                        </p:tav>
                                        <p:tav tm="100000">
                                          <p:val>
                                            <p:strVal val="#ppt_x"/>
                                          </p:val>
                                        </p:tav>
                                      </p:tavLst>
                                    </p:anim>
                                    <p:anim calcmode="lin" valueType="num">
                                      <p:cBhvr additive="base">
                                        <p:cTn id="20"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additive="base">
                                        <p:cTn id="25" dur="500" fill="hold"/>
                                        <p:tgtEl>
                                          <p:spTgt spid="21"/>
                                        </p:tgtEl>
                                        <p:attrNameLst>
                                          <p:attrName>ppt_x</p:attrName>
                                        </p:attrNameLst>
                                      </p:cBhvr>
                                      <p:tavLst>
                                        <p:tav tm="0">
                                          <p:val>
                                            <p:strVal val="1+#ppt_w/2"/>
                                          </p:val>
                                        </p:tav>
                                        <p:tav tm="100000">
                                          <p:val>
                                            <p:strVal val="#ppt_x"/>
                                          </p:val>
                                        </p:tav>
                                      </p:tavLst>
                                    </p:anim>
                                    <p:anim calcmode="lin" valueType="num">
                                      <p:cBhvr additive="base">
                                        <p:cTn id="26" dur="500" fill="hold"/>
                                        <p:tgtEl>
                                          <p:spTgt spid="21"/>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500" fill="hold"/>
                                        <p:tgtEl>
                                          <p:spTgt spid="22"/>
                                        </p:tgtEl>
                                        <p:attrNameLst>
                                          <p:attrName>ppt_x</p:attrName>
                                        </p:attrNameLst>
                                      </p:cBhvr>
                                      <p:tavLst>
                                        <p:tav tm="0">
                                          <p:val>
                                            <p:strVal val="#ppt_x"/>
                                          </p:val>
                                        </p:tav>
                                        <p:tav tm="100000">
                                          <p:val>
                                            <p:strVal val="#ppt_x"/>
                                          </p:val>
                                        </p:tav>
                                      </p:tavLst>
                                    </p:anim>
                                    <p:anim calcmode="lin" valueType="num">
                                      <p:cBhvr additive="base">
                                        <p:cTn id="32"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23"/>
                                        </p:tgtEl>
                                        <p:attrNameLst>
                                          <p:attrName>style.visibility</p:attrName>
                                        </p:attrNameLst>
                                      </p:cBhvr>
                                      <p:to>
                                        <p:strVal val="visible"/>
                                      </p:to>
                                    </p:set>
                                    <p:anim calcmode="lin" valueType="num">
                                      <p:cBhvr additive="base">
                                        <p:cTn id="37" dur="500" fill="hold"/>
                                        <p:tgtEl>
                                          <p:spTgt spid="23"/>
                                        </p:tgtEl>
                                        <p:attrNameLst>
                                          <p:attrName>ppt_x</p:attrName>
                                        </p:attrNameLst>
                                      </p:cBhvr>
                                      <p:tavLst>
                                        <p:tav tm="0">
                                          <p:val>
                                            <p:strVal val="#ppt_x"/>
                                          </p:val>
                                        </p:tav>
                                        <p:tav tm="100000">
                                          <p:val>
                                            <p:strVal val="#ppt_x"/>
                                          </p:val>
                                        </p:tav>
                                      </p:tavLst>
                                    </p:anim>
                                    <p:anim calcmode="lin" valueType="num">
                                      <p:cBhvr additive="base">
                                        <p:cTn id="38"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24">
                                            <p:txEl>
                                              <p:pRg st="0" end="0"/>
                                            </p:txEl>
                                          </p:spTgt>
                                        </p:tgtEl>
                                        <p:attrNameLst>
                                          <p:attrName>style.visibility</p:attrName>
                                        </p:attrNameLst>
                                      </p:cBhvr>
                                      <p:to>
                                        <p:strVal val="visible"/>
                                      </p:to>
                                    </p:set>
                                    <p:anim calcmode="lin" valueType="num">
                                      <p:cBhvr additive="base">
                                        <p:cTn id="43" dur="5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2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24">
                                            <p:txEl>
                                              <p:pRg st="1" end="1"/>
                                            </p:txEl>
                                          </p:spTgt>
                                        </p:tgtEl>
                                        <p:attrNameLst>
                                          <p:attrName>style.visibility</p:attrName>
                                        </p:attrNameLst>
                                      </p:cBhvr>
                                      <p:to>
                                        <p:strVal val="visible"/>
                                      </p:to>
                                    </p:set>
                                    <p:anim calcmode="lin" valueType="num">
                                      <p:cBhvr additive="base">
                                        <p:cTn id="49" dur="500" fill="hold"/>
                                        <p:tgtEl>
                                          <p:spTgt spid="24">
                                            <p:txEl>
                                              <p:pRg st="1" end="1"/>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2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nodeType="clickEffect">
                                  <p:stCondLst>
                                    <p:cond delay="0"/>
                                  </p:stCondLst>
                                  <p:childTnLst>
                                    <p:set>
                                      <p:cBhvr>
                                        <p:cTn id="54" dur="1" fill="hold">
                                          <p:stCondLst>
                                            <p:cond delay="0"/>
                                          </p:stCondLst>
                                        </p:cTn>
                                        <p:tgtEl>
                                          <p:spTgt spid="24">
                                            <p:txEl>
                                              <p:pRg st="2" end="2"/>
                                            </p:txEl>
                                          </p:spTgt>
                                        </p:tgtEl>
                                        <p:attrNameLst>
                                          <p:attrName>style.visibility</p:attrName>
                                        </p:attrNameLst>
                                      </p:cBhvr>
                                      <p:to>
                                        <p:strVal val="visible"/>
                                      </p:to>
                                    </p:set>
                                    <p:anim calcmode="lin" valueType="num">
                                      <p:cBhvr additive="base">
                                        <p:cTn id="55" dur="500" fill="hold"/>
                                        <p:tgtEl>
                                          <p:spTgt spid="24">
                                            <p:txEl>
                                              <p:pRg st="2" end="2"/>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24">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1446" grpId="0"/>
      <p:bldP spid="19" grpId="0"/>
      <p:bldP spid="20" grpId="0"/>
      <p:bldP spid="21" grpId="0"/>
      <p:bldP spid="22" grpId="0"/>
      <p:bldP spid="23"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63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Church’s Thesis</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12" name="Text Box 7"/>
          <p:cNvSpPr txBox="1">
            <a:spLocks noChangeArrowheads="1"/>
          </p:cNvSpPr>
          <p:nvPr/>
        </p:nvSpPr>
        <p:spPr bwMode="auto">
          <a:xfrm>
            <a:off x="7040563" y="14288"/>
            <a:ext cx="1341437" cy="519112"/>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hlink"/>
                </a:solidFill>
                <a:effectLst>
                  <a:outerShdw blurRad="38100" dist="38100" dir="2700000" algn="tl">
                    <a:srgbClr val="000000"/>
                  </a:outerShdw>
                </a:effectLst>
                <a:cs typeface="+mn-cs"/>
              </a:rPr>
              <a:t>Proof</a:t>
            </a:r>
          </a:p>
        </p:txBody>
      </p:sp>
      <p:sp>
        <p:nvSpPr>
          <p:cNvPr id="17" name="Text Box 14"/>
          <p:cNvSpPr txBox="1">
            <a:spLocks noChangeArrowheads="1"/>
          </p:cNvSpPr>
          <p:nvPr/>
        </p:nvSpPr>
        <p:spPr bwMode="auto">
          <a:xfrm>
            <a:off x="5486400" y="939800"/>
            <a:ext cx="4114800" cy="1384300"/>
          </a:xfrm>
          <a:prstGeom prst="rect">
            <a:avLst/>
          </a:prstGeom>
          <a:noFill/>
          <a:ln w="38100" cap="sq">
            <a:noFill/>
            <a:miter lim="800000"/>
            <a:headEnd/>
            <a:tailEnd/>
          </a:ln>
          <a:effectLst/>
        </p:spPr>
        <p:txBody>
          <a:bodyPr lIns="274320" rIns="274320">
            <a:spAutoFit/>
          </a:bodyPr>
          <a:lstStyle/>
          <a:p>
            <a:pPr algn="ctr" eaLnBrk="0" hangingPunct="0">
              <a:spcBef>
                <a:spcPct val="50000"/>
              </a:spcBef>
              <a:defRPr/>
            </a:pPr>
            <a:r>
              <a:rPr lang="en-US" dirty="0">
                <a:effectLst>
                  <a:outerShdw blurRad="38100" dist="38100" dir="2700000" algn="tl">
                    <a:srgbClr val="000000"/>
                  </a:outerShdw>
                </a:effectLst>
                <a:cs typeface="+mn-cs"/>
              </a:rPr>
              <a:t>A </a:t>
            </a:r>
            <a:r>
              <a:rPr lang="en-US" dirty="0">
                <a:solidFill>
                  <a:schemeClr val="accent2"/>
                </a:solidFill>
                <a:effectLst>
                  <a:outerShdw blurRad="38100" dist="38100" dir="2700000" algn="tl">
                    <a:srgbClr val="000000"/>
                  </a:outerShdw>
                </a:effectLst>
                <a:cs typeface="+mn-cs"/>
              </a:rPr>
              <a:t>Java</a:t>
            </a:r>
            <a:r>
              <a:rPr lang="en-US" dirty="0">
                <a:effectLst>
                  <a:outerShdw blurRad="38100" dist="38100" dir="2700000" algn="tl">
                    <a:srgbClr val="000000"/>
                  </a:outerShdw>
                </a:effectLst>
                <a:cs typeface="+mn-cs"/>
              </a:rPr>
              <a:t> </a:t>
            </a:r>
            <a:r>
              <a:rPr lang="en-US" dirty="0">
                <a:solidFill>
                  <a:schemeClr val="accent2"/>
                </a:solidFill>
                <a:effectLst>
                  <a:outerShdw blurRad="38100" dist="38100" dir="2700000" algn="tl">
                    <a:srgbClr val="000000"/>
                  </a:outerShdw>
                </a:effectLst>
                <a:cs typeface="+mn-cs"/>
              </a:rPr>
              <a:t>program</a:t>
            </a:r>
            <a:r>
              <a:rPr lang="en-US" dirty="0">
                <a:effectLst>
                  <a:outerShdw blurRad="38100" dist="38100" dir="2700000" algn="tl">
                    <a:srgbClr val="000000"/>
                  </a:outerShdw>
                </a:effectLst>
                <a:cs typeface="+mn-cs"/>
              </a:rPr>
              <a:t> </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can </a:t>
            </a:r>
            <a:r>
              <a:rPr lang="en-US">
                <a:effectLst>
                  <a:outerShdw blurRad="38100" dist="38100" dir="2700000" algn="tl">
                    <a:srgbClr val="000000"/>
                  </a:outerShdw>
                </a:effectLst>
                <a:cs typeface="+mn-cs"/>
              </a:rPr>
              <a:t>be simulated </a:t>
            </a:r>
            <a:r>
              <a:rPr lang="en-US" dirty="0">
                <a:effectLst>
                  <a:outerShdw blurRad="38100" dist="38100" dir="2700000" algn="tl">
                    <a:srgbClr val="000000"/>
                  </a:outerShdw>
                </a:effectLst>
                <a:cs typeface="+mn-cs"/>
              </a:rPr>
              <a:t>by </a:t>
            </a:r>
            <a:br>
              <a:rPr lang="en-US" dirty="0">
                <a:effectLst>
                  <a:outerShdw blurRad="38100" dist="38100" dir="2700000" algn="tl">
                    <a:srgbClr val="000000"/>
                  </a:outerShdw>
                </a:effectLst>
                <a:cs typeface="+mn-cs"/>
              </a:rPr>
            </a:br>
            <a:r>
              <a:rPr lang="en-US">
                <a:effectLst>
                  <a:outerShdw blurRad="38100" dist="38100" dir="2700000" algn="tl">
                    <a:srgbClr val="000000"/>
                  </a:outerShdw>
                </a:effectLst>
                <a:cs typeface="+mn-cs"/>
              </a:rPr>
              <a:t>a </a:t>
            </a:r>
            <a:r>
              <a:rPr lang="en-US">
                <a:solidFill>
                  <a:schemeClr val="accent2"/>
                </a:solidFill>
                <a:effectLst>
                  <a:outerShdw blurRad="38100" dist="38100" dir="2700000" algn="tl">
                    <a:srgbClr val="000000"/>
                  </a:outerShdw>
                </a:effectLst>
                <a:cs typeface="+mn-cs"/>
              </a:rPr>
              <a:t>TM</a:t>
            </a:r>
            <a:r>
              <a:rPr lang="en-US" dirty="0">
                <a:effectLst>
                  <a:outerShdw blurRad="38100" dist="38100" dir="2700000" algn="tl">
                    <a:srgbClr val="000000"/>
                  </a:outerShdw>
                </a:effectLst>
                <a:cs typeface="+mn-cs"/>
              </a:rPr>
              <a:t>. </a:t>
            </a:r>
          </a:p>
        </p:txBody>
      </p:sp>
      <p:sp>
        <p:nvSpPr>
          <p:cNvPr id="28" name="Line 21"/>
          <p:cNvSpPr>
            <a:spLocks noChangeShapeType="1"/>
          </p:cNvSpPr>
          <p:nvPr/>
        </p:nvSpPr>
        <p:spPr bwMode="auto">
          <a:xfrm>
            <a:off x="1752600" y="1447800"/>
            <a:ext cx="228600" cy="458788"/>
          </a:xfrm>
          <a:prstGeom prst="line">
            <a:avLst/>
          </a:prstGeom>
          <a:noFill/>
          <a:ln w="38100" cap="sq">
            <a:solidFill>
              <a:schemeClr val="hlink"/>
            </a:solidFill>
            <a:round/>
            <a:headEnd/>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9" name="Line 22"/>
          <p:cNvSpPr>
            <a:spLocks noChangeShapeType="1"/>
          </p:cNvSpPr>
          <p:nvPr/>
        </p:nvSpPr>
        <p:spPr bwMode="auto">
          <a:xfrm>
            <a:off x="2141538" y="2082800"/>
            <a:ext cx="296862" cy="508000"/>
          </a:xfrm>
          <a:prstGeom prst="line">
            <a:avLst/>
          </a:prstGeom>
          <a:noFill/>
          <a:ln w="38100" cap="sq">
            <a:solidFill>
              <a:schemeClr val="hlink"/>
            </a:solidFill>
            <a:round/>
            <a:headEnd/>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0" name="Line 22"/>
          <p:cNvSpPr>
            <a:spLocks noChangeShapeType="1"/>
          </p:cNvSpPr>
          <p:nvPr/>
        </p:nvSpPr>
        <p:spPr bwMode="auto">
          <a:xfrm>
            <a:off x="2590800" y="2743200"/>
            <a:ext cx="296863" cy="508000"/>
          </a:xfrm>
          <a:prstGeom prst="line">
            <a:avLst/>
          </a:prstGeom>
          <a:noFill/>
          <a:ln w="38100" cap="sq">
            <a:solidFill>
              <a:schemeClr val="hlink"/>
            </a:solidFill>
            <a:round/>
            <a:headEnd/>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1" name="Line 22"/>
          <p:cNvSpPr>
            <a:spLocks noChangeShapeType="1"/>
          </p:cNvSpPr>
          <p:nvPr/>
        </p:nvSpPr>
        <p:spPr bwMode="auto">
          <a:xfrm>
            <a:off x="1905000" y="2082800"/>
            <a:ext cx="1033463" cy="1995488"/>
          </a:xfrm>
          <a:prstGeom prst="line">
            <a:avLst/>
          </a:prstGeom>
          <a:noFill/>
          <a:ln w="38100" cap="sq">
            <a:solidFill>
              <a:schemeClr val="hlink"/>
            </a:solidFill>
            <a:round/>
            <a:headEnd/>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2" name="Line 22"/>
          <p:cNvSpPr>
            <a:spLocks noChangeShapeType="1"/>
          </p:cNvSpPr>
          <p:nvPr/>
        </p:nvSpPr>
        <p:spPr bwMode="auto">
          <a:xfrm>
            <a:off x="1600200" y="2057400"/>
            <a:ext cx="1404938" cy="2838450"/>
          </a:xfrm>
          <a:prstGeom prst="line">
            <a:avLst/>
          </a:prstGeom>
          <a:noFill/>
          <a:ln w="38100" cap="sq">
            <a:solidFill>
              <a:schemeClr val="hlink"/>
            </a:solidFill>
            <a:round/>
            <a:headEnd type="triangle"/>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3" name="Text Box 14"/>
          <p:cNvSpPr txBox="1">
            <a:spLocks noChangeArrowheads="1"/>
          </p:cNvSpPr>
          <p:nvPr/>
        </p:nvSpPr>
        <p:spPr bwMode="auto">
          <a:xfrm>
            <a:off x="5451475" y="1600200"/>
            <a:ext cx="4114800" cy="1385888"/>
          </a:xfrm>
          <a:prstGeom prst="rect">
            <a:avLst/>
          </a:prstGeom>
          <a:noFill/>
          <a:ln w="38100" cap="sq">
            <a:noFill/>
            <a:miter lim="800000"/>
            <a:headEnd/>
            <a:tailEnd/>
          </a:ln>
          <a:effectLst/>
        </p:spPr>
        <p:txBody>
          <a:bodyPr lIns="274320" rIns="274320">
            <a:spAutoFit/>
          </a:bodyPr>
          <a:lstStyle/>
          <a:p>
            <a:pPr algn="ctr" eaLnBrk="0" hangingPunct="0">
              <a:spcBef>
                <a:spcPct val="50000"/>
              </a:spcBef>
              <a:defRPr/>
            </a:pPr>
            <a:r>
              <a:rPr lang="en-US">
                <a:effectLst>
                  <a:outerShdw blurRad="38100" dist="38100" dir="2700000" algn="tl">
                    <a:srgbClr val="000000"/>
                  </a:outerShdw>
                </a:effectLst>
                <a:cs typeface="+mn-cs"/>
              </a:rPr>
              <a:t>A </a:t>
            </a:r>
            <a:r>
              <a:rPr lang="en-US">
                <a:solidFill>
                  <a:schemeClr val="accent2"/>
                </a:solidFill>
                <a:effectLst>
                  <a:outerShdw blurRad="38100" dist="38100" dir="2700000" algn="tl">
                    <a:srgbClr val="000000"/>
                  </a:outerShdw>
                </a:effectLst>
                <a:cs typeface="+mn-cs"/>
              </a:rPr>
              <a:t>TM </a:t>
            </a:r>
            <a:r>
              <a:rPr lang="en-US" dirty="0">
                <a:solidFill>
                  <a:schemeClr val="accent2"/>
                </a:solidFill>
                <a:effectLst>
                  <a:outerShdw blurRad="38100" dist="38100" dir="2700000" algn="tl">
                    <a:srgbClr val="000000"/>
                  </a:outerShdw>
                </a:effectLst>
                <a:cs typeface="+mn-cs"/>
              </a:rPr>
              <a:t/>
            </a:r>
            <a:br>
              <a:rPr lang="en-US" dirty="0">
                <a:solidFill>
                  <a:schemeClr val="accent2"/>
                </a:solidFill>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can </a:t>
            </a:r>
            <a:r>
              <a:rPr lang="en-US">
                <a:effectLst>
                  <a:outerShdw blurRad="38100" dist="38100" dir="2700000" algn="tl">
                    <a:srgbClr val="000000"/>
                  </a:outerShdw>
                </a:effectLst>
                <a:cs typeface="+mn-cs"/>
              </a:rPr>
              <a:t>be simulated </a:t>
            </a:r>
            <a:r>
              <a:rPr lang="en-US" dirty="0">
                <a:effectLst>
                  <a:outerShdw blurRad="38100" dist="38100" dir="2700000" algn="tl">
                    <a:srgbClr val="000000"/>
                  </a:outerShdw>
                </a:effectLst>
                <a:cs typeface="+mn-cs"/>
              </a:rPr>
              <a:t>by </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a </a:t>
            </a:r>
            <a:r>
              <a:rPr lang="en-US" dirty="0">
                <a:solidFill>
                  <a:schemeClr val="accent2"/>
                </a:solidFill>
                <a:effectLst>
                  <a:outerShdw blurRad="38100" dist="38100" dir="2700000" algn="tl">
                    <a:srgbClr val="000000"/>
                  </a:outerShdw>
                </a:effectLst>
                <a:cs typeface="+mn-cs"/>
              </a:rPr>
              <a:t>Recursive Program</a:t>
            </a:r>
            <a:r>
              <a:rPr lang="en-US" dirty="0">
                <a:effectLst>
                  <a:outerShdw blurRad="38100" dist="38100" dir="2700000" algn="tl">
                    <a:srgbClr val="000000"/>
                  </a:outerShdw>
                </a:effectLst>
                <a:cs typeface="+mn-cs"/>
              </a:rPr>
              <a:t>. </a:t>
            </a:r>
          </a:p>
        </p:txBody>
      </p:sp>
      <p:sp>
        <p:nvSpPr>
          <p:cNvPr id="34" name="Text Box 14"/>
          <p:cNvSpPr txBox="1">
            <a:spLocks noChangeArrowheads="1"/>
          </p:cNvSpPr>
          <p:nvPr/>
        </p:nvSpPr>
        <p:spPr bwMode="auto">
          <a:xfrm>
            <a:off x="5334000" y="2349500"/>
            <a:ext cx="4114800" cy="1384300"/>
          </a:xfrm>
          <a:prstGeom prst="rect">
            <a:avLst/>
          </a:prstGeom>
          <a:noFill/>
          <a:ln w="38100" cap="sq">
            <a:noFill/>
            <a:miter lim="800000"/>
            <a:headEnd/>
            <a:tailEnd/>
          </a:ln>
          <a:effectLst/>
        </p:spPr>
        <p:txBody>
          <a:bodyPr lIns="274320" rIns="274320">
            <a:spAutoFit/>
          </a:bodyPr>
          <a:lstStyle/>
          <a:p>
            <a:pPr algn="ctr" eaLnBrk="0" hangingPunct="0">
              <a:spcBef>
                <a:spcPct val="50000"/>
              </a:spcBef>
              <a:defRPr/>
            </a:pPr>
            <a:r>
              <a:rPr lang="en-US" dirty="0">
                <a:effectLst>
                  <a:outerShdw blurRad="38100" dist="38100" dir="2700000" algn="tl">
                    <a:srgbClr val="000000"/>
                  </a:outerShdw>
                </a:effectLst>
                <a:cs typeface="+mn-cs"/>
              </a:rPr>
              <a:t>A </a:t>
            </a:r>
            <a:r>
              <a:rPr lang="en-US" dirty="0">
                <a:solidFill>
                  <a:schemeClr val="accent2"/>
                </a:solidFill>
                <a:effectLst>
                  <a:outerShdw blurRad="38100" dist="38100" dir="2700000" algn="tl">
                    <a:srgbClr val="000000"/>
                  </a:outerShdw>
                </a:effectLst>
                <a:cs typeface="+mn-cs"/>
              </a:rPr>
              <a:t>Recursive Program </a:t>
            </a:r>
            <a:r>
              <a:rPr lang="en-US" dirty="0">
                <a:effectLst>
                  <a:outerShdw blurRad="38100" dist="38100" dir="2700000" algn="tl">
                    <a:srgbClr val="000000"/>
                  </a:outerShdw>
                </a:effectLst>
                <a:cs typeface="+mn-cs"/>
              </a:rPr>
              <a:t>can </a:t>
            </a:r>
            <a:r>
              <a:rPr lang="en-US">
                <a:effectLst>
                  <a:outerShdw blurRad="38100" dist="38100" dir="2700000" algn="tl">
                    <a:srgbClr val="000000"/>
                  </a:outerShdw>
                </a:effectLst>
                <a:cs typeface="+mn-cs"/>
              </a:rPr>
              <a:t>be simulated </a:t>
            </a:r>
            <a:r>
              <a:rPr lang="en-US" dirty="0">
                <a:effectLst>
                  <a:outerShdw blurRad="38100" dist="38100" dir="2700000" algn="tl">
                    <a:srgbClr val="000000"/>
                  </a:outerShdw>
                </a:effectLst>
                <a:cs typeface="+mn-cs"/>
              </a:rPr>
              <a:t>by </a:t>
            </a:r>
            <a:r>
              <a:rPr lang="en-US">
                <a:effectLst>
                  <a:outerShdw blurRad="38100" dist="38100" dir="2700000" algn="tl">
                    <a:srgbClr val="000000"/>
                  </a:outerShdw>
                </a:effectLst>
                <a:cs typeface="+mn-cs"/>
              </a:rPr>
              <a:t>a </a:t>
            </a:r>
            <a:r>
              <a:rPr lang="en-US">
                <a:solidFill>
                  <a:schemeClr val="accent2"/>
                </a:solidFill>
                <a:effectLst>
                  <a:outerShdw blurRad="38100" dist="38100" dir="2700000" algn="tl">
                    <a:srgbClr val="000000"/>
                  </a:outerShdw>
                </a:effectLst>
                <a:cs typeface="+mn-cs"/>
              </a:rPr>
              <a:t>Register </a:t>
            </a:r>
            <a:r>
              <a:rPr lang="en-US" dirty="0">
                <a:solidFill>
                  <a:schemeClr val="accent2"/>
                </a:solidFill>
                <a:effectLst>
                  <a:outerShdw blurRad="38100" dist="38100" dir="2700000" algn="tl">
                    <a:srgbClr val="000000"/>
                  </a:outerShdw>
                </a:effectLst>
                <a:cs typeface="+mn-cs"/>
              </a:rPr>
              <a:t>Machine</a:t>
            </a:r>
            <a:r>
              <a:rPr lang="en-US" dirty="0">
                <a:effectLst>
                  <a:outerShdw blurRad="38100" dist="38100" dir="2700000" algn="tl">
                    <a:srgbClr val="000000"/>
                  </a:outerShdw>
                </a:effectLst>
                <a:cs typeface="+mn-cs"/>
              </a:rPr>
              <a:t>. </a:t>
            </a:r>
          </a:p>
        </p:txBody>
      </p:sp>
      <p:sp>
        <p:nvSpPr>
          <p:cNvPr id="35" name="Text Box 14"/>
          <p:cNvSpPr txBox="1">
            <a:spLocks noChangeArrowheads="1"/>
          </p:cNvSpPr>
          <p:nvPr/>
        </p:nvSpPr>
        <p:spPr bwMode="auto">
          <a:xfrm>
            <a:off x="5308600" y="3276600"/>
            <a:ext cx="4114800" cy="1373188"/>
          </a:xfrm>
          <a:prstGeom prst="rect">
            <a:avLst/>
          </a:prstGeom>
          <a:noFill/>
          <a:ln w="38100" cap="sq">
            <a:noFill/>
            <a:miter lim="800000"/>
            <a:headEnd/>
            <a:tailEnd/>
          </a:ln>
          <a:effectLst/>
        </p:spPr>
        <p:txBody>
          <a:bodyPr lIns="274320" rIns="274320">
            <a:spAutoFit/>
          </a:bodyPr>
          <a:lstStyle/>
          <a:p>
            <a:pPr algn="ctr" eaLnBrk="0" hangingPunct="0">
              <a:spcBef>
                <a:spcPct val="50000"/>
              </a:spcBef>
              <a:defRPr/>
            </a:pPr>
            <a:r>
              <a:rPr lang="en-US">
                <a:effectLst>
                  <a:outerShdw blurRad="38100" dist="38100" dir="2700000" algn="tl">
                    <a:srgbClr val="000000"/>
                  </a:outerShdw>
                </a:effectLst>
                <a:cs typeface="+mn-cs"/>
              </a:rPr>
              <a:t>A </a:t>
            </a:r>
            <a:r>
              <a:rPr lang="en-US">
                <a:solidFill>
                  <a:schemeClr val="accent2"/>
                </a:solidFill>
                <a:effectLst>
                  <a:outerShdw blurRad="38100" dist="38100" dir="2700000" algn="tl">
                    <a:srgbClr val="000000"/>
                  </a:outerShdw>
                </a:effectLst>
                <a:cs typeface="+mn-cs"/>
              </a:rPr>
              <a:t>TM</a:t>
            </a:r>
            <a:r>
              <a:rPr lang="en-US" dirty="0">
                <a:solidFill>
                  <a:schemeClr val="accent2"/>
                </a:solidFill>
                <a:effectLst>
                  <a:outerShdw blurRad="38100" dist="38100" dir="2700000" algn="tl">
                    <a:srgbClr val="000000"/>
                  </a:outerShdw>
                </a:effectLst>
                <a:cs typeface="+mn-cs"/>
              </a:rPr>
              <a:t/>
            </a:r>
            <a:br>
              <a:rPr lang="en-US" dirty="0">
                <a:solidFill>
                  <a:schemeClr val="accent2"/>
                </a:solidFill>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can </a:t>
            </a:r>
            <a:r>
              <a:rPr lang="en-US">
                <a:effectLst>
                  <a:outerShdw blurRad="38100" dist="38100" dir="2700000" algn="tl">
                    <a:srgbClr val="000000"/>
                  </a:outerShdw>
                </a:effectLst>
                <a:cs typeface="+mn-cs"/>
              </a:rPr>
              <a:t>be simulated </a:t>
            </a:r>
            <a:r>
              <a:rPr lang="en-US" dirty="0">
                <a:effectLst>
                  <a:outerShdw blurRad="38100" dist="38100" dir="2700000" algn="tl">
                    <a:srgbClr val="000000"/>
                  </a:outerShdw>
                </a:effectLst>
                <a:cs typeface="+mn-cs"/>
              </a:rPr>
              <a:t>by </a:t>
            </a:r>
            <a:r>
              <a:rPr lang="en-US">
                <a:effectLst>
                  <a:outerShdw blurRad="38100" dist="38100" dir="2700000" algn="tl">
                    <a:srgbClr val="000000"/>
                  </a:outerShdw>
                </a:effectLst>
                <a:cs typeface="+mn-cs"/>
              </a:rPr>
              <a:t>a </a:t>
            </a:r>
            <a:r>
              <a:rPr lang="en-US">
                <a:solidFill>
                  <a:schemeClr val="accent2"/>
                </a:solidFill>
                <a:effectLst>
                  <a:outerShdw blurRad="38100" dist="38100" dir="2700000" algn="tl">
                    <a:srgbClr val="000000"/>
                  </a:outerShdw>
                </a:effectLst>
                <a:cs typeface="+mn-cs"/>
              </a:rPr>
              <a:t>Circuit</a:t>
            </a:r>
            <a:r>
              <a:rPr lang="en-US">
                <a:effectLst>
                  <a:outerShdw blurRad="38100" dist="38100" dir="2700000" algn="tl">
                    <a:srgbClr val="000000"/>
                  </a:outerShdw>
                </a:effectLst>
                <a:cs typeface="+mn-cs"/>
              </a:rPr>
              <a:t>. </a:t>
            </a:r>
            <a:endParaRPr lang="en-US" dirty="0">
              <a:effectLst>
                <a:outerShdw blurRad="38100" dist="38100" dir="2700000" algn="tl">
                  <a:srgbClr val="000000"/>
                </a:outerShdw>
              </a:effectLst>
              <a:cs typeface="+mn-cs"/>
            </a:endParaRPr>
          </a:p>
        </p:txBody>
      </p:sp>
      <p:sp>
        <p:nvSpPr>
          <p:cNvPr id="36" name="Text Box 14"/>
          <p:cNvSpPr txBox="1">
            <a:spLocks noChangeArrowheads="1"/>
          </p:cNvSpPr>
          <p:nvPr/>
        </p:nvSpPr>
        <p:spPr bwMode="auto">
          <a:xfrm>
            <a:off x="5257800" y="5113338"/>
            <a:ext cx="4114800" cy="1816100"/>
          </a:xfrm>
          <a:prstGeom prst="rect">
            <a:avLst/>
          </a:prstGeom>
          <a:noFill/>
          <a:ln w="38100" cap="sq">
            <a:noFill/>
            <a:miter lim="800000"/>
            <a:headEnd/>
            <a:tailEnd/>
          </a:ln>
          <a:effectLst/>
        </p:spPr>
        <p:txBody>
          <a:bodyPr lIns="274320" rIns="274320">
            <a:spAutoFit/>
          </a:bodyPr>
          <a:lstStyle/>
          <a:p>
            <a:pPr algn="ctr" eaLnBrk="0" hangingPunct="0">
              <a:spcBef>
                <a:spcPct val="50000"/>
              </a:spcBef>
              <a:defRPr/>
            </a:pPr>
            <a:r>
              <a:rPr lang="en-US">
                <a:effectLst>
                  <a:outerShdw blurRad="38100" dist="38100" dir="2700000" algn="tl">
                    <a:srgbClr val="000000"/>
                  </a:outerShdw>
                </a:effectLst>
                <a:cs typeface="+mn-cs"/>
              </a:rPr>
              <a:t>A </a:t>
            </a:r>
            <a:r>
              <a:rPr lang="en-US">
                <a:solidFill>
                  <a:schemeClr val="accent2"/>
                </a:solidFill>
                <a:effectLst>
                  <a:outerShdw blurRad="38100" dist="38100" dir="2700000" algn="tl">
                    <a:srgbClr val="000000"/>
                  </a:outerShdw>
                </a:effectLst>
                <a:cs typeface="+mn-cs"/>
              </a:rPr>
              <a:t>TM</a:t>
            </a:r>
            <a:r>
              <a:rPr lang="en-US" dirty="0">
                <a:solidFill>
                  <a:schemeClr val="accent2"/>
                </a:solidFill>
                <a:effectLst>
                  <a:outerShdw blurRad="38100" dist="38100" dir="2700000" algn="tl">
                    <a:srgbClr val="000000"/>
                  </a:outerShdw>
                </a:effectLst>
                <a:cs typeface="+mn-cs"/>
              </a:rPr>
              <a:t/>
            </a:r>
            <a:br>
              <a:rPr lang="en-US" dirty="0">
                <a:solidFill>
                  <a:schemeClr val="accent2"/>
                </a:solidFill>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can </a:t>
            </a:r>
            <a:r>
              <a:rPr lang="en-US">
                <a:effectLst>
                  <a:outerShdw blurRad="38100" dist="38100" dir="2700000" algn="tl">
                    <a:srgbClr val="000000"/>
                  </a:outerShdw>
                </a:effectLst>
                <a:cs typeface="+mn-cs"/>
              </a:rPr>
              <a:t>be simulated </a:t>
            </a:r>
            <a:r>
              <a:rPr lang="en-US" dirty="0">
                <a:effectLst>
                  <a:outerShdw blurRad="38100" dist="38100" dir="2700000" algn="tl">
                    <a:srgbClr val="000000"/>
                  </a:outerShdw>
                </a:effectLst>
                <a:cs typeface="+mn-cs"/>
              </a:rPr>
              <a:t>by </a:t>
            </a:r>
            <a:r>
              <a:rPr lang="en-US">
                <a:effectLst>
                  <a:outerShdw blurRad="38100" dist="38100" dir="2700000" algn="tl">
                    <a:srgbClr val="000000"/>
                  </a:outerShdw>
                </a:effectLst>
                <a:cs typeface="+mn-cs"/>
              </a:rPr>
              <a:t>a </a:t>
            </a:r>
            <a:r>
              <a:rPr lang="en-US">
                <a:solidFill>
                  <a:schemeClr val="accent2"/>
                </a:solidFill>
                <a:effectLst>
                  <a:outerShdw blurRad="38100" dist="38100" dir="2700000" algn="tl">
                    <a:srgbClr val="000000"/>
                  </a:outerShdw>
                </a:effectLst>
                <a:cs typeface="+mn-cs"/>
              </a:rPr>
              <a:t>Context Sensitive </a:t>
            </a:r>
            <a:r>
              <a:rPr lang="en-US" dirty="0">
                <a:solidFill>
                  <a:schemeClr val="accent2"/>
                </a:solidFill>
                <a:effectLst>
                  <a:outerShdw blurRad="38100" dist="38100" dir="2700000" algn="tl">
                    <a:srgbClr val="000000"/>
                  </a:outerShdw>
                </a:effectLst>
                <a:cs typeface="+mn-cs"/>
              </a:rPr>
              <a:t>Grammar</a:t>
            </a:r>
            <a:r>
              <a:rPr lang="en-US" dirty="0">
                <a:effectLst>
                  <a:outerShdw blurRad="38100" dist="38100" dir="2700000" algn="tl">
                    <a:srgbClr val="000000"/>
                  </a:outerShdw>
                </a:effectLst>
                <a:cs typeface="+mn-cs"/>
              </a:rPr>
              <a:t>. </a:t>
            </a:r>
          </a:p>
        </p:txBody>
      </p:sp>
      <p:sp>
        <p:nvSpPr>
          <p:cNvPr id="40" name="Line 22"/>
          <p:cNvSpPr>
            <a:spLocks noChangeShapeType="1"/>
          </p:cNvSpPr>
          <p:nvPr/>
        </p:nvSpPr>
        <p:spPr bwMode="auto">
          <a:xfrm>
            <a:off x="1284288" y="2057400"/>
            <a:ext cx="1827212" cy="3733800"/>
          </a:xfrm>
          <a:prstGeom prst="line">
            <a:avLst/>
          </a:prstGeom>
          <a:noFill/>
          <a:ln w="38100" cap="sq">
            <a:solidFill>
              <a:schemeClr val="hlink"/>
            </a:solidFill>
            <a:round/>
            <a:headEnd type="triangle"/>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42" name="Text Box 14"/>
          <p:cNvSpPr txBox="1">
            <a:spLocks noChangeArrowheads="1"/>
          </p:cNvSpPr>
          <p:nvPr/>
        </p:nvSpPr>
        <p:spPr bwMode="auto">
          <a:xfrm>
            <a:off x="5334000" y="3975100"/>
            <a:ext cx="4114800" cy="1816100"/>
          </a:xfrm>
          <a:prstGeom prst="rect">
            <a:avLst/>
          </a:prstGeom>
          <a:noFill/>
          <a:ln w="38100" cap="sq">
            <a:noFill/>
            <a:miter lim="800000"/>
            <a:headEnd/>
            <a:tailEnd/>
          </a:ln>
          <a:effectLst/>
        </p:spPr>
        <p:txBody>
          <a:bodyPr lIns="274320" rIns="274320">
            <a:spAutoFit/>
          </a:bodyPr>
          <a:lstStyle/>
          <a:p>
            <a:pPr algn="ctr" eaLnBrk="0" hangingPunct="0">
              <a:spcBef>
                <a:spcPct val="50000"/>
              </a:spcBef>
              <a:defRPr/>
            </a:pPr>
            <a:r>
              <a:rPr lang="en-US">
                <a:effectLst>
                  <a:outerShdw blurRad="38100" dist="38100" dir="2700000" algn="tl">
                    <a:srgbClr val="000000"/>
                  </a:outerShdw>
                </a:effectLst>
                <a:cs typeface="+mn-cs"/>
              </a:rPr>
              <a:t> </a:t>
            </a:r>
            <a:r>
              <a:rPr lang="en-US">
                <a:solidFill>
                  <a:schemeClr val="accent2"/>
                </a:solidFill>
                <a:cs typeface="+mn-cs"/>
              </a:rPr>
              <a:t>Non-Deterministic </a:t>
            </a:r>
            <a:r>
              <a:rPr lang="en-US" dirty="0">
                <a:solidFill>
                  <a:schemeClr val="accent2"/>
                </a:solidFill>
                <a:cs typeface="+mn-cs"/>
              </a:rPr>
              <a:t>Machine </a:t>
            </a:r>
            <a:r>
              <a:rPr lang="en-US" dirty="0">
                <a:solidFill>
                  <a:schemeClr val="accent2"/>
                </a:solidFill>
                <a:effectLst>
                  <a:outerShdw blurRad="38100" dist="38100" dir="2700000" algn="tl">
                    <a:srgbClr val="000000"/>
                  </a:outerShdw>
                </a:effectLst>
                <a:cs typeface="+mn-cs"/>
              </a:rPr>
              <a:t/>
            </a:r>
            <a:br>
              <a:rPr lang="en-US" dirty="0">
                <a:solidFill>
                  <a:schemeClr val="accent2"/>
                </a:solidFill>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can </a:t>
            </a:r>
            <a:r>
              <a:rPr lang="en-US">
                <a:effectLst>
                  <a:outerShdw blurRad="38100" dist="38100" dir="2700000" algn="tl">
                    <a:srgbClr val="000000"/>
                  </a:outerShdw>
                </a:effectLst>
                <a:cs typeface="+mn-cs"/>
              </a:rPr>
              <a:t>be simulated </a:t>
            </a:r>
            <a:r>
              <a:rPr lang="en-US" dirty="0">
                <a:effectLst>
                  <a:outerShdw blurRad="38100" dist="38100" dir="2700000" algn="tl">
                    <a:srgbClr val="000000"/>
                  </a:outerShdw>
                </a:effectLst>
                <a:cs typeface="+mn-cs"/>
              </a:rPr>
              <a:t>by </a:t>
            </a:r>
            <a:r>
              <a:rPr lang="en-US" dirty="0">
                <a:cs typeface="+mn-cs"/>
              </a:rPr>
              <a:t>a</a:t>
            </a:r>
            <a:br>
              <a:rPr lang="en-US" dirty="0">
                <a:cs typeface="+mn-cs"/>
              </a:rPr>
            </a:br>
            <a:r>
              <a:rPr lang="en-US">
                <a:solidFill>
                  <a:schemeClr val="accent2"/>
                </a:solidFill>
                <a:effectLst>
                  <a:outerShdw blurRad="38100" dist="38100" dir="2700000" algn="tl">
                    <a:srgbClr val="000000"/>
                  </a:outerShdw>
                </a:effectLst>
                <a:cs typeface="+mn-cs"/>
              </a:rPr>
              <a:t> </a:t>
            </a:r>
            <a:r>
              <a:rPr lang="en-US">
                <a:solidFill>
                  <a:schemeClr val="accent2"/>
                </a:solidFill>
                <a:cs typeface="+mn-cs"/>
              </a:rPr>
              <a:t>Deterministic </a:t>
            </a:r>
            <a:r>
              <a:rPr lang="en-US" dirty="0">
                <a:cs typeface="+mn-cs"/>
              </a:rPr>
              <a:t>one.</a:t>
            </a:r>
            <a:endParaRPr lang="en-US" dirty="0">
              <a:effectLst>
                <a:outerShdw blurRad="38100" dist="38100" dir="2700000" algn="tl">
                  <a:srgbClr val="000000"/>
                </a:outerShdw>
              </a:effectLst>
              <a:cs typeface="+mn-cs"/>
            </a:endParaRPr>
          </a:p>
        </p:txBody>
      </p:sp>
      <p:sp>
        <p:nvSpPr>
          <p:cNvPr id="52" name="Line 22"/>
          <p:cNvSpPr>
            <a:spLocks noChangeShapeType="1"/>
          </p:cNvSpPr>
          <p:nvPr/>
        </p:nvSpPr>
        <p:spPr bwMode="auto">
          <a:xfrm>
            <a:off x="990600" y="2044700"/>
            <a:ext cx="2014538" cy="4230688"/>
          </a:xfrm>
          <a:prstGeom prst="line">
            <a:avLst/>
          </a:prstGeom>
          <a:noFill/>
          <a:ln w="38100" cap="sq">
            <a:solidFill>
              <a:schemeClr val="hlink"/>
            </a:solidFill>
            <a:round/>
            <a:headEnd/>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53" name="Text Box 5"/>
          <p:cNvSpPr txBox="1">
            <a:spLocks noChangeArrowheads="1"/>
          </p:cNvSpPr>
          <p:nvPr/>
        </p:nvSpPr>
        <p:spPr bwMode="auto">
          <a:xfrm>
            <a:off x="381000" y="533400"/>
            <a:ext cx="6310313" cy="6340475"/>
          </a:xfrm>
          <a:prstGeom prst="rect">
            <a:avLst/>
          </a:prstGeom>
          <a:noFill/>
          <a:ln w="38100" cap="sq">
            <a:noFill/>
            <a:miter lim="800000"/>
            <a:headEnd/>
            <a:tailEnd/>
          </a:ln>
          <a:effectLst/>
        </p:spPr>
        <p:txBody>
          <a:bodyPr wrap="none" lIns="274320" rIns="274320">
            <a:spAutoFit/>
          </a:bodyPr>
          <a:lstStyle/>
          <a:p>
            <a:pPr eaLnBrk="0" hangingPunct="0">
              <a:defRPr/>
            </a:pPr>
            <a:r>
              <a:rPr lang="en-US">
                <a:cs typeface="+mn-cs"/>
              </a:rPr>
              <a:t>A computational </a:t>
            </a:r>
            <a:r>
              <a:rPr lang="en-US" dirty="0">
                <a:cs typeface="+mn-cs"/>
              </a:rPr>
              <a:t>problem </a:t>
            </a:r>
            <a:r>
              <a:rPr lang="en-US">
                <a:cs typeface="+mn-cs"/>
              </a:rPr>
              <a:t>is computable</a:t>
            </a:r>
            <a:endParaRPr lang="en-US" dirty="0">
              <a:cs typeface="+mn-cs"/>
            </a:endParaRPr>
          </a:p>
          <a:p>
            <a:pPr eaLnBrk="0" hangingPunct="0">
              <a:buFont typeface="Arial" pitchFamily="34" charset="0"/>
              <a:buChar char="•"/>
              <a:defRPr/>
            </a:pPr>
            <a:r>
              <a:rPr lang="en-US" dirty="0">
                <a:cs typeface="+mn-cs"/>
              </a:rPr>
              <a:t>by a </a:t>
            </a:r>
            <a:r>
              <a:rPr lang="en-US" dirty="0">
                <a:solidFill>
                  <a:schemeClr val="accent2"/>
                </a:solidFill>
                <a:cs typeface="+mn-cs"/>
              </a:rPr>
              <a:t>Java Program</a:t>
            </a:r>
          </a:p>
          <a:p>
            <a:pPr eaLnBrk="0" hangingPunct="0">
              <a:buFont typeface="Arial" pitchFamily="34" charset="0"/>
              <a:buChar char="•"/>
              <a:defRPr/>
            </a:pPr>
            <a:endParaRPr lang="en-US" sz="1800" dirty="0">
              <a:cs typeface="+mn-cs"/>
            </a:endParaRPr>
          </a:p>
          <a:p>
            <a:pPr eaLnBrk="0" hangingPunct="0">
              <a:buFont typeface="Arial" pitchFamily="34" charset="0"/>
              <a:buChar char="•"/>
              <a:defRPr/>
            </a:pPr>
            <a:r>
              <a:rPr lang="en-US" dirty="0">
                <a:cs typeface="+mn-cs"/>
              </a:rPr>
              <a:t>by </a:t>
            </a:r>
            <a:r>
              <a:rPr lang="en-US">
                <a:cs typeface="+mn-cs"/>
              </a:rPr>
              <a:t>a </a:t>
            </a:r>
            <a:r>
              <a:rPr lang="en-US">
                <a:solidFill>
                  <a:schemeClr val="accent2"/>
                </a:solidFill>
                <a:cs typeface="+mn-cs"/>
              </a:rPr>
              <a:t>Turing </a:t>
            </a:r>
            <a:r>
              <a:rPr lang="en-US" dirty="0">
                <a:solidFill>
                  <a:schemeClr val="accent2"/>
                </a:solidFill>
                <a:cs typeface="+mn-cs"/>
              </a:rPr>
              <a:t>Machine</a:t>
            </a:r>
          </a:p>
          <a:p>
            <a:pPr eaLnBrk="0" hangingPunct="0">
              <a:buFont typeface="Arial" pitchFamily="34" charset="0"/>
              <a:buChar char="•"/>
              <a:defRPr/>
            </a:pPr>
            <a:endParaRPr lang="en-US" sz="1800" dirty="0">
              <a:cs typeface="+mn-cs"/>
            </a:endParaRPr>
          </a:p>
          <a:p>
            <a:pPr eaLnBrk="0" hangingPunct="0">
              <a:buFont typeface="Arial" pitchFamily="34" charset="0"/>
              <a:buChar char="•"/>
              <a:defRPr/>
            </a:pPr>
            <a:r>
              <a:rPr lang="en-US" dirty="0">
                <a:cs typeface="+mn-cs"/>
              </a:rPr>
              <a:t>by a (simple) </a:t>
            </a:r>
            <a:r>
              <a:rPr lang="en-US" dirty="0">
                <a:solidFill>
                  <a:schemeClr val="accent2"/>
                </a:solidFill>
                <a:cs typeface="+mn-cs"/>
              </a:rPr>
              <a:t>Recursive  Program</a:t>
            </a:r>
            <a:r>
              <a:rPr lang="en-US" dirty="0">
                <a:effectLst>
                  <a:outerShdw blurRad="38100" dist="38100" dir="2700000" algn="tl">
                    <a:srgbClr val="000000"/>
                  </a:outerShdw>
                </a:effectLst>
                <a:cs typeface="+mn-cs"/>
              </a:rPr>
              <a:t> </a:t>
            </a:r>
            <a:endParaRPr lang="en-US" dirty="0">
              <a:solidFill>
                <a:schemeClr val="accent2"/>
              </a:solidFill>
              <a:cs typeface="+mn-cs"/>
            </a:endParaRPr>
          </a:p>
          <a:p>
            <a:pPr eaLnBrk="0" hangingPunct="0">
              <a:buFont typeface="Arial" pitchFamily="34" charset="0"/>
              <a:buChar char="•"/>
              <a:defRPr/>
            </a:pPr>
            <a:endParaRPr lang="en-US" sz="1800" dirty="0">
              <a:cs typeface="+mn-cs"/>
            </a:endParaRPr>
          </a:p>
          <a:p>
            <a:pPr eaLnBrk="0" hangingPunct="0">
              <a:buFont typeface="Arial" pitchFamily="34" charset="0"/>
              <a:buChar char="•"/>
              <a:defRPr/>
            </a:pPr>
            <a:r>
              <a:rPr lang="en-US" dirty="0">
                <a:cs typeface="+mn-cs"/>
              </a:rPr>
              <a:t>by a (simple</a:t>
            </a:r>
            <a:r>
              <a:rPr lang="en-US">
                <a:cs typeface="+mn-cs"/>
              </a:rPr>
              <a:t>) </a:t>
            </a:r>
            <a:r>
              <a:rPr lang="en-US">
                <a:solidFill>
                  <a:schemeClr val="accent2"/>
                </a:solidFill>
                <a:cs typeface="+mn-cs"/>
              </a:rPr>
              <a:t>Register </a:t>
            </a:r>
            <a:r>
              <a:rPr lang="en-US" dirty="0">
                <a:solidFill>
                  <a:schemeClr val="accent2"/>
                </a:solidFill>
                <a:cs typeface="+mn-cs"/>
              </a:rPr>
              <a:t>Machine</a:t>
            </a:r>
            <a:r>
              <a:rPr lang="en-US" dirty="0">
                <a:effectLst>
                  <a:outerShdw blurRad="38100" dist="38100" dir="2700000" algn="tl">
                    <a:srgbClr val="000000"/>
                  </a:outerShdw>
                </a:effectLst>
                <a:cs typeface="+mn-cs"/>
              </a:rPr>
              <a:t> </a:t>
            </a:r>
          </a:p>
          <a:p>
            <a:pPr eaLnBrk="0" hangingPunct="0">
              <a:defRPr/>
            </a:pPr>
            <a:endParaRPr lang="en-US" sz="1800" dirty="0">
              <a:effectLst>
                <a:outerShdw blurRad="38100" dist="38100" dir="2700000" algn="tl">
                  <a:srgbClr val="000000"/>
                </a:outerShdw>
              </a:effectLst>
              <a:cs typeface="+mn-cs"/>
            </a:endParaRPr>
          </a:p>
          <a:p>
            <a:pPr eaLnBrk="0" hangingPunct="0">
              <a:buFont typeface="Arial" pitchFamily="34" charset="0"/>
              <a:buChar char="•"/>
              <a:defRPr/>
            </a:pPr>
            <a:r>
              <a:rPr lang="en-US" dirty="0">
                <a:effectLst>
                  <a:outerShdw blurRad="38100" dist="38100" dir="2700000" algn="tl">
                    <a:srgbClr val="000000"/>
                  </a:outerShdw>
                </a:effectLst>
                <a:cs typeface="+mn-cs"/>
              </a:rPr>
              <a:t>by </a:t>
            </a:r>
            <a:r>
              <a:rPr lang="en-US">
                <a:effectLst>
                  <a:outerShdw blurRad="38100" dist="38100" dir="2700000" algn="tl">
                    <a:srgbClr val="000000"/>
                  </a:outerShdw>
                </a:effectLst>
                <a:cs typeface="+mn-cs"/>
              </a:rPr>
              <a:t>a </a:t>
            </a:r>
            <a:r>
              <a:rPr lang="en-US">
                <a:solidFill>
                  <a:schemeClr val="accent2"/>
                </a:solidFill>
                <a:effectLst>
                  <a:outerShdw blurRad="38100" dist="38100" dir="2700000" algn="tl">
                    <a:srgbClr val="000000"/>
                  </a:outerShdw>
                </a:effectLst>
                <a:cs typeface="+mn-cs"/>
              </a:rPr>
              <a:t>Circuit</a:t>
            </a:r>
            <a:r>
              <a:rPr lang="en-US">
                <a:effectLst>
                  <a:outerShdw blurRad="38100" dist="38100" dir="2700000" algn="tl">
                    <a:srgbClr val="000000"/>
                  </a:outerShdw>
                </a:effectLst>
                <a:cs typeface="+mn-cs"/>
              </a:rPr>
              <a:t>: </a:t>
            </a:r>
            <a:r>
              <a:rPr lang="en-US" i="1">
                <a:solidFill>
                  <a:schemeClr val="accent2"/>
                </a:solidFill>
                <a:effectLst>
                  <a:outerShdw blurRad="38100" dist="38100" dir="2700000" algn="tl">
                    <a:srgbClr val="000000"/>
                  </a:outerShdw>
                </a:effectLst>
                <a:cs typeface="+mn-cs"/>
              </a:rPr>
              <a:t>And/Or/Not,</a:t>
            </a:r>
            <a:r>
              <a:rPr lang="en-US">
                <a:solidFill>
                  <a:schemeClr val="accent2"/>
                </a:solidFill>
                <a:effectLst>
                  <a:outerShdw blurRad="38100" dist="38100" dir="2700000" algn="tl">
                    <a:srgbClr val="000000"/>
                  </a:outerShdw>
                </a:effectLst>
                <a:cs typeface="+mn-cs"/>
              </a:rPr>
              <a:t> Computer</a:t>
            </a:r>
            <a:r>
              <a:rPr lang="en-US" dirty="0">
                <a:solidFill>
                  <a:schemeClr val="accent2"/>
                </a:solidFill>
                <a:effectLst>
                  <a:outerShdw blurRad="38100" dist="38100" dir="2700000" algn="tl">
                    <a:srgbClr val="000000"/>
                  </a:outerShdw>
                </a:effectLst>
                <a:cs typeface="+mn-cs"/>
              </a:rPr>
              <a:t>,</a:t>
            </a:r>
            <a:br>
              <a:rPr lang="en-US" dirty="0">
                <a:solidFill>
                  <a:schemeClr val="accent2"/>
                </a:solidFill>
                <a:effectLst>
                  <a:outerShdw blurRad="38100" dist="38100" dir="2700000" algn="tl">
                    <a:srgbClr val="000000"/>
                  </a:outerShdw>
                </a:effectLst>
                <a:cs typeface="+mn-cs"/>
              </a:rPr>
            </a:br>
            <a:r>
              <a:rPr lang="en-US">
                <a:solidFill>
                  <a:schemeClr val="accent2"/>
                </a:solidFill>
                <a:effectLst>
                  <a:outerShdw blurRad="38100" dist="38100" dir="2700000" algn="tl">
                    <a:srgbClr val="000000"/>
                  </a:outerShdw>
                </a:effectLst>
                <a:cs typeface="+mn-cs"/>
              </a:rPr>
              <a:t>  Arithmetic</a:t>
            </a:r>
            <a:r>
              <a:rPr lang="en-US" dirty="0">
                <a:solidFill>
                  <a:schemeClr val="accent2"/>
                </a:solidFill>
                <a:effectLst>
                  <a:outerShdw blurRad="38100" dist="38100" dir="2700000" algn="tl">
                    <a:srgbClr val="000000"/>
                  </a:outerShdw>
                </a:effectLst>
                <a:cs typeface="+mn-cs"/>
              </a:rPr>
              <a:t>, &amp; </a:t>
            </a:r>
            <a:r>
              <a:rPr lang="en-US">
                <a:solidFill>
                  <a:schemeClr val="accent2"/>
                </a:solidFill>
                <a:effectLst>
                  <a:outerShdw blurRad="38100" dist="38100" dir="2700000" algn="tl">
                    <a:srgbClr val="000000"/>
                  </a:outerShdw>
                </a:effectLst>
                <a:cs typeface="+mn-cs"/>
              </a:rPr>
              <a:t>Neural Nets</a:t>
            </a:r>
            <a:r>
              <a:rPr lang="en-US" dirty="0">
                <a:solidFill>
                  <a:schemeClr val="accent2"/>
                </a:solidFill>
                <a:effectLst>
                  <a:outerShdw blurRad="38100" dist="38100" dir="2700000" algn="tl">
                    <a:srgbClr val="000000"/>
                  </a:outerShdw>
                </a:effectLst>
                <a:cs typeface="+mn-cs"/>
              </a:rPr>
              <a:t>.</a:t>
            </a:r>
          </a:p>
          <a:p>
            <a:pPr eaLnBrk="0" hangingPunct="0">
              <a:buFont typeface="Arial" pitchFamily="34" charset="0"/>
              <a:buChar char="•"/>
              <a:defRPr/>
            </a:pPr>
            <a:endParaRPr lang="en-US" sz="1800" dirty="0">
              <a:solidFill>
                <a:schemeClr val="accent2"/>
              </a:solidFill>
              <a:effectLst>
                <a:outerShdw blurRad="38100" dist="38100" dir="2700000" algn="tl">
                  <a:srgbClr val="000000"/>
                </a:outerShdw>
              </a:effectLst>
              <a:cs typeface="+mn-cs"/>
            </a:endParaRPr>
          </a:p>
          <a:p>
            <a:pPr eaLnBrk="0" hangingPunct="0">
              <a:buFont typeface="Arial" pitchFamily="34" charset="0"/>
              <a:buChar char="•"/>
              <a:defRPr/>
            </a:pPr>
            <a:r>
              <a:rPr lang="en-US" dirty="0">
                <a:cs typeface="+mn-cs"/>
              </a:rPr>
              <a:t>by </a:t>
            </a:r>
            <a:r>
              <a:rPr lang="en-US">
                <a:cs typeface="+mn-cs"/>
              </a:rPr>
              <a:t>a</a:t>
            </a:r>
            <a:r>
              <a:rPr lang="en-US">
                <a:solidFill>
                  <a:schemeClr val="accent2"/>
                </a:solidFill>
                <a:cs typeface="+mn-cs"/>
              </a:rPr>
              <a:t> Non-Deterministic </a:t>
            </a:r>
            <a:r>
              <a:rPr lang="en-US" dirty="0">
                <a:solidFill>
                  <a:schemeClr val="accent2"/>
                </a:solidFill>
                <a:cs typeface="+mn-cs"/>
              </a:rPr>
              <a:t>Machine</a:t>
            </a:r>
          </a:p>
          <a:p>
            <a:pPr eaLnBrk="0" hangingPunct="0">
              <a:buFont typeface="Arial" pitchFamily="34" charset="0"/>
              <a:buChar char="•"/>
              <a:defRPr/>
            </a:pPr>
            <a:endParaRPr lang="en-US" sz="1800" dirty="0">
              <a:cs typeface="+mn-cs"/>
            </a:endParaRPr>
          </a:p>
          <a:p>
            <a:pPr eaLnBrk="0" hangingPunct="0">
              <a:buFont typeface="Arial" pitchFamily="34" charset="0"/>
              <a:buChar char="•"/>
              <a:defRPr/>
            </a:pPr>
            <a:r>
              <a:rPr lang="en-US" dirty="0">
                <a:cs typeface="+mn-cs"/>
              </a:rPr>
              <a:t>by </a:t>
            </a:r>
            <a:r>
              <a:rPr lang="en-US">
                <a:cs typeface="+mn-cs"/>
              </a:rPr>
              <a:t>a</a:t>
            </a:r>
            <a:r>
              <a:rPr lang="en-US">
                <a:solidFill>
                  <a:schemeClr val="accent2"/>
                </a:solidFill>
                <a:cs typeface="+mn-cs"/>
              </a:rPr>
              <a:t> Quantum </a:t>
            </a:r>
            <a:r>
              <a:rPr lang="en-US" dirty="0">
                <a:solidFill>
                  <a:schemeClr val="accent2"/>
                </a:solidFill>
                <a:cs typeface="+mn-cs"/>
              </a:rPr>
              <a:t>Machine</a:t>
            </a:r>
            <a:endParaRPr lang="en-US" dirty="0">
              <a:solidFill>
                <a:srgbClr val="FF0000"/>
              </a:solidFill>
              <a:cs typeface="+mn-cs"/>
            </a:endParaRPr>
          </a:p>
          <a:p>
            <a:pPr eaLnBrk="0" hangingPunct="0">
              <a:buFont typeface="Arial" pitchFamily="34" charset="0"/>
              <a:buChar char="•"/>
              <a:defRPr/>
            </a:pPr>
            <a:endParaRPr lang="en-US" sz="1800" dirty="0">
              <a:effectLst>
                <a:outerShdw blurRad="38100" dist="38100" dir="2700000" algn="tl">
                  <a:srgbClr val="000000"/>
                </a:outerShdw>
              </a:effectLst>
              <a:cs typeface="+mn-cs"/>
            </a:endParaRPr>
          </a:p>
          <a:p>
            <a:pPr eaLnBrk="0" hangingPunct="0">
              <a:buFont typeface="Arial" pitchFamily="34" charset="0"/>
              <a:buChar char="•"/>
              <a:defRPr/>
            </a:pPr>
            <a:r>
              <a:rPr lang="en-US" dirty="0">
                <a:effectLst>
                  <a:outerShdw blurRad="38100" dist="38100" dir="2700000" algn="tl">
                    <a:srgbClr val="000000"/>
                  </a:outerShdw>
                </a:effectLst>
                <a:cs typeface="+mn-cs"/>
              </a:rPr>
              <a:t>by </a:t>
            </a:r>
            <a:r>
              <a:rPr lang="en-US">
                <a:effectLst>
                  <a:outerShdw blurRad="38100" dist="38100" dir="2700000" algn="tl">
                    <a:srgbClr val="000000"/>
                  </a:outerShdw>
                </a:effectLst>
                <a:cs typeface="+mn-cs"/>
              </a:rPr>
              <a:t>a </a:t>
            </a:r>
            <a:r>
              <a:rPr lang="en-US">
                <a:solidFill>
                  <a:schemeClr val="accent2"/>
                </a:solidFill>
                <a:effectLst>
                  <a:outerShdw blurRad="38100" dist="38100" dir="2700000" algn="tl">
                    <a:srgbClr val="000000"/>
                  </a:outerShdw>
                </a:effectLst>
                <a:cs typeface="+mn-cs"/>
              </a:rPr>
              <a:t>Context Sensitive </a:t>
            </a:r>
            <a:r>
              <a:rPr lang="en-US" dirty="0">
                <a:solidFill>
                  <a:schemeClr val="accent2"/>
                </a:solidFill>
                <a:effectLst>
                  <a:outerShdw blurRad="38100" dist="38100" dir="2700000" algn="tl">
                    <a:srgbClr val="000000"/>
                  </a:outerShdw>
                </a:effectLst>
                <a:cs typeface="+mn-cs"/>
              </a:rPr>
              <a:t>Grammar</a:t>
            </a:r>
          </a:p>
        </p:txBody>
      </p:sp>
      <p:sp>
        <p:nvSpPr>
          <p:cNvPr id="54" name="Text Box 14"/>
          <p:cNvSpPr txBox="1">
            <a:spLocks noChangeArrowheads="1"/>
          </p:cNvSpPr>
          <p:nvPr/>
        </p:nvSpPr>
        <p:spPr bwMode="auto">
          <a:xfrm>
            <a:off x="5410200" y="5105400"/>
            <a:ext cx="4114800" cy="1384300"/>
          </a:xfrm>
          <a:prstGeom prst="rect">
            <a:avLst/>
          </a:prstGeom>
          <a:noFill/>
          <a:ln w="38100" cap="sq">
            <a:noFill/>
            <a:miter lim="800000"/>
            <a:headEnd/>
            <a:tailEnd/>
          </a:ln>
          <a:effectLst/>
        </p:spPr>
        <p:txBody>
          <a:bodyPr lIns="274320" rIns="274320">
            <a:spAutoFit/>
          </a:bodyPr>
          <a:lstStyle/>
          <a:p>
            <a:pPr algn="ctr" eaLnBrk="0" hangingPunct="0">
              <a:spcBef>
                <a:spcPct val="50000"/>
              </a:spcBef>
              <a:defRPr/>
            </a:pPr>
            <a:r>
              <a:rPr lang="en-US">
                <a:effectLst>
                  <a:outerShdw blurRad="38100" dist="38100" dir="2700000" algn="tl">
                    <a:srgbClr val="000000"/>
                  </a:outerShdw>
                </a:effectLst>
                <a:cs typeface="+mn-cs"/>
              </a:rPr>
              <a:t>A </a:t>
            </a:r>
            <a:r>
              <a:rPr lang="en-US">
                <a:solidFill>
                  <a:schemeClr val="accent2"/>
                </a:solidFill>
                <a:cs typeface="+mn-cs"/>
              </a:rPr>
              <a:t>Quantum </a:t>
            </a:r>
            <a:r>
              <a:rPr lang="en-US" dirty="0">
                <a:solidFill>
                  <a:schemeClr val="accent2"/>
                </a:solidFill>
                <a:cs typeface="+mn-cs"/>
              </a:rPr>
              <a:t>Machine </a:t>
            </a:r>
            <a:r>
              <a:rPr lang="en-US" dirty="0">
                <a:solidFill>
                  <a:schemeClr val="accent2"/>
                </a:solidFill>
                <a:effectLst>
                  <a:outerShdw blurRad="38100" dist="38100" dir="2700000" algn="tl">
                    <a:srgbClr val="000000"/>
                  </a:outerShdw>
                </a:effectLst>
                <a:cs typeface="+mn-cs"/>
              </a:rPr>
              <a:t/>
            </a:r>
            <a:br>
              <a:rPr lang="en-US" dirty="0">
                <a:solidFill>
                  <a:schemeClr val="accent2"/>
                </a:solidFill>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can </a:t>
            </a:r>
            <a:r>
              <a:rPr lang="en-US">
                <a:effectLst>
                  <a:outerShdw blurRad="38100" dist="38100" dir="2700000" algn="tl">
                    <a:srgbClr val="000000"/>
                  </a:outerShdw>
                </a:effectLst>
                <a:cs typeface="+mn-cs"/>
              </a:rPr>
              <a:t>be simulated </a:t>
            </a:r>
            <a:r>
              <a:rPr lang="en-US" dirty="0">
                <a:effectLst>
                  <a:outerShdw blurRad="38100" dist="38100" dir="2700000" algn="tl">
                    <a:srgbClr val="000000"/>
                  </a:outerShdw>
                </a:effectLst>
                <a:cs typeface="+mn-cs"/>
              </a:rPr>
              <a:t>by a</a:t>
            </a:r>
            <a:r>
              <a:rPr lang="en-US">
                <a:effectLst>
                  <a:outerShdw blurRad="38100" dist="38100" dir="2700000" algn="tl">
                    <a:srgbClr val="000000"/>
                  </a:outerShdw>
                </a:effectLst>
                <a:cs typeface="+mn-cs"/>
              </a:rPr>
              <a:t/>
            </a:r>
            <a:br>
              <a:rPr lang="en-US">
                <a:effectLst>
                  <a:outerShdw blurRad="38100" dist="38100" dir="2700000" algn="tl">
                    <a:srgbClr val="000000"/>
                  </a:outerShdw>
                </a:effectLst>
                <a:cs typeface="+mn-cs"/>
              </a:rPr>
            </a:br>
            <a:r>
              <a:rPr lang="en-US">
                <a:solidFill>
                  <a:schemeClr val="accent2"/>
                </a:solidFill>
                <a:effectLst>
                  <a:outerShdw blurRad="38100" dist="38100" dir="2700000" algn="tl">
                    <a:srgbClr val="000000"/>
                  </a:outerShdw>
                </a:effectLst>
                <a:cs typeface="+mn-cs"/>
              </a:rPr>
              <a:t>Deterministic </a:t>
            </a:r>
            <a:r>
              <a:rPr lang="en-US" dirty="0">
                <a:effectLst>
                  <a:outerShdw blurRad="38100" dist="38100" dir="2700000" algn="tl">
                    <a:srgbClr val="000000"/>
                  </a:outerShdw>
                </a:effectLst>
                <a:cs typeface="+mn-cs"/>
              </a:rPr>
              <a:t>one.</a:t>
            </a:r>
          </a:p>
        </p:txBody>
      </p:sp>
      <p:grpSp>
        <p:nvGrpSpPr>
          <p:cNvPr id="6163" name="Group 20"/>
          <p:cNvGrpSpPr>
            <a:grpSpLocks/>
          </p:cNvGrpSpPr>
          <p:nvPr/>
        </p:nvGrpSpPr>
        <p:grpSpPr bwMode="auto">
          <a:xfrm>
            <a:off x="3005138" y="1371600"/>
            <a:ext cx="1795462" cy="5060950"/>
            <a:chOff x="3005138" y="1371600"/>
            <a:chExt cx="1795462" cy="5061000"/>
          </a:xfrm>
        </p:grpSpPr>
        <p:sp>
          <p:nvSpPr>
            <p:cNvPr id="38" name="Freeform 10"/>
            <p:cNvSpPr>
              <a:spLocks/>
            </p:cNvSpPr>
            <p:nvPr/>
          </p:nvSpPr>
          <p:spPr bwMode="auto">
            <a:xfrm flipV="1">
              <a:off x="3005138" y="1371600"/>
              <a:ext cx="303212" cy="471493"/>
            </a:xfrm>
            <a:custGeom>
              <a:avLst/>
              <a:gdLst>
                <a:gd name="connsiteX0" fmla="*/ 0 w 7324"/>
                <a:gd name="connsiteY0" fmla="*/ 10000 h 10000"/>
                <a:gd name="connsiteX1" fmla="*/ 5919 w 7324"/>
                <a:gd name="connsiteY1" fmla="*/ 6780 h 10000"/>
                <a:gd name="connsiteX2" fmla="*/ 6919 w 7324"/>
                <a:gd name="connsiteY2" fmla="*/ 0 h 10000"/>
                <a:gd name="connsiteX0" fmla="*/ 0 w 10553"/>
                <a:gd name="connsiteY0" fmla="*/ 5661 h 5661"/>
                <a:gd name="connsiteX1" fmla="*/ 8082 w 10553"/>
                <a:gd name="connsiteY1" fmla="*/ 2441 h 5661"/>
                <a:gd name="connsiteX2" fmla="*/ 10000 w 10553"/>
                <a:gd name="connsiteY2" fmla="*/ 0 h 5661"/>
                <a:gd name="connsiteX0" fmla="*/ 0 w 10000"/>
                <a:gd name="connsiteY0" fmla="*/ 10000 h 10000"/>
                <a:gd name="connsiteX1" fmla="*/ 5980 w 10000"/>
                <a:gd name="connsiteY1" fmla="*/ 5748 h 10000"/>
                <a:gd name="connsiteX2" fmla="*/ 9476 w 10000"/>
                <a:gd name="connsiteY2" fmla="*/ 0 h 10000"/>
                <a:gd name="connsiteX0" fmla="*/ 0 w 8182"/>
                <a:gd name="connsiteY0" fmla="*/ 10000 h 10000"/>
                <a:gd name="connsiteX1" fmla="*/ 5980 w 8182"/>
                <a:gd name="connsiteY1" fmla="*/ 5748 h 10000"/>
                <a:gd name="connsiteX2" fmla="*/ 7658 w 8182"/>
                <a:gd name="connsiteY2" fmla="*/ 0 h 10000"/>
              </a:gdLst>
              <a:ahLst/>
              <a:cxnLst>
                <a:cxn ang="0">
                  <a:pos x="connsiteX0" y="connsiteY0"/>
                </a:cxn>
                <a:cxn ang="0">
                  <a:pos x="connsiteX1" y="connsiteY1"/>
                </a:cxn>
                <a:cxn ang="0">
                  <a:pos x="connsiteX2" y="connsiteY2"/>
                </a:cxn>
              </a:cxnLst>
              <a:rect l="l" t="t" r="r" b="b"/>
              <a:pathLst>
                <a:path w="8182" h="10000">
                  <a:moveTo>
                    <a:pt x="0" y="10000"/>
                  </a:moveTo>
                  <a:cubicBezTo>
                    <a:pt x="1888" y="8474"/>
                    <a:pt x="4704" y="7415"/>
                    <a:pt x="5980" y="5748"/>
                  </a:cubicBezTo>
                  <a:cubicBezTo>
                    <a:pt x="7256" y="4081"/>
                    <a:pt x="8182" y="1797"/>
                    <a:pt x="7658" y="0"/>
                  </a:cubicBezTo>
                </a:path>
              </a:pathLst>
            </a:custGeom>
            <a:noFill/>
            <a:ln w="38100" cap="sq" cmpd="sng">
              <a:solidFill>
                <a:schemeClr val="hlink"/>
              </a:solidFill>
              <a:prstDash val="solid"/>
              <a:round/>
              <a:headEnd type="stealth" w="lg" len="lg"/>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9" name="Freeform 11"/>
            <p:cNvSpPr>
              <a:spLocks/>
            </p:cNvSpPr>
            <p:nvPr/>
          </p:nvSpPr>
          <p:spPr bwMode="auto">
            <a:xfrm flipV="1">
              <a:off x="3111500" y="1458914"/>
              <a:ext cx="585788" cy="1874856"/>
            </a:xfrm>
            <a:custGeom>
              <a:avLst/>
              <a:gdLst>
                <a:gd name="connsiteX0" fmla="*/ 0 w 10142"/>
                <a:gd name="connsiteY0" fmla="*/ 9418 h 9418"/>
                <a:gd name="connsiteX1" fmla="*/ 9574 w 10142"/>
                <a:gd name="connsiteY1" fmla="*/ 6432 h 9418"/>
                <a:gd name="connsiteX2" fmla="*/ 3408 w 10142"/>
                <a:gd name="connsiteY2" fmla="*/ 0 h 9418"/>
              </a:gdLst>
              <a:ahLst/>
              <a:cxnLst>
                <a:cxn ang="0">
                  <a:pos x="connsiteX0" y="connsiteY0"/>
                </a:cxn>
                <a:cxn ang="0">
                  <a:pos x="connsiteX1" y="connsiteY1"/>
                </a:cxn>
                <a:cxn ang="0">
                  <a:pos x="connsiteX2" y="connsiteY2"/>
                </a:cxn>
              </a:cxnLst>
              <a:rect l="l" t="t" r="r" b="b"/>
              <a:pathLst>
                <a:path w="10142" h="9418">
                  <a:moveTo>
                    <a:pt x="0" y="9418"/>
                  </a:moveTo>
                  <a:cubicBezTo>
                    <a:pt x="1592" y="8922"/>
                    <a:pt x="9006" y="8002"/>
                    <a:pt x="9574" y="6432"/>
                  </a:cubicBezTo>
                  <a:cubicBezTo>
                    <a:pt x="10142" y="4862"/>
                    <a:pt x="4865" y="1461"/>
                    <a:pt x="3408" y="0"/>
                  </a:cubicBezTo>
                </a:path>
              </a:pathLst>
            </a:custGeom>
            <a:noFill/>
            <a:ln w="38100" cap="sq" cmpd="sng">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55" name="Freeform 12"/>
            <p:cNvSpPr>
              <a:spLocks/>
            </p:cNvSpPr>
            <p:nvPr/>
          </p:nvSpPr>
          <p:spPr bwMode="auto">
            <a:xfrm flipV="1">
              <a:off x="3108325" y="1449389"/>
              <a:ext cx="739775" cy="2628926"/>
            </a:xfrm>
            <a:custGeom>
              <a:avLst/>
              <a:gdLst>
                <a:gd name="connsiteX0" fmla="*/ 0 w 9092"/>
                <a:gd name="connsiteY0" fmla="*/ 8291 h 8291"/>
                <a:gd name="connsiteX1" fmla="*/ 8949 w 9092"/>
                <a:gd name="connsiteY1" fmla="*/ 5349 h 8291"/>
                <a:gd name="connsiteX2" fmla="*/ 2452 w 9092"/>
                <a:gd name="connsiteY2" fmla="*/ 0 h 8291"/>
              </a:gdLst>
              <a:ahLst/>
              <a:cxnLst>
                <a:cxn ang="0">
                  <a:pos x="connsiteX0" y="connsiteY0"/>
                </a:cxn>
                <a:cxn ang="0">
                  <a:pos x="connsiteX1" y="connsiteY1"/>
                </a:cxn>
                <a:cxn ang="0">
                  <a:pos x="connsiteX2" y="connsiteY2"/>
                </a:cxn>
              </a:cxnLst>
              <a:rect l="l" t="t" r="r" b="b"/>
              <a:pathLst>
                <a:path w="9092" h="8291">
                  <a:moveTo>
                    <a:pt x="0" y="8291"/>
                  </a:moveTo>
                  <a:cubicBezTo>
                    <a:pt x="1496" y="7801"/>
                    <a:pt x="9092" y="7014"/>
                    <a:pt x="8949" y="5349"/>
                  </a:cubicBezTo>
                  <a:cubicBezTo>
                    <a:pt x="8805" y="3685"/>
                    <a:pt x="4506" y="1473"/>
                    <a:pt x="2452" y="0"/>
                  </a:cubicBezTo>
                </a:path>
              </a:pathLst>
            </a:custGeom>
            <a:noFill/>
            <a:ln w="38100" cap="sq" cmpd="sng">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56" name="Freeform 11"/>
            <p:cNvSpPr>
              <a:spLocks/>
            </p:cNvSpPr>
            <p:nvPr/>
          </p:nvSpPr>
          <p:spPr bwMode="auto">
            <a:xfrm flipV="1">
              <a:off x="3082925" y="1436689"/>
              <a:ext cx="368300" cy="1150948"/>
            </a:xfrm>
            <a:custGeom>
              <a:avLst/>
              <a:gdLst>
                <a:gd name="connsiteX0" fmla="*/ 0 w 10142"/>
                <a:gd name="connsiteY0" fmla="*/ 9418 h 9418"/>
                <a:gd name="connsiteX1" fmla="*/ 9574 w 10142"/>
                <a:gd name="connsiteY1" fmla="*/ 6432 h 9418"/>
                <a:gd name="connsiteX2" fmla="*/ 3408 w 10142"/>
                <a:gd name="connsiteY2" fmla="*/ 0 h 9418"/>
                <a:gd name="connsiteX0" fmla="*/ 0 w 10081"/>
                <a:gd name="connsiteY0" fmla="*/ 6145 h 6145"/>
                <a:gd name="connsiteX1" fmla="*/ 9440 w 10081"/>
                <a:gd name="connsiteY1" fmla="*/ 2974 h 6145"/>
                <a:gd name="connsiteX2" fmla="*/ 3845 w 10081"/>
                <a:gd name="connsiteY2" fmla="*/ 0 h 6145"/>
                <a:gd name="connsiteX0" fmla="*/ 0 w 6227"/>
                <a:gd name="connsiteY0" fmla="*/ 10000 h 10000"/>
                <a:gd name="connsiteX1" fmla="*/ 5591 w 6227"/>
                <a:gd name="connsiteY1" fmla="*/ 6471 h 10000"/>
                <a:gd name="connsiteX2" fmla="*/ 3814 w 6227"/>
                <a:gd name="connsiteY2" fmla="*/ 0 h 10000"/>
              </a:gdLst>
              <a:ahLst/>
              <a:cxnLst>
                <a:cxn ang="0">
                  <a:pos x="connsiteX0" y="connsiteY0"/>
                </a:cxn>
                <a:cxn ang="0">
                  <a:pos x="connsiteX1" y="connsiteY1"/>
                </a:cxn>
                <a:cxn ang="0">
                  <a:pos x="connsiteX2" y="connsiteY2"/>
                </a:cxn>
              </a:cxnLst>
              <a:rect l="l" t="t" r="r" b="b"/>
              <a:pathLst>
                <a:path w="6227" h="10000">
                  <a:moveTo>
                    <a:pt x="0" y="10000"/>
                  </a:moveTo>
                  <a:cubicBezTo>
                    <a:pt x="1557" y="9142"/>
                    <a:pt x="4955" y="8137"/>
                    <a:pt x="5591" y="6471"/>
                  </a:cubicBezTo>
                  <a:cubicBezTo>
                    <a:pt x="6227" y="4804"/>
                    <a:pt x="5240" y="2524"/>
                    <a:pt x="3814" y="0"/>
                  </a:cubicBezTo>
                </a:path>
              </a:pathLst>
            </a:custGeom>
            <a:noFill/>
            <a:ln w="38100" cap="sq" cmpd="sng">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57" name="Freeform 10"/>
            <p:cNvSpPr>
              <a:spLocks/>
            </p:cNvSpPr>
            <p:nvPr/>
          </p:nvSpPr>
          <p:spPr bwMode="auto">
            <a:xfrm flipV="1">
              <a:off x="3005138" y="1376363"/>
              <a:ext cx="303212" cy="471492"/>
            </a:xfrm>
            <a:custGeom>
              <a:avLst/>
              <a:gdLst>
                <a:gd name="connsiteX0" fmla="*/ 0 w 7324"/>
                <a:gd name="connsiteY0" fmla="*/ 10000 h 10000"/>
                <a:gd name="connsiteX1" fmla="*/ 5919 w 7324"/>
                <a:gd name="connsiteY1" fmla="*/ 6780 h 10000"/>
                <a:gd name="connsiteX2" fmla="*/ 6919 w 7324"/>
                <a:gd name="connsiteY2" fmla="*/ 0 h 10000"/>
                <a:gd name="connsiteX0" fmla="*/ 0 w 10553"/>
                <a:gd name="connsiteY0" fmla="*/ 5661 h 5661"/>
                <a:gd name="connsiteX1" fmla="*/ 8082 w 10553"/>
                <a:gd name="connsiteY1" fmla="*/ 2441 h 5661"/>
                <a:gd name="connsiteX2" fmla="*/ 10000 w 10553"/>
                <a:gd name="connsiteY2" fmla="*/ 0 h 5661"/>
                <a:gd name="connsiteX0" fmla="*/ 0 w 10000"/>
                <a:gd name="connsiteY0" fmla="*/ 10000 h 10000"/>
                <a:gd name="connsiteX1" fmla="*/ 5980 w 10000"/>
                <a:gd name="connsiteY1" fmla="*/ 5748 h 10000"/>
                <a:gd name="connsiteX2" fmla="*/ 9476 w 10000"/>
                <a:gd name="connsiteY2" fmla="*/ 0 h 10000"/>
                <a:gd name="connsiteX0" fmla="*/ 0 w 8182"/>
                <a:gd name="connsiteY0" fmla="*/ 10000 h 10000"/>
                <a:gd name="connsiteX1" fmla="*/ 5980 w 8182"/>
                <a:gd name="connsiteY1" fmla="*/ 5748 h 10000"/>
                <a:gd name="connsiteX2" fmla="*/ 7658 w 8182"/>
                <a:gd name="connsiteY2" fmla="*/ 0 h 10000"/>
              </a:gdLst>
              <a:ahLst/>
              <a:cxnLst>
                <a:cxn ang="0">
                  <a:pos x="connsiteX0" y="connsiteY0"/>
                </a:cxn>
                <a:cxn ang="0">
                  <a:pos x="connsiteX1" y="connsiteY1"/>
                </a:cxn>
                <a:cxn ang="0">
                  <a:pos x="connsiteX2" y="connsiteY2"/>
                </a:cxn>
              </a:cxnLst>
              <a:rect l="l" t="t" r="r" b="b"/>
              <a:pathLst>
                <a:path w="8182" h="10000">
                  <a:moveTo>
                    <a:pt x="0" y="10000"/>
                  </a:moveTo>
                  <a:cubicBezTo>
                    <a:pt x="1888" y="8474"/>
                    <a:pt x="4704" y="7415"/>
                    <a:pt x="5980" y="5748"/>
                  </a:cubicBezTo>
                  <a:cubicBezTo>
                    <a:pt x="7256" y="4081"/>
                    <a:pt x="8182" y="1797"/>
                    <a:pt x="7658" y="0"/>
                  </a:cubicBezTo>
                </a:path>
              </a:pathLst>
            </a:custGeom>
            <a:noFill/>
            <a:ln w="38100" cap="sq" cmpd="sng">
              <a:solidFill>
                <a:schemeClr val="hlink"/>
              </a:solidFill>
              <a:prstDash val="solid"/>
              <a:round/>
              <a:headEnd type="stealth" w="lg" len="lg"/>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58" name="Freeform 11"/>
            <p:cNvSpPr>
              <a:spLocks/>
            </p:cNvSpPr>
            <p:nvPr/>
          </p:nvSpPr>
          <p:spPr bwMode="auto">
            <a:xfrm flipV="1">
              <a:off x="3111500" y="1463676"/>
              <a:ext cx="585788" cy="1873269"/>
            </a:xfrm>
            <a:custGeom>
              <a:avLst/>
              <a:gdLst>
                <a:gd name="connsiteX0" fmla="*/ 0 w 10142"/>
                <a:gd name="connsiteY0" fmla="*/ 9418 h 9418"/>
                <a:gd name="connsiteX1" fmla="*/ 9574 w 10142"/>
                <a:gd name="connsiteY1" fmla="*/ 6432 h 9418"/>
                <a:gd name="connsiteX2" fmla="*/ 3408 w 10142"/>
                <a:gd name="connsiteY2" fmla="*/ 0 h 9418"/>
              </a:gdLst>
              <a:ahLst/>
              <a:cxnLst>
                <a:cxn ang="0">
                  <a:pos x="connsiteX0" y="connsiteY0"/>
                </a:cxn>
                <a:cxn ang="0">
                  <a:pos x="connsiteX1" y="connsiteY1"/>
                </a:cxn>
                <a:cxn ang="0">
                  <a:pos x="connsiteX2" y="connsiteY2"/>
                </a:cxn>
              </a:cxnLst>
              <a:rect l="l" t="t" r="r" b="b"/>
              <a:pathLst>
                <a:path w="10142" h="9418">
                  <a:moveTo>
                    <a:pt x="0" y="9418"/>
                  </a:moveTo>
                  <a:cubicBezTo>
                    <a:pt x="1592" y="8922"/>
                    <a:pt x="9006" y="8002"/>
                    <a:pt x="9574" y="6432"/>
                  </a:cubicBezTo>
                  <a:cubicBezTo>
                    <a:pt x="10142" y="4862"/>
                    <a:pt x="4865" y="1461"/>
                    <a:pt x="3408" y="0"/>
                  </a:cubicBezTo>
                </a:path>
              </a:pathLst>
            </a:custGeom>
            <a:noFill/>
            <a:ln w="38100" cap="sq" cmpd="sng">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59" name="Freeform 11"/>
            <p:cNvSpPr>
              <a:spLocks/>
            </p:cNvSpPr>
            <p:nvPr/>
          </p:nvSpPr>
          <p:spPr bwMode="auto">
            <a:xfrm flipV="1">
              <a:off x="3082925" y="1441451"/>
              <a:ext cx="368300" cy="1150949"/>
            </a:xfrm>
            <a:custGeom>
              <a:avLst/>
              <a:gdLst>
                <a:gd name="connsiteX0" fmla="*/ 0 w 10142"/>
                <a:gd name="connsiteY0" fmla="*/ 9418 h 9418"/>
                <a:gd name="connsiteX1" fmla="*/ 9574 w 10142"/>
                <a:gd name="connsiteY1" fmla="*/ 6432 h 9418"/>
                <a:gd name="connsiteX2" fmla="*/ 3408 w 10142"/>
                <a:gd name="connsiteY2" fmla="*/ 0 h 9418"/>
                <a:gd name="connsiteX0" fmla="*/ 0 w 10081"/>
                <a:gd name="connsiteY0" fmla="*/ 6145 h 6145"/>
                <a:gd name="connsiteX1" fmla="*/ 9440 w 10081"/>
                <a:gd name="connsiteY1" fmla="*/ 2974 h 6145"/>
                <a:gd name="connsiteX2" fmla="*/ 3845 w 10081"/>
                <a:gd name="connsiteY2" fmla="*/ 0 h 6145"/>
                <a:gd name="connsiteX0" fmla="*/ 0 w 6227"/>
                <a:gd name="connsiteY0" fmla="*/ 10000 h 10000"/>
                <a:gd name="connsiteX1" fmla="*/ 5591 w 6227"/>
                <a:gd name="connsiteY1" fmla="*/ 6471 h 10000"/>
                <a:gd name="connsiteX2" fmla="*/ 3814 w 6227"/>
                <a:gd name="connsiteY2" fmla="*/ 0 h 10000"/>
              </a:gdLst>
              <a:ahLst/>
              <a:cxnLst>
                <a:cxn ang="0">
                  <a:pos x="connsiteX0" y="connsiteY0"/>
                </a:cxn>
                <a:cxn ang="0">
                  <a:pos x="connsiteX1" y="connsiteY1"/>
                </a:cxn>
                <a:cxn ang="0">
                  <a:pos x="connsiteX2" y="connsiteY2"/>
                </a:cxn>
              </a:cxnLst>
              <a:rect l="l" t="t" r="r" b="b"/>
              <a:pathLst>
                <a:path w="6227" h="10000">
                  <a:moveTo>
                    <a:pt x="0" y="10000"/>
                  </a:moveTo>
                  <a:cubicBezTo>
                    <a:pt x="1557" y="9142"/>
                    <a:pt x="4955" y="8137"/>
                    <a:pt x="5591" y="6471"/>
                  </a:cubicBezTo>
                  <a:cubicBezTo>
                    <a:pt x="6227" y="4804"/>
                    <a:pt x="5240" y="2524"/>
                    <a:pt x="3814" y="0"/>
                  </a:cubicBezTo>
                </a:path>
              </a:pathLst>
            </a:custGeom>
            <a:noFill/>
            <a:ln w="38100" cap="sq" cmpd="sng">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60" name="Freeform 12"/>
            <p:cNvSpPr>
              <a:spLocks/>
            </p:cNvSpPr>
            <p:nvPr/>
          </p:nvSpPr>
          <p:spPr bwMode="auto">
            <a:xfrm flipV="1">
              <a:off x="3498850" y="1752604"/>
              <a:ext cx="1301750" cy="4679996"/>
            </a:xfrm>
            <a:custGeom>
              <a:avLst/>
              <a:gdLst>
                <a:gd name="connsiteX0" fmla="*/ 0 w 9092"/>
                <a:gd name="connsiteY0" fmla="*/ 8291 h 8291"/>
                <a:gd name="connsiteX1" fmla="*/ 8949 w 9092"/>
                <a:gd name="connsiteY1" fmla="*/ 5349 h 8291"/>
                <a:gd name="connsiteX2" fmla="*/ 2452 w 9092"/>
                <a:gd name="connsiteY2" fmla="*/ 0 h 8291"/>
                <a:gd name="connsiteX0" fmla="*/ 0 w 10000"/>
                <a:gd name="connsiteY0" fmla="*/ 12738 h 12738"/>
                <a:gd name="connsiteX1" fmla="*/ 9843 w 10000"/>
                <a:gd name="connsiteY1" fmla="*/ 9190 h 12738"/>
                <a:gd name="connsiteX2" fmla="*/ 2942 w 10000"/>
                <a:gd name="connsiteY2" fmla="*/ 0 h 12738"/>
                <a:gd name="connsiteX0" fmla="*/ 0 w 11838"/>
                <a:gd name="connsiteY0" fmla="*/ 12738 h 12738"/>
                <a:gd name="connsiteX1" fmla="*/ 11681 w 11838"/>
                <a:gd name="connsiteY1" fmla="*/ 8760 h 12738"/>
                <a:gd name="connsiteX2" fmla="*/ 2942 w 11838"/>
                <a:gd name="connsiteY2" fmla="*/ 0 h 12738"/>
                <a:gd name="connsiteX0" fmla="*/ 0 w 11838"/>
                <a:gd name="connsiteY0" fmla="*/ 14686 h 14686"/>
                <a:gd name="connsiteX1" fmla="*/ 11681 w 11838"/>
                <a:gd name="connsiteY1" fmla="*/ 10708 h 14686"/>
                <a:gd name="connsiteX2" fmla="*/ 1417 w 11838"/>
                <a:gd name="connsiteY2" fmla="*/ 0 h 14686"/>
                <a:gd name="connsiteX0" fmla="*/ 0 w 14517"/>
                <a:gd name="connsiteY0" fmla="*/ 14686 h 14686"/>
                <a:gd name="connsiteX1" fmla="*/ 14360 w 14517"/>
                <a:gd name="connsiteY1" fmla="*/ 10306 h 14686"/>
                <a:gd name="connsiteX2" fmla="*/ 1417 w 14517"/>
                <a:gd name="connsiteY2" fmla="*/ 0 h 14686"/>
                <a:gd name="connsiteX0" fmla="*/ 0 w 14517"/>
                <a:gd name="connsiteY0" fmla="*/ 15201 h 15201"/>
                <a:gd name="connsiteX1" fmla="*/ 14360 w 14517"/>
                <a:gd name="connsiteY1" fmla="*/ 10821 h 15201"/>
                <a:gd name="connsiteX2" fmla="*/ 4751 w 14517"/>
                <a:gd name="connsiteY2" fmla="*/ 0 h 15201"/>
                <a:gd name="connsiteX0" fmla="*/ 0 w 14517"/>
                <a:gd name="connsiteY0" fmla="*/ 15201 h 15201"/>
                <a:gd name="connsiteX1" fmla="*/ 14360 w 14517"/>
                <a:gd name="connsiteY1" fmla="*/ 10821 h 15201"/>
                <a:gd name="connsiteX2" fmla="*/ 3431 w 14517"/>
                <a:gd name="connsiteY2" fmla="*/ 0 h 15201"/>
              </a:gdLst>
              <a:ahLst/>
              <a:cxnLst>
                <a:cxn ang="0">
                  <a:pos x="connsiteX0" y="connsiteY0"/>
                </a:cxn>
                <a:cxn ang="0">
                  <a:pos x="connsiteX1" y="connsiteY1"/>
                </a:cxn>
                <a:cxn ang="0">
                  <a:pos x="connsiteX2" y="connsiteY2"/>
                </a:cxn>
              </a:cxnLst>
              <a:rect l="l" t="t" r="r" b="b"/>
              <a:pathLst>
                <a:path w="14517" h="15201">
                  <a:moveTo>
                    <a:pt x="0" y="15201"/>
                  </a:moveTo>
                  <a:cubicBezTo>
                    <a:pt x="1645" y="14610"/>
                    <a:pt x="14517" y="12829"/>
                    <a:pt x="14360" y="10821"/>
                  </a:cubicBezTo>
                  <a:cubicBezTo>
                    <a:pt x="14201" y="8814"/>
                    <a:pt x="5690" y="1777"/>
                    <a:pt x="3431" y="0"/>
                  </a:cubicBezTo>
                </a:path>
              </a:pathLst>
            </a:custGeom>
            <a:noFill/>
            <a:ln w="38100" cap="sq" cmpd="sng">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nodeType="with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ppt_x"/>
                                          </p:val>
                                        </p:tav>
                                        <p:tav tm="100000">
                                          <p:val>
                                            <p:strVal val="#ppt_x"/>
                                          </p:val>
                                        </p:tav>
                                      </p:tavLst>
                                    </p:anim>
                                    <p:anim calcmode="lin" valueType="num">
                                      <p:cBhvr additive="base">
                                        <p:cTn id="8" dur="500" fill="hold"/>
                                        <p:tgtEl>
                                          <p:spTgt spid="28"/>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0"/>
                                  </p:stCondLst>
                                  <p:childTnLst>
                                    <p:set>
                                      <p:cBhvr>
                                        <p:cTn id="10" dur="1" fill="hold">
                                          <p:stCondLst>
                                            <p:cond delay="0"/>
                                          </p:stCondLst>
                                        </p:cTn>
                                        <p:tgtEl>
                                          <p:spTgt spid="17">
                                            <p:txEl>
                                              <p:pRg st="0" end="0"/>
                                            </p:txEl>
                                          </p:spTgt>
                                        </p:tgtEl>
                                        <p:attrNameLst>
                                          <p:attrName>style.visibility</p:attrName>
                                        </p:attrNameLst>
                                      </p:cBhvr>
                                      <p:to>
                                        <p:strVal val="visible"/>
                                      </p:to>
                                    </p:set>
                                    <p:anim calcmode="lin" valueType="num">
                                      <p:cBhvr additive="base">
                                        <p:cTn id="11"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7">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1" fill="hold" nodeType="clickEffect">
                                  <p:stCondLst>
                                    <p:cond delay="0"/>
                                  </p:stCondLst>
                                  <p:childTnLst>
                                    <p:set>
                                      <p:cBhvr>
                                        <p:cTn id="16" dur="1" fill="hold">
                                          <p:stCondLst>
                                            <p:cond delay="0"/>
                                          </p:stCondLst>
                                        </p:cTn>
                                        <p:tgtEl>
                                          <p:spTgt spid="29"/>
                                        </p:tgtEl>
                                        <p:attrNameLst>
                                          <p:attrName>style.visibility</p:attrName>
                                        </p:attrNameLst>
                                      </p:cBhvr>
                                      <p:to>
                                        <p:strVal val="visible"/>
                                      </p:to>
                                    </p:set>
                                    <p:anim calcmode="lin" valueType="num">
                                      <p:cBhvr additive="base">
                                        <p:cTn id="17" dur="500" fill="hold"/>
                                        <p:tgtEl>
                                          <p:spTgt spid="29"/>
                                        </p:tgtEl>
                                        <p:attrNameLst>
                                          <p:attrName>ppt_x</p:attrName>
                                        </p:attrNameLst>
                                      </p:cBhvr>
                                      <p:tavLst>
                                        <p:tav tm="0">
                                          <p:val>
                                            <p:strVal val="#ppt_x"/>
                                          </p:val>
                                        </p:tav>
                                        <p:tav tm="100000">
                                          <p:val>
                                            <p:strVal val="#ppt_x"/>
                                          </p:val>
                                        </p:tav>
                                      </p:tavLst>
                                    </p:anim>
                                    <p:anim calcmode="lin" valueType="num">
                                      <p:cBhvr additive="base">
                                        <p:cTn id="18" dur="500" fill="hold"/>
                                        <p:tgtEl>
                                          <p:spTgt spid="29"/>
                                        </p:tgtEl>
                                        <p:attrNameLst>
                                          <p:attrName>ppt_y</p:attrName>
                                        </p:attrNameLst>
                                      </p:cBhvr>
                                      <p:tavLst>
                                        <p:tav tm="0">
                                          <p:val>
                                            <p:strVal val="0-#ppt_h/2"/>
                                          </p:val>
                                        </p:tav>
                                        <p:tav tm="100000">
                                          <p:val>
                                            <p:strVal val="#ppt_y"/>
                                          </p:val>
                                        </p:tav>
                                      </p:tavLst>
                                    </p:anim>
                                  </p:childTnLst>
                                </p:cTn>
                              </p:par>
                              <p:par>
                                <p:cTn id="19" presetID="1" presetClass="exit" presetSubtype="0" fill="hold" grpId="0" nodeType="withEffect">
                                  <p:stCondLst>
                                    <p:cond delay="0"/>
                                  </p:stCondLst>
                                  <p:childTnLst>
                                    <p:set>
                                      <p:cBhvr>
                                        <p:cTn id="20" dur="1" fill="hold">
                                          <p:stCondLst>
                                            <p:cond delay="0"/>
                                          </p:stCondLst>
                                        </p:cTn>
                                        <p:tgtEl>
                                          <p:spTgt spid="17">
                                            <p:txEl>
                                              <p:pRg st="0" end="0"/>
                                            </p:txEl>
                                          </p:spTgt>
                                        </p:tgtEl>
                                        <p:attrNameLst>
                                          <p:attrName>style.visibility</p:attrName>
                                        </p:attrNameLst>
                                      </p:cBhvr>
                                      <p:to>
                                        <p:strVal val="hidden"/>
                                      </p:to>
                                    </p:set>
                                  </p:childTnLst>
                                </p:cTn>
                              </p:par>
                              <p:par>
                                <p:cTn id="21" presetID="2" presetClass="entr" presetSubtype="1" fill="hold" nodeType="withEffect">
                                  <p:stCondLst>
                                    <p:cond delay="0"/>
                                  </p:stCondLst>
                                  <p:childTnLst>
                                    <p:set>
                                      <p:cBhvr>
                                        <p:cTn id="22" dur="1" fill="hold">
                                          <p:stCondLst>
                                            <p:cond delay="0"/>
                                          </p:stCondLst>
                                        </p:cTn>
                                        <p:tgtEl>
                                          <p:spTgt spid="33">
                                            <p:txEl>
                                              <p:pRg st="0" end="0"/>
                                            </p:txEl>
                                          </p:spTgt>
                                        </p:tgtEl>
                                        <p:attrNameLst>
                                          <p:attrName>style.visibility</p:attrName>
                                        </p:attrNameLst>
                                      </p:cBhvr>
                                      <p:to>
                                        <p:strVal val="visible"/>
                                      </p:to>
                                    </p:set>
                                    <p:anim calcmode="lin" valueType="num">
                                      <p:cBhvr additive="base">
                                        <p:cTn id="23" dur="5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33">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1" fill="hold" nodeType="clickEffect">
                                  <p:stCondLst>
                                    <p:cond delay="0"/>
                                  </p:stCondLst>
                                  <p:childTnLst>
                                    <p:set>
                                      <p:cBhvr>
                                        <p:cTn id="28" dur="1" fill="hold">
                                          <p:stCondLst>
                                            <p:cond delay="0"/>
                                          </p:stCondLst>
                                        </p:cTn>
                                        <p:tgtEl>
                                          <p:spTgt spid="30"/>
                                        </p:tgtEl>
                                        <p:attrNameLst>
                                          <p:attrName>style.visibility</p:attrName>
                                        </p:attrNameLst>
                                      </p:cBhvr>
                                      <p:to>
                                        <p:strVal val="visible"/>
                                      </p:to>
                                    </p:set>
                                    <p:anim calcmode="lin" valueType="num">
                                      <p:cBhvr additive="base">
                                        <p:cTn id="29" dur="500" fill="hold"/>
                                        <p:tgtEl>
                                          <p:spTgt spid="30"/>
                                        </p:tgtEl>
                                        <p:attrNameLst>
                                          <p:attrName>ppt_x</p:attrName>
                                        </p:attrNameLst>
                                      </p:cBhvr>
                                      <p:tavLst>
                                        <p:tav tm="0">
                                          <p:val>
                                            <p:strVal val="#ppt_x"/>
                                          </p:val>
                                        </p:tav>
                                        <p:tav tm="100000">
                                          <p:val>
                                            <p:strVal val="#ppt_x"/>
                                          </p:val>
                                        </p:tav>
                                      </p:tavLst>
                                    </p:anim>
                                    <p:anim calcmode="lin" valueType="num">
                                      <p:cBhvr additive="base">
                                        <p:cTn id="30" dur="500" fill="hold"/>
                                        <p:tgtEl>
                                          <p:spTgt spid="30"/>
                                        </p:tgtEl>
                                        <p:attrNameLst>
                                          <p:attrName>ppt_y</p:attrName>
                                        </p:attrNameLst>
                                      </p:cBhvr>
                                      <p:tavLst>
                                        <p:tav tm="0">
                                          <p:val>
                                            <p:strVal val="0-#ppt_h/2"/>
                                          </p:val>
                                        </p:tav>
                                        <p:tav tm="100000">
                                          <p:val>
                                            <p:strVal val="#ppt_y"/>
                                          </p:val>
                                        </p:tav>
                                      </p:tavLst>
                                    </p:anim>
                                  </p:childTnLst>
                                </p:cTn>
                              </p:par>
                              <p:par>
                                <p:cTn id="31" presetID="1" presetClass="exit" presetSubtype="0" fill="hold" grpId="0" nodeType="withEffect">
                                  <p:stCondLst>
                                    <p:cond delay="0"/>
                                  </p:stCondLst>
                                  <p:childTnLst>
                                    <p:set>
                                      <p:cBhvr>
                                        <p:cTn id="32" dur="1" fill="hold">
                                          <p:stCondLst>
                                            <p:cond delay="0"/>
                                          </p:stCondLst>
                                        </p:cTn>
                                        <p:tgtEl>
                                          <p:spTgt spid="33">
                                            <p:txEl>
                                              <p:pRg st="0" end="0"/>
                                            </p:txEl>
                                          </p:spTgt>
                                        </p:tgtEl>
                                        <p:attrNameLst>
                                          <p:attrName>style.visibility</p:attrName>
                                        </p:attrNameLst>
                                      </p:cBhvr>
                                      <p:to>
                                        <p:strVal val="hidden"/>
                                      </p:to>
                                    </p:set>
                                  </p:childTnLst>
                                </p:cTn>
                              </p:par>
                              <p:par>
                                <p:cTn id="33" presetID="2" presetClass="entr" presetSubtype="1" fill="hold" nodeType="withEffect">
                                  <p:stCondLst>
                                    <p:cond delay="0"/>
                                  </p:stCondLst>
                                  <p:childTnLst>
                                    <p:set>
                                      <p:cBhvr>
                                        <p:cTn id="34" dur="1" fill="hold">
                                          <p:stCondLst>
                                            <p:cond delay="0"/>
                                          </p:stCondLst>
                                        </p:cTn>
                                        <p:tgtEl>
                                          <p:spTgt spid="34">
                                            <p:txEl>
                                              <p:pRg st="0" end="0"/>
                                            </p:txEl>
                                          </p:spTgt>
                                        </p:tgtEl>
                                        <p:attrNameLst>
                                          <p:attrName>style.visibility</p:attrName>
                                        </p:attrNameLst>
                                      </p:cBhvr>
                                      <p:to>
                                        <p:strVal val="visible"/>
                                      </p:to>
                                    </p:set>
                                    <p:anim calcmode="lin" valueType="num">
                                      <p:cBhvr additive="base">
                                        <p:cTn id="35" dur="500" fill="hold"/>
                                        <p:tgtEl>
                                          <p:spTgt spid="34">
                                            <p:txEl>
                                              <p:pRg st="0" end="0"/>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34">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1" fill="hold" nodeType="clickEffect">
                                  <p:stCondLst>
                                    <p:cond delay="0"/>
                                  </p:stCondLst>
                                  <p:childTnLst>
                                    <p:set>
                                      <p:cBhvr>
                                        <p:cTn id="40" dur="1" fill="hold">
                                          <p:stCondLst>
                                            <p:cond delay="0"/>
                                          </p:stCondLst>
                                        </p:cTn>
                                        <p:tgtEl>
                                          <p:spTgt spid="31"/>
                                        </p:tgtEl>
                                        <p:attrNameLst>
                                          <p:attrName>style.visibility</p:attrName>
                                        </p:attrNameLst>
                                      </p:cBhvr>
                                      <p:to>
                                        <p:strVal val="visible"/>
                                      </p:to>
                                    </p:set>
                                    <p:anim calcmode="lin" valueType="num">
                                      <p:cBhvr additive="base">
                                        <p:cTn id="41" dur="500" fill="hold"/>
                                        <p:tgtEl>
                                          <p:spTgt spid="31"/>
                                        </p:tgtEl>
                                        <p:attrNameLst>
                                          <p:attrName>ppt_x</p:attrName>
                                        </p:attrNameLst>
                                      </p:cBhvr>
                                      <p:tavLst>
                                        <p:tav tm="0">
                                          <p:val>
                                            <p:strVal val="#ppt_x"/>
                                          </p:val>
                                        </p:tav>
                                        <p:tav tm="100000">
                                          <p:val>
                                            <p:strVal val="#ppt_x"/>
                                          </p:val>
                                        </p:tav>
                                      </p:tavLst>
                                    </p:anim>
                                    <p:anim calcmode="lin" valueType="num">
                                      <p:cBhvr additive="base">
                                        <p:cTn id="42" dur="500" fill="hold"/>
                                        <p:tgtEl>
                                          <p:spTgt spid="31"/>
                                        </p:tgtEl>
                                        <p:attrNameLst>
                                          <p:attrName>ppt_y</p:attrName>
                                        </p:attrNameLst>
                                      </p:cBhvr>
                                      <p:tavLst>
                                        <p:tav tm="0">
                                          <p:val>
                                            <p:strVal val="0-#ppt_h/2"/>
                                          </p:val>
                                        </p:tav>
                                        <p:tav tm="100000">
                                          <p:val>
                                            <p:strVal val="#ppt_y"/>
                                          </p:val>
                                        </p:tav>
                                      </p:tavLst>
                                    </p:anim>
                                  </p:childTnLst>
                                </p:cTn>
                              </p:par>
                              <p:par>
                                <p:cTn id="43" presetID="1" presetClass="exit" presetSubtype="0" fill="hold" grpId="0" nodeType="withEffect">
                                  <p:stCondLst>
                                    <p:cond delay="0"/>
                                  </p:stCondLst>
                                  <p:childTnLst>
                                    <p:set>
                                      <p:cBhvr>
                                        <p:cTn id="44" dur="1" fill="hold">
                                          <p:stCondLst>
                                            <p:cond delay="0"/>
                                          </p:stCondLst>
                                        </p:cTn>
                                        <p:tgtEl>
                                          <p:spTgt spid="34">
                                            <p:txEl>
                                              <p:pRg st="0" end="0"/>
                                            </p:txEl>
                                          </p:spTgt>
                                        </p:tgtEl>
                                        <p:attrNameLst>
                                          <p:attrName>style.visibility</p:attrName>
                                        </p:attrNameLst>
                                      </p:cBhvr>
                                      <p:to>
                                        <p:strVal val="hidden"/>
                                      </p:to>
                                    </p:set>
                                  </p:childTnLst>
                                </p:cTn>
                              </p:par>
                              <p:par>
                                <p:cTn id="45" presetID="2" presetClass="entr" presetSubtype="1" fill="hold" nodeType="withEffect">
                                  <p:stCondLst>
                                    <p:cond delay="0"/>
                                  </p:stCondLst>
                                  <p:childTnLst>
                                    <p:set>
                                      <p:cBhvr>
                                        <p:cTn id="46" dur="1" fill="hold">
                                          <p:stCondLst>
                                            <p:cond delay="0"/>
                                          </p:stCondLst>
                                        </p:cTn>
                                        <p:tgtEl>
                                          <p:spTgt spid="35">
                                            <p:txEl>
                                              <p:pRg st="0" end="0"/>
                                            </p:txEl>
                                          </p:spTgt>
                                        </p:tgtEl>
                                        <p:attrNameLst>
                                          <p:attrName>style.visibility</p:attrName>
                                        </p:attrNameLst>
                                      </p:cBhvr>
                                      <p:to>
                                        <p:strVal val="visible"/>
                                      </p:to>
                                    </p:set>
                                    <p:anim calcmode="lin" valueType="num">
                                      <p:cBhvr additive="base">
                                        <p:cTn id="47" dur="5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35">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1" fill="hold" nodeType="clickEffect">
                                  <p:stCondLst>
                                    <p:cond delay="0"/>
                                  </p:stCondLst>
                                  <p:childTnLst>
                                    <p:set>
                                      <p:cBhvr>
                                        <p:cTn id="52" dur="1" fill="hold">
                                          <p:stCondLst>
                                            <p:cond delay="0"/>
                                          </p:stCondLst>
                                        </p:cTn>
                                        <p:tgtEl>
                                          <p:spTgt spid="32"/>
                                        </p:tgtEl>
                                        <p:attrNameLst>
                                          <p:attrName>style.visibility</p:attrName>
                                        </p:attrNameLst>
                                      </p:cBhvr>
                                      <p:to>
                                        <p:strVal val="visible"/>
                                      </p:to>
                                    </p:set>
                                    <p:anim calcmode="lin" valueType="num">
                                      <p:cBhvr additive="base">
                                        <p:cTn id="53" dur="500" fill="hold"/>
                                        <p:tgtEl>
                                          <p:spTgt spid="32"/>
                                        </p:tgtEl>
                                        <p:attrNameLst>
                                          <p:attrName>ppt_x</p:attrName>
                                        </p:attrNameLst>
                                      </p:cBhvr>
                                      <p:tavLst>
                                        <p:tav tm="0">
                                          <p:val>
                                            <p:strVal val="#ppt_x"/>
                                          </p:val>
                                        </p:tav>
                                        <p:tav tm="100000">
                                          <p:val>
                                            <p:strVal val="#ppt_x"/>
                                          </p:val>
                                        </p:tav>
                                      </p:tavLst>
                                    </p:anim>
                                    <p:anim calcmode="lin" valueType="num">
                                      <p:cBhvr additive="base">
                                        <p:cTn id="54" dur="500" fill="hold"/>
                                        <p:tgtEl>
                                          <p:spTgt spid="32"/>
                                        </p:tgtEl>
                                        <p:attrNameLst>
                                          <p:attrName>ppt_y</p:attrName>
                                        </p:attrNameLst>
                                      </p:cBhvr>
                                      <p:tavLst>
                                        <p:tav tm="0">
                                          <p:val>
                                            <p:strVal val="0-#ppt_h/2"/>
                                          </p:val>
                                        </p:tav>
                                        <p:tav tm="100000">
                                          <p:val>
                                            <p:strVal val="#ppt_y"/>
                                          </p:val>
                                        </p:tav>
                                      </p:tavLst>
                                    </p:anim>
                                  </p:childTnLst>
                                </p:cTn>
                              </p:par>
                              <p:par>
                                <p:cTn id="55" presetID="1" presetClass="exit" presetSubtype="0" fill="hold" grpId="0" nodeType="withEffect">
                                  <p:stCondLst>
                                    <p:cond delay="0"/>
                                  </p:stCondLst>
                                  <p:childTnLst>
                                    <p:set>
                                      <p:cBhvr>
                                        <p:cTn id="56" dur="1" fill="hold">
                                          <p:stCondLst>
                                            <p:cond delay="0"/>
                                          </p:stCondLst>
                                        </p:cTn>
                                        <p:tgtEl>
                                          <p:spTgt spid="35">
                                            <p:txEl>
                                              <p:pRg st="0" end="0"/>
                                            </p:txEl>
                                          </p:spTgt>
                                        </p:tgtEl>
                                        <p:attrNameLst>
                                          <p:attrName>style.visibility</p:attrName>
                                        </p:attrNameLst>
                                      </p:cBhvr>
                                      <p:to>
                                        <p:strVal val="hidden"/>
                                      </p:to>
                                    </p:set>
                                  </p:childTnLst>
                                </p:cTn>
                              </p:par>
                              <p:par>
                                <p:cTn id="57" presetID="2" presetClass="entr" presetSubtype="1" fill="hold" nodeType="withEffect">
                                  <p:stCondLst>
                                    <p:cond delay="0"/>
                                  </p:stCondLst>
                                  <p:childTnLst>
                                    <p:set>
                                      <p:cBhvr>
                                        <p:cTn id="58" dur="1" fill="hold">
                                          <p:stCondLst>
                                            <p:cond delay="0"/>
                                          </p:stCondLst>
                                        </p:cTn>
                                        <p:tgtEl>
                                          <p:spTgt spid="42">
                                            <p:txEl>
                                              <p:pRg st="0" end="0"/>
                                            </p:txEl>
                                          </p:spTgt>
                                        </p:tgtEl>
                                        <p:attrNameLst>
                                          <p:attrName>style.visibility</p:attrName>
                                        </p:attrNameLst>
                                      </p:cBhvr>
                                      <p:to>
                                        <p:strVal val="visible"/>
                                      </p:to>
                                    </p:set>
                                    <p:anim calcmode="lin" valueType="num">
                                      <p:cBhvr additive="base">
                                        <p:cTn id="59" dur="500" fill="hold"/>
                                        <p:tgtEl>
                                          <p:spTgt spid="42">
                                            <p:txEl>
                                              <p:pRg st="0" end="0"/>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42">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1" fill="hold" nodeType="clickEffect">
                                  <p:stCondLst>
                                    <p:cond delay="0"/>
                                  </p:stCondLst>
                                  <p:childTnLst>
                                    <p:set>
                                      <p:cBhvr>
                                        <p:cTn id="64" dur="1" fill="hold">
                                          <p:stCondLst>
                                            <p:cond delay="0"/>
                                          </p:stCondLst>
                                        </p:cTn>
                                        <p:tgtEl>
                                          <p:spTgt spid="40"/>
                                        </p:tgtEl>
                                        <p:attrNameLst>
                                          <p:attrName>style.visibility</p:attrName>
                                        </p:attrNameLst>
                                      </p:cBhvr>
                                      <p:to>
                                        <p:strVal val="visible"/>
                                      </p:to>
                                    </p:set>
                                    <p:anim calcmode="lin" valueType="num">
                                      <p:cBhvr additive="base">
                                        <p:cTn id="65" dur="500" fill="hold"/>
                                        <p:tgtEl>
                                          <p:spTgt spid="40"/>
                                        </p:tgtEl>
                                        <p:attrNameLst>
                                          <p:attrName>ppt_x</p:attrName>
                                        </p:attrNameLst>
                                      </p:cBhvr>
                                      <p:tavLst>
                                        <p:tav tm="0">
                                          <p:val>
                                            <p:strVal val="#ppt_x"/>
                                          </p:val>
                                        </p:tav>
                                        <p:tav tm="100000">
                                          <p:val>
                                            <p:strVal val="#ppt_x"/>
                                          </p:val>
                                        </p:tav>
                                      </p:tavLst>
                                    </p:anim>
                                    <p:anim calcmode="lin" valueType="num">
                                      <p:cBhvr additive="base">
                                        <p:cTn id="66" dur="500" fill="hold"/>
                                        <p:tgtEl>
                                          <p:spTgt spid="40"/>
                                        </p:tgtEl>
                                        <p:attrNameLst>
                                          <p:attrName>ppt_y</p:attrName>
                                        </p:attrNameLst>
                                      </p:cBhvr>
                                      <p:tavLst>
                                        <p:tav tm="0">
                                          <p:val>
                                            <p:strVal val="0-#ppt_h/2"/>
                                          </p:val>
                                        </p:tav>
                                        <p:tav tm="100000">
                                          <p:val>
                                            <p:strVal val="#ppt_y"/>
                                          </p:val>
                                        </p:tav>
                                      </p:tavLst>
                                    </p:anim>
                                  </p:childTnLst>
                                </p:cTn>
                              </p:par>
                              <p:par>
                                <p:cTn id="67" presetID="1" presetClass="exit" presetSubtype="0" fill="hold" grpId="0" nodeType="withEffect">
                                  <p:stCondLst>
                                    <p:cond delay="0"/>
                                  </p:stCondLst>
                                  <p:childTnLst>
                                    <p:set>
                                      <p:cBhvr>
                                        <p:cTn id="68" dur="1" fill="hold">
                                          <p:stCondLst>
                                            <p:cond delay="0"/>
                                          </p:stCondLst>
                                        </p:cTn>
                                        <p:tgtEl>
                                          <p:spTgt spid="42">
                                            <p:txEl>
                                              <p:pRg st="0" end="0"/>
                                            </p:txEl>
                                          </p:spTgt>
                                        </p:tgtEl>
                                        <p:attrNameLst>
                                          <p:attrName>style.visibility</p:attrName>
                                        </p:attrNameLst>
                                      </p:cBhvr>
                                      <p:to>
                                        <p:strVal val="hidden"/>
                                      </p:to>
                                    </p:set>
                                  </p:childTnLst>
                                </p:cTn>
                              </p:par>
                              <p:par>
                                <p:cTn id="69" presetID="2" presetClass="entr" presetSubtype="1" fill="hold" nodeType="withEffect">
                                  <p:stCondLst>
                                    <p:cond delay="0"/>
                                  </p:stCondLst>
                                  <p:childTnLst>
                                    <p:set>
                                      <p:cBhvr>
                                        <p:cTn id="70" dur="1" fill="hold">
                                          <p:stCondLst>
                                            <p:cond delay="0"/>
                                          </p:stCondLst>
                                        </p:cTn>
                                        <p:tgtEl>
                                          <p:spTgt spid="54">
                                            <p:txEl>
                                              <p:pRg st="0" end="0"/>
                                            </p:txEl>
                                          </p:spTgt>
                                        </p:tgtEl>
                                        <p:attrNameLst>
                                          <p:attrName>style.visibility</p:attrName>
                                        </p:attrNameLst>
                                      </p:cBhvr>
                                      <p:to>
                                        <p:strVal val="visible"/>
                                      </p:to>
                                    </p:set>
                                    <p:anim calcmode="lin" valueType="num">
                                      <p:cBhvr additive="base">
                                        <p:cTn id="71" dur="500" fill="hold"/>
                                        <p:tgtEl>
                                          <p:spTgt spid="54">
                                            <p:txEl>
                                              <p:pRg st="0" end="0"/>
                                            </p:txEl>
                                          </p:spTgt>
                                        </p:tgtEl>
                                        <p:attrNameLst>
                                          <p:attrName>ppt_x</p:attrName>
                                        </p:attrNameLst>
                                      </p:cBhvr>
                                      <p:tavLst>
                                        <p:tav tm="0">
                                          <p:val>
                                            <p:strVal val="#ppt_x"/>
                                          </p:val>
                                        </p:tav>
                                        <p:tav tm="100000">
                                          <p:val>
                                            <p:strVal val="#ppt_x"/>
                                          </p:val>
                                        </p:tav>
                                      </p:tavLst>
                                    </p:anim>
                                    <p:anim calcmode="lin" valueType="num">
                                      <p:cBhvr additive="base">
                                        <p:cTn id="72" dur="500" fill="hold"/>
                                        <p:tgtEl>
                                          <p:spTgt spid="54">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73" fill="hold" nodeType="clickPar">
                      <p:stCondLst>
                        <p:cond delay="indefinite"/>
                      </p:stCondLst>
                      <p:childTnLst>
                        <p:par>
                          <p:cTn id="74" fill="hold" nodeType="withGroup">
                            <p:stCondLst>
                              <p:cond delay="0"/>
                            </p:stCondLst>
                            <p:childTnLst>
                              <p:par>
                                <p:cTn id="75" presetID="2" presetClass="entr" presetSubtype="1" fill="hold" nodeType="clickEffect">
                                  <p:stCondLst>
                                    <p:cond delay="0"/>
                                  </p:stCondLst>
                                  <p:childTnLst>
                                    <p:set>
                                      <p:cBhvr>
                                        <p:cTn id="76" dur="1" fill="hold">
                                          <p:stCondLst>
                                            <p:cond delay="0"/>
                                          </p:stCondLst>
                                        </p:cTn>
                                        <p:tgtEl>
                                          <p:spTgt spid="52"/>
                                        </p:tgtEl>
                                        <p:attrNameLst>
                                          <p:attrName>style.visibility</p:attrName>
                                        </p:attrNameLst>
                                      </p:cBhvr>
                                      <p:to>
                                        <p:strVal val="visible"/>
                                      </p:to>
                                    </p:set>
                                    <p:anim calcmode="lin" valueType="num">
                                      <p:cBhvr additive="base">
                                        <p:cTn id="77" dur="500" fill="hold"/>
                                        <p:tgtEl>
                                          <p:spTgt spid="52"/>
                                        </p:tgtEl>
                                        <p:attrNameLst>
                                          <p:attrName>ppt_x</p:attrName>
                                        </p:attrNameLst>
                                      </p:cBhvr>
                                      <p:tavLst>
                                        <p:tav tm="0">
                                          <p:val>
                                            <p:strVal val="#ppt_x"/>
                                          </p:val>
                                        </p:tav>
                                        <p:tav tm="100000">
                                          <p:val>
                                            <p:strVal val="#ppt_x"/>
                                          </p:val>
                                        </p:tav>
                                      </p:tavLst>
                                    </p:anim>
                                    <p:anim calcmode="lin" valueType="num">
                                      <p:cBhvr additive="base">
                                        <p:cTn id="78" dur="500" fill="hold"/>
                                        <p:tgtEl>
                                          <p:spTgt spid="52"/>
                                        </p:tgtEl>
                                        <p:attrNameLst>
                                          <p:attrName>ppt_y</p:attrName>
                                        </p:attrNameLst>
                                      </p:cBhvr>
                                      <p:tavLst>
                                        <p:tav tm="0">
                                          <p:val>
                                            <p:strVal val="0-#ppt_h/2"/>
                                          </p:val>
                                        </p:tav>
                                        <p:tav tm="100000">
                                          <p:val>
                                            <p:strVal val="#ppt_y"/>
                                          </p:val>
                                        </p:tav>
                                      </p:tavLst>
                                    </p:anim>
                                  </p:childTnLst>
                                </p:cTn>
                              </p:par>
                              <p:par>
                                <p:cTn id="79" presetID="2" presetClass="entr" presetSubtype="1" fill="hold" nodeType="withEffect">
                                  <p:stCondLst>
                                    <p:cond delay="0"/>
                                  </p:stCondLst>
                                  <p:childTnLst>
                                    <p:set>
                                      <p:cBhvr>
                                        <p:cTn id="80" dur="1" fill="hold">
                                          <p:stCondLst>
                                            <p:cond delay="0"/>
                                          </p:stCondLst>
                                        </p:cTn>
                                        <p:tgtEl>
                                          <p:spTgt spid="36">
                                            <p:txEl>
                                              <p:pRg st="0" end="0"/>
                                            </p:txEl>
                                          </p:spTgt>
                                        </p:tgtEl>
                                        <p:attrNameLst>
                                          <p:attrName>style.visibility</p:attrName>
                                        </p:attrNameLst>
                                      </p:cBhvr>
                                      <p:to>
                                        <p:strVal val="visible"/>
                                      </p:to>
                                    </p:set>
                                    <p:anim calcmode="lin" valueType="num">
                                      <p:cBhvr additive="base">
                                        <p:cTn id="81" dur="500" fill="hold"/>
                                        <p:tgtEl>
                                          <p:spTgt spid="36">
                                            <p:txEl>
                                              <p:pRg st="0" end="0"/>
                                            </p:txEl>
                                          </p:spTgt>
                                        </p:tgtEl>
                                        <p:attrNameLst>
                                          <p:attrName>ppt_x</p:attrName>
                                        </p:attrNameLst>
                                      </p:cBhvr>
                                      <p:tavLst>
                                        <p:tav tm="0">
                                          <p:val>
                                            <p:strVal val="#ppt_x"/>
                                          </p:val>
                                        </p:tav>
                                        <p:tav tm="100000">
                                          <p:val>
                                            <p:strVal val="#ppt_x"/>
                                          </p:val>
                                        </p:tav>
                                      </p:tavLst>
                                    </p:anim>
                                    <p:anim calcmode="lin" valueType="num">
                                      <p:cBhvr additive="base">
                                        <p:cTn id="82" dur="500" fill="hold"/>
                                        <p:tgtEl>
                                          <p:spTgt spid="36">
                                            <p:txEl>
                                              <p:pRg st="0" end="0"/>
                                            </p:txEl>
                                          </p:spTgt>
                                        </p:tgtEl>
                                        <p:attrNameLst>
                                          <p:attrName>ppt_y</p:attrName>
                                        </p:attrNameLst>
                                      </p:cBhvr>
                                      <p:tavLst>
                                        <p:tav tm="0">
                                          <p:val>
                                            <p:strVal val="0-#ppt_h/2"/>
                                          </p:val>
                                        </p:tav>
                                        <p:tav tm="100000">
                                          <p:val>
                                            <p:strVal val="#ppt_y"/>
                                          </p:val>
                                        </p:tav>
                                      </p:tavLst>
                                    </p:anim>
                                  </p:childTnLst>
                                </p:cTn>
                              </p:par>
                              <p:par>
                                <p:cTn id="83" presetID="1" presetClass="exit" presetSubtype="0" fill="hold" grpId="0" nodeType="withEffect">
                                  <p:stCondLst>
                                    <p:cond delay="0"/>
                                  </p:stCondLst>
                                  <p:childTnLst>
                                    <p:set>
                                      <p:cBhvr>
                                        <p:cTn id="84" dur="1" fill="hold">
                                          <p:stCondLst>
                                            <p:cond delay="0"/>
                                          </p:stCondLst>
                                        </p:cTn>
                                        <p:tgtEl>
                                          <p:spTgt spid="54">
                                            <p:txEl>
                                              <p:pRg st="0" end="0"/>
                                            </p:txEl>
                                          </p:spTgt>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build="allAtOnce"/>
      <p:bldP spid="33" grpId="0" build="allAtOnce"/>
      <p:bldP spid="34" grpId="0" build="allAtOnce"/>
      <p:bldP spid="35" grpId="0" build="allAtOnce"/>
      <p:bldP spid="42" grpId="0" build="allAtOnce"/>
      <p:bldP spid="54" grpId="0" build="allAtOnce"/>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42" name="Rectangle 2"/>
          <p:cNvSpPr>
            <a:spLocks noChangeArrowheads="1"/>
          </p:cNvSpPr>
          <p:nvPr/>
        </p:nvSpPr>
        <p:spPr bwMode="auto">
          <a:xfrm>
            <a:off x="723900" y="-314325"/>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Primitive </a:t>
            </a:r>
            <a:r>
              <a:rPr lang="en-US" sz="3600" b="1" dirty="0">
                <a:solidFill>
                  <a:schemeClr val="tx2"/>
                </a:solidFill>
                <a:effectLst>
                  <a:outerShdw blurRad="38100" dist="38100" dir="2700000" algn="tl">
                    <a:srgbClr val="000000"/>
                  </a:outerShdw>
                </a:effectLst>
                <a:latin typeface="Arial Rounded MT Bold" pitchFamily="34" charset="0"/>
                <a:cs typeface="+mn-cs"/>
              </a:rPr>
              <a:t>Recursive</a:t>
            </a:r>
          </a:p>
        </p:txBody>
      </p:sp>
      <p:sp>
        <p:nvSpPr>
          <p:cNvPr id="1341443" name="Text Box 3"/>
          <p:cNvSpPr txBox="1">
            <a:spLocks noChangeArrowheads="1"/>
          </p:cNvSpPr>
          <p:nvPr/>
        </p:nvSpPr>
        <p:spPr bwMode="auto">
          <a:xfrm>
            <a:off x="266700" y="600075"/>
            <a:ext cx="8915400" cy="1373188"/>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f</a:t>
            </a:r>
            <a:r>
              <a:rPr lang="en-US" dirty="0">
                <a:effectLst>
                  <a:outerShdw blurRad="38100" dist="38100" dir="2700000" algn="tl">
                    <a:srgbClr val="000000"/>
                  </a:outerShdw>
                </a:effectLst>
                <a:cs typeface="+mn-cs"/>
              </a:rPr>
              <a:t> is defined from </a:t>
            </a:r>
            <a:r>
              <a:rPr lang="en-US" i="1" dirty="0">
                <a:solidFill>
                  <a:schemeClr val="accent2"/>
                </a:solidFill>
                <a:effectLst>
                  <a:outerShdw blurRad="38100" dist="38100" dir="2700000" algn="tl">
                    <a:srgbClr val="000000"/>
                  </a:outerShdw>
                </a:effectLst>
                <a:cs typeface="+mn-cs"/>
              </a:rPr>
              <a:t>g</a:t>
            </a:r>
            <a:r>
              <a:rPr lang="en-US" dirty="0">
                <a:effectLst>
                  <a:outerShdw blurRad="38100" dist="38100" dir="2700000" algn="tl">
                    <a:srgbClr val="000000"/>
                  </a:outerShdw>
                </a:effectLst>
                <a:cs typeface="+mn-cs"/>
              </a:rPr>
              <a:t> &amp;</a:t>
            </a:r>
            <a:r>
              <a:rPr lang="en-US" i="1" dirty="0">
                <a:solidFill>
                  <a:schemeClr val="accent2"/>
                </a:solidFill>
                <a:effectLst>
                  <a:outerShdw blurRad="38100" dist="38100" dir="2700000" algn="tl">
                    <a:srgbClr val="000000"/>
                  </a:outerShdw>
                </a:effectLst>
                <a:cs typeface="+mn-cs"/>
              </a:rPr>
              <a:t> h</a:t>
            </a:r>
            <a:r>
              <a:rPr lang="en-US" dirty="0">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by primitive </a:t>
            </a:r>
            <a:r>
              <a:rPr lang="en-US" dirty="0">
                <a:effectLst>
                  <a:outerShdw blurRad="38100" dist="38100" dir="2700000" algn="tl">
                    <a:srgbClr val="000000"/>
                  </a:outerShdw>
                </a:effectLst>
                <a:cs typeface="+mn-cs"/>
              </a:rPr>
              <a:t>recursion if</a:t>
            </a:r>
          </a:p>
          <a:p>
            <a:pPr eaLnBrk="0" hangingPunct="0">
              <a:buFontTx/>
              <a:buChar char="•"/>
              <a:defRPr/>
            </a:pPr>
            <a:r>
              <a:rPr lang="en-US" i="1" dirty="0">
                <a:solidFill>
                  <a:schemeClr val="accent2"/>
                </a:solidFill>
                <a:effectLst>
                  <a:outerShdw blurRad="38100" dist="38100" dir="2700000" algn="tl">
                    <a:srgbClr val="000000"/>
                  </a:outerShdw>
                </a:effectLst>
                <a:cs typeface="+mn-cs"/>
              </a:rPr>
              <a:t>f(</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 = h(x,y-1,f(x,y-1))</a:t>
            </a:r>
          </a:p>
          <a:p>
            <a:pPr eaLnBrk="0" hangingPunct="0">
              <a:buFontTx/>
              <a:buChar char="•"/>
              <a:defRPr/>
            </a:pPr>
            <a:r>
              <a:rPr lang="en-US" i="1" dirty="0">
                <a:solidFill>
                  <a:schemeClr val="accent2"/>
                </a:solidFill>
                <a:effectLst>
                  <a:outerShdw blurRad="38100" dist="38100" dir="2700000" algn="tl">
                    <a:srgbClr val="000000"/>
                  </a:outerShdw>
                </a:effectLst>
                <a:cs typeface="+mn-cs"/>
              </a:rPr>
              <a:t>f(x,0) = g(x)</a:t>
            </a:r>
          </a:p>
        </p:txBody>
      </p:sp>
      <p:sp>
        <p:nvSpPr>
          <p:cNvPr id="1341444" name="Text Box 4"/>
          <p:cNvSpPr txBox="1">
            <a:spLocks noChangeArrowheads="1"/>
          </p:cNvSpPr>
          <p:nvPr/>
        </p:nvSpPr>
        <p:spPr bwMode="auto">
          <a:xfrm>
            <a:off x="190500" y="2124075"/>
            <a:ext cx="8915400" cy="519113"/>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Examples:</a:t>
            </a:r>
            <a:endParaRPr lang="en-US" i="1">
              <a:solidFill>
                <a:schemeClr val="accent2"/>
              </a:solidFill>
              <a:effectLst>
                <a:outerShdw blurRad="38100" dist="38100" dir="2700000" algn="tl">
                  <a:srgbClr val="000000"/>
                </a:outerShdw>
              </a:effectLst>
              <a:cs typeface="+mn-cs"/>
            </a:endParaRPr>
          </a:p>
        </p:txBody>
      </p:sp>
      <p:sp>
        <p:nvSpPr>
          <p:cNvPr id="1341446" name="Text Box 6"/>
          <p:cNvSpPr txBox="1">
            <a:spLocks noChangeArrowheads="1"/>
          </p:cNvSpPr>
          <p:nvPr/>
        </p:nvSpPr>
        <p:spPr bwMode="auto">
          <a:xfrm>
            <a:off x="495300" y="2974975"/>
            <a:ext cx="7543800" cy="523875"/>
          </a:xfrm>
          <a:prstGeom prst="rect">
            <a:avLst/>
          </a:prstGeom>
          <a:noFill/>
          <a:ln w="38100" cap="sq">
            <a:noFill/>
            <a:miter lim="800000"/>
            <a:headEnd/>
            <a:tailEnd/>
          </a:ln>
          <a:effectLst/>
        </p:spPr>
        <p:txBody>
          <a:bodyPr lIns="274320" rIns="274320">
            <a:spAutoFit/>
          </a:bodyPr>
          <a:lstStyle/>
          <a:p>
            <a:pPr eaLnBrk="0" hangingPunct="0">
              <a:defRPr/>
            </a:pPr>
            <a:r>
              <a:rPr lang="en-US" i="1" dirty="0" err="1">
                <a:solidFill>
                  <a:schemeClr val="accent2"/>
                </a:solidFill>
                <a:effectLst>
                  <a:outerShdw blurRad="38100" dist="38100" dir="2700000" algn="tl">
                    <a:srgbClr val="000000"/>
                  </a:outerShdw>
                </a:effectLst>
                <a:cs typeface="+mn-cs"/>
              </a:rPr>
              <a:t>NumGood</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 = </a:t>
            </a:r>
            <a:r>
              <a:rPr lang="en-US" i="1" dirty="0">
                <a:solidFill>
                  <a:schemeClr val="accent2"/>
                </a:solidFill>
                <a:effectLst>
                  <a:outerShdw blurRad="38100" dist="38100" dir="2700000" algn="tl">
                    <a:srgbClr val="000000"/>
                  </a:outerShdw>
                </a:effectLst>
                <a:cs typeface="+mn-cs"/>
                <a:sym typeface="Symbol"/>
              </a:rPr>
              <a:t>|{ r</a:t>
            </a:r>
            <a:r>
              <a:rPr lang="en-US" i="1" dirty="0">
                <a:solidFill>
                  <a:schemeClr val="accent2"/>
                </a:solidFill>
                <a:effectLst>
                  <a:outerShdw blurRad="38100" dist="38100" dir="2700000" algn="tl">
                    <a:srgbClr val="000000"/>
                  </a:outerShdw>
                </a:effectLst>
                <a:sym typeface="Symbol"/>
              </a:rPr>
              <a:t>≤ y</a:t>
            </a:r>
            <a:r>
              <a:rPr lang="en-US" i="1" dirty="0">
                <a:solidFill>
                  <a:schemeClr val="accent2"/>
                </a:solidFill>
                <a:effectLst>
                  <a:outerShdw blurRad="38100" dist="38100" dir="2700000" algn="tl">
                    <a:srgbClr val="000000"/>
                  </a:outerShdw>
                </a:effectLst>
                <a:cs typeface="+mn-cs"/>
                <a:sym typeface="Symbol"/>
              </a:rPr>
              <a:t>  |  Good(</a:t>
            </a:r>
            <a:r>
              <a:rPr lang="en-US" i="1" dirty="0" err="1">
                <a:solidFill>
                  <a:schemeClr val="accent2"/>
                </a:solidFill>
                <a:effectLst>
                  <a:outerShdw blurRad="38100" dist="38100" dir="2700000" algn="tl">
                    <a:srgbClr val="000000"/>
                  </a:outerShdw>
                </a:effectLst>
                <a:cs typeface="+mn-cs"/>
                <a:sym typeface="Symbol"/>
              </a:rPr>
              <a:t>x,r</a:t>
            </a:r>
            <a:r>
              <a:rPr lang="en-US" i="1" dirty="0">
                <a:solidFill>
                  <a:schemeClr val="accent2"/>
                </a:solidFill>
                <a:effectLst>
                  <a:outerShdw blurRad="38100" dist="38100" dir="2700000" algn="tl">
                    <a:srgbClr val="000000"/>
                  </a:outerShdw>
                </a:effectLst>
                <a:cs typeface="+mn-cs"/>
                <a:sym typeface="Symbol"/>
              </a:rPr>
              <a:t>) }|</a:t>
            </a:r>
          </a:p>
        </p:txBody>
      </p:sp>
      <p:sp>
        <p:nvSpPr>
          <p:cNvPr id="19" name="Text Box 6"/>
          <p:cNvSpPr txBox="1">
            <a:spLocks noChangeArrowheads="1"/>
          </p:cNvSpPr>
          <p:nvPr/>
        </p:nvSpPr>
        <p:spPr bwMode="auto">
          <a:xfrm>
            <a:off x="495300" y="3571875"/>
            <a:ext cx="4191000" cy="519113"/>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 </a:t>
            </a:r>
            <a:r>
              <a:rPr lang="en-US" i="1" dirty="0" err="1">
                <a:solidFill>
                  <a:schemeClr val="accent2"/>
                </a:solidFill>
                <a:effectLst>
                  <a:outerShdw blurRad="38100" dist="38100" dir="2700000" algn="tl">
                    <a:srgbClr val="000000"/>
                  </a:outerShdw>
                </a:effectLst>
                <a:cs typeface="+mn-cs"/>
              </a:rPr>
              <a:t>NumGood</a:t>
            </a:r>
            <a:r>
              <a:rPr lang="en-US" i="1" dirty="0">
                <a:solidFill>
                  <a:schemeClr val="accent2"/>
                </a:solidFill>
                <a:effectLst>
                  <a:outerShdw blurRad="38100" dist="38100" dir="2700000" algn="tl">
                    <a:srgbClr val="000000"/>
                  </a:outerShdw>
                </a:effectLst>
                <a:cs typeface="+mn-cs"/>
              </a:rPr>
              <a:t>(x,y-1) </a:t>
            </a:r>
          </a:p>
        </p:txBody>
      </p:sp>
      <p:sp>
        <p:nvSpPr>
          <p:cNvPr id="20" name="Text Box 7"/>
          <p:cNvSpPr txBox="1">
            <a:spLocks noChangeArrowheads="1"/>
          </p:cNvSpPr>
          <p:nvPr/>
        </p:nvSpPr>
        <p:spPr bwMode="auto">
          <a:xfrm>
            <a:off x="5067300" y="1971675"/>
            <a:ext cx="4953000" cy="519113"/>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Get </a:t>
            </a:r>
            <a:r>
              <a:rPr lang="en-US" dirty="0">
                <a:effectLst>
                  <a:outerShdw blurRad="38100" dist="38100" dir="2700000" algn="tl">
                    <a:srgbClr val="000000"/>
                  </a:outerShdw>
                </a:effectLst>
                <a:cs typeface="+mn-cs"/>
              </a:rPr>
              <a:t>help from your friend.</a:t>
            </a:r>
            <a:endParaRPr lang="en-US" i="1" dirty="0">
              <a:solidFill>
                <a:schemeClr val="accent2"/>
              </a:solidFill>
              <a:effectLst>
                <a:outerShdw blurRad="38100" dist="38100" dir="2700000" algn="tl">
                  <a:srgbClr val="000000"/>
                </a:outerShdw>
              </a:effectLst>
              <a:cs typeface="+mn-cs"/>
            </a:endParaRPr>
          </a:p>
        </p:txBody>
      </p:sp>
      <p:sp>
        <p:nvSpPr>
          <p:cNvPr id="21" name="Text Box 8"/>
          <p:cNvSpPr txBox="1">
            <a:spLocks noChangeArrowheads="1"/>
          </p:cNvSpPr>
          <p:nvPr/>
        </p:nvSpPr>
        <p:spPr bwMode="auto">
          <a:xfrm>
            <a:off x="5067300" y="2443163"/>
            <a:ext cx="4953000" cy="519112"/>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My solution </a:t>
            </a:r>
            <a:r>
              <a:rPr lang="en-US" dirty="0">
                <a:effectLst>
                  <a:outerShdw blurRad="38100" dist="38100" dir="2700000" algn="tl">
                    <a:srgbClr val="000000"/>
                  </a:outerShdw>
                </a:effectLst>
                <a:cs typeface="+mn-cs"/>
              </a:rPr>
              <a:t>from his.</a:t>
            </a:r>
            <a:endParaRPr lang="en-US" i="1" dirty="0">
              <a:solidFill>
                <a:schemeClr val="accent2"/>
              </a:solidFill>
              <a:effectLst>
                <a:outerShdw blurRad="38100" dist="38100" dir="2700000" algn="tl">
                  <a:srgbClr val="000000"/>
                </a:outerShdw>
              </a:effectLst>
              <a:cs typeface="+mn-cs"/>
            </a:endParaRPr>
          </a:p>
        </p:txBody>
      </p:sp>
      <p:sp>
        <p:nvSpPr>
          <p:cNvPr id="22" name="Text Box 9"/>
          <p:cNvSpPr txBox="1">
            <a:spLocks noChangeArrowheads="1"/>
          </p:cNvSpPr>
          <p:nvPr/>
        </p:nvSpPr>
        <p:spPr bwMode="auto">
          <a:xfrm>
            <a:off x="3390900" y="3568700"/>
            <a:ext cx="3352800" cy="523875"/>
          </a:xfrm>
          <a:prstGeom prst="rect">
            <a:avLst/>
          </a:prstGeom>
          <a:noFill/>
          <a:ln w="38100" cap="sq">
            <a:noFill/>
            <a:miter lim="800000"/>
            <a:headEnd/>
            <a:tailEnd/>
          </a:ln>
          <a:effectLst/>
        </p:spPr>
        <p:txBody>
          <a:bodyPr lIns="274320" rIns="274320">
            <a:spAutoFit/>
          </a:bodyPr>
          <a:lstStyle/>
          <a:p>
            <a:pPr eaLnBrk="0" hangingPunct="0">
              <a:defRPr/>
            </a:pPr>
            <a:r>
              <a:rPr lang="en-US" dirty="0">
                <a:solidFill>
                  <a:schemeClr val="accent2"/>
                </a:solidFill>
                <a:effectLst>
                  <a:outerShdw blurRad="38100" dist="38100" dir="2700000" algn="tl">
                    <a:srgbClr val="000000"/>
                  </a:outerShdw>
                </a:effectLst>
                <a:cs typeface="+mn-cs"/>
              </a:rPr>
              <a:t>+</a:t>
            </a:r>
            <a:r>
              <a:rPr lang="en-US" i="1" dirty="0">
                <a:solidFill>
                  <a:schemeClr val="accent2"/>
                </a:solidFill>
                <a:effectLst>
                  <a:outerShdw blurRad="38100" dist="38100" dir="2700000" algn="tl">
                    <a:srgbClr val="000000"/>
                  </a:outerShdw>
                </a:effectLst>
                <a:cs typeface="+mn-cs"/>
              </a:rPr>
              <a:t> Good(</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a:t>
            </a:r>
          </a:p>
        </p:txBody>
      </p:sp>
      <p:sp>
        <p:nvSpPr>
          <p:cNvPr id="23" name="Text Box 6"/>
          <p:cNvSpPr txBox="1">
            <a:spLocks noChangeArrowheads="1"/>
          </p:cNvSpPr>
          <p:nvPr/>
        </p:nvSpPr>
        <p:spPr bwMode="auto">
          <a:xfrm>
            <a:off x="495300" y="4105275"/>
            <a:ext cx="5791200" cy="523875"/>
          </a:xfrm>
          <a:prstGeom prst="rect">
            <a:avLst/>
          </a:prstGeom>
          <a:noFill/>
          <a:ln w="38100" cap="sq">
            <a:noFill/>
            <a:miter lim="800000"/>
            <a:headEnd/>
            <a:tailEnd/>
          </a:ln>
          <a:effectLst/>
        </p:spPr>
        <p:txBody>
          <a:bodyPr lIns="274320" rIns="274320">
            <a:spAutoFit/>
          </a:bodyPr>
          <a:lstStyle/>
          <a:p>
            <a:pPr eaLnBrk="0" hangingPunct="0">
              <a:defRPr/>
            </a:pPr>
            <a:r>
              <a:rPr lang="en-US" i="1" dirty="0" err="1">
                <a:solidFill>
                  <a:schemeClr val="accent2"/>
                </a:solidFill>
                <a:effectLst>
                  <a:outerShdw blurRad="38100" dist="38100" dir="2700000" algn="tl">
                    <a:srgbClr val="000000"/>
                  </a:outerShdw>
                </a:effectLst>
                <a:cs typeface="+mn-cs"/>
              </a:rPr>
              <a:t>NumGood</a:t>
            </a:r>
            <a:r>
              <a:rPr lang="en-US" i="1" dirty="0">
                <a:solidFill>
                  <a:schemeClr val="accent2"/>
                </a:solidFill>
                <a:effectLst>
                  <a:outerShdw blurRad="38100" dist="38100" dir="2700000" algn="tl">
                    <a:srgbClr val="000000"/>
                  </a:outerShdw>
                </a:effectLst>
                <a:cs typeface="+mn-cs"/>
              </a:rPr>
              <a:t>(x,0) = </a:t>
            </a:r>
            <a:r>
              <a:rPr lang="en-US" i="1" dirty="0">
                <a:solidFill>
                  <a:schemeClr val="accent2"/>
                </a:solidFill>
                <a:effectLst>
                  <a:outerShdw blurRad="38100" dist="38100" dir="2700000" algn="tl">
                    <a:srgbClr val="000000"/>
                  </a:outerShdw>
                </a:effectLst>
                <a:cs typeface="+mn-cs"/>
                <a:sym typeface="Symbol"/>
              </a:rPr>
              <a:t>Good(x,0)</a:t>
            </a:r>
          </a:p>
        </p:txBody>
      </p:sp>
      <p:sp>
        <p:nvSpPr>
          <p:cNvPr id="24" name="Text Box 6"/>
          <p:cNvSpPr txBox="1">
            <a:spLocks noChangeArrowheads="1"/>
          </p:cNvSpPr>
          <p:nvPr/>
        </p:nvSpPr>
        <p:spPr bwMode="auto">
          <a:xfrm>
            <a:off x="419100" y="4879975"/>
            <a:ext cx="2057400" cy="523875"/>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log(16) =</a:t>
            </a:r>
          </a:p>
        </p:txBody>
      </p:sp>
      <p:sp>
        <p:nvSpPr>
          <p:cNvPr id="13" name="Rectangle 12"/>
          <p:cNvSpPr/>
          <p:nvPr/>
        </p:nvSpPr>
        <p:spPr>
          <a:xfrm>
            <a:off x="4259263" y="4889500"/>
            <a:ext cx="1265237" cy="523875"/>
          </a:xfrm>
          <a:prstGeom prst="rect">
            <a:avLst/>
          </a:prstGeom>
        </p:spPr>
        <p:txBody>
          <a:bodyPr wrap="none">
            <a:spAutoFit/>
          </a:bodyPr>
          <a:lstStyle/>
          <a:p>
            <a:pPr eaLnBrk="0" hangingPunct="0">
              <a:defRPr/>
            </a:pPr>
            <a:r>
              <a:rPr lang="en-US" i="1" dirty="0">
                <a:solidFill>
                  <a:schemeClr val="accent2"/>
                </a:solidFill>
                <a:effectLst>
                  <a:outerShdw blurRad="38100" dist="38100" dir="2700000" algn="tl">
                    <a:srgbClr val="000000"/>
                  </a:outerShdw>
                </a:effectLst>
              </a:rPr>
              <a:t>2</a:t>
            </a:r>
            <a:r>
              <a:rPr lang="en-US" i="1" baseline="30000" dirty="0">
                <a:solidFill>
                  <a:schemeClr val="accent2"/>
                </a:solidFill>
                <a:effectLst>
                  <a:outerShdw blurRad="38100" dist="38100" dir="2700000" algn="tl">
                    <a:srgbClr val="000000"/>
                  </a:outerShdw>
                </a:effectLst>
              </a:rPr>
              <a:t>4</a:t>
            </a:r>
            <a:r>
              <a:rPr lang="en-US" i="1" dirty="0">
                <a:solidFill>
                  <a:schemeClr val="accent2"/>
                </a:solidFill>
                <a:effectLst>
                  <a:outerShdw blurRad="38100" dist="38100" dir="2700000" algn="tl">
                    <a:srgbClr val="000000"/>
                  </a:outerShdw>
                </a:effectLst>
              </a:rPr>
              <a:t> = 16</a:t>
            </a:r>
          </a:p>
        </p:txBody>
      </p:sp>
      <p:sp>
        <p:nvSpPr>
          <p:cNvPr id="14" name="Rectangle 13"/>
          <p:cNvSpPr>
            <a:spLocks noChangeArrowheads="1"/>
          </p:cNvSpPr>
          <p:nvPr/>
        </p:nvSpPr>
        <p:spPr bwMode="auto">
          <a:xfrm>
            <a:off x="2230438" y="4876800"/>
            <a:ext cx="18573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chemeClr val="accent2"/>
                </a:solidFill>
                <a:latin typeface="Times New Roman" pitchFamily="18" charset="0"/>
              </a:rPr>
              <a:t>4    because</a:t>
            </a:r>
          </a:p>
        </p:txBody>
      </p:sp>
      <p:sp>
        <p:nvSpPr>
          <p:cNvPr id="15" name="Text Box 6"/>
          <p:cNvSpPr txBox="1">
            <a:spLocks noChangeArrowheads="1"/>
          </p:cNvSpPr>
          <p:nvPr/>
        </p:nvSpPr>
        <p:spPr bwMode="auto">
          <a:xfrm>
            <a:off x="396875" y="5413375"/>
            <a:ext cx="2057400" cy="523875"/>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log(20) =</a:t>
            </a:r>
          </a:p>
        </p:txBody>
      </p:sp>
      <p:sp>
        <p:nvSpPr>
          <p:cNvPr id="16" name="Rectangle 15"/>
          <p:cNvSpPr>
            <a:spLocks noChangeArrowheads="1"/>
          </p:cNvSpPr>
          <p:nvPr/>
        </p:nvSpPr>
        <p:spPr bwMode="auto">
          <a:xfrm>
            <a:off x="4237038" y="5410200"/>
            <a:ext cx="453231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chemeClr val="accent2"/>
                </a:solidFill>
                <a:latin typeface="Times New Roman" pitchFamily="18" charset="0"/>
              </a:rPr>
              <a:t>first power of 2 below it is 16.</a:t>
            </a:r>
          </a:p>
        </p:txBody>
      </p:sp>
      <p:sp>
        <p:nvSpPr>
          <p:cNvPr id="17" name="Rectangle 16"/>
          <p:cNvSpPr>
            <a:spLocks noChangeArrowheads="1"/>
          </p:cNvSpPr>
          <p:nvPr/>
        </p:nvSpPr>
        <p:spPr bwMode="auto">
          <a:xfrm>
            <a:off x="2208213" y="5410200"/>
            <a:ext cx="185578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chemeClr val="accent2"/>
                </a:solidFill>
                <a:latin typeface="Times New Roman" pitchFamily="18" charset="0"/>
              </a:rPr>
              <a:t>4    because</a:t>
            </a:r>
          </a:p>
        </p:txBody>
      </p:sp>
      <p:sp>
        <p:nvSpPr>
          <p:cNvPr id="18" name="Rectangle 17"/>
          <p:cNvSpPr>
            <a:spLocks noChangeArrowheads="1"/>
          </p:cNvSpPr>
          <p:nvPr/>
        </p:nvSpPr>
        <p:spPr bwMode="auto">
          <a:xfrm>
            <a:off x="585788" y="5956300"/>
            <a:ext cx="520858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chemeClr val="accent2"/>
                </a:solidFill>
                <a:latin typeface="Times New Roman" pitchFamily="18" charset="0"/>
              </a:rPr>
              <a:t>How many powers of 2 are below?</a:t>
            </a:r>
          </a:p>
        </p:txBody>
      </p:sp>
      <p:sp>
        <p:nvSpPr>
          <p:cNvPr id="25" name="Rectangle 24"/>
          <p:cNvSpPr>
            <a:spLocks noChangeArrowheads="1"/>
          </p:cNvSpPr>
          <p:nvPr/>
        </p:nvSpPr>
        <p:spPr bwMode="auto">
          <a:xfrm>
            <a:off x="5905500" y="5946775"/>
            <a:ext cx="24209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chemeClr val="accent2"/>
                </a:solidFill>
                <a:latin typeface="Times New Roman" pitchFamily="18" charset="0"/>
              </a:rPr>
              <a:t>|{1,2,4,8,16}=5</a:t>
            </a:r>
          </a:p>
        </p:txBody>
      </p:sp>
      <p:cxnSp>
        <p:nvCxnSpPr>
          <p:cNvPr id="3" name="Straight Connector 2"/>
          <p:cNvCxnSpPr>
            <a:cxnSpLocks noChangeShapeType="1"/>
          </p:cNvCxnSpPr>
          <p:nvPr/>
        </p:nvCxnSpPr>
        <p:spPr bwMode="auto">
          <a:xfrm flipV="1">
            <a:off x="6134100" y="6022975"/>
            <a:ext cx="368300" cy="381000"/>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sp>
        <p:nvSpPr>
          <p:cNvPr id="27" name="Rectangle 26"/>
          <p:cNvSpPr>
            <a:spLocks noChangeArrowheads="1"/>
          </p:cNvSpPr>
          <p:nvPr/>
        </p:nvSpPr>
        <p:spPr bwMode="auto">
          <a:xfrm>
            <a:off x="5486400" y="6424613"/>
            <a:ext cx="3384550"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chemeClr val="accent2"/>
                </a:solidFill>
                <a:latin typeface="Times New Roman" pitchFamily="18" charset="0"/>
              </a:rPr>
              <a:t>one more than log(20)</a:t>
            </a:r>
          </a:p>
        </p:txBody>
      </p:sp>
      <p:sp>
        <p:nvSpPr>
          <p:cNvPr id="28" name="Rectangle 27"/>
          <p:cNvSpPr/>
          <p:nvPr/>
        </p:nvSpPr>
        <p:spPr>
          <a:xfrm>
            <a:off x="7229475" y="4860925"/>
            <a:ext cx="1725613" cy="522288"/>
          </a:xfrm>
          <a:prstGeom prst="rect">
            <a:avLst/>
          </a:prstGeom>
        </p:spPr>
        <p:txBody>
          <a:bodyPr wrap="none">
            <a:spAutoFit/>
          </a:bodyPr>
          <a:lstStyle/>
          <a:p>
            <a:pPr eaLnBrk="0" hangingPunct="0">
              <a:defRPr/>
            </a:pPr>
            <a:r>
              <a:rPr lang="en-US" i="1" dirty="0">
                <a:solidFill>
                  <a:schemeClr val="accent2"/>
                </a:solidFill>
                <a:effectLst>
                  <a:outerShdw blurRad="38100" dist="38100" dir="2700000" algn="tl">
                    <a:srgbClr val="000000"/>
                  </a:outerShdw>
                </a:effectLst>
              </a:rPr>
              <a:t>=log(8)+1</a:t>
            </a:r>
          </a:p>
        </p:txBody>
      </p:sp>
      <p:sp>
        <p:nvSpPr>
          <p:cNvPr id="29" name="Rectangle 28"/>
          <p:cNvSpPr>
            <a:spLocks noChangeArrowheads="1"/>
          </p:cNvSpPr>
          <p:nvPr/>
        </p:nvSpPr>
        <p:spPr bwMode="auto">
          <a:xfrm>
            <a:off x="5702300" y="4778375"/>
            <a:ext cx="1320800"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000">
                <a:solidFill>
                  <a:schemeClr val="accent2"/>
                </a:solidFill>
                <a:latin typeface="Times New Roman" pitchFamily="18" charset="0"/>
              </a:rPr>
              <a:t>or because</a:t>
            </a:r>
            <a:br>
              <a:rPr lang="en-US" altLang="en-US" sz="2000">
                <a:solidFill>
                  <a:schemeClr val="accent2"/>
                </a:solidFill>
                <a:latin typeface="Times New Roman" pitchFamily="18" charset="0"/>
              </a:rPr>
            </a:br>
            <a:r>
              <a:rPr lang="en-US" altLang="en-US" sz="2000">
                <a:solidFill>
                  <a:schemeClr val="accent2"/>
                </a:solidFill>
                <a:latin typeface="Times New Roman" pitchFamily="18" charset="0"/>
              </a:rPr>
              <a:t>recursively</a:t>
            </a:r>
          </a:p>
        </p:txBody>
      </p:sp>
      <p:sp>
        <p:nvSpPr>
          <p:cNvPr id="30" name="Text Box 6"/>
          <p:cNvSpPr txBox="1">
            <a:spLocks noChangeArrowheads="1"/>
          </p:cNvSpPr>
          <p:nvPr/>
        </p:nvSpPr>
        <p:spPr bwMode="auto">
          <a:xfrm>
            <a:off x="393700" y="6394450"/>
            <a:ext cx="2057400" cy="523875"/>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log(2) =1</a:t>
            </a:r>
          </a:p>
        </p:txBody>
      </p:sp>
      <p:sp>
        <p:nvSpPr>
          <p:cNvPr id="31" name="Text Box 6"/>
          <p:cNvSpPr txBox="1">
            <a:spLocks noChangeArrowheads="1"/>
          </p:cNvSpPr>
          <p:nvPr/>
        </p:nvSpPr>
        <p:spPr bwMode="auto">
          <a:xfrm>
            <a:off x="2057400" y="6388100"/>
            <a:ext cx="2057400" cy="522288"/>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log(1) =0</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41446"/>
                                        </p:tgtEl>
                                        <p:attrNameLst>
                                          <p:attrName>style.visibility</p:attrName>
                                        </p:attrNameLst>
                                      </p:cBhvr>
                                      <p:to>
                                        <p:strVal val="visible"/>
                                      </p:to>
                                    </p:set>
                                    <p:anim calcmode="lin" valueType="num">
                                      <p:cBhvr additive="base">
                                        <p:cTn id="7" dur="500" fill="hold"/>
                                        <p:tgtEl>
                                          <p:spTgt spid="1341446"/>
                                        </p:tgtEl>
                                        <p:attrNameLst>
                                          <p:attrName>ppt_x</p:attrName>
                                        </p:attrNameLst>
                                      </p:cBhvr>
                                      <p:tavLst>
                                        <p:tav tm="0">
                                          <p:val>
                                            <p:strVal val="#ppt_x"/>
                                          </p:val>
                                        </p:tav>
                                        <p:tav tm="100000">
                                          <p:val>
                                            <p:strVal val="#ppt_x"/>
                                          </p:val>
                                        </p:tav>
                                      </p:tavLst>
                                    </p:anim>
                                    <p:anim calcmode="lin" valueType="num">
                                      <p:cBhvr additive="base">
                                        <p:cTn id="8" dur="500" fill="hold"/>
                                        <p:tgtEl>
                                          <p:spTgt spid="1341446"/>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20"/>
                                        </p:tgtEl>
                                        <p:attrNameLst>
                                          <p:attrName>style.visibility</p:attrName>
                                        </p:attrNameLst>
                                      </p:cBhvr>
                                      <p:to>
                                        <p:strVal val="visible"/>
                                      </p:to>
                                    </p:set>
                                    <p:anim calcmode="lin" valueType="num">
                                      <p:cBhvr additive="base">
                                        <p:cTn id="13" dur="500" fill="hold"/>
                                        <p:tgtEl>
                                          <p:spTgt spid="20"/>
                                        </p:tgtEl>
                                        <p:attrNameLst>
                                          <p:attrName>ppt_x</p:attrName>
                                        </p:attrNameLst>
                                      </p:cBhvr>
                                      <p:tavLst>
                                        <p:tav tm="0">
                                          <p:val>
                                            <p:strVal val="1+#ppt_w/2"/>
                                          </p:val>
                                        </p:tav>
                                        <p:tav tm="100000">
                                          <p:val>
                                            <p:strVal val="#ppt_x"/>
                                          </p:val>
                                        </p:tav>
                                      </p:tavLst>
                                    </p:anim>
                                    <p:anim calcmode="lin" valueType="num">
                                      <p:cBhvr additive="base">
                                        <p:cTn id="14" dur="500" fill="hold"/>
                                        <p:tgtEl>
                                          <p:spTgt spid="20"/>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500" fill="hold"/>
                                        <p:tgtEl>
                                          <p:spTgt spid="19"/>
                                        </p:tgtEl>
                                        <p:attrNameLst>
                                          <p:attrName>ppt_x</p:attrName>
                                        </p:attrNameLst>
                                      </p:cBhvr>
                                      <p:tavLst>
                                        <p:tav tm="0">
                                          <p:val>
                                            <p:strVal val="#ppt_x"/>
                                          </p:val>
                                        </p:tav>
                                        <p:tav tm="100000">
                                          <p:val>
                                            <p:strVal val="#ppt_x"/>
                                          </p:val>
                                        </p:tav>
                                      </p:tavLst>
                                    </p:anim>
                                    <p:anim calcmode="lin" valueType="num">
                                      <p:cBhvr additive="base">
                                        <p:cTn id="20"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additive="base">
                                        <p:cTn id="25" dur="500" fill="hold"/>
                                        <p:tgtEl>
                                          <p:spTgt spid="21"/>
                                        </p:tgtEl>
                                        <p:attrNameLst>
                                          <p:attrName>ppt_x</p:attrName>
                                        </p:attrNameLst>
                                      </p:cBhvr>
                                      <p:tavLst>
                                        <p:tav tm="0">
                                          <p:val>
                                            <p:strVal val="1+#ppt_w/2"/>
                                          </p:val>
                                        </p:tav>
                                        <p:tav tm="100000">
                                          <p:val>
                                            <p:strVal val="#ppt_x"/>
                                          </p:val>
                                        </p:tav>
                                      </p:tavLst>
                                    </p:anim>
                                    <p:anim calcmode="lin" valueType="num">
                                      <p:cBhvr additive="base">
                                        <p:cTn id="26" dur="500" fill="hold"/>
                                        <p:tgtEl>
                                          <p:spTgt spid="21"/>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500" fill="hold"/>
                                        <p:tgtEl>
                                          <p:spTgt spid="22"/>
                                        </p:tgtEl>
                                        <p:attrNameLst>
                                          <p:attrName>ppt_x</p:attrName>
                                        </p:attrNameLst>
                                      </p:cBhvr>
                                      <p:tavLst>
                                        <p:tav tm="0">
                                          <p:val>
                                            <p:strVal val="#ppt_x"/>
                                          </p:val>
                                        </p:tav>
                                        <p:tav tm="100000">
                                          <p:val>
                                            <p:strVal val="#ppt_x"/>
                                          </p:val>
                                        </p:tav>
                                      </p:tavLst>
                                    </p:anim>
                                    <p:anim calcmode="lin" valueType="num">
                                      <p:cBhvr additive="base">
                                        <p:cTn id="32"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23"/>
                                        </p:tgtEl>
                                        <p:attrNameLst>
                                          <p:attrName>style.visibility</p:attrName>
                                        </p:attrNameLst>
                                      </p:cBhvr>
                                      <p:to>
                                        <p:strVal val="visible"/>
                                      </p:to>
                                    </p:set>
                                    <p:anim calcmode="lin" valueType="num">
                                      <p:cBhvr additive="base">
                                        <p:cTn id="37" dur="500" fill="hold"/>
                                        <p:tgtEl>
                                          <p:spTgt spid="23"/>
                                        </p:tgtEl>
                                        <p:attrNameLst>
                                          <p:attrName>ppt_x</p:attrName>
                                        </p:attrNameLst>
                                      </p:cBhvr>
                                      <p:tavLst>
                                        <p:tav tm="0">
                                          <p:val>
                                            <p:strVal val="#ppt_x"/>
                                          </p:val>
                                        </p:tav>
                                        <p:tav tm="100000">
                                          <p:val>
                                            <p:strVal val="#ppt_x"/>
                                          </p:val>
                                        </p:tav>
                                      </p:tavLst>
                                    </p:anim>
                                    <p:anim calcmode="lin" valueType="num">
                                      <p:cBhvr additive="base">
                                        <p:cTn id="38"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24">
                                            <p:txEl>
                                              <p:pRg st="0" end="0"/>
                                            </p:txEl>
                                          </p:spTgt>
                                        </p:tgtEl>
                                        <p:attrNameLst>
                                          <p:attrName>style.visibility</p:attrName>
                                        </p:attrNameLst>
                                      </p:cBhvr>
                                      <p:to>
                                        <p:strVal val="visible"/>
                                      </p:to>
                                    </p:set>
                                    <p:anim calcmode="lin" valueType="num">
                                      <p:cBhvr additive="base">
                                        <p:cTn id="43" dur="5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2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14"/>
                                        </p:tgtEl>
                                        <p:attrNameLst>
                                          <p:attrName>style.visibility</p:attrName>
                                        </p:attrNameLst>
                                      </p:cBhvr>
                                      <p:to>
                                        <p:strVal val="visible"/>
                                      </p:to>
                                    </p:set>
                                    <p:anim calcmode="lin" valueType="num">
                                      <p:cBhvr additive="base">
                                        <p:cTn id="49" dur="500" fill="hold"/>
                                        <p:tgtEl>
                                          <p:spTgt spid="14"/>
                                        </p:tgtEl>
                                        <p:attrNameLst>
                                          <p:attrName>ppt_x</p:attrName>
                                        </p:attrNameLst>
                                      </p:cBhvr>
                                      <p:tavLst>
                                        <p:tav tm="0">
                                          <p:val>
                                            <p:strVal val="#ppt_x"/>
                                          </p:val>
                                        </p:tav>
                                        <p:tav tm="100000">
                                          <p:val>
                                            <p:strVal val="#ppt_x"/>
                                          </p:val>
                                        </p:tav>
                                      </p:tavLst>
                                    </p:anim>
                                    <p:anim calcmode="lin" valueType="num">
                                      <p:cBhvr additive="base">
                                        <p:cTn id="50"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3"/>
                                        </p:tgtEl>
                                        <p:attrNameLst>
                                          <p:attrName>style.visibility</p:attrName>
                                        </p:attrNameLst>
                                      </p:cBhvr>
                                      <p:to>
                                        <p:strVal val="visible"/>
                                      </p:to>
                                    </p:set>
                                    <p:anim calcmode="lin" valueType="num">
                                      <p:cBhvr additive="base">
                                        <p:cTn id="55" dur="500" fill="hold"/>
                                        <p:tgtEl>
                                          <p:spTgt spid="13"/>
                                        </p:tgtEl>
                                        <p:attrNameLst>
                                          <p:attrName>ppt_x</p:attrName>
                                        </p:attrNameLst>
                                      </p:cBhvr>
                                      <p:tavLst>
                                        <p:tav tm="0">
                                          <p:val>
                                            <p:strVal val="#ppt_x"/>
                                          </p:val>
                                        </p:tav>
                                        <p:tav tm="100000">
                                          <p:val>
                                            <p:strVal val="#ppt_x"/>
                                          </p:val>
                                        </p:tav>
                                      </p:tavLst>
                                    </p:anim>
                                    <p:anim calcmode="lin" valueType="num">
                                      <p:cBhvr additive="base">
                                        <p:cTn id="56"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29"/>
                                        </p:tgtEl>
                                        <p:attrNameLst>
                                          <p:attrName>style.visibility</p:attrName>
                                        </p:attrNameLst>
                                      </p:cBhvr>
                                      <p:to>
                                        <p:strVal val="visible"/>
                                      </p:to>
                                    </p:set>
                                    <p:anim calcmode="lin" valueType="num">
                                      <p:cBhvr additive="base">
                                        <p:cTn id="61" dur="500" fill="hold"/>
                                        <p:tgtEl>
                                          <p:spTgt spid="29"/>
                                        </p:tgtEl>
                                        <p:attrNameLst>
                                          <p:attrName>ppt_x</p:attrName>
                                        </p:attrNameLst>
                                      </p:cBhvr>
                                      <p:tavLst>
                                        <p:tav tm="0">
                                          <p:val>
                                            <p:strVal val="#ppt_x"/>
                                          </p:val>
                                        </p:tav>
                                        <p:tav tm="100000">
                                          <p:val>
                                            <p:strVal val="#ppt_x"/>
                                          </p:val>
                                        </p:tav>
                                      </p:tavLst>
                                    </p:anim>
                                    <p:anim calcmode="lin" valueType="num">
                                      <p:cBhvr additive="base">
                                        <p:cTn id="62"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4" fill="hold" grpId="0" nodeType="click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500" fill="hold"/>
                                        <p:tgtEl>
                                          <p:spTgt spid="28"/>
                                        </p:tgtEl>
                                        <p:attrNameLst>
                                          <p:attrName>ppt_x</p:attrName>
                                        </p:attrNameLst>
                                      </p:cBhvr>
                                      <p:tavLst>
                                        <p:tav tm="0">
                                          <p:val>
                                            <p:strVal val="#ppt_x"/>
                                          </p:val>
                                        </p:tav>
                                        <p:tav tm="100000">
                                          <p:val>
                                            <p:strVal val="#ppt_x"/>
                                          </p:val>
                                        </p:tav>
                                      </p:tavLst>
                                    </p:anim>
                                    <p:anim calcmode="lin" valueType="num">
                                      <p:cBhvr additive="base">
                                        <p:cTn id="68"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4" fill="hold" nodeType="clickEffect">
                                  <p:stCondLst>
                                    <p:cond delay="0"/>
                                  </p:stCondLst>
                                  <p:childTnLst>
                                    <p:set>
                                      <p:cBhvr>
                                        <p:cTn id="72" dur="1" fill="hold">
                                          <p:stCondLst>
                                            <p:cond delay="0"/>
                                          </p:stCondLst>
                                        </p:cTn>
                                        <p:tgtEl>
                                          <p:spTgt spid="15">
                                            <p:txEl>
                                              <p:pRg st="0" end="0"/>
                                            </p:txEl>
                                          </p:spTgt>
                                        </p:tgtEl>
                                        <p:attrNameLst>
                                          <p:attrName>style.visibility</p:attrName>
                                        </p:attrNameLst>
                                      </p:cBhvr>
                                      <p:to>
                                        <p:strVal val="visible"/>
                                      </p:to>
                                    </p:set>
                                    <p:anim calcmode="lin" valueType="num">
                                      <p:cBhvr additive="base">
                                        <p:cTn id="73"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additive="base">
                                        <p:cTn id="74" dur="500" fill="hold"/>
                                        <p:tgtEl>
                                          <p:spTgt spid="1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4" fill="hold" grpId="0" nodeType="clickEffect">
                                  <p:stCondLst>
                                    <p:cond delay="0"/>
                                  </p:stCondLst>
                                  <p:childTnLst>
                                    <p:set>
                                      <p:cBhvr>
                                        <p:cTn id="78" dur="1" fill="hold">
                                          <p:stCondLst>
                                            <p:cond delay="0"/>
                                          </p:stCondLst>
                                        </p:cTn>
                                        <p:tgtEl>
                                          <p:spTgt spid="17"/>
                                        </p:tgtEl>
                                        <p:attrNameLst>
                                          <p:attrName>style.visibility</p:attrName>
                                        </p:attrNameLst>
                                      </p:cBhvr>
                                      <p:to>
                                        <p:strVal val="visible"/>
                                      </p:to>
                                    </p:set>
                                    <p:anim calcmode="lin" valueType="num">
                                      <p:cBhvr additive="base">
                                        <p:cTn id="79" dur="500" fill="hold"/>
                                        <p:tgtEl>
                                          <p:spTgt spid="17"/>
                                        </p:tgtEl>
                                        <p:attrNameLst>
                                          <p:attrName>ppt_x</p:attrName>
                                        </p:attrNameLst>
                                      </p:cBhvr>
                                      <p:tavLst>
                                        <p:tav tm="0">
                                          <p:val>
                                            <p:strVal val="#ppt_x"/>
                                          </p:val>
                                        </p:tav>
                                        <p:tav tm="100000">
                                          <p:val>
                                            <p:strVal val="#ppt_x"/>
                                          </p:val>
                                        </p:tav>
                                      </p:tavLst>
                                    </p:anim>
                                    <p:anim calcmode="lin" valueType="num">
                                      <p:cBhvr additive="base">
                                        <p:cTn id="8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4" fill="hold" grpId="0" nodeType="clickEffect">
                                  <p:stCondLst>
                                    <p:cond delay="0"/>
                                  </p:stCondLst>
                                  <p:childTnLst>
                                    <p:set>
                                      <p:cBhvr>
                                        <p:cTn id="84" dur="1" fill="hold">
                                          <p:stCondLst>
                                            <p:cond delay="0"/>
                                          </p:stCondLst>
                                        </p:cTn>
                                        <p:tgtEl>
                                          <p:spTgt spid="16"/>
                                        </p:tgtEl>
                                        <p:attrNameLst>
                                          <p:attrName>style.visibility</p:attrName>
                                        </p:attrNameLst>
                                      </p:cBhvr>
                                      <p:to>
                                        <p:strVal val="visible"/>
                                      </p:to>
                                    </p:set>
                                    <p:anim calcmode="lin" valueType="num">
                                      <p:cBhvr additive="base">
                                        <p:cTn id="85" dur="500" fill="hold"/>
                                        <p:tgtEl>
                                          <p:spTgt spid="16"/>
                                        </p:tgtEl>
                                        <p:attrNameLst>
                                          <p:attrName>ppt_x</p:attrName>
                                        </p:attrNameLst>
                                      </p:cBhvr>
                                      <p:tavLst>
                                        <p:tav tm="0">
                                          <p:val>
                                            <p:strVal val="#ppt_x"/>
                                          </p:val>
                                        </p:tav>
                                        <p:tav tm="100000">
                                          <p:val>
                                            <p:strVal val="#ppt_x"/>
                                          </p:val>
                                        </p:tav>
                                      </p:tavLst>
                                    </p:anim>
                                    <p:anim calcmode="lin" valueType="num">
                                      <p:cBhvr additive="base">
                                        <p:cTn id="86"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4" fill="hold" grpId="0" nodeType="clickEffect">
                                  <p:stCondLst>
                                    <p:cond delay="0"/>
                                  </p:stCondLst>
                                  <p:childTnLst>
                                    <p:set>
                                      <p:cBhvr>
                                        <p:cTn id="90" dur="1" fill="hold">
                                          <p:stCondLst>
                                            <p:cond delay="0"/>
                                          </p:stCondLst>
                                        </p:cTn>
                                        <p:tgtEl>
                                          <p:spTgt spid="18"/>
                                        </p:tgtEl>
                                        <p:attrNameLst>
                                          <p:attrName>style.visibility</p:attrName>
                                        </p:attrNameLst>
                                      </p:cBhvr>
                                      <p:to>
                                        <p:strVal val="visible"/>
                                      </p:to>
                                    </p:set>
                                    <p:anim calcmode="lin" valueType="num">
                                      <p:cBhvr additive="base">
                                        <p:cTn id="91" dur="500" fill="hold"/>
                                        <p:tgtEl>
                                          <p:spTgt spid="18"/>
                                        </p:tgtEl>
                                        <p:attrNameLst>
                                          <p:attrName>ppt_x</p:attrName>
                                        </p:attrNameLst>
                                      </p:cBhvr>
                                      <p:tavLst>
                                        <p:tav tm="0">
                                          <p:val>
                                            <p:strVal val="#ppt_x"/>
                                          </p:val>
                                        </p:tav>
                                        <p:tav tm="100000">
                                          <p:val>
                                            <p:strVal val="#ppt_x"/>
                                          </p:val>
                                        </p:tav>
                                      </p:tavLst>
                                    </p:anim>
                                    <p:anim calcmode="lin" valueType="num">
                                      <p:cBhvr additive="base">
                                        <p:cTn id="92"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4" fill="hold" grpId="0" nodeType="clickEffect">
                                  <p:stCondLst>
                                    <p:cond delay="0"/>
                                  </p:stCondLst>
                                  <p:childTnLst>
                                    <p:set>
                                      <p:cBhvr>
                                        <p:cTn id="96" dur="1" fill="hold">
                                          <p:stCondLst>
                                            <p:cond delay="0"/>
                                          </p:stCondLst>
                                        </p:cTn>
                                        <p:tgtEl>
                                          <p:spTgt spid="25"/>
                                        </p:tgtEl>
                                        <p:attrNameLst>
                                          <p:attrName>style.visibility</p:attrName>
                                        </p:attrNameLst>
                                      </p:cBhvr>
                                      <p:to>
                                        <p:strVal val="visible"/>
                                      </p:to>
                                    </p:set>
                                    <p:anim calcmode="lin" valueType="num">
                                      <p:cBhvr additive="base">
                                        <p:cTn id="97" dur="500" fill="hold"/>
                                        <p:tgtEl>
                                          <p:spTgt spid="25"/>
                                        </p:tgtEl>
                                        <p:attrNameLst>
                                          <p:attrName>ppt_x</p:attrName>
                                        </p:attrNameLst>
                                      </p:cBhvr>
                                      <p:tavLst>
                                        <p:tav tm="0">
                                          <p:val>
                                            <p:strVal val="#ppt_x"/>
                                          </p:val>
                                        </p:tav>
                                        <p:tav tm="100000">
                                          <p:val>
                                            <p:strVal val="#ppt_x"/>
                                          </p:val>
                                        </p:tav>
                                      </p:tavLst>
                                    </p:anim>
                                    <p:anim calcmode="lin" valueType="num">
                                      <p:cBhvr additive="base">
                                        <p:cTn id="98"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99" fill="hold" nodeType="clickPar">
                      <p:stCondLst>
                        <p:cond delay="indefinite"/>
                      </p:stCondLst>
                      <p:childTnLst>
                        <p:par>
                          <p:cTn id="100" fill="hold" nodeType="withGroup">
                            <p:stCondLst>
                              <p:cond delay="0"/>
                            </p:stCondLst>
                            <p:childTnLst>
                              <p:par>
                                <p:cTn id="101" presetID="2" presetClass="entr" presetSubtype="4" fill="hold" grpId="0" nodeType="clickEffect">
                                  <p:stCondLst>
                                    <p:cond delay="0"/>
                                  </p:stCondLst>
                                  <p:childTnLst>
                                    <p:set>
                                      <p:cBhvr>
                                        <p:cTn id="102" dur="1" fill="hold">
                                          <p:stCondLst>
                                            <p:cond delay="0"/>
                                          </p:stCondLst>
                                        </p:cTn>
                                        <p:tgtEl>
                                          <p:spTgt spid="27"/>
                                        </p:tgtEl>
                                        <p:attrNameLst>
                                          <p:attrName>style.visibility</p:attrName>
                                        </p:attrNameLst>
                                      </p:cBhvr>
                                      <p:to>
                                        <p:strVal val="visible"/>
                                      </p:to>
                                    </p:set>
                                    <p:anim calcmode="lin" valueType="num">
                                      <p:cBhvr additive="base">
                                        <p:cTn id="103" dur="500" fill="hold"/>
                                        <p:tgtEl>
                                          <p:spTgt spid="27"/>
                                        </p:tgtEl>
                                        <p:attrNameLst>
                                          <p:attrName>ppt_x</p:attrName>
                                        </p:attrNameLst>
                                      </p:cBhvr>
                                      <p:tavLst>
                                        <p:tav tm="0">
                                          <p:val>
                                            <p:strVal val="#ppt_x"/>
                                          </p:val>
                                        </p:tav>
                                        <p:tav tm="100000">
                                          <p:val>
                                            <p:strVal val="#ppt_x"/>
                                          </p:val>
                                        </p:tav>
                                      </p:tavLst>
                                    </p:anim>
                                    <p:anim calcmode="lin" valueType="num">
                                      <p:cBhvr additive="base">
                                        <p:cTn id="104"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par>
                    <p:cTn id="105" fill="hold" nodeType="clickPar">
                      <p:stCondLst>
                        <p:cond delay="indefinite"/>
                      </p:stCondLst>
                      <p:childTnLst>
                        <p:par>
                          <p:cTn id="106" fill="hold" nodeType="withGroup">
                            <p:stCondLst>
                              <p:cond delay="0"/>
                            </p:stCondLst>
                            <p:childTnLst>
                              <p:par>
                                <p:cTn id="107" presetID="2" presetClass="entr" presetSubtype="4" fill="hold" nodeType="clickEffect">
                                  <p:stCondLst>
                                    <p:cond delay="0"/>
                                  </p:stCondLst>
                                  <p:childTnLst>
                                    <p:set>
                                      <p:cBhvr>
                                        <p:cTn id="108" dur="1" fill="hold">
                                          <p:stCondLst>
                                            <p:cond delay="0"/>
                                          </p:stCondLst>
                                        </p:cTn>
                                        <p:tgtEl>
                                          <p:spTgt spid="3"/>
                                        </p:tgtEl>
                                        <p:attrNameLst>
                                          <p:attrName>style.visibility</p:attrName>
                                        </p:attrNameLst>
                                      </p:cBhvr>
                                      <p:to>
                                        <p:strVal val="visible"/>
                                      </p:to>
                                    </p:set>
                                    <p:anim calcmode="lin" valueType="num">
                                      <p:cBhvr additive="base">
                                        <p:cTn id="109" dur="500" fill="hold"/>
                                        <p:tgtEl>
                                          <p:spTgt spid="3"/>
                                        </p:tgtEl>
                                        <p:attrNameLst>
                                          <p:attrName>ppt_x</p:attrName>
                                        </p:attrNameLst>
                                      </p:cBhvr>
                                      <p:tavLst>
                                        <p:tav tm="0">
                                          <p:val>
                                            <p:strVal val="#ppt_x"/>
                                          </p:val>
                                        </p:tav>
                                        <p:tav tm="100000">
                                          <p:val>
                                            <p:strVal val="#ppt_x"/>
                                          </p:val>
                                        </p:tav>
                                      </p:tavLst>
                                    </p:anim>
                                    <p:anim calcmode="lin" valueType="num">
                                      <p:cBhvr additive="base">
                                        <p:cTn id="11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11" fill="hold" nodeType="clickPar">
                      <p:stCondLst>
                        <p:cond delay="indefinite"/>
                      </p:stCondLst>
                      <p:childTnLst>
                        <p:par>
                          <p:cTn id="112" fill="hold" nodeType="withGroup">
                            <p:stCondLst>
                              <p:cond delay="0"/>
                            </p:stCondLst>
                            <p:childTnLst>
                              <p:par>
                                <p:cTn id="113" presetID="2" presetClass="entr" presetSubtype="4" fill="hold" nodeType="clickEffect">
                                  <p:stCondLst>
                                    <p:cond delay="0"/>
                                  </p:stCondLst>
                                  <p:childTnLst>
                                    <p:set>
                                      <p:cBhvr>
                                        <p:cTn id="114" dur="1" fill="hold">
                                          <p:stCondLst>
                                            <p:cond delay="0"/>
                                          </p:stCondLst>
                                        </p:cTn>
                                        <p:tgtEl>
                                          <p:spTgt spid="30">
                                            <p:txEl>
                                              <p:pRg st="0" end="0"/>
                                            </p:txEl>
                                          </p:spTgt>
                                        </p:tgtEl>
                                        <p:attrNameLst>
                                          <p:attrName>style.visibility</p:attrName>
                                        </p:attrNameLst>
                                      </p:cBhvr>
                                      <p:to>
                                        <p:strVal val="visible"/>
                                      </p:to>
                                    </p:set>
                                    <p:anim calcmode="lin" valueType="num">
                                      <p:cBhvr additive="base">
                                        <p:cTn id="115" dur="5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116" dur="5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17" fill="hold" nodeType="clickPar">
                      <p:stCondLst>
                        <p:cond delay="indefinite"/>
                      </p:stCondLst>
                      <p:childTnLst>
                        <p:par>
                          <p:cTn id="118" fill="hold" nodeType="withGroup">
                            <p:stCondLst>
                              <p:cond delay="0"/>
                            </p:stCondLst>
                            <p:childTnLst>
                              <p:par>
                                <p:cTn id="119" presetID="2" presetClass="entr" presetSubtype="4" fill="hold" nodeType="clickEffect">
                                  <p:stCondLst>
                                    <p:cond delay="0"/>
                                  </p:stCondLst>
                                  <p:childTnLst>
                                    <p:set>
                                      <p:cBhvr>
                                        <p:cTn id="120" dur="1" fill="hold">
                                          <p:stCondLst>
                                            <p:cond delay="0"/>
                                          </p:stCondLst>
                                        </p:cTn>
                                        <p:tgtEl>
                                          <p:spTgt spid="31">
                                            <p:txEl>
                                              <p:pRg st="0" end="0"/>
                                            </p:txEl>
                                          </p:spTgt>
                                        </p:tgtEl>
                                        <p:attrNameLst>
                                          <p:attrName>style.visibility</p:attrName>
                                        </p:attrNameLst>
                                      </p:cBhvr>
                                      <p:to>
                                        <p:strVal val="visible"/>
                                      </p:to>
                                    </p:set>
                                    <p:anim calcmode="lin" valueType="num">
                                      <p:cBhvr additive="base">
                                        <p:cTn id="121"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additive="base">
                                        <p:cTn id="122" dur="500" fill="hold"/>
                                        <p:tgtEl>
                                          <p:spTgt spid="31">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1446" grpId="0"/>
      <p:bldP spid="19" grpId="0"/>
      <p:bldP spid="20" grpId="0"/>
      <p:bldP spid="21" grpId="0"/>
      <p:bldP spid="22" grpId="0"/>
      <p:bldP spid="23" grpId="0"/>
      <p:bldP spid="13" grpId="0"/>
      <p:bldP spid="14" grpId="0"/>
      <p:bldP spid="16" grpId="0"/>
      <p:bldP spid="17" grpId="0"/>
      <p:bldP spid="18" grpId="0"/>
      <p:bldP spid="25" grpId="0"/>
      <p:bldP spid="27" grpId="0"/>
      <p:bldP spid="28" grpId="0"/>
      <p:bldP spid="29"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42"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Primitive </a:t>
            </a:r>
            <a:r>
              <a:rPr lang="en-US" sz="3600" b="1" dirty="0">
                <a:solidFill>
                  <a:schemeClr val="tx2"/>
                </a:solidFill>
                <a:effectLst>
                  <a:outerShdw blurRad="38100" dist="38100" dir="2700000" algn="tl">
                    <a:srgbClr val="000000"/>
                  </a:outerShdw>
                </a:effectLst>
                <a:latin typeface="Arial Rounded MT Bold" pitchFamily="34" charset="0"/>
                <a:cs typeface="+mn-cs"/>
              </a:rPr>
              <a:t>Recursive</a:t>
            </a:r>
          </a:p>
        </p:txBody>
      </p:sp>
      <p:sp>
        <p:nvSpPr>
          <p:cNvPr id="1341443" name="Text Box 3"/>
          <p:cNvSpPr txBox="1">
            <a:spLocks noChangeArrowheads="1"/>
          </p:cNvSpPr>
          <p:nvPr/>
        </p:nvSpPr>
        <p:spPr bwMode="auto">
          <a:xfrm>
            <a:off x="228600" y="609600"/>
            <a:ext cx="8915400" cy="1373188"/>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f</a:t>
            </a:r>
            <a:r>
              <a:rPr lang="en-US" dirty="0">
                <a:effectLst>
                  <a:outerShdw blurRad="38100" dist="38100" dir="2700000" algn="tl">
                    <a:srgbClr val="000000"/>
                  </a:outerShdw>
                </a:effectLst>
                <a:cs typeface="+mn-cs"/>
              </a:rPr>
              <a:t> is defined from </a:t>
            </a:r>
            <a:r>
              <a:rPr lang="en-US" i="1" dirty="0">
                <a:solidFill>
                  <a:schemeClr val="accent2"/>
                </a:solidFill>
                <a:effectLst>
                  <a:outerShdw blurRad="38100" dist="38100" dir="2700000" algn="tl">
                    <a:srgbClr val="000000"/>
                  </a:outerShdw>
                </a:effectLst>
                <a:cs typeface="+mn-cs"/>
              </a:rPr>
              <a:t>g</a:t>
            </a:r>
            <a:r>
              <a:rPr lang="en-US" dirty="0">
                <a:effectLst>
                  <a:outerShdw blurRad="38100" dist="38100" dir="2700000" algn="tl">
                    <a:srgbClr val="000000"/>
                  </a:outerShdw>
                </a:effectLst>
                <a:cs typeface="+mn-cs"/>
              </a:rPr>
              <a:t> &amp;</a:t>
            </a:r>
            <a:r>
              <a:rPr lang="en-US" i="1" dirty="0">
                <a:solidFill>
                  <a:schemeClr val="accent2"/>
                </a:solidFill>
                <a:effectLst>
                  <a:outerShdw blurRad="38100" dist="38100" dir="2700000" algn="tl">
                    <a:srgbClr val="000000"/>
                  </a:outerShdw>
                </a:effectLst>
                <a:cs typeface="+mn-cs"/>
              </a:rPr>
              <a:t> h</a:t>
            </a:r>
            <a:r>
              <a:rPr lang="en-US" dirty="0">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by primitive </a:t>
            </a:r>
            <a:r>
              <a:rPr lang="en-US" dirty="0">
                <a:effectLst>
                  <a:outerShdw blurRad="38100" dist="38100" dir="2700000" algn="tl">
                    <a:srgbClr val="000000"/>
                  </a:outerShdw>
                </a:effectLst>
                <a:cs typeface="+mn-cs"/>
              </a:rPr>
              <a:t>recursion if</a:t>
            </a:r>
          </a:p>
          <a:p>
            <a:pPr eaLnBrk="0" hangingPunct="0">
              <a:buFontTx/>
              <a:buChar char="•"/>
              <a:defRPr/>
            </a:pPr>
            <a:r>
              <a:rPr lang="en-US" i="1" dirty="0">
                <a:solidFill>
                  <a:schemeClr val="accent2"/>
                </a:solidFill>
                <a:effectLst>
                  <a:outerShdw blurRad="38100" dist="38100" dir="2700000" algn="tl">
                    <a:srgbClr val="000000"/>
                  </a:outerShdw>
                </a:effectLst>
                <a:cs typeface="+mn-cs"/>
              </a:rPr>
              <a:t>f(</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 = h(x,y-1,f(x,y-1))</a:t>
            </a:r>
          </a:p>
          <a:p>
            <a:pPr eaLnBrk="0" hangingPunct="0">
              <a:buFontTx/>
              <a:buChar char="•"/>
              <a:defRPr/>
            </a:pPr>
            <a:r>
              <a:rPr lang="en-US" i="1" dirty="0">
                <a:solidFill>
                  <a:schemeClr val="accent2"/>
                </a:solidFill>
                <a:effectLst>
                  <a:outerShdw blurRad="38100" dist="38100" dir="2700000" algn="tl">
                    <a:srgbClr val="000000"/>
                  </a:outerShdw>
                </a:effectLst>
                <a:cs typeface="+mn-cs"/>
              </a:rPr>
              <a:t>f(x,0) = g(x)</a:t>
            </a:r>
          </a:p>
        </p:txBody>
      </p:sp>
      <p:sp>
        <p:nvSpPr>
          <p:cNvPr id="1341444" name="Text Box 4"/>
          <p:cNvSpPr txBox="1">
            <a:spLocks noChangeArrowheads="1"/>
          </p:cNvSpPr>
          <p:nvPr/>
        </p:nvSpPr>
        <p:spPr bwMode="auto">
          <a:xfrm>
            <a:off x="152400" y="2133600"/>
            <a:ext cx="8915400" cy="519113"/>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Examples:</a:t>
            </a:r>
            <a:endParaRPr lang="en-US" i="1">
              <a:solidFill>
                <a:schemeClr val="accent2"/>
              </a:solidFill>
              <a:effectLst>
                <a:outerShdw blurRad="38100" dist="38100" dir="2700000" algn="tl">
                  <a:srgbClr val="000000"/>
                </a:outerShdw>
              </a:effectLst>
              <a:cs typeface="+mn-cs"/>
            </a:endParaRPr>
          </a:p>
        </p:txBody>
      </p:sp>
      <p:sp>
        <p:nvSpPr>
          <p:cNvPr id="1341446" name="Text Box 6"/>
          <p:cNvSpPr txBox="1">
            <a:spLocks noChangeArrowheads="1"/>
          </p:cNvSpPr>
          <p:nvPr/>
        </p:nvSpPr>
        <p:spPr bwMode="auto">
          <a:xfrm>
            <a:off x="457200" y="2984500"/>
            <a:ext cx="7543800" cy="523875"/>
          </a:xfrm>
          <a:prstGeom prst="rect">
            <a:avLst/>
          </a:prstGeom>
          <a:noFill/>
          <a:ln w="38100" cap="sq">
            <a:noFill/>
            <a:miter lim="800000"/>
            <a:headEnd/>
            <a:tailEnd/>
          </a:ln>
          <a:effectLst/>
        </p:spPr>
        <p:txBody>
          <a:bodyPr lIns="274320" rIns="274320">
            <a:spAutoFit/>
          </a:bodyPr>
          <a:lstStyle/>
          <a:p>
            <a:pPr eaLnBrk="0" hangingPunct="0">
              <a:defRPr/>
            </a:pPr>
            <a:r>
              <a:rPr lang="en-US" i="1" dirty="0" err="1">
                <a:solidFill>
                  <a:schemeClr val="accent2"/>
                </a:solidFill>
                <a:effectLst>
                  <a:outerShdw blurRad="38100" dist="38100" dir="2700000" algn="tl">
                    <a:srgbClr val="000000"/>
                  </a:outerShdw>
                </a:effectLst>
                <a:cs typeface="+mn-cs"/>
              </a:rPr>
              <a:t>NumGood</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 = </a:t>
            </a:r>
            <a:r>
              <a:rPr lang="en-US" i="1" dirty="0">
                <a:solidFill>
                  <a:schemeClr val="accent2"/>
                </a:solidFill>
                <a:effectLst>
                  <a:outerShdw blurRad="38100" dist="38100" dir="2700000" algn="tl">
                    <a:srgbClr val="000000"/>
                  </a:outerShdw>
                </a:effectLst>
                <a:cs typeface="+mn-cs"/>
                <a:sym typeface="Symbol"/>
              </a:rPr>
              <a:t>|{ r</a:t>
            </a:r>
            <a:r>
              <a:rPr lang="en-US" i="1" dirty="0">
                <a:solidFill>
                  <a:schemeClr val="accent2"/>
                </a:solidFill>
                <a:effectLst>
                  <a:outerShdw blurRad="38100" dist="38100" dir="2700000" algn="tl">
                    <a:srgbClr val="000000"/>
                  </a:outerShdw>
                </a:effectLst>
                <a:sym typeface="Symbol"/>
              </a:rPr>
              <a:t>≤ y</a:t>
            </a:r>
            <a:r>
              <a:rPr lang="en-US" i="1" dirty="0">
                <a:solidFill>
                  <a:schemeClr val="accent2"/>
                </a:solidFill>
                <a:effectLst>
                  <a:outerShdw blurRad="38100" dist="38100" dir="2700000" algn="tl">
                    <a:srgbClr val="000000"/>
                  </a:outerShdw>
                </a:effectLst>
                <a:cs typeface="+mn-cs"/>
                <a:sym typeface="Symbol"/>
              </a:rPr>
              <a:t>  |  Good(</a:t>
            </a:r>
            <a:r>
              <a:rPr lang="en-US" i="1" dirty="0" err="1">
                <a:solidFill>
                  <a:schemeClr val="accent2"/>
                </a:solidFill>
                <a:effectLst>
                  <a:outerShdw blurRad="38100" dist="38100" dir="2700000" algn="tl">
                    <a:srgbClr val="000000"/>
                  </a:outerShdw>
                </a:effectLst>
                <a:cs typeface="+mn-cs"/>
                <a:sym typeface="Symbol"/>
              </a:rPr>
              <a:t>x,r</a:t>
            </a:r>
            <a:r>
              <a:rPr lang="en-US" i="1" dirty="0">
                <a:solidFill>
                  <a:schemeClr val="accent2"/>
                </a:solidFill>
                <a:effectLst>
                  <a:outerShdw blurRad="38100" dist="38100" dir="2700000" algn="tl">
                    <a:srgbClr val="000000"/>
                  </a:outerShdw>
                </a:effectLst>
                <a:cs typeface="+mn-cs"/>
                <a:sym typeface="Symbol"/>
              </a:rPr>
              <a:t>) }|</a:t>
            </a:r>
          </a:p>
        </p:txBody>
      </p:sp>
      <p:sp>
        <p:nvSpPr>
          <p:cNvPr id="19" name="Text Box 6"/>
          <p:cNvSpPr txBox="1">
            <a:spLocks noChangeArrowheads="1"/>
          </p:cNvSpPr>
          <p:nvPr/>
        </p:nvSpPr>
        <p:spPr bwMode="auto">
          <a:xfrm>
            <a:off x="457200" y="3581400"/>
            <a:ext cx="4191000" cy="519113"/>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 </a:t>
            </a:r>
            <a:r>
              <a:rPr lang="en-US" i="1" dirty="0" err="1">
                <a:solidFill>
                  <a:schemeClr val="accent2"/>
                </a:solidFill>
                <a:effectLst>
                  <a:outerShdw blurRad="38100" dist="38100" dir="2700000" algn="tl">
                    <a:srgbClr val="000000"/>
                  </a:outerShdw>
                </a:effectLst>
                <a:cs typeface="+mn-cs"/>
              </a:rPr>
              <a:t>NumGood</a:t>
            </a:r>
            <a:r>
              <a:rPr lang="en-US" i="1" dirty="0">
                <a:solidFill>
                  <a:schemeClr val="accent2"/>
                </a:solidFill>
                <a:effectLst>
                  <a:outerShdw blurRad="38100" dist="38100" dir="2700000" algn="tl">
                    <a:srgbClr val="000000"/>
                  </a:outerShdw>
                </a:effectLst>
                <a:cs typeface="+mn-cs"/>
              </a:rPr>
              <a:t>(x,y-1) </a:t>
            </a:r>
          </a:p>
        </p:txBody>
      </p:sp>
      <p:sp>
        <p:nvSpPr>
          <p:cNvPr id="20" name="Text Box 7"/>
          <p:cNvSpPr txBox="1">
            <a:spLocks noChangeArrowheads="1"/>
          </p:cNvSpPr>
          <p:nvPr/>
        </p:nvSpPr>
        <p:spPr bwMode="auto">
          <a:xfrm>
            <a:off x="5029200" y="1981200"/>
            <a:ext cx="4953000" cy="519113"/>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Get </a:t>
            </a:r>
            <a:r>
              <a:rPr lang="en-US" dirty="0">
                <a:effectLst>
                  <a:outerShdw blurRad="38100" dist="38100" dir="2700000" algn="tl">
                    <a:srgbClr val="000000"/>
                  </a:outerShdw>
                </a:effectLst>
                <a:cs typeface="+mn-cs"/>
              </a:rPr>
              <a:t>help from your friend.</a:t>
            </a:r>
            <a:endParaRPr lang="en-US" i="1" dirty="0">
              <a:solidFill>
                <a:schemeClr val="accent2"/>
              </a:solidFill>
              <a:effectLst>
                <a:outerShdw blurRad="38100" dist="38100" dir="2700000" algn="tl">
                  <a:srgbClr val="000000"/>
                </a:outerShdw>
              </a:effectLst>
              <a:cs typeface="+mn-cs"/>
            </a:endParaRPr>
          </a:p>
        </p:txBody>
      </p:sp>
      <p:sp>
        <p:nvSpPr>
          <p:cNvPr id="21" name="Text Box 8"/>
          <p:cNvSpPr txBox="1">
            <a:spLocks noChangeArrowheads="1"/>
          </p:cNvSpPr>
          <p:nvPr/>
        </p:nvSpPr>
        <p:spPr bwMode="auto">
          <a:xfrm>
            <a:off x="5029200" y="2452688"/>
            <a:ext cx="4953000" cy="519112"/>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My solution </a:t>
            </a:r>
            <a:r>
              <a:rPr lang="en-US" dirty="0">
                <a:effectLst>
                  <a:outerShdw blurRad="38100" dist="38100" dir="2700000" algn="tl">
                    <a:srgbClr val="000000"/>
                  </a:outerShdw>
                </a:effectLst>
                <a:cs typeface="+mn-cs"/>
              </a:rPr>
              <a:t>from his.</a:t>
            </a:r>
            <a:endParaRPr lang="en-US" i="1" dirty="0">
              <a:solidFill>
                <a:schemeClr val="accent2"/>
              </a:solidFill>
              <a:effectLst>
                <a:outerShdw blurRad="38100" dist="38100" dir="2700000" algn="tl">
                  <a:srgbClr val="000000"/>
                </a:outerShdw>
              </a:effectLst>
              <a:cs typeface="+mn-cs"/>
            </a:endParaRPr>
          </a:p>
        </p:txBody>
      </p:sp>
      <p:sp>
        <p:nvSpPr>
          <p:cNvPr id="22" name="Text Box 9"/>
          <p:cNvSpPr txBox="1">
            <a:spLocks noChangeArrowheads="1"/>
          </p:cNvSpPr>
          <p:nvPr/>
        </p:nvSpPr>
        <p:spPr bwMode="auto">
          <a:xfrm>
            <a:off x="3352800" y="3578225"/>
            <a:ext cx="3352800" cy="523875"/>
          </a:xfrm>
          <a:prstGeom prst="rect">
            <a:avLst/>
          </a:prstGeom>
          <a:noFill/>
          <a:ln w="38100" cap="sq">
            <a:noFill/>
            <a:miter lim="800000"/>
            <a:headEnd/>
            <a:tailEnd/>
          </a:ln>
          <a:effectLst/>
        </p:spPr>
        <p:txBody>
          <a:bodyPr lIns="274320" rIns="274320">
            <a:spAutoFit/>
          </a:bodyPr>
          <a:lstStyle/>
          <a:p>
            <a:pPr eaLnBrk="0" hangingPunct="0">
              <a:defRPr/>
            </a:pPr>
            <a:r>
              <a:rPr lang="en-US" dirty="0">
                <a:solidFill>
                  <a:schemeClr val="accent2"/>
                </a:solidFill>
                <a:effectLst>
                  <a:outerShdw blurRad="38100" dist="38100" dir="2700000" algn="tl">
                    <a:srgbClr val="000000"/>
                  </a:outerShdw>
                </a:effectLst>
                <a:cs typeface="+mn-cs"/>
              </a:rPr>
              <a:t>+</a:t>
            </a:r>
            <a:r>
              <a:rPr lang="en-US" i="1" dirty="0">
                <a:solidFill>
                  <a:schemeClr val="accent2"/>
                </a:solidFill>
                <a:effectLst>
                  <a:outerShdw blurRad="38100" dist="38100" dir="2700000" algn="tl">
                    <a:srgbClr val="000000"/>
                  </a:outerShdw>
                </a:effectLst>
                <a:cs typeface="+mn-cs"/>
              </a:rPr>
              <a:t> Good(</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a:t>
            </a:r>
          </a:p>
        </p:txBody>
      </p:sp>
      <p:sp>
        <p:nvSpPr>
          <p:cNvPr id="23" name="Text Box 6"/>
          <p:cNvSpPr txBox="1">
            <a:spLocks noChangeArrowheads="1"/>
          </p:cNvSpPr>
          <p:nvPr/>
        </p:nvSpPr>
        <p:spPr bwMode="auto">
          <a:xfrm>
            <a:off x="457200" y="4114800"/>
            <a:ext cx="5791200" cy="523875"/>
          </a:xfrm>
          <a:prstGeom prst="rect">
            <a:avLst/>
          </a:prstGeom>
          <a:noFill/>
          <a:ln w="38100" cap="sq">
            <a:noFill/>
            <a:miter lim="800000"/>
            <a:headEnd/>
            <a:tailEnd/>
          </a:ln>
          <a:effectLst/>
        </p:spPr>
        <p:txBody>
          <a:bodyPr lIns="274320" rIns="274320">
            <a:spAutoFit/>
          </a:bodyPr>
          <a:lstStyle/>
          <a:p>
            <a:pPr eaLnBrk="0" hangingPunct="0">
              <a:defRPr/>
            </a:pPr>
            <a:r>
              <a:rPr lang="en-US" i="1" dirty="0" err="1">
                <a:solidFill>
                  <a:schemeClr val="accent2"/>
                </a:solidFill>
                <a:effectLst>
                  <a:outerShdw blurRad="38100" dist="38100" dir="2700000" algn="tl">
                    <a:srgbClr val="000000"/>
                  </a:outerShdw>
                </a:effectLst>
                <a:cs typeface="+mn-cs"/>
              </a:rPr>
              <a:t>NumGood</a:t>
            </a:r>
            <a:r>
              <a:rPr lang="en-US" i="1" dirty="0">
                <a:solidFill>
                  <a:schemeClr val="accent2"/>
                </a:solidFill>
                <a:effectLst>
                  <a:outerShdw blurRad="38100" dist="38100" dir="2700000" algn="tl">
                    <a:srgbClr val="000000"/>
                  </a:outerShdw>
                </a:effectLst>
                <a:cs typeface="+mn-cs"/>
              </a:rPr>
              <a:t>(x,0) = </a:t>
            </a:r>
            <a:r>
              <a:rPr lang="en-US" i="1" dirty="0">
                <a:solidFill>
                  <a:schemeClr val="accent2"/>
                </a:solidFill>
                <a:effectLst>
                  <a:outerShdw blurRad="38100" dist="38100" dir="2700000" algn="tl">
                    <a:srgbClr val="000000"/>
                  </a:outerShdw>
                </a:effectLst>
                <a:cs typeface="+mn-cs"/>
                <a:sym typeface="Symbol"/>
              </a:rPr>
              <a:t>Good(x,0)</a:t>
            </a:r>
          </a:p>
        </p:txBody>
      </p:sp>
      <p:sp>
        <p:nvSpPr>
          <p:cNvPr id="24" name="Text Box 6"/>
          <p:cNvSpPr txBox="1">
            <a:spLocks noChangeArrowheads="1"/>
          </p:cNvSpPr>
          <p:nvPr/>
        </p:nvSpPr>
        <p:spPr bwMode="auto">
          <a:xfrm>
            <a:off x="381000" y="4892675"/>
            <a:ext cx="8534400" cy="1385888"/>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log(x) =</a:t>
            </a:r>
          </a:p>
          <a:p>
            <a:pPr eaLnBrk="0" hangingPunct="0">
              <a:defRPr/>
            </a:pPr>
            <a:r>
              <a:rPr lang="en-US" i="1" dirty="0">
                <a:solidFill>
                  <a:schemeClr val="accent2"/>
                </a:solidFill>
                <a:effectLst>
                  <a:outerShdw blurRad="38100" dist="38100" dir="2700000" algn="tl">
                    <a:srgbClr val="000000"/>
                  </a:outerShdw>
                </a:effectLst>
                <a:cs typeface="+mn-cs"/>
                <a:sym typeface="Symbol"/>
              </a:rPr>
              <a:t>           =  </a:t>
            </a:r>
            <a:r>
              <a:rPr lang="en-US" i="1" dirty="0" err="1">
                <a:solidFill>
                  <a:schemeClr val="accent2"/>
                </a:solidFill>
                <a:effectLst>
                  <a:outerShdw blurRad="38100" dist="38100" dir="2700000" algn="tl">
                    <a:srgbClr val="000000"/>
                  </a:outerShdw>
                </a:effectLst>
                <a:cs typeface="+mn-cs"/>
                <a:sym typeface="Symbol"/>
              </a:rPr>
              <a:t>NumGood</a:t>
            </a:r>
            <a:r>
              <a:rPr lang="en-US" i="1" dirty="0">
                <a:solidFill>
                  <a:schemeClr val="accent2"/>
                </a:solidFill>
                <a:effectLst>
                  <a:outerShdw blurRad="38100" dist="38100" dir="2700000" algn="tl">
                    <a:srgbClr val="000000"/>
                  </a:outerShdw>
                </a:effectLst>
                <a:cs typeface="+mn-cs"/>
                <a:sym typeface="Symbol"/>
              </a:rPr>
              <a:t>(</a:t>
            </a:r>
            <a:r>
              <a:rPr lang="en-US" i="1" dirty="0" err="1">
                <a:solidFill>
                  <a:schemeClr val="accent2"/>
                </a:solidFill>
                <a:effectLst>
                  <a:outerShdw blurRad="38100" dist="38100" dir="2700000" algn="tl">
                    <a:srgbClr val="000000"/>
                  </a:outerShdw>
                </a:effectLst>
                <a:cs typeface="+mn-cs"/>
                <a:sym typeface="Symbol"/>
              </a:rPr>
              <a:t>x,x</a:t>
            </a:r>
            <a:r>
              <a:rPr lang="en-US" i="1" dirty="0">
                <a:solidFill>
                  <a:schemeClr val="accent2"/>
                </a:solidFill>
                <a:effectLst>
                  <a:outerShdw blurRad="38100" dist="38100" dir="2700000" algn="tl">
                    <a:srgbClr val="000000"/>
                  </a:outerShdw>
                </a:effectLst>
                <a:cs typeface="+mn-cs"/>
                <a:sym typeface="Symbol"/>
              </a:rPr>
              <a:t>)</a:t>
            </a:r>
            <a:br>
              <a:rPr lang="en-US" i="1" dirty="0">
                <a:solidFill>
                  <a:schemeClr val="accent2"/>
                </a:solidFill>
                <a:effectLst>
                  <a:outerShdw blurRad="38100" dist="38100" dir="2700000" algn="tl">
                    <a:srgbClr val="000000"/>
                  </a:outerShdw>
                </a:effectLst>
                <a:cs typeface="+mn-cs"/>
                <a:sym typeface="Symbol"/>
              </a:rPr>
            </a:br>
            <a:r>
              <a:rPr lang="en-US" i="1" dirty="0">
                <a:solidFill>
                  <a:schemeClr val="accent2"/>
                </a:solidFill>
                <a:effectLst>
                  <a:outerShdw blurRad="38100" dist="38100" dir="2700000" algn="tl">
                    <a:srgbClr val="000000"/>
                  </a:outerShdw>
                </a:effectLst>
                <a:cs typeface="+mn-cs"/>
                <a:sym typeface="Symbol"/>
              </a:rPr>
              <a:t>       where Good(</a:t>
            </a:r>
            <a:r>
              <a:rPr lang="en-US" i="1" dirty="0" err="1">
                <a:solidFill>
                  <a:schemeClr val="accent2"/>
                </a:solidFill>
                <a:effectLst>
                  <a:outerShdw blurRad="38100" dist="38100" dir="2700000" algn="tl">
                    <a:srgbClr val="000000"/>
                  </a:outerShdw>
                </a:effectLst>
                <a:cs typeface="+mn-cs"/>
                <a:sym typeface="Symbol"/>
              </a:rPr>
              <a:t>x,r</a:t>
            </a:r>
            <a:r>
              <a:rPr lang="en-US" i="1" dirty="0">
                <a:solidFill>
                  <a:schemeClr val="accent2"/>
                </a:solidFill>
                <a:effectLst>
                  <a:outerShdw blurRad="38100" dist="38100" dir="2700000" algn="tl">
                    <a:srgbClr val="000000"/>
                  </a:outerShdw>
                </a:effectLst>
                <a:cs typeface="+mn-cs"/>
                <a:sym typeface="Symbol"/>
              </a:rPr>
              <a:t>) = </a:t>
            </a:r>
            <a:r>
              <a:rPr lang="en-US" i="1" dirty="0">
                <a:solidFill>
                  <a:schemeClr val="accent2"/>
                </a:solidFill>
                <a:effectLst>
                  <a:outerShdw blurRad="38100" dist="38100" dir="2700000" algn="tl">
                    <a:srgbClr val="000000"/>
                  </a:outerShdw>
                </a:effectLst>
              </a:rPr>
              <a:t>PowerOf2(r)</a:t>
            </a:r>
            <a:r>
              <a:rPr lang="en-US" i="1" dirty="0">
                <a:solidFill>
                  <a:schemeClr val="accent2"/>
                </a:solidFill>
                <a:effectLst>
                  <a:outerShdw blurRad="38100" dist="38100" dir="2700000" algn="tl">
                    <a:srgbClr val="000000"/>
                  </a:outerShdw>
                </a:effectLst>
                <a:sym typeface="Symbol"/>
              </a:rPr>
              <a:t>  and r≠1 </a:t>
            </a:r>
            <a:endParaRPr lang="en-US" i="1" dirty="0">
              <a:solidFill>
                <a:schemeClr val="accent2"/>
              </a:solidFill>
              <a:effectLst>
                <a:outerShdw blurRad="38100" dist="38100" dir="2700000" algn="tl">
                  <a:srgbClr val="000000"/>
                </a:outerShdw>
              </a:effectLst>
              <a:cs typeface="+mn-cs"/>
              <a:sym typeface="Symbol"/>
            </a:endParaRPr>
          </a:p>
        </p:txBody>
      </p:sp>
      <p:sp>
        <p:nvSpPr>
          <p:cNvPr id="2" name="Rectangle 1"/>
          <p:cNvSpPr/>
          <p:nvPr/>
        </p:nvSpPr>
        <p:spPr>
          <a:xfrm>
            <a:off x="1804988" y="4876800"/>
            <a:ext cx="5075237" cy="523875"/>
          </a:xfrm>
          <a:prstGeom prst="rect">
            <a:avLst/>
          </a:prstGeom>
        </p:spPr>
        <p:txBody>
          <a:bodyPr wrap="none">
            <a:spAutoFit/>
          </a:bodyPr>
          <a:lstStyle/>
          <a:p>
            <a:pPr eaLnBrk="0" hangingPunct="0">
              <a:defRPr/>
            </a:pPr>
            <a:r>
              <a:rPr lang="en-US" i="1" dirty="0">
                <a:solidFill>
                  <a:schemeClr val="accent2"/>
                </a:solidFill>
                <a:effectLst>
                  <a:outerShdw blurRad="38100" dist="38100" dir="2700000" algn="tl">
                    <a:srgbClr val="000000"/>
                  </a:outerShdw>
                </a:effectLst>
              </a:rPr>
              <a:t> </a:t>
            </a:r>
            <a:r>
              <a:rPr lang="en-US" i="1" dirty="0">
                <a:solidFill>
                  <a:schemeClr val="accent2"/>
                </a:solidFill>
                <a:effectLst>
                  <a:outerShdw blurRad="38100" dist="38100" dir="2700000" algn="tl">
                    <a:srgbClr val="000000"/>
                  </a:outerShdw>
                </a:effectLst>
                <a:sym typeface="Symbol"/>
              </a:rPr>
              <a:t>|{r ≤ x |  </a:t>
            </a:r>
            <a:r>
              <a:rPr lang="en-US" i="1" dirty="0">
                <a:solidFill>
                  <a:schemeClr val="accent2"/>
                </a:solidFill>
                <a:effectLst>
                  <a:outerShdw blurRad="38100" dist="38100" dir="2700000" algn="tl">
                    <a:srgbClr val="000000"/>
                  </a:outerShdw>
                </a:effectLst>
              </a:rPr>
              <a:t>PowerOf2(r)</a:t>
            </a:r>
            <a:r>
              <a:rPr lang="en-US" i="1" dirty="0">
                <a:solidFill>
                  <a:schemeClr val="accent2"/>
                </a:solidFill>
                <a:effectLst>
                  <a:outerShdw blurRad="38100" dist="38100" dir="2700000" algn="tl">
                    <a:srgbClr val="000000"/>
                  </a:outerShdw>
                </a:effectLst>
                <a:sym typeface="Symbol"/>
              </a:rPr>
              <a:t>  and r≠1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 calcmode="lin" valueType="num">
                                      <p:cBhvr additive="base">
                                        <p:cTn id="7" dur="5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24">
                                            <p:txEl>
                                              <p:pRg st="1" end="1"/>
                                            </p:txEl>
                                          </p:spTgt>
                                        </p:tgtEl>
                                        <p:attrNameLst>
                                          <p:attrName>style.visibility</p:attrName>
                                        </p:attrNameLst>
                                      </p:cBhvr>
                                      <p:to>
                                        <p:strVal val="visible"/>
                                      </p:to>
                                    </p:set>
                                    <p:anim calcmode="lin" valueType="num">
                                      <p:cBhvr additive="base">
                                        <p:cTn id="19" dur="500" fill="hold"/>
                                        <p:tgtEl>
                                          <p:spTgt spid="24">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4">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Grp="1" noChangeArrowheads="1"/>
          </p:cNvSpPr>
          <p:nvPr>
            <p:ph type="title"/>
          </p:nvPr>
        </p:nvSpPr>
        <p:spPr>
          <a:xfrm>
            <a:off x="685800" y="-152400"/>
            <a:ext cx="7772400" cy="1143000"/>
          </a:xfrm>
        </p:spPr>
        <p:txBody>
          <a:bodyPr/>
          <a:lstStyle/>
          <a:p>
            <a:pPr>
              <a:defRPr/>
            </a:pPr>
            <a:r>
              <a:rPr lang="en-US" dirty="0" smtClean="0"/>
              <a:t>Home work</a:t>
            </a:r>
            <a:r>
              <a:rPr lang="en-US" smtClean="0"/>
              <a:t/>
            </a:r>
            <a:br>
              <a:rPr lang="en-US" smtClean="0"/>
            </a:br>
            <a:r>
              <a:rPr lang="en-US" sz="2400" smtClean="0"/>
              <a:t>to do starting </a:t>
            </a:r>
            <a:r>
              <a:rPr lang="en-US" sz="2400" dirty="0" smtClean="0"/>
              <a:t>now</a:t>
            </a:r>
            <a:endParaRPr lang="en-US" dirty="0" smtClean="0"/>
          </a:p>
        </p:txBody>
      </p:sp>
      <p:grpSp>
        <p:nvGrpSpPr>
          <p:cNvPr id="2" name="Group 5"/>
          <p:cNvGrpSpPr>
            <a:grpSpLocks/>
          </p:cNvGrpSpPr>
          <p:nvPr/>
        </p:nvGrpSpPr>
        <p:grpSpPr bwMode="auto">
          <a:xfrm>
            <a:off x="101600" y="1292225"/>
            <a:ext cx="8807450" cy="1831975"/>
            <a:chOff x="102078" y="1292423"/>
            <a:chExt cx="8806972" cy="1831777"/>
          </a:xfrm>
        </p:grpSpPr>
        <p:pic>
          <p:nvPicPr>
            <p:cNvPr id="54276" name="Picture 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8600" y="1295400"/>
              <a:ext cx="8680450" cy="182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
          <p:nvSpPr>
            <p:cNvPr id="54277" name="TextBox 3"/>
            <p:cNvSpPr txBox="1">
              <a:spLocks noChangeArrowheads="1"/>
            </p:cNvSpPr>
            <p:nvPr/>
          </p:nvSpPr>
          <p:spPr bwMode="auto">
            <a:xfrm>
              <a:off x="102078" y="1292423"/>
              <a:ext cx="457200" cy="30777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1400">
                  <a:solidFill>
                    <a:schemeClr val="bg2"/>
                  </a:solidFill>
                  <a:latin typeface="Times New Roman" pitchFamily="18" charset="0"/>
                </a:rPr>
                <a:t>4.</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63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Church’s Thesis</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12" name="Text Box 7"/>
          <p:cNvSpPr txBox="1">
            <a:spLocks noChangeArrowheads="1"/>
          </p:cNvSpPr>
          <p:nvPr/>
        </p:nvSpPr>
        <p:spPr bwMode="auto">
          <a:xfrm>
            <a:off x="7040563" y="14288"/>
            <a:ext cx="1341437" cy="519112"/>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hlink"/>
                </a:solidFill>
                <a:effectLst>
                  <a:outerShdw blurRad="38100" dist="38100" dir="2700000" algn="tl">
                    <a:srgbClr val="000000"/>
                  </a:outerShdw>
                </a:effectLst>
                <a:cs typeface="+mn-cs"/>
              </a:rPr>
              <a:t>Proof</a:t>
            </a:r>
          </a:p>
        </p:txBody>
      </p:sp>
      <p:sp>
        <p:nvSpPr>
          <p:cNvPr id="21" name="Text Box 5"/>
          <p:cNvSpPr txBox="1">
            <a:spLocks noChangeArrowheads="1"/>
          </p:cNvSpPr>
          <p:nvPr/>
        </p:nvSpPr>
        <p:spPr bwMode="auto">
          <a:xfrm>
            <a:off x="381000" y="533400"/>
            <a:ext cx="6310313" cy="2246313"/>
          </a:xfrm>
          <a:prstGeom prst="rect">
            <a:avLst/>
          </a:prstGeom>
          <a:noFill/>
          <a:ln w="38100" cap="sq">
            <a:noFill/>
            <a:miter lim="800000"/>
            <a:headEnd/>
            <a:tailEnd/>
          </a:ln>
          <a:effectLst/>
        </p:spPr>
        <p:txBody>
          <a:bodyPr wrap="none" lIns="274320" rIns="274320">
            <a:spAutoFit/>
          </a:bodyPr>
          <a:lstStyle/>
          <a:p>
            <a:pPr eaLnBrk="0" hangingPunct="0">
              <a:defRPr/>
            </a:pPr>
            <a:r>
              <a:rPr lang="en-US">
                <a:cs typeface="+mn-cs"/>
              </a:rPr>
              <a:t>A computational </a:t>
            </a:r>
            <a:r>
              <a:rPr lang="en-US" dirty="0">
                <a:cs typeface="+mn-cs"/>
              </a:rPr>
              <a:t>problem </a:t>
            </a:r>
            <a:r>
              <a:rPr lang="en-US">
                <a:cs typeface="+mn-cs"/>
              </a:rPr>
              <a:t>is computable</a:t>
            </a:r>
            <a:endParaRPr lang="en-US" dirty="0">
              <a:cs typeface="+mn-cs"/>
            </a:endParaRPr>
          </a:p>
          <a:p>
            <a:pPr eaLnBrk="0" hangingPunct="0">
              <a:defRPr/>
            </a:pPr>
            <a:endParaRPr lang="en-US" dirty="0">
              <a:cs typeface="+mn-cs"/>
            </a:endParaRPr>
          </a:p>
          <a:p>
            <a:pPr eaLnBrk="0" hangingPunct="0">
              <a:buFont typeface="Arial" pitchFamily="34" charset="0"/>
              <a:buChar char="•"/>
              <a:defRPr/>
            </a:pPr>
            <a:r>
              <a:rPr lang="en-US" dirty="0">
                <a:cs typeface="+mn-cs"/>
              </a:rPr>
              <a:t>by </a:t>
            </a:r>
            <a:r>
              <a:rPr lang="en-US">
                <a:cs typeface="+mn-cs"/>
              </a:rPr>
              <a:t>a </a:t>
            </a:r>
            <a:r>
              <a:rPr lang="en-US">
                <a:solidFill>
                  <a:schemeClr val="accent2"/>
                </a:solidFill>
                <a:cs typeface="+mn-cs"/>
              </a:rPr>
              <a:t>Turing </a:t>
            </a:r>
            <a:r>
              <a:rPr lang="en-US" dirty="0">
                <a:solidFill>
                  <a:schemeClr val="accent2"/>
                </a:solidFill>
                <a:cs typeface="+mn-cs"/>
              </a:rPr>
              <a:t>Machine</a:t>
            </a:r>
          </a:p>
          <a:p>
            <a:pPr eaLnBrk="0" hangingPunct="0">
              <a:buFont typeface="Arial" pitchFamily="34" charset="0"/>
              <a:buChar char="•"/>
              <a:defRPr/>
            </a:pPr>
            <a:endParaRPr lang="en-US" dirty="0">
              <a:cs typeface="+mn-cs"/>
            </a:endParaRPr>
          </a:p>
          <a:p>
            <a:pPr eaLnBrk="0" hangingPunct="0">
              <a:buFont typeface="Arial" pitchFamily="34" charset="0"/>
              <a:buChar char="•"/>
              <a:defRPr/>
            </a:pPr>
            <a:r>
              <a:rPr lang="en-US" dirty="0">
                <a:cs typeface="+mn-cs"/>
              </a:rPr>
              <a:t>by a (simple) </a:t>
            </a:r>
            <a:r>
              <a:rPr lang="en-US" dirty="0">
                <a:solidFill>
                  <a:schemeClr val="accent2"/>
                </a:solidFill>
                <a:cs typeface="+mn-cs"/>
              </a:rPr>
              <a:t>Recursive  Program</a:t>
            </a:r>
            <a:r>
              <a:rPr lang="en-US" dirty="0">
                <a:effectLst>
                  <a:outerShdw blurRad="38100" dist="38100" dir="2700000" algn="tl">
                    <a:srgbClr val="000000"/>
                  </a:outerShdw>
                </a:effectLst>
                <a:cs typeface="+mn-cs"/>
              </a:rPr>
              <a:t> </a:t>
            </a:r>
            <a:endParaRPr lang="en-US" dirty="0">
              <a:solidFill>
                <a:schemeClr val="accent2"/>
              </a:solidFill>
              <a:cs typeface="+mn-cs"/>
            </a:endParaRPr>
          </a:p>
        </p:txBody>
      </p:sp>
      <p:sp>
        <p:nvSpPr>
          <p:cNvPr id="13" name="Line 15"/>
          <p:cNvSpPr>
            <a:spLocks noChangeShapeType="1"/>
          </p:cNvSpPr>
          <p:nvPr/>
        </p:nvSpPr>
        <p:spPr bwMode="auto">
          <a:xfrm>
            <a:off x="2209800" y="1905000"/>
            <a:ext cx="228600" cy="515938"/>
          </a:xfrm>
          <a:prstGeom prst="line">
            <a:avLst/>
          </a:prstGeom>
          <a:noFill/>
          <a:ln w="38100" cap="sq">
            <a:solidFill>
              <a:schemeClr val="hlink"/>
            </a:solidFill>
            <a:round/>
            <a:headEnd/>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 name="Text Box 18"/>
          <p:cNvSpPr txBox="1">
            <a:spLocks noChangeArrowheads="1"/>
          </p:cNvSpPr>
          <p:nvPr/>
        </p:nvSpPr>
        <p:spPr bwMode="auto">
          <a:xfrm>
            <a:off x="1143000" y="3124200"/>
            <a:ext cx="6869113" cy="1373188"/>
          </a:xfrm>
          <a:prstGeom prst="rect">
            <a:avLst/>
          </a:prstGeom>
          <a:noFill/>
          <a:ln w="38100" cap="sq">
            <a:noFill/>
            <a:miter lim="800000"/>
            <a:headEnd/>
            <a:tailEnd/>
          </a:ln>
          <a:effectLst/>
        </p:spPr>
        <p:txBody>
          <a:bodyPr wrap="none" lIns="274320" rIns="274320">
            <a:spAutoFit/>
          </a:bodyPr>
          <a:lstStyle/>
          <a:p>
            <a:pPr algn="ctr" eaLnBrk="0" hangingPunct="0">
              <a:defRPr/>
            </a:pPr>
            <a:r>
              <a:rPr lang="en-US">
                <a:solidFill>
                  <a:schemeClr val="accent2"/>
                </a:solidFill>
                <a:effectLst>
                  <a:outerShdw blurRad="38100" dist="38100" dir="2700000" algn="tl">
                    <a:srgbClr val="000000"/>
                  </a:outerShdw>
                </a:effectLst>
                <a:cs typeface="+mn-cs"/>
              </a:rPr>
              <a:t>Primitive </a:t>
            </a:r>
            <a:r>
              <a:rPr lang="en-US" dirty="0">
                <a:solidFill>
                  <a:schemeClr val="accent2"/>
                </a:solidFill>
                <a:effectLst>
                  <a:outerShdw blurRad="38100" dist="38100" dir="2700000" algn="tl">
                    <a:srgbClr val="000000"/>
                  </a:outerShdw>
                </a:effectLst>
                <a:cs typeface="+mn-cs"/>
              </a:rPr>
              <a:t>Recursive </a:t>
            </a:r>
            <a:r>
              <a:rPr lang="en-US" dirty="0">
                <a:effectLst>
                  <a:outerShdw blurRad="38100" dist="38100" dir="2700000" algn="tl">
                    <a:srgbClr val="000000"/>
                  </a:outerShdw>
                </a:effectLst>
                <a:cs typeface="+mn-cs"/>
              </a:rPr>
              <a:t>Programs </a:t>
            </a:r>
          </a:p>
          <a:p>
            <a:pPr algn="ctr" eaLnBrk="0" hangingPunct="0">
              <a:defRPr/>
            </a:pPr>
            <a:r>
              <a:rPr lang="en-US">
                <a:effectLst>
                  <a:outerShdw blurRad="38100" dist="38100" dir="2700000" algn="tl">
                    <a:srgbClr val="000000"/>
                  </a:outerShdw>
                </a:effectLst>
                <a:cs typeface="+mn-cs"/>
              </a:rPr>
              <a:t>seem to </a:t>
            </a:r>
            <a:r>
              <a:rPr lang="en-US" dirty="0">
                <a:effectLst>
                  <a:outerShdw blurRad="38100" dist="38100" dir="2700000" algn="tl">
                    <a:srgbClr val="000000"/>
                  </a:outerShdw>
                </a:effectLst>
                <a:cs typeface="+mn-cs"/>
              </a:rPr>
              <a:t>be </a:t>
            </a:r>
            <a:r>
              <a:rPr lang="en-US">
                <a:effectLst>
                  <a:outerShdw blurRad="38100" dist="38100" dir="2700000" algn="tl">
                    <a:srgbClr val="000000"/>
                  </a:outerShdw>
                </a:effectLst>
                <a:cs typeface="+mn-cs"/>
              </a:rPr>
              <a:t>able to compute a lot.</a:t>
            </a:r>
            <a:endParaRPr lang="en-US" dirty="0">
              <a:effectLst>
                <a:outerShdw blurRad="38100" dist="38100" dir="2700000" algn="tl">
                  <a:srgbClr val="000000"/>
                </a:outerShdw>
              </a:effectLst>
              <a:cs typeface="+mn-cs"/>
            </a:endParaRPr>
          </a:p>
          <a:p>
            <a:pPr algn="ctr" eaLnBrk="0" hangingPunct="0">
              <a:defRPr/>
            </a:pPr>
            <a:r>
              <a:rPr lang="en-US">
                <a:effectLst>
                  <a:outerShdw blurRad="38100" dist="38100" dir="2700000" algn="tl">
                    <a:srgbClr val="000000"/>
                  </a:outerShdw>
                </a:effectLst>
                <a:cs typeface="+mn-cs"/>
              </a:rPr>
              <a:t>But can they compute everything a </a:t>
            </a:r>
            <a:r>
              <a:rPr lang="en-US">
                <a:solidFill>
                  <a:schemeClr val="accent2"/>
                </a:solidFill>
                <a:effectLst>
                  <a:outerShdw blurRad="38100" dist="38100" dir="2700000" algn="tl">
                    <a:srgbClr val="000000"/>
                  </a:outerShdw>
                </a:effectLst>
                <a:cs typeface="+mn-cs"/>
              </a:rPr>
              <a:t>TM</a:t>
            </a:r>
            <a:r>
              <a:rPr lang="en-US">
                <a:effectLst>
                  <a:outerShdw blurRad="38100" dist="38100" dir="2700000" algn="tl">
                    <a:srgbClr val="000000"/>
                  </a:outerShdw>
                </a:effectLst>
                <a:cs typeface="+mn-cs"/>
              </a:rPr>
              <a:t> </a:t>
            </a:r>
            <a:r>
              <a:rPr lang="en-US" dirty="0">
                <a:effectLst>
                  <a:outerShdw blurRad="38100" dist="38100" dir="2700000" algn="tl">
                    <a:srgbClr val="000000"/>
                  </a:outerShdw>
                </a:effectLst>
                <a:cs typeface="+mn-cs"/>
              </a:rPr>
              <a:t>can?</a:t>
            </a:r>
          </a:p>
        </p:txBody>
      </p:sp>
      <p:sp>
        <p:nvSpPr>
          <p:cNvPr id="15" name="Text Box 22"/>
          <p:cNvSpPr txBox="1">
            <a:spLocks noChangeArrowheads="1"/>
          </p:cNvSpPr>
          <p:nvPr/>
        </p:nvSpPr>
        <p:spPr bwMode="auto">
          <a:xfrm>
            <a:off x="1133475" y="4724400"/>
            <a:ext cx="7019925" cy="1384300"/>
          </a:xfrm>
          <a:prstGeom prst="rect">
            <a:avLst/>
          </a:prstGeom>
          <a:noFill/>
          <a:ln w="38100" cap="sq">
            <a:noFill/>
            <a:miter lim="800000"/>
            <a:headEnd/>
            <a:tailEnd/>
          </a:ln>
          <a:effectLst/>
        </p:spPr>
        <p:txBody>
          <a:bodyPr wrap="none" lIns="274320" rIns="274320">
            <a:spAutoFit/>
          </a:bodyPr>
          <a:lstStyle/>
          <a:p>
            <a:pPr eaLnBrk="0" hangingPunct="0">
              <a:defRPr/>
            </a:pPr>
            <a:r>
              <a:rPr lang="en-US">
                <a:effectLst>
                  <a:outerShdw blurRad="38100" dist="38100" dir="2700000" algn="tl">
                    <a:srgbClr val="000000"/>
                  </a:outerShdw>
                </a:effectLst>
                <a:cs typeface="+mn-cs"/>
              </a:rPr>
              <a:t>The input to a TM </a:t>
            </a:r>
            <a:r>
              <a:rPr lang="en-US" i="1" dirty="0">
                <a:solidFill>
                  <a:schemeClr val="accent2"/>
                </a:solidFill>
                <a:cs typeface="+mn-cs"/>
              </a:rPr>
              <a:t>M</a:t>
            </a:r>
            <a:r>
              <a:rPr lang="en-US" dirty="0">
                <a:effectLst>
                  <a:outerShdw blurRad="38100" dist="38100" dir="2700000" algn="tl">
                    <a:srgbClr val="000000"/>
                  </a:outerShdw>
                </a:effectLst>
                <a:cs typeface="+mn-cs"/>
              </a:rPr>
              <a:t> is a </a:t>
            </a:r>
            <a:r>
              <a:rPr lang="en-US">
                <a:effectLst>
                  <a:outerShdw blurRad="38100" dist="38100" dir="2700000" algn="tl">
                    <a:srgbClr val="000000"/>
                  </a:outerShdw>
                </a:effectLst>
                <a:cs typeface="+mn-cs"/>
              </a:rPr>
              <a:t>binary string </a:t>
            </a:r>
            <a:r>
              <a:rPr lang="en-US" i="1">
                <a:solidFill>
                  <a:schemeClr val="accent2"/>
                </a:solidFill>
                <a:cs typeface="+mn-cs"/>
              </a:rPr>
              <a:t>I</a:t>
            </a:r>
            <a:r>
              <a:rPr lang="en-US" i="1" baseline="-25000">
                <a:solidFill>
                  <a:schemeClr val="accent2"/>
                </a:solidFill>
                <a:cs typeface="+mn-cs"/>
              </a:rPr>
              <a:t>string</a:t>
            </a:r>
            <a:r>
              <a:rPr lang="en-US" dirty="0">
                <a:effectLst>
                  <a:outerShdw blurRad="38100" dist="38100" dir="2700000" algn="tl">
                    <a:srgbClr val="000000"/>
                  </a:outerShdw>
                </a:effectLst>
                <a:cs typeface="+mn-cs"/>
              </a:rPr>
              <a:t>.</a:t>
            </a:r>
          </a:p>
          <a:p>
            <a:pPr eaLnBrk="0" hangingPunct="0">
              <a:defRPr/>
            </a:pPr>
            <a:r>
              <a:rPr lang="en-US">
                <a:effectLst>
                  <a:outerShdw blurRad="38100" dist="38100" dir="2700000" algn="tl">
                    <a:srgbClr val="000000"/>
                  </a:outerShdw>
                </a:effectLst>
              </a:rPr>
              <a:t>The input to </a:t>
            </a:r>
            <a:r>
              <a:rPr lang="en-US" dirty="0">
                <a:effectLst>
                  <a:outerShdw blurRad="38100" dist="38100" dir="2700000" algn="tl">
                    <a:srgbClr val="000000"/>
                  </a:outerShdw>
                </a:effectLst>
              </a:rPr>
              <a:t>a PR </a:t>
            </a:r>
            <a:r>
              <a:rPr lang="en-US" i="1" dirty="0">
                <a:solidFill>
                  <a:schemeClr val="accent2"/>
                </a:solidFill>
              </a:rPr>
              <a:t>P</a:t>
            </a:r>
            <a:r>
              <a:rPr lang="en-US" dirty="0">
                <a:effectLst>
                  <a:outerShdw blurRad="38100" dist="38100" dir="2700000" algn="tl">
                    <a:srgbClr val="000000"/>
                  </a:outerShdw>
                </a:effectLst>
              </a:rPr>
              <a:t> is </a:t>
            </a:r>
            <a:r>
              <a:rPr lang="en-US">
                <a:effectLst>
                  <a:outerShdw blurRad="38100" dist="38100" dir="2700000" algn="tl">
                    <a:srgbClr val="000000"/>
                  </a:outerShdw>
                </a:effectLst>
              </a:rPr>
              <a:t>an    integer       </a:t>
            </a:r>
            <a:r>
              <a:rPr lang="en-US" i="1">
                <a:solidFill>
                  <a:schemeClr val="accent2"/>
                </a:solidFill>
              </a:rPr>
              <a:t>I</a:t>
            </a:r>
            <a:r>
              <a:rPr lang="en-US" i="1" baseline="-25000">
                <a:solidFill>
                  <a:schemeClr val="accent2"/>
                </a:solidFill>
              </a:rPr>
              <a:t>integer</a:t>
            </a:r>
            <a:r>
              <a:rPr lang="en-US" dirty="0">
                <a:effectLst>
                  <a:outerShdw blurRad="38100" dist="38100" dir="2700000" algn="tl">
                    <a:srgbClr val="000000"/>
                  </a:outerShdw>
                </a:effectLst>
              </a:rPr>
              <a:t>.</a:t>
            </a:r>
          </a:p>
          <a:p>
            <a:pPr eaLnBrk="0" hangingPunct="0">
              <a:defRPr/>
            </a:pPr>
            <a:r>
              <a:rPr lang="en-US" i="1">
                <a:solidFill>
                  <a:schemeClr val="accent2"/>
                </a:solidFill>
              </a:rPr>
              <a:t>I</a:t>
            </a:r>
            <a:r>
              <a:rPr lang="en-US" i="1" baseline="-25000">
                <a:solidFill>
                  <a:schemeClr val="accent2"/>
                </a:solidFill>
              </a:rPr>
              <a:t>string</a:t>
            </a:r>
            <a:r>
              <a:rPr lang="en-US">
                <a:effectLst>
                  <a:outerShdw blurRad="38100" dist="38100" dir="2700000" algn="tl">
                    <a:srgbClr val="000000"/>
                  </a:outerShdw>
                </a:effectLst>
              </a:rPr>
              <a:t> is the binary representation of </a:t>
            </a:r>
            <a:r>
              <a:rPr lang="en-US" i="1">
                <a:solidFill>
                  <a:schemeClr val="accent2"/>
                </a:solidFill>
              </a:rPr>
              <a:t>I</a:t>
            </a:r>
            <a:r>
              <a:rPr lang="en-US" i="1" baseline="-25000">
                <a:solidFill>
                  <a:schemeClr val="accent2"/>
                </a:solidFill>
              </a:rPr>
              <a:t>integer</a:t>
            </a:r>
            <a:r>
              <a:rPr lang="en-US" dirty="0">
                <a:effectLst>
                  <a:outerShdw blurRad="38100" dist="38100" dir="2700000" algn="tl">
                    <a:srgbClr val="000000"/>
                  </a:outerShdw>
                </a:effectLst>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14"/>
                                        </p:tgtEl>
                                        <p:attrNameLst>
                                          <p:attrName>style.visibility</p:attrName>
                                        </p:attrNameLst>
                                      </p:cBhvr>
                                      <p:to>
                                        <p:strVal val="visible"/>
                                      </p:to>
                                    </p:set>
                                    <p:anim calcmode="lin" valueType="num">
                                      <p:cBhvr additive="base">
                                        <p:cTn id="13" dur="500" fill="hold"/>
                                        <p:tgtEl>
                                          <p:spTgt spid="14"/>
                                        </p:tgtEl>
                                        <p:attrNameLst>
                                          <p:attrName>ppt_x</p:attrName>
                                        </p:attrNameLst>
                                      </p:cBhvr>
                                      <p:tavLst>
                                        <p:tav tm="0">
                                          <p:val>
                                            <p:strVal val="#ppt_x"/>
                                          </p:val>
                                        </p:tav>
                                        <p:tav tm="100000">
                                          <p:val>
                                            <p:strVal val="#ppt_x"/>
                                          </p:val>
                                        </p:tav>
                                      </p:tavLst>
                                    </p:anim>
                                    <p:anim calcmode="lin" valueType="num">
                                      <p:cBhvr additive="base">
                                        <p:cTn id="14" dur="500" fill="hold"/>
                                        <p:tgtEl>
                                          <p:spTgt spid="14"/>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5">
                                            <p:txEl>
                                              <p:pRg st="0" end="0"/>
                                            </p:txEl>
                                          </p:spTgt>
                                        </p:tgtEl>
                                        <p:attrNameLst>
                                          <p:attrName>style.visibility</p:attrName>
                                        </p:attrNameLst>
                                      </p:cBhvr>
                                      <p:to>
                                        <p:strVal val="visible"/>
                                      </p:to>
                                    </p:set>
                                    <p:anim calcmode="lin" valueType="num">
                                      <p:cBhvr additive="base">
                                        <p:cTn id="19"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5">
                                            <p:txEl>
                                              <p:pRg st="1" end="1"/>
                                            </p:txEl>
                                          </p:spTgt>
                                        </p:tgtEl>
                                        <p:attrNameLst>
                                          <p:attrName>style.visibility</p:attrName>
                                        </p:attrNameLst>
                                      </p:cBhvr>
                                      <p:to>
                                        <p:strVal val="visible"/>
                                      </p:to>
                                    </p:set>
                                    <p:anim calcmode="lin" valueType="num">
                                      <p:cBhvr additive="base">
                                        <p:cTn id="25" dur="500" fill="hold"/>
                                        <p:tgtEl>
                                          <p:spTgt spid="15">
                                            <p:txEl>
                                              <p:pRg st="1" end="1"/>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15">
                                            <p:txEl>
                                              <p:pRg st="2" end="2"/>
                                            </p:txEl>
                                          </p:spTgt>
                                        </p:tgtEl>
                                        <p:attrNameLst>
                                          <p:attrName>style.visibility</p:attrName>
                                        </p:attrNameLst>
                                      </p:cBhvr>
                                      <p:to>
                                        <p:strVal val="visible"/>
                                      </p:to>
                                    </p:set>
                                    <p:anim calcmode="lin" valueType="num">
                                      <p:cBhvr additive="base">
                                        <p:cTn id="31" dur="500" fill="hold"/>
                                        <p:tgtEl>
                                          <p:spTgt spid="15">
                                            <p:txEl>
                                              <p:pRg st="2" end="2"/>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5">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63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Church’s Thesis</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12" name="Text Box 7"/>
          <p:cNvSpPr txBox="1">
            <a:spLocks noChangeArrowheads="1"/>
          </p:cNvSpPr>
          <p:nvPr/>
        </p:nvSpPr>
        <p:spPr bwMode="auto">
          <a:xfrm>
            <a:off x="7040563" y="14288"/>
            <a:ext cx="1341437" cy="519112"/>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hlink"/>
                </a:solidFill>
                <a:effectLst>
                  <a:outerShdw blurRad="38100" dist="38100" dir="2700000" algn="tl">
                    <a:srgbClr val="000000"/>
                  </a:outerShdw>
                </a:effectLst>
                <a:cs typeface="+mn-cs"/>
              </a:rPr>
              <a:t>Proof</a:t>
            </a:r>
          </a:p>
        </p:txBody>
      </p:sp>
      <p:sp>
        <p:nvSpPr>
          <p:cNvPr id="21" name="Text Box 5"/>
          <p:cNvSpPr txBox="1">
            <a:spLocks noChangeArrowheads="1"/>
          </p:cNvSpPr>
          <p:nvPr/>
        </p:nvSpPr>
        <p:spPr bwMode="auto">
          <a:xfrm>
            <a:off x="381000" y="533400"/>
            <a:ext cx="6310313" cy="2246313"/>
          </a:xfrm>
          <a:prstGeom prst="rect">
            <a:avLst/>
          </a:prstGeom>
          <a:noFill/>
          <a:ln w="38100" cap="sq">
            <a:noFill/>
            <a:miter lim="800000"/>
            <a:headEnd/>
            <a:tailEnd/>
          </a:ln>
          <a:effectLst/>
        </p:spPr>
        <p:txBody>
          <a:bodyPr wrap="none" lIns="274320" rIns="274320">
            <a:spAutoFit/>
          </a:bodyPr>
          <a:lstStyle/>
          <a:p>
            <a:pPr eaLnBrk="0" hangingPunct="0">
              <a:defRPr/>
            </a:pPr>
            <a:r>
              <a:rPr lang="en-US">
                <a:cs typeface="+mn-cs"/>
              </a:rPr>
              <a:t>A computational </a:t>
            </a:r>
            <a:r>
              <a:rPr lang="en-US" dirty="0">
                <a:cs typeface="+mn-cs"/>
              </a:rPr>
              <a:t>problem </a:t>
            </a:r>
            <a:r>
              <a:rPr lang="en-US">
                <a:cs typeface="+mn-cs"/>
              </a:rPr>
              <a:t>is computable</a:t>
            </a:r>
            <a:endParaRPr lang="en-US" dirty="0">
              <a:cs typeface="+mn-cs"/>
            </a:endParaRPr>
          </a:p>
          <a:p>
            <a:pPr eaLnBrk="0" hangingPunct="0">
              <a:defRPr/>
            </a:pPr>
            <a:endParaRPr lang="en-US" dirty="0">
              <a:cs typeface="+mn-cs"/>
            </a:endParaRPr>
          </a:p>
          <a:p>
            <a:pPr eaLnBrk="0" hangingPunct="0">
              <a:buFont typeface="Arial" pitchFamily="34" charset="0"/>
              <a:buChar char="•"/>
              <a:defRPr/>
            </a:pPr>
            <a:r>
              <a:rPr lang="en-US" dirty="0">
                <a:cs typeface="+mn-cs"/>
              </a:rPr>
              <a:t>by </a:t>
            </a:r>
            <a:r>
              <a:rPr lang="en-US">
                <a:cs typeface="+mn-cs"/>
              </a:rPr>
              <a:t>a </a:t>
            </a:r>
            <a:r>
              <a:rPr lang="en-US">
                <a:solidFill>
                  <a:schemeClr val="accent2"/>
                </a:solidFill>
                <a:cs typeface="+mn-cs"/>
              </a:rPr>
              <a:t>Turing </a:t>
            </a:r>
            <a:r>
              <a:rPr lang="en-US" dirty="0">
                <a:solidFill>
                  <a:schemeClr val="accent2"/>
                </a:solidFill>
                <a:cs typeface="+mn-cs"/>
              </a:rPr>
              <a:t>Machine</a:t>
            </a:r>
          </a:p>
          <a:p>
            <a:pPr eaLnBrk="0" hangingPunct="0">
              <a:buFont typeface="Arial" pitchFamily="34" charset="0"/>
              <a:buChar char="•"/>
              <a:defRPr/>
            </a:pPr>
            <a:endParaRPr lang="en-US" dirty="0">
              <a:cs typeface="+mn-cs"/>
            </a:endParaRPr>
          </a:p>
          <a:p>
            <a:pPr eaLnBrk="0" hangingPunct="0">
              <a:buFont typeface="Arial" pitchFamily="34" charset="0"/>
              <a:buChar char="•"/>
              <a:defRPr/>
            </a:pPr>
            <a:r>
              <a:rPr lang="en-US" dirty="0">
                <a:cs typeface="+mn-cs"/>
              </a:rPr>
              <a:t>by a (simple) </a:t>
            </a:r>
            <a:r>
              <a:rPr lang="en-US" dirty="0">
                <a:solidFill>
                  <a:schemeClr val="accent2"/>
                </a:solidFill>
                <a:cs typeface="+mn-cs"/>
              </a:rPr>
              <a:t>Recursive  Program</a:t>
            </a:r>
            <a:r>
              <a:rPr lang="en-US" dirty="0">
                <a:effectLst>
                  <a:outerShdw blurRad="38100" dist="38100" dir="2700000" algn="tl">
                    <a:srgbClr val="000000"/>
                  </a:outerShdw>
                </a:effectLst>
                <a:cs typeface="+mn-cs"/>
              </a:rPr>
              <a:t> </a:t>
            </a:r>
            <a:endParaRPr lang="en-US" dirty="0">
              <a:solidFill>
                <a:schemeClr val="accent2"/>
              </a:solidFill>
              <a:cs typeface="+mn-cs"/>
            </a:endParaRPr>
          </a:p>
        </p:txBody>
      </p:sp>
      <p:sp>
        <p:nvSpPr>
          <p:cNvPr id="15" name="Text Box 22"/>
          <p:cNvSpPr txBox="1">
            <a:spLocks noChangeArrowheads="1"/>
          </p:cNvSpPr>
          <p:nvPr/>
        </p:nvSpPr>
        <p:spPr bwMode="auto">
          <a:xfrm>
            <a:off x="1001713" y="2895600"/>
            <a:ext cx="7227887" cy="1373188"/>
          </a:xfrm>
          <a:prstGeom prst="rect">
            <a:avLst/>
          </a:prstGeom>
          <a:noFill/>
          <a:ln w="38100" cap="sq">
            <a:noFill/>
            <a:miter lim="800000"/>
            <a:headEnd/>
            <a:tailEnd/>
          </a:ln>
          <a:effectLst/>
        </p:spPr>
        <p:txBody>
          <a:bodyPr wrap="none" lIns="274320" rIns="274320">
            <a:spAutoFit/>
          </a:bodyPr>
          <a:lstStyle/>
          <a:p>
            <a:pPr algn="ctr" eaLnBrk="0" hangingPunct="0">
              <a:defRPr/>
            </a:pPr>
            <a:r>
              <a:rPr lang="en-US">
                <a:effectLst>
                  <a:outerShdw blurRad="38100" dist="38100" dir="2700000" algn="tl">
                    <a:srgbClr val="000000"/>
                  </a:outerShdw>
                </a:effectLst>
                <a:cs typeface="+mn-cs"/>
              </a:rPr>
              <a:t>To prove this</a:t>
            </a:r>
            <a:r>
              <a:rPr lang="en-US" dirty="0">
                <a:effectLst>
                  <a:outerShdw blurRad="38100" dist="38100" dir="2700000" algn="tl">
                    <a:srgbClr val="000000"/>
                  </a:outerShdw>
                </a:effectLst>
                <a:cs typeface="+mn-cs"/>
              </a:rPr>
              <a:t>, </a:t>
            </a:r>
            <a:br>
              <a:rPr lang="en-US" dirty="0">
                <a:effectLst>
                  <a:outerShdw blurRad="38100" dist="38100" dir="2700000" algn="tl">
                    <a:srgbClr val="000000"/>
                  </a:outerShdw>
                </a:effectLst>
                <a:cs typeface="+mn-cs"/>
              </a:rPr>
            </a:br>
            <a:r>
              <a:rPr lang="en-US">
                <a:effectLst>
                  <a:outerShdw blurRad="38100" dist="38100" dir="2700000" algn="tl">
                    <a:srgbClr val="000000"/>
                  </a:outerShdw>
                </a:effectLst>
                <a:cs typeface="+mn-cs"/>
              </a:rPr>
              <a:t>we must </a:t>
            </a:r>
            <a:r>
              <a:rPr lang="en-US" dirty="0">
                <a:effectLst>
                  <a:outerShdw blurRad="38100" dist="38100" dir="2700000" algn="tl">
                    <a:srgbClr val="000000"/>
                  </a:outerShdw>
                </a:effectLst>
                <a:cs typeface="+mn-cs"/>
              </a:rPr>
              <a:t>do </a:t>
            </a:r>
            <a:r>
              <a:rPr lang="en-US">
                <a:effectLst>
                  <a:outerShdw blurRad="38100" dist="38100" dir="2700000" algn="tl">
                    <a:srgbClr val="000000"/>
                  </a:outerShdw>
                </a:effectLst>
                <a:cs typeface="+mn-cs"/>
              </a:rPr>
              <a:t>a simulation </a:t>
            </a:r>
            <a:r>
              <a:rPr lang="en-US" dirty="0">
                <a:effectLst>
                  <a:outerShdw blurRad="38100" dist="38100" dir="2700000" algn="tl">
                    <a:srgbClr val="000000"/>
                  </a:outerShdw>
                </a:effectLst>
                <a:cs typeface="+mn-cs"/>
              </a:rPr>
              <a:t>of </a:t>
            </a:r>
            <a:r>
              <a:rPr lang="en-US">
                <a:effectLst>
                  <a:outerShdw blurRad="38100" dist="38100" dir="2700000" algn="tl">
                    <a:srgbClr val="000000"/>
                  </a:outerShdw>
                </a:effectLst>
                <a:cs typeface="+mn-cs"/>
              </a:rPr>
              <a:t>a </a:t>
            </a:r>
            <a:r>
              <a:rPr lang="en-US">
                <a:solidFill>
                  <a:schemeClr val="accent2"/>
                </a:solidFill>
                <a:effectLst>
                  <a:outerShdw blurRad="38100" dist="38100" dir="2700000" algn="tl">
                    <a:srgbClr val="000000"/>
                  </a:outerShdw>
                </a:effectLst>
                <a:cs typeface="+mn-cs"/>
              </a:rPr>
              <a:t>TM</a:t>
            </a:r>
            <a:r>
              <a:rPr lang="en-US">
                <a:effectLst>
                  <a:outerShdw blurRad="38100" dist="38100" dir="2700000" algn="tl">
                    <a:srgbClr val="000000"/>
                  </a:outerShdw>
                </a:effectLst>
                <a:cs typeface="+mn-cs"/>
              </a:rPr>
              <a:t> computation </a:t>
            </a:r>
            <a:r>
              <a:rPr lang="en-US" dirty="0">
                <a:effectLst>
                  <a:outerShdw blurRad="38100" dist="38100" dir="2700000" algn="tl">
                    <a:srgbClr val="000000"/>
                  </a:outerShdw>
                </a:effectLst>
                <a:cs typeface="+mn-cs"/>
              </a:rPr>
              <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by </a:t>
            </a:r>
            <a:r>
              <a:rPr lang="en-US">
                <a:effectLst>
                  <a:outerShdw blurRad="38100" dist="38100" dir="2700000" algn="tl">
                    <a:srgbClr val="000000"/>
                  </a:outerShdw>
                </a:effectLst>
                <a:cs typeface="+mn-cs"/>
              </a:rPr>
              <a:t>a </a:t>
            </a:r>
            <a:r>
              <a:rPr lang="en-US">
                <a:solidFill>
                  <a:schemeClr val="accent2"/>
                </a:solidFill>
                <a:effectLst>
                  <a:outerShdw blurRad="38100" dist="38100" dir="2700000" algn="tl">
                    <a:srgbClr val="000000"/>
                  </a:outerShdw>
                </a:effectLst>
                <a:cs typeface="+mn-cs"/>
              </a:rPr>
              <a:t>primitive </a:t>
            </a:r>
            <a:r>
              <a:rPr lang="en-US" dirty="0">
                <a:solidFill>
                  <a:schemeClr val="accent2"/>
                </a:solidFill>
                <a:effectLst>
                  <a:outerShdw blurRad="38100" dist="38100" dir="2700000" algn="tl">
                    <a:srgbClr val="000000"/>
                  </a:outerShdw>
                </a:effectLst>
                <a:cs typeface="+mn-cs"/>
              </a:rPr>
              <a:t>recursive </a:t>
            </a:r>
            <a:r>
              <a:rPr lang="en-US" dirty="0">
                <a:effectLst>
                  <a:outerShdw blurRad="38100" dist="38100" dir="2700000" algn="tl">
                    <a:srgbClr val="000000"/>
                  </a:outerShdw>
                </a:effectLst>
                <a:cs typeface="+mn-cs"/>
              </a:rPr>
              <a:t>program.</a:t>
            </a:r>
          </a:p>
        </p:txBody>
      </p:sp>
      <p:grpSp>
        <p:nvGrpSpPr>
          <p:cNvPr id="8" name="Group 6"/>
          <p:cNvGrpSpPr>
            <a:grpSpLocks/>
          </p:cNvGrpSpPr>
          <p:nvPr/>
        </p:nvGrpSpPr>
        <p:grpSpPr bwMode="auto">
          <a:xfrm>
            <a:off x="152400" y="4295775"/>
            <a:ext cx="8610600" cy="2409825"/>
            <a:chOff x="152400" y="3886200"/>
            <a:chExt cx="8610600" cy="2409825"/>
          </a:xfrm>
        </p:grpSpPr>
        <p:pic>
          <p:nvPicPr>
            <p:cNvPr id="56328" name="Picture 18"/>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7200" y="3886200"/>
              <a:ext cx="8305800" cy="240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
          <p:nvSpPr>
            <p:cNvPr id="56329" name="TextBox 8"/>
            <p:cNvSpPr txBox="1">
              <a:spLocks noChangeArrowheads="1"/>
            </p:cNvSpPr>
            <p:nvPr/>
          </p:nvSpPr>
          <p:spPr bwMode="auto">
            <a:xfrm>
              <a:off x="152400" y="3886200"/>
              <a:ext cx="457200" cy="40011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000">
                  <a:solidFill>
                    <a:schemeClr val="bg2"/>
                  </a:solidFill>
                  <a:latin typeface="Times New Roman" pitchFamily="18" charset="0"/>
                </a:rPr>
                <a:t>2)</a:t>
              </a:r>
            </a:p>
          </p:txBody>
        </p:sp>
      </p:grpSp>
      <p:sp>
        <p:nvSpPr>
          <p:cNvPr id="11" name="Line 15"/>
          <p:cNvSpPr>
            <a:spLocks noChangeShapeType="1"/>
          </p:cNvSpPr>
          <p:nvPr/>
        </p:nvSpPr>
        <p:spPr bwMode="auto">
          <a:xfrm>
            <a:off x="2209800" y="1905000"/>
            <a:ext cx="228600" cy="515938"/>
          </a:xfrm>
          <a:prstGeom prst="line">
            <a:avLst/>
          </a:prstGeom>
          <a:noFill/>
          <a:ln w="38100" cap="sq">
            <a:solidFill>
              <a:schemeClr val="hlink"/>
            </a:solidFill>
            <a:round/>
            <a:headEnd/>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ppt_x"/>
                                          </p:val>
                                        </p:tav>
                                        <p:tav tm="100000">
                                          <p:val>
                                            <p:strVal val="#ppt_x"/>
                                          </p:val>
                                        </p:tav>
                                      </p:tavLst>
                                    </p:anim>
                                    <p:anim calcmode="lin" valueType="num">
                                      <p:cBhvr additive="base">
                                        <p:cTn id="14"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82"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to Primitive </a:t>
            </a:r>
            <a:r>
              <a:rPr lang="en-US" sz="3600" b="1" dirty="0">
                <a:solidFill>
                  <a:schemeClr val="tx2"/>
                </a:solidFill>
                <a:effectLst>
                  <a:outerShdw blurRad="38100" dist="38100" dir="2700000" algn="tl">
                    <a:srgbClr val="000000"/>
                  </a:outerShdw>
                </a:effectLst>
                <a:latin typeface="Arial Rounded MT Bold" pitchFamily="34" charset="0"/>
                <a:cs typeface="+mn-cs"/>
              </a:rPr>
              <a:t>Recursive</a:t>
            </a:r>
          </a:p>
        </p:txBody>
      </p:sp>
      <p:sp>
        <p:nvSpPr>
          <p:cNvPr id="1351723" name="Text Box 43"/>
          <p:cNvSpPr txBox="1">
            <a:spLocks noChangeArrowheads="1"/>
          </p:cNvSpPr>
          <p:nvPr/>
        </p:nvSpPr>
        <p:spPr bwMode="auto">
          <a:xfrm>
            <a:off x="457200" y="5245100"/>
            <a:ext cx="8686800" cy="1373188"/>
          </a:xfrm>
          <a:prstGeom prst="rect">
            <a:avLst/>
          </a:prstGeom>
          <a:noFill/>
          <a:ln w="38100" cap="sq">
            <a:noFill/>
            <a:miter lim="800000"/>
            <a:headEnd/>
            <a:tailEnd/>
          </a:ln>
          <a:effectLst/>
        </p:spPr>
        <p:txBody>
          <a:bodyPr lIns="274320" rIns="274320">
            <a:spAutoFit/>
          </a:bodyPr>
          <a:lstStyle/>
          <a:p>
            <a:pPr eaLnBrk="0" hangingPunct="0">
              <a:buFontTx/>
              <a:buChar char="•"/>
              <a:defRPr/>
            </a:pPr>
            <a:r>
              <a:rPr lang="en-US">
                <a:effectLst>
                  <a:outerShdw blurRad="38100" dist="38100" dir="2700000" algn="tl">
                    <a:srgbClr val="000000"/>
                  </a:outerShdw>
                </a:effectLst>
                <a:cs typeface="+mn-cs"/>
              </a:rPr>
              <a:t>We want to encode this as the configuration </a:t>
            </a:r>
            <a:r>
              <a:rPr lang="en-US" dirty="0">
                <a:effectLst>
                  <a:outerShdw blurRad="38100" dist="38100" dir="2700000" algn="tl">
                    <a:srgbClr val="000000"/>
                  </a:outerShdw>
                </a:effectLst>
                <a:cs typeface="+mn-cs"/>
              </a:rPr>
              <a:t>of</a:t>
            </a:r>
          </a:p>
          <a:p>
            <a:pPr eaLnBrk="0" hangingPunct="0">
              <a:buFontTx/>
              <a:buChar char="•"/>
              <a:defRPr/>
            </a:pPr>
            <a:r>
              <a:rPr lang="en-US" dirty="0">
                <a:effectLst>
                  <a:outerShdw blurRad="38100" dist="38100" dir="2700000" algn="tl">
                    <a:srgbClr val="000000"/>
                  </a:outerShdw>
                </a:effectLst>
                <a:cs typeface="+mn-cs"/>
              </a:rPr>
              <a:t>A </a:t>
            </a:r>
            <a:r>
              <a:rPr lang="en-US" dirty="0">
                <a:solidFill>
                  <a:schemeClr val="accent2"/>
                </a:solidFill>
                <a:effectLst>
                  <a:outerShdw blurRad="38100" dist="38100" dir="2700000" algn="tl">
                    <a:srgbClr val="000000"/>
                  </a:outerShdw>
                </a:effectLst>
                <a:cs typeface="+mn-cs"/>
              </a:rPr>
              <a:t>recursive </a:t>
            </a:r>
            <a:r>
              <a:rPr lang="en-US">
                <a:solidFill>
                  <a:schemeClr val="accent2"/>
                </a:solidFill>
                <a:effectLst>
                  <a:outerShdw blurRad="38100" dist="38100" dir="2700000" algn="tl">
                    <a:srgbClr val="000000"/>
                  </a:outerShdw>
                </a:effectLst>
                <a:cs typeface="+mn-cs"/>
              </a:rPr>
              <a:t>program </a:t>
            </a:r>
            <a:r>
              <a:rPr lang="en-US">
                <a:effectLst>
                  <a:outerShdw blurRad="38100" dist="38100" dir="2700000" algn="tl">
                    <a:srgbClr val="000000"/>
                  </a:outerShdw>
                </a:effectLst>
                <a:cs typeface="+mn-cs"/>
              </a:rPr>
              <a:t>at time </a:t>
            </a:r>
            <a:r>
              <a:rPr lang="en-US" i="1">
                <a:solidFill>
                  <a:schemeClr val="accent2"/>
                </a:solidFill>
                <a:effectLst>
                  <a:outerShdw blurRad="38100" dist="38100" dir="2700000" algn="tl">
                    <a:srgbClr val="000000"/>
                  </a:outerShdw>
                </a:effectLst>
                <a:cs typeface="+mn-cs"/>
              </a:rPr>
              <a:t>t</a:t>
            </a:r>
            <a:r>
              <a:rPr lang="en-US">
                <a:effectLst>
                  <a:outerShdw blurRad="38100" dist="38100" dir="2700000" algn="tl">
                    <a:srgbClr val="000000"/>
                  </a:outerShdw>
                </a:effectLst>
                <a:cs typeface="+mn-cs"/>
              </a:rPr>
              <a:t>,</a:t>
            </a:r>
            <a:endParaRPr lang="en-US" dirty="0">
              <a:effectLst>
                <a:outerShdw blurRad="38100" dist="38100" dir="2700000" algn="tl">
                  <a:srgbClr val="000000"/>
                </a:outerShdw>
              </a:effectLst>
              <a:cs typeface="+mn-cs"/>
            </a:endParaRPr>
          </a:p>
          <a:p>
            <a:pPr eaLnBrk="0" hangingPunct="0">
              <a:buFontTx/>
              <a:buChar char="•"/>
              <a:defRPr/>
            </a:pPr>
            <a:r>
              <a:rPr lang="en-US" dirty="0">
                <a:effectLst>
                  <a:outerShdw blurRad="38100" dist="38100" dir="2700000" algn="tl">
                    <a:srgbClr val="000000"/>
                  </a:outerShdw>
                </a:effectLst>
                <a:cs typeface="+mn-cs"/>
              </a:rPr>
              <a:t>i.e. as </a:t>
            </a:r>
            <a:r>
              <a:rPr lang="en-US">
                <a:effectLst>
                  <a:outerShdw blurRad="38100" dist="38100" dir="2700000" algn="tl">
                    <a:srgbClr val="000000"/>
                  </a:outerShdw>
                </a:effectLst>
                <a:cs typeface="+mn-cs"/>
              </a:rPr>
              <a:t>a tuple </a:t>
            </a:r>
            <a:r>
              <a:rPr lang="en-US" i="1">
                <a:solidFill>
                  <a:schemeClr val="accent2"/>
                </a:solidFill>
                <a:cs typeface="+mn-cs"/>
              </a:rPr>
              <a:t>&lt;q,tape,head</a:t>
            </a:r>
            <a:r>
              <a:rPr lang="en-US" i="1" dirty="0">
                <a:solidFill>
                  <a:schemeClr val="accent2"/>
                </a:solidFill>
                <a:cs typeface="+mn-cs"/>
              </a:rPr>
              <a:t>&gt;</a:t>
            </a:r>
            <a:r>
              <a:rPr lang="en-US" dirty="0">
                <a:effectLst>
                  <a:outerShdw blurRad="38100" dist="38100" dir="2700000" algn="tl">
                    <a:srgbClr val="000000"/>
                  </a:outerShdw>
                </a:effectLst>
                <a:cs typeface="+mn-cs"/>
              </a:rPr>
              <a:t> of whole numbers.</a:t>
            </a:r>
          </a:p>
        </p:txBody>
      </p:sp>
      <p:sp>
        <p:nvSpPr>
          <p:cNvPr id="1351683" name="Rectangle 3"/>
          <p:cNvSpPr>
            <a:spLocks noChangeArrowheads="1"/>
          </p:cNvSpPr>
          <p:nvPr/>
        </p:nvSpPr>
        <p:spPr bwMode="auto">
          <a:xfrm>
            <a:off x="284163" y="685800"/>
            <a:ext cx="8661400" cy="2678113"/>
          </a:xfrm>
          <a:prstGeom prst="rect">
            <a:avLst/>
          </a:prstGeom>
          <a:noFill/>
          <a:ln w="38100" cap="sq">
            <a:noFill/>
            <a:miter lim="800000"/>
            <a:headEnd/>
            <a:tailEnd/>
          </a:ln>
          <a:effectLst/>
        </p:spPr>
        <p:txBody>
          <a:bodyPr wrap="none" lIns="274320" rIns="274320">
            <a:spAutoFit/>
          </a:bodyPr>
          <a:lstStyle/>
          <a:p>
            <a:pPr eaLnBrk="0" hangingPunct="0">
              <a:buFont typeface="Arial" pitchFamily="34" charset="0"/>
              <a:buChar char="•"/>
              <a:defRPr/>
            </a:pPr>
            <a:r>
              <a:rPr lang="en-US" dirty="0">
                <a:effectLst>
                  <a:outerShdw blurRad="38100" dist="38100" dir="2700000" algn="tl">
                    <a:srgbClr val="000000"/>
                  </a:outerShdw>
                </a:effectLst>
                <a:cs typeface="+mn-cs"/>
              </a:rPr>
              <a:t>Consider </a:t>
            </a:r>
            <a:r>
              <a:rPr lang="en-US">
                <a:effectLst>
                  <a:outerShdw blurRad="38100" dist="38100" dir="2700000" algn="tl">
                    <a:srgbClr val="000000"/>
                  </a:outerShdw>
                </a:effectLst>
                <a:cs typeface="+mn-cs"/>
              </a:rPr>
              <a:t>some computational </a:t>
            </a:r>
            <a:r>
              <a:rPr lang="en-US" dirty="0">
                <a:effectLst>
                  <a:outerShdw blurRad="38100" dist="38100" dir="2700000" algn="tl">
                    <a:srgbClr val="000000"/>
                  </a:outerShdw>
                </a:effectLst>
                <a:cs typeface="+mn-cs"/>
              </a:rPr>
              <a:t>problem </a:t>
            </a:r>
            <a:r>
              <a:rPr lang="en-US" i="1" dirty="0">
                <a:solidFill>
                  <a:schemeClr val="accent2"/>
                </a:solidFill>
                <a:effectLst>
                  <a:outerShdw blurRad="38100" dist="38100" dir="2700000" algn="tl">
                    <a:srgbClr val="000000"/>
                  </a:outerShdw>
                </a:effectLst>
                <a:cs typeface="+mn-cs"/>
              </a:rPr>
              <a:t>P(I)</a:t>
            </a:r>
            <a:r>
              <a:rPr lang="en-US">
                <a:effectLst>
                  <a:outerShdw blurRad="38100" dist="38100" dir="2700000" algn="tl">
                    <a:srgbClr val="000000"/>
                  </a:outerShdw>
                </a:effectLst>
                <a:cs typeface="+mn-cs"/>
              </a:rPr>
              <a:t/>
            </a:r>
            <a:br>
              <a:rPr lang="en-US">
                <a:effectLst>
                  <a:outerShdw blurRad="38100" dist="38100" dir="2700000" algn="tl">
                    <a:srgbClr val="000000"/>
                  </a:outerShdw>
                </a:effectLst>
                <a:cs typeface="+mn-cs"/>
              </a:rPr>
            </a:br>
            <a:r>
              <a:rPr lang="en-US">
                <a:effectLst>
                  <a:outerShdw blurRad="38100" dist="38100" dir="2700000" algn="tl">
                    <a:srgbClr val="000000"/>
                  </a:outerShdw>
                </a:effectLst>
                <a:cs typeface="+mn-cs"/>
              </a:rPr>
              <a:t>that is computable </a:t>
            </a:r>
            <a:r>
              <a:rPr lang="en-US" dirty="0">
                <a:effectLst>
                  <a:outerShdw blurRad="38100" dist="38100" dir="2700000" algn="tl">
                    <a:srgbClr val="000000"/>
                  </a:outerShdw>
                </a:effectLst>
                <a:cs typeface="+mn-cs"/>
              </a:rPr>
              <a:t>by </a:t>
            </a:r>
            <a:r>
              <a:rPr lang="en-US">
                <a:effectLst>
                  <a:outerShdw blurRad="38100" dist="38100" dir="2700000" algn="tl">
                    <a:srgbClr val="000000"/>
                  </a:outerShdw>
                </a:effectLst>
                <a:cs typeface="+mn-cs"/>
              </a:rPr>
              <a:t>some </a:t>
            </a:r>
            <a:r>
              <a:rPr lang="en-US">
                <a:solidFill>
                  <a:schemeClr val="accent2"/>
                </a:solidFill>
                <a:effectLst>
                  <a:outerShdw blurRad="38100" dist="38100" dir="2700000" algn="tl">
                    <a:srgbClr val="000000"/>
                  </a:outerShdw>
                </a:effectLst>
                <a:cs typeface="+mn-cs"/>
              </a:rPr>
              <a:t>TM </a:t>
            </a:r>
            <a:r>
              <a:rPr lang="en-US" i="1" dirty="0">
                <a:solidFill>
                  <a:schemeClr val="accent2"/>
                </a:solidFill>
                <a:effectLst>
                  <a:outerShdw blurRad="38100" dist="38100" dir="2700000" algn="tl">
                    <a:srgbClr val="000000"/>
                  </a:outerShdw>
                </a:effectLst>
                <a:cs typeface="+mn-cs"/>
              </a:rPr>
              <a:t>M</a:t>
            </a:r>
            <a:r>
              <a:rPr lang="en-US" dirty="0">
                <a:effectLst>
                  <a:outerShdw blurRad="38100" dist="38100" dir="2700000" algn="tl">
                    <a:srgbClr val="000000"/>
                  </a:outerShdw>
                </a:effectLst>
                <a:cs typeface="+mn-cs"/>
              </a:rPr>
              <a:t>.</a:t>
            </a:r>
          </a:p>
          <a:p>
            <a:pPr eaLnBrk="0" hangingPunct="0">
              <a:buFont typeface="Arial" pitchFamily="34" charset="0"/>
              <a:buChar char="•"/>
              <a:defRPr/>
            </a:pPr>
            <a:r>
              <a:rPr lang="en-US">
                <a:effectLst>
                  <a:outerShdw blurRad="38100" dist="38100" dir="2700000" algn="tl">
                    <a:srgbClr val="000000"/>
                  </a:outerShdw>
                </a:effectLst>
                <a:cs typeface="+mn-cs"/>
              </a:rPr>
              <a:t>We must construct </a:t>
            </a:r>
            <a:r>
              <a:rPr lang="en-US" dirty="0">
                <a:effectLst>
                  <a:outerShdw blurRad="38100" dist="38100" dir="2700000" algn="tl">
                    <a:srgbClr val="000000"/>
                  </a:outerShdw>
                </a:effectLst>
                <a:cs typeface="+mn-cs"/>
              </a:rPr>
              <a:t>a </a:t>
            </a:r>
            <a:r>
              <a:rPr lang="en-US" dirty="0">
                <a:solidFill>
                  <a:schemeClr val="accent2"/>
                </a:solidFill>
                <a:effectLst>
                  <a:outerShdw blurRad="38100" dist="38100" dir="2700000" algn="tl">
                    <a:srgbClr val="000000"/>
                  </a:outerShdw>
                </a:effectLst>
                <a:cs typeface="+mn-cs"/>
              </a:rPr>
              <a:t>recursive </a:t>
            </a:r>
            <a:r>
              <a:rPr lang="en-US">
                <a:solidFill>
                  <a:schemeClr val="accent2"/>
                </a:solidFill>
                <a:effectLst>
                  <a:outerShdw blurRad="38100" dist="38100" dir="2700000" algn="tl">
                    <a:srgbClr val="000000"/>
                  </a:outerShdw>
                </a:effectLst>
                <a:cs typeface="+mn-cs"/>
              </a:rPr>
              <a:t>program </a:t>
            </a:r>
            <a:r>
              <a:rPr lang="en-US">
                <a:effectLst>
                  <a:outerShdw blurRad="38100" dist="38100" dir="2700000" algn="tl">
                    <a:srgbClr val="000000"/>
                  </a:outerShdw>
                </a:effectLst>
                <a:cs typeface="+mn-cs"/>
              </a:rPr>
              <a:t>computing </a:t>
            </a:r>
            <a:r>
              <a:rPr lang="en-US" i="1" dirty="0">
                <a:solidFill>
                  <a:schemeClr val="accent2"/>
                </a:solidFill>
                <a:effectLst>
                  <a:outerShdw blurRad="38100" dist="38100" dir="2700000" algn="tl">
                    <a:srgbClr val="000000"/>
                  </a:outerShdw>
                </a:effectLst>
                <a:cs typeface="+mn-cs"/>
              </a:rPr>
              <a:t>P(I)</a:t>
            </a:r>
            <a:r>
              <a:rPr lang="en-US" dirty="0">
                <a:effectLst>
                  <a:outerShdw blurRad="38100" dist="38100" dir="2700000" algn="tl">
                    <a:srgbClr val="000000"/>
                  </a:outerShdw>
                </a:effectLst>
                <a:cs typeface="+mn-cs"/>
              </a:rPr>
              <a:t>.</a:t>
            </a:r>
          </a:p>
          <a:p>
            <a:pPr eaLnBrk="0" hangingPunct="0">
              <a:buFont typeface="Arial" pitchFamily="34" charset="0"/>
              <a:buChar char="•"/>
              <a:defRPr/>
            </a:pPr>
            <a:r>
              <a:rPr lang="en-US" dirty="0">
                <a:effectLst>
                  <a:outerShdw blurRad="38100" dist="38100" dir="2700000" algn="tl">
                    <a:srgbClr val="000000"/>
                  </a:outerShdw>
                </a:effectLst>
                <a:cs typeface="+mn-cs"/>
              </a:rPr>
              <a:t>Consider </a:t>
            </a:r>
            <a:r>
              <a:rPr lang="en-US">
                <a:effectLst>
                  <a:outerShdw blurRad="38100" dist="38100" dir="2700000" algn="tl">
                    <a:srgbClr val="000000"/>
                  </a:outerShdw>
                </a:effectLst>
                <a:cs typeface="+mn-cs"/>
              </a:rPr>
              <a:t>some input </a:t>
            </a:r>
            <a:r>
              <a:rPr lang="en-US" i="1" dirty="0">
                <a:solidFill>
                  <a:schemeClr val="accent2"/>
                </a:solidFill>
                <a:effectLst>
                  <a:outerShdw blurRad="38100" dist="38100" dir="2700000" algn="tl">
                    <a:srgbClr val="000000"/>
                  </a:outerShdw>
                </a:effectLst>
                <a:cs typeface="+mn-cs"/>
              </a:rPr>
              <a:t>I</a:t>
            </a:r>
            <a:r>
              <a:rPr lang="en-US" dirty="0">
                <a:effectLst>
                  <a:outerShdw blurRad="38100" dist="38100" dir="2700000" algn="tl">
                    <a:srgbClr val="000000"/>
                  </a:outerShdw>
                </a:effectLst>
                <a:cs typeface="+mn-cs"/>
              </a:rPr>
              <a:t>.</a:t>
            </a:r>
          </a:p>
          <a:p>
            <a:pPr eaLnBrk="0" hangingPunct="0">
              <a:buFont typeface="Arial" pitchFamily="34" charset="0"/>
              <a:buChar char="•"/>
              <a:defRPr/>
            </a:pPr>
            <a:r>
              <a:rPr lang="en-US" dirty="0">
                <a:effectLst>
                  <a:outerShdw blurRad="38100" dist="38100" dir="2700000" algn="tl">
                    <a:srgbClr val="000000"/>
                  </a:outerShdw>
                </a:effectLst>
                <a:cs typeface="+mn-cs"/>
              </a:rPr>
              <a:t>Consider </a:t>
            </a:r>
            <a:r>
              <a:rPr lang="en-US">
                <a:effectLst>
                  <a:outerShdw blurRad="38100" dist="38100" dir="2700000" algn="tl">
                    <a:srgbClr val="000000"/>
                  </a:outerShdw>
                </a:effectLst>
                <a:cs typeface="+mn-cs"/>
              </a:rPr>
              <a:t>some time step </a:t>
            </a:r>
            <a:r>
              <a:rPr lang="en-US" i="1">
                <a:solidFill>
                  <a:schemeClr val="accent2"/>
                </a:solidFill>
                <a:effectLst>
                  <a:outerShdw blurRad="38100" dist="38100" dir="2700000" algn="tl">
                    <a:srgbClr val="000000"/>
                  </a:outerShdw>
                </a:effectLst>
                <a:cs typeface="+mn-cs"/>
              </a:rPr>
              <a:t>t</a:t>
            </a:r>
            <a:r>
              <a:rPr lang="en-US">
                <a:effectLst>
                  <a:outerShdw blurRad="38100" dist="38100" dir="2700000" algn="tl">
                    <a:srgbClr val="000000"/>
                  </a:outerShdw>
                </a:effectLst>
                <a:cs typeface="+mn-cs"/>
              </a:rPr>
              <a:t>.</a:t>
            </a:r>
            <a:endParaRPr lang="en-US" dirty="0">
              <a:effectLst>
                <a:outerShdw blurRad="38100" dist="38100" dir="2700000" algn="tl">
                  <a:srgbClr val="000000"/>
                </a:outerShdw>
              </a:effectLst>
              <a:cs typeface="+mn-cs"/>
            </a:endParaRPr>
          </a:p>
          <a:p>
            <a:pPr eaLnBrk="0" hangingPunct="0">
              <a:buFont typeface="Arial" pitchFamily="34" charset="0"/>
              <a:buChar char="•"/>
              <a:defRPr/>
            </a:pPr>
            <a:r>
              <a:rPr lang="en-US">
                <a:effectLst>
                  <a:outerShdw blurRad="38100" dist="38100" dir="2700000" algn="tl">
                    <a:srgbClr val="000000"/>
                  </a:outerShdw>
                </a:effectLst>
                <a:cs typeface="+mn-cs"/>
              </a:rPr>
              <a:t>Consider the configuration </a:t>
            </a:r>
            <a:r>
              <a:rPr lang="en-US" dirty="0">
                <a:effectLst>
                  <a:outerShdw blurRad="38100" dist="38100" dir="2700000" algn="tl">
                    <a:srgbClr val="000000"/>
                  </a:outerShdw>
                </a:effectLst>
                <a:cs typeface="+mn-cs"/>
              </a:rPr>
              <a:t>of </a:t>
            </a:r>
            <a:r>
              <a:rPr lang="en-US" i="1" dirty="0">
                <a:solidFill>
                  <a:schemeClr val="accent2"/>
                </a:solidFill>
                <a:effectLst>
                  <a:outerShdw blurRad="38100" dist="38100" dir="2700000" algn="tl">
                    <a:srgbClr val="000000"/>
                  </a:outerShdw>
                </a:effectLst>
                <a:cs typeface="+mn-cs"/>
              </a:rPr>
              <a:t>M</a:t>
            </a:r>
            <a:r>
              <a:rPr lang="en-US" dirty="0">
                <a:effectLst>
                  <a:outerShdw blurRad="38100" dist="38100" dir="2700000" algn="tl">
                    <a:srgbClr val="000000"/>
                  </a:outerShdw>
                </a:effectLst>
                <a:cs typeface="+mn-cs"/>
              </a:rPr>
              <a:t> on </a:t>
            </a:r>
            <a:r>
              <a:rPr lang="en-US" i="1">
                <a:solidFill>
                  <a:schemeClr val="accent2"/>
                </a:solidFill>
                <a:effectLst>
                  <a:outerShdw blurRad="38100" dist="38100" dir="2700000" algn="tl">
                    <a:srgbClr val="000000"/>
                  </a:outerShdw>
                </a:effectLst>
                <a:cs typeface="+mn-cs"/>
              </a:rPr>
              <a:t>I</a:t>
            </a:r>
            <a:r>
              <a:rPr lang="en-US">
                <a:effectLst>
                  <a:outerShdw blurRad="38100" dist="38100" dir="2700000" algn="tl">
                    <a:srgbClr val="000000"/>
                  </a:outerShdw>
                </a:effectLst>
                <a:cs typeface="+mn-cs"/>
              </a:rPr>
              <a:t> at time </a:t>
            </a:r>
            <a:r>
              <a:rPr lang="en-US" i="1">
                <a:solidFill>
                  <a:schemeClr val="accent2"/>
                </a:solidFill>
                <a:effectLst>
                  <a:outerShdw blurRad="38100" dist="38100" dir="2700000" algn="tl">
                    <a:srgbClr val="000000"/>
                  </a:outerShdw>
                </a:effectLst>
                <a:cs typeface="+mn-cs"/>
              </a:rPr>
              <a:t>t</a:t>
            </a:r>
            <a:r>
              <a:rPr lang="en-US">
                <a:effectLst>
                  <a:outerShdw blurRad="38100" dist="38100" dir="2700000" algn="tl">
                    <a:srgbClr val="000000"/>
                  </a:outerShdw>
                </a:effectLst>
                <a:cs typeface="+mn-cs"/>
              </a:rPr>
              <a:t>.</a:t>
            </a:r>
            <a:endParaRPr lang="en-US" dirty="0">
              <a:effectLst>
                <a:outerShdw blurRad="38100" dist="38100" dir="2700000" algn="tl">
                  <a:srgbClr val="000000"/>
                </a:outerShdw>
              </a:effectLst>
              <a:cs typeface="+mn-cs"/>
            </a:endParaRPr>
          </a:p>
        </p:txBody>
      </p:sp>
      <p:grpSp>
        <p:nvGrpSpPr>
          <p:cNvPr id="2" name="Group 22"/>
          <p:cNvGrpSpPr>
            <a:grpSpLocks/>
          </p:cNvGrpSpPr>
          <p:nvPr/>
        </p:nvGrpSpPr>
        <p:grpSpPr bwMode="auto">
          <a:xfrm>
            <a:off x="838200" y="3632200"/>
            <a:ext cx="5638800" cy="1219200"/>
            <a:chOff x="838200" y="1295400"/>
            <a:chExt cx="5638800" cy="1219200"/>
          </a:xfrm>
        </p:grpSpPr>
        <p:sp>
          <p:nvSpPr>
            <p:cNvPr id="1351688" name="Rectangle 8"/>
            <p:cNvSpPr>
              <a:spLocks noChangeArrowheads="1"/>
            </p:cNvSpPr>
            <p:nvPr/>
          </p:nvSpPr>
          <p:spPr bwMode="auto">
            <a:xfrm>
              <a:off x="2895600" y="1368425"/>
              <a:ext cx="571500" cy="395288"/>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1351689" name="Rectangle 9"/>
            <p:cNvSpPr>
              <a:spLocks noChangeArrowheads="1"/>
            </p:cNvSpPr>
            <p:nvPr/>
          </p:nvSpPr>
          <p:spPr bwMode="auto">
            <a:xfrm>
              <a:off x="2324100" y="1371600"/>
              <a:ext cx="571500" cy="395288"/>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51690" name="Rectangle 10"/>
            <p:cNvSpPr>
              <a:spLocks noChangeArrowheads="1"/>
            </p:cNvSpPr>
            <p:nvPr/>
          </p:nvSpPr>
          <p:spPr bwMode="auto">
            <a:xfrm>
              <a:off x="1752600" y="1371600"/>
              <a:ext cx="571500" cy="395288"/>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1351691" name="Line 11"/>
            <p:cNvSpPr>
              <a:spLocks noChangeShapeType="1"/>
            </p:cNvSpPr>
            <p:nvPr/>
          </p:nvSpPr>
          <p:spPr bwMode="auto">
            <a:xfrm>
              <a:off x="1752600" y="1371600"/>
              <a:ext cx="342900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1692" name="Line 12"/>
            <p:cNvSpPr>
              <a:spLocks noChangeShapeType="1"/>
            </p:cNvSpPr>
            <p:nvPr/>
          </p:nvSpPr>
          <p:spPr bwMode="auto">
            <a:xfrm>
              <a:off x="1752600" y="1766888"/>
              <a:ext cx="342900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1693" name="Line 13"/>
            <p:cNvSpPr>
              <a:spLocks noChangeShapeType="1"/>
            </p:cNvSpPr>
            <p:nvPr/>
          </p:nvSpPr>
          <p:spPr bwMode="auto">
            <a:xfrm>
              <a:off x="1752600" y="1371600"/>
              <a:ext cx="0" cy="395288"/>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1694" name="Line 14"/>
            <p:cNvSpPr>
              <a:spLocks noChangeShapeType="1"/>
            </p:cNvSpPr>
            <p:nvPr/>
          </p:nvSpPr>
          <p:spPr bwMode="auto">
            <a:xfrm>
              <a:off x="2324100" y="1371600"/>
              <a:ext cx="0" cy="395288"/>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1695" name="Line 15"/>
            <p:cNvSpPr>
              <a:spLocks noChangeShapeType="1"/>
            </p:cNvSpPr>
            <p:nvPr/>
          </p:nvSpPr>
          <p:spPr bwMode="auto">
            <a:xfrm>
              <a:off x="2895600" y="1371600"/>
              <a:ext cx="0" cy="395288"/>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1700" name="AutoShape 20"/>
            <p:cNvSpPr>
              <a:spLocks noChangeArrowheads="1"/>
            </p:cNvSpPr>
            <p:nvPr/>
          </p:nvSpPr>
          <p:spPr bwMode="auto">
            <a:xfrm rot="16200000">
              <a:off x="3124200" y="1752600"/>
              <a:ext cx="152400" cy="304800"/>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1701" name="Line 21"/>
            <p:cNvSpPr>
              <a:spLocks noChangeShapeType="1"/>
            </p:cNvSpPr>
            <p:nvPr/>
          </p:nvSpPr>
          <p:spPr bwMode="auto">
            <a:xfrm>
              <a:off x="5867400" y="1763713"/>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1721" name="Line 41"/>
            <p:cNvSpPr>
              <a:spLocks noChangeShapeType="1"/>
            </p:cNvSpPr>
            <p:nvPr/>
          </p:nvSpPr>
          <p:spPr bwMode="auto">
            <a:xfrm>
              <a:off x="5867400" y="1371600"/>
              <a:ext cx="609600"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pic>
          <p:nvPicPr>
            <p:cNvPr id="57361"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8200" y="1371600"/>
              <a:ext cx="696912"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51724" name="Rectangle 44"/>
            <p:cNvSpPr>
              <a:spLocks noChangeArrowheads="1"/>
            </p:cNvSpPr>
            <p:nvPr/>
          </p:nvSpPr>
          <p:spPr bwMode="auto">
            <a:xfrm>
              <a:off x="3467100" y="1371600"/>
              <a:ext cx="571500" cy="395288"/>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51725" name="Rectangle 45"/>
            <p:cNvSpPr>
              <a:spLocks noChangeArrowheads="1"/>
            </p:cNvSpPr>
            <p:nvPr/>
          </p:nvSpPr>
          <p:spPr bwMode="auto">
            <a:xfrm>
              <a:off x="4038600" y="1368425"/>
              <a:ext cx="571500" cy="395288"/>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51726" name="Rectangle 46"/>
            <p:cNvSpPr>
              <a:spLocks noChangeArrowheads="1"/>
            </p:cNvSpPr>
            <p:nvPr/>
          </p:nvSpPr>
          <p:spPr bwMode="auto">
            <a:xfrm>
              <a:off x="4614863" y="1371600"/>
              <a:ext cx="571500" cy="395288"/>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1351727" name="Rectangle 47"/>
            <p:cNvSpPr>
              <a:spLocks noChangeArrowheads="1"/>
            </p:cNvSpPr>
            <p:nvPr/>
          </p:nvSpPr>
          <p:spPr bwMode="auto">
            <a:xfrm>
              <a:off x="5186363" y="1374775"/>
              <a:ext cx="571500" cy="395288"/>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51728" name="Rectangle 48"/>
            <p:cNvSpPr>
              <a:spLocks noChangeArrowheads="1"/>
            </p:cNvSpPr>
            <p:nvPr/>
          </p:nvSpPr>
          <p:spPr bwMode="auto">
            <a:xfrm>
              <a:off x="914400" y="12954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dirty="0">
                  <a:solidFill>
                    <a:schemeClr val="accent2"/>
                  </a:solidFill>
                  <a:effectLst>
                    <a:outerShdw blurRad="38100" dist="38100" dir="2700000" algn="tl">
                      <a:srgbClr val="000000"/>
                    </a:outerShdw>
                  </a:effectLst>
                  <a:cs typeface="+mn-cs"/>
                </a:rPr>
                <a:t>q</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351683">
                                            <p:txEl>
                                              <p:pRg st="0" end="0"/>
                                            </p:txEl>
                                          </p:spTgt>
                                        </p:tgtEl>
                                        <p:attrNameLst>
                                          <p:attrName>style.visibility</p:attrName>
                                        </p:attrNameLst>
                                      </p:cBhvr>
                                      <p:to>
                                        <p:strVal val="visible"/>
                                      </p:to>
                                    </p:set>
                                    <p:anim calcmode="lin" valueType="num">
                                      <p:cBhvr additive="base">
                                        <p:cTn id="7" dur="500" fill="hold"/>
                                        <p:tgtEl>
                                          <p:spTgt spid="135168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35168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351683">
                                            <p:txEl>
                                              <p:pRg st="1" end="1"/>
                                            </p:txEl>
                                          </p:spTgt>
                                        </p:tgtEl>
                                        <p:attrNameLst>
                                          <p:attrName>style.visibility</p:attrName>
                                        </p:attrNameLst>
                                      </p:cBhvr>
                                      <p:to>
                                        <p:strVal val="visible"/>
                                      </p:to>
                                    </p:set>
                                    <p:anim calcmode="lin" valueType="num">
                                      <p:cBhvr additive="base">
                                        <p:cTn id="13" dur="500" fill="hold"/>
                                        <p:tgtEl>
                                          <p:spTgt spid="135168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35168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351683">
                                            <p:txEl>
                                              <p:pRg st="2" end="2"/>
                                            </p:txEl>
                                          </p:spTgt>
                                        </p:tgtEl>
                                        <p:attrNameLst>
                                          <p:attrName>style.visibility</p:attrName>
                                        </p:attrNameLst>
                                      </p:cBhvr>
                                      <p:to>
                                        <p:strVal val="visible"/>
                                      </p:to>
                                    </p:set>
                                    <p:anim calcmode="lin" valueType="num">
                                      <p:cBhvr additive="base">
                                        <p:cTn id="19" dur="500" fill="hold"/>
                                        <p:tgtEl>
                                          <p:spTgt spid="135168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35168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351683">
                                            <p:txEl>
                                              <p:pRg st="3" end="3"/>
                                            </p:txEl>
                                          </p:spTgt>
                                        </p:tgtEl>
                                        <p:attrNameLst>
                                          <p:attrName>style.visibility</p:attrName>
                                        </p:attrNameLst>
                                      </p:cBhvr>
                                      <p:to>
                                        <p:strVal val="visible"/>
                                      </p:to>
                                    </p:set>
                                    <p:anim calcmode="lin" valueType="num">
                                      <p:cBhvr additive="base">
                                        <p:cTn id="25" dur="500" fill="hold"/>
                                        <p:tgtEl>
                                          <p:spTgt spid="135168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35168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1351683">
                                            <p:txEl>
                                              <p:pRg st="4" end="4"/>
                                            </p:txEl>
                                          </p:spTgt>
                                        </p:tgtEl>
                                        <p:attrNameLst>
                                          <p:attrName>style.visibility</p:attrName>
                                        </p:attrNameLst>
                                      </p:cBhvr>
                                      <p:to>
                                        <p:strVal val="visible"/>
                                      </p:to>
                                    </p:set>
                                    <p:anim calcmode="lin" valueType="num">
                                      <p:cBhvr additive="base">
                                        <p:cTn id="31" dur="500" fill="hold"/>
                                        <p:tgtEl>
                                          <p:spTgt spid="135168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351683">
                                            <p:txEl>
                                              <p:pRg st="4" end="4"/>
                                            </p:txEl>
                                          </p:spTgt>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2"/>
                                        </p:tgtEl>
                                        <p:attrNameLst>
                                          <p:attrName>style.visibility</p:attrName>
                                        </p:attrNameLst>
                                      </p:cBhvr>
                                      <p:to>
                                        <p:strVal val="visible"/>
                                      </p:to>
                                    </p:set>
                                    <p:anim calcmode="lin" valueType="num">
                                      <p:cBhvr additive="base">
                                        <p:cTn id="35" dur="500" fill="hold"/>
                                        <p:tgtEl>
                                          <p:spTgt spid="2"/>
                                        </p:tgtEl>
                                        <p:attrNameLst>
                                          <p:attrName>ppt_x</p:attrName>
                                        </p:attrNameLst>
                                      </p:cBhvr>
                                      <p:tavLst>
                                        <p:tav tm="0">
                                          <p:val>
                                            <p:strVal val="#ppt_x"/>
                                          </p:val>
                                        </p:tav>
                                        <p:tav tm="100000">
                                          <p:val>
                                            <p:strVal val="#ppt_x"/>
                                          </p:val>
                                        </p:tav>
                                      </p:tavLst>
                                    </p:anim>
                                    <p:anim calcmode="lin" valueType="num">
                                      <p:cBhvr additive="base">
                                        <p:cTn id="36"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4" fill="hold" nodeType="clickEffect">
                                  <p:stCondLst>
                                    <p:cond delay="0"/>
                                  </p:stCondLst>
                                  <p:childTnLst>
                                    <p:set>
                                      <p:cBhvr>
                                        <p:cTn id="40" dur="1" fill="hold">
                                          <p:stCondLst>
                                            <p:cond delay="0"/>
                                          </p:stCondLst>
                                        </p:cTn>
                                        <p:tgtEl>
                                          <p:spTgt spid="1351723">
                                            <p:txEl>
                                              <p:pRg st="0" end="0"/>
                                            </p:txEl>
                                          </p:spTgt>
                                        </p:tgtEl>
                                        <p:attrNameLst>
                                          <p:attrName>style.visibility</p:attrName>
                                        </p:attrNameLst>
                                      </p:cBhvr>
                                      <p:to>
                                        <p:strVal val="visible"/>
                                      </p:to>
                                    </p:set>
                                    <p:anim calcmode="lin" valueType="num">
                                      <p:cBhvr additive="base">
                                        <p:cTn id="41" dur="500" fill="hold"/>
                                        <p:tgtEl>
                                          <p:spTgt spid="1351723">
                                            <p:txEl>
                                              <p:pRg st="0" end="0"/>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135172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4" fill="hold" nodeType="clickEffect">
                                  <p:stCondLst>
                                    <p:cond delay="0"/>
                                  </p:stCondLst>
                                  <p:childTnLst>
                                    <p:set>
                                      <p:cBhvr>
                                        <p:cTn id="46" dur="1" fill="hold">
                                          <p:stCondLst>
                                            <p:cond delay="0"/>
                                          </p:stCondLst>
                                        </p:cTn>
                                        <p:tgtEl>
                                          <p:spTgt spid="1351723">
                                            <p:txEl>
                                              <p:pRg st="1" end="1"/>
                                            </p:txEl>
                                          </p:spTgt>
                                        </p:tgtEl>
                                        <p:attrNameLst>
                                          <p:attrName>style.visibility</p:attrName>
                                        </p:attrNameLst>
                                      </p:cBhvr>
                                      <p:to>
                                        <p:strVal val="visible"/>
                                      </p:to>
                                    </p:set>
                                    <p:anim calcmode="lin" valueType="num">
                                      <p:cBhvr additive="base">
                                        <p:cTn id="47" dur="500" fill="hold"/>
                                        <p:tgtEl>
                                          <p:spTgt spid="1351723">
                                            <p:txEl>
                                              <p:pRg st="1" end="1"/>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135172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4" fill="hold" nodeType="clickEffect">
                                  <p:stCondLst>
                                    <p:cond delay="0"/>
                                  </p:stCondLst>
                                  <p:childTnLst>
                                    <p:set>
                                      <p:cBhvr>
                                        <p:cTn id="52" dur="1" fill="hold">
                                          <p:stCondLst>
                                            <p:cond delay="0"/>
                                          </p:stCondLst>
                                        </p:cTn>
                                        <p:tgtEl>
                                          <p:spTgt spid="1351723">
                                            <p:txEl>
                                              <p:pRg st="2" end="2"/>
                                            </p:txEl>
                                          </p:spTgt>
                                        </p:tgtEl>
                                        <p:attrNameLst>
                                          <p:attrName>style.visibility</p:attrName>
                                        </p:attrNameLst>
                                      </p:cBhvr>
                                      <p:to>
                                        <p:strVal val="visible"/>
                                      </p:to>
                                    </p:set>
                                    <p:anim calcmode="lin" valueType="num">
                                      <p:cBhvr additive="base">
                                        <p:cTn id="53" dur="500" fill="hold"/>
                                        <p:tgtEl>
                                          <p:spTgt spid="1351723">
                                            <p:txEl>
                                              <p:pRg st="2" end="2"/>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1351723">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2721" name="Text Box 17"/>
          <p:cNvSpPr txBox="1">
            <a:spLocks noChangeArrowheads="1"/>
          </p:cNvSpPr>
          <p:nvPr/>
        </p:nvSpPr>
        <p:spPr bwMode="auto">
          <a:xfrm>
            <a:off x="0" y="2908300"/>
            <a:ext cx="9753600" cy="954088"/>
          </a:xfrm>
          <a:prstGeom prst="rect">
            <a:avLst/>
          </a:prstGeom>
          <a:noFill/>
          <a:ln w="38100" cap="sq">
            <a:noFill/>
            <a:miter lim="800000"/>
            <a:headEnd/>
            <a:tailEnd/>
          </a:ln>
          <a:effectLst/>
        </p:spPr>
        <p:txBody>
          <a:bodyPr lIns="274320" rIns="274320">
            <a:spAutoFit/>
          </a:bodyPr>
          <a:lstStyle/>
          <a:p>
            <a:pPr eaLnBrk="0" hangingPunct="0">
              <a:buFontTx/>
              <a:buChar char="•"/>
              <a:defRPr/>
            </a:pPr>
            <a:r>
              <a:rPr lang="en-US">
                <a:effectLst>
                  <a:outerShdw blurRad="38100" dist="38100" dir="2700000" algn="tl">
                    <a:srgbClr val="000000"/>
                  </a:outerShdw>
                </a:effectLst>
                <a:cs typeface="+mn-cs"/>
              </a:rPr>
              <a:t>Let </a:t>
            </a:r>
            <a:r>
              <a:rPr lang="en-US" i="1">
                <a:solidFill>
                  <a:schemeClr val="accent2"/>
                </a:solidFill>
                <a:cs typeface="+mn-cs"/>
              </a:rPr>
              <a:t>tape  </a:t>
            </a:r>
            <a:r>
              <a:rPr lang="en-US" i="1" dirty="0">
                <a:solidFill>
                  <a:schemeClr val="accent2"/>
                </a:solidFill>
                <a:cs typeface="+mn-cs"/>
              </a:rPr>
              <a:t>=</a:t>
            </a:r>
          </a:p>
          <a:p>
            <a:pPr eaLnBrk="0" hangingPunct="0">
              <a:buFontTx/>
              <a:buChar char="•"/>
              <a:defRPr/>
            </a:pPr>
            <a:endParaRPr lang="en-US" dirty="0">
              <a:effectLst>
                <a:outerShdw blurRad="38100" dist="38100" dir="2700000" algn="tl">
                  <a:srgbClr val="000000"/>
                </a:outerShdw>
              </a:effectLst>
              <a:cs typeface="+mn-cs"/>
            </a:endParaRPr>
          </a:p>
        </p:txBody>
      </p:sp>
      <p:sp>
        <p:nvSpPr>
          <p:cNvPr id="1352748" name="Rectangle 44"/>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to Primitive </a:t>
            </a:r>
            <a:r>
              <a:rPr lang="en-US" sz="3600" b="1" dirty="0">
                <a:solidFill>
                  <a:schemeClr val="tx2"/>
                </a:solidFill>
                <a:effectLst>
                  <a:outerShdw blurRad="38100" dist="38100" dir="2700000" algn="tl">
                    <a:srgbClr val="000000"/>
                  </a:outerShdw>
                </a:effectLst>
                <a:latin typeface="Arial Rounded MT Bold" pitchFamily="34" charset="0"/>
                <a:cs typeface="+mn-cs"/>
              </a:rPr>
              <a:t>Recursive</a:t>
            </a:r>
          </a:p>
        </p:txBody>
      </p:sp>
      <p:sp>
        <p:nvSpPr>
          <p:cNvPr id="41" name="Rectangle 40"/>
          <p:cNvSpPr/>
          <p:nvPr/>
        </p:nvSpPr>
        <p:spPr>
          <a:xfrm>
            <a:off x="431800" y="2914650"/>
            <a:ext cx="7924800" cy="954088"/>
          </a:xfrm>
          <a:prstGeom prst="rect">
            <a:avLst/>
          </a:prstGeom>
        </p:spPr>
        <p:txBody>
          <a:bodyPr>
            <a:spAutoFit/>
          </a:bodyPr>
          <a:lstStyle/>
          <a:p>
            <a:pPr eaLnBrk="0" hangingPunct="0">
              <a:defRPr/>
            </a:pPr>
            <a:r>
              <a:rPr lang="en-US" i="1" dirty="0">
                <a:solidFill>
                  <a:schemeClr val="accent2"/>
                </a:solidFill>
                <a:cs typeface="+mn-cs"/>
              </a:rPr>
              <a:t>                  1010010</a:t>
            </a:r>
            <a:r>
              <a:rPr lang="en-US" i="1" baseline="-25000" dirty="0">
                <a:solidFill>
                  <a:schemeClr val="accent2"/>
                </a:solidFill>
                <a:cs typeface="+mn-cs"/>
              </a:rPr>
              <a:t>2</a:t>
            </a:r>
            <a:r>
              <a:rPr lang="en-US" dirty="0">
                <a:solidFill>
                  <a:schemeClr val="accent2"/>
                </a:solidFill>
                <a:effectLst>
                  <a:outerShdw blurRad="38100" dist="38100" dir="2700000" algn="tl">
                    <a:srgbClr val="000000"/>
                  </a:outerShdw>
                </a:effectLst>
                <a:cs typeface="+mn-cs"/>
              </a:rPr>
              <a:t/>
            </a:r>
            <a:br>
              <a:rPr lang="en-US" dirty="0">
                <a:solidFill>
                  <a:schemeClr val="accent2"/>
                </a:solidFill>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be the </a:t>
            </a:r>
            <a:r>
              <a:rPr lang="en-US" dirty="0">
                <a:effectLst>
                  <a:outerShdw blurRad="38100" dist="38100" dir="2700000" algn="tl">
                    <a:srgbClr val="000000"/>
                  </a:outerShdw>
                </a:effectLst>
                <a:cs typeface="+mn-cs"/>
              </a:rPr>
              <a:t>binary </a:t>
            </a:r>
            <a:r>
              <a:rPr lang="en-US">
                <a:effectLst>
                  <a:outerShdw blurRad="38100" dist="38100" dir="2700000" algn="tl">
                    <a:srgbClr val="000000"/>
                  </a:outerShdw>
                </a:effectLst>
                <a:cs typeface="+mn-cs"/>
              </a:rPr>
              <a:t>number with the bits on the tape</a:t>
            </a:r>
            <a:r>
              <a:rPr lang="en-US" dirty="0">
                <a:effectLst>
                  <a:outerShdw blurRad="38100" dist="38100" dir="2700000" algn="tl">
                    <a:srgbClr val="000000"/>
                  </a:outerShdw>
                </a:effectLst>
                <a:cs typeface="+mn-cs"/>
              </a:rPr>
              <a:t>.</a:t>
            </a:r>
            <a:endParaRPr lang="en-CA" dirty="0">
              <a:effectLst>
                <a:outerShdw blurRad="38100" dist="38100" dir="2700000" algn="tl">
                  <a:srgbClr val="000000">
                    <a:alpha val="43137"/>
                  </a:srgbClr>
                </a:outerShdw>
              </a:effectLst>
              <a:cs typeface="+mn-cs"/>
            </a:endParaRPr>
          </a:p>
        </p:txBody>
      </p:sp>
      <p:grpSp>
        <p:nvGrpSpPr>
          <p:cNvPr id="2" name="Group 64"/>
          <p:cNvGrpSpPr>
            <a:grpSpLocks/>
          </p:cNvGrpSpPr>
          <p:nvPr/>
        </p:nvGrpSpPr>
        <p:grpSpPr bwMode="auto">
          <a:xfrm>
            <a:off x="5757863" y="1854200"/>
            <a:ext cx="3290887" cy="523875"/>
            <a:chOff x="5757863" y="1854928"/>
            <a:chExt cx="3291544" cy="523220"/>
          </a:xfrm>
        </p:grpSpPr>
        <p:sp>
          <p:nvSpPr>
            <p:cNvPr id="61" name="Right Arrow 60"/>
            <p:cNvSpPr/>
            <p:nvPr/>
          </p:nvSpPr>
          <p:spPr bwMode="auto">
            <a:xfrm>
              <a:off x="5757863" y="1981769"/>
              <a:ext cx="719281" cy="304419"/>
            </a:xfrm>
            <a:prstGeom prst="rightArrow">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62" name="Rectangle 61"/>
            <p:cNvSpPr/>
            <p:nvPr/>
          </p:nvSpPr>
          <p:spPr>
            <a:xfrm>
              <a:off x="6543832" y="1854928"/>
              <a:ext cx="2505575" cy="523220"/>
            </a:xfrm>
            <a:prstGeom prst="rect">
              <a:avLst/>
            </a:prstGeom>
          </p:spPr>
          <p:txBody>
            <a:bodyPr wrap="none">
              <a:spAutoFit/>
            </a:bodyPr>
            <a:lstStyle/>
            <a:p>
              <a:pPr eaLnBrk="0" hangingPunct="0">
                <a:defRPr/>
              </a:pPr>
              <a:r>
                <a:rPr lang="en-US">
                  <a:effectLst>
                    <a:outerShdw blurRad="38100" dist="38100" dir="2700000" algn="tl">
                      <a:srgbClr val="000000"/>
                    </a:outerShdw>
                  </a:effectLst>
                  <a:cs typeface="+mn-cs"/>
                </a:rPr>
                <a:t>Grows this </a:t>
              </a:r>
              <a:r>
                <a:rPr lang="en-US" dirty="0">
                  <a:effectLst>
                    <a:outerShdw blurRad="38100" dist="38100" dir="2700000" algn="tl">
                      <a:srgbClr val="000000"/>
                    </a:outerShdw>
                  </a:effectLst>
                  <a:cs typeface="+mn-cs"/>
                </a:rPr>
                <a:t>way.</a:t>
              </a:r>
              <a:endParaRPr lang="en-CA" dirty="0">
                <a:effectLst>
                  <a:outerShdw blurRad="38100" dist="38100" dir="2700000" algn="tl">
                    <a:srgbClr val="000000">
                      <a:alpha val="43137"/>
                    </a:srgbClr>
                  </a:outerShdw>
                </a:effectLst>
                <a:cs typeface="+mn-cs"/>
              </a:endParaRPr>
            </a:p>
          </p:txBody>
        </p:sp>
      </p:grpSp>
      <p:grpSp>
        <p:nvGrpSpPr>
          <p:cNvPr id="3" name="Group 65"/>
          <p:cNvGrpSpPr>
            <a:grpSpLocks/>
          </p:cNvGrpSpPr>
          <p:nvPr/>
        </p:nvGrpSpPr>
        <p:grpSpPr bwMode="auto">
          <a:xfrm>
            <a:off x="1447800" y="2600325"/>
            <a:ext cx="3290888" cy="523875"/>
            <a:chOff x="1447800" y="2600981"/>
            <a:chExt cx="3291544" cy="523220"/>
          </a:xfrm>
        </p:grpSpPr>
        <p:sp>
          <p:nvSpPr>
            <p:cNvPr id="63" name="Right Arrow 62"/>
            <p:cNvSpPr/>
            <p:nvPr/>
          </p:nvSpPr>
          <p:spPr bwMode="auto">
            <a:xfrm flipH="1">
              <a:off x="1447800" y="2727822"/>
              <a:ext cx="719281" cy="304419"/>
            </a:xfrm>
            <a:prstGeom prst="rightArrow">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64" name="Rectangle 63"/>
            <p:cNvSpPr/>
            <p:nvPr/>
          </p:nvSpPr>
          <p:spPr>
            <a:xfrm>
              <a:off x="2233770" y="2600981"/>
              <a:ext cx="2505574" cy="523220"/>
            </a:xfrm>
            <a:prstGeom prst="rect">
              <a:avLst/>
            </a:prstGeom>
          </p:spPr>
          <p:txBody>
            <a:bodyPr wrap="none">
              <a:spAutoFit/>
            </a:bodyPr>
            <a:lstStyle/>
            <a:p>
              <a:pPr eaLnBrk="0" hangingPunct="0">
                <a:defRPr/>
              </a:pPr>
              <a:r>
                <a:rPr lang="en-US">
                  <a:effectLst>
                    <a:outerShdw blurRad="38100" dist="38100" dir="2700000" algn="tl">
                      <a:srgbClr val="000000"/>
                    </a:outerShdw>
                  </a:effectLst>
                  <a:cs typeface="+mn-cs"/>
                </a:rPr>
                <a:t>Grows this </a:t>
              </a:r>
              <a:r>
                <a:rPr lang="en-US" dirty="0">
                  <a:effectLst>
                    <a:outerShdw blurRad="38100" dist="38100" dir="2700000" algn="tl">
                      <a:srgbClr val="000000"/>
                    </a:outerShdw>
                  </a:effectLst>
                  <a:cs typeface="+mn-cs"/>
                </a:rPr>
                <a:t>way.</a:t>
              </a:r>
              <a:endParaRPr lang="en-CA" dirty="0">
                <a:effectLst>
                  <a:outerShdw blurRad="38100" dist="38100" dir="2700000" algn="tl">
                    <a:srgbClr val="000000">
                      <a:alpha val="43137"/>
                    </a:srgbClr>
                  </a:outerShdw>
                </a:effectLst>
                <a:cs typeface="+mn-cs"/>
              </a:endParaRPr>
            </a:p>
          </p:txBody>
        </p:sp>
      </p:grpSp>
      <p:sp>
        <p:nvSpPr>
          <p:cNvPr id="67" name="Text Box 43"/>
          <p:cNvSpPr txBox="1">
            <a:spLocks noChangeArrowheads="1"/>
          </p:cNvSpPr>
          <p:nvPr/>
        </p:nvSpPr>
        <p:spPr bwMode="auto">
          <a:xfrm>
            <a:off x="0" y="4137025"/>
            <a:ext cx="8686800" cy="519113"/>
          </a:xfrm>
          <a:prstGeom prst="rect">
            <a:avLst/>
          </a:prstGeom>
          <a:noFill/>
          <a:ln w="38100" cap="sq">
            <a:noFill/>
            <a:miter lim="800000"/>
            <a:headEnd/>
            <a:tailEnd/>
          </a:ln>
          <a:effectLst/>
        </p:spPr>
        <p:txBody>
          <a:bodyPr lIns="274320" rIns="274320">
            <a:spAutoFit/>
          </a:bodyPr>
          <a:lstStyle/>
          <a:p>
            <a:pPr eaLnBrk="0" hangingPunct="0">
              <a:buFontTx/>
              <a:buChar char="•"/>
              <a:defRPr/>
            </a:pPr>
            <a:r>
              <a:rPr lang="en-US" dirty="0">
                <a:effectLst>
                  <a:outerShdw blurRad="38100" dist="38100" dir="2700000" algn="tl">
                    <a:srgbClr val="000000"/>
                  </a:outerShdw>
                </a:effectLst>
                <a:cs typeface="+mn-cs"/>
              </a:rPr>
              <a:t>Flip </a:t>
            </a:r>
            <a:r>
              <a:rPr lang="en-US">
                <a:effectLst>
                  <a:outerShdw blurRad="38100" dist="38100" dir="2700000" algn="tl">
                    <a:srgbClr val="000000"/>
                  </a:outerShdw>
                </a:effectLst>
                <a:cs typeface="+mn-cs"/>
              </a:rPr>
              <a:t>around the tape</a:t>
            </a:r>
            <a:r>
              <a:rPr lang="en-US" dirty="0">
                <a:effectLst>
                  <a:outerShdw blurRad="38100" dist="38100" dir="2700000" algn="tl">
                    <a:srgbClr val="000000"/>
                  </a:outerShdw>
                </a:effectLst>
                <a:cs typeface="+mn-cs"/>
              </a:rPr>
              <a:t>.</a:t>
            </a:r>
          </a:p>
        </p:txBody>
      </p:sp>
      <p:grpSp>
        <p:nvGrpSpPr>
          <p:cNvPr id="4" name="Group 49"/>
          <p:cNvGrpSpPr>
            <a:grpSpLocks/>
          </p:cNvGrpSpPr>
          <p:nvPr/>
        </p:nvGrpSpPr>
        <p:grpSpPr bwMode="auto">
          <a:xfrm>
            <a:off x="284163" y="685800"/>
            <a:ext cx="6192837" cy="1828800"/>
            <a:chOff x="179" y="432"/>
            <a:chExt cx="3901" cy="1152"/>
          </a:xfrm>
        </p:grpSpPr>
        <p:sp>
          <p:nvSpPr>
            <p:cNvPr id="69" name="Rectangle 3"/>
            <p:cNvSpPr>
              <a:spLocks noChangeArrowheads="1"/>
            </p:cNvSpPr>
            <p:nvPr/>
          </p:nvSpPr>
          <p:spPr bwMode="auto">
            <a:xfrm>
              <a:off x="179" y="432"/>
              <a:ext cx="3790" cy="327"/>
            </a:xfrm>
            <a:prstGeom prst="rect">
              <a:avLst/>
            </a:prstGeom>
            <a:noFill/>
            <a:ln w="38100" cap="sq">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Consider </a:t>
              </a:r>
              <a:r>
                <a:rPr lang="en-US">
                  <a:effectLst>
                    <a:outerShdw blurRad="38100" dist="38100" dir="2700000" algn="tl">
                      <a:srgbClr val="000000"/>
                    </a:outerShdw>
                  </a:effectLst>
                  <a:cs typeface="+mn-cs"/>
                </a:rPr>
                <a:t>some configuration </a:t>
              </a:r>
              <a:r>
                <a:rPr lang="en-US" dirty="0">
                  <a:effectLst>
                    <a:outerShdw blurRad="38100" dist="38100" dir="2700000" algn="tl">
                      <a:srgbClr val="000000"/>
                    </a:outerShdw>
                  </a:effectLst>
                  <a:cs typeface="+mn-cs"/>
                </a:rPr>
                <a:t>of </a:t>
              </a:r>
              <a:r>
                <a:rPr lang="en-US">
                  <a:effectLst>
                    <a:outerShdw blurRad="38100" dist="38100" dir="2700000" algn="tl">
                      <a:srgbClr val="000000"/>
                    </a:outerShdw>
                  </a:effectLst>
                  <a:cs typeface="+mn-cs"/>
                </a:rPr>
                <a:t>a TM </a:t>
              </a:r>
              <a:endParaRPr lang="en-US" dirty="0">
                <a:effectLst>
                  <a:outerShdw blurRad="38100" dist="38100" dir="2700000" algn="tl">
                    <a:srgbClr val="000000"/>
                  </a:outerShdw>
                </a:effectLst>
                <a:cs typeface="+mn-cs"/>
              </a:endParaRPr>
            </a:p>
          </p:txBody>
        </p:sp>
        <p:sp>
          <p:nvSpPr>
            <p:cNvPr id="70" name="Rectangle 8"/>
            <p:cNvSpPr>
              <a:spLocks noChangeArrowheads="1"/>
            </p:cNvSpPr>
            <p:nvPr/>
          </p:nvSpPr>
          <p:spPr bwMode="auto">
            <a:xfrm>
              <a:off x="1824" y="862"/>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71" name="Rectangle 9"/>
            <p:cNvSpPr>
              <a:spLocks noChangeArrowheads="1"/>
            </p:cNvSpPr>
            <p:nvPr/>
          </p:nvSpPr>
          <p:spPr bwMode="auto">
            <a:xfrm>
              <a:off x="1464"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72" name="Rectangle 10"/>
            <p:cNvSpPr>
              <a:spLocks noChangeArrowheads="1"/>
            </p:cNvSpPr>
            <p:nvPr/>
          </p:nvSpPr>
          <p:spPr bwMode="auto">
            <a:xfrm>
              <a:off x="1104"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73" name="Line 11"/>
            <p:cNvSpPr>
              <a:spLocks noChangeShapeType="1"/>
            </p:cNvSpPr>
            <p:nvPr/>
          </p:nvSpPr>
          <p:spPr bwMode="auto">
            <a:xfrm>
              <a:off x="1104"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74" name="Line 12"/>
            <p:cNvSpPr>
              <a:spLocks noChangeShapeType="1"/>
            </p:cNvSpPr>
            <p:nvPr/>
          </p:nvSpPr>
          <p:spPr bwMode="auto">
            <a:xfrm>
              <a:off x="1104"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75" name="Line 13"/>
            <p:cNvSpPr>
              <a:spLocks noChangeShapeType="1"/>
            </p:cNvSpPr>
            <p:nvPr/>
          </p:nvSpPr>
          <p:spPr bwMode="auto">
            <a:xfrm>
              <a:off x="1104"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76" name="Line 14"/>
            <p:cNvSpPr>
              <a:spLocks noChangeShapeType="1"/>
            </p:cNvSpPr>
            <p:nvPr/>
          </p:nvSpPr>
          <p:spPr bwMode="auto">
            <a:xfrm>
              <a:off x="1464"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77" name="Line 15"/>
            <p:cNvSpPr>
              <a:spLocks noChangeShapeType="1"/>
            </p:cNvSpPr>
            <p:nvPr/>
          </p:nvSpPr>
          <p:spPr bwMode="auto">
            <a:xfrm>
              <a:off x="1824"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78" name="AutoShape 20"/>
            <p:cNvSpPr>
              <a:spLocks noChangeArrowheads="1"/>
            </p:cNvSpPr>
            <p:nvPr/>
          </p:nvSpPr>
          <p:spPr bwMode="auto">
            <a:xfrm rot="-5400000">
              <a:off x="1968" y="1104"/>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79" name="Line 21"/>
            <p:cNvSpPr>
              <a:spLocks noChangeShapeType="1"/>
            </p:cNvSpPr>
            <p:nvPr/>
          </p:nvSpPr>
          <p:spPr bwMode="auto">
            <a:xfrm>
              <a:off x="3696" y="1111"/>
              <a:ext cx="384"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80" name="Line 41"/>
            <p:cNvSpPr>
              <a:spLocks noChangeShapeType="1"/>
            </p:cNvSpPr>
            <p:nvPr/>
          </p:nvSpPr>
          <p:spPr bwMode="auto">
            <a:xfrm>
              <a:off x="3696" y="864"/>
              <a:ext cx="384"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pic>
          <p:nvPicPr>
            <p:cNvPr id="58389"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8" y="864"/>
              <a:ext cx="439" cy="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 name="Rectangle 44"/>
            <p:cNvSpPr>
              <a:spLocks noChangeArrowheads="1"/>
            </p:cNvSpPr>
            <p:nvPr/>
          </p:nvSpPr>
          <p:spPr bwMode="auto">
            <a:xfrm>
              <a:off x="2184"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83" name="Rectangle 45"/>
            <p:cNvSpPr>
              <a:spLocks noChangeArrowheads="1"/>
            </p:cNvSpPr>
            <p:nvPr/>
          </p:nvSpPr>
          <p:spPr bwMode="auto">
            <a:xfrm>
              <a:off x="2544" y="862"/>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84" name="Rectangle 46"/>
            <p:cNvSpPr>
              <a:spLocks noChangeArrowheads="1"/>
            </p:cNvSpPr>
            <p:nvPr/>
          </p:nvSpPr>
          <p:spPr bwMode="auto">
            <a:xfrm>
              <a:off x="2907"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85" name="Rectangle 47"/>
            <p:cNvSpPr>
              <a:spLocks noChangeArrowheads="1"/>
            </p:cNvSpPr>
            <p:nvPr/>
          </p:nvSpPr>
          <p:spPr bwMode="auto">
            <a:xfrm>
              <a:off x="3267" y="866"/>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86" name="Rectangle 48"/>
            <p:cNvSpPr>
              <a:spLocks noChangeArrowheads="1"/>
            </p:cNvSpPr>
            <p:nvPr/>
          </p:nvSpPr>
          <p:spPr bwMode="auto">
            <a:xfrm>
              <a:off x="576" y="816"/>
              <a:ext cx="458" cy="327"/>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352721">
                                            <p:txEl>
                                              <p:pRg st="0" end="0"/>
                                            </p:txEl>
                                          </p:spTgt>
                                        </p:tgtEl>
                                        <p:attrNameLst>
                                          <p:attrName>style.visibility</p:attrName>
                                        </p:attrNameLst>
                                      </p:cBhvr>
                                      <p:to>
                                        <p:strVal val="visible"/>
                                      </p:to>
                                    </p:set>
                                    <p:anim calcmode="lin" valueType="num">
                                      <p:cBhvr additive="base">
                                        <p:cTn id="13" dur="500" fill="hold"/>
                                        <p:tgtEl>
                                          <p:spTgt spid="1352721">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35272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41"/>
                                        </p:tgtEl>
                                        <p:attrNameLst>
                                          <p:attrName>style.visibility</p:attrName>
                                        </p:attrNameLst>
                                      </p:cBhvr>
                                      <p:to>
                                        <p:strVal val="visible"/>
                                      </p:to>
                                    </p:set>
                                    <p:anim calcmode="lin" valueType="num">
                                      <p:cBhvr additive="base">
                                        <p:cTn id="19" dur="500" fill="hold"/>
                                        <p:tgtEl>
                                          <p:spTgt spid="41"/>
                                        </p:tgtEl>
                                        <p:attrNameLst>
                                          <p:attrName>ppt_x</p:attrName>
                                        </p:attrNameLst>
                                      </p:cBhvr>
                                      <p:tavLst>
                                        <p:tav tm="0">
                                          <p:val>
                                            <p:strVal val="1+#ppt_w/2"/>
                                          </p:val>
                                        </p:tav>
                                        <p:tav tm="100000">
                                          <p:val>
                                            <p:strVal val="#ppt_x"/>
                                          </p:val>
                                        </p:tav>
                                      </p:tavLst>
                                    </p:anim>
                                    <p:anim calcmode="lin" valueType="num">
                                      <p:cBhvr additive="base">
                                        <p:cTn id="20" dur="500" fill="hold"/>
                                        <p:tgtEl>
                                          <p:spTgt spid="41"/>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2"/>
                                        </p:tgtEl>
                                        <p:attrNameLst>
                                          <p:attrName>style.visibility</p:attrName>
                                        </p:attrNameLst>
                                      </p:cBhvr>
                                      <p:to>
                                        <p:strVal val="visible"/>
                                      </p:to>
                                    </p:set>
                                    <p:anim calcmode="lin" valueType="num">
                                      <p:cBhvr additive="base">
                                        <p:cTn id="25" dur="500" fill="hold"/>
                                        <p:tgtEl>
                                          <p:spTgt spid="2"/>
                                        </p:tgtEl>
                                        <p:attrNameLst>
                                          <p:attrName>ppt_x</p:attrName>
                                        </p:attrNameLst>
                                      </p:cBhvr>
                                      <p:tavLst>
                                        <p:tav tm="0">
                                          <p:val>
                                            <p:strVal val="0-#ppt_w/2"/>
                                          </p:val>
                                        </p:tav>
                                        <p:tav tm="100000">
                                          <p:val>
                                            <p:strVal val="#ppt_x"/>
                                          </p:val>
                                        </p:tav>
                                      </p:tavLst>
                                    </p:anim>
                                    <p:anim calcmode="lin" valueType="num">
                                      <p:cBhvr additive="base">
                                        <p:cTn id="26"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nodeType="clickEffect">
                                  <p:stCondLst>
                                    <p:cond delay="0"/>
                                  </p:stCondLst>
                                  <p:childTnLst>
                                    <p:set>
                                      <p:cBhvr>
                                        <p:cTn id="30" dur="1" fill="hold">
                                          <p:stCondLst>
                                            <p:cond delay="0"/>
                                          </p:stCondLst>
                                        </p:cTn>
                                        <p:tgtEl>
                                          <p:spTgt spid="3"/>
                                        </p:tgtEl>
                                        <p:attrNameLst>
                                          <p:attrName>style.visibility</p:attrName>
                                        </p:attrNameLst>
                                      </p:cBhvr>
                                      <p:to>
                                        <p:strVal val="visible"/>
                                      </p:to>
                                    </p:set>
                                    <p:anim calcmode="lin" valueType="num">
                                      <p:cBhvr additive="base">
                                        <p:cTn id="31" dur="500" fill="hold"/>
                                        <p:tgtEl>
                                          <p:spTgt spid="3"/>
                                        </p:tgtEl>
                                        <p:attrNameLst>
                                          <p:attrName>ppt_x</p:attrName>
                                        </p:attrNameLst>
                                      </p:cBhvr>
                                      <p:tavLst>
                                        <p:tav tm="0">
                                          <p:val>
                                            <p:strVal val="1+#ppt_w/2"/>
                                          </p:val>
                                        </p:tav>
                                        <p:tav tm="100000">
                                          <p:val>
                                            <p:strVal val="#ppt_x"/>
                                          </p:val>
                                        </p:tav>
                                      </p:tavLst>
                                    </p:anim>
                                    <p:anim calcmode="lin" valueType="num">
                                      <p:cBhvr additive="base">
                                        <p:cTn id="32"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67">
                                            <p:txEl>
                                              <p:pRg st="0" end="0"/>
                                            </p:txEl>
                                          </p:spTgt>
                                        </p:tgtEl>
                                        <p:attrNameLst>
                                          <p:attrName>style.visibility</p:attrName>
                                        </p:attrNameLst>
                                      </p:cBhvr>
                                      <p:to>
                                        <p:strVal val="visible"/>
                                      </p:to>
                                    </p:set>
                                    <p:anim calcmode="lin" valueType="num">
                                      <p:cBhvr additive="base">
                                        <p:cTn id="37" dur="500" fill="hold"/>
                                        <p:tgtEl>
                                          <p:spTgt spid="67">
                                            <p:txEl>
                                              <p:pRg st="0" end="0"/>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67">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2707" name="Rectangle 3"/>
          <p:cNvSpPr>
            <a:spLocks noChangeArrowheads="1"/>
          </p:cNvSpPr>
          <p:nvPr/>
        </p:nvSpPr>
        <p:spPr bwMode="auto">
          <a:xfrm>
            <a:off x="284163" y="685800"/>
            <a:ext cx="6016625" cy="519113"/>
          </a:xfrm>
          <a:prstGeom prst="rect">
            <a:avLst/>
          </a:prstGeom>
          <a:noFill/>
          <a:ln w="38100" cap="sq">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Consider </a:t>
            </a:r>
            <a:r>
              <a:rPr lang="en-US">
                <a:effectLst>
                  <a:outerShdw blurRad="38100" dist="38100" dir="2700000" algn="tl">
                    <a:srgbClr val="000000"/>
                  </a:outerShdw>
                </a:effectLst>
                <a:cs typeface="+mn-cs"/>
              </a:rPr>
              <a:t>some configuration </a:t>
            </a:r>
            <a:r>
              <a:rPr lang="en-US" dirty="0">
                <a:effectLst>
                  <a:outerShdw blurRad="38100" dist="38100" dir="2700000" algn="tl">
                    <a:srgbClr val="000000"/>
                  </a:outerShdw>
                </a:effectLst>
                <a:cs typeface="+mn-cs"/>
              </a:rPr>
              <a:t>of </a:t>
            </a:r>
            <a:r>
              <a:rPr lang="en-US">
                <a:effectLst>
                  <a:outerShdw blurRad="38100" dist="38100" dir="2700000" algn="tl">
                    <a:srgbClr val="000000"/>
                  </a:outerShdw>
                </a:effectLst>
                <a:cs typeface="+mn-cs"/>
              </a:rPr>
              <a:t>a TM </a:t>
            </a:r>
            <a:endParaRPr lang="en-US" dirty="0">
              <a:effectLst>
                <a:outerShdw blurRad="38100" dist="38100" dir="2700000" algn="tl">
                  <a:srgbClr val="000000"/>
                </a:outerShdw>
              </a:effectLst>
              <a:cs typeface="+mn-cs"/>
            </a:endParaRPr>
          </a:p>
        </p:txBody>
      </p:sp>
      <p:pic>
        <p:nvPicPr>
          <p:cNvPr id="59395"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8200" y="1371600"/>
            <a:ext cx="69691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52721" name="Text Box 17"/>
          <p:cNvSpPr txBox="1">
            <a:spLocks noChangeArrowheads="1"/>
          </p:cNvSpPr>
          <p:nvPr/>
        </p:nvSpPr>
        <p:spPr bwMode="auto">
          <a:xfrm>
            <a:off x="0" y="2908300"/>
            <a:ext cx="9753600" cy="2246313"/>
          </a:xfrm>
          <a:prstGeom prst="rect">
            <a:avLst/>
          </a:prstGeom>
          <a:noFill/>
          <a:ln w="38100" cap="sq">
            <a:noFill/>
            <a:miter lim="800000"/>
            <a:headEnd/>
            <a:tailEnd/>
          </a:ln>
          <a:effectLst/>
        </p:spPr>
        <p:txBody>
          <a:bodyPr lIns="274320" rIns="274320">
            <a:spAutoFit/>
          </a:bodyPr>
          <a:lstStyle/>
          <a:p>
            <a:pPr eaLnBrk="0" hangingPunct="0">
              <a:buFontTx/>
              <a:buChar char="•"/>
              <a:defRPr/>
            </a:pPr>
            <a:r>
              <a:rPr lang="en-US">
                <a:effectLst>
                  <a:outerShdw blurRad="38100" dist="38100" dir="2700000" algn="tl">
                    <a:srgbClr val="000000"/>
                  </a:outerShdw>
                </a:effectLst>
                <a:cs typeface="+mn-cs"/>
              </a:rPr>
              <a:t>Let </a:t>
            </a:r>
            <a:r>
              <a:rPr lang="en-US" i="1">
                <a:solidFill>
                  <a:schemeClr val="accent2"/>
                </a:solidFill>
                <a:cs typeface="+mn-cs"/>
              </a:rPr>
              <a:t>tape  </a:t>
            </a:r>
            <a:r>
              <a:rPr lang="en-US" i="1" dirty="0">
                <a:solidFill>
                  <a:schemeClr val="accent2"/>
                </a:solidFill>
                <a:cs typeface="+mn-cs"/>
              </a:rPr>
              <a:t>=</a:t>
            </a:r>
          </a:p>
          <a:p>
            <a:pPr eaLnBrk="0" hangingPunct="0">
              <a:buFontTx/>
              <a:buChar char="•"/>
              <a:defRPr/>
            </a:pPr>
            <a:endParaRPr lang="en-US" dirty="0">
              <a:effectLst>
                <a:outerShdw blurRad="38100" dist="38100" dir="2700000" algn="tl">
                  <a:srgbClr val="000000"/>
                </a:outerShdw>
              </a:effectLst>
              <a:cs typeface="+mn-cs"/>
            </a:endParaRPr>
          </a:p>
          <a:p>
            <a:pPr eaLnBrk="0" hangingPunct="0">
              <a:buFontTx/>
              <a:buChar char="•"/>
              <a:defRPr/>
            </a:pPr>
            <a:r>
              <a:rPr lang="en-US">
                <a:effectLst>
                  <a:outerShdw blurRad="38100" dist="38100" dir="2700000" algn="tl">
                    <a:srgbClr val="000000"/>
                  </a:outerShdw>
                </a:effectLst>
                <a:cs typeface="+mn-cs"/>
              </a:rPr>
              <a:t>Let </a:t>
            </a:r>
            <a:r>
              <a:rPr lang="en-US" i="1" dirty="0">
                <a:solidFill>
                  <a:schemeClr val="accent2"/>
                </a:solidFill>
                <a:cs typeface="+mn-cs"/>
              </a:rPr>
              <a:t>head =</a:t>
            </a:r>
            <a:br>
              <a:rPr lang="en-US" i="1" dirty="0">
                <a:solidFill>
                  <a:schemeClr val="accent2"/>
                </a:solidFill>
                <a:cs typeface="+mn-cs"/>
              </a:rPr>
            </a:br>
            <a:endParaRPr lang="en-US" dirty="0">
              <a:effectLst>
                <a:outerShdw blurRad="38100" dist="38100" dir="2700000" algn="tl">
                  <a:srgbClr val="000000"/>
                </a:outerShdw>
              </a:effectLst>
              <a:cs typeface="+mn-cs"/>
            </a:endParaRPr>
          </a:p>
          <a:p>
            <a:pPr eaLnBrk="0" hangingPunct="0">
              <a:buFontTx/>
              <a:buChar char="•"/>
              <a:defRPr/>
            </a:pPr>
            <a:r>
              <a:rPr lang="en-US" i="1">
                <a:solidFill>
                  <a:schemeClr val="accent2"/>
                </a:solidFill>
                <a:cs typeface="+mn-cs"/>
              </a:rPr>
              <a:t>&lt;q,tape,head</a:t>
            </a:r>
            <a:r>
              <a:rPr lang="en-US" i="1" dirty="0">
                <a:solidFill>
                  <a:schemeClr val="accent2"/>
                </a:solidFill>
                <a:cs typeface="+mn-cs"/>
              </a:rPr>
              <a:t>&gt;</a:t>
            </a:r>
            <a:r>
              <a:rPr lang="en-US" dirty="0">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specifies the current configuration of the TM</a:t>
            </a:r>
            <a:r>
              <a:rPr lang="en-US" dirty="0">
                <a:effectLst>
                  <a:outerShdw blurRad="38100" dist="38100" dir="2700000" algn="tl">
                    <a:srgbClr val="000000"/>
                  </a:outerShdw>
                </a:effectLst>
                <a:cs typeface="+mn-cs"/>
              </a:rPr>
              <a:t>.</a:t>
            </a:r>
          </a:p>
        </p:txBody>
      </p:sp>
      <p:grpSp>
        <p:nvGrpSpPr>
          <p:cNvPr id="2" name="Group 23"/>
          <p:cNvGrpSpPr>
            <a:grpSpLocks/>
          </p:cNvGrpSpPr>
          <p:nvPr/>
        </p:nvGrpSpPr>
        <p:grpSpPr bwMode="auto">
          <a:xfrm flipH="1">
            <a:off x="1752600" y="1368425"/>
            <a:ext cx="4724400" cy="612775"/>
            <a:chOff x="1104" y="862"/>
            <a:chExt cx="2976" cy="386"/>
          </a:xfrm>
        </p:grpSpPr>
        <p:sp>
          <p:nvSpPr>
            <p:cNvPr id="1352709" name="Rectangle 5"/>
            <p:cNvSpPr>
              <a:spLocks noChangeArrowheads="1"/>
            </p:cNvSpPr>
            <p:nvPr/>
          </p:nvSpPr>
          <p:spPr bwMode="auto">
            <a:xfrm>
              <a:off x="1824" y="862"/>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1352710" name="Rectangle 6"/>
            <p:cNvSpPr>
              <a:spLocks noChangeArrowheads="1"/>
            </p:cNvSpPr>
            <p:nvPr/>
          </p:nvSpPr>
          <p:spPr bwMode="auto">
            <a:xfrm>
              <a:off x="1464"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52711" name="Rectangle 7"/>
            <p:cNvSpPr>
              <a:spLocks noChangeArrowheads="1"/>
            </p:cNvSpPr>
            <p:nvPr/>
          </p:nvSpPr>
          <p:spPr bwMode="auto">
            <a:xfrm>
              <a:off x="1104"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1352712" name="Line 8"/>
            <p:cNvSpPr>
              <a:spLocks noChangeShapeType="1"/>
            </p:cNvSpPr>
            <p:nvPr/>
          </p:nvSpPr>
          <p:spPr bwMode="auto">
            <a:xfrm>
              <a:off x="1104"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2713" name="Line 9"/>
            <p:cNvSpPr>
              <a:spLocks noChangeShapeType="1"/>
            </p:cNvSpPr>
            <p:nvPr/>
          </p:nvSpPr>
          <p:spPr bwMode="auto">
            <a:xfrm>
              <a:off x="1104"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2714" name="Line 10"/>
            <p:cNvSpPr>
              <a:spLocks noChangeShapeType="1"/>
            </p:cNvSpPr>
            <p:nvPr/>
          </p:nvSpPr>
          <p:spPr bwMode="auto">
            <a:xfrm>
              <a:off x="1104"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2715" name="Line 11"/>
            <p:cNvSpPr>
              <a:spLocks noChangeShapeType="1"/>
            </p:cNvSpPr>
            <p:nvPr/>
          </p:nvSpPr>
          <p:spPr bwMode="auto">
            <a:xfrm>
              <a:off x="1464"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2716" name="Line 12"/>
            <p:cNvSpPr>
              <a:spLocks noChangeShapeType="1"/>
            </p:cNvSpPr>
            <p:nvPr/>
          </p:nvSpPr>
          <p:spPr bwMode="auto">
            <a:xfrm>
              <a:off x="1824"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2717" name="AutoShape 13"/>
            <p:cNvSpPr>
              <a:spLocks noChangeArrowheads="1"/>
            </p:cNvSpPr>
            <p:nvPr/>
          </p:nvSpPr>
          <p:spPr bwMode="auto">
            <a:xfrm rot="-5400000">
              <a:off x="1968" y="1104"/>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2718" name="Line 14"/>
            <p:cNvSpPr>
              <a:spLocks noChangeShapeType="1"/>
            </p:cNvSpPr>
            <p:nvPr/>
          </p:nvSpPr>
          <p:spPr bwMode="auto">
            <a:xfrm>
              <a:off x="3696" y="1111"/>
              <a:ext cx="384"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2719" name="Line 15"/>
            <p:cNvSpPr>
              <a:spLocks noChangeShapeType="1"/>
            </p:cNvSpPr>
            <p:nvPr/>
          </p:nvSpPr>
          <p:spPr bwMode="auto">
            <a:xfrm>
              <a:off x="3696" y="864"/>
              <a:ext cx="384"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2722" name="Rectangle 18"/>
            <p:cNvSpPr>
              <a:spLocks noChangeArrowheads="1"/>
            </p:cNvSpPr>
            <p:nvPr/>
          </p:nvSpPr>
          <p:spPr bwMode="auto">
            <a:xfrm>
              <a:off x="2184"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52723" name="Rectangle 19"/>
            <p:cNvSpPr>
              <a:spLocks noChangeArrowheads="1"/>
            </p:cNvSpPr>
            <p:nvPr/>
          </p:nvSpPr>
          <p:spPr bwMode="auto">
            <a:xfrm>
              <a:off x="2544" y="862"/>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52724" name="Rectangle 20"/>
            <p:cNvSpPr>
              <a:spLocks noChangeArrowheads="1"/>
            </p:cNvSpPr>
            <p:nvPr/>
          </p:nvSpPr>
          <p:spPr bwMode="auto">
            <a:xfrm>
              <a:off x="2907"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1352725" name="Rectangle 21"/>
            <p:cNvSpPr>
              <a:spLocks noChangeArrowheads="1"/>
            </p:cNvSpPr>
            <p:nvPr/>
          </p:nvSpPr>
          <p:spPr bwMode="auto">
            <a:xfrm>
              <a:off x="3267" y="866"/>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grpSp>
      <p:sp>
        <p:nvSpPr>
          <p:cNvPr id="1352726" name="Rectangle 22"/>
          <p:cNvSpPr>
            <a:spLocks noChangeArrowheads="1"/>
          </p:cNvSpPr>
          <p:nvPr/>
        </p:nvSpPr>
        <p:spPr bwMode="auto">
          <a:xfrm>
            <a:off x="914400" y="12954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p>
        </p:txBody>
      </p:sp>
      <p:grpSp>
        <p:nvGrpSpPr>
          <p:cNvPr id="3" name="Group 26"/>
          <p:cNvGrpSpPr>
            <a:grpSpLocks/>
          </p:cNvGrpSpPr>
          <p:nvPr/>
        </p:nvGrpSpPr>
        <p:grpSpPr bwMode="auto">
          <a:xfrm flipH="1">
            <a:off x="1752600" y="1981200"/>
            <a:ext cx="4724400" cy="612775"/>
            <a:chOff x="1104" y="862"/>
            <a:chExt cx="2976" cy="386"/>
          </a:xfrm>
        </p:grpSpPr>
        <p:sp>
          <p:nvSpPr>
            <p:cNvPr id="1352731" name="Rectangle 27"/>
            <p:cNvSpPr>
              <a:spLocks noChangeArrowheads="1"/>
            </p:cNvSpPr>
            <p:nvPr/>
          </p:nvSpPr>
          <p:spPr bwMode="auto">
            <a:xfrm>
              <a:off x="1824" y="862"/>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1352732" name="Rectangle 28"/>
            <p:cNvSpPr>
              <a:spLocks noChangeArrowheads="1"/>
            </p:cNvSpPr>
            <p:nvPr/>
          </p:nvSpPr>
          <p:spPr bwMode="auto">
            <a:xfrm>
              <a:off x="1464" y="864"/>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52733" name="Rectangle 29"/>
            <p:cNvSpPr>
              <a:spLocks noChangeArrowheads="1"/>
            </p:cNvSpPr>
            <p:nvPr/>
          </p:nvSpPr>
          <p:spPr bwMode="auto">
            <a:xfrm>
              <a:off x="1104" y="864"/>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52734" name="Line 30"/>
            <p:cNvSpPr>
              <a:spLocks noChangeShapeType="1"/>
            </p:cNvSpPr>
            <p:nvPr/>
          </p:nvSpPr>
          <p:spPr bwMode="auto">
            <a:xfrm>
              <a:off x="1104" y="864"/>
              <a:ext cx="2160" cy="0"/>
            </a:xfrm>
            <a:prstGeom prst="line">
              <a:avLst/>
            </a:prstGeom>
            <a:noFill/>
            <a:ln w="9525" cap="sq">
              <a:no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2735" name="Line 31"/>
            <p:cNvSpPr>
              <a:spLocks noChangeShapeType="1"/>
            </p:cNvSpPr>
            <p:nvPr/>
          </p:nvSpPr>
          <p:spPr bwMode="auto">
            <a:xfrm>
              <a:off x="1104" y="1113"/>
              <a:ext cx="2160" cy="0"/>
            </a:xfrm>
            <a:prstGeom prst="line">
              <a:avLst/>
            </a:prstGeom>
            <a:noFill/>
            <a:ln w="9525" cap="sq">
              <a:no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2736" name="Line 32"/>
            <p:cNvSpPr>
              <a:spLocks noChangeShapeType="1"/>
            </p:cNvSpPr>
            <p:nvPr/>
          </p:nvSpPr>
          <p:spPr bwMode="auto">
            <a:xfrm>
              <a:off x="1104" y="864"/>
              <a:ext cx="0" cy="249"/>
            </a:xfrm>
            <a:prstGeom prst="line">
              <a:avLst/>
            </a:prstGeom>
            <a:noFill/>
            <a:ln w="9525" cap="sq">
              <a:no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2737" name="Line 33"/>
            <p:cNvSpPr>
              <a:spLocks noChangeShapeType="1"/>
            </p:cNvSpPr>
            <p:nvPr/>
          </p:nvSpPr>
          <p:spPr bwMode="auto">
            <a:xfrm>
              <a:off x="1464" y="864"/>
              <a:ext cx="0" cy="249"/>
            </a:xfrm>
            <a:prstGeom prst="line">
              <a:avLst/>
            </a:prstGeom>
            <a:noFill/>
            <a:ln w="9525">
              <a:no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2738" name="Line 34"/>
            <p:cNvSpPr>
              <a:spLocks noChangeShapeType="1"/>
            </p:cNvSpPr>
            <p:nvPr/>
          </p:nvSpPr>
          <p:spPr bwMode="auto">
            <a:xfrm>
              <a:off x="1824" y="864"/>
              <a:ext cx="0" cy="249"/>
            </a:xfrm>
            <a:prstGeom prst="line">
              <a:avLst/>
            </a:prstGeom>
            <a:noFill/>
            <a:ln w="9525">
              <a:no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2739" name="AutoShape 35"/>
            <p:cNvSpPr>
              <a:spLocks noChangeArrowheads="1"/>
            </p:cNvSpPr>
            <p:nvPr/>
          </p:nvSpPr>
          <p:spPr bwMode="auto">
            <a:xfrm rot="-5400000">
              <a:off x="1968" y="1104"/>
              <a:ext cx="96" cy="192"/>
            </a:xfrm>
            <a:prstGeom prst="homePlate">
              <a:avLst>
                <a:gd name="adj" fmla="val 25000"/>
              </a:avLst>
            </a:prstGeom>
            <a:noFill/>
            <a:ln w="38100" cap="sq">
              <a:no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2740" name="Line 36"/>
            <p:cNvSpPr>
              <a:spLocks noChangeShapeType="1"/>
            </p:cNvSpPr>
            <p:nvPr/>
          </p:nvSpPr>
          <p:spPr bwMode="auto">
            <a:xfrm>
              <a:off x="3696" y="1111"/>
              <a:ext cx="384" cy="0"/>
            </a:xfrm>
            <a:prstGeom prst="line">
              <a:avLst/>
            </a:prstGeom>
            <a:noFill/>
            <a:ln w="9525">
              <a:no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2741" name="Line 37"/>
            <p:cNvSpPr>
              <a:spLocks noChangeShapeType="1"/>
            </p:cNvSpPr>
            <p:nvPr/>
          </p:nvSpPr>
          <p:spPr bwMode="auto">
            <a:xfrm>
              <a:off x="3696" y="864"/>
              <a:ext cx="384" cy="0"/>
            </a:xfrm>
            <a:prstGeom prst="line">
              <a:avLst/>
            </a:prstGeom>
            <a:noFill/>
            <a:ln w="9525">
              <a:no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2742" name="Rectangle 38"/>
            <p:cNvSpPr>
              <a:spLocks noChangeArrowheads="1"/>
            </p:cNvSpPr>
            <p:nvPr/>
          </p:nvSpPr>
          <p:spPr bwMode="auto">
            <a:xfrm>
              <a:off x="2184" y="864"/>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52743" name="Rectangle 39"/>
            <p:cNvSpPr>
              <a:spLocks noChangeArrowheads="1"/>
            </p:cNvSpPr>
            <p:nvPr/>
          </p:nvSpPr>
          <p:spPr bwMode="auto">
            <a:xfrm>
              <a:off x="2544" y="862"/>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52744" name="Rectangle 40"/>
            <p:cNvSpPr>
              <a:spLocks noChangeArrowheads="1"/>
            </p:cNvSpPr>
            <p:nvPr/>
          </p:nvSpPr>
          <p:spPr bwMode="auto">
            <a:xfrm>
              <a:off x="2907" y="864"/>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52745" name="Rectangle 41"/>
            <p:cNvSpPr>
              <a:spLocks noChangeArrowheads="1"/>
            </p:cNvSpPr>
            <p:nvPr/>
          </p:nvSpPr>
          <p:spPr bwMode="auto">
            <a:xfrm>
              <a:off x="3267" y="866"/>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grpSp>
      <p:sp>
        <p:nvSpPr>
          <p:cNvPr id="1352746" name="Rectangle 42"/>
          <p:cNvSpPr>
            <a:spLocks noChangeArrowheads="1"/>
          </p:cNvSpPr>
          <p:nvPr/>
        </p:nvSpPr>
        <p:spPr bwMode="auto">
          <a:xfrm>
            <a:off x="6705600" y="1309688"/>
            <a:ext cx="14890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a:solidFill>
                  <a:schemeClr val="accent2"/>
                </a:solidFill>
                <a:latin typeface="Times New Roman" pitchFamily="18" charset="0"/>
              </a:rPr>
              <a:t>= tape</a:t>
            </a:r>
          </a:p>
        </p:txBody>
      </p:sp>
      <p:sp>
        <p:nvSpPr>
          <p:cNvPr id="1352747" name="Rectangle 43"/>
          <p:cNvSpPr>
            <a:spLocks noChangeArrowheads="1"/>
          </p:cNvSpPr>
          <p:nvPr/>
        </p:nvSpPr>
        <p:spPr bwMode="auto">
          <a:xfrm>
            <a:off x="6705600" y="1905000"/>
            <a:ext cx="15684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a:solidFill>
                  <a:schemeClr val="accent2"/>
                </a:solidFill>
                <a:latin typeface="Times New Roman" pitchFamily="18" charset="0"/>
              </a:rPr>
              <a:t>= head</a:t>
            </a:r>
          </a:p>
        </p:txBody>
      </p:sp>
      <p:sp>
        <p:nvSpPr>
          <p:cNvPr id="1352748" name="Rectangle 44"/>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to Primitive </a:t>
            </a:r>
            <a:r>
              <a:rPr lang="en-US" sz="3600" b="1" dirty="0">
                <a:solidFill>
                  <a:schemeClr val="tx2"/>
                </a:solidFill>
                <a:effectLst>
                  <a:outerShdw blurRad="38100" dist="38100" dir="2700000" algn="tl">
                    <a:srgbClr val="000000"/>
                  </a:outerShdw>
                </a:effectLst>
                <a:latin typeface="Arial Rounded MT Bold" pitchFamily="34" charset="0"/>
                <a:cs typeface="+mn-cs"/>
              </a:rPr>
              <a:t>Recursive</a:t>
            </a:r>
          </a:p>
        </p:txBody>
      </p:sp>
      <p:sp>
        <p:nvSpPr>
          <p:cNvPr id="41" name="Rectangle 40"/>
          <p:cNvSpPr/>
          <p:nvPr/>
        </p:nvSpPr>
        <p:spPr>
          <a:xfrm>
            <a:off x="431800" y="2914650"/>
            <a:ext cx="7924800" cy="954088"/>
          </a:xfrm>
          <a:prstGeom prst="rect">
            <a:avLst/>
          </a:prstGeom>
        </p:spPr>
        <p:txBody>
          <a:bodyPr>
            <a:spAutoFit/>
          </a:bodyPr>
          <a:lstStyle/>
          <a:p>
            <a:pPr eaLnBrk="0" hangingPunct="0">
              <a:defRPr/>
            </a:pPr>
            <a:r>
              <a:rPr lang="en-US" i="1" dirty="0">
                <a:solidFill>
                  <a:schemeClr val="accent2"/>
                </a:solidFill>
                <a:cs typeface="+mn-cs"/>
              </a:rPr>
              <a:t>                  0100101</a:t>
            </a:r>
            <a:r>
              <a:rPr lang="en-US" i="1" baseline="-25000" dirty="0">
                <a:solidFill>
                  <a:schemeClr val="accent2"/>
                </a:solidFill>
                <a:cs typeface="+mn-cs"/>
              </a:rPr>
              <a:t>2</a:t>
            </a:r>
            <a:r>
              <a:rPr lang="en-US" dirty="0">
                <a:solidFill>
                  <a:schemeClr val="accent2"/>
                </a:solidFill>
                <a:effectLst>
                  <a:outerShdw blurRad="38100" dist="38100" dir="2700000" algn="tl">
                    <a:srgbClr val="000000"/>
                  </a:outerShdw>
                </a:effectLst>
                <a:cs typeface="+mn-cs"/>
              </a:rPr>
              <a:t/>
            </a:r>
            <a:br>
              <a:rPr lang="en-US" dirty="0">
                <a:solidFill>
                  <a:schemeClr val="accent2"/>
                </a:solidFill>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be the </a:t>
            </a:r>
            <a:r>
              <a:rPr lang="en-US" dirty="0">
                <a:effectLst>
                  <a:outerShdw blurRad="38100" dist="38100" dir="2700000" algn="tl">
                    <a:srgbClr val="000000"/>
                  </a:outerShdw>
                </a:effectLst>
                <a:cs typeface="+mn-cs"/>
              </a:rPr>
              <a:t>binary </a:t>
            </a:r>
            <a:r>
              <a:rPr lang="en-US">
                <a:effectLst>
                  <a:outerShdw blurRad="38100" dist="38100" dir="2700000" algn="tl">
                    <a:srgbClr val="000000"/>
                  </a:outerShdw>
                </a:effectLst>
                <a:cs typeface="+mn-cs"/>
              </a:rPr>
              <a:t>number with the bits on the tape</a:t>
            </a:r>
            <a:r>
              <a:rPr lang="en-US" dirty="0">
                <a:effectLst>
                  <a:outerShdw blurRad="38100" dist="38100" dir="2700000" algn="tl">
                    <a:srgbClr val="000000"/>
                  </a:outerShdw>
                </a:effectLst>
                <a:cs typeface="+mn-cs"/>
              </a:rPr>
              <a:t>.</a:t>
            </a:r>
            <a:endParaRPr lang="en-CA" dirty="0">
              <a:effectLst>
                <a:outerShdw blurRad="38100" dist="38100" dir="2700000" algn="tl">
                  <a:srgbClr val="000000">
                    <a:alpha val="43137"/>
                  </a:srgbClr>
                </a:outerShdw>
              </a:effectLst>
              <a:cs typeface="+mn-cs"/>
            </a:endParaRPr>
          </a:p>
        </p:txBody>
      </p:sp>
      <p:sp>
        <p:nvSpPr>
          <p:cNvPr id="42" name="Rectangle 41"/>
          <p:cNvSpPr/>
          <p:nvPr/>
        </p:nvSpPr>
        <p:spPr>
          <a:xfrm>
            <a:off x="406400" y="3751263"/>
            <a:ext cx="8408988" cy="954087"/>
          </a:xfrm>
          <a:prstGeom prst="rect">
            <a:avLst/>
          </a:prstGeom>
        </p:spPr>
        <p:txBody>
          <a:bodyPr>
            <a:spAutoFit/>
          </a:bodyPr>
          <a:lstStyle/>
          <a:p>
            <a:pPr eaLnBrk="0" hangingPunct="0">
              <a:defRPr/>
            </a:pPr>
            <a:r>
              <a:rPr lang="en-US" i="1" dirty="0">
                <a:solidFill>
                  <a:schemeClr val="accent2"/>
                </a:solidFill>
                <a:cs typeface="+mn-cs"/>
              </a:rPr>
              <a:t>                  0000100</a:t>
            </a:r>
            <a:r>
              <a:rPr lang="en-US" i="1" baseline="-25000" dirty="0">
                <a:solidFill>
                  <a:schemeClr val="accent2"/>
                </a:solidFill>
                <a:cs typeface="+mn-cs"/>
              </a:rPr>
              <a:t>2</a:t>
            </a:r>
            <a:r>
              <a:rPr lang="en-US" dirty="0">
                <a:solidFill>
                  <a:schemeClr val="accent2"/>
                </a:solidFill>
                <a:effectLst>
                  <a:outerShdw blurRad="38100" dist="38100" dir="2700000" algn="tl">
                    <a:srgbClr val="000000"/>
                  </a:outerShdw>
                </a:effectLst>
                <a:cs typeface="+mn-cs"/>
              </a:rPr>
              <a:t/>
            </a:r>
            <a:br>
              <a:rPr lang="en-US" dirty="0">
                <a:solidFill>
                  <a:schemeClr val="accent2"/>
                </a:solidFill>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be the </a:t>
            </a:r>
            <a:r>
              <a:rPr lang="en-US" dirty="0">
                <a:effectLst>
                  <a:outerShdw blurRad="38100" dist="38100" dir="2700000" algn="tl">
                    <a:srgbClr val="000000"/>
                  </a:outerShdw>
                </a:effectLst>
                <a:cs typeface="+mn-cs"/>
              </a:rPr>
              <a:t>binary </a:t>
            </a:r>
            <a:r>
              <a:rPr lang="en-US">
                <a:effectLst>
                  <a:outerShdw blurRad="38100" dist="38100" dir="2700000" algn="tl">
                    <a:srgbClr val="000000"/>
                  </a:outerShdw>
                </a:effectLst>
                <a:cs typeface="+mn-cs"/>
              </a:rPr>
              <a:t>number with </a:t>
            </a:r>
            <a:r>
              <a:rPr lang="en-US" dirty="0">
                <a:effectLst>
                  <a:outerShdw blurRad="38100" dist="38100" dir="2700000" algn="tl">
                    <a:srgbClr val="000000"/>
                  </a:outerShdw>
                </a:effectLst>
                <a:cs typeface="+mn-cs"/>
              </a:rPr>
              <a:t>a one only </a:t>
            </a:r>
            <a:r>
              <a:rPr lang="en-US">
                <a:effectLst>
                  <a:outerShdw blurRad="38100" dist="38100" dir="2700000" algn="tl">
                    <a:srgbClr val="000000"/>
                  </a:outerShdw>
                </a:effectLst>
                <a:cs typeface="+mn-cs"/>
              </a:rPr>
              <a:t>where the </a:t>
            </a:r>
            <a:r>
              <a:rPr lang="en-US" dirty="0">
                <a:effectLst>
                  <a:outerShdw blurRad="38100" dist="38100" dir="2700000" algn="tl">
                    <a:srgbClr val="000000"/>
                  </a:outerShdw>
                </a:effectLst>
                <a:cs typeface="+mn-cs"/>
              </a:rPr>
              <a:t>head is. </a:t>
            </a:r>
            <a:endParaRPr lang="en-CA" dirty="0">
              <a:effectLst>
                <a:outerShdw blurRad="38100" dist="38100" dir="2700000" algn="tl">
                  <a:srgbClr val="000000">
                    <a:alpha val="43137"/>
                  </a:srgbClr>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352721">
                                            <p:txEl>
                                              <p:pRg st="0" end="0"/>
                                            </p:txEl>
                                          </p:spTgt>
                                        </p:tgtEl>
                                        <p:attrNameLst>
                                          <p:attrName>style.visibility</p:attrName>
                                        </p:attrNameLst>
                                      </p:cBhvr>
                                      <p:to>
                                        <p:strVal val="visible"/>
                                      </p:to>
                                    </p:set>
                                    <p:anim calcmode="lin" valueType="num">
                                      <p:cBhvr additive="base">
                                        <p:cTn id="13" dur="500" fill="hold"/>
                                        <p:tgtEl>
                                          <p:spTgt spid="1352721">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35272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41"/>
                                        </p:tgtEl>
                                        <p:attrNameLst>
                                          <p:attrName>style.visibility</p:attrName>
                                        </p:attrNameLst>
                                      </p:cBhvr>
                                      <p:to>
                                        <p:strVal val="visible"/>
                                      </p:to>
                                    </p:set>
                                    <p:anim calcmode="lin" valueType="num">
                                      <p:cBhvr additive="base">
                                        <p:cTn id="19" dur="500" fill="hold"/>
                                        <p:tgtEl>
                                          <p:spTgt spid="41"/>
                                        </p:tgtEl>
                                        <p:attrNameLst>
                                          <p:attrName>ppt_x</p:attrName>
                                        </p:attrNameLst>
                                      </p:cBhvr>
                                      <p:tavLst>
                                        <p:tav tm="0">
                                          <p:val>
                                            <p:strVal val="1+#ppt_w/2"/>
                                          </p:val>
                                        </p:tav>
                                        <p:tav tm="100000">
                                          <p:val>
                                            <p:strVal val="#ppt_x"/>
                                          </p:val>
                                        </p:tav>
                                      </p:tavLst>
                                    </p:anim>
                                    <p:anim calcmode="lin" valueType="num">
                                      <p:cBhvr additive="base">
                                        <p:cTn id="20" dur="500" fill="hold"/>
                                        <p:tgtEl>
                                          <p:spTgt spid="41"/>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stCondLst>
                                    <p:cond delay="0"/>
                                  </p:stCondLst>
                                  <p:childTnLst>
                                    <p:set>
                                      <p:cBhvr>
                                        <p:cTn id="22" dur="1" fill="hold">
                                          <p:stCondLst>
                                            <p:cond delay="0"/>
                                          </p:stCondLst>
                                        </p:cTn>
                                        <p:tgtEl>
                                          <p:spTgt spid="1352746"/>
                                        </p:tgtEl>
                                        <p:attrNameLst>
                                          <p:attrName>style.visibility</p:attrName>
                                        </p:attrNameLst>
                                      </p:cBhvr>
                                      <p:to>
                                        <p:strVal val="visible"/>
                                      </p:to>
                                    </p:set>
                                    <p:anim calcmode="lin" valueType="num">
                                      <p:cBhvr additive="base">
                                        <p:cTn id="23" dur="500" fill="hold"/>
                                        <p:tgtEl>
                                          <p:spTgt spid="1352746"/>
                                        </p:tgtEl>
                                        <p:attrNameLst>
                                          <p:attrName>ppt_x</p:attrName>
                                        </p:attrNameLst>
                                      </p:cBhvr>
                                      <p:tavLst>
                                        <p:tav tm="0">
                                          <p:val>
                                            <p:strVal val="1+#ppt_w/2"/>
                                          </p:val>
                                        </p:tav>
                                        <p:tav tm="100000">
                                          <p:val>
                                            <p:strVal val="#ppt_x"/>
                                          </p:val>
                                        </p:tav>
                                      </p:tavLst>
                                    </p:anim>
                                    <p:anim calcmode="lin" valueType="num">
                                      <p:cBhvr additive="base">
                                        <p:cTn id="24" dur="500" fill="hold"/>
                                        <p:tgtEl>
                                          <p:spTgt spid="1352746"/>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1352721">
                                            <p:txEl>
                                              <p:pRg st="2" end="2"/>
                                            </p:txEl>
                                          </p:spTgt>
                                        </p:tgtEl>
                                        <p:attrNameLst>
                                          <p:attrName>style.visibility</p:attrName>
                                        </p:attrNameLst>
                                      </p:cBhvr>
                                      <p:to>
                                        <p:strVal val="visible"/>
                                      </p:to>
                                    </p:set>
                                    <p:anim calcmode="lin" valueType="num">
                                      <p:cBhvr additive="base">
                                        <p:cTn id="29" dur="500" fill="hold"/>
                                        <p:tgtEl>
                                          <p:spTgt spid="1352721">
                                            <p:txEl>
                                              <p:pRg st="2" end="2"/>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1352721">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2" fill="hold" grpId="0" nodeType="clickEffect">
                                  <p:stCondLst>
                                    <p:cond delay="0"/>
                                  </p:stCondLst>
                                  <p:childTnLst>
                                    <p:set>
                                      <p:cBhvr>
                                        <p:cTn id="34" dur="1" fill="hold">
                                          <p:stCondLst>
                                            <p:cond delay="0"/>
                                          </p:stCondLst>
                                        </p:cTn>
                                        <p:tgtEl>
                                          <p:spTgt spid="42"/>
                                        </p:tgtEl>
                                        <p:attrNameLst>
                                          <p:attrName>style.visibility</p:attrName>
                                        </p:attrNameLst>
                                      </p:cBhvr>
                                      <p:to>
                                        <p:strVal val="visible"/>
                                      </p:to>
                                    </p:set>
                                    <p:anim calcmode="lin" valueType="num">
                                      <p:cBhvr additive="base">
                                        <p:cTn id="35" dur="500" fill="hold"/>
                                        <p:tgtEl>
                                          <p:spTgt spid="42"/>
                                        </p:tgtEl>
                                        <p:attrNameLst>
                                          <p:attrName>ppt_x</p:attrName>
                                        </p:attrNameLst>
                                      </p:cBhvr>
                                      <p:tavLst>
                                        <p:tav tm="0">
                                          <p:val>
                                            <p:strVal val="1+#ppt_w/2"/>
                                          </p:val>
                                        </p:tav>
                                        <p:tav tm="100000">
                                          <p:val>
                                            <p:strVal val="#ppt_x"/>
                                          </p:val>
                                        </p:tav>
                                      </p:tavLst>
                                    </p:anim>
                                    <p:anim calcmode="lin" valueType="num">
                                      <p:cBhvr additive="base">
                                        <p:cTn id="36" dur="500" fill="hold"/>
                                        <p:tgtEl>
                                          <p:spTgt spid="42"/>
                                        </p:tgtEl>
                                        <p:attrNameLst>
                                          <p:attrName>ppt_y</p:attrName>
                                        </p:attrNameLst>
                                      </p:cBhvr>
                                      <p:tavLst>
                                        <p:tav tm="0">
                                          <p:val>
                                            <p:strVal val="#ppt_y"/>
                                          </p:val>
                                        </p:tav>
                                        <p:tav tm="100000">
                                          <p:val>
                                            <p:strVal val="#ppt_y"/>
                                          </p:val>
                                        </p:tav>
                                      </p:tavLst>
                                    </p:anim>
                                  </p:childTnLst>
                                </p:cTn>
                              </p:par>
                              <p:par>
                                <p:cTn id="37" presetID="2" presetClass="entr" presetSubtype="2" fill="hold" grpId="0" nodeType="withEffect">
                                  <p:stCondLst>
                                    <p:cond delay="0"/>
                                  </p:stCondLst>
                                  <p:childTnLst>
                                    <p:set>
                                      <p:cBhvr>
                                        <p:cTn id="38" dur="1" fill="hold">
                                          <p:stCondLst>
                                            <p:cond delay="0"/>
                                          </p:stCondLst>
                                        </p:cTn>
                                        <p:tgtEl>
                                          <p:spTgt spid="1352747"/>
                                        </p:tgtEl>
                                        <p:attrNameLst>
                                          <p:attrName>style.visibility</p:attrName>
                                        </p:attrNameLst>
                                      </p:cBhvr>
                                      <p:to>
                                        <p:strVal val="visible"/>
                                      </p:to>
                                    </p:set>
                                    <p:anim calcmode="lin" valueType="num">
                                      <p:cBhvr additive="base">
                                        <p:cTn id="39" dur="500" fill="hold"/>
                                        <p:tgtEl>
                                          <p:spTgt spid="1352747"/>
                                        </p:tgtEl>
                                        <p:attrNameLst>
                                          <p:attrName>ppt_x</p:attrName>
                                        </p:attrNameLst>
                                      </p:cBhvr>
                                      <p:tavLst>
                                        <p:tav tm="0">
                                          <p:val>
                                            <p:strVal val="1+#ppt_w/2"/>
                                          </p:val>
                                        </p:tav>
                                        <p:tav tm="100000">
                                          <p:val>
                                            <p:strVal val="#ppt_x"/>
                                          </p:val>
                                        </p:tav>
                                      </p:tavLst>
                                    </p:anim>
                                    <p:anim calcmode="lin" valueType="num">
                                      <p:cBhvr additive="base">
                                        <p:cTn id="40" dur="500" fill="hold"/>
                                        <p:tgtEl>
                                          <p:spTgt spid="1352747"/>
                                        </p:tgtEl>
                                        <p:attrNameLst>
                                          <p:attrName>ppt_y</p:attrName>
                                        </p:attrNameLst>
                                      </p:cBhvr>
                                      <p:tavLst>
                                        <p:tav tm="0">
                                          <p:val>
                                            <p:strVal val="#ppt_y"/>
                                          </p:val>
                                        </p:tav>
                                        <p:tav tm="100000">
                                          <p:val>
                                            <p:strVal val="#ppt_y"/>
                                          </p:val>
                                        </p:tav>
                                      </p:tavLst>
                                    </p:anim>
                                  </p:childTnLst>
                                </p:cTn>
                              </p:par>
                              <p:par>
                                <p:cTn id="41" presetID="2" presetClass="entr" presetSubtype="2" fill="hold" nodeType="withEffect">
                                  <p:stCondLst>
                                    <p:cond delay="0"/>
                                  </p:stCondLst>
                                  <p:childTnLst>
                                    <p:set>
                                      <p:cBhvr>
                                        <p:cTn id="42" dur="1" fill="hold">
                                          <p:stCondLst>
                                            <p:cond delay="0"/>
                                          </p:stCondLst>
                                        </p:cTn>
                                        <p:tgtEl>
                                          <p:spTgt spid="3"/>
                                        </p:tgtEl>
                                        <p:attrNameLst>
                                          <p:attrName>style.visibility</p:attrName>
                                        </p:attrNameLst>
                                      </p:cBhvr>
                                      <p:to>
                                        <p:strVal val="visible"/>
                                      </p:to>
                                    </p:set>
                                    <p:anim calcmode="lin" valueType="num">
                                      <p:cBhvr additive="base">
                                        <p:cTn id="43" dur="500" fill="hold"/>
                                        <p:tgtEl>
                                          <p:spTgt spid="3"/>
                                        </p:tgtEl>
                                        <p:attrNameLst>
                                          <p:attrName>ppt_x</p:attrName>
                                        </p:attrNameLst>
                                      </p:cBhvr>
                                      <p:tavLst>
                                        <p:tav tm="0">
                                          <p:val>
                                            <p:strVal val="1+#ppt_w/2"/>
                                          </p:val>
                                        </p:tav>
                                        <p:tav tm="100000">
                                          <p:val>
                                            <p:strVal val="#ppt_x"/>
                                          </p:val>
                                        </p:tav>
                                      </p:tavLst>
                                    </p:anim>
                                    <p:anim calcmode="lin" valueType="num">
                                      <p:cBhvr additive="base">
                                        <p:cTn id="44"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1352721">
                                            <p:txEl>
                                              <p:pRg st="3" end="3"/>
                                            </p:txEl>
                                          </p:spTgt>
                                        </p:tgtEl>
                                        <p:attrNameLst>
                                          <p:attrName>style.visibility</p:attrName>
                                        </p:attrNameLst>
                                      </p:cBhvr>
                                      <p:to>
                                        <p:strVal val="visible"/>
                                      </p:to>
                                    </p:set>
                                    <p:anim calcmode="lin" valueType="num">
                                      <p:cBhvr additive="base">
                                        <p:cTn id="49" dur="500" fill="hold"/>
                                        <p:tgtEl>
                                          <p:spTgt spid="1352721">
                                            <p:txEl>
                                              <p:pRg st="3" end="3"/>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1352721">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2746" grpId="0"/>
      <p:bldP spid="1352747" grpId="0"/>
      <p:bldP spid="41" grpId="0"/>
      <p:bldP spid="42"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3731" name="Rectangle 3"/>
          <p:cNvSpPr>
            <a:spLocks noChangeArrowheads="1"/>
          </p:cNvSpPr>
          <p:nvPr/>
        </p:nvSpPr>
        <p:spPr bwMode="auto">
          <a:xfrm>
            <a:off x="284163" y="685800"/>
            <a:ext cx="8242300" cy="519113"/>
          </a:xfrm>
          <a:prstGeom prst="rect">
            <a:avLst/>
          </a:prstGeom>
          <a:noFill/>
          <a:ln w="38100" cap="sq">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Consider </a:t>
            </a:r>
            <a:r>
              <a:rPr lang="en-US">
                <a:effectLst>
                  <a:outerShdw blurRad="38100" dist="38100" dir="2700000" algn="tl">
                    <a:srgbClr val="000000"/>
                  </a:outerShdw>
                </a:effectLst>
                <a:cs typeface="+mn-cs"/>
              </a:rPr>
              <a:t>some configuration </a:t>
            </a:r>
            <a:r>
              <a:rPr lang="en-US" i="1">
                <a:solidFill>
                  <a:schemeClr val="accent2"/>
                </a:solidFill>
                <a:cs typeface="+mn-cs"/>
              </a:rPr>
              <a:t>&lt;q,tape,head</a:t>
            </a:r>
            <a:r>
              <a:rPr lang="en-US" i="1" dirty="0">
                <a:solidFill>
                  <a:schemeClr val="accent2"/>
                </a:solidFill>
                <a:cs typeface="+mn-cs"/>
              </a:rPr>
              <a:t>&gt;</a:t>
            </a:r>
            <a:r>
              <a:rPr lang="en-US" dirty="0">
                <a:effectLst>
                  <a:outerShdw blurRad="38100" dist="38100" dir="2700000" algn="tl">
                    <a:srgbClr val="000000"/>
                  </a:outerShdw>
                </a:effectLst>
                <a:cs typeface="+mn-cs"/>
              </a:rPr>
              <a:t> of </a:t>
            </a:r>
            <a:r>
              <a:rPr lang="en-US">
                <a:effectLst>
                  <a:outerShdw blurRad="38100" dist="38100" dir="2700000" algn="tl">
                    <a:srgbClr val="000000"/>
                  </a:outerShdw>
                </a:effectLst>
                <a:cs typeface="+mn-cs"/>
              </a:rPr>
              <a:t>a TM </a:t>
            </a:r>
            <a:endParaRPr lang="en-US" dirty="0">
              <a:effectLst>
                <a:outerShdw blurRad="38100" dist="38100" dir="2700000" algn="tl">
                  <a:srgbClr val="000000"/>
                </a:outerShdw>
              </a:effectLst>
              <a:cs typeface="+mn-cs"/>
            </a:endParaRPr>
          </a:p>
        </p:txBody>
      </p:sp>
      <p:pic>
        <p:nvPicPr>
          <p:cNvPr id="60419"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8200" y="1371600"/>
            <a:ext cx="69691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53733" name="Text Box 5"/>
          <p:cNvSpPr txBox="1">
            <a:spLocks noChangeArrowheads="1"/>
          </p:cNvSpPr>
          <p:nvPr/>
        </p:nvSpPr>
        <p:spPr bwMode="auto">
          <a:xfrm>
            <a:off x="0" y="2908300"/>
            <a:ext cx="9753600" cy="2654300"/>
          </a:xfrm>
          <a:prstGeom prst="rect">
            <a:avLst/>
          </a:prstGeom>
          <a:noFill/>
          <a:ln w="38100" cap="sq">
            <a:noFill/>
            <a:miter lim="800000"/>
            <a:headEnd/>
            <a:tailEnd/>
          </a:ln>
          <a:effectLst/>
        </p:spPr>
        <p:txBody>
          <a:bodyPr lIns="274320" rIns="274320">
            <a:spAutoFit/>
          </a:bodyPr>
          <a:lstStyle/>
          <a:p>
            <a:pPr eaLnBrk="0" hangingPunct="0">
              <a:buFontTx/>
              <a:buChar char="•"/>
              <a:defRPr/>
            </a:pPr>
            <a:r>
              <a:rPr lang="en-US">
                <a:effectLst>
                  <a:outerShdw blurRad="38100" dist="38100" dir="2700000" algn="tl">
                    <a:srgbClr val="000000"/>
                  </a:outerShdw>
                </a:effectLst>
                <a:cs typeface="+mn-cs"/>
              </a:rPr>
              <a:t>Let </a:t>
            </a:r>
            <a:r>
              <a:rPr lang="en-US" i="1">
                <a:solidFill>
                  <a:schemeClr val="accent2"/>
                </a:solidFill>
                <a:cs typeface="+mn-cs"/>
              </a:rPr>
              <a:t>NextQ(q,tape,head</a:t>
            </a:r>
            <a:r>
              <a:rPr lang="en-US" i="1" dirty="0">
                <a:solidFill>
                  <a:schemeClr val="accent2"/>
                </a:solidFill>
                <a:cs typeface="+mn-cs"/>
              </a:rPr>
              <a:t>) = q’</a:t>
            </a:r>
            <a:br>
              <a:rPr lang="en-US" i="1" dirty="0">
                <a:solidFill>
                  <a:schemeClr val="accent2"/>
                </a:solidFill>
                <a:cs typeface="+mn-cs"/>
              </a:rPr>
            </a:br>
            <a:r>
              <a:rPr lang="en-US" i="1">
                <a:solidFill>
                  <a:schemeClr val="accent2"/>
                </a:solidFill>
                <a:cs typeface="+mn-cs"/>
              </a:rPr>
              <a:t>        NextTape(q,tape,head</a:t>
            </a:r>
            <a:r>
              <a:rPr lang="en-US" i="1" dirty="0">
                <a:solidFill>
                  <a:schemeClr val="accent2"/>
                </a:solidFill>
                <a:cs typeface="+mn-cs"/>
              </a:rPr>
              <a:t>) </a:t>
            </a:r>
            <a:r>
              <a:rPr lang="en-US" i="1">
                <a:solidFill>
                  <a:schemeClr val="accent2"/>
                </a:solidFill>
                <a:cs typeface="+mn-cs"/>
              </a:rPr>
              <a:t>= tape</a:t>
            </a:r>
            <a:r>
              <a:rPr lang="en-US" i="1" dirty="0">
                <a:solidFill>
                  <a:schemeClr val="accent2"/>
                </a:solidFill>
                <a:cs typeface="+mn-cs"/>
              </a:rPr>
              <a:t>’</a:t>
            </a:r>
            <a:br>
              <a:rPr lang="en-US" i="1" dirty="0">
                <a:solidFill>
                  <a:schemeClr val="accent2"/>
                </a:solidFill>
                <a:cs typeface="+mn-cs"/>
              </a:rPr>
            </a:br>
            <a:r>
              <a:rPr lang="en-US" i="1">
                <a:solidFill>
                  <a:schemeClr val="accent2"/>
                </a:solidFill>
                <a:cs typeface="+mn-cs"/>
              </a:rPr>
              <a:t>        NextHead(q,tape,head</a:t>
            </a:r>
            <a:r>
              <a:rPr lang="en-US" i="1" dirty="0">
                <a:solidFill>
                  <a:schemeClr val="accent2"/>
                </a:solidFill>
                <a:cs typeface="+mn-cs"/>
              </a:rPr>
              <a:t>) = head’</a:t>
            </a:r>
            <a:br>
              <a:rPr lang="en-US" i="1" dirty="0">
                <a:solidFill>
                  <a:schemeClr val="accent2"/>
                </a:solidFill>
                <a:cs typeface="+mn-cs"/>
              </a:rPr>
            </a:br>
            <a:r>
              <a:rPr lang="en-US" i="1" dirty="0">
                <a:solidFill>
                  <a:schemeClr val="accent2"/>
                </a:solidFill>
                <a:cs typeface="+mn-cs"/>
              </a:rPr>
              <a:t> </a:t>
            </a:r>
            <a:r>
              <a:rPr lang="en-US">
                <a:cs typeface="+mn-cs"/>
              </a:rPr>
              <a:t>giving that</a:t>
            </a:r>
            <a:r>
              <a:rPr lang="en-US" i="1">
                <a:solidFill>
                  <a:schemeClr val="accent2"/>
                </a:solidFill>
                <a:cs typeface="+mn-cs"/>
              </a:rPr>
              <a:t> </a:t>
            </a:r>
            <a:r>
              <a:rPr lang="en-US" i="1" dirty="0">
                <a:solidFill>
                  <a:schemeClr val="accent2"/>
                </a:solidFill>
                <a:cs typeface="+mn-cs"/>
              </a:rPr>
              <a:t>&lt;</a:t>
            </a:r>
            <a:r>
              <a:rPr lang="en-US" i="1">
                <a:solidFill>
                  <a:schemeClr val="accent2"/>
                </a:solidFill>
                <a:cs typeface="+mn-cs"/>
              </a:rPr>
              <a:t>q’,tape</a:t>
            </a:r>
            <a:r>
              <a:rPr lang="en-US" i="1" dirty="0">
                <a:solidFill>
                  <a:schemeClr val="accent2"/>
                </a:solidFill>
                <a:cs typeface="+mn-cs"/>
              </a:rPr>
              <a:t>’,head’&gt; </a:t>
            </a:r>
            <a:r>
              <a:rPr lang="en-US">
                <a:effectLst>
                  <a:outerShdw blurRad="38100" dist="38100" dir="2700000" algn="tl">
                    <a:srgbClr val="000000"/>
                  </a:outerShdw>
                </a:effectLst>
                <a:cs typeface="+mn-cs"/>
              </a:rPr>
              <a:t>is the next configuration </a:t>
            </a:r>
            <a:r>
              <a:rPr lang="en-US" dirty="0">
                <a:effectLst>
                  <a:outerShdw blurRad="38100" dist="38100" dir="2700000" algn="tl">
                    <a:srgbClr val="000000"/>
                  </a:outerShdw>
                </a:effectLst>
                <a:cs typeface="+mn-cs"/>
              </a:rPr>
              <a:t/>
            </a:r>
            <a:br>
              <a:rPr lang="en-US" dirty="0">
                <a:effectLst>
                  <a:outerShdw blurRad="38100" dist="38100" dir="2700000" algn="tl">
                    <a:srgbClr val="000000"/>
                  </a:outerShdw>
                </a:effectLst>
                <a:cs typeface="+mn-cs"/>
              </a:rPr>
            </a:br>
            <a:r>
              <a:rPr lang="en-US">
                <a:effectLst>
                  <a:outerShdw blurRad="38100" dist="38100" dir="2700000" algn="tl">
                    <a:srgbClr val="000000"/>
                  </a:outerShdw>
                </a:effectLst>
                <a:cs typeface="+mn-cs"/>
              </a:rPr>
              <a:t> that the TM </a:t>
            </a:r>
            <a:r>
              <a:rPr lang="en-US" dirty="0">
                <a:effectLst>
                  <a:outerShdw blurRad="38100" dist="38100" dir="2700000" algn="tl">
                    <a:srgbClr val="000000"/>
                  </a:outerShdw>
                </a:effectLst>
                <a:cs typeface="+mn-cs"/>
              </a:rPr>
              <a:t>will be in.</a:t>
            </a:r>
          </a:p>
          <a:p>
            <a:pPr eaLnBrk="0" hangingPunct="0">
              <a:buFontTx/>
              <a:buChar char="•"/>
              <a:defRPr/>
            </a:pPr>
            <a:r>
              <a:rPr lang="en-US" dirty="0">
                <a:effectLst>
                  <a:outerShdw blurRad="38100" dist="38100" dir="2700000" algn="tl">
                    <a:srgbClr val="000000"/>
                  </a:outerShdw>
                </a:effectLst>
                <a:cs typeface="+mn-cs"/>
              </a:rPr>
              <a:t>We </a:t>
            </a:r>
            <a:r>
              <a:rPr lang="en-US">
                <a:effectLst>
                  <a:outerShdw blurRad="38100" dist="38100" dir="2700000" algn="tl">
                    <a:srgbClr val="000000"/>
                  </a:outerShdw>
                </a:effectLst>
                <a:cs typeface="+mn-cs"/>
              </a:rPr>
              <a:t>need to show that these functions are primitive </a:t>
            </a:r>
            <a:r>
              <a:rPr lang="en-US" dirty="0">
                <a:effectLst>
                  <a:outerShdw blurRad="38100" dist="38100" dir="2700000" algn="tl">
                    <a:srgbClr val="000000"/>
                  </a:outerShdw>
                </a:effectLst>
                <a:cs typeface="+mn-cs"/>
              </a:rPr>
              <a:t>recursive.</a:t>
            </a:r>
          </a:p>
        </p:txBody>
      </p:sp>
      <p:grpSp>
        <p:nvGrpSpPr>
          <p:cNvPr id="60421" name="Group 6"/>
          <p:cNvGrpSpPr>
            <a:grpSpLocks/>
          </p:cNvGrpSpPr>
          <p:nvPr/>
        </p:nvGrpSpPr>
        <p:grpSpPr bwMode="auto">
          <a:xfrm flipH="1">
            <a:off x="1752600" y="1368425"/>
            <a:ext cx="4724400" cy="612775"/>
            <a:chOff x="1104" y="862"/>
            <a:chExt cx="2976" cy="386"/>
          </a:xfrm>
        </p:grpSpPr>
        <p:sp>
          <p:nvSpPr>
            <p:cNvPr id="1353735" name="Rectangle 7"/>
            <p:cNvSpPr>
              <a:spLocks noChangeArrowheads="1"/>
            </p:cNvSpPr>
            <p:nvPr/>
          </p:nvSpPr>
          <p:spPr bwMode="auto">
            <a:xfrm>
              <a:off x="1824" y="862"/>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1353736" name="Rectangle 8"/>
            <p:cNvSpPr>
              <a:spLocks noChangeArrowheads="1"/>
            </p:cNvSpPr>
            <p:nvPr/>
          </p:nvSpPr>
          <p:spPr bwMode="auto">
            <a:xfrm>
              <a:off x="1464"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53737" name="Rectangle 9"/>
            <p:cNvSpPr>
              <a:spLocks noChangeArrowheads="1"/>
            </p:cNvSpPr>
            <p:nvPr/>
          </p:nvSpPr>
          <p:spPr bwMode="auto">
            <a:xfrm>
              <a:off x="1104"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1353738" name="Line 10"/>
            <p:cNvSpPr>
              <a:spLocks noChangeShapeType="1"/>
            </p:cNvSpPr>
            <p:nvPr/>
          </p:nvSpPr>
          <p:spPr bwMode="auto">
            <a:xfrm>
              <a:off x="1104"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3739" name="Line 11"/>
            <p:cNvSpPr>
              <a:spLocks noChangeShapeType="1"/>
            </p:cNvSpPr>
            <p:nvPr/>
          </p:nvSpPr>
          <p:spPr bwMode="auto">
            <a:xfrm>
              <a:off x="1104"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3740" name="Line 12"/>
            <p:cNvSpPr>
              <a:spLocks noChangeShapeType="1"/>
            </p:cNvSpPr>
            <p:nvPr/>
          </p:nvSpPr>
          <p:spPr bwMode="auto">
            <a:xfrm>
              <a:off x="1104"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3741" name="Line 13"/>
            <p:cNvSpPr>
              <a:spLocks noChangeShapeType="1"/>
            </p:cNvSpPr>
            <p:nvPr/>
          </p:nvSpPr>
          <p:spPr bwMode="auto">
            <a:xfrm>
              <a:off x="1464"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3742" name="Line 14"/>
            <p:cNvSpPr>
              <a:spLocks noChangeShapeType="1"/>
            </p:cNvSpPr>
            <p:nvPr/>
          </p:nvSpPr>
          <p:spPr bwMode="auto">
            <a:xfrm>
              <a:off x="1824"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3743" name="AutoShape 15"/>
            <p:cNvSpPr>
              <a:spLocks noChangeArrowheads="1"/>
            </p:cNvSpPr>
            <p:nvPr/>
          </p:nvSpPr>
          <p:spPr bwMode="auto">
            <a:xfrm rot="-5400000">
              <a:off x="1968" y="1104"/>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3744" name="Line 16"/>
            <p:cNvSpPr>
              <a:spLocks noChangeShapeType="1"/>
            </p:cNvSpPr>
            <p:nvPr/>
          </p:nvSpPr>
          <p:spPr bwMode="auto">
            <a:xfrm>
              <a:off x="3696" y="1111"/>
              <a:ext cx="384"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3745" name="Line 17"/>
            <p:cNvSpPr>
              <a:spLocks noChangeShapeType="1"/>
            </p:cNvSpPr>
            <p:nvPr/>
          </p:nvSpPr>
          <p:spPr bwMode="auto">
            <a:xfrm>
              <a:off x="3696" y="864"/>
              <a:ext cx="384"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3746" name="Rectangle 18"/>
            <p:cNvSpPr>
              <a:spLocks noChangeArrowheads="1"/>
            </p:cNvSpPr>
            <p:nvPr/>
          </p:nvSpPr>
          <p:spPr bwMode="auto">
            <a:xfrm>
              <a:off x="2184"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53747" name="Rectangle 19"/>
            <p:cNvSpPr>
              <a:spLocks noChangeArrowheads="1"/>
            </p:cNvSpPr>
            <p:nvPr/>
          </p:nvSpPr>
          <p:spPr bwMode="auto">
            <a:xfrm>
              <a:off x="2544" y="862"/>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53748" name="Rectangle 20"/>
            <p:cNvSpPr>
              <a:spLocks noChangeArrowheads="1"/>
            </p:cNvSpPr>
            <p:nvPr/>
          </p:nvSpPr>
          <p:spPr bwMode="auto">
            <a:xfrm>
              <a:off x="2907"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1353749" name="Rectangle 21"/>
            <p:cNvSpPr>
              <a:spLocks noChangeArrowheads="1"/>
            </p:cNvSpPr>
            <p:nvPr/>
          </p:nvSpPr>
          <p:spPr bwMode="auto">
            <a:xfrm>
              <a:off x="3267" y="866"/>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grpSp>
      <p:sp>
        <p:nvSpPr>
          <p:cNvPr id="1353750" name="Rectangle 22"/>
          <p:cNvSpPr>
            <a:spLocks noChangeArrowheads="1"/>
          </p:cNvSpPr>
          <p:nvPr/>
        </p:nvSpPr>
        <p:spPr bwMode="auto">
          <a:xfrm>
            <a:off x="914400" y="12954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p>
        </p:txBody>
      </p:sp>
      <p:grpSp>
        <p:nvGrpSpPr>
          <p:cNvPr id="60423" name="Group 23"/>
          <p:cNvGrpSpPr>
            <a:grpSpLocks/>
          </p:cNvGrpSpPr>
          <p:nvPr/>
        </p:nvGrpSpPr>
        <p:grpSpPr bwMode="auto">
          <a:xfrm flipH="1">
            <a:off x="1752600" y="1981200"/>
            <a:ext cx="4724400" cy="612775"/>
            <a:chOff x="1104" y="862"/>
            <a:chExt cx="2976" cy="386"/>
          </a:xfrm>
        </p:grpSpPr>
        <p:sp>
          <p:nvSpPr>
            <p:cNvPr id="1353752" name="Rectangle 24"/>
            <p:cNvSpPr>
              <a:spLocks noChangeArrowheads="1"/>
            </p:cNvSpPr>
            <p:nvPr/>
          </p:nvSpPr>
          <p:spPr bwMode="auto">
            <a:xfrm>
              <a:off x="1824" y="862"/>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1353753" name="Rectangle 25"/>
            <p:cNvSpPr>
              <a:spLocks noChangeArrowheads="1"/>
            </p:cNvSpPr>
            <p:nvPr/>
          </p:nvSpPr>
          <p:spPr bwMode="auto">
            <a:xfrm>
              <a:off x="1464" y="864"/>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53754" name="Rectangle 26"/>
            <p:cNvSpPr>
              <a:spLocks noChangeArrowheads="1"/>
            </p:cNvSpPr>
            <p:nvPr/>
          </p:nvSpPr>
          <p:spPr bwMode="auto">
            <a:xfrm>
              <a:off x="1104" y="864"/>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53755" name="Line 27"/>
            <p:cNvSpPr>
              <a:spLocks noChangeShapeType="1"/>
            </p:cNvSpPr>
            <p:nvPr/>
          </p:nvSpPr>
          <p:spPr bwMode="auto">
            <a:xfrm>
              <a:off x="1104" y="864"/>
              <a:ext cx="2160" cy="0"/>
            </a:xfrm>
            <a:prstGeom prst="line">
              <a:avLst/>
            </a:prstGeom>
            <a:noFill/>
            <a:ln w="9525" cap="sq">
              <a:no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3756" name="Line 28"/>
            <p:cNvSpPr>
              <a:spLocks noChangeShapeType="1"/>
            </p:cNvSpPr>
            <p:nvPr/>
          </p:nvSpPr>
          <p:spPr bwMode="auto">
            <a:xfrm>
              <a:off x="1104" y="1113"/>
              <a:ext cx="2160" cy="0"/>
            </a:xfrm>
            <a:prstGeom prst="line">
              <a:avLst/>
            </a:prstGeom>
            <a:noFill/>
            <a:ln w="9525" cap="sq">
              <a:no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3757" name="Line 29"/>
            <p:cNvSpPr>
              <a:spLocks noChangeShapeType="1"/>
            </p:cNvSpPr>
            <p:nvPr/>
          </p:nvSpPr>
          <p:spPr bwMode="auto">
            <a:xfrm>
              <a:off x="1104" y="864"/>
              <a:ext cx="0" cy="249"/>
            </a:xfrm>
            <a:prstGeom prst="line">
              <a:avLst/>
            </a:prstGeom>
            <a:noFill/>
            <a:ln w="9525" cap="sq">
              <a:no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3758" name="Line 30"/>
            <p:cNvSpPr>
              <a:spLocks noChangeShapeType="1"/>
            </p:cNvSpPr>
            <p:nvPr/>
          </p:nvSpPr>
          <p:spPr bwMode="auto">
            <a:xfrm>
              <a:off x="1464" y="864"/>
              <a:ext cx="0" cy="249"/>
            </a:xfrm>
            <a:prstGeom prst="line">
              <a:avLst/>
            </a:prstGeom>
            <a:noFill/>
            <a:ln w="9525">
              <a:no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3759" name="Line 31"/>
            <p:cNvSpPr>
              <a:spLocks noChangeShapeType="1"/>
            </p:cNvSpPr>
            <p:nvPr/>
          </p:nvSpPr>
          <p:spPr bwMode="auto">
            <a:xfrm>
              <a:off x="1824" y="864"/>
              <a:ext cx="0" cy="249"/>
            </a:xfrm>
            <a:prstGeom prst="line">
              <a:avLst/>
            </a:prstGeom>
            <a:noFill/>
            <a:ln w="9525">
              <a:no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3760" name="AutoShape 32"/>
            <p:cNvSpPr>
              <a:spLocks noChangeArrowheads="1"/>
            </p:cNvSpPr>
            <p:nvPr/>
          </p:nvSpPr>
          <p:spPr bwMode="auto">
            <a:xfrm rot="-5400000">
              <a:off x="1968" y="1104"/>
              <a:ext cx="96" cy="192"/>
            </a:xfrm>
            <a:prstGeom prst="homePlate">
              <a:avLst>
                <a:gd name="adj" fmla="val 25000"/>
              </a:avLst>
            </a:prstGeom>
            <a:noFill/>
            <a:ln w="38100" cap="sq">
              <a:no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3761" name="Line 33"/>
            <p:cNvSpPr>
              <a:spLocks noChangeShapeType="1"/>
            </p:cNvSpPr>
            <p:nvPr/>
          </p:nvSpPr>
          <p:spPr bwMode="auto">
            <a:xfrm>
              <a:off x="3696" y="1111"/>
              <a:ext cx="384" cy="0"/>
            </a:xfrm>
            <a:prstGeom prst="line">
              <a:avLst/>
            </a:prstGeom>
            <a:noFill/>
            <a:ln w="9525">
              <a:no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3762" name="Line 34"/>
            <p:cNvSpPr>
              <a:spLocks noChangeShapeType="1"/>
            </p:cNvSpPr>
            <p:nvPr/>
          </p:nvSpPr>
          <p:spPr bwMode="auto">
            <a:xfrm>
              <a:off x="3696" y="864"/>
              <a:ext cx="384" cy="0"/>
            </a:xfrm>
            <a:prstGeom prst="line">
              <a:avLst/>
            </a:prstGeom>
            <a:noFill/>
            <a:ln w="9525">
              <a:no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3763" name="Rectangle 35"/>
            <p:cNvSpPr>
              <a:spLocks noChangeArrowheads="1"/>
            </p:cNvSpPr>
            <p:nvPr/>
          </p:nvSpPr>
          <p:spPr bwMode="auto">
            <a:xfrm>
              <a:off x="2184" y="864"/>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53764" name="Rectangle 36"/>
            <p:cNvSpPr>
              <a:spLocks noChangeArrowheads="1"/>
            </p:cNvSpPr>
            <p:nvPr/>
          </p:nvSpPr>
          <p:spPr bwMode="auto">
            <a:xfrm>
              <a:off x="2544" y="862"/>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53765" name="Rectangle 37"/>
            <p:cNvSpPr>
              <a:spLocks noChangeArrowheads="1"/>
            </p:cNvSpPr>
            <p:nvPr/>
          </p:nvSpPr>
          <p:spPr bwMode="auto">
            <a:xfrm>
              <a:off x="2907" y="864"/>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53766" name="Rectangle 38"/>
            <p:cNvSpPr>
              <a:spLocks noChangeArrowheads="1"/>
            </p:cNvSpPr>
            <p:nvPr/>
          </p:nvSpPr>
          <p:spPr bwMode="auto">
            <a:xfrm>
              <a:off x="3267" y="866"/>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grpSp>
      <p:sp>
        <p:nvSpPr>
          <p:cNvPr id="60424" name="Rectangle 39"/>
          <p:cNvSpPr>
            <a:spLocks noChangeArrowheads="1"/>
          </p:cNvSpPr>
          <p:nvPr/>
        </p:nvSpPr>
        <p:spPr bwMode="auto">
          <a:xfrm>
            <a:off x="6705600" y="1309688"/>
            <a:ext cx="14890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a:solidFill>
                  <a:schemeClr val="accent2"/>
                </a:solidFill>
                <a:latin typeface="Times New Roman" pitchFamily="18" charset="0"/>
              </a:rPr>
              <a:t>= tape</a:t>
            </a:r>
          </a:p>
        </p:txBody>
      </p:sp>
      <p:sp>
        <p:nvSpPr>
          <p:cNvPr id="60425" name="Rectangle 40"/>
          <p:cNvSpPr>
            <a:spLocks noChangeArrowheads="1"/>
          </p:cNvSpPr>
          <p:nvPr/>
        </p:nvSpPr>
        <p:spPr bwMode="auto">
          <a:xfrm>
            <a:off x="6705600" y="1905000"/>
            <a:ext cx="15684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a:solidFill>
                  <a:schemeClr val="accent2"/>
                </a:solidFill>
                <a:latin typeface="Times New Roman" pitchFamily="18" charset="0"/>
              </a:rPr>
              <a:t>= head</a:t>
            </a:r>
          </a:p>
        </p:txBody>
      </p:sp>
      <p:sp>
        <p:nvSpPr>
          <p:cNvPr id="1353769" name="Rectangle 41"/>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to Primitive </a:t>
            </a:r>
            <a:r>
              <a:rPr lang="en-US" sz="3600" b="1" dirty="0">
                <a:solidFill>
                  <a:schemeClr val="tx2"/>
                </a:solidFill>
                <a:effectLst>
                  <a:outerShdw blurRad="38100" dist="38100" dir="2700000" algn="tl">
                    <a:srgbClr val="000000"/>
                  </a:outerShdw>
                </a:effectLst>
                <a:latin typeface="Arial Rounded MT Bold" pitchFamily="34" charset="0"/>
                <a:cs typeface="+mn-cs"/>
              </a:rPr>
              <a:t>Recursive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353733">
                                            <p:txEl>
                                              <p:pRg st="0" end="0"/>
                                            </p:txEl>
                                          </p:spTgt>
                                        </p:tgtEl>
                                        <p:attrNameLst>
                                          <p:attrName>style.visibility</p:attrName>
                                        </p:attrNameLst>
                                      </p:cBhvr>
                                      <p:to>
                                        <p:strVal val="visible"/>
                                      </p:to>
                                    </p:set>
                                    <p:anim calcmode="lin" valueType="num">
                                      <p:cBhvr additive="base">
                                        <p:cTn id="7" dur="500" fill="hold"/>
                                        <p:tgtEl>
                                          <p:spTgt spid="135373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35373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353733">
                                            <p:txEl>
                                              <p:pRg st="1" end="1"/>
                                            </p:txEl>
                                          </p:spTgt>
                                        </p:tgtEl>
                                        <p:attrNameLst>
                                          <p:attrName>style.visibility</p:attrName>
                                        </p:attrNameLst>
                                      </p:cBhvr>
                                      <p:to>
                                        <p:strVal val="visible"/>
                                      </p:to>
                                    </p:set>
                                    <p:anim calcmode="lin" valueType="num">
                                      <p:cBhvr additive="base">
                                        <p:cTn id="13" dur="500" fill="hold"/>
                                        <p:tgtEl>
                                          <p:spTgt spid="135373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353733">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4755" name="Rectangle 3"/>
          <p:cNvSpPr>
            <a:spLocks noChangeArrowheads="1"/>
          </p:cNvSpPr>
          <p:nvPr/>
        </p:nvSpPr>
        <p:spPr bwMode="auto">
          <a:xfrm>
            <a:off x="284163" y="685800"/>
            <a:ext cx="8242300" cy="519113"/>
          </a:xfrm>
          <a:prstGeom prst="rect">
            <a:avLst/>
          </a:prstGeom>
          <a:noFill/>
          <a:ln w="38100" cap="sq">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Consider </a:t>
            </a:r>
            <a:r>
              <a:rPr lang="en-US">
                <a:effectLst>
                  <a:outerShdw blurRad="38100" dist="38100" dir="2700000" algn="tl">
                    <a:srgbClr val="000000"/>
                  </a:outerShdw>
                </a:effectLst>
                <a:cs typeface="+mn-cs"/>
              </a:rPr>
              <a:t>some configuration </a:t>
            </a:r>
            <a:r>
              <a:rPr lang="en-US" i="1">
                <a:solidFill>
                  <a:schemeClr val="accent2"/>
                </a:solidFill>
                <a:cs typeface="+mn-cs"/>
              </a:rPr>
              <a:t>&lt;q,tape,head</a:t>
            </a:r>
            <a:r>
              <a:rPr lang="en-US" i="1" dirty="0">
                <a:solidFill>
                  <a:schemeClr val="accent2"/>
                </a:solidFill>
                <a:cs typeface="+mn-cs"/>
              </a:rPr>
              <a:t>&gt;</a:t>
            </a:r>
            <a:r>
              <a:rPr lang="en-US" dirty="0">
                <a:effectLst>
                  <a:outerShdw blurRad="38100" dist="38100" dir="2700000" algn="tl">
                    <a:srgbClr val="000000"/>
                  </a:outerShdw>
                </a:effectLst>
                <a:cs typeface="+mn-cs"/>
              </a:rPr>
              <a:t> of </a:t>
            </a:r>
            <a:r>
              <a:rPr lang="en-US">
                <a:effectLst>
                  <a:outerShdw blurRad="38100" dist="38100" dir="2700000" algn="tl">
                    <a:srgbClr val="000000"/>
                  </a:outerShdw>
                </a:effectLst>
                <a:cs typeface="+mn-cs"/>
              </a:rPr>
              <a:t>a TM </a:t>
            </a:r>
            <a:endParaRPr lang="en-US" dirty="0">
              <a:effectLst>
                <a:outerShdw blurRad="38100" dist="38100" dir="2700000" algn="tl">
                  <a:srgbClr val="000000"/>
                </a:outerShdw>
              </a:effectLst>
              <a:cs typeface="+mn-cs"/>
            </a:endParaRPr>
          </a:p>
        </p:txBody>
      </p:sp>
      <p:pic>
        <p:nvPicPr>
          <p:cNvPr id="61443"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8200" y="1371600"/>
            <a:ext cx="69691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54757" name="Text Box 5"/>
          <p:cNvSpPr txBox="1">
            <a:spLocks noChangeArrowheads="1"/>
          </p:cNvSpPr>
          <p:nvPr/>
        </p:nvSpPr>
        <p:spPr bwMode="auto">
          <a:xfrm>
            <a:off x="0" y="2908300"/>
            <a:ext cx="9753600" cy="1373188"/>
          </a:xfrm>
          <a:prstGeom prst="rect">
            <a:avLst/>
          </a:prstGeom>
          <a:noFill/>
          <a:ln w="38100" cap="sq">
            <a:noFill/>
            <a:miter lim="800000"/>
            <a:headEnd/>
            <a:tailEnd/>
          </a:ln>
          <a:effectLst/>
        </p:spPr>
        <p:txBody>
          <a:bodyPr lIns="274320" rIns="274320">
            <a:spAutoFit/>
          </a:bodyPr>
          <a:lstStyle/>
          <a:p>
            <a:pPr eaLnBrk="0" hangingPunct="0">
              <a:buFontTx/>
              <a:buChar char="•"/>
              <a:defRPr/>
            </a:pPr>
            <a:r>
              <a:rPr lang="en-US" i="1">
                <a:solidFill>
                  <a:schemeClr val="accent2"/>
                </a:solidFill>
                <a:cs typeface="+mn-cs"/>
              </a:rPr>
              <a:t>rightTape</a:t>
            </a:r>
            <a:r>
              <a:rPr lang="en-US">
                <a:effectLst>
                  <a:outerShdw blurRad="38100" dist="38100" dir="2700000" algn="tl">
                    <a:srgbClr val="000000"/>
                  </a:outerShdw>
                </a:effectLst>
                <a:cs typeface="+mn-cs"/>
              </a:rPr>
              <a:t> = Contents </a:t>
            </a:r>
            <a:r>
              <a:rPr lang="en-US" dirty="0">
                <a:cs typeface="+mn-cs"/>
              </a:rPr>
              <a:t>01001</a:t>
            </a:r>
            <a:r>
              <a:rPr lang="en-US" dirty="0">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of tape starting at </a:t>
            </a:r>
            <a:r>
              <a:rPr lang="en-US" dirty="0">
                <a:effectLst>
                  <a:outerShdw blurRad="38100" dist="38100" dir="2700000" algn="tl">
                    <a:srgbClr val="000000"/>
                  </a:outerShdw>
                </a:effectLst>
                <a:cs typeface="+mn-cs"/>
              </a:rPr>
              <a:t>head </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                  =</a:t>
            </a:r>
          </a:p>
          <a:p>
            <a:pPr eaLnBrk="0" hangingPunct="0">
              <a:buFontTx/>
              <a:buChar char="•"/>
              <a:defRPr/>
            </a:pPr>
            <a:r>
              <a:rPr lang="en-US" dirty="0">
                <a:effectLst>
                  <a:outerShdw blurRad="38100" dist="38100" dir="2700000" algn="tl">
                    <a:srgbClr val="000000"/>
                  </a:outerShdw>
                </a:effectLst>
                <a:cs typeface="+mn-cs"/>
              </a:rPr>
              <a:t>Char </a:t>
            </a:r>
            <a:r>
              <a:rPr lang="en-US" i="1" dirty="0">
                <a:solidFill>
                  <a:schemeClr val="accent2"/>
                </a:solidFill>
                <a:effectLst>
                  <a:outerShdw blurRad="38100" dist="38100" dir="2700000" algn="tl">
                    <a:srgbClr val="000000"/>
                  </a:outerShdw>
                </a:effectLst>
                <a:cs typeface="+mn-cs"/>
              </a:rPr>
              <a:t>c</a:t>
            </a:r>
            <a:r>
              <a:rPr lang="en-US" dirty="0">
                <a:effectLst>
                  <a:outerShdw blurRad="38100" dist="38100" dir="2700000" algn="tl">
                    <a:srgbClr val="000000"/>
                  </a:outerShdw>
                </a:effectLst>
                <a:cs typeface="+mn-cs"/>
              </a:rPr>
              <a:t> under head = </a:t>
            </a:r>
            <a:endParaRPr lang="en-US" dirty="0">
              <a:solidFill>
                <a:schemeClr val="accent2"/>
              </a:solidFill>
              <a:effectLst>
                <a:outerShdw blurRad="38100" dist="38100" dir="2700000" algn="tl">
                  <a:srgbClr val="000000"/>
                </a:outerShdw>
              </a:effectLst>
              <a:cs typeface="+mn-cs"/>
            </a:endParaRPr>
          </a:p>
        </p:txBody>
      </p:sp>
      <p:grpSp>
        <p:nvGrpSpPr>
          <p:cNvPr id="61445" name="Group 6"/>
          <p:cNvGrpSpPr>
            <a:grpSpLocks/>
          </p:cNvGrpSpPr>
          <p:nvPr/>
        </p:nvGrpSpPr>
        <p:grpSpPr bwMode="auto">
          <a:xfrm flipH="1">
            <a:off x="1752600" y="1368425"/>
            <a:ext cx="4724400" cy="612775"/>
            <a:chOff x="1104" y="862"/>
            <a:chExt cx="2976" cy="386"/>
          </a:xfrm>
        </p:grpSpPr>
        <p:sp>
          <p:nvSpPr>
            <p:cNvPr id="1354759" name="Rectangle 7"/>
            <p:cNvSpPr>
              <a:spLocks noChangeArrowheads="1"/>
            </p:cNvSpPr>
            <p:nvPr/>
          </p:nvSpPr>
          <p:spPr bwMode="auto">
            <a:xfrm>
              <a:off x="1824" y="862"/>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1354760" name="Rectangle 8"/>
            <p:cNvSpPr>
              <a:spLocks noChangeArrowheads="1"/>
            </p:cNvSpPr>
            <p:nvPr/>
          </p:nvSpPr>
          <p:spPr bwMode="auto">
            <a:xfrm>
              <a:off x="1464"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54761" name="Rectangle 9"/>
            <p:cNvSpPr>
              <a:spLocks noChangeArrowheads="1"/>
            </p:cNvSpPr>
            <p:nvPr/>
          </p:nvSpPr>
          <p:spPr bwMode="auto">
            <a:xfrm>
              <a:off x="1104"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1354762" name="Line 10"/>
            <p:cNvSpPr>
              <a:spLocks noChangeShapeType="1"/>
            </p:cNvSpPr>
            <p:nvPr/>
          </p:nvSpPr>
          <p:spPr bwMode="auto">
            <a:xfrm>
              <a:off x="1104"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4763" name="Line 11"/>
            <p:cNvSpPr>
              <a:spLocks noChangeShapeType="1"/>
            </p:cNvSpPr>
            <p:nvPr/>
          </p:nvSpPr>
          <p:spPr bwMode="auto">
            <a:xfrm>
              <a:off x="1104"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4764" name="Line 12"/>
            <p:cNvSpPr>
              <a:spLocks noChangeShapeType="1"/>
            </p:cNvSpPr>
            <p:nvPr/>
          </p:nvSpPr>
          <p:spPr bwMode="auto">
            <a:xfrm>
              <a:off x="1104"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4765" name="Line 13"/>
            <p:cNvSpPr>
              <a:spLocks noChangeShapeType="1"/>
            </p:cNvSpPr>
            <p:nvPr/>
          </p:nvSpPr>
          <p:spPr bwMode="auto">
            <a:xfrm>
              <a:off x="1464"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4766" name="Line 14"/>
            <p:cNvSpPr>
              <a:spLocks noChangeShapeType="1"/>
            </p:cNvSpPr>
            <p:nvPr/>
          </p:nvSpPr>
          <p:spPr bwMode="auto">
            <a:xfrm>
              <a:off x="1824"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4767" name="AutoShape 15"/>
            <p:cNvSpPr>
              <a:spLocks noChangeArrowheads="1"/>
            </p:cNvSpPr>
            <p:nvPr/>
          </p:nvSpPr>
          <p:spPr bwMode="auto">
            <a:xfrm rot="-5400000">
              <a:off x="1968" y="1104"/>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4768" name="Line 16"/>
            <p:cNvSpPr>
              <a:spLocks noChangeShapeType="1"/>
            </p:cNvSpPr>
            <p:nvPr/>
          </p:nvSpPr>
          <p:spPr bwMode="auto">
            <a:xfrm>
              <a:off x="3696" y="1111"/>
              <a:ext cx="384"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4769" name="Line 17"/>
            <p:cNvSpPr>
              <a:spLocks noChangeShapeType="1"/>
            </p:cNvSpPr>
            <p:nvPr/>
          </p:nvSpPr>
          <p:spPr bwMode="auto">
            <a:xfrm>
              <a:off x="3696" y="864"/>
              <a:ext cx="384"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4770" name="Rectangle 18"/>
            <p:cNvSpPr>
              <a:spLocks noChangeArrowheads="1"/>
            </p:cNvSpPr>
            <p:nvPr/>
          </p:nvSpPr>
          <p:spPr bwMode="auto">
            <a:xfrm>
              <a:off x="2184"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54771" name="Rectangle 19"/>
            <p:cNvSpPr>
              <a:spLocks noChangeArrowheads="1"/>
            </p:cNvSpPr>
            <p:nvPr/>
          </p:nvSpPr>
          <p:spPr bwMode="auto">
            <a:xfrm>
              <a:off x="2544" y="862"/>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54772" name="Rectangle 20"/>
            <p:cNvSpPr>
              <a:spLocks noChangeArrowheads="1"/>
            </p:cNvSpPr>
            <p:nvPr/>
          </p:nvSpPr>
          <p:spPr bwMode="auto">
            <a:xfrm>
              <a:off x="2907"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1354773" name="Rectangle 21"/>
            <p:cNvSpPr>
              <a:spLocks noChangeArrowheads="1"/>
            </p:cNvSpPr>
            <p:nvPr/>
          </p:nvSpPr>
          <p:spPr bwMode="auto">
            <a:xfrm>
              <a:off x="3267" y="866"/>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grpSp>
      <p:sp>
        <p:nvSpPr>
          <p:cNvPr id="1354774" name="Rectangle 22"/>
          <p:cNvSpPr>
            <a:spLocks noChangeArrowheads="1"/>
          </p:cNvSpPr>
          <p:nvPr/>
        </p:nvSpPr>
        <p:spPr bwMode="auto">
          <a:xfrm>
            <a:off x="914400" y="12954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p>
        </p:txBody>
      </p:sp>
      <p:grpSp>
        <p:nvGrpSpPr>
          <p:cNvPr id="61447" name="Group 23"/>
          <p:cNvGrpSpPr>
            <a:grpSpLocks/>
          </p:cNvGrpSpPr>
          <p:nvPr/>
        </p:nvGrpSpPr>
        <p:grpSpPr bwMode="auto">
          <a:xfrm flipH="1">
            <a:off x="1752600" y="1981200"/>
            <a:ext cx="4724400" cy="612775"/>
            <a:chOff x="1104" y="862"/>
            <a:chExt cx="2976" cy="386"/>
          </a:xfrm>
        </p:grpSpPr>
        <p:sp>
          <p:nvSpPr>
            <p:cNvPr id="1354776" name="Rectangle 24"/>
            <p:cNvSpPr>
              <a:spLocks noChangeArrowheads="1"/>
            </p:cNvSpPr>
            <p:nvPr/>
          </p:nvSpPr>
          <p:spPr bwMode="auto">
            <a:xfrm>
              <a:off x="1824" y="862"/>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1354777" name="Rectangle 25"/>
            <p:cNvSpPr>
              <a:spLocks noChangeArrowheads="1"/>
            </p:cNvSpPr>
            <p:nvPr/>
          </p:nvSpPr>
          <p:spPr bwMode="auto">
            <a:xfrm>
              <a:off x="1464" y="864"/>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54778" name="Rectangle 26"/>
            <p:cNvSpPr>
              <a:spLocks noChangeArrowheads="1"/>
            </p:cNvSpPr>
            <p:nvPr/>
          </p:nvSpPr>
          <p:spPr bwMode="auto">
            <a:xfrm>
              <a:off x="1104" y="864"/>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54779" name="Line 27"/>
            <p:cNvSpPr>
              <a:spLocks noChangeShapeType="1"/>
            </p:cNvSpPr>
            <p:nvPr/>
          </p:nvSpPr>
          <p:spPr bwMode="auto">
            <a:xfrm>
              <a:off x="1104" y="864"/>
              <a:ext cx="2160" cy="0"/>
            </a:xfrm>
            <a:prstGeom prst="line">
              <a:avLst/>
            </a:prstGeom>
            <a:noFill/>
            <a:ln w="9525" cap="sq">
              <a:no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4780" name="Line 28"/>
            <p:cNvSpPr>
              <a:spLocks noChangeShapeType="1"/>
            </p:cNvSpPr>
            <p:nvPr/>
          </p:nvSpPr>
          <p:spPr bwMode="auto">
            <a:xfrm>
              <a:off x="1104" y="1113"/>
              <a:ext cx="2160" cy="0"/>
            </a:xfrm>
            <a:prstGeom prst="line">
              <a:avLst/>
            </a:prstGeom>
            <a:noFill/>
            <a:ln w="9525" cap="sq">
              <a:no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4781" name="Line 29"/>
            <p:cNvSpPr>
              <a:spLocks noChangeShapeType="1"/>
            </p:cNvSpPr>
            <p:nvPr/>
          </p:nvSpPr>
          <p:spPr bwMode="auto">
            <a:xfrm>
              <a:off x="1104" y="864"/>
              <a:ext cx="0" cy="249"/>
            </a:xfrm>
            <a:prstGeom prst="line">
              <a:avLst/>
            </a:prstGeom>
            <a:noFill/>
            <a:ln w="9525" cap="sq">
              <a:no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4782" name="Line 30"/>
            <p:cNvSpPr>
              <a:spLocks noChangeShapeType="1"/>
            </p:cNvSpPr>
            <p:nvPr/>
          </p:nvSpPr>
          <p:spPr bwMode="auto">
            <a:xfrm>
              <a:off x="1464" y="864"/>
              <a:ext cx="0" cy="249"/>
            </a:xfrm>
            <a:prstGeom prst="line">
              <a:avLst/>
            </a:prstGeom>
            <a:noFill/>
            <a:ln w="9525">
              <a:no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4783" name="Line 31"/>
            <p:cNvSpPr>
              <a:spLocks noChangeShapeType="1"/>
            </p:cNvSpPr>
            <p:nvPr/>
          </p:nvSpPr>
          <p:spPr bwMode="auto">
            <a:xfrm>
              <a:off x="1824" y="864"/>
              <a:ext cx="0" cy="249"/>
            </a:xfrm>
            <a:prstGeom prst="line">
              <a:avLst/>
            </a:prstGeom>
            <a:noFill/>
            <a:ln w="9525">
              <a:no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4784" name="AutoShape 32"/>
            <p:cNvSpPr>
              <a:spLocks noChangeArrowheads="1"/>
            </p:cNvSpPr>
            <p:nvPr/>
          </p:nvSpPr>
          <p:spPr bwMode="auto">
            <a:xfrm rot="-5400000">
              <a:off x="1968" y="1104"/>
              <a:ext cx="96" cy="192"/>
            </a:xfrm>
            <a:prstGeom prst="homePlate">
              <a:avLst>
                <a:gd name="adj" fmla="val 25000"/>
              </a:avLst>
            </a:prstGeom>
            <a:noFill/>
            <a:ln w="38100" cap="sq">
              <a:no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4785" name="Line 33"/>
            <p:cNvSpPr>
              <a:spLocks noChangeShapeType="1"/>
            </p:cNvSpPr>
            <p:nvPr/>
          </p:nvSpPr>
          <p:spPr bwMode="auto">
            <a:xfrm>
              <a:off x="3696" y="1111"/>
              <a:ext cx="384" cy="0"/>
            </a:xfrm>
            <a:prstGeom prst="line">
              <a:avLst/>
            </a:prstGeom>
            <a:noFill/>
            <a:ln w="9525">
              <a:no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4786" name="Line 34"/>
            <p:cNvSpPr>
              <a:spLocks noChangeShapeType="1"/>
            </p:cNvSpPr>
            <p:nvPr/>
          </p:nvSpPr>
          <p:spPr bwMode="auto">
            <a:xfrm>
              <a:off x="3696" y="864"/>
              <a:ext cx="384" cy="0"/>
            </a:xfrm>
            <a:prstGeom prst="line">
              <a:avLst/>
            </a:prstGeom>
            <a:noFill/>
            <a:ln w="9525">
              <a:no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4787" name="Rectangle 35"/>
            <p:cNvSpPr>
              <a:spLocks noChangeArrowheads="1"/>
            </p:cNvSpPr>
            <p:nvPr/>
          </p:nvSpPr>
          <p:spPr bwMode="auto">
            <a:xfrm>
              <a:off x="2184" y="864"/>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54788" name="Rectangle 36"/>
            <p:cNvSpPr>
              <a:spLocks noChangeArrowheads="1"/>
            </p:cNvSpPr>
            <p:nvPr/>
          </p:nvSpPr>
          <p:spPr bwMode="auto">
            <a:xfrm>
              <a:off x="2544" y="862"/>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54789" name="Rectangle 37"/>
            <p:cNvSpPr>
              <a:spLocks noChangeArrowheads="1"/>
            </p:cNvSpPr>
            <p:nvPr/>
          </p:nvSpPr>
          <p:spPr bwMode="auto">
            <a:xfrm>
              <a:off x="2907" y="864"/>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54790" name="Rectangle 38"/>
            <p:cNvSpPr>
              <a:spLocks noChangeArrowheads="1"/>
            </p:cNvSpPr>
            <p:nvPr/>
          </p:nvSpPr>
          <p:spPr bwMode="auto">
            <a:xfrm>
              <a:off x="3267" y="866"/>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grpSp>
      <p:sp>
        <p:nvSpPr>
          <p:cNvPr id="1354791" name="Text Box 39"/>
          <p:cNvSpPr txBox="1">
            <a:spLocks noChangeArrowheads="1"/>
          </p:cNvSpPr>
          <p:nvPr/>
        </p:nvSpPr>
        <p:spPr bwMode="auto">
          <a:xfrm>
            <a:off x="1981200" y="3276600"/>
            <a:ext cx="2438400" cy="519113"/>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cs typeface="+mn-cs"/>
              </a:rPr>
              <a:t>tape/head</a:t>
            </a:r>
            <a:endParaRPr lang="en-US" dirty="0">
              <a:effectLst>
                <a:outerShdw blurRad="38100" dist="38100" dir="2700000" algn="tl">
                  <a:srgbClr val="000000"/>
                </a:outerShdw>
              </a:effectLst>
              <a:cs typeface="+mn-cs"/>
            </a:endParaRPr>
          </a:p>
        </p:txBody>
      </p:sp>
      <p:sp>
        <p:nvSpPr>
          <p:cNvPr id="61449" name="Rectangle 40"/>
          <p:cNvSpPr>
            <a:spLocks noChangeArrowheads="1"/>
          </p:cNvSpPr>
          <p:nvPr/>
        </p:nvSpPr>
        <p:spPr bwMode="auto">
          <a:xfrm>
            <a:off x="6705600" y="1295400"/>
            <a:ext cx="14890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a:solidFill>
                  <a:schemeClr val="accent2"/>
                </a:solidFill>
                <a:latin typeface="Times New Roman" pitchFamily="18" charset="0"/>
              </a:rPr>
              <a:t>= tape</a:t>
            </a:r>
          </a:p>
        </p:txBody>
      </p:sp>
      <p:sp>
        <p:nvSpPr>
          <p:cNvPr id="61450" name="Rectangle 41"/>
          <p:cNvSpPr>
            <a:spLocks noChangeArrowheads="1"/>
          </p:cNvSpPr>
          <p:nvPr/>
        </p:nvSpPr>
        <p:spPr bwMode="auto">
          <a:xfrm>
            <a:off x="6705600" y="1890713"/>
            <a:ext cx="15684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a:solidFill>
                  <a:schemeClr val="accent2"/>
                </a:solidFill>
                <a:latin typeface="Times New Roman" pitchFamily="18" charset="0"/>
              </a:rPr>
              <a:t>= head</a:t>
            </a:r>
          </a:p>
        </p:txBody>
      </p:sp>
      <p:sp>
        <p:nvSpPr>
          <p:cNvPr id="1354794" name="Text Box 42"/>
          <p:cNvSpPr txBox="1">
            <a:spLocks noChangeArrowheads="1"/>
          </p:cNvSpPr>
          <p:nvPr/>
        </p:nvSpPr>
        <p:spPr bwMode="auto">
          <a:xfrm>
            <a:off x="3230563" y="3744913"/>
            <a:ext cx="6705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a:solidFill>
                  <a:schemeClr val="accent2"/>
                </a:solidFill>
                <a:latin typeface="Times New Roman" pitchFamily="18" charset="0"/>
              </a:rPr>
              <a:t>Remainder( rightTape/2 )</a:t>
            </a:r>
          </a:p>
        </p:txBody>
      </p:sp>
      <p:sp>
        <p:nvSpPr>
          <p:cNvPr id="1354795" name="Rectangle 43"/>
          <p:cNvSpPr>
            <a:spLocks noChangeArrowheads="1"/>
          </p:cNvSpPr>
          <p:nvPr/>
        </p:nvSpPr>
        <p:spPr bwMode="auto">
          <a:xfrm>
            <a:off x="4572000" y="1219200"/>
            <a:ext cx="706438" cy="519113"/>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c</a:t>
            </a:r>
          </a:p>
        </p:txBody>
      </p:sp>
      <p:sp>
        <p:nvSpPr>
          <p:cNvPr id="1354796" name="Rectangle 44"/>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to Primitive </a:t>
            </a:r>
            <a:r>
              <a:rPr lang="en-US" sz="3600" b="1" dirty="0">
                <a:solidFill>
                  <a:schemeClr val="tx2"/>
                </a:solidFill>
                <a:effectLst>
                  <a:outerShdw blurRad="38100" dist="38100" dir="2700000" algn="tl">
                    <a:srgbClr val="000000"/>
                  </a:outerShdw>
                </a:effectLst>
                <a:latin typeface="Arial Rounded MT Bold" pitchFamily="34" charset="0"/>
                <a:cs typeface="+mn-cs"/>
              </a:rPr>
              <a:t>Recursive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354757">
                                            <p:txEl>
                                              <p:pRg st="0" end="0"/>
                                            </p:txEl>
                                          </p:spTgt>
                                        </p:tgtEl>
                                        <p:attrNameLst>
                                          <p:attrName>style.visibility</p:attrName>
                                        </p:attrNameLst>
                                      </p:cBhvr>
                                      <p:to>
                                        <p:strVal val="visible"/>
                                      </p:to>
                                    </p:set>
                                    <p:anim calcmode="lin" valueType="num">
                                      <p:cBhvr additive="base">
                                        <p:cTn id="7" dur="500" fill="hold"/>
                                        <p:tgtEl>
                                          <p:spTgt spid="135475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35475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354791">
                                            <p:txEl>
                                              <p:pRg st="0" end="0"/>
                                            </p:txEl>
                                          </p:spTgt>
                                        </p:tgtEl>
                                        <p:attrNameLst>
                                          <p:attrName>style.visibility</p:attrName>
                                        </p:attrNameLst>
                                      </p:cBhvr>
                                      <p:to>
                                        <p:strVal val="visible"/>
                                      </p:to>
                                    </p:set>
                                    <p:anim calcmode="lin" valueType="num">
                                      <p:cBhvr additive="base">
                                        <p:cTn id="13" dur="500" fill="hold"/>
                                        <p:tgtEl>
                                          <p:spTgt spid="1354791">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35479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354757">
                                            <p:txEl>
                                              <p:pRg st="1" end="1"/>
                                            </p:txEl>
                                          </p:spTgt>
                                        </p:tgtEl>
                                        <p:attrNameLst>
                                          <p:attrName>style.visibility</p:attrName>
                                        </p:attrNameLst>
                                      </p:cBhvr>
                                      <p:to>
                                        <p:strVal val="visible"/>
                                      </p:to>
                                    </p:set>
                                    <p:anim calcmode="lin" valueType="num">
                                      <p:cBhvr additive="base">
                                        <p:cTn id="19" dur="500" fill="hold"/>
                                        <p:tgtEl>
                                          <p:spTgt spid="1354757">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354757">
                                            <p:txEl>
                                              <p:pRg st="1" end="1"/>
                                            </p:txEl>
                                          </p:spTgt>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54795"/>
                                        </p:tgtEl>
                                        <p:attrNameLst>
                                          <p:attrName>style.visibility</p:attrName>
                                        </p:attrNameLst>
                                      </p:cBhvr>
                                      <p:to>
                                        <p:strVal val="visible"/>
                                      </p:to>
                                    </p:set>
                                    <p:anim calcmode="lin" valueType="num">
                                      <p:cBhvr additive="base">
                                        <p:cTn id="23" dur="500" fill="hold"/>
                                        <p:tgtEl>
                                          <p:spTgt spid="1354795"/>
                                        </p:tgtEl>
                                        <p:attrNameLst>
                                          <p:attrName>ppt_x</p:attrName>
                                        </p:attrNameLst>
                                      </p:cBhvr>
                                      <p:tavLst>
                                        <p:tav tm="0">
                                          <p:val>
                                            <p:strVal val="#ppt_x"/>
                                          </p:val>
                                        </p:tav>
                                        <p:tav tm="100000">
                                          <p:val>
                                            <p:strVal val="#ppt_x"/>
                                          </p:val>
                                        </p:tav>
                                      </p:tavLst>
                                    </p:anim>
                                    <p:anim calcmode="lin" valueType="num">
                                      <p:cBhvr additive="base">
                                        <p:cTn id="24" dur="500" fill="hold"/>
                                        <p:tgtEl>
                                          <p:spTgt spid="1354795"/>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1354794">
                                            <p:txEl>
                                              <p:pRg st="0" end="0"/>
                                            </p:txEl>
                                          </p:spTgt>
                                        </p:tgtEl>
                                        <p:attrNameLst>
                                          <p:attrName>style.visibility</p:attrName>
                                        </p:attrNameLst>
                                      </p:cBhvr>
                                      <p:to>
                                        <p:strVal val="visible"/>
                                      </p:to>
                                    </p:set>
                                    <p:anim calcmode="lin" valueType="num">
                                      <p:cBhvr additive="base">
                                        <p:cTn id="29" dur="500" fill="hold"/>
                                        <p:tgtEl>
                                          <p:spTgt spid="1354794">
                                            <p:txEl>
                                              <p:pRg st="0" end="0"/>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1354794">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4795"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63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Church’s Thesis</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12" name="Text Box 7"/>
          <p:cNvSpPr txBox="1">
            <a:spLocks noChangeArrowheads="1"/>
          </p:cNvSpPr>
          <p:nvPr/>
        </p:nvSpPr>
        <p:spPr bwMode="auto">
          <a:xfrm>
            <a:off x="7040563" y="14288"/>
            <a:ext cx="1341437" cy="519112"/>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hlink"/>
                </a:solidFill>
                <a:effectLst>
                  <a:outerShdw blurRad="38100" dist="38100" dir="2700000" algn="tl">
                    <a:srgbClr val="000000"/>
                  </a:outerShdw>
                </a:effectLst>
                <a:cs typeface="+mn-cs"/>
              </a:rPr>
              <a:t>Proof</a:t>
            </a:r>
          </a:p>
        </p:txBody>
      </p:sp>
      <p:sp>
        <p:nvSpPr>
          <p:cNvPr id="28" name="Line 21"/>
          <p:cNvSpPr>
            <a:spLocks noChangeShapeType="1"/>
          </p:cNvSpPr>
          <p:nvPr/>
        </p:nvSpPr>
        <p:spPr bwMode="auto">
          <a:xfrm>
            <a:off x="1752600" y="1447800"/>
            <a:ext cx="228600" cy="458788"/>
          </a:xfrm>
          <a:prstGeom prst="line">
            <a:avLst/>
          </a:prstGeom>
          <a:noFill/>
          <a:ln w="38100" cap="sq">
            <a:solidFill>
              <a:schemeClr val="hlink"/>
            </a:solidFill>
            <a:round/>
            <a:headEnd/>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9" name="Line 22"/>
          <p:cNvSpPr>
            <a:spLocks noChangeShapeType="1"/>
          </p:cNvSpPr>
          <p:nvPr/>
        </p:nvSpPr>
        <p:spPr bwMode="auto">
          <a:xfrm>
            <a:off x="2141538" y="2082800"/>
            <a:ext cx="296862" cy="508000"/>
          </a:xfrm>
          <a:prstGeom prst="line">
            <a:avLst/>
          </a:prstGeom>
          <a:noFill/>
          <a:ln w="38100" cap="sq">
            <a:solidFill>
              <a:schemeClr val="hlink"/>
            </a:solidFill>
            <a:round/>
            <a:headEnd/>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0" name="Line 22"/>
          <p:cNvSpPr>
            <a:spLocks noChangeShapeType="1"/>
          </p:cNvSpPr>
          <p:nvPr/>
        </p:nvSpPr>
        <p:spPr bwMode="auto">
          <a:xfrm>
            <a:off x="2590800" y="2743200"/>
            <a:ext cx="296863" cy="508000"/>
          </a:xfrm>
          <a:prstGeom prst="line">
            <a:avLst/>
          </a:prstGeom>
          <a:noFill/>
          <a:ln w="38100" cap="sq">
            <a:solidFill>
              <a:schemeClr val="hlink"/>
            </a:solidFill>
            <a:round/>
            <a:headEnd/>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1" name="Line 22"/>
          <p:cNvSpPr>
            <a:spLocks noChangeShapeType="1"/>
          </p:cNvSpPr>
          <p:nvPr/>
        </p:nvSpPr>
        <p:spPr bwMode="auto">
          <a:xfrm>
            <a:off x="1905000" y="2082800"/>
            <a:ext cx="1033463" cy="1995488"/>
          </a:xfrm>
          <a:prstGeom prst="line">
            <a:avLst/>
          </a:prstGeom>
          <a:noFill/>
          <a:ln w="38100" cap="sq">
            <a:solidFill>
              <a:schemeClr val="hlink"/>
            </a:solidFill>
            <a:round/>
            <a:headEnd/>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2" name="Line 22"/>
          <p:cNvSpPr>
            <a:spLocks noChangeShapeType="1"/>
          </p:cNvSpPr>
          <p:nvPr/>
        </p:nvSpPr>
        <p:spPr bwMode="auto">
          <a:xfrm>
            <a:off x="1600200" y="2057400"/>
            <a:ext cx="1404938" cy="2838450"/>
          </a:xfrm>
          <a:prstGeom prst="line">
            <a:avLst/>
          </a:prstGeom>
          <a:noFill/>
          <a:ln w="38100" cap="sq">
            <a:solidFill>
              <a:schemeClr val="hlink"/>
            </a:solidFill>
            <a:round/>
            <a:headEnd type="triangle"/>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40" name="Line 22"/>
          <p:cNvSpPr>
            <a:spLocks noChangeShapeType="1"/>
          </p:cNvSpPr>
          <p:nvPr/>
        </p:nvSpPr>
        <p:spPr bwMode="auto">
          <a:xfrm>
            <a:off x="1284288" y="2057400"/>
            <a:ext cx="1827212" cy="3733800"/>
          </a:xfrm>
          <a:prstGeom prst="line">
            <a:avLst/>
          </a:prstGeom>
          <a:noFill/>
          <a:ln w="38100" cap="sq">
            <a:solidFill>
              <a:schemeClr val="hlink"/>
            </a:solidFill>
            <a:round/>
            <a:headEnd type="triangle"/>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52" name="Line 22"/>
          <p:cNvSpPr>
            <a:spLocks noChangeShapeType="1"/>
          </p:cNvSpPr>
          <p:nvPr/>
        </p:nvSpPr>
        <p:spPr bwMode="auto">
          <a:xfrm>
            <a:off x="990600" y="2044700"/>
            <a:ext cx="2014538" cy="4230688"/>
          </a:xfrm>
          <a:prstGeom prst="line">
            <a:avLst/>
          </a:prstGeom>
          <a:noFill/>
          <a:ln w="38100" cap="sq">
            <a:solidFill>
              <a:schemeClr val="hlink"/>
            </a:solidFill>
            <a:round/>
            <a:headEnd/>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53" name="Text Box 5"/>
          <p:cNvSpPr txBox="1">
            <a:spLocks noChangeArrowheads="1"/>
          </p:cNvSpPr>
          <p:nvPr/>
        </p:nvSpPr>
        <p:spPr bwMode="auto">
          <a:xfrm>
            <a:off x="381000" y="533400"/>
            <a:ext cx="6310313" cy="6340475"/>
          </a:xfrm>
          <a:prstGeom prst="rect">
            <a:avLst/>
          </a:prstGeom>
          <a:noFill/>
          <a:ln w="38100" cap="sq">
            <a:noFill/>
            <a:miter lim="800000"/>
            <a:headEnd/>
            <a:tailEnd/>
          </a:ln>
          <a:effectLst/>
        </p:spPr>
        <p:txBody>
          <a:bodyPr wrap="none" lIns="274320" rIns="274320">
            <a:spAutoFit/>
          </a:bodyPr>
          <a:lstStyle/>
          <a:p>
            <a:pPr eaLnBrk="0" hangingPunct="0">
              <a:defRPr/>
            </a:pPr>
            <a:r>
              <a:rPr lang="en-US">
                <a:cs typeface="+mn-cs"/>
              </a:rPr>
              <a:t>A computational </a:t>
            </a:r>
            <a:r>
              <a:rPr lang="en-US" dirty="0">
                <a:cs typeface="+mn-cs"/>
              </a:rPr>
              <a:t>problem </a:t>
            </a:r>
            <a:r>
              <a:rPr lang="en-US">
                <a:cs typeface="+mn-cs"/>
              </a:rPr>
              <a:t>is computable</a:t>
            </a:r>
            <a:endParaRPr lang="en-US" dirty="0">
              <a:cs typeface="+mn-cs"/>
            </a:endParaRPr>
          </a:p>
          <a:p>
            <a:pPr eaLnBrk="0" hangingPunct="0">
              <a:buFont typeface="Arial" pitchFamily="34" charset="0"/>
              <a:buChar char="•"/>
              <a:defRPr/>
            </a:pPr>
            <a:r>
              <a:rPr lang="en-US" dirty="0">
                <a:cs typeface="+mn-cs"/>
              </a:rPr>
              <a:t>by a </a:t>
            </a:r>
            <a:r>
              <a:rPr lang="en-US" dirty="0">
                <a:solidFill>
                  <a:schemeClr val="accent2"/>
                </a:solidFill>
                <a:cs typeface="+mn-cs"/>
              </a:rPr>
              <a:t>Java Program</a:t>
            </a:r>
          </a:p>
          <a:p>
            <a:pPr eaLnBrk="0" hangingPunct="0">
              <a:buFont typeface="Arial" pitchFamily="34" charset="0"/>
              <a:buChar char="•"/>
              <a:defRPr/>
            </a:pPr>
            <a:endParaRPr lang="en-US" sz="1800" dirty="0">
              <a:cs typeface="+mn-cs"/>
            </a:endParaRPr>
          </a:p>
          <a:p>
            <a:pPr eaLnBrk="0" hangingPunct="0">
              <a:buFont typeface="Arial" pitchFamily="34" charset="0"/>
              <a:buChar char="•"/>
              <a:defRPr/>
            </a:pPr>
            <a:r>
              <a:rPr lang="en-US" dirty="0">
                <a:cs typeface="+mn-cs"/>
              </a:rPr>
              <a:t>by </a:t>
            </a:r>
            <a:r>
              <a:rPr lang="en-US">
                <a:cs typeface="+mn-cs"/>
              </a:rPr>
              <a:t>a </a:t>
            </a:r>
            <a:r>
              <a:rPr lang="en-US">
                <a:solidFill>
                  <a:schemeClr val="accent2"/>
                </a:solidFill>
                <a:cs typeface="+mn-cs"/>
              </a:rPr>
              <a:t>Turing </a:t>
            </a:r>
            <a:r>
              <a:rPr lang="en-US" dirty="0">
                <a:solidFill>
                  <a:schemeClr val="accent2"/>
                </a:solidFill>
                <a:cs typeface="+mn-cs"/>
              </a:rPr>
              <a:t>Machine</a:t>
            </a:r>
          </a:p>
          <a:p>
            <a:pPr eaLnBrk="0" hangingPunct="0">
              <a:buFont typeface="Arial" pitchFamily="34" charset="0"/>
              <a:buChar char="•"/>
              <a:defRPr/>
            </a:pPr>
            <a:endParaRPr lang="en-US" sz="1800" dirty="0">
              <a:cs typeface="+mn-cs"/>
            </a:endParaRPr>
          </a:p>
          <a:p>
            <a:pPr eaLnBrk="0" hangingPunct="0">
              <a:buFont typeface="Arial" pitchFamily="34" charset="0"/>
              <a:buChar char="•"/>
              <a:defRPr/>
            </a:pPr>
            <a:r>
              <a:rPr lang="en-US" dirty="0">
                <a:cs typeface="+mn-cs"/>
              </a:rPr>
              <a:t>by a (simple) </a:t>
            </a:r>
            <a:r>
              <a:rPr lang="en-US" dirty="0">
                <a:solidFill>
                  <a:schemeClr val="accent2"/>
                </a:solidFill>
                <a:cs typeface="+mn-cs"/>
              </a:rPr>
              <a:t>Recursive  Program</a:t>
            </a:r>
            <a:r>
              <a:rPr lang="en-US" dirty="0">
                <a:effectLst>
                  <a:outerShdw blurRad="38100" dist="38100" dir="2700000" algn="tl">
                    <a:srgbClr val="000000"/>
                  </a:outerShdw>
                </a:effectLst>
                <a:cs typeface="+mn-cs"/>
              </a:rPr>
              <a:t> </a:t>
            </a:r>
            <a:endParaRPr lang="en-US" dirty="0">
              <a:solidFill>
                <a:schemeClr val="accent2"/>
              </a:solidFill>
              <a:cs typeface="+mn-cs"/>
            </a:endParaRPr>
          </a:p>
          <a:p>
            <a:pPr eaLnBrk="0" hangingPunct="0">
              <a:buFont typeface="Arial" pitchFamily="34" charset="0"/>
              <a:buChar char="•"/>
              <a:defRPr/>
            </a:pPr>
            <a:endParaRPr lang="en-US" sz="1800" dirty="0">
              <a:cs typeface="+mn-cs"/>
            </a:endParaRPr>
          </a:p>
          <a:p>
            <a:pPr eaLnBrk="0" hangingPunct="0">
              <a:buFont typeface="Arial" pitchFamily="34" charset="0"/>
              <a:buChar char="•"/>
              <a:defRPr/>
            </a:pPr>
            <a:r>
              <a:rPr lang="en-US" dirty="0">
                <a:cs typeface="+mn-cs"/>
              </a:rPr>
              <a:t>by a (simple</a:t>
            </a:r>
            <a:r>
              <a:rPr lang="en-US">
                <a:cs typeface="+mn-cs"/>
              </a:rPr>
              <a:t>) </a:t>
            </a:r>
            <a:r>
              <a:rPr lang="en-US">
                <a:solidFill>
                  <a:schemeClr val="accent2"/>
                </a:solidFill>
                <a:cs typeface="+mn-cs"/>
              </a:rPr>
              <a:t>Register </a:t>
            </a:r>
            <a:r>
              <a:rPr lang="en-US" dirty="0">
                <a:solidFill>
                  <a:schemeClr val="accent2"/>
                </a:solidFill>
                <a:cs typeface="+mn-cs"/>
              </a:rPr>
              <a:t>Machine</a:t>
            </a:r>
            <a:r>
              <a:rPr lang="en-US" dirty="0">
                <a:effectLst>
                  <a:outerShdw blurRad="38100" dist="38100" dir="2700000" algn="tl">
                    <a:srgbClr val="000000"/>
                  </a:outerShdw>
                </a:effectLst>
                <a:cs typeface="+mn-cs"/>
              </a:rPr>
              <a:t> </a:t>
            </a:r>
          </a:p>
          <a:p>
            <a:pPr eaLnBrk="0" hangingPunct="0">
              <a:defRPr/>
            </a:pPr>
            <a:endParaRPr lang="en-US" sz="1800" dirty="0">
              <a:effectLst>
                <a:outerShdw blurRad="38100" dist="38100" dir="2700000" algn="tl">
                  <a:srgbClr val="000000"/>
                </a:outerShdw>
              </a:effectLst>
              <a:cs typeface="+mn-cs"/>
            </a:endParaRPr>
          </a:p>
          <a:p>
            <a:pPr eaLnBrk="0" hangingPunct="0">
              <a:buFont typeface="Arial" pitchFamily="34" charset="0"/>
              <a:buChar char="•"/>
              <a:defRPr/>
            </a:pPr>
            <a:r>
              <a:rPr lang="en-US" dirty="0">
                <a:effectLst>
                  <a:outerShdw blurRad="38100" dist="38100" dir="2700000" algn="tl">
                    <a:srgbClr val="000000"/>
                  </a:outerShdw>
                </a:effectLst>
                <a:cs typeface="+mn-cs"/>
              </a:rPr>
              <a:t>by </a:t>
            </a:r>
            <a:r>
              <a:rPr lang="en-US">
                <a:effectLst>
                  <a:outerShdw blurRad="38100" dist="38100" dir="2700000" algn="tl">
                    <a:srgbClr val="000000"/>
                  </a:outerShdw>
                </a:effectLst>
                <a:cs typeface="+mn-cs"/>
              </a:rPr>
              <a:t>a </a:t>
            </a:r>
            <a:r>
              <a:rPr lang="en-US">
                <a:solidFill>
                  <a:schemeClr val="accent2"/>
                </a:solidFill>
                <a:effectLst>
                  <a:outerShdw blurRad="38100" dist="38100" dir="2700000" algn="tl">
                    <a:srgbClr val="000000"/>
                  </a:outerShdw>
                </a:effectLst>
                <a:cs typeface="+mn-cs"/>
              </a:rPr>
              <a:t>Circuit</a:t>
            </a:r>
            <a:r>
              <a:rPr lang="en-US">
                <a:effectLst>
                  <a:outerShdw blurRad="38100" dist="38100" dir="2700000" algn="tl">
                    <a:srgbClr val="000000"/>
                  </a:outerShdw>
                </a:effectLst>
                <a:cs typeface="+mn-cs"/>
              </a:rPr>
              <a:t>: </a:t>
            </a:r>
            <a:r>
              <a:rPr lang="en-US" i="1">
                <a:solidFill>
                  <a:schemeClr val="accent2"/>
                </a:solidFill>
                <a:effectLst>
                  <a:outerShdw blurRad="38100" dist="38100" dir="2700000" algn="tl">
                    <a:srgbClr val="000000"/>
                  </a:outerShdw>
                </a:effectLst>
                <a:cs typeface="+mn-cs"/>
              </a:rPr>
              <a:t>And/Or/Not,</a:t>
            </a:r>
            <a:r>
              <a:rPr lang="en-US">
                <a:solidFill>
                  <a:schemeClr val="accent2"/>
                </a:solidFill>
                <a:effectLst>
                  <a:outerShdw blurRad="38100" dist="38100" dir="2700000" algn="tl">
                    <a:srgbClr val="000000"/>
                  </a:outerShdw>
                </a:effectLst>
                <a:cs typeface="+mn-cs"/>
              </a:rPr>
              <a:t> Computer</a:t>
            </a:r>
            <a:r>
              <a:rPr lang="en-US" dirty="0">
                <a:solidFill>
                  <a:schemeClr val="accent2"/>
                </a:solidFill>
                <a:effectLst>
                  <a:outerShdw blurRad="38100" dist="38100" dir="2700000" algn="tl">
                    <a:srgbClr val="000000"/>
                  </a:outerShdw>
                </a:effectLst>
                <a:cs typeface="+mn-cs"/>
              </a:rPr>
              <a:t>,</a:t>
            </a:r>
            <a:br>
              <a:rPr lang="en-US" dirty="0">
                <a:solidFill>
                  <a:schemeClr val="accent2"/>
                </a:solidFill>
                <a:effectLst>
                  <a:outerShdw blurRad="38100" dist="38100" dir="2700000" algn="tl">
                    <a:srgbClr val="000000"/>
                  </a:outerShdw>
                </a:effectLst>
                <a:cs typeface="+mn-cs"/>
              </a:rPr>
            </a:br>
            <a:r>
              <a:rPr lang="en-US">
                <a:solidFill>
                  <a:schemeClr val="accent2"/>
                </a:solidFill>
                <a:effectLst>
                  <a:outerShdw blurRad="38100" dist="38100" dir="2700000" algn="tl">
                    <a:srgbClr val="000000"/>
                  </a:outerShdw>
                </a:effectLst>
                <a:cs typeface="+mn-cs"/>
              </a:rPr>
              <a:t>  Arithmetic</a:t>
            </a:r>
            <a:r>
              <a:rPr lang="en-US" dirty="0">
                <a:solidFill>
                  <a:schemeClr val="accent2"/>
                </a:solidFill>
                <a:effectLst>
                  <a:outerShdw blurRad="38100" dist="38100" dir="2700000" algn="tl">
                    <a:srgbClr val="000000"/>
                  </a:outerShdw>
                </a:effectLst>
                <a:cs typeface="+mn-cs"/>
              </a:rPr>
              <a:t>, &amp; </a:t>
            </a:r>
            <a:r>
              <a:rPr lang="en-US">
                <a:solidFill>
                  <a:schemeClr val="accent2"/>
                </a:solidFill>
                <a:effectLst>
                  <a:outerShdw blurRad="38100" dist="38100" dir="2700000" algn="tl">
                    <a:srgbClr val="000000"/>
                  </a:outerShdw>
                </a:effectLst>
                <a:cs typeface="+mn-cs"/>
              </a:rPr>
              <a:t>Neural Nets</a:t>
            </a:r>
            <a:r>
              <a:rPr lang="en-US" dirty="0">
                <a:solidFill>
                  <a:schemeClr val="accent2"/>
                </a:solidFill>
                <a:effectLst>
                  <a:outerShdw blurRad="38100" dist="38100" dir="2700000" algn="tl">
                    <a:srgbClr val="000000"/>
                  </a:outerShdw>
                </a:effectLst>
                <a:cs typeface="+mn-cs"/>
              </a:rPr>
              <a:t>.</a:t>
            </a:r>
          </a:p>
          <a:p>
            <a:pPr eaLnBrk="0" hangingPunct="0">
              <a:buFont typeface="Arial" pitchFamily="34" charset="0"/>
              <a:buChar char="•"/>
              <a:defRPr/>
            </a:pPr>
            <a:endParaRPr lang="en-US" sz="1800" dirty="0">
              <a:solidFill>
                <a:schemeClr val="accent2"/>
              </a:solidFill>
              <a:effectLst>
                <a:outerShdw blurRad="38100" dist="38100" dir="2700000" algn="tl">
                  <a:srgbClr val="000000"/>
                </a:outerShdw>
              </a:effectLst>
              <a:cs typeface="+mn-cs"/>
            </a:endParaRPr>
          </a:p>
          <a:p>
            <a:pPr eaLnBrk="0" hangingPunct="0">
              <a:buFont typeface="Arial" pitchFamily="34" charset="0"/>
              <a:buChar char="•"/>
              <a:defRPr/>
            </a:pPr>
            <a:r>
              <a:rPr lang="en-US" dirty="0">
                <a:cs typeface="+mn-cs"/>
              </a:rPr>
              <a:t>by </a:t>
            </a:r>
            <a:r>
              <a:rPr lang="en-US">
                <a:cs typeface="+mn-cs"/>
              </a:rPr>
              <a:t>a</a:t>
            </a:r>
            <a:r>
              <a:rPr lang="en-US">
                <a:solidFill>
                  <a:schemeClr val="accent2"/>
                </a:solidFill>
                <a:cs typeface="+mn-cs"/>
              </a:rPr>
              <a:t> Non-Deterministic </a:t>
            </a:r>
            <a:r>
              <a:rPr lang="en-US" dirty="0">
                <a:solidFill>
                  <a:schemeClr val="accent2"/>
                </a:solidFill>
                <a:cs typeface="+mn-cs"/>
              </a:rPr>
              <a:t>Machine</a:t>
            </a:r>
          </a:p>
          <a:p>
            <a:pPr eaLnBrk="0" hangingPunct="0">
              <a:buFont typeface="Arial" pitchFamily="34" charset="0"/>
              <a:buChar char="•"/>
              <a:defRPr/>
            </a:pPr>
            <a:endParaRPr lang="en-US" sz="1800" dirty="0">
              <a:cs typeface="+mn-cs"/>
            </a:endParaRPr>
          </a:p>
          <a:p>
            <a:pPr eaLnBrk="0" hangingPunct="0">
              <a:buFont typeface="Arial" pitchFamily="34" charset="0"/>
              <a:buChar char="•"/>
              <a:defRPr/>
            </a:pPr>
            <a:r>
              <a:rPr lang="en-US" dirty="0">
                <a:cs typeface="+mn-cs"/>
              </a:rPr>
              <a:t>by </a:t>
            </a:r>
            <a:r>
              <a:rPr lang="en-US">
                <a:cs typeface="+mn-cs"/>
              </a:rPr>
              <a:t>a</a:t>
            </a:r>
            <a:r>
              <a:rPr lang="en-US">
                <a:solidFill>
                  <a:schemeClr val="accent2"/>
                </a:solidFill>
                <a:cs typeface="+mn-cs"/>
              </a:rPr>
              <a:t> Quantum </a:t>
            </a:r>
            <a:r>
              <a:rPr lang="en-US" dirty="0">
                <a:solidFill>
                  <a:schemeClr val="accent2"/>
                </a:solidFill>
                <a:cs typeface="+mn-cs"/>
              </a:rPr>
              <a:t>Machine</a:t>
            </a:r>
            <a:endParaRPr lang="en-US" dirty="0">
              <a:solidFill>
                <a:srgbClr val="FF0000"/>
              </a:solidFill>
              <a:cs typeface="+mn-cs"/>
            </a:endParaRPr>
          </a:p>
          <a:p>
            <a:pPr eaLnBrk="0" hangingPunct="0">
              <a:buFont typeface="Arial" pitchFamily="34" charset="0"/>
              <a:buChar char="•"/>
              <a:defRPr/>
            </a:pPr>
            <a:endParaRPr lang="en-US" sz="1800" dirty="0">
              <a:effectLst>
                <a:outerShdw blurRad="38100" dist="38100" dir="2700000" algn="tl">
                  <a:srgbClr val="000000"/>
                </a:outerShdw>
              </a:effectLst>
              <a:cs typeface="+mn-cs"/>
            </a:endParaRPr>
          </a:p>
          <a:p>
            <a:pPr eaLnBrk="0" hangingPunct="0">
              <a:buFont typeface="Arial" pitchFamily="34" charset="0"/>
              <a:buChar char="•"/>
              <a:defRPr/>
            </a:pPr>
            <a:r>
              <a:rPr lang="en-US" dirty="0">
                <a:effectLst>
                  <a:outerShdw blurRad="38100" dist="38100" dir="2700000" algn="tl">
                    <a:srgbClr val="000000"/>
                  </a:outerShdw>
                </a:effectLst>
                <a:cs typeface="+mn-cs"/>
              </a:rPr>
              <a:t>by </a:t>
            </a:r>
            <a:r>
              <a:rPr lang="en-US">
                <a:effectLst>
                  <a:outerShdw blurRad="38100" dist="38100" dir="2700000" algn="tl">
                    <a:srgbClr val="000000"/>
                  </a:outerShdw>
                </a:effectLst>
                <a:cs typeface="+mn-cs"/>
              </a:rPr>
              <a:t>a </a:t>
            </a:r>
            <a:r>
              <a:rPr lang="en-US">
                <a:solidFill>
                  <a:schemeClr val="accent2"/>
                </a:solidFill>
                <a:effectLst>
                  <a:outerShdw blurRad="38100" dist="38100" dir="2700000" algn="tl">
                    <a:srgbClr val="000000"/>
                  </a:outerShdw>
                </a:effectLst>
                <a:cs typeface="+mn-cs"/>
              </a:rPr>
              <a:t>Context Sensitive </a:t>
            </a:r>
            <a:r>
              <a:rPr lang="en-US" dirty="0">
                <a:solidFill>
                  <a:schemeClr val="accent2"/>
                </a:solidFill>
                <a:effectLst>
                  <a:outerShdw blurRad="38100" dist="38100" dir="2700000" algn="tl">
                    <a:srgbClr val="000000"/>
                  </a:outerShdw>
                </a:effectLst>
                <a:cs typeface="+mn-cs"/>
              </a:rPr>
              <a:t>Grammar</a:t>
            </a:r>
          </a:p>
        </p:txBody>
      </p:sp>
      <p:grpSp>
        <p:nvGrpSpPr>
          <p:cNvPr id="7180" name="Group 20"/>
          <p:cNvGrpSpPr>
            <a:grpSpLocks/>
          </p:cNvGrpSpPr>
          <p:nvPr/>
        </p:nvGrpSpPr>
        <p:grpSpPr bwMode="auto">
          <a:xfrm>
            <a:off x="3005138" y="1371600"/>
            <a:ext cx="1795462" cy="5060950"/>
            <a:chOff x="3005138" y="1371600"/>
            <a:chExt cx="1795462" cy="5061000"/>
          </a:xfrm>
        </p:grpSpPr>
        <p:sp>
          <p:nvSpPr>
            <p:cNvPr id="38" name="Freeform 10"/>
            <p:cNvSpPr>
              <a:spLocks/>
            </p:cNvSpPr>
            <p:nvPr/>
          </p:nvSpPr>
          <p:spPr bwMode="auto">
            <a:xfrm flipV="1">
              <a:off x="3005138" y="1371600"/>
              <a:ext cx="303212" cy="471493"/>
            </a:xfrm>
            <a:custGeom>
              <a:avLst/>
              <a:gdLst>
                <a:gd name="connsiteX0" fmla="*/ 0 w 7324"/>
                <a:gd name="connsiteY0" fmla="*/ 10000 h 10000"/>
                <a:gd name="connsiteX1" fmla="*/ 5919 w 7324"/>
                <a:gd name="connsiteY1" fmla="*/ 6780 h 10000"/>
                <a:gd name="connsiteX2" fmla="*/ 6919 w 7324"/>
                <a:gd name="connsiteY2" fmla="*/ 0 h 10000"/>
                <a:gd name="connsiteX0" fmla="*/ 0 w 10553"/>
                <a:gd name="connsiteY0" fmla="*/ 5661 h 5661"/>
                <a:gd name="connsiteX1" fmla="*/ 8082 w 10553"/>
                <a:gd name="connsiteY1" fmla="*/ 2441 h 5661"/>
                <a:gd name="connsiteX2" fmla="*/ 10000 w 10553"/>
                <a:gd name="connsiteY2" fmla="*/ 0 h 5661"/>
                <a:gd name="connsiteX0" fmla="*/ 0 w 10000"/>
                <a:gd name="connsiteY0" fmla="*/ 10000 h 10000"/>
                <a:gd name="connsiteX1" fmla="*/ 5980 w 10000"/>
                <a:gd name="connsiteY1" fmla="*/ 5748 h 10000"/>
                <a:gd name="connsiteX2" fmla="*/ 9476 w 10000"/>
                <a:gd name="connsiteY2" fmla="*/ 0 h 10000"/>
                <a:gd name="connsiteX0" fmla="*/ 0 w 8182"/>
                <a:gd name="connsiteY0" fmla="*/ 10000 h 10000"/>
                <a:gd name="connsiteX1" fmla="*/ 5980 w 8182"/>
                <a:gd name="connsiteY1" fmla="*/ 5748 h 10000"/>
                <a:gd name="connsiteX2" fmla="*/ 7658 w 8182"/>
                <a:gd name="connsiteY2" fmla="*/ 0 h 10000"/>
              </a:gdLst>
              <a:ahLst/>
              <a:cxnLst>
                <a:cxn ang="0">
                  <a:pos x="connsiteX0" y="connsiteY0"/>
                </a:cxn>
                <a:cxn ang="0">
                  <a:pos x="connsiteX1" y="connsiteY1"/>
                </a:cxn>
                <a:cxn ang="0">
                  <a:pos x="connsiteX2" y="connsiteY2"/>
                </a:cxn>
              </a:cxnLst>
              <a:rect l="l" t="t" r="r" b="b"/>
              <a:pathLst>
                <a:path w="8182" h="10000">
                  <a:moveTo>
                    <a:pt x="0" y="10000"/>
                  </a:moveTo>
                  <a:cubicBezTo>
                    <a:pt x="1888" y="8474"/>
                    <a:pt x="4704" y="7415"/>
                    <a:pt x="5980" y="5748"/>
                  </a:cubicBezTo>
                  <a:cubicBezTo>
                    <a:pt x="7256" y="4081"/>
                    <a:pt x="8182" y="1797"/>
                    <a:pt x="7658" y="0"/>
                  </a:cubicBezTo>
                </a:path>
              </a:pathLst>
            </a:custGeom>
            <a:noFill/>
            <a:ln w="38100" cap="sq" cmpd="sng">
              <a:solidFill>
                <a:schemeClr val="hlink"/>
              </a:solidFill>
              <a:prstDash val="solid"/>
              <a:round/>
              <a:headEnd type="stealth" w="lg" len="lg"/>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39" name="Freeform 11"/>
            <p:cNvSpPr>
              <a:spLocks/>
            </p:cNvSpPr>
            <p:nvPr/>
          </p:nvSpPr>
          <p:spPr bwMode="auto">
            <a:xfrm flipV="1">
              <a:off x="3111500" y="1458914"/>
              <a:ext cx="585788" cy="1874856"/>
            </a:xfrm>
            <a:custGeom>
              <a:avLst/>
              <a:gdLst>
                <a:gd name="connsiteX0" fmla="*/ 0 w 10142"/>
                <a:gd name="connsiteY0" fmla="*/ 9418 h 9418"/>
                <a:gd name="connsiteX1" fmla="*/ 9574 w 10142"/>
                <a:gd name="connsiteY1" fmla="*/ 6432 h 9418"/>
                <a:gd name="connsiteX2" fmla="*/ 3408 w 10142"/>
                <a:gd name="connsiteY2" fmla="*/ 0 h 9418"/>
              </a:gdLst>
              <a:ahLst/>
              <a:cxnLst>
                <a:cxn ang="0">
                  <a:pos x="connsiteX0" y="connsiteY0"/>
                </a:cxn>
                <a:cxn ang="0">
                  <a:pos x="connsiteX1" y="connsiteY1"/>
                </a:cxn>
                <a:cxn ang="0">
                  <a:pos x="connsiteX2" y="connsiteY2"/>
                </a:cxn>
              </a:cxnLst>
              <a:rect l="l" t="t" r="r" b="b"/>
              <a:pathLst>
                <a:path w="10142" h="9418">
                  <a:moveTo>
                    <a:pt x="0" y="9418"/>
                  </a:moveTo>
                  <a:cubicBezTo>
                    <a:pt x="1592" y="8922"/>
                    <a:pt x="9006" y="8002"/>
                    <a:pt x="9574" y="6432"/>
                  </a:cubicBezTo>
                  <a:cubicBezTo>
                    <a:pt x="10142" y="4862"/>
                    <a:pt x="4865" y="1461"/>
                    <a:pt x="3408" y="0"/>
                  </a:cubicBezTo>
                </a:path>
              </a:pathLst>
            </a:custGeom>
            <a:noFill/>
            <a:ln w="38100" cap="sq" cmpd="sng">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55" name="Freeform 12"/>
            <p:cNvSpPr>
              <a:spLocks/>
            </p:cNvSpPr>
            <p:nvPr/>
          </p:nvSpPr>
          <p:spPr bwMode="auto">
            <a:xfrm flipV="1">
              <a:off x="3108325" y="1449389"/>
              <a:ext cx="739775" cy="2628926"/>
            </a:xfrm>
            <a:custGeom>
              <a:avLst/>
              <a:gdLst>
                <a:gd name="connsiteX0" fmla="*/ 0 w 9092"/>
                <a:gd name="connsiteY0" fmla="*/ 8291 h 8291"/>
                <a:gd name="connsiteX1" fmla="*/ 8949 w 9092"/>
                <a:gd name="connsiteY1" fmla="*/ 5349 h 8291"/>
                <a:gd name="connsiteX2" fmla="*/ 2452 w 9092"/>
                <a:gd name="connsiteY2" fmla="*/ 0 h 8291"/>
              </a:gdLst>
              <a:ahLst/>
              <a:cxnLst>
                <a:cxn ang="0">
                  <a:pos x="connsiteX0" y="connsiteY0"/>
                </a:cxn>
                <a:cxn ang="0">
                  <a:pos x="connsiteX1" y="connsiteY1"/>
                </a:cxn>
                <a:cxn ang="0">
                  <a:pos x="connsiteX2" y="connsiteY2"/>
                </a:cxn>
              </a:cxnLst>
              <a:rect l="l" t="t" r="r" b="b"/>
              <a:pathLst>
                <a:path w="9092" h="8291">
                  <a:moveTo>
                    <a:pt x="0" y="8291"/>
                  </a:moveTo>
                  <a:cubicBezTo>
                    <a:pt x="1496" y="7801"/>
                    <a:pt x="9092" y="7014"/>
                    <a:pt x="8949" y="5349"/>
                  </a:cubicBezTo>
                  <a:cubicBezTo>
                    <a:pt x="8805" y="3685"/>
                    <a:pt x="4506" y="1473"/>
                    <a:pt x="2452" y="0"/>
                  </a:cubicBezTo>
                </a:path>
              </a:pathLst>
            </a:custGeom>
            <a:noFill/>
            <a:ln w="38100" cap="sq" cmpd="sng">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56" name="Freeform 11"/>
            <p:cNvSpPr>
              <a:spLocks/>
            </p:cNvSpPr>
            <p:nvPr/>
          </p:nvSpPr>
          <p:spPr bwMode="auto">
            <a:xfrm flipV="1">
              <a:off x="3082925" y="1436689"/>
              <a:ext cx="368300" cy="1150948"/>
            </a:xfrm>
            <a:custGeom>
              <a:avLst/>
              <a:gdLst>
                <a:gd name="connsiteX0" fmla="*/ 0 w 10142"/>
                <a:gd name="connsiteY0" fmla="*/ 9418 h 9418"/>
                <a:gd name="connsiteX1" fmla="*/ 9574 w 10142"/>
                <a:gd name="connsiteY1" fmla="*/ 6432 h 9418"/>
                <a:gd name="connsiteX2" fmla="*/ 3408 w 10142"/>
                <a:gd name="connsiteY2" fmla="*/ 0 h 9418"/>
                <a:gd name="connsiteX0" fmla="*/ 0 w 10081"/>
                <a:gd name="connsiteY0" fmla="*/ 6145 h 6145"/>
                <a:gd name="connsiteX1" fmla="*/ 9440 w 10081"/>
                <a:gd name="connsiteY1" fmla="*/ 2974 h 6145"/>
                <a:gd name="connsiteX2" fmla="*/ 3845 w 10081"/>
                <a:gd name="connsiteY2" fmla="*/ 0 h 6145"/>
                <a:gd name="connsiteX0" fmla="*/ 0 w 6227"/>
                <a:gd name="connsiteY0" fmla="*/ 10000 h 10000"/>
                <a:gd name="connsiteX1" fmla="*/ 5591 w 6227"/>
                <a:gd name="connsiteY1" fmla="*/ 6471 h 10000"/>
                <a:gd name="connsiteX2" fmla="*/ 3814 w 6227"/>
                <a:gd name="connsiteY2" fmla="*/ 0 h 10000"/>
              </a:gdLst>
              <a:ahLst/>
              <a:cxnLst>
                <a:cxn ang="0">
                  <a:pos x="connsiteX0" y="connsiteY0"/>
                </a:cxn>
                <a:cxn ang="0">
                  <a:pos x="connsiteX1" y="connsiteY1"/>
                </a:cxn>
                <a:cxn ang="0">
                  <a:pos x="connsiteX2" y="connsiteY2"/>
                </a:cxn>
              </a:cxnLst>
              <a:rect l="l" t="t" r="r" b="b"/>
              <a:pathLst>
                <a:path w="6227" h="10000">
                  <a:moveTo>
                    <a:pt x="0" y="10000"/>
                  </a:moveTo>
                  <a:cubicBezTo>
                    <a:pt x="1557" y="9142"/>
                    <a:pt x="4955" y="8137"/>
                    <a:pt x="5591" y="6471"/>
                  </a:cubicBezTo>
                  <a:cubicBezTo>
                    <a:pt x="6227" y="4804"/>
                    <a:pt x="5240" y="2524"/>
                    <a:pt x="3814" y="0"/>
                  </a:cubicBezTo>
                </a:path>
              </a:pathLst>
            </a:custGeom>
            <a:noFill/>
            <a:ln w="38100" cap="sq" cmpd="sng">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57" name="Freeform 10"/>
            <p:cNvSpPr>
              <a:spLocks/>
            </p:cNvSpPr>
            <p:nvPr/>
          </p:nvSpPr>
          <p:spPr bwMode="auto">
            <a:xfrm flipV="1">
              <a:off x="3005138" y="1376363"/>
              <a:ext cx="303212" cy="471492"/>
            </a:xfrm>
            <a:custGeom>
              <a:avLst/>
              <a:gdLst>
                <a:gd name="connsiteX0" fmla="*/ 0 w 7324"/>
                <a:gd name="connsiteY0" fmla="*/ 10000 h 10000"/>
                <a:gd name="connsiteX1" fmla="*/ 5919 w 7324"/>
                <a:gd name="connsiteY1" fmla="*/ 6780 h 10000"/>
                <a:gd name="connsiteX2" fmla="*/ 6919 w 7324"/>
                <a:gd name="connsiteY2" fmla="*/ 0 h 10000"/>
                <a:gd name="connsiteX0" fmla="*/ 0 w 10553"/>
                <a:gd name="connsiteY0" fmla="*/ 5661 h 5661"/>
                <a:gd name="connsiteX1" fmla="*/ 8082 w 10553"/>
                <a:gd name="connsiteY1" fmla="*/ 2441 h 5661"/>
                <a:gd name="connsiteX2" fmla="*/ 10000 w 10553"/>
                <a:gd name="connsiteY2" fmla="*/ 0 h 5661"/>
                <a:gd name="connsiteX0" fmla="*/ 0 w 10000"/>
                <a:gd name="connsiteY0" fmla="*/ 10000 h 10000"/>
                <a:gd name="connsiteX1" fmla="*/ 5980 w 10000"/>
                <a:gd name="connsiteY1" fmla="*/ 5748 h 10000"/>
                <a:gd name="connsiteX2" fmla="*/ 9476 w 10000"/>
                <a:gd name="connsiteY2" fmla="*/ 0 h 10000"/>
                <a:gd name="connsiteX0" fmla="*/ 0 w 8182"/>
                <a:gd name="connsiteY0" fmla="*/ 10000 h 10000"/>
                <a:gd name="connsiteX1" fmla="*/ 5980 w 8182"/>
                <a:gd name="connsiteY1" fmla="*/ 5748 h 10000"/>
                <a:gd name="connsiteX2" fmla="*/ 7658 w 8182"/>
                <a:gd name="connsiteY2" fmla="*/ 0 h 10000"/>
              </a:gdLst>
              <a:ahLst/>
              <a:cxnLst>
                <a:cxn ang="0">
                  <a:pos x="connsiteX0" y="connsiteY0"/>
                </a:cxn>
                <a:cxn ang="0">
                  <a:pos x="connsiteX1" y="connsiteY1"/>
                </a:cxn>
                <a:cxn ang="0">
                  <a:pos x="connsiteX2" y="connsiteY2"/>
                </a:cxn>
              </a:cxnLst>
              <a:rect l="l" t="t" r="r" b="b"/>
              <a:pathLst>
                <a:path w="8182" h="10000">
                  <a:moveTo>
                    <a:pt x="0" y="10000"/>
                  </a:moveTo>
                  <a:cubicBezTo>
                    <a:pt x="1888" y="8474"/>
                    <a:pt x="4704" y="7415"/>
                    <a:pt x="5980" y="5748"/>
                  </a:cubicBezTo>
                  <a:cubicBezTo>
                    <a:pt x="7256" y="4081"/>
                    <a:pt x="8182" y="1797"/>
                    <a:pt x="7658" y="0"/>
                  </a:cubicBezTo>
                </a:path>
              </a:pathLst>
            </a:custGeom>
            <a:noFill/>
            <a:ln w="38100" cap="sq" cmpd="sng">
              <a:solidFill>
                <a:schemeClr val="hlink"/>
              </a:solidFill>
              <a:prstDash val="solid"/>
              <a:round/>
              <a:headEnd type="stealth" w="lg" len="lg"/>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58" name="Freeform 11"/>
            <p:cNvSpPr>
              <a:spLocks/>
            </p:cNvSpPr>
            <p:nvPr/>
          </p:nvSpPr>
          <p:spPr bwMode="auto">
            <a:xfrm flipV="1">
              <a:off x="3111500" y="1463676"/>
              <a:ext cx="585788" cy="1873269"/>
            </a:xfrm>
            <a:custGeom>
              <a:avLst/>
              <a:gdLst>
                <a:gd name="connsiteX0" fmla="*/ 0 w 10142"/>
                <a:gd name="connsiteY0" fmla="*/ 9418 h 9418"/>
                <a:gd name="connsiteX1" fmla="*/ 9574 w 10142"/>
                <a:gd name="connsiteY1" fmla="*/ 6432 h 9418"/>
                <a:gd name="connsiteX2" fmla="*/ 3408 w 10142"/>
                <a:gd name="connsiteY2" fmla="*/ 0 h 9418"/>
              </a:gdLst>
              <a:ahLst/>
              <a:cxnLst>
                <a:cxn ang="0">
                  <a:pos x="connsiteX0" y="connsiteY0"/>
                </a:cxn>
                <a:cxn ang="0">
                  <a:pos x="connsiteX1" y="connsiteY1"/>
                </a:cxn>
                <a:cxn ang="0">
                  <a:pos x="connsiteX2" y="connsiteY2"/>
                </a:cxn>
              </a:cxnLst>
              <a:rect l="l" t="t" r="r" b="b"/>
              <a:pathLst>
                <a:path w="10142" h="9418">
                  <a:moveTo>
                    <a:pt x="0" y="9418"/>
                  </a:moveTo>
                  <a:cubicBezTo>
                    <a:pt x="1592" y="8922"/>
                    <a:pt x="9006" y="8002"/>
                    <a:pt x="9574" y="6432"/>
                  </a:cubicBezTo>
                  <a:cubicBezTo>
                    <a:pt x="10142" y="4862"/>
                    <a:pt x="4865" y="1461"/>
                    <a:pt x="3408" y="0"/>
                  </a:cubicBezTo>
                </a:path>
              </a:pathLst>
            </a:custGeom>
            <a:noFill/>
            <a:ln w="38100" cap="sq" cmpd="sng">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59" name="Freeform 11"/>
            <p:cNvSpPr>
              <a:spLocks/>
            </p:cNvSpPr>
            <p:nvPr/>
          </p:nvSpPr>
          <p:spPr bwMode="auto">
            <a:xfrm flipV="1">
              <a:off x="3082925" y="1441451"/>
              <a:ext cx="368300" cy="1150949"/>
            </a:xfrm>
            <a:custGeom>
              <a:avLst/>
              <a:gdLst>
                <a:gd name="connsiteX0" fmla="*/ 0 w 10142"/>
                <a:gd name="connsiteY0" fmla="*/ 9418 h 9418"/>
                <a:gd name="connsiteX1" fmla="*/ 9574 w 10142"/>
                <a:gd name="connsiteY1" fmla="*/ 6432 h 9418"/>
                <a:gd name="connsiteX2" fmla="*/ 3408 w 10142"/>
                <a:gd name="connsiteY2" fmla="*/ 0 h 9418"/>
                <a:gd name="connsiteX0" fmla="*/ 0 w 10081"/>
                <a:gd name="connsiteY0" fmla="*/ 6145 h 6145"/>
                <a:gd name="connsiteX1" fmla="*/ 9440 w 10081"/>
                <a:gd name="connsiteY1" fmla="*/ 2974 h 6145"/>
                <a:gd name="connsiteX2" fmla="*/ 3845 w 10081"/>
                <a:gd name="connsiteY2" fmla="*/ 0 h 6145"/>
                <a:gd name="connsiteX0" fmla="*/ 0 w 6227"/>
                <a:gd name="connsiteY0" fmla="*/ 10000 h 10000"/>
                <a:gd name="connsiteX1" fmla="*/ 5591 w 6227"/>
                <a:gd name="connsiteY1" fmla="*/ 6471 h 10000"/>
                <a:gd name="connsiteX2" fmla="*/ 3814 w 6227"/>
                <a:gd name="connsiteY2" fmla="*/ 0 h 10000"/>
              </a:gdLst>
              <a:ahLst/>
              <a:cxnLst>
                <a:cxn ang="0">
                  <a:pos x="connsiteX0" y="connsiteY0"/>
                </a:cxn>
                <a:cxn ang="0">
                  <a:pos x="connsiteX1" y="connsiteY1"/>
                </a:cxn>
                <a:cxn ang="0">
                  <a:pos x="connsiteX2" y="connsiteY2"/>
                </a:cxn>
              </a:cxnLst>
              <a:rect l="l" t="t" r="r" b="b"/>
              <a:pathLst>
                <a:path w="6227" h="10000">
                  <a:moveTo>
                    <a:pt x="0" y="10000"/>
                  </a:moveTo>
                  <a:cubicBezTo>
                    <a:pt x="1557" y="9142"/>
                    <a:pt x="4955" y="8137"/>
                    <a:pt x="5591" y="6471"/>
                  </a:cubicBezTo>
                  <a:cubicBezTo>
                    <a:pt x="6227" y="4804"/>
                    <a:pt x="5240" y="2524"/>
                    <a:pt x="3814" y="0"/>
                  </a:cubicBezTo>
                </a:path>
              </a:pathLst>
            </a:custGeom>
            <a:noFill/>
            <a:ln w="38100" cap="sq" cmpd="sng">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60" name="Freeform 12"/>
            <p:cNvSpPr>
              <a:spLocks/>
            </p:cNvSpPr>
            <p:nvPr/>
          </p:nvSpPr>
          <p:spPr bwMode="auto">
            <a:xfrm flipV="1">
              <a:off x="3498850" y="1752604"/>
              <a:ext cx="1301750" cy="4679996"/>
            </a:xfrm>
            <a:custGeom>
              <a:avLst/>
              <a:gdLst>
                <a:gd name="connsiteX0" fmla="*/ 0 w 9092"/>
                <a:gd name="connsiteY0" fmla="*/ 8291 h 8291"/>
                <a:gd name="connsiteX1" fmla="*/ 8949 w 9092"/>
                <a:gd name="connsiteY1" fmla="*/ 5349 h 8291"/>
                <a:gd name="connsiteX2" fmla="*/ 2452 w 9092"/>
                <a:gd name="connsiteY2" fmla="*/ 0 h 8291"/>
                <a:gd name="connsiteX0" fmla="*/ 0 w 10000"/>
                <a:gd name="connsiteY0" fmla="*/ 12738 h 12738"/>
                <a:gd name="connsiteX1" fmla="*/ 9843 w 10000"/>
                <a:gd name="connsiteY1" fmla="*/ 9190 h 12738"/>
                <a:gd name="connsiteX2" fmla="*/ 2942 w 10000"/>
                <a:gd name="connsiteY2" fmla="*/ 0 h 12738"/>
                <a:gd name="connsiteX0" fmla="*/ 0 w 11838"/>
                <a:gd name="connsiteY0" fmla="*/ 12738 h 12738"/>
                <a:gd name="connsiteX1" fmla="*/ 11681 w 11838"/>
                <a:gd name="connsiteY1" fmla="*/ 8760 h 12738"/>
                <a:gd name="connsiteX2" fmla="*/ 2942 w 11838"/>
                <a:gd name="connsiteY2" fmla="*/ 0 h 12738"/>
                <a:gd name="connsiteX0" fmla="*/ 0 w 11838"/>
                <a:gd name="connsiteY0" fmla="*/ 14686 h 14686"/>
                <a:gd name="connsiteX1" fmla="*/ 11681 w 11838"/>
                <a:gd name="connsiteY1" fmla="*/ 10708 h 14686"/>
                <a:gd name="connsiteX2" fmla="*/ 1417 w 11838"/>
                <a:gd name="connsiteY2" fmla="*/ 0 h 14686"/>
                <a:gd name="connsiteX0" fmla="*/ 0 w 14517"/>
                <a:gd name="connsiteY0" fmla="*/ 14686 h 14686"/>
                <a:gd name="connsiteX1" fmla="*/ 14360 w 14517"/>
                <a:gd name="connsiteY1" fmla="*/ 10306 h 14686"/>
                <a:gd name="connsiteX2" fmla="*/ 1417 w 14517"/>
                <a:gd name="connsiteY2" fmla="*/ 0 h 14686"/>
                <a:gd name="connsiteX0" fmla="*/ 0 w 14517"/>
                <a:gd name="connsiteY0" fmla="*/ 15201 h 15201"/>
                <a:gd name="connsiteX1" fmla="*/ 14360 w 14517"/>
                <a:gd name="connsiteY1" fmla="*/ 10821 h 15201"/>
                <a:gd name="connsiteX2" fmla="*/ 4751 w 14517"/>
                <a:gd name="connsiteY2" fmla="*/ 0 h 15201"/>
                <a:gd name="connsiteX0" fmla="*/ 0 w 14517"/>
                <a:gd name="connsiteY0" fmla="*/ 15201 h 15201"/>
                <a:gd name="connsiteX1" fmla="*/ 14360 w 14517"/>
                <a:gd name="connsiteY1" fmla="*/ 10821 h 15201"/>
                <a:gd name="connsiteX2" fmla="*/ 3431 w 14517"/>
                <a:gd name="connsiteY2" fmla="*/ 0 h 15201"/>
              </a:gdLst>
              <a:ahLst/>
              <a:cxnLst>
                <a:cxn ang="0">
                  <a:pos x="connsiteX0" y="connsiteY0"/>
                </a:cxn>
                <a:cxn ang="0">
                  <a:pos x="connsiteX1" y="connsiteY1"/>
                </a:cxn>
                <a:cxn ang="0">
                  <a:pos x="connsiteX2" y="connsiteY2"/>
                </a:cxn>
              </a:cxnLst>
              <a:rect l="l" t="t" r="r" b="b"/>
              <a:pathLst>
                <a:path w="14517" h="15201">
                  <a:moveTo>
                    <a:pt x="0" y="15201"/>
                  </a:moveTo>
                  <a:cubicBezTo>
                    <a:pt x="1645" y="14610"/>
                    <a:pt x="14517" y="12829"/>
                    <a:pt x="14360" y="10821"/>
                  </a:cubicBezTo>
                  <a:cubicBezTo>
                    <a:pt x="14201" y="8814"/>
                    <a:pt x="5690" y="1777"/>
                    <a:pt x="3431" y="0"/>
                  </a:cubicBezTo>
                </a:path>
              </a:pathLst>
            </a:custGeom>
            <a:noFill/>
            <a:ln w="38100" cap="sq" cmpd="sng">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37" name="Text Box 27"/>
          <p:cNvSpPr txBox="1">
            <a:spLocks noChangeArrowheads="1"/>
          </p:cNvSpPr>
          <p:nvPr/>
        </p:nvSpPr>
        <p:spPr bwMode="auto">
          <a:xfrm>
            <a:off x="6324600" y="3429000"/>
            <a:ext cx="3054350" cy="1373188"/>
          </a:xfrm>
          <a:prstGeom prst="rect">
            <a:avLst/>
          </a:prstGeom>
          <a:noFill/>
          <a:ln w="38100" cap="sq">
            <a:noFill/>
            <a:miter lim="800000"/>
            <a:headEnd/>
            <a:tailEnd/>
          </a:ln>
          <a:effectLst/>
        </p:spPr>
        <p:txBody>
          <a:bodyPr wrap="none" lIns="274320" rIns="274320">
            <a:spAutoFit/>
          </a:bodyPr>
          <a:lstStyle/>
          <a:p>
            <a:pPr algn="ctr" eaLnBrk="0" hangingPunct="0">
              <a:defRPr/>
            </a:pPr>
            <a:r>
              <a:rPr lang="en-US">
                <a:solidFill>
                  <a:schemeClr val="hlink"/>
                </a:solidFill>
                <a:effectLst>
                  <a:outerShdw blurRad="38100" dist="38100" dir="2700000" algn="tl">
                    <a:srgbClr val="000000"/>
                  </a:outerShdw>
                </a:effectLst>
                <a:cs typeface="+mn-cs"/>
              </a:rPr>
              <a:t>Note </a:t>
            </a:r>
            <a:r>
              <a:rPr lang="en-US" dirty="0">
                <a:solidFill>
                  <a:schemeClr val="hlink"/>
                </a:solidFill>
                <a:effectLst>
                  <a:outerShdw blurRad="38100" dist="38100" dir="2700000" algn="tl">
                    <a:srgbClr val="000000"/>
                  </a:outerShdw>
                </a:effectLst>
                <a:cs typeface="+mn-cs"/>
              </a:rPr>
              <a:t>you </a:t>
            </a:r>
            <a:r>
              <a:rPr lang="en-US">
                <a:solidFill>
                  <a:schemeClr val="hlink"/>
                </a:solidFill>
                <a:effectLst>
                  <a:outerShdw blurRad="38100" dist="38100" dir="2700000" algn="tl">
                    <a:srgbClr val="000000"/>
                  </a:outerShdw>
                </a:effectLst>
                <a:cs typeface="+mn-cs"/>
              </a:rPr>
              <a:t>can get </a:t>
            </a:r>
            <a:r>
              <a:rPr lang="en-US" dirty="0">
                <a:solidFill>
                  <a:schemeClr val="hlink"/>
                </a:solidFill>
                <a:effectLst>
                  <a:outerShdw blurRad="38100" dist="38100" dir="2700000" algn="tl">
                    <a:srgbClr val="000000"/>
                  </a:outerShdw>
                </a:effectLst>
                <a:cs typeface="+mn-cs"/>
              </a:rPr>
              <a:t/>
            </a:r>
            <a:br>
              <a:rPr lang="en-US" dirty="0">
                <a:solidFill>
                  <a:schemeClr val="hlink"/>
                </a:solidFill>
                <a:effectLst>
                  <a:outerShdw blurRad="38100" dist="38100" dir="2700000" algn="tl">
                    <a:srgbClr val="000000"/>
                  </a:outerShdw>
                </a:effectLst>
                <a:cs typeface="+mn-cs"/>
              </a:rPr>
            </a:br>
            <a:r>
              <a:rPr lang="en-US" dirty="0">
                <a:solidFill>
                  <a:schemeClr val="hlink"/>
                </a:solidFill>
                <a:effectLst>
                  <a:outerShdw blurRad="38100" dist="38100" dir="2700000" algn="tl">
                    <a:srgbClr val="000000"/>
                  </a:outerShdw>
                </a:effectLst>
                <a:cs typeface="+mn-cs"/>
              </a:rPr>
              <a:t>anywhere from </a:t>
            </a:r>
            <a:br>
              <a:rPr lang="en-US" dirty="0">
                <a:solidFill>
                  <a:schemeClr val="hlink"/>
                </a:solidFill>
                <a:effectLst>
                  <a:outerShdw blurRad="38100" dist="38100" dir="2700000" algn="tl">
                    <a:srgbClr val="000000"/>
                  </a:outerShdw>
                </a:effectLst>
                <a:cs typeface="+mn-cs"/>
              </a:rPr>
            </a:br>
            <a:r>
              <a:rPr lang="en-US" dirty="0">
                <a:solidFill>
                  <a:schemeClr val="hlink"/>
                </a:solidFill>
                <a:effectLst>
                  <a:outerShdw blurRad="38100" dist="38100" dir="2700000" algn="tl">
                    <a:srgbClr val="000000"/>
                  </a:outerShdw>
                </a:effectLst>
                <a:cs typeface="+mn-cs"/>
              </a:rPr>
              <a:t>anywhere.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additive="base">
                                        <p:cTn id="7" dur="500" fill="hold"/>
                                        <p:tgtEl>
                                          <p:spTgt spid="37"/>
                                        </p:tgtEl>
                                        <p:attrNameLst>
                                          <p:attrName>ppt_x</p:attrName>
                                        </p:attrNameLst>
                                      </p:cBhvr>
                                      <p:tavLst>
                                        <p:tav tm="0">
                                          <p:val>
                                            <p:strVal val="1+#ppt_w/2"/>
                                          </p:val>
                                        </p:tav>
                                        <p:tav tm="100000">
                                          <p:val>
                                            <p:strVal val="#ppt_x"/>
                                          </p:val>
                                        </p:tav>
                                      </p:tavLst>
                                    </p:anim>
                                    <p:anim calcmode="lin" valueType="num">
                                      <p:cBhvr additive="base">
                                        <p:cTn id="8" dur="500" fill="hold"/>
                                        <p:tgtEl>
                                          <p:spTgt spid="3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6803" name="Rectangle 3"/>
          <p:cNvSpPr>
            <a:spLocks noChangeArrowheads="1"/>
          </p:cNvSpPr>
          <p:nvPr/>
        </p:nvSpPr>
        <p:spPr bwMode="auto">
          <a:xfrm>
            <a:off x="284163" y="685800"/>
            <a:ext cx="8242300" cy="519113"/>
          </a:xfrm>
          <a:prstGeom prst="rect">
            <a:avLst/>
          </a:prstGeom>
          <a:noFill/>
          <a:ln w="38100" cap="sq">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Consider </a:t>
            </a:r>
            <a:r>
              <a:rPr lang="en-US">
                <a:effectLst>
                  <a:outerShdw blurRad="38100" dist="38100" dir="2700000" algn="tl">
                    <a:srgbClr val="000000"/>
                  </a:outerShdw>
                </a:effectLst>
                <a:cs typeface="+mn-cs"/>
              </a:rPr>
              <a:t>some configuration </a:t>
            </a:r>
            <a:r>
              <a:rPr lang="en-US" i="1">
                <a:solidFill>
                  <a:schemeClr val="accent2"/>
                </a:solidFill>
                <a:cs typeface="+mn-cs"/>
              </a:rPr>
              <a:t>&lt;q,tape,head</a:t>
            </a:r>
            <a:r>
              <a:rPr lang="en-US" i="1" dirty="0">
                <a:solidFill>
                  <a:schemeClr val="accent2"/>
                </a:solidFill>
                <a:cs typeface="+mn-cs"/>
              </a:rPr>
              <a:t>&gt;</a:t>
            </a:r>
            <a:r>
              <a:rPr lang="en-US" dirty="0">
                <a:effectLst>
                  <a:outerShdw blurRad="38100" dist="38100" dir="2700000" algn="tl">
                    <a:srgbClr val="000000"/>
                  </a:outerShdw>
                </a:effectLst>
                <a:cs typeface="+mn-cs"/>
              </a:rPr>
              <a:t> of </a:t>
            </a:r>
            <a:r>
              <a:rPr lang="en-US">
                <a:effectLst>
                  <a:outerShdw blurRad="38100" dist="38100" dir="2700000" algn="tl">
                    <a:srgbClr val="000000"/>
                  </a:outerShdw>
                </a:effectLst>
                <a:cs typeface="+mn-cs"/>
              </a:rPr>
              <a:t>a TM </a:t>
            </a:r>
            <a:endParaRPr lang="en-US" dirty="0">
              <a:effectLst>
                <a:outerShdw blurRad="38100" dist="38100" dir="2700000" algn="tl">
                  <a:srgbClr val="000000"/>
                </a:outerShdw>
              </a:effectLst>
              <a:cs typeface="+mn-cs"/>
            </a:endParaRPr>
          </a:p>
        </p:txBody>
      </p:sp>
      <p:pic>
        <p:nvPicPr>
          <p:cNvPr id="62467"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8200" y="1371600"/>
            <a:ext cx="69691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56805" name="Text Box 5"/>
          <p:cNvSpPr txBox="1">
            <a:spLocks noChangeArrowheads="1"/>
          </p:cNvSpPr>
          <p:nvPr/>
        </p:nvSpPr>
        <p:spPr bwMode="auto">
          <a:xfrm>
            <a:off x="0" y="2908300"/>
            <a:ext cx="9753600" cy="1373188"/>
          </a:xfrm>
          <a:prstGeom prst="rect">
            <a:avLst/>
          </a:prstGeom>
          <a:noFill/>
          <a:ln w="38100" cap="sq">
            <a:noFill/>
            <a:miter lim="800000"/>
            <a:headEnd/>
            <a:tailEnd/>
          </a:ln>
          <a:effectLst/>
        </p:spPr>
        <p:txBody>
          <a:bodyPr lIns="274320" rIns="274320">
            <a:spAutoFit/>
          </a:bodyPr>
          <a:lstStyle/>
          <a:p>
            <a:pPr eaLnBrk="0" hangingPunct="0">
              <a:buFontTx/>
              <a:buChar char="•"/>
              <a:defRPr/>
            </a:pPr>
            <a:r>
              <a:rPr lang="en-US">
                <a:effectLst>
                  <a:outerShdw blurRad="38100" dist="38100" dir="2700000" algn="tl">
                    <a:srgbClr val="000000"/>
                  </a:outerShdw>
                </a:effectLst>
                <a:cs typeface="+mn-cs"/>
              </a:rPr>
              <a:t>TM specifies the transition function  </a:t>
            </a: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q,c</a:t>
            </a:r>
            <a:r>
              <a:rPr lang="en-US" i="1" dirty="0">
                <a:solidFill>
                  <a:schemeClr val="accent2"/>
                </a:solidFill>
                <a:effectLst>
                  <a:outerShdw blurRad="38100" dist="38100" dir="2700000" algn="tl">
                    <a:srgbClr val="000000"/>
                  </a:outerShdw>
                </a:effectLst>
                <a:cs typeface="+mn-cs"/>
              </a:rPr>
              <a:t>) = &lt;q’,c</a:t>
            </a:r>
            <a:r>
              <a:rPr lang="en-US" i="1">
                <a:solidFill>
                  <a:schemeClr val="accent2"/>
                </a:solidFill>
                <a:effectLst>
                  <a:outerShdw blurRad="38100" dist="38100" dir="2700000" algn="tl">
                    <a:srgbClr val="000000"/>
                  </a:outerShdw>
                </a:effectLst>
                <a:cs typeface="+mn-cs"/>
              </a:rPr>
              <a:t>’,direction</a:t>
            </a:r>
            <a:r>
              <a:rPr lang="en-US" i="1" dirty="0">
                <a:solidFill>
                  <a:schemeClr val="accent2"/>
                </a:solidFill>
                <a:effectLst>
                  <a:outerShdw blurRad="38100" dist="38100" dir="2700000" algn="tl">
                    <a:srgbClr val="000000"/>
                  </a:outerShdw>
                </a:effectLst>
                <a:cs typeface="+mn-cs"/>
              </a:rPr>
              <a:t>&gt;</a:t>
            </a:r>
          </a:p>
          <a:p>
            <a:pPr eaLnBrk="0" hangingPunct="0">
              <a:buFontTx/>
              <a:buChar char="•"/>
              <a:defRPr/>
            </a:pPr>
            <a:r>
              <a:rPr lang="en-US">
                <a:effectLst>
                  <a:outerShdw blurRad="38100" dist="38100" dir="2700000" algn="tl">
                    <a:srgbClr val="000000"/>
                  </a:outerShdw>
                </a:effectLst>
                <a:cs typeface="+mn-cs"/>
              </a:rPr>
              <a:t>Note that </a:t>
            </a:r>
            <a:r>
              <a:rPr lang="en-US" i="1" dirty="0">
                <a:solidFill>
                  <a:schemeClr val="accent2"/>
                </a:solidFill>
                <a:cs typeface="+mn-cs"/>
              </a:rPr>
              <a:t>q</a:t>
            </a:r>
            <a:r>
              <a:rPr lang="en-US" dirty="0">
                <a:effectLst>
                  <a:outerShdw blurRad="38100" dist="38100" dir="2700000" algn="tl">
                    <a:srgbClr val="000000"/>
                  </a:outerShdw>
                </a:effectLst>
                <a:cs typeface="+mn-cs"/>
              </a:rPr>
              <a:t> and </a:t>
            </a:r>
            <a:r>
              <a:rPr lang="en-US" i="1">
                <a:solidFill>
                  <a:schemeClr val="accent2"/>
                </a:solidFill>
                <a:effectLst>
                  <a:outerShdw blurRad="38100" dist="38100" dir="2700000" algn="tl">
                    <a:srgbClr val="000000"/>
                  </a:outerShdw>
                </a:effectLst>
                <a:cs typeface="+mn-cs"/>
              </a:rPr>
              <a:t>c</a:t>
            </a:r>
            <a:r>
              <a:rPr lang="en-US" i="1">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both </a:t>
            </a:r>
            <a:r>
              <a:rPr lang="en-US" dirty="0">
                <a:effectLst>
                  <a:outerShdw blurRad="38100" dist="38100" dir="2700000" algn="tl">
                    <a:srgbClr val="000000"/>
                  </a:outerShdw>
                </a:effectLst>
                <a:cs typeface="+mn-cs"/>
              </a:rPr>
              <a:t>are from </a:t>
            </a:r>
            <a:r>
              <a:rPr lang="en-US">
                <a:effectLst>
                  <a:outerShdw blurRad="38100" dist="38100" dir="2700000" algn="tl">
                    <a:srgbClr val="000000"/>
                  </a:outerShdw>
                </a:effectLst>
                <a:cs typeface="+mn-cs"/>
              </a:rPr>
              <a:t>a finite </a:t>
            </a:r>
            <a:r>
              <a:rPr lang="en-US" dirty="0">
                <a:effectLst>
                  <a:outerShdw blurRad="38100" dist="38100" dir="2700000" algn="tl">
                    <a:srgbClr val="000000"/>
                  </a:outerShdw>
                </a:effectLst>
                <a:cs typeface="+mn-cs"/>
              </a:rPr>
              <a:t>range.</a:t>
            </a:r>
          </a:p>
          <a:p>
            <a:pPr eaLnBrk="0" hangingPunct="0">
              <a:buFontTx/>
              <a:buChar char="•"/>
              <a:defRPr/>
            </a:pPr>
            <a:r>
              <a:rPr lang="en-US" dirty="0">
                <a:effectLst>
                  <a:outerShdw blurRad="38100" dist="38100" dir="2700000" algn="tl">
                    <a:srgbClr val="000000"/>
                  </a:outerShdw>
                </a:effectLst>
                <a:cs typeface="+mn-cs"/>
              </a:rPr>
              <a:t>Hence </a:t>
            </a:r>
            <a:r>
              <a:rPr lang="el-GR" dirty="0">
                <a:solidFill>
                  <a:schemeClr val="accent2"/>
                </a:solidFill>
                <a:effectLst>
                  <a:outerShdw blurRad="38100" dist="38100" dir="2700000" algn="tl">
                    <a:srgbClr val="000000"/>
                  </a:outerShdw>
                </a:effectLst>
                <a:cs typeface="+mn-cs"/>
              </a:rPr>
              <a:t>δ</a:t>
            </a:r>
            <a:r>
              <a:rPr lang="en-US" dirty="0">
                <a:solidFill>
                  <a:schemeClr val="accent2"/>
                </a:solidFill>
                <a:effectLst>
                  <a:outerShdw blurRad="38100" dist="38100" dir="2700000" algn="tl">
                    <a:srgbClr val="000000"/>
                  </a:outerShdw>
                </a:effectLst>
                <a:cs typeface="+mn-cs"/>
              </a:rPr>
              <a:t> </a:t>
            </a:r>
            <a:r>
              <a:rPr lang="en-US" dirty="0">
                <a:effectLst>
                  <a:outerShdw blurRad="38100" dist="38100" dir="2700000" algn="tl">
                    <a:srgbClr val="000000"/>
                  </a:outerShdw>
                </a:effectLst>
                <a:cs typeface="+mn-cs"/>
              </a:rPr>
              <a:t>can </a:t>
            </a:r>
            <a:r>
              <a:rPr lang="en-US">
                <a:effectLst>
                  <a:outerShdw blurRad="38100" dist="38100" dir="2700000" algn="tl">
                    <a:srgbClr val="000000"/>
                  </a:outerShdw>
                </a:effectLst>
                <a:cs typeface="+mn-cs"/>
              </a:rPr>
              <a:t>be computed </a:t>
            </a:r>
            <a:r>
              <a:rPr lang="en-US" dirty="0">
                <a:effectLst>
                  <a:outerShdw blurRad="38100" dist="38100" dir="2700000" algn="tl">
                    <a:srgbClr val="000000"/>
                  </a:outerShdw>
                </a:effectLst>
                <a:cs typeface="+mn-cs"/>
              </a:rPr>
              <a:t>using </a:t>
            </a:r>
            <a:r>
              <a:rPr lang="en-US">
                <a:effectLst>
                  <a:outerShdw blurRad="38100" dist="38100" dir="2700000" algn="tl">
                    <a:srgbClr val="000000"/>
                  </a:outerShdw>
                </a:effectLst>
                <a:cs typeface="+mn-cs"/>
              </a:rPr>
              <a:t>a primitive recursive </a:t>
            </a:r>
            <a:r>
              <a:rPr lang="en-US">
                <a:solidFill>
                  <a:schemeClr val="accent2"/>
                </a:solidFill>
                <a:effectLst>
                  <a:outerShdw blurRad="38100" dist="38100" dir="2700000" algn="tl">
                    <a:srgbClr val="000000"/>
                  </a:outerShdw>
                </a:effectLst>
                <a:cs typeface="+mn-cs"/>
              </a:rPr>
              <a:t>select</a:t>
            </a:r>
            <a:r>
              <a:rPr lang="en-US">
                <a:effectLst>
                  <a:outerShdw blurRad="38100" dist="38100" dir="2700000" algn="tl">
                    <a:srgbClr val="000000"/>
                  </a:outerShdw>
                </a:effectLst>
                <a:cs typeface="+mn-cs"/>
              </a:rPr>
              <a:t>.</a:t>
            </a:r>
            <a:endParaRPr lang="en-US" dirty="0">
              <a:effectLst>
                <a:outerShdw blurRad="38100" dist="38100" dir="2700000" algn="tl">
                  <a:srgbClr val="000000"/>
                </a:outerShdw>
              </a:effectLst>
              <a:cs typeface="+mn-cs"/>
            </a:endParaRPr>
          </a:p>
        </p:txBody>
      </p:sp>
      <p:grpSp>
        <p:nvGrpSpPr>
          <p:cNvPr id="62469" name="Group 6"/>
          <p:cNvGrpSpPr>
            <a:grpSpLocks/>
          </p:cNvGrpSpPr>
          <p:nvPr/>
        </p:nvGrpSpPr>
        <p:grpSpPr bwMode="auto">
          <a:xfrm flipH="1">
            <a:off x="1752600" y="1368425"/>
            <a:ext cx="4724400" cy="612775"/>
            <a:chOff x="1104" y="862"/>
            <a:chExt cx="2976" cy="386"/>
          </a:xfrm>
        </p:grpSpPr>
        <p:sp>
          <p:nvSpPr>
            <p:cNvPr id="1356807" name="Rectangle 7"/>
            <p:cNvSpPr>
              <a:spLocks noChangeArrowheads="1"/>
            </p:cNvSpPr>
            <p:nvPr/>
          </p:nvSpPr>
          <p:spPr bwMode="auto">
            <a:xfrm>
              <a:off x="1824" y="862"/>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1356808" name="Rectangle 8"/>
            <p:cNvSpPr>
              <a:spLocks noChangeArrowheads="1"/>
            </p:cNvSpPr>
            <p:nvPr/>
          </p:nvSpPr>
          <p:spPr bwMode="auto">
            <a:xfrm>
              <a:off x="1464"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56809" name="Rectangle 9"/>
            <p:cNvSpPr>
              <a:spLocks noChangeArrowheads="1"/>
            </p:cNvSpPr>
            <p:nvPr/>
          </p:nvSpPr>
          <p:spPr bwMode="auto">
            <a:xfrm>
              <a:off x="1104"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1356810" name="Line 10"/>
            <p:cNvSpPr>
              <a:spLocks noChangeShapeType="1"/>
            </p:cNvSpPr>
            <p:nvPr/>
          </p:nvSpPr>
          <p:spPr bwMode="auto">
            <a:xfrm>
              <a:off x="1104"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6811" name="Line 11"/>
            <p:cNvSpPr>
              <a:spLocks noChangeShapeType="1"/>
            </p:cNvSpPr>
            <p:nvPr/>
          </p:nvSpPr>
          <p:spPr bwMode="auto">
            <a:xfrm>
              <a:off x="1104"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6812" name="Line 12"/>
            <p:cNvSpPr>
              <a:spLocks noChangeShapeType="1"/>
            </p:cNvSpPr>
            <p:nvPr/>
          </p:nvSpPr>
          <p:spPr bwMode="auto">
            <a:xfrm>
              <a:off x="1104"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6813" name="Line 13"/>
            <p:cNvSpPr>
              <a:spLocks noChangeShapeType="1"/>
            </p:cNvSpPr>
            <p:nvPr/>
          </p:nvSpPr>
          <p:spPr bwMode="auto">
            <a:xfrm>
              <a:off x="1464"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6814" name="Line 14"/>
            <p:cNvSpPr>
              <a:spLocks noChangeShapeType="1"/>
            </p:cNvSpPr>
            <p:nvPr/>
          </p:nvSpPr>
          <p:spPr bwMode="auto">
            <a:xfrm>
              <a:off x="1824"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6815" name="AutoShape 15"/>
            <p:cNvSpPr>
              <a:spLocks noChangeArrowheads="1"/>
            </p:cNvSpPr>
            <p:nvPr/>
          </p:nvSpPr>
          <p:spPr bwMode="auto">
            <a:xfrm rot="-5400000">
              <a:off x="1968" y="1104"/>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6816" name="Line 16"/>
            <p:cNvSpPr>
              <a:spLocks noChangeShapeType="1"/>
            </p:cNvSpPr>
            <p:nvPr/>
          </p:nvSpPr>
          <p:spPr bwMode="auto">
            <a:xfrm>
              <a:off x="3696" y="1111"/>
              <a:ext cx="384"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6817" name="Line 17"/>
            <p:cNvSpPr>
              <a:spLocks noChangeShapeType="1"/>
            </p:cNvSpPr>
            <p:nvPr/>
          </p:nvSpPr>
          <p:spPr bwMode="auto">
            <a:xfrm>
              <a:off x="3696" y="864"/>
              <a:ext cx="384"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6818" name="Rectangle 18"/>
            <p:cNvSpPr>
              <a:spLocks noChangeArrowheads="1"/>
            </p:cNvSpPr>
            <p:nvPr/>
          </p:nvSpPr>
          <p:spPr bwMode="auto">
            <a:xfrm>
              <a:off x="2184"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56819" name="Rectangle 19"/>
            <p:cNvSpPr>
              <a:spLocks noChangeArrowheads="1"/>
            </p:cNvSpPr>
            <p:nvPr/>
          </p:nvSpPr>
          <p:spPr bwMode="auto">
            <a:xfrm>
              <a:off x="2544" y="862"/>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56820" name="Rectangle 20"/>
            <p:cNvSpPr>
              <a:spLocks noChangeArrowheads="1"/>
            </p:cNvSpPr>
            <p:nvPr/>
          </p:nvSpPr>
          <p:spPr bwMode="auto">
            <a:xfrm>
              <a:off x="2907"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1356821" name="Rectangle 21"/>
            <p:cNvSpPr>
              <a:spLocks noChangeArrowheads="1"/>
            </p:cNvSpPr>
            <p:nvPr/>
          </p:nvSpPr>
          <p:spPr bwMode="auto">
            <a:xfrm>
              <a:off x="3267" y="866"/>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grpSp>
      <p:sp>
        <p:nvSpPr>
          <p:cNvPr id="1356822" name="Rectangle 22"/>
          <p:cNvSpPr>
            <a:spLocks noChangeArrowheads="1"/>
          </p:cNvSpPr>
          <p:nvPr/>
        </p:nvSpPr>
        <p:spPr bwMode="auto">
          <a:xfrm>
            <a:off x="914400" y="12954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p>
        </p:txBody>
      </p:sp>
      <p:grpSp>
        <p:nvGrpSpPr>
          <p:cNvPr id="62471" name="Group 23"/>
          <p:cNvGrpSpPr>
            <a:grpSpLocks/>
          </p:cNvGrpSpPr>
          <p:nvPr/>
        </p:nvGrpSpPr>
        <p:grpSpPr bwMode="auto">
          <a:xfrm flipH="1">
            <a:off x="1752600" y="1981200"/>
            <a:ext cx="4724400" cy="612775"/>
            <a:chOff x="1104" y="862"/>
            <a:chExt cx="2976" cy="386"/>
          </a:xfrm>
        </p:grpSpPr>
        <p:sp>
          <p:nvSpPr>
            <p:cNvPr id="1356824" name="Rectangle 24"/>
            <p:cNvSpPr>
              <a:spLocks noChangeArrowheads="1"/>
            </p:cNvSpPr>
            <p:nvPr/>
          </p:nvSpPr>
          <p:spPr bwMode="auto">
            <a:xfrm>
              <a:off x="1824" y="862"/>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1356825" name="Rectangle 25"/>
            <p:cNvSpPr>
              <a:spLocks noChangeArrowheads="1"/>
            </p:cNvSpPr>
            <p:nvPr/>
          </p:nvSpPr>
          <p:spPr bwMode="auto">
            <a:xfrm>
              <a:off x="1464" y="864"/>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56826" name="Rectangle 26"/>
            <p:cNvSpPr>
              <a:spLocks noChangeArrowheads="1"/>
            </p:cNvSpPr>
            <p:nvPr/>
          </p:nvSpPr>
          <p:spPr bwMode="auto">
            <a:xfrm>
              <a:off x="1104" y="864"/>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56827" name="Line 27"/>
            <p:cNvSpPr>
              <a:spLocks noChangeShapeType="1"/>
            </p:cNvSpPr>
            <p:nvPr/>
          </p:nvSpPr>
          <p:spPr bwMode="auto">
            <a:xfrm>
              <a:off x="1104" y="864"/>
              <a:ext cx="2160" cy="0"/>
            </a:xfrm>
            <a:prstGeom prst="line">
              <a:avLst/>
            </a:prstGeom>
            <a:noFill/>
            <a:ln w="9525" cap="sq">
              <a:no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6828" name="Line 28"/>
            <p:cNvSpPr>
              <a:spLocks noChangeShapeType="1"/>
            </p:cNvSpPr>
            <p:nvPr/>
          </p:nvSpPr>
          <p:spPr bwMode="auto">
            <a:xfrm>
              <a:off x="1104" y="1113"/>
              <a:ext cx="2160" cy="0"/>
            </a:xfrm>
            <a:prstGeom prst="line">
              <a:avLst/>
            </a:prstGeom>
            <a:noFill/>
            <a:ln w="9525" cap="sq">
              <a:no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6829" name="Line 29"/>
            <p:cNvSpPr>
              <a:spLocks noChangeShapeType="1"/>
            </p:cNvSpPr>
            <p:nvPr/>
          </p:nvSpPr>
          <p:spPr bwMode="auto">
            <a:xfrm>
              <a:off x="1104" y="864"/>
              <a:ext cx="0" cy="249"/>
            </a:xfrm>
            <a:prstGeom prst="line">
              <a:avLst/>
            </a:prstGeom>
            <a:noFill/>
            <a:ln w="9525" cap="sq">
              <a:no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6830" name="Line 30"/>
            <p:cNvSpPr>
              <a:spLocks noChangeShapeType="1"/>
            </p:cNvSpPr>
            <p:nvPr/>
          </p:nvSpPr>
          <p:spPr bwMode="auto">
            <a:xfrm>
              <a:off x="1464" y="864"/>
              <a:ext cx="0" cy="249"/>
            </a:xfrm>
            <a:prstGeom prst="line">
              <a:avLst/>
            </a:prstGeom>
            <a:noFill/>
            <a:ln w="9525">
              <a:no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6831" name="Line 31"/>
            <p:cNvSpPr>
              <a:spLocks noChangeShapeType="1"/>
            </p:cNvSpPr>
            <p:nvPr/>
          </p:nvSpPr>
          <p:spPr bwMode="auto">
            <a:xfrm>
              <a:off x="1824" y="864"/>
              <a:ext cx="0" cy="249"/>
            </a:xfrm>
            <a:prstGeom prst="line">
              <a:avLst/>
            </a:prstGeom>
            <a:noFill/>
            <a:ln w="9525">
              <a:no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6832" name="AutoShape 32"/>
            <p:cNvSpPr>
              <a:spLocks noChangeArrowheads="1"/>
            </p:cNvSpPr>
            <p:nvPr/>
          </p:nvSpPr>
          <p:spPr bwMode="auto">
            <a:xfrm rot="-5400000">
              <a:off x="1968" y="1104"/>
              <a:ext cx="96" cy="192"/>
            </a:xfrm>
            <a:prstGeom prst="homePlate">
              <a:avLst>
                <a:gd name="adj" fmla="val 25000"/>
              </a:avLst>
            </a:prstGeom>
            <a:noFill/>
            <a:ln w="38100" cap="sq">
              <a:no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6833" name="Line 33"/>
            <p:cNvSpPr>
              <a:spLocks noChangeShapeType="1"/>
            </p:cNvSpPr>
            <p:nvPr/>
          </p:nvSpPr>
          <p:spPr bwMode="auto">
            <a:xfrm>
              <a:off x="3696" y="1111"/>
              <a:ext cx="384" cy="0"/>
            </a:xfrm>
            <a:prstGeom prst="line">
              <a:avLst/>
            </a:prstGeom>
            <a:noFill/>
            <a:ln w="9525">
              <a:no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6834" name="Line 34"/>
            <p:cNvSpPr>
              <a:spLocks noChangeShapeType="1"/>
            </p:cNvSpPr>
            <p:nvPr/>
          </p:nvSpPr>
          <p:spPr bwMode="auto">
            <a:xfrm>
              <a:off x="3696" y="864"/>
              <a:ext cx="384" cy="0"/>
            </a:xfrm>
            <a:prstGeom prst="line">
              <a:avLst/>
            </a:prstGeom>
            <a:noFill/>
            <a:ln w="9525">
              <a:no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6835" name="Rectangle 35"/>
            <p:cNvSpPr>
              <a:spLocks noChangeArrowheads="1"/>
            </p:cNvSpPr>
            <p:nvPr/>
          </p:nvSpPr>
          <p:spPr bwMode="auto">
            <a:xfrm>
              <a:off x="2184" y="864"/>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56836" name="Rectangle 36"/>
            <p:cNvSpPr>
              <a:spLocks noChangeArrowheads="1"/>
            </p:cNvSpPr>
            <p:nvPr/>
          </p:nvSpPr>
          <p:spPr bwMode="auto">
            <a:xfrm>
              <a:off x="2544" y="862"/>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56837" name="Rectangle 37"/>
            <p:cNvSpPr>
              <a:spLocks noChangeArrowheads="1"/>
            </p:cNvSpPr>
            <p:nvPr/>
          </p:nvSpPr>
          <p:spPr bwMode="auto">
            <a:xfrm>
              <a:off x="2907" y="864"/>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56838" name="Rectangle 38"/>
            <p:cNvSpPr>
              <a:spLocks noChangeArrowheads="1"/>
            </p:cNvSpPr>
            <p:nvPr/>
          </p:nvSpPr>
          <p:spPr bwMode="auto">
            <a:xfrm>
              <a:off x="3267" y="866"/>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grpSp>
      <p:sp>
        <p:nvSpPr>
          <p:cNvPr id="62472" name="Rectangle 40"/>
          <p:cNvSpPr>
            <a:spLocks noChangeArrowheads="1"/>
          </p:cNvSpPr>
          <p:nvPr/>
        </p:nvSpPr>
        <p:spPr bwMode="auto">
          <a:xfrm>
            <a:off x="6705600" y="1295400"/>
            <a:ext cx="14890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a:solidFill>
                  <a:schemeClr val="accent2"/>
                </a:solidFill>
                <a:latin typeface="Times New Roman" pitchFamily="18" charset="0"/>
              </a:rPr>
              <a:t>= tape</a:t>
            </a:r>
          </a:p>
        </p:txBody>
      </p:sp>
      <p:sp>
        <p:nvSpPr>
          <p:cNvPr id="62473" name="Rectangle 41"/>
          <p:cNvSpPr>
            <a:spLocks noChangeArrowheads="1"/>
          </p:cNvSpPr>
          <p:nvPr/>
        </p:nvSpPr>
        <p:spPr bwMode="auto">
          <a:xfrm>
            <a:off x="6705600" y="1890713"/>
            <a:ext cx="15684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a:solidFill>
                  <a:schemeClr val="accent2"/>
                </a:solidFill>
                <a:latin typeface="Times New Roman" pitchFamily="18" charset="0"/>
              </a:rPr>
              <a:t>= head</a:t>
            </a:r>
          </a:p>
        </p:txBody>
      </p:sp>
      <p:sp>
        <p:nvSpPr>
          <p:cNvPr id="1356843" name="Rectangle 43"/>
          <p:cNvSpPr>
            <a:spLocks noChangeArrowheads="1"/>
          </p:cNvSpPr>
          <p:nvPr/>
        </p:nvSpPr>
        <p:spPr bwMode="auto">
          <a:xfrm>
            <a:off x="4572000" y="1219200"/>
            <a:ext cx="706438" cy="519113"/>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c</a:t>
            </a:r>
          </a:p>
        </p:txBody>
      </p:sp>
      <p:grpSp>
        <p:nvGrpSpPr>
          <p:cNvPr id="4" name="Group 44"/>
          <p:cNvGrpSpPr>
            <a:grpSpLocks/>
          </p:cNvGrpSpPr>
          <p:nvPr/>
        </p:nvGrpSpPr>
        <p:grpSpPr bwMode="auto">
          <a:xfrm>
            <a:off x="762000" y="4521200"/>
            <a:ext cx="4203700" cy="2260600"/>
            <a:chOff x="288" y="1785"/>
            <a:chExt cx="2648" cy="1424"/>
          </a:xfrm>
        </p:grpSpPr>
        <p:sp>
          <p:nvSpPr>
            <p:cNvPr id="1356845" name="Text Box 45"/>
            <p:cNvSpPr txBox="1">
              <a:spLocks noChangeArrowheads="1"/>
            </p:cNvSpPr>
            <p:nvPr/>
          </p:nvSpPr>
          <p:spPr bwMode="auto">
            <a:xfrm>
              <a:off x="288" y="1785"/>
              <a:ext cx="1504" cy="327"/>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Select(x</a:t>
              </a:r>
              <a:r>
                <a:rPr lang="en-US" i="1" dirty="0">
                  <a:solidFill>
                    <a:schemeClr val="accent2"/>
                  </a:solidFill>
                  <a:effectLst>
                    <a:outerShdw blurRad="38100" dist="38100" dir="2700000" algn="tl">
                      <a:srgbClr val="000000"/>
                    </a:outerShdw>
                  </a:effectLst>
                  <a:cs typeface="+mn-cs"/>
                </a:rPr>
                <a:t>) = </a:t>
              </a:r>
            </a:p>
          </p:txBody>
        </p:sp>
        <p:sp>
          <p:nvSpPr>
            <p:cNvPr id="1356846" name="Rectangle 46"/>
            <p:cNvSpPr>
              <a:spLocks noChangeArrowheads="1"/>
            </p:cNvSpPr>
            <p:nvPr/>
          </p:nvSpPr>
          <p:spPr bwMode="auto">
            <a:xfrm>
              <a:off x="1656" y="1806"/>
              <a:ext cx="1280" cy="1403"/>
            </a:xfrm>
            <a:prstGeom prst="rect">
              <a:avLst/>
            </a:prstGeom>
            <a:noFill/>
            <a:ln w="38100" cap="sq">
              <a:noFill/>
              <a:miter lim="800000"/>
              <a:headEnd/>
              <a:tailEnd/>
            </a:ln>
            <a:effectLst/>
          </p:spPr>
          <p:txBody>
            <a:bodyPr wrap="none" lIns="274320" rIns="274320">
              <a:spAutoFit/>
            </a:bodyPr>
            <a:lstStyle/>
            <a:p>
              <a:pPr marL="457200" indent="-457200" eaLnBrk="0" hangingPunct="0">
                <a:defRPr/>
              </a:pPr>
              <a:r>
                <a:rPr lang="en-US" i="1" dirty="0">
                  <a:solidFill>
                    <a:schemeClr val="accent2"/>
                  </a:solidFill>
                  <a:effectLst>
                    <a:outerShdw blurRad="38100" dist="38100" dir="2700000" algn="tl">
                      <a:srgbClr val="000000"/>
                    </a:outerShdw>
                  </a:effectLst>
                  <a:cs typeface="+mn-cs"/>
                </a:rPr>
                <a:t>5  if  x = 0</a:t>
              </a:r>
            </a:p>
            <a:p>
              <a:pPr marL="457200" indent="-457200" eaLnBrk="0" hangingPunct="0">
                <a:defRPr/>
              </a:pPr>
              <a:r>
                <a:rPr lang="en-US" i="1" dirty="0">
                  <a:solidFill>
                    <a:schemeClr val="accent2"/>
                  </a:solidFill>
                  <a:effectLst>
                    <a:outerShdw blurRad="38100" dist="38100" dir="2700000" algn="tl">
                      <a:srgbClr val="000000"/>
                    </a:outerShdw>
                  </a:effectLst>
                  <a:cs typeface="+mn-cs"/>
                </a:rPr>
                <a:t>3  if  x = 1</a:t>
              </a:r>
            </a:p>
            <a:p>
              <a:pPr marL="457200" indent="-457200" eaLnBrk="0" hangingPunct="0">
                <a:defRPr/>
              </a:pPr>
              <a:r>
                <a:rPr lang="en-US" i="1" dirty="0">
                  <a:solidFill>
                    <a:schemeClr val="accent2"/>
                  </a:solidFill>
                  <a:effectLst>
                    <a:outerShdw blurRad="38100" dist="38100" dir="2700000" algn="tl">
                      <a:srgbClr val="000000"/>
                    </a:outerShdw>
                  </a:effectLst>
                  <a:cs typeface="+mn-cs"/>
                </a:rPr>
                <a:t>7  if  x = 2</a:t>
              </a:r>
            </a:p>
            <a:p>
              <a:pPr marL="457200" indent="-457200" eaLnBrk="0" hangingPunct="0">
                <a:defRPr/>
              </a:pPr>
              <a:r>
                <a:rPr lang="en-US" i="1" dirty="0">
                  <a:solidFill>
                    <a:schemeClr val="accent2"/>
                  </a:solidFill>
                  <a:effectLst>
                    <a:outerShdw blurRad="38100" dist="38100" dir="2700000" algn="tl">
                      <a:srgbClr val="000000"/>
                    </a:outerShdw>
                  </a:effectLst>
                  <a:cs typeface="+mn-cs"/>
                </a:rPr>
                <a:t>   …</a:t>
              </a:r>
            </a:p>
            <a:p>
              <a:pPr marL="457200" indent="-457200" eaLnBrk="0" hangingPunct="0">
                <a:defRPr/>
              </a:pPr>
              <a:r>
                <a:rPr lang="en-US" i="1" dirty="0">
                  <a:solidFill>
                    <a:schemeClr val="accent2"/>
                  </a:solidFill>
                  <a:effectLst>
                    <a:outerShdw blurRad="38100" dist="38100" dir="2700000" algn="tl">
                      <a:srgbClr val="000000"/>
                    </a:outerShdw>
                  </a:effectLst>
                  <a:cs typeface="+mn-cs"/>
                </a:rPr>
                <a:t>4  if  x = r</a:t>
              </a:r>
            </a:p>
          </p:txBody>
        </p:sp>
        <p:sp>
          <p:nvSpPr>
            <p:cNvPr id="1356847" name="AutoShape 47"/>
            <p:cNvSpPr>
              <a:spLocks/>
            </p:cNvSpPr>
            <p:nvPr/>
          </p:nvSpPr>
          <p:spPr bwMode="auto">
            <a:xfrm>
              <a:off x="1600" y="1868"/>
              <a:ext cx="80" cy="1259"/>
            </a:xfrm>
            <a:prstGeom prst="leftBrace">
              <a:avLst>
                <a:gd name="adj1" fmla="val 131146"/>
                <a:gd name="adj2" fmla="val 50000"/>
              </a:avLst>
            </a:prstGeom>
            <a:noFill/>
            <a:ln w="38100" cap="sq">
              <a:solidFill>
                <a:schemeClr val="accent2"/>
              </a:solidFill>
              <a:round/>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56848" name="Text Box 48"/>
          <p:cNvSpPr txBox="1">
            <a:spLocks noChangeArrowheads="1"/>
          </p:cNvSpPr>
          <p:nvPr/>
        </p:nvSpPr>
        <p:spPr bwMode="auto">
          <a:xfrm>
            <a:off x="5999163" y="4506913"/>
            <a:ext cx="2840037" cy="2227262"/>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    5</a:t>
            </a:r>
            <a:r>
              <a:rPr lang="en-US" i="1" dirty="0">
                <a:solidFill>
                  <a:schemeClr val="accent2"/>
                </a:solidFill>
                <a:effectLst>
                  <a:outerShdw blurRad="38100" dist="38100" dir="2700000" algn="tl">
                    <a:srgbClr val="000000"/>
                  </a:outerShdw>
                </a:effectLst>
                <a:cs typeface="Times New Roman" pitchFamily="18" charset="0"/>
              </a:rPr>
              <a:t>×</a:t>
            </a:r>
            <a:r>
              <a:rPr lang="en-US" dirty="0">
                <a:solidFill>
                  <a:schemeClr val="accent2"/>
                </a:solidFill>
                <a:effectLst>
                  <a:outerShdw blurRad="38100" dist="38100" dir="2700000" algn="tl">
                    <a:srgbClr val="000000"/>
                  </a:outerShdw>
                </a:effectLst>
                <a:cs typeface="+mn-cs"/>
              </a:rPr>
              <a:t>(</a:t>
            </a:r>
            <a:r>
              <a:rPr lang="en-US" i="1" dirty="0">
                <a:solidFill>
                  <a:schemeClr val="accent2"/>
                </a:solidFill>
                <a:effectLst>
                  <a:outerShdw blurRad="38100" dist="38100" dir="2700000" algn="tl">
                    <a:srgbClr val="000000"/>
                  </a:outerShdw>
                </a:effectLst>
                <a:cs typeface="+mn-cs"/>
              </a:rPr>
              <a:t>x=0</a:t>
            </a:r>
            <a:r>
              <a:rPr lang="en-US" dirty="0">
                <a:solidFill>
                  <a:schemeClr val="accent2"/>
                </a:solidFill>
                <a:effectLst>
                  <a:outerShdw blurRad="38100" dist="38100" dir="2700000" algn="tl">
                    <a:srgbClr val="000000"/>
                  </a:outerShdw>
                </a:effectLst>
                <a:cs typeface="+mn-cs"/>
              </a:rPr>
              <a:t>)</a:t>
            </a:r>
            <a:r>
              <a:rPr lang="en-US" i="1" dirty="0">
                <a:solidFill>
                  <a:schemeClr val="accent2"/>
                </a:solidFill>
                <a:effectLst>
                  <a:outerShdw blurRad="38100" dist="38100" dir="2700000" algn="tl">
                    <a:srgbClr val="000000"/>
                  </a:outerShdw>
                </a:effectLst>
                <a:cs typeface="+mn-cs"/>
              </a:rPr>
              <a:t> </a:t>
            </a:r>
            <a:br>
              <a:rPr lang="en-US" i="1" dirty="0">
                <a:solidFill>
                  <a:schemeClr val="accent2"/>
                </a:solidFill>
                <a:effectLst>
                  <a:outerShdw blurRad="38100" dist="38100" dir="2700000" algn="tl">
                    <a:srgbClr val="000000"/>
                  </a:outerShdw>
                </a:effectLst>
                <a:cs typeface="+mn-cs"/>
              </a:rPr>
            </a:br>
            <a:r>
              <a:rPr lang="en-US" i="1" dirty="0">
                <a:solidFill>
                  <a:schemeClr val="accent2"/>
                </a:solidFill>
                <a:effectLst>
                  <a:outerShdw blurRad="38100" dist="38100" dir="2700000" algn="tl">
                    <a:srgbClr val="000000"/>
                  </a:outerShdw>
                </a:effectLst>
                <a:cs typeface="+mn-cs"/>
              </a:rPr>
              <a:t>   + 3×</a:t>
            </a:r>
            <a:r>
              <a:rPr lang="en-US" dirty="0">
                <a:solidFill>
                  <a:schemeClr val="accent2"/>
                </a:solidFill>
                <a:effectLst>
                  <a:outerShdw blurRad="38100" dist="38100" dir="2700000" algn="tl">
                    <a:srgbClr val="000000"/>
                  </a:outerShdw>
                </a:effectLst>
                <a:cs typeface="+mn-cs"/>
              </a:rPr>
              <a:t>(</a:t>
            </a:r>
            <a:r>
              <a:rPr lang="en-US" i="1" dirty="0">
                <a:solidFill>
                  <a:schemeClr val="accent2"/>
                </a:solidFill>
                <a:effectLst>
                  <a:outerShdw blurRad="38100" dist="38100" dir="2700000" algn="tl">
                    <a:srgbClr val="000000"/>
                  </a:outerShdw>
                </a:effectLst>
                <a:cs typeface="+mn-cs"/>
              </a:rPr>
              <a:t>x=1</a:t>
            </a:r>
            <a:r>
              <a:rPr lang="en-US" dirty="0">
                <a:solidFill>
                  <a:schemeClr val="accent2"/>
                </a:solidFill>
                <a:effectLst>
                  <a:outerShdw blurRad="38100" dist="38100" dir="2700000" algn="tl">
                    <a:srgbClr val="000000"/>
                  </a:outerShdw>
                </a:effectLst>
                <a:cs typeface="+mn-cs"/>
              </a:rPr>
              <a:t>)</a:t>
            </a:r>
            <a:r>
              <a:rPr lang="en-US" i="1" dirty="0">
                <a:solidFill>
                  <a:schemeClr val="accent2"/>
                </a:solidFill>
                <a:effectLst>
                  <a:outerShdw blurRad="38100" dist="38100" dir="2700000" algn="tl">
                    <a:srgbClr val="000000"/>
                  </a:outerShdw>
                </a:effectLst>
                <a:cs typeface="+mn-cs"/>
              </a:rPr>
              <a:t> </a:t>
            </a:r>
          </a:p>
          <a:p>
            <a:pPr eaLnBrk="0" hangingPunct="0">
              <a:defRPr/>
            </a:pPr>
            <a:r>
              <a:rPr lang="en-US" i="1" dirty="0">
                <a:solidFill>
                  <a:schemeClr val="accent2"/>
                </a:solidFill>
                <a:effectLst>
                  <a:outerShdw blurRad="38100" dist="38100" dir="2700000" algn="tl">
                    <a:srgbClr val="000000"/>
                  </a:outerShdw>
                </a:effectLst>
                <a:cs typeface="+mn-cs"/>
              </a:rPr>
              <a:t>   +</a:t>
            </a:r>
            <a:r>
              <a:rPr lang="en-US" dirty="0">
                <a:effectLst>
                  <a:outerShdw blurRad="38100" dist="38100" dir="2700000" algn="tl">
                    <a:srgbClr val="000000"/>
                  </a:outerShdw>
                </a:effectLst>
                <a:cs typeface="+mn-cs"/>
              </a:rPr>
              <a:t> </a:t>
            </a:r>
            <a:r>
              <a:rPr lang="en-US" i="1" dirty="0">
                <a:solidFill>
                  <a:schemeClr val="accent2"/>
                </a:solidFill>
                <a:effectLst>
                  <a:outerShdw blurRad="38100" dist="38100" dir="2700000" algn="tl">
                    <a:srgbClr val="000000"/>
                  </a:outerShdw>
                </a:effectLst>
                <a:cs typeface="+mn-cs"/>
              </a:rPr>
              <a:t>7×</a:t>
            </a:r>
            <a:r>
              <a:rPr lang="en-US" dirty="0">
                <a:solidFill>
                  <a:schemeClr val="accent2"/>
                </a:solidFill>
                <a:effectLst>
                  <a:outerShdw blurRad="38100" dist="38100" dir="2700000" algn="tl">
                    <a:srgbClr val="000000"/>
                  </a:outerShdw>
                </a:effectLst>
                <a:cs typeface="+mn-cs"/>
              </a:rPr>
              <a:t>(</a:t>
            </a:r>
            <a:r>
              <a:rPr lang="en-US" i="1" dirty="0">
                <a:solidFill>
                  <a:schemeClr val="accent2"/>
                </a:solidFill>
                <a:effectLst>
                  <a:outerShdw blurRad="38100" dist="38100" dir="2700000" algn="tl">
                    <a:srgbClr val="000000"/>
                  </a:outerShdw>
                </a:effectLst>
                <a:cs typeface="+mn-cs"/>
              </a:rPr>
              <a:t>x=2</a:t>
            </a:r>
            <a:r>
              <a:rPr lang="en-US" dirty="0">
                <a:solidFill>
                  <a:schemeClr val="accent2"/>
                </a:solidFill>
                <a:effectLst>
                  <a:outerShdw blurRad="38100" dist="38100" dir="2700000" algn="tl">
                    <a:srgbClr val="000000"/>
                  </a:outerShdw>
                </a:effectLst>
                <a:cs typeface="+mn-cs"/>
              </a:rPr>
              <a:t>)</a:t>
            </a:r>
            <a:r>
              <a:rPr lang="en-US" i="1" dirty="0">
                <a:solidFill>
                  <a:schemeClr val="accent2"/>
                </a:solidFill>
                <a:effectLst>
                  <a:outerShdw blurRad="38100" dist="38100" dir="2700000" algn="tl">
                    <a:srgbClr val="000000"/>
                  </a:outerShdw>
                </a:effectLst>
                <a:cs typeface="+mn-cs"/>
              </a:rPr>
              <a:t> </a:t>
            </a:r>
          </a:p>
          <a:p>
            <a:pPr eaLnBrk="0" hangingPunct="0">
              <a:defRPr/>
            </a:pPr>
            <a:r>
              <a:rPr lang="en-US" i="1" dirty="0">
                <a:solidFill>
                  <a:schemeClr val="accent2"/>
                </a:solidFill>
                <a:effectLst>
                  <a:outerShdw blurRad="38100" dist="38100" dir="2700000" algn="tl">
                    <a:srgbClr val="000000"/>
                  </a:outerShdw>
                </a:effectLst>
                <a:cs typeface="+mn-cs"/>
              </a:rPr>
              <a:t>   + …</a:t>
            </a:r>
          </a:p>
          <a:p>
            <a:pPr eaLnBrk="0" hangingPunct="0">
              <a:defRPr/>
            </a:pPr>
            <a:r>
              <a:rPr lang="en-US" dirty="0">
                <a:effectLst>
                  <a:outerShdw blurRad="38100" dist="38100" dir="2700000" algn="tl">
                    <a:srgbClr val="000000"/>
                  </a:outerShdw>
                </a:effectLst>
                <a:cs typeface="+mn-cs"/>
              </a:rPr>
              <a:t>   </a:t>
            </a:r>
            <a:r>
              <a:rPr lang="en-US" dirty="0">
                <a:solidFill>
                  <a:schemeClr val="accent2"/>
                </a:solidFill>
                <a:effectLst>
                  <a:outerShdw blurRad="38100" dist="38100" dir="2700000" algn="tl">
                    <a:srgbClr val="000000"/>
                  </a:outerShdw>
                </a:effectLst>
                <a:cs typeface="+mn-cs"/>
              </a:rPr>
              <a:t>+ </a:t>
            </a:r>
            <a:r>
              <a:rPr lang="en-US" i="1" dirty="0">
                <a:solidFill>
                  <a:schemeClr val="accent2"/>
                </a:solidFill>
                <a:effectLst>
                  <a:outerShdw blurRad="38100" dist="38100" dir="2700000" algn="tl">
                    <a:srgbClr val="000000"/>
                  </a:outerShdw>
                </a:effectLst>
                <a:cs typeface="+mn-cs"/>
              </a:rPr>
              <a:t>4×</a:t>
            </a:r>
            <a:r>
              <a:rPr lang="en-US" dirty="0">
                <a:solidFill>
                  <a:schemeClr val="accent2"/>
                </a:solidFill>
                <a:effectLst>
                  <a:outerShdw blurRad="38100" dist="38100" dir="2700000" algn="tl">
                    <a:srgbClr val="000000"/>
                  </a:outerShdw>
                </a:effectLst>
                <a:cs typeface="+mn-cs"/>
              </a:rPr>
              <a:t>(</a:t>
            </a:r>
            <a:r>
              <a:rPr lang="en-US" i="1" dirty="0">
                <a:solidFill>
                  <a:schemeClr val="accent2"/>
                </a:solidFill>
                <a:effectLst>
                  <a:outerShdw blurRad="38100" dist="38100" dir="2700000" algn="tl">
                    <a:srgbClr val="000000"/>
                  </a:outerShdw>
                </a:effectLst>
                <a:cs typeface="+mn-cs"/>
              </a:rPr>
              <a:t>x=r</a:t>
            </a:r>
            <a:r>
              <a:rPr lang="en-US" dirty="0">
                <a:solidFill>
                  <a:schemeClr val="accent2"/>
                </a:solidFill>
                <a:effectLst>
                  <a:outerShdw blurRad="38100" dist="38100" dir="2700000" algn="tl">
                    <a:srgbClr val="000000"/>
                  </a:outerShdw>
                </a:effectLst>
                <a:cs typeface="+mn-cs"/>
              </a:rPr>
              <a:t>)</a:t>
            </a:r>
            <a:r>
              <a:rPr lang="en-US" dirty="0">
                <a:effectLst>
                  <a:outerShdw blurRad="38100" dist="38100" dir="2700000" algn="tl">
                    <a:srgbClr val="000000"/>
                  </a:outerShdw>
                </a:effectLst>
                <a:cs typeface="+mn-cs"/>
              </a:rPr>
              <a:t> </a:t>
            </a:r>
          </a:p>
        </p:txBody>
      </p:sp>
      <p:sp>
        <p:nvSpPr>
          <p:cNvPr id="1356849" name="Rectangle 4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to Primitive </a:t>
            </a:r>
            <a:r>
              <a:rPr lang="en-US" sz="3600" b="1" dirty="0">
                <a:solidFill>
                  <a:schemeClr val="tx2"/>
                </a:solidFill>
                <a:effectLst>
                  <a:outerShdw blurRad="38100" dist="38100" dir="2700000" algn="tl">
                    <a:srgbClr val="000000"/>
                  </a:outerShdw>
                </a:effectLst>
                <a:latin typeface="Arial Rounded MT Bold" pitchFamily="34" charset="0"/>
                <a:cs typeface="+mn-cs"/>
              </a:rPr>
              <a:t>Recursive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356805">
                                            <p:txEl>
                                              <p:pRg st="0" end="0"/>
                                            </p:txEl>
                                          </p:spTgt>
                                        </p:tgtEl>
                                        <p:attrNameLst>
                                          <p:attrName>style.visibility</p:attrName>
                                        </p:attrNameLst>
                                      </p:cBhvr>
                                      <p:to>
                                        <p:strVal val="visible"/>
                                      </p:to>
                                    </p:set>
                                    <p:anim calcmode="lin" valueType="num">
                                      <p:cBhvr additive="base">
                                        <p:cTn id="7" dur="500" fill="hold"/>
                                        <p:tgtEl>
                                          <p:spTgt spid="135680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35680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356805">
                                            <p:txEl>
                                              <p:pRg st="1" end="1"/>
                                            </p:txEl>
                                          </p:spTgt>
                                        </p:tgtEl>
                                        <p:attrNameLst>
                                          <p:attrName>style.visibility</p:attrName>
                                        </p:attrNameLst>
                                      </p:cBhvr>
                                      <p:to>
                                        <p:strVal val="visible"/>
                                      </p:to>
                                    </p:set>
                                    <p:anim calcmode="lin" valueType="num">
                                      <p:cBhvr additive="base">
                                        <p:cTn id="13" dur="500" fill="hold"/>
                                        <p:tgtEl>
                                          <p:spTgt spid="1356805">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35680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356805">
                                            <p:txEl>
                                              <p:pRg st="2" end="2"/>
                                            </p:txEl>
                                          </p:spTgt>
                                        </p:tgtEl>
                                        <p:attrNameLst>
                                          <p:attrName>style.visibility</p:attrName>
                                        </p:attrNameLst>
                                      </p:cBhvr>
                                      <p:to>
                                        <p:strVal val="visible"/>
                                      </p:to>
                                    </p:set>
                                    <p:anim calcmode="lin" valueType="num">
                                      <p:cBhvr additive="base">
                                        <p:cTn id="19" dur="500" fill="hold"/>
                                        <p:tgtEl>
                                          <p:spTgt spid="1356805">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356805">
                                            <p:txEl>
                                              <p:pRg st="2" end="2"/>
                                            </p:txEl>
                                          </p:spTgt>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additive="base">
                                        <p:cTn id="23" dur="500" fill="hold"/>
                                        <p:tgtEl>
                                          <p:spTgt spid="4"/>
                                        </p:tgtEl>
                                        <p:attrNameLst>
                                          <p:attrName>ppt_x</p:attrName>
                                        </p:attrNameLst>
                                      </p:cBhvr>
                                      <p:tavLst>
                                        <p:tav tm="0">
                                          <p:val>
                                            <p:strVal val="#ppt_x"/>
                                          </p:val>
                                        </p:tav>
                                        <p:tav tm="100000">
                                          <p:val>
                                            <p:strVal val="#ppt_x"/>
                                          </p:val>
                                        </p:tav>
                                      </p:tavLst>
                                    </p:anim>
                                    <p:anim calcmode="lin" valueType="num">
                                      <p:cBhvr additive="base">
                                        <p:cTn id="24" dur="500" fill="hold"/>
                                        <p:tgtEl>
                                          <p:spTgt spid="4"/>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56848"/>
                                        </p:tgtEl>
                                        <p:attrNameLst>
                                          <p:attrName>style.visibility</p:attrName>
                                        </p:attrNameLst>
                                      </p:cBhvr>
                                      <p:to>
                                        <p:strVal val="visible"/>
                                      </p:to>
                                    </p:set>
                                    <p:anim calcmode="lin" valueType="num">
                                      <p:cBhvr additive="base">
                                        <p:cTn id="27" dur="500" fill="hold"/>
                                        <p:tgtEl>
                                          <p:spTgt spid="1356848"/>
                                        </p:tgtEl>
                                        <p:attrNameLst>
                                          <p:attrName>ppt_x</p:attrName>
                                        </p:attrNameLst>
                                      </p:cBhvr>
                                      <p:tavLst>
                                        <p:tav tm="0">
                                          <p:val>
                                            <p:strVal val="#ppt_x"/>
                                          </p:val>
                                        </p:tav>
                                        <p:tav tm="100000">
                                          <p:val>
                                            <p:strVal val="#ppt_x"/>
                                          </p:val>
                                        </p:tav>
                                      </p:tavLst>
                                    </p:anim>
                                    <p:anim calcmode="lin" valueType="num">
                                      <p:cBhvr additive="base">
                                        <p:cTn id="28" dur="500" fill="hold"/>
                                        <p:tgtEl>
                                          <p:spTgt spid="135684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6848"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9875" name="Rectangle 3"/>
          <p:cNvSpPr>
            <a:spLocks noChangeArrowheads="1"/>
          </p:cNvSpPr>
          <p:nvPr/>
        </p:nvSpPr>
        <p:spPr bwMode="auto">
          <a:xfrm>
            <a:off x="284163" y="685800"/>
            <a:ext cx="8242300" cy="519113"/>
          </a:xfrm>
          <a:prstGeom prst="rect">
            <a:avLst/>
          </a:prstGeom>
          <a:noFill/>
          <a:ln w="38100" cap="sq">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Consider </a:t>
            </a:r>
            <a:r>
              <a:rPr lang="en-US">
                <a:effectLst>
                  <a:outerShdw blurRad="38100" dist="38100" dir="2700000" algn="tl">
                    <a:srgbClr val="000000"/>
                  </a:outerShdw>
                </a:effectLst>
                <a:cs typeface="+mn-cs"/>
              </a:rPr>
              <a:t>some configuration </a:t>
            </a:r>
            <a:r>
              <a:rPr lang="en-US" i="1">
                <a:solidFill>
                  <a:schemeClr val="accent2"/>
                </a:solidFill>
                <a:cs typeface="+mn-cs"/>
              </a:rPr>
              <a:t>&lt;q,tape,head</a:t>
            </a:r>
            <a:r>
              <a:rPr lang="en-US" i="1" dirty="0">
                <a:solidFill>
                  <a:schemeClr val="accent2"/>
                </a:solidFill>
                <a:cs typeface="+mn-cs"/>
              </a:rPr>
              <a:t>&gt;</a:t>
            </a:r>
            <a:r>
              <a:rPr lang="en-US" dirty="0">
                <a:effectLst>
                  <a:outerShdw blurRad="38100" dist="38100" dir="2700000" algn="tl">
                    <a:srgbClr val="000000"/>
                  </a:outerShdw>
                </a:effectLst>
                <a:cs typeface="+mn-cs"/>
              </a:rPr>
              <a:t> of </a:t>
            </a:r>
            <a:r>
              <a:rPr lang="en-US">
                <a:effectLst>
                  <a:outerShdw blurRad="38100" dist="38100" dir="2700000" algn="tl">
                    <a:srgbClr val="000000"/>
                  </a:outerShdw>
                </a:effectLst>
                <a:cs typeface="+mn-cs"/>
              </a:rPr>
              <a:t>a TM </a:t>
            </a:r>
            <a:endParaRPr lang="en-US" dirty="0">
              <a:effectLst>
                <a:outerShdw blurRad="38100" dist="38100" dir="2700000" algn="tl">
                  <a:srgbClr val="000000"/>
                </a:outerShdw>
              </a:effectLst>
              <a:cs typeface="+mn-cs"/>
            </a:endParaRPr>
          </a:p>
        </p:txBody>
      </p:sp>
      <p:pic>
        <p:nvPicPr>
          <p:cNvPr id="63491"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8200" y="1371600"/>
            <a:ext cx="69691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59877" name="Text Box 5"/>
          <p:cNvSpPr txBox="1">
            <a:spLocks noChangeArrowheads="1"/>
          </p:cNvSpPr>
          <p:nvPr/>
        </p:nvSpPr>
        <p:spPr bwMode="auto">
          <a:xfrm>
            <a:off x="0" y="2908300"/>
            <a:ext cx="9753600" cy="1373188"/>
          </a:xfrm>
          <a:prstGeom prst="rect">
            <a:avLst/>
          </a:prstGeom>
          <a:noFill/>
          <a:ln w="38100" cap="sq">
            <a:noFill/>
            <a:miter lim="800000"/>
            <a:headEnd/>
            <a:tailEnd/>
          </a:ln>
          <a:effectLst/>
        </p:spPr>
        <p:txBody>
          <a:bodyPr lIns="274320" rIns="274320">
            <a:spAutoFit/>
          </a:bodyPr>
          <a:lstStyle/>
          <a:p>
            <a:pPr eaLnBrk="0" hangingPunct="0">
              <a:buFontTx/>
              <a:buChar char="•"/>
              <a:defRPr/>
            </a:pPr>
            <a:r>
              <a:rPr lang="en-US">
                <a:effectLst>
                  <a:outerShdw blurRad="38100" dist="38100" dir="2700000" algn="tl">
                    <a:srgbClr val="000000"/>
                  </a:outerShdw>
                </a:effectLst>
                <a:cs typeface="+mn-cs"/>
              </a:rPr>
              <a:t>TM specifies the transition function  </a:t>
            </a:r>
            <a:r>
              <a:rPr lang="el-GR" i="1" dirty="0">
                <a:solidFill>
                  <a:schemeClr val="accent2"/>
                </a:solidFill>
                <a:effectLst>
                  <a:outerShdw blurRad="38100" dist="38100" dir="2700000" algn="tl">
                    <a:srgbClr val="000000"/>
                  </a:outerShdw>
                </a:effectLst>
                <a:cs typeface="+mn-cs"/>
              </a:rPr>
              <a:t>δ</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q,c</a:t>
            </a:r>
            <a:r>
              <a:rPr lang="en-US" i="1" dirty="0">
                <a:solidFill>
                  <a:schemeClr val="accent2"/>
                </a:solidFill>
                <a:effectLst>
                  <a:outerShdw blurRad="38100" dist="38100" dir="2700000" algn="tl">
                    <a:srgbClr val="000000"/>
                  </a:outerShdw>
                </a:effectLst>
                <a:cs typeface="+mn-cs"/>
              </a:rPr>
              <a:t>) = &lt;q’,c</a:t>
            </a:r>
            <a:r>
              <a:rPr lang="en-US" i="1">
                <a:solidFill>
                  <a:schemeClr val="accent2"/>
                </a:solidFill>
                <a:effectLst>
                  <a:outerShdw blurRad="38100" dist="38100" dir="2700000" algn="tl">
                    <a:srgbClr val="000000"/>
                  </a:outerShdw>
                </a:effectLst>
                <a:cs typeface="+mn-cs"/>
              </a:rPr>
              <a:t>’,direction</a:t>
            </a:r>
            <a:r>
              <a:rPr lang="en-US" i="1" dirty="0">
                <a:solidFill>
                  <a:schemeClr val="accent2"/>
                </a:solidFill>
                <a:effectLst>
                  <a:outerShdw blurRad="38100" dist="38100" dir="2700000" algn="tl">
                    <a:srgbClr val="000000"/>
                  </a:outerShdw>
                </a:effectLst>
                <a:cs typeface="+mn-cs"/>
              </a:rPr>
              <a:t>&gt;</a:t>
            </a:r>
          </a:p>
          <a:p>
            <a:pPr eaLnBrk="0" hangingPunct="0">
              <a:buFontTx/>
              <a:buChar char="•"/>
              <a:defRPr/>
            </a:pPr>
            <a:r>
              <a:rPr lang="en-US">
                <a:effectLst>
                  <a:outerShdw blurRad="38100" dist="38100" dir="2700000" algn="tl">
                    <a:srgbClr val="000000"/>
                  </a:outerShdw>
                </a:effectLst>
                <a:cs typeface="+mn-cs"/>
              </a:rPr>
              <a:t>Note that </a:t>
            </a:r>
            <a:r>
              <a:rPr lang="en-US" i="1" dirty="0">
                <a:solidFill>
                  <a:schemeClr val="accent2"/>
                </a:solidFill>
                <a:cs typeface="+mn-cs"/>
              </a:rPr>
              <a:t>q</a:t>
            </a:r>
            <a:r>
              <a:rPr lang="en-US" dirty="0">
                <a:effectLst>
                  <a:outerShdw blurRad="38100" dist="38100" dir="2700000" algn="tl">
                    <a:srgbClr val="000000"/>
                  </a:outerShdw>
                </a:effectLst>
                <a:cs typeface="+mn-cs"/>
              </a:rPr>
              <a:t> and </a:t>
            </a:r>
            <a:r>
              <a:rPr lang="en-US" i="1">
                <a:solidFill>
                  <a:schemeClr val="accent2"/>
                </a:solidFill>
                <a:effectLst>
                  <a:outerShdw blurRad="38100" dist="38100" dir="2700000" algn="tl">
                    <a:srgbClr val="000000"/>
                  </a:outerShdw>
                </a:effectLst>
                <a:cs typeface="+mn-cs"/>
              </a:rPr>
              <a:t>c</a:t>
            </a:r>
            <a:r>
              <a:rPr lang="en-US" i="1">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both </a:t>
            </a:r>
            <a:r>
              <a:rPr lang="en-US" dirty="0">
                <a:effectLst>
                  <a:outerShdw blurRad="38100" dist="38100" dir="2700000" algn="tl">
                    <a:srgbClr val="000000"/>
                  </a:outerShdw>
                </a:effectLst>
                <a:cs typeface="+mn-cs"/>
              </a:rPr>
              <a:t>are from </a:t>
            </a:r>
            <a:r>
              <a:rPr lang="en-US">
                <a:effectLst>
                  <a:outerShdw blurRad="38100" dist="38100" dir="2700000" algn="tl">
                    <a:srgbClr val="000000"/>
                  </a:outerShdw>
                </a:effectLst>
                <a:cs typeface="+mn-cs"/>
              </a:rPr>
              <a:t>a finite </a:t>
            </a:r>
            <a:r>
              <a:rPr lang="en-US" dirty="0">
                <a:effectLst>
                  <a:outerShdw blurRad="38100" dist="38100" dir="2700000" algn="tl">
                    <a:srgbClr val="000000"/>
                  </a:outerShdw>
                </a:effectLst>
                <a:cs typeface="+mn-cs"/>
              </a:rPr>
              <a:t>range.</a:t>
            </a:r>
          </a:p>
          <a:p>
            <a:pPr eaLnBrk="0" hangingPunct="0">
              <a:buFontTx/>
              <a:buChar char="•"/>
              <a:defRPr/>
            </a:pPr>
            <a:r>
              <a:rPr lang="en-US" dirty="0">
                <a:effectLst>
                  <a:outerShdw blurRad="38100" dist="38100" dir="2700000" algn="tl">
                    <a:srgbClr val="000000"/>
                  </a:outerShdw>
                </a:effectLst>
                <a:cs typeface="+mn-cs"/>
              </a:rPr>
              <a:t>Hence </a:t>
            </a:r>
            <a:r>
              <a:rPr lang="el-GR" dirty="0">
                <a:solidFill>
                  <a:schemeClr val="accent2"/>
                </a:solidFill>
                <a:effectLst>
                  <a:outerShdw blurRad="38100" dist="38100" dir="2700000" algn="tl">
                    <a:srgbClr val="000000"/>
                  </a:outerShdw>
                </a:effectLst>
                <a:cs typeface="+mn-cs"/>
              </a:rPr>
              <a:t>δ</a:t>
            </a:r>
            <a:r>
              <a:rPr lang="en-US" dirty="0">
                <a:solidFill>
                  <a:schemeClr val="accent2"/>
                </a:solidFill>
                <a:effectLst>
                  <a:outerShdw blurRad="38100" dist="38100" dir="2700000" algn="tl">
                    <a:srgbClr val="000000"/>
                  </a:outerShdw>
                </a:effectLst>
                <a:cs typeface="+mn-cs"/>
              </a:rPr>
              <a:t> </a:t>
            </a:r>
            <a:r>
              <a:rPr lang="en-US" dirty="0">
                <a:effectLst>
                  <a:outerShdw blurRad="38100" dist="38100" dir="2700000" algn="tl">
                    <a:srgbClr val="000000"/>
                  </a:outerShdw>
                </a:effectLst>
                <a:cs typeface="+mn-cs"/>
              </a:rPr>
              <a:t>can </a:t>
            </a:r>
            <a:r>
              <a:rPr lang="en-US">
                <a:effectLst>
                  <a:outerShdw blurRad="38100" dist="38100" dir="2700000" algn="tl">
                    <a:srgbClr val="000000"/>
                  </a:outerShdw>
                </a:effectLst>
                <a:cs typeface="+mn-cs"/>
              </a:rPr>
              <a:t>be computed </a:t>
            </a:r>
            <a:r>
              <a:rPr lang="en-US" dirty="0">
                <a:effectLst>
                  <a:outerShdw blurRad="38100" dist="38100" dir="2700000" algn="tl">
                    <a:srgbClr val="000000"/>
                  </a:outerShdw>
                </a:effectLst>
                <a:cs typeface="+mn-cs"/>
              </a:rPr>
              <a:t>using </a:t>
            </a:r>
            <a:r>
              <a:rPr lang="en-US">
                <a:effectLst>
                  <a:outerShdw blurRad="38100" dist="38100" dir="2700000" algn="tl">
                    <a:srgbClr val="000000"/>
                  </a:outerShdw>
                </a:effectLst>
                <a:cs typeface="+mn-cs"/>
              </a:rPr>
              <a:t>a primitive recursive </a:t>
            </a:r>
            <a:r>
              <a:rPr lang="en-US">
                <a:solidFill>
                  <a:schemeClr val="accent2"/>
                </a:solidFill>
                <a:effectLst>
                  <a:outerShdw blurRad="38100" dist="38100" dir="2700000" algn="tl">
                    <a:srgbClr val="000000"/>
                  </a:outerShdw>
                </a:effectLst>
                <a:cs typeface="+mn-cs"/>
              </a:rPr>
              <a:t>select</a:t>
            </a:r>
            <a:r>
              <a:rPr lang="en-US">
                <a:effectLst>
                  <a:outerShdw blurRad="38100" dist="38100" dir="2700000" algn="tl">
                    <a:srgbClr val="000000"/>
                  </a:outerShdw>
                </a:effectLst>
                <a:cs typeface="+mn-cs"/>
              </a:rPr>
              <a:t>.</a:t>
            </a:r>
            <a:endParaRPr lang="en-US" dirty="0">
              <a:effectLst>
                <a:outerShdw blurRad="38100" dist="38100" dir="2700000" algn="tl">
                  <a:srgbClr val="000000"/>
                </a:outerShdw>
              </a:effectLst>
              <a:cs typeface="+mn-cs"/>
            </a:endParaRPr>
          </a:p>
        </p:txBody>
      </p:sp>
      <p:grpSp>
        <p:nvGrpSpPr>
          <p:cNvPr id="63493" name="Group 6"/>
          <p:cNvGrpSpPr>
            <a:grpSpLocks/>
          </p:cNvGrpSpPr>
          <p:nvPr/>
        </p:nvGrpSpPr>
        <p:grpSpPr bwMode="auto">
          <a:xfrm flipH="1">
            <a:off x="1752600" y="1368425"/>
            <a:ext cx="4724400" cy="612775"/>
            <a:chOff x="1104" y="862"/>
            <a:chExt cx="2976" cy="386"/>
          </a:xfrm>
        </p:grpSpPr>
        <p:sp>
          <p:nvSpPr>
            <p:cNvPr id="1359879" name="Rectangle 7"/>
            <p:cNvSpPr>
              <a:spLocks noChangeArrowheads="1"/>
            </p:cNvSpPr>
            <p:nvPr/>
          </p:nvSpPr>
          <p:spPr bwMode="auto">
            <a:xfrm>
              <a:off x="1824" y="862"/>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1359880" name="Rectangle 8"/>
            <p:cNvSpPr>
              <a:spLocks noChangeArrowheads="1"/>
            </p:cNvSpPr>
            <p:nvPr/>
          </p:nvSpPr>
          <p:spPr bwMode="auto">
            <a:xfrm>
              <a:off x="1464"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59881" name="Rectangle 9"/>
            <p:cNvSpPr>
              <a:spLocks noChangeArrowheads="1"/>
            </p:cNvSpPr>
            <p:nvPr/>
          </p:nvSpPr>
          <p:spPr bwMode="auto">
            <a:xfrm>
              <a:off x="1104"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1359882" name="Line 10"/>
            <p:cNvSpPr>
              <a:spLocks noChangeShapeType="1"/>
            </p:cNvSpPr>
            <p:nvPr/>
          </p:nvSpPr>
          <p:spPr bwMode="auto">
            <a:xfrm>
              <a:off x="1104"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9883" name="Line 11"/>
            <p:cNvSpPr>
              <a:spLocks noChangeShapeType="1"/>
            </p:cNvSpPr>
            <p:nvPr/>
          </p:nvSpPr>
          <p:spPr bwMode="auto">
            <a:xfrm>
              <a:off x="1104"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9884" name="Line 12"/>
            <p:cNvSpPr>
              <a:spLocks noChangeShapeType="1"/>
            </p:cNvSpPr>
            <p:nvPr/>
          </p:nvSpPr>
          <p:spPr bwMode="auto">
            <a:xfrm>
              <a:off x="1104"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9885" name="Line 13"/>
            <p:cNvSpPr>
              <a:spLocks noChangeShapeType="1"/>
            </p:cNvSpPr>
            <p:nvPr/>
          </p:nvSpPr>
          <p:spPr bwMode="auto">
            <a:xfrm>
              <a:off x="1464"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9886" name="Line 14"/>
            <p:cNvSpPr>
              <a:spLocks noChangeShapeType="1"/>
            </p:cNvSpPr>
            <p:nvPr/>
          </p:nvSpPr>
          <p:spPr bwMode="auto">
            <a:xfrm>
              <a:off x="1824"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9887" name="AutoShape 15"/>
            <p:cNvSpPr>
              <a:spLocks noChangeArrowheads="1"/>
            </p:cNvSpPr>
            <p:nvPr/>
          </p:nvSpPr>
          <p:spPr bwMode="auto">
            <a:xfrm rot="-5400000">
              <a:off x="1968" y="1104"/>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9888" name="Line 16"/>
            <p:cNvSpPr>
              <a:spLocks noChangeShapeType="1"/>
            </p:cNvSpPr>
            <p:nvPr/>
          </p:nvSpPr>
          <p:spPr bwMode="auto">
            <a:xfrm>
              <a:off x="3696" y="1111"/>
              <a:ext cx="384"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9889" name="Line 17"/>
            <p:cNvSpPr>
              <a:spLocks noChangeShapeType="1"/>
            </p:cNvSpPr>
            <p:nvPr/>
          </p:nvSpPr>
          <p:spPr bwMode="auto">
            <a:xfrm>
              <a:off x="3696" y="864"/>
              <a:ext cx="384"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9890" name="Rectangle 18"/>
            <p:cNvSpPr>
              <a:spLocks noChangeArrowheads="1"/>
            </p:cNvSpPr>
            <p:nvPr/>
          </p:nvSpPr>
          <p:spPr bwMode="auto">
            <a:xfrm>
              <a:off x="2184"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59891" name="Rectangle 19"/>
            <p:cNvSpPr>
              <a:spLocks noChangeArrowheads="1"/>
            </p:cNvSpPr>
            <p:nvPr/>
          </p:nvSpPr>
          <p:spPr bwMode="auto">
            <a:xfrm>
              <a:off x="2544" y="862"/>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59892" name="Rectangle 20"/>
            <p:cNvSpPr>
              <a:spLocks noChangeArrowheads="1"/>
            </p:cNvSpPr>
            <p:nvPr/>
          </p:nvSpPr>
          <p:spPr bwMode="auto">
            <a:xfrm>
              <a:off x="2907"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1359893" name="Rectangle 21"/>
            <p:cNvSpPr>
              <a:spLocks noChangeArrowheads="1"/>
            </p:cNvSpPr>
            <p:nvPr/>
          </p:nvSpPr>
          <p:spPr bwMode="auto">
            <a:xfrm>
              <a:off x="3267" y="866"/>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grpSp>
      <p:sp>
        <p:nvSpPr>
          <p:cNvPr id="1359894" name="Rectangle 22"/>
          <p:cNvSpPr>
            <a:spLocks noChangeArrowheads="1"/>
          </p:cNvSpPr>
          <p:nvPr/>
        </p:nvSpPr>
        <p:spPr bwMode="auto">
          <a:xfrm>
            <a:off x="914400" y="12954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p>
        </p:txBody>
      </p:sp>
      <p:grpSp>
        <p:nvGrpSpPr>
          <p:cNvPr id="63495" name="Group 23"/>
          <p:cNvGrpSpPr>
            <a:grpSpLocks/>
          </p:cNvGrpSpPr>
          <p:nvPr/>
        </p:nvGrpSpPr>
        <p:grpSpPr bwMode="auto">
          <a:xfrm flipH="1">
            <a:off x="1752600" y="1981200"/>
            <a:ext cx="4724400" cy="612775"/>
            <a:chOff x="1104" y="862"/>
            <a:chExt cx="2976" cy="386"/>
          </a:xfrm>
        </p:grpSpPr>
        <p:sp>
          <p:nvSpPr>
            <p:cNvPr id="1359896" name="Rectangle 24"/>
            <p:cNvSpPr>
              <a:spLocks noChangeArrowheads="1"/>
            </p:cNvSpPr>
            <p:nvPr/>
          </p:nvSpPr>
          <p:spPr bwMode="auto">
            <a:xfrm>
              <a:off x="1824" y="862"/>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1359897" name="Rectangle 25"/>
            <p:cNvSpPr>
              <a:spLocks noChangeArrowheads="1"/>
            </p:cNvSpPr>
            <p:nvPr/>
          </p:nvSpPr>
          <p:spPr bwMode="auto">
            <a:xfrm>
              <a:off x="1464" y="864"/>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59898" name="Rectangle 26"/>
            <p:cNvSpPr>
              <a:spLocks noChangeArrowheads="1"/>
            </p:cNvSpPr>
            <p:nvPr/>
          </p:nvSpPr>
          <p:spPr bwMode="auto">
            <a:xfrm>
              <a:off x="1104" y="864"/>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59899" name="Line 27"/>
            <p:cNvSpPr>
              <a:spLocks noChangeShapeType="1"/>
            </p:cNvSpPr>
            <p:nvPr/>
          </p:nvSpPr>
          <p:spPr bwMode="auto">
            <a:xfrm>
              <a:off x="1104" y="864"/>
              <a:ext cx="2160" cy="0"/>
            </a:xfrm>
            <a:prstGeom prst="line">
              <a:avLst/>
            </a:prstGeom>
            <a:noFill/>
            <a:ln w="9525" cap="sq">
              <a:no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9900" name="Line 28"/>
            <p:cNvSpPr>
              <a:spLocks noChangeShapeType="1"/>
            </p:cNvSpPr>
            <p:nvPr/>
          </p:nvSpPr>
          <p:spPr bwMode="auto">
            <a:xfrm>
              <a:off x="1104" y="1113"/>
              <a:ext cx="2160" cy="0"/>
            </a:xfrm>
            <a:prstGeom prst="line">
              <a:avLst/>
            </a:prstGeom>
            <a:noFill/>
            <a:ln w="9525" cap="sq">
              <a:no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9901" name="Line 29"/>
            <p:cNvSpPr>
              <a:spLocks noChangeShapeType="1"/>
            </p:cNvSpPr>
            <p:nvPr/>
          </p:nvSpPr>
          <p:spPr bwMode="auto">
            <a:xfrm>
              <a:off x="1104" y="864"/>
              <a:ext cx="0" cy="249"/>
            </a:xfrm>
            <a:prstGeom prst="line">
              <a:avLst/>
            </a:prstGeom>
            <a:noFill/>
            <a:ln w="9525" cap="sq">
              <a:no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9902" name="Line 30"/>
            <p:cNvSpPr>
              <a:spLocks noChangeShapeType="1"/>
            </p:cNvSpPr>
            <p:nvPr/>
          </p:nvSpPr>
          <p:spPr bwMode="auto">
            <a:xfrm>
              <a:off x="1464" y="864"/>
              <a:ext cx="0" cy="249"/>
            </a:xfrm>
            <a:prstGeom prst="line">
              <a:avLst/>
            </a:prstGeom>
            <a:noFill/>
            <a:ln w="9525">
              <a:no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9903" name="Line 31"/>
            <p:cNvSpPr>
              <a:spLocks noChangeShapeType="1"/>
            </p:cNvSpPr>
            <p:nvPr/>
          </p:nvSpPr>
          <p:spPr bwMode="auto">
            <a:xfrm>
              <a:off x="1824" y="864"/>
              <a:ext cx="0" cy="249"/>
            </a:xfrm>
            <a:prstGeom prst="line">
              <a:avLst/>
            </a:prstGeom>
            <a:noFill/>
            <a:ln w="9525">
              <a:no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9904" name="AutoShape 32"/>
            <p:cNvSpPr>
              <a:spLocks noChangeArrowheads="1"/>
            </p:cNvSpPr>
            <p:nvPr/>
          </p:nvSpPr>
          <p:spPr bwMode="auto">
            <a:xfrm rot="-5400000">
              <a:off x="1968" y="1104"/>
              <a:ext cx="96" cy="192"/>
            </a:xfrm>
            <a:prstGeom prst="homePlate">
              <a:avLst>
                <a:gd name="adj" fmla="val 25000"/>
              </a:avLst>
            </a:prstGeom>
            <a:noFill/>
            <a:ln w="38100" cap="sq">
              <a:no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9905" name="Line 33"/>
            <p:cNvSpPr>
              <a:spLocks noChangeShapeType="1"/>
            </p:cNvSpPr>
            <p:nvPr/>
          </p:nvSpPr>
          <p:spPr bwMode="auto">
            <a:xfrm>
              <a:off x="3696" y="1111"/>
              <a:ext cx="384" cy="0"/>
            </a:xfrm>
            <a:prstGeom prst="line">
              <a:avLst/>
            </a:prstGeom>
            <a:noFill/>
            <a:ln w="9525">
              <a:no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9906" name="Line 34"/>
            <p:cNvSpPr>
              <a:spLocks noChangeShapeType="1"/>
            </p:cNvSpPr>
            <p:nvPr/>
          </p:nvSpPr>
          <p:spPr bwMode="auto">
            <a:xfrm>
              <a:off x="3696" y="864"/>
              <a:ext cx="384" cy="0"/>
            </a:xfrm>
            <a:prstGeom prst="line">
              <a:avLst/>
            </a:prstGeom>
            <a:noFill/>
            <a:ln w="9525">
              <a:no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9907" name="Rectangle 35"/>
            <p:cNvSpPr>
              <a:spLocks noChangeArrowheads="1"/>
            </p:cNvSpPr>
            <p:nvPr/>
          </p:nvSpPr>
          <p:spPr bwMode="auto">
            <a:xfrm>
              <a:off x="2184" y="864"/>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59908" name="Rectangle 36"/>
            <p:cNvSpPr>
              <a:spLocks noChangeArrowheads="1"/>
            </p:cNvSpPr>
            <p:nvPr/>
          </p:nvSpPr>
          <p:spPr bwMode="auto">
            <a:xfrm>
              <a:off x="2544" y="862"/>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59909" name="Rectangle 37"/>
            <p:cNvSpPr>
              <a:spLocks noChangeArrowheads="1"/>
            </p:cNvSpPr>
            <p:nvPr/>
          </p:nvSpPr>
          <p:spPr bwMode="auto">
            <a:xfrm>
              <a:off x="2907" y="864"/>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59910" name="Rectangle 38"/>
            <p:cNvSpPr>
              <a:spLocks noChangeArrowheads="1"/>
            </p:cNvSpPr>
            <p:nvPr/>
          </p:nvSpPr>
          <p:spPr bwMode="auto">
            <a:xfrm>
              <a:off x="3267" y="866"/>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grpSp>
      <p:sp>
        <p:nvSpPr>
          <p:cNvPr id="63496" name="Rectangle 39"/>
          <p:cNvSpPr>
            <a:spLocks noChangeArrowheads="1"/>
          </p:cNvSpPr>
          <p:nvPr/>
        </p:nvSpPr>
        <p:spPr bwMode="auto">
          <a:xfrm>
            <a:off x="6705600" y="1295400"/>
            <a:ext cx="14890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a:solidFill>
                  <a:schemeClr val="accent2"/>
                </a:solidFill>
                <a:latin typeface="Times New Roman" pitchFamily="18" charset="0"/>
              </a:rPr>
              <a:t>= tape</a:t>
            </a:r>
          </a:p>
        </p:txBody>
      </p:sp>
      <p:sp>
        <p:nvSpPr>
          <p:cNvPr id="63497" name="Rectangle 40"/>
          <p:cNvSpPr>
            <a:spLocks noChangeArrowheads="1"/>
          </p:cNvSpPr>
          <p:nvPr/>
        </p:nvSpPr>
        <p:spPr bwMode="auto">
          <a:xfrm>
            <a:off x="6705600" y="1890713"/>
            <a:ext cx="156845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a:solidFill>
                  <a:schemeClr val="accent2"/>
                </a:solidFill>
                <a:latin typeface="Times New Roman" pitchFamily="18" charset="0"/>
              </a:rPr>
              <a:t>= head</a:t>
            </a:r>
          </a:p>
        </p:txBody>
      </p:sp>
      <p:sp>
        <p:nvSpPr>
          <p:cNvPr id="1359913" name="Rectangle 41"/>
          <p:cNvSpPr>
            <a:spLocks noChangeArrowheads="1"/>
          </p:cNvSpPr>
          <p:nvPr/>
        </p:nvSpPr>
        <p:spPr bwMode="auto">
          <a:xfrm>
            <a:off x="4572000" y="1219200"/>
            <a:ext cx="706438" cy="519113"/>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c</a:t>
            </a:r>
          </a:p>
        </p:txBody>
      </p:sp>
      <p:sp>
        <p:nvSpPr>
          <p:cNvPr id="1359919" name="Text Box 47"/>
          <p:cNvSpPr txBox="1">
            <a:spLocks noChangeArrowheads="1"/>
          </p:cNvSpPr>
          <p:nvPr/>
        </p:nvSpPr>
        <p:spPr bwMode="auto">
          <a:xfrm>
            <a:off x="0" y="4267200"/>
            <a:ext cx="9753600" cy="1800225"/>
          </a:xfrm>
          <a:prstGeom prst="rect">
            <a:avLst/>
          </a:prstGeom>
          <a:noFill/>
          <a:ln w="38100" cap="sq">
            <a:noFill/>
            <a:miter lim="800000"/>
            <a:headEnd/>
            <a:tailEnd/>
          </a:ln>
          <a:effectLst/>
        </p:spPr>
        <p:txBody>
          <a:bodyPr lIns="274320" rIns="274320">
            <a:spAutoFit/>
          </a:bodyPr>
          <a:lstStyle/>
          <a:p>
            <a:pPr eaLnBrk="0" hangingPunct="0">
              <a:buFontTx/>
              <a:buChar char="•"/>
              <a:defRPr/>
            </a:pPr>
            <a:r>
              <a:rPr lang="en-US">
                <a:effectLst>
                  <a:outerShdw blurRad="38100" dist="38100" dir="2700000" algn="tl">
                    <a:srgbClr val="000000"/>
                  </a:outerShdw>
                </a:effectLst>
                <a:cs typeface="+mn-cs"/>
              </a:rPr>
              <a:t>Hence </a:t>
            </a:r>
            <a:r>
              <a:rPr lang="en-US" i="1">
                <a:solidFill>
                  <a:schemeClr val="accent2"/>
                </a:solidFill>
                <a:cs typeface="+mn-cs"/>
              </a:rPr>
              <a:t>NextQ(q,tape,head</a:t>
            </a:r>
            <a:r>
              <a:rPr lang="en-US" i="1" dirty="0">
                <a:solidFill>
                  <a:schemeClr val="accent2"/>
                </a:solidFill>
                <a:cs typeface="+mn-cs"/>
              </a:rPr>
              <a:t>) = q’</a:t>
            </a:r>
            <a:br>
              <a:rPr lang="en-US" i="1" dirty="0">
                <a:solidFill>
                  <a:schemeClr val="accent2"/>
                </a:solidFill>
                <a:cs typeface="+mn-cs"/>
              </a:rPr>
            </a:br>
            <a:r>
              <a:rPr lang="en-US" i="1">
                <a:solidFill>
                  <a:schemeClr val="accent2"/>
                </a:solidFill>
                <a:cs typeface="+mn-cs"/>
              </a:rPr>
              <a:t>            NextC(q,tape,head</a:t>
            </a:r>
            <a:r>
              <a:rPr lang="en-US" i="1" dirty="0">
                <a:solidFill>
                  <a:schemeClr val="accent2"/>
                </a:solidFill>
                <a:cs typeface="+mn-cs"/>
              </a:rPr>
              <a:t>) = c’</a:t>
            </a:r>
            <a:br>
              <a:rPr lang="en-US" i="1" dirty="0">
                <a:solidFill>
                  <a:schemeClr val="accent2"/>
                </a:solidFill>
                <a:cs typeface="+mn-cs"/>
              </a:rPr>
            </a:br>
            <a:r>
              <a:rPr lang="en-US" i="1">
                <a:solidFill>
                  <a:schemeClr val="accent2"/>
                </a:solidFill>
                <a:cs typeface="+mn-cs"/>
              </a:rPr>
              <a:t>            NextDirection(q,tape,head</a:t>
            </a:r>
            <a:r>
              <a:rPr lang="en-US" i="1" dirty="0">
                <a:solidFill>
                  <a:schemeClr val="accent2"/>
                </a:solidFill>
                <a:cs typeface="+mn-cs"/>
              </a:rPr>
              <a:t>) </a:t>
            </a:r>
            <a:r>
              <a:rPr lang="en-US" i="1">
                <a:solidFill>
                  <a:schemeClr val="accent2"/>
                </a:solidFill>
                <a:cs typeface="+mn-cs"/>
              </a:rPr>
              <a:t>= direction</a:t>
            </a:r>
            <a:r>
              <a:rPr lang="en-US" i="1" dirty="0">
                <a:solidFill>
                  <a:schemeClr val="accent2"/>
                </a:solidFill>
                <a:cs typeface="+mn-cs"/>
              </a:rPr>
              <a:t/>
            </a:r>
            <a:br>
              <a:rPr lang="en-US" i="1" dirty="0">
                <a:solidFill>
                  <a:schemeClr val="accent2"/>
                </a:solidFill>
                <a:cs typeface="+mn-cs"/>
              </a:rPr>
            </a:br>
            <a:r>
              <a:rPr lang="en-US" i="1" dirty="0">
                <a:solidFill>
                  <a:schemeClr val="accent2"/>
                </a:solidFill>
                <a:cs typeface="+mn-cs"/>
              </a:rPr>
              <a:t>               </a:t>
            </a:r>
            <a:r>
              <a:rPr lang="en-US">
                <a:cs typeface="+mn-cs"/>
              </a:rPr>
              <a:t>are primitive </a:t>
            </a:r>
            <a:r>
              <a:rPr lang="en-US" dirty="0">
                <a:cs typeface="+mn-cs"/>
              </a:rPr>
              <a:t>recursive.</a:t>
            </a:r>
          </a:p>
        </p:txBody>
      </p:sp>
      <p:sp>
        <p:nvSpPr>
          <p:cNvPr id="1359921" name="Rectangle 4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to Primitive </a:t>
            </a:r>
            <a:r>
              <a:rPr lang="en-US" sz="3600" b="1" dirty="0">
                <a:solidFill>
                  <a:schemeClr val="tx2"/>
                </a:solidFill>
                <a:effectLst>
                  <a:outerShdw blurRad="38100" dist="38100" dir="2700000" algn="tl">
                    <a:srgbClr val="000000"/>
                  </a:outerShdw>
                </a:effectLst>
                <a:latin typeface="Arial Rounded MT Bold" pitchFamily="34" charset="0"/>
                <a:cs typeface="+mn-cs"/>
              </a:rPr>
              <a:t>Recursive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359919">
                                            <p:txEl>
                                              <p:pRg st="0" end="0"/>
                                            </p:txEl>
                                          </p:spTgt>
                                        </p:tgtEl>
                                        <p:attrNameLst>
                                          <p:attrName>style.visibility</p:attrName>
                                        </p:attrNameLst>
                                      </p:cBhvr>
                                      <p:to>
                                        <p:strVal val="visible"/>
                                      </p:to>
                                    </p:set>
                                    <p:anim calcmode="lin" valueType="num">
                                      <p:cBhvr additive="base">
                                        <p:cTn id="7" dur="500" fill="hold"/>
                                        <p:tgtEl>
                                          <p:spTgt spid="135991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359919">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8851" name="Rectangle 3"/>
          <p:cNvSpPr>
            <a:spLocks noChangeArrowheads="1"/>
          </p:cNvSpPr>
          <p:nvPr/>
        </p:nvSpPr>
        <p:spPr bwMode="auto">
          <a:xfrm>
            <a:off x="284163" y="685800"/>
            <a:ext cx="8242300" cy="519113"/>
          </a:xfrm>
          <a:prstGeom prst="rect">
            <a:avLst/>
          </a:prstGeom>
          <a:noFill/>
          <a:ln w="38100" cap="sq">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Consider </a:t>
            </a:r>
            <a:r>
              <a:rPr lang="en-US">
                <a:effectLst>
                  <a:outerShdw blurRad="38100" dist="38100" dir="2700000" algn="tl">
                    <a:srgbClr val="000000"/>
                  </a:outerShdw>
                </a:effectLst>
                <a:cs typeface="+mn-cs"/>
              </a:rPr>
              <a:t>some configuration </a:t>
            </a:r>
            <a:r>
              <a:rPr lang="en-US" i="1">
                <a:solidFill>
                  <a:schemeClr val="accent2"/>
                </a:solidFill>
                <a:cs typeface="+mn-cs"/>
              </a:rPr>
              <a:t>&lt;q,tape,head</a:t>
            </a:r>
            <a:r>
              <a:rPr lang="en-US" i="1" dirty="0">
                <a:solidFill>
                  <a:schemeClr val="accent2"/>
                </a:solidFill>
                <a:cs typeface="+mn-cs"/>
              </a:rPr>
              <a:t>&gt;</a:t>
            </a:r>
            <a:r>
              <a:rPr lang="en-US" dirty="0">
                <a:effectLst>
                  <a:outerShdw blurRad="38100" dist="38100" dir="2700000" algn="tl">
                    <a:srgbClr val="000000"/>
                  </a:outerShdw>
                </a:effectLst>
                <a:cs typeface="+mn-cs"/>
              </a:rPr>
              <a:t> of </a:t>
            </a:r>
            <a:r>
              <a:rPr lang="en-US">
                <a:effectLst>
                  <a:outerShdw blurRad="38100" dist="38100" dir="2700000" algn="tl">
                    <a:srgbClr val="000000"/>
                  </a:outerShdw>
                </a:effectLst>
                <a:cs typeface="+mn-cs"/>
              </a:rPr>
              <a:t>a TM </a:t>
            </a:r>
            <a:endParaRPr lang="en-US" dirty="0">
              <a:effectLst>
                <a:outerShdw blurRad="38100" dist="38100" dir="2700000" algn="tl">
                  <a:srgbClr val="000000"/>
                </a:outerShdw>
              </a:effectLst>
              <a:cs typeface="+mn-cs"/>
            </a:endParaRPr>
          </a:p>
        </p:txBody>
      </p:sp>
      <p:pic>
        <p:nvPicPr>
          <p:cNvPr id="64515"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8200" y="1371600"/>
            <a:ext cx="69691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4516" name="Group 6"/>
          <p:cNvGrpSpPr>
            <a:grpSpLocks/>
          </p:cNvGrpSpPr>
          <p:nvPr/>
        </p:nvGrpSpPr>
        <p:grpSpPr bwMode="auto">
          <a:xfrm flipH="1">
            <a:off x="1752600" y="1368425"/>
            <a:ext cx="4724400" cy="612775"/>
            <a:chOff x="1104" y="862"/>
            <a:chExt cx="2976" cy="386"/>
          </a:xfrm>
        </p:grpSpPr>
        <p:sp>
          <p:nvSpPr>
            <p:cNvPr id="1358855" name="Rectangle 7"/>
            <p:cNvSpPr>
              <a:spLocks noChangeArrowheads="1"/>
            </p:cNvSpPr>
            <p:nvPr/>
          </p:nvSpPr>
          <p:spPr bwMode="auto">
            <a:xfrm>
              <a:off x="1824" y="862"/>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1358856" name="Rectangle 8"/>
            <p:cNvSpPr>
              <a:spLocks noChangeArrowheads="1"/>
            </p:cNvSpPr>
            <p:nvPr/>
          </p:nvSpPr>
          <p:spPr bwMode="auto">
            <a:xfrm>
              <a:off x="1464"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58857" name="Rectangle 9"/>
            <p:cNvSpPr>
              <a:spLocks noChangeArrowheads="1"/>
            </p:cNvSpPr>
            <p:nvPr/>
          </p:nvSpPr>
          <p:spPr bwMode="auto">
            <a:xfrm>
              <a:off x="1104"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1358858" name="Line 10"/>
            <p:cNvSpPr>
              <a:spLocks noChangeShapeType="1"/>
            </p:cNvSpPr>
            <p:nvPr/>
          </p:nvSpPr>
          <p:spPr bwMode="auto">
            <a:xfrm>
              <a:off x="1104"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8859" name="Line 11"/>
            <p:cNvSpPr>
              <a:spLocks noChangeShapeType="1"/>
            </p:cNvSpPr>
            <p:nvPr/>
          </p:nvSpPr>
          <p:spPr bwMode="auto">
            <a:xfrm>
              <a:off x="1104"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8860" name="Line 12"/>
            <p:cNvSpPr>
              <a:spLocks noChangeShapeType="1"/>
            </p:cNvSpPr>
            <p:nvPr/>
          </p:nvSpPr>
          <p:spPr bwMode="auto">
            <a:xfrm>
              <a:off x="1104"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8861" name="Line 13"/>
            <p:cNvSpPr>
              <a:spLocks noChangeShapeType="1"/>
            </p:cNvSpPr>
            <p:nvPr/>
          </p:nvSpPr>
          <p:spPr bwMode="auto">
            <a:xfrm>
              <a:off x="1464"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8862" name="Line 14"/>
            <p:cNvSpPr>
              <a:spLocks noChangeShapeType="1"/>
            </p:cNvSpPr>
            <p:nvPr/>
          </p:nvSpPr>
          <p:spPr bwMode="auto">
            <a:xfrm>
              <a:off x="1824"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8863" name="AutoShape 15"/>
            <p:cNvSpPr>
              <a:spLocks noChangeArrowheads="1"/>
            </p:cNvSpPr>
            <p:nvPr/>
          </p:nvSpPr>
          <p:spPr bwMode="auto">
            <a:xfrm rot="-5400000">
              <a:off x="1968" y="1104"/>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8864" name="Line 16"/>
            <p:cNvSpPr>
              <a:spLocks noChangeShapeType="1"/>
            </p:cNvSpPr>
            <p:nvPr/>
          </p:nvSpPr>
          <p:spPr bwMode="auto">
            <a:xfrm>
              <a:off x="3696" y="1111"/>
              <a:ext cx="384"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8865" name="Line 17"/>
            <p:cNvSpPr>
              <a:spLocks noChangeShapeType="1"/>
            </p:cNvSpPr>
            <p:nvPr/>
          </p:nvSpPr>
          <p:spPr bwMode="auto">
            <a:xfrm>
              <a:off x="3696" y="864"/>
              <a:ext cx="384"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8866" name="Rectangle 18"/>
            <p:cNvSpPr>
              <a:spLocks noChangeArrowheads="1"/>
            </p:cNvSpPr>
            <p:nvPr/>
          </p:nvSpPr>
          <p:spPr bwMode="auto">
            <a:xfrm>
              <a:off x="2184"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58867" name="Rectangle 19"/>
            <p:cNvSpPr>
              <a:spLocks noChangeArrowheads="1"/>
            </p:cNvSpPr>
            <p:nvPr/>
          </p:nvSpPr>
          <p:spPr bwMode="auto">
            <a:xfrm>
              <a:off x="2544" y="862"/>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58868" name="Rectangle 20"/>
            <p:cNvSpPr>
              <a:spLocks noChangeArrowheads="1"/>
            </p:cNvSpPr>
            <p:nvPr/>
          </p:nvSpPr>
          <p:spPr bwMode="auto">
            <a:xfrm>
              <a:off x="2907"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1358869" name="Rectangle 21"/>
            <p:cNvSpPr>
              <a:spLocks noChangeArrowheads="1"/>
            </p:cNvSpPr>
            <p:nvPr/>
          </p:nvSpPr>
          <p:spPr bwMode="auto">
            <a:xfrm>
              <a:off x="3267" y="866"/>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grpSp>
      <p:sp>
        <p:nvSpPr>
          <p:cNvPr id="1358870" name="Rectangle 22"/>
          <p:cNvSpPr>
            <a:spLocks noChangeArrowheads="1"/>
          </p:cNvSpPr>
          <p:nvPr/>
        </p:nvSpPr>
        <p:spPr bwMode="auto">
          <a:xfrm>
            <a:off x="914400" y="12954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p>
        </p:txBody>
      </p:sp>
      <p:grpSp>
        <p:nvGrpSpPr>
          <p:cNvPr id="64518" name="Group 23"/>
          <p:cNvGrpSpPr>
            <a:grpSpLocks/>
          </p:cNvGrpSpPr>
          <p:nvPr/>
        </p:nvGrpSpPr>
        <p:grpSpPr bwMode="auto">
          <a:xfrm flipH="1">
            <a:off x="1752600" y="1981200"/>
            <a:ext cx="4724400" cy="612775"/>
            <a:chOff x="1104" y="862"/>
            <a:chExt cx="2976" cy="386"/>
          </a:xfrm>
        </p:grpSpPr>
        <p:sp>
          <p:nvSpPr>
            <p:cNvPr id="1358872" name="Rectangle 24"/>
            <p:cNvSpPr>
              <a:spLocks noChangeArrowheads="1"/>
            </p:cNvSpPr>
            <p:nvPr/>
          </p:nvSpPr>
          <p:spPr bwMode="auto">
            <a:xfrm>
              <a:off x="1824" y="862"/>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1358873" name="Rectangle 25"/>
            <p:cNvSpPr>
              <a:spLocks noChangeArrowheads="1"/>
            </p:cNvSpPr>
            <p:nvPr/>
          </p:nvSpPr>
          <p:spPr bwMode="auto">
            <a:xfrm>
              <a:off x="1464" y="864"/>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58874" name="Rectangle 26"/>
            <p:cNvSpPr>
              <a:spLocks noChangeArrowheads="1"/>
            </p:cNvSpPr>
            <p:nvPr/>
          </p:nvSpPr>
          <p:spPr bwMode="auto">
            <a:xfrm>
              <a:off x="1104" y="864"/>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58875" name="Line 27"/>
            <p:cNvSpPr>
              <a:spLocks noChangeShapeType="1"/>
            </p:cNvSpPr>
            <p:nvPr/>
          </p:nvSpPr>
          <p:spPr bwMode="auto">
            <a:xfrm>
              <a:off x="1104" y="864"/>
              <a:ext cx="2160" cy="0"/>
            </a:xfrm>
            <a:prstGeom prst="line">
              <a:avLst/>
            </a:prstGeom>
            <a:noFill/>
            <a:ln w="9525" cap="sq">
              <a:no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8876" name="Line 28"/>
            <p:cNvSpPr>
              <a:spLocks noChangeShapeType="1"/>
            </p:cNvSpPr>
            <p:nvPr/>
          </p:nvSpPr>
          <p:spPr bwMode="auto">
            <a:xfrm>
              <a:off x="1104" y="1113"/>
              <a:ext cx="2160" cy="0"/>
            </a:xfrm>
            <a:prstGeom prst="line">
              <a:avLst/>
            </a:prstGeom>
            <a:noFill/>
            <a:ln w="9525" cap="sq">
              <a:no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8877" name="Line 29"/>
            <p:cNvSpPr>
              <a:spLocks noChangeShapeType="1"/>
            </p:cNvSpPr>
            <p:nvPr/>
          </p:nvSpPr>
          <p:spPr bwMode="auto">
            <a:xfrm>
              <a:off x="1104" y="864"/>
              <a:ext cx="0" cy="249"/>
            </a:xfrm>
            <a:prstGeom prst="line">
              <a:avLst/>
            </a:prstGeom>
            <a:noFill/>
            <a:ln w="9525" cap="sq">
              <a:no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8878" name="Line 30"/>
            <p:cNvSpPr>
              <a:spLocks noChangeShapeType="1"/>
            </p:cNvSpPr>
            <p:nvPr/>
          </p:nvSpPr>
          <p:spPr bwMode="auto">
            <a:xfrm>
              <a:off x="1464" y="864"/>
              <a:ext cx="0" cy="249"/>
            </a:xfrm>
            <a:prstGeom prst="line">
              <a:avLst/>
            </a:prstGeom>
            <a:noFill/>
            <a:ln w="9525">
              <a:no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8879" name="Line 31"/>
            <p:cNvSpPr>
              <a:spLocks noChangeShapeType="1"/>
            </p:cNvSpPr>
            <p:nvPr/>
          </p:nvSpPr>
          <p:spPr bwMode="auto">
            <a:xfrm>
              <a:off x="1824" y="864"/>
              <a:ext cx="0" cy="249"/>
            </a:xfrm>
            <a:prstGeom prst="line">
              <a:avLst/>
            </a:prstGeom>
            <a:noFill/>
            <a:ln w="9525">
              <a:no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8880" name="AutoShape 32"/>
            <p:cNvSpPr>
              <a:spLocks noChangeArrowheads="1"/>
            </p:cNvSpPr>
            <p:nvPr/>
          </p:nvSpPr>
          <p:spPr bwMode="auto">
            <a:xfrm rot="-5400000">
              <a:off x="1968" y="1104"/>
              <a:ext cx="96" cy="192"/>
            </a:xfrm>
            <a:prstGeom prst="homePlate">
              <a:avLst>
                <a:gd name="adj" fmla="val 25000"/>
              </a:avLst>
            </a:prstGeom>
            <a:noFill/>
            <a:ln w="38100" cap="sq">
              <a:no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8881" name="Line 33"/>
            <p:cNvSpPr>
              <a:spLocks noChangeShapeType="1"/>
            </p:cNvSpPr>
            <p:nvPr/>
          </p:nvSpPr>
          <p:spPr bwMode="auto">
            <a:xfrm>
              <a:off x="3696" y="1111"/>
              <a:ext cx="384" cy="0"/>
            </a:xfrm>
            <a:prstGeom prst="line">
              <a:avLst/>
            </a:prstGeom>
            <a:noFill/>
            <a:ln w="9525">
              <a:no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8882" name="Line 34"/>
            <p:cNvSpPr>
              <a:spLocks noChangeShapeType="1"/>
            </p:cNvSpPr>
            <p:nvPr/>
          </p:nvSpPr>
          <p:spPr bwMode="auto">
            <a:xfrm>
              <a:off x="3696" y="864"/>
              <a:ext cx="384" cy="0"/>
            </a:xfrm>
            <a:prstGeom prst="line">
              <a:avLst/>
            </a:prstGeom>
            <a:noFill/>
            <a:ln w="9525">
              <a:no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8883" name="Rectangle 35"/>
            <p:cNvSpPr>
              <a:spLocks noChangeArrowheads="1"/>
            </p:cNvSpPr>
            <p:nvPr/>
          </p:nvSpPr>
          <p:spPr bwMode="auto">
            <a:xfrm>
              <a:off x="2184" y="864"/>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58884" name="Rectangle 36"/>
            <p:cNvSpPr>
              <a:spLocks noChangeArrowheads="1"/>
            </p:cNvSpPr>
            <p:nvPr/>
          </p:nvSpPr>
          <p:spPr bwMode="auto">
            <a:xfrm>
              <a:off x="2544" y="862"/>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58885" name="Rectangle 37"/>
            <p:cNvSpPr>
              <a:spLocks noChangeArrowheads="1"/>
            </p:cNvSpPr>
            <p:nvPr/>
          </p:nvSpPr>
          <p:spPr bwMode="auto">
            <a:xfrm>
              <a:off x="2907" y="864"/>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58886" name="Rectangle 38"/>
            <p:cNvSpPr>
              <a:spLocks noChangeArrowheads="1"/>
            </p:cNvSpPr>
            <p:nvPr/>
          </p:nvSpPr>
          <p:spPr bwMode="auto">
            <a:xfrm>
              <a:off x="3267" y="866"/>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grpSp>
      <p:sp>
        <p:nvSpPr>
          <p:cNvPr id="64519" name="Rectangle 39"/>
          <p:cNvSpPr>
            <a:spLocks noChangeArrowheads="1"/>
          </p:cNvSpPr>
          <p:nvPr/>
        </p:nvSpPr>
        <p:spPr bwMode="auto">
          <a:xfrm>
            <a:off x="6705600" y="1309688"/>
            <a:ext cx="14890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a:solidFill>
                  <a:schemeClr val="accent2"/>
                </a:solidFill>
                <a:latin typeface="Times New Roman" pitchFamily="18" charset="0"/>
              </a:rPr>
              <a:t>= tape</a:t>
            </a:r>
          </a:p>
        </p:txBody>
      </p:sp>
      <p:sp>
        <p:nvSpPr>
          <p:cNvPr id="64520" name="Rectangle 40"/>
          <p:cNvSpPr>
            <a:spLocks noChangeArrowheads="1"/>
          </p:cNvSpPr>
          <p:nvPr/>
        </p:nvSpPr>
        <p:spPr bwMode="auto">
          <a:xfrm>
            <a:off x="6705600" y="1905000"/>
            <a:ext cx="15684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a:solidFill>
                  <a:schemeClr val="accent2"/>
                </a:solidFill>
                <a:latin typeface="Times New Roman" pitchFamily="18" charset="0"/>
              </a:rPr>
              <a:t>= head</a:t>
            </a:r>
          </a:p>
        </p:txBody>
      </p:sp>
      <p:sp>
        <p:nvSpPr>
          <p:cNvPr id="1358889" name="Rectangle 41"/>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to Primitive </a:t>
            </a:r>
            <a:r>
              <a:rPr lang="en-US" sz="3600" b="1" dirty="0">
                <a:solidFill>
                  <a:schemeClr val="tx2"/>
                </a:solidFill>
                <a:effectLst>
                  <a:outerShdw blurRad="38100" dist="38100" dir="2700000" algn="tl">
                    <a:srgbClr val="000000"/>
                  </a:outerShdw>
                </a:effectLst>
                <a:latin typeface="Arial Rounded MT Bold" pitchFamily="34" charset="0"/>
                <a:cs typeface="+mn-cs"/>
              </a:rPr>
              <a:t>Recursive</a:t>
            </a:r>
          </a:p>
        </p:txBody>
      </p:sp>
      <p:sp>
        <p:nvSpPr>
          <p:cNvPr id="1358890" name="Text Box 42"/>
          <p:cNvSpPr txBox="1">
            <a:spLocks noChangeArrowheads="1"/>
          </p:cNvSpPr>
          <p:nvPr/>
        </p:nvSpPr>
        <p:spPr bwMode="auto">
          <a:xfrm>
            <a:off x="0" y="2908300"/>
            <a:ext cx="9753600" cy="1373188"/>
          </a:xfrm>
          <a:prstGeom prst="rect">
            <a:avLst/>
          </a:prstGeom>
          <a:noFill/>
          <a:ln w="38100" cap="sq">
            <a:noFill/>
            <a:miter lim="800000"/>
            <a:headEnd/>
            <a:tailEnd/>
          </a:ln>
          <a:effectLst/>
        </p:spPr>
        <p:txBody>
          <a:bodyPr lIns="274320" rIns="274320">
            <a:spAutoFit/>
          </a:bodyPr>
          <a:lstStyle/>
          <a:p>
            <a:pPr eaLnBrk="0" hangingPunct="0">
              <a:buFontTx/>
              <a:buChar char="•"/>
              <a:defRPr/>
            </a:pPr>
            <a:r>
              <a:rPr lang="en-US" i="1">
                <a:solidFill>
                  <a:schemeClr val="accent2"/>
                </a:solidFill>
                <a:cs typeface="+mn-cs"/>
              </a:rPr>
              <a:t>NextTape(q,tape,head</a:t>
            </a:r>
            <a:r>
              <a:rPr lang="en-US" i="1" dirty="0">
                <a:solidFill>
                  <a:schemeClr val="accent2"/>
                </a:solidFill>
                <a:cs typeface="+mn-cs"/>
              </a:rPr>
              <a:t>) </a:t>
            </a:r>
            <a:br>
              <a:rPr lang="en-US" i="1" dirty="0">
                <a:solidFill>
                  <a:schemeClr val="accent2"/>
                </a:solidFill>
                <a:cs typeface="+mn-cs"/>
              </a:rPr>
            </a:br>
            <a:r>
              <a:rPr lang="en-US" i="1" dirty="0">
                <a:solidFill>
                  <a:schemeClr val="accent2"/>
                </a:solidFill>
                <a:cs typeface="+mn-cs"/>
              </a:rPr>
              <a:t>     </a:t>
            </a:r>
            <a:br>
              <a:rPr lang="en-US" i="1" dirty="0">
                <a:solidFill>
                  <a:schemeClr val="accent2"/>
                </a:solidFill>
                <a:cs typeface="+mn-cs"/>
              </a:rPr>
            </a:br>
            <a:r>
              <a:rPr lang="en-US" i="1" dirty="0">
                <a:solidFill>
                  <a:schemeClr val="accent2"/>
                </a:solidFill>
                <a:cs typeface="+mn-cs"/>
              </a:rPr>
              <a:t>      =</a:t>
            </a:r>
            <a:endParaRPr lang="en-US" dirty="0">
              <a:effectLst>
                <a:outerShdw blurRad="38100" dist="38100" dir="2700000" algn="tl">
                  <a:srgbClr val="000000"/>
                </a:outerShdw>
              </a:effectLst>
              <a:cs typeface="+mn-cs"/>
            </a:endParaRPr>
          </a:p>
        </p:txBody>
      </p:sp>
      <p:grpSp>
        <p:nvGrpSpPr>
          <p:cNvPr id="4" name="Group 48"/>
          <p:cNvGrpSpPr>
            <a:grpSpLocks/>
          </p:cNvGrpSpPr>
          <p:nvPr/>
        </p:nvGrpSpPr>
        <p:grpSpPr bwMode="auto">
          <a:xfrm>
            <a:off x="1225550" y="3276600"/>
            <a:ext cx="4718050" cy="1414463"/>
            <a:chOff x="1848" y="2373"/>
            <a:chExt cx="2972" cy="891"/>
          </a:xfrm>
        </p:grpSpPr>
        <p:sp>
          <p:nvSpPr>
            <p:cNvPr id="1358893" name="Rectangle 45"/>
            <p:cNvSpPr>
              <a:spLocks noChangeArrowheads="1"/>
            </p:cNvSpPr>
            <p:nvPr/>
          </p:nvSpPr>
          <p:spPr bwMode="auto">
            <a:xfrm>
              <a:off x="1848" y="2389"/>
              <a:ext cx="1429" cy="865"/>
            </a:xfrm>
            <a:prstGeom prst="rect">
              <a:avLst/>
            </a:prstGeom>
            <a:noFill/>
            <a:ln w="38100" cap="sq">
              <a:noFill/>
              <a:miter lim="800000"/>
              <a:headEnd/>
              <a:tailEnd/>
            </a:ln>
            <a:effectLst/>
          </p:spPr>
          <p:txBody>
            <a:bodyPr wrap="none" lIns="274320" rIns="274320">
              <a:spAutoFit/>
            </a:bodyPr>
            <a:lstStyle/>
            <a:p>
              <a:pPr marL="457200" indent="-457200" eaLnBrk="0" hangingPunct="0">
                <a:defRPr/>
              </a:pPr>
              <a:r>
                <a:rPr lang="en-US" i="1">
                  <a:solidFill>
                    <a:schemeClr val="accent2"/>
                  </a:solidFill>
                  <a:effectLst>
                    <a:outerShdw blurRad="38100" dist="38100" dir="2700000" algn="tl">
                      <a:srgbClr val="000000"/>
                    </a:outerShdw>
                  </a:effectLst>
                  <a:cs typeface="+mn-cs"/>
                </a:rPr>
                <a:t>tape </a:t>
              </a:r>
              <a:r>
                <a:rPr lang="en-US" i="1" dirty="0">
                  <a:solidFill>
                    <a:schemeClr val="accent2"/>
                  </a:solidFill>
                  <a:effectLst>
                    <a:outerShdw blurRad="38100" dist="38100" dir="2700000" algn="tl">
                      <a:srgbClr val="000000"/>
                    </a:outerShdw>
                  </a:effectLst>
                  <a:cs typeface="+mn-cs"/>
                </a:rPr>
                <a:t>+ head</a:t>
              </a:r>
            </a:p>
            <a:p>
              <a:pPr marL="457200" indent="-457200" eaLnBrk="0" hangingPunct="0">
                <a:defRPr/>
              </a:pPr>
              <a:r>
                <a:rPr lang="en-US" i="1">
                  <a:solidFill>
                    <a:schemeClr val="accent2"/>
                  </a:solidFill>
                  <a:effectLst>
                    <a:outerShdw blurRad="38100" dist="38100" dir="2700000" algn="tl">
                      <a:srgbClr val="000000"/>
                    </a:outerShdw>
                  </a:effectLst>
                  <a:cs typeface="+mn-cs"/>
                </a:rPr>
                <a:t>tape </a:t>
              </a:r>
              <a:r>
                <a:rPr lang="en-US" i="1" dirty="0">
                  <a:solidFill>
                    <a:schemeClr val="accent2"/>
                  </a:solidFill>
                  <a:effectLst>
                    <a:outerShdw blurRad="38100" dist="38100" dir="2700000" algn="tl">
                      <a:srgbClr val="000000"/>
                    </a:outerShdw>
                  </a:effectLst>
                  <a:cs typeface="+mn-cs"/>
                </a:rPr>
                <a:t>- head</a:t>
              </a:r>
            </a:p>
            <a:p>
              <a:pPr marL="457200" indent="-457200" eaLnBrk="0" hangingPunct="0">
                <a:defRPr/>
              </a:pPr>
              <a:r>
                <a:rPr lang="en-US" i="1">
                  <a:solidFill>
                    <a:schemeClr val="accent2"/>
                  </a:solidFill>
                  <a:effectLst>
                    <a:outerShdw blurRad="38100" dist="38100" dir="2700000" algn="tl">
                      <a:srgbClr val="000000"/>
                    </a:outerShdw>
                  </a:effectLst>
                  <a:cs typeface="+mn-cs"/>
                </a:rPr>
                <a:t>tape</a:t>
              </a:r>
              <a:endParaRPr lang="en-US" i="1" dirty="0">
                <a:solidFill>
                  <a:schemeClr val="accent2"/>
                </a:solidFill>
                <a:effectLst>
                  <a:outerShdw blurRad="38100" dist="38100" dir="2700000" algn="tl">
                    <a:srgbClr val="000000"/>
                  </a:outerShdw>
                </a:effectLst>
                <a:cs typeface="+mn-cs"/>
              </a:endParaRPr>
            </a:p>
          </p:txBody>
        </p:sp>
        <p:sp>
          <p:nvSpPr>
            <p:cNvPr id="1358894" name="AutoShape 46"/>
            <p:cNvSpPr>
              <a:spLocks/>
            </p:cNvSpPr>
            <p:nvPr/>
          </p:nvSpPr>
          <p:spPr bwMode="auto">
            <a:xfrm>
              <a:off x="1888" y="2461"/>
              <a:ext cx="80" cy="803"/>
            </a:xfrm>
            <a:prstGeom prst="leftBrace">
              <a:avLst>
                <a:gd name="adj1" fmla="val 83646"/>
                <a:gd name="adj2" fmla="val 50000"/>
              </a:avLst>
            </a:prstGeom>
            <a:noFill/>
            <a:ln w="38100" cap="sq">
              <a:solidFill>
                <a:schemeClr val="accent2"/>
              </a:solidFill>
              <a:round/>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8895" name="Rectangle 47"/>
            <p:cNvSpPr>
              <a:spLocks noChangeArrowheads="1"/>
            </p:cNvSpPr>
            <p:nvPr/>
          </p:nvSpPr>
          <p:spPr bwMode="auto">
            <a:xfrm>
              <a:off x="3209" y="2373"/>
              <a:ext cx="1611" cy="865"/>
            </a:xfrm>
            <a:prstGeom prst="rect">
              <a:avLst/>
            </a:prstGeom>
            <a:noFill/>
            <a:ln w="38100" cap="sq">
              <a:noFill/>
              <a:miter lim="800000"/>
              <a:headEnd/>
              <a:tailEnd/>
            </a:ln>
            <a:effectLst/>
          </p:spPr>
          <p:txBody>
            <a:bodyPr wrap="none" lIns="274320" rIns="274320">
              <a:spAutoFit/>
            </a:bodyPr>
            <a:lstStyle/>
            <a:p>
              <a:pPr marL="457200" indent="-457200" eaLnBrk="0" hangingPunct="0">
                <a:defRPr/>
              </a:pPr>
              <a:r>
                <a:rPr lang="en-US" i="1">
                  <a:solidFill>
                    <a:schemeClr val="accent2"/>
                  </a:solidFill>
                  <a:effectLst>
                    <a:outerShdw blurRad="38100" dist="38100" dir="2700000" algn="tl">
                      <a:srgbClr val="000000"/>
                    </a:outerShdw>
                  </a:effectLst>
                  <a:cs typeface="+mn-cs"/>
                </a:rPr>
                <a:t>if c=0 &amp; c’=1</a:t>
              </a:r>
            </a:p>
            <a:p>
              <a:pPr marL="457200" indent="-457200" eaLnBrk="0" hangingPunct="0">
                <a:defRPr/>
              </a:pPr>
              <a:r>
                <a:rPr lang="en-US" i="1">
                  <a:solidFill>
                    <a:schemeClr val="accent2"/>
                  </a:solidFill>
                  <a:effectLst>
                    <a:outerShdw blurRad="38100" dist="38100" dir="2700000" algn="tl">
                      <a:srgbClr val="000000"/>
                    </a:outerShdw>
                  </a:effectLst>
                  <a:cs typeface="+mn-cs"/>
                </a:rPr>
                <a:t>if c=1 &amp; c’=0</a:t>
              </a:r>
            </a:p>
            <a:p>
              <a:pPr marL="457200" indent="-457200" eaLnBrk="0" hangingPunct="0">
                <a:defRPr/>
              </a:pPr>
              <a:r>
                <a:rPr lang="en-US" i="1">
                  <a:solidFill>
                    <a:schemeClr val="accent2"/>
                  </a:solidFill>
                  <a:effectLst>
                    <a:outerShdw blurRad="38100" dist="38100" dir="2700000" algn="tl">
                      <a:srgbClr val="000000"/>
                    </a:outerShdw>
                  </a:effectLst>
                  <a:cs typeface="+mn-cs"/>
                </a:rPr>
                <a:t>if c=c’</a:t>
              </a:r>
            </a:p>
          </p:txBody>
        </p:sp>
      </p:grpSp>
      <p:sp>
        <p:nvSpPr>
          <p:cNvPr id="1358897" name="Text Box 49"/>
          <p:cNvSpPr txBox="1">
            <a:spLocks noChangeArrowheads="1"/>
          </p:cNvSpPr>
          <p:nvPr/>
        </p:nvSpPr>
        <p:spPr bwMode="auto">
          <a:xfrm>
            <a:off x="0" y="4922838"/>
            <a:ext cx="9753600" cy="946150"/>
          </a:xfrm>
          <a:prstGeom prst="rect">
            <a:avLst/>
          </a:prstGeom>
          <a:noFill/>
          <a:ln w="38100" cap="sq">
            <a:noFill/>
            <a:miter lim="800000"/>
            <a:headEnd/>
            <a:tailEnd/>
          </a:ln>
          <a:effectLst/>
        </p:spPr>
        <p:txBody>
          <a:bodyPr lIns="274320" rIns="274320">
            <a:spAutoFit/>
          </a:bodyPr>
          <a:lstStyle/>
          <a:p>
            <a:pPr eaLnBrk="0" hangingPunct="0">
              <a:buFontTx/>
              <a:buChar char="•"/>
              <a:defRPr/>
            </a:pPr>
            <a:r>
              <a:rPr lang="en-US" i="1">
                <a:solidFill>
                  <a:schemeClr val="accent2"/>
                </a:solidFill>
                <a:cs typeface="+mn-cs"/>
              </a:rPr>
              <a:t>NextHead(q,tape,head</a:t>
            </a:r>
            <a:r>
              <a:rPr lang="en-US" i="1" dirty="0">
                <a:solidFill>
                  <a:schemeClr val="accent2"/>
                </a:solidFill>
                <a:cs typeface="+mn-cs"/>
              </a:rPr>
              <a:t>) </a:t>
            </a:r>
            <a:br>
              <a:rPr lang="en-US" i="1" dirty="0">
                <a:solidFill>
                  <a:schemeClr val="accent2"/>
                </a:solidFill>
                <a:cs typeface="+mn-cs"/>
              </a:rPr>
            </a:br>
            <a:r>
              <a:rPr lang="en-US" i="1" dirty="0">
                <a:solidFill>
                  <a:schemeClr val="accent2"/>
                </a:solidFill>
                <a:cs typeface="+mn-cs"/>
              </a:rPr>
              <a:t>      =</a:t>
            </a:r>
            <a:endParaRPr lang="en-US" dirty="0">
              <a:effectLst>
                <a:outerShdw blurRad="38100" dist="38100" dir="2700000" algn="tl">
                  <a:srgbClr val="000000"/>
                </a:outerShdw>
              </a:effectLst>
              <a:cs typeface="+mn-cs"/>
            </a:endParaRPr>
          </a:p>
        </p:txBody>
      </p:sp>
      <p:grpSp>
        <p:nvGrpSpPr>
          <p:cNvPr id="5" name="Group 54"/>
          <p:cNvGrpSpPr>
            <a:grpSpLocks/>
          </p:cNvGrpSpPr>
          <p:nvPr/>
        </p:nvGrpSpPr>
        <p:grpSpPr bwMode="auto">
          <a:xfrm>
            <a:off x="1225550" y="5291138"/>
            <a:ext cx="5384800" cy="971550"/>
            <a:chOff x="772" y="3333"/>
            <a:chExt cx="3392" cy="612"/>
          </a:xfrm>
        </p:grpSpPr>
        <p:sp>
          <p:nvSpPr>
            <p:cNvPr id="1358899" name="Rectangle 51"/>
            <p:cNvSpPr>
              <a:spLocks noChangeArrowheads="1"/>
            </p:cNvSpPr>
            <p:nvPr/>
          </p:nvSpPr>
          <p:spPr bwMode="auto">
            <a:xfrm>
              <a:off x="772" y="3349"/>
              <a:ext cx="1044" cy="596"/>
            </a:xfrm>
            <a:prstGeom prst="rect">
              <a:avLst/>
            </a:prstGeom>
            <a:noFill/>
            <a:ln w="38100" cap="sq">
              <a:noFill/>
              <a:miter lim="800000"/>
              <a:headEnd/>
              <a:tailEnd/>
            </a:ln>
            <a:effectLst/>
          </p:spPr>
          <p:txBody>
            <a:bodyPr wrap="none" lIns="274320" rIns="274320">
              <a:spAutoFit/>
            </a:bodyPr>
            <a:lstStyle/>
            <a:p>
              <a:pPr marL="457200" indent="-457200" eaLnBrk="0" hangingPunct="0">
                <a:defRPr/>
              </a:pPr>
              <a:r>
                <a:rPr lang="en-US" i="1">
                  <a:solidFill>
                    <a:schemeClr val="accent2"/>
                  </a:solidFill>
                  <a:effectLst>
                    <a:outerShdw blurRad="38100" dist="38100" dir="2700000" algn="tl">
                      <a:srgbClr val="000000"/>
                    </a:outerShdw>
                  </a:effectLst>
                  <a:cs typeface="+mn-cs"/>
                </a:rPr>
                <a:t>head</a:t>
              </a:r>
              <a:r>
                <a:rPr lang="en-US" i="1">
                  <a:solidFill>
                    <a:schemeClr val="accent2"/>
                  </a:solidFill>
                  <a:effectLst>
                    <a:outerShdw blurRad="38100" dist="38100" dir="2700000" algn="tl">
                      <a:srgbClr val="000000"/>
                    </a:outerShdw>
                  </a:effectLst>
                  <a:cs typeface="Times New Roman" pitchFamily="18" charset="0"/>
                </a:rPr>
                <a:t>×2</a:t>
              </a:r>
            </a:p>
            <a:p>
              <a:pPr marL="457200" indent="-457200" eaLnBrk="0" hangingPunct="0">
                <a:defRPr/>
              </a:pPr>
              <a:r>
                <a:rPr lang="en-US" i="1">
                  <a:solidFill>
                    <a:schemeClr val="accent2"/>
                  </a:solidFill>
                  <a:effectLst>
                    <a:outerShdw blurRad="38100" dist="38100" dir="2700000" algn="tl">
                      <a:srgbClr val="000000"/>
                    </a:outerShdw>
                  </a:effectLst>
                  <a:cs typeface="+mn-cs"/>
                </a:rPr>
                <a:t>head/2</a:t>
              </a:r>
            </a:p>
          </p:txBody>
        </p:sp>
        <p:sp>
          <p:nvSpPr>
            <p:cNvPr id="1358900" name="AutoShape 52"/>
            <p:cNvSpPr>
              <a:spLocks/>
            </p:cNvSpPr>
            <p:nvPr/>
          </p:nvSpPr>
          <p:spPr bwMode="auto">
            <a:xfrm>
              <a:off x="812" y="3421"/>
              <a:ext cx="80" cy="524"/>
            </a:xfrm>
            <a:prstGeom prst="leftBrace">
              <a:avLst>
                <a:gd name="adj1" fmla="val 54583"/>
                <a:gd name="adj2" fmla="val 50000"/>
              </a:avLst>
            </a:prstGeom>
            <a:noFill/>
            <a:ln w="38100" cap="sq">
              <a:solidFill>
                <a:schemeClr val="accent2"/>
              </a:solidFill>
              <a:round/>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58901" name="Rectangle 53"/>
            <p:cNvSpPr>
              <a:spLocks noChangeArrowheads="1"/>
            </p:cNvSpPr>
            <p:nvPr/>
          </p:nvSpPr>
          <p:spPr bwMode="auto">
            <a:xfrm>
              <a:off x="2133" y="3333"/>
              <a:ext cx="2031" cy="596"/>
            </a:xfrm>
            <a:prstGeom prst="rect">
              <a:avLst/>
            </a:prstGeom>
            <a:noFill/>
            <a:ln w="38100" cap="sq">
              <a:noFill/>
              <a:miter lim="800000"/>
              <a:headEnd/>
              <a:tailEnd/>
            </a:ln>
            <a:effectLst/>
          </p:spPr>
          <p:txBody>
            <a:bodyPr wrap="none" lIns="274320" rIns="274320">
              <a:spAutoFit/>
            </a:bodyPr>
            <a:lstStyle/>
            <a:p>
              <a:pPr marL="457200" indent="-457200" eaLnBrk="0" hangingPunct="0">
                <a:defRPr/>
              </a:pPr>
              <a:r>
                <a:rPr lang="en-US" i="1">
                  <a:solidFill>
                    <a:schemeClr val="accent2"/>
                  </a:solidFill>
                  <a:effectLst>
                    <a:outerShdw blurRad="38100" dist="38100" dir="2700000" algn="tl">
                      <a:srgbClr val="000000"/>
                    </a:outerShdw>
                  </a:effectLst>
                  <a:cs typeface="+mn-cs"/>
                </a:rPr>
                <a:t>if direction = right</a:t>
              </a:r>
              <a:endParaRPr lang="en-US" i="1" dirty="0">
                <a:solidFill>
                  <a:schemeClr val="accent2"/>
                </a:solidFill>
                <a:effectLst>
                  <a:outerShdw blurRad="38100" dist="38100" dir="2700000" algn="tl">
                    <a:srgbClr val="000000"/>
                  </a:outerShdw>
                </a:effectLst>
                <a:cs typeface="+mn-cs"/>
              </a:endParaRPr>
            </a:p>
            <a:p>
              <a:pPr marL="457200" indent="-457200" eaLnBrk="0" hangingPunct="0">
                <a:defRPr/>
              </a:pPr>
              <a:r>
                <a:rPr lang="en-US" i="1">
                  <a:solidFill>
                    <a:schemeClr val="accent2"/>
                  </a:solidFill>
                  <a:effectLst>
                    <a:outerShdw blurRad="38100" dist="38100" dir="2700000" algn="tl">
                      <a:srgbClr val="000000"/>
                    </a:outerShdw>
                  </a:effectLst>
                  <a:cs typeface="+mn-cs"/>
                </a:rPr>
                <a:t>if direction = left</a:t>
              </a:r>
              <a:endParaRPr lang="en-US" i="1" dirty="0">
                <a:solidFill>
                  <a:schemeClr val="accent2"/>
                </a:solidFill>
                <a:effectLst>
                  <a:outerShdw blurRad="38100" dist="38100" dir="2700000" algn="tl">
                    <a:srgbClr val="000000"/>
                  </a:outerShdw>
                </a:effectLst>
                <a:cs typeface="+mn-cs"/>
              </a:endParaRPr>
            </a:p>
          </p:txBody>
        </p:sp>
      </p:grpSp>
      <p:sp>
        <p:nvSpPr>
          <p:cNvPr id="1358904" name="Text Box 56"/>
          <p:cNvSpPr txBox="1">
            <a:spLocks noChangeArrowheads="1"/>
          </p:cNvSpPr>
          <p:nvPr/>
        </p:nvSpPr>
        <p:spPr bwMode="auto">
          <a:xfrm>
            <a:off x="762000" y="6353175"/>
            <a:ext cx="9753600" cy="519113"/>
          </a:xfrm>
          <a:prstGeom prst="rect">
            <a:avLst/>
          </a:prstGeom>
          <a:noFill/>
          <a:ln w="38100" cap="sq">
            <a:noFill/>
            <a:miter lim="800000"/>
            <a:headEnd/>
            <a:tailEnd/>
          </a:ln>
          <a:effectLst/>
        </p:spPr>
        <p:txBody>
          <a:bodyPr lIns="274320" rIns="274320">
            <a:spAutoFit/>
          </a:bodyPr>
          <a:lstStyle/>
          <a:p>
            <a:pPr eaLnBrk="0" hangingPunct="0">
              <a:defRPr/>
            </a:pPr>
            <a:r>
              <a:rPr lang="en-US" dirty="0">
                <a:effectLst>
                  <a:outerShdw blurRad="38100" dist="38100" dir="2700000" algn="tl">
                    <a:srgbClr val="000000"/>
                  </a:outerShdw>
                </a:effectLst>
                <a:cs typeface="+mn-cs"/>
              </a:rPr>
              <a:t>are </a:t>
            </a:r>
            <a:r>
              <a:rPr lang="en-US">
                <a:effectLst>
                  <a:outerShdw blurRad="38100" dist="38100" dir="2700000" algn="tl">
                    <a:srgbClr val="000000"/>
                  </a:outerShdw>
                </a:effectLst>
                <a:cs typeface="+mn-cs"/>
              </a:rPr>
              <a:t>also </a:t>
            </a:r>
            <a:r>
              <a:rPr lang="en-US">
                <a:cs typeface="+mn-cs"/>
              </a:rPr>
              <a:t>primitive </a:t>
            </a:r>
            <a:r>
              <a:rPr lang="en-US" dirty="0">
                <a:cs typeface="+mn-cs"/>
              </a:rPr>
              <a:t>recursive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358890">
                                            <p:txEl>
                                              <p:pRg st="0" end="0"/>
                                            </p:txEl>
                                          </p:spTgt>
                                        </p:tgtEl>
                                        <p:attrNameLst>
                                          <p:attrName>style.visibility</p:attrName>
                                        </p:attrNameLst>
                                      </p:cBhvr>
                                      <p:to>
                                        <p:strVal val="visible"/>
                                      </p:to>
                                    </p:set>
                                    <p:anim calcmode="lin" valueType="num">
                                      <p:cBhvr additive="base">
                                        <p:cTn id="7" dur="500" fill="hold"/>
                                        <p:tgtEl>
                                          <p:spTgt spid="1358890">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35889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ppt_x"/>
                                          </p:val>
                                        </p:tav>
                                        <p:tav tm="100000">
                                          <p:val>
                                            <p:strVal val="#ppt_x"/>
                                          </p:val>
                                        </p:tav>
                                      </p:tavLst>
                                    </p:anim>
                                    <p:anim calcmode="lin" valueType="num">
                                      <p:cBhvr additive="base">
                                        <p:cTn id="14" dur="500" fill="hold"/>
                                        <p:tgtEl>
                                          <p:spTgt spid="4"/>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1358897">
                                            <p:txEl>
                                              <p:pRg st="0" end="0"/>
                                            </p:txEl>
                                          </p:spTgt>
                                        </p:tgtEl>
                                        <p:attrNameLst>
                                          <p:attrName>style.visibility</p:attrName>
                                        </p:attrNameLst>
                                      </p:cBhvr>
                                      <p:to>
                                        <p:strVal val="visible"/>
                                      </p:to>
                                    </p:set>
                                    <p:anim calcmode="lin" valueType="num">
                                      <p:cBhvr additive="base">
                                        <p:cTn id="17" dur="500" fill="hold"/>
                                        <p:tgtEl>
                                          <p:spTgt spid="1358897">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35889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500" fill="hold"/>
                                        <p:tgtEl>
                                          <p:spTgt spid="5"/>
                                        </p:tgtEl>
                                        <p:attrNameLst>
                                          <p:attrName>ppt_x</p:attrName>
                                        </p:attrNameLst>
                                      </p:cBhvr>
                                      <p:tavLst>
                                        <p:tav tm="0">
                                          <p:val>
                                            <p:strVal val="#ppt_x"/>
                                          </p:val>
                                        </p:tav>
                                        <p:tav tm="100000">
                                          <p:val>
                                            <p:strVal val="#ppt_x"/>
                                          </p:val>
                                        </p:tav>
                                      </p:tavLst>
                                    </p:anim>
                                    <p:anim calcmode="lin" valueType="num">
                                      <p:cBhvr additive="base">
                                        <p:cTn id="24" dur="500" fill="hold"/>
                                        <p:tgtEl>
                                          <p:spTgt spid="5"/>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1358904">
                                            <p:txEl>
                                              <p:pRg st="0" end="0"/>
                                            </p:txEl>
                                          </p:spTgt>
                                        </p:tgtEl>
                                        <p:attrNameLst>
                                          <p:attrName>style.visibility</p:attrName>
                                        </p:attrNameLst>
                                      </p:cBhvr>
                                      <p:to>
                                        <p:strVal val="visible"/>
                                      </p:to>
                                    </p:set>
                                    <p:anim calcmode="lin" valueType="num">
                                      <p:cBhvr additive="base">
                                        <p:cTn id="27" dur="500" fill="hold"/>
                                        <p:tgtEl>
                                          <p:spTgt spid="1358904">
                                            <p:txEl>
                                              <p:pRg st="0" end="0"/>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1358904">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22" name="Rectangle 2"/>
          <p:cNvSpPr>
            <a:spLocks noChangeArrowheads="1"/>
          </p:cNvSpPr>
          <p:nvPr/>
        </p:nvSpPr>
        <p:spPr bwMode="auto">
          <a:xfrm>
            <a:off x="284163" y="685800"/>
            <a:ext cx="8242300" cy="519113"/>
          </a:xfrm>
          <a:prstGeom prst="rect">
            <a:avLst/>
          </a:prstGeom>
          <a:noFill/>
          <a:ln w="38100" cap="sq">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Consider </a:t>
            </a:r>
            <a:r>
              <a:rPr lang="en-US">
                <a:effectLst>
                  <a:outerShdw blurRad="38100" dist="38100" dir="2700000" algn="tl">
                    <a:srgbClr val="000000"/>
                  </a:outerShdw>
                </a:effectLst>
                <a:cs typeface="+mn-cs"/>
              </a:rPr>
              <a:t>some configuration </a:t>
            </a:r>
            <a:r>
              <a:rPr lang="en-US" i="1">
                <a:solidFill>
                  <a:schemeClr val="accent2"/>
                </a:solidFill>
                <a:cs typeface="+mn-cs"/>
              </a:rPr>
              <a:t>&lt;q,tape,head</a:t>
            </a:r>
            <a:r>
              <a:rPr lang="en-US" i="1" dirty="0">
                <a:solidFill>
                  <a:schemeClr val="accent2"/>
                </a:solidFill>
                <a:cs typeface="+mn-cs"/>
              </a:rPr>
              <a:t>&gt;</a:t>
            </a:r>
            <a:r>
              <a:rPr lang="en-US" dirty="0">
                <a:effectLst>
                  <a:outerShdw blurRad="38100" dist="38100" dir="2700000" algn="tl">
                    <a:srgbClr val="000000"/>
                  </a:outerShdw>
                </a:effectLst>
                <a:cs typeface="+mn-cs"/>
              </a:rPr>
              <a:t> of </a:t>
            </a:r>
            <a:r>
              <a:rPr lang="en-US">
                <a:effectLst>
                  <a:outerShdw blurRad="38100" dist="38100" dir="2700000" algn="tl">
                    <a:srgbClr val="000000"/>
                  </a:outerShdw>
                </a:effectLst>
                <a:cs typeface="+mn-cs"/>
              </a:rPr>
              <a:t>a TM </a:t>
            </a:r>
            <a:endParaRPr lang="en-US" dirty="0">
              <a:effectLst>
                <a:outerShdw blurRad="38100" dist="38100" dir="2700000" algn="tl">
                  <a:srgbClr val="000000"/>
                </a:outerShdw>
              </a:effectLst>
              <a:cs typeface="+mn-cs"/>
            </a:endParaRPr>
          </a:p>
        </p:txBody>
      </p:sp>
      <p:pic>
        <p:nvPicPr>
          <p:cNvPr id="65539"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8200" y="1371600"/>
            <a:ext cx="69691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61924" name="Text Box 4"/>
          <p:cNvSpPr txBox="1">
            <a:spLocks noChangeArrowheads="1"/>
          </p:cNvSpPr>
          <p:nvPr/>
        </p:nvSpPr>
        <p:spPr bwMode="auto">
          <a:xfrm>
            <a:off x="0" y="2908300"/>
            <a:ext cx="9753600" cy="946150"/>
          </a:xfrm>
          <a:prstGeom prst="rect">
            <a:avLst/>
          </a:prstGeom>
          <a:noFill/>
          <a:ln w="38100" cap="sq">
            <a:noFill/>
            <a:miter lim="800000"/>
            <a:headEnd/>
            <a:tailEnd/>
          </a:ln>
          <a:effectLst/>
        </p:spPr>
        <p:txBody>
          <a:bodyPr lIns="274320" rIns="274320">
            <a:spAutoFit/>
          </a:bodyPr>
          <a:lstStyle/>
          <a:p>
            <a:pPr eaLnBrk="0" hangingPunct="0">
              <a:buFontTx/>
              <a:buChar char="•"/>
              <a:defRPr/>
            </a:pPr>
            <a:r>
              <a:rPr lang="en-US">
                <a:effectLst>
                  <a:outerShdw blurRad="38100" dist="38100" dir="2700000" algn="tl">
                    <a:srgbClr val="000000"/>
                  </a:outerShdw>
                </a:effectLst>
                <a:cs typeface="+mn-cs"/>
              </a:rPr>
              <a:t>Let </a:t>
            </a:r>
            <a:r>
              <a:rPr lang="en-US" i="1" dirty="0" err="1">
                <a:solidFill>
                  <a:schemeClr val="accent2"/>
                </a:solidFill>
                <a:cs typeface="+mn-cs"/>
              </a:rPr>
              <a:t>Config</a:t>
            </a:r>
            <a:r>
              <a:rPr lang="en-US" i="1" dirty="0">
                <a:solidFill>
                  <a:schemeClr val="accent2"/>
                </a:solidFill>
                <a:cs typeface="+mn-cs"/>
              </a:rPr>
              <a:t>(</a:t>
            </a:r>
            <a:r>
              <a:rPr lang="en-US" i="1" dirty="0" err="1">
                <a:solidFill>
                  <a:schemeClr val="accent2"/>
                </a:solidFill>
                <a:cs typeface="+mn-cs"/>
              </a:rPr>
              <a:t>x,y</a:t>
            </a:r>
            <a:r>
              <a:rPr lang="en-US" i="1" dirty="0">
                <a:solidFill>
                  <a:schemeClr val="accent2"/>
                </a:solidFill>
                <a:cs typeface="+mn-cs"/>
              </a:rPr>
              <a:t>) = </a:t>
            </a:r>
            <a:r>
              <a:rPr lang="en-US" i="1">
                <a:solidFill>
                  <a:schemeClr val="accent2"/>
                </a:solidFill>
                <a:cs typeface="+mn-cs"/>
              </a:rPr>
              <a:t>&lt;q,tape,head</a:t>
            </a:r>
            <a:r>
              <a:rPr lang="en-US" i="1" dirty="0">
                <a:solidFill>
                  <a:schemeClr val="accent2"/>
                </a:solidFill>
                <a:cs typeface="+mn-cs"/>
              </a:rPr>
              <a:t>&gt; </a:t>
            </a:r>
            <a:r>
              <a:rPr lang="en-US">
                <a:effectLst>
                  <a:outerShdw blurRad="38100" dist="38100" dir="2700000" algn="tl">
                    <a:srgbClr val="000000"/>
                  </a:outerShdw>
                </a:effectLst>
                <a:cs typeface="+mn-cs"/>
              </a:rPr>
              <a:t>be the configuration </a:t>
            </a:r>
            <a:r>
              <a:rPr lang="en-US" dirty="0">
                <a:effectLst>
                  <a:outerShdw blurRad="38100" dist="38100" dir="2700000" algn="tl">
                    <a:srgbClr val="000000"/>
                  </a:outerShdw>
                </a:effectLst>
                <a:cs typeface="+mn-cs"/>
              </a:rPr>
              <a:t/>
            </a:r>
            <a:br>
              <a:rPr lang="en-US" dirty="0">
                <a:effectLst>
                  <a:outerShdw blurRad="38100" dist="38100" dir="2700000" algn="tl">
                    <a:srgbClr val="000000"/>
                  </a:outerShdw>
                </a:effectLst>
                <a:cs typeface="+mn-cs"/>
              </a:rPr>
            </a:br>
            <a:r>
              <a:rPr lang="en-US">
                <a:effectLst>
                  <a:outerShdw blurRad="38100" dist="38100" dir="2700000" algn="tl">
                    <a:srgbClr val="000000"/>
                  </a:outerShdw>
                </a:effectLst>
                <a:cs typeface="+mn-cs"/>
              </a:rPr>
              <a:t> that the TM </a:t>
            </a:r>
            <a:r>
              <a:rPr lang="en-US" dirty="0">
                <a:effectLst>
                  <a:outerShdw blurRad="38100" dist="38100" dir="2700000" algn="tl">
                    <a:srgbClr val="000000"/>
                  </a:outerShdw>
                </a:effectLst>
                <a:cs typeface="+mn-cs"/>
              </a:rPr>
              <a:t>will be in </a:t>
            </a:r>
            <a:r>
              <a:rPr lang="en-US">
                <a:effectLst>
                  <a:outerShdw blurRad="38100" dist="38100" dir="2700000" algn="tl">
                    <a:srgbClr val="000000"/>
                  </a:outerShdw>
                </a:effectLst>
                <a:cs typeface="+mn-cs"/>
              </a:rPr>
              <a:t>on input </a:t>
            </a:r>
            <a:r>
              <a:rPr lang="en-US" i="1">
                <a:solidFill>
                  <a:schemeClr val="accent2"/>
                </a:solidFill>
                <a:effectLst>
                  <a:outerShdw blurRad="38100" dist="38100" dir="2700000" algn="tl">
                    <a:srgbClr val="000000"/>
                  </a:outerShdw>
                </a:effectLst>
                <a:cs typeface="+mn-cs"/>
              </a:rPr>
              <a:t>x</a:t>
            </a:r>
            <a:r>
              <a:rPr lang="en-US">
                <a:effectLst>
                  <a:outerShdw blurRad="38100" dist="38100" dir="2700000" algn="tl">
                    <a:srgbClr val="000000"/>
                  </a:outerShdw>
                </a:effectLst>
                <a:cs typeface="+mn-cs"/>
              </a:rPr>
              <a:t> after </a:t>
            </a:r>
            <a:r>
              <a:rPr lang="en-US" i="1">
                <a:solidFill>
                  <a:schemeClr val="accent2"/>
                </a:solidFill>
                <a:effectLst>
                  <a:outerShdw blurRad="38100" dist="38100" dir="2700000" algn="tl">
                    <a:srgbClr val="000000"/>
                  </a:outerShdw>
                </a:effectLst>
                <a:cs typeface="+mn-cs"/>
              </a:rPr>
              <a:t>y</a:t>
            </a:r>
            <a:r>
              <a:rPr lang="en-US">
                <a:effectLst>
                  <a:outerShdw blurRad="38100" dist="38100" dir="2700000" algn="tl">
                    <a:srgbClr val="000000"/>
                  </a:outerShdw>
                </a:effectLst>
                <a:cs typeface="+mn-cs"/>
              </a:rPr>
              <a:t> time steps</a:t>
            </a:r>
            <a:r>
              <a:rPr lang="en-US" dirty="0">
                <a:effectLst>
                  <a:outerShdw blurRad="38100" dist="38100" dir="2700000" algn="tl">
                    <a:srgbClr val="000000"/>
                  </a:outerShdw>
                </a:effectLst>
                <a:cs typeface="+mn-cs"/>
              </a:rPr>
              <a:t>.</a:t>
            </a:r>
          </a:p>
        </p:txBody>
      </p:sp>
      <p:grpSp>
        <p:nvGrpSpPr>
          <p:cNvPr id="65541" name="Group 5"/>
          <p:cNvGrpSpPr>
            <a:grpSpLocks/>
          </p:cNvGrpSpPr>
          <p:nvPr/>
        </p:nvGrpSpPr>
        <p:grpSpPr bwMode="auto">
          <a:xfrm flipH="1">
            <a:off x="1752600" y="1368425"/>
            <a:ext cx="4724400" cy="612775"/>
            <a:chOff x="1104" y="862"/>
            <a:chExt cx="2976" cy="386"/>
          </a:xfrm>
        </p:grpSpPr>
        <p:sp>
          <p:nvSpPr>
            <p:cNvPr id="1361926" name="Rectangle 6"/>
            <p:cNvSpPr>
              <a:spLocks noChangeArrowheads="1"/>
            </p:cNvSpPr>
            <p:nvPr/>
          </p:nvSpPr>
          <p:spPr bwMode="auto">
            <a:xfrm>
              <a:off x="1824" y="862"/>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1361927" name="Rectangle 7"/>
            <p:cNvSpPr>
              <a:spLocks noChangeArrowheads="1"/>
            </p:cNvSpPr>
            <p:nvPr/>
          </p:nvSpPr>
          <p:spPr bwMode="auto">
            <a:xfrm>
              <a:off x="1464"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61928" name="Rectangle 8"/>
            <p:cNvSpPr>
              <a:spLocks noChangeArrowheads="1"/>
            </p:cNvSpPr>
            <p:nvPr/>
          </p:nvSpPr>
          <p:spPr bwMode="auto">
            <a:xfrm>
              <a:off x="1104"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1361929" name="Line 9"/>
            <p:cNvSpPr>
              <a:spLocks noChangeShapeType="1"/>
            </p:cNvSpPr>
            <p:nvPr/>
          </p:nvSpPr>
          <p:spPr bwMode="auto">
            <a:xfrm>
              <a:off x="1104"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61930" name="Line 10"/>
            <p:cNvSpPr>
              <a:spLocks noChangeShapeType="1"/>
            </p:cNvSpPr>
            <p:nvPr/>
          </p:nvSpPr>
          <p:spPr bwMode="auto">
            <a:xfrm>
              <a:off x="1104"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61931" name="Line 11"/>
            <p:cNvSpPr>
              <a:spLocks noChangeShapeType="1"/>
            </p:cNvSpPr>
            <p:nvPr/>
          </p:nvSpPr>
          <p:spPr bwMode="auto">
            <a:xfrm>
              <a:off x="1104"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61932" name="Line 12"/>
            <p:cNvSpPr>
              <a:spLocks noChangeShapeType="1"/>
            </p:cNvSpPr>
            <p:nvPr/>
          </p:nvSpPr>
          <p:spPr bwMode="auto">
            <a:xfrm>
              <a:off x="1464"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61933" name="Line 13"/>
            <p:cNvSpPr>
              <a:spLocks noChangeShapeType="1"/>
            </p:cNvSpPr>
            <p:nvPr/>
          </p:nvSpPr>
          <p:spPr bwMode="auto">
            <a:xfrm>
              <a:off x="1824"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61934" name="AutoShape 14"/>
            <p:cNvSpPr>
              <a:spLocks noChangeArrowheads="1"/>
            </p:cNvSpPr>
            <p:nvPr/>
          </p:nvSpPr>
          <p:spPr bwMode="auto">
            <a:xfrm rot="-5400000">
              <a:off x="1968" y="1104"/>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61935" name="Line 15"/>
            <p:cNvSpPr>
              <a:spLocks noChangeShapeType="1"/>
            </p:cNvSpPr>
            <p:nvPr/>
          </p:nvSpPr>
          <p:spPr bwMode="auto">
            <a:xfrm>
              <a:off x="3696" y="1111"/>
              <a:ext cx="384"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61936" name="Line 16"/>
            <p:cNvSpPr>
              <a:spLocks noChangeShapeType="1"/>
            </p:cNvSpPr>
            <p:nvPr/>
          </p:nvSpPr>
          <p:spPr bwMode="auto">
            <a:xfrm>
              <a:off x="3696" y="864"/>
              <a:ext cx="384"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61937" name="Rectangle 17"/>
            <p:cNvSpPr>
              <a:spLocks noChangeArrowheads="1"/>
            </p:cNvSpPr>
            <p:nvPr/>
          </p:nvSpPr>
          <p:spPr bwMode="auto">
            <a:xfrm>
              <a:off x="2184"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61938" name="Rectangle 18"/>
            <p:cNvSpPr>
              <a:spLocks noChangeArrowheads="1"/>
            </p:cNvSpPr>
            <p:nvPr/>
          </p:nvSpPr>
          <p:spPr bwMode="auto">
            <a:xfrm>
              <a:off x="2544" y="862"/>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61939" name="Rectangle 19"/>
            <p:cNvSpPr>
              <a:spLocks noChangeArrowheads="1"/>
            </p:cNvSpPr>
            <p:nvPr/>
          </p:nvSpPr>
          <p:spPr bwMode="auto">
            <a:xfrm>
              <a:off x="2907"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1361940" name="Rectangle 20"/>
            <p:cNvSpPr>
              <a:spLocks noChangeArrowheads="1"/>
            </p:cNvSpPr>
            <p:nvPr/>
          </p:nvSpPr>
          <p:spPr bwMode="auto">
            <a:xfrm>
              <a:off x="3267" y="866"/>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grpSp>
      <p:sp>
        <p:nvSpPr>
          <p:cNvPr id="1361941" name="Rectangle 21"/>
          <p:cNvSpPr>
            <a:spLocks noChangeArrowheads="1"/>
          </p:cNvSpPr>
          <p:nvPr/>
        </p:nvSpPr>
        <p:spPr bwMode="auto">
          <a:xfrm>
            <a:off x="914400" y="12954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p>
        </p:txBody>
      </p:sp>
      <p:grpSp>
        <p:nvGrpSpPr>
          <p:cNvPr id="65543" name="Group 22"/>
          <p:cNvGrpSpPr>
            <a:grpSpLocks/>
          </p:cNvGrpSpPr>
          <p:nvPr/>
        </p:nvGrpSpPr>
        <p:grpSpPr bwMode="auto">
          <a:xfrm flipH="1">
            <a:off x="1752600" y="1981200"/>
            <a:ext cx="4724400" cy="612775"/>
            <a:chOff x="1104" y="862"/>
            <a:chExt cx="2976" cy="386"/>
          </a:xfrm>
        </p:grpSpPr>
        <p:sp>
          <p:nvSpPr>
            <p:cNvPr id="1361943" name="Rectangle 23"/>
            <p:cNvSpPr>
              <a:spLocks noChangeArrowheads="1"/>
            </p:cNvSpPr>
            <p:nvPr/>
          </p:nvSpPr>
          <p:spPr bwMode="auto">
            <a:xfrm>
              <a:off x="1824" y="862"/>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1361944" name="Rectangle 24"/>
            <p:cNvSpPr>
              <a:spLocks noChangeArrowheads="1"/>
            </p:cNvSpPr>
            <p:nvPr/>
          </p:nvSpPr>
          <p:spPr bwMode="auto">
            <a:xfrm>
              <a:off x="1464" y="864"/>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61945" name="Rectangle 25"/>
            <p:cNvSpPr>
              <a:spLocks noChangeArrowheads="1"/>
            </p:cNvSpPr>
            <p:nvPr/>
          </p:nvSpPr>
          <p:spPr bwMode="auto">
            <a:xfrm>
              <a:off x="1104" y="864"/>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61946" name="Line 26"/>
            <p:cNvSpPr>
              <a:spLocks noChangeShapeType="1"/>
            </p:cNvSpPr>
            <p:nvPr/>
          </p:nvSpPr>
          <p:spPr bwMode="auto">
            <a:xfrm>
              <a:off x="1104" y="864"/>
              <a:ext cx="2160" cy="0"/>
            </a:xfrm>
            <a:prstGeom prst="line">
              <a:avLst/>
            </a:prstGeom>
            <a:noFill/>
            <a:ln w="9525" cap="sq">
              <a:no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61947" name="Line 27"/>
            <p:cNvSpPr>
              <a:spLocks noChangeShapeType="1"/>
            </p:cNvSpPr>
            <p:nvPr/>
          </p:nvSpPr>
          <p:spPr bwMode="auto">
            <a:xfrm>
              <a:off x="1104" y="1113"/>
              <a:ext cx="2160" cy="0"/>
            </a:xfrm>
            <a:prstGeom prst="line">
              <a:avLst/>
            </a:prstGeom>
            <a:noFill/>
            <a:ln w="9525" cap="sq">
              <a:no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61948" name="Line 28"/>
            <p:cNvSpPr>
              <a:spLocks noChangeShapeType="1"/>
            </p:cNvSpPr>
            <p:nvPr/>
          </p:nvSpPr>
          <p:spPr bwMode="auto">
            <a:xfrm>
              <a:off x="1104" y="864"/>
              <a:ext cx="0" cy="249"/>
            </a:xfrm>
            <a:prstGeom prst="line">
              <a:avLst/>
            </a:prstGeom>
            <a:noFill/>
            <a:ln w="9525" cap="sq">
              <a:no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61949" name="Line 29"/>
            <p:cNvSpPr>
              <a:spLocks noChangeShapeType="1"/>
            </p:cNvSpPr>
            <p:nvPr/>
          </p:nvSpPr>
          <p:spPr bwMode="auto">
            <a:xfrm>
              <a:off x="1464" y="864"/>
              <a:ext cx="0" cy="249"/>
            </a:xfrm>
            <a:prstGeom prst="line">
              <a:avLst/>
            </a:prstGeom>
            <a:noFill/>
            <a:ln w="9525">
              <a:no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61950" name="Line 30"/>
            <p:cNvSpPr>
              <a:spLocks noChangeShapeType="1"/>
            </p:cNvSpPr>
            <p:nvPr/>
          </p:nvSpPr>
          <p:spPr bwMode="auto">
            <a:xfrm>
              <a:off x="1824" y="864"/>
              <a:ext cx="0" cy="249"/>
            </a:xfrm>
            <a:prstGeom prst="line">
              <a:avLst/>
            </a:prstGeom>
            <a:noFill/>
            <a:ln w="9525">
              <a:no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61951" name="AutoShape 31"/>
            <p:cNvSpPr>
              <a:spLocks noChangeArrowheads="1"/>
            </p:cNvSpPr>
            <p:nvPr/>
          </p:nvSpPr>
          <p:spPr bwMode="auto">
            <a:xfrm rot="-5400000">
              <a:off x="1968" y="1104"/>
              <a:ext cx="96" cy="192"/>
            </a:xfrm>
            <a:prstGeom prst="homePlate">
              <a:avLst>
                <a:gd name="adj" fmla="val 25000"/>
              </a:avLst>
            </a:prstGeom>
            <a:noFill/>
            <a:ln w="38100" cap="sq">
              <a:no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61952" name="Line 32"/>
            <p:cNvSpPr>
              <a:spLocks noChangeShapeType="1"/>
            </p:cNvSpPr>
            <p:nvPr/>
          </p:nvSpPr>
          <p:spPr bwMode="auto">
            <a:xfrm>
              <a:off x="3696" y="1111"/>
              <a:ext cx="384" cy="0"/>
            </a:xfrm>
            <a:prstGeom prst="line">
              <a:avLst/>
            </a:prstGeom>
            <a:noFill/>
            <a:ln w="9525">
              <a:no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61953" name="Line 33"/>
            <p:cNvSpPr>
              <a:spLocks noChangeShapeType="1"/>
            </p:cNvSpPr>
            <p:nvPr/>
          </p:nvSpPr>
          <p:spPr bwMode="auto">
            <a:xfrm>
              <a:off x="3696" y="864"/>
              <a:ext cx="384" cy="0"/>
            </a:xfrm>
            <a:prstGeom prst="line">
              <a:avLst/>
            </a:prstGeom>
            <a:noFill/>
            <a:ln w="9525">
              <a:no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61954" name="Rectangle 34"/>
            <p:cNvSpPr>
              <a:spLocks noChangeArrowheads="1"/>
            </p:cNvSpPr>
            <p:nvPr/>
          </p:nvSpPr>
          <p:spPr bwMode="auto">
            <a:xfrm>
              <a:off x="2184" y="864"/>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61955" name="Rectangle 35"/>
            <p:cNvSpPr>
              <a:spLocks noChangeArrowheads="1"/>
            </p:cNvSpPr>
            <p:nvPr/>
          </p:nvSpPr>
          <p:spPr bwMode="auto">
            <a:xfrm>
              <a:off x="2544" y="862"/>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61956" name="Rectangle 36"/>
            <p:cNvSpPr>
              <a:spLocks noChangeArrowheads="1"/>
            </p:cNvSpPr>
            <p:nvPr/>
          </p:nvSpPr>
          <p:spPr bwMode="auto">
            <a:xfrm>
              <a:off x="2907" y="864"/>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61957" name="Rectangle 37"/>
            <p:cNvSpPr>
              <a:spLocks noChangeArrowheads="1"/>
            </p:cNvSpPr>
            <p:nvPr/>
          </p:nvSpPr>
          <p:spPr bwMode="auto">
            <a:xfrm>
              <a:off x="3267" y="866"/>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grpSp>
      <p:sp>
        <p:nvSpPr>
          <p:cNvPr id="65544" name="Rectangle 38"/>
          <p:cNvSpPr>
            <a:spLocks noChangeArrowheads="1"/>
          </p:cNvSpPr>
          <p:nvPr/>
        </p:nvSpPr>
        <p:spPr bwMode="auto">
          <a:xfrm>
            <a:off x="6705600" y="1309688"/>
            <a:ext cx="14890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a:solidFill>
                  <a:schemeClr val="accent2"/>
                </a:solidFill>
                <a:latin typeface="Times New Roman" pitchFamily="18" charset="0"/>
              </a:rPr>
              <a:t>= tape</a:t>
            </a:r>
          </a:p>
        </p:txBody>
      </p:sp>
      <p:sp>
        <p:nvSpPr>
          <p:cNvPr id="65545" name="Rectangle 39"/>
          <p:cNvSpPr>
            <a:spLocks noChangeArrowheads="1"/>
          </p:cNvSpPr>
          <p:nvPr/>
        </p:nvSpPr>
        <p:spPr bwMode="auto">
          <a:xfrm>
            <a:off x="6705600" y="1905000"/>
            <a:ext cx="15684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a:solidFill>
                  <a:schemeClr val="accent2"/>
                </a:solidFill>
                <a:latin typeface="Times New Roman" pitchFamily="18" charset="0"/>
              </a:rPr>
              <a:t>= head</a:t>
            </a:r>
          </a:p>
        </p:txBody>
      </p:sp>
      <p:sp>
        <p:nvSpPr>
          <p:cNvPr id="1361960" name="Rectangle 40"/>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to Primitive </a:t>
            </a:r>
            <a:r>
              <a:rPr lang="en-US" sz="3600" b="1" dirty="0">
                <a:solidFill>
                  <a:schemeClr val="tx2"/>
                </a:solidFill>
                <a:effectLst>
                  <a:outerShdw blurRad="38100" dist="38100" dir="2700000" algn="tl">
                    <a:srgbClr val="000000"/>
                  </a:outerShdw>
                </a:effectLst>
                <a:latin typeface="Arial Rounded MT Bold" pitchFamily="34" charset="0"/>
                <a:cs typeface="+mn-cs"/>
              </a:rPr>
              <a:t>Recursive</a:t>
            </a:r>
          </a:p>
        </p:txBody>
      </p:sp>
      <p:sp>
        <p:nvSpPr>
          <p:cNvPr id="1361962" name="Text Box 42"/>
          <p:cNvSpPr txBox="1">
            <a:spLocks noChangeArrowheads="1"/>
          </p:cNvSpPr>
          <p:nvPr/>
        </p:nvSpPr>
        <p:spPr bwMode="auto">
          <a:xfrm>
            <a:off x="11113" y="3962400"/>
            <a:ext cx="3005137" cy="519113"/>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cs typeface="+mn-cs"/>
              </a:rPr>
              <a:t>Config(x,y) </a:t>
            </a:r>
            <a:r>
              <a:rPr lang="en-US" i="1">
                <a:solidFill>
                  <a:schemeClr val="accent2"/>
                </a:solidFill>
                <a:effectLst>
                  <a:outerShdw blurRad="38100" dist="38100" dir="2700000" algn="tl">
                    <a:srgbClr val="000000"/>
                  </a:outerShdw>
                </a:effectLst>
                <a:cs typeface="+mn-cs"/>
              </a:rPr>
              <a:t>= </a:t>
            </a:r>
          </a:p>
        </p:txBody>
      </p:sp>
      <p:sp>
        <p:nvSpPr>
          <p:cNvPr id="1361964" name="Text Box 44"/>
          <p:cNvSpPr txBox="1">
            <a:spLocks noChangeArrowheads="1"/>
          </p:cNvSpPr>
          <p:nvPr/>
        </p:nvSpPr>
        <p:spPr bwMode="auto">
          <a:xfrm>
            <a:off x="5029200" y="3976688"/>
            <a:ext cx="4953000" cy="519112"/>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Get </a:t>
            </a:r>
            <a:r>
              <a:rPr lang="en-US" dirty="0">
                <a:effectLst>
                  <a:outerShdw blurRad="38100" dist="38100" dir="2700000" algn="tl">
                    <a:srgbClr val="000000"/>
                  </a:outerShdw>
                </a:effectLst>
                <a:cs typeface="+mn-cs"/>
              </a:rPr>
              <a:t>help from your friend.</a:t>
            </a:r>
            <a:endParaRPr lang="en-US" i="1" dirty="0">
              <a:solidFill>
                <a:schemeClr val="accent2"/>
              </a:solidFill>
              <a:effectLst>
                <a:outerShdw blurRad="38100" dist="38100" dir="2700000" algn="tl">
                  <a:srgbClr val="000000"/>
                </a:outerShdw>
              </a:effectLst>
              <a:cs typeface="+mn-cs"/>
            </a:endParaRPr>
          </a:p>
        </p:txBody>
      </p:sp>
      <p:sp>
        <p:nvSpPr>
          <p:cNvPr id="1361965" name="Text Box 45"/>
          <p:cNvSpPr txBox="1">
            <a:spLocks noChangeArrowheads="1"/>
          </p:cNvSpPr>
          <p:nvPr/>
        </p:nvSpPr>
        <p:spPr bwMode="auto">
          <a:xfrm>
            <a:off x="5029200" y="4419600"/>
            <a:ext cx="4953000" cy="519113"/>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My solution </a:t>
            </a:r>
            <a:r>
              <a:rPr lang="en-US" dirty="0">
                <a:effectLst>
                  <a:outerShdw blurRad="38100" dist="38100" dir="2700000" algn="tl">
                    <a:srgbClr val="000000"/>
                  </a:outerShdw>
                </a:effectLst>
                <a:cs typeface="+mn-cs"/>
              </a:rPr>
              <a:t>from his.</a:t>
            </a:r>
            <a:endParaRPr lang="en-US" i="1" dirty="0">
              <a:solidFill>
                <a:schemeClr val="accent2"/>
              </a:solidFill>
              <a:effectLst>
                <a:outerShdw blurRad="38100" dist="38100" dir="2700000" algn="tl">
                  <a:srgbClr val="000000"/>
                </a:outerShdw>
              </a:effectLst>
              <a:cs typeface="+mn-cs"/>
            </a:endParaRPr>
          </a:p>
        </p:txBody>
      </p:sp>
      <p:sp>
        <p:nvSpPr>
          <p:cNvPr id="1361968" name="Text Box 48"/>
          <p:cNvSpPr txBox="1">
            <a:spLocks noChangeArrowheads="1"/>
          </p:cNvSpPr>
          <p:nvPr/>
        </p:nvSpPr>
        <p:spPr bwMode="auto">
          <a:xfrm>
            <a:off x="2862263" y="3984625"/>
            <a:ext cx="3005137" cy="519113"/>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cs typeface="+mn-cs"/>
              </a:rPr>
              <a:t>Config(x,y-1)</a:t>
            </a:r>
            <a:endParaRPr lang="en-US" i="1">
              <a:solidFill>
                <a:schemeClr val="accent2"/>
              </a:solidFill>
              <a:effectLst>
                <a:outerShdw blurRad="38100" dist="38100" dir="2700000" algn="tl">
                  <a:srgbClr val="000000"/>
                </a:outerShdw>
              </a:effectLst>
              <a:cs typeface="+mn-cs"/>
            </a:endParaRPr>
          </a:p>
        </p:txBody>
      </p:sp>
      <p:grpSp>
        <p:nvGrpSpPr>
          <p:cNvPr id="4" name="Group 50"/>
          <p:cNvGrpSpPr>
            <a:grpSpLocks/>
          </p:cNvGrpSpPr>
          <p:nvPr/>
        </p:nvGrpSpPr>
        <p:grpSpPr bwMode="auto">
          <a:xfrm>
            <a:off x="2068513" y="3962400"/>
            <a:ext cx="4179887" cy="533400"/>
            <a:chOff x="1303" y="2496"/>
            <a:chExt cx="2633" cy="336"/>
          </a:xfrm>
        </p:grpSpPr>
        <p:sp>
          <p:nvSpPr>
            <p:cNvPr id="1361966" name="Text Box 46"/>
            <p:cNvSpPr txBox="1">
              <a:spLocks noChangeArrowheads="1"/>
            </p:cNvSpPr>
            <p:nvPr/>
          </p:nvSpPr>
          <p:spPr bwMode="auto">
            <a:xfrm>
              <a:off x="1303" y="2496"/>
              <a:ext cx="960" cy="327"/>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Next(</a:t>
              </a:r>
              <a:endParaRPr lang="en-US" i="1" dirty="0">
                <a:solidFill>
                  <a:schemeClr val="accent2"/>
                </a:solidFill>
                <a:effectLst>
                  <a:outerShdw blurRad="38100" dist="38100" dir="2700000" algn="tl">
                    <a:srgbClr val="000000"/>
                  </a:outerShdw>
                </a:effectLst>
                <a:cs typeface="+mn-cs"/>
              </a:endParaRPr>
            </a:p>
          </p:txBody>
        </p:sp>
        <p:sp>
          <p:nvSpPr>
            <p:cNvPr id="1361969" name="Text Box 49"/>
            <p:cNvSpPr txBox="1">
              <a:spLocks noChangeArrowheads="1"/>
            </p:cNvSpPr>
            <p:nvPr/>
          </p:nvSpPr>
          <p:spPr bwMode="auto">
            <a:xfrm>
              <a:off x="2976" y="2505"/>
              <a:ext cx="960" cy="327"/>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a:t>
              </a:r>
            </a:p>
          </p:txBody>
        </p:sp>
      </p:grpSp>
      <p:sp>
        <p:nvSpPr>
          <p:cNvPr id="1361971" name="Text Box 51"/>
          <p:cNvSpPr txBox="1">
            <a:spLocks noChangeArrowheads="1"/>
          </p:cNvSpPr>
          <p:nvPr/>
        </p:nvSpPr>
        <p:spPr bwMode="auto">
          <a:xfrm>
            <a:off x="65088" y="5105400"/>
            <a:ext cx="9753600" cy="519113"/>
          </a:xfrm>
          <a:prstGeom prst="rect">
            <a:avLst/>
          </a:prstGeom>
          <a:noFill/>
          <a:ln w="38100" cap="sq">
            <a:noFill/>
            <a:miter lim="800000"/>
            <a:headEnd/>
            <a:tailEnd/>
          </a:ln>
          <a:effectLst/>
        </p:spPr>
        <p:txBody>
          <a:bodyPr lIns="274320" rIns="274320">
            <a:spAutoFit/>
          </a:bodyPr>
          <a:lstStyle/>
          <a:p>
            <a:pPr eaLnBrk="0" hangingPunct="0">
              <a:defRPr/>
            </a:pPr>
            <a:r>
              <a:rPr lang="en-US" i="1" dirty="0" err="1">
                <a:solidFill>
                  <a:schemeClr val="accent2"/>
                </a:solidFill>
                <a:cs typeface="+mn-cs"/>
              </a:rPr>
              <a:t>Config</a:t>
            </a:r>
            <a:r>
              <a:rPr lang="en-US" i="1" dirty="0">
                <a:solidFill>
                  <a:schemeClr val="accent2"/>
                </a:solidFill>
                <a:cs typeface="+mn-cs"/>
              </a:rPr>
              <a:t>(x,0) = </a:t>
            </a:r>
            <a:r>
              <a:rPr lang="en-US" i="1">
                <a:solidFill>
                  <a:schemeClr val="accent2"/>
                </a:solidFill>
                <a:cs typeface="+mn-cs"/>
              </a:rPr>
              <a:t>&lt;q</a:t>
            </a:r>
            <a:r>
              <a:rPr lang="en-US" i="1" baseline="-25000">
                <a:solidFill>
                  <a:schemeClr val="accent2"/>
                </a:solidFill>
                <a:cs typeface="+mn-cs"/>
              </a:rPr>
              <a:t>start</a:t>
            </a:r>
            <a:r>
              <a:rPr lang="en-US" i="1">
                <a:solidFill>
                  <a:schemeClr val="accent2"/>
                </a:solidFill>
                <a:cs typeface="+mn-cs"/>
              </a:rPr>
              <a:t>,x,1</a:t>
            </a:r>
            <a:r>
              <a:rPr lang="en-US" i="1" dirty="0">
                <a:solidFill>
                  <a:schemeClr val="accent2"/>
                </a:solidFill>
                <a:cs typeface="+mn-cs"/>
              </a:rPr>
              <a:t>&gt; </a:t>
            </a:r>
            <a:r>
              <a:rPr lang="en-US">
                <a:effectLst>
                  <a:outerShdw blurRad="38100" dist="38100" dir="2700000" algn="tl">
                    <a:srgbClr val="000000"/>
                  </a:outerShdw>
                </a:effectLst>
                <a:cs typeface="+mn-cs"/>
              </a:rPr>
              <a:t>is the configuration at time </a:t>
            </a:r>
            <a:r>
              <a:rPr lang="en-US" dirty="0">
                <a:effectLst>
                  <a:outerShdw blurRad="38100" dist="38100" dir="2700000" algn="tl">
                    <a:srgbClr val="000000"/>
                  </a:outerShdw>
                </a:effectLst>
                <a:cs typeface="+mn-cs"/>
              </a:rPr>
              <a:t>zero.</a:t>
            </a:r>
          </a:p>
        </p:txBody>
      </p:sp>
      <p:sp>
        <p:nvSpPr>
          <p:cNvPr id="1361972" name="Text Box 52"/>
          <p:cNvSpPr txBox="1">
            <a:spLocks noChangeArrowheads="1"/>
          </p:cNvSpPr>
          <p:nvPr/>
        </p:nvSpPr>
        <p:spPr bwMode="auto">
          <a:xfrm>
            <a:off x="0" y="5805488"/>
            <a:ext cx="9753600" cy="946150"/>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Note a TM </a:t>
            </a:r>
            <a:r>
              <a:rPr lang="en-US" dirty="0">
                <a:effectLst>
                  <a:outerShdw blurRad="38100" dist="38100" dir="2700000" algn="tl">
                    <a:srgbClr val="000000"/>
                  </a:outerShdw>
                </a:effectLst>
                <a:cs typeface="+mn-cs"/>
              </a:rPr>
              <a:t>is </a:t>
            </a:r>
            <a:r>
              <a:rPr lang="en-US">
                <a:effectLst>
                  <a:outerShdw blurRad="38100" dist="38100" dir="2700000" algn="tl">
                    <a:srgbClr val="000000"/>
                  </a:outerShdw>
                </a:effectLst>
                <a:cs typeface="+mn-cs"/>
              </a:rPr>
              <a:t>designed to stay in the same configuration </a:t>
            </a:r>
            <a:r>
              <a:rPr lang="en-US" dirty="0">
                <a:effectLst>
                  <a:outerShdw blurRad="38100" dist="38100" dir="2700000" algn="tl">
                    <a:srgbClr val="000000"/>
                  </a:outerShdw>
                </a:effectLst>
                <a:cs typeface="+mn-cs"/>
              </a:rPr>
              <a:t/>
            </a:r>
            <a:br>
              <a:rPr lang="en-US" dirty="0">
                <a:effectLst>
                  <a:outerShdw blurRad="38100" dist="38100" dir="2700000" algn="tl">
                    <a:srgbClr val="000000"/>
                  </a:outerShdw>
                </a:effectLst>
                <a:cs typeface="+mn-cs"/>
              </a:rPr>
            </a:br>
            <a:r>
              <a:rPr lang="en-US">
                <a:effectLst>
                  <a:outerShdw blurRad="38100" dist="38100" dir="2700000" algn="tl">
                    <a:srgbClr val="000000"/>
                  </a:outerShdw>
                </a:effectLst>
                <a:cs typeface="+mn-cs"/>
              </a:rPr>
              <a:t>once it </a:t>
            </a:r>
            <a:r>
              <a:rPr lang="en-US" dirty="0">
                <a:effectLst>
                  <a:outerShdw blurRad="38100" dist="38100" dir="2700000" algn="tl">
                    <a:srgbClr val="000000"/>
                  </a:outerShdw>
                </a:effectLst>
                <a:cs typeface="+mn-cs"/>
              </a:rPr>
              <a:t>reaches </a:t>
            </a:r>
            <a:r>
              <a:rPr lang="en-US">
                <a:effectLst>
                  <a:outerShdw blurRad="38100" dist="38100" dir="2700000" algn="tl">
                    <a:srgbClr val="000000"/>
                  </a:outerShdw>
                </a:effectLst>
                <a:cs typeface="+mn-cs"/>
              </a:rPr>
              <a:t>a halting state </a:t>
            </a:r>
            <a:r>
              <a:rPr lang="en-US">
                <a:solidFill>
                  <a:schemeClr val="accent2"/>
                </a:solidFill>
                <a:effectLst>
                  <a:outerShdw blurRad="38100" dist="38100" dir="2700000" algn="tl">
                    <a:srgbClr val="000000"/>
                  </a:outerShdw>
                </a:effectLst>
                <a:cs typeface="+mn-cs"/>
              </a:rPr>
              <a:t>q</a:t>
            </a:r>
            <a:r>
              <a:rPr lang="en-US" baseline="-25000">
                <a:solidFill>
                  <a:schemeClr val="accent2"/>
                </a:solidFill>
                <a:effectLst>
                  <a:outerShdw blurRad="38100" dist="38100" dir="2700000" algn="tl">
                    <a:srgbClr val="000000"/>
                  </a:outerShdw>
                </a:effectLst>
                <a:cs typeface="+mn-cs"/>
              </a:rPr>
              <a:t>halt</a:t>
            </a:r>
            <a:r>
              <a:rPr lang="en-US">
                <a:effectLst>
                  <a:outerShdw blurRad="38100" dist="38100" dir="2700000" algn="tl">
                    <a:srgbClr val="000000"/>
                  </a:outerShdw>
                </a:effectLst>
                <a:cs typeface="+mn-cs"/>
              </a:rPr>
              <a:t>. </a:t>
            </a:r>
            <a:endParaRPr lang="en-US" dirty="0">
              <a:effectLst>
                <a:outerShdw blurRad="38100" dist="38100" dir="2700000" algn="tl">
                  <a:srgbClr val="000000"/>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361924">
                                            <p:txEl>
                                              <p:pRg st="0" end="0"/>
                                            </p:txEl>
                                          </p:spTgt>
                                        </p:tgtEl>
                                        <p:attrNameLst>
                                          <p:attrName>style.visibility</p:attrName>
                                        </p:attrNameLst>
                                      </p:cBhvr>
                                      <p:to>
                                        <p:strVal val="visible"/>
                                      </p:to>
                                    </p:set>
                                    <p:anim calcmode="lin" valueType="num">
                                      <p:cBhvr additive="base">
                                        <p:cTn id="7" dur="500" fill="hold"/>
                                        <p:tgtEl>
                                          <p:spTgt spid="136192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36192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361962"/>
                                        </p:tgtEl>
                                        <p:attrNameLst>
                                          <p:attrName>style.visibility</p:attrName>
                                        </p:attrNameLst>
                                      </p:cBhvr>
                                      <p:to>
                                        <p:strVal val="visible"/>
                                      </p:to>
                                    </p:set>
                                    <p:anim calcmode="lin" valueType="num">
                                      <p:cBhvr additive="base">
                                        <p:cTn id="13" dur="500" fill="hold"/>
                                        <p:tgtEl>
                                          <p:spTgt spid="1361962"/>
                                        </p:tgtEl>
                                        <p:attrNameLst>
                                          <p:attrName>ppt_x</p:attrName>
                                        </p:attrNameLst>
                                      </p:cBhvr>
                                      <p:tavLst>
                                        <p:tav tm="0">
                                          <p:val>
                                            <p:strVal val="#ppt_x"/>
                                          </p:val>
                                        </p:tav>
                                        <p:tav tm="100000">
                                          <p:val>
                                            <p:strVal val="#ppt_x"/>
                                          </p:val>
                                        </p:tav>
                                      </p:tavLst>
                                    </p:anim>
                                    <p:anim calcmode="lin" valueType="num">
                                      <p:cBhvr additive="base">
                                        <p:cTn id="14" dur="500" fill="hold"/>
                                        <p:tgtEl>
                                          <p:spTgt spid="1361962"/>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361964"/>
                                        </p:tgtEl>
                                        <p:attrNameLst>
                                          <p:attrName>style.visibility</p:attrName>
                                        </p:attrNameLst>
                                      </p:cBhvr>
                                      <p:to>
                                        <p:strVal val="visible"/>
                                      </p:to>
                                    </p:set>
                                    <p:anim calcmode="lin" valueType="num">
                                      <p:cBhvr additive="base">
                                        <p:cTn id="19" dur="500" fill="hold"/>
                                        <p:tgtEl>
                                          <p:spTgt spid="1361964"/>
                                        </p:tgtEl>
                                        <p:attrNameLst>
                                          <p:attrName>ppt_x</p:attrName>
                                        </p:attrNameLst>
                                      </p:cBhvr>
                                      <p:tavLst>
                                        <p:tav tm="0">
                                          <p:val>
                                            <p:strVal val="#ppt_x"/>
                                          </p:val>
                                        </p:tav>
                                        <p:tav tm="100000">
                                          <p:val>
                                            <p:strVal val="#ppt_x"/>
                                          </p:val>
                                        </p:tav>
                                      </p:tavLst>
                                    </p:anim>
                                    <p:anim calcmode="lin" valueType="num">
                                      <p:cBhvr additive="base">
                                        <p:cTn id="20" dur="500" fill="hold"/>
                                        <p:tgtEl>
                                          <p:spTgt spid="1361964"/>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361968"/>
                                        </p:tgtEl>
                                        <p:attrNameLst>
                                          <p:attrName>style.visibility</p:attrName>
                                        </p:attrNameLst>
                                      </p:cBhvr>
                                      <p:to>
                                        <p:strVal val="visible"/>
                                      </p:to>
                                    </p:set>
                                    <p:anim calcmode="lin" valueType="num">
                                      <p:cBhvr additive="base">
                                        <p:cTn id="25" dur="500" fill="hold"/>
                                        <p:tgtEl>
                                          <p:spTgt spid="1361968"/>
                                        </p:tgtEl>
                                        <p:attrNameLst>
                                          <p:attrName>ppt_x</p:attrName>
                                        </p:attrNameLst>
                                      </p:cBhvr>
                                      <p:tavLst>
                                        <p:tav tm="0">
                                          <p:val>
                                            <p:strVal val="#ppt_x"/>
                                          </p:val>
                                        </p:tav>
                                        <p:tav tm="100000">
                                          <p:val>
                                            <p:strVal val="#ppt_x"/>
                                          </p:val>
                                        </p:tav>
                                      </p:tavLst>
                                    </p:anim>
                                    <p:anim calcmode="lin" valueType="num">
                                      <p:cBhvr additive="base">
                                        <p:cTn id="26" dur="500" fill="hold"/>
                                        <p:tgtEl>
                                          <p:spTgt spid="1361968"/>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361965"/>
                                        </p:tgtEl>
                                        <p:attrNameLst>
                                          <p:attrName>style.visibility</p:attrName>
                                        </p:attrNameLst>
                                      </p:cBhvr>
                                      <p:to>
                                        <p:strVal val="visible"/>
                                      </p:to>
                                    </p:set>
                                    <p:anim calcmode="lin" valueType="num">
                                      <p:cBhvr additive="base">
                                        <p:cTn id="31" dur="500" fill="hold"/>
                                        <p:tgtEl>
                                          <p:spTgt spid="1361965"/>
                                        </p:tgtEl>
                                        <p:attrNameLst>
                                          <p:attrName>ppt_x</p:attrName>
                                        </p:attrNameLst>
                                      </p:cBhvr>
                                      <p:tavLst>
                                        <p:tav tm="0">
                                          <p:val>
                                            <p:strVal val="#ppt_x"/>
                                          </p:val>
                                        </p:tav>
                                        <p:tav tm="100000">
                                          <p:val>
                                            <p:strVal val="#ppt_x"/>
                                          </p:val>
                                        </p:tav>
                                      </p:tavLst>
                                    </p:anim>
                                    <p:anim calcmode="lin" valueType="num">
                                      <p:cBhvr additive="base">
                                        <p:cTn id="32" dur="500" fill="hold"/>
                                        <p:tgtEl>
                                          <p:spTgt spid="1361965"/>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4"/>
                                        </p:tgtEl>
                                        <p:attrNameLst>
                                          <p:attrName>style.visibility</p:attrName>
                                        </p:attrNameLst>
                                      </p:cBhvr>
                                      <p:to>
                                        <p:strVal val="visible"/>
                                      </p:to>
                                    </p:set>
                                    <p:anim calcmode="lin" valueType="num">
                                      <p:cBhvr additive="base">
                                        <p:cTn id="37" dur="500" fill="hold"/>
                                        <p:tgtEl>
                                          <p:spTgt spid="4"/>
                                        </p:tgtEl>
                                        <p:attrNameLst>
                                          <p:attrName>ppt_x</p:attrName>
                                        </p:attrNameLst>
                                      </p:cBhvr>
                                      <p:tavLst>
                                        <p:tav tm="0">
                                          <p:val>
                                            <p:strVal val="#ppt_x"/>
                                          </p:val>
                                        </p:tav>
                                        <p:tav tm="100000">
                                          <p:val>
                                            <p:strVal val="#ppt_x"/>
                                          </p:val>
                                        </p:tav>
                                      </p:tavLst>
                                    </p:anim>
                                    <p:anim calcmode="lin" valueType="num">
                                      <p:cBhvr additive="base">
                                        <p:cTn id="3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1361971">
                                            <p:txEl>
                                              <p:pRg st="0" end="0"/>
                                            </p:txEl>
                                          </p:spTgt>
                                        </p:tgtEl>
                                        <p:attrNameLst>
                                          <p:attrName>style.visibility</p:attrName>
                                        </p:attrNameLst>
                                      </p:cBhvr>
                                      <p:to>
                                        <p:strVal val="visible"/>
                                      </p:to>
                                    </p:set>
                                    <p:anim calcmode="lin" valueType="num">
                                      <p:cBhvr additive="base">
                                        <p:cTn id="43" dur="500" fill="hold"/>
                                        <p:tgtEl>
                                          <p:spTgt spid="1361971">
                                            <p:txEl>
                                              <p:pRg st="0" end="0"/>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136197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1361972">
                                            <p:txEl>
                                              <p:pRg st="0" end="0"/>
                                            </p:txEl>
                                          </p:spTgt>
                                        </p:tgtEl>
                                        <p:attrNameLst>
                                          <p:attrName>style.visibility</p:attrName>
                                        </p:attrNameLst>
                                      </p:cBhvr>
                                      <p:to>
                                        <p:strVal val="visible"/>
                                      </p:to>
                                    </p:set>
                                    <p:anim calcmode="lin" valueType="num">
                                      <p:cBhvr additive="base">
                                        <p:cTn id="49" dur="500" fill="hold"/>
                                        <p:tgtEl>
                                          <p:spTgt spid="1361972">
                                            <p:txEl>
                                              <p:pRg st="0" end="0"/>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1361972">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1962" grpId="0"/>
      <p:bldP spid="1361964" grpId="0"/>
      <p:bldP spid="1361965" grpId="0"/>
      <p:bldP spid="1361968"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4994" name="Rectangle 2"/>
          <p:cNvSpPr>
            <a:spLocks noChangeArrowheads="1"/>
          </p:cNvSpPr>
          <p:nvPr/>
        </p:nvSpPr>
        <p:spPr bwMode="auto">
          <a:xfrm>
            <a:off x="284163" y="685800"/>
            <a:ext cx="8242300" cy="519113"/>
          </a:xfrm>
          <a:prstGeom prst="rect">
            <a:avLst/>
          </a:prstGeom>
          <a:noFill/>
          <a:ln w="38100" cap="sq">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Consider </a:t>
            </a:r>
            <a:r>
              <a:rPr lang="en-US">
                <a:effectLst>
                  <a:outerShdw blurRad="38100" dist="38100" dir="2700000" algn="tl">
                    <a:srgbClr val="000000"/>
                  </a:outerShdw>
                </a:effectLst>
                <a:cs typeface="+mn-cs"/>
              </a:rPr>
              <a:t>some configuration </a:t>
            </a:r>
            <a:r>
              <a:rPr lang="en-US" i="1">
                <a:solidFill>
                  <a:schemeClr val="accent2"/>
                </a:solidFill>
                <a:cs typeface="+mn-cs"/>
              </a:rPr>
              <a:t>&lt;q,tape,head</a:t>
            </a:r>
            <a:r>
              <a:rPr lang="en-US" i="1" dirty="0">
                <a:solidFill>
                  <a:schemeClr val="accent2"/>
                </a:solidFill>
                <a:cs typeface="+mn-cs"/>
              </a:rPr>
              <a:t>&gt;</a:t>
            </a:r>
            <a:r>
              <a:rPr lang="en-US" dirty="0">
                <a:effectLst>
                  <a:outerShdw blurRad="38100" dist="38100" dir="2700000" algn="tl">
                    <a:srgbClr val="000000"/>
                  </a:outerShdw>
                </a:effectLst>
                <a:cs typeface="+mn-cs"/>
              </a:rPr>
              <a:t> of </a:t>
            </a:r>
            <a:r>
              <a:rPr lang="en-US">
                <a:effectLst>
                  <a:outerShdw blurRad="38100" dist="38100" dir="2700000" algn="tl">
                    <a:srgbClr val="000000"/>
                  </a:outerShdw>
                </a:effectLst>
                <a:cs typeface="+mn-cs"/>
              </a:rPr>
              <a:t>a TM </a:t>
            </a:r>
            <a:endParaRPr lang="en-US" dirty="0">
              <a:effectLst>
                <a:outerShdw blurRad="38100" dist="38100" dir="2700000" algn="tl">
                  <a:srgbClr val="000000"/>
                </a:outerShdw>
              </a:effectLst>
              <a:cs typeface="+mn-cs"/>
            </a:endParaRPr>
          </a:p>
        </p:txBody>
      </p:sp>
      <p:pic>
        <p:nvPicPr>
          <p:cNvPr id="66563"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8200" y="1371600"/>
            <a:ext cx="69691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64996" name="Text Box 4"/>
          <p:cNvSpPr txBox="1">
            <a:spLocks noChangeArrowheads="1"/>
          </p:cNvSpPr>
          <p:nvPr/>
        </p:nvSpPr>
        <p:spPr bwMode="auto">
          <a:xfrm>
            <a:off x="0" y="2908300"/>
            <a:ext cx="9753600" cy="1373188"/>
          </a:xfrm>
          <a:prstGeom prst="rect">
            <a:avLst/>
          </a:prstGeom>
          <a:noFill/>
          <a:ln w="38100" cap="sq">
            <a:noFill/>
            <a:miter lim="800000"/>
            <a:headEnd/>
            <a:tailEnd/>
          </a:ln>
          <a:effectLst/>
        </p:spPr>
        <p:txBody>
          <a:bodyPr lIns="274320" rIns="274320">
            <a:spAutoFit/>
          </a:bodyPr>
          <a:lstStyle/>
          <a:p>
            <a:pPr eaLnBrk="0" hangingPunct="0">
              <a:buFontTx/>
              <a:buChar char="•"/>
              <a:defRPr/>
            </a:pPr>
            <a:r>
              <a:rPr lang="en-US">
                <a:effectLst>
                  <a:outerShdw blurRad="38100" dist="38100" dir="2700000" algn="tl">
                    <a:srgbClr val="000000"/>
                  </a:outerShdw>
                </a:effectLst>
                <a:cs typeface="+mn-cs"/>
              </a:rPr>
              <a:t>Let </a:t>
            </a:r>
            <a:r>
              <a:rPr lang="en-US" i="1">
                <a:solidFill>
                  <a:schemeClr val="accent2"/>
                </a:solidFill>
                <a:cs typeface="+mn-cs"/>
              </a:rPr>
              <a:t>Output(x,t) </a:t>
            </a:r>
            <a:r>
              <a:rPr lang="en-US">
                <a:effectLst>
                  <a:outerShdw blurRad="38100" dist="38100" dir="2700000" algn="tl">
                    <a:srgbClr val="000000"/>
                  </a:outerShdw>
                </a:effectLst>
                <a:cs typeface="+mn-cs"/>
              </a:rPr>
              <a:t>be the output of the TM on input </a:t>
            </a:r>
            <a:r>
              <a:rPr lang="en-US" i="1" dirty="0">
                <a:solidFill>
                  <a:schemeClr val="accent2"/>
                </a:solidFill>
                <a:effectLst>
                  <a:outerShdw blurRad="38100" dist="38100" dir="2700000" algn="tl">
                    <a:srgbClr val="000000"/>
                  </a:outerShdw>
                </a:effectLst>
                <a:cs typeface="+mn-cs"/>
              </a:rPr>
              <a:t>x</a:t>
            </a:r>
            <a:r>
              <a:rPr lang="en-US" dirty="0">
                <a:effectLst>
                  <a:outerShdw blurRad="38100" dist="38100" dir="2700000" algn="tl">
                    <a:srgbClr val="000000"/>
                  </a:outerShdw>
                </a:effectLst>
                <a:cs typeface="+mn-cs"/>
              </a:rPr>
              <a:t> </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if it halts within </a:t>
            </a:r>
            <a:r>
              <a:rPr lang="en-US" i="1">
                <a:solidFill>
                  <a:schemeClr val="accent2"/>
                </a:solidFill>
                <a:effectLst>
                  <a:outerShdw blurRad="38100" dist="38100" dir="2700000" algn="tl">
                    <a:srgbClr val="000000"/>
                  </a:outerShdw>
                </a:effectLst>
                <a:cs typeface="+mn-cs"/>
              </a:rPr>
              <a:t>t</a:t>
            </a:r>
            <a:r>
              <a:rPr lang="en-US">
                <a:effectLst>
                  <a:outerShdw blurRad="38100" dist="38100" dir="2700000" algn="tl">
                    <a:srgbClr val="000000"/>
                  </a:outerShdw>
                </a:effectLst>
                <a:cs typeface="+mn-cs"/>
              </a:rPr>
              <a:t> time steps</a:t>
            </a:r>
            <a:r>
              <a:rPr lang="en-US" dirty="0">
                <a:effectLst>
                  <a:outerShdw blurRad="38100" dist="38100" dir="2700000" algn="tl">
                    <a:srgbClr val="000000"/>
                  </a:outerShdw>
                </a:effectLst>
                <a:cs typeface="+mn-cs"/>
              </a:rPr>
              <a:t>.</a:t>
            </a:r>
          </a:p>
          <a:p>
            <a:pPr eaLnBrk="0" hangingPunct="0">
              <a:buFontTx/>
              <a:buChar char="•"/>
              <a:defRPr/>
            </a:pPr>
            <a:endParaRPr lang="en-US" dirty="0">
              <a:effectLst>
                <a:outerShdw blurRad="38100" dist="38100" dir="2700000" algn="tl">
                  <a:srgbClr val="000000"/>
                </a:outerShdw>
              </a:effectLst>
              <a:cs typeface="+mn-cs"/>
            </a:endParaRPr>
          </a:p>
        </p:txBody>
      </p:sp>
      <p:grpSp>
        <p:nvGrpSpPr>
          <p:cNvPr id="66565" name="Group 5"/>
          <p:cNvGrpSpPr>
            <a:grpSpLocks/>
          </p:cNvGrpSpPr>
          <p:nvPr/>
        </p:nvGrpSpPr>
        <p:grpSpPr bwMode="auto">
          <a:xfrm flipH="1">
            <a:off x="1752600" y="1368425"/>
            <a:ext cx="4724400" cy="612775"/>
            <a:chOff x="1104" y="862"/>
            <a:chExt cx="2976" cy="386"/>
          </a:xfrm>
        </p:grpSpPr>
        <p:sp>
          <p:nvSpPr>
            <p:cNvPr id="1364998" name="Rectangle 6"/>
            <p:cNvSpPr>
              <a:spLocks noChangeArrowheads="1"/>
            </p:cNvSpPr>
            <p:nvPr/>
          </p:nvSpPr>
          <p:spPr bwMode="auto">
            <a:xfrm>
              <a:off x="1824" y="862"/>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1364999" name="Rectangle 7"/>
            <p:cNvSpPr>
              <a:spLocks noChangeArrowheads="1"/>
            </p:cNvSpPr>
            <p:nvPr/>
          </p:nvSpPr>
          <p:spPr bwMode="auto">
            <a:xfrm>
              <a:off x="1464"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65000" name="Rectangle 8"/>
            <p:cNvSpPr>
              <a:spLocks noChangeArrowheads="1"/>
            </p:cNvSpPr>
            <p:nvPr/>
          </p:nvSpPr>
          <p:spPr bwMode="auto">
            <a:xfrm>
              <a:off x="1104"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1365001" name="Line 9"/>
            <p:cNvSpPr>
              <a:spLocks noChangeShapeType="1"/>
            </p:cNvSpPr>
            <p:nvPr/>
          </p:nvSpPr>
          <p:spPr bwMode="auto">
            <a:xfrm>
              <a:off x="1104"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65002" name="Line 10"/>
            <p:cNvSpPr>
              <a:spLocks noChangeShapeType="1"/>
            </p:cNvSpPr>
            <p:nvPr/>
          </p:nvSpPr>
          <p:spPr bwMode="auto">
            <a:xfrm>
              <a:off x="1104"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65003" name="Line 11"/>
            <p:cNvSpPr>
              <a:spLocks noChangeShapeType="1"/>
            </p:cNvSpPr>
            <p:nvPr/>
          </p:nvSpPr>
          <p:spPr bwMode="auto">
            <a:xfrm>
              <a:off x="1104"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65004" name="Line 12"/>
            <p:cNvSpPr>
              <a:spLocks noChangeShapeType="1"/>
            </p:cNvSpPr>
            <p:nvPr/>
          </p:nvSpPr>
          <p:spPr bwMode="auto">
            <a:xfrm>
              <a:off x="1464"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65005" name="Line 13"/>
            <p:cNvSpPr>
              <a:spLocks noChangeShapeType="1"/>
            </p:cNvSpPr>
            <p:nvPr/>
          </p:nvSpPr>
          <p:spPr bwMode="auto">
            <a:xfrm>
              <a:off x="1824"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65006" name="AutoShape 14"/>
            <p:cNvSpPr>
              <a:spLocks noChangeArrowheads="1"/>
            </p:cNvSpPr>
            <p:nvPr/>
          </p:nvSpPr>
          <p:spPr bwMode="auto">
            <a:xfrm rot="-5400000">
              <a:off x="1968" y="1104"/>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65007" name="Line 15"/>
            <p:cNvSpPr>
              <a:spLocks noChangeShapeType="1"/>
            </p:cNvSpPr>
            <p:nvPr/>
          </p:nvSpPr>
          <p:spPr bwMode="auto">
            <a:xfrm>
              <a:off x="3696" y="1111"/>
              <a:ext cx="384"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65008" name="Line 16"/>
            <p:cNvSpPr>
              <a:spLocks noChangeShapeType="1"/>
            </p:cNvSpPr>
            <p:nvPr/>
          </p:nvSpPr>
          <p:spPr bwMode="auto">
            <a:xfrm>
              <a:off x="3696" y="864"/>
              <a:ext cx="384"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65009" name="Rectangle 17"/>
            <p:cNvSpPr>
              <a:spLocks noChangeArrowheads="1"/>
            </p:cNvSpPr>
            <p:nvPr/>
          </p:nvSpPr>
          <p:spPr bwMode="auto">
            <a:xfrm>
              <a:off x="2184"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65010" name="Rectangle 18"/>
            <p:cNvSpPr>
              <a:spLocks noChangeArrowheads="1"/>
            </p:cNvSpPr>
            <p:nvPr/>
          </p:nvSpPr>
          <p:spPr bwMode="auto">
            <a:xfrm>
              <a:off x="2544" y="862"/>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65011" name="Rectangle 19"/>
            <p:cNvSpPr>
              <a:spLocks noChangeArrowheads="1"/>
            </p:cNvSpPr>
            <p:nvPr/>
          </p:nvSpPr>
          <p:spPr bwMode="auto">
            <a:xfrm>
              <a:off x="2907"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1365012" name="Rectangle 20"/>
            <p:cNvSpPr>
              <a:spLocks noChangeArrowheads="1"/>
            </p:cNvSpPr>
            <p:nvPr/>
          </p:nvSpPr>
          <p:spPr bwMode="auto">
            <a:xfrm>
              <a:off x="3267" y="866"/>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grpSp>
      <p:sp>
        <p:nvSpPr>
          <p:cNvPr id="1365013" name="Rectangle 21"/>
          <p:cNvSpPr>
            <a:spLocks noChangeArrowheads="1"/>
          </p:cNvSpPr>
          <p:nvPr/>
        </p:nvSpPr>
        <p:spPr bwMode="auto">
          <a:xfrm>
            <a:off x="914400" y="12954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p>
        </p:txBody>
      </p:sp>
      <p:grpSp>
        <p:nvGrpSpPr>
          <p:cNvPr id="66567" name="Group 22"/>
          <p:cNvGrpSpPr>
            <a:grpSpLocks/>
          </p:cNvGrpSpPr>
          <p:nvPr/>
        </p:nvGrpSpPr>
        <p:grpSpPr bwMode="auto">
          <a:xfrm flipH="1">
            <a:off x="1752600" y="1981200"/>
            <a:ext cx="4724400" cy="612775"/>
            <a:chOff x="1104" y="862"/>
            <a:chExt cx="2976" cy="386"/>
          </a:xfrm>
        </p:grpSpPr>
        <p:sp>
          <p:nvSpPr>
            <p:cNvPr id="1365015" name="Rectangle 23"/>
            <p:cNvSpPr>
              <a:spLocks noChangeArrowheads="1"/>
            </p:cNvSpPr>
            <p:nvPr/>
          </p:nvSpPr>
          <p:spPr bwMode="auto">
            <a:xfrm>
              <a:off x="1824" y="862"/>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1365016" name="Rectangle 24"/>
            <p:cNvSpPr>
              <a:spLocks noChangeArrowheads="1"/>
            </p:cNvSpPr>
            <p:nvPr/>
          </p:nvSpPr>
          <p:spPr bwMode="auto">
            <a:xfrm>
              <a:off x="1464" y="864"/>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65017" name="Rectangle 25"/>
            <p:cNvSpPr>
              <a:spLocks noChangeArrowheads="1"/>
            </p:cNvSpPr>
            <p:nvPr/>
          </p:nvSpPr>
          <p:spPr bwMode="auto">
            <a:xfrm>
              <a:off x="1104" y="864"/>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65018" name="Line 26"/>
            <p:cNvSpPr>
              <a:spLocks noChangeShapeType="1"/>
            </p:cNvSpPr>
            <p:nvPr/>
          </p:nvSpPr>
          <p:spPr bwMode="auto">
            <a:xfrm>
              <a:off x="1104" y="864"/>
              <a:ext cx="2160" cy="0"/>
            </a:xfrm>
            <a:prstGeom prst="line">
              <a:avLst/>
            </a:prstGeom>
            <a:noFill/>
            <a:ln w="9525" cap="sq">
              <a:no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65019" name="Line 27"/>
            <p:cNvSpPr>
              <a:spLocks noChangeShapeType="1"/>
            </p:cNvSpPr>
            <p:nvPr/>
          </p:nvSpPr>
          <p:spPr bwMode="auto">
            <a:xfrm>
              <a:off x="1104" y="1113"/>
              <a:ext cx="2160" cy="0"/>
            </a:xfrm>
            <a:prstGeom prst="line">
              <a:avLst/>
            </a:prstGeom>
            <a:noFill/>
            <a:ln w="9525" cap="sq">
              <a:no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65020" name="Line 28"/>
            <p:cNvSpPr>
              <a:spLocks noChangeShapeType="1"/>
            </p:cNvSpPr>
            <p:nvPr/>
          </p:nvSpPr>
          <p:spPr bwMode="auto">
            <a:xfrm>
              <a:off x="1104" y="864"/>
              <a:ext cx="0" cy="249"/>
            </a:xfrm>
            <a:prstGeom prst="line">
              <a:avLst/>
            </a:prstGeom>
            <a:noFill/>
            <a:ln w="9525" cap="sq">
              <a:no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65021" name="Line 29"/>
            <p:cNvSpPr>
              <a:spLocks noChangeShapeType="1"/>
            </p:cNvSpPr>
            <p:nvPr/>
          </p:nvSpPr>
          <p:spPr bwMode="auto">
            <a:xfrm>
              <a:off x="1464" y="864"/>
              <a:ext cx="0" cy="249"/>
            </a:xfrm>
            <a:prstGeom prst="line">
              <a:avLst/>
            </a:prstGeom>
            <a:noFill/>
            <a:ln w="9525">
              <a:no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65022" name="Line 30"/>
            <p:cNvSpPr>
              <a:spLocks noChangeShapeType="1"/>
            </p:cNvSpPr>
            <p:nvPr/>
          </p:nvSpPr>
          <p:spPr bwMode="auto">
            <a:xfrm>
              <a:off x="1824" y="864"/>
              <a:ext cx="0" cy="249"/>
            </a:xfrm>
            <a:prstGeom prst="line">
              <a:avLst/>
            </a:prstGeom>
            <a:noFill/>
            <a:ln w="9525">
              <a:no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65023" name="AutoShape 31"/>
            <p:cNvSpPr>
              <a:spLocks noChangeArrowheads="1"/>
            </p:cNvSpPr>
            <p:nvPr/>
          </p:nvSpPr>
          <p:spPr bwMode="auto">
            <a:xfrm rot="-5400000">
              <a:off x="1968" y="1104"/>
              <a:ext cx="96" cy="192"/>
            </a:xfrm>
            <a:prstGeom prst="homePlate">
              <a:avLst>
                <a:gd name="adj" fmla="val 25000"/>
              </a:avLst>
            </a:prstGeom>
            <a:noFill/>
            <a:ln w="38100" cap="sq">
              <a:no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65024" name="Line 32"/>
            <p:cNvSpPr>
              <a:spLocks noChangeShapeType="1"/>
            </p:cNvSpPr>
            <p:nvPr/>
          </p:nvSpPr>
          <p:spPr bwMode="auto">
            <a:xfrm>
              <a:off x="3696" y="1111"/>
              <a:ext cx="384" cy="0"/>
            </a:xfrm>
            <a:prstGeom prst="line">
              <a:avLst/>
            </a:prstGeom>
            <a:noFill/>
            <a:ln w="9525">
              <a:no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65025" name="Line 33"/>
            <p:cNvSpPr>
              <a:spLocks noChangeShapeType="1"/>
            </p:cNvSpPr>
            <p:nvPr/>
          </p:nvSpPr>
          <p:spPr bwMode="auto">
            <a:xfrm>
              <a:off x="3696" y="864"/>
              <a:ext cx="384" cy="0"/>
            </a:xfrm>
            <a:prstGeom prst="line">
              <a:avLst/>
            </a:prstGeom>
            <a:noFill/>
            <a:ln w="9525">
              <a:no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65026" name="Rectangle 34"/>
            <p:cNvSpPr>
              <a:spLocks noChangeArrowheads="1"/>
            </p:cNvSpPr>
            <p:nvPr/>
          </p:nvSpPr>
          <p:spPr bwMode="auto">
            <a:xfrm>
              <a:off x="2184" y="864"/>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65027" name="Rectangle 35"/>
            <p:cNvSpPr>
              <a:spLocks noChangeArrowheads="1"/>
            </p:cNvSpPr>
            <p:nvPr/>
          </p:nvSpPr>
          <p:spPr bwMode="auto">
            <a:xfrm>
              <a:off x="2544" y="862"/>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65028" name="Rectangle 36"/>
            <p:cNvSpPr>
              <a:spLocks noChangeArrowheads="1"/>
            </p:cNvSpPr>
            <p:nvPr/>
          </p:nvSpPr>
          <p:spPr bwMode="auto">
            <a:xfrm>
              <a:off x="2907" y="864"/>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65029" name="Rectangle 37"/>
            <p:cNvSpPr>
              <a:spLocks noChangeArrowheads="1"/>
            </p:cNvSpPr>
            <p:nvPr/>
          </p:nvSpPr>
          <p:spPr bwMode="auto">
            <a:xfrm>
              <a:off x="3267" y="866"/>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grpSp>
      <p:sp>
        <p:nvSpPr>
          <p:cNvPr id="66568" name="Rectangle 38"/>
          <p:cNvSpPr>
            <a:spLocks noChangeArrowheads="1"/>
          </p:cNvSpPr>
          <p:nvPr/>
        </p:nvSpPr>
        <p:spPr bwMode="auto">
          <a:xfrm>
            <a:off x="6705600" y="1309688"/>
            <a:ext cx="14890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a:solidFill>
                  <a:schemeClr val="accent2"/>
                </a:solidFill>
                <a:latin typeface="Times New Roman" pitchFamily="18" charset="0"/>
              </a:rPr>
              <a:t>= tape</a:t>
            </a:r>
          </a:p>
        </p:txBody>
      </p:sp>
      <p:sp>
        <p:nvSpPr>
          <p:cNvPr id="66569" name="Rectangle 39"/>
          <p:cNvSpPr>
            <a:spLocks noChangeArrowheads="1"/>
          </p:cNvSpPr>
          <p:nvPr/>
        </p:nvSpPr>
        <p:spPr bwMode="auto">
          <a:xfrm>
            <a:off x="6705600" y="1905000"/>
            <a:ext cx="15684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a:solidFill>
                  <a:schemeClr val="accent2"/>
                </a:solidFill>
                <a:latin typeface="Times New Roman" pitchFamily="18" charset="0"/>
              </a:rPr>
              <a:t>= head</a:t>
            </a:r>
          </a:p>
        </p:txBody>
      </p:sp>
      <p:sp>
        <p:nvSpPr>
          <p:cNvPr id="1365032" name="Rectangle 40"/>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to Primitive </a:t>
            </a:r>
            <a:r>
              <a:rPr lang="en-US" sz="3600" b="1" dirty="0">
                <a:solidFill>
                  <a:schemeClr val="tx2"/>
                </a:solidFill>
                <a:effectLst>
                  <a:outerShdw blurRad="38100" dist="38100" dir="2700000" algn="tl">
                    <a:srgbClr val="000000"/>
                  </a:outerShdw>
                </a:effectLst>
                <a:latin typeface="Arial Rounded MT Bold" pitchFamily="34" charset="0"/>
                <a:cs typeface="+mn-cs"/>
              </a:rPr>
              <a:t>Recursive</a:t>
            </a:r>
          </a:p>
        </p:txBody>
      </p:sp>
      <p:sp>
        <p:nvSpPr>
          <p:cNvPr id="1365041" name="Text Box 49"/>
          <p:cNvSpPr txBox="1">
            <a:spLocks noChangeArrowheads="1"/>
          </p:cNvSpPr>
          <p:nvPr/>
        </p:nvSpPr>
        <p:spPr bwMode="auto">
          <a:xfrm>
            <a:off x="152400" y="4038600"/>
            <a:ext cx="9753600" cy="946150"/>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Note a TM </a:t>
            </a:r>
            <a:r>
              <a:rPr lang="en-US" dirty="0">
                <a:effectLst>
                  <a:outerShdw blurRad="38100" dist="38100" dir="2700000" algn="tl">
                    <a:srgbClr val="000000"/>
                  </a:outerShdw>
                </a:effectLst>
                <a:cs typeface="+mn-cs"/>
              </a:rPr>
              <a:t>is </a:t>
            </a:r>
            <a:r>
              <a:rPr lang="en-US">
                <a:effectLst>
                  <a:outerShdw blurRad="38100" dist="38100" dir="2700000" algn="tl">
                    <a:srgbClr val="000000"/>
                  </a:outerShdw>
                </a:effectLst>
                <a:cs typeface="+mn-cs"/>
              </a:rPr>
              <a:t>designed to have the output </a:t>
            </a:r>
            <a:r>
              <a:rPr lang="en-US" dirty="0">
                <a:effectLst>
                  <a:outerShdw blurRad="38100" dist="38100" dir="2700000" algn="tl">
                    <a:srgbClr val="000000"/>
                  </a:outerShdw>
                </a:effectLst>
                <a:cs typeface="+mn-cs"/>
              </a:rPr>
              <a:t/>
            </a:r>
            <a:br>
              <a:rPr lang="en-US" dirty="0">
                <a:effectLst>
                  <a:outerShdw blurRad="38100" dist="38100" dir="2700000" algn="tl">
                    <a:srgbClr val="000000"/>
                  </a:outerShdw>
                </a:effectLst>
                <a:cs typeface="+mn-cs"/>
              </a:rPr>
            </a:br>
            <a:r>
              <a:rPr lang="en-US">
                <a:effectLst>
                  <a:outerShdw blurRad="38100" dist="38100" dir="2700000" algn="tl">
                    <a:srgbClr val="000000"/>
                  </a:outerShdw>
                </a:effectLst>
                <a:cs typeface="+mn-cs"/>
              </a:rPr>
              <a:t>on the tape when it halts</a:t>
            </a:r>
            <a:r>
              <a:rPr lang="en-US" dirty="0">
                <a:effectLst>
                  <a:outerShdw blurRad="38100" dist="38100" dir="2700000" algn="tl">
                    <a:srgbClr val="000000"/>
                  </a:outerShdw>
                </a:effectLst>
                <a:cs typeface="+mn-cs"/>
              </a:rPr>
              <a:t>.</a:t>
            </a:r>
          </a:p>
        </p:txBody>
      </p:sp>
      <p:grpSp>
        <p:nvGrpSpPr>
          <p:cNvPr id="4" name="Group 53"/>
          <p:cNvGrpSpPr>
            <a:grpSpLocks/>
          </p:cNvGrpSpPr>
          <p:nvPr/>
        </p:nvGrpSpPr>
        <p:grpSpPr bwMode="auto">
          <a:xfrm>
            <a:off x="11113" y="5105400"/>
            <a:ext cx="9437687" cy="1143000"/>
            <a:chOff x="7" y="3312"/>
            <a:chExt cx="5945" cy="720"/>
          </a:xfrm>
        </p:grpSpPr>
        <p:sp>
          <p:nvSpPr>
            <p:cNvPr id="1365033" name="Text Box 41"/>
            <p:cNvSpPr txBox="1">
              <a:spLocks noChangeArrowheads="1"/>
            </p:cNvSpPr>
            <p:nvPr/>
          </p:nvSpPr>
          <p:spPr bwMode="auto">
            <a:xfrm>
              <a:off x="7" y="3312"/>
              <a:ext cx="1893" cy="327"/>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cs typeface="+mn-cs"/>
                </a:rPr>
                <a:t>Output(x,t) </a:t>
              </a:r>
              <a:r>
                <a:rPr lang="en-US" i="1" dirty="0">
                  <a:solidFill>
                    <a:schemeClr val="accent2"/>
                  </a:solidFill>
                  <a:effectLst>
                    <a:outerShdw blurRad="38100" dist="38100" dir="2700000" algn="tl">
                      <a:srgbClr val="000000"/>
                    </a:outerShdw>
                  </a:effectLst>
                  <a:cs typeface="+mn-cs"/>
                </a:rPr>
                <a:t>= </a:t>
              </a:r>
            </a:p>
          </p:txBody>
        </p:sp>
        <p:sp>
          <p:nvSpPr>
            <p:cNvPr id="1365036" name="Text Box 44"/>
            <p:cNvSpPr txBox="1">
              <a:spLocks noChangeArrowheads="1"/>
            </p:cNvSpPr>
            <p:nvPr/>
          </p:nvSpPr>
          <p:spPr bwMode="auto">
            <a:xfrm>
              <a:off x="1392" y="3312"/>
              <a:ext cx="4560" cy="596"/>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cs typeface="+mn-cs"/>
                </a:rPr>
                <a:t>Tape(Config(x,t))    if TM has halted by time t</a:t>
              </a:r>
              <a:endParaRPr lang="en-US" i="1" dirty="0">
                <a:solidFill>
                  <a:schemeClr val="accent2"/>
                </a:solidFill>
                <a:cs typeface="+mn-cs"/>
              </a:endParaRPr>
            </a:p>
            <a:p>
              <a:pPr eaLnBrk="0" hangingPunct="0">
                <a:defRPr/>
              </a:pPr>
              <a:r>
                <a:rPr lang="en-US" i="1" dirty="0">
                  <a:solidFill>
                    <a:schemeClr val="accent2"/>
                  </a:solidFill>
                  <a:cs typeface="+mn-cs"/>
                </a:rPr>
                <a:t>“</a:t>
              </a:r>
              <a:r>
                <a:rPr lang="en-US" i="1">
                  <a:solidFill>
                    <a:schemeClr val="accent2"/>
                  </a:solidFill>
                  <a:cs typeface="+mn-cs"/>
                </a:rPr>
                <a:t>Has not halted</a:t>
              </a:r>
              <a:r>
                <a:rPr lang="en-US" i="1" dirty="0">
                  <a:solidFill>
                    <a:schemeClr val="accent2"/>
                  </a:solidFill>
                  <a:cs typeface="+mn-cs"/>
                </a:rPr>
                <a:t>”    else</a:t>
              </a:r>
              <a:endParaRPr lang="en-US" i="1" dirty="0">
                <a:solidFill>
                  <a:schemeClr val="accent2"/>
                </a:solidFill>
                <a:effectLst>
                  <a:outerShdw blurRad="38100" dist="38100" dir="2700000" algn="tl">
                    <a:srgbClr val="000000"/>
                  </a:outerShdw>
                </a:effectLst>
                <a:cs typeface="+mn-cs"/>
              </a:endParaRPr>
            </a:p>
          </p:txBody>
        </p:sp>
        <p:sp>
          <p:nvSpPr>
            <p:cNvPr id="1365042" name="AutoShape 50"/>
            <p:cNvSpPr>
              <a:spLocks/>
            </p:cNvSpPr>
            <p:nvPr/>
          </p:nvSpPr>
          <p:spPr bwMode="auto">
            <a:xfrm>
              <a:off x="1440" y="3326"/>
              <a:ext cx="100" cy="706"/>
            </a:xfrm>
            <a:prstGeom prst="leftBrace">
              <a:avLst>
                <a:gd name="adj1" fmla="val 58833"/>
                <a:gd name="adj2" fmla="val 50000"/>
              </a:avLst>
            </a:prstGeom>
            <a:noFill/>
            <a:ln w="38100" cap="sq">
              <a:solidFill>
                <a:schemeClr val="accent2"/>
              </a:solidFill>
              <a:round/>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1365044" name="Text Box 52"/>
          <p:cNvSpPr txBox="1">
            <a:spLocks noChangeArrowheads="1"/>
          </p:cNvSpPr>
          <p:nvPr/>
        </p:nvSpPr>
        <p:spPr bwMode="auto">
          <a:xfrm>
            <a:off x="0" y="6248400"/>
            <a:ext cx="9753600" cy="519113"/>
          </a:xfrm>
          <a:prstGeom prst="rect">
            <a:avLst/>
          </a:prstGeom>
          <a:noFill/>
          <a:ln w="38100" cap="sq">
            <a:noFill/>
            <a:miter lim="800000"/>
            <a:headEnd/>
            <a:tailEnd/>
          </a:ln>
          <a:effectLst/>
        </p:spPr>
        <p:txBody>
          <a:bodyPr lIns="274320" rIns="274320">
            <a:spAutoFit/>
          </a:bodyPr>
          <a:lstStyle/>
          <a:p>
            <a:pPr eaLnBrk="0" hangingPunct="0">
              <a:buFontTx/>
              <a:buChar char="•"/>
              <a:defRPr/>
            </a:pPr>
            <a:r>
              <a:rPr lang="en-US" dirty="0">
                <a:effectLst>
                  <a:outerShdw blurRad="38100" dist="38100" dir="2700000" algn="tl">
                    <a:srgbClr val="000000"/>
                  </a:outerShdw>
                </a:effectLst>
                <a:cs typeface="+mn-cs"/>
              </a:rPr>
              <a:t>We are done </a:t>
            </a:r>
            <a:r>
              <a:rPr lang="en-US">
                <a:effectLst>
                  <a:outerShdw blurRad="38100" dist="38100" dir="2700000" algn="tl">
                    <a:srgbClr val="000000"/>
                  </a:outerShdw>
                </a:effectLst>
                <a:cs typeface="+mn-cs"/>
              </a:rPr>
              <a:t>because everything is </a:t>
            </a:r>
            <a:r>
              <a:rPr lang="en-US">
                <a:cs typeface="+mn-cs"/>
              </a:rPr>
              <a:t>primitive </a:t>
            </a:r>
            <a:r>
              <a:rPr lang="en-US" dirty="0">
                <a:cs typeface="+mn-cs"/>
              </a:rPr>
              <a:t>recursive!</a:t>
            </a:r>
          </a:p>
        </p:txBody>
      </p:sp>
      <p:sp>
        <p:nvSpPr>
          <p:cNvPr id="1365046" name="Text Box 54"/>
          <p:cNvSpPr txBox="1">
            <a:spLocks noChangeArrowheads="1"/>
          </p:cNvSpPr>
          <p:nvPr/>
        </p:nvSpPr>
        <p:spPr bwMode="auto">
          <a:xfrm>
            <a:off x="7620000" y="5805488"/>
            <a:ext cx="2209800" cy="519112"/>
          </a:xfrm>
          <a:prstGeom prst="rect">
            <a:avLst/>
          </a:prstGeom>
          <a:noFill/>
          <a:ln w="38100" cap="sq">
            <a:noFill/>
            <a:miter lim="800000"/>
            <a:headEnd/>
            <a:tailEnd/>
          </a:ln>
          <a:effectLst/>
        </p:spPr>
        <p:txBody>
          <a:bodyPr lIns="274320" rIns="274320">
            <a:spAutoFit/>
          </a:bodyPr>
          <a:lstStyle/>
          <a:p>
            <a:pPr eaLnBrk="0" hangingPunct="0">
              <a:defRPr/>
            </a:pPr>
            <a:r>
              <a:rPr lang="en-US">
                <a:solidFill>
                  <a:schemeClr val="hlink"/>
                </a:solidFill>
                <a:effectLst>
                  <a:outerShdw blurRad="38100" dist="38100" dir="2700000" algn="tl">
                    <a:srgbClr val="000000"/>
                  </a:outerShdw>
                </a:effectLst>
                <a:cs typeface="+mn-cs"/>
              </a:rPr>
              <a:t>Careful!</a:t>
            </a:r>
            <a:endParaRPr lang="en-US">
              <a:solidFill>
                <a:schemeClr val="hlink"/>
              </a:solidFill>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364996">
                                            <p:txEl>
                                              <p:pRg st="0" end="0"/>
                                            </p:txEl>
                                          </p:spTgt>
                                        </p:tgtEl>
                                        <p:attrNameLst>
                                          <p:attrName>style.visibility</p:attrName>
                                        </p:attrNameLst>
                                      </p:cBhvr>
                                      <p:to>
                                        <p:strVal val="visible"/>
                                      </p:to>
                                    </p:set>
                                    <p:anim calcmode="lin" valueType="num">
                                      <p:cBhvr additive="base">
                                        <p:cTn id="7" dur="500" fill="hold"/>
                                        <p:tgtEl>
                                          <p:spTgt spid="1364996">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36499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365041">
                                            <p:txEl>
                                              <p:pRg st="0" end="0"/>
                                            </p:txEl>
                                          </p:spTgt>
                                        </p:tgtEl>
                                        <p:attrNameLst>
                                          <p:attrName>style.visibility</p:attrName>
                                        </p:attrNameLst>
                                      </p:cBhvr>
                                      <p:to>
                                        <p:strVal val="visible"/>
                                      </p:to>
                                    </p:set>
                                    <p:anim calcmode="lin" valueType="num">
                                      <p:cBhvr additive="base">
                                        <p:cTn id="13" dur="500" fill="hold"/>
                                        <p:tgtEl>
                                          <p:spTgt spid="1365041">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36504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ppt_x"/>
                                          </p:val>
                                        </p:tav>
                                        <p:tav tm="100000">
                                          <p:val>
                                            <p:strVal val="#ppt_x"/>
                                          </p:val>
                                        </p:tav>
                                      </p:tavLst>
                                    </p:anim>
                                    <p:anim calcmode="lin" valueType="num">
                                      <p:cBhvr additive="base">
                                        <p:cTn id="20"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365044">
                                            <p:txEl>
                                              <p:pRg st="0" end="0"/>
                                            </p:txEl>
                                          </p:spTgt>
                                        </p:tgtEl>
                                        <p:attrNameLst>
                                          <p:attrName>style.visibility</p:attrName>
                                        </p:attrNameLst>
                                      </p:cBhvr>
                                      <p:to>
                                        <p:strVal val="visible"/>
                                      </p:to>
                                    </p:set>
                                    <p:anim calcmode="lin" valueType="num">
                                      <p:cBhvr additive="base">
                                        <p:cTn id="25" dur="500" fill="hold"/>
                                        <p:tgtEl>
                                          <p:spTgt spid="1365044">
                                            <p:txEl>
                                              <p:pRg st="0" end="0"/>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36504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nodeType="clickEffect">
                                  <p:stCondLst>
                                    <p:cond delay="0"/>
                                  </p:stCondLst>
                                  <p:childTnLst>
                                    <p:set>
                                      <p:cBhvr>
                                        <p:cTn id="30" dur="1" fill="hold">
                                          <p:stCondLst>
                                            <p:cond delay="0"/>
                                          </p:stCondLst>
                                        </p:cTn>
                                        <p:tgtEl>
                                          <p:spTgt spid="1365046">
                                            <p:txEl>
                                              <p:pRg st="0" end="0"/>
                                            </p:txEl>
                                          </p:spTgt>
                                        </p:tgtEl>
                                        <p:attrNameLst>
                                          <p:attrName>style.visibility</p:attrName>
                                        </p:attrNameLst>
                                      </p:cBhvr>
                                      <p:to>
                                        <p:strVal val="visible"/>
                                      </p:to>
                                    </p:set>
                                    <p:anim calcmode="lin" valueType="num">
                                      <p:cBhvr additive="base">
                                        <p:cTn id="31" dur="500" fill="hold"/>
                                        <p:tgtEl>
                                          <p:spTgt spid="1365046">
                                            <p:txEl>
                                              <p:pRg st="0" end="0"/>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1365046">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6018" name="Rectangle 2"/>
          <p:cNvSpPr>
            <a:spLocks noChangeArrowheads="1"/>
          </p:cNvSpPr>
          <p:nvPr/>
        </p:nvSpPr>
        <p:spPr bwMode="auto">
          <a:xfrm>
            <a:off x="284163" y="685800"/>
            <a:ext cx="8242300" cy="519113"/>
          </a:xfrm>
          <a:prstGeom prst="rect">
            <a:avLst/>
          </a:prstGeom>
          <a:noFill/>
          <a:ln w="38100" cap="sq">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Consider </a:t>
            </a:r>
            <a:r>
              <a:rPr lang="en-US">
                <a:effectLst>
                  <a:outerShdw blurRad="38100" dist="38100" dir="2700000" algn="tl">
                    <a:srgbClr val="000000"/>
                  </a:outerShdw>
                </a:effectLst>
                <a:cs typeface="+mn-cs"/>
              </a:rPr>
              <a:t>some configuration </a:t>
            </a:r>
            <a:r>
              <a:rPr lang="en-US" i="1">
                <a:solidFill>
                  <a:schemeClr val="accent2"/>
                </a:solidFill>
                <a:cs typeface="+mn-cs"/>
              </a:rPr>
              <a:t>&lt;q,tape,head</a:t>
            </a:r>
            <a:r>
              <a:rPr lang="en-US" i="1" dirty="0">
                <a:solidFill>
                  <a:schemeClr val="accent2"/>
                </a:solidFill>
                <a:cs typeface="+mn-cs"/>
              </a:rPr>
              <a:t>&gt;</a:t>
            </a:r>
            <a:r>
              <a:rPr lang="en-US" dirty="0">
                <a:effectLst>
                  <a:outerShdw blurRad="38100" dist="38100" dir="2700000" algn="tl">
                    <a:srgbClr val="000000"/>
                  </a:outerShdw>
                </a:effectLst>
                <a:cs typeface="+mn-cs"/>
              </a:rPr>
              <a:t> of </a:t>
            </a:r>
            <a:r>
              <a:rPr lang="en-US">
                <a:effectLst>
                  <a:outerShdw blurRad="38100" dist="38100" dir="2700000" algn="tl">
                    <a:srgbClr val="000000"/>
                  </a:outerShdw>
                </a:effectLst>
                <a:cs typeface="+mn-cs"/>
              </a:rPr>
              <a:t>a TM </a:t>
            </a:r>
            <a:endParaRPr lang="en-US" dirty="0">
              <a:effectLst>
                <a:outerShdw blurRad="38100" dist="38100" dir="2700000" algn="tl">
                  <a:srgbClr val="000000"/>
                </a:outerShdw>
              </a:effectLst>
              <a:cs typeface="+mn-cs"/>
            </a:endParaRPr>
          </a:p>
        </p:txBody>
      </p:sp>
      <p:pic>
        <p:nvPicPr>
          <p:cNvPr id="67587"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8200" y="1371600"/>
            <a:ext cx="69691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7588" name="Group 5"/>
          <p:cNvGrpSpPr>
            <a:grpSpLocks/>
          </p:cNvGrpSpPr>
          <p:nvPr/>
        </p:nvGrpSpPr>
        <p:grpSpPr bwMode="auto">
          <a:xfrm flipH="1">
            <a:off x="1752600" y="1368425"/>
            <a:ext cx="4724400" cy="612775"/>
            <a:chOff x="1104" y="862"/>
            <a:chExt cx="2976" cy="386"/>
          </a:xfrm>
        </p:grpSpPr>
        <p:sp>
          <p:nvSpPr>
            <p:cNvPr id="1366022" name="Rectangle 6"/>
            <p:cNvSpPr>
              <a:spLocks noChangeArrowheads="1"/>
            </p:cNvSpPr>
            <p:nvPr/>
          </p:nvSpPr>
          <p:spPr bwMode="auto">
            <a:xfrm>
              <a:off x="1824" y="862"/>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1366023" name="Rectangle 7"/>
            <p:cNvSpPr>
              <a:spLocks noChangeArrowheads="1"/>
            </p:cNvSpPr>
            <p:nvPr/>
          </p:nvSpPr>
          <p:spPr bwMode="auto">
            <a:xfrm>
              <a:off x="1464"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66024" name="Rectangle 8"/>
            <p:cNvSpPr>
              <a:spLocks noChangeArrowheads="1"/>
            </p:cNvSpPr>
            <p:nvPr/>
          </p:nvSpPr>
          <p:spPr bwMode="auto">
            <a:xfrm>
              <a:off x="1104"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1366025" name="Line 9"/>
            <p:cNvSpPr>
              <a:spLocks noChangeShapeType="1"/>
            </p:cNvSpPr>
            <p:nvPr/>
          </p:nvSpPr>
          <p:spPr bwMode="auto">
            <a:xfrm>
              <a:off x="1104"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66026" name="Line 10"/>
            <p:cNvSpPr>
              <a:spLocks noChangeShapeType="1"/>
            </p:cNvSpPr>
            <p:nvPr/>
          </p:nvSpPr>
          <p:spPr bwMode="auto">
            <a:xfrm>
              <a:off x="1104"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66027" name="Line 11"/>
            <p:cNvSpPr>
              <a:spLocks noChangeShapeType="1"/>
            </p:cNvSpPr>
            <p:nvPr/>
          </p:nvSpPr>
          <p:spPr bwMode="auto">
            <a:xfrm>
              <a:off x="1104"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66028" name="Line 12"/>
            <p:cNvSpPr>
              <a:spLocks noChangeShapeType="1"/>
            </p:cNvSpPr>
            <p:nvPr/>
          </p:nvSpPr>
          <p:spPr bwMode="auto">
            <a:xfrm>
              <a:off x="1464"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66029" name="Line 13"/>
            <p:cNvSpPr>
              <a:spLocks noChangeShapeType="1"/>
            </p:cNvSpPr>
            <p:nvPr/>
          </p:nvSpPr>
          <p:spPr bwMode="auto">
            <a:xfrm>
              <a:off x="1824"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66030" name="AutoShape 14"/>
            <p:cNvSpPr>
              <a:spLocks noChangeArrowheads="1"/>
            </p:cNvSpPr>
            <p:nvPr/>
          </p:nvSpPr>
          <p:spPr bwMode="auto">
            <a:xfrm rot="-5400000">
              <a:off x="1968" y="1104"/>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66031" name="Line 15"/>
            <p:cNvSpPr>
              <a:spLocks noChangeShapeType="1"/>
            </p:cNvSpPr>
            <p:nvPr/>
          </p:nvSpPr>
          <p:spPr bwMode="auto">
            <a:xfrm>
              <a:off x="3696" y="1111"/>
              <a:ext cx="384"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66032" name="Line 16"/>
            <p:cNvSpPr>
              <a:spLocks noChangeShapeType="1"/>
            </p:cNvSpPr>
            <p:nvPr/>
          </p:nvSpPr>
          <p:spPr bwMode="auto">
            <a:xfrm>
              <a:off x="3696" y="864"/>
              <a:ext cx="384"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66033" name="Rectangle 17"/>
            <p:cNvSpPr>
              <a:spLocks noChangeArrowheads="1"/>
            </p:cNvSpPr>
            <p:nvPr/>
          </p:nvSpPr>
          <p:spPr bwMode="auto">
            <a:xfrm>
              <a:off x="2184"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66034" name="Rectangle 18"/>
            <p:cNvSpPr>
              <a:spLocks noChangeArrowheads="1"/>
            </p:cNvSpPr>
            <p:nvPr/>
          </p:nvSpPr>
          <p:spPr bwMode="auto">
            <a:xfrm>
              <a:off x="2544" y="862"/>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66035" name="Rectangle 19"/>
            <p:cNvSpPr>
              <a:spLocks noChangeArrowheads="1"/>
            </p:cNvSpPr>
            <p:nvPr/>
          </p:nvSpPr>
          <p:spPr bwMode="auto">
            <a:xfrm>
              <a:off x="2907"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1366036" name="Rectangle 20"/>
            <p:cNvSpPr>
              <a:spLocks noChangeArrowheads="1"/>
            </p:cNvSpPr>
            <p:nvPr/>
          </p:nvSpPr>
          <p:spPr bwMode="auto">
            <a:xfrm>
              <a:off x="3267" y="866"/>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grpSp>
      <p:sp>
        <p:nvSpPr>
          <p:cNvPr id="1366037" name="Rectangle 21"/>
          <p:cNvSpPr>
            <a:spLocks noChangeArrowheads="1"/>
          </p:cNvSpPr>
          <p:nvPr/>
        </p:nvSpPr>
        <p:spPr bwMode="auto">
          <a:xfrm>
            <a:off x="914400" y="12954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p>
        </p:txBody>
      </p:sp>
      <p:grpSp>
        <p:nvGrpSpPr>
          <p:cNvPr id="67590" name="Group 22"/>
          <p:cNvGrpSpPr>
            <a:grpSpLocks/>
          </p:cNvGrpSpPr>
          <p:nvPr/>
        </p:nvGrpSpPr>
        <p:grpSpPr bwMode="auto">
          <a:xfrm flipH="1">
            <a:off x="1752600" y="1981200"/>
            <a:ext cx="4724400" cy="612775"/>
            <a:chOff x="1104" y="862"/>
            <a:chExt cx="2976" cy="386"/>
          </a:xfrm>
        </p:grpSpPr>
        <p:sp>
          <p:nvSpPr>
            <p:cNvPr id="1366039" name="Rectangle 23"/>
            <p:cNvSpPr>
              <a:spLocks noChangeArrowheads="1"/>
            </p:cNvSpPr>
            <p:nvPr/>
          </p:nvSpPr>
          <p:spPr bwMode="auto">
            <a:xfrm>
              <a:off x="1824" y="862"/>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1366040" name="Rectangle 24"/>
            <p:cNvSpPr>
              <a:spLocks noChangeArrowheads="1"/>
            </p:cNvSpPr>
            <p:nvPr/>
          </p:nvSpPr>
          <p:spPr bwMode="auto">
            <a:xfrm>
              <a:off x="1464" y="864"/>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66041" name="Rectangle 25"/>
            <p:cNvSpPr>
              <a:spLocks noChangeArrowheads="1"/>
            </p:cNvSpPr>
            <p:nvPr/>
          </p:nvSpPr>
          <p:spPr bwMode="auto">
            <a:xfrm>
              <a:off x="1104" y="864"/>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66042" name="Line 26"/>
            <p:cNvSpPr>
              <a:spLocks noChangeShapeType="1"/>
            </p:cNvSpPr>
            <p:nvPr/>
          </p:nvSpPr>
          <p:spPr bwMode="auto">
            <a:xfrm>
              <a:off x="1104" y="864"/>
              <a:ext cx="2160" cy="0"/>
            </a:xfrm>
            <a:prstGeom prst="line">
              <a:avLst/>
            </a:prstGeom>
            <a:noFill/>
            <a:ln w="9525" cap="sq">
              <a:no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66043" name="Line 27"/>
            <p:cNvSpPr>
              <a:spLocks noChangeShapeType="1"/>
            </p:cNvSpPr>
            <p:nvPr/>
          </p:nvSpPr>
          <p:spPr bwMode="auto">
            <a:xfrm>
              <a:off x="1104" y="1113"/>
              <a:ext cx="2160" cy="0"/>
            </a:xfrm>
            <a:prstGeom prst="line">
              <a:avLst/>
            </a:prstGeom>
            <a:noFill/>
            <a:ln w="9525" cap="sq">
              <a:no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66044" name="Line 28"/>
            <p:cNvSpPr>
              <a:spLocks noChangeShapeType="1"/>
            </p:cNvSpPr>
            <p:nvPr/>
          </p:nvSpPr>
          <p:spPr bwMode="auto">
            <a:xfrm>
              <a:off x="1104" y="864"/>
              <a:ext cx="0" cy="249"/>
            </a:xfrm>
            <a:prstGeom prst="line">
              <a:avLst/>
            </a:prstGeom>
            <a:noFill/>
            <a:ln w="9525" cap="sq">
              <a:no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66045" name="Line 29"/>
            <p:cNvSpPr>
              <a:spLocks noChangeShapeType="1"/>
            </p:cNvSpPr>
            <p:nvPr/>
          </p:nvSpPr>
          <p:spPr bwMode="auto">
            <a:xfrm>
              <a:off x="1464" y="864"/>
              <a:ext cx="0" cy="249"/>
            </a:xfrm>
            <a:prstGeom prst="line">
              <a:avLst/>
            </a:prstGeom>
            <a:noFill/>
            <a:ln w="9525">
              <a:no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66046" name="Line 30"/>
            <p:cNvSpPr>
              <a:spLocks noChangeShapeType="1"/>
            </p:cNvSpPr>
            <p:nvPr/>
          </p:nvSpPr>
          <p:spPr bwMode="auto">
            <a:xfrm>
              <a:off x="1824" y="864"/>
              <a:ext cx="0" cy="249"/>
            </a:xfrm>
            <a:prstGeom prst="line">
              <a:avLst/>
            </a:prstGeom>
            <a:noFill/>
            <a:ln w="9525">
              <a:no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66047" name="AutoShape 31"/>
            <p:cNvSpPr>
              <a:spLocks noChangeArrowheads="1"/>
            </p:cNvSpPr>
            <p:nvPr/>
          </p:nvSpPr>
          <p:spPr bwMode="auto">
            <a:xfrm rot="-5400000">
              <a:off x="1968" y="1104"/>
              <a:ext cx="96" cy="192"/>
            </a:xfrm>
            <a:prstGeom prst="homePlate">
              <a:avLst>
                <a:gd name="adj" fmla="val 25000"/>
              </a:avLst>
            </a:prstGeom>
            <a:noFill/>
            <a:ln w="38100" cap="sq">
              <a:no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66048" name="Line 32"/>
            <p:cNvSpPr>
              <a:spLocks noChangeShapeType="1"/>
            </p:cNvSpPr>
            <p:nvPr/>
          </p:nvSpPr>
          <p:spPr bwMode="auto">
            <a:xfrm>
              <a:off x="3696" y="1111"/>
              <a:ext cx="384" cy="0"/>
            </a:xfrm>
            <a:prstGeom prst="line">
              <a:avLst/>
            </a:prstGeom>
            <a:noFill/>
            <a:ln w="9525">
              <a:no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66049" name="Line 33"/>
            <p:cNvSpPr>
              <a:spLocks noChangeShapeType="1"/>
            </p:cNvSpPr>
            <p:nvPr/>
          </p:nvSpPr>
          <p:spPr bwMode="auto">
            <a:xfrm>
              <a:off x="3696" y="864"/>
              <a:ext cx="384" cy="0"/>
            </a:xfrm>
            <a:prstGeom prst="line">
              <a:avLst/>
            </a:prstGeom>
            <a:noFill/>
            <a:ln w="9525">
              <a:no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66050" name="Rectangle 34"/>
            <p:cNvSpPr>
              <a:spLocks noChangeArrowheads="1"/>
            </p:cNvSpPr>
            <p:nvPr/>
          </p:nvSpPr>
          <p:spPr bwMode="auto">
            <a:xfrm>
              <a:off x="2184" y="864"/>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66051" name="Rectangle 35"/>
            <p:cNvSpPr>
              <a:spLocks noChangeArrowheads="1"/>
            </p:cNvSpPr>
            <p:nvPr/>
          </p:nvSpPr>
          <p:spPr bwMode="auto">
            <a:xfrm>
              <a:off x="2544" y="862"/>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66052" name="Rectangle 36"/>
            <p:cNvSpPr>
              <a:spLocks noChangeArrowheads="1"/>
            </p:cNvSpPr>
            <p:nvPr/>
          </p:nvSpPr>
          <p:spPr bwMode="auto">
            <a:xfrm>
              <a:off x="2907" y="864"/>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66053" name="Rectangle 37"/>
            <p:cNvSpPr>
              <a:spLocks noChangeArrowheads="1"/>
            </p:cNvSpPr>
            <p:nvPr/>
          </p:nvSpPr>
          <p:spPr bwMode="auto">
            <a:xfrm>
              <a:off x="3267" y="866"/>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grpSp>
      <p:sp>
        <p:nvSpPr>
          <p:cNvPr id="67591" name="Rectangle 38"/>
          <p:cNvSpPr>
            <a:spLocks noChangeArrowheads="1"/>
          </p:cNvSpPr>
          <p:nvPr/>
        </p:nvSpPr>
        <p:spPr bwMode="auto">
          <a:xfrm>
            <a:off x="6705600" y="1309688"/>
            <a:ext cx="14890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a:solidFill>
                  <a:schemeClr val="accent2"/>
                </a:solidFill>
                <a:latin typeface="Times New Roman" pitchFamily="18" charset="0"/>
              </a:rPr>
              <a:t>= tape</a:t>
            </a:r>
          </a:p>
        </p:txBody>
      </p:sp>
      <p:sp>
        <p:nvSpPr>
          <p:cNvPr id="67592" name="Rectangle 39"/>
          <p:cNvSpPr>
            <a:spLocks noChangeArrowheads="1"/>
          </p:cNvSpPr>
          <p:nvPr/>
        </p:nvSpPr>
        <p:spPr bwMode="auto">
          <a:xfrm>
            <a:off x="6705600" y="1905000"/>
            <a:ext cx="15684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a:solidFill>
                  <a:schemeClr val="accent2"/>
                </a:solidFill>
                <a:latin typeface="Times New Roman" pitchFamily="18" charset="0"/>
              </a:rPr>
              <a:t>= head</a:t>
            </a:r>
          </a:p>
        </p:txBody>
      </p:sp>
      <p:sp>
        <p:nvSpPr>
          <p:cNvPr id="1366056" name="Rectangle 40"/>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to Primitive </a:t>
            </a:r>
            <a:r>
              <a:rPr lang="en-US" sz="3600" b="1" dirty="0">
                <a:solidFill>
                  <a:schemeClr val="tx2"/>
                </a:solidFill>
                <a:effectLst>
                  <a:outerShdw blurRad="38100" dist="38100" dir="2700000" algn="tl">
                    <a:srgbClr val="000000"/>
                  </a:outerShdw>
                </a:effectLst>
                <a:latin typeface="Arial Rounded MT Bold" pitchFamily="34" charset="0"/>
                <a:cs typeface="+mn-cs"/>
              </a:rPr>
              <a:t>Recursive</a:t>
            </a:r>
          </a:p>
        </p:txBody>
      </p:sp>
      <p:sp>
        <p:nvSpPr>
          <p:cNvPr id="1366062" name="Text Box 46"/>
          <p:cNvSpPr txBox="1">
            <a:spLocks noChangeArrowheads="1"/>
          </p:cNvSpPr>
          <p:nvPr/>
        </p:nvSpPr>
        <p:spPr bwMode="auto">
          <a:xfrm>
            <a:off x="0" y="4052888"/>
            <a:ext cx="9753600" cy="519112"/>
          </a:xfrm>
          <a:prstGeom prst="rect">
            <a:avLst/>
          </a:prstGeom>
          <a:noFill/>
          <a:ln w="38100" cap="sq">
            <a:noFill/>
            <a:miter lim="800000"/>
            <a:headEnd/>
            <a:tailEnd/>
          </a:ln>
          <a:effectLst/>
        </p:spPr>
        <p:txBody>
          <a:bodyPr lIns="274320" rIns="274320">
            <a:spAutoFit/>
          </a:bodyPr>
          <a:lstStyle/>
          <a:p>
            <a:pPr eaLnBrk="0" hangingPunct="0">
              <a:buFontTx/>
              <a:buChar char="•"/>
              <a:defRPr/>
            </a:pPr>
            <a:r>
              <a:rPr lang="en-US" dirty="0">
                <a:effectLst>
                  <a:outerShdw blurRad="38100" dist="38100" dir="2700000" algn="tl">
                    <a:srgbClr val="000000"/>
                  </a:outerShdw>
                </a:effectLst>
                <a:cs typeface="+mn-cs"/>
              </a:rPr>
              <a:t>We </a:t>
            </a:r>
            <a:r>
              <a:rPr lang="en-US">
                <a:effectLst>
                  <a:outerShdw blurRad="38100" dist="38100" dir="2700000" algn="tl">
                    <a:srgbClr val="000000"/>
                  </a:outerShdw>
                </a:effectLst>
                <a:cs typeface="+mn-cs"/>
              </a:rPr>
              <a:t>need this to be </a:t>
            </a:r>
            <a:r>
              <a:rPr lang="en-US">
                <a:cs typeface="+mn-cs"/>
              </a:rPr>
              <a:t>primitive </a:t>
            </a:r>
            <a:r>
              <a:rPr lang="en-US" dirty="0">
                <a:cs typeface="+mn-cs"/>
              </a:rPr>
              <a:t>recursive!</a:t>
            </a:r>
          </a:p>
        </p:txBody>
      </p:sp>
      <p:sp>
        <p:nvSpPr>
          <p:cNvPr id="1366063" name="Text Box 47"/>
          <p:cNvSpPr txBox="1">
            <a:spLocks noChangeArrowheads="1"/>
          </p:cNvSpPr>
          <p:nvPr/>
        </p:nvSpPr>
        <p:spPr bwMode="auto">
          <a:xfrm>
            <a:off x="914400" y="4510088"/>
            <a:ext cx="2209800" cy="519112"/>
          </a:xfrm>
          <a:prstGeom prst="rect">
            <a:avLst/>
          </a:prstGeom>
          <a:noFill/>
          <a:ln w="38100" cap="sq">
            <a:noFill/>
            <a:miter lim="800000"/>
            <a:headEnd/>
            <a:tailEnd/>
          </a:ln>
          <a:effectLst/>
        </p:spPr>
        <p:txBody>
          <a:bodyPr lIns="274320" rIns="274320">
            <a:spAutoFit/>
          </a:bodyPr>
          <a:lstStyle/>
          <a:p>
            <a:pPr eaLnBrk="0" hangingPunct="0">
              <a:defRPr/>
            </a:pPr>
            <a:r>
              <a:rPr lang="en-US">
                <a:solidFill>
                  <a:schemeClr val="hlink"/>
                </a:solidFill>
                <a:effectLst>
                  <a:outerShdw blurRad="38100" dist="38100" dir="2700000" algn="tl">
                    <a:srgbClr val="000000"/>
                  </a:outerShdw>
                </a:effectLst>
                <a:cs typeface="+mn-cs"/>
              </a:rPr>
              <a:t>Is it?</a:t>
            </a:r>
            <a:endParaRPr lang="en-US" dirty="0">
              <a:solidFill>
                <a:schemeClr val="hlink"/>
              </a:solidFill>
              <a:cs typeface="+mn-cs"/>
            </a:endParaRPr>
          </a:p>
        </p:txBody>
      </p:sp>
      <p:grpSp>
        <p:nvGrpSpPr>
          <p:cNvPr id="4" name="Group 50"/>
          <p:cNvGrpSpPr>
            <a:grpSpLocks/>
          </p:cNvGrpSpPr>
          <p:nvPr/>
        </p:nvGrpSpPr>
        <p:grpSpPr bwMode="auto">
          <a:xfrm>
            <a:off x="0" y="2895600"/>
            <a:ext cx="9753600" cy="1120775"/>
            <a:chOff x="0" y="1824"/>
            <a:chExt cx="6144" cy="706"/>
          </a:xfrm>
        </p:grpSpPr>
        <p:sp>
          <p:nvSpPr>
            <p:cNvPr id="1366020" name="Text Box 4"/>
            <p:cNvSpPr txBox="1">
              <a:spLocks noChangeArrowheads="1"/>
            </p:cNvSpPr>
            <p:nvPr/>
          </p:nvSpPr>
          <p:spPr bwMode="auto">
            <a:xfrm>
              <a:off x="0" y="1832"/>
              <a:ext cx="6144" cy="327"/>
            </a:xfrm>
            <a:prstGeom prst="rect">
              <a:avLst/>
            </a:prstGeom>
            <a:noFill/>
            <a:ln w="38100" cap="sq">
              <a:noFill/>
              <a:miter lim="800000"/>
              <a:headEnd/>
              <a:tailEnd/>
            </a:ln>
            <a:effectLst/>
          </p:spPr>
          <p:txBody>
            <a:bodyPr lIns="274320" rIns="274320">
              <a:spAutoFit/>
            </a:bodyPr>
            <a:lstStyle/>
            <a:p>
              <a:pPr eaLnBrk="0" hangingPunct="0">
                <a:buFontTx/>
                <a:buChar char="•"/>
                <a:defRPr/>
              </a:pPr>
              <a:r>
                <a:rPr lang="en-US">
                  <a:effectLst>
                    <a:outerShdw blurRad="38100" dist="38100" dir="2700000" algn="tl">
                      <a:srgbClr val="000000"/>
                    </a:outerShdw>
                  </a:effectLst>
                  <a:cs typeface="+mn-cs"/>
                </a:rPr>
                <a:t>Let </a:t>
              </a:r>
              <a:r>
                <a:rPr lang="en-US" i="1">
                  <a:solidFill>
                    <a:schemeClr val="accent2"/>
                  </a:solidFill>
                  <a:cs typeface="+mn-cs"/>
                </a:rPr>
                <a:t>Output(x</a:t>
              </a:r>
              <a:r>
                <a:rPr lang="en-US" i="1" dirty="0">
                  <a:solidFill>
                    <a:schemeClr val="accent2"/>
                  </a:solidFill>
                  <a:cs typeface="+mn-cs"/>
                </a:rPr>
                <a:t>) = </a:t>
              </a:r>
              <a:endParaRPr lang="en-US" dirty="0">
                <a:effectLst>
                  <a:outerShdw blurRad="38100" dist="38100" dir="2700000" algn="tl">
                    <a:srgbClr val="000000"/>
                  </a:outerShdw>
                </a:effectLst>
                <a:cs typeface="+mn-cs"/>
              </a:endParaRPr>
            </a:p>
          </p:txBody>
        </p:sp>
        <p:sp>
          <p:nvSpPr>
            <p:cNvPr id="1366061" name="AutoShape 45"/>
            <p:cNvSpPr>
              <a:spLocks/>
            </p:cNvSpPr>
            <p:nvPr/>
          </p:nvSpPr>
          <p:spPr bwMode="auto">
            <a:xfrm>
              <a:off x="1776" y="1824"/>
              <a:ext cx="100" cy="706"/>
            </a:xfrm>
            <a:prstGeom prst="leftBrace">
              <a:avLst>
                <a:gd name="adj1" fmla="val 58833"/>
                <a:gd name="adj2" fmla="val 50000"/>
              </a:avLst>
            </a:prstGeom>
            <a:noFill/>
            <a:ln w="38100" cap="sq">
              <a:solidFill>
                <a:schemeClr val="accent2"/>
              </a:solidFill>
              <a:round/>
              <a:headEnd/>
              <a:tailEnd/>
            </a:ln>
            <a:effectLst/>
          </p:spPr>
          <p:txBody>
            <a:bodyPr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66065" name="Text Box 49"/>
            <p:cNvSpPr txBox="1">
              <a:spLocks noChangeArrowheads="1"/>
            </p:cNvSpPr>
            <p:nvPr/>
          </p:nvSpPr>
          <p:spPr bwMode="auto">
            <a:xfrm>
              <a:off x="1776" y="1872"/>
              <a:ext cx="3624" cy="596"/>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the output of the TM     if it halts</a:t>
              </a:r>
              <a:r>
                <a:rPr lang="en-US" dirty="0">
                  <a:effectLst>
                    <a:outerShdw blurRad="38100" dist="38100" dir="2700000" algn="tl">
                      <a:srgbClr val="000000"/>
                    </a:outerShdw>
                  </a:effectLst>
                  <a:cs typeface="+mn-cs"/>
                </a:rPr>
                <a:t>.</a:t>
              </a:r>
            </a:p>
            <a:p>
              <a:pPr eaLnBrk="0" hangingPunct="0">
                <a:defRPr/>
              </a:pPr>
              <a:r>
                <a:rPr lang="en-US" dirty="0">
                  <a:effectLst>
                    <a:outerShdw blurRad="38100" dist="38100" dir="2700000" algn="tl">
                      <a:srgbClr val="000000"/>
                    </a:outerShdw>
                  </a:effectLst>
                  <a:cs typeface="Times New Roman" pitchFamily="18" charset="0"/>
                </a:rPr>
                <a:t>∞                                    else</a:t>
              </a:r>
              <a:endParaRPr lang="en-US" dirty="0">
                <a:effectLst>
                  <a:outerShdw blurRad="38100" dist="38100" dir="2700000" algn="tl">
                    <a:srgbClr val="000000"/>
                  </a:outerShdw>
                </a:effectLst>
                <a:cs typeface="+mn-cs"/>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366062">
                                            <p:txEl>
                                              <p:pRg st="0" end="0"/>
                                            </p:txEl>
                                          </p:spTgt>
                                        </p:tgtEl>
                                        <p:attrNameLst>
                                          <p:attrName>style.visibility</p:attrName>
                                        </p:attrNameLst>
                                      </p:cBhvr>
                                      <p:to>
                                        <p:strVal val="visible"/>
                                      </p:to>
                                    </p:set>
                                    <p:anim calcmode="lin" valueType="num">
                                      <p:cBhvr additive="base">
                                        <p:cTn id="13" dur="500" fill="hold"/>
                                        <p:tgtEl>
                                          <p:spTgt spid="1366062">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36606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nodeType="clickEffect">
                                  <p:stCondLst>
                                    <p:cond delay="0"/>
                                  </p:stCondLst>
                                  <p:childTnLst>
                                    <p:set>
                                      <p:cBhvr>
                                        <p:cTn id="18" dur="1" fill="hold">
                                          <p:stCondLst>
                                            <p:cond delay="0"/>
                                          </p:stCondLst>
                                        </p:cTn>
                                        <p:tgtEl>
                                          <p:spTgt spid="1366063">
                                            <p:txEl>
                                              <p:pRg st="0" end="0"/>
                                            </p:txEl>
                                          </p:spTgt>
                                        </p:tgtEl>
                                        <p:attrNameLst>
                                          <p:attrName>style.visibility</p:attrName>
                                        </p:attrNameLst>
                                      </p:cBhvr>
                                      <p:to>
                                        <p:strVal val="visible"/>
                                      </p:to>
                                    </p:set>
                                    <p:anim calcmode="lin" valueType="num">
                                      <p:cBhvr additive="base">
                                        <p:cTn id="19" dur="500" fill="hold"/>
                                        <p:tgtEl>
                                          <p:spTgt spid="1366063">
                                            <p:txEl>
                                              <p:pRg st="0" end="0"/>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136606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7042" name="Rectangle 2"/>
          <p:cNvSpPr>
            <a:spLocks noChangeArrowheads="1"/>
          </p:cNvSpPr>
          <p:nvPr/>
        </p:nvSpPr>
        <p:spPr bwMode="auto">
          <a:xfrm>
            <a:off x="284163" y="685800"/>
            <a:ext cx="8242300" cy="519113"/>
          </a:xfrm>
          <a:prstGeom prst="rect">
            <a:avLst/>
          </a:prstGeom>
          <a:noFill/>
          <a:ln w="38100" cap="sq">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Consider </a:t>
            </a:r>
            <a:r>
              <a:rPr lang="en-US">
                <a:effectLst>
                  <a:outerShdw blurRad="38100" dist="38100" dir="2700000" algn="tl">
                    <a:srgbClr val="000000"/>
                  </a:outerShdw>
                </a:effectLst>
                <a:cs typeface="+mn-cs"/>
              </a:rPr>
              <a:t>some configuration </a:t>
            </a:r>
            <a:r>
              <a:rPr lang="en-US" i="1">
                <a:solidFill>
                  <a:schemeClr val="accent2"/>
                </a:solidFill>
                <a:cs typeface="+mn-cs"/>
              </a:rPr>
              <a:t>&lt;q,tape,head</a:t>
            </a:r>
            <a:r>
              <a:rPr lang="en-US" i="1" dirty="0">
                <a:solidFill>
                  <a:schemeClr val="accent2"/>
                </a:solidFill>
                <a:cs typeface="+mn-cs"/>
              </a:rPr>
              <a:t>&gt;</a:t>
            </a:r>
            <a:r>
              <a:rPr lang="en-US" dirty="0">
                <a:effectLst>
                  <a:outerShdw blurRad="38100" dist="38100" dir="2700000" algn="tl">
                    <a:srgbClr val="000000"/>
                  </a:outerShdw>
                </a:effectLst>
                <a:cs typeface="+mn-cs"/>
              </a:rPr>
              <a:t> of </a:t>
            </a:r>
            <a:r>
              <a:rPr lang="en-US">
                <a:effectLst>
                  <a:outerShdw blurRad="38100" dist="38100" dir="2700000" algn="tl">
                    <a:srgbClr val="000000"/>
                  </a:outerShdw>
                </a:effectLst>
                <a:cs typeface="+mn-cs"/>
              </a:rPr>
              <a:t>a TM </a:t>
            </a:r>
            <a:endParaRPr lang="en-US" dirty="0">
              <a:effectLst>
                <a:outerShdw blurRad="38100" dist="38100" dir="2700000" algn="tl">
                  <a:srgbClr val="000000"/>
                </a:outerShdw>
              </a:effectLst>
              <a:cs typeface="+mn-cs"/>
            </a:endParaRPr>
          </a:p>
        </p:txBody>
      </p:sp>
      <p:pic>
        <p:nvPicPr>
          <p:cNvPr id="68611"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8200" y="1371600"/>
            <a:ext cx="69691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8612" name="Group 4"/>
          <p:cNvGrpSpPr>
            <a:grpSpLocks/>
          </p:cNvGrpSpPr>
          <p:nvPr/>
        </p:nvGrpSpPr>
        <p:grpSpPr bwMode="auto">
          <a:xfrm flipH="1">
            <a:off x="1752600" y="1368425"/>
            <a:ext cx="4724400" cy="612775"/>
            <a:chOff x="1104" y="862"/>
            <a:chExt cx="2976" cy="386"/>
          </a:xfrm>
        </p:grpSpPr>
        <p:sp>
          <p:nvSpPr>
            <p:cNvPr id="1367045" name="Rectangle 5"/>
            <p:cNvSpPr>
              <a:spLocks noChangeArrowheads="1"/>
            </p:cNvSpPr>
            <p:nvPr/>
          </p:nvSpPr>
          <p:spPr bwMode="auto">
            <a:xfrm>
              <a:off x="1824" y="862"/>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1367046" name="Rectangle 6"/>
            <p:cNvSpPr>
              <a:spLocks noChangeArrowheads="1"/>
            </p:cNvSpPr>
            <p:nvPr/>
          </p:nvSpPr>
          <p:spPr bwMode="auto">
            <a:xfrm>
              <a:off x="1464"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67047" name="Rectangle 7"/>
            <p:cNvSpPr>
              <a:spLocks noChangeArrowheads="1"/>
            </p:cNvSpPr>
            <p:nvPr/>
          </p:nvSpPr>
          <p:spPr bwMode="auto">
            <a:xfrm>
              <a:off x="1104"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1367048" name="Line 8"/>
            <p:cNvSpPr>
              <a:spLocks noChangeShapeType="1"/>
            </p:cNvSpPr>
            <p:nvPr/>
          </p:nvSpPr>
          <p:spPr bwMode="auto">
            <a:xfrm>
              <a:off x="1104"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67049" name="Line 9"/>
            <p:cNvSpPr>
              <a:spLocks noChangeShapeType="1"/>
            </p:cNvSpPr>
            <p:nvPr/>
          </p:nvSpPr>
          <p:spPr bwMode="auto">
            <a:xfrm>
              <a:off x="1104"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67050" name="Line 10"/>
            <p:cNvSpPr>
              <a:spLocks noChangeShapeType="1"/>
            </p:cNvSpPr>
            <p:nvPr/>
          </p:nvSpPr>
          <p:spPr bwMode="auto">
            <a:xfrm>
              <a:off x="1104"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67051" name="Line 11"/>
            <p:cNvSpPr>
              <a:spLocks noChangeShapeType="1"/>
            </p:cNvSpPr>
            <p:nvPr/>
          </p:nvSpPr>
          <p:spPr bwMode="auto">
            <a:xfrm>
              <a:off x="1464"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67052" name="Line 12"/>
            <p:cNvSpPr>
              <a:spLocks noChangeShapeType="1"/>
            </p:cNvSpPr>
            <p:nvPr/>
          </p:nvSpPr>
          <p:spPr bwMode="auto">
            <a:xfrm>
              <a:off x="1824"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67053" name="AutoShape 13"/>
            <p:cNvSpPr>
              <a:spLocks noChangeArrowheads="1"/>
            </p:cNvSpPr>
            <p:nvPr/>
          </p:nvSpPr>
          <p:spPr bwMode="auto">
            <a:xfrm rot="-5400000">
              <a:off x="1968" y="1104"/>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67054" name="Line 14"/>
            <p:cNvSpPr>
              <a:spLocks noChangeShapeType="1"/>
            </p:cNvSpPr>
            <p:nvPr/>
          </p:nvSpPr>
          <p:spPr bwMode="auto">
            <a:xfrm>
              <a:off x="3696" y="1111"/>
              <a:ext cx="384"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67055" name="Line 15"/>
            <p:cNvSpPr>
              <a:spLocks noChangeShapeType="1"/>
            </p:cNvSpPr>
            <p:nvPr/>
          </p:nvSpPr>
          <p:spPr bwMode="auto">
            <a:xfrm>
              <a:off x="3696" y="864"/>
              <a:ext cx="384"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67056" name="Rectangle 16"/>
            <p:cNvSpPr>
              <a:spLocks noChangeArrowheads="1"/>
            </p:cNvSpPr>
            <p:nvPr/>
          </p:nvSpPr>
          <p:spPr bwMode="auto">
            <a:xfrm>
              <a:off x="2184"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67057" name="Rectangle 17"/>
            <p:cNvSpPr>
              <a:spLocks noChangeArrowheads="1"/>
            </p:cNvSpPr>
            <p:nvPr/>
          </p:nvSpPr>
          <p:spPr bwMode="auto">
            <a:xfrm>
              <a:off x="2544" y="862"/>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67058" name="Rectangle 18"/>
            <p:cNvSpPr>
              <a:spLocks noChangeArrowheads="1"/>
            </p:cNvSpPr>
            <p:nvPr/>
          </p:nvSpPr>
          <p:spPr bwMode="auto">
            <a:xfrm>
              <a:off x="2907"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1367059" name="Rectangle 19"/>
            <p:cNvSpPr>
              <a:spLocks noChangeArrowheads="1"/>
            </p:cNvSpPr>
            <p:nvPr/>
          </p:nvSpPr>
          <p:spPr bwMode="auto">
            <a:xfrm>
              <a:off x="3267" y="866"/>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grpSp>
      <p:sp>
        <p:nvSpPr>
          <p:cNvPr id="1367060" name="Rectangle 20"/>
          <p:cNvSpPr>
            <a:spLocks noChangeArrowheads="1"/>
          </p:cNvSpPr>
          <p:nvPr/>
        </p:nvSpPr>
        <p:spPr bwMode="auto">
          <a:xfrm>
            <a:off x="914400" y="12954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p>
        </p:txBody>
      </p:sp>
      <p:grpSp>
        <p:nvGrpSpPr>
          <p:cNvPr id="68614" name="Group 21"/>
          <p:cNvGrpSpPr>
            <a:grpSpLocks/>
          </p:cNvGrpSpPr>
          <p:nvPr/>
        </p:nvGrpSpPr>
        <p:grpSpPr bwMode="auto">
          <a:xfrm flipH="1">
            <a:off x="1752600" y="1981200"/>
            <a:ext cx="4724400" cy="612775"/>
            <a:chOff x="1104" y="862"/>
            <a:chExt cx="2976" cy="386"/>
          </a:xfrm>
        </p:grpSpPr>
        <p:sp>
          <p:nvSpPr>
            <p:cNvPr id="1367062" name="Rectangle 22"/>
            <p:cNvSpPr>
              <a:spLocks noChangeArrowheads="1"/>
            </p:cNvSpPr>
            <p:nvPr/>
          </p:nvSpPr>
          <p:spPr bwMode="auto">
            <a:xfrm>
              <a:off x="1824" y="862"/>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1367063" name="Rectangle 23"/>
            <p:cNvSpPr>
              <a:spLocks noChangeArrowheads="1"/>
            </p:cNvSpPr>
            <p:nvPr/>
          </p:nvSpPr>
          <p:spPr bwMode="auto">
            <a:xfrm>
              <a:off x="1464" y="864"/>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67064" name="Rectangle 24"/>
            <p:cNvSpPr>
              <a:spLocks noChangeArrowheads="1"/>
            </p:cNvSpPr>
            <p:nvPr/>
          </p:nvSpPr>
          <p:spPr bwMode="auto">
            <a:xfrm>
              <a:off x="1104" y="864"/>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67065" name="Line 25"/>
            <p:cNvSpPr>
              <a:spLocks noChangeShapeType="1"/>
            </p:cNvSpPr>
            <p:nvPr/>
          </p:nvSpPr>
          <p:spPr bwMode="auto">
            <a:xfrm>
              <a:off x="1104" y="864"/>
              <a:ext cx="2160" cy="0"/>
            </a:xfrm>
            <a:prstGeom prst="line">
              <a:avLst/>
            </a:prstGeom>
            <a:noFill/>
            <a:ln w="9525" cap="sq">
              <a:no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67066" name="Line 26"/>
            <p:cNvSpPr>
              <a:spLocks noChangeShapeType="1"/>
            </p:cNvSpPr>
            <p:nvPr/>
          </p:nvSpPr>
          <p:spPr bwMode="auto">
            <a:xfrm>
              <a:off x="1104" y="1113"/>
              <a:ext cx="2160" cy="0"/>
            </a:xfrm>
            <a:prstGeom prst="line">
              <a:avLst/>
            </a:prstGeom>
            <a:noFill/>
            <a:ln w="9525" cap="sq">
              <a:no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67067" name="Line 27"/>
            <p:cNvSpPr>
              <a:spLocks noChangeShapeType="1"/>
            </p:cNvSpPr>
            <p:nvPr/>
          </p:nvSpPr>
          <p:spPr bwMode="auto">
            <a:xfrm>
              <a:off x="1104" y="864"/>
              <a:ext cx="0" cy="249"/>
            </a:xfrm>
            <a:prstGeom prst="line">
              <a:avLst/>
            </a:prstGeom>
            <a:noFill/>
            <a:ln w="9525" cap="sq">
              <a:no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67068" name="Line 28"/>
            <p:cNvSpPr>
              <a:spLocks noChangeShapeType="1"/>
            </p:cNvSpPr>
            <p:nvPr/>
          </p:nvSpPr>
          <p:spPr bwMode="auto">
            <a:xfrm>
              <a:off x="1464" y="864"/>
              <a:ext cx="0" cy="249"/>
            </a:xfrm>
            <a:prstGeom prst="line">
              <a:avLst/>
            </a:prstGeom>
            <a:noFill/>
            <a:ln w="9525">
              <a:no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67069" name="Line 29"/>
            <p:cNvSpPr>
              <a:spLocks noChangeShapeType="1"/>
            </p:cNvSpPr>
            <p:nvPr/>
          </p:nvSpPr>
          <p:spPr bwMode="auto">
            <a:xfrm>
              <a:off x="1824" y="864"/>
              <a:ext cx="0" cy="249"/>
            </a:xfrm>
            <a:prstGeom prst="line">
              <a:avLst/>
            </a:prstGeom>
            <a:noFill/>
            <a:ln w="9525">
              <a:no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67070" name="AutoShape 30"/>
            <p:cNvSpPr>
              <a:spLocks noChangeArrowheads="1"/>
            </p:cNvSpPr>
            <p:nvPr/>
          </p:nvSpPr>
          <p:spPr bwMode="auto">
            <a:xfrm rot="-5400000">
              <a:off x="1968" y="1104"/>
              <a:ext cx="96" cy="192"/>
            </a:xfrm>
            <a:prstGeom prst="homePlate">
              <a:avLst>
                <a:gd name="adj" fmla="val 25000"/>
              </a:avLst>
            </a:prstGeom>
            <a:noFill/>
            <a:ln w="38100" cap="sq">
              <a:no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67071" name="Line 31"/>
            <p:cNvSpPr>
              <a:spLocks noChangeShapeType="1"/>
            </p:cNvSpPr>
            <p:nvPr/>
          </p:nvSpPr>
          <p:spPr bwMode="auto">
            <a:xfrm>
              <a:off x="3696" y="1111"/>
              <a:ext cx="384" cy="0"/>
            </a:xfrm>
            <a:prstGeom prst="line">
              <a:avLst/>
            </a:prstGeom>
            <a:noFill/>
            <a:ln w="9525">
              <a:no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67072" name="Line 32"/>
            <p:cNvSpPr>
              <a:spLocks noChangeShapeType="1"/>
            </p:cNvSpPr>
            <p:nvPr/>
          </p:nvSpPr>
          <p:spPr bwMode="auto">
            <a:xfrm>
              <a:off x="3696" y="864"/>
              <a:ext cx="384" cy="0"/>
            </a:xfrm>
            <a:prstGeom prst="line">
              <a:avLst/>
            </a:prstGeom>
            <a:noFill/>
            <a:ln w="9525">
              <a:no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67073" name="Rectangle 33"/>
            <p:cNvSpPr>
              <a:spLocks noChangeArrowheads="1"/>
            </p:cNvSpPr>
            <p:nvPr/>
          </p:nvSpPr>
          <p:spPr bwMode="auto">
            <a:xfrm>
              <a:off x="2184" y="864"/>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67074" name="Rectangle 34"/>
            <p:cNvSpPr>
              <a:spLocks noChangeArrowheads="1"/>
            </p:cNvSpPr>
            <p:nvPr/>
          </p:nvSpPr>
          <p:spPr bwMode="auto">
            <a:xfrm>
              <a:off x="2544" y="862"/>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67075" name="Rectangle 35"/>
            <p:cNvSpPr>
              <a:spLocks noChangeArrowheads="1"/>
            </p:cNvSpPr>
            <p:nvPr/>
          </p:nvSpPr>
          <p:spPr bwMode="auto">
            <a:xfrm>
              <a:off x="2907" y="864"/>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367076" name="Rectangle 36"/>
            <p:cNvSpPr>
              <a:spLocks noChangeArrowheads="1"/>
            </p:cNvSpPr>
            <p:nvPr/>
          </p:nvSpPr>
          <p:spPr bwMode="auto">
            <a:xfrm>
              <a:off x="3267" y="866"/>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grpSp>
      <p:sp>
        <p:nvSpPr>
          <p:cNvPr id="68615" name="Rectangle 37"/>
          <p:cNvSpPr>
            <a:spLocks noChangeArrowheads="1"/>
          </p:cNvSpPr>
          <p:nvPr/>
        </p:nvSpPr>
        <p:spPr bwMode="auto">
          <a:xfrm>
            <a:off x="6705600" y="1309688"/>
            <a:ext cx="14890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a:solidFill>
                  <a:schemeClr val="accent2"/>
                </a:solidFill>
                <a:latin typeface="Times New Roman" pitchFamily="18" charset="0"/>
              </a:rPr>
              <a:t>= tape</a:t>
            </a:r>
          </a:p>
        </p:txBody>
      </p:sp>
      <p:sp>
        <p:nvSpPr>
          <p:cNvPr id="68616" name="Rectangle 38"/>
          <p:cNvSpPr>
            <a:spLocks noChangeArrowheads="1"/>
          </p:cNvSpPr>
          <p:nvPr/>
        </p:nvSpPr>
        <p:spPr bwMode="auto">
          <a:xfrm>
            <a:off x="6705600" y="1905000"/>
            <a:ext cx="15684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a:solidFill>
                  <a:schemeClr val="accent2"/>
                </a:solidFill>
                <a:latin typeface="Times New Roman" pitchFamily="18" charset="0"/>
              </a:rPr>
              <a:t>= head</a:t>
            </a:r>
          </a:p>
        </p:txBody>
      </p:sp>
      <p:sp>
        <p:nvSpPr>
          <p:cNvPr id="1367079" name="Rectangle 3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to Primitive </a:t>
            </a:r>
            <a:r>
              <a:rPr lang="en-US" sz="3600" b="1" dirty="0">
                <a:solidFill>
                  <a:schemeClr val="tx2"/>
                </a:solidFill>
                <a:effectLst>
                  <a:outerShdw blurRad="38100" dist="38100" dir="2700000" algn="tl">
                    <a:srgbClr val="000000"/>
                  </a:outerShdw>
                </a:effectLst>
                <a:latin typeface="Arial Rounded MT Bold" pitchFamily="34" charset="0"/>
                <a:cs typeface="+mn-cs"/>
              </a:rPr>
              <a:t>Recursive</a:t>
            </a:r>
          </a:p>
        </p:txBody>
      </p:sp>
      <p:grpSp>
        <p:nvGrpSpPr>
          <p:cNvPr id="68618" name="Group 51"/>
          <p:cNvGrpSpPr>
            <a:grpSpLocks/>
          </p:cNvGrpSpPr>
          <p:nvPr/>
        </p:nvGrpSpPr>
        <p:grpSpPr bwMode="auto">
          <a:xfrm>
            <a:off x="0" y="2819400"/>
            <a:ext cx="10820400" cy="1131888"/>
            <a:chOff x="0" y="1776"/>
            <a:chExt cx="6816" cy="713"/>
          </a:xfrm>
        </p:grpSpPr>
        <p:sp>
          <p:nvSpPr>
            <p:cNvPr id="1367083" name="Text Box 43"/>
            <p:cNvSpPr txBox="1">
              <a:spLocks noChangeArrowheads="1"/>
            </p:cNvSpPr>
            <p:nvPr/>
          </p:nvSpPr>
          <p:spPr bwMode="auto">
            <a:xfrm>
              <a:off x="0" y="1776"/>
              <a:ext cx="6144" cy="327"/>
            </a:xfrm>
            <a:prstGeom prst="rect">
              <a:avLst/>
            </a:prstGeom>
            <a:noFill/>
            <a:ln w="38100" cap="sq">
              <a:noFill/>
              <a:miter lim="800000"/>
              <a:headEnd/>
              <a:tailEnd/>
            </a:ln>
            <a:effectLst/>
          </p:spPr>
          <p:txBody>
            <a:bodyPr lIns="274320" rIns="274320">
              <a:spAutoFit/>
            </a:bodyPr>
            <a:lstStyle/>
            <a:p>
              <a:pPr eaLnBrk="0" hangingPunct="0">
                <a:buFontTx/>
                <a:buChar char="•"/>
                <a:defRPr/>
              </a:pPr>
              <a:r>
                <a:rPr lang="en-US">
                  <a:effectLst>
                    <a:outerShdw blurRad="38100" dist="38100" dir="2700000" algn="tl">
                      <a:srgbClr val="000000"/>
                    </a:outerShdw>
                  </a:effectLst>
                  <a:cs typeface="+mn-cs"/>
                </a:rPr>
                <a:t>Suppose the TM </a:t>
              </a:r>
              <a:r>
                <a:rPr lang="en-US" dirty="0">
                  <a:effectLst>
                    <a:outerShdw blurRad="38100" dist="38100" dir="2700000" algn="tl">
                      <a:srgbClr val="000000"/>
                    </a:outerShdw>
                  </a:effectLst>
                  <a:cs typeface="+mn-cs"/>
                </a:rPr>
                <a:t>is </a:t>
              </a:r>
              <a:r>
                <a:rPr lang="en-US">
                  <a:effectLst>
                    <a:outerShdw blurRad="38100" dist="38100" dir="2700000" algn="tl">
                      <a:srgbClr val="000000"/>
                    </a:outerShdw>
                  </a:effectLst>
                  <a:cs typeface="+mn-cs"/>
                </a:rPr>
                <a:t>known to halt in time at most </a:t>
              </a:r>
              <a:endParaRPr lang="en-US" dirty="0">
                <a:effectLst>
                  <a:outerShdw blurRad="38100" dist="38100" dir="2700000" algn="tl">
                    <a:srgbClr val="000000"/>
                  </a:outerShdw>
                </a:effectLst>
                <a:cs typeface="+mn-cs"/>
              </a:endParaRPr>
            </a:p>
          </p:txBody>
        </p:sp>
        <p:sp>
          <p:nvSpPr>
            <p:cNvPr id="1367087" name="Rectangle 47"/>
            <p:cNvSpPr>
              <a:spLocks noChangeArrowheads="1"/>
            </p:cNvSpPr>
            <p:nvPr/>
          </p:nvSpPr>
          <p:spPr bwMode="auto">
            <a:xfrm>
              <a:off x="1543" y="2064"/>
              <a:ext cx="506" cy="288"/>
            </a:xfrm>
            <a:prstGeom prst="rect">
              <a:avLst/>
            </a:prstGeom>
            <a:noFill/>
            <a:ln w="38100" cap="sq">
              <a:noFill/>
              <a:miter lim="800000"/>
              <a:headEnd/>
              <a:tailEnd/>
            </a:ln>
            <a:effectLst/>
          </p:spPr>
          <p:txBody>
            <a:bodyPr wrap="none" lIns="274320" rIns="274320">
              <a:spAutoFit/>
            </a:bodyPr>
            <a:lstStyle/>
            <a:p>
              <a:pPr eaLnBrk="0" hangingPunct="0">
                <a:defRPr/>
              </a:pPr>
              <a:r>
                <a:rPr lang="en-US" sz="2400" i="1">
                  <a:solidFill>
                    <a:schemeClr val="accent1"/>
                  </a:solidFill>
                  <a:effectLst>
                    <a:outerShdw blurRad="38100" dist="38100" dir="2700000" algn="tl">
                      <a:srgbClr val="000000"/>
                    </a:outerShdw>
                  </a:effectLst>
                  <a:cs typeface="+mn-cs"/>
                </a:rPr>
                <a:t>2</a:t>
              </a:r>
              <a:r>
                <a:rPr lang="en-US" sz="2400" i="1" baseline="30000">
                  <a:solidFill>
                    <a:schemeClr val="accent1"/>
                  </a:solidFill>
                  <a:effectLst>
                    <a:outerShdw blurRad="38100" dist="38100" dir="2700000" algn="tl">
                      <a:srgbClr val="000000"/>
                    </a:outerShdw>
                  </a:effectLst>
                  <a:cs typeface="+mn-cs"/>
                </a:rPr>
                <a:t>n</a:t>
              </a:r>
            </a:p>
          </p:txBody>
        </p:sp>
        <p:sp>
          <p:nvSpPr>
            <p:cNvPr id="1367089" name="Text Box 49"/>
            <p:cNvSpPr txBox="1">
              <a:spLocks noChangeArrowheads="1"/>
            </p:cNvSpPr>
            <p:nvPr/>
          </p:nvSpPr>
          <p:spPr bwMode="auto">
            <a:xfrm>
              <a:off x="672" y="2162"/>
              <a:ext cx="6144" cy="327"/>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1"/>
                  </a:solidFill>
                  <a:cs typeface="+mn-cs"/>
                </a:rPr>
                <a:t>t </a:t>
              </a:r>
              <a:r>
                <a:rPr lang="en-US" i="1" dirty="0">
                  <a:solidFill>
                    <a:schemeClr val="accent1"/>
                  </a:solidFill>
                  <a:cs typeface="Times New Roman" pitchFamily="18" charset="0"/>
                </a:rPr>
                <a:t>≤ 2</a:t>
              </a:r>
              <a:r>
                <a:rPr lang="en-US" i="1" baseline="30000" dirty="0">
                  <a:solidFill>
                    <a:schemeClr val="accent1"/>
                  </a:solidFill>
                  <a:cs typeface="Times New Roman" pitchFamily="18" charset="0"/>
                </a:rPr>
                <a:t>x  </a:t>
              </a:r>
              <a:r>
                <a:rPr lang="en-US" i="1" dirty="0">
                  <a:solidFill>
                    <a:schemeClr val="accent1"/>
                  </a:solidFill>
                  <a:cs typeface="Times New Roman" pitchFamily="18" charset="0"/>
                </a:rPr>
                <a:t>= 2</a:t>
              </a:r>
              <a:r>
                <a:rPr lang="en-US" dirty="0">
                  <a:effectLst>
                    <a:outerShdw blurRad="38100" dist="38100" dir="2700000" algn="tl">
                      <a:srgbClr val="000000"/>
                    </a:outerShdw>
                  </a:effectLst>
                  <a:cs typeface="Times New Roman" pitchFamily="18" charset="0"/>
                </a:rPr>
                <a:t>   where </a:t>
              </a:r>
              <a:r>
                <a:rPr lang="en-US" i="1" dirty="0">
                  <a:solidFill>
                    <a:schemeClr val="accent1"/>
                  </a:solidFill>
                  <a:cs typeface="Times New Roman" pitchFamily="18" charset="0"/>
                </a:rPr>
                <a:t>n = log2 x = size(x)</a:t>
              </a:r>
              <a:endParaRPr lang="en-US" dirty="0">
                <a:effectLst>
                  <a:outerShdw blurRad="38100" dist="38100" dir="2700000" algn="tl">
                    <a:srgbClr val="000000"/>
                  </a:outerShdw>
                </a:effectLst>
                <a:cs typeface="+mn-cs"/>
              </a:endParaRPr>
            </a:p>
          </p:txBody>
        </p:sp>
      </p:grpSp>
      <p:sp>
        <p:nvSpPr>
          <p:cNvPr id="1367090" name="Rectangle 50"/>
          <p:cNvSpPr>
            <a:spLocks noChangeArrowheads="1"/>
          </p:cNvSpPr>
          <p:nvPr/>
        </p:nvSpPr>
        <p:spPr bwMode="auto">
          <a:xfrm>
            <a:off x="76200" y="4038600"/>
            <a:ext cx="5048250" cy="946150"/>
          </a:xfrm>
          <a:prstGeom prst="rect">
            <a:avLst/>
          </a:prstGeom>
          <a:noFill/>
          <a:ln w="38100" cap="sq">
            <a:noFill/>
            <a:miter lim="800000"/>
            <a:headEnd/>
            <a:tailEnd/>
          </a:ln>
          <a:effectLst/>
        </p:spPr>
        <p:txBody>
          <a:bodyPr wrap="none" lIns="274320" rIns="274320">
            <a:spAutoFit/>
          </a:bodyPr>
          <a:lstStyle/>
          <a:p>
            <a:pPr eaLnBrk="0" hangingPunct="0">
              <a:buFontTx/>
              <a:buChar char="•"/>
              <a:defRPr/>
            </a:pPr>
            <a:r>
              <a:rPr lang="en-US">
                <a:effectLst>
                  <a:outerShdw blurRad="38100" dist="38100" dir="2700000" algn="tl">
                    <a:srgbClr val="000000"/>
                  </a:outerShdw>
                </a:effectLst>
                <a:cs typeface="+mn-cs"/>
              </a:rPr>
              <a:t>Then </a:t>
            </a:r>
            <a:r>
              <a:rPr lang="en-US" i="1">
                <a:solidFill>
                  <a:schemeClr val="accent2"/>
                </a:solidFill>
                <a:cs typeface="+mn-cs"/>
              </a:rPr>
              <a:t>Output(x</a:t>
            </a:r>
            <a:r>
              <a:rPr lang="en-US" i="1" dirty="0">
                <a:solidFill>
                  <a:schemeClr val="accent2"/>
                </a:solidFill>
                <a:cs typeface="+mn-cs"/>
              </a:rPr>
              <a:t>) </a:t>
            </a:r>
            <a:r>
              <a:rPr lang="en-US" i="1">
                <a:solidFill>
                  <a:schemeClr val="accent2"/>
                </a:solidFill>
                <a:cs typeface="+mn-cs"/>
              </a:rPr>
              <a:t>= Output(x,2</a:t>
            </a:r>
            <a:r>
              <a:rPr lang="en-US" i="1" baseline="30000">
                <a:solidFill>
                  <a:schemeClr val="accent2"/>
                </a:solidFill>
                <a:cs typeface="+mn-cs"/>
              </a:rPr>
              <a:t>x</a:t>
            </a:r>
            <a:r>
              <a:rPr lang="en-US" i="1" dirty="0">
                <a:solidFill>
                  <a:schemeClr val="accent2"/>
                </a:solidFill>
                <a:cs typeface="+mn-cs"/>
              </a:rPr>
              <a:t>)</a:t>
            </a:r>
            <a:br>
              <a:rPr lang="en-US" i="1" dirty="0">
                <a:solidFill>
                  <a:schemeClr val="accent2"/>
                </a:solidFill>
                <a:cs typeface="+mn-cs"/>
              </a:rPr>
            </a:br>
            <a:r>
              <a:rPr lang="en-US" dirty="0">
                <a:cs typeface="+mn-cs"/>
              </a:rPr>
              <a:t>which </a:t>
            </a:r>
            <a:r>
              <a:rPr lang="en-US">
                <a:cs typeface="+mn-cs"/>
              </a:rPr>
              <a:t>is primitive </a:t>
            </a:r>
            <a:r>
              <a:rPr lang="en-US" dirty="0">
                <a:cs typeface="+mn-cs"/>
              </a:rPr>
              <a:t>recursive.</a:t>
            </a:r>
          </a:p>
        </p:txBody>
      </p:sp>
    </p:spTree>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63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Church’s Thesis</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12" name="Text Box 7"/>
          <p:cNvSpPr txBox="1">
            <a:spLocks noChangeArrowheads="1"/>
          </p:cNvSpPr>
          <p:nvPr/>
        </p:nvSpPr>
        <p:spPr bwMode="auto">
          <a:xfrm>
            <a:off x="7040563" y="14288"/>
            <a:ext cx="1341437" cy="519112"/>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hlink"/>
                </a:solidFill>
                <a:effectLst>
                  <a:outerShdw blurRad="38100" dist="38100" dir="2700000" algn="tl">
                    <a:srgbClr val="000000"/>
                  </a:outerShdw>
                </a:effectLst>
                <a:cs typeface="+mn-cs"/>
              </a:rPr>
              <a:t>Proof</a:t>
            </a:r>
          </a:p>
        </p:txBody>
      </p:sp>
      <p:sp>
        <p:nvSpPr>
          <p:cNvPr id="21" name="Text Box 5"/>
          <p:cNvSpPr txBox="1">
            <a:spLocks noChangeArrowheads="1"/>
          </p:cNvSpPr>
          <p:nvPr/>
        </p:nvSpPr>
        <p:spPr bwMode="auto">
          <a:xfrm>
            <a:off x="381000" y="533400"/>
            <a:ext cx="6310313" cy="2678113"/>
          </a:xfrm>
          <a:prstGeom prst="rect">
            <a:avLst/>
          </a:prstGeom>
          <a:noFill/>
          <a:ln w="38100" cap="sq">
            <a:noFill/>
            <a:miter lim="800000"/>
            <a:headEnd/>
            <a:tailEnd/>
          </a:ln>
          <a:effectLst/>
        </p:spPr>
        <p:txBody>
          <a:bodyPr wrap="none" lIns="274320" rIns="274320">
            <a:spAutoFit/>
          </a:bodyPr>
          <a:lstStyle/>
          <a:p>
            <a:pPr eaLnBrk="0" hangingPunct="0">
              <a:defRPr/>
            </a:pPr>
            <a:r>
              <a:rPr lang="en-US">
                <a:cs typeface="+mn-cs"/>
              </a:rPr>
              <a:t>A computational </a:t>
            </a:r>
            <a:r>
              <a:rPr lang="en-US" dirty="0">
                <a:cs typeface="+mn-cs"/>
              </a:rPr>
              <a:t>problem </a:t>
            </a:r>
            <a:r>
              <a:rPr lang="en-US">
                <a:cs typeface="+mn-cs"/>
              </a:rPr>
              <a:t>is computable</a:t>
            </a:r>
            <a:endParaRPr lang="en-US" dirty="0">
              <a:cs typeface="+mn-cs"/>
            </a:endParaRPr>
          </a:p>
          <a:p>
            <a:pPr eaLnBrk="0" hangingPunct="0">
              <a:buFont typeface="Arial" pitchFamily="34" charset="0"/>
              <a:buChar char="•"/>
              <a:defRPr/>
            </a:pPr>
            <a:endParaRPr lang="en-US" dirty="0">
              <a:cs typeface="+mn-cs"/>
            </a:endParaRPr>
          </a:p>
          <a:p>
            <a:pPr eaLnBrk="0" hangingPunct="0">
              <a:buFont typeface="Arial" pitchFamily="34" charset="0"/>
              <a:buChar char="•"/>
              <a:defRPr/>
            </a:pPr>
            <a:endParaRPr lang="en-US" dirty="0">
              <a:cs typeface="+mn-cs"/>
            </a:endParaRPr>
          </a:p>
          <a:p>
            <a:pPr eaLnBrk="0" hangingPunct="0">
              <a:buFont typeface="Arial" pitchFamily="34" charset="0"/>
              <a:buChar char="•"/>
              <a:defRPr/>
            </a:pPr>
            <a:r>
              <a:rPr lang="en-US" dirty="0">
                <a:cs typeface="+mn-cs"/>
              </a:rPr>
              <a:t>by </a:t>
            </a:r>
            <a:r>
              <a:rPr lang="en-US">
                <a:cs typeface="+mn-cs"/>
              </a:rPr>
              <a:t>a </a:t>
            </a:r>
            <a:r>
              <a:rPr lang="en-US">
                <a:solidFill>
                  <a:schemeClr val="accent2"/>
                </a:solidFill>
                <a:cs typeface="+mn-cs"/>
              </a:rPr>
              <a:t>Turing </a:t>
            </a:r>
            <a:r>
              <a:rPr lang="en-US" dirty="0">
                <a:solidFill>
                  <a:schemeClr val="accent2"/>
                </a:solidFill>
                <a:cs typeface="+mn-cs"/>
              </a:rPr>
              <a:t>Machine</a:t>
            </a:r>
          </a:p>
          <a:p>
            <a:pPr eaLnBrk="0" hangingPunct="0">
              <a:buFont typeface="Arial" pitchFamily="34" charset="0"/>
              <a:buChar char="•"/>
              <a:defRPr/>
            </a:pPr>
            <a:endParaRPr lang="en-US" dirty="0">
              <a:cs typeface="+mn-cs"/>
            </a:endParaRPr>
          </a:p>
          <a:p>
            <a:pPr eaLnBrk="0" hangingPunct="0">
              <a:buFont typeface="Arial" pitchFamily="34" charset="0"/>
              <a:buChar char="•"/>
              <a:defRPr/>
            </a:pPr>
            <a:r>
              <a:rPr lang="en-US" dirty="0">
                <a:cs typeface="+mn-cs"/>
              </a:rPr>
              <a:t>by a (simple) </a:t>
            </a:r>
            <a:r>
              <a:rPr lang="en-US" dirty="0">
                <a:solidFill>
                  <a:schemeClr val="accent2"/>
                </a:solidFill>
                <a:cs typeface="+mn-cs"/>
              </a:rPr>
              <a:t>Recursive  Program</a:t>
            </a:r>
            <a:r>
              <a:rPr lang="en-US" dirty="0">
                <a:effectLst>
                  <a:outerShdw blurRad="38100" dist="38100" dir="2700000" algn="tl">
                    <a:srgbClr val="000000"/>
                  </a:outerShdw>
                </a:effectLst>
                <a:cs typeface="+mn-cs"/>
              </a:rPr>
              <a:t> </a:t>
            </a:r>
            <a:endParaRPr lang="en-US" dirty="0">
              <a:solidFill>
                <a:schemeClr val="accent2"/>
              </a:solidFill>
              <a:cs typeface="+mn-cs"/>
            </a:endParaRPr>
          </a:p>
        </p:txBody>
      </p:sp>
      <p:sp>
        <p:nvSpPr>
          <p:cNvPr id="29" name="Line 22"/>
          <p:cNvSpPr>
            <a:spLocks noChangeShapeType="1"/>
          </p:cNvSpPr>
          <p:nvPr/>
        </p:nvSpPr>
        <p:spPr bwMode="auto">
          <a:xfrm>
            <a:off x="2141538" y="2311400"/>
            <a:ext cx="296862" cy="508000"/>
          </a:xfrm>
          <a:prstGeom prst="line">
            <a:avLst/>
          </a:prstGeom>
          <a:noFill/>
          <a:ln w="38100" cap="sq">
            <a:solidFill>
              <a:schemeClr val="hlink"/>
            </a:solidFill>
            <a:round/>
            <a:headEnd/>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9" name="Rectangle 9"/>
          <p:cNvSpPr>
            <a:spLocks noChangeArrowheads="1"/>
          </p:cNvSpPr>
          <p:nvPr/>
        </p:nvSpPr>
        <p:spPr bwMode="auto">
          <a:xfrm>
            <a:off x="2209800" y="2390775"/>
            <a:ext cx="18716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chemeClr val="accent2"/>
                </a:solidFill>
                <a:latin typeface="Times New Roman" pitchFamily="18" charset="0"/>
              </a:rPr>
              <a:t>Primitive</a:t>
            </a:r>
          </a:p>
        </p:txBody>
      </p:sp>
      <p:sp>
        <p:nvSpPr>
          <p:cNvPr id="10" name="Rectangle 10"/>
          <p:cNvSpPr>
            <a:spLocks noChangeArrowheads="1"/>
          </p:cNvSpPr>
          <p:nvPr/>
        </p:nvSpPr>
        <p:spPr bwMode="auto">
          <a:xfrm>
            <a:off x="3773488" y="1817688"/>
            <a:ext cx="4344987"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chemeClr val="accent2"/>
                </a:solidFill>
                <a:latin typeface="Times New Roman" pitchFamily="18" charset="0"/>
              </a:rPr>
              <a:t>in double exponential time</a:t>
            </a:r>
          </a:p>
        </p:txBody>
      </p:sp>
      <p:sp>
        <p:nvSpPr>
          <p:cNvPr id="13" name="Rectangle 12"/>
          <p:cNvSpPr>
            <a:spLocks noChangeArrowheads="1"/>
          </p:cNvSpPr>
          <p:nvPr/>
        </p:nvSpPr>
        <p:spPr bwMode="auto">
          <a:xfrm>
            <a:off x="304800" y="3276600"/>
            <a:ext cx="9067800" cy="308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buFontTx/>
              <a:buChar char="•"/>
            </a:pPr>
            <a:r>
              <a:rPr lang="en-US" altLang="en-US" sz="2800">
                <a:latin typeface="Times New Roman" pitchFamily="18" charset="0"/>
              </a:rPr>
              <a:t>Comparing these models:</a:t>
            </a:r>
          </a:p>
          <a:p>
            <a:pPr lvl="1">
              <a:spcBef>
                <a:spcPct val="0"/>
              </a:spcBef>
            </a:pPr>
            <a:r>
              <a:rPr lang="en-US" altLang="en-US" sz="2800">
                <a:latin typeface="Times New Roman" pitchFamily="18" charset="0"/>
              </a:rPr>
              <a:t>Is there a danger a </a:t>
            </a:r>
            <a:r>
              <a:rPr lang="en-US" altLang="en-US" sz="2800">
                <a:solidFill>
                  <a:schemeClr val="accent2"/>
                </a:solidFill>
                <a:latin typeface="Times New Roman" pitchFamily="18" charset="0"/>
              </a:rPr>
              <a:t>primitive recursive program </a:t>
            </a:r>
            <a:r>
              <a:rPr lang="en-US" altLang="en-US" sz="2800">
                <a:latin typeface="Times New Roman" pitchFamily="18" charset="0"/>
              </a:rPr>
              <a:t/>
            </a:r>
            <a:br>
              <a:rPr lang="en-US" altLang="en-US" sz="2800">
                <a:latin typeface="Times New Roman" pitchFamily="18" charset="0"/>
              </a:rPr>
            </a:br>
            <a:r>
              <a:rPr lang="en-US" altLang="en-US" sz="2800">
                <a:latin typeface="Times New Roman" pitchFamily="18" charset="0"/>
              </a:rPr>
              <a:t>will run forever on an input?</a:t>
            </a:r>
          </a:p>
          <a:p>
            <a:pPr lvl="1">
              <a:spcBef>
                <a:spcPct val="0"/>
              </a:spcBef>
            </a:pPr>
            <a:r>
              <a:rPr lang="en-US" altLang="en-US" sz="2800">
                <a:latin typeface="Times New Roman" pitchFamily="18" charset="0"/>
              </a:rPr>
              <a:t>Is there a danger a </a:t>
            </a:r>
            <a:r>
              <a:rPr lang="en-US" altLang="en-US" sz="2800">
                <a:solidFill>
                  <a:schemeClr val="accent2"/>
                </a:solidFill>
                <a:latin typeface="Times New Roman" pitchFamily="18" charset="0"/>
              </a:rPr>
              <a:t>TM</a:t>
            </a:r>
            <a:r>
              <a:rPr lang="en-US" altLang="en-US" sz="2800">
                <a:latin typeface="Times New Roman" pitchFamily="18" charset="0"/>
              </a:rPr>
              <a:t/>
            </a:r>
            <a:br>
              <a:rPr lang="en-US" altLang="en-US" sz="2800">
                <a:latin typeface="Times New Roman" pitchFamily="18" charset="0"/>
              </a:rPr>
            </a:br>
            <a:r>
              <a:rPr lang="en-US" altLang="en-US" sz="2800">
                <a:latin typeface="Times New Roman" pitchFamily="18" charset="0"/>
              </a:rPr>
              <a:t>will run forever on an input?</a:t>
            </a:r>
          </a:p>
          <a:p>
            <a:pPr lvl="1">
              <a:spcBef>
                <a:spcPct val="0"/>
              </a:spcBef>
            </a:pPr>
            <a:r>
              <a:rPr lang="en-US" altLang="en-US" sz="2800">
                <a:latin typeface="Times New Roman" pitchFamily="18" charset="0"/>
              </a:rPr>
              <a:t>Is it possible that they </a:t>
            </a:r>
            <a:br>
              <a:rPr lang="en-US" altLang="en-US" sz="2800">
                <a:latin typeface="Times New Roman" pitchFamily="18" charset="0"/>
              </a:rPr>
            </a:br>
            <a:r>
              <a:rPr lang="en-US" altLang="en-US" sz="2800">
                <a:latin typeface="Times New Roman" pitchFamily="18" charset="0"/>
              </a:rPr>
              <a:t>have the same computing power?</a:t>
            </a:r>
          </a:p>
        </p:txBody>
      </p:sp>
      <p:sp>
        <p:nvSpPr>
          <p:cNvPr id="14" name="Rectangle 13"/>
          <p:cNvSpPr>
            <a:spLocks noChangeArrowheads="1"/>
          </p:cNvSpPr>
          <p:nvPr/>
        </p:nvSpPr>
        <p:spPr bwMode="auto">
          <a:xfrm>
            <a:off x="5797550" y="4132263"/>
            <a:ext cx="7381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hlink"/>
                </a:solidFill>
                <a:latin typeface="Times New Roman" pitchFamily="18" charset="0"/>
              </a:rPr>
              <a:t>No!</a:t>
            </a:r>
            <a:endParaRPr lang="en-CA" altLang="en-US" sz="2800">
              <a:latin typeface="Times New Roman" pitchFamily="18" charset="0"/>
            </a:endParaRPr>
          </a:p>
        </p:txBody>
      </p:sp>
      <p:sp>
        <p:nvSpPr>
          <p:cNvPr id="15" name="Rectangle 14"/>
          <p:cNvSpPr>
            <a:spLocks noChangeArrowheads="1"/>
          </p:cNvSpPr>
          <p:nvPr/>
        </p:nvSpPr>
        <p:spPr bwMode="auto">
          <a:xfrm>
            <a:off x="5772150" y="4967288"/>
            <a:ext cx="1624013"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hlink"/>
                </a:solidFill>
                <a:latin typeface="Times New Roman" pitchFamily="18" charset="0"/>
              </a:rPr>
              <a:t>Definitely</a:t>
            </a:r>
            <a:endParaRPr lang="en-CA" altLang="en-US" sz="2800">
              <a:latin typeface="Times New Roman" pitchFamily="18" charset="0"/>
            </a:endParaRPr>
          </a:p>
        </p:txBody>
      </p:sp>
      <p:sp>
        <p:nvSpPr>
          <p:cNvPr id="2" name="Rectangle 13"/>
          <p:cNvSpPr>
            <a:spLocks noChangeArrowheads="1"/>
          </p:cNvSpPr>
          <p:nvPr/>
        </p:nvSpPr>
        <p:spPr bwMode="auto">
          <a:xfrm>
            <a:off x="5949950" y="5805488"/>
            <a:ext cx="73818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solidFill>
                  <a:schemeClr val="hlink"/>
                </a:solidFill>
                <a:latin typeface="Times New Roman" pitchFamily="18" charset="0"/>
              </a:rPr>
              <a:t>No!</a:t>
            </a:r>
            <a:endParaRPr lang="en-CA" altLang="en-US" sz="2800">
              <a:latin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1+#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additive="base">
                                        <p:cTn id="13" dur="500" fill="hold"/>
                                        <p:tgtEl>
                                          <p:spTgt spid="9"/>
                                        </p:tgtEl>
                                        <p:attrNameLst>
                                          <p:attrName>ppt_x</p:attrName>
                                        </p:attrNameLst>
                                      </p:cBhvr>
                                      <p:tavLst>
                                        <p:tav tm="0">
                                          <p:val>
                                            <p:strVal val="1+#ppt_w/2"/>
                                          </p:val>
                                        </p:tav>
                                        <p:tav tm="100000">
                                          <p:val>
                                            <p:strVal val="#ppt_x"/>
                                          </p:val>
                                        </p:tav>
                                      </p:tavLst>
                                    </p:anim>
                                    <p:anim calcmode="lin" valueType="num">
                                      <p:cBhvr additive="base">
                                        <p:cTn id="14"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3">
                                            <p:txEl>
                                              <p:pRg st="0" end="0"/>
                                            </p:txEl>
                                          </p:spTgt>
                                        </p:tgtEl>
                                        <p:attrNameLst>
                                          <p:attrName>style.visibility</p:attrName>
                                        </p:attrNameLst>
                                      </p:cBhvr>
                                      <p:to>
                                        <p:strVal val="visible"/>
                                      </p:to>
                                    </p:set>
                                    <p:anim calcmode="lin" valueType="num">
                                      <p:cBhvr additive="base">
                                        <p:cTn id="19"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3">
                                            <p:txEl>
                                              <p:pRg st="1" end="1"/>
                                            </p:txEl>
                                          </p:spTgt>
                                        </p:tgtEl>
                                        <p:attrNameLst>
                                          <p:attrName>style.visibility</p:attrName>
                                        </p:attrNameLst>
                                      </p:cBhvr>
                                      <p:to>
                                        <p:strVal val="visible"/>
                                      </p:to>
                                    </p:set>
                                    <p:anim calcmode="lin" valueType="num">
                                      <p:cBhvr additive="base">
                                        <p:cTn id="25" dur="500" fill="hold"/>
                                        <p:tgtEl>
                                          <p:spTgt spid="13">
                                            <p:txEl>
                                              <p:pRg st="1" end="1"/>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14"/>
                                        </p:tgtEl>
                                        <p:attrNameLst>
                                          <p:attrName>style.visibility</p:attrName>
                                        </p:attrNameLst>
                                      </p:cBhvr>
                                      <p:to>
                                        <p:strVal val="visible"/>
                                      </p:to>
                                    </p:set>
                                    <p:anim calcmode="lin" valueType="num">
                                      <p:cBhvr additive="base">
                                        <p:cTn id="31" dur="500" fill="hold"/>
                                        <p:tgtEl>
                                          <p:spTgt spid="14"/>
                                        </p:tgtEl>
                                        <p:attrNameLst>
                                          <p:attrName>ppt_x</p:attrName>
                                        </p:attrNameLst>
                                      </p:cBhvr>
                                      <p:tavLst>
                                        <p:tav tm="0">
                                          <p:val>
                                            <p:strVal val="1+#ppt_w/2"/>
                                          </p:val>
                                        </p:tav>
                                        <p:tav tm="100000">
                                          <p:val>
                                            <p:strVal val="#ppt_x"/>
                                          </p:val>
                                        </p:tav>
                                      </p:tavLst>
                                    </p:anim>
                                    <p:anim calcmode="lin" valueType="num">
                                      <p:cBhvr additive="base">
                                        <p:cTn id="32"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13">
                                            <p:txEl>
                                              <p:pRg st="2" end="2"/>
                                            </p:txEl>
                                          </p:spTgt>
                                        </p:tgtEl>
                                        <p:attrNameLst>
                                          <p:attrName>style.visibility</p:attrName>
                                        </p:attrNameLst>
                                      </p:cBhvr>
                                      <p:to>
                                        <p:strVal val="visible"/>
                                      </p:to>
                                    </p:set>
                                    <p:anim calcmode="lin" valueType="num">
                                      <p:cBhvr additive="base">
                                        <p:cTn id="37" dur="500" fill="hold"/>
                                        <p:tgtEl>
                                          <p:spTgt spid="13">
                                            <p:txEl>
                                              <p:pRg st="2" end="2"/>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additive="base">
                                        <p:cTn id="43" dur="500" fill="hold"/>
                                        <p:tgtEl>
                                          <p:spTgt spid="15"/>
                                        </p:tgtEl>
                                        <p:attrNameLst>
                                          <p:attrName>ppt_x</p:attrName>
                                        </p:attrNameLst>
                                      </p:cBhvr>
                                      <p:tavLst>
                                        <p:tav tm="0">
                                          <p:val>
                                            <p:strVal val="1+#ppt_w/2"/>
                                          </p:val>
                                        </p:tav>
                                        <p:tav tm="100000">
                                          <p:val>
                                            <p:strVal val="#ppt_x"/>
                                          </p:val>
                                        </p:tav>
                                      </p:tavLst>
                                    </p:anim>
                                    <p:anim calcmode="lin" valueType="num">
                                      <p:cBhvr additive="base">
                                        <p:cTn id="44" dur="50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13">
                                            <p:txEl>
                                              <p:pRg st="3" end="3"/>
                                            </p:txEl>
                                          </p:spTgt>
                                        </p:tgtEl>
                                        <p:attrNameLst>
                                          <p:attrName>style.visibility</p:attrName>
                                        </p:attrNameLst>
                                      </p:cBhvr>
                                      <p:to>
                                        <p:strVal val="visible"/>
                                      </p:to>
                                    </p:set>
                                    <p:anim calcmode="lin" valueType="num">
                                      <p:cBhvr additive="base">
                                        <p:cTn id="49" dur="500" fill="hold"/>
                                        <p:tgtEl>
                                          <p:spTgt spid="13">
                                            <p:txEl>
                                              <p:pRg st="3" end="3"/>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1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2" fill="hold" grpId="0" nodeType="clickEffect">
                                  <p:stCondLst>
                                    <p:cond delay="0"/>
                                  </p:stCondLst>
                                  <p:childTnLst>
                                    <p:set>
                                      <p:cBhvr>
                                        <p:cTn id="54" dur="1" fill="hold">
                                          <p:stCondLst>
                                            <p:cond delay="0"/>
                                          </p:stCondLst>
                                        </p:cTn>
                                        <p:tgtEl>
                                          <p:spTgt spid="2"/>
                                        </p:tgtEl>
                                        <p:attrNameLst>
                                          <p:attrName>style.visibility</p:attrName>
                                        </p:attrNameLst>
                                      </p:cBhvr>
                                      <p:to>
                                        <p:strVal val="visible"/>
                                      </p:to>
                                    </p:set>
                                    <p:anim calcmode="lin" valueType="num">
                                      <p:cBhvr additive="base">
                                        <p:cTn id="55" dur="500" fill="hold"/>
                                        <p:tgtEl>
                                          <p:spTgt spid="2"/>
                                        </p:tgtEl>
                                        <p:attrNameLst>
                                          <p:attrName>ppt_x</p:attrName>
                                        </p:attrNameLst>
                                      </p:cBhvr>
                                      <p:tavLst>
                                        <p:tav tm="0">
                                          <p:val>
                                            <p:strVal val="1+#ppt_w/2"/>
                                          </p:val>
                                        </p:tav>
                                        <p:tav tm="100000">
                                          <p:val>
                                            <p:strVal val="#ppt_x"/>
                                          </p:val>
                                        </p:tav>
                                      </p:tavLst>
                                    </p:anim>
                                    <p:anim calcmode="lin" valueType="num">
                                      <p:cBhvr additive="base">
                                        <p:cTn id="56"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4" grpId="0"/>
      <p:bldP spid="15" grpId="0"/>
      <p:bldP spid="2"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63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Church’s Thesis</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12" name="Text Box 7"/>
          <p:cNvSpPr txBox="1">
            <a:spLocks noChangeArrowheads="1"/>
          </p:cNvSpPr>
          <p:nvPr/>
        </p:nvSpPr>
        <p:spPr bwMode="auto">
          <a:xfrm>
            <a:off x="7040563" y="14288"/>
            <a:ext cx="1341437" cy="519112"/>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hlink"/>
                </a:solidFill>
                <a:effectLst>
                  <a:outerShdw blurRad="38100" dist="38100" dir="2700000" algn="tl">
                    <a:srgbClr val="000000"/>
                  </a:outerShdw>
                </a:effectLst>
                <a:cs typeface="+mn-cs"/>
              </a:rPr>
              <a:t>Proof</a:t>
            </a:r>
          </a:p>
        </p:txBody>
      </p:sp>
      <p:sp>
        <p:nvSpPr>
          <p:cNvPr id="21" name="Text Box 5"/>
          <p:cNvSpPr txBox="1">
            <a:spLocks noChangeArrowheads="1"/>
          </p:cNvSpPr>
          <p:nvPr/>
        </p:nvSpPr>
        <p:spPr bwMode="auto">
          <a:xfrm>
            <a:off x="381000" y="533400"/>
            <a:ext cx="6310313" cy="2678113"/>
          </a:xfrm>
          <a:prstGeom prst="rect">
            <a:avLst/>
          </a:prstGeom>
          <a:noFill/>
          <a:ln w="38100" cap="sq">
            <a:noFill/>
            <a:miter lim="800000"/>
            <a:headEnd/>
            <a:tailEnd/>
          </a:ln>
          <a:effectLst/>
        </p:spPr>
        <p:txBody>
          <a:bodyPr wrap="none" lIns="274320" rIns="274320">
            <a:spAutoFit/>
          </a:bodyPr>
          <a:lstStyle/>
          <a:p>
            <a:pPr eaLnBrk="0" hangingPunct="0">
              <a:defRPr/>
            </a:pPr>
            <a:r>
              <a:rPr lang="en-US">
                <a:cs typeface="+mn-cs"/>
              </a:rPr>
              <a:t>A computational </a:t>
            </a:r>
            <a:r>
              <a:rPr lang="en-US" dirty="0">
                <a:cs typeface="+mn-cs"/>
              </a:rPr>
              <a:t>problem </a:t>
            </a:r>
            <a:r>
              <a:rPr lang="en-US">
                <a:cs typeface="+mn-cs"/>
              </a:rPr>
              <a:t>is computable</a:t>
            </a:r>
            <a:endParaRPr lang="en-US" dirty="0">
              <a:cs typeface="+mn-cs"/>
            </a:endParaRPr>
          </a:p>
          <a:p>
            <a:pPr eaLnBrk="0" hangingPunct="0">
              <a:buFont typeface="Arial" pitchFamily="34" charset="0"/>
              <a:buChar char="•"/>
              <a:defRPr/>
            </a:pPr>
            <a:endParaRPr lang="en-US" dirty="0">
              <a:cs typeface="+mn-cs"/>
            </a:endParaRPr>
          </a:p>
          <a:p>
            <a:pPr eaLnBrk="0" hangingPunct="0">
              <a:buFont typeface="Arial" pitchFamily="34" charset="0"/>
              <a:buChar char="•"/>
              <a:defRPr/>
            </a:pPr>
            <a:endParaRPr lang="en-US" dirty="0">
              <a:cs typeface="+mn-cs"/>
            </a:endParaRPr>
          </a:p>
          <a:p>
            <a:pPr eaLnBrk="0" hangingPunct="0">
              <a:buFont typeface="Arial" pitchFamily="34" charset="0"/>
              <a:buChar char="•"/>
              <a:defRPr/>
            </a:pPr>
            <a:r>
              <a:rPr lang="en-US" dirty="0">
                <a:cs typeface="+mn-cs"/>
              </a:rPr>
              <a:t>by </a:t>
            </a:r>
            <a:r>
              <a:rPr lang="en-US">
                <a:cs typeface="+mn-cs"/>
              </a:rPr>
              <a:t>a </a:t>
            </a:r>
            <a:r>
              <a:rPr lang="en-US">
                <a:solidFill>
                  <a:schemeClr val="accent2"/>
                </a:solidFill>
                <a:cs typeface="+mn-cs"/>
              </a:rPr>
              <a:t>Turing </a:t>
            </a:r>
            <a:r>
              <a:rPr lang="en-US" dirty="0">
                <a:solidFill>
                  <a:schemeClr val="accent2"/>
                </a:solidFill>
                <a:cs typeface="+mn-cs"/>
              </a:rPr>
              <a:t>Machine</a:t>
            </a:r>
          </a:p>
          <a:p>
            <a:pPr eaLnBrk="0" hangingPunct="0">
              <a:buFont typeface="Arial" pitchFamily="34" charset="0"/>
              <a:buChar char="•"/>
              <a:defRPr/>
            </a:pPr>
            <a:endParaRPr lang="en-US" dirty="0">
              <a:cs typeface="+mn-cs"/>
            </a:endParaRPr>
          </a:p>
          <a:p>
            <a:pPr eaLnBrk="0" hangingPunct="0">
              <a:buFont typeface="Arial" pitchFamily="34" charset="0"/>
              <a:buChar char="•"/>
              <a:defRPr/>
            </a:pPr>
            <a:r>
              <a:rPr lang="en-US" dirty="0">
                <a:cs typeface="+mn-cs"/>
              </a:rPr>
              <a:t>by a (simple) </a:t>
            </a:r>
            <a:r>
              <a:rPr lang="en-US" dirty="0">
                <a:solidFill>
                  <a:schemeClr val="accent2"/>
                </a:solidFill>
                <a:cs typeface="+mn-cs"/>
              </a:rPr>
              <a:t>Recursive  Program</a:t>
            </a:r>
            <a:r>
              <a:rPr lang="en-US" dirty="0">
                <a:effectLst>
                  <a:outerShdw blurRad="38100" dist="38100" dir="2700000" algn="tl">
                    <a:srgbClr val="000000"/>
                  </a:outerShdw>
                </a:effectLst>
                <a:cs typeface="+mn-cs"/>
              </a:rPr>
              <a:t> </a:t>
            </a:r>
            <a:endParaRPr lang="en-US" dirty="0">
              <a:solidFill>
                <a:schemeClr val="accent2"/>
              </a:solidFill>
              <a:cs typeface="+mn-cs"/>
            </a:endParaRPr>
          </a:p>
        </p:txBody>
      </p:sp>
      <p:sp>
        <p:nvSpPr>
          <p:cNvPr id="29" name="Line 22"/>
          <p:cNvSpPr>
            <a:spLocks noChangeShapeType="1"/>
          </p:cNvSpPr>
          <p:nvPr/>
        </p:nvSpPr>
        <p:spPr bwMode="auto">
          <a:xfrm>
            <a:off x="2141538" y="2311400"/>
            <a:ext cx="296862" cy="508000"/>
          </a:xfrm>
          <a:prstGeom prst="line">
            <a:avLst/>
          </a:prstGeom>
          <a:noFill/>
          <a:ln w="38100" cap="sq">
            <a:solidFill>
              <a:schemeClr val="hlink"/>
            </a:solidFill>
            <a:round/>
            <a:headEnd/>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70662" name="Rectangle 9"/>
          <p:cNvSpPr>
            <a:spLocks noChangeArrowheads="1"/>
          </p:cNvSpPr>
          <p:nvPr/>
        </p:nvSpPr>
        <p:spPr bwMode="auto">
          <a:xfrm>
            <a:off x="2209800" y="2390775"/>
            <a:ext cx="18716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chemeClr val="accent2"/>
                </a:solidFill>
                <a:latin typeface="Times New Roman" pitchFamily="18" charset="0"/>
              </a:rPr>
              <a:t>Primitive</a:t>
            </a:r>
          </a:p>
        </p:txBody>
      </p:sp>
      <p:sp>
        <p:nvSpPr>
          <p:cNvPr id="20" name="Line 10"/>
          <p:cNvSpPr>
            <a:spLocks noChangeShapeType="1"/>
          </p:cNvSpPr>
          <p:nvPr/>
        </p:nvSpPr>
        <p:spPr bwMode="auto">
          <a:xfrm flipV="1">
            <a:off x="2057400" y="2424113"/>
            <a:ext cx="381000" cy="319087"/>
          </a:xfrm>
          <a:prstGeom prst="line">
            <a:avLst/>
          </a:prstGeom>
          <a:noFill/>
          <a:ln w="38100" cap="sq">
            <a:solidFill>
              <a:schemeClr val="hlink"/>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2" name="Rectangle 11"/>
          <p:cNvSpPr>
            <a:spLocks noChangeArrowheads="1"/>
          </p:cNvSpPr>
          <p:nvPr/>
        </p:nvSpPr>
        <p:spPr bwMode="auto">
          <a:xfrm>
            <a:off x="381000" y="3279775"/>
            <a:ext cx="8001000" cy="308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buFontTx/>
              <a:buChar char="•"/>
            </a:pPr>
            <a:r>
              <a:rPr lang="en-US" altLang="en-US" sz="2800">
                <a:latin typeface="Times New Roman" pitchFamily="18" charset="0"/>
              </a:rPr>
              <a:t>Comparing these models:</a:t>
            </a:r>
          </a:p>
          <a:p>
            <a:pPr lvl="1">
              <a:spcBef>
                <a:spcPct val="0"/>
              </a:spcBef>
            </a:pPr>
            <a:r>
              <a:rPr lang="en-US" altLang="en-US" sz="2800">
                <a:latin typeface="Times New Roman" pitchFamily="18" charset="0"/>
              </a:rPr>
              <a:t>Having a TM run forever is a bad thing.</a:t>
            </a:r>
            <a:br>
              <a:rPr lang="en-US" altLang="en-US" sz="2800">
                <a:latin typeface="Times New Roman" pitchFamily="18" charset="0"/>
              </a:rPr>
            </a:br>
            <a:r>
              <a:rPr lang="en-US" altLang="en-US" sz="2800">
                <a:latin typeface="Times New Roman" pitchFamily="18" charset="0"/>
              </a:rPr>
              <a:t>But being able to compute as long as it needs to is a good thing.</a:t>
            </a:r>
          </a:p>
          <a:p>
            <a:pPr lvl="1">
              <a:spcBef>
                <a:spcPct val="0"/>
              </a:spcBef>
            </a:pPr>
            <a:r>
              <a:rPr lang="en-US" altLang="en-US" sz="2800">
                <a:latin typeface="Times New Roman" pitchFamily="18" charset="0"/>
              </a:rPr>
              <a:t>There are computational problems computable </a:t>
            </a:r>
            <a:br>
              <a:rPr lang="en-US" altLang="en-US" sz="2800">
                <a:latin typeface="Times New Roman" pitchFamily="18" charset="0"/>
              </a:rPr>
            </a:br>
            <a:r>
              <a:rPr lang="en-US" altLang="en-US" sz="2800">
                <a:latin typeface="Times New Roman" pitchFamily="18" charset="0"/>
              </a:rPr>
              <a:t>by </a:t>
            </a:r>
            <a:r>
              <a:rPr lang="en-US" altLang="en-US" sz="2800">
                <a:solidFill>
                  <a:schemeClr val="accent2"/>
                </a:solidFill>
                <a:latin typeface="Times New Roman" pitchFamily="18" charset="0"/>
              </a:rPr>
              <a:t>TMs</a:t>
            </a:r>
            <a:r>
              <a:rPr lang="en-US" altLang="en-US" sz="2800">
                <a:latin typeface="Times New Roman" pitchFamily="18" charset="0"/>
              </a:rPr>
              <a:t> but </a:t>
            </a:r>
            <a:r>
              <a:rPr lang="en-US" altLang="en-US" sz="2800">
                <a:solidFill>
                  <a:srgbClr val="FF0000"/>
                </a:solidFill>
                <a:latin typeface="Times New Roman" pitchFamily="18" charset="0"/>
              </a:rPr>
              <a:t>not</a:t>
            </a:r>
            <a:r>
              <a:rPr lang="en-US" altLang="en-US" sz="2800">
                <a:latin typeface="Times New Roman" pitchFamily="18" charset="0"/>
              </a:rPr>
              <a:t> by </a:t>
            </a:r>
            <a:r>
              <a:rPr lang="en-US" altLang="en-US" sz="2800">
                <a:solidFill>
                  <a:schemeClr val="accent2"/>
                </a:solidFill>
                <a:latin typeface="Times New Roman" pitchFamily="18" charset="0"/>
              </a:rPr>
              <a:t>primitive recursive programs</a:t>
            </a:r>
            <a:r>
              <a:rPr lang="en-US" altLang="en-US" sz="2800">
                <a:latin typeface="Times New Roman" pitchFamily="18" charset="0"/>
              </a:rPr>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2">
                                            <p:txEl>
                                              <p:pRg st="1" end="1"/>
                                            </p:txEl>
                                          </p:spTgt>
                                        </p:tgtEl>
                                        <p:attrNameLst>
                                          <p:attrName>style.visibility</p:attrName>
                                        </p:attrNameLst>
                                      </p:cBhvr>
                                      <p:to>
                                        <p:strVal val="visible"/>
                                      </p:to>
                                    </p:set>
                                    <p:anim calcmode="lin" valueType="num">
                                      <p:cBhvr additive="base">
                                        <p:cTn id="7" dur="500" fill="hold"/>
                                        <p:tgtEl>
                                          <p:spTgt spid="22">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2">
                                            <p:txEl>
                                              <p:pRg st="2" end="2"/>
                                            </p:txEl>
                                          </p:spTgt>
                                        </p:tgtEl>
                                        <p:attrNameLst>
                                          <p:attrName>style.visibility</p:attrName>
                                        </p:attrNameLst>
                                      </p:cBhvr>
                                      <p:to>
                                        <p:strVal val="visible"/>
                                      </p:to>
                                    </p:set>
                                    <p:anim calcmode="lin" valueType="num">
                                      <p:cBhvr additive="base">
                                        <p:cTn id="13" dur="500" fill="hold"/>
                                        <p:tgtEl>
                                          <p:spTgt spid="22">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20"/>
                                        </p:tgtEl>
                                        <p:attrNameLst>
                                          <p:attrName>style.visibility</p:attrName>
                                        </p:attrNameLst>
                                      </p:cBhvr>
                                      <p:to>
                                        <p:strVal val="visible"/>
                                      </p:to>
                                    </p:set>
                                    <p:anim calcmode="lin" valueType="num">
                                      <p:cBhvr additive="base">
                                        <p:cTn id="19" dur="500" fill="hold"/>
                                        <p:tgtEl>
                                          <p:spTgt spid="20"/>
                                        </p:tgtEl>
                                        <p:attrNameLst>
                                          <p:attrName>ppt_x</p:attrName>
                                        </p:attrNameLst>
                                      </p:cBhvr>
                                      <p:tavLst>
                                        <p:tav tm="0">
                                          <p:val>
                                            <p:strVal val="#ppt_x"/>
                                          </p:val>
                                        </p:tav>
                                        <p:tav tm="100000">
                                          <p:val>
                                            <p:strVal val="#ppt_x"/>
                                          </p:val>
                                        </p:tav>
                                      </p:tavLst>
                                    </p:anim>
                                    <p:anim calcmode="lin" valueType="num">
                                      <p:cBhvr additive="base">
                                        <p:cTn id="20"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63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Church’s Thesis</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12" name="Text Box 7"/>
          <p:cNvSpPr txBox="1">
            <a:spLocks noChangeArrowheads="1"/>
          </p:cNvSpPr>
          <p:nvPr/>
        </p:nvSpPr>
        <p:spPr bwMode="auto">
          <a:xfrm>
            <a:off x="7040563" y="14288"/>
            <a:ext cx="1341437" cy="519112"/>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hlink"/>
                </a:solidFill>
                <a:effectLst>
                  <a:outerShdw blurRad="38100" dist="38100" dir="2700000" algn="tl">
                    <a:srgbClr val="000000"/>
                  </a:outerShdw>
                </a:effectLst>
                <a:cs typeface="+mn-cs"/>
              </a:rPr>
              <a:t>Proof</a:t>
            </a:r>
          </a:p>
        </p:txBody>
      </p:sp>
      <p:sp>
        <p:nvSpPr>
          <p:cNvPr id="21" name="Text Box 5"/>
          <p:cNvSpPr txBox="1">
            <a:spLocks noChangeArrowheads="1"/>
          </p:cNvSpPr>
          <p:nvPr/>
        </p:nvSpPr>
        <p:spPr bwMode="auto">
          <a:xfrm>
            <a:off x="381000" y="533400"/>
            <a:ext cx="6310313" cy="2678113"/>
          </a:xfrm>
          <a:prstGeom prst="rect">
            <a:avLst/>
          </a:prstGeom>
          <a:noFill/>
          <a:ln w="38100" cap="sq">
            <a:noFill/>
            <a:miter lim="800000"/>
            <a:headEnd/>
            <a:tailEnd/>
          </a:ln>
          <a:effectLst/>
        </p:spPr>
        <p:txBody>
          <a:bodyPr wrap="none" lIns="274320" rIns="274320">
            <a:spAutoFit/>
          </a:bodyPr>
          <a:lstStyle/>
          <a:p>
            <a:pPr eaLnBrk="0" hangingPunct="0">
              <a:defRPr/>
            </a:pPr>
            <a:r>
              <a:rPr lang="en-US">
                <a:cs typeface="+mn-cs"/>
              </a:rPr>
              <a:t>A computational </a:t>
            </a:r>
            <a:r>
              <a:rPr lang="en-US" dirty="0">
                <a:cs typeface="+mn-cs"/>
              </a:rPr>
              <a:t>problem </a:t>
            </a:r>
            <a:r>
              <a:rPr lang="en-US">
                <a:cs typeface="+mn-cs"/>
              </a:rPr>
              <a:t>is computable</a:t>
            </a:r>
            <a:endParaRPr lang="en-US" dirty="0">
              <a:cs typeface="+mn-cs"/>
            </a:endParaRPr>
          </a:p>
          <a:p>
            <a:pPr eaLnBrk="0" hangingPunct="0">
              <a:buFont typeface="Arial" pitchFamily="34" charset="0"/>
              <a:buChar char="•"/>
              <a:defRPr/>
            </a:pPr>
            <a:endParaRPr lang="en-US" dirty="0">
              <a:cs typeface="+mn-cs"/>
            </a:endParaRPr>
          </a:p>
          <a:p>
            <a:pPr eaLnBrk="0" hangingPunct="0">
              <a:buFont typeface="Arial" pitchFamily="34" charset="0"/>
              <a:buChar char="•"/>
              <a:defRPr/>
            </a:pPr>
            <a:endParaRPr lang="en-US" dirty="0">
              <a:cs typeface="+mn-cs"/>
            </a:endParaRPr>
          </a:p>
          <a:p>
            <a:pPr eaLnBrk="0" hangingPunct="0">
              <a:buFont typeface="Arial" pitchFamily="34" charset="0"/>
              <a:buChar char="•"/>
              <a:defRPr/>
            </a:pPr>
            <a:r>
              <a:rPr lang="en-US" dirty="0">
                <a:cs typeface="+mn-cs"/>
              </a:rPr>
              <a:t>by </a:t>
            </a:r>
            <a:r>
              <a:rPr lang="en-US">
                <a:cs typeface="+mn-cs"/>
              </a:rPr>
              <a:t>a </a:t>
            </a:r>
            <a:r>
              <a:rPr lang="en-US">
                <a:solidFill>
                  <a:schemeClr val="accent2"/>
                </a:solidFill>
                <a:cs typeface="+mn-cs"/>
              </a:rPr>
              <a:t>Turing </a:t>
            </a:r>
            <a:r>
              <a:rPr lang="en-US" dirty="0">
                <a:solidFill>
                  <a:schemeClr val="accent2"/>
                </a:solidFill>
                <a:cs typeface="+mn-cs"/>
              </a:rPr>
              <a:t>Machine</a:t>
            </a:r>
          </a:p>
          <a:p>
            <a:pPr eaLnBrk="0" hangingPunct="0">
              <a:buFont typeface="Arial" pitchFamily="34" charset="0"/>
              <a:buChar char="•"/>
              <a:defRPr/>
            </a:pPr>
            <a:endParaRPr lang="en-US" dirty="0">
              <a:cs typeface="+mn-cs"/>
            </a:endParaRPr>
          </a:p>
          <a:p>
            <a:pPr eaLnBrk="0" hangingPunct="0">
              <a:buFont typeface="Arial" pitchFamily="34" charset="0"/>
              <a:buChar char="•"/>
              <a:defRPr/>
            </a:pPr>
            <a:r>
              <a:rPr lang="en-US" dirty="0">
                <a:cs typeface="+mn-cs"/>
              </a:rPr>
              <a:t>by a (simple) </a:t>
            </a:r>
            <a:r>
              <a:rPr lang="en-US" dirty="0">
                <a:solidFill>
                  <a:schemeClr val="accent2"/>
                </a:solidFill>
                <a:cs typeface="+mn-cs"/>
              </a:rPr>
              <a:t>Recursive  Program</a:t>
            </a:r>
            <a:r>
              <a:rPr lang="en-US" dirty="0">
                <a:effectLst>
                  <a:outerShdw blurRad="38100" dist="38100" dir="2700000" algn="tl">
                    <a:srgbClr val="000000"/>
                  </a:outerShdw>
                </a:effectLst>
                <a:cs typeface="+mn-cs"/>
              </a:rPr>
              <a:t> </a:t>
            </a:r>
            <a:endParaRPr lang="en-US" dirty="0">
              <a:solidFill>
                <a:schemeClr val="accent2"/>
              </a:solidFill>
              <a:cs typeface="+mn-cs"/>
            </a:endParaRPr>
          </a:p>
        </p:txBody>
      </p:sp>
      <p:sp>
        <p:nvSpPr>
          <p:cNvPr id="29" name="Line 22"/>
          <p:cNvSpPr>
            <a:spLocks noChangeShapeType="1"/>
          </p:cNvSpPr>
          <p:nvPr/>
        </p:nvSpPr>
        <p:spPr bwMode="auto">
          <a:xfrm>
            <a:off x="2141538" y="2311400"/>
            <a:ext cx="296862" cy="508000"/>
          </a:xfrm>
          <a:prstGeom prst="line">
            <a:avLst/>
          </a:prstGeom>
          <a:noFill/>
          <a:ln w="38100" cap="sq">
            <a:solidFill>
              <a:schemeClr val="hlink"/>
            </a:solidFill>
            <a:round/>
            <a:headEnd/>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71686" name="Rectangle 9"/>
          <p:cNvSpPr>
            <a:spLocks noChangeArrowheads="1"/>
          </p:cNvSpPr>
          <p:nvPr/>
        </p:nvSpPr>
        <p:spPr bwMode="auto">
          <a:xfrm>
            <a:off x="2209800" y="2390775"/>
            <a:ext cx="18716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chemeClr val="accent2"/>
                </a:solidFill>
                <a:latin typeface="Times New Roman" pitchFamily="18" charset="0"/>
              </a:rPr>
              <a:t>Primitive</a:t>
            </a:r>
          </a:p>
        </p:txBody>
      </p:sp>
      <p:sp>
        <p:nvSpPr>
          <p:cNvPr id="20" name="Line 10"/>
          <p:cNvSpPr>
            <a:spLocks noChangeShapeType="1"/>
          </p:cNvSpPr>
          <p:nvPr/>
        </p:nvSpPr>
        <p:spPr bwMode="auto">
          <a:xfrm flipV="1">
            <a:off x="2057400" y="2424113"/>
            <a:ext cx="381000" cy="319087"/>
          </a:xfrm>
          <a:prstGeom prst="line">
            <a:avLst/>
          </a:prstGeom>
          <a:noFill/>
          <a:ln w="38100" cap="sq">
            <a:solidFill>
              <a:schemeClr val="hlink"/>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24" name="Rectangle 13"/>
          <p:cNvSpPr>
            <a:spLocks noChangeArrowheads="1"/>
          </p:cNvSpPr>
          <p:nvPr/>
        </p:nvSpPr>
        <p:spPr bwMode="auto">
          <a:xfrm>
            <a:off x="1143000" y="3930650"/>
            <a:ext cx="84582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buFontTx/>
              <a:buChar char="•"/>
            </a:pPr>
            <a:r>
              <a:rPr lang="en-US" altLang="en-US" sz="2800">
                <a:latin typeface="Times New Roman" pitchFamily="18" charset="0"/>
              </a:rPr>
              <a:t>Let us bound the running time of </a:t>
            </a:r>
            <a:br>
              <a:rPr lang="en-US" altLang="en-US" sz="2800">
                <a:latin typeface="Times New Roman" pitchFamily="18" charset="0"/>
              </a:rPr>
            </a:br>
            <a:r>
              <a:rPr lang="en-US" altLang="en-US" sz="2800">
                <a:latin typeface="Times New Roman" pitchFamily="18" charset="0"/>
              </a:rPr>
              <a:t>  a given </a:t>
            </a:r>
            <a:r>
              <a:rPr lang="en-US" altLang="en-US" sz="2800">
                <a:solidFill>
                  <a:schemeClr val="accent2"/>
                </a:solidFill>
                <a:latin typeface="Times New Roman" pitchFamily="18" charset="0"/>
              </a:rPr>
              <a:t>primitive recursive program</a:t>
            </a:r>
            <a:r>
              <a:rPr lang="en-US" altLang="en-US" sz="2800">
                <a:latin typeface="Times New Roman" pitchFamily="18" charset="0"/>
              </a:rPr>
              <a:t>.</a:t>
            </a:r>
          </a:p>
        </p:txBody>
      </p:sp>
      <p:sp>
        <p:nvSpPr>
          <p:cNvPr id="25" name="Rectangle 14"/>
          <p:cNvSpPr>
            <a:spLocks noChangeArrowheads="1"/>
          </p:cNvSpPr>
          <p:nvPr/>
        </p:nvSpPr>
        <p:spPr bwMode="auto">
          <a:xfrm>
            <a:off x="2209800" y="5029200"/>
            <a:ext cx="385286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a:latin typeface="Times New Roman" pitchFamily="18" charset="0"/>
              </a:rPr>
              <a:t>For this we need </a:t>
            </a:r>
            <a:br>
              <a:rPr lang="en-US" altLang="en-US" sz="2800">
                <a:latin typeface="Times New Roman" pitchFamily="18" charset="0"/>
              </a:rPr>
            </a:br>
            <a:r>
              <a:rPr lang="en-US" altLang="en-US" sz="2800">
                <a:solidFill>
                  <a:srgbClr val="FF0000"/>
                </a:solidFill>
                <a:latin typeface="Times New Roman" pitchFamily="18" charset="0"/>
              </a:rPr>
              <a:t>Ackermann’s function</a:t>
            </a:r>
            <a:r>
              <a:rPr lang="en-US" altLang="en-US" sz="2800">
                <a:latin typeface="Times New Roman" pitchFamily="18" charset="0"/>
              </a:rPr>
              <a:t>.</a:t>
            </a:r>
          </a:p>
        </p:txBody>
      </p:sp>
      <p:sp>
        <p:nvSpPr>
          <p:cNvPr id="71690" name="Rectangle 11"/>
          <p:cNvSpPr>
            <a:spLocks noChangeArrowheads="1"/>
          </p:cNvSpPr>
          <p:nvPr/>
        </p:nvSpPr>
        <p:spPr bwMode="auto">
          <a:xfrm>
            <a:off x="381000" y="3279775"/>
            <a:ext cx="800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buFontTx/>
              <a:buChar char="•"/>
            </a:pPr>
            <a:r>
              <a:rPr lang="en-US" altLang="en-US" sz="2800">
                <a:latin typeface="Times New Roman" pitchFamily="18" charset="0"/>
              </a:rPr>
              <a:t>Comparing these models: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additive="base">
                                        <p:cTn id="7" dur="500" fill="hold"/>
                                        <p:tgtEl>
                                          <p:spTgt spid="24"/>
                                        </p:tgtEl>
                                        <p:attrNameLst>
                                          <p:attrName>ppt_x</p:attrName>
                                        </p:attrNameLst>
                                      </p:cBhvr>
                                      <p:tavLst>
                                        <p:tav tm="0">
                                          <p:val>
                                            <p:strVal val="#ppt_x"/>
                                          </p:val>
                                        </p:tav>
                                        <p:tav tm="100000">
                                          <p:val>
                                            <p:strVal val="#ppt_x"/>
                                          </p:val>
                                        </p:tav>
                                      </p:tavLst>
                                    </p:anim>
                                    <p:anim calcmode="lin" valueType="num">
                                      <p:cBhvr additive="base">
                                        <p:cTn id="8"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5"/>
                                        </p:tgtEl>
                                        <p:attrNameLst>
                                          <p:attrName>style.visibility</p:attrName>
                                        </p:attrNameLst>
                                      </p:cBhvr>
                                      <p:to>
                                        <p:strVal val="visible"/>
                                      </p:to>
                                    </p:set>
                                    <p:anim calcmode="lin" valueType="num">
                                      <p:cBhvr additive="base">
                                        <p:cTn id="13" dur="500" fill="hold"/>
                                        <p:tgtEl>
                                          <p:spTgt spid="25"/>
                                        </p:tgtEl>
                                        <p:attrNameLst>
                                          <p:attrName>ppt_x</p:attrName>
                                        </p:attrNameLst>
                                      </p:cBhvr>
                                      <p:tavLst>
                                        <p:tav tm="0">
                                          <p:val>
                                            <p:strVal val="#ppt_x"/>
                                          </p:val>
                                        </p:tav>
                                        <p:tav tm="100000">
                                          <p:val>
                                            <p:strVal val="#ppt_x"/>
                                          </p:val>
                                        </p:tav>
                                      </p:tavLst>
                                    </p:anim>
                                    <p:anim calcmode="lin" valueType="num">
                                      <p:cBhvr additive="base">
                                        <p:cTn id="14"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63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Church’s Thesis</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21" name="Text Box 5"/>
          <p:cNvSpPr txBox="1">
            <a:spLocks noChangeArrowheads="1"/>
          </p:cNvSpPr>
          <p:nvPr/>
        </p:nvSpPr>
        <p:spPr bwMode="auto">
          <a:xfrm>
            <a:off x="381000" y="533400"/>
            <a:ext cx="6310313" cy="2678113"/>
          </a:xfrm>
          <a:prstGeom prst="rect">
            <a:avLst/>
          </a:prstGeom>
          <a:noFill/>
          <a:ln w="38100" cap="sq">
            <a:noFill/>
            <a:miter lim="800000"/>
            <a:headEnd/>
            <a:tailEnd/>
          </a:ln>
          <a:effectLst/>
        </p:spPr>
        <p:txBody>
          <a:bodyPr wrap="none" lIns="274320" rIns="274320">
            <a:spAutoFit/>
          </a:bodyPr>
          <a:lstStyle/>
          <a:p>
            <a:pPr eaLnBrk="0" hangingPunct="0">
              <a:defRPr/>
            </a:pPr>
            <a:r>
              <a:rPr lang="en-US">
                <a:cs typeface="+mn-cs"/>
              </a:rPr>
              <a:t>A computational </a:t>
            </a:r>
            <a:r>
              <a:rPr lang="en-US" dirty="0">
                <a:cs typeface="+mn-cs"/>
              </a:rPr>
              <a:t>problem </a:t>
            </a:r>
            <a:r>
              <a:rPr lang="en-US">
                <a:cs typeface="+mn-cs"/>
              </a:rPr>
              <a:t>is computable</a:t>
            </a:r>
            <a:endParaRPr lang="en-US" dirty="0">
              <a:cs typeface="+mn-cs"/>
            </a:endParaRPr>
          </a:p>
          <a:p>
            <a:pPr eaLnBrk="0" hangingPunct="0">
              <a:buFont typeface="Arial" pitchFamily="34" charset="0"/>
              <a:buChar char="•"/>
              <a:defRPr/>
            </a:pPr>
            <a:r>
              <a:rPr lang="en-US" dirty="0">
                <a:cs typeface="+mn-cs"/>
              </a:rPr>
              <a:t>by a </a:t>
            </a:r>
            <a:r>
              <a:rPr lang="en-US" dirty="0">
                <a:solidFill>
                  <a:schemeClr val="accent2"/>
                </a:solidFill>
                <a:cs typeface="+mn-cs"/>
              </a:rPr>
              <a:t>Java Program</a:t>
            </a:r>
          </a:p>
          <a:p>
            <a:pPr eaLnBrk="0" hangingPunct="0">
              <a:buFont typeface="Arial" pitchFamily="34" charset="0"/>
              <a:buChar char="•"/>
              <a:defRPr/>
            </a:pPr>
            <a:endParaRPr lang="en-US" dirty="0">
              <a:cs typeface="+mn-cs"/>
            </a:endParaRPr>
          </a:p>
          <a:p>
            <a:pPr eaLnBrk="0" hangingPunct="0">
              <a:buFont typeface="Arial" pitchFamily="34" charset="0"/>
              <a:buChar char="•"/>
              <a:defRPr/>
            </a:pPr>
            <a:r>
              <a:rPr lang="en-US" dirty="0">
                <a:cs typeface="+mn-cs"/>
              </a:rPr>
              <a:t>by </a:t>
            </a:r>
            <a:r>
              <a:rPr lang="en-US">
                <a:cs typeface="+mn-cs"/>
              </a:rPr>
              <a:t>a </a:t>
            </a:r>
            <a:r>
              <a:rPr lang="en-US">
                <a:solidFill>
                  <a:schemeClr val="accent2"/>
                </a:solidFill>
                <a:cs typeface="+mn-cs"/>
              </a:rPr>
              <a:t>Turing </a:t>
            </a:r>
            <a:r>
              <a:rPr lang="en-US" dirty="0">
                <a:solidFill>
                  <a:schemeClr val="accent2"/>
                </a:solidFill>
                <a:cs typeface="+mn-cs"/>
              </a:rPr>
              <a:t>Machine</a:t>
            </a:r>
          </a:p>
          <a:p>
            <a:pPr eaLnBrk="0" hangingPunct="0">
              <a:buFont typeface="Arial" pitchFamily="34" charset="0"/>
              <a:buChar char="•"/>
              <a:defRPr/>
            </a:pPr>
            <a:endParaRPr lang="en-US" dirty="0">
              <a:cs typeface="+mn-cs"/>
            </a:endParaRPr>
          </a:p>
          <a:p>
            <a:pPr eaLnBrk="0" hangingPunct="0">
              <a:buFont typeface="Arial" pitchFamily="34" charset="0"/>
              <a:buChar char="•"/>
              <a:defRPr/>
            </a:pPr>
            <a:r>
              <a:rPr lang="en-US" dirty="0">
                <a:cs typeface="+mn-cs"/>
              </a:rPr>
              <a:t>by a (simple) </a:t>
            </a:r>
            <a:r>
              <a:rPr lang="en-US" dirty="0">
                <a:solidFill>
                  <a:schemeClr val="accent2"/>
                </a:solidFill>
                <a:cs typeface="+mn-cs"/>
              </a:rPr>
              <a:t>Recursive  Program</a:t>
            </a:r>
            <a:r>
              <a:rPr lang="en-US" dirty="0">
                <a:effectLst>
                  <a:outerShdw blurRad="38100" dist="38100" dir="2700000" algn="tl">
                    <a:srgbClr val="000000"/>
                  </a:outerShdw>
                </a:effectLst>
                <a:cs typeface="+mn-cs"/>
              </a:rPr>
              <a:t> </a:t>
            </a:r>
            <a:endParaRPr lang="en-US" dirty="0">
              <a:solidFill>
                <a:schemeClr val="accent2"/>
              </a:solidFill>
              <a:cs typeface="+mn-cs"/>
            </a:endParaRPr>
          </a:p>
        </p:txBody>
      </p:sp>
      <p:sp>
        <p:nvSpPr>
          <p:cNvPr id="5" name="Text Box 22"/>
          <p:cNvSpPr txBox="1">
            <a:spLocks noChangeArrowheads="1"/>
          </p:cNvSpPr>
          <p:nvPr/>
        </p:nvSpPr>
        <p:spPr bwMode="auto">
          <a:xfrm>
            <a:off x="1143000" y="2376488"/>
            <a:ext cx="1516063" cy="519112"/>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hlink"/>
                </a:solidFill>
                <a:effectLst>
                  <a:outerShdw blurRad="38100" dist="38100" dir="2700000" algn="tl">
                    <a:srgbClr val="000000"/>
                  </a:outerShdw>
                </a:effectLst>
                <a:cs typeface="+mn-cs"/>
              </a:rPr>
              <a:t>Define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1">
                                            <p:txEl>
                                              <p:pRg st="5" end="5"/>
                                            </p:txEl>
                                          </p:spTgt>
                                        </p:tgtEl>
                                        <p:attrNameLst>
                                          <p:attrName>style.visibility</p:attrName>
                                        </p:attrNameLst>
                                      </p:cBhvr>
                                      <p:to>
                                        <p:strVal val="visible"/>
                                      </p:to>
                                    </p:set>
                                    <p:anim calcmode="lin" valueType="num">
                                      <p:cBhvr additive="base">
                                        <p:cTn id="11" dur="500" fill="hold"/>
                                        <p:tgtEl>
                                          <p:spTgt spid="21">
                                            <p:txEl>
                                              <p:pRg st="5" end="5"/>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21">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0114" name="Rectangle 2"/>
          <p:cNvSpPr>
            <a:spLocks noGrp="1" noChangeArrowheads="1"/>
          </p:cNvSpPr>
          <p:nvPr>
            <p:ph type="title" idx="4294967295"/>
          </p:nvPr>
        </p:nvSpPr>
        <p:spPr>
          <a:xfrm>
            <a:off x="685800" y="-228600"/>
            <a:ext cx="7772400" cy="1143000"/>
          </a:xfrm>
        </p:spPr>
        <p:txBody>
          <a:bodyPr/>
          <a:lstStyle/>
          <a:p>
            <a:pPr eaLnBrk="1" hangingPunct="1">
              <a:defRPr/>
            </a:pPr>
            <a:r>
              <a:rPr lang="en-US" smtClean="0"/>
              <a:t>Ackermann’s Function</a:t>
            </a:r>
            <a:endParaRPr lang="en-US" dirty="0" smtClean="0"/>
          </a:p>
        </p:txBody>
      </p:sp>
      <p:pic>
        <p:nvPicPr>
          <p:cNvPr id="143363" name="Picture 3" descr="capture3"/>
          <p:cNvPicPr>
            <a:picLocks noChangeAspect="1" noChangeArrowheads="1"/>
          </p:cNvPicPr>
          <p:nvPr/>
        </p:nvPicPr>
        <p:blipFill>
          <a:blip r:embed="rId4">
            <a:extLst>
              <a:ext uri="{28A0092B-C50C-407E-A947-70E740481C1C}">
                <a14:useLocalDpi xmlns:a14="http://schemas.microsoft.com/office/drawing/2010/main" val="0"/>
              </a:ext>
            </a:extLst>
          </a:blip>
          <a:srcRect b="29169"/>
          <a:stretch>
            <a:fillRect/>
          </a:stretch>
        </p:blipFill>
        <p:spPr bwMode="auto">
          <a:xfrm>
            <a:off x="373063" y="550863"/>
            <a:ext cx="5130800" cy="4171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16" name="Object 6"/>
          <p:cNvGraphicFramePr>
            <a:graphicFrameLocks noChangeAspect="1"/>
          </p:cNvGraphicFramePr>
          <p:nvPr/>
        </p:nvGraphicFramePr>
        <p:xfrm>
          <a:off x="5959475" y="5214938"/>
          <a:ext cx="2940050" cy="1685925"/>
        </p:xfrm>
        <a:graphic>
          <a:graphicData uri="http://schemas.openxmlformats.org/presentationml/2006/ole">
            <mc:AlternateContent xmlns:mc="http://schemas.openxmlformats.org/markup-compatibility/2006">
              <mc:Choice xmlns:v="urn:schemas-microsoft-com:vml" Requires="v">
                <p:oleObj spid="_x0000_s72735" name="Equation" r:id="rId5" imgW="1549400" imgH="889000" progId="Equation.3">
                  <p:embed/>
                </p:oleObj>
              </mc:Choice>
              <mc:Fallback>
                <p:oleObj name="Equation" r:id="rId5" imgW="1549400" imgH="889000" progId="Equation.3">
                  <p:embed/>
                  <p:pic>
                    <p:nvPicPr>
                      <p:cNvPr id="0" name="Object 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959475" y="5214938"/>
                        <a:ext cx="2940050" cy="1685925"/>
                      </a:xfrm>
                      <a:prstGeom prst="rect">
                        <a:avLst/>
                      </a:prstGeom>
                      <a:solidFill>
                        <a:schemeClr val="tx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2" name="Group 19"/>
          <p:cNvGrpSpPr>
            <a:grpSpLocks/>
          </p:cNvGrpSpPr>
          <p:nvPr/>
        </p:nvGrpSpPr>
        <p:grpSpPr bwMode="auto">
          <a:xfrm>
            <a:off x="223838" y="5518150"/>
            <a:ext cx="5618162" cy="1330325"/>
            <a:chOff x="208122" y="5257800"/>
            <a:chExt cx="6179978" cy="1462823"/>
          </a:xfrm>
        </p:grpSpPr>
        <p:sp>
          <p:nvSpPr>
            <p:cNvPr id="72731" name="Rectangle 13"/>
            <p:cNvSpPr>
              <a:spLocks noChangeArrowheads="1"/>
            </p:cNvSpPr>
            <p:nvPr/>
          </p:nvSpPr>
          <p:spPr bwMode="auto">
            <a:xfrm>
              <a:off x="381000" y="5257800"/>
              <a:ext cx="5832475" cy="146282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endParaRPr lang="en-CA" altLang="en-US" sz="2400">
                <a:latin typeface="Times New Roman" pitchFamily="18" charset="0"/>
              </a:endParaRPr>
            </a:p>
          </p:txBody>
        </p:sp>
        <p:graphicFrame>
          <p:nvGraphicFramePr>
            <p:cNvPr id="72732" name="Object 2"/>
            <p:cNvGraphicFramePr>
              <a:graphicFrameLocks noChangeAspect="1"/>
            </p:cNvGraphicFramePr>
            <p:nvPr/>
          </p:nvGraphicFramePr>
          <p:xfrm>
            <a:off x="208122" y="5273511"/>
            <a:ext cx="6179978" cy="909463"/>
          </p:xfrm>
          <a:graphic>
            <a:graphicData uri="http://schemas.openxmlformats.org/presentationml/2006/ole">
              <mc:AlternateContent xmlns:mc="http://schemas.openxmlformats.org/markup-compatibility/2006">
                <mc:Choice xmlns:v="urn:schemas-microsoft-com:vml" Requires="v">
                  <p:oleObj spid="_x0000_s72736" name="Equation" r:id="rId7" imgW="2933700" imgH="431800" progId="Equation.3">
                    <p:embed/>
                  </p:oleObj>
                </mc:Choice>
                <mc:Fallback>
                  <p:oleObj name="Equation" r:id="rId7" imgW="2933700" imgH="431800" progId="Equation.3">
                    <p:embed/>
                    <p:pic>
                      <p:nvPicPr>
                        <p:cNvPr id="0" name="Object 2"/>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08122" y="5273511"/>
                          <a:ext cx="6179978" cy="909463"/>
                        </a:xfrm>
                        <a:prstGeom prst="rect">
                          <a:avLst/>
                        </a:prstGeom>
                        <a:solidFill>
                          <a:schemeClr val="tx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7" name="Right Brace 6"/>
            <p:cNvSpPr/>
            <p:nvPr/>
          </p:nvSpPr>
          <p:spPr bwMode="auto">
            <a:xfrm rot="5400000">
              <a:off x="3171549" y="4777231"/>
              <a:ext cx="228676" cy="2879566"/>
            </a:xfrm>
            <a:prstGeom prst="righ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72734" name="TextBox 18"/>
            <p:cNvSpPr txBox="1">
              <a:spLocks noChangeArrowheads="1"/>
            </p:cNvSpPr>
            <p:nvPr/>
          </p:nvSpPr>
          <p:spPr bwMode="auto">
            <a:xfrm>
              <a:off x="2337756" y="6188778"/>
              <a:ext cx="218521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1">
                  <a:solidFill>
                    <a:schemeClr val="bg2"/>
                  </a:solidFill>
                  <a:latin typeface="Times New Roman" pitchFamily="18" charset="0"/>
                </a:rPr>
                <a:t>n</a:t>
              </a:r>
              <a:r>
                <a:rPr lang="en-CA" altLang="en-US" sz="2800">
                  <a:solidFill>
                    <a:schemeClr val="bg2"/>
                  </a:solidFill>
                  <a:latin typeface="Times New Roman" pitchFamily="18" charset="0"/>
                </a:rPr>
                <a:t> applications</a:t>
              </a:r>
            </a:p>
          </p:txBody>
        </p:sp>
      </p:grpSp>
      <p:graphicFrame>
        <p:nvGraphicFramePr>
          <p:cNvPr id="450568" name="Object 8"/>
          <p:cNvGraphicFramePr>
            <a:graphicFrameLocks noChangeAspect="1"/>
          </p:cNvGraphicFramePr>
          <p:nvPr/>
        </p:nvGraphicFramePr>
        <p:xfrm>
          <a:off x="357188" y="4708525"/>
          <a:ext cx="4619625" cy="874713"/>
        </p:xfrm>
        <a:graphic>
          <a:graphicData uri="http://schemas.openxmlformats.org/presentationml/2006/ole">
            <mc:AlternateContent xmlns:mc="http://schemas.openxmlformats.org/markup-compatibility/2006">
              <mc:Choice xmlns:v="urn:schemas-microsoft-com:vml" Requires="v">
                <p:oleObj spid="_x0000_s72737" name="Equation" r:id="rId9" imgW="2413000" imgH="457200" progId="Equation.3">
                  <p:embed/>
                </p:oleObj>
              </mc:Choice>
              <mc:Fallback>
                <p:oleObj name="Equation" r:id="rId9" imgW="2413000" imgH="457200" progId="Equation.3">
                  <p:embed/>
                  <p:pic>
                    <p:nvPicPr>
                      <p:cNvPr id="0" name="Object 8"/>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57188" y="4708525"/>
                        <a:ext cx="4619625" cy="874713"/>
                      </a:xfrm>
                      <a:prstGeom prst="rect">
                        <a:avLst/>
                      </a:prstGeom>
                      <a:solidFill>
                        <a:schemeClr val="tx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2" name="Text Box 5"/>
          <p:cNvSpPr txBox="1">
            <a:spLocks noChangeArrowheads="1"/>
          </p:cNvSpPr>
          <p:nvPr/>
        </p:nvSpPr>
        <p:spPr bwMode="auto">
          <a:xfrm>
            <a:off x="5775325" y="1847850"/>
            <a:ext cx="32766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a:latin typeface="Times New Roman" pitchFamily="18" charset="0"/>
              </a:rPr>
              <a:t>How big is </a:t>
            </a:r>
            <a:r>
              <a:rPr lang="en-US" altLang="en-US" i="1">
                <a:latin typeface="Times New Roman" pitchFamily="18" charset="0"/>
              </a:rPr>
              <a:t>A</a:t>
            </a:r>
            <a:r>
              <a:rPr lang="en-US" altLang="en-US">
                <a:latin typeface="Times New Roman" pitchFamily="18" charset="0"/>
              </a:rPr>
              <a:t>(5,5)?</a:t>
            </a:r>
          </a:p>
        </p:txBody>
      </p:sp>
      <p:grpSp>
        <p:nvGrpSpPr>
          <p:cNvPr id="3" name="Group 9"/>
          <p:cNvGrpSpPr>
            <a:grpSpLocks/>
          </p:cNvGrpSpPr>
          <p:nvPr/>
        </p:nvGrpSpPr>
        <p:grpSpPr bwMode="auto">
          <a:xfrm>
            <a:off x="6324600" y="2743200"/>
            <a:ext cx="2282825" cy="2743200"/>
            <a:chOff x="2065" y="1551"/>
            <a:chExt cx="1628" cy="1988"/>
          </a:xfrm>
        </p:grpSpPr>
        <p:sp>
          <p:nvSpPr>
            <p:cNvPr id="25" name="Freeform 10"/>
            <p:cNvSpPr>
              <a:spLocks/>
            </p:cNvSpPr>
            <p:nvPr/>
          </p:nvSpPr>
          <p:spPr bwMode="auto">
            <a:xfrm>
              <a:off x="2778" y="1977"/>
              <a:ext cx="331" cy="335"/>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6" name="Freeform 11"/>
            <p:cNvSpPr>
              <a:spLocks/>
            </p:cNvSpPr>
            <p:nvPr/>
          </p:nvSpPr>
          <p:spPr bwMode="auto">
            <a:xfrm>
              <a:off x="2811" y="1930"/>
              <a:ext cx="303" cy="130"/>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7" name="Freeform 12"/>
            <p:cNvSpPr>
              <a:spLocks/>
            </p:cNvSpPr>
            <p:nvPr/>
          </p:nvSpPr>
          <p:spPr bwMode="auto">
            <a:xfrm>
              <a:off x="2890" y="1839"/>
              <a:ext cx="515" cy="634"/>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8" name="Freeform 13"/>
            <p:cNvSpPr>
              <a:spLocks/>
            </p:cNvSpPr>
            <p:nvPr/>
          </p:nvSpPr>
          <p:spPr bwMode="auto">
            <a:xfrm>
              <a:off x="3189" y="2046"/>
              <a:ext cx="45"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9" name="Freeform 14"/>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0" name="Freeform 15"/>
            <p:cNvSpPr>
              <a:spLocks/>
            </p:cNvSpPr>
            <p:nvPr/>
          </p:nvSpPr>
          <p:spPr bwMode="auto">
            <a:xfrm>
              <a:off x="3135" y="2056"/>
              <a:ext cx="32"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1" name="Freeform 16"/>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2" name="Freeform 17"/>
            <p:cNvSpPr>
              <a:spLocks/>
            </p:cNvSpPr>
            <p:nvPr/>
          </p:nvSpPr>
          <p:spPr bwMode="auto">
            <a:xfrm>
              <a:off x="3037" y="1831"/>
              <a:ext cx="67" cy="76"/>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3" name="Freeform 18"/>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4" name="Freeform 19"/>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5" name="Freeform 20"/>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6" name="Freeform 21"/>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7" name="Freeform 22"/>
            <p:cNvSpPr>
              <a:spLocks/>
            </p:cNvSpPr>
            <p:nvPr/>
          </p:nvSpPr>
          <p:spPr bwMode="auto">
            <a:xfrm>
              <a:off x="2666" y="1961"/>
              <a:ext cx="80" cy="68"/>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8" name="Freeform 23"/>
            <p:cNvSpPr>
              <a:spLocks/>
            </p:cNvSpPr>
            <p:nvPr/>
          </p:nvSpPr>
          <p:spPr bwMode="auto">
            <a:xfrm>
              <a:off x="2689" y="1989"/>
              <a:ext cx="83"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39" name="Freeform 24"/>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0" name="Freeform 25"/>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1" name="Freeform 26"/>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grpSp>
      <p:graphicFrame>
        <p:nvGraphicFramePr>
          <p:cNvPr id="42" name="Object 5"/>
          <p:cNvGraphicFramePr>
            <a:graphicFrameLocks noChangeAspect="1"/>
          </p:cNvGraphicFramePr>
          <p:nvPr/>
        </p:nvGraphicFramePr>
        <p:xfrm>
          <a:off x="5991225" y="5815013"/>
          <a:ext cx="1857375" cy="433387"/>
        </p:xfrm>
        <a:graphic>
          <a:graphicData uri="http://schemas.openxmlformats.org/presentationml/2006/ole">
            <mc:AlternateContent xmlns:mc="http://schemas.openxmlformats.org/markup-compatibility/2006">
              <mc:Choice xmlns:v="urn:schemas-microsoft-com:vml" Requires="v">
                <p:oleObj spid="_x0000_s72738" name="Equation" r:id="rId11" imgW="977900" imgH="228600" progId="Equation.3">
                  <p:embed/>
                </p:oleObj>
              </mc:Choice>
              <mc:Fallback>
                <p:oleObj name="Equation" r:id="rId11" imgW="977900" imgH="228600" progId="Equation.3">
                  <p:embed/>
                  <p:pic>
                    <p:nvPicPr>
                      <p:cNvPr id="0" name="Object 5"/>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5991225" y="5815013"/>
                        <a:ext cx="1857375" cy="433387"/>
                      </a:xfrm>
                      <a:prstGeom prst="rect">
                        <a:avLst/>
                      </a:prstGeom>
                      <a:solidFill>
                        <a:schemeClr val="tx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43363"/>
                                        </p:tgtEl>
                                        <p:attrNameLst>
                                          <p:attrName>style.visibility</p:attrName>
                                        </p:attrNameLst>
                                      </p:cBhvr>
                                      <p:to>
                                        <p:strVal val="visible"/>
                                      </p:to>
                                    </p:set>
                                    <p:anim calcmode="lin" valueType="num">
                                      <p:cBhvr additive="base">
                                        <p:cTn id="7" dur="500" fill="hold"/>
                                        <p:tgtEl>
                                          <p:spTgt spid="143363"/>
                                        </p:tgtEl>
                                        <p:attrNameLst>
                                          <p:attrName>ppt_x</p:attrName>
                                        </p:attrNameLst>
                                      </p:cBhvr>
                                      <p:tavLst>
                                        <p:tav tm="0">
                                          <p:val>
                                            <p:strVal val="#ppt_x"/>
                                          </p:val>
                                        </p:tav>
                                        <p:tav tm="100000">
                                          <p:val>
                                            <p:strVal val="#ppt_x"/>
                                          </p:val>
                                        </p:tav>
                                      </p:tavLst>
                                    </p:anim>
                                    <p:anim calcmode="lin" valueType="num">
                                      <p:cBhvr additive="base">
                                        <p:cTn id="8" dur="500" fill="hold"/>
                                        <p:tgtEl>
                                          <p:spTgt spid="143363"/>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22"/>
                                        </p:tgtEl>
                                        <p:attrNameLst>
                                          <p:attrName>style.visibility</p:attrName>
                                        </p:attrNameLst>
                                      </p:cBhvr>
                                      <p:to>
                                        <p:strVal val="visible"/>
                                      </p:to>
                                    </p:set>
                                    <p:anim calcmode="lin" valueType="num">
                                      <p:cBhvr additive="base">
                                        <p:cTn id="13" dur="500" fill="hold"/>
                                        <p:tgtEl>
                                          <p:spTgt spid="22"/>
                                        </p:tgtEl>
                                        <p:attrNameLst>
                                          <p:attrName>ppt_x</p:attrName>
                                        </p:attrNameLst>
                                      </p:cBhvr>
                                      <p:tavLst>
                                        <p:tav tm="0">
                                          <p:val>
                                            <p:strVal val="1+#ppt_w/2"/>
                                          </p:val>
                                        </p:tav>
                                        <p:tav tm="100000">
                                          <p:val>
                                            <p:strVal val="#ppt_x"/>
                                          </p:val>
                                        </p:tav>
                                      </p:tavLst>
                                    </p:anim>
                                    <p:anim calcmode="lin" valueType="num">
                                      <p:cBhvr additive="base">
                                        <p:cTn id="14" dur="500" fill="hold"/>
                                        <p:tgtEl>
                                          <p:spTgt spid="22"/>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1+#ppt_w/2"/>
                                          </p:val>
                                        </p:tav>
                                        <p:tav tm="100000">
                                          <p:val>
                                            <p:strVal val="#ppt_x"/>
                                          </p:val>
                                        </p:tav>
                                      </p:tavLst>
                                    </p:anim>
                                    <p:anim calcmode="lin" valueType="num">
                                      <p:cBhvr additive="base">
                                        <p:cTn id="20"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450568"/>
                                        </p:tgtEl>
                                        <p:attrNameLst>
                                          <p:attrName>style.visibility</p:attrName>
                                        </p:attrNameLst>
                                      </p:cBhvr>
                                      <p:to>
                                        <p:strVal val="visible"/>
                                      </p:to>
                                    </p:set>
                                    <p:anim calcmode="lin" valueType="num">
                                      <p:cBhvr additive="base">
                                        <p:cTn id="25" dur="500" fill="hold"/>
                                        <p:tgtEl>
                                          <p:spTgt spid="450568"/>
                                        </p:tgtEl>
                                        <p:attrNameLst>
                                          <p:attrName>ppt_x</p:attrName>
                                        </p:attrNameLst>
                                      </p:cBhvr>
                                      <p:tavLst>
                                        <p:tav tm="0">
                                          <p:val>
                                            <p:strVal val="#ppt_x"/>
                                          </p:val>
                                        </p:tav>
                                        <p:tav tm="100000">
                                          <p:val>
                                            <p:strVal val="#ppt_x"/>
                                          </p:val>
                                        </p:tav>
                                      </p:tavLst>
                                    </p:anim>
                                    <p:anim calcmode="lin" valueType="num">
                                      <p:cBhvr additive="base">
                                        <p:cTn id="26" dur="500" fill="hold"/>
                                        <p:tgtEl>
                                          <p:spTgt spid="450568"/>
                                        </p:tgtEl>
                                        <p:attrNameLst>
                                          <p:attrName>ppt_y</p:attrName>
                                        </p:attrNameLst>
                                      </p:cBhvr>
                                      <p:tavLst>
                                        <p:tav tm="0">
                                          <p:val>
                                            <p:strVal val="1+#ppt_h/2"/>
                                          </p:val>
                                        </p:tav>
                                        <p:tav tm="100000">
                                          <p:val>
                                            <p:strVal val="#ppt_y"/>
                                          </p:val>
                                        </p:tav>
                                      </p:tavLst>
                                    </p:anim>
                                  </p:childTnLst>
                                </p:cTn>
                              </p:par>
                              <p:par>
                                <p:cTn id="27" presetID="1" presetClass="exit" presetSubtype="0" fill="hold" grpId="1" nodeType="withEffect">
                                  <p:stCondLst>
                                    <p:cond delay="0"/>
                                  </p:stCondLst>
                                  <p:childTnLst>
                                    <p:set>
                                      <p:cBhvr>
                                        <p:cTn id="28" dur="1" fill="hold">
                                          <p:stCondLst>
                                            <p:cond delay="0"/>
                                          </p:stCondLst>
                                        </p:cTn>
                                        <p:tgtEl>
                                          <p:spTgt spid="22"/>
                                        </p:tgtEl>
                                        <p:attrNameLst>
                                          <p:attrName>style.visibility</p:attrName>
                                        </p:attrNameLst>
                                      </p:cBhvr>
                                      <p:to>
                                        <p:strVal val="hidden"/>
                                      </p:to>
                                    </p:set>
                                  </p:childTnLst>
                                </p:cTn>
                              </p:par>
                              <p:par>
                                <p:cTn id="29" presetID="1" presetClass="exit" presetSubtype="0" fill="hold" nodeType="withEffect">
                                  <p:stCondLst>
                                    <p:cond delay="0"/>
                                  </p:stCondLst>
                                  <p:childTnLst>
                                    <p:set>
                                      <p:cBhvr>
                                        <p:cTn id="30" dur="1" fill="hold">
                                          <p:stCondLst>
                                            <p:cond delay="0"/>
                                          </p:stCondLst>
                                        </p:cTn>
                                        <p:tgtEl>
                                          <p:spTgt spid="3"/>
                                        </p:tgtEl>
                                        <p:attrNameLst>
                                          <p:attrName>style.visibility</p:attrName>
                                        </p:attrNameLst>
                                      </p:cBhvr>
                                      <p:to>
                                        <p:strVal val="hidden"/>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nodeType="clickEffect">
                                  <p:stCondLst>
                                    <p:cond delay="0"/>
                                  </p:stCondLst>
                                  <p:childTnLst>
                                    <p:set>
                                      <p:cBhvr>
                                        <p:cTn id="34" dur="1" fill="hold">
                                          <p:stCondLst>
                                            <p:cond delay="0"/>
                                          </p:stCondLst>
                                        </p:cTn>
                                        <p:tgtEl>
                                          <p:spTgt spid="2"/>
                                        </p:tgtEl>
                                        <p:attrNameLst>
                                          <p:attrName>style.visibility</p:attrName>
                                        </p:attrNameLst>
                                      </p:cBhvr>
                                      <p:to>
                                        <p:strVal val="visible"/>
                                      </p:to>
                                    </p:set>
                                    <p:anim calcmode="lin" valueType="num">
                                      <p:cBhvr additive="base">
                                        <p:cTn id="35" dur="500" fill="hold"/>
                                        <p:tgtEl>
                                          <p:spTgt spid="2"/>
                                        </p:tgtEl>
                                        <p:attrNameLst>
                                          <p:attrName>ppt_x</p:attrName>
                                        </p:attrNameLst>
                                      </p:cBhvr>
                                      <p:tavLst>
                                        <p:tav tm="0">
                                          <p:val>
                                            <p:strVal val="#ppt_x"/>
                                          </p:val>
                                        </p:tav>
                                        <p:tav tm="100000">
                                          <p:val>
                                            <p:strVal val="#ppt_x"/>
                                          </p:val>
                                        </p:tav>
                                      </p:tavLst>
                                    </p:anim>
                                    <p:anim calcmode="lin" valueType="num">
                                      <p:cBhvr additive="base">
                                        <p:cTn id="36"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4" fill="hold" nodeType="clickEffect">
                                  <p:stCondLst>
                                    <p:cond delay="0"/>
                                  </p:stCondLst>
                                  <p:childTnLst>
                                    <p:set>
                                      <p:cBhvr>
                                        <p:cTn id="40" dur="1" fill="hold">
                                          <p:stCondLst>
                                            <p:cond delay="0"/>
                                          </p:stCondLst>
                                        </p:cTn>
                                        <p:tgtEl>
                                          <p:spTgt spid="16"/>
                                        </p:tgtEl>
                                        <p:attrNameLst>
                                          <p:attrName>style.visibility</p:attrName>
                                        </p:attrNameLst>
                                      </p:cBhvr>
                                      <p:to>
                                        <p:strVal val="visible"/>
                                      </p:to>
                                    </p:set>
                                    <p:anim calcmode="lin" valueType="num">
                                      <p:cBhvr additive="base">
                                        <p:cTn id="41" dur="500" fill="hold"/>
                                        <p:tgtEl>
                                          <p:spTgt spid="16"/>
                                        </p:tgtEl>
                                        <p:attrNameLst>
                                          <p:attrName>ppt_x</p:attrName>
                                        </p:attrNameLst>
                                      </p:cBhvr>
                                      <p:tavLst>
                                        <p:tav tm="0">
                                          <p:val>
                                            <p:strVal val="#ppt_x"/>
                                          </p:val>
                                        </p:tav>
                                        <p:tav tm="100000">
                                          <p:val>
                                            <p:strVal val="#ppt_x"/>
                                          </p:val>
                                        </p:tav>
                                      </p:tavLst>
                                    </p:anim>
                                    <p:anim calcmode="lin" valueType="num">
                                      <p:cBhvr additive="base">
                                        <p:cTn id="42"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4" fill="hold" nodeType="clickEffect">
                                  <p:stCondLst>
                                    <p:cond delay="0"/>
                                  </p:stCondLst>
                                  <p:childTnLst>
                                    <p:set>
                                      <p:cBhvr>
                                        <p:cTn id="46" dur="1" fill="hold">
                                          <p:stCondLst>
                                            <p:cond delay="0"/>
                                          </p:stCondLst>
                                        </p:cTn>
                                        <p:tgtEl>
                                          <p:spTgt spid="42"/>
                                        </p:tgtEl>
                                        <p:attrNameLst>
                                          <p:attrName>style.visibility</p:attrName>
                                        </p:attrNameLst>
                                      </p:cBhvr>
                                      <p:to>
                                        <p:strVal val="visible"/>
                                      </p:to>
                                    </p:set>
                                    <p:anim calcmode="lin" valueType="num">
                                      <p:cBhvr additive="base">
                                        <p:cTn id="47" dur="500" fill="hold"/>
                                        <p:tgtEl>
                                          <p:spTgt spid="42"/>
                                        </p:tgtEl>
                                        <p:attrNameLst>
                                          <p:attrName>ppt_x</p:attrName>
                                        </p:attrNameLst>
                                      </p:cBhvr>
                                      <p:tavLst>
                                        <p:tav tm="0">
                                          <p:val>
                                            <p:strVal val="#ppt_x"/>
                                          </p:val>
                                        </p:tav>
                                        <p:tav tm="100000">
                                          <p:val>
                                            <p:strVal val="#ppt_x"/>
                                          </p:val>
                                        </p:tav>
                                      </p:tavLst>
                                    </p:anim>
                                    <p:anim calcmode="lin" valueType="num">
                                      <p:cBhvr additive="base">
                                        <p:cTn id="48" dur="500" fill="hold"/>
                                        <p:tgtEl>
                                          <p:spTgt spid="42"/>
                                        </p:tgtEl>
                                        <p:attrNameLst>
                                          <p:attrName>ppt_y</p:attrName>
                                        </p:attrNameLst>
                                      </p:cBhvr>
                                      <p:tavLst>
                                        <p:tav tm="0">
                                          <p:val>
                                            <p:strVal val="1+#ppt_h/2"/>
                                          </p:val>
                                        </p:tav>
                                        <p:tav tm="100000">
                                          <p:val>
                                            <p:strVal val="#ppt_y"/>
                                          </p:val>
                                        </p:tav>
                                      </p:tavLst>
                                    </p:anim>
                                  </p:childTnLst>
                                </p:cTn>
                              </p:par>
                              <p:par>
                                <p:cTn id="49" presetID="1" presetClass="exit" presetSubtype="0" fill="hold" nodeType="withEffect">
                                  <p:stCondLst>
                                    <p:cond delay="0"/>
                                  </p:stCondLst>
                                  <p:childTnLst>
                                    <p:set>
                                      <p:cBhvr>
                                        <p:cTn id="50" dur="1" fill="hold">
                                          <p:stCondLst>
                                            <p:cond delay="0"/>
                                          </p:stCondLst>
                                        </p:cTn>
                                        <p:tgtEl>
                                          <p:spTgt spid="1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2" grpId="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0114" name="Rectangle 2"/>
          <p:cNvSpPr>
            <a:spLocks noGrp="1" noChangeArrowheads="1"/>
          </p:cNvSpPr>
          <p:nvPr>
            <p:ph type="title" idx="4294967295"/>
          </p:nvPr>
        </p:nvSpPr>
        <p:spPr>
          <a:xfrm>
            <a:off x="685800" y="-228600"/>
            <a:ext cx="7772400" cy="1143000"/>
          </a:xfrm>
        </p:spPr>
        <p:txBody>
          <a:bodyPr/>
          <a:lstStyle/>
          <a:p>
            <a:pPr eaLnBrk="1" hangingPunct="1">
              <a:defRPr/>
            </a:pPr>
            <a:r>
              <a:rPr lang="en-US" smtClean="0"/>
              <a:t>Ackermann’s Function</a:t>
            </a:r>
            <a:endParaRPr lang="en-US" dirty="0" smtClean="0"/>
          </a:p>
        </p:txBody>
      </p:sp>
      <p:grpSp>
        <p:nvGrpSpPr>
          <p:cNvPr id="2" name="Group 19"/>
          <p:cNvGrpSpPr>
            <a:grpSpLocks/>
          </p:cNvGrpSpPr>
          <p:nvPr/>
        </p:nvGrpSpPr>
        <p:grpSpPr bwMode="auto">
          <a:xfrm>
            <a:off x="300038" y="609600"/>
            <a:ext cx="5618162" cy="1330325"/>
            <a:chOff x="208122" y="5257800"/>
            <a:chExt cx="6179978" cy="1462823"/>
          </a:xfrm>
        </p:grpSpPr>
        <p:sp>
          <p:nvSpPr>
            <p:cNvPr id="73743" name="Rectangle 13"/>
            <p:cNvSpPr>
              <a:spLocks noChangeArrowheads="1"/>
            </p:cNvSpPr>
            <p:nvPr/>
          </p:nvSpPr>
          <p:spPr bwMode="auto">
            <a:xfrm>
              <a:off x="381000" y="5257800"/>
              <a:ext cx="5832475" cy="146282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endParaRPr lang="en-CA" altLang="en-US" sz="2400">
                <a:latin typeface="Times New Roman" pitchFamily="18" charset="0"/>
              </a:endParaRPr>
            </a:p>
          </p:txBody>
        </p:sp>
        <p:graphicFrame>
          <p:nvGraphicFramePr>
            <p:cNvPr id="73744" name="Object 2"/>
            <p:cNvGraphicFramePr>
              <a:graphicFrameLocks noChangeAspect="1"/>
            </p:cNvGraphicFramePr>
            <p:nvPr/>
          </p:nvGraphicFramePr>
          <p:xfrm>
            <a:off x="208122" y="5273511"/>
            <a:ext cx="6179978" cy="909463"/>
          </p:xfrm>
          <a:graphic>
            <a:graphicData uri="http://schemas.openxmlformats.org/presentationml/2006/ole">
              <mc:AlternateContent xmlns:mc="http://schemas.openxmlformats.org/markup-compatibility/2006">
                <mc:Choice xmlns:v="urn:schemas-microsoft-com:vml" Requires="v">
                  <p:oleObj spid="_x0000_s73747" name="Equation" r:id="rId4" imgW="2933700" imgH="431800" progId="Equation.3">
                    <p:embed/>
                  </p:oleObj>
                </mc:Choice>
                <mc:Fallback>
                  <p:oleObj name="Equation" r:id="rId4" imgW="2933700" imgH="431800" progId="Equation.3">
                    <p:embed/>
                    <p:pic>
                      <p:nvPicPr>
                        <p:cNvPr id="0"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08122" y="5273511"/>
                          <a:ext cx="6179978" cy="909463"/>
                        </a:xfrm>
                        <a:prstGeom prst="rect">
                          <a:avLst/>
                        </a:prstGeom>
                        <a:solidFill>
                          <a:schemeClr val="tx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7" name="Right Brace 6"/>
            <p:cNvSpPr/>
            <p:nvPr/>
          </p:nvSpPr>
          <p:spPr bwMode="auto">
            <a:xfrm rot="5400000">
              <a:off x="3171549" y="4777231"/>
              <a:ext cx="228676" cy="2879566"/>
            </a:xfrm>
            <a:prstGeom prst="righ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73746" name="TextBox 18"/>
            <p:cNvSpPr txBox="1">
              <a:spLocks noChangeArrowheads="1"/>
            </p:cNvSpPr>
            <p:nvPr/>
          </p:nvSpPr>
          <p:spPr bwMode="auto">
            <a:xfrm>
              <a:off x="2337756" y="6188778"/>
              <a:ext cx="218521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1">
                  <a:solidFill>
                    <a:schemeClr val="bg2"/>
                  </a:solidFill>
                  <a:latin typeface="Times New Roman" pitchFamily="18" charset="0"/>
                </a:rPr>
                <a:t>n</a:t>
              </a:r>
              <a:r>
                <a:rPr lang="en-CA" altLang="en-US" sz="2800">
                  <a:solidFill>
                    <a:schemeClr val="bg2"/>
                  </a:solidFill>
                  <a:latin typeface="Times New Roman" pitchFamily="18" charset="0"/>
                </a:rPr>
                <a:t> applications</a:t>
              </a:r>
            </a:p>
          </p:txBody>
        </p:sp>
      </p:grpSp>
      <p:graphicFrame>
        <p:nvGraphicFramePr>
          <p:cNvPr id="42" name="Object 6"/>
          <p:cNvGraphicFramePr>
            <a:graphicFrameLocks noChangeAspect="1"/>
          </p:cNvGraphicFramePr>
          <p:nvPr/>
        </p:nvGraphicFramePr>
        <p:xfrm>
          <a:off x="417513" y="2032000"/>
          <a:ext cx="1857375" cy="433388"/>
        </p:xfrm>
        <a:graphic>
          <a:graphicData uri="http://schemas.openxmlformats.org/presentationml/2006/ole">
            <mc:AlternateContent xmlns:mc="http://schemas.openxmlformats.org/markup-compatibility/2006">
              <mc:Choice xmlns:v="urn:schemas-microsoft-com:vml" Requires="v">
                <p:oleObj spid="_x0000_s73748" name="Equation" r:id="rId6" imgW="977900" imgH="228600" progId="Equation.3">
                  <p:embed/>
                </p:oleObj>
              </mc:Choice>
              <mc:Fallback>
                <p:oleObj name="Equation" r:id="rId6" imgW="977900" imgH="228600" progId="Equation.3">
                  <p:embed/>
                  <p:pic>
                    <p:nvPicPr>
                      <p:cNvPr id="0" name="Object 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17513" y="2032000"/>
                        <a:ext cx="1857375" cy="433388"/>
                      </a:xfrm>
                      <a:prstGeom prst="rect">
                        <a:avLst/>
                      </a:prstGeom>
                      <a:solidFill>
                        <a:schemeClr val="tx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5" name="Object 8"/>
          <p:cNvGraphicFramePr>
            <a:graphicFrameLocks noChangeAspect="1"/>
          </p:cNvGraphicFramePr>
          <p:nvPr/>
        </p:nvGraphicFramePr>
        <p:xfrm>
          <a:off x="433388" y="2544763"/>
          <a:ext cx="1254125" cy="407987"/>
        </p:xfrm>
        <a:graphic>
          <a:graphicData uri="http://schemas.openxmlformats.org/presentationml/2006/ole">
            <mc:AlternateContent xmlns:mc="http://schemas.openxmlformats.org/markup-compatibility/2006">
              <mc:Choice xmlns:v="urn:schemas-microsoft-com:vml" Requires="v">
                <p:oleObj spid="_x0000_s73749" name="Equation" r:id="rId8" imgW="660113" imgH="215806" progId="Equation.3">
                  <p:embed/>
                </p:oleObj>
              </mc:Choice>
              <mc:Fallback>
                <p:oleObj name="Equation" r:id="rId8" imgW="660113" imgH="215806" progId="Equation.3">
                  <p:embed/>
                  <p:pic>
                    <p:nvPicPr>
                      <p:cNvPr id="0" name="Object 8"/>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33388" y="2544763"/>
                        <a:ext cx="1254125" cy="407987"/>
                      </a:xfrm>
                      <a:prstGeom prst="rect">
                        <a:avLst/>
                      </a:prstGeom>
                      <a:solidFill>
                        <a:schemeClr val="tx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3" name="Group 59"/>
          <p:cNvGrpSpPr>
            <a:grpSpLocks/>
          </p:cNvGrpSpPr>
          <p:nvPr/>
        </p:nvGrpSpPr>
        <p:grpSpPr bwMode="auto">
          <a:xfrm>
            <a:off x="1450975" y="2541588"/>
            <a:ext cx="3017838" cy="971550"/>
            <a:chOff x="1390650" y="2549525"/>
            <a:chExt cx="3017838" cy="972788"/>
          </a:xfrm>
        </p:grpSpPr>
        <p:graphicFrame>
          <p:nvGraphicFramePr>
            <p:cNvPr id="73738" name="Object 7"/>
            <p:cNvGraphicFramePr>
              <a:graphicFrameLocks noChangeAspect="1"/>
            </p:cNvGraphicFramePr>
            <p:nvPr/>
          </p:nvGraphicFramePr>
          <p:xfrm>
            <a:off x="1390650" y="2549525"/>
            <a:ext cx="3017838" cy="407988"/>
          </p:xfrm>
          <a:graphic>
            <a:graphicData uri="http://schemas.openxmlformats.org/presentationml/2006/ole">
              <mc:AlternateContent xmlns:mc="http://schemas.openxmlformats.org/markup-compatibility/2006">
                <mc:Choice xmlns:v="urn:schemas-microsoft-com:vml" Requires="v">
                  <p:oleObj spid="_x0000_s73750" name="Equation" r:id="rId10" imgW="1586811" imgH="215806" progId="Equation.3">
                    <p:embed/>
                  </p:oleObj>
                </mc:Choice>
                <mc:Fallback>
                  <p:oleObj name="Equation" r:id="rId10" imgW="1586811" imgH="215806" progId="Equation.3">
                    <p:embed/>
                    <p:pic>
                      <p:nvPicPr>
                        <p:cNvPr id="0" name="Object 7"/>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390650" y="2549525"/>
                          <a:ext cx="3017838" cy="407988"/>
                        </a:xfrm>
                        <a:prstGeom prst="rect">
                          <a:avLst/>
                        </a:prstGeom>
                        <a:solidFill>
                          <a:schemeClr val="tx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73739" name="Group 52"/>
            <p:cNvGrpSpPr>
              <a:grpSpLocks/>
            </p:cNvGrpSpPr>
            <p:nvPr/>
          </p:nvGrpSpPr>
          <p:grpSpPr bwMode="auto">
            <a:xfrm>
              <a:off x="1515374" y="2946313"/>
              <a:ext cx="2160000" cy="576000"/>
              <a:chOff x="1549878" y="2954939"/>
              <a:chExt cx="2160000" cy="576000"/>
            </a:xfrm>
          </p:grpSpPr>
          <p:sp>
            <p:nvSpPr>
              <p:cNvPr id="73740" name="Rectangle 46"/>
              <p:cNvSpPr>
                <a:spLocks noChangeArrowheads="1"/>
              </p:cNvSpPr>
              <p:nvPr/>
            </p:nvSpPr>
            <p:spPr bwMode="auto">
              <a:xfrm>
                <a:off x="1549878" y="2954939"/>
                <a:ext cx="2160000" cy="5760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endParaRPr lang="en-CA" altLang="en-US" sz="2400">
                  <a:latin typeface="Times New Roman" pitchFamily="18" charset="0"/>
                </a:endParaRPr>
              </a:p>
            </p:txBody>
          </p:sp>
          <p:sp>
            <p:nvSpPr>
              <p:cNvPr id="49" name="Right Brace 48"/>
              <p:cNvSpPr/>
              <p:nvPr/>
            </p:nvSpPr>
            <p:spPr bwMode="auto">
              <a:xfrm rot="5400000">
                <a:off x="2425942" y="2177016"/>
                <a:ext cx="206638" cy="1798637"/>
              </a:xfrm>
              <a:prstGeom prst="righ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73742" name="TextBox 49"/>
              <p:cNvSpPr txBox="1">
                <a:spLocks noChangeArrowheads="1"/>
              </p:cNvSpPr>
              <p:nvPr/>
            </p:nvSpPr>
            <p:spPr bwMode="auto">
              <a:xfrm>
                <a:off x="1600200" y="3049320"/>
                <a:ext cx="1986559" cy="475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1">
                    <a:solidFill>
                      <a:schemeClr val="bg2"/>
                    </a:solidFill>
                    <a:latin typeface="Times New Roman" pitchFamily="18" charset="0"/>
                  </a:rPr>
                  <a:t>n</a:t>
                </a:r>
                <a:r>
                  <a:rPr lang="en-CA" altLang="en-US" sz="2800">
                    <a:solidFill>
                      <a:schemeClr val="bg2"/>
                    </a:solidFill>
                    <a:latin typeface="Times New Roman" pitchFamily="18" charset="0"/>
                  </a:rPr>
                  <a:t> applications</a:t>
                </a:r>
              </a:p>
            </p:txBody>
          </p:sp>
        </p:grpSp>
      </p:grpSp>
      <p:grpSp>
        <p:nvGrpSpPr>
          <p:cNvPr id="5" name="Group 58"/>
          <p:cNvGrpSpPr>
            <a:grpSpLocks/>
          </p:cNvGrpSpPr>
          <p:nvPr/>
        </p:nvGrpSpPr>
        <p:grpSpPr bwMode="auto">
          <a:xfrm>
            <a:off x="4437063" y="2540000"/>
            <a:ext cx="904875" cy="414338"/>
            <a:chOff x="4185128" y="2548426"/>
            <a:chExt cx="905872" cy="414000"/>
          </a:xfrm>
        </p:grpSpPr>
        <p:sp>
          <p:nvSpPr>
            <p:cNvPr id="73736" name="Rectangle 55"/>
            <p:cNvSpPr>
              <a:spLocks noChangeArrowheads="1"/>
            </p:cNvSpPr>
            <p:nvPr/>
          </p:nvSpPr>
          <p:spPr bwMode="auto">
            <a:xfrm>
              <a:off x="4191000" y="2548426"/>
              <a:ext cx="900000" cy="4140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endParaRPr lang="en-CA" altLang="en-US" sz="2400">
                <a:latin typeface="Times New Roman" pitchFamily="18" charset="0"/>
              </a:endParaRPr>
            </a:p>
          </p:txBody>
        </p:sp>
        <p:graphicFrame>
          <p:nvGraphicFramePr>
            <p:cNvPr id="73737" name="Object 10"/>
            <p:cNvGraphicFramePr>
              <a:graphicFrameLocks noChangeAspect="1"/>
            </p:cNvGraphicFramePr>
            <p:nvPr/>
          </p:nvGraphicFramePr>
          <p:xfrm>
            <a:off x="4185128" y="2592388"/>
            <a:ext cx="747713" cy="336550"/>
          </p:xfrm>
          <a:graphic>
            <a:graphicData uri="http://schemas.openxmlformats.org/presentationml/2006/ole">
              <mc:AlternateContent xmlns:mc="http://schemas.openxmlformats.org/markup-compatibility/2006">
                <mc:Choice xmlns:v="urn:schemas-microsoft-com:vml" Requires="v">
                  <p:oleObj spid="_x0000_s73751" name="Equation" r:id="rId12" imgW="393359" imgH="177646" progId="Equation.3">
                    <p:embed/>
                  </p:oleObj>
                </mc:Choice>
                <mc:Fallback>
                  <p:oleObj name="Equation" r:id="rId12" imgW="393359" imgH="177646" progId="Equation.3">
                    <p:embed/>
                    <p:pic>
                      <p:nvPicPr>
                        <p:cNvPr id="0" name="Object 10"/>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4185128" y="2592388"/>
                          <a:ext cx="747713" cy="336550"/>
                        </a:xfrm>
                        <a:prstGeom prst="rect">
                          <a:avLst/>
                        </a:prstGeom>
                        <a:solidFill>
                          <a:schemeClr val="tx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2"/>
                                        </p:tgtEl>
                                        <p:attrNameLst>
                                          <p:attrName>style.visibility</p:attrName>
                                        </p:attrNameLst>
                                      </p:cBhvr>
                                      <p:to>
                                        <p:strVal val="visible"/>
                                      </p:to>
                                    </p:set>
                                    <p:anim calcmode="lin" valueType="num">
                                      <p:cBhvr additive="base">
                                        <p:cTn id="11" dur="500" fill="hold"/>
                                        <p:tgtEl>
                                          <p:spTgt spid="42"/>
                                        </p:tgtEl>
                                        <p:attrNameLst>
                                          <p:attrName>ppt_x</p:attrName>
                                        </p:attrNameLst>
                                      </p:cBhvr>
                                      <p:tavLst>
                                        <p:tav tm="0">
                                          <p:val>
                                            <p:strVal val="#ppt_x"/>
                                          </p:val>
                                        </p:tav>
                                        <p:tav tm="100000">
                                          <p:val>
                                            <p:strVal val="#ppt_x"/>
                                          </p:val>
                                        </p:tav>
                                      </p:tavLst>
                                    </p:anim>
                                    <p:anim calcmode="lin" valueType="num">
                                      <p:cBhvr additive="base">
                                        <p:cTn id="12" dur="500" fill="hold"/>
                                        <p:tgtEl>
                                          <p:spTgt spid="42"/>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2" fill="hold" nodeType="clickEffect">
                                  <p:stCondLst>
                                    <p:cond delay="0"/>
                                  </p:stCondLst>
                                  <p:childTnLst>
                                    <p:set>
                                      <p:cBhvr>
                                        <p:cTn id="16" dur="1" fill="hold">
                                          <p:stCondLst>
                                            <p:cond delay="0"/>
                                          </p:stCondLst>
                                        </p:cTn>
                                        <p:tgtEl>
                                          <p:spTgt spid="45"/>
                                        </p:tgtEl>
                                        <p:attrNameLst>
                                          <p:attrName>style.visibility</p:attrName>
                                        </p:attrNameLst>
                                      </p:cBhvr>
                                      <p:to>
                                        <p:strVal val="visible"/>
                                      </p:to>
                                    </p:set>
                                    <p:anim calcmode="lin" valueType="num">
                                      <p:cBhvr additive="base">
                                        <p:cTn id="17" dur="500" fill="hold"/>
                                        <p:tgtEl>
                                          <p:spTgt spid="45"/>
                                        </p:tgtEl>
                                        <p:attrNameLst>
                                          <p:attrName>ppt_x</p:attrName>
                                        </p:attrNameLst>
                                      </p:cBhvr>
                                      <p:tavLst>
                                        <p:tav tm="0">
                                          <p:val>
                                            <p:strVal val="1+#ppt_w/2"/>
                                          </p:val>
                                        </p:tav>
                                        <p:tav tm="100000">
                                          <p:val>
                                            <p:strVal val="#ppt_x"/>
                                          </p:val>
                                        </p:tav>
                                      </p:tavLst>
                                    </p:anim>
                                    <p:anim calcmode="lin" valueType="num">
                                      <p:cBhvr additive="base">
                                        <p:cTn id="18" dur="500" fill="hold"/>
                                        <p:tgtEl>
                                          <p:spTgt spid="45"/>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2" fill="hold" nodeType="click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additive="base">
                                        <p:cTn id="23" dur="500" fill="hold"/>
                                        <p:tgtEl>
                                          <p:spTgt spid="3"/>
                                        </p:tgtEl>
                                        <p:attrNameLst>
                                          <p:attrName>ppt_x</p:attrName>
                                        </p:attrNameLst>
                                      </p:cBhvr>
                                      <p:tavLst>
                                        <p:tav tm="0">
                                          <p:val>
                                            <p:strVal val="1+#ppt_w/2"/>
                                          </p:val>
                                        </p:tav>
                                        <p:tav tm="100000">
                                          <p:val>
                                            <p:strVal val="#ppt_x"/>
                                          </p:val>
                                        </p:tav>
                                      </p:tavLst>
                                    </p:anim>
                                    <p:anim calcmode="lin" valueType="num">
                                      <p:cBhvr additive="base">
                                        <p:cTn id="24"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2" fill="hold" nodeType="clickEffect">
                                  <p:stCondLst>
                                    <p:cond delay="0"/>
                                  </p:stCondLst>
                                  <p:childTnLst>
                                    <p:set>
                                      <p:cBhvr>
                                        <p:cTn id="28" dur="1" fill="hold">
                                          <p:stCondLst>
                                            <p:cond delay="0"/>
                                          </p:stCondLst>
                                        </p:cTn>
                                        <p:tgtEl>
                                          <p:spTgt spid="5"/>
                                        </p:tgtEl>
                                        <p:attrNameLst>
                                          <p:attrName>style.visibility</p:attrName>
                                        </p:attrNameLst>
                                      </p:cBhvr>
                                      <p:to>
                                        <p:strVal val="visible"/>
                                      </p:to>
                                    </p:set>
                                    <p:anim calcmode="lin" valueType="num">
                                      <p:cBhvr additive="base">
                                        <p:cTn id="29" dur="500" fill="hold"/>
                                        <p:tgtEl>
                                          <p:spTgt spid="5"/>
                                        </p:tgtEl>
                                        <p:attrNameLst>
                                          <p:attrName>ppt_x</p:attrName>
                                        </p:attrNameLst>
                                      </p:cBhvr>
                                      <p:tavLst>
                                        <p:tav tm="0">
                                          <p:val>
                                            <p:strVal val="1+#ppt_w/2"/>
                                          </p:val>
                                        </p:tav>
                                        <p:tav tm="100000">
                                          <p:val>
                                            <p:strVal val="#ppt_x"/>
                                          </p:val>
                                        </p:tav>
                                      </p:tavLst>
                                    </p:anim>
                                    <p:anim calcmode="lin" valueType="num">
                                      <p:cBhvr additive="base">
                                        <p:cTn id="30"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0114" name="Rectangle 2"/>
          <p:cNvSpPr>
            <a:spLocks noGrp="1" noChangeArrowheads="1"/>
          </p:cNvSpPr>
          <p:nvPr>
            <p:ph type="title" idx="4294967295"/>
          </p:nvPr>
        </p:nvSpPr>
        <p:spPr>
          <a:xfrm>
            <a:off x="685800" y="-228600"/>
            <a:ext cx="7772400" cy="1143000"/>
          </a:xfrm>
        </p:spPr>
        <p:txBody>
          <a:bodyPr/>
          <a:lstStyle/>
          <a:p>
            <a:pPr eaLnBrk="1" hangingPunct="1">
              <a:defRPr/>
            </a:pPr>
            <a:r>
              <a:rPr lang="en-US" smtClean="0"/>
              <a:t>Ackermann’s Function</a:t>
            </a:r>
            <a:endParaRPr lang="en-US" dirty="0" smtClean="0"/>
          </a:p>
        </p:txBody>
      </p:sp>
      <p:grpSp>
        <p:nvGrpSpPr>
          <p:cNvPr id="74755" name="Group 19"/>
          <p:cNvGrpSpPr>
            <a:grpSpLocks/>
          </p:cNvGrpSpPr>
          <p:nvPr/>
        </p:nvGrpSpPr>
        <p:grpSpPr bwMode="auto">
          <a:xfrm>
            <a:off x="300038" y="609600"/>
            <a:ext cx="5618162" cy="1330325"/>
            <a:chOff x="208122" y="5257800"/>
            <a:chExt cx="6179978" cy="1462823"/>
          </a:xfrm>
        </p:grpSpPr>
        <p:sp>
          <p:nvSpPr>
            <p:cNvPr id="74768" name="Rectangle 13"/>
            <p:cNvSpPr>
              <a:spLocks noChangeArrowheads="1"/>
            </p:cNvSpPr>
            <p:nvPr/>
          </p:nvSpPr>
          <p:spPr bwMode="auto">
            <a:xfrm>
              <a:off x="381000" y="5257800"/>
              <a:ext cx="5832475" cy="146282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endParaRPr lang="en-CA" altLang="en-US" sz="2400">
                <a:latin typeface="Times New Roman" pitchFamily="18" charset="0"/>
              </a:endParaRPr>
            </a:p>
          </p:txBody>
        </p:sp>
        <p:graphicFrame>
          <p:nvGraphicFramePr>
            <p:cNvPr id="74769" name="Object 2"/>
            <p:cNvGraphicFramePr>
              <a:graphicFrameLocks noChangeAspect="1"/>
            </p:cNvGraphicFramePr>
            <p:nvPr/>
          </p:nvGraphicFramePr>
          <p:xfrm>
            <a:off x="208122" y="5273511"/>
            <a:ext cx="6179978" cy="909463"/>
          </p:xfrm>
          <a:graphic>
            <a:graphicData uri="http://schemas.openxmlformats.org/presentationml/2006/ole">
              <mc:AlternateContent xmlns:mc="http://schemas.openxmlformats.org/markup-compatibility/2006">
                <mc:Choice xmlns:v="urn:schemas-microsoft-com:vml" Requires="v">
                  <p:oleObj spid="_x0000_s74772" name="Equation" r:id="rId4" imgW="2933700" imgH="431800" progId="Equation.3">
                    <p:embed/>
                  </p:oleObj>
                </mc:Choice>
                <mc:Fallback>
                  <p:oleObj name="Equation" r:id="rId4" imgW="2933700" imgH="431800" progId="Equation.3">
                    <p:embed/>
                    <p:pic>
                      <p:nvPicPr>
                        <p:cNvPr id="0"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08122" y="5273511"/>
                          <a:ext cx="6179978" cy="909463"/>
                        </a:xfrm>
                        <a:prstGeom prst="rect">
                          <a:avLst/>
                        </a:prstGeom>
                        <a:solidFill>
                          <a:schemeClr val="tx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7" name="Right Brace 6"/>
            <p:cNvSpPr/>
            <p:nvPr/>
          </p:nvSpPr>
          <p:spPr bwMode="auto">
            <a:xfrm rot="5400000">
              <a:off x="3171549" y="4777231"/>
              <a:ext cx="228676" cy="2879566"/>
            </a:xfrm>
            <a:prstGeom prst="righ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74771" name="TextBox 18"/>
            <p:cNvSpPr txBox="1">
              <a:spLocks noChangeArrowheads="1"/>
            </p:cNvSpPr>
            <p:nvPr/>
          </p:nvSpPr>
          <p:spPr bwMode="auto">
            <a:xfrm>
              <a:off x="2337756" y="6188778"/>
              <a:ext cx="218521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1">
                  <a:solidFill>
                    <a:schemeClr val="bg2"/>
                  </a:solidFill>
                  <a:latin typeface="Times New Roman" pitchFamily="18" charset="0"/>
                </a:rPr>
                <a:t>n</a:t>
              </a:r>
              <a:r>
                <a:rPr lang="en-CA" altLang="en-US" sz="2800">
                  <a:solidFill>
                    <a:schemeClr val="bg2"/>
                  </a:solidFill>
                  <a:latin typeface="Times New Roman" pitchFamily="18" charset="0"/>
                </a:rPr>
                <a:t> applications</a:t>
              </a:r>
            </a:p>
          </p:txBody>
        </p:sp>
      </p:grpSp>
      <p:graphicFrame>
        <p:nvGraphicFramePr>
          <p:cNvPr id="74756" name="Object 6"/>
          <p:cNvGraphicFramePr>
            <a:graphicFrameLocks noChangeAspect="1"/>
          </p:cNvGraphicFramePr>
          <p:nvPr/>
        </p:nvGraphicFramePr>
        <p:xfrm>
          <a:off x="417513" y="2032000"/>
          <a:ext cx="1857375" cy="433388"/>
        </p:xfrm>
        <a:graphic>
          <a:graphicData uri="http://schemas.openxmlformats.org/presentationml/2006/ole">
            <mc:AlternateContent xmlns:mc="http://schemas.openxmlformats.org/markup-compatibility/2006">
              <mc:Choice xmlns:v="urn:schemas-microsoft-com:vml" Requires="v">
                <p:oleObj spid="_x0000_s74773" name="Equation" r:id="rId6" imgW="977900" imgH="228600" progId="Equation.3">
                  <p:embed/>
                </p:oleObj>
              </mc:Choice>
              <mc:Fallback>
                <p:oleObj name="Equation" r:id="rId6" imgW="977900" imgH="228600" progId="Equation.3">
                  <p:embed/>
                  <p:pic>
                    <p:nvPicPr>
                      <p:cNvPr id="0" name="Object 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17513" y="2032000"/>
                        <a:ext cx="1857375" cy="433388"/>
                      </a:xfrm>
                      <a:prstGeom prst="rect">
                        <a:avLst/>
                      </a:prstGeom>
                      <a:solidFill>
                        <a:schemeClr val="tx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74757" name="Object 8"/>
          <p:cNvGraphicFramePr>
            <a:graphicFrameLocks noChangeAspect="1"/>
          </p:cNvGraphicFramePr>
          <p:nvPr/>
        </p:nvGraphicFramePr>
        <p:xfrm>
          <a:off x="414338" y="2544763"/>
          <a:ext cx="1784350" cy="407987"/>
        </p:xfrm>
        <a:graphic>
          <a:graphicData uri="http://schemas.openxmlformats.org/presentationml/2006/ole">
            <mc:AlternateContent xmlns:mc="http://schemas.openxmlformats.org/markup-compatibility/2006">
              <mc:Choice xmlns:v="urn:schemas-microsoft-com:vml" Requires="v">
                <p:oleObj spid="_x0000_s74774" name="Equation" r:id="rId8" imgW="939392" imgH="215806" progId="Equation.3">
                  <p:embed/>
                </p:oleObj>
              </mc:Choice>
              <mc:Fallback>
                <p:oleObj name="Equation" r:id="rId8" imgW="939392" imgH="215806" progId="Equation.3">
                  <p:embed/>
                  <p:pic>
                    <p:nvPicPr>
                      <p:cNvPr id="0" name="Object 8"/>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14338" y="2544763"/>
                        <a:ext cx="1784350" cy="407987"/>
                      </a:xfrm>
                      <a:prstGeom prst="rect">
                        <a:avLst/>
                      </a:prstGeom>
                      <a:solidFill>
                        <a:schemeClr val="tx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0" name="Object 7"/>
          <p:cNvGraphicFramePr>
            <a:graphicFrameLocks noChangeAspect="1"/>
          </p:cNvGraphicFramePr>
          <p:nvPr/>
        </p:nvGraphicFramePr>
        <p:xfrm>
          <a:off x="409575" y="3048000"/>
          <a:ext cx="1301750" cy="407988"/>
        </p:xfrm>
        <a:graphic>
          <a:graphicData uri="http://schemas.openxmlformats.org/presentationml/2006/ole">
            <mc:AlternateContent xmlns:mc="http://schemas.openxmlformats.org/markup-compatibility/2006">
              <mc:Choice xmlns:v="urn:schemas-microsoft-com:vml" Requires="v">
                <p:oleObj spid="_x0000_s74775" name="Equation" r:id="rId10" imgW="685502" imgH="215806" progId="Equation.3">
                  <p:embed/>
                </p:oleObj>
              </mc:Choice>
              <mc:Fallback>
                <p:oleObj name="Equation" r:id="rId10" imgW="685502" imgH="215806" progId="Equation.3">
                  <p:embed/>
                  <p:pic>
                    <p:nvPicPr>
                      <p:cNvPr id="0" name="Object 7"/>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09575" y="3048000"/>
                        <a:ext cx="1301750" cy="407988"/>
                      </a:xfrm>
                      <a:prstGeom prst="rect">
                        <a:avLst/>
                      </a:prstGeom>
                      <a:solidFill>
                        <a:schemeClr val="tx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3" name="Group 59"/>
          <p:cNvGrpSpPr>
            <a:grpSpLocks/>
          </p:cNvGrpSpPr>
          <p:nvPr/>
        </p:nvGrpSpPr>
        <p:grpSpPr bwMode="auto">
          <a:xfrm>
            <a:off x="1447800" y="3052763"/>
            <a:ext cx="2919413" cy="973137"/>
            <a:chOff x="1439862" y="2549469"/>
            <a:chExt cx="2919414" cy="972844"/>
          </a:xfrm>
        </p:grpSpPr>
        <p:graphicFrame>
          <p:nvGraphicFramePr>
            <p:cNvPr id="74763" name="Object 6"/>
            <p:cNvGraphicFramePr>
              <a:graphicFrameLocks noChangeAspect="1"/>
            </p:cNvGraphicFramePr>
            <p:nvPr/>
          </p:nvGraphicFramePr>
          <p:xfrm>
            <a:off x="1439862" y="2549469"/>
            <a:ext cx="2919414" cy="407864"/>
          </p:xfrm>
          <a:graphic>
            <a:graphicData uri="http://schemas.openxmlformats.org/presentationml/2006/ole">
              <mc:AlternateContent xmlns:mc="http://schemas.openxmlformats.org/markup-compatibility/2006">
                <mc:Choice xmlns:v="urn:schemas-microsoft-com:vml" Requires="v">
                  <p:oleObj spid="_x0000_s74776" name="Equation" r:id="rId12" imgW="1536033" imgH="215806" progId="Equation.3">
                    <p:embed/>
                  </p:oleObj>
                </mc:Choice>
                <mc:Fallback>
                  <p:oleObj name="Equation" r:id="rId12" imgW="1536033" imgH="215806" progId="Equation.3">
                    <p:embed/>
                    <p:pic>
                      <p:nvPicPr>
                        <p:cNvPr id="0" name="Object 6"/>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1439862" y="2549469"/>
                          <a:ext cx="2919414" cy="407864"/>
                        </a:xfrm>
                        <a:prstGeom prst="rect">
                          <a:avLst/>
                        </a:prstGeom>
                        <a:solidFill>
                          <a:schemeClr val="tx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74764" name="Group 52"/>
            <p:cNvGrpSpPr>
              <a:grpSpLocks/>
            </p:cNvGrpSpPr>
            <p:nvPr/>
          </p:nvGrpSpPr>
          <p:grpSpPr bwMode="auto">
            <a:xfrm>
              <a:off x="1515374" y="2946313"/>
              <a:ext cx="2160000" cy="576000"/>
              <a:chOff x="1549878" y="2954939"/>
              <a:chExt cx="2160000" cy="576000"/>
            </a:xfrm>
          </p:grpSpPr>
          <p:sp>
            <p:nvSpPr>
              <p:cNvPr id="74765" name="Rectangle 23"/>
              <p:cNvSpPr>
                <a:spLocks noChangeArrowheads="1"/>
              </p:cNvSpPr>
              <p:nvPr/>
            </p:nvSpPr>
            <p:spPr bwMode="auto">
              <a:xfrm>
                <a:off x="1549878" y="2954939"/>
                <a:ext cx="2160000" cy="5760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endParaRPr lang="en-CA" altLang="en-US" sz="2400">
                  <a:latin typeface="Times New Roman" pitchFamily="18" charset="0"/>
                </a:endParaRPr>
              </a:p>
            </p:txBody>
          </p:sp>
          <p:sp>
            <p:nvSpPr>
              <p:cNvPr id="25" name="Right Brace 24"/>
              <p:cNvSpPr/>
              <p:nvPr/>
            </p:nvSpPr>
            <p:spPr bwMode="auto">
              <a:xfrm rot="5400000">
                <a:off x="2425310" y="2176938"/>
                <a:ext cx="207901" cy="1798639"/>
              </a:xfrm>
              <a:prstGeom prst="righ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74767" name="TextBox 25"/>
              <p:cNvSpPr txBox="1">
                <a:spLocks noChangeArrowheads="1"/>
              </p:cNvSpPr>
              <p:nvPr/>
            </p:nvSpPr>
            <p:spPr bwMode="auto">
              <a:xfrm>
                <a:off x="1600200" y="3049321"/>
                <a:ext cx="1986559" cy="475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1">
                    <a:solidFill>
                      <a:schemeClr val="bg2"/>
                    </a:solidFill>
                    <a:latin typeface="Times New Roman" pitchFamily="18" charset="0"/>
                  </a:rPr>
                  <a:t>n</a:t>
                </a:r>
                <a:r>
                  <a:rPr lang="en-CA" altLang="en-US" sz="2800">
                    <a:solidFill>
                      <a:schemeClr val="bg2"/>
                    </a:solidFill>
                    <a:latin typeface="Times New Roman" pitchFamily="18" charset="0"/>
                  </a:rPr>
                  <a:t> applications</a:t>
                </a:r>
              </a:p>
            </p:txBody>
          </p:sp>
        </p:grpSp>
      </p:grpSp>
      <p:grpSp>
        <p:nvGrpSpPr>
          <p:cNvPr id="5" name="Group 58"/>
          <p:cNvGrpSpPr>
            <a:grpSpLocks/>
          </p:cNvGrpSpPr>
          <p:nvPr/>
        </p:nvGrpSpPr>
        <p:grpSpPr bwMode="auto">
          <a:xfrm>
            <a:off x="4298950" y="3051175"/>
            <a:ext cx="900113" cy="414338"/>
            <a:chOff x="4191000" y="2548426"/>
            <a:chExt cx="900000" cy="414000"/>
          </a:xfrm>
        </p:grpSpPr>
        <p:sp>
          <p:nvSpPr>
            <p:cNvPr id="74761" name="Rectangle 27"/>
            <p:cNvSpPr>
              <a:spLocks noChangeArrowheads="1"/>
            </p:cNvSpPr>
            <p:nvPr/>
          </p:nvSpPr>
          <p:spPr bwMode="auto">
            <a:xfrm>
              <a:off x="4191000" y="2548426"/>
              <a:ext cx="900000" cy="4140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endParaRPr lang="en-CA" altLang="en-US" sz="2400">
                <a:latin typeface="Times New Roman" pitchFamily="18" charset="0"/>
              </a:endParaRPr>
            </a:p>
          </p:txBody>
        </p:sp>
        <p:graphicFrame>
          <p:nvGraphicFramePr>
            <p:cNvPr id="74762" name="Object 10"/>
            <p:cNvGraphicFramePr>
              <a:graphicFrameLocks noChangeAspect="1"/>
            </p:cNvGraphicFramePr>
            <p:nvPr/>
          </p:nvGraphicFramePr>
          <p:xfrm>
            <a:off x="4389536" y="2581219"/>
            <a:ext cx="338137" cy="360362"/>
          </p:xfrm>
          <a:graphic>
            <a:graphicData uri="http://schemas.openxmlformats.org/presentationml/2006/ole">
              <mc:AlternateContent xmlns:mc="http://schemas.openxmlformats.org/markup-compatibility/2006">
                <mc:Choice xmlns:v="urn:schemas-microsoft-com:vml" Requires="v">
                  <p:oleObj spid="_x0000_s74777" name="Equation" r:id="rId14" imgW="177646" imgH="190335" progId="Equation.3">
                    <p:embed/>
                  </p:oleObj>
                </mc:Choice>
                <mc:Fallback>
                  <p:oleObj name="Equation" r:id="rId14" imgW="177646" imgH="190335" progId="Equation.3">
                    <p:embed/>
                    <p:pic>
                      <p:nvPicPr>
                        <p:cNvPr id="0" name="Object 10"/>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4389536" y="2581219"/>
                          <a:ext cx="338137" cy="360362"/>
                        </a:xfrm>
                        <a:prstGeom prst="rect">
                          <a:avLst/>
                        </a:prstGeom>
                        <a:solidFill>
                          <a:schemeClr val="tx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1+#ppt_w/2"/>
                                          </p:val>
                                        </p:tav>
                                        <p:tav tm="100000">
                                          <p:val>
                                            <p:strVal val="#ppt_x"/>
                                          </p:val>
                                        </p:tav>
                                      </p:tavLst>
                                    </p:anim>
                                    <p:anim calcmode="lin" valueType="num">
                                      <p:cBhvr additive="base">
                                        <p:cTn id="8" dur="500" fill="hold"/>
                                        <p:tgtEl>
                                          <p:spTgt spid="2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1+#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1+#ppt_w/2"/>
                                          </p:val>
                                        </p:tav>
                                        <p:tav tm="100000">
                                          <p:val>
                                            <p:strVal val="#ppt_x"/>
                                          </p:val>
                                        </p:tav>
                                      </p:tavLst>
                                    </p:anim>
                                    <p:anim calcmode="lin" valueType="num">
                                      <p:cBhvr additive="base">
                                        <p:cTn id="20"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0114" name="Rectangle 2"/>
          <p:cNvSpPr>
            <a:spLocks noGrp="1" noChangeArrowheads="1"/>
          </p:cNvSpPr>
          <p:nvPr>
            <p:ph type="title" idx="4294967295"/>
          </p:nvPr>
        </p:nvSpPr>
        <p:spPr>
          <a:xfrm>
            <a:off x="685800" y="-228600"/>
            <a:ext cx="7772400" cy="1143000"/>
          </a:xfrm>
        </p:spPr>
        <p:txBody>
          <a:bodyPr/>
          <a:lstStyle/>
          <a:p>
            <a:pPr eaLnBrk="1" hangingPunct="1">
              <a:defRPr/>
            </a:pPr>
            <a:r>
              <a:rPr lang="en-US" smtClean="0"/>
              <a:t>Ackermann’s Function</a:t>
            </a:r>
            <a:endParaRPr lang="en-US" dirty="0" smtClean="0"/>
          </a:p>
        </p:txBody>
      </p:sp>
      <p:graphicFrame>
        <p:nvGraphicFramePr>
          <p:cNvPr id="75779" name="Object 5"/>
          <p:cNvGraphicFramePr>
            <a:graphicFrameLocks noChangeAspect="1"/>
          </p:cNvGraphicFramePr>
          <p:nvPr/>
        </p:nvGraphicFramePr>
        <p:xfrm>
          <a:off x="438150" y="3036888"/>
          <a:ext cx="1543050" cy="431800"/>
        </p:xfrm>
        <a:graphic>
          <a:graphicData uri="http://schemas.openxmlformats.org/presentationml/2006/ole">
            <mc:AlternateContent xmlns:mc="http://schemas.openxmlformats.org/markup-compatibility/2006">
              <mc:Choice xmlns:v="urn:schemas-microsoft-com:vml" Requires="v">
                <p:oleObj spid="_x0000_s75808" name="Equation" r:id="rId4" imgW="812447" imgH="228501" progId="Equation.3">
                  <p:embed/>
                </p:oleObj>
              </mc:Choice>
              <mc:Fallback>
                <p:oleObj name="Equation" r:id="rId4" imgW="812447" imgH="228501" progId="Equation.3">
                  <p:embed/>
                  <p:pic>
                    <p:nvPicPr>
                      <p:cNvPr id="0" name="Object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8150" y="3036888"/>
                        <a:ext cx="1543050" cy="431800"/>
                      </a:xfrm>
                      <a:prstGeom prst="rect">
                        <a:avLst/>
                      </a:prstGeom>
                      <a:solidFill>
                        <a:schemeClr val="tx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1" name="Object 5"/>
          <p:cNvGraphicFramePr>
            <a:graphicFrameLocks noChangeAspect="1"/>
          </p:cNvGraphicFramePr>
          <p:nvPr/>
        </p:nvGraphicFramePr>
        <p:xfrm>
          <a:off x="452438" y="3548063"/>
          <a:ext cx="1277937" cy="431800"/>
        </p:xfrm>
        <a:graphic>
          <a:graphicData uri="http://schemas.openxmlformats.org/presentationml/2006/ole">
            <mc:AlternateContent xmlns:mc="http://schemas.openxmlformats.org/markup-compatibility/2006">
              <mc:Choice xmlns:v="urn:schemas-microsoft-com:vml" Requires="v">
                <p:oleObj spid="_x0000_s75809" name="Equation" r:id="rId6" imgW="672808" imgH="228501" progId="Equation.3">
                  <p:embed/>
                </p:oleObj>
              </mc:Choice>
              <mc:Fallback>
                <p:oleObj name="Equation" r:id="rId6" imgW="672808" imgH="228501" progId="Equation.3">
                  <p:embed/>
                  <p:pic>
                    <p:nvPicPr>
                      <p:cNvPr id="0" name="Object 5"/>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52438" y="3548063"/>
                        <a:ext cx="1277937" cy="431800"/>
                      </a:xfrm>
                      <a:prstGeom prst="rect">
                        <a:avLst/>
                      </a:prstGeom>
                      <a:solidFill>
                        <a:schemeClr val="tx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pic>
        <p:nvPicPr>
          <p:cNvPr id="453643" name="Picture 11"/>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711325" y="3505200"/>
            <a:ext cx="1219200"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graphicFrame>
        <p:nvGraphicFramePr>
          <p:cNvPr id="37" name="Object 12"/>
          <p:cNvGraphicFramePr>
            <a:graphicFrameLocks noChangeAspect="1"/>
          </p:cNvGraphicFramePr>
          <p:nvPr/>
        </p:nvGraphicFramePr>
        <p:xfrm>
          <a:off x="465138" y="4608513"/>
          <a:ext cx="1301750" cy="407987"/>
        </p:xfrm>
        <a:graphic>
          <a:graphicData uri="http://schemas.openxmlformats.org/presentationml/2006/ole">
            <mc:AlternateContent xmlns:mc="http://schemas.openxmlformats.org/markup-compatibility/2006">
              <mc:Choice xmlns:v="urn:schemas-microsoft-com:vml" Requires="v">
                <p:oleObj spid="_x0000_s75810" name="Equation" r:id="rId9" imgW="685502" imgH="215806" progId="Equation.3">
                  <p:embed/>
                </p:oleObj>
              </mc:Choice>
              <mc:Fallback>
                <p:oleObj name="Equation" r:id="rId9" imgW="685502" imgH="215806" progId="Equation.3">
                  <p:embed/>
                  <p:pic>
                    <p:nvPicPr>
                      <p:cNvPr id="0" name="Object 12"/>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65138" y="4608513"/>
                        <a:ext cx="1301750" cy="407987"/>
                      </a:xfrm>
                      <a:prstGeom prst="rect">
                        <a:avLst/>
                      </a:prstGeom>
                      <a:solidFill>
                        <a:schemeClr val="tx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3" name="Group 9"/>
          <p:cNvGrpSpPr>
            <a:grpSpLocks/>
          </p:cNvGrpSpPr>
          <p:nvPr/>
        </p:nvGrpSpPr>
        <p:grpSpPr bwMode="auto">
          <a:xfrm>
            <a:off x="3429000" y="3810000"/>
            <a:ext cx="2282825" cy="2743200"/>
            <a:chOff x="2065" y="1551"/>
            <a:chExt cx="1628" cy="1988"/>
          </a:xfrm>
        </p:grpSpPr>
        <p:sp>
          <p:nvSpPr>
            <p:cNvPr id="39" name="Freeform 10"/>
            <p:cNvSpPr>
              <a:spLocks/>
            </p:cNvSpPr>
            <p:nvPr/>
          </p:nvSpPr>
          <p:spPr bwMode="auto">
            <a:xfrm>
              <a:off x="2778" y="1977"/>
              <a:ext cx="331" cy="335"/>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0" name="Freeform 11"/>
            <p:cNvSpPr>
              <a:spLocks/>
            </p:cNvSpPr>
            <p:nvPr/>
          </p:nvSpPr>
          <p:spPr bwMode="auto">
            <a:xfrm>
              <a:off x="2811" y="1930"/>
              <a:ext cx="303" cy="130"/>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1" name="Freeform 12"/>
            <p:cNvSpPr>
              <a:spLocks/>
            </p:cNvSpPr>
            <p:nvPr/>
          </p:nvSpPr>
          <p:spPr bwMode="auto">
            <a:xfrm>
              <a:off x="2890" y="1839"/>
              <a:ext cx="515" cy="634"/>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3" name="Freeform 13"/>
            <p:cNvSpPr>
              <a:spLocks/>
            </p:cNvSpPr>
            <p:nvPr/>
          </p:nvSpPr>
          <p:spPr bwMode="auto">
            <a:xfrm>
              <a:off x="3189" y="2046"/>
              <a:ext cx="45"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4" name="Freeform 14"/>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6" name="Freeform 15"/>
            <p:cNvSpPr>
              <a:spLocks/>
            </p:cNvSpPr>
            <p:nvPr/>
          </p:nvSpPr>
          <p:spPr bwMode="auto">
            <a:xfrm>
              <a:off x="3135" y="2056"/>
              <a:ext cx="32"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7" name="Freeform 16"/>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8" name="Freeform 17"/>
            <p:cNvSpPr>
              <a:spLocks/>
            </p:cNvSpPr>
            <p:nvPr/>
          </p:nvSpPr>
          <p:spPr bwMode="auto">
            <a:xfrm>
              <a:off x="3037" y="1831"/>
              <a:ext cx="67" cy="76"/>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9" name="Freeform 18"/>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50" name="Freeform 19"/>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51" name="Freeform 20"/>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52" name="Freeform 21"/>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53" name="Freeform 22"/>
            <p:cNvSpPr>
              <a:spLocks/>
            </p:cNvSpPr>
            <p:nvPr/>
          </p:nvSpPr>
          <p:spPr bwMode="auto">
            <a:xfrm>
              <a:off x="2666" y="1961"/>
              <a:ext cx="80" cy="68"/>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54" name="Freeform 23"/>
            <p:cNvSpPr>
              <a:spLocks/>
            </p:cNvSpPr>
            <p:nvPr/>
          </p:nvSpPr>
          <p:spPr bwMode="auto">
            <a:xfrm>
              <a:off x="2689" y="1989"/>
              <a:ext cx="83"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55" name="Freeform 24"/>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56" name="Freeform 25"/>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57" name="Freeform 26"/>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75784" name="Group 19"/>
          <p:cNvGrpSpPr>
            <a:grpSpLocks/>
          </p:cNvGrpSpPr>
          <p:nvPr/>
        </p:nvGrpSpPr>
        <p:grpSpPr bwMode="auto">
          <a:xfrm>
            <a:off x="300038" y="609600"/>
            <a:ext cx="5618162" cy="1330325"/>
            <a:chOff x="208122" y="5257800"/>
            <a:chExt cx="6179978" cy="1462823"/>
          </a:xfrm>
        </p:grpSpPr>
        <p:sp>
          <p:nvSpPr>
            <p:cNvPr id="75787" name="Rectangle 13"/>
            <p:cNvSpPr>
              <a:spLocks noChangeArrowheads="1"/>
            </p:cNvSpPr>
            <p:nvPr/>
          </p:nvSpPr>
          <p:spPr bwMode="auto">
            <a:xfrm>
              <a:off x="381000" y="5257800"/>
              <a:ext cx="5832475" cy="146282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endParaRPr lang="en-CA" altLang="en-US" sz="2400">
                <a:latin typeface="Times New Roman" pitchFamily="18" charset="0"/>
              </a:endParaRPr>
            </a:p>
          </p:txBody>
        </p:sp>
        <p:graphicFrame>
          <p:nvGraphicFramePr>
            <p:cNvPr id="75788" name="Object 2"/>
            <p:cNvGraphicFramePr>
              <a:graphicFrameLocks noChangeAspect="1"/>
            </p:cNvGraphicFramePr>
            <p:nvPr/>
          </p:nvGraphicFramePr>
          <p:xfrm>
            <a:off x="208122" y="5273511"/>
            <a:ext cx="6179978" cy="909463"/>
          </p:xfrm>
          <a:graphic>
            <a:graphicData uri="http://schemas.openxmlformats.org/presentationml/2006/ole">
              <mc:AlternateContent xmlns:mc="http://schemas.openxmlformats.org/markup-compatibility/2006">
                <mc:Choice xmlns:v="urn:schemas-microsoft-com:vml" Requires="v">
                  <p:oleObj spid="_x0000_s75811" name="Equation" r:id="rId11" imgW="2933700" imgH="431800" progId="Equation.3">
                    <p:embed/>
                  </p:oleObj>
                </mc:Choice>
                <mc:Fallback>
                  <p:oleObj name="Equation" r:id="rId11" imgW="2933700" imgH="431800" progId="Equation.3">
                    <p:embed/>
                    <p:pic>
                      <p:nvPicPr>
                        <p:cNvPr id="0" name="Object 2"/>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08122" y="5273511"/>
                          <a:ext cx="6179978" cy="909463"/>
                        </a:xfrm>
                        <a:prstGeom prst="rect">
                          <a:avLst/>
                        </a:prstGeom>
                        <a:solidFill>
                          <a:schemeClr val="tx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5" name="Right Brace 34"/>
            <p:cNvSpPr/>
            <p:nvPr/>
          </p:nvSpPr>
          <p:spPr bwMode="auto">
            <a:xfrm rot="5400000">
              <a:off x="3171549" y="4777231"/>
              <a:ext cx="228676" cy="2879566"/>
            </a:xfrm>
            <a:prstGeom prst="righ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75790" name="TextBox 18"/>
            <p:cNvSpPr txBox="1">
              <a:spLocks noChangeArrowheads="1"/>
            </p:cNvSpPr>
            <p:nvPr/>
          </p:nvSpPr>
          <p:spPr bwMode="auto">
            <a:xfrm>
              <a:off x="2337756" y="6188778"/>
              <a:ext cx="218521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1">
                  <a:solidFill>
                    <a:schemeClr val="bg2"/>
                  </a:solidFill>
                  <a:latin typeface="Times New Roman" pitchFamily="18" charset="0"/>
                </a:rPr>
                <a:t>n</a:t>
              </a:r>
              <a:r>
                <a:rPr lang="en-CA" altLang="en-US" sz="2800">
                  <a:solidFill>
                    <a:schemeClr val="bg2"/>
                  </a:solidFill>
                  <a:latin typeface="Times New Roman" pitchFamily="18" charset="0"/>
                </a:rPr>
                <a:t> applications</a:t>
              </a:r>
            </a:p>
          </p:txBody>
        </p:sp>
      </p:grpSp>
      <p:graphicFrame>
        <p:nvGraphicFramePr>
          <p:cNvPr id="75785" name="Object 1"/>
          <p:cNvGraphicFramePr>
            <a:graphicFrameLocks noChangeAspect="1"/>
          </p:cNvGraphicFramePr>
          <p:nvPr/>
        </p:nvGraphicFramePr>
        <p:xfrm>
          <a:off x="417513" y="2032000"/>
          <a:ext cx="1857375" cy="433388"/>
        </p:xfrm>
        <a:graphic>
          <a:graphicData uri="http://schemas.openxmlformats.org/presentationml/2006/ole">
            <mc:AlternateContent xmlns:mc="http://schemas.openxmlformats.org/markup-compatibility/2006">
              <mc:Choice xmlns:v="urn:schemas-microsoft-com:vml" Requires="v">
                <p:oleObj spid="_x0000_s75812" name="Equation" r:id="rId13" imgW="977900" imgH="228600" progId="Equation.3">
                  <p:embed/>
                </p:oleObj>
              </mc:Choice>
              <mc:Fallback>
                <p:oleObj name="Equation" r:id="rId13" imgW="977900" imgH="228600" progId="Equation.3">
                  <p:embed/>
                  <p:pic>
                    <p:nvPicPr>
                      <p:cNvPr id="0" name="Object 1"/>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417513" y="2032000"/>
                        <a:ext cx="1857375" cy="433388"/>
                      </a:xfrm>
                      <a:prstGeom prst="rect">
                        <a:avLst/>
                      </a:prstGeom>
                      <a:solidFill>
                        <a:schemeClr val="tx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75786" name="Object 3"/>
          <p:cNvGraphicFramePr>
            <a:graphicFrameLocks noChangeAspect="1"/>
          </p:cNvGraphicFramePr>
          <p:nvPr/>
        </p:nvGraphicFramePr>
        <p:xfrm>
          <a:off x="414338" y="2544763"/>
          <a:ext cx="1784350" cy="407987"/>
        </p:xfrm>
        <a:graphic>
          <a:graphicData uri="http://schemas.openxmlformats.org/presentationml/2006/ole">
            <mc:AlternateContent xmlns:mc="http://schemas.openxmlformats.org/markup-compatibility/2006">
              <mc:Choice xmlns:v="urn:schemas-microsoft-com:vml" Requires="v">
                <p:oleObj spid="_x0000_s75813" name="Equation" r:id="rId15" imgW="939392" imgH="215806" progId="Equation.3">
                  <p:embed/>
                </p:oleObj>
              </mc:Choice>
              <mc:Fallback>
                <p:oleObj name="Equation" r:id="rId15" imgW="939392" imgH="215806" progId="Equation.3">
                  <p:embed/>
                  <p:pic>
                    <p:nvPicPr>
                      <p:cNvPr id="0" name="Object 3"/>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414338" y="2544763"/>
                        <a:ext cx="1784350" cy="407987"/>
                      </a:xfrm>
                      <a:prstGeom prst="rect">
                        <a:avLst/>
                      </a:prstGeom>
                      <a:solidFill>
                        <a:schemeClr val="tx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500" fill="hold"/>
                                        <p:tgtEl>
                                          <p:spTgt spid="21"/>
                                        </p:tgtEl>
                                        <p:attrNameLst>
                                          <p:attrName>ppt_x</p:attrName>
                                        </p:attrNameLst>
                                      </p:cBhvr>
                                      <p:tavLst>
                                        <p:tav tm="0">
                                          <p:val>
                                            <p:strVal val="1+#ppt_w/2"/>
                                          </p:val>
                                        </p:tav>
                                        <p:tav tm="100000">
                                          <p:val>
                                            <p:strVal val="#ppt_x"/>
                                          </p:val>
                                        </p:tav>
                                      </p:tavLst>
                                    </p:anim>
                                    <p:anim calcmode="lin" valueType="num">
                                      <p:cBhvr additive="base">
                                        <p:cTn id="8" dur="500" fill="hold"/>
                                        <p:tgtEl>
                                          <p:spTgt spid="21"/>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nodeType="clickEffect">
                                  <p:stCondLst>
                                    <p:cond delay="0"/>
                                  </p:stCondLst>
                                  <p:childTnLst>
                                    <p:set>
                                      <p:cBhvr>
                                        <p:cTn id="12" dur="1" fill="hold">
                                          <p:stCondLst>
                                            <p:cond delay="0"/>
                                          </p:stCondLst>
                                        </p:cTn>
                                        <p:tgtEl>
                                          <p:spTgt spid="453643"/>
                                        </p:tgtEl>
                                        <p:attrNameLst>
                                          <p:attrName>style.visibility</p:attrName>
                                        </p:attrNameLst>
                                      </p:cBhvr>
                                      <p:to>
                                        <p:strVal val="visible"/>
                                      </p:to>
                                    </p:set>
                                    <p:anim calcmode="lin" valueType="num">
                                      <p:cBhvr additive="base">
                                        <p:cTn id="13" dur="500" fill="hold"/>
                                        <p:tgtEl>
                                          <p:spTgt spid="453643"/>
                                        </p:tgtEl>
                                        <p:attrNameLst>
                                          <p:attrName>ppt_x</p:attrName>
                                        </p:attrNameLst>
                                      </p:cBhvr>
                                      <p:tavLst>
                                        <p:tav tm="0">
                                          <p:val>
                                            <p:strVal val="1+#ppt_w/2"/>
                                          </p:val>
                                        </p:tav>
                                        <p:tav tm="100000">
                                          <p:val>
                                            <p:strVal val="#ppt_x"/>
                                          </p:val>
                                        </p:tav>
                                      </p:tavLst>
                                    </p:anim>
                                    <p:anim calcmode="lin" valueType="num">
                                      <p:cBhvr additive="base">
                                        <p:cTn id="14" dur="500" fill="hold"/>
                                        <p:tgtEl>
                                          <p:spTgt spid="453643"/>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nodeType="clickEffect">
                                  <p:stCondLst>
                                    <p:cond delay="0"/>
                                  </p:stCondLst>
                                  <p:childTnLst>
                                    <p:set>
                                      <p:cBhvr>
                                        <p:cTn id="18" dur="1" fill="hold">
                                          <p:stCondLst>
                                            <p:cond delay="0"/>
                                          </p:stCondLst>
                                        </p:cTn>
                                        <p:tgtEl>
                                          <p:spTgt spid="37"/>
                                        </p:tgtEl>
                                        <p:attrNameLst>
                                          <p:attrName>style.visibility</p:attrName>
                                        </p:attrNameLst>
                                      </p:cBhvr>
                                      <p:to>
                                        <p:strVal val="visible"/>
                                      </p:to>
                                    </p:set>
                                    <p:anim calcmode="lin" valueType="num">
                                      <p:cBhvr additive="base">
                                        <p:cTn id="19" dur="500" fill="hold"/>
                                        <p:tgtEl>
                                          <p:spTgt spid="37"/>
                                        </p:tgtEl>
                                        <p:attrNameLst>
                                          <p:attrName>ppt_x</p:attrName>
                                        </p:attrNameLst>
                                      </p:cBhvr>
                                      <p:tavLst>
                                        <p:tav tm="0">
                                          <p:val>
                                            <p:strVal val="1+#ppt_w/2"/>
                                          </p:val>
                                        </p:tav>
                                        <p:tav tm="100000">
                                          <p:val>
                                            <p:strVal val="#ppt_x"/>
                                          </p:val>
                                        </p:tav>
                                      </p:tavLst>
                                    </p:anim>
                                    <p:anim calcmode="lin" valueType="num">
                                      <p:cBhvr additive="base">
                                        <p:cTn id="20" dur="500" fill="hold"/>
                                        <p:tgtEl>
                                          <p:spTgt spid="37"/>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cBhvr additive="base">
                                        <p:cTn id="25" dur="500" fill="hold"/>
                                        <p:tgtEl>
                                          <p:spTgt spid="3"/>
                                        </p:tgtEl>
                                        <p:attrNameLst>
                                          <p:attrName>ppt_x</p:attrName>
                                        </p:attrNameLst>
                                      </p:cBhvr>
                                      <p:tavLst>
                                        <p:tav tm="0">
                                          <p:val>
                                            <p:strVal val="1+#ppt_w/2"/>
                                          </p:val>
                                        </p:tav>
                                        <p:tav tm="100000">
                                          <p:val>
                                            <p:strVal val="#ppt_x"/>
                                          </p:val>
                                        </p:tav>
                                      </p:tavLst>
                                    </p:anim>
                                    <p:anim calcmode="lin" valueType="num">
                                      <p:cBhvr additive="base">
                                        <p:cTn id="26"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6258" name="Rectangle 2"/>
          <p:cNvSpPr>
            <a:spLocks noGrp="1" noChangeArrowheads="1"/>
          </p:cNvSpPr>
          <p:nvPr>
            <p:ph type="title" idx="4294967295"/>
          </p:nvPr>
        </p:nvSpPr>
        <p:spPr>
          <a:xfrm>
            <a:off x="685800" y="-228600"/>
            <a:ext cx="7772400" cy="1143000"/>
          </a:xfrm>
        </p:spPr>
        <p:txBody>
          <a:bodyPr/>
          <a:lstStyle/>
          <a:p>
            <a:pPr eaLnBrk="1" hangingPunct="1">
              <a:defRPr/>
            </a:pPr>
            <a:r>
              <a:rPr lang="en-US" smtClean="0"/>
              <a:t>Ackermann’s Function</a:t>
            </a:r>
            <a:endParaRPr lang="en-US" dirty="0" smtClean="0"/>
          </a:p>
        </p:txBody>
      </p:sp>
      <p:grpSp>
        <p:nvGrpSpPr>
          <p:cNvPr id="3" name="Group 2"/>
          <p:cNvGrpSpPr>
            <a:grpSpLocks/>
          </p:cNvGrpSpPr>
          <p:nvPr/>
        </p:nvGrpSpPr>
        <p:grpSpPr bwMode="auto">
          <a:xfrm>
            <a:off x="3200400" y="1143000"/>
            <a:ext cx="2314575" cy="904875"/>
            <a:chOff x="3200400" y="1143000"/>
            <a:chExt cx="2314575" cy="904875"/>
          </a:xfrm>
        </p:grpSpPr>
        <p:pic>
          <p:nvPicPr>
            <p:cNvPr id="76810" name="Picture 3" descr="capture1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00400" y="1143000"/>
              <a:ext cx="2314575" cy="904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811" name="Rectangle 1"/>
            <p:cNvSpPr>
              <a:spLocks noChangeArrowheads="1"/>
            </p:cNvSpPr>
            <p:nvPr/>
          </p:nvSpPr>
          <p:spPr bwMode="auto">
            <a:xfrm>
              <a:off x="3282635" y="1311964"/>
              <a:ext cx="984565" cy="52322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solidFill>
                    <a:schemeClr val="bg2"/>
                  </a:solidFill>
                  <a:latin typeface="Times New Roman" pitchFamily="18" charset="0"/>
                </a:rPr>
                <a:t>A</a:t>
              </a:r>
              <a:r>
                <a:rPr lang="en-US" altLang="en-US" sz="2800" baseline="-25000">
                  <a:solidFill>
                    <a:schemeClr val="bg2"/>
                  </a:solidFill>
                  <a:latin typeface="Times New Roman" pitchFamily="18" charset="0"/>
                </a:rPr>
                <a:t>3</a:t>
              </a:r>
              <a:r>
                <a:rPr lang="en-US" altLang="en-US" sz="2800">
                  <a:solidFill>
                    <a:schemeClr val="bg2"/>
                  </a:solidFill>
                  <a:latin typeface="Times New Roman" pitchFamily="18" charset="0"/>
                </a:rPr>
                <a:t>(n)</a:t>
              </a:r>
              <a:endParaRPr lang="en-CA" altLang="en-US" sz="2800" baseline="-25000">
                <a:solidFill>
                  <a:schemeClr val="bg2"/>
                </a:solidFill>
                <a:latin typeface="Times New Roman" pitchFamily="18" charset="0"/>
              </a:endParaRPr>
            </a:p>
          </p:txBody>
        </p:sp>
      </p:grpSp>
      <p:grpSp>
        <p:nvGrpSpPr>
          <p:cNvPr id="5" name="Group 4"/>
          <p:cNvGrpSpPr>
            <a:grpSpLocks/>
          </p:cNvGrpSpPr>
          <p:nvPr/>
        </p:nvGrpSpPr>
        <p:grpSpPr bwMode="auto">
          <a:xfrm>
            <a:off x="3276600" y="2103438"/>
            <a:ext cx="1619250" cy="523875"/>
            <a:chOff x="3276600" y="2104024"/>
            <a:chExt cx="1619250" cy="523220"/>
          </a:xfrm>
        </p:grpSpPr>
        <p:pic>
          <p:nvPicPr>
            <p:cNvPr id="76808" name="Picture 5" descr="capture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76600" y="2133600"/>
              <a:ext cx="1619250"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809" name="Rectangle 6"/>
            <p:cNvSpPr>
              <a:spLocks noChangeArrowheads="1"/>
            </p:cNvSpPr>
            <p:nvPr/>
          </p:nvSpPr>
          <p:spPr bwMode="auto">
            <a:xfrm>
              <a:off x="3276600" y="2104024"/>
              <a:ext cx="984565" cy="52322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solidFill>
                    <a:schemeClr val="bg2"/>
                  </a:solidFill>
                  <a:latin typeface="Times New Roman" pitchFamily="18" charset="0"/>
                </a:rPr>
                <a:t>A</a:t>
              </a:r>
              <a:r>
                <a:rPr lang="en-US" altLang="en-US" sz="2800" baseline="-25000">
                  <a:solidFill>
                    <a:schemeClr val="bg2"/>
                  </a:solidFill>
                  <a:latin typeface="Times New Roman" pitchFamily="18" charset="0"/>
                </a:rPr>
                <a:t>4</a:t>
              </a:r>
              <a:r>
                <a:rPr lang="en-US" altLang="en-US" sz="2800">
                  <a:solidFill>
                    <a:schemeClr val="bg2"/>
                  </a:solidFill>
                  <a:latin typeface="Times New Roman" pitchFamily="18" charset="0"/>
                </a:rPr>
                <a:t>(0)</a:t>
              </a:r>
              <a:endParaRPr lang="en-CA" altLang="en-US" sz="2800" baseline="-25000">
                <a:solidFill>
                  <a:schemeClr val="bg2"/>
                </a:solidFill>
                <a:latin typeface="Times New Roman" pitchFamily="18" charset="0"/>
              </a:endParaRPr>
            </a:p>
          </p:txBody>
        </p:sp>
      </p:grpSp>
      <p:grpSp>
        <p:nvGrpSpPr>
          <p:cNvPr id="4" name="Group 3"/>
          <p:cNvGrpSpPr>
            <a:grpSpLocks/>
          </p:cNvGrpSpPr>
          <p:nvPr/>
        </p:nvGrpSpPr>
        <p:grpSpPr bwMode="auto">
          <a:xfrm>
            <a:off x="3276600" y="2663825"/>
            <a:ext cx="2705100" cy="2089150"/>
            <a:chOff x="3276600" y="2663928"/>
            <a:chExt cx="2705100" cy="2089047"/>
          </a:xfrm>
        </p:grpSpPr>
        <p:pic>
          <p:nvPicPr>
            <p:cNvPr id="76806" name="Picture 6" descr="capture3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76600" y="2667000"/>
              <a:ext cx="2705100" cy="2085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807" name="Rectangle 8"/>
            <p:cNvSpPr>
              <a:spLocks noChangeArrowheads="1"/>
            </p:cNvSpPr>
            <p:nvPr/>
          </p:nvSpPr>
          <p:spPr bwMode="auto">
            <a:xfrm>
              <a:off x="3276600" y="2663928"/>
              <a:ext cx="984565" cy="52322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solidFill>
                    <a:schemeClr val="bg2"/>
                  </a:solidFill>
                  <a:latin typeface="Times New Roman" pitchFamily="18" charset="0"/>
                </a:rPr>
                <a:t>A</a:t>
              </a:r>
              <a:r>
                <a:rPr lang="en-US" altLang="en-US" sz="2800" baseline="-25000">
                  <a:solidFill>
                    <a:schemeClr val="bg2"/>
                  </a:solidFill>
                  <a:latin typeface="Times New Roman" pitchFamily="18" charset="0"/>
                </a:rPr>
                <a:t>4</a:t>
              </a:r>
              <a:r>
                <a:rPr lang="en-US" altLang="en-US" sz="2800">
                  <a:solidFill>
                    <a:schemeClr val="bg2"/>
                  </a:solidFill>
                  <a:latin typeface="Times New Roman" pitchFamily="18" charset="0"/>
                </a:rPr>
                <a:t>(1)</a:t>
              </a:r>
              <a:endParaRPr lang="en-CA" altLang="en-US" sz="2800" baseline="-25000">
                <a:solidFill>
                  <a:schemeClr val="bg2"/>
                </a:solidFill>
                <a:latin typeface="Times New Roman" pitchFamily="18"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ppt_x"/>
                                          </p:val>
                                        </p:tav>
                                        <p:tav tm="100000">
                                          <p:val>
                                            <p:strVal val="#ppt_x"/>
                                          </p:val>
                                        </p:tav>
                                      </p:tavLst>
                                    </p:anim>
                                    <p:anim calcmode="lin" valueType="num">
                                      <p:cBhvr additive="base">
                                        <p:cTn id="20"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7282" name="Rectangle 2"/>
          <p:cNvSpPr>
            <a:spLocks noGrp="1" noChangeArrowheads="1"/>
          </p:cNvSpPr>
          <p:nvPr>
            <p:ph type="title" idx="4294967295"/>
          </p:nvPr>
        </p:nvSpPr>
        <p:spPr>
          <a:xfrm>
            <a:off x="685800" y="-228600"/>
            <a:ext cx="7772400" cy="1143000"/>
          </a:xfrm>
        </p:spPr>
        <p:txBody>
          <a:bodyPr/>
          <a:lstStyle/>
          <a:p>
            <a:pPr eaLnBrk="1" hangingPunct="1">
              <a:defRPr/>
            </a:pPr>
            <a:r>
              <a:rPr lang="en-US" smtClean="0"/>
              <a:t>Ackermann’s Function</a:t>
            </a:r>
            <a:endParaRPr lang="en-US" dirty="0" smtClean="0"/>
          </a:p>
        </p:txBody>
      </p:sp>
      <p:pic>
        <p:nvPicPr>
          <p:cNvPr id="148484" name="Picture 5" descr="capture1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76600" y="2133600"/>
            <a:ext cx="1714500"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8485" name="Picture 6" descr="capture1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14700" y="2667000"/>
            <a:ext cx="2781300" cy="259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829" name="Rectangle 5"/>
          <p:cNvSpPr>
            <a:spLocks noChangeArrowheads="1"/>
          </p:cNvSpPr>
          <p:nvPr/>
        </p:nvSpPr>
        <p:spPr bwMode="auto">
          <a:xfrm>
            <a:off x="3262313" y="2081213"/>
            <a:ext cx="984250" cy="5222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solidFill>
                  <a:schemeClr val="bg2"/>
                </a:solidFill>
                <a:latin typeface="Times New Roman" pitchFamily="18" charset="0"/>
              </a:rPr>
              <a:t>A</a:t>
            </a:r>
            <a:r>
              <a:rPr lang="en-US" altLang="en-US" sz="2800" baseline="-25000">
                <a:solidFill>
                  <a:schemeClr val="bg2"/>
                </a:solidFill>
                <a:latin typeface="Times New Roman" pitchFamily="18" charset="0"/>
              </a:rPr>
              <a:t>4</a:t>
            </a:r>
            <a:r>
              <a:rPr lang="en-US" altLang="en-US" sz="2800">
                <a:solidFill>
                  <a:schemeClr val="bg2"/>
                </a:solidFill>
                <a:latin typeface="Times New Roman" pitchFamily="18" charset="0"/>
              </a:rPr>
              <a:t>(1)</a:t>
            </a:r>
            <a:endParaRPr lang="en-CA" altLang="en-US" sz="2800" baseline="-25000">
              <a:solidFill>
                <a:schemeClr val="bg2"/>
              </a:solidFill>
              <a:latin typeface="Times New Roman" pitchFamily="18" charset="0"/>
            </a:endParaRPr>
          </a:p>
        </p:txBody>
      </p:sp>
      <p:grpSp>
        <p:nvGrpSpPr>
          <p:cNvPr id="77830" name="Group 6"/>
          <p:cNvGrpSpPr>
            <a:grpSpLocks/>
          </p:cNvGrpSpPr>
          <p:nvPr/>
        </p:nvGrpSpPr>
        <p:grpSpPr bwMode="auto">
          <a:xfrm>
            <a:off x="3200400" y="1143000"/>
            <a:ext cx="2314575" cy="904875"/>
            <a:chOff x="3200400" y="1143000"/>
            <a:chExt cx="2314575" cy="904875"/>
          </a:xfrm>
        </p:grpSpPr>
        <p:pic>
          <p:nvPicPr>
            <p:cNvPr id="77832" name="Picture 3" descr="capture1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00400" y="1143000"/>
              <a:ext cx="2314575" cy="904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833" name="Rectangle 8"/>
            <p:cNvSpPr>
              <a:spLocks noChangeArrowheads="1"/>
            </p:cNvSpPr>
            <p:nvPr/>
          </p:nvSpPr>
          <p:spPr bwMode="auto">
            <a:xfrm>
              <a:off x="3282635" y="1311964"/>
              <a:ext cx="984565" cy="52322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solidFill>
                    <a:schemeClr val="bg2"/>
                  </a:solidFill>
                  <a:latin typeface="Times New Roman" pitchFamily="18" charset="0"/>
                </a:rPr>
                <a:t>A</a:t>
              </a:r>
              <a:r>
                <a:rPr lang="en-US" altLang="en-US" sz="2800" baseline="-25000">
                  <a:solidFill>
                    <a:schemeClr val="bg2"/>
                  </a:solidFill>
                  <a:latin typeface="Times New Roman" pitchFamily="18" charset="0"/>
                </a:rPr>
                <a:t>3</a:t>
              </a:r>
              <a:r>
                <a:rPr lang="en-US" altLang="en-US" sz="2800">
                  <a:solidFill>
                    <a:schemeClr val="bg2"/>
                  </a:solidFill>
                  <a:latin typeface="Times New Roman" pitchFamily="18" charset="0"/>
                </a:rPr>
                <a:t>(n)</a:t>
              </a:r>
              <a:endParaRPr lang="en-CA" altLang="en-US" sz="2800" baseline="-25000">
                <a:solidFill>
                  <a:schemeClr val="bg2"/>
                </a:solidFill>
                <a:latin typeface="Times New Roman" pitchFamily="18" charset="0"/>
              </a:endParaRPr>
            </a:p>
          </p:txBody>
        </p:sp>
      </p:grpSp>
      <p:sp>
        <p:nvSpPr>
          <p:cNvPr id="77831" name="Rectangle 9"/>
          <p:cNvSpPr>
            <a:spLocks noChangeArrowheads="1"/>
          </p:cNvSpPr>
          <p:nvPr/>
        </p:nvSpPr>
        <p:spPr bwMode="auto">
          <a:xfrm>
            <a:off x="3276600" y="2676525"/>
            <a:ext cx="984250" cy="52387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solidFill>
                  <a:schemeClr val="bg2"/>
                </a:solidFill>
                <a:latin typeface="Times New Roman" pitchFamily="18" charset="0"/>
              </a:rPr>
              <a:t>A</a:t>
            </a:r>
            <a:r>
              <a:rPr lang="en-US" altLang="en-US" sz="2800" baseline="-25000">
                <a:solidFill>
                  <a:schemeClr val="bg2"/>
                </a:solidFill>
                <a:latin typeface="Times New Roman" pitchFamily="18" charset="0"/>
              </a:rPr>
              <a:t>4</a:t>
            </a:r>
            <a:r>
              <a:rPr lang="en-US" altLang="en-US" sz="2800">
                <a:solidFill>
                  <a:schemeClr val="bg2"/>
                </a:solidFill>
                <a:latin typeface="Times New Roman" pitchFamily="18" charset="0"/>
              </a:rPr>
              <a:t>(1)</a:t>
            </a:r>
            <a:endParaRPr lang="en-CA" altLang="en-US" sz="2800" baseline="-25000">
              <a:solidFill>
                <a:schemeClr val="bg2"/>
              </a:solidFill>
              <a:latin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48484"/>
                                        </p:tgtEl>
                                        <p:attrNameLst>
                                          <p:attrName>style.visibility</p:attrName>
                                        </p:attrNameLst>
                                      </p:cBhvr>
                                      <p:to>
                                        <p:strVal val="visible"/>
                                      </p:to>
                                    </p:set>
                                    <p:anim calcmode="lin" valueType="num">
                                      <p:cBhvr additive="base">
                                        <p:cTn id="7" dur="500" fill="hold"/>
                                        <p:tgtEl>
                                          <p:spTgt spid="148484"/>
                                        </p:tgtEl>
                                        <p:attrNameLst>
                                          <p:attrName>ppt_x</p:attrName>
                                        </p:attrNameLst>
                                      </p:cBhvr>
                                      <p:tavLst>
                                        <p:tav tm="0">
                                          <p:val>
                                            <p:strVal val="#ppt_x"/>
                                          </p:val>
                                        </p:tav>
                                        <p:tav tm="100000">
                                          <p:val>
                                            <p:strVal val="#ppt_x"/>
                                          </p:val>
                                        </p:tav>
                                      </p:tavLst>
                                    </p:anim>
                                    <p:anim calcmode="lin" valueType="num">
                                      <p:cBhvr additive="base">
                                        <p:cTn id="8" dur="500" fill="hold"/>
                                        <p:tgtEl>
                                          <p:spTgt spid="14848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48485"/>
                                        </p:tgtEl>
                                        <p:attrNameLst>
                                          <p:attrName>style.visibility</p:attrName>
                                        </p:attrNameLst>
                                      </p:cBhvr>
                                      <p:to>
                                        <p:strVal val="visible"/>
                                      </p:to>
                                    </p:set>
                                    <p:anim calcmode="lin" valueType="num">
                                      <p:cBhvr additive="base">
                                        <p:cTn id="13" dur="500" fill="hold"/>
                                        <p:tgtEl>
                                          <p:spTgt spid="148485"/>
                                        </p:tgtEl>
                                        <p:attrNameLst>
                                          <p:attrName>ppt_x</p:attrName>
                                        </p:attrNameLst>
                                      </p:cBhvr>
                                      <p:tavLst>
                                        <p:tav tm="0">
                                          <p:val>
                                            <p:strVal val="#ppt_x"/>
                                          </p:val>
                                        </p:tav>
                                        <p:tav tm="100000">
                                          <p:val>
                                            <p:strVal val="#ppt_x"/>
                                          </p:val>
                                        </p:tav>
                                      </p:tavLst>
                                    </p:anim>
                                    <p:anim calcmode="lin" valueType="num">
                                      <p:cBhvr additive="base">
                                        <p:cTn id="14" dur="500" fill="hold"/>
                                        <p:tgtEl>
                                          <p:spTgt spid="14848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8306" name="Rectangle 2"/>
          <p:cNvSpPr>
            <a:spLocks noGrp="1" noChangeArrowheads="1"/>
          </p:cNvSpPr>
          <p:nvPr>
            <p:ph type="title" idx="4294967295"/>
          </p:nvPr>
        </p:nvSpPr>
        <p:spPr>
          <a:xfrm>
            <a:off x="685800" y="-228600"/>
            <a:ext cx="7772400" cy="1143000"/>
          </a:xfrm>
        </p:spPr>
        <p:txBody>
          <a:bodyPr/>
          <a:lstStyle/>
          <a:p>
            <a:pPr eaLnBrk="1" hangingPunct="1">
              <a:defRPr/>
            </a:pPr>
            <a:r>
              <a:rPr lang="en-US" smtClean="0"/>
              <a:t>Ackermann’s Function</a:t>
            </a:r>
            <a:endParaRPr lang="en-US" dirty="0" smtClean="0"/>
          </a:p>
        </p:txBody>
      </p:sp>
      <p:pic>
        <p:nvPicPr>
          <p:cNvPr id="78851" name="Picture 3" descr="capture1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00400" y="1143000"/>
            <a:ext cx="2314575" cy="904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9508" name="Picture 4" descr="capture2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76600" y="2133600"/>
            <a:ext cx="1647825"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9509" name="Picture 5" descr="capture2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38500" y="2724150"/>
            <a:ext cx="2705100" cy="3590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49508"/>
                                        </p:tgtEl>
                                        <p:attrNameLst>
                                          <p:attrName>style.visibility</p:attrName>
                                        </p:attrNameLst>
                                      </p:cBhvr>
                                      <p:to>
                                        <p:strVal val="visible"/>
                                      </p:to>
                                    </p:set>
                                    <p:anim calcmode="lin" valueType="num">
                                      <p:cBhvr additive="base">
                                        <p:cTn id="7" dur="500" fill="hold"/>
                                        <p:tgtEl>
                                          <p:spTgt spid="149508"/>
                                        </p:tgtEl>
                                        <p:attrNameLst>
                                          <p:attrName>ppt_x</p:attrName>
                                        </p:attrNameLst>
                                      </p:cBhvr>
                                      <p:tavLst>
                                        <p:tav tm="0">
                                          <p:val>
                                            <p:strVal val="#ppt_x"/>
                                          </p:val>
                                        </p:tav>
                                        <p:tav tm="100000">
                                          <p:val>
                                            <p:strVal val="#ppt_x"/>
                                          </p:val>
                                        </p:tav>
                                      </p:tavLst>
                                    </p:anim>
                                    <p:anim calcmode="lin" valueType="num">
                                      <p:cBhvr additive="base">
                                        <p:cTn id="8" dur="500" fill="hold"/>
                                        <p:tgtEl>
                                          <p:spTgt spid="149508"/>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49509"/>
                                        </p:tgtEl>
                                        <p:attrNameLst>
                                          <p:attrName>style.visibility</p:attrName>
                                        </p:attrNameLst>
                                      </p:cBhvr>
                                      <p:to>
                                        <p:strVal val="visible"/>
                                      </p:to>
                                    </p:set>
                                    <p:anim calcmode="lin" valueType="num">
                                      <p:cBhvr additive="base">
                                        <p:cTn id="13" dur="500" fill="hold"/>
                                        <p:tgtEl>
                                          <p:spTgt spid="149509"/>
                                        </p:tgtEl>
                                        <p:attrNameLst>
                                          <p:attrName>ppt_x</p:attrName>
                                        </p:attrNameLst>
                                      </p:cBhvr>
                                      <p:tavLst>
                                        <p:tav tm="0">
                                          <p:val>
                                            <p:strVal val="#ppt_x"/>
                                          </p:val>
                                        </p:tav>
                                        <p:tav tm="100000">
                                          <p:val>
                                            <p:strVal val="#ppt_x"/>
                                          </p:val>
                                        </p:tav>
                                      </p:tavLst>
                                    </p:anim>
                                    <p:anim calcmode="lin" valueType="num">
                                      <p:cBhvr additive="base">
                                        <p:cTn id="14" dur="500" fill="hold"/>
                                        <p:tgtEl>
                                          <p:spTgt spid="14950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9330" name="Rectangle 2"/>
          <p:cNvSpPr>
            <a:spLocks noGrp="1" noChangeArrowheads="1"/>
          </p:cNvSpPr>
          <p:nvPr>
            <p:ph type="title" idx="4294967295"/>
          </p:nvPr>
        </p:nvSpPr>
        <p:spPr>
          <a:xfrm>
            <a:off x="685800" y="-228600"/>
            <a:ext cx="7772400" cy="1143000"/>
          </a:xfrm>
        </p:spPr>
        <p:txBody>
          <a:bodyPr/>
          <a:lstStyle/>
          <a:p>
            <a:pPr eaLnBrk="1" hangingPunct="1">
              <a:defRPr/>
            </a:pPr>
            <a:r>
              <a:rPr lang="en-US" smtClean="0"/>
              <a:t>Ackermann’s Function</a:t>
            </a:r>
            <a:endParaRPr lang="en-US" dirty="0" smtClean="0"/>
          </a:p>
        </p:txBody>
      </p:sp>
      <p:pic>
        <p:nvPicPr>
          <p:cNvPr id="150531" name="Picture 6" descr="capture39"/>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895600" y="1981200"/>
            <a:ext cx="2971800" cy="183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532" name="Picture 7" descr="capture3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76400" y="4191000"/>
            <a:ext cx="6286500" cy="1390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877" name="Picture 9" descr="capture4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8450" y="828675"/>
            <a:ext cx="3467100"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50531"/>
                                        </p:tgtEl>
                                        <p:attrNameLst>
                                          <p:attrName>style.visibility</p:attrName>
                                        </p:attrNameLst>
                                      </p:cBhvr>
                                      <p:to>
                                        <p:strVal val="visible"/>
                                      </p:to>
                                    </p:set>
                                    <p:anim calcmode="lin" valueType="num">
                                      <p:cBhvr additive="base">
                                        <p:cTn id="7" dur="500" fill="hold"/>
                                        <p:tgtEl>
                                          <p:spTgt spid="150531"/>
                                        </p:tgtEl>
                                        <p:attrNameLst>
                                          <p:attrName>ppt_x</p:attrName>
                                        </p:attrNameLst>
                                      </p:cBhvr>
                                      <p:tavLst>
                                        <p:tav tm="0">
                                          <p:val>
                                            <p:strVal val="#ppt_x"/>
                                          </p:val>
                                        </p:tav>
                                        <p:tav tm="100000">
                                          <p:val>
                                            <p:strVal val="#ppt_x"/>
                                          </p:val>
                                        </p:tav>
                                      </p:tavLst>
                                    </p:anim>
                                    <p:anim calcmode="lin" valueType="num">
                                      <p:cBhvr additive="base">
                                        <p:cTn id="8" dur="500" fill="hold"/>
                                        <p:tgtEl>
                                          <p:spTgt spid="150531"/>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50532"/>
                                        </p:tgtEl>
                                        <p:attrNameLst>
                                          <p:attrName>style.visibility</p:attrName>
                                        </p:attrNameLst>
                                      </p:cBhvr>
                                      <p:to>
                                        <p:strVal val="visible"/>
                                      </p:to>
                                    </p:set>
                                    <p:anim calcmode="lin" valueType="num">
                                      <p:cBhvr additive="base">
                                        <p:cTn id="13" dur="500" fill="hold"/>
                                        <p:tgtEl>
                                          <p:spTgt spid="150532"/>
                                        </p:tgtEl>
                                        <p:attrNameLst>
                                          <p:attrName>ppt_x</p:attrName>
                                        </p:attrNameLst>
                                      </p:cBhvr>
                                      <p:tavLst>
                                        <p:tav tm="0">
                                          <p:val>
                                            <p:strVal val="#ppt_x"/>
                                          </p:val>
                                        </p:tav>
                                        <p:tav tm="100000">
                                          <p:val>
                                            <p:strVal val="#ppt_x"/>
                                          </p:val>
                                        </p:tav>
                                      </p:tavLst>
                                    </p:anim>
                                    <p:anim calcmode="lin" valueType="num">
                                      <p:cBhvr additive="base">
                                        <p:cTn id="14" dur="500" fill="hold"/>
                                        <p:tgtEl>
                                          <p:spTgt spid="15053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0354" name="Rectangle 2"/>
          <p:cNvSpPr>
            <a:spLocks noGrp="1" noChangeArrowheads="1"/>
          </p:cNvSpPr>
          <p:nvPr>
            <p:ph type="title" idx="4294967295"/>
          </p:nvPr>
        </p:nvSpPr>
        <p:spPr>
          <a:xfrm>
            <a:off x="685800" y="-228600"/>
            <a:ext cx="7772400" cy="1143000"/>
          </a:xfrm>
        </p:spPr>
        <p:txBody>
          <a:bodyPr/>
          <a:lstStyle/>
          <a:p>
            <a:pPr eaLnBrk="1" hangingPunct="1">
              <a:defRPr/>
            </a:pPr>
            <a:r>
              <a:rPr lang="en-US" smtClean="0"/>
              <a:t>Ackermann’s Function</a:t>
            </a:r>
            <a:endParaRPr lang="en-US" dirty="0" smtClean="0"/>
          </a:p>
        </p:txBody>
      </p:sp>
      <p:pic>
        <p:nvPicPr>
          <p:cNvPr id="151555" name="Picture 4" descr="capture4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43100" y="1905000"/>
            <a:ext cx="5257800" cy="161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9"/>
          <p:cNvGrpSpPr>
            <a:grpSpLocks/>
          </p:cNvGrpSpPr>
          <p:nvPr/>
        </p:nvGrpSpPr>
        <p:grpSpPr bwMode="auto">
          <a:xfrm>
            <a:off x="3200400" y="3810000"/>
            <a:ext cx="2282825" cy="2743200"/>
            <a:chOff x="2065" y="1551"/>
            <a:chExt cx="1628" cy="1988"/>
          </a:xfrm>
        </p:grpSpPr>
        <p:sp>
          <p:nvSpPr>
            <p:cNvPr id="5" name="Freeform 10"/>
            <p:cNvSpPr>
              <a:spLocks/>
            </p:cNvSpPr>
            <p:nvPr/>
          </p:nvSpPr>
          <p:spPr bwMode="auto">
            <a:xfrm>
              <a:off x="2778" y="1977"/>
              <a:ext cx="331" cy="335"/>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6" name="Freeform 11"/>
            <p:cNvSpPr>
              <a:spLocks/>
            </p:cNvSpPr>
            <p:nvPr/>
          </p:nvSpPr>
          <p:spPr bwMode="auto">
            <a:xfrm>
              <a:off x="2811" y="1930"/>
              <a:ext cx="303" cy="130"/>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7" name="Freeform 12"/>
            <p:cNvSpPr>
              <a:spLocks/>
            </p:cNvSpPr>
            <p:nvPr/>
          </p:nvSpPr>
          <p:spPr bwMode="auto">
            <a:xfrm>
              <a:off x="2890" y="1839"/>
              <a:ext cx="515" cy="634"/>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8" name="Freeform 13"/>
            <p:cNvSpPr>
              <a:spLocks/>
            </p:cNvSpPr>
            <p:nvPr/>
          </p:nvSpPr>
          <p:spPr bwMode="auto">
            <a:xfrm>
              <a:off x="3189" y="2046"/>
              <a:ext cx="45"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9" name="Freeform 14"/>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0" name="Freeform 15"/>
            <p:cNvSpPr>
              <a:spLocks/>
            </p:cNvSpPr>
            <p:nvPr/>
          </p:nvSpPr>
          <p:spPr bwMode="auto">
            <a:xfrm>
              <a:off x="3135" y="2056"/>
              <a:ext cx="32"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1" name="Freeform 16"/>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2" name="Freeform 17"/>
            <p:cNvSpPr>
              <a:spLocks/>
            </p:cNvSpPr>
            <p:nvPr/>
          </p:nvSpPr>
          <p:spPr bwMode="auto">
            <a:xfrm>
              <a:off x="3037" y="1831"/>
              <a:ext cx="67" cy="76"/>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3" name="Freeform 18"/>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 name="Freeform 19"/>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5" name="Freeform 20"/>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6" name="Freeform 21"/>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7" name="Freeform 22"/>
            <p:cNvSpPr>
              <a:spLocks/>
            </p:cNvSpPr>
            <p:nvPr/>
          </p:nvSpPr>
          <p:spPr bwMode="auto">
            <a:xfrm>
              <a:off x="2666" y="1961"/>
              <a:ext cx="80" cy="68"/>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8" name="Freeform 23"/>
            <p:cNvSpPr>
              <a:spLocks/>
            </p:cNvSpPr>
            <p:nvPr/>
          </p:nvSpPr>
          <p:spPr bwMode="auto">
            <a:xfrm>
              <a:off x="2689" y="1989"/>
              <a:ext cx="83"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19" name="Freeform 24"/>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0" name="Freeform 25"/>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21" name="Freeform 26"/>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51555"/>
                                        </p:tgtEl>
                                        <p:attrNameLst>
                                          <p:attrName>style.visibility</p:attrName>
                                        </p:attrNameLst>
                                      </p:cBhvr>
                                      <p:to>
                                        <p:strVal val="visible"/>
                                      </p:to>
                                    </p:set>
                                    <p:anim calcmode="lin" valueType="num">
                                      <p:cBhvr additive="base">
                                        <p:cTn id="7" dur="500" fill="hold"/>
                                        <p:tgtEl>
                                          <p:spTgt spid="151555"/>
                                        </p:tgtEl>
                                        <p:attrNameLst>
                                          <p:attrName>ppt_x</p:attrName>
                                        </p:attrNameLst>
                                      </p:cBhvr>
                                      <p:tavLst>
                                        <p:tav tm="0">
                                          <p:val>
                                            <p:strVal val="#ppt_x"/>
                                          </p:val>
                                        </p:tav>
                                        <p:tav tm="100000">
                                          <p:val>
                                            <p:strVal val="#ppt_x"/>
                                          </p:val>
                                        </p:tav>
                                      </p:tavLst>
                                    </p:anim>
                                    <p:anim calcmode="lin" valueType="num">
                                      <p:cBhvr additive="base">
                                        <p:cTn id="8" dur="500" fill="hold"/>
                                        <p:tgtEl>
                                          <p:spTgt spid="15155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0114" name="Rectangle 2"/>
          <p:cNvSpPr>
            <a:spLocks noGrp="1" noChangeArrowheads="1"/>
          </p:cNvSpPr>
          <p:nvPr>
            <p:ph type="title" idx="4294967295"/>
          </p:nvPr>
        </p:nvSpPr>
        <p:spPr>
          <a:xfrm>
            <a:off x="685800" y="-228600"/>
            <a:ext cx="7772400" cy="1143000"/>
          </a:xfrm>
        </p:spPr>
        <p:txBody>
          <a:bodyPr/>
          <a:lstStyle/>
          <a:p>
            <a:pPr eaLnBrk="1" hangingPunct="1">
              <a:defRPr/>
            </a:pPr>
            <a:r>
              <a:rPr lang="en-US" smtClean="0"/>
              <a:t>Ackermann’s Function</a:t>
            </a:r>
            <a:endParaRPr lang="en-US" dirty="0" smtClean="0"/>
          </a:p>
        </p:txBody>
      </p:sp>
      <p:graphicFrame>
        <p:nvGraphicFramePr>
          <p:cNvPr id="109572" name="Object 6"/>
          <p:cNvGraphicFramePr>
            <a:graphicFrameLocks noChangeAspect="1"/>
          </p:cNvGraphicFramePr>
          <p:nvPr/>
        </p:nvGraphicFramePr>
        <p:xfrm>
          <a:off x="454025" y="1270000"/>
          <a:ext cx="1784350" cy="433388"/>
        </p:xfrm>
        <a:graphic>
          <a:graphicData uri="http://schemas.openxmlformats.org/presentationml/2006/ole">
            <mc:AlternateContent xmlns:mc="http://schemas.openxmlformats.org/markup-compatibility/2006">
              <mc:Choice xmlns:v="urn:schemas-microsoft-com:vml" Requires="v">
                <p:oleObj spid="_x0000_s81932" name="Equation" r:id="rId4" imgW="939800" imgH="228600" progId="Equation.3">
                  <p:embed/>
                </p:oleObj>
              </mc:Choice>
              <mc:Fallback>
                <p:oleObj name="Equation" r:id="rId4" imgW="939800" imgH="228600" progId="Equation.3">
                  <p:embed/>
                  <p:pic>
                    <p:nvPicPr>
                      <p:cNvPr id="0" name="Object 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4025" y="1270000"/>
                        <a:ext cx="1784350" cy="433388"/>
                      </a:xfrm>
                      <a:prstGeom prst="rect">
                        <a:avLst/>
                      </a:prstGeom>
                      <a:solidFill>
                        <a:schemeClr val="tx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09573" name="Object 8"/>
          <p:cNvGraphicFramePr>
            <a:graphicFrameLocks noChangeAspect="1"/>
          </p:cNvGraphicFramePr>
          <p:nvPr/>
        </p:nvGraphicFramePr>
        <p:xfrm>
          <a:off x="414338" y="1782763"/>
          <a:ext cx="1784350" cy="407987"/>
        </p:xfrm>
        <a:graphic>
          <a:graphicData uri="http://schemas.openxmlformats.org/presentationml/2006/ole">
            <mc:AlternateContent xmlns:mc="http://schemas.openxmlformats.org/markup-compatibility/2006">
              <mc:Choice xmlns:v="urn:schemas-microsoft-com:vml" Requires="v">
                <p:oleObj spid="_x0000_s81933" name="Equation" r:id="rId6" imgW="939392" imgH="215806" progId="Equation.3">
                  <p:embed/>
                </p:oleObj>
              </mc:Choice>
              <mc:Fallback>
                <p:oleObj name="Equation" r:id="rId6" imgW="939392" imgH="215806" progId="Equation.3">
                  <p:embed/>
                  <p:pic>
                    <p:nvPicPr>
                      <p:cNvPr id="0" name="Object 8"/>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14338" y="1782763"/>
                        <a:ext cx="1784350" cy="407987"/>
                      </a:xfrm>
                      <a:prstGeom prst="rect">
                        <a:avLst/>
                      </a:prstGeom>
                      <a:solidFill>
                        <a:schemeClr val="tx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 name="Text Box 5"/>
          <p:cNvSpPr txBox="1">
            <a:spLocks noChangeArrowheads="1"/>
          </p:cNvSpPr>
          <p:nvPr/>
        </p:nvSpPr>
        <p:spPr bwMode="auto">
          <a:xfrm>
            <a:off x="5370513" y="1206500"/>
            <a:ext cx="4191000" cy="522288"/>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rPr>
              <a:t>R</a:t>
            </a:r>
            <a:r>
              <a:rPr lang="en-US" i="1" baseline="-25000" dirty="0">
                <a:solidFill>
                  <a:schemeClr val="accent2"/>
                </a:solidFill>
                <a:effectLst>
                  <a:outerShdw blurRad="38100" dist="38100" dir="2700000" algn="tl">
                    <a:srgbClr val="000000"/>
                  </a:outerShdw>
                </a:effectLst>
              </a:rPr>
              <a:t>0</a:t>
            </a:r>
            <a:r>
              <a:rPr lang="en-US" i="1" dirty="0">
                <a:solidFill>
                  <a:schemeClr val="accent2"/>
                </a:solidFill>
                <a:effectLst>
                  <a:outerShdw blurRad="38100" dist="38100" dir="2700000" algn="tl">
                    <a:srgbClr val="000000"/>
                  </a:outerShdw>
                </a:effectLst>
                <a:cs typeface="+mn-cs"/>
              </a:rPr>
              <a:t>(y) = </a:t>
            </a:r>
            <a:r>
              <a:rPr lang="en-US" i="1" dirty="0" err="1">
                <a:solidFill>
                  <a:schemeClr val="accent2"/>
                </a:solidFill>
                <a:effectLst>
                  <a:outerShdw blurRad="38100" dist="38100" dir="2700000" algn="tl">
                    <a:srgbClr val="000000"/>
                  </a:outerShdw>
                </a:effectLst>
                <a:cs typeface="+mn-cs"/>
              </a:rPr>
              <a:t>succ</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succ</a:t>
            </a:r>
            <a:r>
              <a:rPr lang="en-US" i="1" dirty="0">
                <a:solidFill>
                  <a:schemeClr val="accent2"/>
                </a:solidFill>
                <a:effectLst>
                  <a:outerShdw blurRad="38100" dist="38100" dir="2700000" algn="tl">
                    <a:srgbClr val="000000"/>
                  </a:outerShdw>
                </a:effectLst>
                <a:cs typeface="+mn-cs"/>
              </a:rPr>
              <a:t>(y))</a:t>
            </a:r>
          </a:p>
        </p:txBody>
      </p:sp>
      <p:sp>
        <p:nvSpPr>
          <p:cNvPr id="42" name="Text Box 5"/>
          <p:cNvSpPr txBox="1">
            <a:spLocks noChangeArrowheads="1"/>
          </p:cNvSpPr>
          <p:nvPr/>
        </p:nvSpPr>
        <p:spPr bwMode="auto">
          <a:xfrm>
            <a:off x="2425700" y="1709738"/>
            <a:ext cx="2527300" cy="523875"/>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 2+2</a:t>
            </a:r>
            <a:r>
              <a:rPr lang="en-US" i="1" dirty="0">
                <a:solidFill>
                  <a:schemeClr val="accent2"/>
                </a:solidFill>
                <a:effectLst>
                  <a:outerShdw blurRad="38100" dist="38100" dir="2700000" algn="tl">
                    <a:srgbClr val="000000"/>
                  </a:outerShdw>
                </a:effectLst>
              </a:rPr>
              <a:t>×(n-1)  </a:t>
            </a:r>
          </a:p>
        </p:txBody>
      </p:sp>
      <p:sp>
        <p:nvSpPr>
          <p:cNvPr id="62" name="Rectangle 24"/>
          <p:cNvSpPr>
            <a:spLocks noChangeArrowheads="1"/>
          </p:cNvSpPr>
          <p:nvPr/>
        </p:nvSpPr>
        <p:spPr bwMode="auto">
          <a:xfrm>
            <a:off x="381000" y="609600"/>
            <a:ext cx="8458200" cy="523875"/>
          </a:xfrm>
          <a:prstGeom prst="rect">
            <a:avLst/>
          </a:prstGeom>
          <a:noFill/>
          <a:ln w="38100" cap="sq">
            <a:noFill/>
            <a:miter lim="800000"/>
            <a:headEnd/>
            <a:tailEnd/>
          </a:ln>
          <a:effectLst/>
        </p:spPr>
        <p:txBody>
          <a:bodyPr lIns="274320" rIns="274320">
            <a:spAutoFit/>
          </a:bodyPr>
          <a:lstStyle/>
          <a:p>
            <a:pPr eaLnBrk="0" hangingPunct="0">
              <a:defRPr/>
            </a:pPr>
            <a:r>
              <a:rPr lang="en-US" dirty="0">
                <a:cs typeface="+mn-cs"/>
              </a:rPr>
              <a:t>For which k can Ackermann’s </a:t>
            </a:r>
            <a:r>
              <a:rPr lang="en-US" i="1" dirty="0" err="1">
                <a:solidFill>
                  <a:schemeClr val="accent2"/>
                </a:solidFill>
                <a:effectLst>
                  <a:outerShdw blurRad="38100" dist="38100" dir="2700000" algn="tl">
                    <a:srgbClr val="000000"/>
                  </a:outerShdw>
                </a:effectLst>
              </a:rPr>
              <a:t>A</a:t>
            </a:r>
            <a:r>
              <a:rPr lang="en-US" i="1" baseline="-25000" dirty="0" err="1">
                <a:solidFill>
                  <a:schemeClr val="accent2"/>
                </a:solidFill>
                <a:effectLst>
                  <a:outerShdw blurRad="38100" dist="38100" dir="2700000" algn="tl">
                    <a:srgbClr val="000000"/>
                  </a:outerShdw>
                </a:effectLst>
              </a:rPr>
              <a:t>k</a:t>
            </a:r>
            <a:r>
              <a:rPr lang="en-US" i="1" dirty="0">
                <a:solidFill>
                  <a:schemeClr val="accent2"/>
                </a:solidFill>
                <a:effectLst>
                  <a:outerShdw blurRad="38100" dist="38100" dir="2700000" algn="tl">
                    <a:srgbClr val="000000"/>
                  </a:outerShdw>
                </a:effectLst>
              </a:rPr>
              <a:t>(y) </a:t>
            </a:r>
            <a:r>
              <a:rPr lang="en-US" dirty="0">
                <a:cs typeface="+mn-cs"/>
              </a:rPr>
              <a:t>be computed?</a:t>
            </a:r>
            <a:endParaRPr lang="en-US" i="1" dirty="0">
              <a:effectLst>
                <a:outerShdw blurRad="38100" dist="38100" dir="2700000" algn="tl">
                  <a:srgbClr val="000000"/>
                </a:outerShdw>
              </a:effectLst>
              <a:cs typeface="+mn-cs"/>
            </a:endParaRPr>
          </a:p>
        </p:txBody>
      </p:sp>
      <p:sp>
        <p:nvSpPr>
          <p:cNvPr id="75" name="Text Box 5"/>
          <p:cNvSpPr txBox="1">
            <a:spLocks noChangeArrowheads="1"/>
          </p:cNvSpPr>
          <p:nvPr/>
        </p:nvSpPr>
        <p:spPr bwMode="auto">
          <a:xfrm>
            <a:off x="5364163" y="1762125"/>
            <a:ext cx="3856037" cy="523875"/>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rPr>
              <a:t>R</a:t>
            </a:r>
            <a:r>
              <a:rPr lang="en-US" i="1" baseline="-25000" dirty="0">
                <a:solidFill>
                  <a:schemeClr val="accent2"/>
                </a:solidFill>
                <a:effectLst>
                  <a:outerShdw blurRad="38100" dist="38100" dir="2700000" algn="tl">
                    <a:srgbClr val="000000"/>
                  </a:outerShdw>
                </a:effectLst>
              </a:rPr>
              <a:t>1</a:t>
            </a:r>
            <a:r>
              <a:rPr lang="en-US" i="1" dirty="0">
                <a:solidFill>
                  <a:schemeClr val="accent2"/>
                </a:solidFill>
                <a:effectLst>
                  <a:outerShdw blurRad="38100" dist="38100" dir="2700000" algn="tl">
                    <a:srgbClr val="000000"/>
                  </a:outerShdw>
                </a:effectLst>
              </a:rPr>
              <a:t>(y) =          R</a:t>
            </a:r>
            <a:r>
              <a:rPr lang="en-US" i="1" baseline="-25000" dirty="0">
                <a:solidFill>
                  <a:schemeClr val="accent2"/>
                </a:solidFill>
                <a:effectLst>
                  <a:outerShdw blurRad="38100" dist="38100" dir="2700000" algn="tl">
                    <a:srgbClr val="000000"/>
                  </a:outerShdw>
                </a:effectLst>
              </a:rPr>
              <a:t>1</a:t>
            </a:r>
            <a:r>
              <a:rPr lang="en-US" i="1" dirty="0">
                <a:solidFill>
                  <a:schemeClr val="accent2"/>
                </a:solidFill>
                <a:effectLst>
                  <a:outerShdw blurRad="38100" dist="38100" dir="2700000" algn="tl">
                    <a:srgbClr val="000000"/>
                  </a:outerShdw>
                </a:effectLst>
              </a:rPr>
              <a:t>(y-1)</a:t>
            </a:r>
          </a:p>
        </p:txBody>
      </p:sp>
      <p:sp>
        <p:nvSpPr>
          <p:cNvPr id="76" name="Text Box 5"/>
          <p:cNvSpPr txBox="1">
            <a:spLocks noChangeArrowheads="1"/>
          </p:cNvSpPr>
          <p:nvPr/>
        </p:nvSpPr>
        <p:spPr bwMode="auto">
          <a:xfrm>
            <a:off x="6705600" y="1752600"/>
            <a:ext cx="2667000" cy="523875"/>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rPr>
              <a:t>R</a:t>
            </a:r>
            <a:r>
              <a:rPr lang="en-US" i="1" baseline="-25000" dirty="0">
                <a:solidFill>
                  <a:schemeClr val="accent2"/>
                </a:solidFill>
                <a:effectLst>
                  <a:outerShdw blurRad="38100" dist="38100" dir="2700000" algn="tl">
                    <a:srgbClr val="000000"/>
                  </a:outerShdw>
                </a:effectLst>
              </a:rPr>
              <a:t>0</a:t>
            </a:r>
            <a:r>
              <a:rPr lang="en-US" i="1" dirty="0">
                <a:solidFill>
                  <a:schemeClr val="accent2"/>
                </a:solidFill>
                <a:effectLst>
                  <a:outerShdw blurRad="38100" dist="38100" dir="2700000" algn="tl">
                    <a:srgbClr val="000000"/>
                  </a:outerShdw>
                </a:effectLst>
              </a:rPr>
              <a:t>(               )</a:t>
            </a:r>
          </a:p>
        </p:txBody>
      </p:sp>
      <p:sp>
        <p:nvSpPr>
          <p:cNvPr id="79" name="Text Box 28"/>
          <p:cNvSpPr txBox="1">
            <a:spLocks noChangeArrowheads="1"/>
          </p:cNvSpPr>
          <p:nvPr/>
        </p:nvSpPr>
        <p:spPr bwMode="auto">
          <a:xfrm>
            <a:off x="4648200" y="3954463"/>
            <a:ext cx="4953000" cy="519112"/>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Get </a:t>
            </a:r>
            <a:r>
              <a:rPr lang="en-US" dirty="0">
                <a:effectLst>
                  <a:outerShdw blurRad="38100" dist="38100" dir="2700000" algn="tl">
                    <a:srgbClr val="000000"/>
                  </a:outerShdw>
                </a:effectLst>
                <a:cs typeface="+mn-cs"/>
              </a:rPr>
              <a:t>help from your friend.</a:t>
            </a:r>
            <a:endParaRPr lang="en-US" i="1" dirty="0">
              <a:solidFill>
                <a:schemeClr val="accent2"/>
              </a:solidFill>
              <a:effectLst>
                <a:outerShdw blurRad="38100" dist="38100" dir="2700000" algn="tl">
                  <a:srgbClr val="000000"/>
                </a:outerShdw>
              </a:effectLst>
              <a:cs typeface="+mn-cs"/>
            </a:endParaRPr>
          </a:p>
        </p:txBody>
      </p:sp>
      <p:sp>
        <p:nvSpPr>
          <p:cNvPr id="80" name="Text Box 29"/>
          <p:cNvSpPr txBox="1">
            <a:spLocks noChangeArrowheads="1"/>
          </p:cNvSpPr>
          <p:nvPr/>
        </p:nvSpPr>
        <p:spPr bwMode="auto">
          <a:xfrm>
            <a:off x="4648200" y="4433888"/>
            <a:ext cx="4953000" cy="519112"/>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My solution </a:t>
            </a:r>
            <a:r>
              <a:rPr lang="en-US" dirty="0">
                <a:effectLst>
                  <a:outerShdw blurRad="38100" dist="38100" dir="2700000" algn="tl">
                    <a:srgbClr val="000000"/>
                  </a:outerShdw>
                </a:effectLst>
                <a:cs typeface="+mn-cs"/>
              </a:rPr>
              <a:t>from his.</a:t>
            </a:r>
            <a:endParaRPr lang="en-US" i="1" dirty="0">
              <a:solidFill>
                <a:schemeClr val="accent2"/>
              </a:solidFill>
              <a:effectLst>
                <a:outerShdw blurRad="38100" dist="38100" dir="2700000" algn="tl">
                  <a:srgbClr val="000000"/>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additive="base">
                                        <p:cTn id="7" dur="500" fill="hold"/>
                                        <p:tgtEl>
                                          <p:spTgt spid="62"/>
                                        </p:tgtEl>
                                        <p:attrNameLst>
                                          <p:attrName>ppt_x</p:attrName>
                                        </p:attrNameLst>
                                      </p:cBhvr>
                                      <p:tavLst>
                                        <p:tav tm="0">
                                          <p:val>
                                            <p:strVal val="0-#ppt_w/2"/>
                                          </p:val>
                                        </p:tav>
                                        <p:tav tm="100000">
                                          <p:val>
                                            <p:strVal val="#ppt_x"/>
                                          </p:val>
                                        </p:tav>
                                      </p:tavLst>
                                    </p:anim>
                                    <p:anim calcmode="lin" valueType="num">
                                      <p:cBhvr additive="base">
                                        <p:cTn id="8" dur="500" fill="hold"/>
                                        <p:tgtEl>
                                          <p:spTgt spid="6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09572"/>
                                        </p:tgtEl>
                                        <p:attrNameLst>
                                          <p:attrName>style.visibility</p:attrName>
                                        </p:attrNameLst>
                                      </p:cBhvr>
                                      <p:to>
                                        <p:strVal val="visible"/>
                                      </p:to>
                                    </p:set>
                                    <p:anim calcmode="lin" valueType="num">
                                      <p:cBhvr additive="base">
                                        <p:cTn id="13" dur="500" fill="hold"/>
                                        <p:tgtEl>
                                          <p:spTgt spid="109572"/>
                                        </p:tgtEl>
                                        <p:attrNameLst>
                                          <p:attrName>ppt_x</p:attrName>
                                        </p:attrNameLst>
                                      </p:cBhvr>
                                      <p:tavLst>
                                        <p:tav tm="0">
                                          <p:val>
                                            <p:strVal val="0-#ppt_w/2"/>
                                          </p:val>
                                        </p:tav>
                                        <p:tav tm="100000">
                                          <p:val>
                                            <p:strVal val="#ppt_x"/>
                                          </p:val>
                                        </p:tav>
                                      </p:tavLst>
                                    </p:anim>
                                    <p:anim calcmode="lin" valueType="num">
                                      <p:cBhvr additive="base">
                                        <p:cTn id="14" dur="500" fill="hold"/>
                                        <p:tgtEl>
                                          <p:spTgt spid="109572"/>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32"/>
                                        </p:tgtEl>
                                        <p:attrNameLst>
                                          <p:attrName>style.visibility</p:attrName>
                                        </p:attrNameLst>
                                      </p:cBhvr>
                                      <p:to>
                                        <p:strVal val="visible"/>
                                      </p:to>
                                    </p:set>
                                    <p:anim calcmode="lin" valueType="num">
                                      <p:cBhvr additive="base">
                                        <p:cTn id="19" dur="500" fill="hold"/>
                                        <p:tgtEl>
                                          <p:spTgt spid="32"/>
                                        </p:tgtEl>
                                        <p:attrNameLst>
                                          <p:attrName>ppt_x</p:attrName>
                                        </p:attrNameLst>
                                      </p:cBhvr>
                                      <p:tavLst>
                                        <p:tav tm="0">
                                          <p:val>
                                            <p:strVal val="1+#ppt_w/2"/>
                                          </p:val>
                                        </p:tav>
                                        <p:tav tm="100000">
                                          <p:val>
                                            <p:strVal val="#ppt_x"/>
                                          </p:val>
                                        </p:tav>
                                      </p:tavLst>
                                    </p:anim>
                                    <p:anim calcmode="lin" valueType="num">
                                      <p:cBhvr additive="base">
                                        <p:cTn id="20" dur="500" fill="hold"/>
                                        <p:tgtEl>
                                          <p:spTgt spid="32"/>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109573"/>
                                        </p:tgtEl>
                                        <p:attrNameLst>
                                          <p:attrName>style.visibility</p:attrName>
                                        </p:attrNameLst>
                                      </p:cBhvr>
                                      <p:to>
                                        <p:strVal val="visible"/>
                                      </p:to>
                                    </p:set>
                                    <p:anim calcmode="lin" valueType="num">
                                      <p:cBhvr additive="base">
                                        <p:cTn id="25" dur="500" fill="hold"/>
                                        <p:tgtEl>
                                          <p:spTgt spid="109573"/>
                                        </p:tgtEl>
                                        <p:attrNameLst>
                                          <p:attrName>ppt_x</p:attrName>
                                        </p:attrNameLst>
                                      </p:cBhvr>
                                      <p:tavLst>
                                        <p:tav tm="0">
                                          <p:val>
                                            <p:strVal val="0-#ppt_w/2"/>
                                          </p:val>
                                        </p:tav>
                                        <p:tav tm="100000">
                                          <p:val>
                                            <p:strVal val="#ppt_x"/>
                                          </p:val>
                                        </p:tav>
                                      </p:tavLst>
                                    </p:anim>
                                    <p:anim calcmode="lin" valueType="num">
                                      <p:cBhvr additive="base">
                                        <p:cTn id="26" dur="500" fill="hold"/>
                                        <p:tgtEl>
                                          <p:spTgt spid="109573"/>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42"/>
                                        </p:tgtEl>
                                        <p:attrNameLst>
                                          <p:attrName>style.visibility</p:attrName>
                                        </p:attrNameLst>
                                      </p:cBhvr>
                                      <p:to>
                                        <p:strVal val="visible"/>
                                      </p:to>
                                    </p:set>
                                    <p:anim calcmode="lin" valueType="num">
                                      <p:cBhvr additive="base">
                                        <p:cTn id="31" dur="500" fill="hold"/>
                                        <p:tgtEl>
                                          <p:spTgt spid="42"/>
                                        </p:tgtEl>
                                        <p:attrNameLst>
                                          <p:attrName>ppt_x</p:attrName>
                                        </p:attrNameLst>
                                      </p:cBhvr>
                                      <p:tavLst>
                                        <p:tav tm="0">
                                          <p:val>
                                            <p:strVal val="0-#ppt_w/2"/>
                                          </p:val>
                                        </p:tav>
                                        <p:tav tm="100000">
                                          <p:val>
                                            <p:strVal val="#ppt_x"/>
                                          </p:val>
                                        </p:tav>
                                      </p:tavLst>
                                    </p:anim>
                                    <p:anim calcmode="lin" valueType="num">
                                      <p:cBhvr additive="base">
                                        <p:cTn id="32" dur="500" fill="hold"/>
                                        <p:tgtEl>
                                          <p:spTgt spid="42"/>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79"/>
                                        </p:tgtEl>
                                        <p:attrNameLst>
                                          <p:attrName>style.visibility</p:attrName>
                                        </p:attrNameLst>
                                      </p:cBhvr>
                                      <p:to>
                                        <p:strVal val="visible"/>
                                      </p:to>
                                    </p:set>
                                    <p:anim calcmode="lin" valueType="num">
                                      <p:cBhvr additive="base">
                                        <p:cTn id="37" dur="500" fill="hold"/>
                                        <p:tgtEl>
                                          <p:spTgt spid="79"/>
                                        </p:tgtEl>
                                        <p:attrNameLst>
                                          <p:attrName>ppt_x</p:attrName>
                                        </p:attrNameLst>
                                      </p:cBhvr>
                                      <p:tavLst>
                                        <p:tav tm="0">
                                          <p:val>
                                            <p:strVal val="1+#ppt_w/2"/>
                                          </p:val>
                                        </p:tav>
                                        <p:tav tm="100000">
                                          <p:val>
                                            <p:strVal val="#ppt_x"/>
                                          </p:val>
                                        </p:tav>
                                      </p:tavLst>
                                    </p:anim>
                                    <p:anim calcmode="lin" valueType="num">
                                      <p:cBhvr additive="base">
                                        <p:cTn id="38" dur="500" fill="hold"/>
                                        <p:tgtEl>
                                          <p:spTgt spid="79"/>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75"/>
                                        </p:tgtEl>
                                        <p:attrNameLst>
                                          <p:attrName>style.visibility</p:attrName>
                                        </p:attrNameLst>
                                      </p:cBhvr>
                                      <p:to>
                                        <p:strVal val="visible"/>
                                      </p:to>
                                    </p:set>
                                    <p:anim calcmode="lin" valueType="num">
                                      <p:cBhvr additive="base">
                                        <p:cTn id="43" dur="500" fill="hold"/>
                                        <p:tgtEl>
                                          <p:spTgt spid="75"/>
                                        </p:tgtEl>
                                        <p:attrNameLst>
                                          <p:attrName>ppt_x</p:attrName>
                                        </p:attrNameLst>
                                      </p:cBhvr>
                                      <p:tavLst>
                                        <p:tav tm="0">
                                          <p:val>
                                            <p:strVal val="1+#ppt_w/2"/>
                                          </p:val>
                                        </p:tav>
                                        <p:tav tm="100000">
                                          <p:val>
                                            <p:strVal val="#ppt_x"/>
                                          </p:val>
                                        </p:tav>
                                      </p:tavLst>
                                    </p:anim>
                                    <p:anim calcmode="lin" valueType="num">
                                      <p:cBhvr additive="base">
                                        <p:cTn id="44" dur="500" fill="hold"/>
                                        <p:tgtEl>
                                          <p:spTgt spid="75"/>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2" fill="hold" grpId="0" nodeType="clickEffect">
                                  <p:stCondLst>
                                    <p:cond delay="0"/>
                                  </p:stCondLst>
                                  <p:childTnLst>
                                    <p:set>
                                      <p:cBhvr>
                                        <p:cTn id="48" dur="1" fill="hold">
                                          <p:stCondLst>
                                            <p:cond delay="0"/>
                                          </p:stCondLst>
                                        </p:cTn>
                                        <p:tgtEl>
                                          <p:spTgt spid="80"/>
                                        </p:tgtEl>
                                        <p:attrNameLst>
                                          <p:attrName>style.visibility</p:attrName>
                                        </p:attrNameLst>
                                      </p:cBhvr>
                                      <p:to>
                                        <p:strVal val="visible"/>
                                      </p:to>
                                    </p:set>
                                    <p:anim calcmode="lin" valueType="num">
                                      <p:cBhvr additive="base">
                                        <p:cTn id="49" dur="500" fill="hold"/>
                                        <p:tgtEl>
                                          <p:spTgt spid="80"/>
                                        </p:tgtEl>
                                        <p:attrNameLst>
                                          <p:attrName>ppt_x</p:attrName>
                                        </p:attrNameLst>
                                      </p:cBhvr>
                                      <p:tavLst>
                                        <p:tav tm="0">
                                          <p:val>
                                            <p:strVal val="1+#ppt_w/2"/>
                                          </p:val>
                                        </p:tav>
                                        <p:tav tm="100000">
                                          <p:val>
                                            <p:strVal val="#ppt_x"/>
                                          </p:val>
                                        </p:tav>
                                      </p:tavLst>
                                    </p:anim>
                                    <p:anim calcmode="lin" valueType="num">
                                      <p:cBhvr additive="base">
                                        <p:cTn id="50" dur="500" fill="hold"/>
                                        <p:tgtEl>
                                          <p:spTgt spid="80"/>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2" fill="hold" grpId="0" nodeType="clickEffect">
                                  <p:stCondLst>
                                    <p:cond delay="0"/>
                                  </p:stCondLst>
                                  <p:childTnLst>
                                    <p:set>
                                      <p:cBhvr>
                                        <p:cTn id="54" dur="1" fill="hold">
                                          <p:stCondLst>
                                            <p:cond delay="0"/>
                                          </p:stCondLst>
                                        </p:cTn>
                                        <p:tgtEl>
                                          <p:spTgt spid="76"/>
                                        </p:tgtEl>
                                        <p:attrNameLst>
                                          <p:attrName>style.visibility</p:attrName>
                                        </p:attrNameLst>
                                      </p:cBhvr>
                                      <p:to>
                                        <p:strVal val="visible"/>
                                      </p:to>
                                    </p:set>
                                    <p:anim calcmode="lin" valueType="num">
                                      <p:cBhvr additive="base">
                                        <p:cTn id="55" dur="500" fill="hold"/>
                                        <p:tgtEl>
                                          <p:spTgt spid="76"/>
                                        </p:tgtEl>
                                        <p:attrNameLst>
                                          <p:attrName>ppt_x</p:attrName>
                                        </p:attrNameLst>
                                      </p:cBhvr>
                                      <p:tavLst>
                                        <p:tav tm="0">
                                          <p:val>
                                            <p:strVal val="1+#ppt_w/2"/>
                                          </p:val>
                                        </p:tav>
                                        <p:tav tm="100000">
                                          <p:val>
                                            <p:strVal val="#ppt_x"/>
                                          </p:val>
                                        </p:tav>
                                      </p:tavLst>
                                    </p:anim>
                                    <p:anim calcmode="lin" valueType="num">
                                      <p:cBhvr additive="base">
                                        <p:cTn id="56" dur="500" fill="hold"/>
                                        <p:tgtEl>
                                          <p:spTgt spid="7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42" grpId="0"/>
      <p:bldP spid="62" grpId="0"/>
      <p:bldP spid="75" grpId="0"/>
      <p:bldP spid="76" grpId="0"/>
      <p:bldP spid="79" grpId="0"/>
      <p:bldP spid="80"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218" name="Group 2"/>
          <p:cNvGrpSpPr>
            <a:grpSpLocks/>
          </p:cNvGrpSpPr>
          <p:nvPr/>
        </p:nvGrpSpPr>
        <p:grpSpPr bwMode="auto">
          <a:xfrm>
            <a:off x="1295400" y="2819400"/>
            <a:ext cx="1676400" cy="1676400"/>
            <a:chOff x="2352" y="624"/>
            <a:chExt cx="1056" cy="1056"/>
          </a:xfrm>
        </p:grpSpPr>
        <p:sp>
          <p:nvSpPr>
            <p:cNvPr id="9301" name="Rectangle 3"/>
            <p:cNvSpPr>
              <a:spLocks noChangeArrowheads="1"/>
            </p:cNvSpPr>
            <p:nvPr/>
          </p:nvSpPr>
          <p:spPr bwMode="auto">
            <a:xfrm>
              <a:off x="2352" y="624"/>
              <a:ext cx="1056" cy="1056"/>
            </a:xfrm>
            <a:prstGeom prst="rect">
              <a:avLst/>
            </a:prstGeom>
            <a:solidFill>
              <a:srgbClr val="0000FF"/>
            </a:solidFill>
            <a:ln w="9525">
              <a:solidFill>
                <a:schemeClr val="tx1"/>
              </a:solidFill>
              <a:miter lim="800000"/>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CA" altLang="en-US">
                <a:latin typeface="Times New Roman" pitchFamily="18" charset="0"/>
              </a:endParaRPr>
            </a:p>
          </p:txBody>
        </p:sp>
        <p:sp>
          <p:nvSpPr>
            <p:cNvPr id="9302" name="Text Box 4"/>
            <p:cNvSpPr txBox="1">
              <a:spLocks noChangeArrowheads="1"/>
            </p:cNvSpPr>
            <p:nvPr/>
          </p:nvSpPr>
          <p:spPr bwMode="auto">
            <a:xfrm>
              <a:off x="2400" y="624"/>
              <a:ext cx="996" cy="10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1600">
                  <a:latin typeface="Times New Roman" pitchFamily="18" charset="0"/>
                </a:rPr>
                <a:t>X  = 33</a:t>
              </a:r>
            </a:p>
            <a:p>
              <a:pPr algn="ctr" eaLnBrk="1" hangingPunct="1">
                <a:spcBef>
                  <a:spcPct val="0"/>
                </a:spcBef>
              </a:pPr>
              <a:r>
                <a:rPr lang="en-US" altLang="en-US" sz="1600">
                  <a:latin typeface="Times New Roman" pitchFamily="18" charset="0"/>
                </a:rPr>
                <a:t>Y = 12</a:t>
              </a:r>
            </a:p>
            <a:p>
              <a:pPr algn="ctr" eaLnBrk="1" hangingPunct="1">
                <a:spcBef>
                  <a:spcPct val="0"/>
                </a:spcBef>
              </a:pPr>
              <a:r>
                <a:rPr lang="en-US" altLang="en-US" sz="1600">
                  <a:latin typeface="Times New Roman" pitchFamily="18" charset="0"/>
                </a:rPr>
                <a:t>ac = 3</a:t>
              </a:r>
              <a:endParaRPr lang="en-US" altLang="en-US" sz="1600">
                <a:solidFill>
                  <a:schemeClr val="hlink"/>
                </a:solidFill>
                <a:latin typeface="Times New Roman" pitchFamily="18" charset="0"/>
              </a:endParaRPr>
            </a:p>
            <a:p>
              <a:pPr algn="ctr" eaLnBrk="1" hangingPunct="1">
                <a:spcBef>
                  <a:spcPct val="0"/>
                </a:spcBef>
              </a:pPr>
              <a:r>
                <a:rPr lang="en-US" altLang="en-US" sz="1600">
                  <a:latin typeface="Times New Roman" pitchFamily="18" charset="0"/>
                </a:rPr>
                <a:t>bd = 6</a:t>
              </a:r>
            </a:p>
            <a:p>
              <a:pPr algn="ctr" eaLnBrk="1" hangingPunct="1">
                <a:spcBef>
                  <a:spcPct val="0"/>
                </a:spcBef>
              </a:pPr>
              <a:r>
                <a:rPr lang="en-US" altLang="en-US" sz="1600">
                  <a:latin typeface="Times New Roman" pitchFamily="18" charset="0"/>
                </a:rPr>
                <a:t>(a+b)(c+d) = 18</a:t>
              </a:r>
            </a:p>
            <a:p>
              <a:pPr algn="ctr" eaLnBrk="1" hangingPunct="1">
                <a:spcBef>
                  <a:spcPct val="0"/>
                </a:spcBef>
              </a:pPr>
              <a:r>
                <a:rPr lang="en-US" altLang="en-US" sz="1600">
                  <a:latin typeface="Times New Roman" pitchFamily="18" charset="0"/>
                </a:rPr>
                <a:t>XY = </a:t>
              </a:r>
              <a:r>
                <a:rPr lang="en-US" altLang="en-US" sz="1800">
                  <a:latin typeface="Times New Roman" pitchFamily="18" charset="0"/>
                </a:rPr>
                <a:t>396</a:t>
              </a:r>
            </a:p>
          </p:txBody>
        </p:sp>
      </p:grpSp>
      <p:sp>
        <p:nvSpPr>
          <p:cNvPr id="7171" name="Rectangle 6"/>
          <p:cNvSpPr>
            <a:spLocks noGrp="1" noChangeArrowheads="1"/>
          </p:cNvSpPr>
          <p:nvPr>
            <p:ph type="title"/>
          </p:nvPr>
        </p:nvSpPr>
        <p:spPr>
          <a:xfrm>
            <a:off x="762000" y="-152400"/>
            <a:ext cx="7772400" cy="1143000"/>
          </a:xfrm>
        </p:spPr>
        <p:txBody>
          <a:bodyPr/>
          <a:lstStyle/>
          <a:p>
            <a:pPr eaLnBrk="1" hangingPunct="1">
              <a:defRPr/>
            </a:pPr>
            <a:r>
              <a:rPr lang="en-US" altLang="en-US" sz="2800" dirty="0" smtClean="0">
                <a:latin typeface="Times New Roman" panose="02020603050405020304" pitchFamily="18" charset="0"/>
                <a:cs typeface="Times New Roman" panose="02020603050405020304" pitchFamily="18" charset="0"/>
              </a:rPr>
              <a:t>Recursion</a:t>
            </a:r>
            <a:br>
              <a:rPr lang="en-US" altLang="en-US" sz="2800" dirty="0" smtClean="0">
                <a:latin typeface="Times New Roman" panose="02020603050405020304" pitchFamily="18" charset="0"/>
                <a:cs typeface="Times New Roman" panose="02020603050405020304" pitchFamily="18" charset="0"/>
              </a:rPr>
            </a:br>
            <a:r>
              <a:rPr lang="en-US" altLang="en-US" sz="2800" dirty="0" smtClean="0">
                <a:latin typeface="Times New Roman" panose="02020603050405020304" pitchFamily="18" charset="0"/>
                <a:cs typeface="Times New Roman" panose="02020603050405020304" pitchFamily="18" charset="0"/>
              </a:rPr>
              <a:t>Friends </a:t>
            </a:r>
            <a:r>
              <a:rPr lang="en-US" altLang="en-US" sz="2800" smtClean="0">
                <a:latin typeface="Times New Roman" panose="02020603050405020304" pitchFamily="18" charset="0"/>
                <a:cs typeface="Times New Roman" panose="02020603050405020304" pitchFamily="18" charset="0"/>
              </a:rPr>
              <a:t>&amp; Strong Induction</a:t>
            </a:r>
            <a:endParaRPr lang="en-US" altLang="en-US" sz="2800" dirty="0" smtClean="0">
              <a:latin typeface="Times New Roman" panose="02020603050405020304" pitchFamily="18" charset="0"/>
              <a:cs typeface="Times New Roman" panose="02020603050405020304" pitchFamily="18" charset="0"/>
            </a:endParaRPr>
          </a:p>
        </p:txBody>
      </p:sp>
      <p:sp>
        <p:nvSpPr>
          <p:cNvPr id="148484" name="Text Box 7"/>
          <p:cNvSpPr txBox="1">
            <a:spLocks noChangeArrowheads="1"/>
          </p:cNvSpPr>
          <p:nvPr/>
        </p:nvSpPr>
        <p:spPr bwMode="auto">
          <a:xfrm>
            <a:off x="3048000" y="914400"/>
            <a:ext cx="6248400" cy="6002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buFontTx/>
              <a:buChar char="•"/>
            </a:pPr>
            <a:r>
              <a:rPr lang="en-US" altLang="en-US" sz="2400">
                <a:latin typeface="Times New Roman" pitchFamily="18" charset="0"/>
              </a:rPr>
              <a:t>Consider your input instance</a:t>
            </a:r>
          </a:p>
          <a:p>
            <a:pPr algn="ctr" eaLnBrk="1" hangingPunct="1">
              <a:spcBef>
                <a:spcPct val="0"/>
              </a:spcBef>
              <a:buFontTx/>
              <a:buChar char="•"/>
            </a:pPr>
            <a:r>
              <a:rPr lang="en-US" altLang="en-US" sz="2400">
                <a:latin typeface="Times New Roman" pitchFamily="18" charset="0"/>
              </a:rPr>
              <a:t>Allocate work </a:t>
            </a:r>
          </a:p>
          <a:p>
            <a:pPr lvl="1" algn="ctr" eaLnBrk="1" hangingPunct="1">
              <a:spcBef>
                <a:spcPct val="0"/>
              </a:spcBef>
            </a:pPr>
            <a:r>
              <a:rPr lang="en-US" altLang="en-US" sz="2400">
                <a:latin typeface="Times New Roman" pitchFamily="18" charset="0"/>
              </a:rPr>
              <a:t>Construct one or more sub-instances</a:t>
            </a:r>
          </a:p>
          <a:p>
            <a:pPr lvl="2" algn="ctr" eaLnBrk="1" hangingPunct="1">
              <a:spcBef>
                <a:spcPct val="0"/>
              </a:spcBef>
              <a:buFontTx/>
              <a:buChar char="•"/>
            </a:pPr>
            <a:r>
              <a:rPr lang="en-US" altLang="en-US" sz="2400">
                <a:latin typeface="Times New Roman" pitchFamily="18" charset="0"/>
              </a:rPr>
              <a:t>It must be smaller</a:t>
            </a:r>
          </a:p>
          <a:p>
            <a:pPr lvl="2" algn="ctr" eaLnBrk="1" hangingPunct="1">
              <a:spcBef>
                <a:spcPct val="0"/>
              </a:spcBef>
              <a:buFontTx/>
              <a:buChar char="•"/>
            </a:pPr>
            <a:r>
              <a:rPr lang="en-US" altLang="en-US" sz="2400">
                <a:latin typeface="Times New Roman" pitchFamily="18" charset="0"/>
              </a:rPr>
              <a:t>and meet the precondition</a:t>
            </a:r>
          </a:p>
          <a:p>
            <a:pPr lvl="1" algn="ctr" eaLnBrk="1" hangingPunct="1">
              <a:spcBef>
                <a:spcPct val="0"/>
              </a:spcBef>
            </a:pPr>
            <a:r>
              <a:rPr lang="en-US" altLang="en-US" sz="2400">
                <a:latin typeface="Times New Roman" pitchFamily="18" charset="0"/>
              </a:rPr>
              <a:t>Assume by magic your friends give you the answer for these.</a:t>
            </a:r>
          </a:p>
          <a:p>
            <a:pPr lvl="2" algn="ctr" eaLnBrk="1" hangingPunct="1">
              <a:spcBef>
                <a:spcPct val="0"/>
              </a:spcBef>
              <a:buFontTx/>
              <a:buChar char="•"/>
            </a:pPr>
            <a:r>
              <a:rPr lang="en-US" altLang="en-US" sz="2400">
                <a:latin typeface="Times New Roman" pitchFamily="18" charset="0"/>
              </a:rPr>
              <a:t>Don’t micro-manage them by tracing out what they and their friends friends do. </a:t>
            </a:r>
          </a:p>
          <a:p>
            <a:pPr algn="ctr" eaLnBrk="1" hangingPunct="1">
              <a:spcBef>
                <a:spcPct val="0"/>
              </a:spcBef>
              <a:buFontTx/>
              <a:buChar char="•"/>
            </a:pPr>
            <a:r>
              <a:rPr lang="en-US" altLang="en-US" sz="2400">
                <a:latin typeface="Times New Roman" pitchFamily="18" charset="0"/>
              </a:rPr>
              <a:t>Use this help to solve your own instance.</a:t>
            </a:r>
          </a:p>
          <a:p>
            <a:pPr algn="ctr" eaLnBrk="1" hangingPunct="1">
              <a:spcBef>
                <a:spcPct val="0"/>
              </a:spcBef>
              <a:buFontTx/>
              <a:buChar char="•"/>
            </a:pPr>
            <a:r>
              <a:rPr lang="en-US" altLang="en-US" sz="2400">
                <a:latin typeface="Times New Roman" pitchFamily="18" charset="0"/>
              </a:rPr>
              <a:t>Do </a:t>
            </a:r>
            <a:r>
              <a:rPr lang="en-US" altLang="en-US" sz="2400" b="1" u="sng">
                <a:latin typeface="Times New Roman" pitchFamily="18" charset="0"/>
              </a:rPr>
              <a:t>not</a:t>
            </a:r>
            <a:r>
              <a:rPr lang="en-US" altLang="en-US" sz="2400">
                <a:latin typeface="Times New Roman" pitchFamily="18" charset="0"/>
              </a:rPr>
              <a:t> worry about anything else.</a:t>
            </a:r>
          </a:p>
          <a:p>
            <a:pPr lvl="1" algn="ctr" eaLnBrk="1" hangingPunct="1">
              <a:spcBef>
                <a:spcPct val="0"/>
              </a:spcBef>
            </a:pPr>
            <a:r>
              <a:rPr lang="en-US" altLang="en-US" sz="2400">
                <a:latin typeface="Times New Roman" pitchFamily="18" charset="0"/>
              </a:rPr>
              <a:t>Who your boss is…</a:t>
            </a:r>
          </a:p>
          <a:p>
            <a:pPr lvl="1" algn="ctr" eaLnBrk="1" hangingPunct="1">
              <a:spcBef>
                <a:spcPct val="0"/>
              </a:spcBef>
            </a:pPr>
            <a:r>
              <a:rPr lang="en-US" altLang="en-US" sz="2400">
                <a:latin typeface="Times New Roman" pitchFamily="18" charset="0"/>
              </a:rPr>
              <a:t>How your friends solve their instance…</a:t>
            </a:r>
            <a:endParaRPr lang="en-CA" altLang="en-US" sz="2400">
              <a:latin typeface="Times New Roman" pitchFamily="18" charset="0"/>
            </a:endParaRPr>
          </a:p>
          <a:p>
            <a:pPr lvl="1" algn="ctr" eaLnBrk="1" hangingPunct="1">
              <a:spcBef>
                <a:spcPct val="0"/>
              </a:spcBef>
            </a:pPr>
            <a:endParaRPr lang="en-US" altLang="en-US" sz="2400">
              <a:latin typeface="Times New Roman" pitchFamily="18" charset="0"/>
            </a:endParaRPr>
          </a:p>
          <a:p>
            <a:pPr algn="ctr" eaLnBrk="1" hangingPunct="1">
              <a:spcBef>
                <a:spcPct val="0"/>
              </a:spcBef>
              <a:buFontTx/>
              <a:buChar char="•"/>
            </a:pPr>
            <a:endParaRPr lang="en-CA" altLang="en-US" sz="2400">
              <a:latin typeface="Times New Roman" pitchFamily="18" charset="0"/>
            </a:endParaRPr>
          </a:p>
        </p:txBody>
      </p:sp>
      <p:grpSp>
        <p:nvGrpSpPr>
          <p:cNvPr id="9221" name="Group 8"/>
          <p:cNvGrpSpPr>
            <a:grpSpLocks/>
          </p:cNvGrpSpPr>
          <p:nvPr/>
        </p:nvGrpSpPr>
        <p:grpSpPr bwMode="auto">
          <a:xfrm>
            <a:off x="990600" y="3733800"/>
            <a:ext cx="441325" cy="1066800"/>
            <a:chOff x="864" y="465"/>
            <a:chExt cx="1046" cy="2358"/>
          </a:xfrm>
        </p:grpSpPr>
        <p:grpSp>
          <p:nvGrpSpPr>
            <p:cNvPr id="9278" name="Group 9"/>
            <p:cNvGrpSpPr>
              <a:grpSpLocks/>
            </p:cNvGrpSpPr>
            <p:nvPr/>
          </p:nvGrpSpPr>
          <p:grpSpPr bwMode="auto">
            <a:xfrm>
              <a:off x="864" y="465"/>
              <a:ext cx="1008" cy="2319"/>
              <a:chOff x="587" y="528"/>
              <a:chExt cx="1008" cy="2319"/>
            </a:xfrm>
          </p:grpSpPr>
          <p:grpSp>
            <p:nvGrpSpPr>
              <p:cNvPr id="9281" name="Group 10"/>
              <p:cNvGrpSpPr>
                <a:grpSpLocks/>
              </p:cNvGrpSpPr>
              <p:nvPr/>
            </p:nvGrpSpPr>
            <p:grpSpPr bwMode="auto">
              <a:xfrm>
                <a:off x="587" y="528"/>
                <a:ext cx="1008" cy="2319"/>
                <a:chOff x="587" y="528"/>
                <a:chExt cx="1008" cy="2319"/>
              </a:xfrm>
            </p:grpSpPr>
            <p:grpSp>
              <p:nvGrpSpPr>
                <p:cNvPr id="9283" name="Group 11"/>
                <p:cNvGrpSpPr>
                  <a:grpSpLocks/>
                </p:cNvGrpSpPr>
                <p:nvPr/>
              </p:nvGrpSpPr>
              <p:grpSpPr bwMode="auto">
                <a:xfrm>
                  <a:off x="587" y="528"/>
                  <a:ext cx="1008" cy="2319"/>
                  <a:chOff x="1151" y="1104"/>
                  <a:chExt cx="686" cy="1741"/>
                </a:xfrm>
              </p:grpSpPr>
              <p:sp>
                <p:nvSpPr>
                  <p:cNvPr id="9290" name="Freeform 12"/>
                  <p:cNvSpPr>
                    <a:spLocks/>
                  </p:cNvSpPr>
                  <p:nvPr/>
                </p:nvSpPr>
                <p:spPr bwMode="auto">
                  <a:xfrm flipH="1">
                    <a:off x="1321" y="1581"/>
                    <a:ext cx="304" cy="566"/>
                  </a:xfrm>
                  <a:custGeom>
                    <a:avLst/>
                    <a:gdLst>
                      <a:gd name="T0" fmla="*/ 7 w 304"/>
                      <a:gd name="T1" fmla="*/ 174 h 566"/>
                      <a:gd name="T2" fmla="*/ 18 w 304"/>
                      <a:gd name="T3" fmla="*/ 122 h 566"/>
                      <a:gd name="T4" fmla="*/ 42 w 304"/>
                      <a:gd name="T5" fmla="*/ 83 h 566"/>
                      <a:gd name="T6" fmla="*/ 81 w 304"/>
                      <a:gd name="T7" fmla="*/ 45 h 566"/>
                      <a:gd name="T8" fmla="*/ 148 w 304"/>
                      <a:gd name="T9" fmla="*/ 7 h 566"/>
                      <a:gd name="T10" fmla="*/ 205 w 304"/>
                      <a:gd name="T11" fmla="*/ 0 h 566"/>
                      <a:gd name="T12" fmla="*/ 255 w 304"/>
                      <a:gd name="T13" fmla="*/ 10 h 566"/>
                      <a:gd name="T14" fmla="*/ 290 w 304"/>
                      <a:gd name="T15" fmla="*/ 31 h 566"/>
                      <a:gd name="T16" fmla="*/ 304 w 304"/>
                      <a:gd name="T17" fmla="*/ 59 h 566"/>
                      <a:gd name="T18" fmla="*/ 304 w 304"/>
                      <a:gd name="T19" fmla="*/ 87 h 566"/>
                      <a:gd name="T20" fmla="*/ 290 w 304"/>
                      <a:gd name="T21" fmla="*/ 118 h 566"/>
                      <a:gd name="T22" fmla="*/ 262 w 304"/>
                      <a:gd name="T23" fmla="*/ 146 h 566"/>
                      <a:gd name="T24" fmla="*/ 223 w 304"/>
                      <a:gd name="T25" fmla="*/ 181 h 566"/>
                      <a:gd name="T26" fmla="*/ 201 w 304"/>
                      <a:gd name="T27" fmla="*/ 215 h 566"/>
                      <a:gd name="T28" fmla="*/ 194 w 304"/>
                      <a:gd name="T29" fmla="*/ 240 h 566"/>
                      <a:gd name="T30" fmla="*/ 194 w 304"/>
                      <a:gd name="T31" fmla="*/ 260 h 566"/>
                      <a:gd name="T32" fmla="*/ 205 w 304"/>
                      <a:gd name="T33" fmla="*/ 295 h 566"/>
                      <a:gd name="T34" fmla="*/ 230 w 304"/>
                      <a:gd name="T35" fmla="*/ 344 h 566"/>
                      <a:gd name="T36" fmla="*/ 247 w 304"/>
                      <a:gd name="T37" fmla="*/ 399 h 566"/>
                      <a:gd name="T38" fmla="*/ 251 w 304"/>
                      <a:gd name="T39" fmla="*/ 438 h 566"/>
                      <a:gd name="T40" fmla="*/ 244 w 304"/>
                      <a:gd name="T41" fmla="*/ 479 h 566"/>
                      <a:gd name="T42" fmla="*/ 233 w 304"/>
                      <a:gd name="T43" fmla="*/ 510 h 566"/>
                      <a:gd name="T44" fmla="*/ 201 w 304"/>
                      <a:gd name="T45" fmla="*/ 545 h 566"/>
                      <a:gd name="T46" fmla="*/ 173 w 304"/>
                      <a:gd name="T47" fmla="*/ 559 h 566"/>
                      <a:gd name="T48" fmla="*/ 141 w 304"/>
                      <a:gd name="T49" fmla="*/ 566 h 566"/>
                      <a:gd name="T50" fmla="*/ 113 w 304"/>
                      <a:gd name="T51" fmla="*/ 563 h 566"/>
                      <a:gd name="T52" fmla="*/ 92 w 304"/>
                      <a:gd name="T53" fmla="*/ 549 h 566"/>
                      <a:gd name="T54" fmla="*/ 67 w 304"/>
                      <a:gd name="T55" fmla="*/ 521 h 566"/>
                      <a:gd name="T56" fmla="*/ 42 w 304"/>
                      <a:gd name="T57" fmla="*/ 472 h 566"/>
                      <a:gd name="T58" fmla="*/ 14 w 304"/>
                      <a:gd name="T59" fmla="*/ 392 h 566"/>
                      <a:gd name="T60" fmla="*/ 4 w 304"/>
                      <a:gd name="T61" fmla="*/ 333 h 566"/>
                      <a:gd name="T62" fmla="*/ 0 w 304"/>
                      <a:gd name="T63" fmla="*/ 257 h 566"/>
                      <a:gd name="T64" fmla="*/ 0 w 304"/>
                      <a:gd name="T65" fmla="*/ 222 h 566"/>
                      <a:gd name="T66" fmla="*/ 7 w 304"/>
                      <a:gd name="T67" fmla="*/ 174 h 5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4"/>
                      <a:gd name="T103" fmla="*/ 0 h 566"/>
                      <a:gd name="T104" fmla="*/ 304 w 304"/>
                      <a:gd name="T105" fmla="*/ 566 h 5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4" h="566">
                        <a:moveTo>
                          <a:pt x="7" y="174"/>
                        </a:moveTo>
                        <a:lnTo>
                          <a:pt x="18" y="122"/>
                        </a:lnTo>
                        <a:lnTo>
                          <a:pt x="42" y="83"/>
                        </a:lnTo>
                        <a:lnTo>
                          <a:pt x="81" y="45"/>
                        </a:lnTo>
                        <a:lnTo>
                          <a:pt x="148" y="7"/>
                        </a:lnTo>
                        <a:lnTo>
                          <a:pt x="205" y="0"/>
                        </a:lnTo>
                        <a:lnTo>
                          <a:pt x="255" y="10"/>
                        </a:lnTo>
                        <a:lnTo>
                          <a:pt x="290" y="31"/>
                        </a:lnTo>
                        <a:lnTo>
                          <a:pt x="304" y="59"/>
                        </a:lnTo>
                        <a:lnTo>
                          <a:pt x="304" y="87"/>
                        </a:lnTo>
                        <a:lnTo>
                          <a:pt x="290" y="118"/>
                        </a:lnTo>
                        <a:lnTo>
                          <a:pt x="262" y="146"/>
                        </a:lnTo>
                        <a:lnTo>
                          <a:pt x="223" y="181"/>
                        </a:lnTo>
                        <a:lnTo>
                          <a:pt x="201" y="215"/>
                        </a:lnTo>
                        <a:lnTo>
                          <a:pt x="194" y="240"/>
                        </a:lnTo>
                        <a:lnTo>
                          <a:pt x="194" y="260"/>
                        </a:lnTo>
                        <a:lnTo>
                          <a:pt x="205" y="295"/>
                        </a:lnTo>
                        <a:lnTo>
                          <a:pt x="230" y="344"/>
                        </a:lnTo>
                        <a:lnTo>
                          <a:pt x="247" y="399"/>
                        </a:lnTo>
                        <a:lnTo>
                          <a:pt x="251" y="438"/>
                        </a:lnTo>
                        <a:lnTo>
                          <a:pt x="244" y="479"/>
                        </a:lnTo>
                        <a:lnTo>
                          <a:pt x="233" y="510"/>
                        </a:lnTo>
                        <a:lnTo>
                          <a:pt x="201" y="545"/>
                        </a:lnTo>
                        <a:lnTo>
                          <a:pt x="173" y="559"/>
                        </a:lnTo>
                        <a:lnTo>
                          <a:pt x="141" y="566"/>
                        </a:lnTo>
                        <a:lnTo>
                          <a:pt x="113" y="563"/>
                        </a:lnTo>
                        <a:lnTo>
                          <a:pt x="92" y="549"/>
                        </a:lnTo>
                        <a:lnTo>
                          <a:pt x="67" y="521"/>
                        </a:lnTo>
                        <a:lnTo>
                          <a:pt x="42" y="472"/>
                        </a:lnTo>
                        <a:lnTo>
                          <a:pt x="14" y="392"/>
                        </a:lnTo>
                        <a:lnTo>
                          <a:pt x="4" y="333"/>
                        </a:lnTo>
                        <a:lnTo>
                          <a:pt x="0" y="257"/>
                        </a:lnTo>
                        <a:lnTo>
                          <a:pt x="0" y="222"/>
                        </a:lnTo>
                        <a:lnTo>
                          <a:pt x="7" y="17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91" name="Freeform 13"/>
                  <p:cNvSpPr>
                    <a:spLocks/>
                  </p:cNvSpPr>
                  <p:nvPr/>
                </p:nvSpPr>
                <p:spPr bwMode="auto">
                  <a:xfrm flipH="1">
                    <a:off x="1151" y="1619"/>
                    <a:ext cx="249" cy="572"/>
                  </a:xfrm>
                  <a:custGeom>
                    <a:avLst/>
                    <a:gdLst>
                      <a:gd name="T0" fmla="*/ 25 w 249"/>
                      <a:gd name="T1" fmla="*/ 65 h 572"/>
                      <a:gd name="T2" fmla="*/ 7 w 249"/>
                      <a:gd name="T3" fmla="*/ 44 h 572"/>
                      <a:gd name="T4" fmla="*/ 0 w 249"/>
                      <a:gd name="T5" fmla="*/ 27 h 572"/>
                      <a:gd name="T6" fmla="*/ 11 w 249"/>
                      <a:gd name="T7" fmla="*/ 7 h 572"/>
                      <a:gd name="T8" fmla="*/ 28 w 249"/>
                      <a:gd name="T9" fmla="*/ 0 h 572"/>
                      <a:gd name="T10" fmla="*/ 60 w 249"/>
                      <a:gd name="T11" fmla="*/ 0 h 572"/>
                      <a:gd name="T12" fmla="*/ 96 w 249"/>
                      <a:gd name="T13" fmla="*/ 24 h 572"/>
                      <a:gd name="T14" fmla="*/ 132 w 249"/>
                      <a:gd name="T15" fmla="*/ 61 h 572"/>
                      <a:gd name="T16" fmla="*/ 192 w 249"/>
                      <a:gd name="T17" fmla="*/ 140 h 572"/>
                      <a:gd name="T18" fmla="*/ 231 w 249"/>
                      <a:gd name="T19" fmla="*/ 204 h 572"/>
                      <a:gd name="T20" fmla="*/ 249 w 249"/>
                      <a:gd name="T21" fmla="*/ 255 h 572"/>
                      <a:gd name="T22" fmla="*/ 245 w 249"/>
                      <a:gd name="T23" fmla="*/ 283 h 572"/>
                      <a:gd name="T24" fmla="*/ 224 w 249"/>
                      <a:gd name="T25" fmla="*/ 320 h 572"/>
                      <a:gd name="T26" fmla="*/ 181 w 249"/>
                      <a:gd name="T27" fmla="*/ 347 h 572"/>
                      <a:gd name="T28" fmla="*/ 110 w 249"/>
                      <a:gd name="T29" fmla="*/ 371 h 572"/>
                      <a:gd name="T30" fmla="*/ 75 w 249"/>
                      <a:gd name="T31" fmla="*/ 395 h 572"/>
                      <a:gd name="T32" fmla="*/ 60 w 249"/>
                      <a:gd name="T33" fmla="*/ 415 h 572"/>
                      <a:gd name="T34" fmla="*/ 68 w 249"/>
                      <a:gd name="T35" fmla="*/ 436 h 572"/>
                      <a:gd name="T36" fmla="*/ 107 w 249"/>
                      <a:gd name="T37" fmla="*/ 456 h 572"/>
                      <a:gd name="T38" fmla="*/ 139 w 249"/>
                      <a:gd name="T39" fmla="*/ 497 h 572"/>
                      <a:gd name="T40" fmla="*/ 153 w 249"/>
                      <a:gd name="T41" fmla="*/ 538 h 572"/>
                      <a:gd name="T42" fmla="*/ 149 w 249"/>
                      <a:gd name="T43" fmla="*/ 558 h 572"/>
                      <a:gd name="T44" fmla="*/ 117 w 249"/>
                      <a:gd name="T45" fmla="*/ 572 h 572"/>
                      <a:gd name="T46" fmla="*/ 107 w 249"/>
                      <a:gd name="T47" fmla="*/ 572 h 572"/>
                      <a:gd name="T48" fmla="*/ 92 w 249"/>
                      <a:gd name="T49" fmla="*/ 535 h 572"/>
                      <a:gd name="T50" fmla="*/ 85 w 249"/>
                      <a:gd name="T51" fmla="*/ 494 h 572"/>
                      <a:gd name="T52" fmla="*/ 64 w 249"/>
                      <a:gd name="T53" fmla="*/ 463 h 572"/>
                      <a:gd name="T54" fmla="*/ 32 w 249"/>
                      <a:gd name="T55" fmla="*/ 446 h 572"/>
                      <a:gd name="T56" fmla="*/ 21 w 249"/>
                      <a:gd name="T57" fmla="*/ 426 h 572"/>
                      <a:gd name="T58" fmla="*/ 25 w 249"/>
                      <a:gd name="T59" fmla="*/ 405 h 572"/>
                      <a:gd name="T60" fmla="*/ 53 w 249"/>
                      <a:gd name="T61" fmla="*/ 371 h 572"/>
                      <a:gd name="T62" fmla="*/ 107 w 249"/>
                      <a:gd name="T63" fmla="*/ 351 h 572"/>
                      <a:gd name="T64" fmla="*/ 157 w 249"/>
                      <a:gd name="T65" fmla="*/ 320 h 572"/>
                      <a:gd name="T66" fmla="*/ 196 w 249"/>
                      <a:gd name="T67" fmla="*/ 286 h 572"/>
                      <a:gd name="T68" fmla="*/ 210 w 249"/>
                      <a:gd name="T69" fmla="*/ 252 h 572"/>
                      <a:gd name="T70" fmla="*/ 206 w 249"/>
                      <a:gd name="T71" fmla="*/ 238 h 572"/>
                      <a:gd name="T72" fmla="*/ 189 w 249"/>
                      <a:gd name="T73" fmla="*/ 208 h 572"/>
                      <a:gd name="T74" fmla="*/ 157 w 249"/>
                      <a:gd name="T75" fmla="*/ 163 h 572"/>
                      <a:gd name="T76" fmla="*/ 121 w 249"/>
                      <a:gd name="T77" fmla="*/ 136 h 572"/>
                      <a:gd name="T78" fmla="*/ 82 w 249"/>
                      <a:gd name="T79" fmla="*/ 106 h 572"/>
                      <a:gd name="T80" fmla="*/ 53 w 249"/>
                      <a:gd name="T81" fmla="*/ 89 h 572"/>
                      <a:gd name="T82" fmla="*/ 25 w 249"/>
                      <a:gd name="T83" fmla="*/ 65 h 5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49"/>
                      <a:gd name="T127" fmla="*/ 0 h 572"/>
                      <a:gd name="T128" fmla="*/ 249 w 249"/>
                      <a:gd name="T129" fmla="*/ 572 h 5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49" h="572">
                        <a:moveTo>
                          <a:pt x="25" y="65"/>
                        </a:moveTo>
                        <a:lnTo>
                          <a:pt x="7" y="44"/>
                        </a:lnTo>
                        <a:lnTo>
                          <a:pt x="0" y="27"/>
                        </a:lnTo>
                        <a:lnTo>
                          <a:pt x="11" y="7"/>
                        </a:lnTo>
                        <a:lnTo>
                          <a:pt x="28" y="0"/>
                        </a:lnTo>
                        <a:lnTo>
                          <a:pt x="60" y="0"/>
                        </a:lnTo>
                        <a:lnTo>
                          <a:pt x="96" y="24"/>
                        </a:lnTo>
                        <a:lnTo>
                          <a:pt x="132" y="61"/>
                        </a:lnTo>
                        <a:lnTo>
                          <a:pt x="192" y="140"/>
                        </a:lnTo>
                        <a:lnTo>
                          <a:pt x="231" y="204"/>
                        </a:lnTo>
                        <a:lnTo>
                          <a:pt x="249" y="255"/>
                        </a:lnTo>
                        <a:lnTo>
                          <a:pt x="245" y="283"/>
                        </a:lnTo>
                        <a:lnTo>
                          <a:pt x="224" y="320"/>
                        </a:lnTo>
                        <a:lnTo>
                          <a:pt x="181" y="347"/>
                        </a:lnTo>
                        <a:lnTo>
                          <a:pt x="110" y="371"/>
                        </a:lnTo>
                        <a:lnTo>
                          <a:pt x="75" y="395"/>
                        </a:lnTo>
                        <a:lnTo>
                          <a:pt x="60" y="415"/>
                        </a:lnTo>
                        <a:lnTo>
                          <a:pt x="68" y="436"/>
                        </a:lnTo>
                        <a:lnTo>
                          <a:pt x="107" y="456"/>
                        </a:lnTo>
                        <a:lnTo>
                          <a:pt x="139" y="497"/>
                        </a:lnTo>
                        <a:lnTo>
                          <a:pt x="153" y="538"/>
                        </a:lnTo>
                        <a:lnTo>
                          <a:pt x="149" y="558"/>
                        </a:lnTo>
                        <a:lnTo>
                          <a:pt x="117" y="572"/>
                        </a:lnTo>
                        <a:lnTo>
                          <a:pt x="107" y="572"/>
                        </a:lnTo>
                        <a:lnTo>
                          <a:pt x="92" y="535"/>
                        </a:lnTo>
                        <a:lnTo>
                          <a:pt x="85" y="494"/>
                        </a:lnTo>
                        <a:lnTo>
                          <a:pt x="64" y="463"/>
                        </a:lnTo>
                        <a:lnTo>
                          <a:pt x="32" y="446"/>
                        </a:lnTo>
                        <a:lnTo>
                          <a:pt x="21" y="426"/>
                        </a:lnTo>
                        <a:lnTo>
                          <a:pt x="25" y="405"/>
                        </a:lnTo>
                        <a:lnTo>
                          <a:pt x="53" y="371"/>
                        </a:lnTo>
                        <a:lnTo>
                          <a:pt x="107" y="351"/>
                        </a:lnTo>
                        <a:lnTo>
                          <a:pt x="157" y="320"/>
                        </a:lnTo>
                        <a:lnTo>
                          <a:pt x="196" y="286"/>
                        </a:lnTo>
                        <a:lnTo>
                          <a:pt x="210" y="252"/>
                        </a:lnTo>
                        <a:lnTo>
                          <a:pt x="206" y="238"/>
                        </a:lnTo>
                        <a:lnTo>
                          <a:pt x="189" y="208"/>
                        </a:lnTo>
                        <a:lnTo>
                          <a:pt x="157" y="163"/>
                        </a:lnTo>
                        <a:lnTo>
                          <a:pt x="121" y="136"/>
                        </a:lnTo>
                        <a:lnTo>
                          <a:pt x="82" y="106"/>
                        </a:lnTo>
                        <a:lnTo>
                          <a:pt x="53" y="89"/>
                        </a:lnTo>
                        <a:lnTo>
                          <a:pt x="25" y="6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92" name="Freeform 14"/>
                  <p:cNvSpPr>
                    <a:spLocks/>
                  </p:cNvSpPr>
                  <p:nvPr/>
                </p:nvSpPr>
                <p:spPr bwMode="auto">
                  <a:xfrm flipH="1">
                    <a:off x="1447" y="1581"/>
                    <a:ext cx="362" cy="499"/>
                  </a:xfrm>
                  <a:custGeom>
                    <a:avLst/>
                    <a:gdLst>
                      <a:gd name="T0" fmla="*/ 151 w 362"/>
                      <a:gd name="T1" fmla="*/ 35 h 499"/>
                      <a:gd name="T2" fmla="*/ 221 w 362"/>
                      <a:gd name="T3" fmla="*/ 0 h 499"/>
                      <a:gd name="T4" fmla="*/ 281 w 362"/>
                      <a:gd name="T5" fmla="*/ 0 h 499"/>
                      <a:gd name="T6" fmla="*/ 344 w 362"/>
                      <a:gd name="T7" fmla="*/ 14 h 499"/>
                      <a:gd name="T8" fmla="*/ 362 w 362"/>
                      <a:gd name="T9" fmla="*/ 35 h 499"/>
                      <a:gd name="T10" fmla="*/ 351 w 362"/>
                      <a:gd name="T11" fmla="*/ 59 h 499"/>
                      <a:gd name="T12" fmla="*/ 334 w 362"/>
                      <a:gd name="T13" fmla="*/ 91 h 499"/>
                      <a:gd name="T14" fmla="*/ 302 w 362"/>
                      <a:gd name="T15" fmla="*/ 87 h 499"/>
                      <a:gd name="T16" fmla="*/ 274 w 362"/>
                      <a:gd name="T17" fmla="*/ 77 h 499"/>
                      <a:gd name="T18" fmla="*/ 253 w 362"/>
                      <a:gd name="T19" fmla="*/ 63 h 499"/>
                      <a:gd name="T20" fmla="*/ 232 w 362"/>
                      <a:gd name="T21" fmla="*/ 59 h 499"/>
                      <a:gd name="T22" fmla="*/ 193 w 362"/>
                      <a:gd name="T23" fmla="*/ 70 h 499"/>
                      <a:gd name="T24" fmla="*/ 137 w 362"/>
                      <a:gd name="T25" fmla="*/ 94 h 499"/>
                      <a:gd name="T26" fmla="*/ 91 w 362"/>
                      <a:gd name="T27" fmla="*/ 136 h 499"/>
                      <a:gd name="T28" fmla="*/ 70 w 362"/>
                      <a:gd name="T29" fmla="*/ 164 h 499"/>
                      <a:gd name="T30" fmla="*/ 60 w 362"/>
                      <a:gd name="T31" fmla="*/ 185 h 499"/>
                      <a:gd name="T32" fmla="*/ 60 w 362"/>
                      <a:gd name="T33" fmla="*/ 202 h 499"/>
                      <a:gd name="T34" fmla="*/ 74 w 362"/>
                      <a:gd name="T35" fmla="*/ 220 h 499"/>
                      <a:gd name="T36" fmla="*/ 116 w 362"/>
                      <a:gd name="T37" fmla="*/ 248 h 499"/>
                      <a:gd name="T38" fmla="*/ 155 w 362"/>
                      <a:gd name="T39" fmla="*/ 286 h 499"/>
                      <a:gd name="T40" fmla="*/ 179 w 362"/>
                      <a:gd name="T41" fmla="*/ 325 h 499"/>
                      <a:gd name="T42" fmla="*/ 193 w 362"/>
                      <a:gd name="T43" fmla="*/ 352 h 499"/>
                      <a:gd name="T44" fmla="*/ 186 w 362"/>
                      <a:gd name="T45" fmla="*/ 370 h 499"/>
                      <a:gd name="T46" fmla="*/ 169 w 362"/>
                      <a:gd name="T47" fmla="*/ 387 h 499"/>
                      <a:gd name="T48" fmla="*/ 134 w 362"/>
                      <a:gd name="T49" fmla="*/ 398 h 499"/>
                      <a:gd name="T50" fmla="*/ 95 w 362"/>
                      <a:gd name="T51" fmla="*/ 412 h 499"/>
                      <a:gd name="T52" fmla="*/ 77 w 362"/>
                      <a:gd name="T53" fmla="*/ 433 h 499"/>
                      <a:gd name="T54" fmla="*/ 81 w 362"/>
                      <a:gd name="T55" fmla="*/ 468 h 499"/>
                      <a:gd name="T56" fmla="*/ 53 w 362"/>
                      <a:gd name="T57" fmla="*/ 499 h 499"/>
                      <a:gd name="T58" fmla="*/ 39 w 362"/>
                      <a:gd name="T59" fmla="*/ 489 h 499"/>
                      <a:gd name="T60" fmla="*/ 42 w 362"/>
                      <a:gd name="T61" fmla="*/ 429 h 499"/>
                      <a:gd name="T62" fmla="*/ 67 w 362"/>
                      <a:gd name="T63" fmla="*/ 398 h 499"/>
                      <a:gd name="T64" fmla="*/ 102 w 362"/>
                      <a:gd name="T65" fmla="*/ 373 h 499"/>
                      <a:gd name="T66" fmla="*/ 137 w 362"/>
                      <a:gd name="T67" fmla="*/ 359 h 499"/>
                      <a:gd name="T68" fmla="*/ 155 w 362"/>
                      <a:gd name="T69" fmla="*/ 352 h 499"/>
                      <a:gd name="T70" fmla="*/ 158 w 362"/>
                      <a:gd name="T71" fmla="*/ 342 h 499"/>
                      <a:gd name="T72" fmla="*/ 148 w 362"/>
                      <a:gd name="T73" fmla="*/ 325 h 499"/>
                      <a:gd name="T74" fmla="*/ 112 w 362"/>
                      <a:gd name="T75" fmla="*/ 290 h 499"/>
                      <a:gd name="T76" fmla="*/ 70 w 362"/>
                      <a:gd name="T77" fmla="*/ 262 h 499"/>
                      <a:gd name="T78" fmla="*/ 35 w 362"/>
                      <a:gd name="T79" fmla="*/ 241 h 499"/>
                      <a:gd name="T80" fmla="*/ 7 w 362"/>
                      <a:gd name="T81" fmla="*/ 220 h 499"/>
                      <a:gd name="T82" fmla="*/ 0 w 362"/>
                      <a:gd name="T83" fmla="*/ 195 h 499"/>
                      <a:gd name="T84" fmla="*/ 18 w 362"/>
                      <a:gd name="T85" fmla="*/ 157 h 499"/>
                      <a:gd name="T86" fmla="*/ 56 w 362"/>
                      <a:gd name="T87" fmla="*/ 108 h 499"/>
                      <a:gd name="T88" fmla="*/ 95 w 362"/>
                      <a:gd name="T89" fmla="*/ 70 h 499"/>
                      <a:gd name="T90" fmla="*/ 123 w 362"/>
                      <a:gd name="T91" fmla="*/ 52 h 499"/>
                      <a:gd name="T92" fmla="*/ 151 w 362"/>
                      <a:gd name="T93" fmla="*/ 35 h 4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62"/>
                      <a:gd name="T142" fmla="*/ 0 h 499"/>
                      <a:gd name="T143" fmla="*/ 362 w 362"/>
                      <a:gd name="T144" fmla="*/ 499 h 4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62" h="499">
                        <a:moveTo>
                          <a:pt x="151" y="35"/>
                        </a:moveTo>
                        <a:lnTo>
                          <a:pt x="221" y="0"/>
                        </a:lnTo>
                        <a:lnTo>
                          <a:pt x="281" y="0"/>
                        </a:lnTo>
                        <a:lnTo>
                          <a:pt x="344" y="14"/>
                        </a:lnTo>
                        <a:lnTo>
                          <a:pt x="362" y="35"/>
                        </a:lnTo>
                        <a:lnTo>
                          <a:pt x="351" y="59"/>
                        </a:lnTo>
                        <a:lnTo>
                          <a:pt x="334" y="91"/>
                        </a:lnTo>
                        <a:lnTo>
                          <a:pt x="302" y="87"/>
                        </a:lnTo>
                        <a:lnTo>
                          <a:pt x="274" y="77"/>
                        </a:lnTo>
                        <a:lnTo>
                          <a:pt x="253" y="63"/>
                        </a:lnTo>
                        <a:lnTo>
                          <a:pt x="232" y="59"/>
                        </a:lnTo>
                        <a:lnTo>
                          <a:pt x="193" y="70"/>
                        </a:lnTo>
                        <a:lnTo>
                          <a:pt x="137" y="94"/>
                        </a:lnTo>
                        <a:lnTo>
                          <a:pt x="91" y="136"/>
                        </a:lnTo>
                        <a:lnTo>
                          <a:pt x="70" y="164"/>
                        </a:lnTo>
                        <a:lnTo>
                          <a:pt x="60" y="185"/>
                        </a:lnTo>
                        <a:lnTo>
                          <a:pt x="60" y="202"/>
                        </a:lnTo>
                        <a:lnTo>
                          <a:pt x="74" y="220"/>
                        </a:lnTo>
                        <a:lnTo>
                          <a:pt x="116" y="248"/>
                        </a:lnTo>
                        <a:lnTo>
                          <a:pt x="155" y="286"/>
                        </a:lnTo>
                        <a:lnTo>
                          <a:pt x="179" y="325"/>
                        </a:lnTo>
                        <a:lnTo>
                          <a:pt x="193" y="352"/>
                        </a:lnTo>
                        <a:lnTo>
                          <a:pt x="186" y="370"/>
                        </a:lnTo>
                        <a:lnTo>
                          <a:pt x="169" y="387"/>
                        </a:lnTo>
                        <a:lnTo>
                          <a:pt x="134" y="398"/>
                        </a:lnTo>
                        <a:lnTo>
                          <a:pt x="95" y="412"/>
                        </a:lnTo>
                        <a:lnTo>
                          <a:pt x="77" y="433"/>
                        </a:lnTo>
                        <a:lnTo>
                          <a:pt x="81" y="468"/>
                        </a:lnTo>
                        <a:lnTo>
                          <a:pt x="53" y="499"/>
                        </a:lnTo>
                        <a:lnTo>
                          <a:pt x="39" y="489"/>
                        </a:lnTo>
                        <a:lnTo>
                          <a:pt x="42" y="429"/>
                        </a:lnTo>
                        <a:lnTo>
                          <a:pt x="67" y="398"/>
                        </a:lnTo>
                        <a:lnTo>
                          <a:pt x="102" y="373"/>
                        </a:lnTo>
                        <a:lnTo>
                          <a:pt x="137" y="359"/>
                        </a:lnTo>
                        <a:lnTo>
                          <a:pt x="155" y="352"/>
                        </a:lnTo>
                        <a:lnTo>
                          <a:pt x="158" y="342"/>
                        </a:lnTo>
                        <a:lnTo>
                          <a:pt x="148" y="325"/>
                        </a:lnTo>
                        <a:lnTo>
                          <a:pt x="112" y="290"/>
                        </a:lnTo>
                        <a:lnTo>
                          <a:pt x="70" y="262"/>
                        </a:lnTo>
                        <a:lnTo>
                          <a:pt x="35" y="241"/>
                        </a:lnTo>
                        <a:lnTo>
                          <a:pt x="7" y="220"/>
                        </a:lnTo>
                        <a:lnTo>
                          <a:pt x="0" y="195"/>
                        </a:lnTo>
                        <a:lnTo>
                          <a:pt x="18" y="157"/>
                        </a:lnTo>
                        <a:lnTo>
                          <a:pt x="56" y="108"/>
                        </a:lnTo>
                        <a:lnTo>
                          <a:pt x="95" y="70"/>
                        </a:lnTo>
                        <a:lnTo>
                          <a:pt x="123" y="52"/>
                        </a:lnTo>
                        <a:lnTo>
                          <a:pt x="151" y="3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93" name="Freeform 15"/>
                  <p:cNvSpPr>
                    <a:spLocks/>
                  </p:cNvSpPr>
                  <p:nvPr/>
                </p:nvSpPr>
                <p:spPr bwMode="auto">
                  <a:xfrm flipH="1">
                    <a:off x="1376" y="2005"/>
                    <a:ext cx="229" cy="840"/>
                  </a:xfrm>
                  <a:custGeom>
                    <a:avLst/>
                    <a:gdLst>
                      <a:gd name="T0" fmla="*/ 132 w 229"/>
                      <a:gd name="T1" fmla="*/ 69 h 840"/>
                      <a:gd name="T2" fmla="*/ 136 w 229"/>
                      <a:gd name="T3" fmla="*/ 21 h 840"/>
                      <a:gd name="T4" fmla="*/ 168 w 229"/>
                      <a:gd name="T5" fmla="*/ 0 h 840"/>
                      <a:gd name="T6" fmla="*/ 204 w 229"/>
                      <a:gd name="T7" fmla="*/ 3 h 840"/>
                      <a:gd name="T8" fmla="*/ 225 w 229"/>
                      <a:gd name="T9" fmla="*/ 21 h 840"/>
                      <a:gd name="T10" fmla="*/ 229 w 229"/>
                      <a:gd name="T11" fmla="*/ 90 h 840"/>
                      <a:gd name="T12" fmla="*/ 218 w 229"/>
                      <a:gd name="T13" fmla="*/ 266 h 840"/>
                      <a:gd name="T14" fmla="*/ 204 w 229"/>
                      <a:gd name="T15" fmla="*/ 373 h 840"/>
                      <a:gd name="T16" fmla="*/ 222 w 229"/>
                      <a:gd name="T17" fmla="*/ 460 h 840"/>
                      <a:gd name="T18" fmla="*/ 225 w 229"/>
                      <a:gd name="T19" fmla="*/ 546 h 840"/>
                      <a:gd name="T20" fmla="*/ 215 w 229"/>
                      <a:gd name="T21" fmla="*/ 633 h 840"/>
                      <a:gd name="T22" fmla="*/ 197 w 229"/>
                      <a:gd name="T23" fmla="*/ 743 h 840"/>
                      <a:gd name="T24" fmla="*/ 204 w 229"/>
                      <a:gd name="T25" fmla="*/ 802 h 840"/>
                      <a:gd name="T26" fmla="*/ 186 w 229"/>
                      <a:gd name="T27" fmla="*/ 812 h 840"/>
                      <a:gd name="T28" fmla="*/ 72 w 229"/>
                      <a:gd name="T29" fmla="*/ 833 h 840"/>
                      <a:gd name="T30" fmla="*/ 43 w 229"/>
                      <a:gd name="T31" fmla="*/ 840 h 840"/>
                      <a:gd name="T32" fmla="*/ 0 w 229"/>
                      <a:gd name="T33" fmla="*/ 816 h 840"/>
                      <a:gd name="T34" fmla="*/ 0 w 229"/>
                      <a:gd name="T35" fmla="*/ 802 h 840"/>
                      <a:gd name="T36" fmla="*/ 125 w 229"/>
                      <a:gd name="T37" fmla="*/ 795 h 840"/>
                      <a:gd name="T38" fmla="*/ 168 w 229"/>
                      <a:gd name="T39" fmla="*/ 778 h 840"/>
                      <a:gd name="T40" fmla="*/ 172 w 229"/>
                      <a:gd name="T41" fmla="*/ 740 h 840"/>
                      <a:gd name="T42" fmla="*/ 175 w 229"/>
                      <a:gd name="T43" fmla="*/ 622 h 840"/>
                      <a:gd name="T44" fmla="*/ 165 w 229"/>
                      <a:gd name="T45" fmla="*/ 525 h 840"/>
                      <a:gd name="T46" fmla="*/ 154 w 229"/>
                      <a:gd name="T47" fmla="*/ 408 h 840"/>
                      <a:gd name="T48" fmla="*/ 157 w 229"/>
                      <a:gd name="T49" fmla="*/ 335 h 840"/>
                      <a:gd name="T50" fmla="*/ 165 w 229"/>
                      <a:gd name="T51" fmla="*/ 242 h 840"/>
                      <a:gd name="T52" fmla="*/ 147 w 229"/>
                      <a:gd name="T53" fmla="*/ 152 h 840"/>
                      <a:gd name="T54" fmla="*/ 132 w 229"/>
                      <a:gd name="T55" fmla="*/ 69 h 84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29"/>
                      <a:gd name="T85" fmla="*/ 0 h 840"/>
                      <a:gd name="T86" fmla="*/ 229 w 229"/>
                      <a:gd name="T87" fmla="*/ 840 h 84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29" h="840">
                        <a:moveTo>
                          <a:pt x="132" y="69"/>
                        </a:moveTo>
                        <a:lnTo>
                          <a:pt x="136" y="21"/>
                        </a:lnTo>
                        <a:lnTo>
                          <a:pt x="168" y="0"/>
                        </a:lnTo>
                        <a:lnTo>
                          <a:pt x="204" y="3"/>
                        </a:lnTo>
                        <a:lnTo>
                          <a:pt x="225" y="21"/>
                        </a:lnTo>
                        <a:lnTo>
                          <a:pt x="229" y="90"/>
                        </a:lnTo>
                        <a:lnTo>
                          <a:pt x="218" y="266"/>
                        </a:lnTo>
                        <a:lnTo>
                          <a:pt x="204" y="373"/>
                        </a:lnTo>
                        <a:lnTo>
                          <a:pt x="222" y="460"/>
                        </a:lnTo>
                        <a:lnTo>
                          <a:pt x="225" y="546"/>
                        </a:lnTo>
                        <a:lnTo>
                          <a:pt x="215" y="633"/>
                        </a:lnTo>
                        <a:lnTo>
                          <a:pt x="197" y="743"/>
                        </a:lnTo>
                        <a:lnTo>
                          <a:pt x="204" y="802"/>
                        </a:lnTo>
                        <a:lnTo>
                          <a:pt x="186" y="812"/>
                        </a:lnTo>
                        <a:lnTo>
                          <a:pt x="72" y="833"/>
                        </a:lnTo>
                        <a:lnTo>
                          <a:pt x="43" y="840"/>
                        </a:lnTo>
                        <a:lnTo>
                          <a:pt x="0" y="816"/>
                        </a:lnTo>
                        <a:lnTo>
                          <a:pt x="0" y="802"/>
                        </a:lnTo>
                        <a:lnTo>
                          <a:pt x="125" y="795"/>
                        </a:lnTo>
                        <a:lnTo>
                          <a:pt x="168" y="778"/>
                        </a:lnTo>
                        <a:lnTo>
                          <a:pt x="172" y="740"/>
                        </a:lnTo>
                        <a:lnTo>
                          <a:pt x="175" y="622"/>
                        </a:lnTo>
                        <a:lnTo>
                          <a:pt x="165" y="525"/>
                        </a:lnTo>
                        <a:lnTo>
                          <a:pt x="154" y="408"/>
                        </a:lnTo>
                        <a:lnTo>
                          <a:pt x="157" y="335"/>
                        </a:lnTo>
                        <a:lnTo>
                          <a:pt x="165" y="242"/>
                        </a:lnTo>
                        <a:lnTo>
                          <a:pt x="147" y="152"/>
                        </a:lnTo>
                        <a:lnTo>
                          <a:pt x="132" y="6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94" name="Freeform 16"/>
                  <p:cNvSpPr>
                    <a:spLocks/>
                  </p:cNvSpPr>
                  <p:nvPr/>
                </p:nvSpPr>
                <p:spPr bwMode="auto">
                  <a:xfrm flipH="1">
                    <a:off x="1390" y="2033"/>
                    <a:ext cx="447" cy="658"/>
                  </a:xfrm>
                  <a:custGeom>
                    <a:avLst/>
                    <a:gdLst>
                      <a:gd name="T0" fmla="*/ 212 w 447"/>
                      <a:gd name="T1" fmla="*/ 268 h 658"/>
                      <a:gd name="T2" fmla="*/ 212 w 447"/>
                      <a:gd name="T3" fmla="*/ 233 h 658"/>
                      <a:gd name="T4" fmla="*/ 230 w 447"/>
                      <a:gd name="T5" fmla="*/ 174 h 658"/>
                      <a:gd name="T6" fmla="*/ 284 w 447"/>
                      <a:gd name="T7" fmla="*/ 80 h 658"/>
                      <a:gd name="T8" fmla="*/ 370 w 447"/>
                      <a:gd name="T9" fmla="*/ 0 h 658"/>
                      <a:gd name="T10" fmla="*/ 424 w 447"/>
                      <a:gd name="T11" fmla="*/ 0 h 658"/>
                      <a:gd name="T12" fmla="*/ 447 w 447"/>
                      <a:gd name="T13" fmla="*/ 38 h 658"/>
                      <a:gd name="T14" fmla="*/ 415 w 447"/>
                      <a:gd name="T15" fmla="*/ 91 h 658"/>
                      <a:gd name="T16" fmla="*/ 348 w 447"/>
                      <a:gd name="T17" fmla="*/ 129 h 658"/>
                      <a:gd name="T18" fmla="*/ 307 w 447"/>
                      <a:gd name="T19" fmla="*/ 167 h 658"/>
                      <a:gd name="T20" fmla="*/ 266 w 447"/>
                      <a:gd name="T21" fmla="*/ 223 h 658"/>
                      <a:gd name="T22" fmla="*/ 257 w 447"/>
                      <a:gd name="T23" fmla="*/ 261 h 658"/>
                      <a:gd name="T24" fmla="*/ 262 w 447"/>
                      <a:gd name="T25" fmla="*/ 303 h 658"/>
                      <a:gd name="T26" fmla="*/ 284 w 447"/>
                      <a:gd name="T27" fmla="*/ 373 h 658"/>
                      <a:gd name="T28" fmla="*/ 289 w 447"/>
                      <a:gd name="T29" fmla="*/ 449 h 658"/>
                      <a:gd name="T30" fmla="*/ 280 w 447"/>
                      <a:gd name="T31" fmla="*/ 547 h 658"/>
                      <a:gd name="T32" fmla="*/ 257 w 447"/>
                      <a:gd name="T33" fmla="*/ 616 h 658"/>
                      <a:gd name="T34" fmla="*/ 217 w 447"/>
                      <a:gd name="T35" fmla="*/ 658 h 658"/>
                      <a:gd name="T36" fmla="*/ 190 w 447"/>
                      <a:gd name="T37" fmla="*/ 658 h 658"/>
                      <a:gd name="T38" fmla="*/ 104 w 447"/>
                      <a:gd name="T39" fmla="*/ 637 h 658"/>
                      <a:gd name="T40" fmla="*/ 27 w 447"/>
                      <a:gd name="T41" fmla="*/ 634 h 658"/>
                      <a:gd name="T42" fmla="*/ 0 w 447"/>
                      <a:gd name="T43" fmla="*/ 620 h 658"/>
                      <a:gd name="T44" fmla="*/ 50 w 447"/>
                      <a:gd name="T45" fmla="*/ 606 h 658"/>
                      <a:gd name="T46" fmla="*/ 131 w 447"/>
                      <a:gd name="T47" fmla="*/ 609 h 658"/>
                      <a:gd name="T48" fmla="*/ 181 w 447"/>
                      <a:gd name="T49" fmla="*/ 623 h 658"/>
                      <a:gd name="T50" fmla="*/ 212 w 447"/>
                      <a:gd name="T51" fmla="*/ 613 h 658"/>
                      <a:gd name="T52" fmla="*/ 244 w 447"/>
                      <a:gd name="T53" fmla="*/ 557 h 658"/>
                      <a:gd name="T54" fmla="*/ 248 w 447"/>
                      <a:gd name="T55" fmla="*/ 477 h 658"/>
                      <a:gd name="T56" fmla="*/ 239 w 447"/>
                      <a:gd name="T57" fmla="*/ 404 h 658"/>
                      <a:gd name="T58" fmla="*/ 212 w 447"/>
                      <a:gd name="T59" fmla="*/ 317 h 658"/>
                      <a:gd name="T60" fmla="*/ 212 w 447"/>
                      <a:gd name="T61" fmla="*/ 268 h 6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47"/>
                      <a:gd name="T94" fmla="*/ 0 h 658"/>
                      <a:gd name="T95" fmla="*/ 447 w 447"/>
                      <a:gd name="T96" fmla="*/ 658 h 6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47" h="658">
                        <a:moveTo>
                          <a:pt x="212" y="268"/>
                        </a:moveTo>
                        <a:lnTo>
                          <a:pt x="212" y="233"/>
                        </a:lnTo>
                        <a:lnTo>
                          <a:pt x="230" y="174"/>
                        </a:lnTo>
                        <a:lnTo>
                          <a:pt x="284" y="80"/>
                        </a:lnTo>
                        <a:lnTo>
                          <a:pt x="370" y="0"/>
                        </a:lnTo>
                        <a:lnTo>
                          <a:pt x="424" y="0"/>
                        </a:lnTo>
                        <a:lnTo>
                          <a:pt x="447" y="38"/>
                        </a:lnTo>
                        <a:lnTo>
                          <a:pt x="415" y="91"/>
                        </a:lnTo>
                        <a:lnTo>
                          <a:pt x="348" y="129"/>
                        </a:lnTo>
                        <a:lnTo>
                          <a:pt x="307" y="167"/>
                        </a:lnTo>
                        <a:lnTo>
                          <a:pt x="266" y="223"/>
                        </a:lnTo>
                        <a:lnTo>
                          <a:pt x="257" y="261"/>
                        </a:lnTo>
                        <a:lnTo>
                          <a:pt x="262" y="303"/>
                        </a:lnTo>
                        <a:lnTo>
                          <a:pt x="284" y="373"/>
                        </a:lnTo>
                        <a:lnTo>
                          <a:pt x="289" y="449"/>
                        </a:lnTo>
                        <a:lnTo>
                          <a:pt x="280" y="547"/>
                        </a:lnTo>
                        <a:lnTo>
                          <a:pt x="257" y="616"/>
                        </a:lnTo>
                        <a:lnTo>
                          <a:pt x="217" y="658"/>
                        </a:lnTo>
                        <a:lnTo>
                          <a:pt x="190" y="658"/>
                        </a:lnTo>
                        <a:lnTo>
                          <a:pt x="104" y="637"/>
                        </a:lnTo>
                        <a:lnTo>
                          <a:pt x="27" y="634"/>
                        </a:lnTo>
                        <a:lnTo>
                          <a:pt x="0" y="620"/>
                        </a:lnTo>
                        <a:lnTo>
                          <a:pt x="50" y="606"/>
                        </a:lnTo>
                        <a:lnTo>
                          <a:pt x="131" y="609"/>
                        </a:lnTo>
                        <a:lnTo>
                          <a:pt x="181" y="623"/>
                        </a:lnTo>
                        <a:lnTo>
                          <a:pt x="212" y="613"/>
                        </a:lnTo>
                        <a:lnTo>
                          <a:pt x="244" y="557"/>
                        </a:lnTo>
                        <a:lnTo>
                          <a:pt x="248" y="477"/>
                        </a:lnTo>
                        <a:lnTo>
                          <a:pt x="239" y="404"/>
                        </a:lnTo>
                        <a:lnTo>
                          <a:pt x="212" y="317"/>
                        </a:lnTo>
                        <a:lnTo>
                          <a:pt x="212" y="26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95" name="Freeform 17"/>
                  <p:cNvSpPr>
                    <a:spLocks/>
                  </p:cNvSpPr>
                  <p:nvPr/>
                </p:nvSpPr>
                <p:spPr bwMode="auto">
                  <a:xfrm flipH="1">
                    <a:off x="1353" y="1223"/>
                    <a:ext cx="282" cy="326"/>
                  </a:xfrm>
                  <a:custGeom>
                    <a:avLst/>
                    <a:gdLst>
                      <a:gd name="T0" fmla="*/ 81 w 282"/>
                      <a:gd name="T1" fmla="*/ 137 h 326"/>
                      <a:gd name="T2" fmla="*/ 78 w 282"/>
                      <a:gd name="T3" fmla="*/ 84 h 326"/>
                      <a:gd name="T4" fmla="*/ 88 w 282"/>
                      <a:gd name="T5" fmla="*/ 35 h 326"/>
                      <a:gd name="T6" fmla="*/ 127 w 282"/>
                      <a:gd name="T7" fmla="*/ 7 h 326"/>
                      <a:gd name="T8" fmla="*/ 173 w 282"/>
                      <a:gd name="T9" fmla="*/ 0 h 326"/>
                      <a:gd name="T10" fmla="*/ 208 w 282"/>
                      <a:gd name="T11" fmla="*/ 4 h 326"/>
                      <a:gd name="T12" fmla="*/ 240 w 282"/>
                      <a:gd name="T13" fmla="*/ 25 h 326"/>
                      <a:gd name="T14" fmla="*/ 257 w 282"/>
                      <a:gd name="T15" fmla="*/ 60 h 326"/>
                      <a:gd name="T16" fmla="*/ 278 w 282"/>
                      <a:gd name="T17" fmla="*/ 130 h 326"/>
                      <a:gd name="T18" fmla="*/ 282 w 282"/>
                      <a:gd name="T19" fmla="*/ 207 h 326"/>
                      <a:gd name="T20" fmla="*/ 271 w 282"/>
                      <a:gd name="T21" fmla="*/ 263 h 326"/>
                      <a:gd name="T22" fmla="*/ 250 w 282"/>
                      <a:gd name="T23" fmla="*/ 298 h 326"/>
                      <a:gd name="T24" fmla="*/ 215 w 282"/>
                      <a:gd name="T25" fmla="*/ 319 h 326"/>
                      <a:gd name="T26" fmla="*/ 187 w 282"/>
                      <a:gd name="T27" fmla="*/ 326 h 326"/>
                      <a:gd name="T28" fmla="*/ 145 w 282"/>
                      <a:gd name="T29" fmla="*/ 315 h 326"/>
                      <a:gd name="T30" fmla="*/ 123 w 282"/>
                      <a:gd name="T31" fmla="*/ 284 h 326"/>
                      <a:gd name="T32" fmla="*/ 102 w 282"/>
                      <a:gd name="T33" fmla="*/ 238 h 326"/>
                      <a:gd name="T34" fmla="*/ 85 w 282"/>
                      <a:gd name="T35" fmla="*/ 186 h 326"/>
                      <a:gd name="T36" fmla="*/ 53 w 282"/>
                      <a:gd name="T37" fmla="*/ 207 h 326"/>
                      <a:gd name="T38" fmla="*/ 18 w 282"/>
                      <a:gd name="T39" fmla="*/ 221 h 326"/>
                      <a:gd name="T40" fmla="*/ 4 w 282"/>
                      <a:gd name="T41" fmla="*/ 221 h 326"/>
                      <a:gd name="T42" fmla="*/ 0 w 282"/>
                      <a:gd name="T43" fmla="*/ 207 h 326"/>
                      <a:gd name="T44" fmla="*/ 7 w 282"/>
                      <a:gd name="T45" fmla="*/ 189 h 326"/>
                      <a:gd name="T46" fmla="*/ 60 w 282"/>
                      <a:gd name="T47" fmla="*/ 168 h 326"/>
                      <a:gd name="T48" fmla="*/ 81 w 282"/>
                      <a:gd name="T49" fmla="*/ 137 h 3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2"/>
                      <a:gd name="T76" fmla="*/ 0 h 326"/>
                      <a:gd name="T77" fmla="*/ 282 w 282"/>
                      <a:gd name="T78" fmla="*/ 326 h 3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2" h="326">
                        <a:moveTo>
                          <a:pt x="81" y="137"/>
                        </a:moveTo>
                        <a:lnTo>
                          <a:pt x="78" y="84"/>
                        </a:lnTo>
                        <a:lnTo>
                          <a:pt x="88" y="35"/>
                        </a:lnTo>
                        <a:lnTo>
                          <a:pt x="127" y="7"/>
                        </a:lnTo>
                        <a:lnTo>
                          <a:pt x="173" y="0"/>
                        </a:lnTo>
                        <a:lnTo>
                          <a:pt x="208" y="4"/>
                        </a:lnTo>
                        <a:lnTo>
                          <a:pt x="240" y="25"/>
                        </a:lnTo>
                        <a:lnTo>
                          <a:pt x="257" y="60"/>
                        </a:lnTo>
                        <a:lnTo>
                          <a:pt x="278" y="130"/>
                        </a:lnTo>
                        <a:lnTo>
                          <a:pt x="282" y="207"/>
                        </a:lnTo>
                        <a:lnTo>
                          <a:pt x="271" y="263"/>
                        </a:lnTo>
                        <a:lnTo>
                          <a:pt x="250" y="298"/>
                        </a:lnTo>
                        <a:lnTo>
                          <a:pt x="215" y="319"/>
                        </a:lnTo>
                        <a:lnTo>
                          <a:pt x="187" y="326"/>
                        </a:lnTo>
                        <a:lnTo>
                          <a:pt x="145" y="315"/>
                        </a:lnTo>
                        <a:lnTo>
                          <a:pt x="123" y="284"/>
                        </a:lnTo>
                        <a:lnTo>
                          <a:pt x="102" y="238"/>
                        </a:lnTo>
                        <a:lnTo>
                          <a:pt x="85" y="186"/>
                        </a:lnTo>
                        <a:lnTo>
                          <a:pt x="53" y="207"/>
                        </a:lnTo>
                        <a:lnTo>
                          <a:pt x="18" y="221"/>
                        </a:lnTo>
                        <a:lnTo>
                          <a:pt x="4" y="221"/>
                        </a:lnTo>
                        <a:lnTo>
                          <a:pt x="0" y="207"/>
                        </a:lnTo>
                        <a:lnTo>
                          <a:pt x="7" y="189"/>
                        </a:lnTo>
                        <a:lnTo>
                          <a:pt x="60" y="168"/>
                        </a:lnTo>
                        <a:lnTo>
                          <a:pt x="81" y="137"/>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9296" name="Group 18"/>
                  <p:cNvGrpSpPr>
                    <a:grpSpLocks/>
                  </p:cNvGrpSpPr>
                  <p:nvPr/>
                </p:nvGrpSpPr>
                <p:grpSpPr bwMode="auto">
                  <a:xfrm flipH="1">
                    <a:off x="1212" y="1104"/>
                    <a:ext cx="277" cy="235"/>
                    <a:chOff x="1590" y="1104"/>
                    <a:chExt cx="277" cy="235"/>
                  </a:xfrm>
                </p:grpSpPr>
                <p:sp>
                  <p:nvSpPr>
                    <p:cNvPr id="9297" name="Freeform 19"/>
                    <p:cNvSpPr>
                      <a:spLocks/>
                    </p:cNvSpPr>
                    <p:nvPr/>
                  </p:nvSpPr>
                  <p:spPr bwMode="auto">
                    <a:xfrm>
                      <a:off x="1683" y="1257"/>
                      <a:ext cx="184" cy="82"/>
                    </a:xfrm>
                    <a:custGeom>
                      <a:avLst/>
                      <a:gdLst>
                        <a:gd name="T0" fmla="*/ 13 w 184"/>
                        <a:gd name="T1" fmla="*/ 82 h 82"/>
                        <a:gd name="T2" fmla="*/ 0 w 184"/>
                        <a:gd name="T3" fmla="*/ 71 h 82"/>
                        <a:gd name="T4" fmla="*/ 0 w 184"/>
                        <a:gd name="T5" fmla="*/ 45 h 82"/>
                        <a:gd name="T6" fmla="*/ 16 w 184"/>
                        <a:gd name="T7" fmla="*/ 17 h 82"/>
                        <a:gd name="T8" fmla="*/ 36 w 184"/>
                        <a:gd name="T9" fmla="*/ 9 h 82"/>
                        <a:gd name="T10" fmla="*/ 61 w 184"/>
                        <a:gd name="T11" fmla="*/ 22 h 82"/>
                        <a:gd name="T12" fmla="*/ 86 w 184"/>
                        <a:gd name="T13" fmla="*/ 19 h 82"/>
                        <a:gd name="T14" fmla="*/ 102 w 184"/>
                        <a:gd name="T15" fmla="*/ 0 h 82"/>
                        <a:gd name="T16" fmla="*/ 123 w 184"/>
                        <a:gd name="T17" fmla="*/ 2 h 82"/>
                        <a:gd name="T18" fmla="*/ 155 w 184"/>
                        <a:gd name="T19" fmla="*/ 15 h 82"/>
                        <a:gd name="T20" fmla="*/ 182 w 184"/>
                        <a:gd name="T21" fmla="*/ 13 h 82"/>
                        <a:gd name="T22" fmla="*/ 184 w 184"/>
                        <a:gd name="T23" fmla="*/ 32 h 82"/>
                        <a:gd name="T24" fmla="*/ 175 w 184"/>
                        <a:gd name="T25" fmla="*/ 45 h 82"/>
                        <a:gd name="T26" fmla="*/ 141 w 184"/>
                        <a:gd name="T27" fmla="*/ 43 h 82"/>
                        <a:gd name="T28" fmla="*/ 118 w 184"/>
                        <a:gd name="T29" fmla="*/ 39 h 82"/>
                        <a:gd name="T30" fmla="*/ 105 w 184"/>
                        <a:gd name="T31" fmla="*/ 48 h 82"/>
                        <a:gd name="T32" fmla="*/ 91 w 184"/>
                        <a:gd name="T33" fmla="*/ 67 h 82"/>
                        <a:gd name="T34" fmla="*/ 66 w 184"/>
                        <a:gd name="T35" fmla="*/ 62 h 82"/>
                        <a:gd name="T36" fmla="*/ 54 w 184"/>
                        <a:gd name="T37" fmla="*/ 56 h 82"/>
                        <a:gd name="T38" fmla="*/ 45 w 184"/>
                        <a:gd name="T39" fmla="*/ 63 h 82"/>
                        <a:gd name="T40" fmla="*/ 32 w 184"/>
                        <a:gd name="T41" fmla="*/ 76 h 82"/>
                        <a:gd name="T42" fmla="*/ 13 w 184"/>
                        <a:gd name="T43" fmla="*/ 82 h 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4"/>
                        <a:gd name="T67" fmla="*/ 0 h 82"/>
                        <a:gd name="T68" fmla="*/ 184 w 184"/>
                        <a:gd name="T69" fmla="*/ 82 h 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4" h="82">
                          <a:moveTo>
                            <a:pt x="13" y="82"/>
                          </a:moveTo>
                          <a:lnTo>
                            <a:pt x="0" y="71"/>
                          </a:lnTo>
                          <a:lnTo>
                            <a:pt x="0" y="45"/>
                          </a:lnTo>
                          <a:lnTo>
                            <a:pt x="16" y="17"/>
                          </a:lnTo>
                          <a:lnTo>
                            <a:pt x="36" y="9"/>
                          </a:lnTo>
                          <a:lnTo>
                            <a:pt x="61" y="22"/>
                          </a:lnTo>
                          <a:lnTo>
                            <a:pt x="86" y="19"/>
                          </a:lnTo>
                          <a:lnTo>
                            <a:pt x="102" y="0"/>
                          </a:lnTo>
                          <a:lnTo>
                            <a:pt x="123" y="2"/>
                          </a:lnTo>
                          <a:lnTo>
                            <a:pt x="155" y="15"/>
                          </a:lnTo>
                          <a:lnTo>
                            <a:pt x="182" y="13"/>
                          </a:lnTo>
                          <a:lnTo>
                            <a:pt x="184" y="32"/>
                          </a:lnTo>
                          <a:lnTo>
                            <a:pt x="175" y="45"/>
                          </a:lnTo>
                          <a:lnTo>
                            <a:pt x="141" y="43"/>
                          </a:lnTo>
                          <a:lnTo>
                            <a:pt x="118" y="39"/>
                          </a:lnTo>
                          <a:lnTo>
                            <a:pt x="105" y="48"/>
                          </a:lnTo>
                          <a:lnTo>
                            <a:pt x="91" y="67"/>
                          </a:lnTo>
                          <a:lnTo>
                            <a:pt x="66" y="62"/>
                          </a:lnTo>
                          <a:lnTo>
                            <a:pt x="54" y="56"/>
                          </a:lnTo>
                          <a:lnTo>
                            <a:pt x="45" y="63"/>
                          </a:lnTo>
                          <a:lnTo>
                            <a:pt x="32" y="76"/>
                          </a:lnTo>
                          <a:lnTo>
                            <a:pt x="13" y="8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98" name="Freeform 20"/>
                    <p:cNvSpPr>
                      <a:spLocks/>
                    </p:cNvSpPr>
                    <p:nvPr/>
                  </p:nvSpPr>
                  <p:spPr bwMode="auto">
                    <a:xfrm>
                      <a:off x="1654" y="1193"/>
                      <a:ext cx="178" cy="114"/>
                    </a:xfrm>
                    <a:custGeom>
                      <a:avLst/>
                      <a:gdLst>
                        <a:gd name="T0" fmla="*/ 23 w 178"/>
                        <a:gd name="T1" fmla="*/ 114 h 114"/>
                        <a:gd name="T2" fmla="*/ 11 w 178"/>
                        <a:gd name="T3" fmla="*/ 108 h 114"/>
                        <a:gd name="T4" fmla="*/ 0 w 178"/>
                        <a:gd name="T5" fmla="*/ 79 h 114"/>
                        <a:gd name="T6" fmla="*/ 11 w 178"/>
                        <a:gd name="T7" fmla="*/ 51 h 114"/>
                        <a:gd name="T8" fmla="*/ 27 w 178"/>
                        <a:gd name="T9" fmla="*/ 39 h 114"/>
                        <a:gd name="T10" fmla="*/ 56 w 178"/>
                        <a:gd name="T11" fmla="*/ 42 h 114"/>
                        <a:gd name="T12" fmla="*/ 76 w 178"/>
                        <a:gd name="T13" fmla="*/ 35 h 114"/>
                        <a:gd name="T14" fmla="*/ 90 w 178"/>
                        <a:gd name="T15" fmla="*/ 13 h 114"/>
                        <a:gd name="T16" fmla="*/ 111 w 178"/>
                        <a:gd name="T17" fmla="*/ 4 h 114"/>
                        <a:gd name="T18" fmla="*/ 146 w 178"/>
                        <a:gd name="T19" fmla="*/ 9 h 114"/>
                        <a:gd name="T20" fmla="*/ 171 w 178"/>
                        <a:gd name="T21" fmla="*/ 0 h 114"/>
                        <a:gd name="T22" fmla="*/ 178 w 178"/>
                        <a:gd name="T23" fmla="*/ 17 h 114"/>
                        <a:gd name="T24" fmla="*/ 171 w 178"/>
                        <a:gd name="T25" fmla="*/ 33 h 114"/>
                        <a:gd name="T26" fmla="*/ 140 w 178"/>
                        <a:gd name="T27" fmla="*/ 42 h 114"/>
                        <a:gd name="T28" fmla="*/ 120 w 178"/>
                        <a:gd name="T29" fmla="*/ 40 h 114"/>
                        <a:gd name="T30" fmla="*/ 108 w 178"/>
                        <a:gd name="T31" fmla="*/ 57 h 114"/>
                        <a:gd name="T32" fmla="*/ 97 w 178"/>
                        <a:gd name="T33" fmla="*/ 79 h 114"/>
                        <a:gd name="T34" fmla="*/ 72 w 178"/>
                        <a:gd name="T35" fmla="*/ 81 h 114"/>
                        <a:gd name="T36" fmla="*/ 59 w 178"/>
                        <a:gd name="T37" fmla="*/ 79 h 114"/>
                        <a:gd name="T38" fmla="*/ 47 w 178"/>
                        <a:gd name="T39" fmla="*/ 88 h 114"/>
                        <a:gd name="T40" fmla="*/ 41 w 178"/>
                        <a:gd name="T41" fmla="*/ 99 h 114"/>
                        <a:gd name="T42" fmla="*/ 23 w 178"/>
                        <a:gd name="T43" fmla="*/ 114 h 1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8"/>
                        <a:gd name="T67" fmla="*/ 0 h 114"/>
                        <a:gd name="T68" fmla="*/ 178 w 178"/>
                        <a:gd name="T69" fmla="*/ 114 h 1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8" h="114">
                          <a:moveTo>
                            <a:pt x="23" y="114"/>
                          </a:moveTo>
                          <a:lnTo>
                            <a:pt x="11" y="108"/>
                          </a:lnTo>
                          <a:lnTo>
                            <a:pt x="0" y="79"/>
                          </a:lnTo>
                          <a:lnTo>
                            <a:pt x="11" y="51"/>
                          </a:lnTo>
                          <a:lnTo>
                            <a:pt x="27" y="39"/>
                          </a:lnTo>
                          <a:lnTo>
                            <a:pt x="56" y="42"/>
                          </a:lnTo>
                          <a:lnTo>
                            <a:pt x="76" y="35"/>
                          </a:lnTo>
                          <a:lnTo>
                            <a:pt x="90" y="13"/>
                          </a:lnTo>
                          <a:lnTo>
                            <a:pt x="111" y="4"/>
                          </a:lnTo>
                          <a:lnTo>
                            <a:pt x="146" y="9"/>
                          </a:lnTo>
                          <a:lnTo>
                            <a:pt x="171" y="0"/>
                          </a:lnTo>
                          <a:lnTo>
                            <a:pt x="178" y="17"/>
                          </a:lnTo>
                          <a:lnTo>
                            <a:pt x="171" y="33"/>
                          </a:lnTo>
                          <a:lnTo>
                            <a:pt x="140" y="42"/>
                          </a:lnTo>
                          <a:lnTo>
                            <a:pt x="120" y="40"/>
                          </a:lnTo>
                          <a:lnTo>
                            <a:pt x="108" y="57"/>
                          </a:lnTo>
                          <a:lnTo>
                            <a:pt x="97" y="79"/>
                          </a:lnTo>
                          <a:lnTo>
                            <a:pt x="72" y="81"/>
                          </a:lnTo>
                          <a:lnTo>
                            <a:pt x="59" y="79"/>
                          </a:lnTo>
                          <a:lnTo>
                            <a:pt x="47" y="88"/>
                          </a:lnTo>
                          <a:lnTo>
                            <a:pt x="41" y="99"/>
                          </a:lnTo>
                          <a:lnTo>
                            <a:pt x="23" y="11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99" name="Freeform 21"/>
                    <p:cNvSpPr>
                      <a:spLocks/>
                    </p:cNvSpPr>
                    <p:nvPr/>
                  </p:nvSpPr>
                  <p:spPr bwMode="auto">
                    <a:xfrm>
                      <a:off x="1630" y="1154"/>
                      <a:ext cx="161" cy="138"/>
                    </a:xfrm>
                    <a:custGeom>
                      <a:avLst/>
                      <a:gdLst>
                        <a:gd name="T0" fmla="*/ 31 w 161"/>
                        <a:gd name="T1" fmla="*/ 138 h 138"/>
                        <a:gd name="T2" fmla="*/ 16 w 161"/>
                        <a:gd name="T3" fmla="*/ 133 h 138"/>
                        <a:gd name="T4" fmla="*/ 0 w 161"/>
                        <a:gd name="T5" fmla="*/ 109 h 138"/>
                        <a:gd name="T6" fmla="*/ 5 w 161"/>
                        <a:gd name="T7" fmla="*/ 78 h 138"/>
                        <a:gd name="T8" fmla="*/ 16 w 161"/>
                        <a:gd name="T9" fmla="*/ 65 h 138"/>
                        <a:gd name="T10" fmla="*/ 43 w 161"/>
                        <a:gd name="T11" fmla="*/ 62 h 138"/>
                        <a:gd name="T12" fmla="*/ 65 w 161"/>
                        <a:gd name="T13" fmla="*/ 51 h 138"/>
                        <a:gd name="T14" fmla="*/ 72 w 161"/>
                        <a:gd name="T15" fmla="*/ 25 h 138"/>
                        <a:gd name="T16" fmla="*/ 92 w 161"/>
                        <a:gd name="T17" fmla="*/ 15 h 138"/>
                        <a:gd name="T18" fmla="*/ 127 w 161"/>
                        <a:gd name="T19" fmla="*/ 13 h 138"/>
                        <a:gd name="T20" fmla="*/ 148 w 161"/>
                        <a:gd name="T21" fmla="*/ 0 h 138"/>
                        <a:gd name="T22" fmla="*/ 161 w 161"/>
                        <a:gd name="T23" fmla="*/ 13 h 138"/>
                        <a:gd name="T24" fmla="*/ 156 w 161"/>
                        <a:gd name="T25" fmla="*/ 25 h 138"/>
                        <a:gd name="T26" fmla="*/ 128 w 161"/>
                        <a:gd name="T27" fmla="*/ 44 h 138"/>
                        <a:gd name="T28" fmla="*/ 107 w 161"/>
                        <a:gd name="T29" fmla="*/ 49 h 138"/>
                        <a:gd name="T30" fmla="*/ 99 w 161"/>
                        <a:gd name="T31" fmla="*/ 65 h 138"/>
                        <a:gd name="T32" fmla="*/ 94 w 161"/>
                        <a:gd name="T33" fmla="*/ 91 h 138"/>
                        <a:gd name="T34" fmla="*/ 69 w 161"/>
                        <a:gd name="T35" fmla="*/ 98 h 138"/>
                        <a:gd name="T36" fmla="*/ 54 w 161"/>
                        <a:gd name="T37" fmla="*/ 94 h 138"/>
                        <a:gd name="T38" fmla="*/ 45 w 161"/>
                        <a:gd name="T39" fmla="*/ 105 h 138"/>
                        <a:gd name="T40" fmla="*/ 40 w 161"/>
                        <a:gd name="T41" fmla="*/ 123 h 138"/>
                        <a:gd name="T42" fmla="*/ 31 w 161"/>
                        <a:gd name="T43" fmla="*/ 138 h 1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1"/>
                        <a:gd name="T67" fmla="*/ 0 h 138"/>
                        <a:gd name="T68" fmla="*/ 161 w 161"/>
                        <a:gd name="T69" fmla="*/ 138 h 1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1" h="138">
                          <a:moveTo>
                            <a:pt x="31" y="138"/>
                          </a:moveTo>
                          <a:lnTo>
                            <a:pt x="16" y="133"/>
                          </a:lnTo>
                          <a:lnTo>
                            <a:pt x="0" y="109"/>
                          </a:lnTo>
                          <a:lnTo>
                            <a:pt x="5" y="78"/>
                          </a:lnTo>
                          <a:lnTo>
                            <a:pt x="16" y="65"/>
                          </a:lnTo>
                          <a:lnTo>
                            <a:pt x="43" y="62"/>
                          </a:lnTo>
                          <a:lnTo>
                            <a:pt x="65" y="51"/>
                          </a:lnTo>
                          <a:lnTo>
                            <a:pt x="72" y="25"/>
                          </a:lnTo>
                          <a:lnTo>
                            <a:pt x="92" y="15"/>
                          </a:lnTo>
                          <a:lnTo>
                            <a:pt x="127" y="13"/>
                          </a:lnTo>
                          <a:lnTo>
                            <a:pt x="148" y="0"/>
                          </a:lnTo>
                          <a:lnTo>
                            <a:pt x="161" y="13"/>
                          </a:lnTo>
                          <a:lnTo>
                            <a:pt x="156" y="25"/>
                          </a:lnTo>
                          <a:lnTo>
                            <a:pt x="128" y="44"/>
                          </a:lnTo>
                          <a:lnTo>
                            <a:pt x="107" y="49"/>
                          </a:lnTo>
                          <a:lnTo>
                            <a:pt x="99" y="65"/>
                          </a:lnTo>
                          <a:lnTo>
                            <a:pt x="94" y="91"/>
                          </a:lnTo>
                          <a:lnTo>
                            <a:pt x="69" y="98"/>
                          </a:lnTo>
                          <a:lnTo>
                            <a:pt x="54" y="94"/>
                          </a:lnTo>
                          <a:lnTo>
                            <a:pt x="45" y="105"/>
                          </a:lnTo>
                          <a:lnTo>
                            <a:pt x="40" y="123"/>
                          </a:lnTo>
                          <a:lnTo>
                            <a:pt x="31" y="1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00" name="Freeform 22"/>
                    <p:cNvSpPr>
                      <a:spLocks/>
                    </p:cNvSpPr>
                    <p:nvPr/>
                  </p:nvSpPr>
                  <p:spPr bwMode="auto">
                    <a:xfrm>
                      <a:off x="1590" y="1104"/>
                      <a:ext cx="123" cy="174"/>
                    </a:xfrm>
                    <a:custGeom>
                      <a:avLst/>
                      <a:gdLst>
                        <a:gd name="T0" fmla="*/ 48 w 123"/>
                        <a:gd name="T1" fmla="*/ 172 h 174"/>
                        <a:gd name="T2" fmla="*/ 31 w 123"/>
                        <a:gd name="T3" fmla="*/ 174 h 174"/>
                        <a:gd name="T4" fmla="*/ 9 w 123"/>
                        <a:gd name="T5" fmla="*/ 158 h 174"/>
                        <a:gd name="T6" fmla="*/ 0 w 123"/>
                        <a:gd name="T7" fmla="*/ 131 h 174"/>
                        <a:gd name="T8" fmla="*/ 4 w 123"/>
                        <a:gd name="T9" fmla="*/ 113 h 174"/>
                        <a:gd name="T10" fmla="*/ 29 w 123"/>
                        <a:gd name="T11" fmla="*/ 97 h 174"/>
                        <a:gd name="T12" fmla="*/ 46 w 123"/>
                        <a:gd name="T13" fmla="*/ 79 h 174"/>
                        <a:gd name="T14" fmla="*/ 46 w 123"/>
                        <a:gd name="T15" fmla="*/ 52 h 174"/>
                        <a:gd name="T16" fmla="*/ 59 w 123"/>
                        <a:gd name="T17" fmla="*/ 39 h 174"/>
                        <a:gd name="T18" fmla="*/ 90 w 123"/>
                        <a:gd name="T19" fmla="*/ 22 h 174"/>
                        <a:gd name="T20" fmla="*/ 106 w 123"/>
                        <a:gd name="T21" fmla="*/ 0 h 174"/>
                        <a:gd name="T22" fmla="*/ 121 w 123"/>
                        <a:gd name="T23" fmla="*/ 7 h 174"/>
                        <a:gd name="T24" fmla="*/ 123 w 123"/>
                        <a:gd name="T25" fmla="*/ 22 h 174"/>
                        <a:gd name="T26" fmla="*/ 105 w 123"/>
                        <a:gd name="T27" fmla="*/ 47 h 174"/>
                        <a:gd name="T28" fmla="*/ 84 w 123"/>
                        <a:gd name="T29" fmla="*/ 61 h 174"/>
                        <a:gd name="T30" fmla="*/ 86 w 123"/>
                        <a:gd name="T31" fmla="*/ 81 h 174"/>
                        <a:gd name="T32" fmla="*/ 90 w 123"/>
                        <a:gd name="T33" fmla="*/ 104 h 174"/>
                        <a:gd name="T34" fmla="*/ 68 w 123"/>
                        <a:gd name="T35" fmla="*/ 118 h 174"/>
                        <a:gd name="T36" fmla="*/ 59 w 123"/>
                        <a:gd name="T37" fmla="*/ 124 h 174"/>
                        <a:gd name="T38" fmla="*/ 51 w 123"/>
                        <a:gd name="T39" fmla="*/ 138 h 174"/>
                        <a:gd name="T40" fmla="*/ 50 w 123"/>
                        <a:gd name="T41" fmla="*/ 152 h 174"/>
                        <a:gd name="T42" fmla="*/ 48 w 123"/>
                        <a:gd name="T43" fmla="*/ 172 h 17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3"/>
                        <a:gd name="T67" fmla="*/ 0 h 174"/>
                        <a:gd name="T68" fmla="*/ 123 w 123"/>
                        <a:gd name="T69" fmla="*/ 174 h 17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3" h="174">
                          <a:moveTo>
                            <a:pt x="48" y="172"/>
                          </a:moveTo>
                          <a:lnTo>
                            <a:pt x="31" y="174"/>
                          </a:lnTo>
                          <a:lnTo>
                            <a:pt x="9" y="158"/>
                          </a:lnTo>
                          <a:lnTo>
                            <a:pt x="0" y="131"/>
                          </a:lnTo>
                          <a:lnTo>
                            <a:pt x="4" y="113"/>
                          </a:lnTo>
                          <a:lnTo>
                            <a:pt x="29" y="97"/>
                          </a:lnTo>
                          <a:lnTo>
                            <a:pt x="46" y="79"/>
                          </a:lnTo>
                          <a:lnTo>
                            <a:pt x="46" y="52"/>
                          </a:lnTo>
                          <a:lnTo>
                            <a:pt x="59" y="39"/>
                          </a:lnTo>
                          <a:lnTo>
                            <a:pt x="90" y="22"/>
                          </a:lnTo>
                          <a:lnTo>
                            <a:pt x="106" y="0"/>
                          </a:lnTo>
                          <a:lnTo>
                            <a:pt x="121" y="7"/>
                          </a:lnTo>
                          <a:lnTo>
                            <a:pt x="123" y="22"/>
                          </a:lnTo>
                          <a:lnTo>
                            <a:pt x="105" y="47"/>
                          </a:lnTo>
                          <a:lnTo>
                            <a:pt x="84" y="61"/>
                          </a:lnTo>
                          <a:lnTo>
                            <a:pt x="86" y="81"/>
                          </a:lnTo>
                          <a:lnTo>
                            <a:pt x="90" y="104"/>
                          </a:lnTo>
                          <a:lnTo>
                            <a:pt x="68" y="118"/>
                          </a:lnTo>
                          <a:lnTo>
                            <a:pt x="59" y="124"/>
                          </a:lnTo>
                          <a:lnTo>
                            <a:pt x="51" y="138"/>
                          </a:lnTo>
                          <a:lnTo>
                            <a:pt x="50" y="152"/>
                          </a:lnTo>
                          <a:lnTo>
                            <a:pt x="48" y="1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9284" name="Group 23"/>
                <p:cNvGrpSpPr>
                  <a:grpSpLocks/>
                </p:cNvGrpSpPr>
                <p:nvPr/>
              </p:nvGrpSpPr>
              <p:grpSpPr bwMode="auto">
                <a:xfrm rot="4286940" flipH="1">
                  <a:off x="1038" y="766"/>
                  <a:ext cx="141" cy="50"/>
                  <a:chOff x="4032" y="2817"/>
                  <a:chExt cx="417" cy="635"/>
                </a:xfrm>
              </p:grpSpPr>
              <p:sp>
                <p:nvSpPr>
                  <p:cNvPr id="9288" name="Oval 24"/>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CA" altLang="en-US">
                      <a:latin typeface="Times New Roman" pitchFamily="18" charset="0"/>
                    </a:endParaRPr>
                  </a:p>
                </p:txBody>
              </p:sp>
              <p:sp>
                <p:nvSpPr>
                  <p:cNvPr id="9289" name="Oval 25"/>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CA" altLang="en-US">
                      <a:latin typeface="Times New Roman" pitchFamily="18" charset="0"/>
                    </a:endParaRPr>
                  </a:p>
                </p:txBody>
              </p:sp>
            </p:grpSp>
            <p:grpSp>
              <p:nvGrpSpPr>
                <p:cNvPr id="9285" name="Group 26"/>
                <p:cNvGrpSpPr>
                  <a:grpSpLocks/>
                </p:cNvGrpSpPr>
                <p:nvPr/>
              </p:nvGrpSpPr>
              <p:grpSpPr bwMode="auto">
                <a:xfrm rot="4286940" flipH="1">
                  <a:off x="962" y="766"/>
                  <a:ext cx="141" cy="50"/>
                  <a:chOff x="4032" y="2817"/>
                  <a:chExt cx="417" cy="635"/>
                </a:xfrm>
              </p:grpSpPr>
              <p:sp>
                <p:nvSpPr>
                  <p:cNvPr id="9286" name="Oval 27"/>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CA" altLang="en-US">
                      <a:latin typeface="Times New Roman" pitchFamily="18" charset="0"/>
                    </a:endParaRPr>
                  </a:p>
                </p:txBody>
              </p:sp>
              <p:sp>
                <p:nvSpPr>
                  <p:cNvPr id="9287" name="Oval 28"/>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CA" altLang="en-US">
                      <a:latin typeface="Times New Roman" pitchFamily="18" charset="0"/>
                    </a:endParaRPr>
                  </a:p>
                </p:txBody>
              </p:sp>
            </p:grpSp>
          </p:grpSp>
          <p:sp>
            <p:nvSpPr>
              <p:cNvPr id="9282" name="Oval 29"/>
              <p:cNvSpPr>
                <a:spLocks noChangeArrowheads="1"/>
              </p:cNvSpPr>
              <p:nvPr/>
            </p:nvSpPr>
            <p:spPr bwMode="auto">
              <a:xfrm>
                <a:off x="1098" y="1008"/>
                <a:ext cx="198" cy="7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400">
                  <a:latin typeface="Times New Roman" pitchFamily="18" charset="0"/>
                </a:endParaRPr>
              </a:p>
            </p:txBody>
          </p:sp>
        </p:grpSp>
        <p:sp>
          <p:nvSpPr>
            <p:cNvPr id="9279" name="Freeform 30"/>
            <p:cNvSpPr>
              <a:spLocks noChangeAspect="1"/>
            </p:cNvSpPr>
            <p:nvPr/>
          </p:nvSpPr>
          <p:spPr bwMode="auto">
            <a:xfrm>
              <a:off x="1153" y="2448"/>
              <a:ext cx="446" cy="375"/>
            </a:xfrm>
            <a:custGeom>
              <a:avLst/>
              <a:gdLst>
                <a:gd name="T0" fmla="*/ 194 w 446"/>
                <a:gd name="T1" fmla="*/ 93 h 375"/>
                <a:gd name="T2" fmla="*/ 183 w 446"/>
                <a:gd name="T3" fmla="*/ 57 h 375"/>
                <a:gd name="T4" fmla="*/ 164 w 446"/>
                <a:gd name="T5" fmla="*/ 22 h 375"/>
                <a:gd name="T6" fmla="*/ 131 w 446"/>
                <a:gd name="T7" fmla="*/ 0 h 375"/>
                <a:gd name="T8" fmla="*/ 93 w 446"/>
                <a:gd name="T9" fmla="*/ 0 h 375"/>
                <a:gd name="T10" fmla="*/ 54 w 446"/>
                <a:gd name="T11" fmla="*/ 13 h 375"/>
                <a:gd name="T12" fmla="*/ 2 w 446"/>
                <a:gd name="T13" fmla="*/ 57 h 375"/>
                <a:gd name="T14" fmla="*/ 0 w 446"/>
                <a:gd name="T15" fmla="*/ 79 h 375"/>
                <a:gd name="T16" fmla="*/ 16 w 446"/>
                <a:gd name="T17" fmla="*/ 115 h 375"/>
                <a:gd name="T18" fmla="*/ 68 w 446"/>
                <a:gd name="T19" fmla="*/ 159 h 375"/>
                <a:gd name="T20" fmla="*/ 68 w 446"/>
                <a:gd name="T21" fmla="*/ 177 h 375"/>
                <a:gd name="T22" fmla="*/ 46 w 446"/>
                <a:gd name="T23" fmla="*/ 203 h 375"/>
                <a:gd name="T24" fmla="*/ 49 w 446"/>
                <a:gd name="T25" fmla="*/ 225 h 375"/>
                <a:gd name="T26" fmla="*/ 63 w 446"/>
                <a:gd name="T27" fmla="*/ 234 h 375"/>
                <a:gd name="T28" fmla="*/ 80 w 446"/>
                <a:gd name="T29" fmla="*/ 243 h 375"/>
                <a:gd name="T30" fmla="*/ 80 w 446"/>
                <a:gd name="T31" fmla="*/ 265 h 375"/>
                <a:gd name="T32" fmla="*/ 52 w 446"/>
                <a:gd name="T33" fmla="*/ 305 h 375"/>
                <a:gd name="T34" fmla="*/ 54 w 446"/>
                <a:gd name="T35" fmla="*/ 322 h 375"/>
                <a:gd name="T36" fmla="*/ 82 w 446"/>
                <a:gd name="T37" fmla="*/ 344 h 375"/>
                <a:gd name="T38" fmla="*/ 123 w 446"/>
                <a:gd name="T39" fmla="*/ 327 h 375"/>
                <a:gd name="T40" fmla="*/ 142 w 446"/>
                <a:gd name="T41" fmla="*/ 331 h 375"/>
                <a:gd name="T42" fmla="*/ 189 w 446"/>
                <a:gd name="T43" fmla="*/ 340 h 375"/>
                <a:gd name="T44" fmla="*/ 232 w 446"/>
                <a:gd name="T45" fmla="*/ 366 h 375"/>
                <a:gd name="T46" fmla="*/ 259 w 446"/>
                <a:gd name="T47" fmla="*/ 375 h 375"/>
                <a:gd name="T48" fmla="*/ 355 w 446"/>
                <a:gd name="T49" fmla="*/ 356 h 375"/>
                <a:gd name="T50" fmla="*/ 446 w 446"/>
                <a:gd name="T51" fmla="*/ 273 h 375"/>
                <a:gd name="T52" fmla="*/ 408 w 446"/>
                <a:gd name="T53" fmla="*/ 349 h 375"/>
                <a:gd name="T54" fmla="*/ 325 w 446"/>
                <a:gd name="T55" fmla="*/ 364 h 375"/>
                <a:gd name="T56" fmla="*/ 431 w 446"/>
                <a:gd name="T57" fmla="*/ 303 h 375"/>
                <a:gd name="T58" fmla="*/ 393 w 446"/>
                <a:gd name="T59" fmla="*/ 273 h 375"/>
                <a:gd name="T60" fmla="*/ 281 w 446"/>
                <a:gd name="T61" fmla="*/ 260 h 375"/>
                <a:gd name="T62" fmla="*/ 197 w 446"/>
                <a:gd name="T63" fmla="*/ 247 h 375"/>
                <a:gd name="T64" fmla="*/ 153 w 446"/>
                <a:gd name="T65" fmla="*/ 238 h 375"/>
                <a:gd name="T66" fmla="*/ 161 w 446"/>
                <a:gd name="T67" fmla="*/ 221 h 375"/>
                <a:gd name="T68" fmla="*/ 186 w 446"/>
                <a:gd name="T69" fmla="*/ 199 h 375"/>
                <a:gd name="T70" fmla="*/ 180 w 446"/>
                <a:gd name="T71" fmla="*/ 172 h 375"/>
                <a:gd name="T72" fmla="*/ 156 w 446"/>
                <a:gd name="T73" fmla="*/ 146 h 375"/>
                <a:gd name="T74" fmla="*/ 156 w 446"/>
                <a:gd name="T75" fmla="*/ 124 h 375"/>
                <a:gd name="T76" fmla="*/ 169 w 446"/>
                <a:gd name="T77" fmla="*/ 75 h 375"/>
                <a:gd name="T78" fmla="*/ 147 w 446"/>
                <a:gd name="T79" fmla="*/ 167 h 37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46"/>
                <a:gd name="T121" fmla="*/ 0 h 375"/>
                <a:gd name="T122" fmla="*/ 446 w 446"/>
                <a:gd name="T123" fmla="*/ 375 h 37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46" h="375">
                  <a:moveTo>
                    <a:pt x="194" y="93"/>
                  </a:moveTo>
                  <a:lnTo>
                    <a:pt x="183" y="57"/>
                  </a:lnTo>
                  <a:lnTo>
                    <a:pt x="164" y="22"/>
                  </a:lnTo>
                  <a:lnTo>
                    <a:pt x="131" y="0"/>
                  </a:lnTo>
                  <a:lnTo>
                    <a:pt x="93" y="0"/>
                  </a:lnTo>
                  <a:lnTo>
                    <a:pt x="54" y="13"/>
                  </a:lnTo>
                  <a:lnTo>
                    <a:pt x="2" y="57"/>
                  </a:lnTo>
                  <a:lnTo>
                    <a:pt x="0" y="79"/>
                  </a:lnTo>
                  <a:lnTo>
                    <a:pt x="16" y="115"/>
                  </a:lnTo>
                  <a:lnTo>
                    <a:pt x="68" y="159"/>
                  </a:lnTo>
                  <a:lnTo>
                    <a:pt x="68" y="177"/>
                  </a:lnTo>
                  <a:lnTo>
                    <a:pt x="46" y="203"/>
                  </a:lnTo>
                  <a:lnTo>
                    <a:pt x="49" y="225"/>
                  </a:lnTo>
                  <a:lnTo>
                    <a:pt x="63" y="234"/>
                  </a:lnTo>
                  <a:lnTo>
                    <a:pt x="80" y="243"/>
                  </a:lnTo>
                  <a:lnTo>
                    <a:pt x="80" y="265"/>
                  </a:lnTo>
                  <a:lnTo>
                    <a:pt x="52" y="305"/>
                  </a:lnTo>
                  <a:lnTo>
                    <a:pt x="54" y="322"/>
                  </a:lnTo>
                  <a:lnTo>
                    <a:pt x="82" y="344"/>
                  </a:lnTo>
                  <a:lnTo>
                    <a:pt x="123" y="327"/>
                  </a:lnTo>
                  <a:lnTo>
                    <a:pt x="142" y="331"/>
                  </a:lnTo>
                  <a:lnTo>
                    <a:pt x="189" y="340"/>
                  </a:lnTo>
                  <a:lnTo>
                    <a:pt x="232" y="366"/>
                  </a:lnTo>
                  <a:lnTo>
                    <a:pt x="259" y="375"/>
                  </a:lnTo>
                  <a:lnTo>
                    <a:pt x="355" y="356"/>
                  </a:lnTo>
                  <a:lnTo>
                    <a:pt x="446" y="273"/>
                  </a:lnTo>
                  <a:lnTo>
                    <a:pt x="408" y="349"/>
                  </a:lnTo>
                  <a:lnTo>
                    <a:pt x="325" y="364"/>
                  </a:lnTo>
                  <a:lnTo>
                    <a:pt x="431" y="303"/>
                  </a:lnTo>
                  <a:lnTo>
                    <a:pt x="393" y="273"/>
                  </a:lnTo>
                  <a:lnTo>
                    <a:pt x="281" y="260"/>
                  </a:lnTo>
                  <a:lnTo>
                    <a:pt x="197" y="247"/>
                  </a:lnTo>
                  <a:lnTo>
                    <a:pt x="153" y="238"/>
                  </a:lnTo>
                  <a:lnTo>
                    <a:pt x="161" y="221"/>
                  </a:lnTo>
                  <a:lnTo>
                    <a:pt x="186" y="199"/>
                  </a:lnTo>
                  <a:lnTo>
                    <a:pt x="180" y="172"/>
                  </a:lnTo>
                  <a:lnTo>
                    <a:pt x="156" y="146"/>
                  </a:lnTo>
                  <a:lnTo>
                    <a:pt x="156" y="124"/>
                  </a:lnTo>
                  <a:lnTo>
                    <a:pt x="169" y="75"/>
                  </a:lnTo>
                  <a:lnTo>
                    <a:pt x="147" y="167"/>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80" name="Freeform 31"/>
            <p:cNvSpPr>
              <a:spLocks/>
            </p:cNvSpPr>
            <p:nvPr/>
          </p:nvSpPr>
          <p:spPr bwMode="auto">
            <a:xfrm>
              <a:off x="1440" y="2304"/>
              <a:ext cx="470" cy="320"/>
            </a:xfrm>
            <a:custGeom>
              <a:avLst/>
              <a:gdLst>
                <a:gd name="T0" fmla="*/ 88 w 470"/>
                <a:gd name="T1" fmla="*/ 0 h 320"/>
                <a:gd name="T2" fmla="*/ 48 w 470"/>
                <a:gd name="T3" fmla="*/ 9 h 320"/>
                <a:gd name="T4" fmla="*/ 13 w 470"/>
                <a:gd name="T5" fmla="*/ 77 h 320"/>
                <a:gd name="T6" fmla="*/ 0 w 470"/>
                <a:gd name="T7" fmla="*/ 133 h 320"/>
                <a:gd name="T8" fmla="*/ 8 w 470"/>
                <a:gd name="T9" fmla="*/ 133 h 320"/>
                <a:gd name="T10" fmla="*/ 19 w 470"/>
                <a:gd name="T11" fmla="*/ 124 h 320"/>
                <a:gd name="T12" fmla="*/ 31 w 470"/>
                <a:gd name="T13" fmla="*/ 133 h 320"/>
                <a:gd name="T14" fmla="*/ 25 w 470"/>
                <a:gd name="T15" fmla="*/ 152 h 320"/>
                <a:gd name="T16" fmla="*/ 17 w 470"/>
                <a:gd name="T17" fmla="*/ 181 h 320"/>
                <a:gd name="T18" fmla="*/ 23 w 470"/>
                <a:gd name="T19" fmla="*/ 206 h 320"/>
                <a:gd name="T20" fmla="*/ 35 w 470"/>
                <a:gd name="T21" fmla="*/ 200 h 320"/>
                <a:gd name="T22" fmla="*/ 40 w 470"/>
                <a:gd name="T23" fmla="*/ 220 h 320"/>
                <a:gd name="T24" fmla="*/ 35 w 470"/>
                <a:gd name="T25" fmla="*/ 253 h 320"/>
                <a:gd name="T26" fmla="*/ 40 w 470"/>
                <a:gd name="T27" fmla="*/ 301 h 320"/>
                <a:gd name="T28" fmla="*/ 48 w 470"/>
                <a:gd name="T29" fmla="*/ 320 h 320"/>
                <a:gd name="T30" fmla="*/ 65 w 470"/>
                <a:gd name="T31" fmla="*/ 320 h 320"/>
                <a:gd name="T32" fmla="*/ 88 w 470"/>
                <a:gd name="T33" fmla="*/ 306 h 320"/>
                <a:gd name="T34" fmla="*/ 103 w 470"/>
                <a:gd name="T35" fmla="*/ 301 h 320"/>
                <a:gd name="T36" fmla="*/ 111 w 470"/>
                <a:gd name="T37" fmla="*/ 291 h 320"/>
                <a:gd name="T38" fmla="*/ 132 w 470"/>
                <a:gd name="T39" fmla="*/ 282 h 320"/>
                <a:gd name="T40" fmla="*/ 178 w 470"/>
                <a:gd name="T41" fmla="*/ 291 h 320"/>
                <a:gd name="T42" fmla="*/ 195 w 470"/>
                <a:gd name="T43" fmla="*/ 301 h 320"/>
                <a:gd name="T44" fmla="*/ 204 w 470"/>
                <a:gd name="T45" fmla="*/ 277 h 320"/>
                <a:gd name="T46" fmla="*/ 394 w 470"/>
                <a:gd name="T47" fmla="*/ 264 h 320"/>
                <a:gd name="T48" fmla="*/ 470 w 470"/>
                <a:gd name="T49" fmla="*/ 219 h 320"/>
                <a:gd name="T50" fmla="*/ 341 w 470"/>
                <a:gd name="T51" fmla="*/ 205 h 320"/>
                <a:gd name="T52" fmla="*/ 265 w 470"/>
                <a:gd name="T53" fmla="*/ 205 h 320"/>
                <a:gd name="T54" fmla="*/ 197 w 470"/>
                <a:gd name="T55" fmla="*/ 205 h 320"/>
                <a:gd name="T56" fmla="*/ 181 w 470"/>
                <a:gd name="T57" fmla="*/ 177 h 320"/>
                <a:gd name="T58" fmla="*/ 135 w 470"/>
                <a:gd name="T59" fmla="*/ 177 h 320"/>
                <a:gd name="T60" fmla="*/ 120 w 470"/>
                <a:gd name="T61" fmla="*/ 172 h 320"/>
                <a:gd name="T62" fmla="*/ 101 w 470"/>
                <a:gd name="T63" fmla="*/ 162 h 320"/>
                <a:gd name="T64" fmla="*/ 94 w 470"/>
                <a:gd name="T65" fmla="*/ 143 h 320"/>
                <a:gd name="T66" fmla="*/ 97 w 470"/>
                <a:gd name="T67" fmla="*/ 124 h 320"/>
                <a:gd name="T68" fmla="*/ 93 w 470"/>
                <a:gd name="T69" fmla="*/ 106 h 320"/>
                <a:gd name="T70" fmla="*/ 84 w 470"/>
                <a:gd name="T71" fmla="*/ 91 h 320"/>
                <a:gd name="T72" fmla="*/ 90 w 470"/>
                <a:gd name="T73" fmla="*/ 67 h 320"/>
                <a:gd name="T74" fmla="*/ 107 w 470"/>
                <a:gd name="T75" fmla="*/ 52 h 320"/>
                <a:gd name="T76" fmla="*/ 105 w 470"/>
                <a:gd name="T77" fmla="*/ 29 h 320"/>
                <a:gd name="T78" fmla="*/ 88 w 470"/>
                <a:gd name="T79" fmla="*/ 0 h 32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70"/>
                <a:gd name="T121" fmla="*/ 0 h 320"/>
                <a:gd name="T122" fmla="*/ 470 w 470"/>
                <a:gd name="T123" fmla="*/ 320 h 32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70" h="320">
                  <a:moveTo>
                    <a:pt x="88" y="0"/>
                  </a:moveTo>
                  <a:lnTo>
                    <a:pt x="48" y="9"/>
                  </a:lnTo>
                  <a:lnTo>
                    <a:pt x="13" y="77"/>
                  </a:lnTo>
                  <a:lnTo>
                    <a:pt x="0" y="133"/>
                  </a:lnTo>
                  <a:lnTo>
                    <a:pt x="8" y="133"/>
                  </a:lnTo>
                  <a:lnTo>
                    <a:pt x="19" y="124"/>
                  </a:lnTo>
                  <a:lnTo>
                    <a:pt x="31" y="133"/>
                  </a:lnTo>
                  <a:lnTo>
                    <a:pt x="25" y="152"/>
                  </a:lnTo>
                  <a:lnTo>
                    <a:pt x="17" y="181"/>
                  </a:lnTo>
                  <a:lnTo>
                    <a:pt x="23" y="206"/>
                  </a:lnTo>
                  <a:lnTo>
                    <a:pt x="35" y="200"/>
                  </a:lnTo>
                  <a:lnTo>
                    <a:pt x="40" y="220"/>
                  </a:lnTo>
                  <a:lnTo>
                    <a:pt x="35" y="253"/>
                  </a:lnTo>
                  <a:lnTo>
                    <a:pt x="40" y="301"/>
                  </a:lnTo>
                  <a:lnTo>
                    <a:pt x="48" y="320"/>
                  </a:lnTo>
                  <a:lnTo>
                    <a:pt x="65" y="320"/>
                  </a:lnTo>
                  <a:lnTo>
                    <a:pt x="88" y="306"/>
                  </a:lnTo>
                  <a:lnTo>
                    <a:pt x="103" y="301"/>
                  </a:lnTo>
                  <a:lnTo>
                    <a:pt x="111" y="291"/>
                  </a:lnTo>
                  <a:lnTo>
                    <a:pt x="132" y="282"/>
                  </a:lnTo>
                  <a:lnTo>
                    <a:pt x="178" y="291"/>
                  </a:lnTo>
                  <a:lnTo>
                    <a:pt x="195" y="301"/>
                  </a:lnTo>
                  <a:lnTo>
                    <a:pt x="204" y="277"/>
                  </a:lnTo>
                  <a:lnTo>
                    <a:pt x="394" y="264"/>
                  </a:lnTo>
                  <a:lnTo>
                    <a:pt x="470" y="219"/>
                  </a:lnTo>
                  <a:lnTo>
                    <a:pt x="341" y="205"/>
                  </a:lnTo>
                  <a:lnTo>
                    <a:pt x="265" y="205"/>
                  </a:lnTo>
                  <a:lnTo>
                    <a:pt x="197" y="205"/>
                  </a:lnTo>
                  <a:lnTo>
                    <a:pt x="181" y="177"/>
                  </a:lnTo>
                  <a:lnTo>
                    <a:pt x="135" y="177"/>
                  </a:lnTo>
                  <a:lnTo>
                    <a:pt x="120" y="172"/>
                  </a:lnTo>
                  <a:lnTo>
                    <a:pt x="101" y="162"/>
                  </a:lnTo>
                  <a:lnTo>
                    <a:pt x="94" y="143"/>
                  </a:lnTo>
                  <a:lnTo>
                    <a:pt x="97" y="124"/>
                  </a:lnTo>
                  <a:lnTo>
                    <a:pt x="93" y="106"/>
                  </a:lnTo>
                  <a:lnTo>
                    <a:pt x="84" y="91"/>
                  </a:lnTo>
                  <a:lnTo>
                    <a:pt x="90" y="67"/>
                  </a:lnTo>
                  <a:lnTo>
                    <a:pt x="107" y="52"/>
                  </a:lnTo>
                  <a:lnTo>
                    <a:pt x="105" y="29"/>
                  </a:lnTo>
                  <a:lnTo>
                    <a:pt x="8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 name="Group 1"/>
          <p:cNvGrpSpPr>
            <a:grpSpLocks/>
          </p:cNvGrpSpPr>
          <p:nvPr/>
        </p:nvGrpSpPr>
        <p:grpSpPr bwMode="auto">
          <a:xfrm>
            <a:off x="381000" y="4495800"/>
            <a:ext cx="3117850" cy="1985963"/>
            <a:chOff x="381000" y="4495800"/>
            <a:chExt cx="3117371" cy="1986697"/>
          </a:xfrm>
        </p:grpSpPr>
        <p:sp>
          <p:nvSpPr>
            <p:cNvPr id="9224" name="AutoShape 32"/>
            <p:cNvSpPr>
              <a:spLocks noChangeArrowheads="1"/>
            </p:cNvSpPr>
            <p:nvPr/>
          </p:nvSpPr>
          <p:spPr bwMode="auto">
            <a:xfrm>
              <a:off x="1600200" y="5105400"/>
              <a:ext cx="914400" cy="1295400"/>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CA" altLang="en-US" sz="2400">
                <a:latin typeface="Times New Roman" pitchFamily="18" charset="0"/>
              </a:endParaRPr>
            </a:p>
          </p:txBody>
        </p:sp>
        <p:sp>
          <p:nvSpPr>
            <p:cNvPr id="9225" name="AutoShape 33"/>
            <p:cNvSpPr>
              <a:spLocks noChangeArrowheads="1"/>
            </p:cNvSpPr>
            <p:nvPr/>
          </p:nvSpPr>
          <p:spPr bwMode="auto">
            <a:xfrm>
              <a:off x="2514600" y="5105400"/>
              <a:ext cx="914400" cy="1295400"/>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CA" altLang="en-US" sz="2400">
                <a:latin typeface="Times New Roman" pitchFamily="18" charset="0"/>
              </a:endParaRPr>
            </a:p>
          </p:txBody>
        </p:sp>
        <p:sp>
          <p:nvSpPr>
            <p:cNvPr id="9226" name="AutoShape 34"/>
            <p:cNvSpPr>
              <a:spLocks noChangeArrowheads="1"/>
            </p:cNvSpPr>
            <p:nvPr/>
          </p:nvSpPr>
          <p:spPr bwMode="auto">
            <a:xfrm>
              <a:off x="609600" y="5105400"/>
              <a:ext cx="914400" cy="1295400"/>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CA" altLang="en-US" sz="2400">
                <a:latin typeface="Times New Roman" pitchFamily="18" charset="0"/>
              </a:endParaRPr>
            </a:p>
          </p:txBody>
        </p:sp>
        <p:sp>
          <p:nvSpPr>
            <p:cNvPr id="9227" name="Text Box 35"/>
            <p:cNvSpPr txBox="1">
              <a:spLocks noChangeArrowheads="1"/>
            </p:cNvSpPr>
            <p:nvPr/>
          </p:nvSpPr>
          <p:spPr bwMode="auto">
            <a:xfrm>
              <a:off x="747816" y="5651500"/>
              <a:ext cx="76655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1600">
                  <a:latin typeface="Times New Roman" pitchFamily="18" charset="0"/>
                </a:rPr>
                <a:t>X = 3</a:t>
              </a:r>
            </a:p>
            <a:p>
              <a:pPr algn="ctr" eaLnBrk="1" hangingPunct="1">
                <a:spcBef>
                  <a:spcPct val="0"/>
                </a:spcBef>
              </a:pPr>
              <a:r>
                <a:rPr lang="en-US" altLang="en-US" sz="1600">
                  <a:latin typeface="Times New Roman" pitchFamily="18" charset="0"/>
                </a:rPr>
                <a:t>Y = 1</a:t>
              </a:r>
            </a:p>
            <a:p>
              <a:pPr algn="ctr" eaLnBrk="1" hangingPunct="1">
                <a:spcBef>
                  <a:spcPct val="0"/>
                </a:spcBef>
              </a:pPr>
              <a:r>
                <a:rPr lang="en-US" altLang="en-US" sz="1600">
                  <a:latin typeface="Times New Roman" pitchFamily="18" charset="0"/>
                </a:rPr>
                <a:t>XY = 3</a:t>
              </a:r>
            </a:p>
          </p:txBody>
        </p:sp>
        <p:sp>
          <p:nvSpPr>
            <p:cNvPr id="9228" name="Text Box 36"/>
            <p:cNvSpPr txBox="1">
              <a:spLocks noChangeArrowheads="1"/>
            </p:cNvSpPr>
            <p:nvPr/>
          </p:nvSpPr>
          <p:spPr bwMode="auto">
            <a:xfrm>
              <a:off x="1732066" y="5638800"/>
              <a:ext cx="76655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1600">
                  <a:latin typeface="Times New Roman" pitchFamily="18" charset="0"/>
                </a:rPr>
                <a:t>X = 3</a:t>
              </a:r>
            </a:p>
            <a:p>
              <a:pPr algn="ctr" eaLnBrk="1" hangingPunct="1">
                <a:spcBef>
                  <a:spcPct val="0"/>
                </a:spcBef>
              </a:pPr>
              <a:r>
                <a:rPr lang="en-US" altLang="en-US" sz="1600">
                  <a:latin typeface="Times New Roman" pitchFamily="18" charset="0"/>
                </a:rPr>
                <a:t>Y = 2</a:t>
              </a:r>
            </a:p>
            <a:p>
              <a:pPr algn="ctr" eaLnBrk="1" hangingPunct="1">
                <a:spcBef>
                  <a:spcPct val="0"/>
                </a:spcBef>
              </a:pPr>
              <a:r>
                <a:rPr lang="en-US" altLang="en-US" sz="1600">
                  <a:latin typeface="Times New Roman" pitchFamily="18" charset="0"/>
                </a:rPr>
                <a:t>XY = 6</a:t>
              </a:r>
            </a:p>
          </p:txBody>
        </p:sp>
        <p:sp>
          <p:nvSpPr>
            <p:cNvPr id="9229" name="Text Box 37"/>
            <p:cNvSpPr txBox="1">
              <a:spLocks noChangeArrowheads="1"/>
            </p:cNvSpPr>
            <p:nvPr/>
          </p:nvSpPr>
          <p:spPr bwMode="auto">
            <a:xfrm>
              <a:off x="2635250" y="5651500"/>
              <a:ext cx="86312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sz="1600">
                  <a:latin typeface="Times New Roman" pitchFamily="18" charset="0"/>
                </a:rPr>
                <a:t>X = 6</a:t>
              </a:r>
              <a:endParaRPr lang="en-US" altLang="en-US" sz="1600" b="1">
                <a:latin typeface="Times New Roman" pitchFamily="18" charset="0"/>
              </a:endParaRPr>
            </a:p>
            <a:p>
              <a:pPr algn="ctr" eaLnBrk="1" hangingPunct="1">
                <a:spcBef>
                  <a:spcPct val="0"/>
                </a:spcBef>
              </a:pPr>
              <a:r>
                <a:rPr lang="en-US" altLang="en-US" sz="1600" b="1">
                  <a:latin typeface="Times New Roman" pitchFamily="18" charset="0"/>
                </a:rPr>
                <a:t>Y = 3</a:t>
              </a:r>
            </a:p>
            <a:p>
              <a:pPr algn="ctr" eaLnBrk="1" hangingPunct="1">
                <a:spcBef>
                  <a:spcPct val="0"/>
                </a:spcBef>
              </a:pPr>
              <a:r>
                <a:rPr lang="en-US" altLang="en-US" sz="1600" b="1">
                  <a:latin typeface="Times New Roman" pitchFamily="18" charset="0"/>
                </a:rPr>
                <a:t>XY = 18</a:t>
              </a:r>
            </a:p>
          </p:txBody>
        </p:sp>
        <p:sp>
          <p:nvSpPr>
            <p:cNvPr id="9230" name="Line 38"/>
            <p:cNvSpPr>
              <a:spLocks noChangeShapeType="1"/>
            </p:cNvSpPr>
            <p:nvPr/>
          </p:nvSpPr>
          <p:spPr bwMode="auto">
            <a:xfrm flipH="1">
              <a:off x="1066800" y="4495800"/>
              <a:ext cx="1066800" cy="6096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1" name="Line 39"/>
            <p:cNvSpPr>
              <a:spLocks noChangeShapeType="1"/>
            </p:cNvSpPr>
            <p:nvPr/>
          </p:nvSpPr>
          <p:spPr bwMode="auto">
            <a:xfrm flipH="1">
              <a:off x="2057400" y="4495800"/>
              <a:ext cx="76200" cy="6096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32" name="Line 40"/>
            <p:cNvSpPr>
              <a:spLocks noChangeShapeType="1"/>
            </p:cNvSpPr>
            <p:nvPr/>
          </p:nvSpPr>
          <p:spPr bwMode="auto">
            <a:xfrm>
              <a:off x="2133600" y="4495800"/>
              <a:ext cx="838200" cy="6096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9233" name="Group 41"/>
            <p:cNvGrpSpPr>
              <a:grpSpLocks/>
            </p:cNvGrpSpPr>
            <p:nvPr/>
          </p:nvGrpSpPr>
          <p:grpSpPr bwMode="auto">
            <a:xfrm flipH="1">
              <a:off x="381000" y="5181600"/>
              <a:ext cx="381000" cy="993775"/>
              <a:chOff x="2308" y="1513"/>
              <a:chExt cx="1162" cy="2570"/>
            </a:xfrm>
          </p:grpSpPr>
          <p:grpSp>
            <p:nvGrpSpPr>
              <p:cNvPr id="9264" name="Group 42"/>
              <p:cNvGrpSpPr>
                <a:grpSpLocks/>
              </p:cNvGrpSpPr>
              <p:nvPr/>
            </p:nvGrpSpPr>
            <p:grpSpPr bwMode="auto">
              <a:xfrm>
                <a:off x="2308" y="1740"/>
                <a:ext cx="957" cy="2343"/>
                <a:chOff x="2308" y="1740"/>
                <a:chExt cx="957" cy="2343"/>
              </a:xfrm>
            </p:grpSpPr>
            <p:sp>
              <p:nvSpPr>
                <p:cNvPr id="9272" name="Freeform 43"/>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73" name="Freeform 44"/>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74" name="Freeform 45"/>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75" name="Freeform 46"/>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76" name="Freeform 47"/>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77" name="Freeform 48"/>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9265" name="Freeform 49"/>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66" name="Freeform 50"/>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67" name="Oval 51"/>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CA" altLang="en-US">
                  <a:latin typeface="Times New Roman" pitchFamily="18" charset="0"/>
                </a:endParaRPr>
              </a:p>
            </p:txBody>
          </p:sp>
          <p:sp>
            <p:nvSpPr>
              <p:cNvPr id="9268" name="Oval 52"/>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CA" altLang="en-US">
                  <a:latin typeface="Times New Roman" pitchFamily="18" charset="0"/>
                </a:endParaRPr>
              </a:p>
            </p:txBody>
          </p:sp>
          <p:sp>
            <p:nvSpPr>
              <p:cNvPr id="9269" name="Oval 53"/>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CA" altLang="en-US">
                  <a:latin typeface="Times New Roman" pitchFamily="18" charset="0"/>
                </a:endParaRPr>
              </a:p>
            </p:txBody>
          </p:sp>
          <p:sp>
            <p:nvSpPr>
              <p:cNvPr id="9270" name="Oval 54"/>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CA" altLang="en-US">
                  <a:latin typeface="Times New Roman" pitchFamily="18" charset="0"/>
                </a:endParaRPr>
              </a:p>
            </p:txBody>
          </p:sp>
          <p:sp>
            <p:nvSpPr>
              <p:cNvPr id="9271" name="Oval 55"/>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400">
                  <a:latin typeface="Times New Roman" pitchFamily="18" charset="0"/>
                </a:endParaRPr>
              </a:p>
            </p:txBody>
          </p:sp>
        </p:grpSp>
        <p:grpSp>
          <p:nvGrpSpPr>
            <p:cNvPr id="9234" name="Group 56"/>
            <p:cNvGrpSpPr>
              <a:grpSpLocks/>
            </p:cNvGrpSpPr>
            <p:nvPr/>
          </p:nvGrpSpPr>
          <p:grpSpPr bwMode="auto">
            <a:xfrm flipH="1">
              <a:off x="1371600" y="5181600"/>
              <a:ext cx="381000" cy="993775"/>
              <a:chOff x="2308" y="1513"/>
              <a:chExt cx="1162" cy="2570"/>
            </a:xfrm>
          </p:grpSpPr>
          <p:grpSp>
            <p:nvGrpSpPr>
              <p:cNvPr id="9250" name="Group 57"/>
              <p:cNvGrpSpPr>
                <a:grpSpLocks/>
              </p:cNvGrpSpPr>
              <p:nvPr/>
            </p:nvGrpSpPr>
            <p:grpSpPr bwMode="auto">
              <a:xfrm>
                <a:off x="2308" y="1740"/>
                <a:ext cx="957" cy="2343"/>
                <a:chOff x="2308" y="1740"/>
                <a:chExt cx="957" cy="2343"/>
              </a:xfrm>
            </p:grpSpPr>
            <p:sp>
              <p:nvSpPr>
                <p:cNvPr id="9258" name="Freeform 58"/>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59" name="Freeform 59"/>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60" name="Freeform 60"/>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61" name="Freeform 61"/>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62" name="Freeform 62"/>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63" name="Freeform 63"/>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9251" name="Freeform 64"/>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52" name="Freeform 65"/>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53" name="Oval 66"/>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CA" altLang="en-US">
                  <a:latin typeface="Times New Roman" pitchFamily="18" charset="0"/>
                </a:endParaRPr>
              </a:p>
            </p:txBody>
          </p:sp>
          <p:sp>
            <p:nvSpPr>
              <p:cNvPr id="9254" name="Oval 67"/>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CA" altLang="en-US">
                  <a:latin typeface="Times New Roman" pitchFamily="18" charset="0"/>
                </a:endParaRPr>
              </a:p>
            </p:txBody>
          </p:sp>
          <p:sp>
            <p:nvSpPr>
              <p:cNvPr id="9255" name="Oval 68"/>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CA" altLang="en-US">
                  <a:latin typeface="Times New Roman" pitchFamily="18" charset="0"/>
                </a:endParaRPr>
              </a:p>
            </p:txBody>
          </p:sp>
          <p:sp>
            <p:nvSpPr>
              <p:cNvPr id="9256" name="Oval 69"/>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CA" altLang="en-US">
                  <a:latin typeface="Times New Roman" pitchFamily="18" charset="0"/>
                </a:endParaRPr>
              </a:p>
            </p:txBody>
          </p:sp>
          <p:sp>
            <p:nvSpPr>
              <p:cNvPr id="9257" name="Oval 70"/>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400">
                  <a:latin typeface="Times New Roman" pitchFamily="18" charset="0"/>
                </a:endParaRPr>
              </a:p>
            </p:txBody>
          </p:sp>
        </p:grpSp>
        <p:grpSp>
          <p:nvGrpSpPr>
            <p:cNvPr id="9235" name="Group 71"/>
            <p:cNvGrpSpPr>
              <a:grpSpLocks/>
            </p:cNvGrpSpPr>
            <p:nvPr/>
          </p:nvGrpSpPr>
          <p:grpSpPr bwMode="auto">
            <a:xfrm flipH="1">
              <a:off x="2362200" y="5181600"/>
              <a:ext cx="381000" cy="993775"/>
              <a:chOff x="2308" y="1513"/>
              <a:chExt cx="1162" cy="2570"/>
            </a:xfrm>
          </p:grpSpPr>
          <p:grpSp>
            <p:nvGrpSpPr>
              <p:cNvPr id="9236" name="Group 72"/>
              <p:cNvGrpSpPr>
                <a:grpSpLocks/>
              </p:cNvGrpSpPr>
              <p:nvPr/>
            </p:nvGrpSpPr>
            <p:grpSpPr bwMode="auto">
              <a:xfrm>
                <a:off x="2308" y="1740"/>
                <a:ext cx="957" cy="2343"/>
                <a:chOff x="2308" y="1740"/>
                <a:chExt cx="957" cy="2343"/>
              </a:xfrm>
            </p:grpSpPr>
            <p:sp>
              <p:nvSpPr>
                <p:cNvPr id="9244" name="Freeform 73"/>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45" name="Freeform 74"/>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46" name="Freeform 75"/>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47" name="Freeform 76"/>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48" name="Freeform 77"/>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49" name="Freeform 78"/>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9237" name="Freeform 79"/>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38" name="Freeform 80"/>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39" name="Oval 81"/>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CA" altLang="en-US">
                  <a:latin typeface="Times New Roman" pitchFamily="18" charset="0"/>
                </a:endParaRPr>
              </a:p>
            </p:txBody>
          </p:sp>
          <p:sp>
            <p:nvSpPr>
              <p:cNvPr id="9240" name="Oval 82"/>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CA" altLang="en-US">
                  <a:latin typeface="Times New Roman" pitchFamily="18" charset="0"/>
                </a:endParaRPr>
              </a:p>
            </p:txBody>
          </p:sp>
          <p:sp>
            <p:nvSpPr>
              <p:cNvPr id="9241" name="Oval 83"/>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CA" altLang="en-US">
                  <a:latin typeface="Times New Roman" pitchFamily="18" charset="0"/>
                </a:endParaRPr>
              </a:p>
            </p:txBody>
          </p:sp>
          <p:sp>
            <p:nvSpPr>
              <p:cNvPr id="9242" name="Oval 84"/>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endParaRPr lang="en-CA" altLang="en-US">
                  <a:latin typeface="Times New Roman" pitchFamily="18" charset="0"/>
                </a:endParaRPr>
              </a:p>
            </p:txBody>
          </p:sp>
          <p:sp>
            <p:nvSpPr>
              <p:cNvPr id="9243" name="Oval 85"/>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CA" altLang="en-US" sz="2400">
                  <a:latin typeface="Times New Roman" pitchFamily="18" charset="0"/>
                </a:endParaRPr>
              </a:p>
            </p:txBody>
          </p:sp>
        </p:grpSp>
      </p:grpSp>
      <p:sp>
        <p:nvSpPr>
          <p:cNvPr id="9223" name="Text Box 86"/>
          <p:cNvSpPr txBox="1">
            <a:spLocks noChangeArrowheads="1"/>
          </p:cNvSpPr>
          <p:nvPr/>
        </p:nvSpPr>
        <p:spPr bwMode="auto">
          <a:xfrm>
            <a:off x="0" y="457200"/>
            <a:ext cx="3886200" cy="192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50000"/>
              </a:spcBef>
            </a:pPr>
            <a:r>
              <a:rPr lang="en-US" altLang="en-US" sz="1400">
                <a:latin typeface="Times New Roman" pitchFamily="18" charset="0"/>
              </a:rPr>
              <a:t>MULT(X,Y):</a:t>
            </a:r>
          </a:p>
          <a:p>
            <a:pPr algn="ctr">
              <a:spcBef>
                <a:spcPct val="50000"/>
              </a:spcBef>
            </a:pPr>
            <a:r>
              <a:rPr lang="en-US" altLang="en-US" sz="1400">
                <a:latin typeface="Times New Roman" pitchFamily="18" charset="0"/>
              </a:rPr>
              <a:t> If |X| = |Y| = 1 then RETURN XY</a:t>
            </a:r>
          </a:p>
          <a:p>
            <a:pPr algn="ctr">
              <a:spcBef>
                <a:spcPct val="50000"/>
              </a:spcBef>
            </a:pPr>
            <a:r>
              <a:rPr lang="en-US" altLang="en-US" sz="1400">
                <a:latin typeface="Times New Roman" pitchFamily="18" charset="0"/>
              </a:rPr>
              <a:t> Break X into a,b and Y into c,d</a:t>
            </a:r>
          </a:p>
          <a:p>
            <a:pPr algn="ctr">
              <a:spcBef>
                <a:spcPct val="50000"/>
              </a:spcBef>
            </a:pPr>
            <a:r>
              <a:rPr lang="en-US" altLang="en-US" sz="1400">
                <a:latin typeface="Times New Roman" pitchFamily="18" charset="0"/>
              </a:rPr>
              <a:t> e = MULT(a,c) and f =MULT(b,d)</a:t>
            </a:r>
          </a:p>
          <a:p>
            <a:pPr algn="ctr">
              <a:spcBef>
                <a:spcPct val="50000"/>
              </a:spcBef>
            </a:pPr>
            <a:r>
              <a:rPr lang="en-US" altLang="en-US" sz="1400">
                <a:latin typeface="Times New Roman" pitchFamily="18" charset="0"/>
              </a:rPr>
              <a:t> RETURN  </a:t>
            </a:r>
          </a:p>
          <a:p>
            <a:pPr algn="ctr">
              <a:spcBef>
                <a:spcPct val="50000"/>
              </a:spcBef>
            </a:pPr>
            <a:r>
              <a:rPr lang="en-US" altLang="en-US" sz="1400">
                <a:latin typeface="Times New Roman" pitchFamily="18" charset="0"/>
              </a:rPr>
              <a:t> e 10</a:t>
            </a:r>
            <a:r>
              <a:rPr lang="en-US" altLang="en-US" sz="1400" baseline="30000">
                <a:latin typeface="Times New Roman" pitchFamily="18" charset="0"/>
              </a:rPr>
              <a:t>n</a:t>
            </a:r>
            <a:r>
              <a:rPr lang="en-US" altLang="en-US" sz="1400">
                <a:latin typeface="Times New Roman" pitchFamily="18" charset="0"/>
              </a:rPr>
              <a:t> + (MULT(a+b, c+d) – e - f) 10</a:t>
            </a:r>
            <a:r>
              <a:rPr lang="en-US" altLang="en-US" sz="1400" baseline="30000">
                <a:latin typeface="Times New Roman" pitchFamily="18" charset="0"/>
              </a:rPr>
              <a:t>n/2</a:t>
            </a:r>
            <a:r>
              <a:rPr lang="en-US" altLang="en-US" sz="1400">
                <a:latin typeface="Times New Roman" pitchFamily="18" charset="0"/>
              </a:rPr>
              <a:t> + f</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48484">
                                            <p:txEl>
                                              <p:pRg st="0" end="0"/>
                                            </p:txEl>
                                          </p:spTgt>
                                        </p:tgtEl>
                                        <p:attrNameLst>
                                          <p:attrName>style.visibility</p:attrName>
                                        </p:attrNameLst>
                                      </p:cBhvr>
                                      <p:to>
                                        <p:strVal val="visible"/>
                                      </p:to>
                                    </p:set>
                                    <p:anim calcmode="lin" valueType="num">
                                      <p:cBhvr additive="base">
                                        <p:cTn id="7" dur="500" fill="hold"/>
                                        <p:tgtEl>
                                          <p:spTgt spid="14848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4848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48484">
                                            <p:txEl>
                                              <p:pRg st="1" end="1"/>
                                            </p:txEl>
                                          </p:spTgt>
                                        </p:tgtEl>
                                        <p:attrNameLst>
                                          <p:attrName>style.visibility</p:attrName>
                                        </p:attrNameLst>
                                      </p:cBhvr>
                                      <p:to>
                                        <p:strVal val="visible"/>
                                      </p:to>
                                    </p:set>
                                    <p:anim calcmode="lin" valueType="num">
                                      <p:cBhvr additive="base">
                                        <p:cTn id="13" dur="500" fill="hold"/>
                                        <p:tgtEl>
                                          <p:spTgt spid="148484">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48484">
                                            <p:txEl>
                                              <p:pRg st="1" end="1"/>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148484">
                                            <p:txEl>
                                              <p:pRg st="2" end="2"/>
                                            </p:txEl>
                                          </p:spTgt>
                                        </p:tgtEl>
                                        <p:attrNameLst>
                                          <p:attrName>style.visibility</p:attrName>
                                        </p:attrNameLst>
                                      </p:cBhvr>
                                      <p:to>
                                        <p:strVal val="visible"/>
                                      </p:to>
                                    </p:set>
                                    <p:anim calcmode="lin" valueType="num">
                                      <p:cBhvr additive="base">
                                        <p:cTn id="17" dur="500" fill="hold"/>
                                        <p:tgtEl>
                                          <p:spTgt spid="148484">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4848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148484">
                                            <p:txEl>
                                              <p:pRg st="3" end="3"/>
                                            </p:txEl>
                                          </p:spTgt>
                                        </p:tgtEl>
                                        <p:attrNameLst>
                                          <p:attrName>style.visibility</p:attrName>
                                        </p:attrNameLst>
                                      </p:cBhvr>
                                      <p:to>
                                        <p:strVal val="visible"/>
                                      </p:to>
                                    </p:set>
                                    <p:anim calcmode="lin" valueType="num">
                                      <p:cBhvr additive="base">
                                        <p:cTn id="23" dur="500" fill="hold"/>
                                        <p:tgtEl>
                                          <p:spTgt spid="148484">
                                            <p:txEl>
                                              <p:pRg st="3" end="3"/>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48484">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148484">
                                            <p:txEl>
                                              <p:pRg st="4" end="4"/>
                                            </p:txEl>
                                          </p:spTgt>
                                        </p:tgtEl>
                                        <p:attrNameLst>
                                          <p:attrName>style.visibility</p:attrName>
                                        </p:attrNameLst>
                                      </p:cBhvr>
                                      <p:to>
                                        <p:strVal val="visible"/>
                                      </p:to>
                                    </p:set>
                                    <p:anim calcmode="lin" valueType="num">
                                      <p:cBhvr additive="base">
                                        <p:cTn id="29" dur="500" fill="hold"/>
                                        <p:tgtEl>
                                          <p:spTgt spid="148484">
                                            <p:txEl>
                                              <p:pRg st="4" end="4"/>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148484">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nodeType="clickEffect">
                                  <p:stCondLst>
                                    <p:cond delay="0"/>
                                  </p:stCondLst>
                                  <p:childTnLst>
                                    <p:set>
                                      <p:cBhvr>
                                        <p:cTn id="34" dur="1" fill="hold">
                                          <p:stCondLst>
                                            <p:cond delay="0"/>
                                          </p:stCondLst>
                                        </p:cTn>
                                        <p:tgtEl>
                                          <p:spTgt spid="148484">
                                            <p:txEl>
                                              <p:pRg st="5" end="5"/>
                                            </p:txEl>
                                          </p:spTgt>
                                        </p:tgtEl>
                                        <p:attrNameLst>
                                          <p:attrName>style.visibility</p:attrName>
                                        </p:attrNameLst>
                                      </p:cBhvr>
                                      <p:to>
                                        <p:strVal val="visible"/>
                                      </p:to>
                                    </p:set>
                                    <p:anim calcmode="lin" valueType="num">
                                      <p:cBhvr additive="base">
                                        <p:cTn id="35" dur="500" fill="hold"/>
                                        <p:tgtEl>
                                          <p:spTgt spid="148484">
                                            <p:txEl>
                                              <p:pRg st="5" end="5"/>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148484">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4" fill="hold" nodeType="clickEffect">
                                  <p:stCondLst>
                                    <p:cond delay="0"/>
                                  </p:stCondLst>
                                  <p:childTnLst>
                                    <p:set>
                                      <p:cBhvr>
                                        <p:cTn id="40" dur="1" fill="hold">
                                          <p:stCondLst>
                                            <p:cond delay="0"/>
                                          </p:stCondLst>
                                        </p:cTn>
                                        <p:tgtEl>
                                          <p:spTgt spid="148484">
                                            <p:txEl>
                                              <p:pRg st="6" end="6"/>
                                            </p:txEl>
                                          </p:spTgt>
                                        </p:tgtEl>
                                        <p:attrNameLst>
                                          <p:attrName>style.visibility</p:attrName>
                                        </p:attrNameLst>
                                      </p:cBhvr>
                                      <p:to>
                                        <p:strVal val="visible"/>
                                      </p:to>
                                    </p:set>
                                    <p:anim calcmode="lin" valueType="num">
                                      <p:cBhvr additive="base">
                                        <p:cTn id="41" dur="500" fill="hold"/>
                                        <p:tgtEl>
                                          <p:spTgt spid="148484">
                                            <p:txEl>
                                              <p:pRg st="6" end="6"/>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148484">
                                            <p:txEl>
                                              <p:pRg st="6" end="6"/>
                                            </p:txEl>
                                          </p:spTgt>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2"/>
                                        </p:tgtEl>
                                        <p:attrNameLst>
                                          <p:attrName>style.visibility</p:attrName>
                                        </p:attrNameLst>
                                      </p:cBhvr>
                                      <p:to>
                                        <p:strVal val="visible"/>
                                      </p:to>
                                    </p:set>
                                    <p:anim calcmode="lin" valueType="num">
                                      <p:cBhvr additive="base">
                                        <p:cTn id="45" dur="500" fill="hold"/>
                                        <p:tgtEl>
                                          <p:spTgt spid="2"/>
                                        </p:tgtEl>
                                        <p:attrNameLst>
                                          <p:attrName>ppt_x</p:attrName>
                                        </p:attrNameLst>
                                      </p:cBhvr>
                                      <p:tavLst>
                                        <p:tav tm="0">
                                          <p:val>
                                            <p:strVal val="#ppt_x"/>
                                          </p:val>
                                        </p:tav>
                                        <p:tav tm="100000">
                                          <p:val>
                                            <p:strVal val="#ppt_x"/>
                                          </p:val>
                                        </p:tav>
                                      </p:tavLst>
                                    </p:anim>
                                    <p:anim calcmode="lin" valueType="num">
                                      <p:cBhvr additive="base">
                                        <p:cTn id="46"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2" presetClass="entr" presetSubtype="4" fill="hold" nodeType="clickEffect">
                                  <p:stCondLst>
                                    <p:cond delay="0"/>
                                  </p:stCondLst>
                                  <p:childTnLst>
                                    <p:set>
                                      <p:cBhvr>
                                        <p:cTn id="50" dur="1" fill="hold">
                                          <p:stCondLst>
                                            <p:cond delay="0"/>
                                          </p:stCondLst>
                                        </p:cTn>
                                        <p:tgtEl>
                                          <p:spTgt spid="148484">
                                            <p:txEl>
                                              <p:pRg st="7" end="7"/>
                                            </p:txEl>
                                          </p:spTgt>
                                        </p:tgtEl>
                                        <p:attrNameLst>
                                          <p:attrName>style.visibility</p:attrName>
                                        </p:attrNameLst>
                                      </p:cBhvr>
                                      <p:to>
                                        <p:strVal val="visible"/>
                                      </p:to>
                                    </p:set>
                                    <p:anim calcmode="lin" valueType="num">
                                      <p:cBhvr additive="base">
                                        <p:cTn id="51" dur="500" fill="hold"/>
                                        <p:tgtEl>
                                          <p:spTgt spid="148484">
                                            <p:txEl>
                                              <p:pRg st="7" end="7"/>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148484">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53" fill="hold" nodeType="clickPar">
                      <p:stCondLst>
                        <p:cond delay="indefinite"/>
                      </p:stCondLst>
                      <p:childTnLst>
                        <p:par>
                          <p:cTn id="54" fill="hold" nodeType="withGroup">
                            <p:stCondLst>
                              <p:cond delay="0"/>
                            </p:stCondLst>
                            <p:childTnLst>
                              <p:par>
                                <p:cTn id="55" presetID="2" presetClass="entr" presetSubtype="4" fill="hold" nodeType="clickEffect">
                                  <p:stCondLst>
                                    <p:cond delay="0"/>
                                  </p:stCondLst>
                                  <p:childTnLst>
                                    <p:set>
                                      <p:cBhvr>
                                        <p:cTn id="56" dur="1" fill="hold">
                                          <p:stCondLst>
                                            <p:cond delay="0"/>
                                          </p:stCondLst>
                                        </p:cTn>
                                        <p:tgtEl>
                                          <p:spTgt spid="148484">
                                            <p:txEl>
                                              <p:pRg st="8" end="8"/>
                                            </p:txEl>
                                          </p:spTgt>
                                        </p:tgtEl>
                                        <p:attrNameLst>
                                          <p:attrName>style.visibility</p:attrName>
                                        </p:attrNameLst>
                                      </p:cBhvr>
                                      <p:to>
                                        <p:strVal val="visible"/>
                                      </p:to>
                                    </p:set>
                                    <p:anim calcmode="lin" valueType="num">
                                      <p:cBhvr additive="base">
                                        <p:cTn id="57" dur="500" fill="hold"/>
                                        <p:tgtEl>
                                          <p:spTgt spid="148484">
                                            <p:txEl>
                                              <p:pRg st="8" end="8"/>
                                            </p:txEl>
                                          </p:spTgt>
                                        </p:tgtEl>
                                        <p:attrNameLst>
                                          <p:attrName>ppt_x</p:attrName>
                                        </p:attrNameLst>
                                      </p:cBhvr>
                                      <p:tavLst>
                                        <p:tav tm="0">
                                          <p:val>
                                            <p:strVal val="#ppt_x"/>
                                          </p:val>
                                        </p:tav>
                                        <p:tav tm="100000">
                                          <p:val>
                                            <p:strVal val="#ppt_x"/>
                                          </p:val>
                                        </p:tav>
                                      </p:tavLst>
                                    </p:anim>
                                    <p:anim calcmode="lin" valueType="num">
                                      <p:cBhvr additive="base">
                                        <p:cTn id="58" dur="500" fill="hold"/>
                                        <p:tgtEl>
                                          <p:spTgt spid="148484">
                                            <p:txEl>
                                              <p:pRg st="8" end="8"/>
                                            </p:txEl>
                                          </p:spTgt>
                                        </p:tgtEl>
                                        <p:attrNameLst>
                                          <p:attrName>ppt_y</p:attrName>
                                        </p:attrNameLst>
                                      </p:cBhvr>
                                      <p:tavLst>
                                        <p:tav tm="0">
                                          <p:val>
                                            <p:strVal val="1+#ppt_h/2"/>
                                          </p:val>
                                        </p:tav>
                                        <p:tav tm="100000">
                                          <p:val>
                                            <p:strVal val="#ppt_y"/>
                                          </p:val>
                                        </p:tav>
                                      </p:tavLst>
                                    </p:anim>
                                  </p:childTnLst>
                                </p:cTn>
                              </p:par>
                              <p:par>
                                <p:cTn id="59" presetID="2" presetClass="entr" presetSubtype="4" fill="hold" nodeType="withEffect">
                                  <p:stCondLst>
                                    <p:cond delay="0"/>
                                  </p:stCondLst>
                                  <p:childTnLst>
                                    <p:set>
                                      <p:cBhvr>
                                        <p:cTn id="60" dur="1" fill="hold">
                                          <p:stCondLst>
                                            <p:cond delay="0"/>
                                          </p:stCondLst>
                                        </p:cTn>
                                        <p:tgtEl>
                                          <p:spTgt spid="148484">
                                            <p:txEl>
                                              <p:pRg st="9" end="9"/>
                                            </p:txEl>
                                          </p:spTgt>
                                        </p:tgtEl>
                                        <p:attrNameLst>
                                          <p:attrName>style.visibility</p:attrName>
                                        </p:attrNameLst>
                                      </p:cBhvr>
                                      <p:to>
                                        <p:strVal val="visible"/>
                                      </p:to>
                                    </p:set>
                                    <p:anim calcmode="lin" valueType="num">
                                      <p:cBhvr additive="base">
                                        <p:cTn id="61" dur="500" fill="hold"/>
                                        <p:tgtEl>
                                          <p:spTgt spid="148484">
                                            <p:txEl>
                                              <p:pRg st="9" end="9"/>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148484">
                                            <p:txEl>
                                              <p:pRg st="9" end="9"/>
                                            </p:txEl>
                                          </p:spTgt>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148484">
                                            <p:txEl>
                                              <p:pRg st="10" end="10"/>
                                            </p:txEl>
                                          </p:spTgt>
                                        </p:tgtEl>
                                        <p:attrNameLst>
                                          <p:attrName>style.visibility</p:attrName>
                                        </p:attrNameLst>
                                      </p:cBhvr>
                                      <p:to>
                                        <p:strVal val="visible"/>
                                      </p:to>
                                    </p:set>
                                    <p:anim calcmode="lin" valueType="num">
                                      <p:cBhvr additive="base">
                                        <p:cTn id="65" dur="500" fill="hold"/>
                                        <p:tgtEl>
                                          <p:spTgt spid="148484">
                                            <p:txEl>
                                              <p:pRg st="10" end="10"/>
                                            </p:txEl>
                                          </p:spTgt>
                                        </p:tgtEl>
                                        <p:attrNameLst>
                                          <p:attrName>ppt_x</p:attrName>
                                        </p:attrNameLst>
                                      </p:cBhvr>
                                      <p:tavLst>
                                        <p:tav tm="0">
                                          <p:val>
                                            <p:strVal val="#ppt_x"/>
                                          </p:val>
                                        </p:tav>
                                        <p:tav tm="100000">
                                          <p:val>
                                            <p:strVal val="#ppt_x"/>
                                          </p:val>
                                        </p:tav>
                                      </p:tavLst>
                                    </p:anim>
                                    <p:anim calcmode="lin" valueType="num">
                                      <p:cBhvr additive="base">
                                        <p:cTn id="66" dur="500" fill="hold"/>
                                        <p:tgtEl>
                                          <p:spTgt spid="148484">
                                            <p:txEl>
                                              <p:pRg st="10" end="1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0114" name="Rectangle 2"/>
          <p:cNvSpPr>
            <a:spLocks noGrp="1" noChangeArrowheads="1"/>
          </p:cNvSpPr>
          <p:nvPr>
            <p:ph type="title" idx="4294967295"/>
          </p:nvPr>
        </p:nvSpPr>
        <p:spPr>
          <a:xfrm>
            <a:off x="685800" y="-228600"/>
            <a:ext cx="7772400" cy="1143000"/>
          </a:xfrm>
        </p:spPr>
        <p:txBody>
          <a:bodyPr/>
          <a:lstStyle/>
          <a:p>
            <a:pPr eaLnBrk="1" hangingPunct="1">
              <a:defRPr/>
            </a:pPr>
            <a:r>
              <a:rPr lang="en-US" smtClean="0"/>
              <a:t>Ackermann’s Function</a:t>
            </a:r>
            <a:endParaRPr lang="en-US" dirty="0" smtClean="0"/>
          </a:p>
        </p:txBody>
      </p:sp>
      <p:graphicFrame>
        <p:nvGraphicFramePr>
          <p:cNvPr id="82947" name="Object 6"/>
          <p:cNvGraphicFramePr>
            <a:graphicFrameLocks noChangeAspect="1"/>
          </p:cNvGraphicFramePr>
          <p:nvPr/>
        </p:nvGraphicFramePr>
        <p:xfrm>
          <a:off x="454025" y="1270000"/>
          <a:ext cx="1784350" cy="433388"/>
        </p:xfrm>
        <a:graphic>
          <a:graphicData uri="http://schemas.openxmlformats.org/presentationml/2006/ole">
            <mc:AlternateContent xmlns:mc="http://schemas.openxmlformats.org/markup-compatibility/2006">
              <mc:Choice xmlns:v="urn:schemas-microsoft-com:vml" Requires="v">
                <p:oleObj spid="_x0000_s82960" name="Equation" r:id="rId4" imgW="939800" imgH="228600" progId="Equation.3">
                  <p:embed/>
                </p:oleObj>
              </mc:Choice>
              <mc:Fallback>
                <p:oleObj name="Equation" r:id="rId4" imgW="939800" imgH="228600" progId="Equation.3">
                  <p:embed/>
                  <p:pic>
                    <p:nvPicPr>
                      <p:cNvPr id="0" name="Object 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4025" y="1270000"/>
                        <a:ext cx="1784350" cy="433388"/>
                      </a:xfrm>
                      <a:prstGeom prst="rect">
                        <a:avLst/>
                      </a:prstGeom>
                      <a:solidFill>
                        <a:schemeClr val="tx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82948" name="Object 8"/>
          <p:cNvGraphicFramePr>
            <a:graphicFrameLocks noChangeAspect="1"/>
          </p:cNvGraphicFramePr>
          <p:nvPr/>
        </p:nvGraphicFramePr>
        <p:xfrm>
          <a:off x="414338" y="1782763"/>
          <a:ext cx="1784350" cy="407987"/>
        </p:xfrm>
        <a:graphic>
          <a:graphicData uri="http://schemas.openxmlformats.org/presentationml/2006/ole">
            <mc:AlternateContent xmlns:mc="http://schemas.openxmlformats.org/markup-compatibility/2006">
              <mc:Choice xmlns:v="urn:schemas-microsoft-com:vml" Requires="v">
                <p:oleObj spid="_x0000_s82961" name="Equation" r:id="rId6" imgW="939392" imgH="215806" progId="Equation.3">
                  <p:embed/>
                </p:oleObj>
              </mc:Choice>
              <mc:Fallback>
                <p:oleObj name="Equation" r:id="rId6" imgW="939392" imgH="215806" progId="Equation.3">
                  <p:embed/>
                  <p:pic>
                    <p:nvPicPr>
                      <p:cNvPr id="0" name="Object 8"/>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14338" y="1782763"/>
                        <a:ext cx="1784350" cy="407987"/>
                      </a:xfrm>
                      <a:prstGeom prst="rect">
                        <a:avLst/>
                      </a:prstGeom>
                      <a:solidFill>
                        <a:schemeClr val="tx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09574" name="Object 5"/>
          <p:cNvGraphicFramePr>
            <a:graphicFrameLocks noChangeAspect="1"/>
          </p:cNvGraphicFramePr>
          <p:nvPr/>
        </p:nvGraphicFramePr>
        <p:xfrm>
          <a:off x="438150" y="2274888"/>
          <a:ext cx="1543050" cy="431800"/>
        </p:xfrm>
        <a:graphic>
          <a:graphicData uri="http://schemas.openxmlformats.org/presentationml/2006/ole">
            <mc:AlternateContent xmlns:mc="http://schemas.openxmlformats.org/markup-compatibility/2006">
              <mc:Choice xmlns:v="urn:schemas-microsoft-com:vml" Requires="v">
                <p:oleObj spid="_x0000_s82962" name="Equation" r:id="rId8" imgW="812447" imgH="228501" progId="Equation.3">
                  <p:embed/>
                </p:oleObj>
              </mc:Choice>
              <mc:Fallback>
                <p:oleObj name="Equation" r:id="rId8" imgW="812447" imgH="228501" progId="Equation.3">
                  <p:embed/>
                  <p:pic>
                    <p:nvPicPr>
                      <p:cNvPr id="0" name="Object 5"/>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38150" y="2274888"/>
                        <a:ext cx="1543050" cy="431800"/>
                      </a:xfrm>
                      <a:prstGeom prst="rect">
                        <a:avLst/>
                      </a:prstGeom>
                      <a:solidFill>
                        <a:schemeClr val="tx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 name="Text Box 5"/>
          <p:cNvSpPr txBox="1">
            <a:spLocks noChangeArrowheads="1"/>
          </p:cNvSpPr>
          <p:nvPr/>
        </p:nvSpPr>
        <p:spPr bwMode="auto">
          <a:xfrm>
            <a:off x="5370513" y="1206500"/>
            <a:ext cx="4191000" cy="522288"/>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rPr>
              <a:t>R</a:t>
            </a:r>
            <a:r>
              <a:rPr lang="en-US" i="1" baseline="-25000" dirty="0">
                <a:solidFill>
                  <a:schemeClr val="accent2"/>
                </a:solidFill>
                <a:effectLst>
                  <a:outerShdw blurRad="38100" dist="38100" dir="2700000" algn="tl">
                    <a:srgbClr val="000000"/>
                  </a:outerShdw>
                </a:effectLst>
              </a:rPr>
              <a:t>0</a:t>
            </a:r>
            <a:r>
              <a:rPr lang="en-US" i="1" dirty="0">
                <a:solidFill>
                  <a:schemeClr val="accent2"/>
                </a:solidFill>
                <a:effectLst>
                  <a:outerShdw blurRad="38100" dist="38100" dir="2700000" algn="tl">
                    <a:srgbClr val="000000"/>
                  </a:outerShdw>
                </a:effectLst>
                <a:cs typeface="+mn-cs"/>
              </a:rPr>
              <a:t>(y) = </a:t>
            </a:r>
            <a:r>
              <a:rPr lang="en-US" i="1" dirty="0" err="1">
                <a:solidFill>
                  <a:schemeClr val="accent2"/>
                </a:solidFill>
                <a:effectLst>
                  <a:outerShdw blurRad="38100" dist="38100" dir="2700000" algn="tl">
                    <a:srgbClr val="000000"/>
                  </a:outerShdw>
                </a:effectLst>
                <a:cs typeface="+mn-cs"/>
              </a:rPr>
              <a:t>succ</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succ</a:t>
            </a:r>
            <a:r>
              <a:rPr lang="en-US" i="1" dirty="0">
                <a:solidFill>
                  <a:schemeClr val="accent2"/>
                </a:solidFill>
                <a:effectLst>
                  <a:outerShdw blurRad="38100" dist="38100" dir="2700000" algn="tl">
                    <a:srgbClr val="000000"/>
                  </a:outerShdw>
                </a:effectLst>
                <a:cs typeface="+mn-cs"/>
              </a:rPr>
              <a:t>(y))</a:t>
            </a:r>
          </a:p>
        </p:txBody>
      </p:sp>
      <p:sp>
        <p:nvSpPr>
          <p:cNvPr id="42" name="Text Box 5"/>
          <p:cNvSpPr txBox="1">
            <a:spLocks noChangeArrowheads="1"/>
          </p:cNvSpPr>
          <p:nvPr/>
        </p:nvSpPr>
        <p:spPr bwMode="auto">
          <a:xfrm>
            <a:off x="2425700" y="1709738"/>
            <a:ext cx="2527300" cy="523875"/>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 2+2</a:t>
            </a:r>
            <a:r>
              <a:rPr lang="en-US" i="1" dirty="0">
                <a:solidFill>
                  <a:schemeClr val="accent2"/>
                </a:solidFill>
                <a:effectLst>
                  <a:outerShdw blurRad="38100" dist="38100" dir="2700000" algn="tl">
                    <a:srgbClr val="000000"/>
                  </a:outerShdw>
                </a:effectLst>
              </a:rPr>
              <a:t>×(n-1)  </a:t>
            </a:r>
          </a:p>
        </p:txBody>
      </p:sp>
      <p:sp>
        <p:nvSpPr>
          <p:cNvPr id="62" name="Rectangle 24"/>
          <p:cNvSpPr>
            <a:spLocks noChangeArrowheads="1"/>
          </p:cNvSpPr>
          <p:nvPr/>
        </p:nvSpPr>
        <p:spPr bwMode="auto">
          <a:xfrm>
            <a:off x="381000" y="609600"/>
            <a:ext cx="8458200" cy="523875"/>
          </a:xfrm>
          <a:prstGeom prst="rect">
            <a:avLst/>
          </a:prstGeom>
          <a:noFill/>
          <a:ln w="38100" cap="sq">
            <a:noFill/>
            <a:miter lim="800000"/>
            <a:headEnd/>
            <a:tailEnd/>
          </a:ln>
          <a:effectLst/>
        </p:spPr>
        <p:txBody>
          <a:bodyPr lIns="274320" rIns="274320">
            <a:spAutoFit/>
          </a:bodyPr>
          <a:lstStyle/>
          <a:p>
            <a:pPr eaLnBrk="0" hangingPunct="0">
              <a:defRPr/>
            </a:pPr>
            <a:r>
              <a:rPr lang="en-US" dirty="0">
                <a:cs typeface="+mn-cs"/>
              </a:rPr>
              <a:t>For which k can Ackermann’s </a:t>
            </a:r>
            <a:r>
              <a:rPr lang="en-US" i="1" dirty="0" err="1">
                <a:solidFill>
                  <a:schemeClr val="accent2"/>
                </a:solidFill>
                <a:effectLst>
                  <a:outerShdw blurRad="38100" dist="38100" dir="2700000" algn="tl">
                    <a:srgbClr val="000000"/>
                  </a:outerShdw>
                </a:effectLst>
              </a:rPr>
              <a:t>A</a:t>
            </a:r>
            <a:r>
              <a:rPr lang="en-US" i="1" baseline="-25000" dirty="0" err="1">
                <a:solidFill>
                  <a:schemeClr val="accent2"/>
                </a:solidFill>
                <a:effectLst>
                  <a:outerShdw blurRad="38100" dist="38100" dir="2700000" algn="tl">
                    <a:srgbClr val="000000"/>
                  </a:outerShdw>
                </a:effectLst>
              </a:rPr>
              <a:t>k</a:t>
            </a:r>
            <a:r>
              <a:rPr lang="en-US" i="1" dirty="0">
                <a:solidFill>
                  <a:schemeClr val="accent2"/>
                </a:solidFill>
                <a:effectLst>
                  <a:outerShdw blurRad="38100" dist="38100" dir="2700000" algn="tl">
                    <a:srgbClr val="000000"/>
                  </a:outerShdw>
                </a:effectLst>
              </a:rPr>
              <a:t>(y) </a:t>
            </a:r>
            <a:r>
              <a:rPr lang="en-US">
                <a:cs typeface="+mn-cs"/>
              </a:rPr>
              <a:t>be computed</a:t>
            </a:r>
            <a:r>
              <a:rPr lang="en-US" dirty="0">
                <a:cs typeface="+mn-cs"/>
              </a:rPr>
              <a:t>?</a:t>
            </a:r>
            <a:endParaRPr lang="en-US" i="1" dirty="0">
              <a:effectLst>
                <a:outerShdw blurRad="38100" dist="38100" dir="2700000" algn="tl">
                  <a:srgbClr val="000000"/>
                </a:outerShdw>
              </a:effectLst>
              <a:cs typeface="+mn-cs"/>
            </a:endParaRPr>
          </a:p>
        </p:txBody>
      </p:sp>
      <p:sp>
        <p:nvSpPr>
          <p:cNvPr id="63" name="Text Box 5"/>
          <p:cNvSpPr txBox="1">
            <a:spLocks noChangeArrowheads="1"/>
          </p:cNvSpPr>
          <p:nvPr/>
        </p:nvSpPr>
        <p:spPr bwMode="auto">
          <a:xfrm>
            <a:off x="2451100" y="2170113"/>
            <a:ext cx="1981200" cy="523875"/>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 2</a:t>
            </a:r>
            <a:r>
              <a:rPr lang="en-US" i="1" dirty="0">
                <a:solidFill>
                  <a:schemeClr val="accent2"/>
                </a:solidFill>
                <a:effectLst>
                  <a:outerShdw blurRad="38100" dist="38100" dir="2700000" algn="tl">
                    <a:srgbClr val="000000"/>
                  </a:outerShdw>
                </a:effectLst>
              </a:rPr>
              <a:t>×</a:t>
            </a:r>
            <a:r>
              <a:rPr lang="en-US" i="1" dirty="0">
                <a:solidFill>
                  <a:schemeClr val="accent2"/>
                </a:solidFill>
                <a:effectLst>
                  <a:outerShdw blurRad="38100" dist="38100" dir="2700000" algn="tl">
                    <a:srgbClr val="000000"/>
                  </a:outerShdw>
                </a:effectLst>
                <a:cs typeface="+mn-cs"/>
              </a:rPr>
              <a:t>2</a:t>
            </a:r>
            <a:r>
              <a:rPr lang="en-US" i="1" baseline="30000" dirty="0">
                <a:solidFill>
                  <a:schemeClr val="accent2"/>
                </a:solidFill>
                <a:effectLst>
                  <a:outerShdw blurRad="38100" dist="38100" dir="2700000" algn="tl">
                    <a:srgbClr val="000000"/>
                  </a:outerShdw>
                </a:effectLst>
              </a:rPr>
              <a:t>n-1</a:t>
            </a:r>
            <a:r>
              <a:rPr lang="en-US" i="1" dirty="0">
                <a:solidFill>
                  <a:schemeClr val="accent2"/>
                </a:solidFill>
                <a:effectLst>
                  <a:outerShdw blurRad="38100" dist="38100" dir="2700000" algn="tl">
                    <a:srgbClr val="000000"/>
                  </a:outerShdw>
                </a:effectLst>
              </a:rPr>
              <a:t> </a:t>
            </a:r>
          </a:p>
        </p:txBody>
      </p:sp>
      <p:sp>
        <p:nvSpPr>
          <p:cNvPr id="75" name="Text Box 5"/>
          <p:cNvSpPr txBox="1">
            <a:spLocks noChangeArrowheads="1"/>
          </p:cNvSpPr>
          <p:nvPr/>
        </p:nvSpPr>
        <p:spPr bwMode="auto">
          <a:xfrm>
            <a:off x="5364163" y="1762125"/>
            <a:ext cx="3856037" cy="523875"/>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rPr>
              <a:t>R</a:t>
            </a:r>
            <a:r>
              <a:rPr lang="en-US" i="1" baseline="-25000" dirty="0">
                <a:solidFill>
                  <a:schemeClr val="accent2"/>
                </a:solidFill>
                <a:effectLst>
                  <a:outerShdw blurRad="38100" dist="38100" dir="2700000" algn="tl">
                    <a:srgbClr val="000000"/>
                  </a:outerShdw>
                </a:effectLst>
              </a:rPr>
              <a:t>1</a:t>
            </a:r>
            <a:r>
              <a:rPr lang="en-US" i="1" dirty="0">
                <a:solidFill>
                  <a:schemeClr val="accent2"/>
                </a:solidFill>
                <a:effectLst>
                  <a:outerShdw blurRad="38100" dist="38100" dir="2700000" algn="tl">
                    <a:srgbClr val="000000"/>
                  </a:outerShdw>
                </a:effectLst>
              </a:rPr>
              <a:t>(y) =          R</a:t>
            </a:r>
            <a:r>
              <a:rPr lang="en-US" i="1" baseline="-25000" dirty="0">
                <a:solidFill>
                  <a:schemeClr val="accent2"/>
                </a:solidFill>
                <a:effectLst>
                  <a:outerShdw blurRad="38100" dist="38100" dir="2700000" algn="tl">
                    <a:srgbClr val="000000"/>
                  </a:outerShdw>
                </a:effectLst>
              </a:rPr>
              <a:t>1</a:t>
            </a:r>
            <a:r>
              <a:rPr lang="en-US" i="1" dirty="0">
                <a:solidFill>
                  <a:schemeClr val="accent2"/>
                </a:solidFill>
                <a:effectLst>
                  <a:outerShdw blurRad="38100" dist="38100" dir="2700000" algn="tl">
                    <a:srgbClr val="000000"/>
                  </a:outerShdw>
                </a:effectLst>
              </a:rPr>
              <a:t>(y-1)</a:t>
            </a:r>
          </a:p>
        </p:txBody>
      </p:sp>
      <p:sp>
        <p:nvSpPr>
          <p:cNvPr id="76" name="Text Box 5"/>
          <p:cNvSpPr txBox="1">
            <a:spLocks noChangeArrowheads="1"/>
          </p:cNvSpPr>
          <p:nvPr/>
        </p:nvSpPr>
        <p:spPr bwMode="auto">
          <a:xfrm>
            <a:off x="6705600" y="1752600"/>
            <a:ext cx="2667000" cy="523875"/>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rPr>
              <a:t>R</a:t>
            </a:r>
            <a:r>
              <a:rPr lang="en-US" i="1" baseline="-25000" dirty="0">
                <a:solidFill>
                  <a:schemeClr val="accent2"/>
                </a:solidFill>
                <a:effectLst>
                  <a:outerShdw blurRad="38100" dist="38100" dir="2700000" algn="tl">
                    <a:srgbClr val="000000"/>
                  </a:outerShdw>
                </a:effectLst>
              </a:rPr>
              <a:t>0</a:t>
            </a:r>
            <a:r>
              <a:rPr lang="en-US" i="1" dirty="0">
                <a:solidFill>
                  <a:schemeClr val="accent2"/>
                </a:solidFill>
                <a:effectLst>
                  <a:outerShdw blurRad="38100" dist="38100" dir="2700000" algn="tl">
                    <a:srgbClr val="000000"/>
                  </a:outerShdw>
                </a:effectLst>
              </a:rPr>
              <a:t>(               )</a:t>
            </a:r>
          </a:p>
        </p:txBody>
      </p:sp>
      <p:sp>
        <p:nvSpPr>
          <p:cNvPr id="79" name="Text Box 28"/>
          <p:cNvSpPr txBox="1">
            <a:spLocks noChangeArrowheads="1"/>
          </p:cNvSpPr>
          <p:nvPr/>
        </p:nvSpPr>
        <p:spPr bwMode="auto">
          <a:xfrm>
            <a:off x="4648200" y="3954463"/>
            <a:ext cx="4953000" cy="519112"/>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Get </a:t>
            </a:r>
            <a:r>
              <a:rPr lang="en-US" dirty="0">
                <a:effectLst>
                  <a:outerShdw blurRad="38100" dist="38100" dir="2700000" algn="tl">
                    <a:srgbClr val="000000"/>
                  </a:outerShdw>
                </a:effectLst>
                <a:cs typeface="+mn-cs"/>
              </a:rPr>
              <a:t>help from your friend.</a:t>
            </a:r>
            <a:endParaRPr lang="en-US" i="1" dirty="0">
              <a:solidFill>
                <a:schemeClr val="accent2"/>
              </a:solidFill>
              <a:effectLst>
                <a:outerShdw blurRad="38100" dist="38100" dir="2700000" algn="tl">
                  <a:srgbClr val="000000"/>
                </a:outerShdw>
              </a:effectLst>
              <a:cs typeface="+mn-cs"/>
            </a:endParaRPr>
          </a:p>
        </p:txBody>
      </p:sp>
      <p:sp>
        <p:nvSpPr>
          <p:cNvPr id="80" name="Text Box 29"/>
          <p:cNvSpPr txBox="1">
            <a:spLocks noChangeArrowheads="1"/>
          </p:cNvSpPr>
          <p:nvPr/>
        </p:nvSpPr>
        <p:spPr bwMode="auto">
          <a:xfrm>
            <a:off x="4648200" y="4433888"/>
            <a:ext cx="4953000" cy="519112"/>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My solution </a:t>
            </a:r>
            <a:r>
              <a:rPr lang="en-US" dirty="0">
                <a:effectLst>
                  <a:outerShdw blurRad="38100" dist="38100" dir="2700000" algn="tl">
                    <a:srgbClr val="000000"/>
                  </a:outerShdw>
                </a:effectLst>
                <a:cs typeface="+mn-cs"/>
              </a:rPr>
              <a:t>from his.</a:t>
            </a:r>
            <a:endParaRPr lang="en-US" i="1" dirty="0">
              <a:solidFill>
                <a:schemeClr val="accent2"/>
              </a:solidFill>
              <a:effectLst>
                <a:outerShdw blurRad="38100" dist="38100" dir="2700000" algn="tl">
                  <a:srgbClr val="000000"/>
                </a:outerShdw>
              </a:effectLst>
              <a:cs typeface="+mn-cs"/>
            </a:endParaRPr>
          </a:p>
        </p:txBody>
      </p:sp>
      <p:sp>
        <p:nvSpPr>
          <p:cNvPr id="22" name="Text Box 5"/>
          <p:cNvSpPr txBox="1">
            <a:spLocks noChangeArrowheads="1"/>
          </p:cNvSpPr>
          <p:nvPr/>
        </p:nvSpPr>
        <p:spPr bwMode="auto">
          <a:xfrm>
            <a:off x="5373688" y="2193925"/>
            <a:ext cx="3856037" cy="522288"/>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rPr>
              <a:t>R</a:t>
            </a:r>
            <a:r>
              <a:rPr lang="en-US" i="1" baseline="-25000" dirty="0">
                <a:solidFill>
                  <a:schemeClr val="accent2"/>
                </a:solidFill>
                <a:effectLst>
                  <a:outerShdw blurRad="38100" dist="38100" dir="2700000" algn="tl">
                    <a:srgbClr val="000000"/>
                  </a:outerShdw>
                </a:effectLst>
              </a:rPr>
              <a:t>2</a:t>
            </a:r>
            <a:r>
              <a:rPr lang="en-US" i="1" dirty="0">
                <a:solidFill>
                  <a:schemeClr val="accent2"/>
                </a:solidFill>
                <a:effectLst>
                  <a:outerShdw blurRad="38100" dist="38100" dir="2700000" algn="tl">
                    <a:srgbClr val="000000"/>
                  </a:outerShdw>
                </a:effectLst>
              </a:rPr>
              <a:t>(y) =          R</a:t>
            </a:r>
            <a:r>
              <a:rPr lang="en-US" i="1" baseline="-25000" dirty="0">
                <a:solidFill>
                  <a:schemeClr val="accent2"/>
                </a:solidFill>
                <a:effectLst>
                  <a:outerShdw blurRad="38100" dist="38100" dir="2700000" algn="tl">
                    <a:srgbClr val="000000"/>
                  </a:outerShdw>
                </a:effectLst>
              </a:rPr>
              <a:t>2</a:t>
            </a:r>
            <a:r>
              <a:rPr lang="en-US" i="1" dirty="0">
                <a:solidFill>
                  <a:schemeClr val="accent2"/>
                </a:solidFill>
                <a:effectLst>
                  <a:outerShdw blurRad="38100" dist="38100" dir="2700000" algn="tl">
                    <a:srgbClr val="000000"/>
                  </a:outerShdw>
                </a:effectLst>
              </a:rPr>
              <a:t>(y-1)</a:t>
            </a:r>
          </a:p>
        </p:txBody>
      </p:sp>
      <p:sp>
        <p:nvSpPr>
          <p:cNvPr id="23" name="Text Box 5"/>
          <p:cNvSpPr txBox="1">
            <a:spLocks noChangeArrowheads="1"/>
          </p:cNvSpPr>
          <p:nvPr/>
        </p:nvSpPr>
        <p:spPr bwMode="auto">
          <a:xfrm>
            <a:off x="6715125" y="2182813"/>
            <a:ext cx="2667000" cy="523875"/>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rPr>
              <a:t>R</a:t>
            </a:r>
            <a:r>
              <a:rPr lang="en-US" i="1" baseline="-25000" dirty="0">
                <a:solidFill>
                  <a:schemeClr val="accent2"/>
                </a:solidFill>
                <a:effectLst>
                  <a:outerShdw blurRad="38100" dist="38100" dir="2700000" algn="tl">
                    <a:srgbClr val="000000"/>
                  </a:outerShdw>
                </a:effectLst>
              </a:rPr>
              <a:t>1</a:t>
            </a:r>
            <a:r>
              <a:rPr lang="en-US" i="1" dirty="0">
                <a:solidFill>
                  <a:schemeClr val="accent2"/>
                </a:solidFill>
                <a:effectLst>
                  <a:outerShdw blurRad="38100" dist="38100" dir="2700000" algn="tl">
                    <a:srgbClr val="000000"/>
                  </a:outerShdw>
                </a:effectLst>
              </a:rPr>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09574"/>
                                        </p:tgtEl>
                                        <p:attrNameLst>
                                          <p:attrName>style.visibility</p:attrName>
                                        </p:attrNameLst>
                                      </p:cBhvr>
                                      <p:to>
                                        <p:strVal val="visible"/>
                                      </p:to>
                                    </p:set>
                                    <p:anim calcmode="lin" valueType="num">
                                      <p:cBhvr additive="base">
                                        <p:cTn id="7" dur="500" fill="hold"/>
                                        <p:tgtEl>
                                          <p:spTgt spid="109574"/>
                                        </p:tgtEl>
                                        <p:attrNameLst>
                                          <p:attrName>ppt_x</p:attrName>
                                        </p:attrNameLst>
                                      </p:cBhvr>
                                      <p:tavLst>
                                        <p:tav tm="0">
                                          <p:val>
                                            <p:strVal val="0-#ppt_w/2"/>
                                          </p:val>
                                        </p:tav>
                                        <p:tav tm="100000">
                                          <p:val>
                                            <p:strVal val="#ppt_x"/>
                                          </p:val>
                                        </p:tav>
                                      </p:tavLst>
                                    </p:anim>
                                    <p:anim calcmode="lin" valueType="num">
                                      <p:cBhvr additive="base">
                                        <p:cTn id="8" dur="500" fill="hold"/>
                                        <p:tgtEl>
                                          <p:spTgt spid="10957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63"/>
                                        </p:tgtEl>
                                        <p:attrNameLst>
                                          <p:attrName>style.visibility</p:attrName>
                                        </p:attrNameLst>
                                      </p:cBhvr>
                                      <p:to>
                                        <p:strVal val="visible"/>
                                      </p:to>
                                    </p:set>
                                    <p:anim calcmode="lin" valueType="num">
                                      <p:cBhvr additive="base">
                                        <p:cTn id="13" dur="500" fill="hold"/>
                                        <p:tgtEl>
                                          <p:spTgt spid="63"/>
                                        </p:tgtEl>
                                        <p:attrNameLst>
                                          <p:attrName>ppt_x</p:attrName>
                                        </p:attrNameLst>
                                      </p:cBhvr>
                                      <p:tavLst>
                                        <p:tav tm="0">
                                          <p:val>
                                            <p:strVal val="0-#ppt_w/2"/>
                                          </p:val>
                                        </p:tav>
                                        <p:tav tm="100000">
                                          <p:val>
                                            <p:strVal val="#ppt_x"/>
                                          </p:val>
                                        </p:tav>
                                      </p:tavLst>
                                    </p:anim>
                                    <p:anim calcmode="lin" valueType="num">
                                      <p:cBhvr additive="base">
                                        <p:cTn id="14" dur="500" fill="hold"/>
                                        <p:tgtEl>
                                          <p:spTgt spid="63"/>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79"/>
                                        </p:tgtEl>
                                        <p:attrNameLst>
                                          <p:attrName>style.visibility</p:attrName>
                                        </p:attrNameLst>
                                      </p:cBhvr>
                                      <p:to>
                                        <p:strVal val="visible"/>
                                      </p:to>
                                    </p:set>
                                    <p:anim calcmode="lin" valueType="num">
                                      <p:cBhvr additive="base">
                                        <p:cTn id="19" dur="500" fill="hold"/>
                                        <p:tgtEl>
                                          <p:spTgt spid="79"/>
                                        </p:tgtEl>
                                        <p:attrNameLst>
                                          <p:attrName>ppt_x</p:attrName>
                                        </p:attrNameLst>
                                      </p:cBhvr>
                                      <p:tavLst>
                                        <p:tav tm="0">
                                          <p:val>
                                            <p:strVal val="1+#ppt_w/2"/>
                                          </p:val>
                                        </p:tav>
                                        <p:tav tm="100000">
                                          <p:val>
                                            <p:strVal val="#ppt_x"/>
                                          </p:val>
                                        </p:tav>
                                      </p:tavLst>
                                    </p:anim>
                                    <p:anim calcmode="lin" valueType="num">
                                      <p:cBhvr additive="base">
                                        <p:cTn id="20" dur="500" fill="hold"/>
                                        <p:tgtEl>
                                          <p:spTgt spid="79"/>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22"/>
                                        </p:tgtEl>
                                        <p:attrNameLst>
                                          <p:attrName>style.visibility</p:attrName>
                                        </p:attrNameLst>
                                      </p:cBhvr>
                                      <p:to>
                                        <p:strVal val="visible"/>
                                      </p:to>
                                    </p:set>
                                    <p:anim calcmode="lin" valueType="num">
                                      <p:cBhvr additive="base">
                                        <p:cTn id="25" dur="500" fill="hold"/>
                                        <p:tgtEl>
                                          <p:spTgt spid="22"/>
                                        </p:tgtEl>
                                        <p:attrNameLst>
                                          <p:attrName>ppt_x</p:attrName>
                                        </p:attrNameLst>
                                      </p:cBhvr>
                                      <p:tavLst>
                                        <p:tav tm="0">
                                          <p:val>
                                            <p:strVal val="1+#ppt_w/2"/>
                                          </p:val>
                                        </p:tav>
                                        <p:tav tm="100000">
                                          <p:val>
                                            <p:strVal val="#ppt_x"/>
                                          </p:val>
                                        </p:tav>
                                      </p:tavLst>
                                    </p:anim>
                                    <p:anim calcmode="lin" valueType="num">
                                      <p:cBhvr additive="base">
                                        <p:cTn id="26" dur="500" fill="hold"/>
                                        <p:tgtEl>
                                          <p:spTgt spid="22"/>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80"/>
                                        </p:tgtEl>
                                        <p:attrNameLst>
                                          <p:attrName>style.visibility</p:attrName>
                                        </p:attrNameLst>
                                      </p:cBhvr>
                                      <p:to>
                                        <p:strVal val="visible"/>
                                      </p:to>
                                    </p:set>
                                    <p:anim calcmode="lin" valueType="num">
                                      <p:cBhvr additive="base">
                                        <p:cTn id="31" dur="500" fill="hold"/>
                                        <p:tgtEl>
                                          <p:spTgt spid="80"/>
                                        </p:tgtEl>
                                        <p:attrNameLst>
                                          <p:attrName>ppt_x</p:attrName>
                                        </p:attrNameLst>
                                      </p:cBhvr>
                                      <p:tavLst>
                                        <p:tav tm="0">
                                          <p:val>
                                            <p:strVal val="1+#ppt_w/2"/>
                                          </p:val>
                                        </p:tav>
                                        <p:tav tm="100000">
                                          <p:val>
                                            <p:strVal val="#ppt_x"/>
                                          </p:val>
                                        </p:tav>
                                      </p:tavLst>
                                    </p:anim>
                                    <p:anim calcmode="lin" valueType="num">
                                      <p:cBhvr additive="base">
                                        <p:cTn id="32" dur="500" fill="hold"/>
                                        <p:tgtEl>
                                          <p:spTgt spid="80"/>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23"/>
                                        </p:tgtEl>
                                        <p:attrNameLst>
                                          <p:attrName>style.visibility</p:attrName>
                                        </p:attrNameLst>
                                      </p:cBhvr>
                                      <p:to>
                                        <p:strVal val="visible"/>
                                      </p:to>
                                    </p:set>
                                    <p:anim calcmode="lin" valueType="num">
                                      <p:cBhvr additive="base">
                                        <p:cTn id="37" dur="500" fill="hold"/>
                                        <p:tgtEl>
                                          <p:spTgt spid="23"/>
                                        </p:tgtEl>
                                        <p:attrNameLst>
                                          <p:attrName>ppt_x</p:attrName>
                                        </p:attrNameLst>
                                      </p:cBhvr>
                                      <p:tavLst>
                                        <p:tav tm="0">
                                          <p:val>
                                            <p:strVal val="1+#ppt_w/2"/>
                                          </p:val>
                                        </p:tav>
                                        <p:tav tm="100000">
                                          <p:val>
                                            <p:strVal val="#ppt_x"/>
                                          </p:val>
                                        </p:tav>
                                      </p:tavLst>
                                    </p:anim>
                                    <p:anim calcmode="lin" valueType="num">
                                      <p:cBhvr additive="base">
                                        <p:cTn id="38" dur="500" fill="hold"/>
                                        <p:tgtEl>
                                          <p:spTgt spid="2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p:bldP spid="79" grpId="0"/>
      <p:bldP spid="80" grpId="0"/>
      <p:bldP spid="22" grpId="0"/>
      <p:bldP spid="23"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0114" name="Rectangle 2"/>
          <p:cNvSpPr>
            <a:spLocks noGrp="1" noChangeArrowheads="1"/>
          </p:cNvSpPr>
          <p:nvPr>
            <p:ph type="title" idx="4294967295"/>
          </p:nvPr>
        </p:nvSpPr>
        <p:spPr>
          <a:xfrm>
            <a:off x="685800" y="-228600"/>
            <a:ext cx="7772400" cy="1143000"/>
          </a:xfrm>
        </p:spPr>
        <p:txBody>
          <a:bodyPr/>
          <a:lstStyle/>
          <a:p>
            <a:pPr eaLnBrk="1" hangingPunct="1">
              <a:defRPr/>
            </a:pPr>
            <a:r>
              <a:rPr lang="en-US" smtClean="0"/>
              <a:t>Ackermann’s Function</a:t>
            </a:r>
            <a:endParaRPr lang="en-US" dirty="0" smtClean="0"/>
          </a:p>
        </p:txBody>
      </p:sp>
      <p:graphicFrame>
        <p:nvGraphicFramePr>
          <p:cNvPr id="83971" name="Object 6"/>
          <p:cNvGraphicFramePr>
            <a:graphicFrameLocks noChangeAspect="1"/>
          </p:cNvGraphicFramePr>
          <p:nvPr/>
        </p:nvGraphicFramePr>
        <p:xfrm>
          <a:off x="454025" y="1270000"/>
          <a:ext cx="1784350" cy="433388"/>
        </p:xfrm>
        <a:graphic>
          <a:graphicData uri="http://schemas.openxmlformats.org/presentationml/2006/ole">
            <mc:AlternateContent xmlns:mc="http://schemas.openxmlformats.org/markup-compatibility/2006">
              <mc:Choice xmlns:v="urn:schemas-microsoft-com:vml" Requires="v">
                <p:oleObj spid="_x0000_s83993" name="Equation" r:id="rId4" imgW="939800" imgH="228600" progId="Equation.3">
                  <p:embed/>
                </p:oleObj>
              </mc:Choice>
              <mc:Fallback>
                <p:oleObj name="Equation" r:id="rId4" imgW="939800" imgH="228600" progId="Equation.3">
                  <p:embed/>
                  <p:pic>
                    <p:nvPicPr>
                      <p:cNvPr id="0" name="Object 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4025" y="1270000"/>
                        <a:ext cx="1784350" cy="433388"/>
                      </a:xfrm>
                      <a:prstGeom prst="rect">
                        <a:avLst/>
                      </a:prstGeom>
                      <a:solidFill>
                        <a:schemeClr val="tx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83972" name="Object 8"/>
          <p:cNvGraphicFramePr>
            <a:graphicFrameLocks noChangeAspect="1"/>
          </p:cNvGraphicFramePr>
          <p:nvPr/>
        </p:nvGraphicFramePr>
        <p:xfrm>
          <a:off x="414338" y="1782763"/>
          <a:ext cx="1784350" cy="407987"/>
        </p:xfrm>
        <a:graphic>
          <a:graphicData uri="http://schemas.openxmlformats.org/presentationml/2006/ole">
            <mc:AlternateContent xmlns:mc="http://schemas.openxmlformats.org/markup-compatibility/2006">
              <mc:Choice xmlns:v="urn:schemas-microsoft-com:vml" Requires="v">
                <p:oleObj spid="_x0000_s83994" name="Equation" r:id="rId6" imgW="939392" imgH="215806" progId="Equation.3">
                  <p:embed/>
                </p:oleObj>
              </mc:Choice>
              <mc:Fallback>
                <p:oleObj name="Equation" r:id="rId6" imgW="939392" imgH="215806" progId="Equation.3">
                  <p:embed/>
                  <p:pic>
                    <p:nvPicPr>
                      <p:cNvPr id="0" name="Object 8"/>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14338" y="1782763"/>
                        <a:ext cx="1784350" cy="407987"/>
                      </a:xfrm>
                      <a:prstGeom prst="rect">
                        <a:avLst/>
                      </a:prstGeom>
                      <a:solidFill>
                        <a:schemeClr val="tx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83973" name="Object 5"/>
          <p:cNvGraphicFramePr>
            <a:graphicFrameLocks noChangeAspect="1"/>
          </p:cNvGraphicFramePr>
          <p:nvPr/>
        </p:nvGraphicFramePr>
        <p:xfrm>
          <a:off x="438150" y="2274888"/>
          <a:ext cx="1543050" cy="431800"/>
        </p:xfrm>
        <a:graphic>
          <a:graphicData uri="http://schemas.openxmlformats.org/presentationml/2006/ole">
            <mc:AlternateContent xmlns:mc="http://schemas.openxmlformats.org/markup-compatibility/2006">
              <mc:Choice xmlns:v="urn:schemas-microsoft-com:vml" Requires="v">
                <p:oleObj spid="_x0000_s83995" name="Equation" r:id="rId8" imgW="812447" imgH="228501" progId="Equation.3">
                  <p:embed/>
                </p:oleObj>
              </mc:Choice>
              <mc:Fallback>
                <p:oleObj name="Equation" r:id="rId8" imgW="812447" imgH="228501" progId="Equation.3">
                  <p:embed/>
                  <p:pic>
                    <p:nvPicPr>
                      <p:cNvPr id="0" name="Object 5"/>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38150" y="2274888"/>
                        <a:ext cx="1543050" cy="431800"/>
                      </a:xfrm>
                      <a:prstGeom prst="rect">
                        <a:avLst/>
                      </a:prstGeom>
                      <a:solidFill>
                        <a:schemeClr val="tx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5" name="Group 4"/>
          <p:cNvGrpSpPr>
            <a:grpSpLocks/>
          </p:cNvGrpSpPr>
          <p:nvPr/>
        </p:nvGrpSpPr>
        <p:grpSpPr bwMode="auto">
          <a:xfrm>
            <a:off x="452438" y="2743200"/>
            <a:ext cx="2478087" cy="923925"/>
            <a:chOff x="452438" y="2743200"/>
            <a:chExt cx="2478087" cy="923925"/>
          </a:xfrm>
        </p:grpSpPr>
        <p:graphicFrame>
          <p:nvGraphicFramePr>
            <p:cNvPr id="83991" name="Object 5"/>
            <p:cNvGraphicFramePr>
              <a:graphicFrameLocks noChangeAspect="1"/>
            </p:cNvGraphicFramePr>
            <p:nvPr/>
          </p:nvGraphicFramePr>
          <p:xfrm>
            <a:off x="452438" y="2786063"/>
            <a:ext cx="1277937" cy="431800"/>
          </p:xfrm>
          <a:graphic>
            <a:graphicData uri="http://schemas.openxmlformats.org/presentationml/2006/ole">
              <mc:AlternateContent xmlns:mc="http://schemas.openxmlformats.org/markup-compatibility/2006">
                <mc:Choice xmlns:v="urn:schemas-microsoft-com:vml" Requires="v">
                  <p:oleObj spid="_x0000_s83996" name="Equation" r:id="rId10" imgW="672808" imgH="228501" progId="Equation.3">
                    <p:embed/>
                  </p:oleObj>
                </mc:Choice>
                <mc:Fallback>
                  <p:oleObj name="Equation" r:id="rId10" imgW="672808" imgH="228501" progId="Equation.3">
                    <p:embed/>
                    <p:pic>
                      <p:nvPicPr>
                        <p:cNvPr id="0" name="Object 5"/>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52438" y="2786063"/>
                          <a:ext cx="1277937" cy="431800"/>
                        </a:xfrm>
                        <a:prstGeom prst="rect">
                          <a:avLst/>
                        </a:prstGeom>
                        <a:solidFill>
                          <a:schemeClr val="tx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pic>
          <p:nvPicPr>
            <p:cNvPr id="83992" name="Picture 11"/>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711325" y="2743200"/>
              <a:ext cx="1219200"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grpSp>
      <p:sp>
        <p:nvSpPr>
          <p:cNvPr id="32" name="Text Box 5"/>
          <p:cNvSpPr txBox="1">
            <a:spLocks noChangeArrowheads="1"/>
          </p:cNvSpPr>
          <p:nvPr/>
        </p:nvSpPr>
        <p:spPr bwMode="auto">
          <a:xfrm>
            <a:off x="5370513" y="1206500"/>
            <a:ext cx="4191000" cy="522288"/>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rPr>
              <a:t>R</a:t>
            </a:r>
            <a:r>
              <a:rPr lang="en-US" i="1" baseline="-25000" dirty="0">
                <a:solidFill>
                  <a:schemeClr val="accent2"/>
                </a:solidFill>
                <a:effectLst>
                  <a:outerShdw blurRad="38100" dist="38100" dir="2700000" algn="tl">
                    <a:srgbClr val="000000"/>
                  </a:outerShdw>
                </a:effectLst>
              </a:rPr>
              <a:t>0</a:t>
            </a:r>
            <a:r>
              <a:rPr lang="en-US" i="1" dirty="0">
                <a:solidFill>
                  <a:schemeClr val="accent2"/>
                </a:solidFill>
                <a:effectLst>
                  <a:outerShdw blurRad="38100" dist="38100" dir="2700000" algn="tl">
                    <a:srgbClr val="000000"/>
                  </a:outerShdw>
                </a:effectLst>
                <a:cs typeface="+mn-cs"/>
              </a:rPr>
              <a:t>(y) = </a:t>
            </a:r>
            <a:r>
              <a:rPr lang="en-US" i="1" dirty="0" err="1">
                <a:solidFill>
                  <a:schemeClr val="accent2"/>
                </a:solidFill>
                <a:effectLst>
                  <a:outerShdw blurRad="38100" dist="38100" dir="2700000" algn="tl">
                    <a:srgbClr val="000000"/>
                  </a:outerShdw>
                </a:effectLst>
                <a:cs typeface="+mn-cs"/>
              </a:rPr>
              <a:t>succ</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succ</a:t>
            </a:r>
            <a:r>
              <a:rPr lang="en-US" i="1" dirty="0">
                <a:solidFill>
                  <a:schemeClr val="accent2"/>
                </a:solidFill>
                <a:effectLst>
                  <a:outerShdw blurRad="38100" dist="38100" dir="2700000" algn="tl">
                    <a:srgbClr val="000000"/>
                  </a:outerShdw>
                </a:effectLst>
                <a:cs typeface="+mn-cs"/>
              </a:rPr>
              <a:t>(y))</a:t>
            </a:r>
          </a:p>
        </p:txBody>
      </p:sp>
      <p:sp>
        <p:nvSpPr>
          <p:cNvPr id="42" name="Text Box 5"/>
          <p:cNvSpPr txBox="1">
            <a:spLocks noChangeArrowheads="1"/>
          </p:cNvSpPr>
          <p:nvPr/>
        </p:nvSpPr>
        <p:spPr bwMode="auto">
          <a:xfrm>
            <a:off x="2425700" y="1709738"/>
            <a:ext cx="2527300" cy="523875"/>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 2+2</a:t>
            </a:r>
            <a:r>
              <a:rPr lang="en-US" i="1" dirty="0">
                <a:solidFill>
                  <a:schemeClr val="accent2"/>
                </a:solidFill>
                <a:effectLst>
                  <a:outerShdw blurRad="38100" dist="38100" dir="2700000" algn="tl">
                    <a:srgbClr val="000000"/>
                  </a:outerShdw>
                </a:effectLst>
              </a:rPr>
              <a:t>×(n-1)  </a:t>
            </a:r>
          </a:p>
        </p:txBody>
      </p:sp>
      <p:sp>
        <p:nvSpPr>
          <p:cNvPr id="62" name="Rectangle 24"/>
          <p:cNvSpPr>
            <a:spLocks noChangeArrowheads="1"/>
          </p:cNvSpPr>
          <p:nvPr/>
        </p:nvSpPr>
        <p:spPr bwMode="auto">
          <a:xfrm>
            <a:off x="381000" y="609600"/>
            <a:ext cx="8458200" cy="523875"/>
          </a:xfrm>
          <a:prstGeom prst="rect">
            <a:avLst/>
          </a:prstGeom>
          <a:noFill/>
          <a:ln w="38100" cap="sq">
            <a:noFill/>
            <a:miter lim="800000"/>
            <a:headEnd/>
            <a:tailEnd/>
          </a:ln>
          <a:effectLst/>
        </p:spPr>
        <p:txBody>
          <a:bodyPr lIns="274320" rIns="274320">
            <a:spAutoFit/>
          </a:bodyPr>
          <a:lstStyle/>
          <a:p>
            <a:pPr eaLnBrk="0" hangingPunct="0">
              <a:defRPr/>
            </a:pPr>
            <a:r>
              <a:rPr lang="en-US" dirty="0">
                <a:cs typeface="+mn-cs"/>
              </a:rPr>
              <a:t>For which k can Ackermann’s </a:t>
            </a:r>
            <a:r>
              <a:rPr lang="en-US" i="1" dirty="0" err="1">
                <a:solidFill>
                  <a:schemeClr val="accent2"/>
                </a:solidFill>
                <a:effectLst>
                  <a:outerShdw blurRad="38100" dist="38100" dir="2700000" algn="tl">
                    <a:srgbClr val="000000"/>
                  </a:outerShdw>
                </a:effectLst>
              </a:rPr>
              <a:t>A</a:t>
            </a:r>
            <a:r>
              <a:rPr lang="en-US" i="1" baseline="-25000" dirty="0" err="1">
                <a:solidFill>
                  <a:schemeClr val="accent2"/>
                </a:solidFill>
                <a:effectLst>
                  <a:outerShdw blurRad="38100" dist="38100" dir="2700000" algn="tl">
                    <a:srgbClr val="000000"/>
                  </a:outerShdw>
                </a:effectLst>
              </a:rPr>
              <a:t>k</a:t>
            </a:r>
            <a:r>
              <a:rPr lang="en-US" i="1" dirty="0">
                <a:solidFill>
                  <a:schemeClr val="accent2"/>
                </a:solidFill>
                <a:effectLst>
                  <a:outerShdw blurRad="38100" dist="38100" dir="2700000" algn="tl">
                    <a:srgbClr val="000000"/>
                  </a:outerShdw>
                </a:effectLst>
              </a:rPr>
              <a:t>(y) </a:t>
            </a:r>
            <a:r>
              <a:rPr lang="en-US">
                <a:cs typeface="+mn-cs"/>
              </a:rPr>
              <a:t>be computed</a:t>
            </a:r>
            <a:r>
              <a:rPr lang="en-US" dirty="0">
                <a:cs typeface="+mn-cs"/>
              </a:rPr>
              <a:t>?</a:t>
            </a:r>
            <a:endParaRPr lang="en-US" i="1" dirty="0">
              <a:effectLst>
                <a:outerShdw blurRad="38100" dist="38100" dir="2700000" algn="tl">
                  <a:srgbClr val="000000"/>
                </a:outerShdw>
              </a:effectLst>
              <a:cs typeface="+mn-cs"/>
            </a:endParaRPr>
          </a:p>
        </p:txBody>
      </p:sp>
      <p:sp>
        <p:nvSpPr>
          <p:cNvPr id="63" name="Text Box 5"/>
          <p:cNvSpPr txBox="1">
            <a:spLocks noChangeArrowheads="1"/>
          </p:cNvSpPr>
          <p:nvPr/>
        </p:nvSpPr>
        <p:spPr bwMode="auto">
          <a:xfrm>
            <a:off x="2451100" y="2170113"/>
            <a:ext cx="1981200" cy="523875"/>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 2</a:t>
            </a:r>
            <a:r>
              <a:rPr lang="en-US" i="1" dirty="0">
                <a:solidFill>
                  <a:schemeClr val="accent2"/>
                </a:solidFill>
                <a:effectLst>
                  <a:outerShdw blurRad="38100" dist="38100" dir="2700000" algn="tl">
                    <a:srgbClr val="000000"/>
                  </a:outerShdw>
                </a:effectLst>
              </a:rPr>
              <a:t>×</a:t>
            </a:r>
            <a:r>
              <a:rPr lang="en-US" i="1" dirty="0">
                <a:solidFill>
                  <a:schemeClr val="accent2"/>
                </a:solidFill>
                <a:effectLst>
                  <a:outerShdw blurRad="38100" dist="38100" dir="2700000" algn="tl">
                    <a:srgbClr val="000000"/>
                  </a:outerShdw>
                </a:effectLst>
                <a:cs typeface="+mn-cs"/>
              </a:rPr>
              <a:t>2</a:t>
            </a:r>
            <a:r>
              <a:rPr lang="en-US" i="1" baseline="30000" dirty="0">
                <a:solidFill>
                  <a:schemeClr val="accent2"/>
                </a:solidFill>
                <a:effectLst>
                  <a:outerShdw blurRad="38100" dist="38100" dir="2700000" algn="tl">
                    <a:srgbClr val="000000"/>
                  </a:outerShdw>
                </a:effectLst>
              </a:rPr>
              <a:t>n-1</a:t>
            </a:r>
            <a:r>
              <a:rPr lang="en-US" i="1" dirty="0">
                <a:solidFill>
                  <a:schemeClr val="accent2"/>
                </a:solidFill>
                <a:effectLst>
                  <a:outerShdw blurRad="38100" dist="38100" dir="2700000" algn="tl">
                    <a:srgbClr val="000000"/>
                  </a:outerShdw>
                </a:effectLst>
              </a:rPr>
              <a:t> </a:t>
            </a:r>
          </a:p>
        </p:txBody>
      </p:sp>
      <p:grpSp>
        <p:nvGrpSpPr>
          <p:cNvPr id="2" name="Group 1"/>
          <p:cNvGrpSpPr>
            <a:grpSpLocks/>
          </p:cNvGrpSpPr>
          <p:nvPr/>
        </p:nvGrpSpPr>
        <p:grpSpPr bwMode="auto">
          <a:xfrm>
            <a:off x="2895600" y="2667000"/>
            <a:ext cx="2209800" cy="954088"/>
            <a:chOff x="2895600" y="3465444"/>
            <a:chExt cx="2209800" cy="954156"/>
          </a:xfrm>
        </p:grpSpPr>
        <p:pic>
          <p:nvPicPr>
            <p:cNvPr id="83988" name="Picture 11"/>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733800" y="3465444"/>
              <a:ext cx="1219200"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
          <p:nvSpPr>
            <p:cNvPr id="65" name="Text Box 5"/>
            <p:cNvSpPr txBox="1">
              <a:spLocks noChangeArrowheads="1"/>
            </p:cNvSpPr>
            <p:nvPr/>
          </p:nvSpPr>
          <p:spPr bwMode="auto">
            <a:xfrm>
              <a:off x="2895600" y="3855997"/>
              <a:ext cx="1066800" cy="523912"/>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 2</a:t>
              </a:r>
              <a:endParaRPr lang="en-US" i="1" dirty="0">
                <a:solidFill>
                  <a:schemeClr val="accent2"/>
                </a:solidFill>
                <a:effectLst>
                  <a:outerShdw blurRad="38100" dist="38100" dir="2700000" algn="tl">
                    <a:srgbClr val="000000"/>
                  </a:outerShdw>
                </a:effectLst>
              </a:endParaRPr>
            </a:p>
          </p:txBody>
        </p:sp>
        <p:sp>
          <p:nvSpPr>
            <p:cNvPr id="67" name="Text Box 5"/>
            <p:cNvSpPr txBox="1">
              <a:spLocks noChangeArrowheads="1"/>
            </p:cNvSpPr>
            <p:nvPr/>
          </p:nvSpPr>
          <p:spPr bwMode="auto">
            <a:xfrm>
              <a:off x="4038600" y="4019521"/>
              <a:ext cx="1066800" cy="400079"/>
            </a:xfrm>
            <a:prstGeom prst="rect">
              <a:avLst/>
            </a:prstGeom>
            <a:noFill/>
            <a:ln w="38100" cap="sq">
              <a:noFill/>
              <a:miter lim="800000"/>
              <a:headEnd/>
              <a:tailEnd/>
            </a:ln>
            <a:effectLst/>
          </p:spPr>
          <p:txBody>
            <a:bodyPr lIns="274320" rIns="274320">
              <a:spAutoFit/>
            </a:bodyPr>
            <a:lstStyle/>
            <a:p>
              <a:pPr eaLnBrk="0" hangingPunct="0">
                <a:defRPr/>
              </a:pPr>
              <a:r>
                <a:rPr lang="en-US" sz="2000" dirty="0">
                  <a:solidFill>
                    <a:schemeClr val="bg2"/>
                  </a:solidFill>
                  <a:cs typeface="+mn-cs"/>
                </a:rPr>
                <a:t>-1</a:t>
              </a:r>
              <a:endParaRPr lang="en-US" sz="2000" dirty="0">
                <a:solidFill>
                  <a:schemeClr val="bg2"/>
                </a:solidFill>
              </a:endParaRPr>
            </a:p>
          </p:txBody>
        </p:sp>
      </p:grpSp>
      <p:sp>
        <p:nvSpPr>
          <p:cNvPr id="75" name="Text Box 5"/>
          <p:cNvSpPr txBox="1">
            <a:spLocks noChangeArrowheads="1"/>
          </p:cNvSpPr>
          <p:nvPr/>
        </p:nvSpPr>
        <p:spPr bwMode="auto">
          <a:xfrm>
            <a:off x="5364163" y="1762125"/>
            <a:ext cx="3856037" cy="523875"/>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rPr>
              <a:t>R</a:t>
            </a:r>
            <a:r>
              <a:rPr lang="en-US" i="1" baseline="-25000" dirty="0">
                <a:solidFill>
                  <a:schemeClr val="accent2"/>
                </a:solidFill>
                <a:effectLst>
                  <a:outerShdw blurRad="38100" dist="38100" dir="2700000" algn="tl">
                    <a:srgbClr val="000000"/>
                  </a:outerShdw>
                </a:effectLst>
              </a:rPr>
              <a:t>1</a:t>
            </a:r>
            <a:r>
              <a:rPr lang="en-US" i="1" dirty="0">
                <a:solidFill>
                  <a:schemeClr val="accent2"/>
                </a:solidFill>
                <a:effectLst>
                  <a:outerShdw blurRad="38100" dist="38100" dir="2700000" algn="tl">
                    <a:srgbClr val="000000"/>
                  </a:outerShdw>
                </a:effectLst>
              </a:rPr>
              <a:t>(y) =          R</a:t>
            </a:r>
            <a:r>
              <a:rPr lang="en-US" i="1" baseline="-25000" dirty="0">
                <a:solidFill>
                  <a:schemeClr val="accent2"/>
                </a:solidFill>
                <a:effectLst>
                  <a:outerShdw blurRad="38100" dist="38100" dir="2700000" algn="tl">
                    <a:srgbClr val="000000"/>
                  </a:outerShdw>
                </a:effectLst>
              </a:rPr>
              <a:t>1</a:t>
            </a:r>
            <a:r>
              <a:rPr lang="en-US" i="1" dirty="0">
                <a:solidFill>
                  <a:schemeClr val="accent2"/>
                </a:solidFill>
                <a:effectLst>
                  <a:outerShdw blurRad="38100" dist="38100" dir="2700000" algn="tl">
                    <a:srgbClr val="000000"/>
                  </a:outerShdw>
                </a:effectLst>
              </a:rPr>
              <a:t>(y-1)</a:t>
            </a:r>
          </a:p>
        </p:txBody>
      </p:sp>
      <p:sp>
        <p:nvSpPr>
          <p:cNvPr id="76" name="Text Box 5"/>
          <p:cNvSpPr txBox="1">
            <a:spLocks noChangeArrowheads="1"/>
          </p:cNvSpPr>
          <p:nvPr/>
        </p:nvSpPr>
        <p:spPr bwMode="auto">
          <a:xfrm>
            <a:off x="6705600" y="1752600"/>
            <a:ext cx="2667000" cy="523875"/>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rPr>
              <a:t>R</a:t>
            </a:r>
            <a:r>
              <a:rPr lang="en-US" i="1" baseline="-25000" dirty="0">
                <a:solidFill>
                  <a:schemeClr val="accent2"/>
                </a:solidFill>
                <a:effectLst>
                  <a:outerShdw blurRad="38100" dist="38100" dir="2700000" algn="tl">
                    <a:srgbClr val="000000"/>
                  </a:outerShdw>
                </a:effectLst>
              </a:rPr>
              <a:t>0</a:t>
            </a:r>
            <a:r>
              <a:rPr lang="en-US" i="1" dirty="0">
                <a:solidFill>
                  <a:schemeClr val="accent2"/>
                </a:solidFill>
                <a:effectLst>
                  <a:outerShdw blurRad="38100" dist="38100" dir="2700000" algn="tl">
                    <a:srgbClr val="000000"/>
                  </a:outerShdw>
                </a:effectLst>
              </a:rPr>
              <a:t>(               )</a:t>
            </a:r>
          </a:p>
        </p:txBody>
      </p:sp>
      <p:sp>
        <p:nvSpPr>
          <p:cNvPr id="79" name="Text Box 28"/>
          <p:cNvSpPr txBox="1">
            <a:spLocks noChangeArrowheads="1"/>
          </p:cNvSpPr>
          <p:nvPr/>
        </p:nvSpPr>
        <p:spPr bwMode="auto">
          <a:xfrm>
            <a:off x="4648200" y="3954463"/>
            <a:ext cx="4953000" cy="519112"/>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Get </a:t>
            </a:r>
            <a:r>
              <a:rPr lang="en-US" dirty="0">
                <a:effectLst>
                  <a:outerShdw blurRad="38100" dist="38100" dir="2700000" algn="tl">
                    <a:srgbClr val="000000"/>
                  </a:outerShdw>
                </a:effectLst>
                <a:cs typeface="+mn-cs"/>
              </a:rPr>
              <a:t>help from your friend.</a:t>
            </a:r>
            <a:endParaRPr lang="en-US" i="1" dirty="0">
              <a:solidFill>
                <a:schemeClr val="accent2"/>
              </a:solidFill>
              <a:effectLst>
                <a:outerShdw blurRad="38100" dist="38100" dir="2700000" algn="tl">
                  <a:srgbClr val="000000"/>
                </a:outerShdw>
              </a:effectLst>
              <a:cs typeface="+mn-cs"/>
            </a:endParaRPr>
          </a:p>
        </p:txBody>
      </p:sp>
      <p:sp>
        <p:nvSpPr>
          <p:cNvPr id="80" name="Text Box 29"/>
          <p:cNvSpPr txBox="1">
            <a:spLocks noChangeArrowheads="1"/>
          </p:cNvSpPr>
          <p:nvPr/>
        </p:nvSpPr>
        <p:spPr bwMode="auto">
          <a:xfrm>
            <a:off x="4648200" y="4433888"/>
            <a:ext cx="4953000" cy="519112"/>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My solution </a:t>
            </a:r>
            <a:r>
              <a:rPr lang="en-US" dirty="0">
                <a:effectLst>
                  <a:outerShdw blurRad="38100" dist="38100" dir="2700000" algn="tl">
                    <a:srgbClr val="000000"/>
                  </a:outerShdw>
                </a:effectLst>
                <a:cs typeface="+mn-cs"/>
              </a:rPr>
              <a:t>from his.</a:t>
            </a:r>
            <a:endParaRPr lang="en-US" i="1" dirty="0">
              <a:solidFill>
                <a:schemeClr val="accent2"/>
              </a:solidFill>
              <a:effectLst>
                <a:outerShdw blurRad="38100" dist="38100" dir="2700000" algn="tl">
                  <a:srgbClr val="000000"/>
                </a:outerShdw>
              </a:effectLst>
              <a:cs typeface="+mn-cs"/>
            </a:endParaRPr>
          </a:p>
        </p:txBody>
      </p:sp>
      <p:sp>
        <p:nvSpPr>
          <p:cNvPr id="22" name="Text Box 5"/>
          <p:cNvSpPr txBox="1">
            <a:spLocks noChangeArrowheads="1"/>
          </p:cNvSpPr>
          <p:nvPr/>
        </p:nvSpPr>
        <p:spPr bwMode="auto">
          <a:xfrm>
            <a:off x="5373688" y="2193925"/>
            <a:ext cx="3856037" cy="522288"/>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rPr>
              <a:t>R</a:t>
            </a:r>
            <a:r>
              <a:rPr lang="en-US" i="1" baseline="-25000" dirty="0">
                <a:solidFill>
                  <a:schemeClr val="accent2"/>
                </a:solidFill>
                <a:effectLst>
                  <a:outerShdw blurRad="38100" dist="38100" dir="2700000" algn="tl">
                    <a:srgbClr val="000000"/>
                  </a:outerShdw>
                </a:effectLst>
              </a:rPr>
              <a:t>2</a:t>
            </a:r>
            <a:r>
              <a:rPr lang="en-US" i="1" dirty="0">
                <a:solidFill>
                  <a:schemeClr val="accent2"/>
                </a:solidFill>
                <a:effectLst>
                  <a:outerShdw blurRad="38100" dist="38100" dir="2700000" algn="tl">
                    <a:srgbClr val="000000"/>
                  </a:outerShdw>
                </a:effectLst>
              </a:rPr>
              <a:t>(y) =          R</a:t>
            </a:r>
            <a:r>
              <a:rPr lang="en-US" i="1" baseline="-25000" dirty="0">
                <a:solidFill>
                  <a:schemeClr val="accent2"/>
                </a:solidFill>
                <a:effectLst>
                  <a:outerShdw blurRad="38100" dist="38100" dir="2700000" algn="tl">
                    <a:srgbClr val="000000"/>
                  </a:outerShdw>
                </a:effectLst>
              </a:rPr>
              <a:t>2</a:t>
            </a:r>
            <a:r>
              <a:rPr lang="en-US" i="1" dirty="0">
                <a:solidFill>
                  <a:schemeClr val="accent2"/>
                </a:solidFill>
                <a:effectLst>
                  <a:outerShdw blurRad="38100" dist="38100" dir="2700000" algn="tl">
                    <a:srgbClr val="000000"/>
                  </a:outerShdw>
                </a:effectLst>
              </a:rPr>
              <a:t>(y-1)</a:t>
            </a:r>
          </a:p>
        </p:txBody>
      </p:sp>
      <p:sp>
        <p:nvSpPr>
          <p:cNvPr id="23" name="Text Box 5"/>
          <p:cNvSpPr txBox="1">
            <a:spLocks noChangeArrowheads="1"/>
          </p:cNvSpPr>
          <p:nvPr/>
        </p:nvSpPr>
        <p:spPr bwMode="auto">
          <a:xfrm>
            <a:off x="6715125" y="2182813"/>
            <a:ext cx="2667000" cy="523875"/>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rPr>
              <a:t>R</a:t>
            </a:r>
            <a:r>
              <a:rPr lang="en-US" i="1" baseline="-25000" dirty="0">
                <a:solidFill>
                  <a:schemeClr val="accent2"/>
                </a:solidFill>
                <a:effectLst>
                  <a:outerShdw blurRad="38100" dist="38100" dir="2700000" algn="tl">
                    <a:srgbClr val="000000"/>
                  </a:outerShdw>
                </a:effectLst>
              </a:rPr>
              <a:t>1</a:t>
            </a:r>
            <a:r>
              <a:rPr lang="en-US" i="1" dirty="0">
                <a:solidFill>
                  <a:schemeClr val="accent2"/>
                </a:solidFill>
                <a:effectLst>
                  <a:outerShdw blurRad="38100" dist="38100" dir="2700000" algn="tl">
                    <a:srgbClr val="000000"/>
                  </a:outerShdw>
                </a:effectLst>
              </a:rPr>
              <a:t>(               )</a:t>
            </a:r>
          </a:p>
        </p:txBody>
      </p:sp>
      <p:sp>
        <p:nvSpPr>
          <p:cNvPr id="24" name="Text Box 5"/>
          <p:cNvSpPr txBox="1">
            <a:spLocks noChangeArrowheads="1"/>
          </p:cNvSpPr>
          <p:nvPr/>
        </p:nvSpPr>
        <p:spPr bwMode="auto">
          <a:xfrm>
            <a:off x="5370513" y="2752725"/>
            <a:ext cx="3856037" cy="523875"/>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rPr>
              <a:t>R</a:t>
            </a:r>
            <a:r>
              <a:rPr lang="en-US" i="1" baseline="-25000" dirty="0">
                <a:solidFill>
                  <a:schemeClr val="accent2"/>
                </a:solidFill>
                <a:effectLst>
                  <a:outerShdw blurRad="38100" dist="38100" dir="2700000" algn="tl">
                    <a:srgbClr val="000000"/>
                  </a:outerShdw>
                </a:effectLst>
              </a:rPr>
              <a:t>3</a:t>
            </a:r>
            <a:r>
              <a:rPr lang="en-US" i="1" dirty="0">
                <a:solidFill>
                  <a:schemeClr val="accent2"/>
                </a:solidFill>
                <a:effectLst>
                  <a:outerShdw blurRad="38100" dist="38100" dir="2700000" algn="tl">
                    <a:srgbClr val="000000"/>
                  </a:outerShdw>
                </a:effectLst>
              </a:rPr>
              <a:t>(y) =          R</a:t>
            </a:r>
            <a:r>
              <a:rPr lang="en-US" i="1" baseline="-25000" dirty="0">
                <a:solidFill>
                  <a:schemeClr val="accent2"/>
                </a:solidFill>
                <a:effectLst>
                  <a:outerShdw blurRad="38100" dist="38100" dir="2700000" algn="tl">
                    <a:srgbClr val="000000"/>
                  </a:outerShdw>
                </a:effectLst>
              </a:rPr>
              <a:t>3</a:t>
            </a:r>
            <a:r>
              <a:rPr lang="en-US" i="1" dirty="0">
                <a:solidFill>
                  <a:schemeClr val="accent2"/>
                </a:solidFill>
                <a:effectLst>
                  <a:outerShdw blurRad="38100" dist="38100" dir="2700000" algn="tl">
                    <a:srgbClr val="000000"/>
                  </a:outerShdw>
                </a:effectLst>
              </a:rPr>
              <a:t>(y-1)</a:t>
            </a:r>
          </a:p>
        </p:txBody>
      </p:sp>
      <p:sp>
        <p:nvSpPr>
          <p:cNvPr id="25" name="Text Box 5"/>
          <p:cNvSpPr txBox="1">
            <a:spLocks noChangeArrowheads="1"/>
          </p:cNvSpPr>
          <p:nvPr/>
        </p:nvSpPr>
        <p:spPr bwMode="auto">
          <a:xfrm>
            <a:off x="6711950" y="2743200"/>
            <a:ext cx="2667000" cy="523875"/>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rPr>
              <a:t>R</a:t>
            </a:r>
            <a:r>
              <a:rPr lang="en-US" i="1" baseline="-25000" dirty="0">
                <a:solidFill>
                  <a:schemeClr val="accent2"/>
                </a:solidFill>
                <a:effectLst>
                  <a:outerShdw blurRad="38100" dist="38100" dir="2700000" algn="tl">
                    <a:srgbClr val="000000"/>
                  </a:outerShdw>
                </a:effectLst>
              </a:rPr>
              <a:t>2</a:t>
            </a:r>
            <a:r>
              <a:rPr lang="en-US" i="1" dirty="0">
                <a:solidFill>
                  <a:schemeClr val="accent2"/>
                </a:solidFill>
                <a:effectLst>
                  <a:outerShdw blurRad="38100" dist="38100" dir="2700000" algn="tl">
                    <a:srgbClr val="000000"/>
                  </a:outerShdw>
                </a:effectLst>
              </a:rPr>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0-#ppt_w/2"/>
                                          </p:val>
                                        </p:tav>
                                        <p:tav tm="100000">
                                          <p:val>
                                            <p:strVal val="#ppt_x"/>
                                          </p:val>
                                        </p:tav>
                                      </p:tavLst>
                                    </p:anim>
                                    <p:anim calcmode="lin" valueType="num">
                                      <p:cBhvr additive="base">
                                        <p:cTn id="14"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79"/>
                                        </p:tgtEl>
                                        <p:attrNameLst>
                                          <p:attrName>style.visibility</p:attrName>
                                        </p:attrNameLst>
                                      </p:cBhvr>
                                      <p:to>
                                        <p:strVal val="visible"/>
                                      </p:to>
                                    </p:set>
                                    <p:anim calcmode="lin" valueType="num">
                                      <p:cBhvr additive="base">
                                        <p:cTn id="19" dur="500" fill="hold"/>
                                        <p:tgtEl>
                                          <p:spTgt spid="79"/>
                                        </p:tgtEl>
                                        <p:attrNameLst>
                                          <p:attrName>ppt_x</p:attrName>
                                        </p:attrNameLst>
                                      </p:cBhvr>
                                      <p:tavLst>
                                        <p:tav tm="0">
                                          <p:val>
                                            <p:strVal val="1+#ppt_w/2"/>
                                          </p:val>
                                        </p:tav>
                                        <p:tav tm="100000">
                                          <p:val>
                                            <p:strVal val="#ppt_x"/>
                                          </p:val>
                                        </p:tav>
                                      </p:tavLst>
                                    </p:anim>
                                    <p:anim calcmode="lin" valueType="num">
                                      <p:cBhvr additive="base">
                                        <p:cTn id="20" dur="500" fill="hold"/>
                                        <p:tgtEl>
                                          <p:spTgt spid="79"/>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24"/>
                                        </p:tgtEl>
                                        <p:attrNameLst>
                                          <p:attrName>style.visibility</p:attrName>
                                        </p:attrNameLst>
                                      </p:cBhvr>
                                      <p:to>
                                        <p:strVal val="visible"/>
                                      </p:to>
                                    </p:set>
                                    <p:anim calcmode="lin" valueType="num">
                                      <p:cBhvr additive="base">
                                        <p:cTn id="25" dur="500" fill="hold"/>
                                        <p:tgtEl>
                                          <p:spTgt spid="24"/>
                                        </p:tgtEl>
                                        <p:attrNameLst>
                                          <p:attrName>ppt_x</p:attrName>
                                        </p:attrNameLst>
                                      </p:cBhvr>
                                      <p:tavLst>
                                        <p:tav tm="0">
                                          <p:val>
                                            <p:strVal val="1+#ppt_w/2"/>
                                          </p:val>
                                        </p:tav>
                                        <p:tav tm="100000">
                                          <p:val>
                                            <p:strVal val="#ppt_x"/>
                                          </p:val>
                                        </p:tav>
                                      </p:tavLst>
                                    </p:anim>
                                    <p:anim calcmode="lin" valueType="num">
                                      <p:cBhvr additive="base">
                                        <p:cTn id="26"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80"/>
                                        </p:tgtEl>
                                        <p:attrNameLst>
                                          <p:attrName>style.visibility</p:attrName>
                                        </p:attrNameLst>
                                      </p:cBhvr>
                                      <p:to>
                                        <p:strVal val="visible"/>
                                      </p:to>
                                    </p:set>
                                    <p:anim calcmode="lin" valueType="num">
                                      <p:cBhvr additive="base">
                                        <p:cTn id="31" dur="500" fill="hold"/>
                                        <p:tgtEl>
                                          <p:spTgt spid="80"/>
                                        </p:tgtEl>
                                        <p:attrNameLst>
                                          <p:attrName>ppt_x</p:attrName>
                                        </p:attrNameLst>
                                      </p:cBhvr>
                                      <p:tavLst>
                                        <p:tav tm="0">
                                          <p:val>
                                            <p:strVal val="1+#ppt_w/2"/>
                                          </p:val>
                                        </p:tav>
                                        <p:tav tm="100000">
                                          <p:val>
                                            <p:strVal val="#ppt_x"/>
                                          </p:val>
                                        </p:tav>
                                      </p:tavLst>
                                    </p:anim>
                                    <p:anim calcmode="lin" valueType="num">
                                      <p:cBhvr additive="base">
                                        <p:cTn id="32" dur="500" fill="hold"/>
                                        <p:tgtEl>
                                          <p:spTgt spid="80"/>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25"/>
                                        </p:tgtEl>
                                        <p:attrNameLst>
                                          <p:attrName>style.visibility</p:attrName>
                                        </p:attrNameLst>
                                      </p:cBhvr>
                                      <p:to>
                                        <p:strVal val="visible"/>
                                      </p:to>
                                    </p:set>
                                    <p:anim calcmode="lin" valueType="num">
                                      <p:cBhvr additive="base">
                                        <p:cTn id="37" dur="500" fill="hold"/>
                                        <p:tgtEl>
                                          <p:spTgt spid="25"/>
                                        </p:tgtEl>
                                        <p:attrNameLst>
                                          <p:attrName>ppt_x</p:attrName>
                                        </p:attrNameLst>
                                      </p:cBhvr>
                                      <p:tavLst>
                                        <p:tav tm="0">
                                          <p:val>
                                            <p:strVal val="1+#ppt_w/2"/>
                                          </p:val>
                                        </p:tav>
                                        <p:tav tm="100000">
                                          <p:val>
                                            <p:strVal val="#ppt_x"/>
                                          </p:val>
                                        </p:tav>
                                      </p:tavLst>
                                    </p:anim>
                                    <p:anim calcmode="lin" valueType="num">
                                      <p:cBhvr additive="base">
                                        <p:cTn id="38" dur="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80" grpId="0"/>
      <p:bldP spid="24" grpId="0"/>
      <p:bldP spid="25"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0114" name="Rectangle 2"/>
          <p:cNvSpPr>
            <a:spLocks noGrp="1" noChangeArrowheads="1"/>
          </p:cNvSpPr>
          <p:nvPr>
            <p:ph type="title" idx="4294967295"/>
          </p:nvPr>
        </p:nvSpPr>
        <p:spPr>
          <a:xfrm>
            <a:off x="685800" y="-228600"/>
            <a:ext cx="7772400" cy="1143000"/>
          </a:xfrm>
        </p:spPr>
        <p:txBody>
          <a:bodyPr/>
          <a:lstStyle/>
          <a:p>
            <a:pPr eaLnBrk="1" hangingPunct="1">
              <a:defRPr/>
            </a:pPr>
            <a:r>
              <a:rPr lang="en-US" smtClean="0"/>
              <a:t>Ackermann’s Function</a:t>
            </a:r>
            <a:endParaRPr lang="en-US" dirty="0" smtClean="0"/>
          </a:p>
        </p:txBody>
      </p:sp>
      <p:grpSp>
        <p:nvGrpSpPr>
          <p:cNvPr id="84995" name="Group 2"/>
          <p:cNvGrpSpPr>
            <a:grpSpLocks/>
          </p:cNvGrpSpPr>
          <p:nvPr/>
        </p:nvGrpSpPr>
        <p:grpSpPr bwMode="auto">
          <a:xfrm>
            <a:off x="85725" y="2590800"/>
            <a:ext cx="5373688" cy="1370013"/>
            <a:chOff x="422275" y="3825874"/>
            <a:chExt cx="5373688" cy="1369872"/>
          </a:xfrm>
        </p:grpSpPr>
        <p:sp>
          <p:nvSpPr>
            <p:cNvPr id="85012" name="Rectangle 13"/>
            <p:cNvSpPr>
              <a:spLocks noChangeArrowheads="1"/>
            </p:cNvSpPr>
            <p:nvPr/>
          </p:nvSpPr>
          <p:spPr bwMode="auto">
            <a:xfrm>
              <a:off x="457200" y="3825874"/>
              <a:ext cx="5302250" cy="133032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endParaRPr lang="en-CA" altLang="en-US" sz="2400">
                <a:latin typeface="Times New Roman" pitchFamily="18" charset="0"/>
              </a:endParaRPr>
            </a:p>
          </p:txBody>
        </p:sp>
        <p:graphicFrame>
          <p:nvGraphicFramePr>
            <p:cNvPr id="85013" name="Object 2"/>
            <p:cNvGraphicFramePr>
              <a:graphicFrameLocks noChangeAspect="1"/>
            </p:cNvGraphicFramePr>
            <p:nvPr/>
          </p:nvGraphicFramePr>
          <p:xfrm>
            <a:off x="422275" y="3840163"/>
            <a:ext cx="5373688" cy="828675"/>
          </p:xfrm>
          <a:graphic>
            <a:graphicData uri="http://schemas.openxmlformats.org/presentationml/2006/ole">
              <mc:AlternateContent xmlns:mc="http://schemas.openxmlformats.org/markup-compatibility/2006">
                <mc:Choice xmlns:v="urn:schemas-microsoft-com:vml" Requires="v">
                  <p:oleObj spid="_x0000_s85016" name="Equation" r:id="rId4" imgW="2806700" imgH="431800" progId="Equation.3">
                    <p:embed/>
                  </p:oleObj>
                </mc:Choice>
                <mc:Fallback>
                  <p:oleObj name="Equation" r:id="rId4" imgW="2806700" imgH="431800" progId="Equation.3">
                    <p:embed/>
                    <p:pic>
                      <p:nvPicPr>
                        <p:cNvPr id="0"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2275" y="3840163"/>
                          <a:ext cx="5373688" cy="828675"/>
                        </a:xfrm>
                        <a:prstGeom prst="rect">
                          <a:avLst/>
                        </a:prstGeom>
                        <a:solidFill>
                          <a:schemeClr val="tx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60" name="Right Brace 59"/>
            <p:cNvSpPr/>
            <p:nvPr/>
          </p:nvSpPr>
          <p:spPr bwMode="auto">
            <a:xfrm rot="5400000">
              <a:off x="2994036" y="3389222"/>
              <a:ext cx="207942" cy="2617787"/>
            </a:xfrm>
            <a:prstGeom prst="righ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85015" name="TextBox 18"/>
            <p:cNvSpPr txBox="1">
              <a:spLocks noChangeArrowheads="1"/>
            </p:cNvSpPr>
            <p:nvPr/>
          </p:nvSpPr>
          <p:spPr bwMode="auto">
            <a:xfrm>
              <a:off x="2147161" y="4672526"/>
              <a:ext cx="21643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1">
                  <a:solidFill>
                    <a:schemeClr val="bg2"/>
                  </a:solidFill>
                  <a:latin typeface="Times New Roman" pitchFamily="18" charset="0"/>
                </a:rPr>
                <a:t>y</a:t>
              </a:r>
              <a:r>
                <a:rPr lang="en-CA" altLang="en-US" sz="2800">
                  <a:solidFill>
                    <a:schemeClr val="bg2"/>
                  </a:solidFill>
                  <a:latin typeface="Times New Roman" pitchFamily="18" charset="0"/>
                </a:rPr>
                <a:t> applications</a:t>
              </a:r>
            </a:p>
          </p:txBody>
        </p:sp>
      </p:grpSp>
      <p:sp>
        <p:nvSpPr>
          <p:cNvPr id="62" name="Rectangle 24"/>
          <p:cNvSpPr>
            <a:spLocks noChangeArrowheads="1"/>
          </p:cNvSpPr>
          <p:nvPr/>
        </p:nvSpPr>
        <p:spPr bwMode="auto">
          <a:xfrm>
            <a:off x="381000" y="609600"/>
            <a:ext cx="8458200" cy="523875"/>
          </a:xfrm>
          <a:prstGeom prst="rect">
            <a:avLst/>
          </a:prstGeom>
          <a:noFill/>
          <a:ln w="38100" cap="sq">
            <a:noFill/>
            <a:miter lim="800000"/>
            <a:headEnd/>
            <a:tailEnd/>
          </a:ln>
          <a:effectLst/>
        </p:spPr>
        <p:txBody>
          <a:bodyPr lIns="274320" rIns="274320">
            <a:spAutoFit/>
          </a:bodyPr>
          <a:lstStyle/>
          <a:p>
            <a:pPr eaLnBrk="0" hangingPunct="0">
              <a:defRPr/>
            </a:pPr>
            <a:r>
              <a:rPr lang="en-US" dirty="0">
                <a:cs typeface="+mn-cs"/>
              </a:rPr>
              <a:t>For which k can Ackermann’s </a:t>
            </a:r>
            <a:r>
              <a:rPr lang="en-US" i="1" dirty="0" err="1">
                <a:solidFill>
                  <a:schemeClr val="accent2"/>
                </a:solidFill>
                <a:effectLst>
                  <a:outerShdw blurRad="38100" dist="38100" dir="2700000" algn="tl">
                    <a:srgbClr val="000000"/>
                  </a:outerShdw>
                </a:effectLst>
              </a:rPr>
              <a:t>A</a:t>
            </a:r>
            <a:r>
              <a:rPr lang="en-US" i="1" baseline="-25000" dirty="0" err="1">
                <a:solidFill>
                  <a:schemeClr val="accent2"/>
                </a:solidFill>
                <a:effectLst>
                  <a:outerShdw blurRad="38100" dist="38100" dir="2700000" algn="tl">
                    <a:srgbClr val="000000"/>
                  </a:outerShdw>
                </a:effectLst>
              </a:rPr>
              <a:t>k</a:t>
            </a:r>
            <a:r>
              <a:rPr lang="en-US" i="1" dirty="0">
                <a:solidFill>
                  <a:schemeClr val="accent2"/>
                </a:solidFill>
                <a:effectLst>
                  <a:outerShdw blurRad="38100" dist="38100" dir="2700000" algn="tl">
                    <a:srgbClr val="000000"/>
                  </a:outerShdw>
                </a:effectLst>
              </a:rPr>
              <a:t>(y) </a:t>
            </a:r>
            <a:r>
              <a:rPr lang="en-US">
                <a:cs typeface="+mn-cs"/>
              </a:rPr>
              <a:t>be computed</a:t>
            </a:r>
            <a:r>
              <a:rPr lang="en-US" dirty="0">
                <a:cs typeface="+mn-cs"/>
              </a:rPr>
              <a:t>?</a:t>
            </a:r>
            <a:endParaRPr lang="en-US" i="1" dirty="0">
              <a:effectLst>
                <a:outerShdw blurRad="38100" dist="38100" dir="2700000" algn="tl">
                  <a:srgbClr val="000000"/>
                </a:outerShdw>
              </a:effectLst>
              <a:cs typeface="+mn-cs"/>
            </a:endParaRPr>
          </a:p>
        </p:txBody>
      </p:sp>
      <p:sp>
        <p:nvSpPr>
          <p:cNvPr id="84997" name="Rectangle 13"/>
          <p:cNvSpPr>
            <a:spLocks noChangeArrowheads="1"/>
          </p:cNvSpPr>
          <p:nvPr/>
        </p:nvSpPr>
        <p:spPr bwMode="auto">
          <a:xfrm>
            <a:off x="76200" y="4098925"/>
            <a:ext cx="5302250" cy="133032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endParaRPr lang="en-CA" altLang="en-US" sz="2400">
              <a:latin typeface="Times New Roman" pitchFamily="18" charset="0"/>
            </a:endParaRPr>
          </a:p>
        </p:txBody>
      </p:sp>
      <p:graphicFrame>
        <p:nvGraphicFramePr>
          <p:cNvPr id="84998" name="Object 2"/>
          <p:cNvGraphicFramePr>
            <a:graphicFrameLocks noChangeAspect="1"/>
          </p:cNvGraphicFramePr>
          <p:nvPr/>
        </p:nvGraphicFramePr>
        <p:xfrm>
          <a:off x="417513" y="4246563"/>
          <a:ext cx="4621212" cy="558800"/>
        </p:xfrm>
        <a:graphic>
          <a:graphicData uri="http://schemas.openxmlformats.org/presentationml/2006/ole">
            <mc:AlternateContent xmlns:mc="http://schemas.openxmlformats.org/markup-compatibility/2006">
              <mc:Choice xmlns:v="urn:schemas-microsoft-com:vml" Requires="v">
                <p:oleObj spid="_x0000_s85017" name="Equation" r:id="rId6" imgW="2413000" imgH="292100" progId="Equation.3">
                  <p:embed/>
                </p:oleObj>
              </mc:Choice>
              <mc:Fallback>
                <p:oleObj name="Equation" r:id="rId6" imgW="2413000" imgH="292100" progId="Equation.3">
                  <p:embed/>
                  <p:pic>
                    <p:nvPicPr>
                      <p:cNvPr id="0" name="Object 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17513" y="4246563"/>
                        <a:ext cx="4621212" cy="558800"/>
                      </a:xfrm>
                      <a:prstGeom prst="rect">
                        <a:avLst/>
                      </a:prstGeom>
                      <a:solidFill>
                        <a:schemeClr val="tx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72" name="Right Brace 71"/>
          <p:cNvSpPr/>
          <p:nvPr/>
        </p:nvSpPr>
        <p:spPr bwMode="auto">
          <a:xfrm rot="5400000">
            <a:off x="2359819" y="3910807"/>
            <a:ext cx="187325" cy="1976437"/>
          </a:xfrm>
          <a:prstGeom prst="rightBrace">
            <a:avLst/>
          </a:prstGeom>
          <a:noFill/>
          <a:ln w="25400" cap="sq" cmpd="sng" algn="ctr">
            <a:solidFill>
              <a:schemeClr val="hlink"/>
            </a:solidFill>
            <a:prstDash val="solid"/>
            <a:round/>
            <a:headEnd type="none" w="med" len="med"/>
            <a:tailEnd type="non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85000" name="TextBox 18"/>
          <p:cNvSpPr txBox="1">
            <a:spLocks noChangeArrowheads="1"/>
          </p:cNvSpPr>
          <p:nvPr/>
        </p:nvSpPr>
        <p:spPr bwMode="auto">
          <a:xfrm>
            <a:off x="1608138" y="4946650"/>
            <a:ext cx="24638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i="1">
                <a:solidFill>
                  <a:schemeClr val="bg2"/>
                </a:solidFill>
                <a:latin typeface="Times New Roman" pitchFamily="18" charset="0"/>
              </a:rPr>
              <a:t>y-1</a:t>
            </a:r>
            <a:r>
              <a:rPr lang="en-CA" altLang="en-US" sz="2800">
                <a:solidFill>
                  <a:schemeClr val="bg2"/>
                </a:solidFill>
                <a:latin typeface="Times New Roman" pitchFamily="18" charset="0"/>
              </a:rPr>
              <a:t> applications</a:t>
            </a:r>
          </a:p>
        </p:txBody>
      </p:sp>
      <p:sp>
        <p:nvSpPr>
          <p:cNvPr id="79" name="Text Box 28"/>
          <p:cNvSpPr txBox="1">
            <a:spLocks noChangeArrowheads="1"/>
          </p:cNvSpPr>
          <p:nvPr/>
        </p:nvSpPr>
        <p:spPr bwMode="auto">
          <a:xfrm>
            <a:off x="685800" y="1219200"/>
            <a:ext cx="4953000" cy="519113"/>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Get </a:t>
            </a:r>
            <a:r>
              <a:rPr lang="en-US" dirty="0">
                <a:effectLst>
                  <a:outerShdw blurRad="38100" dist="38100" dir="2700000" algn="tl">
                    <a:srgbClr val="000000"/>
                  </a:outerShdw>
                </a:effectLst>
                <a:cs typeface="+mn-cs"/>
              </a:rPr>
              <a:t>help from your friend.</a:t>
            </a:r>
            <a:endParaRPr lang="en-US" i="1" dirty="0">
              <a:solidFill>
                <a:schemeClr val="accent2"/>
              </a:solidFill>
              <a:effectLst>
                <a:outerShdw blurRad="38100" dist="38100" dir="2700000" algn="tl">
                  <a:srgbClr val="000000"/>
                </a:outerShdw>
              </a:effectLst>
              <a:cs typeface="+mn-cs"/>
            </a:endParaRPr>
          </a:p>
        </p:txBody>
      </p:sp>
      <p:sp>
        <p:nvSpPr>
          <p:cNvPr id="80" name="Text Box 29"/>
          <p:cNvSpPr txBox="1">
            <a:spLocks noChangeArrowheads="1"/>
          </p:cNvSpPr>
          <p:nvPr/>
        </p:nvSpPr>
        <p:spPr bwMode="auto">
          <a:xfrm>
            <a:off x="685800" y="1698625"/>
            <a:ext cx="4953000" cy="519113"/>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My solution </a:t>
            </a:r>
            <a:r>
              <a:rPr lang="en-US" dirty="0">
                <a:effectLst>
                  <a:outerShdw blurRad="38100" dist="38100" dir="2700000" algn="tl">
                    <a:srgbClr val="000000"/>
                  </a:outerShdw>
                </a:effectLst>
                <a:cs typeface="+mn-cs"/>
              </a:rPr>
              <a:t>from his.</a:t>
            </a:r>
            <a:endParaRPr lang="en-US" i="1" dirty="0">
              <a:solidFill>
                <a:schemeClr val="accent2"/>
              </a:solidFill>
              <a:effectLst>
                <a:outerShdw blurRad="38100" dist="38100" dir="2700000" algn="tl">
                  <a:srgbClr val="000000"/>
                </a:outerShdw>
              </a:effectLst>
              <a:cs typeface="+mn-cs"/>
            </a:endParaRPr>
          </a:p>
        </p:txBody>
      </p:sp>
      <p:sp>
        <p:nvSpPr>
          <p:cNvPr id="33" name="Text Box 5"/>
          <p:cNvSpPr txBox="1">
            <a:spLocks noChangeArrowheads="1"/>
          </p:cNvSpPr>
          <p:nvPr/>
        </p:nvSpPr>
        <p:spPr bwMode="auto">
          <a:xfrm>
            <a:off x="5360988" y="3362325"/>
            <a:ext cx="3856037" cy="523875"/>
          </a:xfrm>
          <a:prstGeom prst="rect">
            <a:avLst/>
          </a:prstGeom>
          <a:noFill/>
          <a:ln w="38100" cap="sq">
            <a:noFill/>
            <a:miter lim="800000"/>
            <a:headEnd/>
            <a:tailEnd/>
          </a:ln>
          <a:effectLst/>
        </p:spPr>
        <p:txBody>
          <a:bodyPr lIns="274320" rIns="274320">
            <a:spAutoFit/>
          </a:bodyPr>
          <a:lstStyle/>
          <a:p>
            <a:pPr eaLnBrk="0" hangingPunct="0">
              <a:defRPr/>
            </a:pPr>
            <a:r>
              <a:rPr lang="en-US" i="1" dirty="0" err="1">
                <a:solidFill>
                  <a:schemeClr val="accent2"/>
                </a:solidFill>
                <a:effectLst>
                  <a:outerShdw blurRad="38100" dist="38100" dir="2700000" algn="tl">
                    <a:srgbClr val="000000"/>
                  </a:outerShdw>
                </a:effectLst>
              </a:rPr>
              <a:t>R</a:t>
            </a:r>
            <a:r>
              <a:rPr lang="en-US" i="1" baseline="-25000" dirty="0" err="1">
                <a:solidFill>
                  <a:schemeClr val="accent2"/>
                </a:solidFill>
                <a:effectLst>
                  <a:outerShdw blurRad="38100" dist="38100" dir="2700000" algn="tl">
                    <a:srgbClr val="000000"/>
                  </a:outerShdw>
                </a:effectLst>
              </a:rPr>
              <a:t>k</a:t>
            </a:r>
            <a:r>
              <a:rPr lang="en-US" i="1" dirty="0">
                <a:solidFill>
                  <a:schemeClr val="accent2"/>
                </a:solidFill>
                <a:effectLst>
                  <a:outerShdw blurRad="38100" dist="38100" dir="2700000" algn="tl">
                    <a:srgbClr val="000000"/>
                  </a:outerShdw>
                </a:effectLst>
              </a:rPr>
              <a:t>(y)  =          </a:t>
            </a:r>
            <a:r>
              <a:rPr lang="en-US" i="1" dirty="0" err="1">
                <a:solidFill>
                  <a:schemeClr val="accent2"/>
                </a:solidFill>
                <a:effectLst>
                  <a:outerShdw blurRad="38100" dist="38100" dir="2700000" algn="tl">
                    <a:srgbClr val="000000"/>
                  </a:outerShdw>
                </a:effectLst>
              </a:rPr>
              <a:t>R</a:t>
            </a:r>
            <a:r>
              <a:rPr lang="en-US" i="1" baseline="-25000" dirty="0" err="1">
                <a:solidFill>
                  <a:schemeClr val="accent2"/>
                </a:solidFill>
                <a:effectLst>
                  <a:outerShdw blurRad="38100" dist="38100" dir="2700000" algn="tl">
                    <a:srgbClr val="000000"/>
                  </a:outerShdw>
                </a:effectLst>
              </a:rPr>
              <a:t>k</a:t>
            </a:r>
            <a:r>
              <a:rPr lang="en-US" i="1" dirty="0">
                <a:solidFill>
                  <a:schemeClr val="accent2"/>
                </a:solidFill>
                <a:effectLst>
                  <a:outerShdw blurRad="38100" dist="38100" dir="2700000" algn="tl">
                    <a:srgbClr val="000000"/>
                  </a:outerShdw>
                </a:effectLst>
              </a:rPr>
              <a:t>(y-1)</a:t>
            </a:r>
          </a:p>
        </p:txBody>
      </p:sp>
      <p:sp>
        <p:nvSpPr>
          <p:cNvPr id="34" name="Text Box 5"/>
          <p:cNvSpPr txBox="1">
            <a:spLocks noChangeArrowheads="1"/>
          </p:cNvSpPr>
          <p:nvPr/>
        </p:nvSpPr>
        <p:spPr bwMode="auto">
          <a:xfrm>
            <a:off x="6702425" y="3352800"/>
            <a:ext cx="2667000" cy="523875"/>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rPr>
              <a:t>R</a:t>
            </a:r>
            <a:r>
              <a:rPr lang="en-US" i="1" baseline="-25000" dirty="0">
                <a:solidFill>
                  <a:schemeClr val="accent2"/>
                </a:solidFill>
                <a:effectLst>
                  <a:outerShdw blurRad="38100" dist="38100" dir="2700000" algn="tl">
                    <a:srgbClr val="000000"/>
                  </a:outerShdw>
                </a:effectLst>
              </a:rPr>
              <a:t>k-1</a:t>
            </a:r>
            <a:r>
              <a:rPr lang="en-US" i="1" dirty="0">
                <a:solidFill>
                  <a:schemeClr val="accent2"/>
                </a:solidFill>
                <a:effectLst>
                  <a:outerShdw blurRad="38100" dist="38100" dir="2700000" algn="tl">
                    <a:srgbClr val="000000"/>
                  </a:outerShdw>
                </a:effectLst>
              </a:rPr>
              <a:t>(             )</a:t>
            </a:r>
          </a:p>
        </p:txBody>
      </p:sp>
      <p:sp>
        <p:nvSpPr>
          <p:cNvPr id="35" name="Text Box 5"/>
          <p:cNvSpPr txBox="1">
            <a:spLocks noChangeArrowheads="1"/>
          </p:cNvSpPr>
          <p:nvPr/>
        </p:nvSpPr>
        <p:spPr bwMode="auto">
          <a:xfrm>
            <a:off x="5370513" y="1206500"/>
            <a:ext cx="4191000" cy="522288"/>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rPr>
              <a:t>R</a:t>
            </a:r>
            <a:r>
              <a:rPr lang="en-US" i="1" baseline="-25000" dirty="0">
                <a:solidFill>
                  <a:schemeClr val="accent2"/>
                </a:solidFill>
                <a:effectLst>
                  <a:outerShdw blurRad="38100" dist="38100" dir="2700000" algn="tl">
                    <a:srgbClr val="000000"/>
                  </a:outerShdw>
                </a:effectLst>
              </a:rPr>
              <a:t>0</a:t>
            </a:r>
            <a:r>
              <a:rPr lang="en-US" i="1" dirty="0">
                <a:solidFill>
                  <a:schemeClr val="accent2"/>
                </a:solidFill>
                <a:effectLst>
                  <a:outerShdw blurRad="38100" dist="38100" dir="2700000" algn="tl">
                    <a:srgbClr val="000000"/>
                  </a:outerShdw>
                </a:effectLst>
                <a:cs typeface="+mn-cs"/>
              </a:rPr>
              <a:t>(y) = </a:t>
            </a:r>
            <a:r>
              <a:rPr lang="en-US" i="1" dirty="0" err="1">
                <a:solidFill>
                  <a:schemeClr val="accent2"/>
                </a:solidFill>
                <a:effectLst>
                  <a:outerShdw blurRad="38100" dist="38100" dir="2700000" algn="tl">
                    <a:srgbClr val="000000"/>
                  </a:outerShdw>
                </a:effectLst>
                <a:cs typeface="+mn-cs"/>
              </a:rPr>
              <a:t>succ</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succ</a:t>
            </a:r>
            <a:r>
              <a:rPr lang="en-US" i="1" dirty="0">
                <a:solidFill>
                  <a:schemeClr val="accent2"/>
                </a:solidFill>
                <a:effectLst>
                  <a:outerShdw blurRad="38100" dist="38100" dir="2700000" algn="tl">
                    <a:srgbClr val="000000"/>
                  </a:outerShdw>
                </a:effectLst>
                <a:cs typeface="+mn-cs"/>
              </a:rPr>
              <a:t>(y))</a:t>
            </a:r>
          </a:p>
        </p:txBody>
      </p:sp>
      <p:sp>
        <p:nvSpPr>
          <p:cNvPr id="36" name="Text Box 5"/>
          <p:cNvSpPr txBox="1">
            <a:spLocks noChangeArrowheads="1"/>
          </p:cNvSpPr>
          <p:nvPr/>
        </p:nvSpPr>
        <p:spPr bwMode="auto">
          <a:xfrm>
            <a:off x="5364163" y="1762125"/>
            <a:ext cx="3856037" cy="523875"/>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rPr>
              <a:t>R</a:t>
            </a:r>
            <a:r>
              <a:rPr lang="en-US" i="1" baseline="-25000" dirty="0">
                <a:solidFill>
                  <a:schemeClr val="accent2"/>
                </a:solidFill>
                <a:effectLst>
                  <a:outerShdw blurRad="38100" dist="38100" dir="2700000" algn="tl">
                    <a:srgbClr val="000000"/>
                  </a:outerShdw>
                </a:effectLst>
              </a:rPr>
              <a:t>1</a:t>
            </a:r>
            <a:r>
              <a:rPr lang="en-US" i="1" dirty="0">
                <a:solidFill>
                  <a:schemeClr val="accent2"/>
                </a:solidFill>
                <a:effectLst>
                  <a:outerShdw blurRad="38100" dist="38100" dir="2700000" algn="tl">
                    <a:srgbClr val="000000"/>
                  </a:outerShdw>
                </a:effectLst>
              </a:rPr>
              <a:t>(y) =          R</a:t>
            </a:r>
            <a:r>
              <a:rPr lang="en-US" i="1" baseline="-25000" dirty="0">
                <a:solidFill>
                  <a:schemeClr val="accent2"/>
                </a:solidFill>
                <a:effectLst>
                  <a:outerShdw blurRad="38100" dist="38100" dir="2700000" algn="tl">
                    <a:srgbClr val="000000"/>
                  </a:outerShdw>
                </a:effectLst>
              </a:rPr>
              <a:t>1</a:t>
            </a:r>
            <a:r>
              <a:rPr lang="en-US" i="1" dirty="0">
                <a:solidFill>
                  <a:schemeClr val="accent2"/>
                </a:solidFill>
                <a:effectLst>
                  <a:outerShdw blurRad="38100" dist="38100" dir="2700000" algn="tl">
                    <a:srgbClr val="000000"/>
                  </a:outerShdw>
                </a:effectLst>
              </a:rPr>
              <a:t>(y-1)</a:t>
            </a:r>
          </a:p>
        </p:txBody>
      </p:sp>
      <p:sp>
        <p:nvSpPr>
          <p:cNvPr id="37" name="Text Box 5"/>
          <p:cNvSpPr txBox="1">
            <a:spLocks noChangeArrowheads="1"/>
          </p:cNvSpPr>
          <p:nvPr/>
        </p:nvSpPr>
        <p:spPr bwMode="auto">
          <a:xfrm>
            <a:off x="6705600" y="1752600"/>
            <a:ext cx="2667000" cy="523875"/>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rPr>
              <a:t>R</a:t>
            </a:r>
            <a:r>
              <a:rPr lang="en-US" i="1" baseline="-25000" dirty="0">
                <a:solidFill>
                  <a:schemeClr val="accent2"/>
                </a:solidFill>
                <a:effectLst>
                  <a:outerShdw blurRad="38100" dist="38100" dir="2700000" algn="tl">
                    <a:srgbClr val="000000"/>
                  </a:outerShdw>
                </a:effectLst>
              </a:rPr>
              <a:t>0</a:t>
            </a:r>
            <a:r>
              <a:rPr lang="en-US" i="1" dirty="0">
                <a:solidFill>
                  <a:schemeClr val="accent2"/>
                </a:solidFill>
                <a:effectLst>
                  <a:outerShdw blurRad="38100" dist="38100" dir="2700000" algn="tl">
                    <a:srgbClr val="000000"/>
                  </a:outerShdw>
                </a:effectLst>
              </a:rPr>
              <a:t>(               )</a:t>
            </a:r>
          </a:p>
        </p:txBody>
      </p:sp>
      <p:sp>
        <p:nvSpPr>
          <p:cNvPr id="38" name="Text Box 5"/>
          <p:cNvSpPr txBox="1">
            <a:spLocks noChangeArrowheads="1"/>
          </p:cNvSpPr>
          <p:nvPr/>
        </p:nvSpPr>
        <p:spPr bwMode="auto">
          <a:xfrm>
            <a:off x="5373688" y="2193925"/>
            <a:ext cx="3856037" cy="522288"/>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rPr>
              <a:t>R</a:t>
            </a:r>
            <a:r>
              <a:rPr lang="en-US" i="1" baseline="-25000" dirty="0">
                <a:solidFill>
                  <a:schemeClr val="accent2"/>
                </a:solidFill>
                <a:effectLst>
                  <a:outerShdw blurRad="38100" dist="38100" dir="2700000" algn="tl">
                    <a:srgbClr val="000000"/>
                  </a:outerShdw>
                </a:effectLst>
              </a:rPr>
              <a:t>2</a:t>
            </a:r>
            <a:r>
              <a:rPr lang="en-US" i="1" dirty="0">
                <a:solidFill>
                  <a:schemeClr val="accent2"/>
                </a:solidFill>
                <a:effectLst>
                  <a:outerShdw blurRad="38100" dist="38100" dir="2700000" algn="tl">
                    <a:srgbClr val="000000"/>
                  </a:outerShdw>
                </a:effectLst>
              </a:rPr>
              <a:t>(y) =          R</a:t>
            </a:r>
            <a:r>
              <a:rPr lang="en-US" i="1" baseline="-25000" dirty="0">
                <a:solidFill>
                  <a:schemeClr val="accent2"/>
                </a:solidFill>
                <a:effectLst>
                  <a:outerShdw blurRad="38100" dist="38100" dir="2700000" algn="tl">
                    <a:srgbClr val="000000"/>
                  </a:outerShdw>
                </a:effectLst>
              </a:rPr>
              <a:t>2</a:t>
            </a:r>
            <a:r>
              <a:rPr lang="en-US" i="1" dirty="0">
                <a:solidFill>
                  <a:schemeClr val="accent2"/>
                </a:solidFill>
                <a:effectLst>
                  <a:outerShdw blurRad="38100" dist="38100" dir="2700000" algn="tl">
                    <a:srgbClr val="000000"/>
                  </a:outerShdw>
                </a:effectLst>
              </a:rPr>
              <a:t>(y-1)</a:t>
            </a:r>
          </a:p>
        </p:txBody>
      </p:sp>
      <p:sp>
        <p:nvSpPr>
          <p:cNvPr id="39" name="Text Box 5"/>
          <p:cNvSpPr txBox="1">
            <a:spLocks noChangeArrowheads="1"/>
          </p:cNvSpPr>
          <p:nvPr/>
        </p:nvSpPr>
        <p:spPr bwMode="auto">
          <a:xfrm>
            <a:off x="6715125" y="2182813"/>
            <a:ext cx="2667000" cy="523875"/>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rPr>
              <a:t>R</a:t>
            </a:r>
            <a:r>
              <a:rPr lang="en-US" i="1" baseline="-25000" dirty="0">
                <a:solidFill>
                  <a:schemeClr val="accent2"/>
                </a:solidFill>
                <a:effectLst>
                  <a:outerShdw blurRad="38100" dist="38100" dir="2700000" algn="tl">
                    <a:srgbClr val="000000"/>
                  </a:outerShdw>
                </a:effectLst>
              </a:rPr>
              <a:t>1</a:t>
            </a:r>
            <a:r>
              <a:rPr lang="en-US" i="1" dirty="0">
                <a:solidFill>
                  <a:schemeClr val="accent2"/>
                </a:solidFill>
                <a:effectLst>
                  <a:outerShdw blurRad="38100" dist="38100" dir="2700000" algn="tl">
                    <a:srgbClr val="000000"/>
                  </a:outerShdw>
                </a:effectLst>
              </a:rPr>
              <a:t>(               )</a:t>
            </a:r>
          </a:p>
        </p:txBody>
      </p:sp>
      <p:sp>
        <p:nvSpPr>
          <p:cNvPr id="40" name="Text Box 5"/>
          <p:cNvSpPr txBox="1">
            <a:spLocks noChangeArrowheads="1"/>
          </p:cNvSpPr>
          <p:nvPr/>
        </p:nvSpPr>
        <p:spPr bwMode="auto">
          <a:xfrm>
            <a:off x="5370513" y="2752725"/>
            <a:ext cx="3856037" cy="523875"/>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rPr>
              <a:t>R</a:t>
            </a:r>
            <a:r>
              <a:rPr lang="en-US" i="1" baseline="-25000" dirty="0">
                <a:solidFill>
                  <a:schemeClr val="accent2"/>
                </a:solidFill>
                <a:effectLst>
                  <a:outerShdw blurRad="38100" dist="38100" dir="2700000" algn="tl">
                    <a:srgbClr val="000000"/>
                  </a:outerShdw>
                </a:effectLst>
              </a:rPr>
              <a:t>3</a:t>
            </a:r>
            <a:r>
              <a:rPr lang="en-US" i="1" dirty="0">
                <a:solidFill>
                  <a:schemeClr val="accent2"/>
                </a:solidFill>
                <a:effectLst>
                  <a:outerShdw blurRad="38100" dist="38100" dir="2700000" algn="tl">
                    <a:srgbClr val="000000"/>
                  </a:outerShdw>
                </a:effectLst>
              </a:rPr>
              <a:t>(y) =          R</a:t>
            </a:r>
            <a:r>
              <a:rPr lang="en-US" i="1" baseline="-25000" dirty="0">
                <a:solidFill>
                  <a:schemeClr val="accent2"/>
                </a:solidFill>
                <a:effectLst>
                  <a:outerShdw blurRad="38100" dist="38100" dir="2700000" algn="tl">
                    <a:srgbClr val="000000"/>
                  </a:outerShdw>
                </a:effectLst>
              </a:rPr>
              <a:t>3</a:t>
            </a:r>
            <a:r>
              <a:rPr lang="en-US" i="1" dirty="0">
                <a:solidFill>
                  <a:schemeClr val="accent2"/>
                </a:solidFill>
                <a:effectLst>
                  <a:outerShdw blurRad="38100" dist="38100" dir="2700000" algn="tl">
                    <a:srgbClr val="000000"/>
                  </a:outerShdw>
                </a:effectLst>
              </a:rPr>
              <a:t>(y-1)</a:t>
            </a:r>
          </a:p>
        </p:txBody>
      </p:sp>
      <p:sp>
        <p:nvSpPr>
          <p:cNvPr id="41" name="Text Box 5"/>
          <p:cNvSpPr txBox="1">
            <a:spLocks noChangeArrowheads="1"/>
          </p:cNvSpPr>
          <p:nvPr/>
        </p:nvSpPr>
        <p:spPr bwMode="auto">
          <a:xfrm>
            <a:off x="6711950" y="2743200"/>
            <a:ext cx="2667000" cy="523875"/>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rPr>
              <a:t>R</a:t>
            </a:r>
            <a:r>
              <a:rPr lang="en-US" i="1" baseline="-25000" dirty="0">
                <a:solidFill>
                  <a:schemeClr val="accent2"/>
                </a:solidFill>
                <a:effectLst>
                  <a:outerShdw blurRad="38100" dist="38100" dir="2700000" algn="tl">
                    <a:srgbClr val="000000"/>
                  </a:outerShdw>
                </a:effectLst>
              </a:rPr>
              <a:t>2</a:t>
            </a:r>
            <a:r>
              <a:rPr lang="en-US" i="1" dirty="0">
                <a:solidFill>
                  <a:schemeClr val="accent2"/>
                </a:solidFill>
                <a:effectLst>
                  <a:outerShdw blurRad="38100" dist="38100" dir="2700000" algn="tl">
                    <a:srgbClr val="000000"/>
                  </a:outerShdw>
                </a:effectLst>
              </a:rPr>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79"/>
                                        </p:tgtEl>
                                        <p:attrNameLst>
                                          <p:attrName>style.visibility</p:attrName>
                                        </p:attrNameLst>
                                      </p:cBhvr>
                                      <p:to>
                                        <p:strVal val="visible"/>
                                      </p:to>
                                    </p:set>
                                    <p:anim calcmode="lin" valueType="num">
                                      <p:cBhvr additive="base">
                                        <p:cTn id="7" dur="500" fill="hold"/>
                                        <p:tgtEl>
                                          <p:spTgt spid="79"/>
                                        </p:tgtEl>
                                        <p:attrNameLst>
                                          <p:attrName>ppt_x</p:attrName>
                                        </p:attrNameLst>
                                      </p:cBhvr>
                                      <p:tavLst>
                                        <p:tav tm="0">
                                          <p:val>
                                            <p:strVal val="0-#ppt_w/2"/>
                                          </p:val>
                                        </p:tav>
                                        <p:tav tm="100000">
                                          <p:val>
                                            <p:strVal val="#ppt_x"/>
                                          </p:val>
                                        </p:tav>
                                      </p:tavLst>
                                    </p:anim>
                                    <p:anim calcmode="lin" valueType="num">
                                      <p:cBhvr additive="base">
                                        <p:cTn id="8" dur="500" fill="hold"/>
                                        <p:tgtEl>
                                          <p:spTgt spid="79"/>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33"/>
                                        </p:tgtEl>
                                        <p:attrNameLst>
                                          <p:attrName>style.visibility</p:attrName>
                                        </p:attrNameLst>
                                      </p:cBhvr>
                                      <p:to>
                                        <p:strVal val="visible"/>
                                      </p:to>
                                    </p:set>
                                    <p:anim calcmode="lin" valueType="num">
                                      <p:cBhvr additive="base">
                                        <p:cTn id="13" dur="500" fill="hold"/>
                                        <p:tgtEl>
                                          <p:spTgt spid="33"/>
                                        </p:tgtEl>
                                        <p:attrNameLst>
                                          <p:attrName>ppt_x</p:attrName>
                                        </p:attrNameLst>
                                      </p:cBhvr>
                                      <p:tavLst>
                                        <p:tav tm="0">
                                          <p:val>
                                            <p:strVal val="1+#ppt_w/2"/>
                                          </p:val>
                                        </p:tav>
                                        <p:tav tm="100000">
                                          <p:val>
                                            <p:strVal val="#ppt_x"/>
                                          </p:val>
                                        </p:tav>
                                      </p:tavLst>
                                    </p:anim>
                                    <p:anim calcmode="lin" valueType="num">
                                      <p:cBhvr additive="base">
                                        <p:cTn id="14" dur="500" fill="hold"/>
                                        <p:tgtEl>
                                          <p:spTgt spid="33"/>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80"/>
                                        </p:tgtEl>
                                        <p:attrNameLst>
                                          <p:attrName>style.visibility</p:attrName>
                                        </p:attrNameLst>
                                      </p:cBhvr>
                                      <p:to>
                                        <p:strVal val="visible"/>
                                      </p:to>
                                    </p:set>
                                    <p:anim calcmode="lin" valueType="num">
                                      <p:cBhvr additive="base">
                                        <p:cTn id="19" dur="500" fill="hold"/>
                                        <p:tgtEl>
                                          <p:spTgt spid="80"/>
                                        </p:tgtEl>
                                        <p:attrNameLst>
                                          <p:attrName>ppt_x</p:attrName>
                                        </p:attrNameLst>
                                      </p:cBhvr>
                                      <p:tavLst>
                                        <p:tav tm="0">
                                          <p:val>
                                            <p:strVal val="0-#ppt_w/2"/>
                                          </p:val>
                                        </p:tav>
                                        <p:tav tm="100000">
                                          <p:val>
                                            <p:strVal val="#ppt_x"/>
                                          </p:val>
                                        </p:tav>
                                      </p:tavLst>
                                    </p:anim>
                                    <p:anim calcmode="lin" valueType="num">
                                      <p:cBhvr additive="base">
                                        <p:cTn id="20" dur="500" fill="hold"/>
                                        <p:tgtEl>
                                          <p:spTgt spid="80"/>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34"/>
                                        </p:tgtEl>
                                        <p:attrNameLst>
                                          <p:attrName>style.visibility</p:attrName>
                                        </p:attrNameLst>
                                      </p:cBhvr>
                                      <p:to>
                                        <p:strVal val="visible"/>
                                      </p:to>
                                    </p:set>
                                    <p:anim calcmode="lin" valueType="num">
                                      <p:cBhvr additive="base">
                                        <p:cTn id="25" dur="500" fill="hold"/>
                                        <p:tgtEl>
                                          <p:spTgt spid="34"/>
                                        </p:tgtEl>
                                        <p:attrNameLst>
                                          <p:attrName>ppt_x</p:attrName>
                                        </p:attrNameLst>
                                      </p:cBhvr>
                                      <p:tavLst>
                                        <p:tav tm="0">
                                          <p:val>
                                            <p:strVal val="1+#ppt_w/2"/>
                                          </p:val>
                                        </p:tav>
                                        <p:tav tm="100000">
                                          <p:val>
                                            <p:strVal val="#ppt_x"/>
                                          </p:val>
                                        </p:tav>
                                      </p:tavLst>
                                    </p:anim>
                                    <p:anim calcmode="lin" valueType="num">
                                      <p:cBhvr additive="base">
                                        <p:cTn id="26" dur="500" fill="hold"/>
                                        <p:tgtEl>
                                          <p:spTgt spid="3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80" grpId="0"/>
      <p:bldP spid="33" grpId="0"/>
      <p:bldP spid="34"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0114" name="Rectangle 2"/>
          <p:cNvSpPr>
            <a:spLocks noGrp="1" noChangeArrowheads="1"/>
          </p:cNvSpPr>
          <p:nvPr>
            <p:ph type="title" idx="4294967295"/>
          </p:nvPr>
        </p:nvSpPr>
        <p:spPr>
          <a:xfrm>
            <a:off x="685800" y="-228600"/>
            <a:ext cx="7772400" cy="1143000"/>
          </a:xfrm>
        </p:spPr>
        <p:txBody>
          <a:bodyPr/>
          <a:lstStyle/>
          <a:p>
            <a:pPr eaLnBrk="1" hangingPunct="1">
              <a:defRPr/>
            </a:pPr>
            <a:r>
              <a:rPr lang="en-US" smtClean="0"/>
              <a:t>Ackermann’s Function</a:t>
            </a:r>
            <a:endParaRPr lang="en-US" dirty="0" smtClean="0"/>
          </a:p>
        </p:txBody>
      </p:sp>
      <p:sp>
        <p:nvSpPr>
          <p:cNvPr id="62" name="Rectangle 24"/>
          <p:cNvSpPr>
            <a:spLocks noChangeArrowheads="1"/>
          </p:cNvSpPr>
          <p:nvPr/>
        </p:nvSpPr>
        <p:spPr bwMode="auto">
          <a:xfrm>
            <a:off x="381000" y="609600"/>
            <a:ext cx="8458200" cy="523875"/>
          </a:xfrm>
          <a:prstGeom prst="rect">
            <a:avLst/>
          </a:prstGeom>
          <a:noFill/>
          <a:ln w="38100" cap="sq">
            <a:noFill/>
            <a:miter lim="800000"/>
            <a:headEnd/>
            <a:tailEnd/>
          </a:ln>
          <a:effectLst/>
        </p:spPr>
        <p:txBody>
          <a:bodyPr lIns="274320" rIns="274320">
            <a:spAutoFit/>
          </a:bodyPr>
          <a:lstStyle/>
          <a:p>
            <a:pPr eaLnBrk="0" hangingPunct="0">
              <a:defRPr/>
            </a:pPr>
            <a:r>
              <a:rPr lang="en-US" dirty="0">
                <a:cs typeface="+mn-cs"/>
              </a:rPr>
              <a:t>For which k can Ackermann’s </a:t>
            </a:r>
            <a:r>
              <a:rPr lang="en-US" i="1" dirty="0" err="1">
                <a:solidFill>
                  <a:schemeClr val="accent2"/>
                </a:solidFill>
                <a:effectLst>
                  <a:outerShdw blurRad="38100" dist="38100" dir="2700000" algn="tl">
                    <a:srgbClr val="000000"/>
                  </a:outerShdw>
                </a:effectLst>
              </a:rPr>
              <a:t>A</a:t>
            </a:r>
            <a:r>
              <a:rPr lang="en-US" i="1" baseline="-25000" dirty="0" err="1">
                <a:solidFill>
                  <a:schemeClr val="accent2"/>
                </a:solidFill>
                <a:effectLst>
                  <a:outerShdw blurRad="38100" dist="38100" dir="2700000" algn="tl">
                    <a:srgbClr val="000000"/>
                  </a:outerShdw>
                </a:effectLst>
              </a:rPr>
              <a:t>k</a:t>
            </a:r>
            <a:r>
              <a:rPr lang="en-US" i="1" dirty="0">
                <a:solidFill>
                  <a:schemeClr val="accent2"/>
                </a:solidFill>
                <a:effectLst>
                  <a:outerShdw blurRad="38100" dist="38100" dir="2700000" algn="tl">
                    <a:srgbClr val="000000"/>
                  </a:outerShdw>
                </a:effectLst>
              </a:rPr>
              <a:t>(y) </a:t>
            </a:r>
            <a:r>
              <a:rPr lang="en-US">
                <a:cs typeface="+mn-cs"/>
              </a:rPr>
              <a:t>be computed</a:t>
            </a:r>
            <a:r>
              <a:rPr lang="en-US" dirty="0">
                <a:cs typeface="+mn-cs"/>
              </a:rPr>
              <a:t>?</a:t>
            </a:r>
            <a:endParaRPr lang="en-US" i="1" dirty="0">
              <a:effectLst>
                <a:outerShdw blurRad="38100" dist="38100" dir="2700000" algn="tl">
                  <a:srgbClr val="000000"/>
                </a:outerShdw>
              </a:effectLst>
              <a:cs typeface="+mn-cs"/>
            </a:endParaRPr>
          </a:p>
        </p:txBody>
      </p:sp>
      <p:sp>
        <p:nvSpPr>
          <p:cNvPr id="35" name="Text Box 5"/>
          <p:cNvSpPr txBox="1">
            <a:spLocks noChangeArrowheads="1"/>
          </p:cNvSpPr>
          <p:nvPr/>
        </p:nvSpPr>
        <p:spPr bwMode="auto">
          <a:xfrm>
            <a:off x="5370513" y="1206500"/>
            <a:ext cx="4191000" cy="522288"/>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rPr>
              <a:t>R</a:t>
            </a:r>
            <a:r>
              <a:rPr lang="en-US" i="1" baseline="-25000" dirty="0">
                <a:solidFill>
                  <a:schemeClr val="accent2"/>
                </a:solidFill>
                <a:effectLst>
                  <a:outerShdw blurRad="38100" dist="38100" dir="2700000" algn="tl">
                    <a:srgbClr val="000000"/>
                  </a:outerShdw>
                </a:effectLst>
              </a:rPr>
              <a:t>0</a:t>
            </a:r>
            <a:r>
              <a:rPr lang="en-US" i="1" dirty="0">
                <a:solidFill>
                  <a:schemeClr val="accent2"/>
                </a:solidFill>
                <a:effectLst>
                  <a:outerShdw blurRad="38100" dist="38100" dir="2700000" algn="tl">
                    <a:srgbClr val="000000"/>
                  </a:outerShdw>
                </a:effectLst>
                <a:cs typeface="+mn-cs"/>
              </a:rPr>
              <a:t>(y) = </a:t>
            </a:r>
            <a:r>
              <a:rPr lang="en-US" i="1" dirty="0" err="1">
                <a:solidFill>
                  <a:schemeClr val="accent2"/>
                </a:solidFill>
                <a:effectLst>
                  <a:outerShdw blurRad="38100" dist="38100" dir="2700000" algn="tl">
                    <a:srgbClr val="000000"/>
                  </a:outerShdw>
                </a:effectLst>
                <a:cs typeface="+mn-cs"/>
              </a:rPr>
              <a:t>succ</a:t>
            </a:r>
            <a:r>
              <a:rPr lang="en-US" i="1" dirty="0">
                <a:solidFill>
                  <a:schemeClr val="accent2"/>
                </a:solidFill>
                <a:effectLst>
                  <a:outerShdw blurRad="38100" dist="38100" dir="2700000" algn="tl">
                    <a:srgbClr val="000000"/>
                  </a:outerShdw>
                </a:effectLst>
                <a:cs typeface="+mn-cs"/>
              </a:rPr>
              <a:t>(</a:t>
            </a:r>
            <a:r>
              <a:rPr lang="en-US" i="1" dirty="0" err="1">
                <a:solidFill>
                  <a:schemeClr val="accent2"/>
                </a:solidFill>
                <a:effectLst>
                  <a:outerShdw blurRad="38100" dist="38100" dir="2700000" algn="tl">
                    <a:srgbClr val="000000"/>
                  </a:outerShdw>
                </a:effectLst>
                <a:cs typeface="+mn-cs"/>
              </a:rPr>
              <a:t>succ</a:t>
            </a:r>
            <a:r>
              <a:rPr lang="en-US" i="1" dirty="0">
                <a:solidFill>
                  <a:schemeClr val="accent2"/>
                </a:solidFill>
                <a:effectLst>
                  <a:outerShdw blurRad="38100" dist="38100" dir="2700000" algn="tl">
                    <a:srgbClr val="000000"/>
                  </a:outerShdw>
                </a:effectLst>
                <a:cs typeface="+mn-cs"/>
              </a:rPr>
              <a:t>(y))</a:t>
            </a:r>
          </a:p>
        </p:txBody>
      </p:sp>
      <p:sp>
        <p:nvSpPr>
          <p:cNvPr id="36" name="Text Box 5"/>
          <p:cNvSpPr txBox="1">
            <a:spLocks noChangeArrowheads="1"/>
          </p:cNvSpPr>
          <p:nvPr/>
        </p:nvSpPr>
        <p:spPr bwMode="auto">
          <a:xfrm>
            <a:off x="5364163" y="1762125"/>
            <a:ext cx="3856037" cy="523875"/>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rPr>
              <a:t>R</a:t>
            </a:r>
            <a:r>
              <a:rPr lang="en-US" i="1" baseline="-25000" dirty="0">
                <a:solidFill>
                  <a:schemeClr val="accent2"/>
                </a:solidFill>
                <a:effectLst>
                  <a:outerShdw blurRad="38100" dist="38100" dir="2700000" algn="tl">
                    <a:srgbClr val="000000"/>
                  </a:outerShdw>
                </a:effectLst>
              </a:rPr>
              <a:t>1</a:t>
            </a:r>
            <a:r>
              <a:rPr lang="en-US" i="1" dirty="0">
                <a:solidFill>
                  <a:schemeClr val="accent2"/>
                </a:solidFill>
                <a:effectLst>
                  <a:outerShdw blurRad="38100" dist="38100" dir="2700000" algn="tl">
                    <a:srgbClr val="000000"/>
                  </a:outerShdw>
                </a:effectLst>
              </a:rPr>
              <a:t>(y) =          R</a:t>
            </a:r>
            <a:r>
              <a:rPr lang="en-US" i="1" baseline="-25000" dirty="0">
                <a:solidFill>
                  <a:schemeClr val="accent2"/>
                </a:solidFill>
                <a:effectLst>
                  <a:outerShdw blurRad="38100" dist="38100" dir="2700000" algn="tl">
                    <a:srgbClr val="000000"/>
                  </a:outerShdw>
                </a:effectLst>
              </a:rPr>
              <a:t>1</a:t>
            </a:r>
            <a:r>
              <a:rPr lang="en-US" i="1" dirty="0">
                <a:solidFill>
                  <a:schemeClr val="accent2"/>
                </a:solidFill>
                <a:effectLst>
                  <a:outerShdw blurRad="38100" dist="38100" dir="2700000" algn="tl">
                    <a:srgbClr val="000000"/>
                  </a:outerShdw>
                </a:effectLst>
              </a:rPr>
              <a:t>(y-1)</a:t>
            </a:r>
          </a:p>
        </p:txBody>
      </p:sp>
      <p:sp>
        <p:nvSpPr>
          <p:cNvPr id="37" name="Text Box 5"/>
          <p:cNvSpPr txBox="1">
            <a:spLocks noChangeArrowheads="1"/>
          </p:cNvSpPr>
          <p:nvPr/>
        </p:nvSpPr>
        <p:spPr bwMode="auto">
          <a:xfrm>
            <a:off x="6705600" y="1752600"/>
            <a:ext cx="2667000" cy="523875"/>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rPr>
              <a:t>R</a:t>
            </a:r>
            <a:r>
              <a:rPr lang="en-US" i="1" baseline="-25000" dirty="0">
                <a:solidFill>
                  <a:schemeClr val="accent2"/>
                </a:solidFill>
                <a:effectLst>
                  <a:outerShdw blurRad="38100" dist="38100" dir="2700000" algn="tl">
                    <a:srgbClr val="000000"/>
                  </a:outerShdw>
                </a:effectLst>
              </a:rPr>
              <a:t>0</a:t>
            </a:r>
            <a:r>
              <a:rPr lang="en-US" i="1" dirty="0">
                <a:solidFill>
                  <a:schemeClr val="accent2"/>
                </a:solidFill>
                <a:effectLst>
                  <a:outerShdw blurRad="38100" dist="38100" dir="2700000" algn="tl">
                    <a:srgbClr val="000000"/>
                  </a:outerShdw>
                </a:effectLst>
              </a:rPr>
              <a:t>(               )</a:t>
            </a:r>
          </a:p>
        </p:txBody>
      </p:sp>
      <p:sp>
        <p:nvSpPr>
          <p:cNvPr id="38" name="Text Box 5"/>
          <p:cNvSpPr txBox="1">
            <a:spLocks noChangeArrowheads="1"/>
          </p:cNvSpPr>
          <p:nvPr/>
        </p:nvSpPr>
        <p:spPr bwMode="auto">
          <a:xfrm>
            <a:off x="5373688" y="2193925"/>
            <a:ext cx="3856037" cy="522288"/>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rPr>
              <a:t>R</a:t>
            </a:r>
            <a:r>
              <a:rPr lang="en-US" i="1" baseline="-25000" dirty="0">
                <a:solidFill>
                  <a:schemeClr val="accent2"/>
                </a:solidFill>
                <a:effectLst>
                  <a:outerShdw blurRad="38100" dist="38100" dir="2700000" algn="tl">
                    <a:srgbClr val="000000"/>
                  </a:outerShdw>
                </a:effectLst>
              </a:rPr>
              <a:t>2</a:t>
            </a:r>
            <a:r>
              <a:rPr lang="en-US" i="1" dirty="0">
                <a:solidFill>
                  <a:schemeClr val="accent2"/>
                </a:solidFill>
                <a:effectLst>
                  <a:outerShdw blurRad="38100" dist="38100" dir="2700000" algn="tl">
                    <a:srgbClr val="000000"/>
                  </a:outerShdw>
                </a:effectLst>
              </a:rPr>
              <a:t>(y) =          R</a:t>
            </a:r>
            <a:r>
              <a:rPr lang="en-US" i="1" baseline="-25000" dirty="0">
                <a:solidFill>
                  <a:schemeClr val="accent2"/>
                </a:solidFill>
                <a:effectLst>
                  <a:outerShdw blurRad="38100" dist="38100" dir="2700000" algn="tl">
                    <a:srgbClr val="000000"/>
                  </a:outerShdw>
                </a:effectLst>
              </a:rPr>
              <a:t>2</a:t>
            </a:r>
            <a:r>
              <a:rPr lang="en-US" i="1" dirty="0">
                <a:solidFill>
                  <a:schemeClr val="accent2"/>
                </a:solidFill>
                <a:effectLst>
                  <a:outerShdw blurRad="38100" dist="38100" dir="2700000" algn="tl">
                    <a:srgbClr val="000000"/>
                  </a:outerShdw>
                </a:effectLst>
              </a:rPr>
              <a:t>(y-1)</a:t>
            </a:r>
          </a:p>
        </p:txBody>
      </p:sp>
      <p:sp>
        <p:nvSpPr>
          <p:cNvPr id="39" name="Text Box 5"/>
          <p:cNvSpPr txBox="1">
            <a:spLocks noChangeArrowheads="1"/>
          </p:cNvSpPr>
          <p:nvPr/>
        </p:nvSpPr>
        <p:spPr bwMode="auto">
          <a:xfrm>
            <a:off x="6715125" y="2182813"/>
            <a:ext cx="2667000" cy="523875"/>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rPr>
              <a:t>R</a:t>
            </a:r>
            <a:r>
              <a:rPr lang="en-US" i="1" baseline="-25000" dirty="0">
                <a:solidFill>
                  <a:schemeClr val="accent2"/>
                </a:solidFill>
                <a:effectLst>
                  <a:outerShdw blurRad="38100" dist="38100" dir="2700000" algn="tl">
                    <a:srgbClr val="000000"/>
                  </a:outerShdw>
                </a:effectLst>
              </a:rPr>
              <a:t>1</a:t>
            </a:r>
            <a:r>
              <a:rPr lang="en-US" i="1" dirty="0">
                <a:solidFill>
                  <a:schemeClr val="accent2"/>
                </a:solidFill>
                <a:effectLst>
                  <a:outerShdw blurRad="38100" dist="38100" dir="2700000" algn="tl">
                    <a:srgbClr val="000000"/>
                  </a:outerShdw>
                </a:effectLst>
              </a:rPr>
              <a:t>(               )</a:t>
            </a:r>
          </a:p>
        </p:txBody>
      </p:sp>
      <p:sp>
        <p:nvSpPr>
          <p:cNvPr id="25" name="Rectangle 24"/>
          <p:cNvSpPr>
            <a:spLocks noChangeArrowheads="1"/>
          </p:cNvSpPr>
          <p:nvPr/>
        </p:nvSpPr>
        <p:spPr bwMode="auto">
          <a:xfrm>
            <a:off x="381000" y="1301750"/>
            <a:ext cx="8458200" cy="1816100"/>
          </a:xfrm>
          <a:prstGeom prst="rect">
            <a:avLst/>
          </a:prstGeom>
          <a:noFill/>
          <a:ln w="38100" cap="sq">
            <a:noFill/>
            <a:miter lim="800000"/>
            <a:headEnd/>
            <a:tailEnd/>
          </a:ln>
          <a:effectLst/>
        </p:spPr>
        <p:txBody>
          <a:bodyPr lIns="274320" rIns="274320">
            <a:spAutoFit/>
          </a:bodyPr>
          <a:lstStyle/>
          <a:p>
            <a:pPr eaLnBrk="0" hangingPunct="0">
              <a:defRPr/>
            </a:pPr>
            <a:r>
              <a:rPr lang="en-US" dirty="0">
                <a:cs typeface="+mn-cs"/>
              </a:rPr>
              <a:t>Hence (</a:t>
            </a:r>
            <a:r>
              <a:rPr lang="en-US">
                <a:cs typeface="+mn-cs"/>
              </a:rPr>
              <a:t>by induction</a:t>
            </a:r>
            <a:r>
              <a:rPr lang="en-US" dirty="0">
                <a:cs typeface="+mn-cs"/>
              </a:rPr>
              <a:t>)</a:t>
            </a:r>
          </a:p>
          <a:p>
            <a:pPr eaLnBrk="0" hangingPunct="0">
              <a:defRPr/>
            </a:pPr>
            <a:r>
              <a:rPr lang="en-US" dirty="0">
                <a:cs typeface="+mn-cs"/>
              </a:rPr>
              <a:t>  For each </a:t>
            </a:r>
            <a:r>
              <a:rPr lang="en-US" i="1" dirty="0">
                <a:solidFill>
                  <a:schemeClr val="accent2"/>
                </a:solidFill>
                <a:cs typeface="+mn-cs"/>
              </a:rPr>
              <a:t>k</a:t>
            </a:r>
            <a:r>
              <a:rPr lang="en-US" dirty="0">
                <a:cs typeface="+mn-cs"/>
              </a:rPr>
              <a:t>, Ackermann’s </a:t>
            </a:r>
            <a:r>
              <a:rPr lang="en-US" i="1" dirty="0" err="1">
                <a:solidFill>
                  <a:schemeClr val="accent2"/>
                </a:solidFill>
                <a:cs typeface="+mn-cs"/>
              </a:rPr>
              <a:t>A</a:t>
            </a:r>
            <a:r>
              <a:rPr lang="en-US" i="1" baseline="-25000" dirty="0" err="1">
                <a:solidFill>
                  <a:schemeClr val="accent2"/>
                </a:solidFill>
                <a:cs typeface="+mn-cs"/>
              </a:rPr>
              <a:t>k</a:t>
            </a:r>
            <a:r>
              <a:rPr lang="en-US" i="1" dirty="0">
                <a:solidFill>
                  <a:schemeClr val="accent2"/>
                </a:solidFill>
                <a:cs typeface="+mn-cs"/>
              </a:rPr>
              <a:t>(y)</a:t>
            </a:r>
            <a:r>
              <a:rPr lang="en-US" dirty="0">
                <a:cs typeface="+mn-cs"/>
              </a:rPr>
              <a:t> </a:t>
            </a:r>
          </a:p>
          <a:p>
            <a:pPr eaLnBrk="0" hangingPunct="0">
              <a:defRPr/>
            </a:pPr>
            <a:r>
              <a:rPr lang="en-US" dirty="0">
                <a:cs typeface="+mn-cs"/>
              </a:rPr>
              <a:t>  </a:t>
            </a:r>
            <a:r>
              <a:rPr lang="en-US">
                <a:cs typeface="+mn-cs"/>
              </a:rPr>
              <a:t>is computed by the primitive </a:t>
            </a:r>
            <a:r>
              <a:rPr lang="en-US" dirty="0">
                <a:cs typeface="+mn-cs"/>
              </a:rPr>
              <a:t/>
            </a:r>
            <a:br>
              <a:rPr lang="en-US" dirty="0">
                <a:cs typeface="+mn-cs"/>
              </a:rPr>
            </a:br>
            <a:r>
              <a:rPr lang="en-US" dirty="0">
                <a:cs typeface="+mn-cs"/>
              </a:rPr>
              <a:t>  recursive program </a:t>
            </a:r>
            <a:r>
              <a:rPr lang="en-US" i="1" dirty="0" err="1">
                <a:solidFill>
                  <a:schemeClr val="accent2"/>
                </a:solidFill>
              </a:rPr>
              <a:t>R</a:t>
            </a:r>
            <a:r>
              <a:rPr lang="en-US" i="1" baseline="-25000" dirty="0" err="1">
                <a:solidFill>
                  <a:schemeClr val="accent2"/>
                </a:solidFill>
              </a:rPr>
              <a:t>k</a:t>
            </a:r>
            <a:r>
              <a:rPr lang="en-US" i="1" dirty="0">
                <a:solidFill>
                  <a:schemeClr val="accent2"/>
                </a:solidFill>
              </a:rPr>
              <a:t>(y)</a:t>
            </a:r>
            <a:endParaRPr lang="en-US" dirty="0">
              <a:cs typeface="+mn-cs"/>
            </a:endParaRPr>
          </a:p>
        </p:txBody>
      </p:sp>
      <p:sp>
        <p:nvSpPr>
          <p:cNvPr id="2" name="Rectangle 1"/>
          <p:cNvSpPr>
            <a:spLocks noChangeArrowheads="1"/>
          </p:cNvSpPr>
          <p:nvPr/>
        </p:nvSpPr>
        <p:spPr bwMode="auto">
          <a:xfrm>
            <a:off x="685800" y="3209925"/>
            <a:ext cx="60960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800">
                <a:solidFill>
                  <a:schemeClr val="accent2"/>
                </a:solidFill>
                <a:latin typeface="Times New Roman" pitchFamily="18" charset="0"/>
                <a:sym typeface="Symbol" pitchFamily="18" charset="2"/>
              </a:rPr>
              <a:t></a:t>
            </a:r>
            <a:r>
              <a:rPr lang="en-CA" altLang="en-US" sz="2800" i="1">
                <a:solidFill>
                  <a:schemeClr val="accent2"/>
                </a:solidFill>
                <a:latin typeface="Times New Roman" pitchFamily="18" charset="0"/>
                <a:sym typeface="Symbol" pitchFamily="18" charset="2"/>
              </a:rPr>
              <a:t>k</a:t>
            </a:r>
            <a:r>
              <a:rPr lang="en-CA" altLang="en-US" sz="2800">
                <a:solidFill>
                  <a:schemeClr val="accent2"/>
                </a:solidFill>
                <a:latin typeface="Times New Roman" pitchFamily="18" charset="0"/>
                <a:sym typeface="Symbol" pitchFamily="18" charset="2"/>
              </a:rPr>
              <a:t>,   PR </a:t>
            </a:r>
            <a:r>
              <a:rPr lang="en-CA" altLang="en-US" sz="2800" i="1">
                <a:solidFill>
                  <a:schemeClr val="accent2"/>
                </a:solidFill>
                <a:latin typeface="Times New Roman" pitchFamily="18" charset="0"/>
                <a:sym typeface="Symbol" pitchFamily="18" charset="2"/>
              </a:rPr>
              <a:t>R</a:t>
            </a:r>
            <a:r>
              <a:rPr lang="en-CA" altLang="en-US" sz="2800" i="1" baseline="-25000">
                <a:solidFill>
                  <a:schemeClr val="accent2"/>
                </a:solidFill>
                <a:latin typeface="Times New Roman" pitchFamily="18" charset="0"/>
                <a:sym typeface="Symbol" pitchFamily="18" charset="2"/>
              </a:rPr>
              <a:t>k</a:t>
            </a:r>
            <a:r>
              <a:rPr lang="en-CA" altLang="en-US" sz="2800">
                <a:solidFill>
                  <a:schemeClr val="accent2"/>
                </a:solidFill>
                <a:latin typeface="Times New Roman" pitchFamily="18" charset="0"/>
                <a:sym typeface="Symbol" pitchFamily="18" charset="2"/>
              </a:rPr>
              <a:t>, </a:t>
            </a:r>
            <a:r>
              <a:rPr lang="en-CA" altLang="en-US" sz="2800" i="1">
                <a:solidFill>
                  <a:schemeClr val="accent2"/>
                </a:solidFill>
                <a:latin typeface="Times New Roman" pitchFamily="18" charset="0"/>
                <a:sym typeface="Symbol" pitchFamily="18" charset="2"/>
              </a:rPr>
              <a:t>y  R</a:t>
            </a:r>
            <a:r>
              <a:rPr lang="en-CA" altLang="en-US" sz="2800" i="1" baseline="-25000">
                <a:solidFill>
                  <a:schemeClr val="accent2"/>
                </a:solidFill>
                <a:latin typeface="Times New Roman" pitchFamily="18" charset="0"/>
                <a:sym typeface="Symbol" pitchFamily="18" charset="2"/>
              </a:rPr>
              <a:t>k </a:t>
            </a:r>
            <a:r>
              <a:rPr lang="en-CA" altLang="en-US" sz="2800" i="1">
                <a:solidFill>
                  <a:schemeClr val="accent2"/>
                </a:solidFill>
                <a:latin typeface="Times New Roman" pitchFamily="18" charset="0"/>
                <a:sym typeface="Symbol" pitchFamily="18" charset="2"/>
              </a:rPr>
              <a:t>(y) = A</a:t>
            </a:r>
            <a:r>
              <a:rPr lang="en-CA" altLang="en-US" sz="2800" i="1" baseline="-25000">
                <a:solidFill>
                  <a:schemeClr val="accent2"/>
                </a:solidFill>
                <a:latin typeface="Times New Roman" pitchFamily="18" charset="0"/>
                <a:sym typeface="Symbol" pitchFamily="18" charset="2"/>
              </a:rPr>
              <a:t>k</a:t>
            </a:r>
            <a:r>
              <a:rPr lang="en-CA" altLang="en-US" sz="2800" i="1">
                <a:solidFill>
                  <a:schemeClr val="accent2"/>
                </a:solidFill>
                <a:latin typeface="Times New Roman" pitchFamily="18" charset="0"/>
                <a:sym typeface="Symbol" pitchFamily="18" charset="2"/>
              </a:rPr>
              <a:t>(y) </a:t>
            </a:r>
            <a:endParaRPr lang="en-CA" altLang="en-US" sz="2800">
              <a:latin typeface="Times New Roman" pitchFamily="18" charset="0"/>
            </a:endParaRPr>
          </a:p>
        </p:txBody>
      </p:sp>
      <p:sp>
        <p:nvSpPr>
          <p:cNvPr id="27" name="Rectangle 26"/>
          <p:cNvSpPr>
            <a:spLocks noChangeArrowheads="1"/>
          </p:cNvSpPr>
          <p:nvPr/>
        </p:nvSpPr>
        <p:spPr bwMode="auto">
          <a:xfrm>
            <a:off x="381000" y="3886200"/>
            <a:ext cx="8458200" cy="954088"/>
          </a:xfrm>
          <a:prstGeom prst="rect">
            <a:avLst/>
          </a:prstGeom>
          <a:noFill/>
          <a:ln w="38100" cap="sq">
            <a:noFill/>
            <a:miter lim="800000"/>
            <a:headEnd/>
            <a:tailEnd/>
          </a:ln>
          <a:effectLst/>
        </p:spPr>
        <p:txBody>
          <a:bodyPr lIns="274320" rIns="274320">
            <a:spAutoFit/>
          </a:bodyPr>
          <a:lstStyle/>
          <a:p>
            <a:pPr eaLnBrk="0" hangingPunct="0">
              <a:defRPr/>
            </a:pPr>
            <a:r>
              <a:rPr lang="en-US">
                <a:cs typeface="+mn-cs"/>
              </a:rPr>
              <a:t>This </a:t>
            </a:r>
            <a:r>
              <a:rPr lang="en-US" dirty="0">
                <a:cs typeface="+mn-cs"/>
              </a:rPr>
              <a:t>is </a:t>
            </a:r>
            <a:r>
              <a:rPr lang="en-US">
                <a:cs typeface="+mn-cs"/>
              </a:rPr>
              <a:t>a different </a:t>
            </a:r>
            <a:r>
              <a:rPr lang="en-US" dirty="0">
                <a:cs typeface="+mn-cs"/>
              </a:rPr>
              <a:t>program for each</a:t>
            </a:r>
            <a:r>
              <a:rPr lang="en-US" dirty="0">
                <a:solidFill>
                  <a:schemeClr val="accent2"/>
                </a:solidFill>
                <a:cs typeface="+mn-cs"/>
              </a:rPr>
              <a:t> </a:t>
            </a:r>
            <a:r>
              <a:rPr lang="en-US" i="1" dirty="0">
                <a:solidFill>
                  <a:schemeClr val="accent2"/>
                </a:solidFill>
                <a:cs typeface="+mn-cs"/>
              </a:rPr>
              <a:t>k</a:t>
            </a:r>
            <a:r>
              <a:rPr lang="en-US" dirty="0">
                <a:cs typeface="+mn-cs"/>
              </a:rPr>
              <a:t>!</a:t>
            </a:r>
          </a:p>
          <a:p>
            <a:pPr eaLnBrk="0" hangingPunct="0">
              <a:defRPr/>
            </a:pPr>
            <a:r>
              <a:rPr lang="en-US">
                <a:cs typeface="+mn-cs"/>
              </a:rPr>
              <a:t>Is there </a:t>
            </a:r>
            <a:r>
              <a:rPr lang="en-US" dirty="0">
                <a:cs typeface="+mn-cs"/>
              </a:rPr>
              <a:t>one PR program </a:t>
            </a:r>
            <a:r>
              <a:rPr lang="en-US" i="1" dirty="0">
                <a:solidFill>
                  <a:schemeClr val="accent2"/>
                </a:solidFill>
              </a:rPr>
              <a:t>R(</a:t>
            </a:r>
            <a:r>
              <a:rPr lang="en-US" i="1" dirty="0" err="1">
                <a:solidFill>
                  <a:schemeClr val="accent2"/>
                </a:solidFill>
              </a:rPr>
              <a:t>k,y</a:t>
            </a:r>
            <a:r>
              <a:rPr lang="en-US" i="1">
                <a:solidFill>
                  <a:schemeClr val="accent2"/>
                </a:solidFill>
              </a:rPr>
              <a:t>)</a:t>
            </a:r>
            <a:r>
              <a:rPr lang="en-US"/>
              <a:t> </a:t>
            </a:r>
            <a:r>
              <a:rPr lang="en-US">
                <a:cs typeface="+mn-cs"/>
              </a:rPr>
              <a:t>that </a:t>
            </a:r>
            <a:r>
              <a:rPr lang="en-US" dirty="0">
                <a:cs typeface="+mn-cs"/>
              </a:rPr>
              <a:t>works for all </a:t>
            </a:r>
            <a:r>
              <a:rPr lang="en-US" i="1" dirty="0">
                <a:solidFill>
                  <a:schemeClr val="accent2"/>
                </a:solidFill>
                <a:cs typeface="+mn-cs"/>
              </a:rPr>
              <a:t>k</a:t>
            </a:r>
            <a:r>
              <a:rPr lang="en-US" dirty="0">
                <a:cs typeface="+mn-cs"/>
              </a:rPr>
              <a:t>?</a:t>
            </a:r>
          </a:p>
        </p:txBody>
      </p:sp>
      <p:sp>
        <p:nvSpPr>
          <p:cNvPr id="28" name="Rectangle 27"/>
          <p:cNvSpPr>
            <a:spLocks noChangeArrowheads="1"/>
          </p:cNvSpPr>
          <p:nvPr/>
        </p:nvSpPr>
        <p:spPr bwMode="auto">
          <a:xfrm>
            <a:off x="533400" y="4916488"/>
            <a:ext cx="60960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CA" altLang="en-US" sz="2800">
                <a:solidFill>
                  <a:schemeClr val="accent2"/>
                </a:solidFill>
                <a:latin typeface="Times New Roman" pitchFamily="18" charset="0"/>
                <a:sym typeface="Symbol" pitchFamily="18" charset="2"/>
              </a:rPr>
              <a:t> PR </a:t>
            </a:r>
            <a:r>
              <a:rPr lang="en-CA" altLang="en-US" sz="2800" i="1">
                <a:solidFill>
                  <a:schemeClr val="accent2"/>
                </a:solidFill>
                <a:latin typeface="Times New Roman" pitchFamily="18" charset="0"/>
                <a:sym typeface="Symbol" pitchFamily="18" charset="2"/>
              </a:rPr>
              <a:t>R</a:t>
            </a:r>
            <a:r>
              <a:rPr lang="en-CA" altLang="en-US" sz="2800">
                <a:solidFill>
                  <a:schemeClr val="accent2"/>
                </a:solidFill>
                <a:latin typeface="Times New Roman" pitchFamily="18" charset="0"/>
                <a:sym typeface="Symbol" pitchFamily="18" charset="2"/>
              </a:rPr>
              <a:t>, </a:t>
            </a:r>
            <a:r>
              <a:rPr lang="en-CA" altLang="en-US" sz="2800" i="1">
                <a:solidFill>
                  <a:schemeClr val="accent2"/>
                </a:solidFill>
                <a:latin typeface="Times New Roman" pitchFamily="18" charset="0"/>
                <a:sym typeface="Symbol" pitchFamily="18" charset="2"/>
              </a:rPr>
              <a:t>y,k  R</a:t>
            </a:r>
            <a:r>
              <a:rPr lang="en-CA" altLang="en-US" sz="2800" i="1" baseline="-25000">
                <a:solidFill>
                  <a:schemeClr val="accent2"/>
                </a:solidFill>
                <a:latin typeface="Times New Roman" pitchFamily="18" charset="0"/>
                <a:sym typeface="Symbol" pitchFamily="18" charset="2"/>
              </a:rPr>
              <a:t> </a:t>
            </a:r>
            <a:r>
              <a:rPr lang="en-CA" altLang="en-US" sz="2800" i="1">
                <a:solidFill>
                  <a:schemeClr val="accent2"/>
                </a:solidFill>
                <a:latin typeface="Times New Roman" pitchFamily="18" charset="0"/>
                <a:sym typeface="Symbol" pitchFamily="18" charset="2"/>
              </a:rPr>
              <a:t>(k,y) = A(k,y) </a:t>
            </a:r>
            <a:endParaRPr lang="en-CA" altLang="en-US" sz="2800">
              <a:latin typeface="Times New Roman" pitchFamily="18" charset="0"/>
            </a:endParaRPr>
          </a:p>
        </p:txBody>
      </p:sp>
      <p:sp>
        <p:nvSpPr>
          <p:cNvPr id="29" name="Text Box 5"/>
          <p:cNvSpPr txBox="1">
            <a:spLocks noChangeArrowheads="1"/>
          </p:cNvSpPr>
          <p:nvPr/>
        </p:nvSpPr>
        <p:spPr bwMode="auto">
          <a:xfrm>
            <a:off x="5360988" y="3362325"/>
            <a:ext cx="3856037" cy="523875"/>
          </a:xfrm>
          <a:prstGeom prst="rect">
            <a:avLst/>
          </a:prstGeom>
          <a:noFill/>
          <a:ln w="38100" cap="sq">
            <a:noFill/>
            <a:miter lim="800000"/>
            <a:headEnd/>
            <a:tailEnd/>
          </a:ln>
          <a:effectLst/>
        </p:spPr>
        <p:txBody>
          <a:bodyPr lIns="274320" rIns="274320">
            <a:spAutoFit/>
          </a:bodyPr>
          <a:lstStyle/>
          <a:p>
            <a:pPr eaLnBrk="0" hangingPunct="0">
              <a:defRPr/>
            </a:pPr>
            <a:r>
              <a:rPr lang="en-US" i="1" dirty="0" err="1">
                <a:solidFill>
                  <a:schemeClr val="accent2"/>
                </a:solidFill>
                <a:effectLst>
                  <a:outerShdw blurRad="38100" dist="38100" dir="2700000" algn="tl">
                    <a:srgbClr val="000000"/>
                  </a:outerShdw>
                </a:effectLst>
              </a:rPr>
              <a:t>R</a:t>
            </a:r>
            <a:r>
              <a:rPr lang="en-US" i="1" baseline="-25000" dirty="0" err="1">
                <a:solidFill>
                  <a:schemeClr val="accent2"/>
                </a:solidFill>
                <a:effectLst>
                  <a:outerShdw blurRad="38100" dist="38100" dir="2700000" algn="tl">
                    <a:srgbClr val="000000"/>
                  </a:outerShdw>
                </a:effectLst>
              </a:rPr>
              <a:t>k</a:t>
            </a:r>
            <a:r>
              <a:rPr lang="en-US" i="1" dirty="0">
                <a:solidFill>
                  <a:schemeClr val="accent2"/>
                </a:solidFill>
                <a:effectLst>
                  <a:outerShdw blurRad="38100" dist="38100" dir="2700000" algn="tl">
                    <a:srgbClr val="000000"/>
                  </a:outerShdw>
                </a:effectLst>
              </a:rPr>
              <a:t>(y)  =          </a:t>
            </a:r>
            <a:r>
              <a:rPr lang="en-US" i="1" dirty="0" err="1">
                <a:solidFill>
                  <a:schemeClr val="accent2"/>
                </a:solidFill>
                <a:effectLst>
                  <a:outerShdw blurRad="38100" dist="38100" dir="2700000" algn="tl">
                    <a:srgbClr val="000000"/>
                  </a:outerShdw>
                </a:effectLst>
              </a:rPr>
              <a:t>R</a:t>
            </a:r>
            <a:r>
              <a:rPr lang="en-US" i="1" baseline="-25000" dirty="0" err="1">
                <a:solidFill>
                  <a:schemeClr val="accent2"/>
                </a:solidFill>
                <a:effectLst>
                  <a:outerShdw blurRad="38100" dist="38100" dir="2700000" algn="tl">
                    <a:srgbClr val="000000"/>
                  </a:outerShdw>
                </a:effectLst>
              </a:rPr>
              <a:t>k</a:t>
            </a:r>
            <a:r>
              <a:rPr lang="en-US" i="1" dirty="0">
                <a:solidFill>
                  <a:schemeClr val="accent2"/>
                </a:solidFill>
                <a:effectLst>
                  <a:outerShdw blurRad="38100" dist="38100" dir="2700000" algn="tl">
                    <a:srgbClr val="000000"/>
                  </a:outerShdw>
                </a:effectLst>
              </a:rPr>
              <a:t>(y-1)</a:t>
            </a:r>
          </a:p>
        </p:txBody>
      </p:sp>
      <p:sp>
        <p:nvSpPr>
          <p:cNvPr id="30" name="Text Box 5"/>
          <p:cNvSpPr txBox="1">
            <a:spLocks noChangeArrowheads="1"/>
          </p:cNvSpPr>
          <p:nvPr/>
        </p:nvSpPr>
        <p:spPr bwMode="auto">
          <a:xfrm>
            <a:off x="6702425" y="3352800"/>
            <a:ext cx="2667000" cy="523875"/>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rPr>
              <a:t>R</a:t>
            </a:r>
            <a:r>
              <a:rPr lang="en-US" i="1" baseline="-25000" dirty="0">
                <a:solidFill>
                  <a:schemeClr val="accent2"/>
                </a:solidFill>
                <a:effectLst>
                  <a:outerShdw blurRad="38100" dist="38100" dir="2700000" algn="tl">
                    <a:srgbClr val="000000"/>
                  </a:outerShdw>
                </a:effectLst>
              </a:rPr>
              <a:t>k-1</a:t>
            </a:r>
            <a:r>
              <a:rPr lang="en-US" i="1" dirty="0">
                <a:solidFill>
                  <a:schemeClr val="accent2"/>
                </a:solidFill>
                <a:effectLst>
                  <a:outerShdw blurRad="38100" dist="38100" dir="2700000" algn="tl">
                    <a:srgbClr val="000000"/>
                  </a:outerShdw>
                </a:effectLst>
              </a:rPr>
              <a:t>(             )</a:t>
            </a:r>
          </a:p>
        </p:txBody>
      </p:sp>
      <p:sp>
        <p:nvSpPr>
          <p:cNvPr id="31" name="Text Box 5"/>
          <p:cNvSpPr txBox="1">
            <a:spLocks noChangeArrowheads="1"/>
          </p:cNvSpPr>
          <p:nvPr/>
        </p:nvSpPr>
        <p:spPr bwMode="auto">
          <a:xfrm>
            <a:off x="5370513" y="2752725"/>
            <a:ext cx="3856037" cy="523875"/>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rPr>
              <a:t>R</a:t>
            </a:r>
            <a:r>
              <a:rPr lang="en-US" i="1" baseline="-25000" dirty="0">
                <a:solidFill>
                  <a:schemeClr val="accent2"/>
                </a:solidFill>
                <a:effectLst>
                  <a:outerShdw blurRad="38100" dist="38100" dir="2700000" algn="tl">
                    <a:srgbClr val="000000"/>
                  </a:outerShdw>
                </a:effectLst>
              </a:rPr>
              <a:t>3</a:t>
            </a:r>
            <a:r>
              <a:rPr lang="en-US" i="1" dirty="0">
                <a:solidFill>
                  <a:schemeClr val="accent2"/>
                </a:solidFill>
                <a:effectLst>
                  <a:outerShdw blurRad="38100" dist="38100" dir="2700000" algn="tl">
                    <a:srgbClr val="000000"/>
                  </a:outerShdw>
                </a:effectLst>
              </a:rPr>
              <a:t>(y) =          R</a:t>
            </a:r>
            <a:r>
              <a:rPr lang="en-US" i="1" baseline="-25000" dirty="0">
                <a:solidFill>
                  <a:schemeClr val="accent2"/>
                </a:solidFill>
                <a:effectLst>
                  <a:outerShdw blurRad="38100" dist="38100" dir="2700000" algn="tl">
                    <a:srgbClr val="000000"/>
                  </a:outerShdw>
                </a:effectLst>
              </a:rPr>
              <a:t>3</a:t>
            </a:r>
            <a:r>
              <a:rPr lang="en-US" i="1" dirty="0">
                <a:solidFill>
                  <a:schemeClr val="accent2"/>
                </a:solidFill>
                <a:effectLst>
                  <a:outerShdw blurRad="38100" dist="38100" dir="2700000" algn="tl">
                    <a:srgbClr val="000000"/>
                  </a:outerShdw>
                </a:effectLst>
              </a:rPr>
              <a:t>(y-1)</a:t>
            </a:r>
          </a:p>
        </p:txBody>
      </p:sp>
      <p:sp>
        <p:nvSpPr>
          <p:cNvPr id="32" name="Text Box 5"/>
          <p:cNvSpPr txBox="1">
            <a:spLocks noChangeArrowheads="1"/>
          </p:cNvSpPr>
          <p:nvPr/>
        </p:nvSpPr>
        <p:spPr bwMode="auto">
          <a:xfrm>
            <a:off x="6711950" y="2743200"/>
            <a:ext cx="2667000" cy="523875"/>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rPr>
              <a:t>R</a:t>
            </a:r>
            <a:r>
              <a:rPr lang="en-US" i="1" baseline="-25000" dirty="0">
                <a:solidFill>
                  <a:schemeClr val="accent2"/>
                </a:solidFill>
                <a:effectLst>
                  <a:outerShdw blurRad="38100" dist="38100" dir="2700000" algn="tl">
                    <a:srgbClr val="000000"/>
                  </a:outerShdw>
                </a:effectLst>
              </a:rPr>
              <a:t>2</a:t>
            </a:r>
            <a:r>
              <a:rPr lang="en-US" i="1" dirty="0">
                <a:solidFill>
                  <a:schemeClr val="accent2"/>
                </a:solidFill>
                <a:effectLst>
                  <a:outerShdw blurRad="38100" dist="38100" dir="2700000" algn="tl">
                    <a:srgbClr val="000000"/>
                  </a:outerShdw>
                </a:effectLst>
              </a:rPr>
              <a:t>(               )</a:t>
            </a:r>
          </a:p>
        </p:txBody>
      </p:sp>
      <p:grpSp>
        <p:nvGrpSpPr>
          <p:cNvPr id="8" name="Group 7"/>
          <p:cNvGrpSpPr>
            <a:grpSpLocks/>
          </p:cNvGrpSpPr>
          <p:nvPr/>
        </p:nvGrpSpPr>
        <p:grpSpPr bwMode="auto">
          <a:xfrm>
            <a:off x="533400" y="4572000"/>
            <a:ext cx="7620000" cy="1981200"/>
            <a:chOff x="533400" y="4572000"/>
            <a:chExt cx="7620000" cy="1981200"/>
          </a:xfrm>
        </p:grpSpPr>
        <p:grpSp>
          <p:nvGrpSpPr>
            <p:cNvPr id="86040" name="Group 9"/>
            <p:cNvGrpSpPr>
              <a:grpSpLocks/>
            </p:cNvGrpSpPr>
            <p:nvPr/>
          </p:nvGrpSpPr>
          <p:grpSpPr bwMode="auto">
            <a:xfrm>
              <a:off x="2286000" y="5479654"/>
              <a:ext cx="761409" cy="1073546"/>
              <a:chOff x="2065" y="1551"/>
              <a:chExt cx="1628" cy="1988"/>
            </a:xfrm>
          </p:grpSpPr>
          <p:sp>
            <p:nvSpPr>
              <p:cNvPr id="43" name="Freeform 10"/>
              <p:cNvSpPr>
                <a:spLocks/>
              </p:cNvSpPr>
              <p:nvPr/>
            </p:nvSpPr>
            <p:spPr bwMode="auto">
              <a:xfrm>
                <a:off x="2778" y="1978"/>
                <a:ext cx="333" cy="335"/>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4" name="Freeform 11"/>
              <p:cNvSpPr>
                <a:spLocks/>
              </p:cNvSpPr>
              <p:nvPr/>
            </p:nvSpPr>
            <p:spPr bwMode="auto">
              <a:xfrm>
                <a:off x="2812" y="1931"/>
                <a:ext cx="302" cy="129"/>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6" name="Freeform 12"/>
              <p:cNvSpPr>
                <a:spLocks/>
              </p:cNvSpPr>
              <p:nvPr/>
            </p:nvSpPr>
            <p:spPr bwMode="auto">
              <a:xfrm>
                <a:off x="2890" y="1772"/>
                <a:ext cx="516" cy="635"/>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7" name="Freeform 13"/>
              <p:cNvSpPr>
                <a:spLocks/>
              </p:cNvSpPr>
              <p:nvPr/>
            </p:nvSpPr>
            <p:spPr bwMode="auto">
              <a:xfrm>
                <a:off x="3189" y="2046"/>
                <a:ext cx="51" cy="88"/>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8" name="Freeform 14"/>
              <p:cNvSpPr>
                <a:spLocks/>
              </p:cNvSpPr>
              <p:nvPr/>
            </p:nvSpPr>
            <p:spPr bwMode="auto">
              <a:xfrm>
                <a:off x="3144" y="1561"/>
                <a:ext cx="550" cy="453"/>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49" name="Freeform 15"/>
              <p:cNvSpPr>
                <a:spLocks/>
              </p:cNvSpPr>
              <p:nvPr/>
            </p:nvSpPr>
            <p:spPr bwMode="auto">
              <a:xfrm>
                <a:off x="3134" y="2057"/>
                <a:ext cx="34" cy="91"/>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50" name="Freeform 16"/>
              <p:cNvSpPr>
                <a:spLocks/>
              </p:cNvSpPr>
              <p:nvPr/>
            </p:nvSpPr>
            <p:spPr bwMode="auto">
              <a:xfrm>
                <a:off x="3100" y="1813"/>
                <a:ext cx="27" cy="91"/>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51" name="Freeform 17"/>
              <p:cNvSpPr>
                <a:spLocks/>
              </p:cNvSpPr>
              <p:nvPr/>
            </p:nvSpPr>
            <p:spPr bwMode="auto">
              <a:xfrm>
                <a:off x="3039" y="1831"/>
                <a:ext cx="64" cy="76"/>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52" name="Freeform 18"/>
              <p:cNvSpPr>
                <a:spLocks/>
              </p:cNvSpPr>
              <p:nvPr/>
            </p:nvSpPr>
            <p:spPr bwMode="auto">
              <a:xfrm>
                <a:off x="2442"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53" name="Freeform 19"/>
              <p:cNvSpPr>
                <a:spLocks/>
              </p:cNvSpPr>
              <p:nvPr/>
            </p:nvSpPr>
            <p:spPr bwMode="auto">
              <a:xfrm>
                <a:off x="2499" y="1552"/>
                <a:ext cx="346" cy="397"/>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54" name="Freeform 20"/>
              <p:cNvSpPr>
                <a:spLocks/>
              </p:cNvSpPr>
              <p:nvPr/>
            </p:nvSpPr>
            <p:spPr bwMode="auto">
              <a:xfrm>
                <a:off x="2880" y="1822"/>
                <a:ext cx="68" cy="73"/>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55" name="Freeform 21"/>
              <p:cNvSpPr>
                <a:spLocks/>
              </p:cNvSpPr>
              <p:nvPr/>
            </p:nvSpPr>
            <p:spPr bwMode="auto">
              <a:xfrm>
                <a:off x="2859" y="1784"/>
                <a:ext cx="41" cy="88"/>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56" name="Freeform 22"/>
              <p:cNvSpPr>
                <a:spLocks/>
              </p:cNvSpPr>
              <p:nvPr/>
            </p:nvSpPr>
            <p:spPr bwMode="auto">
              <a:xfrm>
                <a:off x="2666" y="1960"/>
                <a:ext cx="81" cy="71"/>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57" name="Freeform 23"/>
              <p:cNvSpPr>
                <a:spLocks/>
              </p:cNvSpPr>
              <p:nvPr/>
            </p:nvSpPr>
            <p:spPr bwMode="auto">
              <a:xfrm>
                <a:off x="2690" y="1990"/>
                <a:ext cx="81" cy="73"/>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63" name="Freeform 24"/>
              <p:cNvSpPr>
                <a:spLocks/>
              </p:cNvSpPr>
              <p:nvPr/>
            </p:nvSpPr>
            <p:spPr bwMode="auto">
              <a:xfrm>
                <a:off x="2628" y="2366"/>
                <a:ext cx="326" cy="573"/>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64" name="Freeform 25"/>
              <p:cNvSpPr>
                <a:spLocks/>
              </p:cNvSpPr>
              <p:nvPr/>
            </p:nvSpPr>
            <p:spPr bwMode="auto">
              <a:xfrm>
                <a:off x="2608" y="2860"/>
                <a:ext cx="367" cy="679"/>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65" name="Freeform 26"/>
              <p:cNvSpPr>
                <a:spLocks/>
              </p:cNvSpPr>
              <p:nvPr/>
            </p:nvSpPr>
            <p:spPr bwMode="auto">
              <a:xfrm>
                <a:off x="2065" y="2760"/>
                <a:ext cx="696" cy="362"/>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grpSp>
        <p:sp>
          <p:nvSpPr>
            <p:cNvPr id="66" name="Rectangle 65"/>
            <p:cNvSpPr>
              <a:spLocks noChangeArrowheads="1"/>
            </p:cNvSpPr>
            <p:nvPr/>
          </p:nvSpPr>
          <p:spPr bwMode="auto">
            <a:xfrm>
              <a:off x="609600" y="5562600"/>
              <a:ext cx="2057400" cy="523875"/>
            </a:xfrm>
            <a:prstGeom prst="rect">
              <a:avLst/>
            </a:prstGeom>
            <a:noFill/>
            <a:ln w="38100" cap="sq">
              <a:noFill/>
              <a:miter lim="800000"/>
              <a:headEnd/>
              <a:tailEnd/>
            </a:ln>
            <a:effectLst/>
          </p:spPr>
          <p:txBody>
            <a:bodyPr lIns="274320" rIns="274320">
              <a:spAutoFit/>
            </a:bodyPr>
            <a:lstStyle/>
            <a:p>
              <a:pPr eaLnBrk="0" hangingPunct="0">
                <a:defRPr/>
              </a:pPr>
              <a:r>
                <a:rPr lang="en-US" dirty="0">
                  <a:cs typeface="+mn-cs"/>
                </a:rPr>
                <a:t>Sorry no.</a:t>
              </a:r>
            </a:p>
          </p:txBody>
        </p:sp>
        <p:cxnSp>
          <p:nvCxnSpPr>
            <p:cNvPr id="86042" name="Straight Connector 4"/>
            <p:cNvCxnSpPr>
              <a:cxnSpLocks noChangeShapeType="1"/>
            </p:cNvCxnSpPr>
            <p:nvPr/>
          </p:nvCxnSpPr>
          <p:spPr bwMode="auto">
            <a:xfrm flipV="1">
              <a:off x="533400" y="4572000"/>
              <a:ext cx="7620000" cy="76200"/>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cxnSp>
          <p:nvCxnSpPr>
            <p:cNvPr id="86043" name="Straight Connector 66"/>
            <p:cNvCxnSpPr>
              <a:cxnSpLocks noChangeShapeType="1"/>
            </p:cNvCxnSpPr>
            <p:nvPr/>
          </p:nvCxnSpPr>
          <p:spPr bwMode="auto">
            <a:xfrm>
              <a:off x="533400" y="5181600"/>
              <a:ext cx="4395039" cy="0"/>
            </a:xfrm>
            <a:prstGeom prst="line">
              <a:avLst/>
            </a:prstGeom>
            <a:noFill/>
            <a:ln w="38100" cap="sq" algn="ctr">
              <a:solidFill>
                <a:schemeClr val="hlink"/>
              </a:solidFill>
              <a:round/>
              <a:headEnd/>
              <a:tailEnd/>
            </a:ln>
            <a:extLst>
              <a:ext uri="{909E8E84-426E-40DD-AFC4-6F175D3DCCD1}">
                <a14:hiddenFill xmlns:a14="http://schemas.microsoft.com/office/drawing/2010/main">
                  <a:noFill/>
                </a14:hiddenFill>
              </a:ext>
            </a:extLst>
          </p:spPr>
        </p:cxnSp>
      </p:grpSp>
      <p:sp>
        <p:nvSpPr>
          <p:cNvPr id="68" name="Rectangle 67"/>
          <p:cNvSpPr>
            <a:spLocks noChangeArrowheads="1"/>
          </p:cNvSpPr>
          <p:nvPr/>
        </p:nvSpPr>
        <p:spPr bwMode="auto">
          <a:xfrm>
            <a:off x="4029075" y="5410200"/>
            <a:ext cx="4962525" cy="1384300"/>
          </a:xfrm>
          <a:prstGeom prst="rect">
            <a:avLst/>
          </a:prstGeom>
          <a:noFill/>
          <a:ln w="38100" cap="sq">
            <a:noFill/>
            <a:miter lim="800000"/>
            <a:headEnd/>
            <a:tailEnd/>
          </a:ln>
          <a:effectLst/>
        </p:spPr>
        <p:txBody>
          <a:bodyPr lIns="274320" rIns="274320">
            <a:spAutoFit/>
          </a:bodyPr>
          <a:lstStyle/>
          <a:p>
            <a:pPr eaLnBrk="0" hangingPunct="0">
              <a:defRPr/>
            </a:pPr>
            <a:r>
              <a:rPr lang="en-US" dirty="0">
                <a:cs typeface="+mn-cs"/>
              </a:rPr>
              <a:t>How </a:t>
            </a:r>
            <a:r>
              <a:rPr lang="en-US">
                <a:cs typeface="+mn-cs"/>
              </a:rPr>
              <a:t>does the complexity </a:t>
            </a:r>
            <a:r>
              <a:rPr lang="en-US" dirty="0">
                <a:cs typeface="+mn-cs"/>
              </a:rPr>
              <a:t>of </a:t>
            </a:r>
            <a:r>
              <a:rPr lang="en-US" i="1" dirty="0" err="1">
                <a:solidFill>
                  <a:schemeClr val="accent2"/>
                </a:solidFill>
                <a:effectLst>
                  <a:outerShdw blurRad="38100" dist="38100" dir="2700000" algn="tl">
                    <a:srgbClr val="000000"/>
                  </a:outerShdw>
                </a:effectLst>
              </a:rPr>
              <a:t>R</a:t>
            </a:r>
            <a:r>
              <a:rPr lang="en-US" i="1" baseline="-25000" dirty="0" err="1">
                <a:solidFill>
                  <a:schemeClr val="accent2"/>
                </a:solidFill>
                <a:effectLst>
                  <a:outerShdw blurRad="38100" dist="38100" dir="2700000" algn="tl">
                    <a:srgbClr val="000000"/>
                  </a:outerShdw>
                </a:effectLst>
              </a:rPr>
              <a:t>k</a:t>
            </a:r>
            <a:r>
              <a:rPr lang="en-US" dirty="0">
                <a:cs typeface="+mn-cs"/>
              </a:rPr>
              <a:t> </a:t>
            </a:r>
            <a:r>
              <a:rPr lang="en-US">
                <a:cs typeface="+mn-cs"/>
              </a:rPr>
              <a:t>increase with </a:t>
            </a:r>
            <a:r>
              <a:rPr lang="en-US" i="1" dirty="0">
                <a:solidFill>
                  <a:schemeClr val="accent2"/>
                </a:solidFill>
                <a:cs typeface="+mn-cs"/>
              </a:rPr>
              <a:t>k</a:t>
            </a:r>
            <a:r>
              <a:rPr lang="en-US" dirty="0">
                <a:cs typeface="+mn-cs"/>
              </a:rPr>
              <a:t> in a way</a:t>
            </a:r>
            <a:r>
              <a:rPr lang="en-US">
                <a:cs typeface="+mn-cs"/>
              </a:rPr>
              <a:t/>
            </a:r>
            <a:br>
              <a:rPr lang="en-US">
                <a:cs typeface="+mn-cs"/>
              </a:rPr>
            </a:br>
            <a:r>
              <a:rPr lang="en-US">
                <a:cs typeface="+mn-cs"/>
              </a:rPr>
              <a:t>that cant grow with input </a:t>
            </a:r>
            <a:r>
              <a:rPr lang="en-US" dirty="0">
                <a:cs typeface="+mn-cs"/>
              </a:rPr>
              <a:t>size?</a:t>
            </a:r>
          </a:p>
        </p:txBody>
      </p:sp>
      <p:sp>
        <p:nvSpPr>
          <p:cNvPr id="69" name="Rectangle 68"/>
          <p:cNvSpPr>
            <a:spLocks noChangeArrowheads="1"/>
          </p:cNvSpPr>
          <p:nvPr/>
        </p:nvSpPr>
        <p:spPr bwMode="auto">
          <a:xfrm>
            <a:off x="457200" y="6324600"/>
            <a:ext cx="4940300" cy="461963"/>
          </a:xfrm>
          <a:prstGeom prst="rect">
            <a:avLst/>
          </a:prstGeom>
          <a:noFill/>
          <a:ln w="38100" cap="sq">
            <a:noFill/>
            <a:miter lim="800000"/>
            <a:headEnd/>
            <a:tailEnd/>
          </a:ln>
          <a:effectLst/>
        </p:spPr>
        <p:txBody>
          <a:bodyPr lIns="274320" rIns="274320">
            <a:spAutoFit/>
          </a:bodyPr>
          <a:lstStyle/>
          <a:p>
            <a:pPr eaLnBrk="0" hangingPunct="0">
              <a:defRPr/>
            </a:pPr>
            <a:r>
              <a:rPr lang="en-US" sz="2400">
                <a:solidFill>
                  <a:srgbClr val="FF0000"/>
                </a:solidFill>
                <a:cs typeface="+mn-cs"/>
              </a:rPr>
              <a:t>Applications </a:t>
            </a:r>
            <a:r>
              <a:rPr lang="en-US" sz="2400" dirty="0">
                <a:solidFill>
                  <a:srgbClr val="FF0000"/>
                </a:solidFill>
                <a:cs typeface="+mn-cs"/>
              </a:rPr>
              <a:t>of Prim Recur</a:t>
            </a:r>
          </a:p>
        </p:txBody>
      </p:sp>
      <p:cxnSp>
        <p:nvCxnSpPr>
          <p:cNvPr id="10" name="Straight Arrow Connector 9"/>
          <p:cNvCxnSpPr>
            <a:cxnSpLocks noChangeShapeType="1"/>
          </p:cNvCxnSpPr>
          <p:nvPr/>
        </p:nvCxnSpPr>
        <p:spPr bwMode="auto">
          <a:xfrm flipH="1" flipV="1">
            <a:off x="6096000" y="3267075"/>
            <a:ext cx="914400" cy="204788"/>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74" name="Straight Arrow Connector 73"/>
          <p:cNvCxnSpPr>
            <a:cxnSpLocks noChangeShapeType="1"/>
          </p:cNvCxnSpPr>
          <p:nvPr/>
        </p:nvCxnSpPr>
        <p:spPr bwMode="auto">
          <a:xfrm flipH="1" flipV="1">
            <a:off x="6096000" y="2690813"/>
            <a:ext cx="914400" cy="204787"/>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75" name="Straight Arrow Connector 74"/>
          <p:cNvCxnSpPr>
            <a:cxnSpLocks noChangeShapeType="1"/>
          </p:cNvCxnSpPr>
          <p:nvPr/>
        </p:nvCxnSpPr>
        <p:spPr bwMode="auto">
          <a:xfrm flipH="1" flipV="1">
            <a:off x="6096000" y="2232025"/>
            <a:ext cx="914400" cy="206375"/>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cxnSp>
        <p:nvCxnSpPr>
          <p:cNvPr id="76" name="Straight Arrow Connector 75"/>
          <p:cNvCxnSpPr>
            <a:cxnSpLocks noChangeShapeType="1"/>
          </p:cNvCxnSpPr>
          <p:nvPr/>
        </p:nvCxnSpPr>
        <p:spPr bwMode="auto">
          <a:xfrm flipH="1" flipV="1">
            <a:off x="6096000" y="1752600"/>
            <a:ext cx="914400" cy="206375"/>
          </a:xfrm>
          <a:prstGeom prst="straightConnector1">
            <a:avLst/>
          </a:prstGeom>
          <a:noFill/>
          <a:ln w="38100" cap="sq" algn="ctr">
            <a:solidFill>
              <a:schemeClr val="hlink"/>
            </a:solidFill>
            <a:round/>
            <a:headEnd/>
            <a:tailEnd type="arrow" w="med" len="med"/>
          </a:ln>
          <a:extLst>
            <a:ext uri="{909E8E84-426E-40DD-AFC4-6F175D3DCCD1}">
              <a14:hiddenFill xmlns:a14="http://schemas.microsoft.com/office/drawing/2010/main">
                <a:noFill/>
              </a14:hiddenFill>
            </a:ext>
          </a:extLst>
        </p:spPr>
      </p:cxn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25">
                                            <p:txEl>
                                              <p:pRg st="0" end="0"/>
                                            </p:txEl>
                                          </p:spTgt>
                                        </p:tgtEl>
                                        <p:attrNameLst>
                                          <p:attrName>style.visibility</p:attrName>
                                        </p:attrNameLst>
                                      </p:cBhvr>
                                      <p:to>
                                        <p:strVal val="visible"/>
                                      </p:to>
                                    </p:set>
                                    <p:anim calcmode="lin" valueType="num">
                                      <p:cBhvr additive="base">
                                        <p:cTn id="7" dur="500" fill="hold"/>
                                        <p:tgtEl>
                                          <p:spTgt spid="2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5">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5">
                                            <p:txEl>
                                              <p:pRg st="1" end="1"/>
                                            </p:txEl>
                                          </p:spTgt>
                                        </p:tgtEl>
                                        <p:attrNameLst>
                                          <p:attrName>style.visibility</p:attrName>
                                        </p:attrNameLst>
                                      </p:cBhvr>
                                      <p:to>
                                        <p:strVal val="visible"/>
                                      </p:to>
                                    </p:set>
                                    <p:anim calcmode="lin" valueType="num">
                                      <p:cBhvr additive="base">
                                        <p:cTn id="11" dur="500" fill="hold"/>
                                        <p:tgtEl>
                                          <p:spTgt spid="25">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25">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25">
                                            <p:txEl>
                                              <p:pRg st="2" end="2"/>
                                            </p:txEl>
                                          </p:spTgt>
                                        </p:tgtEl>
                                        <p:attrNameLst>
                                          <p:attrName>style.visibility</p:attrName>
                                        </p:attrNameLst>
                                      </p:cBhvr>
                                      <p:to>
                                        <p:strVal val="visible"/>
                                      </p:to>
                                    </p:set>
                                    <p:anim calcmode="lin" valueType="num">
                                      <p:cBhvr additive="base">
                                        <p:cTn id="15" dur="500" fill="hold"/>
                                        <p:tgtEl>
                                          <p:spTgt spid="25">
                                            <p:txEl>
                                              <p:pRg st="2" end="2"/>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2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2"/>
                                        </p:tgtEl>
                                        <p:attrNameLst>
                                          <p:attrName>style.visibility</p:attrName>
                                        </p:attrNameLst>
                                      </p:cBhvr>
                                      <p:to>
                                        <p:strVal val="visible"/>
                                      </p:to>
                                    </p:set>
                                    <p:anim calcmode="lin" valueType="num">
                                      <p:cBhvr additive="base">
                                        <p:cTn id="21" dur="500" fill="hold"/>
                                        <p:tgtEl>
                                          <p:spTgt spid="2"/>
                                        </p:tgtEl>
                                        <p:attrNameLst>
                                          <p:attrName>ppt_x</p:attrName>
                                        </p:attrNameLst>
                                      </p:cBhvr>
                                      <p:tavLst>
                                        <p:tav tm="0">
                                          <p:val>
                                            <p:strVal val="0-#ppt_w/2"/>
                                          </p:val>
                                        </p:tav>
                                        <p:tav tm="100000">
                                          <p:val>
                                            <p:strVal val="#ppt_x"/>
                                          </p:val>
                                        </p:tav>
                                      </p:tavLst>
                                    </p:anim>
                                    <p:anim calcmode="lin" valueType="num">
                                      <p:cBhvr additive="base">
                                        <p:cTn id="22"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8" fill="hold" nodeType="clickEffect">
                                  <p:stCondLst>
                                    <p:cond delay="0"/>
                                  </p:stCondLst>
                                  <p:childTnLst>
                                    <p:set>
                                      <p:cBhvr>
                                        <p:cTn id="26" dur="1" fill="hold">
                                          <p:stCondLst>
                                            <p:cond delay="0"/>
                                          </p:stCondLst>
                                        </p:cTn>
                                        <p:tgtEl>
                                          <p:spTgt spid="27">
                                            <p:txEl>
                                              <p:pRg st="0" end="0"/>
                                            </p:txEl>
                                          </p:spTgt>
                                        </p:tgtEl>
                                        <p:attrNameLst>
                                          <p:attrName>style.visibility</p:attrName>
                                        </p:attrNameLst>
                                      </p:cBhvr>
                                      <p:to>
                                        <p:strVal val="visible"/>
                                      </p:to>
                                    </p:set>
                                    <p:anim calcmode="lin" valueType="num">
                                      <p:cBhvr additive="base">
                                        <p:cTn id="27" dur="500" fill="hold"/>
                                        <p:tgtEl>
                                          <p:spTgt spid="27">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2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8" fill="hold" nodeType="clickEffect">
                                  <p:stCondLst>
                                    <p:cond delay="0"/>
                                  </p:stCondLst>
                                  <p:childTnLst>
                                    <p:set>
                                      <p:cBhvr>
                                        <p:cTn id="32" dur="1" fill="hold">
                                          <p:stCondLst>
                                            <p:cond delay="0"/>
                                          </p:stCondLst>
                                        </p:cTn>
                                        <p:tgtEl>
                                          <p:spTgt spid="27">
                                            <p:txEl>
                                              <p:pRg st="1" end="1"/>
                                            </p:txEl>
                                          </p:spTgt>
                                        </p:tgtEl>
                                        <p:attrNameLst>
                                          <p:attrName>style.visibility</p:attrName>
                                        </p:attrNameLst>
                                      </p:cBhvr>
                                      <p:to>
                                        <p:strVal val="visible"/>
                                      </p:to>
                                    </p:set>
                                    <p:anim calcmode="lin" valueType="num">
                                      <p:cBhvr additive="base">
                                        <p:cTn id="33" dur="500" fill="hold"/>
                                        <p:tgtEl>
                                          <p:spTgt spid="27">
                                            <p:txEl>
                                              <p:pRg st="1" end="1"/>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2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8" fill="hold" grpId="0" nodeType="clickEffect">
                                  <p:stCondLst>
                                    <p:cond delay="0"/>
                                  </p:stCondLst>
                                  <p:childTnLst>
                                    <p:set>
                                      <p:cBhvr>
                                        <p:cTn id="38" dur="1" fill="hold">
                                          <p:stCondLst>
                                            <p:cond delay="0"/>
                                          </p:stCondLst>
                                        </p:cTn>
                                        <p:tgtEl>
                                          <p:spTgt spid="28"/>
                                        </p:tgtEl>
                                        <p:attrNameLst>
                                          <p:attrName>style.visibility</p:attrName>
                                        </p:attrNameLst>
                                      </p:cBhvr>
                                      <p:to>
                                        <p:strVal val="visible"/>
                                      </p:to>
                                    </p:set>
                                    <p:anim calcmode="lin" valueType="num">
                                      <p:cBhvr additive="base">
                                        <p:cTn id="39" dur="500" fill="hold"/>
                                        <p:tgtEl>
                                          <p:spTgt spid="28"/>
                                        </p:tgtEl>
                                        <p:attrNameLst>
                                          <p:attrName>ppt_x</p:attrName>
                                        </p:attrNameLst>
                                      </p:cBhvr>
                                      <p:tavLst>
                                        <p:tav tm="0">
                                          <p:val>
                                            <p:strVal val="0-#ppt_w/2"/>
                                          </p:val>
                                        </p:tav>
                                        <p:tav tm="100000">
                                          <p:val>
                                            <p:strVal val="#ppt_x"/>
                                          </p:val>
                                        </p:tav>
                                      </p:tavLst>
                                    </p:anim>
                                    <p:anim calcmode="lin" valueType="num">
                                      <p:cBhvr additive="base">
                                        <p:cTn id="40" dur="500" fill="hold"/>
                                        <p:tgtEl>
                                          <p:spTgt spid="28"/>
                                        </p:tgtEl>
                                        <p:attrNameLst>
                                          <p:attrName>ppt_y</p:attrName>
                                        </p:attrNameLst>
                                      </p:cBhvr>
                                      <p:tavLst>
                                        <p:tav tm="0">
                                          <p:val>
                                            <p:strVal val="#ppt_y"/>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8" fill="hold" nodeType="clickEffect">
                                  <p:stCondLst>
                                    <p:cond delay="0"/>
                                  </p:stCondLst>
                                  <p:childTnLst>
                                    <p:set>
                                      <p:cBhvr>
                                        <p:cTn id="44" dur="1" fill="hold">
                                          <p:stCondLst>
                                            <p:cond delay="0"/>
                                          </p:stCondLst>
                                        </p:cTn>
                                        <p:tgtEl>
                                          <p:spTgt spid="8"/>
                                        </p:tgtEl>
                                        <p:attrNameLst>
                                          <p:attrName>style.visibility</p:attrName>
                                        </p:attrNameLst>
                                      </p:cBhvr>
                                      <p:to>
                                        <p:strVal val="visible"/>
                                      </p:to>
                                    </p:set>
                                    <p:anim calcmode="lin" valueType="num">
                                      <p:cBhvr additive="base">
                                        <p:cTn id="45" dur="500" fill="hold"/>
                                        <p:tgtEl>
                                          <p:spTgt spid="8"/>
                                        </p:tgtEl>
                                        <p:attrNameLst>
                                          <p:attrName>ppt_x</p:attrName>
                                        </p:attrNameLst>
                                      </p:cBhvr>
                                      <p:tavLst>
                                        <p:tav tm="0">
                                          <p:val>
                                            <p:strVal val="0-#ppt_w/2"/>
                                          </p:val>
                                        </p:tav>
                                        <p:tav tm="100000">
                                          <p:val>
                                            <p:strVal val="#ppt_x"/>
                                          </p:val>
                                        </p:tav>
                                      </p:tavLst>
                                    </p:anim>
                                    <p:anim calcmode="lin" valueType="num">
                                      <p:cBhvr additive="base">
                                        <p:cTn id="46"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68"/>
                                        </p:tgtEl>
                                        <p:attrNameLst>
                                          <p:attrName>style.visibility</p:attrName>
                                        </p:attrNameLst>
                                      </p:cBhvr>
                                      <p:to>
                                        <p:strVal val="visible"/>
                                      </p:to>
                                    </p:set>
                                    <p:anim calcmode="lin" valueType="num">
                                      <p:cBhvr additive="base">
                                        <p:cTn id="51" dur="500" fill="hold"/>
                                        <p:tgtEl>
                                          <p:spTgt spid="68"/>
                                        </p:tgtEl>
                                        <p:attrNameLst>
                                          <p:attrName>ppt_x</p:attrName>
                                        </p:attrNameLst>
                                      </p:cBhvr>
                                      <p:tavLst>
                                        <p:tav tm="0">
                                          <p:val>
                                            <p:strVal val="#ppt_x"/>
                                          </p:val>
                                        </p:tav>
                                        <p:tav tm="100000">
                                          <p:val>
                                            <p:strVal val="#ppt_x"/>
                                          </p:val>
                                        </p:tav>
                                      </p:tavLst>
                                    </p:anim>
                                    <p:anim calcmode="lin" valueType="num">
                                      <p:cBhvr additive="base">
                                        <p:cTn id="52" dur="500" fill="hold"/>
                                        <p:tgtEl>
                                          <p:spTgt spid="68"/>
                                        </p:tgtEl>
                                        <p:attrNameLst>
                                          <p:attrName>ppt_y</p:attrName>
                                        </p:attrNameLst>
                                      </p:cBhvr>
                                      <p:tavLst>
                                        <p:tav tm="0">
                                          <p:val>
                                            <p:strVal val="1+#ppt_h/2"/>
                                          </p:val>
                                        </p:tav>
                                        <p:tav tm="100000">
                                          <p:val>
                                            <p:strVal val="#ppt_y"/>
                                          </p:val>
                                        </p:tav>
                                      </p:tavLst>
                                    </p:anim>
                                  </p:childTnLst>
                                </p:cTn>
                              </p:par>
                            </p:childTnLst>
                          </p:cTn>
                        </p:par>
                      </p:childTnLst>
                    </p:cTn>
                  </p:par>
                  <p:par>
                    <p:cTn id="53" fill="hold" nodeType="clickPar">
                      <p:stCondLst>
                        <p:cond delay="indefinite"/>
                      </p:stCondLst>
                      <p:childTnLst>
                        <p:par>
                          <p:cTn id="54" fill="hold" nodeType="withGroup">
                            <p:stCondLst>
                              <p:cond delay="0"/>
                            </p:stCondLst>
                            <p:childTnLst>
                              <p:par>
                                <p:cTn id="55" presetID="2" presetClass="entr" presetSubtype="4" fill="hold" nodeType="clickEffect">
                                  <p:stCondLst>
                                    <p:cond delay="0"/>
                                  </p:stCondLst>
                                  <p:childTnLst>
                                    <p:set>
                                      <p:cBhvr>
                                        <p:cTn id="56" dur="1" fill="hold">
                                          <p:stCondLst>
                                            <p:cond delay="0"/>
                                          </p:stCondLst>
                                        </p:cTn>
                                        <p:tgtEl>
                                          <p:spTgt spid="69">
                                            <p:txEl>
                                              <p:pRg st="0" end="0"/>
                                            </p:txEl>
                                          </p:spTgt>
                                        </p:tgtEl>
                                        <p:attrNameLst>
                                          <p:attrName>style.visibility</p:attrName>
                                        </p:attrNameLst>
                                      </p:cBhvr>
                                      <p:to>
                                        <p:strVal val="visible"/>
                                      </p:to>
                                    </p:set>
                                    <p:anim calcmode="lin" valueType="num">
                                      <p:cBhvr additive="base">
                                        <p:cTn id="57" dur="500" fill="hold"/>
                                        <p:tgtEl>
                                          <p:spTgt spid="69">
                                            <p:txEl>
                                              <p:pRg st="0" end="0"/>
                                            </p:txEl>
                                          </p:spTgt>
                                        </p:tgtEl>
                                        <p:attrNameLst>
                                          <p:attrName>ppt_x</p:attrName>
                                        </p:attrNameLst>
                                      </p:cBhvr>
                                      <p:tavLst>
                                        <p:tav tm="0">
                                          <p:val>
                                            <p:strVal val="#ppt_x"/>
                                          </p:val>
                                        </p:tav>
                                        <p:tav tm="100000">
                                          <p:val>
                                            <p:strVal val="#ppt_x"/>
                                          </p:val>
                                        </p:tav>
                                      </p:tavLst>
                                    </p:anim>
                                    <p:anim calcmode="lin" valueType="num">
                                      <p:cBhvr additive="base">
                                        <p:cTn id="58" dur="500" fill="hold"/>
                                        <p:tgtEl>
                                          <p:spTgt spid="6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2" presetClass="entr" presetSubtype="6" fill="hold" nodeType="clickEffect">
                                  <p:stCondLst>
                                    <p:cond delay="0"/>
                                  </p:stCondLst>
                                  <p:childTnLst>
                                    <p:set>
                                      <p:cBhvr>
                                        <p:cTn id="62" dur="1" fill="hold">
                                          <p:stCondLst>
                                            <p:cond delay="0"/>
                                          </p:stCondLst>
                                        </p:cTn>
                                        <p:tgtEl>
                                          <p:spTgt spid="10"/>
                                        </p:tgtEl>
                                        <p:attrNameLst>
                                          <p:attrName>style.visibility</p:attrName>
                                        </p:attrNameLst>
                                      </p:cBhvr>
                                      <p:to>
                                        <p:strVal val="visible"/>
                                      </p:to>
                                    </p:set>
                                    <p:anim calcmode="lin" valueType="num">
                                      <p:cBhvr additive="base">
                                        <p:cTn id="63" dur="500" fill="hold"/>
                                        <p:tgtEl>
                                          <p:spTgt spid="10"/>
                                        </p:tgtEl>
                                        <p:attrNameLst>
                                          <p:attrName>ppt_x</p:attrName>
                                        </p:attrNameLst>
                                      </p:cBhvr>
                                      <p:tavLst>
                                        <p:tav tm="0">
                                          <p:val>
                                            <p:strVal val="1+#ppt_w/2"/>
                                          </p:val>
                                        </p:tav>
                                        <p:tav tm="100000">
                                          <p:val>
                                            <p:strVal val="#ppt_x"/>
                                          </p:val>
                                        </p:tav>
                                      </p:tavLst>
                                    </p:anim>
                                    <p:anim calcmode="lin" valueType="num">
                                      <p:cBhvr additive="base">
                                        <p:cTn id="64" dur="500" fill="hold"/>
                                        <p:tgtEl>
                                          <p:spTgt spid="10"/>
                                        </p:tgtEl>
                                        <p:attrNameLst>
                                          <p:attrName>ppt_y</p:attrName>
                                        </p:attrNameLst>
                                      </p:cBhvr>
                                      <p:tavLst>
                                        <p:tav tm="0">
                                          <p:val>
                                            <p:strVal val="1+#ppt_h/2"/>
                                          </p:val>
                                        </p:tav>
                                        <p:tav tm="100000">
                                          <p:val>
                                            <p:strVal val="#ppt_y"/>
                                          </p:val>
                                        </p:tav>
                                      </p:tavLst>
                                    </p:anim>
                                  </p:childTnLst>
                                </p:cTn>
                              </p:par>
                            </p:childTnLst>
                          </p:cTn>
                        </p:par>
                        <p:par>
                          <p:cTn id="65" fill="hold" nodeType="afterGroup">
                            <p:stCondLst>
                              <p:cond delay="500"/>
                            </p:stCondLst>
                            <p:childTnLst>
                              <p:par>
                                <p:cTn id="66" presetID="2" presetClass="entr" presetSubtype="6" fill="hold" nodeType="afterEffect">
                                  <p:stCondLst>
                                    <p:cond delay="0"/>
                                  </p:stCondLst>
                                  <p:childTnLst>
                                    <p:set>
                                      <p:cBhvr>
                                        <p:cTn id="67" dur="1" fill="hold">
                                          <p:stCondLst>
                                            <p:cond delay="0"/>
                                          </p:stCondLst>
                                        </p:cTn>
                                        <p:tgtEl>
                                          <p:spTgt spid="74"/>
                                        </p:tgtEl>
                                        <p:attrNameLst>
                                          <p:attrName>style.visibility</p:attrName>
                                        </p:attrNameLst>
                                      </p:cBhvr>
                                      <p:to>
                                        <p:strVal val="visible"/>
                                      </p:to>
                                    </p:set>
                                    <p:anim calcmode="lin" valueType="num">
                                      <p:cBhvr additive="base">
                                        <p:cTn id="68" dur="500" fill="hold"/>
                                        <p:tgtEl>
                                          <p:spTgt spid="74"/>
                                        </p:tgtEl>
                                        <p:attrNameLst>
                                          <p:attrName>ppt_x</p:attrName>
                                        </p:attrNameLst>
                                      </p:cBhvr>
                                      <p:tavLst>
                                        <p:tav tm="0">
                                          <p:val>
                                            <p:strVal val="1+#ppt_w/2"/>
                                          </p:val>
                                        </p:tav>
                                        <p:tav tm="100000">
                                          <p:val>
                                            <p:strVal val="#ppt_x"/>
                                          </p:val>
                                        </p:tav>
                                      </p:tavLst>
                                    </p:anim>
                                    <p:anim calcmode="lin" valueType="num">
                                      <p:cBhvr additive="base">
                                        <p:cTn id="69" dur="500" fill="hold"/>
                                        <p:tgtEl>
                                          <p:spTgt spid="74"/>
                                        </p:tgtEl>
                                        <p:attrNameLst>
                                          <p:attrName>ppt_y</p:attrName>
                                        </p:attrNameLst>
                                      </p:cBhvr>
                                      <p:tavLst>
                                        <p:tav tm="0">
                                          <p:val>
                                            <p:strVal val="1+#ppt_h/2"/>
                                          </p:val>
                                        </p:tav>
                                        <p:tav tm="100000">
                                          <p:val>
                                            <p:strVal val="#ppt_y"/>
                                          </p:val>
                                        </p:tav>
                                      </p:tavLst>
                                    </p:anim>
                                  </p:childTnLst>
                                </p:cTn>
                              </p:par>
                            </p:childTnLst>
                          </p:cTn>
                        </p:par>
                        <p:par>
                          <p:cTn id="70" fill="hold" nodeType="afterGroup">
                            <p:stCondLst>
                              <p:cond delay="1000"/>
                            </p:stCondLst>
                            <p:childTnLst>
                              <p:par>
                                <p:cTn id="71" presetID="2" presetClass="entr" presetSubtype="6" fill="hold" nodeType="afterEffect">
                                  <p:stCondLst>
                                    <p:cond delay="0"/>
                                  </p:stCondLst>
                                  <p:childTnLst>
                                    <p:set>
                                      <p:cBhvr>
                                        <p:cTn id="72" dur="1" fill="hold">
                                          <p:stCondLst>
                                            <p:cond delay="0"/>
                                          </p:stCondLst>
                                        </p:cTn>
                                        <p:tgtEl>
                                          <p:spTgt spid="75"/>
                                        </p:tgtEl>
                                        <p:attrNameLst>
                                          <p:attrName>style.visibility</p:attrName>
                                        </p:attrNameLst>
                                      </p:cBhvr>
                                      <p:to>
                                        <p:strVal val="visible"/>
                                      </p:to>
                                    </p:set>
                                    <p:anim calcmode="lin" valueType="num">
                                      <p:cBhvr additive="base">
                                        <p:cTn id="73" dur="500" fill="hold"/>
                                        <p:tgtEl>
                                          <p:spTgt spid="75"/>
                                        </p:tgtEl>
                                        <p:attrNameLst>
                                          <p:attrName>ppt_x</p:attrName>
                                        </p:attrNameLst>
                                      </p:cBhvr>
                                      <p:tavLst>
                                        <p:tav tm="0">
                                          <p:val>
                                            <p:strVal val="1+#ppt_w/2"/>
                                          </p:val>
                                        </p:tav>
                                        <p:tav tm="100000">
                                          <p:val>
                                            <p:strVal val="#ppt_x"/>
                                          </p:val>
                                        </p:tav>
                                      </p:tavLst>
                                    </p:anim>
                                    <p:anim calcmode="lin" valueType="num">
                                      <p:cBhvr additive="base">
                                        <p:cTn id="74" dur="500" fill="hold"/>
                                        <p:tgtEl>
                                          <p:spTgt spid="75"/>
                                        </p:tgtEl>
                                        <p:attrNameLst>
                                          <p:attrName>ppt_y</p:attrName>
                                        </p:attrNameLst>
                                      </p:cBhvr>
                                      <p:tavLst>
                                        <p:tav tm="0">
                                          <p:val>
                                            <p:strVal val="1+#ppt_h/2"/>
                                          </p:val>
                                        </p:tav>
                                        <p:tav tm="100000">
                                          <p:val>
                                            <p:strVal val="#ppt_y"/>
                                          </p:val>
                                        </p:tav>
                                      </p:tavLst>
                                    </p:anim>
                                  </p:childTnLst>
                                </p:cTn>
                              </p:par>
                            </p:childTnLst>
                          </p:cTn>
                        </p:par>
                        <p:par>
                          <p:cTn id="75" fill="hold" nodeType="afterGroup">
                            <p:stCondLst>
                              <p:cond delay="1500"/>
                            </p:stCondLst>
                            <p:childTnLst>
                              <p:par>
                                <p:cTn id="76" presetID="2" presetClass="entr" presetSubtype="6" fill="hold" nodeType="afterEffect">
                                  <p:stCondLst>
                                    <p:cond delay="0"/>
                                  </p:stCondLst>
                                  <p:childTnLst>
                                    <p:set>
                                      <p:cBhvr>
                                        <p:cTn id="77" dur="1" fill="hold">
                                          <p:stCondLst>
                                            <p:cond delay="0"/>
                                          </p:stCondLst>
                                        </p:cTn>
                                        <p:tgtEl>
                                          <p:spTgt spid="76"/>
                                        </p:tgtEl>
                                        <p:attrNameLst>
                                          <p:attrName>style.visibility</p:attrName>
                                        </p:attrNameLst>
                                      </p:cBhvr>
                                      <p:to>
                                        <p:strVal val="visible"/>
                                      </p:to>
                                    </p:set>
                                    <p:anim calcmode="lin" valueType="num">
                                      <p:cBhvr additive="base">
                                        <p:cTn id="78" dur="500" fill="hold"/>
                                        <p:tgtEl>
                                          <p:spTgt spid="76"/>
                                        </p:tgtEl>
                                        <p:attrNameLst>
                                          <p:attrName>ppt_x</p:attrName>
                                        </p:attrNameLst>
                                      </p:cBhvr>
                                      <p:tavLst>
                                        <p:tav tm="0">
                                          <p:val>
                                            <p:strVal val="1+#ppt_w/2"/>
                                          </p:val>
                                        </p:tav>
                                        <p:tav tm="100000">
                                          <p:val>
                                            <p:strVal val="#ppt_x"/>
                                          </p:val>
                                        </p:tav>
                                      </p:tavLst>
                                    </p:anim>
                                    <p:anim calcmode="lin" valueType="num">
                                      <p:cBhvr additive="base">
                                        <p:cTn id="79" dur="500" fill="hold"/>
                                        <p:tgtEl>
                                          <p:spTgt spid="7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8" grpId="0"/>
      <p:bldP spid="68"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0114" name="Rectangle 2"/>
          <p:cNvSpPr>
            <a:spLocks noGrp="1" noChangeArrowheads="1"/>
          </p:cNvSpPr>
          <p:nvPr>
            <p:ph type="title" idx="4294967295"/>
          </p:nvPr>
        </p:nvSpPr>
        <p:spPr>
          <a:xfrm>
            <a:off x="685800" y="-228600"/>
            <a:ext cx="7772400" cy="1143000"/>
          </a:xfrm>
        </p:spPr>
        <p:txBody>
          <a:bodyPr/>
          <a:lstStyle/>
          <a:p>
            <a:pPr eaLnBrk="1" hangingPunct="1">
              <a:defRPr/>
            </a:pPr>
            <a:r>
              <a:rPr lang="en-US" dirty="0" smtClean="0"/>
              <a:t>Constant vs Finite</a:t>
            </a:r>
          </a:p>
        </p:txBody>
      </p:sp>
      <p:grpSp>
        <p:nvGrpSpPr>
          <p:cNvPr id="10" name="Group 9"/>
          <p:cNvGrpSpPr>
            <a:grpSpLocks/>
          </p:cNvGrpSpPr>
          <p:nvPr/>
        </p:nvGrpSpPr>
        <p:grpSpPr bwMode="auto">
          <a:xfrm>
            <a:off x="-168275" y="573088"/>
            <a:ext cx="9186863" cy="6178550"/>
            <a:chOff x="-168964" y="573156"/>
            <a:chExt cx="9187068" cy="6178706"/>
          </a:xfrm>
        </p:grpSpPr>
        <p:sp>
          <p:nvSpPr>
            <p:cNvPr id="41" name="Rectangle 40"/>
            <p:cNvSpPr>
              <a:spLocks noChangeArrowheads="1"/>
            </p:cNvSpPr>
            <p:nvPr/>
          </p:nvSpPr>
          <p:spPr bwMode="auto">
            <a:xfrm>
              <a:off x="989937" y="609669"/>
              <a:ext cx="4038690" cy="954112"/>
            </a:xfrm>
            <a:prstGeom prst="rect">
              <a:avLst/>
            </a:prstGeom>
            <a:noFill/>
            <a:ln w="38100" cap="sq">
              <a:noFill/>
              <a:miter lim="800000"/>
              <a:headEnd/>
              <a:tailEnd/>
            </a:ln>
            <a:effectLst/>
          </p:spPr>
          <p:txBody>
            <a:bodyPr lIns="274320" rIns="274320">
              <a:spAutoFit/>
            </a:bodyPr>
            <a:lstStyle/>
            <a:p>
              <a:pPr algn="ctr" eaLnBrk="0" hangingPunct="0">
                <a:defRPr/>
              </a:pPr>
              <a:r>
                <a:rPr lang="en-US">
                  <a:cs typeface="+mn-cs"/>
                </a:rPr>
                <a:t>Constant </a:t>
              </a:r>
              <a:r>
                <a:rPr lang="en-US" dirty="0">
                  <a:cs typeface="+mn-cs"/>
                </a:rPr>
                <a:t>Resources </a:t>
              </a:r>
              <a:r>
                <a:rPr lang="en-US">
                  <a:cs typeface="+mn-cs"/>
                </a:rPr>
                <a:t>Fixed at Compile Time</a:t>
              </a:r>
              <a:endParaRPr lang="en-US" dirty="0">
                <a:cs typeface="+mn-cs"/>
              </a:endParaRPr>
            </a:p>
          </p:txBody>
        </p:sp>
        <p:sp>
          <p:nvSpPr>
            <p:cNvPr id="45" name="Rectangle 44"/>
            <p:cNvSpPr>
              <a:spLocks noChangeArrowheads="1"/>
            </p:cNvSpPr>
            <p:nvPr/>
          </p:nvSpPr>
          <p:spPr bwMode="auto">
            <a:xfrm>
              <a:off x="5409635" y="573156"/>
              <a:ext cx="3352875" cy="954111"/>
            </a:xfrm>
            <a:prstGeom prst="rect">
              <a:avLst/>
            </a:prstGeom>
            <a:noFill/>
            <a:ln w="38100" cap="sq">
              <a:noFill/>
              <a:miter lim="800000"/>
              <a:headEnd/>
              <a:tailEnd/>
            </a:ln>
            <a:effectLst/>
          </p:spPr>
          <p:txBody>
            <a:bodyPr lIns="274320" rIns="274320">
              <a:spAutoFit/>
            </a:bodyPr>
            <a:lstStyle/>
            <a:p>
              <a:pPr algn="ctr" eaLnBrk="0" hangingPunct="0">
                <a:defRPr/>
              </a:pPr>
              <a:r>
                <a:rPr lang="en-US" dirty="0">
                  <a:cs typeface="+mn-cs"/>
                </a:rPr>
                <a:t>Resources </a:t>
              </a:r>
              <a:br>
                <a:rPr lang="en-US" dirty="0">
                  <a:cs typeface="+mn-cs"/>
                </a:rPr>
              </a:br>
              <a:r>
                <a:rPr lang="en-US">
                  <a:cs typeface="+mn-cs"/>
                </a:rPr>
                <a:t>Grow with Input</a:t>
              </a:r>
              <a:endParaRPr lang="en-US" dirty="0">
                <a:cs typeface="+mn-cs"/>
              </a:endParaRPr>
            </a:p>
          </p:txBody>
        </p:sp>
        <p:sp>
          <p:nvSpPr>
            <p:cNvPr id="58" name="Rectangle 57"/>
            <p:cNvSpPr>
              <a:spLocks noChangeArrowheads="1"/>
            </p:cNvSpPr>
            <p:nvPr/>
          </p:nvSpPr>
          <p:spPr bwMode="auto">
            <a:xfrm>
              <a:off x="-168964" y="1524092"/>
              <a:ext cx="1371631" cy="523888"/>
            </a:xfrm>
            <a:prstGeom prst="rect">
              <a:avLst/>
            </a:prstGeom>
            <a:noFill/>
            <a:ln w="38100" cap="sq">
              <a:noFill/>
              <a:miter lim="800000"/>
              <a:headEnd/>
              <a:tailEnd/>
            </a:ln>
            <a:effectLst/>
          </p:spPr>
          <p:txBody>
            <a:bodyPr lIns="274320" rIns="274320">
              <a:spAutoFit/>
            </a:bodyPr>
            <a:lstStyle/>
            <a:p>
              <a:pPr eaLnBrk="0" hangingPunct="0">
                <a:defRPr/>
              </a:pPr>
              <a:r>
                <a:rPr lang="en-US" dirty="0">
                  <a:cs typeface="+mn-cs"/>
                </a:rPr>
                <a:t>Java:</a:t>
              </a:r>
            </a:p>
          </p:txBody>
        </p:sp>
        <p:sp>
          <p:nvSpPr>
            <p:cNvPr id="59" name="Rectangle 58"/>
            <p:cNvSpPr>
              <a:spLocks noChangeArrowheads="1"/>
            </p:cNvSpPr>
            <p:nvPr/>
          </p:nvSpPr>
          <p:spPr bwMode="auto">
            <a:xfrm>
              <a:off x="-153089" y="3200534"/>
              <a:ext cx="1371631" cy="522301"/>
            </a:xfrm>
            <a:prstGeom prst="rect">
              <a:avLst/>
            </a:prstGeom>
            <a:noFill/>
            <a:ln w="38100" cap="sq">
              <a:noFill/>
              <a:miter lim="800000"/>
              <a:headEnd/>
              <a:tailEnd/>
            </a:ln>
            <a:effectLst/>
          </p:spPr>
          <p:txBody>
            <a:bodyPr lIns="274320" rIns="274320">
              <a:spAutoFit/>
            </a:bodyPr>
            <a:lstStyle/>
            <a:p>
              <a:pPr eaLnBrk="0" hangingPunct="0">
                <a:defRPr/>
              </a:pPr>
              <a:r>
                <a:rPr lang="en-US">
                  <a:cs typeface="+mn-cs"/>
                </a:rPr>
                <a:t>TM</a:t>
              </a:r>
              <a:r>
                <a:rPr lang="en-US" dirty="0">
                  <a:cs typeface="+mn-cs"/>
                </a:rPr>
                <a:t>:</a:t>
              </a:r>
            </a:p>
          </p:txBody>
        </p:sp>
        <p:sp>
          <p:nvSpPr>
            <p:cNvPr id="60" name="Rectangle 59"/>
            <p:cNvSpPr>
              <a:spLocks noChangeArrowheads="1"/>
            </p:cNvSpPr>
            <p:nvPr/>
          </p:nvSpPr>
          <p:spPr bwMode="auto">
            <a:xfrm>
              <a:off x="-153089" y="5038906"/>
              <a:ext cx="1371631" cy="523888"/>
            </a:xfrm>
            <a:prstGeom prst="rect">
              <a:avLst/>
            </a:prstGeom>
            <a:noFill/>
            <a:ln w="38100" cap="sq">
              <a:noFill/>
              <a:miter lim="800000"/>
              <a:headEnd/>
              <a:tailEnd/>
            </a:ln>
            <a:effectLst/>
          </p:spPr>
          <p:txBody>
            <a:bodyPr lIns="274320" rIns="274320">
              <a:spAutoFit/>
            </a:bodyPr>
            <a:lstStyle/>
            <a:p>
              <a:pPr eaLnBrk="0" hangingPunct="0">
                <a:defRPr/>
              </a:pPr>
              <a:r>
                <a:rPr lang="en-US" dirty="0">
                  <a:cs typeface="+mn-cs"/>
                </a:rPr>
                <a:t>PR:</a:t>
              </a:r>
            </a:p>
          </p:txBody>
        </p:sp>
        <p:cxnSp>
          <p:nvCxnSpPr>
            <p:cNvPr id="87066" name="Straight Connector 5"/>
            <p:cNvCxnSpPr>
              <a:cxnSpLocks noChangeShapeType="1"/>
            </p:cNvCxnSpPr>
            <p:nvPr/>
          </p:nvCxnSpPr>
          <p:spPr bwMode="auto">
            <a:xfrm>
              <a:off x="178904" y="3200400"/>
              <a:ext cx="8839200" cy="0"/>
            </a:xfrm>
            <a:prstGeom prst="line">
              <a:avLst/>
            </a:prstGeom>
            <a:noFill/>
            <a:ln w="12700" cap="sq" algn="ctr">
              <a:solidFill>
                <a:schemeClr val="tx1"/>
              </a:solidFill>
              <a:round/>
              <a:headEnd/>
              <a:tailEnd/>
            </a:ln>
            <a:extLst>
              <a:ext uri="{909E8E84-426E-40DD-AFC4-6F175D3DCCD1}">
                <a14:hiddenFill xmlns:a14="http://schemas.microsoft.com/office/drawing/2010/main">
                  <a:noFill/>
                </a14:hiddenFill>
              </a:ext>
            </a:extLst>
          </p:spPr>
        </p:cxnSp>
        <p:cxnSp>
          <p:nvCxnSpPr>
            <p:cNvPr id="87067" name="Straight Connector 60"/>
            <p:cNvCxnSpPr>
              <a:cxnSpLocks noChangeShapeType="1"/>
            </p:cNvCxnSpPr>
            <p:nvPr/>
          </p:nvCxnSpPr>
          <p:spPr bwMode="auto">
            <a:xfrm>
              <a:off x="165652" y="5029200"/>
              <a:ext cx="8839200" cy="0"/>
            </a:xfrm>
            <a:prstGeom prst="line">
              <a:avLst/>
            </a:prstGeom>
            <a:noFill/>
            <a:ln w="12700" cap="sq" algn="ctr">
              <a:solidFill>
                <a:schemeClr val="tx1"/>
              </a:solidFill>
              <a:round/>
              <a:headEnd/>
              <a:tailEnd/>
            </a:ln>
            <a:extLst>
              <a:ext uri="{909E8E84-426E-40DD-AFC4-6F175D3DCCD1}">
                <a14:hiddenFill xmlns:a14="http://schemas.microsoft.com/office/drawing/2010/main">
                  <a:noFill/>
                </a14:hiddenFill>
              </a:ext>
            </a:extLst>
          </p:spPr>
        </p:cxnSp>
        <p:cxnSp>
          <p:nvCxnSpPr>
            <p:cNvPr id="87068" name="Straight Connector 68"/>
            <p:cNvCxnSpPr>
              <a:cxnSpLocks noChangeShapeType="1"/>
            </p:cNvCxnSpPr>
            <p:nvPr/>
          </p:nvCxnSpPr>
          <p:spPr bwMode="auto">
            <a:xfrm>
              <a:off x="178904" y="1524000"/>
              <a:ext cx="8839200" cy="0"/>
            </a:xfrm>
            <a:prstGeom prst="line">
              <a:avLst/>
            </a:prstGeom>
            <a:noFill/>
            <a:ln w="12700" cap="sq" algn="ctr">
              <a:solidFill>
                <a:schemeClr val="tx1"/>
              </a:solidFill>
              <a:round/>
              <a:headEnd/>
              <a:tailEnd/>
            </a:ln>
            <a:extLst>
              <a:ext uri="{909E8E84-426E-40DD-AFC4-6F175D3DCCD1}">
                <a14:hiddenFill xmlns:a14="http://schemas.microsoft.com/office/drawing/2010/main">
                  <a:noFill/>
                </a14:hiddenFill>
              </a:ext>
            </a:extLst>
          </p:spPr>
        </p:cxnSp>
        <p:cxnSp>
          <p:nvCxnSpPr>
            <p:cNvPr id="87069" name="Straight Connector 69"/>
            <p:cNvCxnSpPr>
              <a:cxnSpLocks noChangeShapeType="1"/>
            </p:cNvCxnSpPr>
            <p:nvPr/>
          </p:nvCxnSpPr>
          <p:spPr bwMode="auto">
            <a:xfrm>
              <a:off x="914400" y="762000"/>
              <a:ext cx="0" cy="5976610"/>
            </a:xfrm>
            <a:prstGeom prst="line">
              <a:avLst/>
            </a:prstGeom>
            <a:noFill/>
            <a:ln w="12700" cap="sq" algn="ctr">
              <a:solidFill>
                <a:schemeClr val="tx1"/>
              </a:solidFill>
              <a:round/>
              <a:headEnd/>
              <a:tailEnd/>
            </a:ln>
            <a:extLst>
              <a:ext uri="{909E8E84-426E-40DD-AFC4-6F175D3DCCD1}">
                <a14:hiddenFill xmlns:a14="http://schemas.microsoft.com/office/drawing/2010/main">
                  <a:noFill/>
                </a14:hiddenFill>
              </a:ext>
            </a:extLst>
          </p:spPr>
        </p:cxnSp>
        <p:cxnSp>
          <p:nvCxnSpPr>
            <p:cNvPr id="87070" name="Straight Connector 70"/>
            <p:cNvCxnSpPr>
              <a:cxnSpLocks noChangeShapeType="1"/>
            </p:cNvCxnSpPr>
            <p:nvPr/>
          </p:nvCxnSpPr>
          <p:spPr bwMode="auto">
            <a:xfrm>
              <a:off x="4953000" y="775252"/>
              <a:ext cx="0" cy="5976610"/>
            </a:xfrm>
            <a:prstGeom prst="line">
              <a:avLst/>
            </a:prstGeom>
            <a:noFill/>
            <a:ln w="12700" cap="sq" algn="ctr">
              <a:solidFill>
                <a:schemeClr val="tx1"/>
              </a:solidFill>
              <a:round/>
              <a:headEnd/>
              <a:tailEnd/>
            </a:ln>
            <a:extLst>
              <a:ext uri="{909E8E84-426E-40DD-AFC4-6F175D3DCCD1}">
                <a14:hiddenFill xmlns:a14="http://schemas.microsoft.com/office/drawing/2010/main">
                  <a:noFill/>
                </a14:hiddenFill>
              </a:ext>
            </a:extLst>
          </p:spPr>
        </p:cxnSp>
      </p:grpSp>
      <p:sp>
        <p:nvSpPr>
          <p:cNvPr id="72" name="Rectangle 71"/>
          <p:cNvSpPr>
            <a:spLocks noChangeArrowheads="1"/>
          </p:cNvSpPr>
          <p:nvPr/>
        </p:nvSpPr>
        <p:spPr bwMode="auto">
          <a:xfrm>
            <a:off x="685800" y="1554163"/>
            <a:ext cx="4343400" cy="1570037"/>
          </a:xfrm>
          <a:prstGeom prst="rect">
            <a:avLst/>
          </a:prstGeom>
          <a:noFill/>
          <a:ln w="38100" cap="sq">
            <a:noFill/>
            <a:miter lim="800000"/>
            <a:headEnd/>
            <a:tailEnd/>
          </a:ln>
          <a:effectLst/>
        </p:spPr>
        <p:txBody>
          <a:bodyPr lIns="274320" rIns="274320">
            <a:spAutoFit/>
          </a:bodyPr>
          <a:lstStyle/>
          <a:p>
            <a:pPr marL="457200" indent="-457200" eaLnBrk="0" hangingPunct="0">
              <a:buFont typeface="Arial" panose="020B0604020202020204" pitchFamily="34" charset="0"/>
              <a:buChar char="•"/>
              <a:defRPr/>
            </a:pPr>
            <a:r>
              <a:rPr lang="en-US" sz="2400" dirty="0">
                <a:cs typeface="+mn-cs"/>
              </a:rPr>
              <a:t># Lines of code</a:t>
            </a:r>
          </a:p>
          <a:p>
            <a:pPr marL="457200" indent="-457200" eaLnBrk="0" hangingPunct="0">
              <a:buFont typeface="Arial" panose="020B0604020202020204" pitchFamily="34" charset="0"/>
              <a:buChar char="•"/>
              <a:defRPr/>
            </a:pPr>
            <a:r>
              <a:rPr lang="en-US" sz="2400" dirty="0">
                <a:cs typeface="+mn-cs"/>
              </a:rPr>
              <a:t># </a:t>
            </a:r>
            <a:r>
              <a:rPr lang="en-US" sz="2400" dirty="0"/>
              <a:t>&amp; Range </a:t>
            </a:r>
            <a:r>
              <a:rPr lang="en-US" sz="2400" dirty="0">
                <a:cs typeface="+mn-cs"/>
              </a:rPr>
              <a:t>of Variables </a:t>
            </a:r>
          </a:p>
          <a:p>
            <a:pPr marL="457200" indent="-457200" eaLnBrk="0" hangingPunct="0">
              <a:buFont typeface="Arial" panose="020B0604020202020204" pitchFamily="34" charset="0"/>
              <a:buChar char="•"/>
              <a:defRPr/>
            </a:pPr>
            <a:r>
              <a:rPr lang="en-US" sz="2400">
                <a:cs typeface="+mn-cs"/>
              </a:rPr>
              <a:t>Instruction Set</a:t>
            </a:r>
            <a:r>
              <a:rPr lang="en-US" sz="2400" dirty="0">
                <a:cs typeface="+mn-cs"/>
              </a:rPr>
              <a:t/>
            </a:r>
            <a:br>
              <a:rPr lang="en-US" sz="2400" dirty="0">
                <a:cs typeface="+mn-cs"/>
              </a:rPr>
            </a:br>
            <a:r>
              <a:rPr lang="en-US" sz="2400" dirty="0">
                <a:cs typeface="+mn-cs"/>
              </a:rPr>
              <a:t> </a:t>
            </a:r>
            <a:r>
              <a:rPr lang="en-US" sz="2400">
                <a:cs typeface="+mn-cs"/>
              </a:rPr>
              <a:t>(Computed </a:t>
            </a:r>
            <a:r>
              <a:rPr lang="en-US" sz="2400" dirty="0">
                <a:cs typeface="+mn-cs"/>
              </a:rPr>
              <a:t>in </a:t>
            </a:r>
            <a:r>
              <a:rPr lang="en-US" sz="2400">
                <a:cs typeface="+mn-cs"/>
              </a:rPr>
              <a:t>One  Step</a:t>
            </a:r>
            <a:r>
              <a:rPr lang="en-US" sz="2400" dirty="0">
                <a:cs typeface="+mn-cs"/>
              </a:rPr>
              <a:t>)</a:t>
            </a:r>
          </a:p>
        </p:txBody>
      </p:sp>
      <p:sp>
        <p:nvSpPr>
          <p:cNvPr id="73" name="Rectangle 72"/>
          <p:cNvSpPr>
            <a:spLocks noChangeArrowheads="1"/>
          </p:cNvSpPr>
          <p:nvPr/>
        </p:nvSpPr>
        <p:spPr bwMode="auto">
          <a:xfrm>
            <a:off x="4940300" y="1760538"/>
            <a:ext cx="4038600" cy="1200150"/>
          </a:xfrm>
          <a:prstGeom prst="rect">
            <a:avLst/>
          </a:prstGeom>
          <a:noFill/>
          <a:ln w="38100" cap="sq">
            <a:noFill/>
            <a:miter lim="800000"/>
            <a:headEnd/>
            <a:tailEnd/>
          </a:ln>
          <a:effectLst/>
        </p:spPr>
        <p:txBody>
          <a:bodyPr lIns="274320" rIns="274320">
            <a:spAutoFit/>
          </a:bodyPr>
          <a:lstStyle/>
          <a:p>
            <a:pPr marL="457200" indent="-457200" eaLnBrk="0" hangingPunct="0">
              <a:buFont typeface="Arial" panose="020B0604020202020204" pitchFamily="34" charset="0"/>
              <a:buChar char="•"/>
              <a:defRPr/>
            </a:pPr>
            <a:r>
              <a:rPr lang="en-US" sz="2400">
                <a:cs typeface="+mn-cs"/>
              </a:rPr>
              <a:t>Allocated </a:t>
            </a:r>
            <a:r>
              <a:rPr lang="en-US" sz="2400" dirty="0">
                <a:cs typeface="+mn-cs"/>
              </a:rPr>
              <a:t>memory</a:t>
            </a:r>
          </a:p>
          <a:p>
            <a:pPr marL="457200" indent="-457200" eaLnBrk="0" hangingPunct="0">
              <a:buFont typeface="Arial" panose="020B0604020202020204" pitchFamily="34" charset="0"/>
              <a:buChar char="•"/>
              <a:defRPr/>
            </a:pPr>
            <a:r>
              <a:rPr lang="en-US" sz="2400">
                <a:cs typeface="+mn-cs"/>
              </a:rPr>
              <a:t>Running time</a:t>
            </a:r>
            <a:endParaRPr lang="en-US" sz="2400" dirty="0">
              <a:cs typeface="+mn-cs"/>
            </a:endParaRPr>
          </a:p>
          <a:p>
            <a:pPr eaLnBrk="0" hangingPunct="0">
              <a:defRPr/>
            </a:pPr>
            <a:r>
              <a:rPr lang="en-US" sz="2400" dirty="0">
                <a:cs typeface="+mn-cs"/>
              </a:rPr>
              <a:t>       </a:t>
            </a:r>
            <a:r>
              <a:rPr lang="en-US" sz="2400">
                <a:cs typeface="+mn-cs"/>
              </a:rPr>
              <a:t>(Might not Halt)</a:t>
            </a:r>
            <a:endParaRPr lang="en-US" sz="2400" dirty="0">
              <a:cs typeface="+mn-cs"/>
            </a:endParaRPr>
          </a:p>
        </p:txBody>
      </p:sp>
      <p:sp>
        <p:nvSpPr>
          <p:cNvPr id="74" name="Rectangle 73"/>
          <p:cNvSpPr>
            <a:spLocks noChangeArrowheads="1"/>
          </p:cNvSpPr>
          <p:nvPr/>
        </p:nvSpPr>
        <p:spPr bwMode="auto">
          <a:xfrm>
            <a:off x="685800" y="3124200"/>
            <a:ext cx="4279900" cy="1938338"/>
          </a:xfrm>
          <a:prstGeom prst="rect">
            <a:avLst/>
          </a:prstGeom>
          <a:noFill/>
          <a:ln w="38100" cap="sq">
            <a:noFill/>
            <a:miter lim="800000"/>
            <a:headEnd/>
            <a:tailEnd/>
          </a:ln>
          <a:effectLst/>
        </p:spPr>
        <p:txBody>
          <a:bodyPr lIns="274320" rIns="274320">
            <a:spAutoFit/>
          </a:bodyPr>
          <a:lstStyle/>
          <a:p>
            <a:pPr marL="457200" indent="-457200" eaLnBrk="0" hangingPunct="0">
              <a:buFont typeface="Arial" panose="020B0604020202020204" pitchFamily="34" charset="0"/>
              <a:buChar char="•"/>
              <a:defRPr/>
            </a:pPr>
            <a:r>
              <a:rPr lang="en-US" sz="2400" dirty="0">
                <a:cs typeface="+mn-cs"/>
              </a:rPr>
              <a:t># </a:t>
            </a:r>
            <a:r>
              <a:rPr lang="en-US" sz="2400">
                <a:cs typeface="+mn-cs"/>
              </a:rPr>
              <a:t>of States </a:t>
            </a:r>
            <a:r>
              <a:rPr lang="en-US" sz="2400" dirty="0">
                <a:cs typeface="+mn-cs"/>
              </a:rPr>
              <a:t/>
            </a:r>
            <a:br>
              <a:rPr lang="en-US" sz="2400" dirty="0">
                <a:cs typeface="+mn-cs"/>
              </a:rPr>
            </a:br>
            <a:r>
              <a:rPr lang="en-US" sz="2400">
                <a:cs typeface="+mn-cs"/>
              </a:rPr>
              <a:t>(#  Bits </a:t>
            </a:r>
            <a:r>
              <a:rPr lang="en-US" sz="2400" dirty="0">
                <a:cs typeface="+mn-cs"/>
              </a:rPr>
              <a:t>on Black Board)</a:t>
            </a:r>
          </a:p>
          <a:p>
            <a:pPr marL="457200" indent="-457200" eaLnBrk="0" hangingPunct="0">
              <a:buFont typeface="Arial" panose="020B0604020202020204" pitchFamily="34" charset="0"/>
              <a:buChar char="•"/>
              <a:defRPr/>
            </a:pPr>
            <a:r>
              <a:rPr lang="en-US" sz="2400">
                <a:cs typeface="+mn-cs"/>
              </a:rPr>
              <a:t>Tape Alphabet</a:t>
            </a:r>
            <a:endParaRPr lang="en-US" sz="2400" dirty="0">
              <a:cs typeface="+mn-cs"/>
            </a:endParaRPr>
          </a:p>
          <a:p>
            <a:pPr marL="457200" indent="-457200" eaLnBrk="0" hangingPunct="0">
              <a:buFont typeface="Arial" panose="020B0604020202020204" pitchFamily="34" charset="0"/>
              <a:buChar char="•"/>
              <a:defRPr/>
            </a:pPr>
            <a:r>
              <a:rPr lang="en-US" sz="2400">
                <a:cs typeface="+mn-cs"/>
              </a:rPr>
              <a:t>State Transitions</a:t>
            </a:r>
            <a:r>
              <a:rPr lang="en-US" sz="2400" dirty="0">
                <a:cs typeface="+mn-cs"/>
              </a:rPr>
              <a:t/>
            </a:r>
            <a:br>
              <a:rPr lang="en-US" sz="2400" dirty="0">
                <a:cs typeface="+mn-cs"/>
              </a:rPr>
            </a:br>
            <a:r>
              <a:rPr lang="en-US" sz="2400" dirty="0">
                <a:cs typeface="+mn-cs"/>
              </a:rPr>
              <a:t> </a:t>
            </a:r>
            <a:r>
              <a:rPr lang="en-US" sz="2400">
                <a:cs typeface="+mn-cs"/>
              </a:rPr>
              <a:t>(Computed </a:t>
            </a:r>
            <a:r>
              <a:rPr lang="en-US" sz="2400" dirty="0">
                <a:cs typeface="+mn-cs"/>
              </a:rPr>
              <a:t>in </a:t>
            </a:r>
            <a:r>
              <a:rPr lang="en-US" sz="2400">
                <a:cs typeface="+mn-cs"/>
              </a:rPr>
              <a:t>One  Step</a:t>
            </a:r>
            <a:r>
              <a:rPr lang="en-US" sz="2400" dirty="0">
                <a:cs typeface="+mn-cs"/>
              </a:rPr>
              <a:t>)</a:t>
            </a:r>
          </a:p>
        </p:txBody>
      </p:sp>
      <p:sp>
        <p:nvSpPr>
          <p:cNvPr id="75" name="Rectangle 74"/>
          <p:cNvSpPr>
            <a:spLocks noChangeArrowheads="1"/>
          </p:cNvSpPr>
          <p:nvPr/>
        </p:nvSpPr>
        <p:spPr bwMode="auto">
          <a:xfrm>
            <a:off x="4926013" y="3533775"/>
            <a:ext cx="4038600" cy="1200150"/>
          </a:xfrm>
          <a:prstGeom prst="rect">
            <a:avLst/>
          </a:prstGeom>
          <a:noFill/>
          <a:ln w="38100" cap="sq">
            <a:noFill/>
            <a:miter lim="800000"/>
            <a:headEnd/>
            <a:tailEnd/>
          </a:ln>
          <a:effectLst/>
        </p:spPr>
        <p:txBody>
          <a:bodyPr lIns="274320" rIns="274320">
            <a:spAutoFit/>
          </a:bodyPr>
          <a:lstStyle/>
          <a:p>
            <a:pPr marL="457200" indent="-457200" eaLnBrk="0" hangingPunct="0">
              <a:buFont typeface="Arial" panose="020B0604020202020204" pitchFamily="34" charset="0"/>
              <a:buChar char="•"/>
              <a:defRPr/>
            </a:pPr>
            <a:r>
              <a:rPr lang="en-US" sz="2400" dirty="0">
                <a:cs typeface="+mn-cs"/>
              </a:rPr>
              <a:t># Cells used</a:t>
            </a:r>
          </a:p>
          <a:p>
            <a:pPr marL="457200" indent="-457200" eaLnBrk="0" hangingPunct="0">
              <a:buFont typeface="Arial" panose="020B0604020202020204" pitchFamily="34" charset="0"/>
              <a:buChar char="•"/>
              <a:defRPr/>
            </a:pPr>
            <a:r>
              <a:rPr lang="en-US" sz="2400">
                <a:cs typeface="+mn-cs"/>
              </a:rPr>
              <a:t>Running time</a:t>
            </a:r>
            <a:endParaRPr lang="en-US" sz="2400" dirty="0">
              <a:cs typeface="+mn-cs"/>
            </a:endParaRPr>
          </a:p>
          <a:p>
            <a:pPr eaLnBrk="0" hangingPunct="0">
              <a:defRPr/>
            </a:pPr>
            <a:r>
              <a:rPr lang="en-US" sz="2400" dirty="0"/>
              <a:t>       </a:t>
            </a:r>
            <a:r>
              <a:rPr lang="en-US" sz="2400"/>
              <a:t>(Might not Halt)</a:t>
            </a:r>
            <a:endParaRPr lang="en-US" sz="2400" dirty="0">
              <a:cs typeface="+mn-cs"/>
            </a:endParaRPr>
          </a:p>
        </p:txBody>
      </p:sp>
      <p:sp>
        <p:nvSpPr>
          <p:cNvPr id="79" name="Rectangle 78"/>
          <p:cNvSpPr>
            <a:spLocks noChangeArrowheads="1"/>
          </p:cNvSpPr>
          <p:nvPr/>
        </p:nvSpPr>
        <p:spPr bwMode="auto">
          <a:xfrm>
            <a:off x="649288" y="4992688"/>
            <a:ext cx="4940300" cy="1938337"/>
          </a:xfrm>
          <a:prstGeom prst="rect">
            <a:avLst/>
          </a:prstGeom>
          <a:noFill/>
          <a:ln w="38100" cap="sq">
            <a:noFill/>
            <a:miter lim="800000"/>
            <a:headEnd/>
            <a:tailEnd/>
          </a:ln>
          <a:effectLst/>
        </p:spPr>
        <p:txBody>
          <a:bodyPr lIns="274320" rIns="274320">
            <a:spAutoFit/>
          </a:bodyPr>
          <a:lstStyle/>
          <a:p>
            <a:pPr marL="457200" indent="-457200" eaLnBrk="0" hangingPunct="0">
              <a:buFont typeface="Arial" panose="020B0604020202020204" pitchFamily="34" charset="0"/>
              <a:buChar char="•"/>
              <a:defRPr/>
            </a:pPr>
            <a:r>
              <a:rPr lang="en-US" sz="2400" dirty="0">
                <a:cs typeface="+mn-cs"/>
              </a:rPr>
              <a:t># Lines of code</a:t>
            </a:r>
          </a:p>
          <a:p>
            <a:pPr marL="457200" indent="-457200" eaLnBrk="0" hangingPunct="0">
              <a:buFont typeface="Arial" panose="020B0604020202020204" pitchFamily="34" charset="0"/>
              <a:buChar char="•"/>
              <a:defRPr/>
            </a:pPr>
            <a:r>
              <a:rPr lang="en-US" sz="2400" dirty="0">
                <a:cs typeface="+mn-cs"/>
              </a:rPr>
              <a:t># of Variables </a:t>
            </a:r>
          </a:p>
          <a:p>
            <a:pPr marL="457200" indent="-457200" eaLnBrk="0" hangingPunct="0">
              <a:buFont typeface="Arial" panose="020B0604020202020204" pitchFamily="34" charset="0"/>
              <a:buChar char="•"/>
              <a:defRPr/>
            </a:pPr>
            <a:r>
              <a:rPr lang="en-US" sz="2400">
                <a:cs typeface="+mn-cs"/>
              </a:rPr>
              <a:t>Function </a:t>
            </a:r>
            <a:r>
              <a:rPr lang="en-US" sz="2400" dirty="0">
                <a:cs typeface="+mn-cs"/>
              </a:rPr>
              <a:t>Names</a:t>
            </a:r>
            <a:br>
              <a:rPr lang="en-US" sz="2400" dirty="0">
                <a:cs typeface="+mn-cs"/>
              </a:rPr>
            </a:br>
            <a:r>
              <a:rPr lang="en-US" sz="2400">
                <a:cs typeface="+mn-cs"/>
              </a:rPr>
              <a:t> </a:t>
            </a:r>
            <a:r>
              <a:rPr lang="en-US" sz="2000">
                <a:cs typeface="+mn-cs"/>
              </a:rPr>
              <a:t>Mult(x,y</a:t>
            </a:r>
            <a:r>
              <a:rPr lang="en-US" sz="2000" dirty="0">
                <a:cs typeface="+mn-cs"/>
              </a:rPr>
              <a:t>), Sum(</a:t>
            </a:r>
            <a:r>
              <a:rPr lang="en-US" sz="2000" dirty="0" err="1">
                <a:cs typeface="+mn-cs"/>
              </a:rPr>
              <a:t>x,y</a:t>
            </a:r>
            <a:r>
              <a:rPr lang="en-US" sz="2000" dirty="0">
                <a:cs typeface="+mn-cs"/>
              </a:rPr>
              <a:t>), </a:t>
            </a:r>
            <a:r>
              <a:rPr lang="en-US" sz="2000" dirty="0" err="1">
                <a:cs typeface="+mn-cs"/>
              </a:rPr>
              <a:t>Succ</a:t>
            </a:r>
            <a:r>
              <a:rPr lang="en-US" sz="2000" dirty="0">
                <a:cs typeface="+mn-cs"/>
              </a:rPr>
              <a:t>(y)</a:t>
            </a:r>
          </a:p>
          <a:p>
            <a:pPr marL="457200" indent="-457200" eaLnBrk="0" hangingPunct="0">
              <a:buFont typeface="Arial" panose="020B0604020202020204" pitchFamily="34" charset="0"/>
              <a:buChar char="•"/>
              <a:defRPr/>
            </a:pPr>
            <a:r>
              <a:rPr lang="en-US" sz="2400">
                <a:solidFill>
                  <a:srgbClr val="FF0000"/>
                </a:solidFill>
                <a:cs typeface="+mn-cs"/>
              </a:rPr>
              <a:t>Applications </a:t>
            </a:r>
            <a:r>
              <a:rPr lang="en-US" sz="2400" dirty="0">
                <a:solidFill>
                  <a:srgbClr val="FF0000"/>
                </a:solidFill>
                <a:cs typeface="+mn-cs"/>
              </a:rPr>
              <a:t>of Prim Recur</a:t>
            </a:r>
          </a:p>
        </p:txBody>
      </p:sp>
      <p:sp>
        <p:nvSpPr>
          <p:cNvPr id="80" name="Rectangle 79"/>
          <p:cNvSpPr>
            <a:spLocks noChangeArrowheads="1"/>
          </p:cNvSpPr>
          <p:nvPr/>
        </p:nvSpPr>
        <p:spPr bwMode="auto">
          <a:xfrm>
            <a:off x="4992688" y="5105400"/>
            <a:ext cx="4038600" cy="830263"/>
          </a:xfrm>
          <a:prstGeom prst="rect">
            <a:avLst/>
          </a:prstGeom>
          <a:noFill/>
          <a:ln w="38100" cap="sq">
            <a:noFill/>
            <a:miter lim="800000"/>
            <a:headEnd/>
            <a:tailEnd/>
          </a:ln>
          <a:effectLst/>
        </p:spPr>
        <p:txBody>
          <a:bodyPr lIns="274320" rIns="274320">
            <a:spAutoFit/>
          </a:bodyPr>
          <a:lstStyle/>
          <a:p>
            <a:pPr marL="457200" indent="-457200" eaLnBrk="0" hangingPunct="0">
              <a:buFont typeface="Arial" panose="020B0604020202020204" pitchFamily="34" charset="0"/>
              <a:buChar char="•"/>
              <a:defRPr/>
            </a:pPr>
            <a:r>
              <a:rPr lang="en-US" sz="2400" dirty="0">
                <a:cs typeface="+mn-cs"/>
              </a:rPr>
              <a:t>Range of Variables</a:t>
            </a:r>
          </a:p>
          <a:p>
            <a:pPr marL="457200" indent="-457200" eaLnBrk="0" hangingPunct="0">
              <a:buFont typeface="Arial" panose="020B0604020202020204" pitchFamily="34" charset="0"/>
              <a:buChar char="•"/>
              <a:defRPr/>
            </a:pPr>
            <a:r>
              <a:rPr lang="en-US" sz="2400">
                <a:cs typeface="+mn-cs"/>
              </a:rPr>
              <a:t>Running time</a:t>
            </a:r>
            <a:endParaRPr lang="en-US" sz="2400" dirty="0">
              <a:cs typeface="+mn-cs"/>
            </a:endParaRPr>
          </a:p>
        </p:txBody>
      </p:sp>
      <p:grpSp>
        <p:nvGrpSpPr>
          <p:cNvPr id="11" name="Group 10"/>
          <p:cNvGrpSpPr>
            <a:grpSpLocks/>
          </p:cNvGrpSpPr>
          <p:nvPr/>
        </p:nvGrpSpPr>
        <p:grpSpPr bwMode="auto">
          <a:xfrm>
            <a:off x="5373688" y="5715000"/>
            <a:ext cx="3959225" cy="1206500"/>
            <a:chOff x="5373756" y="5715000"/>
            <a:chExt cx="3959088" cy="1205948"/>
          </a:xfrm>
        </p:grpSpPr>
        <p:sp>
          <p:nvSpPr>
            <p:cNvPr id="81" name="Rectangle 80"/>
            <p:cNvSpPr>
              <a:spLocks noChangeArrowheads="1"/>
            </p:cNvSpPr>
            <p:nvPr/>
          </p:nvSpPr>
          <p:spPr bwMode="auto">
            <a:xfrm>
              <a:off x="5373756" y="5715000"/>
              <a:ext cx="1027076" cy="399867"/>
            </a:xfrm>
            <a:prstGeom prst="rect">
              <a:avLst/>
            </a:prstGeom>
            <a:noFill/>
            <a:ln w="38100" cap="sq">
              <a:noFill/>
              <a:miter lim="800000"/>
              <a:headEnd/>
              <a:tailEnd/>
            </a:ln>
            <a:effectLst/>
          </p:spPr>
          <p:txBody>
            <a:bodyPr lIns="274320" rIns="274320">
              <a:spAutoFit/>
            </a:bodyPr>
            <a:lstStyle/>
            <a:p>
              <a:pPr eaLnBrk="0" hangingPunct="0">
                <a:defRPr/>
              </a:pPr>
              <a:r>
                <a:rPr lang="en-US" sz="2000" dirty="0" err="1">
                  <a:cs typeface="+mn-cs"/>
                </a:rPr>
                <a:t>x+y</a:t>
              </a:r>
              <a:endParaRPr lang="en-US" sz="2000" dirty="0">
                <a:cs typeface="+mn-cs"/>
              </a:endParaRPr>
            </a:p>
          </p:txBody>
        </p:sp>
        <p:sp>
          <p:nvSpPr>
            <p:cNvPr id="82" name="Rectangle 81"/>
            <p:cNvSpPr>
              <a:spLocks noChangeArrowheads="1"/>
            </p:cNvSpPr>
            <p:nvPr/>
          </p:nvSpPr>
          <p:spPr bwMode="auto">
            <a:xfrm>
              <a:off x="5526151" y="5911760"/>
              <a:ext cx="1712853" cy="399867"/>
            </a:xfrm>
            <a:prstGeom prst="rect">
              <a:avLst/>
            </a:prstGeom>
            <a:noFill/>
            <a:ln w="38100" cap="sq">
              <a:noFill/>
              <a:miter lim="800000"/>
              <a:headEnd/>
              <a:tailEnd/>
            </a:ln>
            <a:effectLst/>
          </p:spPr>
          <p:txBody>
            <a:bodyPr lIns="274320" rIns="274320">
              <a:spAutoFit/>
            </a:bodyPr>
            <a:lstStyle/>
            <a:p>
              <a:pPr eaLnBrk="0" hangingPunct="0">
                <a:defRPr/>
              </a:pPr>
              <a:r>
                <a:rPr lang="en-US" sz="2000" dirty="0">
                  <a:cs typeface="+mn-cs"/>
                </a:rPr>
                <a:t>x+(y-1)</a:t>
              </a:r>
            </a:p>
          </p:txBody>
        </p:sp>
        <p:sp>
          <p:nvSpPr>
            <p:cNvPr id="83" name="Rectangle 82"/>
            <p:cNvSpPr>
              <a:spLocks noChangeArrowheads="1"/>
            </p:cNvSpPr>
            <p:nvPr/>
          </p:nvSpPr>
          <p:spPr bwMode="auto">
            <a:xfrm>
              <a:off x="5678545" y="6159297"/>
              <a:ext cx="1712853" cy="399867"/>
            </a:xfrm>
            <a:prstGeom prst="rect">
              <a:avLst/>
            </a:prstGeom>
            <a:noFill/>
            <a:ln w="38100" cap="sq">
              <a:noFill/>
              <a:miter lim="800000"/>
              <a:headEnd/>
              <a:tailEnd/>
            </a:ln>
            <a:effectLst/>
          </p:spPr>
          <p:txBody>
            <a:bodyPr lIns="274320" rIns="274320">
              <a:spAutoFit/>
            </a:bodyPr>
            <a:lstStyle/>
            <a:p>
              <a:pPr eaLnBrk="0" hangingPunct="0">
                <a:defRPr/>
              </a:pPr>
              <a:r>
                <a:rPr lang="en-US" sz="2000" dirty="0">
                  <a:cs typeface="+mn-cs"/>
                </a:rPr>
                <a:t>x+(y-2)</a:t>
              </a:r>
            </a:p>
          </p:txBody>
        </p:sp>
        <p:sp>
          <p:nvSpPr>
            <p:cNvPr id="84" name="Rectangle 83"/>
            <p:cNvSpPr>
              <a:spLocks noChangeArrowheads="1"/>
            </p:cNvSpPr>
            <p:nvPr/>
          </p:nvSpPr>
          <p:spPr bwMode="auto">
            <a:xfrm>
              <a:off x="5830940" y="6324321"/>
              <a:ext cx="1712853" cy="399867"/>
            </a:xfrm>
            <a:prstGeom prst="rect">
              <a:avLst/>
            </a:prstGeom>
            <a:noFill/>
            <a:ln w="38100" cap="sq">
              <a:noFill/>
              <a:miter lim="800000"/>
              <a:headEnd/>
              <a:tailEnd/>
            </a:ln>
            <a:effectLst/>
          </p:spPr>
          <p:txBody>
            <a:bodyPr lIns="274320" rIns="274320">
              <a:spAutoFit/>
            </a:bodyPr>
            <a:lstStyle/>
            <a:p>
              <a:pPr eaLnBrk="0" hangingPunct="0">
                <a:defRPr/>
              </a:pPr>
              <a:r>
                <a:rPr lang="en-US" sz="2000" dirty="0">
                  <a:cs typeface="+mn-cs"/>
                </a:rPr>
                <a:t>….</a:t>
              </a:r>
            </a:p>
          </p:txBody>
        </p:sp>
        <p:sp>
          <p:nvSpPr>
            <p:cNvPr id="85" name="Rectangle 84"/>
            <p:cNvSpPr>
              <a:spLocks noChangeArrowheads="1"/>
            </p:cNvSpPr>
            <p:nvPr/>
          </p:nvSpPr>
          <p:spPr bwMode="auto">
            <a:xfrm>
              <a:off x="6781819" y="5867330"/>
              <a:ext cx="2551025" cy="399867"/>
            </a:xfrm>
            <a:prstGeom prst="rect">
              <a:avLst/>
            </a:prstGeom>
            <a:noFill/>
            <a:ln w="38100" cap="sq">
              <a:noFill/>
              <a:miter lim="800000"/>
              <a:headEnd/>
              <a:tailEnd/>
            </a:ln>
            <a:effectLst/>
          </p:spPr>
          <p:txBody>
            <a:bodyPr lIns="274320" rIns="274320">
              <a:spAutoFit/>
            </a:bodyPr>
            <a:lstStyle/>
            <a:p>
              <a:pPr eaLnBrk="0" hangingPunct="0">
                <a:defRPr/>
              </a:pPr>
              <a:r>
                <a:rPr lang="en-US" sz="2000">
                  <a:cs typeface="+mn-cs"/>
                </a:rPr>
                <a:t>Depth </a:t>
              </a:r>
              <a:r>
                <a:rPr lang="en-US" sz="2000" dirty="0">
                  <a:cs typeface="+mn-cs"/>
                </a:rPr>
                <a:t>of </a:t>
              </a:r>
              <a:r>
                <a:rPr lang="en-US" sz="2000">
                  <a:cs typeface="+mn-cs"/>
                </a:rPr>
                <a:t>Rec Tree</a:t>
              </a:r>
              <a:endParaRPr lang="en-US" sz="2000" dirty="0">
                <a:cs typeface="+mn-cs"/>
              </a:endParaRPr>
            </a:p>
          </p:txBody>
        </p:sp>
        <p:sp>
          <p:nvSpPr>
            <p:cNvPr id="87" name="Rectangle 86"/>
            <p:cNvSpPr>
              <a:spLocks noChangeArrowheads="1"/>
            </p:cNvSpPr>
            <p:nvPr/>
          </p:nvSpPr>
          <p:spPr bwMode="auto">
            <a:xfrm>
              <a:off x="5907138" y="6521081"/>
              <a:ext cx="1712853" cy="399867"/>
            </a:xfrm>
            <a:prstGeom prst="rect">
              <a:avLst/>
            </a:prstGeom>
            <a:noFill/>
            <a:ln w="38100" cap="sq">
              <a:noFill/>
              <a:miter lim="800000"/>
              <a:headEnd/>
              <a:tailEnd/>
            </a:ln>
            <a:effectLst/>
          </p:spPr>
          <p:txBody>
            <a:bodyPr lIns="274320" rIns="274320">
              <a:spAutoFit/>
            </a:bodyPr>
            <a:lstStyle/>
            <a:p>
              <a:pPr eaLnBrk="0" hangingPunct="0">
                <a:defRPr/>
              </a:pPr>
              <a:r>
                <a:rPr lang="en-US" sz="2000" dirty="0">
                  <a:cs typeface="+mn-cs"/>
                </a:rPr>
                <a:t>x+0</a:t>
              </a:r>
            </a:p>
          </p:txBody>
        </p:sp>
      </p:grpSp>
      <p:grpSp>
        <p:nvGrpSpPr>
          <p:cNvPr id="14" name="Group 13"/>
          <p:cNvGrpSpPr>
            <a:grpSpLocks/>
          </p:cNvGrpSpPr>
          <p:nvPr/>
        </p:nvGrpSpPr>
        <p:grpSpPr bwMode="auto">
          <a:xfrm>
            <a:off x="2119313" y="6137275"/>
            <a:ext cx="1919287" cy="935038"/>
            <a:chOff x="2119952" y="6136944"/>
            <a:chExt cx="1918648" cy="936007"/>
          </a:xfrm>
        </p:grpSpPr>
        <p:sp>
          <p:nvSpPr>
            <p:cNvPr id="13" name="Arc 12"/>
            <p:cNvSpPr/>
            <p:nvPr/>
          </p:nvSpPr>
          <p:spPr bwMode="auto">
            <a:xfrm rot="16200000">
              <a:off x="2120120" y="6136776"/>
              <a:ext cx="913759" cy="914096"/>
            </a:xfrm>
            <a:prstGeom prst="arc">
              <a:avLst>
                <a:gd name="adj1" fmla="val 19312929"/>
                <a:gd name="adj2" fmla="val 2050569"/>
              </a:avLst>
            </a:prstGeom>
            <a:noFill/>
            <a:ln w="38100"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endParaRPr>
            </a:p>
          </p:txBody>
        </p:sp>
        <p:sp>
          <p:nvSpPr>
            <p:cNvPr id="86" name="Arc 85"/>
            <p:cNvSpPr/>
            <p:nvPr/>
          </p:nvSpPr>
          <p:spPr bwMode="auto">
            <a:xfrm rot="16200000">
              <a:off x="3124672" y="6159024"/>
              <a:ext cx="913759" cy="914096"/>
            </a:xfrm>
            <a:prstGeom prst="arc">
              <a:avLst>
                <a:gd name="adj1" fmla="val 19312929"/>
                <a:gd name="adj2" fmla="val 2050569"/>
              </a:avLst>
            </a:prstGeom>
            <a:noFill/>
            <a:ln w="38100" cap="sq" cmpd="sng" algn="ctr">
              <a:solidFill>
                <a:schemeClr val="hlink"/>
              </a:solidFill>
              <a:prstDash val="solid"/>
              <a:round/>
              <a:headEnd type="none" w="med" len="med"/>
              <a:tailEnd type="stealth"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endParaRPr>
            </a:p>
          </p:txBody>
        </p:sp>
      </p:grpSp>
      <p:sp>
        <p:nvSpPr>
          <p:cNvPr id="88" name="Rectangle 87"/>
          <p:cNvSpPr>
            <a:spLocks noChangeArrowheads="1"/>
          </p:cNvSpPr>
          <p:nvPr/>
        </p:nvSpPr>
        <p:spPr bwMode="auto">
          <a:xfrm>
            <a:off x="3011488" y="5029200"/>
            <a:ext cx="2551112" cy="1016000"/>
          </a:xfrm>
          <a:prstGeom prst="rect">
            <a:avLst/>
          </a:prstGeom>
          <a:noFill/>
          <a:ln w="38100" cap="sq">
            <a:noFill/>
            <a:miter lim="800000"/>
            <a:headEnd/>
            <a:tailEnd/>
          </a:ln>
          <a:effectLst/>
        </p:spPr>
        <p:txBody>
          <a:bodyPr lIns="274320" rIns="274320">
            <a:spAutoFit/>
          </a:bodyPr>
          <a:lstStyle/>
          <a:p>
            <a:pPr algn="ctr" eaLnBrk="0" hangingPunct="0">
              <a:defRPr/>
            </a:pPr>
            <a:r>
              <a:rPr lang="en-US" sz="2000">
                <a:solidFill>
                  <a:srgbClr val="FF0000"/>
                </a:solidFill>
                <a:cs typeface="+mn-cs"/>
              </a:rPr>
              <a:t>Will Halt</a:t>
            </a:r>
            <a:br>
              <a:rPr lang="en-US" sz="2000">
                <a:solidFill>
                  <a:srgbClr val="FF0000"/>
                </a:solidFill>
                <a:cs typeface="+mn-cs"/>
              </a:rPr>
            </a:br>
            <a:r>
              <a:rPr lang="en-US" sz="2000">
                <a:solidFill>
                  <a:srgbClr val="FF0000"/>
                </a:solidFill>
                <a:cs typeface="+mn-cs"/>
              </a:rPr>
              <a:t>Time </a:t>
            </a:r>
            <a:r>
              <a:rPr lang="en-US" sz="2000" dirty="0">
                <a:solidFill>
                  <a:srgbClr val="FF0000"/>
                </a:solidFill>
                <a:cs typeface="+mn-cs"/>
              </a:rPr>
              <a:t>is</a:t>
            </a:r>
          </a:p>
          <a:p>
            <a:pPr algn="ctr" eaLnBrk="0" hangingPunct="0">
              <a:defRPr/>
            </a:pPr>
            <a:r>
              <a:rPr lang="en-US" sz="2000" dirty="0">
                <a:solidFill>
                  <a:srgbClr val="FF0000"/>
                </a:solidFill>
                <a:cs typeface="+mn-cs"/>
              </a:rPr>
              <a:t>Bounded</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72">
                                            <p:txEl>
                                              <p:pRg st="0" end="0"/>
                                            </p:txEl>
                                          </p:spTgt>
                                        </p:tgtEl>
                                        <p:attrNameLst>
                                          <p:attrName>style.visibility</p:attrName>
                                        </p:attrNameLst>
                                      </p:cBhvr>
                                      <p:to>
                                        <p:strVal val="visible"/>
                                      </p:to>
                                    </p:set>
                                    <p:anim calcmode="lin" valueType="num">
                                      <p:cBhvr additive="base">
                                        <p:cTn id="13" dur="500" fill="hold"/>
                                        <p:tgtEl>
                                          <p:spTgt spid="72">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7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74">
                                            <p:txEl>
                                              <p:pRg st="0" end="0"/>
                                            </p:txEl>
                                          </p:spTgt>
                                        </p:tgtEl>
                                        <p:attrNameLst>
                                          <p:attrName>style.visibility</p:attrName>
                                        </p:attrNameLst>
                                      </p:cBhvr>
                                      <p:to>
                                        <p:strVal val="visible"/>
                                      </p:to>
                                    </p:set>
                                    <p:anim calcmode="lin" valueType="num">
                                      <p:cBhvr additive="base">
                                        <p:cTn id="19" dur="500" fill="hold"/>
                                        <p:tgtEl>
                                          <p:spTgt spid="74">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7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nodeType="clickEffect">
                                  <p:stCondLst>
                                    <p:cond delay="0"/>
                                  </p:stCondLst>
                                  <p:childTnLst>
                                    <p:set>
                                      <p:cBhvr>
                                        <p:cTn id="24" dur="1" fill="hold">
                                          <p:stCondLst>
                                            <p:cond delay="0"/>
                                          </p:stCondLst>
                                        </p:cTn>
                                        <p:tgtEl>
                                          <p:spTgt spid="79">
                                            <p:txEl>
                                              <p:pRg st="0" end="0"/>
                                            </p:txEl>
                                          </p:spTgt>
                                        </p:tgtEl>
                                        <p:attrNameLst>
                                          <p:attrName>style.visibility</p:attrName>
                                        </p:attrNameLst>
                                      </p:cBhvr>
                                      <p:to>
                                        <p:strVal val="visible"/>
                                      </p:to>
                                    </p:set>
                                    <p:anim calcmode="lin" valueType="num">
                                      <p:cBhvr additive="base">
                                        <p:cTn id="25" dur="500" fill="hold"/>
                                        <p:tgtEl>
                                          <p:spTgt spid="79">
                                            <p:txEl>
                                              <p:pRg st="0" end="0"/>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7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nodeType="clickEffect">
                                  <p:stCondLst>
                                    <p:cond delay="0"/>
                                  </p:stCondLst>
                                  <p:childTnLst>
                                    <p:set>
                                      <p:cBhvr>
                                        <p:cTn id="30" dur="1" fill="hold">
                                          <p:stCondLst>
                                            <p:cond delay="0"/>
                                          </p:stCondLst>
                                        </p:cTn>
                                        <p:tgtEl>
                                          <p:spTgt spid="72">
                                            <p:txEl>
                                              <p:pRg st="1" end="1"/>
                                            </p:txEl>
                                          </p:spTgt>
                                        </p:tgtEl>
                                        <p:attrNameLst>
                                          <p:attrName>style.visibility</p:attrName>
                                        </p:attrNameLst>
                                      </p:cBhvr>
                                      <p:to>
                                        <p:strVal val="visible"/>
                                      </p:to>
                                    </p:set>
                                    <p:anim calcmode="lin" valueType="num">
                                      <p:cBhvr additive="base">
                                        <p:cTn id="31" dur="500" fill="hold"/>
                                        <p:tgtEl>
                                          <p:spTgt spid="72">
                                            <p:txEl>
                                              <p:pRg st="1" end="1"/>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7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nodeType="clickEffect">
                                  <p:stCondLst>
                                    <p:cond delay="0"/>
                                  </p:stCondLst>
                                  <p:childTnLst>
                                    <p:set>
                                      <p:cBhvr>
                                        <p:cTn id="36" dur="1" fill="hold">
                                          <p:stCondLst>
                                            <p:cond delay="0"/>
                                          </p:stCondLst>
                                        </p:cTn>
                                        <p:tgtEl>
                                          <p:spTgt spid="73">
                                            <p:txEl>
                                              <p:pRg st="0" end="0"/>
                                            </p:txEl>
                                          </p:spTgt>
                                        </p:tgtEl>
                                        <p:attrNameLst>
                                          <p:attrName>style.visibility</p:attrName>
                                        </p:attrNameLst>
                                      </p:cBhvr>
                                      <p:to>
                                        <p:strVal val="visible"/>
                                      </p:to>
                                    </p:set>
                                    <p:anim calcmode="lin" valueType="num">
                                      <p:cBhvr additive="base">
                                        <p:cTn id="37" dur="500" fill="hold"/>
                                        <p:tgtEl>
                                          <p:spTgt spid="73">
                                            <p:txEl>
                                              <p:pRg st="0" end="0"/>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7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nodeType="clickEffect">
                                  <p:stCondLst>
                                    <p:cond delay="0"/>
                                  </p:stCondLst>
                                  <p:childTnLst>
                                    <p:set>
                                      <p:cBhvr>
                                        <p:cTn id="42" dur="1" fill="hold">
                                          <p:stCondLst>
                                            <p:cond delay="0"/>
                                          </p:stCondLst>
                                        </p:cTn>
                                        <p:tgtEl>
                                          <p:spTgt spid="74">
                                            <p:txEl>
                                              <p:pRg st="1" end="1"/>
                                            </p:txEl>
                                          </p:spTgt>
                                        </p:tgtEl>
                                        <p:attrNameLst>
                                          <p:attrName>style.visibility</p:attrName>
                                        </p:attrNameLst>
                                      </p:cBhvr>
                                      <p:to>
                                        <p:strVal val="visible"/>
                                      </p:to>
                                    </p:set>
                                    <p:anim calcmode="lin" valueType="num">
                                      <p:cBhvr additive="base">
                                        <p:cTn id="43" dur="500" fill="hold"/>
                                        <p:tgtEl>
                                          <p:spTgt spid="74">
                                            <p:txEl>
                                              <p:pRg st="1" end="1"/>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7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2" fill="hold" nodeType="clickEffect">
                                  <p:stCondLst>
                                    <p:cond delay="0"/>
                                  </p:stCondLst>
                                  <p:childTnLst>
                                    <p:set>
                                      <p:cBhvr>
                                        <p:cTn id="48" dur="1" fill="hold">
                                          <p:stCondLst>
                                            <p:cond delay="0"/>
                                          </p:stCondLst>
                                        </p:cTn>
                                        <p:tgtEl>
                                          <p:spTgt spid="75">
                                            <p:txEl>
                                              <p:pRg st="0" end="0"/>
                                            </p:txEl>
                                          </p:spTgt>
                                        </p:tgtEl>
                                        <p:attrNameLst>
                                          <p:attrName>style.visibility</p:attrName>
                                        </p:attrNameLst>
                                      </p:cBhvr>
                                      <p:to>
                                        <p:strVal val="visible"/>
                                      </p:to>
                                    </p:set>
                                    <p:anim calcmode="lin" valueType="num">
                                      <p:cBhvr additive="base">
                                        <p:cTn id="49" dur="500" fill="hold"/>
                                        <p:tgtEl>
                                          <p:spTgt spid="75">
                                            <p:txEl>
                                              <p:pRg st="0" end="0"/>
                                            </p:txEl>
                                          </p:spTgt>
                                        </p:tgtEl>
                                        <p:attrNameLst>
                                          <p:attrName>ppt_x</p:attrName>
                                        </p:attrNameLst>
                                      </p:cBhvr>
                                      <p:tavLst>
                                        <p:tav tm="0">
                                          <p:val>
                                            <p:strVal val="1+#ppt_w/2"/>
                                          </p:val>
                                        </p:tav>
                                        <p:tav tm="100000">
                                          <p:val>
                                            <p:strVal val="#ppt_x"/>
                                          </p:val>
                                        </p:tav>
                                      </p:tavLst>
                                    </p:anim>
                                    <p:anim calcmode="lin" valueType="num">
                                      <p:cBhvr additive="base">
                                        <p:cTn id="50" dur="500" fill="hold"/>
                                        <p:tgtEl>
                                          <p:spTgt spid="7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nodeType="clickEffect">
                                  <p:stCondLst>
                                    <p:cond delay="0"/>
                                  </p:stCondLst>
                                  <p:childTnLst>
                                    <p:set>
                                      <p:cBhvr>
                                        <p:cTn id="54" dur="1" fill="hold">
                                          <p:stCondLst>
                                            <p:cond delay="0"/>
                                          </p:stCondLst>
                                        </p:cTn>
                                        <p:tgtEl>
                                          <p:spTgt spid="79">
                                            <p:txEl>
                                              <p:pRg st="1" end="1"/>
                                            </p:txEl>
                                          </p:spTgt>
                                        </p:tgtEl>
                                        <p:attrNameLst>
                                          <p:attrName>style.visibility</p:attrName>
                                        </p:attrNameLst>
                                      </p:cBhvr>
                                      <p:to>
                                        <p:strVal val="visible"/>
                                      </p:to>
                                    </p:set>
                                    <p:anim calcmode="lin" valueType="num">
                                      <p:cBhvr additive="base">
                                        <p:cTn id="55" dur="500" fill="hold"/>
                                        <p:tgtEl>
                                          <p:spTgt spid="79">
                                            <p:txEl>
                                              <p:pRg st="1" end="1"/>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7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2" fill="hold" nodeType="clickEffect">
                                  <p:stCondLst>
                                    <p:cond delay="0"/>
                                  </p:stCondLst>
                                  <p:childTnLst>
                                    <p:set>
                                      <p:cBhvr>
                                        <p:cTn id="60" dur="1" fill="hold">
                                          <p:stCondLst>
                                            <p:cond delay="0"/>
                                          </p:stCondLst>
                                        </p:cTn>
                                        <p:tgtEl>
                                          <p:spTgt spid="80">
                                            <p:txEl>
                                              <p:pRg st="0" end="0"/>
                                            </p:txEl>
                                          </p:spTgt>
                                        </p:tgtEl>
                                        <p:attrNameLst>
                                          <p:attrName>style.visibility</p:attrName>
                                        </p:attrNameLst>
                                      </p:cBhvr>
                                      <p:to>
                                        <p:strVal val="visible"/>
                                      </p:to>
                                    </p:set>
                                    <p:anim calcmode="lin" valueType="num">
                                      <p:cBhvr additive="base">
                                        <p:cTn id="61" dur="500" fill="hold"/>
                                        <p:tgtEl>
                                          <p:spTgt spid="80">
                                            <p:txEl>
                                              <p:pRg st="0" end="0"/>
                                            </p:txEl>
                                          </p:spTgt>
                                        </p:tgtEl>
                                        <p:attrNameLst>
                                          <p:attrName>ppt_x</p:attrName>
                                        </p:attrNameLst>
                                      </p:cBhvr>
                                      <p:tavLst>
                                        <p:tav tm="0">
                                          <p:val>
                                            <p:strVal val="1+#ppt_w/2"/>
                                          </p:val>
                                        </p:tav>
                                        <p:tav tm="100000">
                                          <p:val>
                                            <p:strVal val="#ppt_x"/>
                                          </p:val>
                                        </p:tav>
                                      </p:tavLst>
                                    </p:anim>
                                    <p:anim calcmode="lin" valueType="num">
                                      <p:cBhvr additive="base">
                                        <p:cTn id="62" dur="500" fill="hold"/>
                                        <p:tgtEl>
                                          <p:spTgt spid="8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nodeType="clickEffect">
                                  <p:stCondLst>
                                    <p:cond delay="0"/>
                                  </p:stCondLst>
                                  <p:childTnLst>
                                    <p:set>
                                      <p:cBhvr>
                                        <p:cTn id="66" dur="1" fill="hold">
                                          <p:stCondLst>
                                            <p:cond delay="0"/>
                                          </p:stCondLst>
                                        </p:cTn>
                                        <p:tgtEl>
                                          <p:spTgt spid="72">
                                            <p:txEl>
                                              <p:pRg st="2" end="2"/>
                                            </p:txEl>
                                          </p:spTgt>
                                        </p:tgtEl>
                                        <p:attrNameLst>
                                          <p:attrName>style.visibility</p:attrName>
                                        </p:attrNameLst>
                                      </p:cBhvr>
                                      <p:to>
                                        <p:strVal val="visible"/>
                                      </p:to>
                                    </p:set>
                                    <p:anim calcmode="lin" valueType="num">
                                      <p:cBhvr additive="base">
                                        <p:cTn id="67" dur="500" fill="hold"/>
                                        <p:tgtEl>
                                          <p:spTgt spid="72">
                                            <p:txEl>
                                              <p:pRg st="2" end="2"/>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7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8" fill="hold" nodeType="clickEffect">
                                  <p:stCondLst>
                                    <p:cond delay="0"/>
                                  </p:stCondLst>
                                  <p:childTnLst>
                                    <p:set>
                                      <p:cBhvr>
                                        <p:cTn id="72" dur="1" fill="hold">
                                          <p:stCondLst>
                                            <p:cond delay="0"/>
                                          </p:stCondLst>
                                        </p:cTn>
                                        <p:tgtEl>
                                          <p:spTgt spid="74">
                                            <p:txEl>
                                              <p:pRg st="2" end="2"/>
                                            </p:txEl>
                                          </p:spTgt>
                                        </p:tgtEl>
                                        <p:attrNameLst>
                                          <p:attrName>style.visibility</p:attrName>
                                        </p:attrNameLst>
                                      </p:cBhvr>
                                      <p:to>
                                        <p:strVal val="visible"/>
                                      </p:to>
                                    </p:set>
                                    <p:anim calcmode="lin" valueType="num">
                                      <p:cBhvr additive="base">
                                        <p:cTn id="73" dur="500" fill="hold"/>
                                        <p:tgtEl>
                                          <p:spTgt spid="74">
                                            <p:txEl>
                                              <p:pRg st="2" end="2"/>
                                            </p:txEl>
                                          </p:spTgt>
                                        </p:tgtEl>
                                        <p:attrNameLst>
                                          <p:attrName>ppt_x</p:attrName>
                                        </p:attrNameLst>
                                      </p:cBhvr>
                                      <p:tavLst>
                                        <p:tav tm="0">
                                          <p:val>
                                            <p:strVal val="0-#ppt_w/2"/>
                                          </p:val>
                                        </p:tav>
                                        <p:tav tm="100000">
                                          <p:val>
                                            <p:strVal val="#ppt_x"/>
                                          </p:val>
                                        </p:tav>
                                      </p:tavLst>
                                    </p:anim>
                                    <p:anim calcmode="lin" valueType="num">
                                      <p:cBhvr additive="base">
                                        <p:cTn id="74" dur="500" fill="hold"/>
                                        <p:tgtEl>
                                          <p:spTgt spid="7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8" fill="hold" nodeType="clickEffect">
                                  <p:stCondLst>
                                    <p:cond delay="0"/>
                                  </p:stCondLst>
                                  <p:childTnLst>
                                    <p:set>
                                      <p:cBhvr>
                                        <p:cTn id="78" dur="1" fill="hold">
                                          <p:stCondLst>
                                            <p:cond delay="0"/>
                                          </p:stCondLst>
                                        </p:cTn>
                                        <p:tgtEl>
                                          <p:spTgt spid="79">
                                            <p:txEl>
                                              <p:pRg st="2" end="2"/>
                                            </p:txEl>
                                          </p:spTgt>
                                        </p:tgtEl>
                                        <p:attrNameLst>
                                          <p:attrName>style.visibility</p:attrName>
                                        </p:attrNameLst>
                                      </p:cBhvr>
                                      <p:to>
                                        <p:strVal val="visible"/>
                                      </p:to>
                                    </p:set>
                                    <p:anim calcmode="lin" valueType="num">
                                      <p:cBhvr additive="base">
                                        <p:cTn id="79" dur="500" fill="hold"/>
                                        <p:tgtEl>
                                          <p:spTgt spid="79">
                                            <p:txEl>
                                              <p:pRg st="2" end="2"/>
                                            </p:txEl>
                                          </p:spTgt>
                                        </p:tgtEl>
                                        <p:attrNameLst>
                                          <p:attrName>ppt_x</p:attrName>
                                        </p:attrNameLst>
                                      </p:cBhvr>
                                      <p:tavLst>
                                        <p:tav tm="0">
                                          <p:val>
                                            <p:strVal val="0-#ppt_w/2"/>
                                          </p:val>
                                        </p:tav>
                                        <p:tav tm="100000">
                                          <p:val>
                                            <p:strVal val="#ppt_x"/>
                                          </p:val>
                                        </p:tav>
                                      </p:tavLst>
                                    </p:anim>
                                    <p:anim calcmode="lin" valueType="num">
                                      <p:cBhvr additive="base">
                                        <p:cTn id="80" dur="500" fill="hold"/>
                                        <p:tgtEl>
                                          <p:spTgt spid="7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8" fill="hold" nodeType="clickEffect">
                                  <p:stCondLst>
                                    <p:cond delay="0"/>
                                  </p:stCondLst>
                                  <p:childTnLst>
                                    <p:set>
                                      <p:cBhvr>
                                        <p:cTn id="84" dur="1" fill="hold">
                                          <p:stCondLst>
                                            <p:cond delay="0"/>
                                          </p:stCondLst>
                                        </p:cTn>
                                        <p:tgtEl>
                                          <p:spTgt spid="79">
                                            <p:txEl>
                                              <p:pRg st="3" end="3"/>
                                            </p:txEl>
                                          </p:spTgt>
                                        </p:tgtEl>
                                        <p:attrNameLst>
                                          <p:attrName>style.visibility</p:attrName>
                                        </p:attrNameLst>
                                      </p:cBhvr>
                                      <p:to>
                                        <p:strVal val="visible"/>
                                      </p:to>
                                    </p:set>
                                    <p:anim calcmode="lin" valueType="num">
                                      <p:cBhvr additive="base">
                                        <p:cTn id="85" dur="500" fill="hold"/>
                                        <p:tgtEl>
                                          <p:spTgt spid="79">
                                            <p:txEl>
                                              <p:pRg st="3" end="3"/>
                                            </p:txEl>
                                          </p:spTgt>
                                        </p:tgtEl>
                                        <p:attrNameLst>
                                          <p:attrName>ppt_x</p:attrName>
                                        </p:attrNameLst>
                                      </p:cBhvr>
                                      <p:tavLst>
                                        <p:tav tm="0">
                                          <p:val>
                                            <p:strVal val="0-#ppt_w/2"/>
                                          </p:val>
                                        </p:tav>
                                        <p:tav tm="100000">
                                          <p:val>
                                            <p:strVal val="#ppt_x"/>
                                          </p:val>
                                        </p:tav>
                                      </p:tavLst>
                                    </p:anim>
                                    <p:anim calcmode="lin" valueType="num">
                                      <p:cBhvr additive="base">
                                        <p:cTn id="86" dur="500" fill="hold"/>
                                        <p:tgtEl>
                                          <p:spTgt spid="79">
                                            <p:txEl>
                                              <p:pRg st="3" end="3"/>
                                            </p:txEl>
                                          </p:spTgt>
                                        </p:tgtEl>
                                        <p:attrNameLst>
                                          <p:attrName>ppt_y</p:attrName>
                                        </p:attrNameLst>
                                      </p:cBhvr>
                                      <p:tavLst>
                                        <p:tav tm="0">
                                          <p:val>
                                            <p:strVal val="#ppt_y"/>
                                          </p:val>
                                        </p:tav>
                                        <p:tav tm="100000">
                                          <p:val>
                                            <p:strVal val="#ppt_y"/>
                                          </p:val>
                                        </p:tav>
                                      </p:tavLst>
                                    </p:anim>
                                  </p:childTnLst>
                                </p:cTn>
                              </p:par>
                              <p:par>
                                <p:cTn id="87" presetID="2" presetClass="entr" presetSubtype="8" fill="hold" nodeType="withEffect">
                                  <p:stCondLst>
                                    <p:cond delay="0"/>
                                  </p:stCondLst>
                                  <p:childTnLst>
                                    <p:set>
                                      <p:cBhvr>
                                        <p:cTn id="88" dur="1" fill="hold">
                                          <p:stCondLst>
                                            <p:cond delay="0"/>
                                          </p:stCondLst>
                                        </p:cTn>
                                        <p:tgtEl>
                                          <p:spTgt spid="14"/>
                                        </p:tgtEl>
                                        <p:attrNameLst>
                                          <p:attrName>style.visibility</p:attrName>
                                        </p:attrNameLst>
                                      </p:cBhvr>
                                      <p:to>
                                        <p:strVal val="visible"/>
                                      </p:to>
                                    </p:set>
                                    <p:anim calcmode="lin" valueType="num">
                                      <p:cBhvr additive="base">
                                        <p:cTn id="89" dur="500" fill="hold"/>
                                        <p:tgtEl>
                                          <p:spTgt spid="14"/>
                                        </p:tgtEl>
                                        <p:attrNameLst>
                                          <p:attrName>ppt_x</p:attrName>
                                        </p:attrNameLst>
                                      </p:cBhvr>
                                      <p:tavLst>
                                        <p:tav tm="0">
                                          <p:val>
                                            <p:strVal val="0-#ppt_w/2"/>
                                          </p:val>
                                        </p:tav>
                                        <p:tav tm="100000">
                                          <p:val>
                                            <p:strVal val="#ppt_x"/>
                                          </p:val>
                                        </p:tav>
                                      </p:tavLst>
                                    </p:anim>
                                    <p:anim calcmode="lin" valueType="num">
                                      <p:cBhvr additive="base">
                                        <p:cTn id="90"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91" fill="hold" nodeType="clickPar">
                      <p:stCondLst>
                        <p:cond delay="indefinite"/>
                      </p:stCondLst>
                      <p:childTnLst>
                        <p:par>
                          <p:cTn id="92" fill="hold" nodeType="withGroup">
                            <p:stCondLst>
                              <p:cond delay="0"/>
                            </p:stCondLst>
                            <p:childTnLst>
                              <p:par>
                                <p:cTn id="93" presetID="2" presetClass="entr" presetSubtype="2" fill="hold" nodeType="clickEffect">
                                  <p:stCondLst>
                                    <p:cond delay="0"/>
                                  </p:stCondLst>
                                  <p:childTnLst>
                                    <p:set>
                                      <p:cBhvr>
                                        <p:cTn id="94" dur="1" fill="hold">
                                          <p:stCondLst>
                                            <p:cond delay="0"/>
                                          </p:stCondLst>
                                        </p:cTn>
                                        <p:tgtEl>
                                          <p:spTgt spid="73">
                                            <p:txEl>
                                              <p:pRg st="1" end="1"/>
                                            </p:txEl>
                                          </p:spTgt>
                                        </p:tgtEl>
                                        <p:attrNameLst>
                                          <p:attrName>style.visibility</p:attrName>
                                        </p:attrNameLst>
                                      </p:cBhvr>
                                      <p:to>
                                        <p:strVal val="visible"/>
                                      </p:to>
                                    </p:set>
                                    <p:anim calcmode="lin" valueType="num">
                                      <p:cBhvr additive="base">
                                        <p:cTn id="95" dur="500" fill="hold"/>
                                        <p:tgtEl>
                                          <p:spTgt spid="73">
                                            <p:txEl>
                                              <p:pRg st="1" end="1"/>
                                            </p:txEl>
                                          </p:spTgt>
                                        </p:tgtEl>
                                        <p:attrNameLst>
                                          <p:attrName>ppt_x</p:attrName>
                                        </p:attrNameLst>
                                      </p:cBhvr>
                                      <p:tavLst>
                                        <p:tav tm="0">
                                          <p:val>
                                            <p:strVal val="1+#ppt_w/2"/>
                                          </p:val>
                                        </p:tav>
                                        <p:tav tm="100000">
                                          <p:val>
                                            <p:strVal val="#ppt_x"/>
                                          </p:val>
                                        </p:tav>
                                      </p:tavLst>
                                    </p:anim>
                                    <p:anim calcmode="lin" valueType="num">
                                      <p:cBhvr additive="base">
                                        <p:cTn id="96" dur="500" fill="hold"/>
                                        <p:tgtEl>
                                          <p:spTgt spid="7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7" fill="hold" nodeType="clickPar">
                      <p:stCondLst>
                        <p:cond delay="indefinite"/>
                      </p:stCondLst>
                      <p:childTnLst>
                        <p:par>
                          <p:cTn id="98" fill="hold" nodeType="withGroup">
                            <p:stCondLst>
                              <p:cond delay="0"/>
                            </p:stCondLst>
                            <p:childTnLst>
                              <p:par>
                                <p:cTn id="99" presetID="2" presetClass="entr" presetSubtype="2" fill="hold" nodeType="clickEffect">
                                  <p:stCondLst>
                                    <p:cond delay="0"/>
                                  </p:stCondLst>
                                  <p:childTnLst>
                                    <p:set>
                                      <p:cBhvr>
                                        <p:cTn id="100" dur="1" fill="hold">
                                          <p:stCondLst>
                                            <p:cond delay="0"/>
                                          </p:stCondLst>
                                        </p:cTn>
                                        <p:tgtEl>
                                          <p:spTgt spid="75">
                                            <p:txEl>
                                              <p:pRg st="1" end="1"/>
                                            </p:txEl>
                                          </p:spTgt>
                                        </p:tgtEl>
                                        <p:attrNameLst>
                                          <p:attrName>style.visibility</p:attrName>
                                        </p:attrNameLst>
                                      </p:cBhvr>
                                      <p:to>
                                        <p:strVal val="visible"/>
                                      </p:to>
                                    </p:set>
                                    <p:anim calcmode="lin" valueType="num">
                                      <p:cBhvr additive="base">
                                        <p:cTn id="101" dur="500" fill="hold"/>
                                        <p:tgtEl>
                                          <p:spTgt spid="75">
                                            <p:txEl>
                                              <p:pRg st="1" end="1"/>
                                            </p:txEl>
                                          </p:spTgt>
                                        </p:tgtEl>
                                        <p:attrNameLst>
                                          <p:attrName>ppt_x</p:attrName>
                                        </p:attrNameLst>
                                      </p:cBhvr>
                                      <p:tavLst>
                                        <p:tav tm="0">
                                          <p:val>
                                            <p:strVal val="1+#ppt_w/2"/>
                                          </p:val>
                                        </p:tav>
                                        <p:tav tm="100000">
                                          <p:val>
                                            <p:strVal val="#ppt_x"/>
                                          </p:val>
                                        </p:tav>
                                      </p:tavLst>
                                    </p:anim>
                                    <p:anim calcmode="lin" valueType="num">
                                      <p:cBhvr additive="base">
                                        <p:cTn id="102" dur="500" fill="hold"/>
                                        <p:tgtEl>
                                          <p:spTgt spid="7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03" fill="hold" nodeType="clickPar">
                      <p:stCondLst>
                        <p:cond delay="indefinite"/>
                      </p:stCondLst>
                      <p:childTnLst>
                        <p:par>
                          <p:cTn id="104" fill="hold" nodeType="withGroup">
                            <p:stCondLst>
                              <p:cond delay="0"/>
                            </p:stCondLst>
                            <p:childTnLst>
                              <p:par>
                                <p:cTn id="105" presetID="2" presetClass="entr" presetSubtype="2" fill="hold" nodeType="clickEffect">
                                  <p:stCondLst>
                                    <p:cond delay="0"/>
                                  </p:stCondLst>
                                  <p:childTnLst>
                                    <p:set>
                                      <p:cBhvr>
                                        <p:cTn id="106" dur="1" fill="hold">
                                          <p:stCondLst>
                                            <p:cond delay="0"/>
                                          </p:stCondLst>
                                        </p:cTn>
                                        <p:tgtEl>
                                          <p:spTgt spid="80">
                                            <p:txEl>
                                              <p:pRg st="1" end="1"/>
                                            </p:txEl>
                                          </p:spTgt>
                                        </p:tgtEl>
                                        <p:attrNameLst>
                                          <p:attrName>style.visibility</p:attrName>
                                        </p:attrNameLst>
                                      </p:cBhvr>
                                      <p:to>
                                        <p:strVal val="visible"/>
                                      </p:to>
                                    </p:set>
                                    <p:anim calcmode="lin" valueType="num">
                                      <p:cBhvr additive="base">
                                        <p:cTn id="107" dur="500" fill="hold"/>
                                        <p:tgtEl>
                                          <p:spTgt spid="80">
                                            <p:txEl>
                                              <p:pRg st="1" end="1"/>
                                            </p:txEl>
                                          </p:spTgt>
                                        </p:tgtEl>
                                        <p:attrNameLst>
                                          <p:attrName>ppt_x</p:attrName>
                                        </p:attrNameLst>
                                      </p:cBhvr>
                                      <p:tavLst>
                                        <p:tav tm="0">
                                          <p:val>
                                            <p:strVal val="1+#ppt_w/2"/>
                                          </p:val>
                                        </p:tav>
                                        <p:tav tm="100000">
                                          <p:val>
                                            <p:strVal val="#ppt_x"/>
                                          </p:val>
                                        </p:tav>
                                      </p:tavLst>
                                    </p:anim>
                                    <p:anim calcmode="lin" valueType="num">
                                      <p:cBhvr additive="base">
                                        <p:cTn id="108" dur="500" fill="hold"/>
                                        <p:tgtEl>
                                          <p:spTgt spid="8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09" fill="hold" nodeType="clickPar">
                      <p:stCondLst>
                        <p:cond delay="indefinite"/>
                      </p:stCondLst>
                      <p:childTnLst>
                        <p:par>
                          <p:cTn id="110" fill="hold" nodeType="withGroup">
                            <p:stCondLst>
                              <p:cond delay="0"/>
                            </p:stCondLst>
                            <p:childTnLst>
                              <p:par>
                                <p:cTn id="111" presetID="2" presetClass="entr" presetSubtype="2" fill="hold" nodeType="clickEffect">
                                  <p:stCondLst>
                                    <p:cond delay="0"/>
                                  </p:stCondLst>
                                  <p:childTnLst>
                                    <p:set>
                                      <p:cBhvr>
                                        <p:cTn id="112" dur="1" fill="hold">
                                          <p:stCondLst>
                                            <p:cond delay="0"/>
                                          </p:stCondLst>
                                        </p:cTn>
                                        <p:tgtEl>
                                          <p:spTgt spid="73">
                                            <p:txEl>
                                              <p:pRg st="2" end="2"/>
                                            </p:txEl>
                                          </p:spTgt>
                                        </p:tgtEl>
                                        <p:attrNameLst>
                                          <p:attrName>style.visibility</p:attrName>
                                        </p:attrNameLst>
                                      </p:cBhvr>
                                      <p:to>
                                        <p:strVal val="visible"/>
                                      </p:to>
                                    </p:set>
                                    <p:anim calcmode="lin" valueType="num">
                                      <p:cBhvr additive="base">
                                        <p:cTn id="113" dur="500" fill="hold"/>
                                        <p:tgtEl>
                                          <p:spTgt spid="73">
                                            <p:txEl>
                                              <p:pRg st="2" end="2"/>
                                            </p:txEl>
                                          </p:spTgt>
                                        </p:tgtEl>
                                        <p:attrNameLst>
                                          <p:attrName>ppt_x</p:attrName>
                                        </p:attrNameLst>
                                      </p:cBhvr>
                                      <p:tavLst>
                                        <p:tav tm="0">
                                          <p:val>
                                            <p:strVal val="1+#ppt_w/2"/>
                                          </p:val>
                                        </p:tav>
                                        <p:tav tm="100000">
                                          <p:val>
                                            <p:strVal val="#ppt_x"/>
                                          </p:val>
                                        </p:tav>
                                      </p:tavLst>
                                    </p:anim>
                                    <p:anim calcmode="lin" valueType="num">
                                      <p:cBhvr additive="base">
                                        <p:cTn id="114" dur="500" fill="hold"/>
                                        <p:tgtEl>
                                          <p:spTgt spid="7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15" fill="hold" nodeType="clickPar">
                      <p:stCondLst>
                        <p:cond delay="indefinite"/>
                      </p:stCondLst>
                      <p:childTnLst>
                        <p:par>
                          <p:cTn id="116" fill="hold" nodeType="withGroup">
                            <p:stCondLst>
                              <p:cond delay="0"/>
                            </p:stCondLst>
                            <p:childTnLst>
                              <p:par>
                                <p:cTn id="117" presetID="2" presetClass="entr" presetSubtype="2" fill="hold" nodeType="clickEffect">
                                  <p:stCondLst>
                                    <p:cond delay="0"/>
                                  </p:stCondLst>
                                  <p:childTnLst>
                                    <p:set>
                                      <p:cBhvr>
                                        <p:cTn id="118" dur="1" fill="hold">
                                          <p:stCondLst>
                                            <p:cond delay="0"/>
                                          </p:stCondLst>
                                        </p:cTn>
                                        <p:tgtEl>
                                          <p:spTgt spid="75">
                                            <p:txEl>
                                              <p:pRg st="2" end="2"/>
                                            </p:txEl>
                                          </p:spTgt>
                                        </p:tgtEl>
                                        <p:attrNameLst>
                                          <p:attrName>style.visibility</p:attrName>
                                        </p:attrNameLst>
                                      </p:cBhvr>
                                      <p:to>
                                        <p:strVal val="visible"/>
                                      </p:to>
                                    </p:set>
                                    <p:anim calcmode="lin" valueType="num">
                                      <p:cBhvr additive="base">
                                        <p:cTn id="119" dur="500" fill="hold"/>
                                        <p:tgtEl>
                                          <p:spTgt spid="75">
                                            <p:txEl>
                                              <p:pRg st="2" end="2"/>
                                            </p:txEl>
                                          </p:spTgt>
                                        </p:tgtEl>
                                        <p:attrNameLst>
                                          <p:attrName>ppt_x</p:attrName>
                                        </p:attrNameLst>
                                      </p:cBhvr>
                                      <p:tavLst>
                                        <p:tav tm="0">
                                          <p:val>
                                            <p:strVal val="1+#ppt_w/2"/>
                                          </p:val>
                                        </p:tav>
                                        <p:tav tm="100000">
                                          <p:val>
                                            <p:strVal val="#ppt_x"/>
                                          </p:val>
                                        </p:tav>
                                      </p:tavLst>
                                    </p:anim>
                                    <p:anim calcmode="lin" valueType="num">
                                      <p:cBhvr additive="base">
                                        <p:cTn id="120" dur="500" fill="hold"/>
                                        <p:tgtEl>
                                          <p:spTgt spid="7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21" fill="hold" nodeType="clickPar">
                      <p:stCondLst>
                        <p:cond delay="indefinite"/>
                      </p:stCondLst>
                      <p:childTnLst>
                        <p:par>
                          <p:cTn id="122" fill="hold" nodeType="withGroup">
                            <p:stCondLst>
                              <p:cond delay="0"/>
                            </p:stCondLst>
                            <p:childTnLst>
                              <p:par>
                                <p:cTn id="123" presetID="2" presetClass="entr" presetSubtype="2" fill="hold" nodeType="clickEffect">
                                  <p:stCondLst>
                                    <p:cond delay="0"/>
                                  </p:stCondLst>
                                  <p:childTnLst>
                                    <p:set>
                                      <p:cBhvr>
                                        <p:cTn id="124" dur="1" fill="hold">
                                          <p:stCondLst>
                                            <p:cond delay="0"/>
                                          </p:stCondLst>
                                        </p:cTn>
                                        <p:tgtEl>
                                          <p:spTgt spid="11"/>
                                        </p:tgtEl>
                                        <p:attrNameLst>
                                          <p:attrName>style.visibility</p:attrName>
                                        </p:attrNameLst>
                                      </p:cBhvr>
                                      <p:to>
                                        <p:strVal val="visible"/>
                                      </p:to>
                                    </p:set>
                                    <p:anim calcmode="lin" valueType="num">
                                      <p:cBhvr additive="base">
                                        <p:cTn id="125" dur="500" fill="hold"/>
                                        <p:tgtEl>
                                          <p:spTgt spid="11"/>
                                        </p:tgtEl>
                                        <p:attrNameLst>
                                          <p:attrName>ppt_x</p:attrName>
                                        </p:attrNameLst>
                                      </p:cBhvr>
                                      <p:tavLst>
                                        <p:tav tm="0">
                                          <p:val>
                                            <p:strVal val="1+#ppt_w/2"/>
                                          </p:val>
                                        </p:tav>
                                        <p:tav tm="100000">
                                          <p:val>
                                            <p:strVal val="#ppt_x"/>
                                          </p:val>
                                        </p:tav>
                                      </p:tavLst>
                                    </p:anim>
                                    <p:anim calcmode="lin" valueType="num">
                                      <p:cBhvr additive="base">
                                        <p:cTn id="126" dur="500" fill="hold"/>
                                        <p:tgtEl>
                                          <p:spTgt spid="11"/>
                                        </p:tgtEl>
                                        <p:attrNameLst>
                                          <p:attrName>ppt_y</p:attrName>
                                        </p:attrNameLst>
                                      </p:cBhvr>
                                      <p:tavLst>
                                        <p:tav tm="0">
                                          <p:val>
                                            <p:strVal val="#ppt_y"/>
                                          </p:val>
                                        </p:tav>
                                        <p:tav tm="100000">
                                          <p:val>
                                            <p:strVal val="#ppt_y"/>
                                          </p:val>
                                        </p:tav>
                                      </p:tavLst>
                                    </p:anim>
                                  </p:childTnLst>
                                </p:cTn>
                              </p:par>
                            </p:childTnLst>
                          </p:cTn>
                        </p:par>
                      </p:childTnLst>
                    </p:cTn>
                  </p:par>
                  <p:par>
                    <p:cTn id="127" fill="hold" nodeType="clickPar">
                      <p:stCondLst>
                        <p:cond delay="indefinite"/>
                      </p:stCondLst>
                      <p:childTnLst>
                        <p:par>
                          <p:cTn id="128" fill="hold" nodeType="withGroup">
                            <p:stCondLst>
                              <p:cond delay="0"/>
                            </p:stCondLst>
                            <p:childTnLst>
                              <p:par>
                                <p:cTn id="129" presetID="2" presetClass="entr" presetSubtype="8" fill="hold" grpId="0" nodeType="clickEffect">
                                  <p:stCondLst>
                                    <p:cond delay="0"/>
                                  </p:stCondLst>
                                  <p:childTnLst>
                                    <p:set>
                                      <p:cBhvr>
                                        <p:cTn id="130" dur="1" fill="hold">
                                          <p:stCondLst>
                                            <p:cond delay="0"/>
                                          </p:stCondLst>
                                        </p:cTn>
                                        <p:tgtEl>
                                          <p:spTgt spid="88"/>
                                        </p:tgtEl>
                                        <p:attrNameLst>
                                          <p:attrName>style.visibility</p:attrName>
                                        </p:attrNameLst>
                                      </p:cBhvr>
                                      <p:to>
                                        <p:strVal val="visible"/>
                                      </p:to>
                                    </p:set>
                                    <p:anim calcmode="lin" valueType="num">
                                      <p:cBhvr additive="base">
                                        <p:cTn id="131" dur="500" fill="hold"/>
                                        <p:tgtEl>
                                          <p:spTgt spid="88"/>
                                        </p:tgtEl>
                                        <p:attrNameLst>
                                          <p:attrName>ppt_x</p:attrName>
                                        </p:attrNameLst>
                                      </p:cBhvr>
                                      <p:tavLst>
                                        <p:tav tm="0">
                                          <p:val>
                                            <p:strVal val="0-#ppt_w/2"/>
                                          </p:val>
                                        </p:tav>
                                        <p:tav tm="100000">
                                          <p:val>
                                            <p:strVal val="#ppt_x"/>
                                          </p:val>
                                        </p:tav>
                                      </p:tavLst>
                                    </p:anim>
                                    <p:anim calcmode="lin" valueType="num">
                                      <p:cBhvr additive="base">
                                        <p:cTn id="132" dur="500" fill="hold"/>
                                        <p:tgtEl>
                                          <p:spTgt spid="8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314820" name="Text Box 4"/>
          <p:cNvSpPr txBox="1">
            <a:spLocks noChangeArrowheads="1"/>
          </p:cNvSpPr>
          <p:nvPr/>
        </p:nvSpPr>
        <p:spPr bwMode="auto">
          <a:xfrm>
            <a:off x="457200" y="446088"/>
            <a:ext cx="8382000" cy="51911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dirty="0">
                <a:effectLst>
                  <a:outerShdw blurRad="38100" dist="38100" dir="2700000" algn="tl">
                    <a:srgbClr val="000000"/>
                  </a:outerShdw>
                </a:effectLst>
                <a:cs typeface="+mn-cs"/>
              </a:rPr>
              <a:t>Model </a:t>
            </a:r>
            <a:r>
              <a:rPr lang="en-US">
                <a:effectLst>
                  <a:outerShdw blurRad="38100" dist="38100" dir="2700000" algn="tl">
                    <a:srgbClr val="000000"/>
                  </a:outerShdw>
                </a:effectLst>
                <a:cs typeface="+mn-cs"/>
              </a:rPr>
              <a:t>of Computation:</a:t>
            </a:r>
            <a:r>
              <a:rPr lang="en-US">
                <a:solidFill>
                  <a:schemeClr val="accent2"/>
                </a:solidFill>
                <a:effectLst>
                  <a:outerShdw blurRad="38100" dist="38100" dir="2700000" algn="tl">
                    <a:srgbClr val="000000"/>
                  </a:outerShdw>
                </a:effectLst>
                <a:cs typeface="+mn-cs"/>
              </a:rPr>
              <a:t> Turing </a:t>
            </a:r>
            <a:r>
              <a:rPr lang="en-US" dirty="0">
                <a:solidFill>
                  <a:schemeClr val="accent2"/>
                </a:solidFill>
                <a:effectLst>
                  <a:outerShdw blurRad="38100" dist="38100" dir="2700000" algn="tl">
                    <a:srgbClr val="000000"/>
                  </a:outerShdw>
                </a:effectLst>
                <a:cs typeface="+mn-cs"/>
              </a:rPr>
              <a:t>Machine</a:t>
            </a:r>
            <a:r>
              <a:rPr lang="en-US" dirty="0">
                <a:effectLst>
                  <a:outerShdw blurRad="38100" dist="38100" dir="2700000" algn="tl">
                    <a:srgbClr val="000000"/>
                  </a:outerShdw>
                </a:effectLst>
                <a:cs typeface="+mn-cs"/>
              </a:rPr>
              <a:t> </a:t>
            </a:r>
          </a:p>
        </p:txBody>
      </p:sp>
      <p:pic>
        <p:nvPicPr>
          <p:cNvPr id="88068" name="Picture 5" descr="animated-addone"/>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667000" y="1022350"/>
            <a:ext cx="2970213"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8069"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18175" y="990600"/>
            <a:ext cx="1227138" cy="2012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4825"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First </a:t>
            </a:r>
            <a:r>
              <a:rPr lang="en-US" sz="3600" b="1" dirty="0">
                <a:solidFill>
                  <a:schemeClr val="tx2"/>
                </a:solidFill>
                <a:effectLst>
                  <a:outerShdw blurRad="38100" dist="38100" dir="2700000" algn="tl">
                    <a:srgbClr val="000000"/>
                  </a:outerShdw>
                </a:effectLst>
                <a:latin typeface="Arial Rounded MT Bold" pitchFamily="34" charset="0"/>
                <a:cs typeface="+mn-cs"/>
              </a:rPr>
              <a:t>Order Logic</a:t>
            </a:r>
          </a:p>
        </p:txBody>
      </p:sp>
      <p:sp>
        <p:nvSpPr>
          <p:cNvPr id="1314826" name="Rectangle 10"/>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q</a:t>
            </a:r>
          </a:p>
        </p:txBody>
      </p:sp>
      <p:sp>
        <p:nvSpPr>
          <p:cNvPr id="1314827" name="Rectangle 11"/>
          <p:cNvSpPr>
            <a:spLocks noChangeArrowheads="1"/>
          </p:cNvSpPr>
          <p:nvPr/>
        </p:nvSpPr>
        <p:spPr bwMode="auto">
          <a:xfrm>
            <a:off x="3421063" y="1766888"/>
            <a:ext cx="846137" cy="519112"/>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q’</a:t>
            </a:r>
          </a:p>
        </p:txBody>
      </p:sp>
      <p:grpSp>
        <p:nvGrpSpPr>
          <p:cNvPr id="88073" name="Group 21"/>
          <p:cNvGrpSpPr>
            <a:grpSpLocks/>
          </p:cNvGrpSpPr>
          <p:nvPr/>
        </p:nvGrpSpPr>
        <p:grpSpPr bwMode="auto">
          <a:xfrm flipH="1">
            <a:off x="7848600" y="2535238"/>
            <a:ext cx="1347788" cy="2341562"/>
            <a:chOff x="4560" y="1645"/>
            <a:chExt cx="849" cy="1475"/>
          </a:xfrm>
        </p:grpSpPr>
        <p:grpSp>
          <p:nvGrpSpPr>
            <p:cNvPr id="88103" name="Group 22"/>
            <p:cNvGrpSpPr>
              <a:grpSpLocks/>
            </p:cNvGrpSpPr>
            <p:nvPr/>
          </p:nvGrpSpPr>
          <p:grpSpPr bwMode="auto">
            <a:xfrm>
              <a:off x="4560" y="2056"/>
              <a:ext cx="849" cy="1064"/>
              <a:chOff x="2593" y="1179"/>
              <a:chExt cx="849" cy="1064"/>
            </a:xfrm>
          </p:grpSpPr>
          <p:sp>
            <p:nvSpPr>
              <p:cNvPr id="88112"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113"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114"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115"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116"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117"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118"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88104" name="Group 30"/>
            <p:cNvGrpSpPr>
              <a:grpSpLocks/>
            </p:cNvGrpSpPr>
            <p:nvPr/>
          </p:nvGrpSpPr>
          <p:grpSpPr bwMode="auto">
            <a:xfrm>
              <a:off x="4703" y="1645"/>
              <a:ext cx="230" cy="1456"/>
              <a:chOff x="2720" y="768"/>
              <a:chExt cx="230" cy="1456"/>
            </a:xfrm>
          </p:grpSpPr>
          <p:sp>
            <p:nvSpPr>
              <p:cNvPr id="88110"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111"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88105" name="Group 33"/>
            <p:cNvGrpSpPr>
              <a:grpSpLocks/>
            </p:cNvGrpSpPr>
            <p:nvPr/>
          </p:nvGrpSpPr>
          <p:grpSpPr bwMode="auto">
            <a:xfrm>
              <a:off x="5125" y="2204"/>
              <a:ext cx="77" cy="68"/>
              <a:chOff x="1747" y="2620"/>
              <a:chExt cx="44" cy="73"/>
            </a:xfrm>
          </p:grpSpPr>
          <p:sp>
            <p:nvSpPr>
              <p:cNvPr id="88106"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8107"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8108"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8109"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grpSp>
        <p:nvGrpSpPr>
          <p:cNvPr id="88074" name="Group 16"/>
          <p:cNvGrpSpPr>
            <a:grpSpLocks/>
          </p:cNvGrpSpPr>
          <p:nvPr/>
        </p:nvGrpSpPr>
        <p:grpSpPr bwMode="auto">
          <a:xfrm flipH="1">
            <a:off x="685800" y="2057400"/>
            <a:ext cx="401638" cy="1143000"/>
            <a:chOff x="5760" y="720"/>
            <a:chExt cx="1021" cy="2477"/>
          </a:xfrm>
        </p:grpSpPr>
        <p:grpSp>
          <p:nvGrpSpPr>
            <p:cNvPr id="88093" name="Group 17"/>
            <p:cNvGrpSpPr>
              <a:grpSpLocks/>
            </p:cNvGrpSpPr>
            <p:nvPr/>
          </p:nvGrpSpPr>
          <p:grpSpPr bwMode="auto">
            <a:xfrm>
              <a:off x="5760" y="901"/>
              <a:ext cx="916" cy="2296"/>
              <a:chOff x="5760" y="901"/>
              <a:chExt cx="916" cy="2296"/>
            </a:xfrm>
          </p:grpSpPr>
          <p:sp>
            <p:nvSpPr>
              <p:cNvPr id="88097" name="Freeform 18"/>
              <p:cNvSpPr>
                <a:spLocks/>
              </p:cNvSpPr>
              <p:nvPr/>
            </p:nvSpPr>
            <p:spPr bwMode="auto">
              <a:xfrm>
                <a:off x="5993" y="991"/>
                <a:ext cx="538" cy="525"/>
              </a:xfrm>
              <a:custGeom>
                <a:avLst/>
                <a:gdLst>
                  <a:gd name="T0" fmla="*/ 164 w 538"/>
                  <a:gd name="T1" fmla="*/ 222 h 525"/>
                  <a:gd name="T2" fmla="*/ 211 w 538"/>
                  <a:gd name="T3" fmla="*/ 152 h 525"/>
                  <a:gd name="T4" fmla="*/ 263 w 538"/>
                  <a:gd name="T5" fmla="*/ 100 h 525"/>
                  <a:gd name="T6" fmla="*/ 316 w 538"/>
                  <a:gd name="T7" fmla="*/ 35 h 525"/>
                  <a:gd name="T8" fmla="*/ 380 w 538"/>
                  <a:gd name="T9" fmla="*/ 6 h 525"/>
                  <a:gd name="T10" fmla="*/ 432 w 538"/>
                  <a:gd name="T11" fmla="*/ 0 h 525"/>
                  <a:gd name="T12" fmla="*/ 485 w 538"/>
                  <a:gd name="T13" fmla="*/ 17 h 525"/>
                  <a:gd name="T14" fmla="*/ 514 w 538"/>
                  <a:gd name="T15" fmla="*/ 59 h 525"/>
                  <a:gd name="T16" fmla="*/ 538 w 538"/>
                  <a:gd name="T17" fmla="*/ 135 h 525"/>
                  <a:gd name="T18" fmla="*/ 531 w 538"/>
                  <a:gd name="T19" fmla="*/ 216 h 525"/>
                  <a:gd name="T20" fmla="*/ 508 w 538"/>
                  <a:gd name="T21" fmla="*/ 286 h 525"/>
                  <a:gd name="T22" fmla="*/ 450 w 538"/>
                  <a:gd name="T23" fmla="*/ 368 h 525"/>
                  <a:gd name="T24" fmla="*/ 386 w 538"/>
                  <a:gd name="T25" fmla="*/ 426 h 525"/>
                  <a:gd name="T26" fmla="*/ 316 w 538"/>
                  <a:gd name="T27" fmla="*/ 478 h 525"/>
                  <a:gd name="T28" fmla="*/ 240 w 538"/>
                  <a:gd name="T29" fmla="*/ 513 h 525"/>
                  <a:gd name="T30" fmla="*/ 176 w 538"/>
                  <a:gd name="T31" fmla="*/ 525 h 525"/>
                  <a:gd name="T32" fmla="*/ 147 w 538"/>
                  <a:gd name="T33" fmla="*/ 508 h 525"/>
                  <a:gd name="T34" fmla="*/ 123 w 538"/>
                  <a:gd name="T35" fmla="*/ 438 h 525"/>
                  <a:gd name="T36" fmla="*/ 129 w 538"/>
                  <a:gd name="T37" fmla="*/ 345 h 525"/>
                  <a:gd name="T38" fmla="*/ 17 w 538"/>
                  <a:gd name="T39" fmla="*/ 350 h 525"/>
                  <a:gd name="T40" fmla="*/ 0 w 538"/>
                  <a:gd name="T41" fmla="*/ 333 h 525"/>
                  <a:gd name="T42" fmla="*/ 17 w 538"/>
                  <a:gd name="T43" fmla="*/ 298 h 525"/>
                  <a:gd name="T44" fmla="*/ 135 w 538"/>
                  <a:gd name="T45" fmla="*/ 292 h 525"/>
                  <a:gd name="T46" fmla="*/ 164 w 538"/>
                  <a:gd name="T47" fmla="*/ 222 h 5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8"/>
                  <a:gd name="T73" fmla="*/ 0 h 525"/>
                  <a:gd name="T74" fmla="*/ 538 w 538"/>
                  <a:gd name="T75" fmla="*/ 525 h 52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8" h="525">
                    <a:moveTo>
                      <a:pt x="164" y="222"/>
                    </a:moveTo>
                    <a:lnTo>
                      <a:pt x="211" y="152"/>
                    </a:lnTo>
                    <a:lnTo>
                      <a:pt x="263" y="100"/>
                    </a:lnTo>
                    <a:lnTo>
                      <a:pt x="316" y="35"/>
                    </a:lnTo>
                    <a:lnTo>
                      <a:pt x="380" y="6"/>
                    </a:lnTo>
                    <a:lnTo>
                      <a:pt x="432" y="0"/>
                    </a:lnTo>
                    <a:lnTo>
                      <a:pt x="485" y="17"/>
                    </a:lnTo>
                    <a:lnTo>
                      <a:pt x="514" y="59"/>
                    </a:lnTo>
                    <a:lnTo>
                      <a:pt x="538" y="135"/>
                    </a:lnTo>
                    <a:lnTo>
                      <a:pt x="531" y="216"/>
                    </a:lnTo>
                    <a:lnTo>
                      <a:pt x="508" y="286"/>
                    </a:lnTo>
                    <a:lnTo>
                      <a:pt x="450" y="368"/>
                    </a:lnTo>
                    <a:lnTo>
                      <a:pt x="386" y="426"/>
                    </a:lnTo>
                    <a:lnTo>
                      <a:pt x="316" y="478"/>
                    </a:lnTo>
                    <a:lnTo>
                      <a:pt x="240" y="513"/>
                    </a:lnTo>
                    <a:lnTo>
                      <a:pt x="176" y="525"/>
                    </a:lnTo>
                    <a:lnTo>
                      <a:pt x="147" y="508"/>
                    </a:lnTo>
                    <a:lnTo>
                      <a:pt x="123" y="438"/>
                    </a:lnTo>
                    <a:lnTo>
                      <a:pt x="129" y="345"/>
                    </a:lnTo>
                    <a:lnTo>
                      <a:pt x="17" y="350"/>
                    </a:lnTo>
                    <a:lnTo>
                      <a:pt x="0" y="333"/>
                    </a:lnTo>
                    <a:lnTo>
                      <a:pt x="17" y="298"/>
                    </a:lnTo>
                    <a:lnTo>
                      <a:pt x="135" y="292"/>
                    </a:lnTo>
                    <a:lnTo>
                      <a:pt x="164" y="2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098" name="Freeform 19"/>
              <p:cNvSpPr>
                <a:spLocks/>
              </p:cNvSpPr>
              <p:nvPr/>
            </p:nvSpPr>
            <p:spPr bwMode="auto">
              <a:xfrm>
                <a:off x="5964" y="1544"/>
                <a:ext cx="373" cy="772"/>
              </a:xfrm>
              <a:custGeom>
                <a:avLst/>
                <a:gdLst>
                  <a:gd name="T0" fmla="*/ 106 w 373"/>
                  <a:gd name="T1" fmla="*/ 65 h 772"/>
                  <a:gd name="T2" fmla="*/ 158 w 373"/>
                  <a:gd name="T3" fmla="*/ 18 h 772"/>
                  <a:gd name="T4" fmla="*/ 239 w 373"/>
                  <a:gd name="T5" fmla="*/ 0 h 772"/>
                  <a:gd name="T6" fmla="*/ 309 w 373"/>
                  <a:gd name="T7" fmla="*/ 12 h 772"/>
                  <a:gd name="T8" fmla="*/ 361 w 373"/>
                  <a:gd name="T9" fmla="*/ 59 h 772"/>
                  <a:gd name="T10" fmla="*/ 373 w 373"/>
                  <a:gd name="T11" fmla="*/ 94 h 772"/>
                  <a:gd name="T12" fmla="*/ 373 w 373"/>
                  <a:gd name="T13" fmla="*/ 141 h 772"/>
                  <a:gd name="T14" fmla="*/ 350 w 373"/>
                  <a:gd name="T15" fmla="*/ 182 h 772"/>
                  <a:gd name="T16" fmla="*/ 309 w 373"/>
                  <a:gd name="T17" fmla="*/ 252 h 772"/>
                  <a:gd name="T18" fmla="*/ 292 w 373"/>
                  <a:gd name="T19" fmla="*/ 334 h 772"/>
                  <a:gd name="T20" fmla="*/ 286 w 373"/>
                  <a:gd name="T21" fmla="*/ 403 h 772"/>
                  <a:gd name="T22" fmla="*/ 303 w 373"/>
                  <a:gd name="T23" fmla="*/ 479 h 772"/>
                  <a:gd name="T24" fmla="*/ 350 w 373"/>
                  <a:gd name="T25" fmla="*/ 549 h 772"/>
                  <a:gd name="T26" fmla="*/ 367 w 373"/>
                  <a:gd name="T27" fmla="*/ 619 h 772"/>
                  <a:gd name="T28" fmla="*/ 361 w 373"/>
                  <a:gd name="T29" fmla="*/ 683 h 772"/>
                  <a:gd name="T30" fmla="*/ 327 w 373"/>
                  <a:gd name="T31" fmla="*/ 737 h 772"/>
                  <a:gd name="T32" fmla="*/ 280 w 373"/>
                  <a:gd name="T33" fmla="*/ 766 h 772"/>
                  <a:gd name="T34" fmla="*/ 222 w 373"/>
                  <a:gd name="T35" fmla="*/ 772 h 772"/>
                  <a:gd name="T36" fmla="*/ 152 w 373"/>
                  <a:gd name="T37" fmla="*/ 772 h 772"/>
                  <a:gd name="T38" fmla="*/ 100 w 373"/>
                  <a:gd name="T39" fmla="*/ 742 h 772"/>
                  <a:gd name="T40" fmla="*/ 46 w 373"/>
                  <a:gd name="T41" fmla="*/ 654 h 772"/>
                  <a:gd name="T42" fmla="*/ 12 w 373"/>
                  <a:gd name="T43" fmla="*/ 578 h 772"/>
                  <a:gd name="T44" fmla="*/ 0 w 373"/>
                  <a:gd name="T45" fmla="*/ 462 h 772"/>
                  <a:gd name="T46" fmla="*/ 12 w 373"/>
                  <a:gd name="T47" fmla="*/ 357 h 772"/>
                  <a:gd name="T48" fmla="*/ 35 w 373"/>
                  <a:gd name="T49" fmla="*/ 246 h 772"/>
                  <a:gd name="T50" fmla="*/ 71 w 373"/>
                  <a:gd name="T51" fmla="*/ 135 h 772"/>
                  <a:gd name="T52" fmla="*/ 106 w 373"/>
                  <a:gd name="T53" fmla="*/ 65 h 77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73"/>
                  <a:gd name="T82" fmla="*/ 0 h 772"/>
                  <a:gd name="T83" fmla="*/ 373 w 373"/>
                  <a:gd name="T84" fmla="*/ 772 h 77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73" h="772">
                    <a:moveTo>
                      <a:pt x="106" y="65"/>
                    </a:moveTo>
                    <a:lnTo>
                      <a:pt x="158" y="18"/>
                    </a:lnTo>
                    <a:lnTo>
                      <a:pt x="239" y="0"/>
                    </a:lnTo>
                    <a:lnTo>
                      <a:pt x="309" y="12"/>
                    </a:lnTo>
                    <a:lnTo>
                      <a:pt x="361" y="59"/>
                    </a:lnTo>
                    <a:lnTo>
                      <a:pt x="373" y="94"/>
                    </a:lnTo>
                    <a:lnTo>
                      <a:pt x="373" y="141"/>
                    </a:lnTo>
                    <a:lnTo>
                      <a:pt x="350" y="182"/>
                    </a:lnTo>
                    <a:lnTo>
                      <a:pt x="309" y="252"/>
                    </a:lnTo>
                    <a:lnTo>
                      <a:pt x="292" y="334"/>
                    </a:lnTo>
                    <a:lnTo>
                      <a:pt x="286" y="403"/>
                    </a:lnTo>
                    <a:lnTo>
                      <a:pt x="303" y="479"/>
                    </a:lnTo>
                    <a:lnTo>
                      <a:pt x="350" y="549"/>
                    </a:lnTo>
                    <a:lnTo>
                      <a:pt x="367" y="619"/>
                    </a:lnTo>
                    <a:lnTo>
                      <a:pt x="361" y="683"/>
                    </a:lnTo>
                    <a:lnTo>
                      <a:pt x="327" y="737"/>
                    </a:lnTo>
                    <a:lnTo>
                      <a:pt x="280" y="766"/>
                    </a:lnTo>
                    <a:lnTo>
                      <a:pt x="222" y="772"/>
                    </a:lnTo>
                    <a:lnTo>
                      <a:pt x="152" y="772"/>
                    </a:lnTo>
                    <a:lnTo>
                      <a:pt x="100" y="742"/>
                    </a:lnTo>
                    <a:lnTo>
                      <a:pt x="46" y="654"/>
                    </a:lnTo>
                    <a:lnTo>
                      <a:pt x="12" y="578"/>
                    </a:lnTo>
                    <a:lnTo>
                      <a:pt x="0" y="462"/>
                    </a:lnTo>
                    <a:lnTo>
                      <a:pt x="12" y="357"/>
                    </a:lnTo>
                    <a:lnTo>
                      <a:pt x="35" y="246"/>
                    </a:lnTo>
                    <a:lnTo>
                      <a:pt x="71" y="135"/>
                    </a:lnTo>
                    <a:lnTo>
                      <a:pt x="106" y="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099" name="Freeform 20"/>
              <p:cNvSpPr>
                <a:spLocks/>
              </p:cNvSpPr>
              <p:nvPr/>
            </p:nvSpPr>
            <p:spPr bwMode="auto">
              <a:xfrm>
                <a:off x="6262" y="1569"/>
                <a:ext cx="414" cy="694"/>
              </a:xfrm>
              <a:custGeom>
                <a:avLst/>
                <a:gdLst>
                  <a:gd name="T0" fmla="*/ 0 w 414"/>
                  <a:gd name="T1" fmla="*/ 34 h 694"/>
                  <a:gd name="T2" fmla="*/ 5 w 414"/>
                  <a:gd name="T3" fmla="*/ 5 h 694"/>
                  <a:gd name="T4" fmla="*/ 69 w 414"/>
                  <a:gd name="T5" fmla="*/ 0 h 694"/>
                  <a:gd name="T6" fmla="*/ 104 w 414"/>
                  <a:gd name="T7" fmla="*/ 29 h 694"/>
                  <a:gd name="T8" fmla="*/ 157 w 414"/>
                  <a:gd name="T9" fmla="*/ 105 h 694"/>
                  <a:gd name="T10" fmla="*/ 226 w 414"/>
                  <a:gd name="T11" fmla="*/ 204 h 694"/>
                  <a:gd name="T12" fmla="*/ 291 w 414"/>
                  <a:gd name="T13" fmla="*/ 274 h 694"/>
                  <a:gd name="T14" fmla="*/ 408 w 414"/>
                  <a:gd name="T15" fmla="*/ 402 h 694"/>
                  <a:gd name="T16" fmla="*/ 414 w 414"/>
                  <a:gd name="T17" fmla="*/ 431 h 694"/>
                  <a:gd name="T18" fmla="*/ 390 w 414"/>
                  <a:gd name="T19" fmla="*/ 449 h 694"/>
                  <a:gd name="T20" fmla="*/ 332 w 414"/>
                  <a:gd name="T21" fmla="*/ 472 h 694"/>
                  <a:gd name="T22" fmla="*/ 250 w 414"/>
                  <a:gd name="T23" fmla="*/ 490 h 694"/>
                  <a:gd name="T24" fmla="*/ 151 w 414"/>
                  <a:gd name="T25" fmla="*/ 496 h 694"/>
                  <a:gd name="T26" fmla="*/ 116 w 414"/>
                  <a:gd name="T27" fmla="*/ 501 h 694"/>
                  <a:gd name="T28" fmla="*/ 104 w 414"/>
                  <a:gd name="T29" fmla="*/ 525 h 694"/>
                  <a:gd name="T30" fmla="*/ 127 w 414"/>
                  <a:gd name="T31" fmla="*/ 565 h 694"/>
                  <a:gd name="T32" fmla="*/ 209 w 414"/>
                  <a:gd name="T33" fmla="*/ 635 h 694"/>
                  <a:gd name="T34" fmla="*/ 268 w 414"/>
                  <a:gd name="T35" fmla="*/ 653 h 694"/>
                  <a:gd name="T36" fmla="*/ 280 w 414"/>
                  <a:gd name="T37" fmla="*/ 676 h 694"/>
                  <a:gd name="T38" fmla="*/ 255 w 414"/>
                  <a:gd name="T39" fmla="*/ 694 h 694"/>
                  <a:gd name="T40" fmla="*/ 203 w 414"/>
                  <a:gd name="T41" fmla="*/ 694 h 694"/>
                  <a:gd name="T42" fmla="*/ 133 w 414"/>
                  <a:gd name="T43" fmla="*/ 653 h 694"/>
                  <a:gd name="T44" fmla="*/ 75 w 414"/>
                  <a:gd name="T45" fmla="*/ 595 h 694"/>
                  <a:gd name="T46" fmla="*/ 40 w 414"/>
                  <a:gd name="T47" fmla="*/ 542 h 694"/>
                  <a:gd name="T48" fmla="*/ 40 w 414"/>
                  <a:gd name="T49" fmla="*/ 501 h 694"/>
                  <a:gd name="T50" fmla="*/ 63 w 414"/>
                  <a:gd name="T51" fmla="*/ 472 h 694"/>
                  <a:gd name="T52" fmla="*/ 98 w 414"/>
                  <a:gd name="T53" fmla="*/ 461 h 694"/>
                  <a:gd name="T54" fmla="*/ 151 w 414"/>
                  <a:gd name="T55" fmla="*/ 455 h 694"/>
                  <a:gd name="T56" fmla="*/ 209 w 414"/>
                  <a:gd name="T57" fmla="*/ 455 h 694"/>
                  <a:gd name="T58" fmla="*/ 280 w 414"/>
                  <a:gd name="T59" fmla="*/ 443 h 694"/>
                  <a:gd name="T60" fmla="*/ 315 w 414"/>
                  <a:gd name="T61" fmla="*/ 431 h 694"/>
                  <a:gd name="T62" fmla="*/ 332 w 414"/>
                  <a:gd name="T63" fmla="*/ 414 h 694"/>
                  <a:gd name="T64" fmla="*/ 326 w 414"/>
                  <a:gd name="T65" fmla="*/ 397 h 694"/>
                  <a:gd name="T66" fmla="*/ 274 w 414"/>
                  <a:gd name="T67" fmla="*/ 350 h 694"/>
                  <a:gd name="T68" fmla="*/ 191 w 414"/>
                  <a:gd name="T69" fmla="*/ 268 h 694"/>
                  <a:gd name="T70" fmla="*/ 116 w 414"/>
                  <a:gd name="T71" fmla="*/ 199 h 694"/>
                  <a:gd name="T72" fmla="*/ 34 w 414"/>
                  <a:gd name="T73" fmla="*/ 123 h 694"/>
                  <a:gd name="T74" fmla="*/ 5 w 414"/>
                  <a:gd name="T75" fmla="*/ 69 h 694"/>
                  <a:gd name="T76" fmla="*/ 0 w 414"/>
                  <a:gd name="T77" fmla="*/ 34 h 6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14"/>
                  <a:gd name="T118" fmla="*/ 0 h 694"/>
                  <a:gd name="T119" fmla="*/ 414 w 414"/>
                  <a:gd name="T120" fmla="*/ 694 h 6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14" h="694">
                    <a:moveTo>
                      <a:pt x="0" y="34"/>
                    </a:moveTo>
                    <a:lnTo>
                      <a:pt x="5" y="5"/>
                    </a:lnTo>
                    <a:lnTo>
                      <a:pt x="69" y="0"/>
                    </a:lnTo>
                    <a:lnTo>
                      <a:pt x="104" y="29"/>
                    </a:lnTo>
                    <a:lnTo>
                      <a:pt x="157" y="105"/>
                    </a:lnTo>
                    <a:lnTo>
                      <a:pt x="226" y="204"/>
                    </a:lnTo>
                    <a:lnTo>
                      <a:pt x="291" y="274"/>
                    </a:lnTo>
                    <a:lnTo>
                      <a:pt x="408" y="402"/>
                    </a:lnTo>
                    <a:lnTo>
                      <a:pt x="414" y="431"/>
                    </a:lnTo>
                    <a:lnTo>
                      <a:pt x="390" y="449"/>
                    </a:lnTo>
                    <a:lnTo>
                      <a:pt x="332" y="472"/>
                    </a:lnTo>
                    <a:lnTo>
                      <a:pt x="250" y="490"/>
                    </a:lnTo>
                    <a:lnTo>
                      <a:pt x="151" y="496"/>
                    </a:lnTo>
                    <a:lnTo>
                      <a:pt x="116" y="501"/>
                    </a:lnTo>
                    <a:lnTo>
                      <a:pt x="104" y="525"/>
                    </a:lnTo>
                    <a:lnTo>
                      <a:pt x="127" y="565"/>
                    </a:lnTo>
                    <a:lnTo>
                      <a:pt x="209" y="635"/>
                    </a:lnTo>
                    <a:lnTo>
                      <a:pt x="268" y="653"/>
                    </a:lnTo>
                    <a:lnTo>
                      <a:pt x="280" y="676"/>
                    </a:lnTo>
                    <a:lnTo>
                      <a:pt x="255" y="694"/>
                    </a:lnTo>
                    <a:lnTo>
                      <a:pt x="203" y="694"/>
                    </a:lnTo>
                    <a:lnTo>
                      <a:pt x="133" y="653"/>
                    </a:lnTo>
                    <a:lnTo>
                      <a:pt x="75" y="595"/>
                    </a:lnTo>
                    <a:lnTo>
                      <a:pt x="40" y="542"/>
                    </a:lnTo>
                    <a:lnTo>
                      <a:pt x="40" y="501"/>
                    </a:lnTo>
                    <a:lnTo>
                      <a:pt x="63" y="472"/>
                    </a:lnTo>
                    <a:lnTo>
                      <a:pt x="98" y="461"/>
                    </a:lnTo>
                    <a:lnTo>
                      <a:pt x="151" y="455"/>
                    </a:lnTo>
                    <a:lnTo>
                      <a:pt x="209" y="455"/>
                    </a:lnTo>
                    <a:lnTo>
                      <a:pt x="280" y="443"/>
                    </a:lnTo>
                    <a:lnTo>
                      <a:pt x="315" y="431"/>
                    </a:lnTo>
                    <a:lnTo>
                      <a:pt x="332" y="414"/>
                    </a:lnTo>
                    <a:lnTo>
                      <a:pt x="326" y="397"/>
                    </a:lnTo>
                    <a:lnTo>
                      <a:pt x="274" y="350"/>
                    </a:lnTo>
                    <a:lnTo>
                      <a:pt x="191" y="268"/>
                    </a:lnTo>
                    <a:lnTo>
                      <a:pt x="116" y="199"/>
                    </a:lnTo>
                    <a:lnTo>
                      <a:pt x="34" y="123"/>
                    </a:lnTo>
                    <a:lnTo>
                      <a:pt x="5" y="69"/>
                    </a:lnTo>
                    <a:lnTo>
                      <a:pt x="0" y="3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100" name="Freeform 21"/>
              <p:cNvSpPr>
                <a:spLocks/>
              </p:cNvSpPr>
              <p:nvPr/>
            </p:nvSpPr>
            <p:spPr bwMode="auto">
              <a:xfrm>
                <a:off x="5993" y="2151"/>
                <a:ext cx="449" cy="1046"/>
              </a:xfrm>
              <a:custGeom>
                <a:avLst/>
                <a:gdLst>
                  <a:gd name="T0" fmla="*/ 222 w 449"/>
                  <a:gd name="T1" fmla="*/ 0 h 1046"/>
                  <a:gd name="T2" fmla="*/ 286 w 449"/>
                  <a:gd name="T3" fmla="*/ 12 h 1046"/>
                  <a:gd name="T4" fmla="*/ 315 w 449"/>
                  <a:gd name="T5" fmla="*/ 59 h 1046"/>
                  <a:gd name="T6" fmla="*/ 309 w 449"/>
                  <a:gd name="T7" fmla="*/ 170 h 1046"/>
                  <a:gd name="T8" fmla="*/ 298 w 449"/>
                  <a:gd name="T9" fmla="*/ 287 h 1046"/>
                  <a:gd name="T10" fmla="*/ 298 w 449"/>
                  <a:gd name="T11" fmla="*/ 409 h 1046"/>
                  <a:gd name="T12" fmla="*/ 356 w 449"/>
                  <a:gd name="T13" fmla="*/ 555 h 1046"/>
                  <a:gd name="T14" fmla="*/ 402 w 449"/>
                  <a:gd name="T15" fmla="*/ 660 h 1046"/>
                  <a:gd name="T16" fmla="*/ 426 w 449"/>
                  <a:gd name="T17" fmla="*/ 766 h 1046"/>
                  <a:gd name="T18" fmla="*/ 420 w 449"/>
                  <a:gd name="T19" fmla="*/ 859 h 1046"/>
                  <a:gd name="T20" fmla="*/ 420 w 449"/>
                  <a:gd name="T21" fmla="*/ 894 h 1046"/>
                  <a:gd name="T22" fmla="*/ 443 w 449"/>
                  <a:gd name="T23" fmla="*/ 929 h 1046"/>
                  <a:gd name="T24" fmla="*/ 449 w 449"/>
                  <a:gd name="T25" fmla="*/ 964 h 1046"/>
                  <a:gd name="T26" fmla="*/ 432 w 449"/>
                  <a:gd name="T27" fmla="*/ 981 h 1046"/>
                  <a:gd name="T28" fmla="*/ 385 w 449"/>
                  <a:gd name="T29" fmla="*/ 970 h 1046"/>
                  <a:gd name="T30" fmla="*/ 298 w 449"/>
                  <a:gd name="T31" fmla="*/ 958 h 1046"/>
                  <a:gd name="T32" fmla="*/ 193 w 449"/>
                  <a:gd name="T33" fmla="*/ 981 h 1046"/>
                  <a:gd name="T34" fmla="*/ 123 w 449"/>
                  <a:gd name="T35" fmla="*/ 1022 h 1046"/>
                  <a:gd name="T36" fmla="*/ 88 w 449"/>
                  <a:gd name="T37" fmla="*/ 1046 h 1046"/>
                  <a:gd name="T38" fmla="*/ 53 w 449"/>
                  <a:gd name="T39" fmla="*/ 1046 h 1046"/>
                  <a:gd name="T40" fmla="*/ 0 w 449"/>
                  <a:gd name="T41" fmla="*/ 970 h 1046"/>
                  <a:gd name="T42" fmla="*/ 6 w 449"/>
                  <a:gd name="T43" fmla="*/ 958 h 1046"/>
                  <a:gd name="T44" fmla="*/ 112 w 449"/>
                  <a:gd name="T45" fmla="*/ 923 h 1046"/>
                  <a:gd name="T46" fmla="*/ 234 w 449"/>
                  <a:gd name="T47" fmla="*/ 906 h 1046"/>
                  <a:gd name="T48" fmla="*/ 321 w 449"/>
                  <a:gd name="T49" fmla="*/ 900 h 1046"/>
                  <a:gd name="T50" fmla="*/ 373 w 449"/>
                  <a:gd name="T51" fmla="*/ 900 h 1046"/>
                  <a:gd name="T52" fmla="*/ 385 w 449"/>
                  <a:gd name="T53" fmla="*/ 865 h 1046"/>
                  <a:gd name="T54" fmla="*/ 368 w 449"/>
                  <a:gd name="T55" fmla="*/ 766 h 1046"/>
                  <a:gd name="T56" fmla="*/ 327 w 449"/>
                  <a:gd name="T57" fmla="*/ 660 h 1046"/>
                  <a:gd name="T58" fmla="*/ 263 w 449"/>
                  <a:gd name="T59" fmla="*/ 526 h 1046"/>
                  <a:gd name="T60" fmla="*/ 210 w 449"/>
                  <a:gd name="T61" fmla="*/ 409 h 1046"/>
                  <a:gd name="T62" fmla="*/ 187 w 449"/>
                  <a:gd name="T63" fmla="*/ 304 h 1046"/>
                  <a:gd name="T64" fmla="*/ 181 w 449"/>
                  <a:gd name="T65" fmla="*/ 188 h 1046"/>
                  <a:gd name="T66" fmla="*/ 181 w 449"/>
                  <a:gd name="T67" fmla="*/ 76 h 1046"/>
                  <a:gd name="T68" fmla="*/ 205 w 449"/>
                  <a:gd name="T69" fmla="*/ 30 h 1046"/>
                  <a:gd name="T70" fmla="*/ 222 w 449"/>
                  <a:gd name="T71" fmla="*/ 0 h 10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49"/>
                  <a:gd name="T109" fmla="*/ 0 h 1046"/>
                  <a:gd name="T110" fmla="*/ 449 w 449"/>
                  <a:gd name="T111" fmla="*/ 1046 h 10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49" h="1046">
                    <a:moveTo>
                      <a:pt x="222" y="0"/>
                    </a:moveTo>
                    <a:lnTo>
                      <a:pt x="286" y="12"/>
                    </a:lnTo>
                    <a:lnTo>
                      <a:pt x="315" y="59"/>
                    </a:lnTo>
                    <a:lnTo>
                      <a:pt x="309" y="170"/>
                    </a:lnTo>
                    <a:lnTo>
                      <a:pt x="298" y="287"/>
                    </a:lnTo>
                    <a:lnTo>
                      <a:pt x="298" y="409"/>
                    </a:lnTo>
                    <a:lnTo>
                      <a:pt x="356" y="555"/>
                    </a:lnTo>
                    <a:lnTo>
                      <a:pt x="402" y="660"/>
                    </a:lnTo>
                    <a:lnTo>
                      <a:pt x="426" y="766"/>
                    </a:lnTo>
                    <a:lnTo>
                      <a:pt x="420" y="859"/>
                    </a:lnTo>
                    <a:lnTo>
                      <a:pt x="420" y="894"/>
                    </a:lnTo>
                    <a:lnTo>
                      <a:pt x="443" y="929"/>
                    </a:lnTo>
                    <a:lnTo>
                      <a:pt x="449" y="964"/>
                    </a:lnTo>
                    <a:lnTo>
                      <a:pt x="432" y="981"/>
                    </a:lnTo>
                    <a:lnTo>
                      <a:pt x="385" y="970"/>
                    </a:lnTo>
                    <a:lnTo>
                      <a:pt x="298" y="958"/>
                    </a:lnTo>
                    <a:lnTo>
                      <a:pt x="193" y="981"/>
                    </a:lnTo>
                    <a:lnTo>
                      <a:pt x="123" y="1022"/>
                    </a:lnTo>
                    <a:lnTo>
                      <a:pt x="88" y="1046"/>
                    </a:lnTo>
                    <a:lnTo>
                      <a:pt x="53" y="1046"/>
                    </a:lnTo>
                    <a:lnTo>
                      <a:pt x="0" y="970"/>
                    </a:lnTo>
                    <a:lnTo>
                      <a:pt x="6" y="958"/>
                    </a:lnTo>
                    <a:lnTo>
                      <a:pt x="112" y="923"/>
                    </a:lnTo>
                    <a:lnTo>
                      <a:pt x="234" y="906"/>
                    </a:lnTo>
                    <a:lnTo>
                      <a:pt x="321" y="900"/>
                    </a:lnTo>
                    <a:lnTo>
                      <a:pt x="373" y="900"/>
                    </a:lnTo>
                    <a:lnTo>
                      <a:pt x="385" y="865"/>
                    </a:lnTo>
                    <a:lnTo>
                      <a:pt x="368" y="766"/>
                    </a:lnTo>
                    <a:lnTo>
                      <a:pt x="327" y="660"/>
                    </a:lnTo>
                    <a:lnTo>
                      <a:pt x="263" y="526"/>
                    </a:lnTo>
                    <a:lnTo>
                      <a:pt x="210" y="409"/>
                    </a:lnTo>
                    <a:lnTo>
                      <a:pt x="187" y="304"/>
                    </a:lnTo>
                    <a:lnTo>
                      <a:pt x="181" y="188"/>
                    </a:lnTo>
                    <a:lnTo>
                      <a:pt x="181" y="76"/>
                    </a:lnTo>
                    <a:lnTo>
                      <a:pt x="205" y="30"/>
                    </a:lnTo>
                    <a:lnTo>
                      <a:pt x="222"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101" name="Freeform 22"/>
              <p:cNvSpPr>
                <a:spLocks/>
              </p:cNvSpPr>
              <p:nvPr/>
            </p:nvSpPr>
            <p:spPr bwMode="auto">
              <a:xfrm>
                <a:off x="5772" y="2181"/>
                <a:ext cx="373" cy="870"/>
              </a:xfrm>
              <a:custGeom>
                <a:avLst/>
                <a:gdLst>
                  <a:gd name="T0" fmla="*/ 280 w 373"/>
                  <a:gd name="T1" fmla="*/ 0 h 870"/>
                  <a:gd name="T2" fmla="*/ 332 w 373"/>
                  <a:gd name="T3" fmla="*/ 0 h 870"/>
                  <a:gd name="T4" fmla="*/ 350 w 373"/>
                  <a:gd name="T5" fmla="*/ 35 h 870"/>
                  <a:gd name="T6" fmla="*/ 361 w 373"/>
                  <a:gd name="T7" fmla="*/ 112 h 870"/>
                  <a:gd name="T8" fmla="*/ 350 w 373"/>
                  <a:gd name="T9" fmla="*/ 193 h 870"/>
                  <a:gd name="T10" fmla="*/ 321 w 373"/>
                  <a:gd name="T11" fmla="*/ 356 h 870"/>
                  <a:gd name="T12" fmla="*/ 326 w 373"/>
                  <a:gd name="T13" fmla="*/ 426 h 870"/>
                  <a:gd name="T14" fmla="*/ 361 w 373"/>
                  <a:gd name="T15" fmla="*/ 566 h 870"/>
                  <a:gd name="T16" fmla="*/ 373 w 373"/>
                  <a:gd name="T17" fmla="*/ 665 h 870"/>
                  <a:gd name="T18" fmla="*/ 373 w 373"/>
                  <a:gd name="T19" fmla="*/ 742 h 870"/>
                  <a:gd name="T20" fmla="*/ 356 w 373"/>
                  <a:gd name="T21" fmla="*/ 759 h 870"/>
                  <a:gd name="T22" fmla="*/ 303 w 373"/>
                  <a:gd name="T23" fmla="*/ 771 h 870"/>
                  <a:gd name="T24" fmla="*/ 232 w 373"/>
                  <a:gd name="T25" fmla="*/ 788 h 870"/>
                  <a:gd name="T26" fmla="*/ 163 w 373"/>
                  <a:gd name="T27" fmla="*/ 823 h 870"/>
                  <a:gd name="T28" fmla="*/ 93 w 373"/>
                  <a:gd name="T29" fmla="*/ 870 h 870"/>
                  <a:gd name="T30" fmla="*/ 64 w 373"/>
                  <a:gd name="T31" fmla="*/ 870 h 870"/>
                  <a:gd name="T32" fmla="*/ 0 w 373"/>
                  <a:gd name="T33" fmla="*/ 818 h 870"/>
                  <a:gd name="T34" fmla="*/ 6 w 373"/>
                  <a:gd name="T35" fmla="*/ 794 h 870"/>
                  <a:gd name="T36" fmla="*/ 87 w 373"/>
                  <a:gd name="T37" fmla="*/ 759 h 870"/>
                  <a:gd name="T38" fmla="*/ 227 w 373"/>
                  <a:gd name="T39" fmla="*/ 724 h 870"/>
                  <a:gd name="T40" fmla="*/ 292 w 373"/>
                  <a:gd name="T41" fmla="*/ 700 h 870"/>
                  <a:gd name="T42" fmla="*/ 303 w 373"/>
                  <a:gd name="T43" fmla="*/ 677 h 870"/>
                  <a:gd name="T44" fmla="*/ 303 w 373"/>
                  <a:gd name="T45" fmla="*/ 578 h 870"/>
                  <a:gd name="T46" fmla="*/ 280 w 373"/>
                  <a:gd name="T47" fmla="*/ 450 h 870"/>
                  <a:gd name="T48" fmla="*/ 268 w 373"/>
                  <a:gd name="T49" fmla="*/ 368 h 870"/>
                  <a:gd name="T50" fmla="*/ 257 w 373"/>
                  <a:gd name="T51" fmla="*/ 240 h 870"/>
                  <a:gd name="T52" fmla="*/ 251 w 373"/>
                  <a:gd name="T53" fmla="*/ 100 h 870"/>
                  <a:gd name="T54" fmla="*/ 257 w 373"/>
                  <a:gd name="T55" fmla="*/ 35 h 870"/>
                  <a:gd name="T56" fmla="*/ 280 w 373"/>
                  <a:gd name="T57" fmla="*/ 0 h 8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3"/>
                  <a:gd name="T88" fmla="*/ 0 h 870"/>
                  <a:gd name="T89" fmla="*/ 373 w 373"/>
                  <a:gd name="T90" fmla="*/ 870 h 8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3" h="870">
                    <a:moveTo>
                      <a:pt x="280" y="0"/>
                    </a:moveTo>
                    <a:lnTo>
                      <a:pt x="332" y="0"/>
                    </a:lnTo>
                    <a:lnTo>
                      <a:pt x="350" y="35"/>
                    </a:lnTo>
                    <a:lnTo>
                      <a:pt x="361" y="112"/>
                    </a:lnTo>
                    <a:lnTo>
                      <a:pt x="350" y="193"/>
                    </a:lnTo>
                    <a:lnTo>
                      <a:pt x="321" y="356"/>
                    </a:lnTo>
                    <a:lnTo>
                      <a:pt x="326" y="426"/>
                    </a:lnTo>
                    <a:lnTo>
                      <a:pt x="361" y="566"/>
                    </a:lnTo>
                    <a:lnTo>
                      <a:pt x="373" y="665"/>
                    </a:lnTo>
                    <a:lnTo>
                      <a:pt x="373" y="742"/>
                    </a:lnTo>
                    <a:lnTo>
                      <a:pt x="356" y="759"/>
                    </a:lnTo>
                    <a:lnTo>
                      <a:pt x="303" y="771"/>
                    </a:lnTo>
                    <a:lnTo>
                      <a:pt x="232" y="788"/>
                    </a:lnTo>
                    <a:lnTo>
                      <a:pt x="163" y="823"/>
                    </a:lnTo>
                    <a:lnTo>
                      <a:pt x="93" y="870"/>
                    </a:lnTo>
                    <a:lnTo>
                      <a:pt x="64" y="870"/>
                    </a:lnTo>
                    <a:lnTo>
                      <a:pt x="0" y="818"/>
                    </a:lnTo>
                    <a:lnTo>
                      <a:pt x="6" y="794"/>
                    </a:lnTo>
                    <a:lnTo>
                      <a:pt x="87" y="759"/>
                    </a:lnTo>
                    <a:lnTo>
                      <a:pt x="227" y="724"/>
                    </a:lnTo>
                    <a:lnTo>
                      <a:pt x="292" y="700"/>
                    </a:lnTo>
                    <a:lnTo>
                      <a:pt x="303" y="677"/>
                    </a:lnTo>
                    <a:lnTo>
                      <a:pt x="303" y="578"/>
                    </a:lnTo>
                    <a:lnTo>
                      <a:pt x="280" y="450"/>
                    </a:lnTo>
                    <a:lnTo>
                      <a:pt x="268" y="368"/>
                    </a:lnTo>
                    <a:lnTo>
                      <a:pt x="257" y="240"/>
                    </a:lnTo>
                    <a:lnTo>
                      <a:pt x="251" y="100"/>
                    </a:lnTo>
                    <a:lnTo>
                      <a:pt x="257" y="35"/>
                    </a:lnTo>
                    <a:lnTo>
                      <a:pt x="28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102" name="Freeform 23"/>
              <p:cNvSpPr>
                <a:spLocks/>
              </p:cNvSpPr>
              <p:nvPr/>
            </p:nvSpPr>
            <p:spPr bwMode="auto">
              <a:xfrm>
                <a:off x="5760" y="901"/>
                <a:ext cx="612" cy="776"/>
              </a:xfrm>
              <a:custGeom>
                <a:avLst/>
                <a:gdLst>
                  <a:gd name="T0" fmla="*/ 326 w 612"/>
                  <a:gd name="T1" fmla="*/ 776 h 776"/>
                  <a:gd name="T2" fmla="*/ 355 w 612"/>
                  <a:gd name="T3" fmla="*/ 740 h 776"/>
                  <a:gd name="T4" fmla="*/ 344 w 612"/>
                  <a:gd name="T5" fmla="*/ 688 h 776"/>
                  <a:gd name="T6" fmla="*/ 321 w 612"/>
                  <a:gd name="T7" fmla="*/ 618 h 776"/>
                  <a:gd name="T8" fmla="*/ 232 w 612"/>
                  <a:gd name="T9" fmla="*/ 536 h 776"/>
                  <a:gd name="T10" fmla="*/ 145 w 612"/>
                  <a:gd name="T11" fmla="*/ 461 h 776"/>
                  <a:gd name="T12" fmla="*/ 104 w 612"/>
                  <a:gd name="T13" fmla="*/ 379 h 776"/>
                  <a:gd name="T14" fmla="*/ 87 w 612"/>
                  <a:gd name="T15" fmla="*/ 251 h 776"/>
                  <a:gd name="T16" fmla="*/ 186 w 612"/>
                  <a:gd name="T17" fmla="*/ 216 h 776"/>
                  <a:gd name="T18" fmla="*/ 344 w 612"/>
                  <a:gd name="T19" fmla="*/ 199 h 776"/>
                  <a:gd name="T20" fmla="*/ 408 w 612"/>
                  <a:gd name="T21" fmla="*/ 205 h 776"/>
                  <a:gd name="T22" fmla="*/ 425 w 612"/>
                  <a:gd name="T23" fmla="*/ 222 h 776"/>
                  <a:gd name="T24" fmla="*/ 454 w 612"/>
                  <a:gd name="T25" fmla="*/ 193 h 776"/>
                  <a:gd name="T26" fmla="*/ 443 w 612"/>
                  <a:gd name="T27" fmla="*/ 164 h 776"/>
                  <a:gd name="T28" fmla="*/ 460 w 612"/>
                  <a:gd name="T29" fmla="*/ 111 h 776"/>
                  <a:gd name="T30" fmla="*/ 507 w 612"/>
                  <a:gd name="T31" fmla="*/ 64 h 776"/>
                  <a:gd name="T32" fmla="*/ 542 w 612"/>
                  <a:gd name="T33" fmla="*/ 52 h 776"/>
                  <a:gd name="T34" fmla="*/ 588 w 612"/>
                  <a:gd name="T35" fmla="*/ 81 h 776"/>
                  <a:gd name="T36" fmla="*/ 612 w 612"/>
                  <a:gd name="T37" fmla="*/ 52 h 776"/>
                  <a:gd name="T38" fmla="*/ 571 w 612"/>
                  <a:gd name="T39" fmla="*/ 0 h 776"/>
                  <a:gd name="T40" fmla="*/ 518 w 612"/>
                  <a:gd name="T41" fmla="*/ 0 h 776"/>
                  <a:gd name="T42" fmla="*/ 454 w 612"/>
                  <a:gd name="T43" fmla="*/ 29 h 776"/>
                  <a:gd name="T44" fmla="*/ 414 w 612"/>
                  <a:gd name="T45" fmla="*/ 105 h 776"/>
                  <a:gd name="T46" fmla="*/ 361 w 612"/>
                  <a:gd name="T47" fmla="*/ 141 h 776"/>
                  <a:gd name="T48" fmla="*/ 280 w 612"/>
                  <a:gd name="T49" fmla="*/ 152 h 776"/>
                  <a:gd name="T50" fmla="*/ 133 w 612"/>
                  <a:gd name="T51" fmla="*/ 170 h 776"/>
                  <a:gd name="T52" fmla="*/ 17 w 612"/>
                  <a:gd name="T53" fmla="*/ 205 h 776"/>
                  <a:gd name="T54" fmla="*/ 0 w 612"/>
                  <a:gd name="T55" fmla="*/ 234 h 776"/>
                  <a:gd name="T56" fmla="*/ 11 w 612"/>
                  <a:gd name="T57" fmla="*/ 327 h 776"/>
                  <a:gd name="T58" fmla="*/ 52 w 612"/>
                  <a:gd name="T59" fmla="*/ 455 h 776"/>
                  <a:gd name="T60" fmla="*/ 110 w 612"/>
                  <a:gd name="T61" fmla="*/ 560 h 776"/>
                  <a:gd name="T62" fmla="*/ 168 w 612"/>
                  <a:gd name="T63" fmla="*/ 653 h 776"/>
                  <a:gd name="T64" fmla="*/ 221 w 612"/>
                  <a:gd name="T65" fmla="*/ 717 h 776"/>
                  <a:gd name="T66" fmla="*/ 274 w 612"/>
                  <a:gd name="T67" fmla="*/ 764 h 776"/>
                  <a:gd name="T68" fmla="*/ 326 w 612"/>
                  <a:gd name="T69" fmla="*/ 776 h 7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12"/>
                  <a:gd name="T106" fmla="*/ 0 h 776"/>
                  <a:gd name="T107" fmla="*/ 612 w 612"/>
                  <a:gd name="T108" fmla="*/ 776 h 7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12" h="776">
                    <a:moveTo>
                      <a:pt x="326" y="776"/>
                    </a:moveTo>
                    <a:lnTo>
                      <a:pt x="355" y="740"/>
                    </a:lnTo>
                    <a:lnTo>
                      <a:pt x="344" y="688"/>
                    </a:lnTo>
                    <a:lnTo>
                      <a:pt x="321" y="618"/>
                    </a:lnTo>
                    <a:lnTo>
                      <a:pt x="232" y="536"/>
                    </a:lnTo>
                    <a:lnTo>
                      <a:pt x="145" y="461"/>
                    </a:lnTo>
                    <a:lnTo>
                      <a:pt x="104" y="379"/>
                    </a:lnTo>
                    <a:lnTo>
                      <a:pt x="87" y="251"/>
                    </a:lnTo>
                    <a:lnTo>
                      <a:pt x="186" y="216"/>
                    </a:lnTo>
                    <a:lnTo>
                      <a:pt x="344" y="199"/>
                    </a:lnTo>
                    <a:lnTo>
                      <a:pt x="408" y="205"/>
                    </a:lnTo>
                    <a:lnTo>
                      <a:pt x="425" y="222"/>
                    </a:lnTo>
                    <a:lnTo>
                      <a:pt x="454" y="193"/>
                    </a:lnTo>
                    <a:lnTo>
                      <a:pt x="443" y="164"/>
                    </a:lnTo>
                    <a:lnTo>
                      <a:pt x="460" y="111"/>
                    </a:lnTo>
                    <a:lnTo>
                      <a:pt x="507" y="64"/>
                    </a:lnTo>
                    <a:lnTo>
                      <a:pt x="542" y="52"/>
                    </a:lnTo>
                    <a:lnTo>
                      <a:pt x="588" y="81"/>
                    </a:lnTo>
                    <a:lnTo>
                      <a:pt x="612" y="52"/>
                    </a:lnTo>
                    <a:lnTo>
                      <a:pt x="571" y="0"/>
                    </a:lnTo>
                    <a:lnTo>
                      <a:pt x="518" y="0"/>
                    </a:lnTo>
                    <a:lnTo>
                      <a:pt x="454" y="29"/>
                    </a:lnTo>
                    <a:lnTo>
                      <a:pt x="414" y="105"/>
                    </a:lnTo>
                    <a:lnTo>
                      <a:pt x="361" y="141"/>
                    </a:lnTo>
                    <a:lnTo>
                      <a:pt x="280" y="152"/>
                    </a:lnTo>
                    <a:lnTo>
                      <a:pt x="133" y="170"/>
                    </a:lnTo>
                    <a:lnTo>
                      <a:pt x="17" y="205"/>
                    </a:lnTo>
                    <a:lnTo>
                      <a:pt x="0" y="234"/>
                    </a:lnTo>
                    <a:lnTo>
                      <a:pt x="11" y="327"/>
                    </a:lnTo>
                    <a:lnTo>
                      <a:pt x="52" y="455"/>
                    </a:lnTo>
                    <a:lnTo>
                      <a:pt x="110" y="560"/>
                    </a:lnTo>
                    <a:lnTo>
                      <a:pt x="168" y="653"/>
                    </a:lnTo>
                    <a:lnTo>
                      <a:pt x="221" y="717"/>
                    </a:lnTo>
                    <a:lnTo>
                      <a:pt x="274" y="764"/>
                    </a:lnTo>
                    <a:lnTo>
                      <a:pt x="326" y="7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88094" name="Group 24"/>
            <p:cNvGrpSpPr>
              <a:grpSpLocks/>
            </p:cNvGrpSpPr>
            <p:nvPr/>
          </p:nvGrpSpPr>
          <p:grpSpPr bwMode="auto">
            <a:xfrm>
              <a:off x="6571" y="720"/>
              <a:ext cx="210" cy="264"/>
              <a:chOff x="6571" y="720"/>
              <a:chExt cx="210" cy="264"/>
            </a:xfrm>
          </p:grpSpPr>
          <p:sp>
            <p:nvSpPr>
              <p:cNvPr id="88095" name="Freeform 25"/>
              <p:cNvSpPr>
                <a:spLocks/>
              </p:cNvSpPr>
              <p:nvPr/>
            </p:nvSpPr>
            <p:spPr bwMode="auto">
              <a:xfrm>
                <a:off x="6612" y="720"/>
                <a:ext cx="169" cy="192"/>
              </a:xfrm>
              <a:custGeom>
                <a:avLst/>
                <a:gdLst>
                  <a:gd name="T0" fmla="*/ 52 w 169"/>
                  <a:gd name="T1" fmla="*/ 12 h 192"/>
                  <a:gd name="T2" fmla="*/ 99 w 169"/>
                  <a:gd name="T3" fmla="*/ 0 h 192"/>
                  <a:gd name="T4" fmla="*/ 157 w 169"/>
                  <a:gd name="T5" fmla="*/ 17 h 192"/>
                  <a:gd name="T6" fmla="*/ 169 w 169"/>
                  <a:gd name="T7" fmla="*/ 58 h 192"/>
                  <a:gd name="T8" fmla="*/ 163 w 169"/>
                  <a:gd name="T9" fmla="*/ 111 h 192"/>
                  <a:gd name="T10" fmla="*/ 134 w 169"/>
                  <a:gd name="T11" fmla="*/ 145 h 192"/>
                  <a:gd name="T12" fmla="*/ 93 w 169"/>
                  <a:gd name="T13" fmla="*/ 151 h 192"/>
                  <a:gd name="T14" fmla="*/ 52 w 169"/>
                  <a:gd name="T15" fmla="*/ 151 h 192"/>
                  <a:gd name="T16" fmla="*/ 34 w 169"/>
                  <a:gd name="T17" fmla="*/ 169 h 192"/>
                  <a:gd name="T18" fmla="*/ 34 w 169"/>
                  <a:gd name="T19" fmla="*/ 180 h 192"/>
                  <a:gd name="T20" fmla="*/ 23 w 169"/>
                  <a:gd name="T21" fmla="*/ 192 h 192"/>
                  <a:gd name="T22" fmla="*/ 0 w 169"/>
                  <a:gd name="T23" fmla="*/ 186 h 192"/>
                  <a:gd name="T24" fmla="*/ 5 w 169"/>
                  <a:gd name="T25" fmla="*/ 157 h 192"/>
                  <a:gd name="T26" fmla="*/ 23 w 169"/>
                  <a:gd name="T27" fmla="*/ 134 h 192"/>
                  <a:gd name="T28" fmla="*/ 58 w 169"/>
                  <a:gd name="T29" fmla="*/ 116 h 192"/>
                  <a:gd name="T30" fmla="*/ 93 w 169"/>
                  <a:gd name="T31" fmla="*/ 122 h 192"/>
                  <a:gd name="T32" fmla="*/ 122 w 169"/>
                  <a:gd name="T33" fmla="*/ 116 h 192"/>
                  <a:gd name="T34" fmla="*/ 139 w 169"/>
                  <a:gd name="T35" fmla="*/ 87 h 192"/>
                  <a:gd name="T36" fmla="*/ 139 w 169"/>
                  <a:gd name="T37" fmla="*/ 52 h 192"/>
                  <a:gd name="T38" fmla="*/ 122 w 169"/>
                  <a:gd name="T39" fmla="*/ 35 h 192"/>
                  <a:gd name="T40" fmla="*/ 99 w 169"/>
                  <a:gd name="T41" fmla="*/ 35 h 192"/>
                  <a:gd name="T42" fmla="*/ 75 w 169"/>
                  <a:gd name="T43" fmla="*/ 41 h 192"/>
                  <a:gd name="T44" fmla="*/ 58 w 169"/>
                  <a:gd name="T45" fmla="*/ 52 h 192"/>
                  <a:gd name="T46" fmla="*/ 40 w 169"/>
                  <a:gd name="T47" fmla="*/ 41 h 192"/>
                  <a:gd name="T48" fmla="*/ 52 w 169"/>
                  <a:gd name="T49" fmla="*/ 12 h 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9"/>
                  <a:gd name="T76" fmla="*/ 0 h 192"/>
                  <a:gd name="T77" fmla="*/ 169 w 169"/>
                  <a:gd name="T78" fmla="*/ 192 h 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9" h="192">
                    <a:moveTo>
                      <a:pt x="52" y="12"/>
                    </a:moveTo>
                    <a:lnTo>
                      <a:pt x="99" y="0"/>
                    </a:lnTo>
                    <a:lnTo>
                      <a:pt x="157" y="17"/>
                    </a:lnTo>
                    <a:lnTo>
                      <a:pt x="169" y="58"/>
                    </a:lnTo>
                    <a:lnTo>
                      <a:pt x="163" y="111"/>
                    </a:lnTo>
                    <a:lnTo>
                      <a:pt x="134" y="145"/>
                    </a:lnTo>
                    <a:lnTo>
                      <a:pt x="93" y="151"/>
                    </a:lnTo>
                    <a:lnTo>
                      <a:pt x="52" y="151"/>
                    </a:lnTo>
                    <a:lnTo>
                      <a:pt x="34" y="169"/>
                    </a:lnTo>
                    <a:lnTo>
                      <a:pt x="34" y="180"/>
                    </a:lnTo>
                    <a:lnTo>
                      <a:pt x="23" y="192"/>
                    </a:lnTo>
                    <a:lnTo>
                      <a:pt x="0" y="186"/>
                    </a:lnTo>
                    <a:lnTo>
                      <a:pt x="5" y="157"/>
                    </a:lnTo>
                    <a:lnTo>
                      <a:pt x="23" y="134"/>
                    </a:lnTo>
                    <a:lnTo>
                      <a:pt x="58" y="116"/>
                    </a:lnTo>
                    <a:lnTo>
                      <a:pt x="93" y="122"/>
                    </a:lnTo>
                    <a:lnTo>
                      <a:pt x="122" y="116"/>
                    </a:lnTo>
                    <a:lnTo>
                      <a:pt x="139" y="87"/>
                    </a:lnTo>
                    <a:lnTo>
                      <a:pt x="139" y="52"/>
                    </a:lnTo>
                    <a:lnTo>
                      <a:pt x="122" y="35"/>
                    </a:lnTo>
                    <a:lnTo>
                      <a:pt x="99" y="35"/>
                    </a:lnTo>
                    <a:lnTo>
                      <a:pt x="75" y="41"/>
                    </a:lnTo>
                    <a:lnTo>
                      <a:pt x="58" y="52"/>
                    </a:lnTo>
                    <a:lnTo>
                      <a:pt x="40" y="41"/>
                    </a:lnTo>
                    <a:lnTo>
                      <a:pt x="52" y="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096" name="Oval 26"/>
              <p:cNvSpPr>
                <a:spLocks noChangeArrowheads="1"/>
              </p:cNvSpPr>
              <p:nvPr/>
            </p:nvSpPr>
            <p:spPr bwMode="auto">
              <a:xfrm>
                <a:off x="6571" y="936"/>
                <a:ext cx="49" cy="48"/>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grpSp>
        <p:nvGrpSpPr>
          <p:cNvPr id="88075" name="Group 5"/>
          <p:cNvGrpSpPr>
            <a:grpSpLocks/>
          </p:cNvGrpSpPr>
          <p:nvPr/>
        </p:nvGrpSpPr>
        <p:grpSpPr bwMode="auto">
          <a:xfrm>
            <a:off x="533400" y="3657600"/>
            <a:ext cx="1447800" cy="2133600"/>
            <a:chOff x="2013" y="2206"/>
            <a:chExt cx="679" cy="1010"/>
          </a:xfrm>
        </p:grpSpPr>
        <p:sp>
          <p:nvSpPr>
            <p:cNvPr id="88078"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88079" name="Group 7"/>
            <p:cNvGrpSpPr>
              <a:grpSpLocks/>
            </p:cNvGrpSpPr>
            <p:nvPr/>
          </p:nvGrpSpPr>
          <p:grpSpPr bwMode="auto">
            <a:xfrm>
              <a:off x="2013" y="2206"/>
              <a:ext cx="339" cy="1010"/>
              <a:chOff x="240" y="2880"/>
              <a:chExt cx="339" cy="1010"/>
            </a:xfrm>
          </p:grpSpPr>
          <p:sp>
            <p:nvSpPr>
              <p:cNvPr id="88080"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081"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082"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083"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084"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085"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086"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087"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8088"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8089"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8090"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8091"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sp>
            <p:nvSpPr>
              <p:cNvPr id="88092"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sp>
        <p:nvSpPr>
          <p:cNvPr id="989222" name="AutoShape 38"/>
          <p:cNvSpPr>
            <a:spLocks noChangeArrowheads="1"/>
          </p:cNvSpPr>
          <p:nvPr/>
        </p:nvSpPr>
        <p:spPr bwMode="auto">
          <a:xfrm>
            <a:off x="1971675" y="3092450"/>
            <a:ext cx="5495925" cy="1022350"/>
          </a:xfrm>
          <a:prstGeom prst="wedgeRoundRectCallout">
            <a:avLst>
              <a:gd name="adj1" fmla="val -64722"/>
              <a:gd name="adj2" fmla="val -112407"/>
              <a:gd name="adj3" fmla="val 16667"/>
            </a:avLst>
          </a:prstGeom>
          <a:noFill/>
          <a:ln w="381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a:solidFill>
                  <a:schemeClr val="accent2"/>
                </a:solidFill>
                <a:latin typeface="Times New Roman" pitchFamily="18" charset="0"/>
                <a:sym typeface="Symbol" pitchFamily="18" charset="2"/>
              </a:rPr>
              <a:t></a:t>
            </a:r>
            <a:r>
              <a:rPr lang="en-CA" altLang="en-US" sz="2800" i="1">
                <a:solidFill>
                  <a:schemeClr val="accent2"/>
                </a:solidFill>
                <a:latin typeface="Times New Roman" pitchFamily="18" charset="0"/>
                <a:sym typeface="Symbol" pitchFamily="18" charset="2"/>
              </a:rPr>
              <a:t>k</a:t>
            </a:r>
            <a:r>
              <a:rPr lang="en-CA" altLang="en-US" sz="2800">
                <a:solidFill>
                  <a:schemeClr val="accent2"/>
                </a:solidFill>
                <a:latin typeface="Times New Roman" pitchFamily="18" charset="0"/>
                <a:sym typeface="Symbol" pitchFamily="18" charset="2"/>
              </a:rPr>
              <a:t>,   TM </a:t>
            </a:r>
            <a:r>
              <a:rPr lang="en-CA" altLang="en-US" sz="2800" i="1">
                <a:solidFill>
                  <a:schemeClr val="accent2"/>
                </a:solidFill>
                <a:latin typeface="Times New Roman" pitchFamily="18" charset="0"/>
                <a:sym typeface="Symbol" pitchFamily="18" charset="2"/>
              </a:rPr>
              <a:t>M</a:t>
            </a:r>
            <a:r>
              <a:rPr lang="en-CA" altLang="en-US" sz="2800">
                <a:solidFill>
                  <a:schemeClr val="accent2"/>
                </a:solidFill>
                <a:latin typeface="Times New Roman" pitchFamily="18" charset="0"/>
                <a:sym typeface="Symbol" pitchFamily="18" charset="2"/>
              </a:rPr>
              <a:t>, </a:t>
            </a:r>
            <a:r>
              <a:rPr lang="en-CA" altLang="en-US" sz="2800" i="1">
                <a:solidFill>
                  <a:schemeClr val="accent2"/>
                </a:solidFill>
                <a:latin typeface="Times New Roman" pitchFamily="18" charset="0"/>
                <a:sym typeface="Symbol" pitchFamily="18" charset="2"/>
              </a:rPr>
              <a:t>x,y</a:t>
            </a:r>
            <a:r>
              <a:rPr lang="en-CA" altLang="en-US" sz="2800">
                <a:solidFill>
                  <a:schemeClr val="accent2"/>
                </a:solidFill>
                <a:latin typeface="Times New Roman" pitchFamily="18" charset="0"/>
                <a:sym typeface="Symbol" pitchFamily="18" charset="2"/>
              </a:rPr>
              <a:t></a:t>
            </a:r>
            <a:r>
              <a:rPr lang="en-CA" altLang="en-US" sz="2800" i="1">
                <a:solidFill>
                  <a:schemeClr val="accent2"/>
                </a:solidFill>
                <a:latin typeface="Times New Roman" pitchFamily="18" charset="0"/>
                <a:sym typeface="Symbol" pitchFamily="18" charset="2"/>
              </a:rPr>
              <a:t>k </a:t>
            </a:r>
            <a:r>
              <a:rPr lang="en-CA" altLang="en-US" sz="2800">
                <a:latin typeface="Times New Roman" pitchFamily="18" charset="0"/>
                <a:sym typeface="Symbol" pitchFamily="18" charset="2"/>
              </a:rPr>
              <a:t/>
            </a:r>
            <a:br>
              <a:rPr lang="en-CA" altLang="en-US" sz="2800">
                <a:latin typeface="Times New Roman" pitchFamily="18" charset="0"/>
                <a:sym typeface="Symbol" pitchFamily="18" charset="2"/>
              </a:rPr>
            </a:br>
            <a:r>
              <a:rPr lang="en-CA" altLang="en-US" sz="2800" i="1">
                <a:solidFill>
                  <a:schemeClr val="accent2"/>
                </a:solidFill>
                <a:latin typeface="Times New Roman" pitchFamily="18" charset="0"/>
                <a:sym typeface="Symbol" pitchFamily="18" charset="2"/>
              </a:rPr>
              <a:t>M</a:t>
            </a:r>
            <a:r>
              <a:rPr lang="en-CA" altLang="en-US" sz="2800">
                <a:latin typeface="Times New Roman" pitchFamily="18" charset="0"/>
                <a:sym typeface="Symbol" pitchFamily="18" charset="2"/>
              </a:rPr>
              <a:t> multiplies </a:t>
            </a:r>
            <a:r>
              <a:rPr lang="en-CA" altLang="en-US" sz="2800" i="1">
                <a:solidFill>
                  <a:schemeClr val="accent2"/>
                </a:solidFill>
                <a:latin typeface="Times New Roman" pitchFamily="18" charset="0"/>
                <a:sym typeface="Symbol" pitchFamily="18" charset="2"/>
              </a:rPr>
              <a:t>xy</a:t>
            </a:r>
            <a:r>
              <a:rPr lang="en-CA" altLang="en-US" sz="2800">
                <a:latin typeface="Times New Roman" pitchFamily="18" charset="0"/>
                <a:sym typeface="Symbol" pitchFamily="18" charset="2"/>
              </a:rPr>
              <a:t> in one time step.</a:t>
            </a:r>
            <a:endParaRPr lang="en-CA" altLang="en-US" sz="2800">
              <a:latin typeface="Times New Roman" pitchFamily="18" charset="0"/>
            </a:endParaRPr>
          </a:p>
        </p:txBody>
      </p:sp>
      <p:sp>
        <p:nvSpPr>
          <p:cNvPr id="2" name="AutoShape 38"/>
          <p:cNvSpPr>
            <a:spLocks noChangeArrowheads="1"/>
          </p:cNvSpPr>
          <p:nvPr/>
        </p:nvSpPr>
        <p:spPr bwMode="auto">
          <a:xfrm>
            <a:off x="1524000" y="4343400"/>
            <a:ext cx="6172200" cy="1600200"/>
          </a:xfrm>
          <a:prstGeom prst="wedgeRoundRectCallout">
            <a:avLst>
              <a:gd name="adj1" fmla="val -56259"/>
              <a:gd name="adj2" fmla="val -64403"/>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800">
                <a:latin typeface="Times New Roman" pitchFamily="18" charset="0"/>
              </a:rPr>
              <a:t>Yes. We showed you can.</a:t>
            </a:r>
            <a:br>
              <a:rPr lang="en-US" altLang="en-US" sz="2800">
                <a:latin typeface="Times New Roman" pitchFamily="18" charset="0"/>
              </a:rPr>
            </a:br>
            <a:r>
              <a:rPr lang="en-US" altLang="en-US" sz="2800">
                <a:latin typeface="Times New Roman" pitchFamily="18" charset="0"/>
              </a:rPr>
              <a:t>The number of states needed grows as a function of </a:t>
            </a:r>
            <a:r>
              <a:rPr lang="en-US" altLang="en-US" sz="2800" i="1">
                <a:solidFill>
                  <a:schemeClr val="accent2"/>
                </a:solidFill>
                <a:latin typeface="Times New Roman" pitchFamily="18" charset="0"/>
              </a:rPr>
              <a:t>k</a:t>
            </a:r>
            <a:r>
              <a:rPr lang="en-US" altLang="en-US" sz="2800">
                <a:latin typeface="Times New Roman" pitchFamily="18" charset="0"/>
              </a:rPr>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989222"/>
                                        </p:tgtEl>
                                        <p:attrNameLst>
                                          <p:attrName>style.visibility</p:attrName>
                                        </p:attrNameLst>
                                      </p:cBhvr>
                                      <p:to>
                                        <p:strVal val="visible"/>
                                      </p:to>
                                    </p:set>
                                    <p:anim calcmode="lin" valueType="num">
                                      <p:cBhvr additive="base">
                                        <p:cTn id="7" dur="500" fill="hold"/>
                                        <p:tgtEl>
                                          <p:spTgt spid="989222"/>
                                        </p:tgtEl>
                                        <p:attrNameLst>
                                          <p:attrName>ppt_x</p:attrName>
                                        </p:attrNameLst>
                                      </p:cBhvr>
                                      <p:tavLst>
                                        <p:tav tm="0">
                                          <p:val>
                                            <p:strVal val="0-#ppt_w/2"/>
                                          </p:val>
                                        </p:tav>
                                        <p:tav tm="100000">
                                          <p:val>
                                            <p:strVal val="#ppt_x"/>
                                          </p:val>
                                        </p:tav>
                                      </p:tavLst>
                                    </p:anim>
                                    <p:anim calcmode="lin" valueType="num">
                                      <p:cBhvr additive="base">
                                        <p:cTn id="8" dur="500" fill="hold"/>
                                        <p:tgtEl>
                                          <p:spTgt spid="98922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0-#ppt_w/2"/>
                                          </p:val>
                                        </p:tav>
                                        <p:tav tm="100000">
                                          <p:val>
                                            <p:strVal val="#ppt_x"/>
                                          </p:val>
                                        </p:tav>
                                      </p:tavLst>
                                    </p:anim>
                                    <p:anim calcmode="lin" valueType="num">
                                      <p:cBhvr additive="base">
                                        <p:cTn id="14"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autoUpdateAnimBg="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314820" name="Text Box 4"/>
          <p:cNvSpPr txBox="1">
            <a:spLocks noChangeArrowheads="1"/>
          </p:cNvSpPr>
          <p:nvPr/>
        </p:nvSpPr>
        <p:spPr bwMode="auto">
          <a:xfrm>
            <a:off x="457200" y="446088"/>
            <a:ext cx="8382000" cy="519112"/>
          </a:xfrm>
          <a:prstGeom prst="rect">
            <a:avLst/>
          </a:prstGeom>
          <a:noFill/>
          <a:ln w="38100" cap="sq">
            <a:noFill/>
            <a:miter lim="800000"/>
            <a:headEnd/>
            <a:tailEnd/>
          </a:ln>
          <a:effectLst/>
        </p:spPr>
        <p:txBody>
          <a:bodyPr lIns="274320" rIns="274320">
            <a:spAutoFit/>
          </a:bodyPr>
          <a:lstStyle/>
          <a:p>
            <a:pPr eaLnBrk="0" hangingPunct="0">
              <a:spcBef>
                <a:spcPct val="50000"/>
              </a:spcBef>
              <a:defRPr/>
            </a:pPr>
            <a:r>
              <a:rPr lang="en-US" dirty="0">
                <a:effectLst>
                  <a:outerShdw blurRad="38100" dist="38100" dir="2700000" algn="tl">
                    <a:srgbClr val="000000"/>
                  </a:outerShdw>
                </a:effectLst>
                <a:cs typeface="+mn-cs"/>
              </a:rPr>
              <a:t>Model </a:t>
            </a:r>
            <a:r>
              <a:rPr lang="en-US">
                <a:effectLst>
                  <a:outerShdw blurRad="38100" dist="38100" dir="2700000" algn="tl">
                    <a:srgbClr val="000000"/>
                  </a:outerShdw>
                </a:effectLst>
                <a:cs typeface="+mn-cs"/>
              </a:rPr>
              <a:t>of Computation:</a:t>
            </a:r>
            <a:r>
              <a:rPr lang="en-US">
                <a:solidFill>
                  <a:schemeClr val="accent2"/>
                </a:solidFill>
                <a:effectLst>
                  <a:outerShdw blurRad="38100" dist="38100" dir="2700000" algn="tl">
                    <a:srgbClr val="000000"/>
                  </a:outerShdw>
                </a:effectLst>
                <a:cs typeface="+mn-cs"/>
              </a:rPr>
              <a:t> Turing </a:t>
            </a:r>
            <a:r>
              <a:rPr lang="en-US" dirty="0">
                <a:solidFill>
                  <a:schemeClr val="accent2"/>
                </a:solidFill>
                <a:effectLst>
                  <a:outerShdw blurRad="38100" dist="38100" dir="2700000" algn="tl">
                    <a:srgbClr val="000000"/>
                  </a:outerShdw>
                </a:effectLst>
                <a:cs typeface="+mn-cs"/>
              </a:rPr>
              <a:t>Machine</a:t>
            </a:r>
            <a:r>
              <a:rPr lang="en-US" dirty="0">
                <a:effectLst>
                  <a:outerShdw blurRad="38100" dist="38100" dir="2700000" algn="tl">
                    <a:srgbClr val="000000"/>
                  </a:outerShdw>
                </a:effectLst>
                <a:cs typeface="+mn-cs"/>
              </a:rPr>
              <a:t> </a:t>
            </a:r>
          </a:p>
        </p:txBody>
      </p:sp>
      <p:pic>
        <p:nvPicPr>
          <p:cNvPr id="89092" name="Picture 5" descr="animated-addone"/>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2667000" y="1022350"/>
            <a:ext cx="2970213"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9093" name="Picture 8" descr="poo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18175" y="990600"/>
            <a:ext cx="1227138" cy="2012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4825" name="Rectangle 9"/>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First </a:t>
            </a:r>
            <a:r>
              <a:rPr lang="en-US" sz="3600" b="1" dirty="0">
                <a:solidFill>
                  <a:schemeClr val="tx2"/>
                </a:solidFill>
                <a:effectLst>
                  <a:outerShdw blurRad="38100" dist="38100" dir="2700000" algn="tl">
                    <a:srgbClr val="000000"/>
                  </a:outerShdw>
                </a:effectLst>
                <a:latin typeface="Arial Rounded MT Bold" pitchFamily="34" charset="0"/>
                <a:cs typeface="+mn-cs"/>
              </a:rPr>
              <a:t>Order Logic</a:t>
            </a:r>
          </a:p>
        </p:txBody>
      </p:sp>
      <p:sp>
        <p:nvSpPr>
          <p:cNvPr id="1314826" name="Rectangle 10"/>
          <p:cNvSpPr>
            <a:spLocks noChangeArrowheads="1"/>
          </p:cNvSpPr>
          <p:nvPr/>
        </p:nvSpPr>
        <p:spPr bwMode="auto">
          <a:xfrm>
            <a:off x="2625725" y="16002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q</a:t>
            </a:r>
          </a:p>
        </p:txBody>
      </p:sp>
      <p:sp>
        <p:nvSpPr>
          <p:cNvPr id="1314827" name="Rectangle 11"/>
          <p:cNvSpPr>
            <a:spLocks noChangeArrowheads="1"/>
          </p:cNvSpPr>
          <p:nvPr/>
        </p:nvSpPr>
        <p:spPr bwMode="auto">
          <a:xfrm>
            <a:off x="3421063" y="1766888"/>
            <a:ext cx="846137" cy="519112"/>
          </a:xfrm>
          <a:prstGeom prst="rect">
            <a:avLst/>
          </a:prstGeom>
          <a:noFill/>
          <a:ln w="38100" cap="sq">
            <a:noFill/>
            <a:miter lim="800000"/>
            <a:headEnd/>
            <a:tailEnd/>
          </a:ln>
          <a:effectLst/>
        </p:spPr>
        <p:txBody>
          <a:bodyPr wrap="none"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q’</a:t>
            </a:r>
          </a:p>
        </p:txBody>
      </p:sp>
      <p:grpSp>
        <p:nvGrpSpPr>
          <p:cNvPr id="89097" name="Group 21"/>
          <p:cNvGrpSpPr>
            <a:grpSpLocks/>
          </p:cNvGrpSpPr>
          <p:nvPr/>
        </p:nvGrpSpPr>
        <p:grpSpPr bwMode="auto">
          <a:xfrm flipH="1">
            <a:off x="7848600" y="2535238"/>
            <a:ext cx="1347788" cy="2341562"/>
            <a:chOff x="4560" y="1645"/>
            <a:chExt cx="849" cy="1475"/>
          </a:xfrm>
        </p:grpSpPr>
        <p:grpSp>
          <p:nvGrpSpPr>
            <p:cNvPr id="89127" name="Group 22"/>
            <p:cNvGrpSpPr>
              <a:grpSpLocks/>
            </p:cNvGrpSpPr>
            <p:nvPr/>
          </p:nvGrpSpPr>
          <p:grpSpPr bwMode="auto">
            <a:xfrm>
              <a:off x="4560" y="2056"/>
              <a:ext cx="849" cy="1064"/>
              <a:chOff x="2593" y="1179"/>
              <a:chExt cx="849" cy="1064"/>
            </a:xfrm>
          </p:grpSpPr>
          <p:sp>
            <p:nvSpPr>
              <p:cNvPr id="89136"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37"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38"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39"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40"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41"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42"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89128" name="Group 30"/>
            <p:cNvGrpSpPr>
              <a:grpSpLocks/>
            </p:cNvGrpSpPr>
            <p:nvPr/>
          </p:nvGrpSpPr>
          <p:grpSpPr bwMode="auto">
            <a:xfrm>
              <a:off x="4703" y="1645"/>
              <a:ext cx="230" cy="1456"/>
              <a:chOff x="2720" y="768"/>
              <a:chExt cx="230" cy="1456"/>
            </a:xfrm>
          </p:grpSpPr>
          <p:sp>
            <p:nvSpPr>
              <p:cNvPr id="89134"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35"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89129" name="Group 33"/>
            <p:cNvGrpSpPr>
              <a:grpSpLocks/>
            </p:cNvGrpSpPr>
            <p:nvPr/>
          </p:nvGrpSpPr>
          <p:grpSpPr bwMode="auto">
            <a:xfrm>
              <a:off x="5125" y="2204"/>
              <a:ext cx="77" cy="68"/>
              <a:chOff x="1747" y="2620"/>
              <a:chExt cx="44" cy="73"/>
            </a:xfrm>
          </p:grpSpPr>
          <p:sp>
            <p:nvSpPr>
              <p:cNvPr id="89130"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9131"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9132"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9133"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grpSp>
        <p:nvGrpSpPr>
          <p:cNvPr id="89098" name="Group 16"/>
          <p:cNvGrpSpPr>
            <a:grpSpLocks/>
          </p:cNvGrpSpPr>
          <p:nvPr/>
        </p:nvGrpSpPr>
        <p:grpSpPr bwMode="auto">
          <a:xfrm flipH="1">
            <a:off x="685800" y="2057400"/>
            <a:ext cx="401638" cy="1143000"/>
            <a:chOff x="5760" y="720"/>
            <a:chExt cx="1021" cy="2477"/>
          </a:xfrm>
        </p:grpSpPr>
        <p:grpSp>
          <p:nvGrpSpPr>
            <p:cNvPr id="89117" name="Group 17"/>
            <p:cNvGrpSpPr>
              <a:grpSpLocks/>
            </p:cNvGrpSpPr>
            <p:nvPr/>
          </p:nvGrpSpPr>
          <p:grpSpPr bwMode="auto">
            <a:xfrm>
              <a:off x="5760" y="901"/>
              <a:ext cx="916" cy="2296"/>
              <a:chOff x="5760" y="901"/>
              <a:chExt cx="916" cy="2296"/>
            </a:xfrm>
          </p:grpSpPr>
          <p:sp>
            <p:nvSpPr>
              <p:cNvPr id="89121" name="Freeform 18"/>
              <p:cNvSpPr>
                <a:spLocks/>
              </p:cNvSpPr>
              <p:nvPr/>
            </p:nvSpPr>
            <p:spPr bwMode="auto">
              <a:xfrm>
                <a:off x="5993" y="991"/>
                <a:ext cx="538" cy="525"/>
              </a:xfrm>
              <a:custGeom>
                <a:avLst/>
                <a:gdLst>
                  <a:gd name="T0" fmla="*/ 164 w 538"/>
                  <a:gd name="T1" fmla="*/ 222 h 525"/>
                  <a:gd name="T2" fmla="*/ 211 w 538"/>
                  <a:gd name="T3" fmla="*/ 152 h 525"/>
                  <a:gd name="T4" fmla="*/ 263 w 538"/>
                  <a:gd name="T5" fmla="*/ 100 h 525"/>
                  <a:gd name="T6" fmla="*/ 316 w 538"/>
                  <a:gd name="T7" fmla="*/ 35 h 525"/>
                  <a:gd name="T8" fmla="*/ 380 w 538"/>
                  <a:gd name="T9" fmla="*/ 6 h 525"/>
                  <a:gd name="T10" fmla="*/ 432 w 538"/>
                  <a:gd name="T11" fmla="*/ 0 h 525"/>
                  <a:gd name="T12" fmla="*/ 485 w 538"/>
                  <a:gd name="T13" fmla="*/ 17 h 525"/>
                  <a:gd name="T14" fmla="*/ 514 w 538"/>
                  <a:gd name="T15" fmla="*/ 59 h 525"/>
                  <a:gd name="T16" fmla="*/ 538 w 538"/>
                  <a:gd name="T17" fmla="*/ 135 h 525"/>
                  <a:gd name="T18" fmla="*/ 531 w 538"/>
                  <a:gd name="T19" fmla="*/ 216 h 525"/>
                  <a:gd name="T20" fmla="*/ 508 w 538"/>
                  <a:gd name="T21" fmla="*/ 286 h 525"/>
                  <a:gd name="T22" fmla="*/ 450 w 538"/>
                  <a:gd name="T23" fmla="*/ 368 h 525"/>
                  <a:gd name="T24" fmla="*/ 386 w 538"/>
                  <a:gd name="T25" fmla="*/ 426 h 525"/>
                  <a:gd name="T26" fmla="*/ 316 w 538"/>
                  <a:gd name="T27" fmla="*/ 478 h 525"/>
                  <a:gd name="T28" fmla="*/ 240 w 538"/>
                  <a:gd name="T29" fmla="*/ 513 h 525"/>
                  <a:gd name="T30" fmla="*/ 176 w 538"/>
                  <a:gd name="T31" fmla="*/ 525 h 525"/>
                  <a:gd name="T32" fmla="*/ 147 w 538"/>
                  <a:gd name="T33" fmla="*/ 508 h 525"/>
                  <a:gd name="T34" fmla="*/ 123 w 538"/>
                  <a:gd name="T35" fmla="*/ 438 h 525"/>
                  <a:gd name="T36" fmla="*/ 129 w 538"/>
                  <a:gd name="T37" fmla="*/ 345 h 525"/>
                  <a:gd name="T38" fmla="*/ 17 w 538"/>
                  <a:gd name="T39" fmla="*/ 350 h 525"/>
                  <a:gd name="T40" fmla="*/ 0 w 538"/>
                  <a:gd name="T41" fmla="*/ 333 h 525"/>
                  <a:gd name="T42" fmla="*/ 17 w 538"/>
                  <a:gd name="T43" fmla="*/ 298 h 525"/>
                  <a:gd name="T44" fmla="*/ 135 w 538"/>
                  <a:gd name="T45" fmla="*/ 292 h 525"/>
                  <a:gd name="T46" fmla="*/ 164 w 538"/>
                  <a:gd name="T47" fmla="*/ 222 h 5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8"/>
                  <a:gd name="T73" fmla="*/ 0 h 525"/>
                  <a:gd name="T74" fmla="*/ 538 w 538"/>
                  <a:gd name="T75" fmla="*/ 525 h 52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8" h="525">
                    <a:moveTo>
                      <a:pt x="164" y="222"/>
                    </a:moveTo>
                    <a:lnTo>
                      <a:pt x="211" y="152"/>
                    </a:lnTo>
                    <a:lnTo>
                      <a:pt x="263" y="100"/>
                    </a:lnTo>
                    <a:lnTo>
                      <a:pt x="316" y="35"/>
                    </a:lnTo>
                    <a:lnTo>
                      <a:pt x="380" y="6"/>
                    </a:lnTo>
                    <a:lnTo>
                      <a:pt x="432" y="0"/>
                    </a:lnTo>
                    <a:lnTo>
                      <a:pt x="485" y="17"/>
                    </a:lnTo>
                    <a:lnTo>
                      <a:pt x="514" y="59"/>
                    </a:lnTo>
                    <a:lnTo>
                      <a:pt x="538" y="135"/>
                    </a:lnTo>
                    <a:lnTo>
                      <a:pt x="531" y="216"/>
                    </a:lnTo>
                    <a:lnTo>
                      <a:pt x="508" y="286"/>
                    </a:lnTo>
                    <a:lnTo>
                      <a:pt x="450" y="368"/>
                    </a:lnTo>
                    <a:lnTo>
                      <a:pt x="386" y="426"/>
                    </a:lnTo>
                    <a:lnTo>
                      <a:pt x="316" y="478"/>
                    </a:lnTo>
                    <a:lnTo>
                      <a:pt x="240" y="513"/>
                    </a:lnTo>
                    <a:lnTo>
                      <a:pt x="176" y="525"/>
                    </a:lnTo>
                    <a:lnTo>
                      <a:pt x="147" y="508"/>
                    </a:lnTo>
                    <a:lnTo>
                      <a:pt x="123" y="438"/>
                    </a:lnTo>
                    <a:lnTo>
                      <a:pt x="129" y="345"/>
                    </a:lnTo>
                    <a:lnTo>
                      <a:pt x="17" y="350"/>
                    </a:lnTo>
                    <a:lnTo>
                      <a:pt x="0" y="333"/>
                    </a:lnTo>
                    <a:lnTo>
                      <a:pt x="17" y="298"/>
                    </a:lnTo>
                    <a:lnTo>
                      <a:pt x="135" y="292"/>
                    </a:lnTo>
                    <a:lnTo>
                      <a:pt x="164" y="2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22" name="Freeform 19"/>
              <p:cNvSpPr>
                <a:spLocks/>
              </p:cNvSpPr>
              <p:nvPr/>
            </p:nvSpPr>
            <p:spPr bwMode="auto">
              <a:xfrm>
                <a:off x="5964" y="1544"/>
                <a:ext cx="373" cy="772"/>
              </a:xfrm>
              <a:custGeom>
                <a:avLst/>
                <a:gdLst>
                  <a:gd name="T0" fmla="*/ 106 w 373"/>
                  <a:gd name="T1" fmla="*/ 65 h 772"/>
                  <a:gd name="T2" fmla="*/ 158 w 373"/>
                  <a:gd name="T3" fmla="*/ 18 h 772"/>
                  <a:gd name="T4" fmla="*/ 239 w 373"/>
                  <a:gd name="T5" fmla="*/ 0 h 772"/>
                  <a:gd name="T6" fmla="*/ 309 w 373"/>
                  <a:gd name="T7" fmla="*/ 12 h 772"/>
                  <a:gd name="T8" fmla="*/ 361 w 373"/>
                  <a:gd name="T9" fmla="*/ 59 h 772"/>
                  <a:gd name="T10" fmla="*/ 373 w 373"/>
                  <a:gd name="T11" fmla="*/ 94 h 772"/>
                  <a:gd name="T12" fmla="*/ 373 w 373"/>
                  <a:gd name="T13" fmla="*/ 141 h 772"/>
                  <a:gd name="T14" fmla="*/ 350 w 373"/>
                  <a:gd name="T15" fmla="*/ 182 h 772"/>
                  <a:gd name="T16" fmla="*/ 309 w 373"/>
                  <a:gd name="T17" fmla="*/ 252 h 772"/>
                  <a:gd name="T18" fmla="*/ 292 w 373"/>
                  <a:gd name="T19" fmla="*/ 334 h 772"/>
                  <a:gd name="T20" fmla="*/ 286 w 373"/>
                  <a:gd name="T21" fmla="*/ 403 h 772"/>
                  <a:gd name="T22" fmla="*/ 303 w 373"/>
                  <a:gd name="T23" fmla="*/ 479 h 772"/>
                  <a:gd name="T24" fmla="*/ 350 w 373"/>
                  <a:gd name="T25" fmla="*/ 549 h 772"/>
                  <a:gd name="T26" fmla="*/ 367 w 373"/>
                  <a:gd name="T27" fmla="*/ 619 h 772"/>
                  <a:gd name="T28" fmla="*/ 361 w 373"/>
                  <a:gd name="T29" fmla="*/ 683 h 772"/>
                  <a:gd name="T30" fmla="*/ 327 w 373"/>
                  <a:gd name="T31" fmla="*/ 737 h 772"/>
                  <a:gd name="T32" fmla="*/ 280 w 373"/>
                  <a:gd name="T33" fmla="*/ 766 h 772"/>
                  <a:gd name="T34" fmla="*/ 222 w 373"/>
                  <a:gd name="T35" fmla="*/ 772 h 772"/>
                  <a:gd name="T36" fmla="*/ 152 w 373"/>
                  <a:gd name="T37" fmla="*/ 772 h 772"/>
                  <a:gd name="T38" fmla="*/ 100 w 373"/>
                  <a:gd name="T39" fmla="*/ 742 h 772"/>
                  <a:gd name="T40" fmla="*/ 46 w 373"/>
                  <a:gd name="T41" fmla="*/ 654 h 772"/>
                  <a:gd name="T42" fmla="*/ 12 w 373"/>
                  <a:gd name="T43" fmla="*/ 578 h 772"/>
                  <a:gd name="T44" fmla="*/ 0 w 373"/>
                  <a:gd name="T45" fmla="*/ 462 h 772"/>
                  <a:gd name="T46" fmla="*/ 12 w 373"/>
                  <a:gd name="T47" fmla="*/ 357 h 772"/>
                  <a:gd name="T48" fmla="*/ 35 w 373"/>
                  <a:gd name="T49" fmla="*/ 246 h 772"/>
                  <a:gd name="T50" fmla="*/ 71 w 373"/>
                  <a:gd name="T51" fmla="*/ 135 h 772"/>
                  <a:gd name="T52" fmla="*/ 106 w 373"/>
                  <a:gd name="T53" fmla="*/ 65 h 77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73"/>
                  <a:gd name="T82" fmla="*/ 0 h 772"/>
                  <a:gd name="T83" fmla="*/ 373 w 373"/>
                  <a:gd name="T84" fmla="*/ 772 h 77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73" h="772">
                    <a:moveTo>
                      <a:pt x="106" y="65"/>
                    </a:moveTo>
                    <a:lnTo>
                      <a:pt x="158" y="18"/>
                    </a:lnTo>
                    <a:lnTo>
                      <a:pt x="239" y="0"/>
                    </a:lnTo>
                    <a:lnTo>
                      <a:pt x="309" y="12"/>
                    </a:lnTo>
                    <a:lnTo>
                      <a:pt x="361" y="59"/>
                    </a:lnTo>
                    <a:lnTo>
                      <a:pt x="373" y="94"/>
                    </a:lnTo>
                    <a:lnTo>
                      <a:pt x="373" y="141"/>
                    </a:lnTo>
                    <a:lnTo>
                      <a:pt x="350" y="182"/>
                    </a:lnTo>
                    <a:lnTo>
                      <a:pt x="309" y="252"/>
                    </a:lnTo>
                    <a:lnTo>
                      <a:pt x="292" y="334"/>
                    </a:lnTo>
                    <a:lnTo>
                      <a:pt x="286" y="403"/>
                    </a:lnTo>
                    <a:lnTo>
                      <a:pt x="303" y="479"/>
                    </a:lnTo>
                    <a:lnTo>
                      <a:pt x="350" y="549"/>
                    </a:lnTo>
                    <a:lnTo>
                      <a:pt x="367" y="619"/>
                    </a:lnTo>
                    <a:lnTo>
                      <a:pt x="361" y="683"/>
                    </a:lnTo>
                    <a:lnTo>
                      <a:pt x="327" y="737"/>
                    </a:lnTo>
                    <a:lnTo>
                      <a:pt x="280" y="766"/>
                    </a:lnTo>
                    <a:lnTo>
                      <a:pt x="222" y="772"/>
                    </a:lnTo>
                    <a:lnTo>
                      <a:pt x="152" y="772"/>
                    </a:lnTo>
                    <a:lnTo>
                      <a:pt x="100" y="742"/>
                    </a:lnTo>
                    <a:lnTo>
                      <a:pt x="46" y="654"/>
                    </a:lnTo>
                    <a:lnTo>
                      <a:pt x="12" y="578"/>
                    </a:lnTo>
                    <a:lnTo>
                      <a:pt x="0" y="462"/>
                    </a:lnTo>
                    <a:lnTo>
                      <a:pt x="12" y="357"/>
                    </a:lnTo>
                    <a:lnTo>
                      <a:pt x="35" y="246"/>
                    </a:lnTo>
                    <a:lnTo>
                      <a:pt x="71" y="135"/>
                    </a:lnTo>
                    <a:lnTo>
                      <a:pt x="106" y="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23" name="Freeform 20"/>
              <p:cNvSpPr>
                <a:spLocks/>
              </p:cNvSpPr>
              <p:nvPr/>
            </p:nvSpPr>
            <p:spPr bwMode="auto">
              <a:xfrm>
                <a:off x="6262" y="1569"/>
                <a:ext cx="414" cy="694"/>
              </a:xfrm>
              <a:custGeom>
                <a:avLst/>
                <a:gdLst>
                  <a:gd name="T0" fmla="*/ 0 w 414"/>
                  <a:gd name="T1" fmla="*/ 34 h 694"/>
                  <a:gd name="T2" fmla="*/ 5 w 414"/>
                  <a:gd name="T3" fmla="*/ 5 h 694"/>
                  <a:gd name="T4" fmla="*/ 69 w 414"/>
                  <a:gd name="T5" fmla="*/ 0 h 694"/>
                  <a:gd name="T6" fmla="*/ 104 w 414"/>
                  <a:gd name="T7" fmla="*/ 29 h 694"/>
                  <a:gd name="T8" fmla="*/ 157 w 414"/>
                  <a:gd name="T9" fmla="*/ 105 h 694"/>
                  <a:gd name="T10" fmla="*/ 226 w 414"/>
                  <a:gd name="T11" fmla="*/ 204 h 694"/>
                  <a:gd name="T12" fmla="*/ 291 w 414"/>
                  <a:gd name="T13" fmla="*/ 274 h 694"/>
                  <a:gd name="T14" fmla="*/ 408 w 414"/>
                  <a:gd name="T15" fmla="*/ 402 h 694"/>
                  <a:gd name="T16" fmla="*/ 414 w 414"/>
                  <a:gd name="T17" fmla="*/ 431 h 694"/>
                  <a:gd name="T18" fmla="*/ 390 w 414"/>
                  <a:gd name="T19" fmla="*/ 449 h 694"/>
                  <a:gd name="T20" fmla="*/ 332 w 414"/>
                  <a:gd name="T21" fmla="*/ 472 h 694"/>
                  <a:gd name="T22" fmla="*/ 250 w 414"/>
                  <a:gd name="T23" fmla="*/ 490 h 694"/>
                  <a:gd name="T24" fmla="*/ 151 w 414"/>
                  <a:gd name="T25" fmla="*/ 496 h 694"/>
                  <a:gd name="T26" fmla="*/ 116 w 414"/>
                  <a:gd name="T27" fmla="*/ 501 h 694"/>
                  <a:gd name="T28" fmla="*/ 104 w 414"/>
                  <a:gd name="T29" fmla="*/ 525 h 694"/>
                  <a:gd name="T30" fmla="*/ 127 w 414"/>
                  <a:gd name="T31" fmla="*/ 565 h 694"/>
                  <a:gd name="T32" fmla="*/ 209 w 414"/>
                  <a:gd name="T33" fmla="*/ 635 h 694"/>
                  <a:gd name="T34" fmla="*/ 268 w 414"/>
                  <a:gd name="T35" fmla="*/ 653 h 694"/>
                  <a:gd name="T36" fmla="*/ 280 w 414"/>
                  <a:gd name="T37" fmla="*/ 676 h 694"/>
                  <a:gd name="T38" fmla="*/ 255 w 414"/>
                  <a:gd name="T39" fmla="*/ 694 h 694"/>
                  <a:gd name="T40" fmla="*/ 203 w 414"/>
                  <a:gd name="T41" fmla="*/ 694 h 694"/>
                  <a:gd name="T42" fmla="*/ 133 w 414"/>
                  <a:gd name="T43" fmla="*/ 653 h 694"/>
                  <a:gd name="T44" fmla="*/ 75 w 414"/>
                  <a:gd name="T45" fmla="*/ 595 h 694"/>
                  <a:gd name="T46" fmla="*/ 40 w 414"/>
                  <a:gd name="T47" fmla="*/ 542 h 694"/>
                  <a:gd name="T48" fmla="*/ 40 w 414"/>
                  <a:gd name="T49" fmla="*/ 501 h 694"/>
                  <a:gd name="T50" fmla="*/ 63 w 414"/>
                  <a:gd name="T51" fmla="*/ 472 h 694"/>
                  <a:gd name="T52" fmla="*/ 98 w 414"/>
                  <a:gd name="T53" fmla="*/ 461 h 694"/>
                  <a:gd name="T54" fmla="*/ 151 w 414"/>
                  <a:gd name="T55" fmla="*/ 455 h 694"/>
                  <a:gd name="T56" fmla="*/ 209 w 414"/>
                  <a:gd name="T57" fmla="*/ 455 h 694"/>
                  <a:gd name="T58" fmla="*/ 280 w 414"/>
                  <a:gd name="T59" fmla="*/ 443 h 694"/>
                  <a:gd name="T60" fmla="*/ 315 w 414"/>
                  <a:gd name="T61" fmla="*/ 431 h 694"/>
                  <a:gd name="T62" fmla="*/ 332 w 414"/>
                  <a:gd name="T63" fmla="*/ 414 h 694"/>
                  <a:gd name="T64" fmla="*/ 326 w 414"/>
                  <a:gd name="T65" fmla="*/ 397 h 694"/>
                  <a:gd name="T66" fmla="*/ 274 w 414"/>
                  <a:gd name="T67" fmla="*/ 350 h 694"/>
                  <a:gd name="T68" fmla="*/ 191 w 414"/>
                  <a:gd name="T69" fmla="*/ 268 h 694"/>
                  <a:gd name="T70" fmla="*/ 116 w 414"/>
                  <a:gd name="T71" fmla="*/ 199 h 694"/>
                  <a:gd name="T72" fmla="*/ 34 w 414"/>
                  <a:gd name="T73" fmla="*/ 123 h 694"/>
                  <a:gd name="T74" fmla="*/ 5 w 414"/>
                  <a:gd name="T75" fmla="*/ 69 h 694"/>
                  <a:gd name="T76" fmla="*/ 0 w 414"/>
                  <a:gd name="T77" fmla="*/ 34 h 6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14"/>
                  <a:gd name="T118" fmla="*/ 0 h 694"/>
                  <a:gd name="T119" fmla="*/ 414 w 414"/>
                  <a:gd name="T120" fmla="*/ 694 h 6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14" h="694">
                    <a:moveTo>
                      <a:pt x="0" y="34"/>
                    </a:moveTo>
                    <a:lnTo>
                      <a:pt x="5" y="5"/>
                    </a:lnTo>
                    <a:lnTo>
                      <a:pt x="69" y="0"/>
                    </a:lnTo>
                    <a:lnTo>
                      <a:pt x="104" y="29"/>
                    </a:lnTo>
                    <a:lnTo>
                      <a:pt x="157" y="105"/>
                    </a:lnTo>
                    <a:lnTo>
                      <a:pt x="226" y="204"/>
                    </a:lnTo>
                    <a:lnTo>
                      <a:pt x="291" y="274"/>
                    </a:lnTo>
                    <a:lnTo>
                      <a:pt x="408" y="402"/>
                    </a:lnTo>
                    <a:lnTo>
                      <a:pt x="414" y="431"/>
                    </a:lnTo>
                    <a:lnTo>
                      <a:pt x="390" y="449"/>
                    </a:lnTo>
                    <a:lnTo>
                      <a:pt x="332" y="472"/>
                    </a:lnTo>
                    <a:lnTo>
                      <a:pt x="250" y="490"/>
                    </a:lnTo>
                    <a:lnTo>
                      <a:pt x="151" y="496"/>
                    </a:lnTo>
                    <a:lnTo>
                      <a:pt x="116" y="501"/>
                    </a:lnTo>
                    <a:lnTo>
                      <a:pt x="104" y="525"/>
                    </a:lnTo>
                    <a:lnTo>
                      <a:pt x="127" y="565"/>
                    </a:lnTo>
                    <a:lnTo>
                      <a:pt x="209" y="635"/>
                    </a:lnTo>
                    <a:lnTo>
                      <a:pt x="268" y="653"/>
                    </a:lnTo>
                    <a:lnTo>
                      <a:pt x="280" y="676"/>
                    </a:lnTo>
                    <a:lnTo>
                      <a:pt x="255" y="694"/>
                    </a:lnTo>
                    <a:lnTo>
                      <a:pt x="203" y="694"/>
                    </a:lnTo>
                    <a:lnTo>
                      <a:pt x="133" y="653"/>
                    </a:lnTo>
                    <a:lnTo>
                      <a:pt x="75" y="595"/>
                    </a:lnTo>
                    <a:lnTo>
                      <a:pt x="40" y="542"/>
                    </a:lnTo>
                    <a:lnTo>
                      <a:pt x="40" y="501"/>
                    </a:lnTo>
                    <a:lnTo>
                      <a:pt x="63" y="472"/>
                    </a:lnTo>
                    <a:lnTo>
                      <a:pt x="98" y="461"/>
                    </a:lnTo>
                    <a:lnTo>
                      <a:pt x="151" y="455"/>
                    </a:lnTo>
                    <a:lnTo>
                      <a:pt x="209" y="455"/>
                    </a:lnTo>
                    <a:lnTo>
                      <a:pt x="280" y="443"/>
                    </a:lnTo>
                    <a:lnTo>
                      <a:pt x="315" y="431"/>
                    </a:lnTo>
                    <a:lnTo>
                      <a:pt x="332" y="414"/>
                    </a:lnTo>
                    <a:lnTo>
                      <a:pt x="326" y="397"/>
                    </a:lnTo>
                    <a:lnTo>
                      <a:pt x="274" y="350"/>
                    </a:lnTo>
                    <a:lnTo>
                      <a:pt x="191" y="268"/>
                    </a:lnTo>
                    <a:lnTo>
                      <a:pt x="116" y="199"/>
                    </a:lnTo>
                    <a:lnTo>
                      <a:pt x="34" y="123"/>
                    </a:lnTo>
                    <a:lnTo>
                      <a:pt x="5" y="69"/>
                    </a:lnTo>
                    <a:lnTo>
                      <a:pt x="0" y="3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24" name="Freeform 21"/>
              <p:cNvSpPr>
                <a:spLocks/>
              </p:cNvSpPr>
              <p:nvPr/>
            </p:nvSpPr>
            <p:spPr bwMode="auto">
              <a:xfrm>
                <a:off x="5993" y="2151"/>
                <a:ext cx="449" cy="1046"/>
              </a:xfrm>
              <a:custGeom>
                <a:avLst/>
                <a:gdLst>
                  <a:gd name="T0" fmla="*/ 222 w 449"/>
                  <a:gd name="T1" fmla="*/ 0 h 1046"/>
                  <a:gd name="T2" fmla="*/ 286 w 449"/>
                  <a:gd name="T3" fmla="*/ 12 h 1046"/>
                  <a:gd name="T4" fmla="*/ 315 w 449"/>
                  <a:gd name="T5" fmla="*/ 59 h 1046"/>
                  <a:gd name="T6" fmla="*/ 309 w 449"/>
                  <a:gd name="T7" fmla="*/ 170 h 1046"/>
                  <a:gd name="T8" fmla="*/ 298 w 449"/>
                  <a:gd name="T9" fmla="*/ 287 h 1046"/>
                  <a:gd name="T10" fmla="*/ 298 w 449"/>
                  <a:gd name="T11" fmla="*/ 409 h 1046"/>
                  <a:gd name="T12" fmla="*/ 356 w 449"/>
                  <a:gd name="T13" fmla="*/ 555 h 1046"/>
                  <a:gd name="T14" fmla="*/ 402 w 449"/>
                  <a:gd name="T15" fmla="*/ 660 h 1046"/>
                  <a:gd name="T16" fmla="*/ 426 w 449"/>
                  <a:gd name="T17" fmla="*/ 766 h 1046"/>
                  <a:gd name="T18" fmla="*/ 420 w 449"/>
                  <a:gd name="T19" fmla="*/ 859 h 1046"/>
                  <a:gd name="T20" fmla="*/ 420 w 449"/>
                  <a:gd name="T21" fmla="*/ 894 h 1046"/>
                  <a:gd name="T22" fmla="*/ 443 w 449"/>
                  <a:gd name="T23" fmla="*/ 929 h 1046"/>
                  <a:gd name="T24" fmla="*/ 449 w 449"/>
                  <a:gd name="T25" fmla="*/ 964 h 1046"/>
                  <a:gd name="T26" fmla="*/ 432 w 449"/>
                  <a:gd name="T27" fmla="*/ 981 h 1046"/>
                  <a:gd name="T28" fmla="*/ 385 w 449"/>
                  <a:gd name="T29" fmla="*/ 970 h 1046"/>
                  <a:gd name="T30" fmla="*/ 298 w 449"/>
                  <a:gd name="T31" fmla="*/ 958 h 1046"/>
                  <a:gd name="T32" fmla="*/ 193 w 449"/>
                  <a:gd name="T33" fmla="*/ 981 h 1046"/>
                  <a:gd name="T34" fmla="*/ 123 w 449"/>
                  <a:gd name="T35" fmla="*/ 1022 h 1046"/>
                  <a:gd name="T36" fmla="*/ 88 w 449"/>
                  <a:gd name="T37" fmla="*/ 1046 h 1046"/>
                  <a:gd name="T38" fmla="*/ 53 w 449"/>
                  <a:gd name="T39" fmla="*/ 1046 h 1046"/>
                  <a:gd name="T40" fmla="*/ 0 w 449"/>
                  <a:gd name="T41" fmla="*/ 970 h 1046"/>
                  <a:gd name="T42" fmla="*/ 6 w 449"/>
                  <a:gd name="T43" fmla="*/ 958 h 1046"/>
                  <a:gd name="T44" fmla="*/ 112 w 449"/>
                  <a:gd name="T45" fmla="*/ 923 h 1046"/>
                  <a:gd name="T46" fmla="*/ 234 w 449"/>
                  <a:gd name="T47" fmla="*/ 906 h 1046"/>
                  <a:gd name="T48" fmla="*/ 321 w 449"/>
                  <a:gd name="T49" fmla="*/ 900 h 1046"/>
                  <a:gd name="T50" fmla="*/ 373 w 449"/>
                  <a:gd name="T51" fmla="*/ 900 h 1046"/>
                  <a:gd name="T52" fmla="*/ 385 w 449"/>
                  <a:gd name="T53" fmla="*/ 865 h 1046"/>
                  <a:gd name="T54" fmla="*/ 368 w 449"/>
                  <a:gd name="T55" fmla="*/ 766 h 1046"/>
                  <a:gd name="T56" fmla="*/ 327 w 449"/>
                  <a:gd name="T57" fmla="*/ 660 h 1046"/>
                  <a:gd name="T58" fmla="*/ 263 w 449"/>
                  <a:gd name="T59" fmla="*/ 526 h 1046"/>
                  <a:gd name="T60" fmla="*/ 210 w 449"/>
                  <a:gd name="T61" fmla="*/ 409 h 1046"/>
                  <a:gd name="T62" fmla="*/ 187 w 449"/>
                  <a:gd name="T63" fmla="*/ 304 h 1046"/>
                  <a:gd name="T64" fmla="*/ 181 w 449"/>
                  <a:gd name="T65" fmla="*/ 188 h 1046"/>
                  <a:gd name="T66" fmla="*/ 181 w 449"/>
                  <a:gd name="T67" fmla="*/ 76 h 1046"/>
                  <a:gd name="T68" fmla="*/ 205 w 449"/>
                  <a:gd name="T69" fmla="*/ 30 h 1046"/>
                  <a:gd name="T70" fmla="*/ 222 w 449"/>
                  <a:gd name="T71" fmla="*/ 0 h 10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49"/>
                  <a:gd name="T109" fmla="*/ 0 h 1046"/>
                  <a:gd name="T110" fmla="*/ 449 w 449"/>
                  <a:gd name="T111" fmla="*/ 1046 h 10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49" h="1046">
                    <a:moveTo>
                      <a:pt x="222" y="0"/>
                    </a:moveTo>
                    <a:lnTo>
                      <a:pt x="286" y="12"/>
                    </a:lnTo>
                    <a:lnTo>
                      <a:pt x="315" y="59"/>
                    </a:lnTo>
                    <a:lnTo>
                      <a:pt x="309" y="170"/>
                    </a:lnTo>
                    <a:lnTo>
                      <a:pt x="298" y="287"/>
                    </a:lnTo>
                    <a:lnTo>
                      <a:pt x="298" y="409"/>
                    </a:lnTo>
                    <a:lnTo>
                      <a:pt x="356" y="555"/>
                    </a:lnTo>
                    <a:lnTo>
                      <a:pt x="402" y="660"/>
                    </a:lnTo>
                    <a:lnTo>
                      <a:pt x="426" y="766"/>
                    </a:lnTo>
                    <a:lnTo>
                      <a:pt x="420" y="859"/>
                    </a:lnTo>
                    <a:lnTo>
                      <a:pt x="420" y="894"/>
                    </a:lnTo>
                    <a:lnTo>
                      <a:pt x="443" y="929"/>
                    </a:lnTo>
                    <a:lnTo>
                      <a:pt x="449" y="964"/>
                    </a:lnTo>
                    <a:lnTo>
                      <a:pt x="432" y="981"/>
                    </a:lnTo>
                    <a:lnTo>
                      <a:pt x="385" y="970"/>
                    </a:lnTo>
                    <a:lnTo>
                      <a:pt x="298" y="958"/>
                    </a:lnTo>
                    <a:lnTo>
                      <a:pt x="193" y="981"/>
                    </a:lnTo>
                    <a:lnTo>
                      <a:pt x="123" y="1022"/>
                    </a:lnTo>
                    <a:lnTo>
                      <a:pt x="88" y="1046"/>
                    </a:lnTo>
                    <a:lnTo>
                      <a:pt x="53" y="1046"/>
                    </a:lnTo>
                    <a:lnTo>
                      <a:pt x="0" y="970"/>
                    </a:lnTo>
                    <a:lnTo>
                      <a:pt x="6" y="958"/>
                    </a:lnTo>
                    <a:lnTo>
                      <a:pt x="112" y="923"/>
                    </a:lnTo>
                    <a:lnTo>
                      <a:pt x="234" y="906"/>
                    </a:lnTo>
                    <a:lnTo>
                      <a:pt x="321" y="900"/>
                    </a:lnTo>
                    <a:lnTo>
                      <a:pt x="373" y="900"/>
                    </a:lnTo>
                    <a:lnTo>
                      <a:pt x="385" y="865"/>
                    </a:lnTo>
                    <a:lnTo>
                      <a:pt x="368" y="766"/>
                    </a:lnTo>
                    <a:lnTo>
                      <a:pt x="327" y="660"/>
                    </a:lnTo>
                    <a:lnTo>
                      <a:pt x="263" y="526"/>
                    </a:lnTo>
                    <a:lnTo>
                      <a:pt x="210" y="409"/>
                    </a:lnTo>
                    <a:lnTo>
                      <a:pt x="187" y="304"/>
                    </a:lnTo>
                    <a:lnTo>
                      <a:pt x="181" y="188"/>
                    </a:lnTo>
                    <a:lnTo>
                      <a:pt x="181" y="76"/>
                    </a:lnTo>
                    <a:lnTo>
                      <a:pt x="205" y="30"/>
                    </a:lnTo>
                    <a:lnTo>
                      <a:pt x="222"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25" name="Freeform 22"/>
              <p:cNvSpPr>
                <a:spLocks/>
              </p:cNvSpPr>
              <p:nvPr/>
            </p:nvSpPr>
            <p:spPr bwMode="auto">
              <a:xfrm>
                <a:off x="5772" y="2181"/>
                <a:ext cx="373" cy="870"/>
              </a:xfrm>
              <a:custGeom>
                <a:avLst/>
                <a:gdLst>
                  <a:gd name="T0" fmla="*/ 280 w 373"/>
                  <a:gd name="T1" fmla="*/ 0 h 870"/>
                  <a:gd name="T2" fmla="*/ 332 w 373"/>
                  <a:gd name="T3" fmla="*/ 0 h 870"/>
                  <a:gd name="T4" fmla="*/ 350 w 373"/>
                  <a:gd name="T5" fmla="*/ 35 h 870"/>
                  <a:gd name="T6" fmla="*/ 361 w 373"/>
                  <a:gd name="T7" fmla="*/ 112 h 870"/>
                  <a:gd name="T8" fmla="*/ 350 w 373"/>
                  <a:gd name="T9" fmla="*/ 193 h 870"/>
                  <a:gd name="T10" fmla="*/ 321 w 373"/>
                  <a:gd name="T11" fmla="*/ 356 h 870"/>
                  <a:gd name="T12" fmla="*/ 326 w 373"/>
                  <a:gd name="T13" fmla="*/ 426 h 870"/>
                  <a:gd name="T14" fmla="*/ 361 w 373"/>
                  <a:gd name="T15" fmla="*/ 566 h 870"/>
                  <a:gd name="T16" fmla="*/ 373 w 373"/>
                  <a:gd name="T17" fmla="*/ 665 h 870"/>
                  <a:gd name="T18" fmla="*/ 373 w 373"/>
                  <a:gd name="T19" fmla="*/ 742 h 870"/>
                  <a:gd name="T20" fmla="*/ 356 w 373"/>
                  <a:gd name="T21" fmla="*/ 759 h 870"/>
                  <a:gd name="T22" fmla="*/ 303 w 373"/>
                  <a:gd name="T23" fmla="*/ 771 h 870"/>
                  <a:gd name="T24" fmla="*/ 232 w 373"/>
                  <a:gd name="T25" fmla="*/ 788 h 870"/>
                  <a:gd name="T26" fmla="*/ 163 w 373"/>
                  <a:gd name="T27" fmla="*/ 823 h 870"/>
                  <a:gd name="T28" fmla="*/ 93 w 373"/>
                  <a:gd name="T29" fmla="*/ 870 h 870"/>
                  <a:gd name="T30" fmla="*/ 64 w 373"/>
                  <a:gd name="T31" fmla="*/ 870 h 870"/>
                  <a:gd name="T32" fmla="*/ 0 w 373"/>
                  <a:gd name="T33" fmla="*/ 818 h 870"/>
                  <a:gd name="T34" fmla="*/ 6 w 373"/>
                  <a:gd name="T35" fmla="*/ 794 h 870"/>
                  <a:gd name="T36" fmla="*/ 87 w 373"/>
                  <a:gd name="T37" fmla="*/ 759 h 870"/>
                  <a:gd name="T38" fmla="*/ 227 w 373"/>
                  <a:gd name="T39" fmla="*/ 724 h 870"/>
                  <a:gd name="T40" fmla="*/ 292 w 373"/>
                  <a:gd name="T41" fmla="*/ 700 h 870"/>
                  <a:gd name="T42" fmla="*/ 303 w 373"/>
                  <a:gd name="T43" fmla="*/ 677 h 870"/>
                  <a:gd name="T44" fmla="*/ 303 w 373"/>
                  <a:gd name="T45" fmla="*/ 578 h 870"/>
                  <a:gd name="T46" fmla="*/ 280 w 373"/>
                  <a:gd name="T47" fmla="*/ 450 h 870"/>
                  <a:gd name="T48" fmla="*/ 268 w 373"/>
                  <a:gd name="T49" fmla="*/ 368 h 870"/>
                  <a:gd name="T50" fmla="*/ 257 w 373"/>
                  <a:gd name="T51" fmla="*/ 240 h 870"/>
                  <a:gd name="T52" fmla="*/ 251 w 373"/>
                  <a:gd name="T53" fmla="*/ 100 h 870"/>
                  <a:gd name="T54" fmla="*/ 257 w 373"/>
                  <a:gd name="T55" fmla="*/ 35 h 870"/>
                  <a:gd name="T56" fmla="*/ 280 w 373"/>
                  <a:gd name="T57" fmla="*/ 0 h 8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3"/>
                  <a:gd name="T88" fmla="*/ 0 h 870"/>
                  <a:gd name="T89" fmla="*/ 373 w 373"/>
                  <a:gd name="T90" fmla="*/ 870 h 8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3" h="870">
                    <a:moveTo>
                      <a:pt x="280" y="0"/>
                    </a:moveTo>
                    <a:lnTo>
                      <a:pt x="332" y="0"/>
                    </a:lnTo>
                    <a:lnTo>
                      <a:pt x="350" y="35"/>
                    </a:lnTo>
                    <a:lnTo>
                      <a:pt x="361" y="112"/>
                    </a:lnTo>
                    <a:lnTo>
                      <a:pt x="350" y="193"/>
                    </a:lnTo>
                    <a:lnTo>
                      <a:pt x="321" y="356"/>
                    </a:lnTo>
                    <a:lnTo>
                      <a:pt x="326" y="426"/>
                    </a:lnTo>
                    <a:lnTo>
                      <a:pt x="361" y="566"/>
                    </a:lnTo>
                    <a:lnTo>
                      <a:pt x="373" y="665"/>
                    </a:lnTo>
                    <a:lnTo>
                      <a:pt x="373" y="742"/>
                    </a:lnTo>
                    <a:lnTo>
                      <a:pt x="356" y="759"/>
                    </a:lnTo>
                    <a:lnTo>
                      <a:pt x="303" y="771"/>
                    </a:lnTo>
                    <a:lnTo>
                      <a:pt x="232" y="788"/>
                    </a:lnTo>
                    <a:lnTo>
                      <a:pt x="163" y="823"/>
                    </a:lnTo>
                    <a:lnTo>
                      <a:pt x="93" y="870"/>
                    </a:lnTo>
                    <a:lnTo>
                      <a:pt x="64" y="870"/>
                    </a:lnTo>
                    <a:lnTo>
                      <a:pt x="0" y="818"/>
                    </a:lnTo>
                    <a:lnTo>
                      <a:pt x="6" y="794"/>
                    </a:lnTo>
                    <a:lnTo>
                      <a:pt x="87" y="759"/>
                    </a:lnTo>
                    <a:lnTo>
                      <a:pt x="227" y="724"/>
                    </a:lnTo>
                    <a:lnTo>
                      <a:pt x="292" y="700"/>
                    </a:lnTo>
                    <a:lnTo>
                      <a:pt x="303" y="677"/>
                    </a:lnTo>
                    <a:lnTo>
                      <a:pt x="303" y="578"/>
                    </a:lnTo>
                    <a:lnTo>
                      <a:pt x="280" y="450"/>
                    </a:lnTo>
                    <a:lnTo>
                      <a:pt x="268" y="368"/>
                    </a:lnTo>
                    <a:lnTo>
                      <a:pt x="257" y="240"/>
                    </a:lnTo>
                    <a:lnTo>
                      <a:pt x="251" y="100"/>
                    </a:lnTo>
                    <a:lnTo>
                      <a:pt x="257" y="35"/>
                    </a:lnTo>
                    <a:lnTo>
                      <a:pt x="28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26" name="Freeform 23"/>
              <p:cNvSpPr>
                <a:spLocks/>
              </p:cNvSpPr>
              <p:nvPr/>
            </p:nvSpPr>
            <p:spPr bwMode="auto">
              <a:xfrm>
                <a:off x="5760" y="901"/>
                <a:ext cx="612" cy="776"/>
              </a:xfrm>
              <a:custGeom>
                <a:avLst/>
                <a:gdLst>
                  <a:gd name="T0" fmla="*/ 326 w 612"/>
                  <a:gd name="T1" fmla="*/ 776 h 776"/>
                  <a:gd name="T2" fmla="*/ 355 w 612"/>
                  <a:gd name="T3" fmla="*/ 740 h 776"/>
                  <a:gd name="T4" fmla="*/ 344 w 612"/>
                  <a:gd name="T5" fmla="*/ 688 h 776"/>
                  <a:gd name="T6" fmla="*/ 321 w 612"/>
                  <a:gd name="T7" fmla="*/ 618 h 776"/>
                  <a:gd name="T8" fmla="*/ 232 w 612"/>
                  <a:gd name="T9" fmla="*/ 536 h 776"/>
                  <a:gd name="T10" fmla="*/ 145 w 612"/>
                  <a:gd name="T11" fmla="*/ 461 h 776"/>
                  <a:gd name="T12" fmla="*/ 104 w 612"/>
                  <a:gd name="T13" fmla="*/ 379 h 776"/>
                  <a:gd name="T14" fmla="*/ 87 w 612"/>
                  <a:gd name="T15" fmla="*/ 251 h 776"/>
                  <a:gd name="T16" fmla="*/ 186 w 612"/>
                  <a:gd name="T17" fmla="*/ 216 h 776"/>
                  <a:gd name="T18" fmla="*/ 344 w 612"/>
                  <a:gd name="T19" fmla="*/ 199 h 776"/>
                  <a:gd name="T20" fmla="*/ 408 w 612"/>
                  <a:gd name="T21" fmla="*/ 205 h 776"/>
                  <a:gd name="T22" fmla="*/ 425 w 612"/>
                  <a:gd name="T23" fmla="*/ 222 h 776"/>
                  <a:gd name="T24" fmla="*/ 454 w 612"/>
                  <a:gd name="T25" fmla="*/ 193 h 776"/>
                  <a:gd name="T26" fmla="*/ 443 w 612"/>
                  <a:gd name="T27" fmla="*/ 164 h 776"/>
                  <a:gd name="T28" fmla="*/ 460 w 612"/>
                  <a:gd name="T29" fmla="*/ 111 h 776"/>
                  <a:gd name="T30" fmla="*/ 507 w 612"/>
                  <a:gd name="T31" fmla="*/ 64 h 776"/>
                  <a:gd name="T32" fmla="*/ 542 w 612"/>
                  <a:gd name="T33" fmla="*/ 52 h 776"/>
                  <a:gd name="T34" fmla="*/ 588 w 612"/>
                  <a:gd name="T35" fmla="*/ 81 h 776"/>
                  <a:gd name="T36" fmla="*/ 612 w 612"/>
                  <a:gd name="T37" fmla="*/ 52 h 776"/>
                  <a:gd name="T38" fmla="*/ 571 w 612"/>
                  <a:gd name="T39" fmla="*/ 0 h 776"/>
                  <a:gd name="T40" fmla="*/ 518 w 612"/>
                  <a:gd name="T41" fmla="*/ 0 h 776"/>
                  <a:gd name="T42" fmla="*/ 454 w 612"/>
                  <a:gd name="T43" fmla="*/ 29 h 776"/>
                  <a:gd name="T44" fmla="*/ 414 w 612"/>
                  <a:gd name="T45" fmla="*/ 105 h 776"/>
                  <a:gd name="T46" fmla="*/ 361 w 612"/>
                  <a:gd name="T47" fmla="*/ 141 h 776"/>
                  <a:gd name="T48" fmla="*/ 280 w 612"/>
                  <a:gd name="T49" fmla="*/ 152 h 776"/>
                  <a:gd name="T50" fmla="*/ 133 w 612"/>
                  <a:gd name="T51" fmla="*/ 170 h 776"/>
                  <a:gd name="T52" fmla="*/ 17 w 612"/>
                  <a:gd name="T53" fmla="*/ 205 h 776"/>
                  <a:gd name="T54" fmla="*/ 0 w 612"/>
                  <a:gd name="T55" fmla="*/ 234 h 776"/>
                  <a:gd name="T56" fmla="*/ 11 w 612"/>
                  <a:gd name="T57" fmla="*/ 327 h 776"/>
                  <a:gd name="T58" fmla="*/ 52 w 612"/>
                  <a:gd name="T59" fmla="*/ 455 h 776"/>
                  <a:gd name="T60" fmla="*/ 110 w 612"/>
                  <a:gd name="T61" fmla="*/ 560 h 776"/>
                  <a:gd name="T62" fmla="*/ 168 w 612"/>
                  <a:gd name="T63" fmla="*/ 653 h 776"/>
                  <a:gd name="T64" fmla="*/ 221 w 612"/>
                  <a:gd name="T65" fmla="*/ 717 h 776"/>
                  <a:gd name="T66" fmla="*/ 274 w 612"/>
                  <a:gd name="T67" fmla="*/ 764 h 776"/>
                  <a:gd name="T68" fmla="*/ 326 w 612"/>
                  <a:gd name="T69" fmla="*/ 776 h 7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12"/>
                  <a:gd name="T106" fmla="*/ 0 h 776"/>
                  <a:gd name="T107" fmla="*/ 612 w 612"/>
                  <a:gd name="T108" fmla="*/ 776 h 7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12" h="776">
                    <a:moveTo>
                      <a:pt x="326" y="776"/>
                    </a:moveTo>
                    <a:lnTo>
                      <a:pt x="355" y="740"/>
                    </a:lnTo>
                    <a:lnTo>
                      <a:pt x="344" y="688"/>
                    </a:lnTo>
                    <a:lnTo>
                      <a:pt x="321" y="618"/>
                    </a:lnTo>
                    <a:lnTo>
                      <a:pt x="232" y="536"/>
                    </a:lnTo>
                    <a:lnTo>
                      <a:pt x="145" y="461"/>
                    </a:lnTo>
                    <a:lnTo>
                      <a:pt x="104" y="379"/>
                    </a:lnTo>
                    <a:lnTo>
                      <a:pt x="87" y="251"/>
                    </a:lnTo>
                    <a:lnTo>
                      <a:pt x="186" y="216"/>
                    </a:lnTo>
                    <a:lnTo>
                      <a:pt x="344" y="199"/>
                    </a:lnTo>
                    <a:lnTo>
                      <a:pt x="408" y="205"/>
                    </a:lnTo>
                    <a:lnTo>
                      <a:pt x="425" y="222"/>
                    </a:lnTo>
                    <a:lnTo>
                      <a:pt x="454" y="193"/>
                    </a:lnTo>
                    <a:lnTo>
                      <a:pt x="443" y="164"/>
                    </a:lnTo>
                    <a:lnTo>
                      <a:pt x="460" y="111"/>
                    </a:lnTo>
                    <a:lnTo>
                      <a:pt x="507" y="64"/>
                    </a:lnTo>
                    <a:lnTo>
                      <a:pt x="542" y="52"/>
                    </a:lnTo>
                    <a:lnTo>
                      <a:pt x="588" y="81"/>
                    </a:lnTo>
                    <a:lnTo>
                      <a:pt x="612" y="52"/>
                    </a:lnTo>
                    <a:lnTo>
                      <a:pt x="571" y="0"/>
                    </a:lnTo>
                    <a:lnTo>
                      <a:pt x="518" y="0"/>
                    </a:lnTo>
                    <a:lnTo>
                      <a:pt x="454" y="29"/>
                    </a:lnTo>
                    <a:lnTo>
                      <a:pt x="414" y="105"/>
                    </a:lnTo>
                    <a:lnTo>
                      <a:pt x="361" y="141"/>
                    </a:lnTo>
                    <a:lnTo>
                      <a:pt x="280" y="152"/>
                    </a:lnTo>
                    <a:lnTo>
                      <a:pt x="133" y="170"/>
                    </a:lnTo>
                    <a:lnTo>
                      <a:pt x="17" y="205"/>
                    </a:lnTo>
                    <a:lnTo>
                      <a:pt x="0" y="234"/>
                    </a:lnTo>
                    <a:lnTo>
                      <a:pt x="11" y="327"/>
                    </a:lnTo>
                    <a:lnTo>
                      <a:pt x="52" y="455"/>
                    </a:lnTo>
                    <a:lnTo>
                      <a:pt x="110" y="560"/>
                    </a:lnTo>
                    <a:lnTo>
                      <a:pt x="168" y="653"/>
                    </a:lnTo>
                    <a:lnTo>
                      <a:pt x="221" y="717"/>
                    </a:lnTo>
                    <a:lnTo>
                      <a:pt x="274" y="764"/>
                    </a:lnTo>
                    <a:lnTo>
                      <a:pt x="326" y="7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89118" name="Group 24"/>
            <p:cNvGrpSpPr>
              <a:grpSpLocks/>
            </p:cNvGrpSpPr>
            <p:nvPr/>
          </p:nvGrpSpPr>
          <p:grpSpPr bwMode="auto">
            <a:xfrm>
              <a:off x="6571" y="720"/>
              <a:ext cx="210" cy="264"/>
              <a:chOff x="6571" y="720"/>
              <a:chExt cx="210" cy="264"/>
            </a:xfrm>
          </p:grpSpPr>
          <p:sp>
            <p:nvSpPr>
              <p:cNvPr id="89119" name="Freeform 25"/>
              <p:cNvSpPr>
                <a:spLocks/>
              </p:cNvSpPr>
              <p:nvPr/>
            </p:nvSpPr>
            <p:spPr bwMode="auto">
              <a:xfrm>
                <a:off x="6612" y="720"/>
                <a:ext cx="169" cy="192"/>
              </a:xfrm>
              <a:custGeom>
                <a:avLst/>
                <a:gdLst>
                  <a:gd name="T0" fmla="*/ 52 w 169"/>
                  <a:gd name="T1" fmla="*/ 12 h 192"/>
                  <a:gd name="T2" fmla="*/ 99 w 169"/>
                  <a:gd name="T3" fmla="*/ 0 h 192"/>
                  <a:gd name="T4" fmla="*/ 157 w 169"/>
                  <a:gd name="T5" fmla="*/ 17 h 192"/>
                  <a:gd name="T6" fmla="*/ 169 w 169"/>
                  <a:gd name="T7" fmla="*/ 58 h 192"/>
                  <a:gd name="T8" fmla="*/ 163 w 169"/>
                  <a:gd name="T9" fmla="*/ 111 h 192"/>
                  <a:gd name="T10" fmla="*/ 134 w 169"/>
                  <a:gd name="T11" fmla="*/ 145 h 192"/>
                  <a:gd name="T12" fmla="*/ 93 w 169"/>
                  <a:gd name="T13" fmla="*/ 151 h 192"/>
                  <a:gd name="T14" fmla="*/ 52 w 169"/>
                  <a:gd name="T15" fmla="*/ 151 h 192"/>
                  <a:gd name="T16" fmla="*/ 34 w 169"/>
                  <a:gd name="T17" fmla="*/ 169 h 192"/>
                  <a:gd name="T18" fmla="*/ 34 w 169"/>
                  <a:gd name="T19" fmla="*/ 180 h 192"/>
                  <a:gd name="T20" fmla="*/ 23 w 169"/>
                  <a:gd name="T21" fmla="*/ 192 h 192"/>
                  <a:gd name="T22" fmla="*/ 0 w 169"/>
                  <a:gd name="T23" fmla="*/ 186 h 192"/>
                  <a:gd name="T24" fmla="*/ 5 w 169"/>
                  <a:gd name="T25" fmla="*/ 157 h 192"/>
                  <a:gd name="T26" fmla="*/ 23 w 169"/>
                  <a:gd name="T27" fmla="*/ 134 h 192"/>
                  <a:gd name="T28" fmla="*/ 58 w 169"/>
                  <a:gd name="T29" fmla="*/ 116 h 192"/>
                  <a:gd name="T30" fmla="*/ 93 w 169"/>
                  <a:gd name="T31" fmla="*/ 122 h 192"/>
                  <a:gd name="T32" fmla="*/ 122 w 169"/>
                  <a:gd name="T33" fmla="*/ 116 h 192"/>
                  <a:gd name="T34" fmla="*/ 139 w 169"/>
                  <a:gd name="T35" fmla="*/ 87 h 192"/>
                  <a:gd name="T36" fmla="*/ 139 w 169"/>
                  <a:gd name="T37" fmla="*/ 52 h 192"/>
                  <a:gd name="T38" fmla="*/ 122 w 169"/>
                  <a:gd name="T39" fmla="*/ 35 h 192"/>
                  <a:gd name="T40" fmla="*/ 99 w 169"/>
                  <a:gd name="T41" fmla="*/ 35 h 192"/>
                  <a:gd name="T42" fmla="*/ 75 w 169"/>
                  <a:gd name="T43" fmla="*/ 41 h 192"/>
                  <a:gd name="T44" fmla="*/ 58 w 169"/>
                  <a:gd name="T45" fmla="*/ 52 h 192"/>
                  <a:gd name="T46" fmla="*/ 40 w 169"/>
                  <a:gd name="T47" fmla="*/ 41 h 192"/>
                  <a:gd name="T48" fmla="*/ 52 w 169"/>
                  <a:gd name="T49" fmla="*/ 12 h 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9"/>
                  <a:gd name="T76" fmla="*/ 0 h 192"/>
                  <a:gd name="T77" fmla="*/ 169 w 169"/>
                  <a:gd name="T78" fmla="*/ 192 h 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9" h="192">
                    <a:moveTo>
                      <a:pt x="52" y="12"/>
                    </a:moveTo>
                    <a:lnTo>
                      <a:pt x="99" y="0"/>
                    </a:lnTo>
                    <a:lnTo>
                      <a:pt x="157" y="17"/>
                    </a:lnTo>
                    <a:lnTo>
                      <a:pt x="169" y="58"/>
                    </a:lnTo>
                    <a:lnTo>
                      <a:pt x="163" y="111"/>
                    </a:lnTo>
                    <a:lnTo>
                      <a:pt x="134" y="145"/>
                    </a:lnTo>
                    <a:lnTo>
                      <a:pt x="93" y="151"/>
                    </a:lnTo>
                    <a:lnTo>
                      <a:pt x="52" y="151"/>
                    </a:lnTo>
                    <a:lnTo>
                      <a:pt x="34" y="169"/>
                    </a:lnTo>
                    <a:lnTo>
                      <a:pt x="34" y="180"/>
                    </a:lnTo>
                    <a:lnTo>
                      <a:pt x="23" y="192"/>
                    </a:lnTo>
                    <a:lnTo>
                      <a:pt x="0" y="186"/>
                    </a:lnTo>
                    <a:lnTo>
                      <a:pt x="5" y="157"/>
                    </a:lnTo>
                    <a:lnTo>
                      <a:pt x="23" y="134"/>
                    </a:lnTo>
                    <a:lnTo>
                      <a:pt x="58" y="116"/>
                    </a:lnTo>
                    <a:lnTo>
                      <a:pt x="93" y="122"/>
                    </a:lnTo>
                    <a:lnTo>
                      <a:pt x="122" y="116"/>
                    </a:lnTo>
                    <a:lnTo>
                      <a:pt x="139" y="87"/>
                    </a:lnTo>
                    <a:lnTo>
                      <a:pt x="139" y="52"/>
                    </a:lnTo>
                    <a:lnTo>
                      <a:pt x="122" y="35"/>
                    </a:lnTo>
                    <a:lnTo>
                      <a:pt x="99" y="35"/>
                    </a:lnTo>
                    <a:lnTo>
                      <a:pt x="75" y="41"/>
                    </a:lnTo>
                    <a:lnTo>
                      <a:pt x="58" y="52"/>
                    </a:lnTo>
                    <a:lnTo>
                      <a:pt x="40" y="41"/>
                    </a:lnTo>
                    <a:lnTo>
                      <a:pt x="52" y="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20" name="Oval 26"/>
              <p:cNvSpPr>
                <a:spLocks noChangeArrowheads="1"/>
              </p:cNvSpPr>
              <p:nvPr/>
            </p:nvSpPr>
            <p:spPr bwMode="auto">
              <a:xfrm>
                <a:off x="6571" y="936"/>
                <a:ext cx="49" cy="48"/>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grpSp>
        <p:nvGrpSpPr>
          <p:cNvPr id="89099" name="Group 5"/>
          <p:cNvGrpSpPr>
            <a:grpSpLocks/>
          </p:cNvGrpSpPr>
          <p:nvPr/>
        </p:nvGrpSpPr>
        <p:grpSpPr bwMode="auto">
          <a:xfrm>
            <a:off x="533400" y="3657600"/>
            <a:ext cx="1447800" cy="2133600"/>
            <a:chOff x="2013" y="2206"/>
            <a:chExt cx="679" cy="1010"/>
          </a:xfrm>
        </p:grpSpPr>
        <p:sp>
          <p:nvSpPr>
            <p:cNvPr id="89102"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89103" name="Group 7"/>
            <p:cNvGrpSpPr>
              <a:grpSpLocks/>
            </p:cNvGrpSpPr>
            <p:nvPr/>
          </p:nvGrpSpPr>
          <p:grpSpPr bwMode="auto">
            <a:xfrm>
              <a:off x="2013" y="2206"/>
              <a:ext cx="339" cy="1010"/>
              <a:chOff x="240" y="2880"/>
              <a:chExt cx="339" cy="1010"/>
            </a:xfrm>
          </p:grpSpPr>
          <p:sp>
            <p:nvSpPr>
              <p:cNvPr id="89104"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05"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06"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07"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08"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09"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10"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11"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9112"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9113"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9114"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89115"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sp>
            <p:nvSpPr>
              <p:cNvPr id="89116"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sp>
        <p:nvSpPr>
          <p:cNvPr id="54" name="AutoShape 38"/>
          <p:cNvSpPr>
            <a:spLocks noChangeArrowheads="1"/>
          </p:cNvSpPr>
          <p:nvPr/>
        </p:nvSpPr>
        <p:spPr bwMode="auto">
          <a:xfrm>
            <a:off x="1676400" y="4348163"/>
            <a:ext cx="6548438" cy="2128837"/>
          </a:xfrm>
          <a:prstGeom prst="wedgeRoundRectCallout">
            <a:avLst>
              <a:gd name="adj1" fmla="val 45495"/>
              <a:gd name="adj2" fmla="val -80097"/>
              <a:gd name="adj3" fmla="val 16667"/>
            </a:avLst>
          </a:prstGeom>
          <a:noFill/>
          <a:ln w="381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2800">
                <a:latin typeface="Times New Roman" pitchFamily="18" charset="0"/>
              </a:rPr>
              <a:t>No, it cannot remember arbitrary</a:t>
            </a:r>
            <a:br>
              <a:rPr lang="en-US" altLang="en-US" sz="2800">
                <a:latin typeface="Times New Roman" pitchFamily="18" charset="0"/>
              </a:rPr>
            </a:br>
            <a:r>
              <a:rPr lang="en-US" altLang="en-US" sz="2800">
                <a:latin typeface="Times New Roman" pitchFamily="18" charset="0"/>
              </a:rPr>
              <a:t>integers in its states.</a:t>
            </a:r>
            <a:br>
              <a:rPr lang="en-US" altLang="en-US" sz="2800">
                <a:latin typeface="Times New Roman" pitchFamily="18" charset="0"/>
              </a:rPr>
            </a:br>
            <a:r>
              <a:rPr lang="en-US" altLang="en-US" sz="2800">
                <a:latin typeface="Times New Roman" pitchFamily="18" charset="0"/>
              </a:rPr>
              <a:t>The number of states needed grows as a function of </a:t>
            </a:r>
            <a:r>
              <a:rPr lang="en-US" altLang="en-US" sz="2800" i="1">
                <a:solidFill>
                  <a:schemeClr val="accent2"/>
                </a:solidFill>
                <a:latin typeface="Times New Roman" pitchFamily="18" charset="0"/>
              </a:rPr>
              <a:t>x </a:t>
            </a:r>
            <a:r>
              <a:rPr lang="en-US" altLang="en-US" sz="2800">
                <a:latin typeface="Times New Roman" pitchFamily="18" charset="0"/>
              </a:rPr>
              <a:t>&amp;</a:t>
            </a:r>
            <a:r>
              <a:rPr lang="en-US" altLang="en-US" sz="2800" i="1">
                <a:solidFill>
                  <a:schemeClr val="accent2"/>
                </a:solidFill>
                <a:latin typeface="Times New Roman" pitchFamily="18" charset="0"/>
              </a:rPr>
              <a:t> y</a:t>
            </a:r>
            <a:r>
              <a:rPr lang="en-US" altLang="en-US" sz="2800">
                <a:latin typeface="Times New Roman" pitchFamily="18" charset="0"/>
              </a:rPr>
              <a:t>. </a:t>
            </a:r>
          </a:p>
        </p:txBody>
      </p:sp>
      <p:sp>
        <p:nvSpPr>
          <p:cNvPr id="989222" name="AutoShape 38"/>
          <p:cNvSpPr>
            <a:spLocks noChangeArrowheads="1"/>
          </p:cNvSpPr>
          <p:nvPr/>
        </p:nvSpPr>
        <p:spPr bwMode="auto">
          <a:xfrm>
            <a:off x="1971675" y="3092450"/>
            <a:ext cx="5495925" cy="1022350"/>
          </a:xfrm>
          <a:prstGeom prst="wedgeRoundRectCallout">
            <a:avLst>
              <a:gd name="adj1" fmla="val -63032"/>
              <a:gd name="adj2" fmla="val -112407"/>
              <a:gd name="adj3" fmla="val 16667"/>
            </a:avLst>
          </a:prstGeom>
          <a:noFill/>
          <a:ln w="381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a:solidFill>
                  <a:schemeClr val="accent2"/>
                </a:solidFill>
                <a:latin typeface="Times New Roman" pitchFamily="18" charset="0"/>
                <a:sym typeface="Symbol" pitchFamily="18" charset="2"/>
              </a:rPr>
              <a:t> TM </a:t>
            </a:r>
            <a:r>
              <a:rPr lang="en-CA" altLang="en-US" sz="2800" i="1">
                <a:solidFill>
                  <a:schemeClr val="accent2"/>
                </a:solidFill>
                <a:latin typeface="Times New Roman" pitchFamily="18" charset="0"/>
                <a:sym typeface="Symbol" pitchFamily="18" charset="2"/>
              </a:rPr>
              <a:t>M</a:t>
            </a:r>
            <a:r>
              <a:rPr lang="en-CA" altLang="en-US" sz="2800">
                <a:solidFill>
                  <a:schemeClr val="accent2"/>
                </a:solidFill>
                <a:latin typeface="Times New Roman" pitchFamily="18" charset="0"/>
                <a:sym typeface="Symbol" pitchFamily="18" charset="2"/>
              </a:rPr>
              <a:t>, </a:t>
            </a:r>
            <a:r>
              <a:rPr lang="en-CA" altLang="en-US" sz="2800" i="1">
                <a:solidFill>
                  <a:schemeClr val="accent2"/>
                </a:solidFill>
                <a:latin typeface="Times New Roman" pitchFamily="18" charset="0"/>
                <a:sym typeface="Symbol" pitchFamily="18" charset="2"/>
              </a:rPr>
              <a:t>x,y </a:t>
            </a:r>
            <a:r>
              <a:rPr lang="en-CA" altLang="en-US" sz="2800">
                <a:latin typeface="Times New Roman" pitchFamily="18" charset="0"/>
                <a:sym typeface="Symbol" pitchFamily="18" charset="2"/>
              </a:rPr>
              <a:t/>
            </a:r>
            <a:br>
              <a:rPr lang="en-CA" altLang="en-US" sz="2800">
                <a:latin typeface="Times New Roman" pitchFamily="18" charset="0"/>
                <a:sym typeface="Symbol" pitchFamily="18" charset="2"/>
              </a:rPr>
            </a:br>
            <a:r>
              <a:rPr lang="en-CA" altLang="en-US" sz="2800" i="1">
                <a:solidFill>
                  <a:schemeClr val="accent2"/>
                </a:solidFill>
                <a:latin typeface="Times New Roman" pitchFamily="18" charset="0"/>
                <a:sym typeface="Symbol" pitchFamily="18" charset="2"/>
              </a:rPr>
              <a:t>M</a:t>
            </a:r>
            <a:r>
              <a:rPr lang="en-CA" altLang="en-US" sz="2800">
                <a:latin typeface="Times New Roman" pitchFamily="18" charset="0"/>
                <a:sym typeface="Symbol" pitchFamily="18" charset="2"/>
              </a:rPr>
              <a:t> multiplies </a:t>
            </a:r>
            <a:r>
              <a:rPr lang="en-CA" altLang="en-US" sz="2800" i="1">
                <a:solidFill>
                  <a:schemeClr val="accent2"/>
                </a:solidFill>
                <a:latin typeface="Times New Roman" pitchFamily="18" charset="0"/>
                <a:sym typeface="Symbol" pitchFamily="18" charset="2"/>
              </a:rPr>
              <a:t>xy</a:t>
            </a:r>
            <a:r>
              <a:rPr lang="en-CA" altLang="en-US" sz="2800">
                <a:latin typeface="Times New Roman" pitchFamily="18" charset="0"/>
                <a:sym typeface="Symbol" pitchFamily="18" charset="2"/>
              </a:rPr>
              <a:t> in one time step.</a:t>
            </a:r>
            <a:endParaRPr lang="en-CA" altLang="en-US" sz="2800">
              <a:latin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989222"/>
                                        </p:tgtEl>
                                        <p:attrNameLst>
                                          <p:attrName>style.visibility</p:attrName>
                                        </p:attrNameLst>
                                      </p:cBhvr>
                                      <p:to>
                                        <p:strVal val="visible"/>
                                      </p:to>
                                    </p:set>
                                    <p:anim calcmode="lin" valueType="num">
                                      <p:cBhvr additive="base">
                                        <p:cTn id="7" dur="500" fill="hold"/>
                                        <p:tgtEl>
                                          <p:spTgt spid="989222"/>
                                        </p:tgtEl>
                                        <p:attrNameLst>
                                          <p:attrName>ppt_x</p:attrName>
                                        </p:attrNameLst>
                                      </p:cBhvr>
                                      <p:tavLst>
                                        <p:tav tm="0">
                                          <p:val>
                                            <p:strVal val="0-#ppt_w/2"/>
                                          </p:val>
                                        </p:tav>
                                        <p:tav tm="100000">
                                          <p:val>
                                            <p:strVal val="#ppt_x"/>
                                          </p:val>
                                        </p:tav>
                                      </p:tavLst>
                                    </p:anim>
                                    <p:anim calcmode="lin" valueType="num">
                                      <p:cBhvr additive="base">
                                        <p:cTn id="8" dur="500" fill="hold"/>
                                        <p:tgtEl>
                                          <p:spTgt spid="98922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54"/>
                                        </p:tgtEl>
                                        <p:attrNameLst>
                                          <p:attrName>style.visibility</p:attrName>
                                        </p:attrNameLst>
                                      </p:cBhvr>
                                      <p:to>
                                        <p:strVal val="visible"/>
                                      </p:to>
                                    </p:set>
                                    <p:anim calcmode="lin" valueType="num">
                                      <p:cBhvr additive="base">
                                        <p:cTn id="13" dur="500" fill="hold"/>
                                        <p:tgtEl>
                                          <p:spTgt spid="54"/>
                                        </p:tgtEl>
                                        <p:attrNameLst>
                                          <p:attrName>ppt_x</p:attrName>
                                        </p:attrNameLst>
                                      </p:cBhvr>
                                      <p:tavLst>
                                        <p:tav tm="0">
                                          <p:val>
                                            <p:strVal val="1+#ppt_w/2"/>
                                          </p:val>
                                        </p:tav>
                                        <p:tav tm="100000">
                                          <p:val>
                                            <p:strVal val="#ppt_x"/>
                                          </p:val>
                                        </p:tav>
                                      </p:tavLst>
                                    </p:anim>
                                    <p:anim calcmode="lin" valueType="num">
                                      <p:cBhvr additive="base">
                                        <p:cTn id="14" dur="500" fill="hold"/>
                                        <p:tgtEl>
                                          <p:spTgt spid="5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autoUpdateAnimBg="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grpSp>
        <p:nvGrpSpPr>
          <p:cNvPr id="90115" name="Group 21"/>
          <p:cNvGrpSpPr>
            <a:grpSpLocks/>
          </p:cNvGrpSpPr>
          <p:nvPr/>
        </p:nvGrpSpPr>
        <p:grpSpPr bwMode="auto">
          <a:xfrm flipH="1">
            <a:off x="7848600" y="2535238"/>
            <a:ext cx="1347788" cy="2341562"/>
            <a:chOff x="4560" y="1645"/>
            <a:chExt cx="849" cy="1475"/>
          </a:xfrm>
        </p:grpSpPr>
        <p:grpSp>
          <p:nvGrpSpPr>
            <p:cNvPr id="90147" name="Group 22"/>
            <p:cNvGrpSpPr>
              <a:grpSpLocks/>
            </p:cNvGrpSpPr>
            <p:nvPr/>
          </p:nvGrpSpPr>
          <p:grpSpPr bwMode="auto">
            <a:xfrm>
              <a:off x="4560" y="2056"/>
              <a:ext cx="849" cy="1064"/>
              <a:chOff x="2593" y="1179"/>
              <a:chExt cx="849" cy="1064"/>
            </a:xfrm>
          </p:grpSpPr>
          <p:sp>
            <p:nvSpPr>
              <p:cNvPr id="90156"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57"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58"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59"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60"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61"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62"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90148" name="Group 30"/>
            <p:cNvGrpSpPr>
              <a:grpSpLocks/>
            </p:cNvGrpSpPr>
            <p:nvPr/>
          </p:nvGrpSpPr>
          <p:grpSpPr bwMode="auto">
            <a:xfrm>
              <a:off x="4703" y="1645"/>
              <a:ext cx="230" cy="1456"/>
              <a:chOff x="2720" y="768"/>
              <a:chExt cx="230" cy="1456"/>
            </a:xfrm>
          </p:grpSpPr>
          <p:sp>
            <p:nvSpPr>
              <p:cNvPr id="90154"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55"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90149" name="Group 33"/>
            <p:cNvGrpSpPr>
              <a:grpSpLocks/>
            </p:cNvGrpSpPr>
            <p:nvPr/>
          </p:nvGrpSpPr>
          <p:grpSpPr bwMode="auto">
            <a:xfrm>
              <a:off x="5125" y="2204"/>
              <a:ext cx="77" cy="68"/>
              <a:chOff x="1747" y="2620"/>
              <a:chExt cx="44" cy="73"/>
            </a:xfrm>
          </p:grpSpPr>
          <p:sp>
            <p:nvSpPr>
              <p:cNvPr id="90150"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90151"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90152"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90153"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grpSp>
        <p:nvGrpSpPr>
          <p:cNvPr id="90116" name="Group 16"/>
          <p:cNvGrpSpPr>
            <a:grpSpLocks/>
          </p:cNvGrpSpPr>
          <p:nvPr/>
        </p:nvGrpSpPr>
        <p:grpSpPr bwMode="auto">
          <a:xfrm flipH="1">
            <a:off x="685800" y="2057400"/>
            <a:ext cx="401638" cy="1143000"/>
            <a:chOff x="5760" y="720"/>
            <a:chExt cx="1021" cy="2477"/>
          </a:xfrm>
        </p:grpSpPr>
        <p:grpSp>
          <p:nvGrpSpPr>
            <p:cNvPr id="90137" name="Group 17"/>
            <p:cNvGrpSpPr>
              <a:grpSpLocks/>
            </p:cNvGrpSpPr>
            <p:nvPr/>
          </p:nvGrpSpPr>
          <p:grpSpPr bwMode="auto">
            <a:xfrm>
              <a:off x="5760" y="901"/>
              <a:ext cx="916" cy="2296"/>
              <a:chOff x="5760" y="901"/>
              <a:chExt cx="916" cy="2296"/>
            </a:xfrm>
          </p:grpSpPr>
          <p:sp>
            <p:nvSpPr>
              <p:cNvPr id="90141" name="Freeform 18"/>
              <p:cNvSpPr>
                <a:spLocks/>
              </p:cNvSpPr>
              <p:nvPr/>
            </p:nvSpPr>
            <p:spPr bwMode="auto">
              <a:xfrm>
                <a:off x="5993" y="991"/>
                <a:ext cx="538" cy="525"/>
              </a:xfrm>
              <a:custGeom>
                <a:avLst/>
                <a:gdLst>
                  <a:gd name="T0" fmla="*/ 164 w 538"/>
                  <a:gd name="T1" fmla="*/ 222 h 525"/>
                  <a:gd name="T2" fmla="*/ 211 w 538"/>
                  <a:gd name="T3" fmla="*/ 152 h 525"/>
                  <a:gd name="T4" fmla="*/ 263 w 538"/>
                  <a:gd name="T5" fmla="*/ 100 h 525"/>
                  <a:gd name="T6" fmla="*/ 316 w 538"/>
                  <a:gd name="T7" fmla="*/ 35 h 525"/>
                  <a:gd name="T8" fmla="*/ 380 w 538"/>
                  <a:gd name="T9" fmla="*/ 6 h 525"/>
                  <a:gd name="T10" fmla="*/ 432 w 538"/>
                  <a:gd name="T11" fmla="*/ 0 h 525"/>
                  <a:gd name="T12" fmla="*/ 485 w 538"/>
                  <a:gd name="T13" fmla="*/ 17 h 525"/>
                  <a:gd name="T14" fmla="*/ 514 w 538"/>
                  <a:gd name="T15" fmla="*/ 59 h 525"/>
                  <a:gd name="T16" fmla="*/ 538 w 538"/>
                  <a:gd name="T17" fmla="*/ 135 h 525"/>
                  <a:gd name="T18" fmla="*/ 531 w 538"/>
                  <a:gd name="T19" fmla="*/ 216 h 525"/>
                  <a:gd name="T20" fmla="*/ 508 w 538"/>
                  <a:gd name="T21" fmla="*/ 286 h 525"/>
                  <a:gd name="T22" fmla="*/ 450 w 538"/>
                  <a:gd name="T23" fmla="*/ 368 h 525"/>
                  <a:gd name="T24" fmla="*/ 386 w 538"/>
                  <a:gd name="T25" fmla="*/ 426 h 525"/>
                  <a:gd name="T26" fmla="*/ 316 w 538"/>
                  <a:gd name="T27" fmla="*/ 478 h 525"/>
                  <a:gd name="T28" fmla="*/ 240 w 538"/>
                  <a:gd name="T29" fmla="*/ 513 h 525"/>
                  <a:gd name="T30" fmla="*/ 176 w 538"/>
                  <a:gd name="T31" fmla="*/ 525 h 525"/>
                  <a:gd name="T32" fmla="*/ 147 w 538"/>
                  <a:gd name="T33" fmla="*/ 508 h 525"/>
                  <a:gd name="T34" fmla="*/ 123 w 538"/>
                  <a:gd name="T35" fmla="*/ 438 h 525"/>
                  <a:gd name="T36" fmla="*/ 129 w 538"/>
                  <a:gd name="T37" fmla="*/ 345 h 525"/>
                  <a:gd name="T38" fmla="*/ 17 w 538"/>
                  <a:gd name="T39" fmla="*/ 350 h 525"/>
                  <a:gd name="T40" fmla="*/ 0 w 538"/>
                  <a:gd name="T41" fmla="*/ 333 h 525"/>
                  <a:gd name="T42" fmla="*/ 17 w 538"/>
                  <a:gd name="T43" fmla="*/ 298 h 525"/>
                  <a:gd name="T44" fmla="*/ 135 w 538"/>
                  <a:gd name="T45" fmla="*/ 292 h 525"/>
                  <a:gd name="T46" fmla="*/ 164 w 538"/>
                  <a:gd name="T47" fmla="*/ 222 h 5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8"/>
                  <a:gd name="T73" fmla="*/ 0 h 525"/>
                  <a:gd name="T74" fmla="*/ 538 w 538"/>
                  <a:gd name="T75" fmla="*/ 525 h 52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8" h="525">
                    <a:moveTo>
                      <a:pt x="164" y="222"/>
                    </a:moveTo>
                    <a:lnTo>
                      <a:pt x="211" y="152"/>
                    </a:lnTo>
                    <a:lnTo>
                      <a:pt x="263" y="100"/>
                    </a:lnTo>
                    <a:lnTo>
                      <a:pt x="316" y="35"/>
                    </a:lnTo>
                    <a:lnTo>
                      <a:pt x="380" y="6"/>
                    </a:lnTo>
                    <a:lnTo>
                      <a:pt x="432" y="0"/>
                    </a:lnTo>
                    <a:lnTo>
                      <a:pt x="485" y="17"/>
                    </a:lnTo>
                    <a:lnTo>
                      <a:pt x="514" y="59"/>
                    </a:lnTo>
                    <a:lnTo>
                      <a:pt x="538" y="135"/>
                    </a:lnTo>
                    <a:lnTo>
                      <a:pt x="531" y="216"/>
                    </a:lnTo>
                    <a:lnTo>
                      <a:pt x="508" y="286"/>
                    </a:lnTo>
                    <a:lnTo>
                      <a:pt x="450" y="368"/>
                    </a:lnTo>
                    <a:lnTo>
                      <a:pt x="386" y="426"/>
                    </a:lnTo>
                    <a:lnTo>
                      <a:pt x="316" y="478"/>
                    </a:lnTo>
                    <a:lnTo>
                      <a:pt x="240" y="513"/>
                    </a:lnTo>
                    <a:lnTo>
                      <a:pt x="176" y="525"/>
                    </a:lnTo>
                    <a:lnTo>
                      <a:pt x="147" y="508"/>
                    </a:lnTo>
                    <a:lnTo>
                      <a:pt x="123" y="438"/>
                    </a:lnTo>
                    <a:lnTo>
                      <a:pt x="129" y="345"/>
                    </a:lnTo>
                    <a:lnTo>
                      <a:pt x="17" y="350"/>
                    </a:lnTo>
                    <a:lnTo>
                      <a:pt x="0" y="333"/>
                    </a:lnTo>
                    <a:lnTo>
                      <a:pt x="17" y="298"/>
                    </a:lnTo>
                    <a:lnTo>
                      <a:pt x="135" y="292"/>
                    </a:lnTo>
                    <a:lnTo>
                      <a:pt x="164" y="2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42" name="Freeform 19"/>
              <p:cNvSpPr>
                <a:spLocks/>
              </p:cNvSpPr>
              <p:nvPr/>
            </p:nvSpPr>
            <p:spPr bwMode="auto">
              <a:xfrm>
                <a:off x="5964" y="1544"/>
                <a:ext cx="373" cy="772"/>
              </a:xfrm>
              <a:custGeom>
                <a:avLst/>
                <a:gdLst>
                  <a:gd name="T0" fmla="*/ 106 w 373"/>
                  <a:gd name="T1" fmla="*/ 65 h 772"/>
                  <a:gd name="T2" fmla="*/ 158 w 373"/>
                  <a:gd name="T3" fmla="*/ 18 h 772"/>
                  <a:gd name="T4" fmla="*/ 239 w 373"/>
                  <a:gd name="T5" fmla="*/ 0 h 772"/>
                  <a:gd name="T6" fmla="*/ 309 w 373"/>
                  <a:gd name="T7" fmla="*/ 12 h 772"/>
                  <a:gd name="T8" fmla="*/ 361 w 373"/>
                  <a:gd name="T9" fmla="*/ 59 h 772"/>
                  <a:gd name="T10" fmla="*/ 373 w 373"/>
                  <a:gd name="T11" fmla="*/ 94 h 772"/>
                  <a:gd name="T12" fmla="*/ 373 w 373"/>
                  <a:gd name="T13" fmla="*/ 141 h 772"/>
                  <a:gd name="T14" fmla="*/ 350 w 373"/>
                  <a:gd name="T15" fmla="*/ 182 h 772"/>
                  <a:gd name="T16" fmla="*/ 309 w 373"/>
                  <a:gd name="T17" fmla="*/ 252 h 772"/>
                  <a:gd name="T18" fmla="*/ 292 w 373"/>
                  <a:gd name="T19" fmla="*/ 334 h 772"/>
                  <a:gd name="T20" fmla="*/ 286 w 373"/>
                  <a:gd name="T21" fmla="*/ 403 h 772"/>
                  <a:gd name="T22" fmla="*/ 303 w 373"/>
                  <a:gd name="T23" fmla="*/ 479 h 772"/>
                  <a:gd name="T24" fmla="*/ 350 w 373"/>
                  <a:gd name="T25" fmla="*/ 549 h 772"/>
                  <a:gd name="T26" fmla="*/ 367 w 373"/>
                  <a:gd name="T27" fmla="*/ 619 h 772"/>
                  <a:gd name="T28" fmla="*/ 361 w 373"/>
                  <a:gd name="T29" fmla="*/ 683 h 772"/>
                  <a:gd name="T30" fmla="*/ 327 w 373"/>
                  <a:gd name="T31" fmla="*/ 737 h 772"/>
                  <a:gd name="T32" fmla="*/ 280 w 373"/>
                  <a:gd name="T33" fmla="*/ 766 h 772"/>
                  <a:gd name="T34" fmla="*/ 222 w 373"/>
                  <a:gd name="T35" fmla="*/ 772 h 772"/>
                  <a:gd name="T36" fmla="*/ 152 w 373"/>
                  <a:gd name="T37" fmla="*/ 772 h 772"/>
                  <a:gd name="T38" fmla="*/ 100 w 373"/>
                  <a:gd name="T39" fmla="*/ 742 h 772"/>
                  <a:gd name="T40" fmla="*/ 46 w 373"/>
                  <a:gd name="T41" fmla="*/ 654 h 772"/>
                  <a:gd name="T42" fmla="*/ 12 w 373"/>
                  <a:gd name="T43" fmla="*/ 578 h 772"/>
                  <a:gd name="T44" fmla="*/ 0 w 373"/>
                  <a:gd name="T45" fmla="*/ 462 h 772"/>
                  <a:gd name="T46" fmla="*/ 12 w 373"/>
                  <a:gd name="T47" fmla="*/ 357 h 772"/>
                  <a:gd name="T48" fmla="*/ 35 w 373"/>
                  <a:gd name="T49" fmla="*/ 246 h 772"/>
                  <a:gd name="T50" fmla="*/ 71 w 373"/>
                  <a:gd name="T51" fmla="*/ 135 h 772"/>
                  <a:gd name="T52" fmla="*/ 106 w 373"/>
                  <a:gd name="T53" fmla="*/ 65 h 77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73"/>
                  <a:gd name="T82" fmla="*/ 0 h 772"/>
                  <a:gd name="T83" fmla="*/ 373 w 373"/>
                  <a:gd name="T84" fmla="*/ 772 h 77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73" h="772">
                    <a:moveTo>
                      <a:pt x="106" y="65"/>
                    </a:moveTo>
                    <a:lnTo>
                      <a:pt x="158" y="18"/>
                    </a:lnTo>
                    <a:lnTo>
                      <a:pt x="239" y="0"/>
                    </a:lnTo>
                    <a:lnTo>
                      <a:pt x="309" y="12"/>
                    </a:lnTo>
                    <a:lnTo>
                      <a:pt x="361" y="59"/>
                    </a:lnTo>
                    <a:lnTo>
                      <a:pt x="373" y="94"/>
                    </a:lnTo>
                    <a:lnTo>
                      <a:pt x="373" y="141"/>
                    </a:lnTo>
                    <a:lnTo>
                      <a:pt x="350" y="182"/>
                    </a:lnTo>
                    <a:lnTo>
                      <a:pt x="309" y="252"/>
                    </a:lnTo>
                    <a:lnTo>
                      <a:pt x="292" y="334"/>
                    </a:lnTo>
                    <a:lnTo>
                      <a:pt x="286" y="403"/>
                    </a:lnTo>
                    <a:lnTo>
                      <a:pt x="303" y="479"/>
                    </a:lnTo>
                    <a:lnTo>
                      <a:pt x="350" y="549"/>
                    </a:lnTo>
                    <a:lnTo>
                      <a:pt x="367" y="619"/>
                    </a:lnTo>
                    <a:lnTo>
                      <a:pt x="361" y="683"/>
                    </a:lnTo>
                    <a:lnTo>
                      <a:pt x="327" y="737"/>
                    </a:lnTo>
                    <a:lnTo>
                      <a:pt x="280" y="766"/>
                    </a:lnTo>
                    <a:lnTo>
                      <a:pt x="222" y="772"/>
                    </a:lnTo>
                    <a:lnTo>
                      <a:pt x="152" y="772"/>
                    </a:lnTo>
                    <a:lnTo>
                      <a:pt x="100" y="742"/>
                    </a:lnTo>
                    <a:lnTo>
                      <a:pt x="46" y="654"/>
                    </a:lnTo>
                    <a:lnTo>
                      <a:pt x="12" y="578"/>
                    </a:lnTo>
                    <a:lnTo>
                      <a:pt x="0" y="462"/>
                    </a:lnTo>
                    <a:lnTo>
                      <a:pt x="12" y="357"/>
                    </a:lnTo>
                    <a:lnTo>
                      <a:pt x="35" y="246"/>
                    </a:lnTo>
                    <a:lnTo>
                      <a:pt x="71" y="135"/>
                    </a:lnTo>
                    <a:lnTo>
                      <a:pt x="106" y="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43" name="Freeform 20"/>
              <p:cNvSpPr>
                <a:spLocks/>
              </p:cNvSpPr>
              <p:nvPr/>
            </p:nvSpPr>
            <p:spPr bwMode="auto">
              <a:xfrm>
                <a:off x="6262" y="1569"/>
                <a:ext cx="414" cy="694"/>
              </a:xfrm>
              <a:custGeom>
                <a:avLst/>
                <a:gdLst>
                  <a:gd name="T0" fmla="*/ 0 w 414"/>
                  <a:gd name="T1" fmla="*/ 34 h 694"/>
                  <a:gd name="T2" fmla="*/ 5 w 414"/>
                  <a:gd name="T3" fmla="*/ 5 h 694"/>
                  <a:gd name="T4" fmla="*/ 69 w 414"/>
                  <a:gd name="T5" fmla="*/ 0 h 694"/>
                  <a:gd name="T6" fmla="*/ 104 w 414"/>
                  <a:gd name="T7" fmla="*/ 29 h 694"/>
                  <a:gd name="T8" fmla="*/ 157 w 414"/>
                  <a:gd name="T9" fmla="*/ 105 h 694"/>
                  <a:gd name="T10" fmla="*/ 226 w 414"/>
                  <a:gd name="T11" fmla="*/ 204 h 694"/>
                  <a:gd name="T12" fmla="*/ 291 w 414"/>
                  <a:gd name="T13" fmla="*/ 274 h 694"/>
                  <a:gd name="T14" fmla="*/ 408 w 414"/>
                  <a:gd name="T15" fmla="*/ 402 h 694"/>
                  <a:gd name="T16" fmla="*/ 414 w 414"/>
                  <a:gd name="T17" fmla="*/ 431 h 694"/>
                  <a:gd name="T18" fmla="*/ 390 w 414"/>
                  <a:gd name="T19" fmla="*/ 449 h 694"/>
                  <a:gd name="T20" fmla="*/ 332 w 414"/>
                  <a:gd name="T21" fmla="*/ 472 h 694"/>
                  <a:gd name="T22" fmla="*/ 250 w 414"/>
                  <a:gd name="T23" fmla="*/ 490 h 694"/>
                  <a:gd name="T24" fmla="*/ 151 w 414"/>
                  <a:gd name="T25" fmla="*/ 496 h 694"/>
                  <a:gd name="T26" fmla="*/ 116 w 414"/>
                  <a:gd name="T27" fmla="*/ 501 h 694"/>
                  <a:gd name="T28" fmla="*/ 104 w 414"/>
                  <a:gd name="T29" fmla="*/ 525 h 694"/>
                  <a:gd name="T30" fmla="*/ 127 w 414"/>
                  <a:gd name="T31" fmla="*/ 565 h 694"/>
                  <a:gd name="T32" fmla="*/ 209 w 414"/>
                  <a:gd name="T33" fmla="*/ 635 h 694"/>
                  <a:gd name="T34" fmla="*/ 268 w 414"/>
                  <a:gd name="T35" fmla="*/ 653 h 694"/>
                  <a:gd name="T36" fmla="*/ 280 w 414"/>
                  <a:gd name="T37" fmla="*/ 676 h 694"/>
                  <a:gd name="T38" fmla="*/ 255 w 414"/>
                  <a:gd name="T39" fmla="*/ 694 h 694"/>
                  <a:gd name="T40" fmla="*/ 203 w 414"/>
                  <a:gd name="T41" fmla="*/ 694 h 694"/>
                  <a:gd name="T42" fmla="*/ 133 w 414"/>
                  <a:gd name="T43" fmla="*/ 653 h 694"/>
                  <a:gd name="T44" fmla="*/ 75 w 414"/>
                  <a:gd name="T45" fmla="*/ 595 h 694"/>
                  <a:gd name="T46" fmla="*/ 40 w 414"/>
                  <a:gd name="T47" fmla="*/ 542 h 694"/>
                  <a:gd name="T48" fmla="*/ 40 w 414"/>
                  <a:gd name="T49" fmla="*/ 501 h 694"/>
                  <a:gd name="T50" fmla="*/ 63 w 414"/>
                  <a:gd name="T51" fmla="*/ 472 h 694"/>
                  <a:gd name="T52" fmla="*/ 98 w 414"/>
                  <a:gd name="T53" fmla="*/ 461 h 694"/>
                  <a:gd name="T54" fmla="*/ 151 w 414"/>
                  <a:gd name="T55" fmla="*/ 455 h 694"/>
                  <a:gd name="T56" fmla="*/ 209 w 414"/>
                  <a:gd name="T57" fmla="*/ 455 h 694"/>
                  <a:gd name="T58" fmla="*/ 280 w 414"/>
                  <a:gd name="T59" fmla="*/ 443 h 694"/>
                  <a:gd name="T60" fmla="*/ 315 w 414"/>
                  <a:gd name="T61" fmla="*/ 431 h 694"/>
                  <a:gd name="T62" fmla="*/ 332 w 414"/>
                  <a:gd name="T63" fmla="*/ 414 h 694"/>
                  <a:gd name="T64" fmla="*/ 326 w 414"/>
                  <a:gd name="T65" fmla="*/ 397 h 694"/>
                  <a:gd name="T66" fmla="*/ 274 w 414"/>
                  <a:gd name="T67" fmla="*/ 350 h 694"/>
                  <a:gd name="T68" fmla="*/ 191 w 414"/>
                  <a:gd name="T69" fmla="*/ 268 h 694"/>
                  <a:gd name="T70" fmla="*/ 116 w 414"/>
                  <a:gd name="T71" fmla="*/ 199 h 694"/>
                  <a:gd name="T72" fmla="*/ 34 w 414"/>
                  <a:gd name="T73" fmla="*/ 123 h 694"/>
                  <a:gd name="T74" fmla="*/ 5 w 414"/>
                  <a:gd name="T75" fmla="*/ 69 h 694"/>
                  <a:gd name="T76" fmla="*/ 0 w 414"/>
                  <a:gd name="T77" fmla="*/ 34 h 6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14"/>
                  <a:gd name="T118" fmla="*/ 0 h 694"/>
                  <a:gd name="T119" fmla="*/ 414 w 414"/>
                  <a:gd name="T120" fmla="*/ 694 h 6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14" h="694">
                    <a:moveTo>
                      <a:pt x="0" y="34"/>
                    </a:moveTo>
                    <a:lnTo>
                      <a:pt x="5" y="5"/>
                    </a:lnTo>
                    <a:lnTo>
                      <a:pt x="69" y="0"/>
                    </a:lnTo>
                    <a:lnTo>
                      <a:pt x="104" y="29"/>
                    </a:lnTo>
                    <a:lnTo>
                      <a:pt x="157" y="105"/>
                    </a:lnTo>
                    <a:lnTo>
                      <a:pt x="226" y="204"/>
                    </a:lnTo>
                    <a:lnTo>
                      <a:pt x="291" y="274"/>
                    </a:lnTo>
                    <a:lnTo>
                      <a:pt x="408" y="402"/>
                    </a:lnTo>
                    <a:lnTo>
                      <a:pt x="414" y="431"/>
                    </a:lnTo>
                    <a:lnTo>
                      <a:pt x="390" y="449"/>
                    </a:lnTo>
                    <a:lnTo>
                      <a:pt x="332" y="472"/>
                    </a:lnTo>
                    <a:lnTo>
                      <a:pt x="250" y="490"/>
                    </a:lnTo>
                    <a:lnTo>
                      <a:pt x="151" y="496"/>
                    </a:lnTo>
                    <a:lnTo>
                      <a:pt x="116" y="501"/>
                    </a:lnTo>
                    <a:lnTo>
                      <a:pt x="104" y="525"/>
                    </a:lnTo>
                    <a:lnTo>
                      <a:pt x="127" y="565"/>
                    </a:lnTo>
                    <a:lnTo>
                      <a:pt x="209" y="635"/>
                    </a:lnTo>
                    <a:lnTo>
                      <a:pt x="268" y="653"/>
                    </a:lnTo>
                    <a:lnTo>
                      <a:pt x="280" y="676"/>
                    </a:lnTo>
                    <a:lnTo>
                      <a:pt x="255" y="694"/>
                    </a:lnTo>
                    <a:lnTo>
                      <a:pt x="203" y="694"/>
                    </a:lnTo>
                    <a:lnTo>
                      <a:pt x="133" y="653"/>
                    </a:lnTo>
                    <a:lnTo>
                      <a:pt x="75" y="595"/>
                    </a:lnTo>
                    <a:lnTo>
                      <a:pt x="40" y="542"/>
                    </a:lnTo>
                    <a:lnTo>
                      <a:pt x="40" y="501"/>
                    </a:lnTo>
                    <a:lnTo>
                      <a:pt x="63" y="472"/>
                    </a:lnTo>
                    <a:lnTo>
                      <a:pt x="98" y="461"/>
                    </a:lnTo>
                    <a:lnTo>
                      <a:pt x="151" y="455"/>
                    </a:lnTo>
                    <a:lnTo>
                      <a:pt x="209" y="455"/>
                    </a:lnTo>
                    <a:lnTo>
                      <a:pt x="280" y="443"/>
                    </a:lnTo>
                    <a:lnTo>
                      <a:pt x="315" y="431"/>
                    </a:lnTo>
                    <a:lnTo>
                      <a:pt x="332" y="414"/>
                    </a:lnTo>
                    <a:lnTo>
                      <a:pt x="326" y="397"/>
                    </a:lnTo>
                    <a:lnTo>
                      <a:pt x="274" y="350"/>
                    </a:lnTo>
                    <a:lnTo>
                      <a:pt x="191" y="268"/>
                    </a:lnTo>
                    <a:lnTo>
                      <a:pt x="116" y="199"/>
                    </a:lnTo>
                    <a:lnTo>
                      <a:pt x="34" y="123"/>
                    </a:lnTo>
                    <a:lnTo>
                      <a:pt x="5" y="69"/>
                    </a:lnTo>
                    <a:lnTo>
                      <a:pt x="0" y="3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44" name="Freeform 21"/>
              <p:cNvSpPr>
                <a:spLocks/>
              </p:cNvSpPr>
              <p:nvPr/>
            </p:nvSpPr>
            <p:spPr bwMode="auto">
              <a:xfrm>
                <a:off x="5993" y="2151"/>
                <a:ext cx="449" cy="1046"/>
              </a:xfrm>
              <a:custGeom>
                <a:avLst/>
                <a:gdLst>
                  <a:gd name="T0" fmla="*/ 222 w 449"/>
                  <a:gd name="T1" fmla="*/ 0 h 1046"/>
                  <a:gd name="T2" fmla="*/ 286 w 449"/>
                  <a:gd name="T3" fmla="*/ 12 h 1046"/>
                  <a:gd name="T4" fmla="*/ 315 w 449"/>
                  <a:gd name="T5" fmla="*/ 59 h 1046"/>
                  <a:gd name="T6" fmla="*/ 309 w 449"/>
                  <a:gd name="T7" fmla="*/ 170 h 1046"/>
                  <a:gd name="T8" fmla="*/ 298 w 449"/>
                  <a:gd name="T9" fmla="*/ 287 h 1046"/>
                  <a:gd name="T10" fmla="*/ 298 w 449"/>
                  <a:gd name="T11" fmla="*/ 409 h 1046"/>
                  <a:gd name="T12" fmla="*/ 356 w 449"/>
                  <a:gd name="T13" fmla="*/ 555 h 1046"/>
                  <a:gd name="T14" fmla="*/ 402 w 449"/>
                  <a:gd name="T15" fmla="*/ 660 h 1046"/>
                  <a:gd name="T16" fmla="*/ 426 w 449"/>
                  <a:gd name="T17" fmla="*/ 766 h 1046"/>
                  <a:gd name="T18" fmla="*/ 420 w 449"/>
                  <a:gd name="T19" fmla="*/ 859 h 1046"/>
                  <a:gd name="T20" fmla="*/ 420 w 449"/>
                  <a:gd name="T21" fmla="*/ 894 h 1046"/>
                  <a:gd name="T22" fmla="*/ 443 w 449"/>
                  <a:gd name="T23" fmla="*/ 929 h 1046"/>
                  <a:gd name="T24" fmla="*/ 449 w 449"/>
                  <a:gd name="T25" fmla="*/ 964 h 1046"/>
                  <a:gd name="T26" fmla="*/ 432 w 449"/>
                  <a:gd name="T27" fmla="*/ 981 h 1046"/>
                  <a:gd name="T28" fmla="*/ 385 w 449"/>
                  <a:gd name="T29" fmla="*/ 970 h 1046"/>
                  <a:gd name="T30" fmla="*/ 298 w 449"/>
                  <a:gd name="T31" fmla="*/ 958 h 1046"/>
                  <a:gd name="T32" fmla="*/ 193 w 449"/>
                  <a:gd name="T33" fmla="*/ 981 h 1046"/>
                  <a:gd name="T34" fmla="*/ 123 w 449"/>
                  <a:gd name="T35" fmla="*/ 1022 h 1046"/>
                  <a:gd name="T36" fmla="*/ 88 w 449"/>
                  <a:gd name="T37" fmla="*/ 1046 h 1046"/>
                  <a:gd name="T38" fmla="*/ 53 w 449"/>
                  <a:gd name="T39" fmla="*/ 1046 h 1046"/>
                  <a:gd name="T40" fmla="*/ 0 w 449"/>
                  <a:gd name="T41" fmla="*/ 970 h 1046"/>
                  <a:gd name="T42" fmla="*/ 6 w 449"/>
                  <a:gd name="T43" fmla="*/ 958 h 1046"/>
                  <a:gd name="T44" fmla="*/ 112 w 449"/>
                  <a:gd name="T45" fmla="*/ 923 h 1046"/>
                  <a:gd name="T46" fmla="*/ 234 w 449"/>
                  <a:gd name="T47" fmla="*/ 906 h 1046"/>
                  <a:gd name="T48" fmla="*/ 321 w 449"/>
                  <a:gd name="T49" fmla="*/ 900 h 1046"/>
                  <a:gd name="T50" fmla="*/ 373 w 449"/>
                  <a:gd name="T51" fmla="*/ 900 h 1046"/>
                  <a:gd name="T52" fmla="*/ 385 w 449"/>
                  <a:gd name="T53" fmla="*/ 865 h 1046"/>
                  <a:gd name="T54" fmla="*/ 368 w 449"/>
                  <a:gd name="T55" fmla="*/ 766 h 1046"/>
                  <a:gd name="T56" fmla="*/ 327 w 449"/>
                  <a:gd name="T57" fmla="*/ 660 h 1046"/>
                  <a:gd name="T58" fmla="*/ 263 w 449"/>
                  <a:gd name="T59" fmla="*/ 526 h 1046"/>
                  <a:gd name="T60" fmla="*/ 210 w 449"/>
                  <a:gd name="T61" fmla="*/ 409 h 1046"/>
                  <a:gd name="T62" fmla="*/ 187 w 449"/>
                  <a:gd name="T63" fmla="*/ 304 h 1046"/>
                  <a:gd name="T64" fmla="*/ 181 w 449"/>
                  <a:gd name="T65" fmla="*/ 188 h 1046"/>
                  <a:gd name="T66" fmla="*/ 181 w 449"/>
                  <a:gd name="T67" fmla="*/ 76 h 1046"/>
                  <a:gd name="T68" fmla="*/ 205 w 449"/>
                  <a:gd name="T69" fmla="*/ 30 h 1046"/>
                  <a:gd name="T70" fmla="*/ 222 w 449"/>
                  <a:gd name="T71" fmla="*/ 0 h 10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49"/>
                  <a:gd name="T109" fmla="*/ 0 h 1046"/>
                  <a:gd name="T110" fmla="*/ 449 w 449"/>
                  <a:gd name="T111" fmla="*/ 1046 h 10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49" h="1046">
                    <a:moveTo>
                      <a:pt x="222" y="0"/>
                    </a:moveTo>
                    <a:lnTo>
                      <a:pt x="286" y="12"/>
                    </a:lnTo>
                    <a:lnTo>
                      <a:pt x="315" y="59"/>
                    </a:lnTo>
                    <a:lnTo>
                      <a:pt x="309" y="170"/>
                    </a:lnTo>
                    <a:lnTo>
                      <a:pt x="298" y="287"/>
                    </a:lnTo>
                    <a:lnTo>
                      <a:pt x="298" y="409"/>
                    </a:lnTo>
                    <a:lnTo>
                      <a:pt x="356" y="555"/>
                    </a:lnTo>
                    <a:lnTo>
                      <a:pt x="402" y="660"/>
                    </a:lnTo>
                    <a:lnTo>
                      <a:pt x="426" y="766"/>
                    </a:lnTo>
                    <a:lnTo>
                      <a:pt x="420" y="859"/>
                    </a:lnTo>
                    <a:lnTo>
                      <a:pt x="420" y="894"/>
                    </a:lnTo>
                    <a:lnTo>
                      <a:pt x="443" y="929"/>
                    </a:lnTo>
                    <a:lnTo>
                      <a:pt x="449" y="964"/>
                    </a:lnTo>
                    <a:lnTo>
                      <a:pt x="432" y="981"/>
                    </a:lnTo>
                    <a:lnTo>
                      <a:pt x="385" y="970"/>
                    </a:lnTo>
                    <a:lnTo>
                      <a:pt x="298" y="958"/>
                    </a:lnTo>
                    <a:lnTo>
                      <a:pt x="193" y="981"/>
                    </a:lnTo>
                    <a:lnTo>
                      <a:pt x="123" y="1022"/>
                    </a:lnTo>
                    <a:lnTo>
                      <a:pt x="88" y="1046"/>
                    </a:lnTo>
                    <a:lnTo>
                      <a:pt x="53" y="1046"/>
                    </a:lnTo>
                    <a:lnTo>
                      <a:pt x="0" y="970"/>
                    </a:lnTo>
                    <a:lnTo>
                      <a:pt x="6" y="958"/>
                    </a:lnTo>
                    <a:lnTo>
                      <a:pt x="112" y="923"/>
                    </a:lnTo>
                    <a:lnTo>
                      <a:pt x="234" y="906"/>
                    </a:lnTo>
                    <a:lnTo>
                      <a:pt x="321" y="900"/>
                    </a:lnTo>
                    <a:lnTo>
                      <a:pt x="373" y="900"/>
                    </a:lnTo>
                    <a:lnTo>
                      <a:pt x="385" y="865"/>
                    </a:lnTo>
                    <a:lnTo>
                      <a:pt x="368" y="766"/>
                    </a:lnTo>
                    <a:lnTo>
                      <a:pt x="327" y="660"/>
                    </a:lnTo>
                    <a:lnTo>
                      <a:pt x="263" y="526"/>
                    </a:lnTo>
                    <a:lnTo>
                      <a:pt x="210" y="409"/>
                    </a:lnTo>
                    <a:lnTo>
                      <a:pt x="187" y="304"/>
                    </a:lnTo>
                    <a:lnTo>
                      <a:pt x="181" y="188"/>
                    </a:lnTo>
                    <a:lnTo>
                      <a:pt x="181" y="76"/>
                    </a:lnTo>
                    <a:lnTo>
                      <a:pt x="205" y="30"/>
                    </a:lnTo>
                    <a:lnTo>
                      <a:pt x="222"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45" name="Freeform 22"/>
              <p:cNvSpPr>
                <a:spLocks/>
              </p:cNvSpPr>
              <p:nvPr/>
            </p:nvSpPr>
            <p:spPr bwMode="auto">
              <a:xfrm>
                <a:off x="5772" y="2181"/>
                <a:ext cx="373" cy="870"/>
              </a:xfrm>
              <a:custGeom>
                <a:avLst/>
                <a:gdLst>
                  <a:gd name="T0" fmla="*/ 280 w 373"/>
                  <a:gd name="T1" fmla="*/ 0 h 870"/>
                  <a:gd name="T2" fmla="*/ 332 w 373"/>
                  <a:gd name="T3" fmla="*/ 0 h 870"/>
                  <a:gd name="T4" fmla="*/ 350 w 373"/>
                  <a:gd name="T5" fmla="*/ 35 h 870"/>
                  <a:gd name="T6" fmla="*/ 361 w 373"/>
                  <a:gd name="T7" fmla="*/ 112 h 870"/>
                  <a:gd name="T8" fmla="*/ 350 w 373"/>
                  <a:gd name="T9" fmla="*/ 193 h 870"/>
                  <a:gd name="T10" fmla="*/ 321 w 373"/>
                  <a:gd name="T11" fmla="*/ 356 h 870"/>
                  <a:gd name="T12" fmla="*/ 326 w 373"/>
                  <a:gd name="T13" fmla="*/ 426 h 870"/>
                  <a:gd name="T14" fmla="*/ 361 w 373"/>
                  <a:gd name="T15" fmla="*/ 566 h 870"/>
                  <a:gd name="T16" fmla="*/ 373 w 373"/>
                  <a:gd name="T17" fmla="*/ 665 h 870"/>
                  <a:gd name="T18" fmla="*/ 373 w 373"/>
                  <a:gd name="T19" fmla="*/ 742 h 870"/>
                  <a:gd name="T20" fmla="*/ 356 w 373"/>
                  <a:gd name="T21" fmla="*/ 759 h 870"/>
                  <a:gd name="T22" fmla="*/ 303 w 373"/>
                  <a:gd name="T23" fmla="*/ 771 h 870"/>
                  <a:gd name="T24" fmla="*/ 232 w 373"/>
                  <a:gd name="T25" fmla="*/ 788 h 870"/>
                  <a:gd name="T26" fmla="*/ 163 w 373"/>
                  <a:gd name="T27" fmla="*/ 823 h 870"/>
                  <a:gd name="T28" fmla="*/ 93 w 373"/>
                  <a:gd name="T29" fmla="*/ 870 h 870"/>
                  <a:gd name="T30" fmla="*/ 64 w 373"/>
                  <a:gd name="T31" fmla="*/ 870 h 870"/>
                  <a:gd name="T32" fmla="*/ 0 w 373"/>
                  <a:gd name="T33" fmla="*/ 818 h 870"/>
                  <a:gd name="T34" fmla="*/ 6 w 373"/>
                  <a:gd name="T35" fmla="*/ 794 h 870"/>
                  <a:gd name="T36" fmla="*/ 87 w 373"/>
                  <a:gd name="T37" fmla="*/ 759 h 870"/>
                  <a:gd name="T38" fmla="*/ 227 w 373"/>
                  <a:gd name="T39" fmla="*/ 724 h 870"/>
                  <a:gd name="T40" fmla="*/ 292 w 373"/>
                  <a:gd name="T41" fmla="*/ 700 h 870"/>
                  <a:gd name="T42" fmla="*/ 303 w 373"/>
                  <a:gd name="T43" fmla="*/ 677 h 870"/>
                  <a:gd name="T44" fmla="*/ 303 w 373"/>
                  <a:gd name="T45" fmla="*/ 578 h 870"/>
                  <a:gd name="T46" fmla="*/ 280 w 373"/>
                  <a:gd name="T47" fmla="*/ 450 h 870"/>
                  <a:gd name="T48" fmla="*/ 268 w 373"/>
                  <a:gd name="T49" fmla="*/ 368 h 870"/>
                  <a:gd name="T50" fmla="*/ 257 w 373"/>
                  <a:gd name="T51" fmla="*/ 240 h 870"/>
                  <a:gd name="T52" fmla="*/ 251 w 373"/>
                  <a:gd name="T53" fmla="*/ 100 h 870"/>
                  <a:gd name="T54" fmla="*/ 257 w 373"/>
                  <a:gd name="T55" fmla="*/ 35 h 870"/>
                  <a:gd name="T56" fmla="*/ 280 w 373"/>
                  <a:gd name="T57" fmla="*/ 0 h 8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3"/>
                  <a:gd name="T88" fmla="*/ 0 h 870"/>
                  <a:gd name="T89" fmla="*/ 373 w 373"/>
                  <a:gd name="T90" fmla="*/ 870 h 8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3" h="870">
                    <a:moveTo>
                      <a:pt x="280" y="0"/>
                    </a:moveTo>
                    <a:lnTo>
                      <a:pt x="332" y="0"/>
                    </a:lnTo>
                    <a:lnTo>
                      <a:pt x="350" y="35"/>
                    </a:lnTo>
                    <a:lnTo>
                      <a:pt x="361" y="112"/>
                    </a:lnTo>
                    <a:lnTo>
                      <a:pt x="350" y="193"/>
                    </a:lnTo>
                    <a:lnTo>
                      <a:pt x="321" y="356"/>
                    </a:lnTo>
                    <a:lnTo>
                      <a:pt x="326" y="426"/>
                    </a:lnTo>
                    <a:lnTo>
                      <a:pt x="361" y="566"/>
                    </a:lnTo>
                    <a:lnTo>
                      <a:pt x="373" y="665"/>
                    </a:lnTo>
                    <a:lnTo>
                      <a:pt x="373" y="742"/>
                    </a:lnTo>
                    <a:lnTo>
                      <a:pt x="356" y="759"/>
                    </a:lnTo>
                    <a:lnTo>
                      <a:pt x="303" y="771"/>
                    </a:lnTo>
                    <a:lnTo>
                      <a:pt x="232" y="788"/>
                    </a:lnTo>
                    <a:lnTo>
                      <a:pt x="163" y="823"/>
                    </a:lnTo>
                    <a:lnTo>
                      <a:pt x="93" y="870"/>
                    </a:lnTo>
                    <a:lnTo>
                      <a:pt x="64" y="870"/>
                    </a:lnTo>
                    <a:lnTo>
                      <a:pt x="0" y="818"/>
                    </a:lnTo>
                    <a:lnTo>
                      <a:pt x="6" y="794"/>
                    </a:lnTo>
                    <a:lnTo>
                      <a:pt x="87" y="759"/>
                    </a:lnTo>
                    <a:lnTo>
                      <a:pt x="227" y="724"/>
                    </a:lnTo>
                    <a:lnTo>
                      <a:pt x="292" y="700"/>
                    </a:lnTo>
                    <a:lnTo>
                      <a:pt x="303" y="677"/>
                    </a:lnTo>
                    <a:lnTo>
                      <a:pt x="303" y="578"/>
                    </a:lnTo>
                    <a:lnTo>
                      <a:pt x="280" y="450"/>
                    </a:lnTo>
                    <a:lnTo>
                      <a:pt x="268" y="368"/>
                    </a:lnTo>
                    <a:lnTo>
                      <a:pt x="257" y="240"/>
                    </a:lnTo>
                    <a:lnTo>
                      <a:pt x="251" y="100"/>
                    </a:lnTo>
                    <a:lnTo>
                      <a:pt x="257" y="35"/>
                    </a:lnTo>
                    <a:lnTo>
                      <a:pt x="28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46" name="Freeform 23"/>
              <p:cNvSpPr>
                <a:spLocks/>
              </p:cNvSpPr>
              <p:nvPr/>
            </p:nvSpPr>
            <p:spPr bwMode="auto">
              <a:xfrm>
                <a:off x="5760" y="901"/>
                <a:ext cx="612" cy="776"/>
              </a:xfrm>
              <a:custGeom>
                <a:avLst/>
                <a:gdLst>
                  <a:gd name="T0" fmla="*/ 326 w 612"/>
                  <a:gd name="T1" fmla="*/ 776 h 776"/>
                  <a:gd name="T2" fmla="*/ 355 w 612"/>
                  <a:gd name="T3" fmla="*/ 740 h 776"/>
                  <a:gd name="T4" fmla="*/ 344 w 612"/>
                  <a:gd name="T5" fmla="*/ 688 h 776"/>
                  <a:gd name="T6" fmla="*/ 321 w 612"/>
                  <a:gd name="T7" fmla="*/ 618 h 776"/>
                  <a:gd name="T8" fmla="*/ 232 w 612"/>
                  <a:gd name="T9" fmla="*/ 536 h 776"/>
                  <a:gd name="T10" fmla="*/ 145 w 612"/>
                  <a:gd name="T11" fmla="*/ 461 h 776"/>
                  <a:gd name="T12" fmla="*/ 104 w 612"/>
                  <a:gd name="T13" fmla="*/ 379 h 776"/>
                  <a:gd name="T14" fmla="*/ 87 w 612"/>
                  <a:gd name="T15" fmla="*/ 251 h 776"/>
                  <a:gd name="T16" fmla="*/ 186 w 612"/>
                  <a:gd name="T17" fmla="*/ 216 h 776"/>
                  <a:gd name="T18" fmla="*/ 344 w 612"/>
                  <a:gd name="T19" fmla="*/ 199 h 776"/>
                  <a:gd name="T20" fmla="*/ 408 w 612"/>
                  <a:gd name="T21" fmla="*/ 205 h 776"/>
                  <a:gd name="T22" fmla="*/ 425 w 612"/>
                  <a:gd name="T23" fmla="*/ 222 h 776"/>
                  <a:gd name="T24" fmla="*/ 454 w 612"/>
                  <a:gd name="T25" fmla="*/ 193 h 776"/>
                  <a:gd name="T26" fmla="*/ 443 w 612"/>
                  <a:gd name="T27" fmla="*/ 164 h 776"/>
                  <a:gd name="T28" fmla="*/ 460 w 612"/>
                  <a:gd name="T29" fmla="*/ 111 h 776"/>
                  <a:gd name="T30" fmla="*/ 507 w 612"/>
                  <a:gd name="T31" fmla="*/ 64 h 776"/>
                  <a:gd name="T32" fmla="*/ 542 w 612"/>
                  <a:gd name="T33" fmla="*/ 52 h 776"/>
                  <a:gd name="T34" fmla="*/ 588 w 612"/>
                  <a:gd name="T35" fmla="*/ 81 h 776"/>
                  <a:gd name="T36" fmla="*/ 612 w 612"/>
                  <a:gd name="T37" fmla="*/ 52 h 776"/>
                  <a:gd name="T38" fmla="*/ 571 w 612"/>
                  <a:gd name="T39" fmla="*/ 0 h 776"/>
                  <a:gd name="T40" fmla="*/ 518 w 612"/>
                  <a:gd name="T41" fmla="*/ 0 h 776"/>
                  <a:gd name="T42" fmla="*/ 454 w 612"/>
                  <a:gd name="T43" fmla="*/ 29 h 776"/>
                  <a:gd name="T44" fmla="*/ 414 w 612"/>
                  <a:gd name="T45" fmla="*/ 105 h 776"/>
                  <a:gd name="T46" fmla="*/ 361 w 612"/>
                  <a:gd name="T47" fmla="*/ 141 h 776"/>
                  <a:gd name="T48" fmla="*/ 280 w 612"/>
                  <a:gd name="T49" fmla="*/ 152 h 776"/>
                  <a:gd name="T50" fmla="*/ 133 w 612"/>
                  <a:gd name="T51" fmla="*/ 170 h 776"/>
                  <a:gd name="T52" fmla="*/ 17 w 612"/>
                  <a:gd name="T53" fmla="*/ 205 h 776"/>
                  <a:gd name="T54" fmla="*/ 0 w 612"/>
                  <a:gd name="T55" fmla="*/ 234 h 776"/>
                  <a:gd name="T56" fmla="*/ 11 w 612"/>
                  <a:gd name="T57" fmla="*/ 327 h 776"/>
                  <a:gd name="T58" fmla="*/ 52 w 612"/>
                  <a:gd name="T59" fmla="*/ 455 h 776"/>
                  <a:gd name="T60" fmla="*/ 110 w 612"/>
                  <a:gd name="T61" fmla="*/ 560 h 776"/>
                  <a:gd name="T62" fmla="*/ 168 w 612"/>
                  <a:gd name="T63" fmla="*/ 653 h 776"/>
                  <a:gd name="T64" fmla="*/ 221 w 612"/>
                  <a:gd name="T65" fmla="*/ 717 h 776"/>
                  <a:gd name="T66" fmla="*/ 274 w 612"/>
                  <a:gd name="T67" fmla="*/ 764 h 776"/>
                  <a:gd name="T68" fmla="*/ 326 w 612"/>
                  <a:gd name="T69" fmla="*/ 776 h 7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12"/>
                  <a:gd name="T106" fmla="*/ 0 h 776"/>
                  <a:gd name="T107" fmla="*/ 612 w 612"/>
                  <a:gd name="T108" fmla="*/ 776 h 7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12" h="776">
                    <a:moveTo>
                      <a:pt x="326" y="776"/>
                    </a:moveTo>
                    <a:lnTo>
                      <a:pt x="355" y="740"/>
                    </a:lnTo>
                    <a:lnTo>
                      <a:pt x="344" y="688"/>
                    </a:lnTo>
                    <a:lnTo>
                      <a:pt x="321" y="618"/>
                    </a:lnTo>
                    <a:lnTo>
                      <a:pt x="232" y="536"/>
                    </a:lnTo>
                    <a:lnTo>
                      <a:pt x="145" y="461"/>
                    </a:lnTo>
                    <a:lnTo>
                      <a:pt x="104" y="379"/>
                    </a:lnTo>
                    <a:lnTo>
                      <a:pt x="87" y="251"/>
                    </a:lnTo>
                    <a:lnTo>
                      <a:pt x="186" y="216"/>
                    </a:lnTo>
                    <a:lnTo>
                      <a:pt x="344" y="199"/>
                    </a:lnTo>
                    <a:lnTo>
                      <a:pt x="408" y="205"/>
                    </a:lnTo>
                    <a:lnTo>
                      <a:pt x="425" y="222"/>
                    </a:lnTo>
                    <a:lnTo>
                      <a:pt x="454" y="193"/>
                    </a:lnTo>
                    <a:lnTo>
                      <a:pt x="443" y="164"/>
                    </a:lnTo>
                    <a:lnTo>
                      <a:pt x="460" y="111"/>
                    </a:lnTo>
                    <a:lnTo>
                      <a:pt x="507" y="64"/>
                    </a:lnTo>
                    <a:lnTo>
                      <a:pt x="542" y="52"/>
                    </a:lnTo>
                    <a:lnTo>
                      <a:pt x="588" y="81"/>
                    </a:lnTo>
                    <a:lnTo>
                      <a:pt x="612" y="52"/>
                    </a:lnTo>
                    <a:lnTo>
                      <a:pt x="571" y="0"/>
                    </a:lnTo>
                    <a:lnTo>
                      <a:pt x="518" y="0"/>
                    </a:lnTo>
                    <a:lnTo>
                      <a:pt x="454" y="29"/>
                    </a:lnTo>
                    <a:lnTo>
                      <a:pt x="414" y="105"/>
                    </a:lnTo>
                    <a:lnTo>
                      <a:pt x="361" y="141"/>
                    </a:lnTo>
                    <a:lnTo>
                      <a:pt x="280" y="152"/>
                    </a:lnTo>
                    <a:lnTo>
                      <a:pt x="133" y="170"/>
                    </a:lnTo>
                    <a:lnTo>
                      <a:pt x="17" y="205"/>
                    </a:lnTo>
                    <a:lnTo>
                      <a:pt x="0" y="234"/>
                    </a:lnTo>
                    <a:lnTo>
                      <a:pt x="11" y="327"/>
                    </a:lnTo>
                    <a:lnTo>
                      <a:pt x="52" y="455"/>
                    </a:lnTo>
                    <a:lnTo>
                      <a:pt x="110" y="560"/>
                    </a:lnTo>
                    <a:lnTo>
                      <a:pt x="168" y="653"/>
                    </a:lnTo>
                    <a:lnTo>
                      <a:pt x="221" y="717"/>
                    </a:lnTo>
                    <a:lnTo>
                      <a:pt x="274" y="764"/>
                    </a:lnTo>
                    <a:lnTo>
                      <a:pt x="326" y="7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90138" name="Group 24"/>
            <p:cNvGrpSpPr>
              <a:grpSpLocks/>
            </p:cNvGrpSpPr>
            <p:nvPr/>
          </p:nvGrpSpPr>
          <p:grpSpPr bwMode="auto">
            <a:xfrm>
              <a:off x="6571" y="720"/>
              <a:ext cx="210" cy="264"/>
              <a:chOff x="6571" y="720"/>
              <a:chExt cx="210" cy="264"/>
            </a:xfrm>
          </p:grpSpPr>
          <p:sp>
            <p:nvSpPr>
              <p:cNvPr id="90139" name="Freeform 25"/>
              <p:cNvSpPr>
                <a:spLocks/>
              </p:cNvSpPr>
              <p:nvPr/>
            </p:nvSpPr>
            <p:spPr bwMode="auto">
              <a:xfrm>
                <a:off x="6612" y="720"/>
                <a:ext cx="169" cy="192"/>
              </a:xfrm>
              <a:custGeom>
                <a:avLst/>
                <a:gdLst>
                  <a:gd name="T0" fmla="*/ 52 w 169"/>
                  <a:gd name="T1" fmla="*/ 12 h 192"/>
                  <a:gd name="T2" fmla="*/ 99 w 169"/>
                  <a:gd name="T3" fmla="*/ 0 h 192"/>
                  <a:gd name="T4" fmla="*/ 157 w 169"/>
                  <a:gd name="T5" fmla="*/ 17 h 192"/>
                  <a:gd name="T6" fmla="*/ 169 w 169"/>
                  <a:gd name="T7" fmla="*/ 58 h 192"/>
                  <a:gd name="T8" fmla="*/ 163 w 169"/>
                  <a:gd name="T9" fmla="*/ 111 h 192"/>
                  <a:gd name="T10" fmla="*/ 134 w 169"/>
                  <a:gd name="T11" fmla="*/ 145 h 192"/>
                  <a:gd name="T12" fmla="*/ 93 w 169"/>
                  <a:gd name="T13" fmla="*/ 151 h 192"/>
                  <a:gd name="T14" fmla="*/ 52 w 169"/>
                  <a:gd name="T15" fmla="*/ 151 h 192"/>
                  <a:gd name="T16" fmla="*/ 34 w 169"/>
                  <a:gd name="T17" fmla="*/ 169 h 192"/>
                  <a:gd name="T18" fmla="*/ 34 w 169"/>
                  <a:gd name="T19" fmla="*/ 180 h 192"/>
                  <a:gd name="T20" fmla="*/ 23 w 169"/>
                  <a:gd name="T21" fmla="*/ 192 h 192"/>
                  <a:gd name="T22" fmla="*/ 0 w 169"/>
                  <a:gd name="T23" fmla="*/ 186 h 192"/>
                  <a:gd name="T24" fmla="*/ 5 w 169"/>
                  <a:gd name="T25" fmla="*/ 157 h 192"/>
                  <a:gd name="T26" fmla="*/ 23 w 169"/>
                  <a:gd name="T27" fmla="*/ 134 h 192"/>
                  <a:gd name="T28" fmla="*/ 58 w 169"/>
                  <a:gd name="T29" fmla="*/ 116 h 192"/>
                  <a:gd name="T30" fmla="*/ 93 w 169"/>
                  <a:gd name="T31" fmla="*/ 122 h 192"/>
                  <a:gd name="T32" fmla="*/ 122 w 169"/>
                  <a:gd name="T33" fmla="*/ 116 h 192"/>
                  <a:gd name="T34" fmla="*/ 139 w 169"/>
                  <a:gd name="T35" fmla="*/ 87 h 192"/>
                  <a:gd name="T36" fmla="*/ 139 w 169"/>
                  <a:gd name="T37" fmla="*/ 52 h 192"/>
                  <a:gd name="T38" fmla="*/ 122 w 169"/>
                  <a:gd name="T39" fmla="*/ 35 h 192"/>
                  <a:gd name="T40" fmla="*/ 99 w 169"/>
                  <a:gd name="T41" fmla="*/ 35 h 192"/>
                  <a:gd name="T42" fmla="*/ 75 w 169"/>
                  <a:gd name="T43" fmla="*/ 41 h 192"/>
                  <a:gd name="T44" fmla="*/ 58 w 169"/>
                  <a:gd name="T45" fmla="*/ 52 h 192"/>
                  <a:gd name="T46" fmla="*/ 40 w 169"/>
                  <a:gd name="T47" fmla="*/ 41 h 192"/>
                  <a:gd name="T48" fmla="*/ 52 w 169"/>
                  <a:gd name="T49" fmla="*/ 12 h 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9"/>
                  <a:gd name="T76" fmla="*/ 0 h 192"/>
                  <a:gd name="T77" fmla="*/ 169 w 169"/>
                  <a:gd name="T78" fmla="*/ 192 h 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9" h="192">
                    <a:moveTo>
                      <a:pt x="52" y="12"/>
                    </a:moveTo>
                    <a:lnTo>
                      <a:pt x="99" y="0"/>
                    </a:lnTo>
                    <a:lnTo>
                      <a:pt x="157" y="17"/>
                    </a:lnTo>
                    <a:lnTo>
                      <a:pt x="169" y="58"/>
                    </a:lnTo>
                    <a:lnTo>
                      <a:pt x="163" y="111"/>
                    </a:lnTo>
                    <a:lnTo>
                      <a:pt x="134" y="145"/>
                    </a:lnTo>
                    <a:lnTo>
                      <a:pt x="93" y="151"/>
                    </a:lnTo>
                    <a:lnTo>
                      <a:pt x="52" y="151"/>
                    </a:lnTo>
                    <a:lnTo>
                      <a:pt x="34" y="169"/>
                    </a:lnTo>
                    <a:lnTo>
                      <a:pt x="34" y="180"/>
                    </a:lnTo>
                    <a:lnTo>
                      <a:pt x="23" y="192"/>
                    </a:lnTo>
                    <a:lnTo>
                      <a:pt x="0" y="186"/>
                    </a:lnTo>
                    <a:lnTo>
                      <a:pt x="5" y="157"/>
                    </a:lnTo>
                    <a:lnTo>
                      <a:pt x="23" y="134"/>
                    </a:lnTo>
                    <a:lnTo>
                      <a:pt x="58" y="116"/>
                    </a:lnTo>
                    <a:lnTo>
                      <a:pt x="93" y="122"/>
                    </a:lnTo>
                    <a:lnTo>
                      <a:pt x="122" y="116"/>
                    </a:lnTo>
                    <a:lnTo>
                      <a:pt x="139" y="87"/>
                    </a:lnTo>
                    <a:lnTo>
                      <a:pt x="139" y="52"/>
                    </a:lnTo>
                    <a:lnTo>
                      <a:pt x="122" y="35"/>
                    </a:lnTo>
                    <a:lnTo>
                      <a:pt x="99" y="35"/>
                    </a:lnTo>
                    <a:lnTo>
                      <a:pt x="75" y="41"/>
                    </a:lnTo>
                    <a:lnTo>
                      <a:pt x="58" y="52"/>
                    </a:lnTo>
                    <a:lnTo>
                      <a:pt x="40" y="41"/>
                    </a:lnTo>
                    <a:lnTo>
                      <a:pt x="52" y="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40" name="Oval 26"/>
              <p:cNvSpPr>
                <a:spLocks noChangeArrowheads="1"/>
              </p:cNvSpPr>
              <p:nvPr/>
            </p:nvSpPr>
            <p:spPr bwMode="auto">
              <a:xfrm>
                <a:off x="6571" y="936"/>
                <a:ext cx="49" cy="48"/>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grpSp>
        <p:nvGrpSpPr>
          <p:cNvPr id="90117" name="Group 5"/>
          <p:cNvGrpSpPr>
            <a:grpSpLocks/>
          </p:cNvGrpSpPr>
          <p:nvPr/>
        </p:nvGrpSpPr>
        <p:grpSpPr bwMode="auto">
          <a:xfrm>
            <a:off x="533400" y="3657600"/>
            <a:ext cx="1447800" cy="2133600"/>
            <a:chOff x="2013" y="2206"/>
            <a:chExt cx="679" cy="1010"/>
          </a:xfrm>
        </p:grpSpPr>
        <p:sp>
          <p:nvSpPr>
            <p:cNvPr id="90122"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90123" name="Group 7"/>
            <p:cNvGrpSpPr>
              <a:grpSpLocks/>
            </p:cNvGrpSpPr>
            <p:nvPr/>
          </p:nvGrpSpPr>
          <p:grpSpPr bwMode="auto">
            <a:xfrm>
              <a:off x="2013" y="2206"/>
              <a:ext cx="339" cy="1010"/>
              <a:chOff x="240" y="2880"/>
              <a:chExt cx="339" cy="1010"/>
            </a:xfrm>
          </p:grpSpPr>
          <p:sp>
            <p:nvSpPr>
              <p:cNvPr id="90124"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25"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26"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27"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28"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29"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30"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31"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90132"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90133"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90134"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90135"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sp>
            <p:nvSpPr>
              <p:cNvPr id="90136"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sp>
        <p:nvSpPr>
          <p:cNvPr id="989222" name="AutoShape 38"/>
          <p:cNvSpPr>
            <a:spLocks noChangeArrowheads="1"/>
          </p:cNvSpPr>
          <p:nvPr/>
        </p:nvSpPr>
        <p:spPr bwMode="auto">
          <a:xfrm>
            <a:off x="1971675" y="3092450"/>
            <a:ext cx="5495925" cy="752475"/>
          </a:xfrm>
          <a:prstGeom prst="wedgeRoundRectCallout">
            <a:avLst>
              <a:gd name="adj1" fmla="val -61588"/>
              <a:gd name="adj2" fmla="val -128981"/>
              <a:gd name="adj3" fmla="val 16667"/>
            </a:avLst>
          </a:prstGeom>
          <a:noFill/>
          <a:ln w="381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a:solidFill>
                  <a:schemeClr val="accent2"/>
                </a:solidFill>
                <a:latin typeface="Times New Roman" pitchFamily="18" charset="0"/>
                <a:sym typeface="Symbol" pitchFamily="18" charset="2"/>
              </a:rPr>
              <a:t></a:t>
            </a:r>
            <a:r>
              <a:rPr lang="en-CA" altLang="en-US" sz="2800" i="1">
                <a:solidFill>
                  <a:schemeClr val="accent2"/>
                </a:solidFill>
                <a:latin typeface="Times New Roman" pitchFamily="18" charset="0"/>
                <a:sym typeface="Symbol" pitchFamily="18" charset="2"/>
              </a:rPr>
              <a:t>k</a:t>
            </a:r>
            <a:r>
              <a:rPr lang="en-CA" altLang="en-US" sz="2800">
                <a:solidFill>
                  <a:schemeClr val="accent2"/>
                </a:solidFill>
                <a:latin typeface="Times New Roman" pitchFamily="18" charset="0"/>
                <a:sym typeface="Symbol" pitchFamily="18" charset="2"/>
              </a:rPr>
              <a:t>,   PR </a:t>
            </a:r>
            <a:r>
              <a:rPr lang="en-CA" altLang="en-US" sz="2800" i="1">
                <a:solidFill>
                  <a:schemeClr val="accent2"/>
                </a:solidFill>
                <a:latin typeface="Times New Roman" pitchFamily="18" charset="0"/>
                <a:sym typeface="Symbol" pitchFamily="18" charset="2"/>
              </a:rPr>
              <a:t>R</a:t>
            </a:r>
            <a:r>
              <a:rPr lang="en-CA" altLang="en-US" sz="2800" i="1" baseline="-25000">
                <a:solidFill>
                  <a:schemeClr val="accent2"/>
                </a:solidFill>
                <a:latin typeface="Times New Roman" pitchFamily="18" charset="0"/>
                <a:sym typeface="Symbol" pitchFamily="18" charset="2"/>
              </a:rPr>
              <a:t>k</a:t>
            </a:r>
            <a:r>
              <a:rPr lang="en-CA" altLang="en-US" sz="2800">
                <a:solidFill>
                  <a:schemeClr val="accent2"/>
                </a:solidFill>
                <a:latin typeface="Times New Roman" pitchFamily="18" charset="0"/>
                <a:sym typeface="Symbol" pitchFamily="18" charset="2"/>
              </a:rPr>
              <a:t>, </a:t>
            </a:r>
            <a:r>
              <a:rPr lang="en-CA" altLang="en-US" sz="2800" i="1">
                <a:solidFill>
                  <a:schemeClr val="accent2"/>
                </a:solidFill>
                <a:latin typeface="Times New Roman" pitchFamily="18" charset="0"/>
                <a:sym typeface="Symbol" pitchFamily="18" charset="2"/>
              </a:rPr>
              <a:t>n  R</a:t>
            </a:r>
            <a:r>
              <a:rPr lang="en-CA" altLang="en-US" sz="2800" i="1" baseline="-25000">
                <a:solidFill>
                  <a:schemeClr val="accent2"/>
                </a:solidFill>
                <a:latin typeface="Times New Roman" pitchFamily="18" charset="0"/>
                <a:sym typeface="Symbol" pitchFamily="18" charset="2"/>
              </a:rPr>
              <a:t>k </a:t>
            </a:r>
            <a:r>
              <a:rPr lang="en-CA" altLang="en-US" sz="2800" i="1">
                <a:solidFill>
                  <a:schemeClr val="accent2"/>
                </a:solidFill>
                <a:latin typeface="Times New Roman" pitchFamily="18" charset="0"/>
                <a:sym typeface="Symbol" pitchFamily="18" charset="2"/>
              </a:rPr>
              <a:t>(n) = Ack</a:t>
            </a:r>
            <a:r>
              <a:rPr lang="en-CA" altLang="en-US" sz="2800" i="1" baseline="-25000">
                <a:solidFill>
                  <a:schemeClr val="accent2"/>
                </a:solidFill>
                <a:latin typeface="Times New Roman" pitchFamily="18" charset="0"/>
                <a:sym typeface="Symbol" pitchFamily="18" charset="2"/>
              </a:rPr>
              <a:t>k</a:t>
            </a:r>
            <a:r>
              <a:rPr lang="en-CA" altLang="en-US" sz="2800" i="1">
                <a:solidFill>
                  <a:schemeClr val="accent2"/>
                </a:solidFill>
                <a:latin typeface="Times New Roman" pitchFamily="18" charset="0"/>
                <a:sym typeface="Symbol" pitchFamily="18" charset="2"/>
              </a:rPr>
              <a:t>(n) </a:t>
            </a:r>
            <a:endParaRPr lang="en-CA" altLang="en-US" sz="2800">
              <a:latin typeface="Times New Roman" pitchFamily="18" charset="0"/>
            </a:endParaRPr>
          </a:p>
        </p:txBody>
      </p:sp>
      <p:sp>
        <p:nvSpPr>
          <p:cNvPr id="2" name="AutoShape 38"/>
          <p:cNvSpPr>
            <a:spLocks noChangeArrowheads="1"/>
          </p:cNvSpPr>
          <p:nvPr/>
        </p:nvSpPr>
        <p:spPr bwMode="auto">
          <a:xfrm>
            <a:off x="1524000" y="4343400"/>
            <a:ext cx="6172200" cy="1600200"/>
          </a:xfrm>
          <a:prstGeom prst="wedgeRoundRectCallout">
            <a:avLst>
              <a:gd name="adj1" fmla="val -56259"/>
              <a:gd name="adj2" fmla="val -64403"/>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ctr">
              <a:spcBef>
                <a:spcPct val="50000"/>
              </a:spcBef>
              <a:defRPr/>
            </a:pPr>
            <a:r>
              <a:rPr lang="en-US" altLang="en-US" dirty="0">
                <a:cs typeface="+mn-cs"/>
              </a:rPr>
              <a:t>Yes. We </a:t>
            </a:r>
            <a:r>
              <a:rPr lang="en-US" altLang="en-US" dirty="0" smtClean="0">
                <a:cs typeface="+mn-cs"/>
              </a:rPr>
              <a:t>showed </a:t>
            </a:r>
            <a:r>
              <a:rPr lang="en-US" altLang="en-US" dirty="0">
                <a:cs typeface="+mn-cs"/>
              </a:rPr>
              <a:t>you can.</a:t>
            </a:r>
            <a:r>
              <a:rPr lang="en-US" altLang="en-US">
                <a:cs typeface="+mn-cs"/>
              </a:rPr>
              <a:t/>
            </a:r>
            <a:br>
              <a:rPr lang="en-US" altLang="en-US">
                <a:cs typeface="+mn-cs"/>
              </a:rPr>
            </a:br>
            <a:r>
              <a:rPr lang="en-US" altLang="en-US" smtClean="0">
                <a:effectLst>
                  <a:outerShdw blurRad="38100" dist="38100" dir="2700000" algn="tl">
                    <a:srgbClr val="000000">
                      <a:alpha val="43137"/>
                    </a:srgbClr>
                  </a:outerShdw>
                </a:effectLst>
                <a:cs typeface="+mn-cs"/>
              </a:rPr>
              <a:t>It </a:t>
            </a:r>
            <a:r>
              <a:rPr lang="en-US" altLang="en-US" dirty="0" smtClean="0">
                <a:effectLst>
                  <a:outerShdw blurRad="38100" dist="38100" dir="2700000" algn="tl">
                    <a:srgbClr val="000000">
                      <a:alpha val="43137"/>
                    </a:srgbClr>
                  </a:outerShdw>
                </a:effectLst>
                <a:cs typeface="+mn-cs"/>
              </a:rPr>
              <a:t>needs </a:t>
            </a:r>
            <a:r>
              <a:rPr lang="en-US" i="1" smtClean="0">
                <a:solidFill>
                  <a:schemeClr val="accent2"/>
                </a:solidFill>
                <a:effectLst>
                  <a:outerShdw blurRad="38100" dist="38100" dir="2700000" algn="tl">
                    <a:srgbClr val="000000">
                      <a:alpha val="43137"/>
                    </a:srgbClr>
                  </a:outerShdw>
                </a:effectLst>
                <a:cs typeface="+mn-cs"/>
              </a:rPr>
              <a:t>k</a:t>
            </a:r>
            <a:r>
              <a:rPr lang="en-US" smtClean="0">
                <a:effectLst>
                  <a:outerShdw blurRad="38100" dist="38100" dir="2700000" algn="tl">
                    <a:srgbClr val="000000">
                      <a:alpha val="43137"/>
                    </a:srgbClr>
                  </a:outerShdw>
                </a:effectLst>
                <a:cs typeface="+mn-cs"/>
              </a:rPr>
              <a:t> applications </a:t>
            </a:r>
            <a:r>
              <a:rPr lang="en-US" dirty="0" smtClean="0">
                <a:effectLst>
                  <a:outerShdw blurRad="38100" dist="38100" dir="2700000" algn="tl">
                    <a:srgbClr val="000000">
                      <a:alpha val="43137"/>
                    </a:srgbClr>
                  </a:outerShdw>
                </a:effectLst>
                <a:cs typeface="+mn-cs"/>
              </a:rPr>
              <a:t/>
            </a:r>
            <a:br>
              <a:rPr lang="en-US" dirty="0" smtClean="0">
                <a:effectLst>
                  <a:outerShdw blurRad="38100" dist="38100" dir="2700000" algn="tl">
                    <a:srgbClr val="000000">
                      <a:alpha val="43137"/>
                    </a:srgbClr>
                  </a:outerShdw>
                </a:effectLst>
                <a:cs typeface="+mn-cs"/>
              </a:rPr>
            </a:br>
            <a:r>
              <a:rPr lang="en-US" smtClean="0">
                <a:effectLst>
                  <a:outerShdw blurRad="38100" dist="38100" dir="2700000" algn="tl">
                    <a:srgbClr val="000000">
                      <a:alpha val="43137"/>
                    </a:srgbClr>
                  </a:outerShdw>
                </a:effectLst>
                <a:cs typeface="+mn-cs"/>
              </a:rPr>
              <a:t>of primitive </a:t>
            </a:r>
            <a:r>
              <a:rPr lang="en-US" dirty="0" smtClean="0">
                <a:effectLst>
                  <a:outerShdw blurRad="38100" dist="38100" dir="2700000" algn="tl">
                    <a:srgbClr val="000000">
                      <a:alpha val="43137"/>
                    </a:srgbClr>
                  </a:outerShdw>
                </a:effectLst>
                <a:cs typeface="+mn-cs"/>
              </a:rPr>
              <a:t>recursion.</a:t>
            </a:r>
            <a:endParaRPr lang="en-US" altLang="en-US" dirty="0">
              <a:effectLst>
                <a:outerShdw blurRad="38100" dist="38100" dir="2700000" algn="tl">
                  <a:srgbClr val="000000">
                    <a:alpha val="43137"/>
                  </a:srgbClr>
                </a:outerShdw>
              </a:effectLst>
              <a:cs typeface="+mn-cs"/>
            </a:endParaRPr>
          </a:p>
        </p:txBody>
      </p:sp>
      <p:sp>
        <p:nvSpPr>
          <p:cNvPr id="55"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First </a:t>
            </a:r>
            <a:r>
              <a:rPr lang="en-US" sz="3600" b="1" dirty="0">
                <a:solidFill>
                  <a:schemeClr val="tx2"/>
                </a:solidFill>
                <a:effectLst>
                  <a:outerShdw blurRad="38100" dist="38100" dir="2700000" algn="tl">
                    <a:srgbClr val="000000"/>
                  </a:outerShdw>
                </a:effectLst>
                <a:latin typeface="Arial Rounded MT Bold" pitchFamily="34" charset="0"/>
                <a:cs typeface="+mn-cs"/>
              </a:rPr>
              <a:t>Order Logic</a:t>
            </a:r>
          </a:p>
        </p:txBody>
      </p:sp>
      <p:sp>
        <p:nvSpPr>
          <p:cNvPr id="56" name="Text Box 3"/>
          <p:cNvSpPr txBox="1">
            <a:spLocks noChangeArrowheads="1"/>
          </p:cNvSpPr>
          <p:nvPr/>
        </p:nvSpPr>
        <p:spPr bwMode="auto">
          <a:xfrm>
            <a:off x="228600" y="609600"/>
            <a:ext cx="8915400" cy="1373188"/>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f</a:t>
            </a:r>
            <a:r>
              <a:rPr lang="en-US" dirty="0">
                <a:effectLst>
                  <a:outerShdw blurRad="38100" dist="38100" dir="2700000" algn="tl">
                    <a:srgbClr val="000000"/>
                  </a:outerShdw>
                </a:effectLst>
                <a:cs typeface="+mn-cs"/>
              </a:rPr>
              <a:t> is defined from </a:t>
            </a:r>
            <a:r>
              <a:rPr lang="en-US" i="1" dirty="0">
                <a:solidFill>
                  <a:schemeClr val="accent2"/>
                </a:solidFill>
                <a:effectLst>
                  <a:outerShdw blurRad="38100" dist="38100" dir="2700000" algn="tl">
                    <a:srgbClr val="000000"/>
                  </a:outerShdw>
                </a:effectLst>
                <a:cs typeface="+mn-cs"/>
              </a:rPr>
              <a:t>g</a:t>
            </a:r>
            <a:r>
              <a:rPr lang="en-US" dirty="0">
                <a:effectLst>
                  <a:outerShdw blurRad="38100" dist="38100" dir="2700000" algn="tl">
                    <a:srgbClr val="000000"/>
                  </a:outerShdw>
                </a:effectLst>
                <a:cs typeface="+mn-cs"/>
              </a:rPr>
              <a:t> &amp;</a:t>
            </a:r>
            <a:r>
              <a:rPr lang="en-US" i="1" dirty="0">
                <a:solidFill>
                  <a:schemeClr val="accent2"/>
                </a:solidFill>
                <a:effectLst>
                  <a:outerShdw blurRad="38100" dist="38100" dir="2700000" algn="tl">
                    <a:srgbClr val="000000"/>
                  </a:outerShdw>
                </a:effectLst>
                <a:cs typeface="+mn-cs"/>
              </a:rPr>
              <a:t> h</a:t>
            </a:r>
            <a:r>
              <a:rPr lang="en-US" dirty="0">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by primitive </a:t>
            </a:r>
            <a:r>
              <a:rPr lang="en-US" dirty="0">
                <a:effectLst>
                  <a:outerShdw blurRad="38100" dist="38100" dir="2700000" algn="tl">
                    <a:srgbClr val="000000"/>
                  </a:outerShdw>
                </a:effectLst>
                <a:cs typeface="+mn-cs"/>
              </a:rPr>
              <a:t>recursion if</a:t>
            </a:r>
          </a:p>
          <a:p>
            <a:pPr eaLnBrk="0" hangingPunct="0">
              <a:buFontTx/>
              <a:buChar char="•"/>
              <a:defRPr/>
            </a:pPr>
            <a:r>
              <a:rPr lang="en-US" i="1" dirty="0">
                <a:solidFill>
                  <a:schemeClr val="accent2"/>
                </a:solidFill>
                <a:effectLst>
                  <a:outerShdw blurRad="38100" dist="38100" dir="2700000" algn="tl">
                    <a:srgbClr val="000000"/>
                  </a:outerShdw>
                </a:effectLst>
                <a:cs typeface="+mn-cs"/>
              </a:rPr>
              <a:t>f(</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 = h(x,y-1,f(x,y-1))</a:t>
            </a:r>
          </a:p>
          <a:p>
            <a:pPr eaLnBrk="0" hangingPunct="0">
              <a:buFontTx/>
              <a:buChar char="•"/>
              <a:defRPr/>
            </a:pPr>
            <a:r>
              <a:rPr lang="en-US" i="1" dirty="0">
                <a:solidFill>
                  <a:schemeClr val="accent2"/>
                </a:solidFill>
                <a:effectLst>
                  <a:outerShdw blurRad="38100" dist="38100" dir="2700000" algn="tl">
                    <a:srgbClr val="000000"/>
                  </a:outerShdw>
                </a:effectLst>
                <a:cs typeface="+mn-cs"/>
              </a:rPr>
              <a:t>f(x,0) = g(x)</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989222"/>
                                        </p:tgtEl>
                                        <p:attrNameLst>
                                          <p:attrName>style.visibility</p:attrName>
                                        </p:attrNameLst>
                                      </p:cBhvr>
                                      <p:to>
                                        <p:strVal val="visible"/>
                                      </p:to>
                                    </p:set>
                                    <p:anim calcmode="lin" valueType="num">
                                      <p:cBhvr additive="base">
                                        <p:cTn id="7" dur="500" fill="hold"/>
                                        <p:tgtEl>
                                          <p:spTgt spid="989222"/>
                                        </p:tgtEl>
                                        <p:attrNameLst>
                                          <p:attrName>ppt_x</p:attrName>
                                        </p:attrNameLst>
                                      </p:cBhvr>
                                      <p:tavLst>
                                        <p:tav tm="0">
                                          <p:val>
                                            <p:strVal val="0-#ppt_w/2"/>
                                          </p:val>
                                        </p:tav>
                                        <p:tav tm="100000">
                                          <p:val>
                                            <p:strVal val="#ppt_x"/>
                                          </p:val>
                                        </p:tav>
                                      </p:tavLst>
                                    </p:anim>
                                    <p:anim calcmode="lin" valueType="num">
                                      <p:cBhvr additive="base">
                                        <p:cTn id="8" dur="500" fill="hold"/>
                                        <p:tgtEl>
                                          <p:spTgt spid="98922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0-#ppt_w/2"/>
                                          </p:val>
                                        </p:tav>
                                        <p:tav tm="100000">
                                          <p:val>
                                            <p:strVal val="#ppt_x"/>
                                          </p:val>
                                        </p:tav>
                                      </p:tavLst>
                                    </p:anim>
                                    <p:anim calcmode="lin" valueType="num">
                                      <p:cBhvr additive="base">
                                        <p:cTn id="14"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autoUpdateAnimBg="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1138" name="Group 21"/>
          <p:cNvGrpSpPr>
            <a:grpSpLocks/>
          </p:cNvGrpSpPr>
          <p:nvPr/>
        </p:nvGrpSpPr>
        <p:grpSpPr bwMode="auto">
          <a:xfrm flipH="1">
            <a:off x="7848600" y="2535238"/>
            <a:ext cx="1347788" cy="2341562"/>
            <a:chOff x="4560" y="1645"/>
            <a:chExt cx="849" cy="1475"/>
          </a:xfrm>
        </p:grpSpPr>
        <p:grpSp>
          <p:nvGrpSpPr>
            <p:cNvPr id="91170" name="Group 22"/>
            <p:cNvGrpSpPr>
              <a:grpSpLocks/>
            </p:cNvGrpSpPr>
            <p:nvPr/>
          </p:nvGrpSpPr>
          <p:grpSpPr bwMode="auto">
            <a:xfrm>
              <a:off x="4560" y="2056"/>
              <a:ext cx="849" cy="1064"/>
              <a:chOff x="2593" y="1179"/>
              <a:chExt cx="849" cy="1064"/>
            </a:xfrm>
          </p:grpSpPr>
          <p:sp>
            <p:nvSpPr>
              <p:cNvPr id="91179"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80"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81"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82"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83"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84"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85"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91171" name="Group 30"/>
            <p:cNvGrpSpPr>
              <a:grpSpLocks/>
            </p:cNvGrpSpPr>
            <p:nvPr/>
          </p:nvGrpSpPr>
          <p:grpSpPr bwMode="auto">
            <a:xfrm>
              <a:off x="4703" y="1645"/>
              <a:ext cx="230" cy="1456"/>
              <a:chOff x="2720" y="768"/>
              <a:chExt cx="230" cy="1456"/>
            </a:xfrm>
          </p:grpSpPr>
          <p:sp>
            <p:nvSpPr>
              <p:cNvPr id="91177"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78"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91172" name="Group 33"/>
            <p:cNvGrpSpPr>
              <a:grpSpLocks/>
            </p:cNvGrpSpPr>
            <p:nvPr/>
          </p:nvGrpSpPr>
          <p:grpSpPr bwMode="auto">
            <a:xfrm>
              <a:off x="5125" y="2204"/>
              <a:ext cx="77" cy="68"/>
              <a:chOff x="1747" y="2620"/>
              <a:chExt cx="44" cy="73"/>
            </a:xfrm>
          </p:grpSpPr>
          <p:sp>
            <p:nvSpPr>
              <p:cNvPr id="91173"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91174"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91175"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91176"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grpSp>
        <p:nvGrpSpPr>
          <p:cNvPr id="91139" name="Group 5"/>
          <p:cNvGrpSpPr>
            <a:grpSpLocks/>
          </p:cNvGrpSpPr>
          <p:nvPr/>
        </p:nvGrpSpPr>
        <p:grpSpPr bwMode="auto">
          <a:xfrm>
            <a:off x="533400" y="3657600"/>
            <a:ext cx="1447800" cy="2133600"/>
            <a:chOff x="2013" y="2206"/>
            <a:chExt cx="679" cy="1010"/>
          </a:xfrm>
        </p:grpSpPr>
        <p:sp>
          <p:nvSpPr>
            <p:cNvPr id="91155"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91156" name="Group 7"/>
            <p:cNvGrpSpPr>
              <a:grpSpLocks/>
            </p:cNvGrpSpPr>
            <p:nvPr/>
          </p:nvGrpSpPr>
          <p:grpSpPr bwMode="auto">
            <a:xfrm>
              <a:off x="2013" y="2206"/>
              <a:ext cx="339" cy="1010"/>
              <a:chOff x="240" y="2880"/>
              <a:chExt cx="339" cy="1010"/>
            </a:xfrm>
          </p:grpSpPr>
          <p:sp>
            <p:nvSpPr>
              <p:cNvPr id="91157"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58"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59"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60"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61"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62"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63"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64"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91165"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91166"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91167"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91168"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sp>
            <p:nvSpPr>
              <p:cNvPr id="91169"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sp>
        <p:nvSpPr>
          <p:cNvPr id="54" name="AutoShape 38"/>
          <p:cNvSpPr>
            <a:spLocks noChangeArrowheads="1"/>
          </p:cNvSpPr>
          <p:nvPr/>
        </p:nvSpPr>
        <p:spPr bwMode="auto">
          <a:xfrm>
            <a:off x="1676400" y="4348163"/>
            <a:ext cx="6486525" cy="1328737"/>
          </a:xfrm>
          <a:prstGeom prst="wedgeRoundRectCallout">
            <a:avLst>
              <a:gd name="adj1" fmla="val 45495"/>
              <a:gd name="adj2" fmla="val -80097"/>
              <a:gd name="adj3" fmla="val 16667"/>
            </a:avLst>
          </a:prstGeom>
          <a:noFill/>
          <a:ln w="381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ctr">
              <a:spcBef>
                <a:spcPct val="50000"/>
              </a:spcBef>
              <a:defRPr/>
            </a:pPr>
            <a:r>
              <a:rPr lang="en-US" altLang="en-US" dirty="0">
                <a:cs typeface="+mn-cs"/>
              </a:rPr>
              <a:t>No</a:t>
            </a:r>
            <a:r>
              <a:rPr lang="en-US" altLang="en-US">
                <a:cs typeface="+mn-cs"/>
              </a:rPr>
              <a:t>, </a:t>
            </a:r>
            <a:r>
              <a:rPr lang="en-US" altLang="en-US" smtClean="0">
                <a:cs typeface="+mn-cs"/>
              </a:rPr>
              <a:t>it cannot </a:t>
            </a:r>
            <a:r>
              <a:rPr lang="en-US" altLang="en-US" dirty="0" smtClean="0">
                <a:cs typeface="+mn-cs"/>
              </a:rPr>
              <a:t>have a growing number </a:t>
            </a:r>
            <a:r>
              <a:rPr lang="en-US" altLang="en-US" smtClean="0">
                <a:cs typeface="+mn-cs"/>
              </a:rPr>
              <a:t>of applications </a:t>
            </a:r>
            <a:r>
              <a:rPr lang="en-US">
                <a:effectLst>
                  <a:outerShdw blurRad="38100" dist="38100" dir="2700000" algn="tl">
                    <a:srgbClr val="000000">
                      <a:alpha val="43137"/>
                    </a:srgbClr>
                  </a:outerShdw>
                </a:effectLst>
                <a:cs typeface="+mn-cs"/>
              </a:rPr>
              <a:t>of </a:t>
            </a:r>
            <a:r>
              <a:rPr lang="en-US" smtClean="0">
                <a:effectLst>
                  <a:outerShdw blurRad="38100" dist="38100" dir="2700000" algn="tl">
                    <a:srgbClr val="000000">
                      <a:alpha val="43137"/>
                    </a:srgbClr>
                  </a:outerShdw>
                </a:effectLst>
                <a:cs typeface="+mn-cs"/>
              </a:rPr>
              <a:t>primitive </a:t>
            </a:r>
            <a:r>
              <a:rPr lang="en-US" dirty="0" smtClean="0">
                <a:effectLst>
                  <a:outerShdw blurRad="38100" dist="38100" dir="2700000" algn="tl">
                    <a:srgbClr val="000000">
                      <a:alpha val="43137"/>
                    </a:srgbClr>
                  </a:outerShdw>
                </a:effectLst>
                <a:cs typeface="+mn-cs"/>
              </a:rPr>
              <a:t>recursion.</a:t>
            </a:r>
            <a:endParaRPr lang="en-US" altLang="en-US" dirty="0">
              <a:effectLst>
                <a:outerShdw blurRad="38100" dist="38100" dir="2700000" algn="tl">
                  <a:srgbClr val="000000">
                    <a:alpha val="43137"/>
                  </a:srgbClr>
                </a:outerShdw>
              </a:effectLst>
              <a:cs typeface="+mn-cs"/>
            </a:endParaRPr>
          </a:p>
          <a:p>
            <a:pPr algn="ctr">
              <a:spcBef>
                <a:spcPct val="50000"/>
              </a:spcBef>
              <a:defRPr/>
            </a:pPr>
            <a:r>
              <a:rPr lang="en-US" altLang="en-US" dirty="0" smtClean="0">
                <a:cs typeface="+mn-cs"/>
              </a:rPr>
              <a:t> </a:t>
            </a:r>
            <a:endParaRPr lang="en-US" altLang="en-US" dirty="0">
              <a:cs typeface="+mn-cs"/>
            </a:endParaRPr>
          </a:p>
        </p:txBody>
      </p:sp>
      <p:sp>
        <p:nvSpPr>
          <p:cNvPr id="989222" name="AutoShape 38"/>
          <p:cNvSpPr>
            <a:spLocks noChangeArrowheads="1"/>
          </p:cNvSpPr>
          <p:nvPr/>
        </p:nvSpPr>
        <p:spPr bwMode="auto">
          <a:xfrm>
            <a:off x="1971675" y="3092450"/>
            <a:ext cx="5495925" cy="1022350"/>
          </a:xfrm>
          <a:prstGeom prst="wedgeRoundRectCallout">
            <a:avLst>
              <a:gd name="adj1" fmla="val -64000"/>
              <a:gd name="adj2" fmla="val -102037"/>
              <a:gd name="adj3" fmla="val 16667"/>
            </a:avLst>
          </a:prstGeom>
          <a:noFill/>
          <a:ln w="381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a:solidFill>
                  <a:schemeClr val="accent2"/>
                </a:solidFill>
                <a:latin typeface="Times New Roman" pitchFamily="18" charset="0"/>
                <a:sym typeface="Symbol" pitchFamily="18" charset="2"/>
              </a:rPr>
              <a:t> PR </a:t>
            </a:r>
            <a:r>
              <a:rPr lang="en-CA" altLang="en-US" sz="2800" i="1">
                <a:solidFill>
                  <a:schemeClr val="accent2"/>
                </a:solidFill>
                <a:latin typeface="Times New Roman" pitchFamily="18" charset="0"/>
                <a:sym typeface="Symbol" pitchFamily="18" charset="2"/>
              </a:rPr>
              <a:t>R</a:t>
            </a:r>
            <a:r>
              <a:rPr lang="en-CA" altLang="en-US" sz="2800">
                <a:solidFill>
                  <a:schemeClr val="accent2"/>
                </a:solidFill>
                <a:latin typeface="Times New Roman" pitchFamily="18" charset="0"/>
                <a:sym typeface="Symbol" pitchFamily="18" charset="2"/>
              </a:rPr>
              <a:t>, </a:t>
            </a:r>
            <a:r>
              <a:rPr lang="en-CA" altLang="en-US" sz="2800" i="1">
                <a:solidFill>
                  <a:schemeClr val="accent2"/>
                </a:solidFill>
                <a:latin typeface="Times New Roman" pitchFamily="18" charset="0"/>
                <a:sym typeface="Symbol" pitchFamily="18" charset="2"/>
              </a:rPr>
              <a:t>k,n </a:t>
            </a:r>
            <a:r>
              <a:rPr lang="en-CA" altLang="en-US" sz="2800">
                <a:latin typeface="Times New Roman" pitchFamily="18" charset="0"/>
                <a:sym typeface="Symbol" pitchFamily="18" charset="2"/>
              </a:rPr>
              <a:t>  </a:t>
            </a:r>
            <a:r>
              <a:rPr lang="en-CA" altLang="en-US" sz="2800" i="1">
                <a:solidFill>
                  <a:schemeClr val="accent2"/>
                </a:solidFill>
                <a:latin typeface="Times New Roman" pitchFamily="18" charset="0"/>
                <a:sym typeface="Symbol" pitchFamily="18" charset="2"/>
              </a:rPr>
              <a:t>R(k,n) = Ack(k,n)</a:t>
            </a:r>
            <a:endParaRPr lang="en-CA" altLang="en-US" sz="2800">
              <a:latin typeface="Times New Roman" pitchFamily="18" charset="0"/>
            </a:endParaRPr>
          </a:p>
        </p:txBody>
      </p:sp>
      <p:sp>
        <p:nvSpPr>
          <p:cNvPr id="55"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First </a:t>
            </a:r>
            <a:r>
              <a:rPr lang="en-US" sz="3600" b="1" dirty="0">
                <a:solidFill>
                  <a:schemeClr val="tx2"/>
                </a:solidFill>
                <a:effectLst>
                  <a:outerShdw blurRad="38100" dist="38100" dir="2700000" algn="tl">
                    <a:srgbClr val="000000"/>
                  </a:outerShdw>
                </a:effectLst>
                <a:latin typeface="Arial Rounded MT Bold" pitchFamily="34" charset="0"/>
                <a:cs typeface="+mn-cs"/>
              </a:rPr>
              <a:t>Order Logic</a:t>
            </a:r>
          </a:p>
        </p:txBody>
      </p:sp>
      <p:sp>
        <p:nvSpPr>
          <p:cNvPr id="56" name="Text Box 3"/>
          <p:cNvSpPr txBox="1">
            <a:spLocks noChangeArrowheads="1"/>
          </p:cNvSpPr>
          <p:nvPr/>
        </p:nvSpPr>
        <p:spPr bwMode="auto">
          <a:xfrm>
            <a:off x="228600" y="609600"/>
            <a:ext cx="8915400" cy="1373188"/>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f</a:t>
            </a:r>
            <a:r>
              <a:rPr lang="en-US" dirty="0">
                <a:effectLst>
                  <a:outerShdw blurRad="38100" dist="38100" dir="2700000" algn="tl">
                    <a:srgbClr val="000000"/>
                  </a:outerShdw>
                </a:effectLst>
                <a:cs typeface="+mn-cs"/>
              </a:rPr>
              <a:t> is defined from </a:t>
            </a:r>
            <a:r>
              <a:rPr lang="en-US" i="1" dirty="0">
                <a:solidFill>
                  <a:schemeClr val="accent2"/>
                </a:solidFill>
                <a:effectLst>
                  <a:outerShdw blurRad="38100" dist="38100" dir="2700000" algn="tl">
                    <a:srgbClr val="000000"/>
                  </a:outerShdw>
                </a:effectLst>
                <a:cs typeface="+mn-cs"/>
              </a:rPr>
              <a:t>g</a:t>
            </a:r>
            <a:r>
              <a:rPr lang="en-US" dirty="0">
                <a:effectLst>
                  <a:outerShdw blurRad="38100" dist="38100" dir="2700000" algn="tl">
                    <a:srgbClr val="000000"/>
                  </a:outerShdw>
                </a:effectLst>
                <a:cs typeface="+mn-cs"/>
              </a:rPr>
              <a:t> &amp;</a:t>
            </a:r>
            <a:r>
              <a:rPr lang="en-US" i="1" dirty="0">
                <a:solidFill>
                  <a:schemeClr val="accent2"/>
                </a:solidFill>
                <a:effectLst>
                  <a:outerShdw blurRad="38100" dist="38100" dir="2700000" algn="tl">
                    <a:srgbClr val="000000"/>
                  </a:outerShdw>
                </a:effectLst>
                <a:cs typeface="+mn-cs"/>
              </a:rPr>
              <a:t> h</a:t>
            </a:r>
            <a:r>
              <a:rPr lang="en-US" dirty="0">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by primitive </a:t>
            </a:r>
            <a:r>
              <a:rPr lang="en-US" dirty="0">
                <a:effectLst>
                  <a:outerShdw blurRad="38100" dist="38100" dir="2700000" algn="tl">
                    <a:srgbClr val="000000"/>
                  </a:outerShdw>
                </a:effectLst>
                <a:cs typeface="+mn-cs"/>
              </a:rPr>
              <a:t>recursion if</a:t>
            </a:r>
          </a:p>
          <a:p>
            <a:pPr eaLnBrk="0" hangingPunct="0">
              <a:buFontTx/>
              <a:buChar char="•"/>
              <a:defRPr/>
            </a:pPr>
            <a:r>
              <a:rPr lang="en-US" i="1" dirty="0">
                <a:solidFill>
                  <a:schemeClr val="accent2"/>
                </a:solidFill>
                <a:effectLst>
                  <a:outerShdw blurRad="38100" dist="38100" dir="2700000" algn="tl">
                    <a:srgbClr val="000000"/>
                  </a:outerShdw>
                </a:effectLst>
                <a:cs typeface="+mn-cs"/>
              </a:rPr>
              <a:t>f(</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 = h(x,y-1,f(x,y-1))</a:t>
            </a:r>
          </a:p>
          <a:p>
            <a:pPr eaLnBrk="0" hangingPunct="0">
              <a:buFontTx/>
              <a:buChar char="•"/>
              <a:defRPr/>
            </a:pPr>
            <a:r>
              <a:rPr lang="en-US" i="1" dirty="0">
                <a:solidFill>
                  <a:schemeClr val="accent2"/>
                </a:solidFill>
                <a:effectLst>
                  <a:outerShdw blurRad="38100" dist="38100" dir="2700000" algn="tl">
                    <a:srgbClr val="000000"/>
                  </a:outerShdw>
                </a:effectLst>
                <a:cs typeface="+mn-cs"/>
              </a:rPr>
              <a:t>f(x,0) = g(x)</a:t>
            </a:r>
          </a:p>
        </p:txBody>
      </p:sp>
      <p:grpSp>
        <p:nvGrpSpPr>
          <p:cNvPr id="91144" name="Group 16"/>
          <p:cNvGrpSpPr>
            <a:grpSpLocks/>
          </p:cNvGrpSpPr>
          <p:nvPr/>
        </p:nvGrpSpPr>
        <p:grpSpPr bwMode="auto">
          <a:xfrm flipH="1">
            <a:off x="685800" y="2057400"/>
            <a:ext cx="401638" cy="1143000"/>
            <a:chOff x="5760" y="720"/>
            <a:chExt cx="1021" cy="2477"/>
          </a:xfrm>
        </p:grpSpPr>
        <p:grpSp>
          <p:nvGrpSpPr>
            <p:cNvPr id="91145" name="Group 17"/>
            <p:cNvGrpSpPr>
              <a:grpSpLocks/>
            </p:cNvGrpSpPr>
            <p:nvPr/>
          </p:nvGrpSpPr>
          <p:grpSpPr bwMode="auto">
            <a:xfrm>
              <a:off x="5760" y="901"/>
              <a:ext cx="916" cy="2296"/>
              <a:chOff x="5760" y="901"/>
              <a:chExt cx="916" cy="2296"/>
            </a:xfrm>
          </p:grpSpPr>
          <p:sp>
            <p:nvSpPr>
              <p:cNvPr id="91149" name="Freeform 18"/>
              <p:cNvSpPr>
                <a:spLocks/>
              </p:cNvSpPr>
              <p:nvPr/>
            </p:nvSpPr>
            <p:spPr bwMode="auto">
              <a:xfrm>
                <a:off x="5993" y="991"/>
                <a:ext cx="538" cy="525"/>
              </a:xfrm>
              <a:custGeom>
                <a:avLst/>
                <a:gdLst>
                  <a:gd name="T0" fmla="*/ 164 w 538"/>
                  <a:gd name="T1" fmla="*/ 222 h 525"/>
                  <a:gd name="T2" fmla="*/ 211 w 538"/>
                  <a:gd name="T3" fmla="*/ 152 h 525"/>
                  <a:gd name="T4" fmla="*/ 263 w 538"/>
                  <a:gd name="T5" fmla="*/ 100 h 525"/>
                  <a:gd name="T6" fmla="*/ 316 w 538"/>
                  <a:gd name="T7" fmla="*/ 35 h 525"/>
                  <a:gd name="T8" fmla="*/ 380 w 538"/>
                  <a:gd name="T9" fmla="*/ 6 h 525"/>
                  <a:gd name="T10" fmla="*/ 432 w 538"/>
                  <a:gd name="T11" fmla="*/ 0 h 525"/>
                  <a:gd name="T12" fmla="*/ 485 w 538"/>
                  <a:gd name="T13" fmla="*/ 17 h 525"/>
                  <a:gd name="T14" fmla="*/ 514 w 538"/>
                  <a:gd name="T15" fmla="*/ 59 h 525"/>
                  <a:gd name="T16" fmla="*/ 538 w 538"/>
                  <a:gd name="T17" fmla="*/ 135 h 525"/>
                  <a:gd name="T18" fmla="*/ 531 w 538"/>
                  <a:gd name="T19" fmla="*/ 216 h 525"/>
                  <a:gd name="T20" fmla="*/ 508 w 538"/>
                  <a:gd name="T21" fmla="*/ 286 h 525"/>
                  <a:gd name="T22" fmla="*/ 450 w 538"/>
                  <a:gd name="T23" fmla="*/ 368 h 525"/>
                  <a:gd name="T24" fmla="*/ 386 w 538"/>
                  <a:gd name="T25" fmla="*/ 426 h 525"/>
                  <a:gd name="T26" fmla="*/ 316 w 538"/>
                  <a:gd name="T27" fmla="*/ 478 h 525"/>
                  <a:gd name="T28" fmla="*/ 240 w 538"/>
                  <a:gd name="T29" fmla="*/ 513 h 525"/>
                  <a:gd name="T30" fmla="*/ 176 w 538"/>
                  <a:gd name="T31" fmla="*/ 525 h 525"/>
                  <a:gd name="T32" fmla="*/ 147 w 538"/>
                  <a:gd name="T33" fmla="*/ 508 h 525"/>
                  <a:gd name="T34" fmla="*/ 123 w 538"/>
                  <a:gd name="T35" fmla="*/ 438 h 525"/>
                  <a:gd name="T36" fmla="*/ 129 w 538"/>
                  <a:gd name="T37" fmla="*/ 345 h 525"/>
                  <a:gd name="T38" fmla="*/ 17 w 538"/>
                  <a:gd name="T39" fmla="*/ 350 h 525"/>
                  <a:gd name="T40" fmla="*/ 0 w 538"/>
                  <a:gd name="T41" fmla="*/ 333 h 525"/>
                  <a:gd name="T42" fmla="*/ 17 w 538"/>
                  <a:gd name="T43" fmla="*/ 298 h 525"/>
                  <a:gd name="T44" fmla="*/ 135 w 538"/>
                  <a:gd name="T45" fmla="*/ 292 h 525"/>
                  <a:gd name="T46" fmla="*/ 164 w 538"/>
                  <a:gd name="T47" fmla="*/ 222 h 5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8"/>
                  <a:gd name="T73" fmla="*/ 0 h 525"/>
                  <a:gd name="T74" fmla="*/ 538 w 538"/>
                  <a:gd name="T75" fmla="*/ 525 h 52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8" h="525">
                    <a:moveTo>
                      <a:pt x="164" y="222"/>
                    </a:moveTo>
                    <a:lnTo>
                      <a:pt x="211" y="152"/>
                    </a:lnTo>
                    <a:lnTo>
                      <a:pt x="263" y="100"/>
                    </a:lnTo>
                    <a:lnTo>
                      <a:pt x="316" y="35"/>
                    </a:lnTo>
                    <a:lnTo>
                      <a:pt x="380" y="6"/>
                    </a:lnTo>
                    <a:lnTo>
                      <a:pt x="432" y="0"/>
                    </a:lnTo>
                    <a:lnTo>
                      <a:pt x="485" y="17"/>
                    </a:lnTo>
                    <a:lnTo>
                      <a:pt x="514" y="59"/>
                    </a:lnTo>
                    <a:lnTo>
                      <a:pt x="538" y="135"/>
                    </a:lnTo>
                    <a:lnTo>
                      <a:pt x="531" y="216"/>
                    </a:lnTo>
                    <a:lnTo>
                      <a:pt x="508" y="286"/>
                    </a:lnTo>
                    <a:lnTo>
                      <a:pt x="450" y="368"/>
                    </a:lnTo>
                    <a:lnTo>
                      <a:pt x="386" y="426"/>
                    </a:lnTo>
                    <a:lnTo>
                      <a:pt x="316" y="478"/>
                    </a:lnTo>
                    <a:lnTo>
                      <a:pt x="240" y="513"/>
                    </a:lnTo>
                    <a:lnTo>
                      <a:pt x="176" y="525"/>
                    </a:lnTo>
                    <a:lnTo>
                      <a:pt x="147" y="508"/>
                    </a:lnTo>
                    <a:lnTo>
                      <a:pt x="123" y="438"/>
                    </a:lnTo>
                    <a:lnTo>
                      <a:pt x="129" y="345"/>
                    </a:lnTo>
                    <a:lnTo>
                      <a:pt x="17" y="350"/>
                    </a:lnTo>
                    <a:lnTo>
                      <a:pt x="0" y="333"/>
                    </a:lnTo>
                    <a:lnTo>
                      <a:pt x="17" y="298"/>
                    </a:lnTo>
                    <a:lnTo>
                      <a:pt x="135" y="292"/>
                    </a:lnTo>
                    <a:lnTo>
                      <a:pt x="164" y="2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50" name="Freeform 19"/>
              <p:cNvSpPr>
                <a:spLocks/>
              </p:cNvSpPr>
              <p:nvPr/>
            </p:nvSpPr>
            <p:spPr bwMode="auto">
              <a:xfrm>
                <a:off x="5964" y="1544"/>
                <a:ext cx="373" cy="772"/>
              </a:xfrm>
              <a:custGeom>
                <a:avLst/>
                <a:gdLst>
                  <a:gd name="T0" fmla="*/ 106 w 373"/>
                  <a:gd name="T1" fmla="*/ 65 h 772"/>
                  <a:gd name="T2" fmla="*/ 158 w 373"/>
                  <a:gd name="T3" fmla="*/ 18 h 772"/>
                  <a:gd name="T4" fmla="*/ 239 w 373"/>
                  <a:gd name="T5" fmla="*/ 0 h 772"/>
                  <a:gd name="T6" fmla="*/ 309 w 373"/>
                  <a:gd name="T7" fmla="*/ 12 h 772"/>
                  <a:gd name="T8" fmla="*/ 361 w 373"/>
                  <a:gd name="T9" fmla="*/ 59 h 772"/>
                  <a:gd name="T10" fmla="*/ 373 w 373"/>
                  <a:gd name="T11" fmla="*/ 94 h 772"/>
                  <a:gd name="T12" fmla="*/ 373 w 373"/>
                  <a:gd name="T13" fmla="*/ 141 h 772"/>
                  <a:gd name="T14" fmla="*/ 350 w 373"/>
                  <a:gd name="T15" fmla="*/ 182 h 772"/>
                  <a:gd name="T16" fmla="*/ 309 w 373"/>
                  <a:gd name="T17" fmla="*/ 252 h 772"/>
                  <a:gd name="T18" fmla="*/ 292 w 373"/>
                  <a:gd name="T19" fmla="*/ 334 h 772"/>
                  <a:gd name="T20" fmla="*/ 286 w 373"/>
                  <a:gd name="T21" fmla="*/ 403 h 772"/>
                  <a:gd name="T22" fmla="*/ 303 w 373"/>
                  <a:gd name="T23" fmla="*/ 479 h 772"/>
                  <a:gd name="T24" fmla="*/ 350 w 373"/>
                  <a:gd name="T25" fmla="*/ 549 h 772"/>
                  <a:gd name="T26" fmla="*/ 367 w 373"/>
                  <a:gd name="T27" fmla="*/ 619 h 772"/>
                  <a:gd name="T28" fmla="*/ 361 w 373"/>
                  <a:gd name="T29" fmla="*/ 683 h 772"/>
                  <a:gd name="T30" fmla="*/ 327 w 373"/>
                  <a:gd name="T31" fmla="*/ 737 h 772"/>
                  <a:gd name="T32" fmla="*/ 280 w 373"/>
                  <a:gd name="T33" fmla="*/ 766 h 772"/>
                  <a:gd name="T34" fmla="*/ 222 w 373"/>
                  <a:gd name="T35" fmla="*/ 772 h 772"/>
                  <a:gd name="T36" fmla="*/ 152 w 373"/>
                  <a:gd name="T37" fmla="*/ 772 h 772"/>
                  <a:gd name="T38" fmla="*/ 100 w 373"/>
                  <a:gd name="T39" fmla="*/ 742 h 772"/>
                  <a:gd name="T40" fmla="*/ 46 w 373"/>
                  <a:gd name="T41" fmla="*/ 654 h 772"/>
                  <a:gd name="T42" fmla="*/ 12 w 373"/>
                  <a:gd name="T43" fmla="*/ 578 h 772"/>
                  <a:gd name="T44" fmla="*/ 0 w 373"/>
                  <a:gd name="T45" fmla="*/ 462 h 772"/>
                  <a:gd name="T46" fmla="*/ 12 w 373"/>
                  <a:gd name="T47" fmla="*/ 357 h 772"/>
                  <a:gd name="T48" fmla="*/ 35 w 373"/>
                  <a:gd name="T49" fmla="*/ 246 h 772"/>
                  <a:gd name="T50" fmla="*/ 71 w 373"/>
                  <a:gd name="T51" fmla="*/ 135 h 772"/>
                  <a:gd name="T52" fmla="*/ 106 w 373"/>
                  <a:gd name="T53" fmla="*/ 65 h 77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73"/>
                  <a:gd name="T82" fmla="*/ 0 h 772"/>
                  <a:gd name="T83" fmla="*/ 373 w 373"/>
                  <a:gd name="T84" fmla="*/ 772 h 77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73" h="772">
                    <a:moveTo>
                      <a:pt x="106" y="65"/>
                    </a:moveTo>
                    <a:lnTo>
                      <a:pt x="158" y="18"/>
                    </a:lnTo>
                    <a:lnTo>
                      <a:pt x="239" y="0"/>
                    </a:lnTo>
                    <a:lnTo>
                      <a:pt x="309" y="12"/>
                    </a:lnTo>
                    <a:lnTo>
                      <a:pt x="361" y="59"/>
                    </a:lnTo>
                    <a:lnTo>
                      <a:pt x="373" y="94"/>
                    </a:lnTo>
                    <a:lnTo>
                      <a:pt x="373" y="141"/>
                    </a:lnTo>
                    <a:lnTo>
                      <a:pt x="350" y="182"/>
                    </a:lnTo>
                    <a:lnTo>
                      <a:pt x="309" y="252"/>
                    </a:lnTo>
                    <a:lnTo>
                      <a:pt x="292" y="334"/>
                    </a:lnTo>
                    <a:lnTo>
                      <a:pt x="286" y="403"/>
                    </a:lnTo>
                    <a:lnTo>
                      <a:pt x="303" y="479"/>
                    </a:lnTo>
                    <a:lnTo>
                      <a:pt x="350" y="549"/>
                    </a:lnTo>
                    <a:lnTo>
                      <a:pt x="367" y="619"/>
                    </a:lnTo>
                    <a:lnTo>
                      <a:pt x="361" y="683"/>
                    </a:lnTo>
                    <a:lnTo>
                      <a:pt x="327" y="737"/>
                    </a:lnTo>
                    <a:lnTo>
                      <a:pt x="280" y="766"/>
                    </a:lnTo>
                    <a:lnTo>
                      <a:pt x="222" y="772"/>
                    </a:lnTo>
                    <a:lnTo>
                      <a:pt x="152" y="772"/>
                    </a:lnTo>
                    <a:lnTo>
                      <a:pt x="100" y="742"/>
                    </a:lnTo>
                    <a:lnTo>
                      <a:pt x="46" y="654"/>
                    </a:lnTo>
                    <a:lnTo>
                      <a:pt x="12" y="578"/>
                    </a:lnTo>
                    <a:lnTo>
                      <a:pt x="0" y="462"/>
                    </a:lnTo>
                    <a:lnTo>
                      <a:pt x="12" y="357"/>
                    </a:lnTo>
                    <a:lnTo>
                      <a:pt x="35" y="246"/>
                    </a:lnTo>
                    <a:lnTo>
                      <a:pt x="71" y="135"/>
                    </a:lnTo>
                    <a:lnTo>
                      <a:pt x="106" y="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51" name="Freeform 20"/>
              <p:cNvSpPr>
                <a:spLocks/>
              </p:cNvSpPr>
              <p:nvPr/>
            </p:nvSpPr>
            <p:spPr bwMode="auto">
              <a:xfrm>
                <a:off x="6262" y="1569"/>
                <a:ext cx="414" cy="694"/>
              </a:xfrm>
              <a:custGeom>
                <a:avLst/>
                <a:gdLst>
                  <a:gd name="T0" fmla="*/ 0 w 414"/>
                  <a:gd name="T1" fmla="*/ 34 h 694"/>
                  <a:gd name="T2" fmla="*/ 5 w 414"/>
                  <a:gd name="T3" fmla="*/ 5 h 694"/>
                  <a:gd name="T4" fmla="*/ 69 w 414"/>
                  <a:gd name="T5" fmla="*/ 0 h 694"/>
                  <a:gd name="T6" fmla="*/ 104 w 414"/>
                  <a:gd name="T7" fmla="*/ 29 h 694"/>
                  <a:gd name="T8" fmla="*/ 157 w 414"/>
                  <a:gd name="T9" fmla="*/ 105 h 694"/>
                  <a:gd name="T10" fmla="*/ 226 w 414"/>
                  <a:gd name="T11" fmla="*/ 204 h 694"/>
                  <a:gd name="T12" fmla="*/ 291 w 414"/>
                  <a:gd name="T13" fmla="*/ 274 h 694"/>
                  <a:gd name="T14" fmla="*/ 408 w 414"/>
                  <a:gd name="T15" fmla="*/ 402 h 694"/>
                  <a:gd name="T16" fmla="*/ 414 w 414"/>
                  <a:gd name="T17" fmla="*/ 431 h 694"/>
                  <a:gd name="T18" fmla="*/ 390 w 414"/>
                  <a:gd name="T19" fmla="*/ 449 h 694"/>
                  <a:gd name="T20" fmla="*/ 332 w 414"/>
                  <a:gd name="T21" fmla="*/ 472 h 694"/>
                  <a:gd name="T22" fmla="*/ 250 w 414"/>
                  <a:gd name="T23" fmla="*/ 490 h 694"/>
                  <a:gd name="T24" fmla="*/ 151 w 414"/>
                  <a:gd name="T25" fmla="*/ 496 h 694"/>
                  <a:gd name="T26" fmla="*/ 116 w 414"/>
                  <a:gd name="T27" fmla="*/ 501 h 694"/>
                  <a:gd name="T28" fmla="*/ 104 w 414"/>
                  <a:gd name="T29" fmla="*/ 525 h 694"/>
                  <a:gd name="T30" fmla="*/ 127 w 414"/>
                  <a:gd name="T31" fmla="*/ 565 h 694"/>
                  <a:gd name="T32" fmla="*/ 209 w 414"/>
                  <a:gd name="T33" fmla="*/ 635 h 694"/>
                  <a:gd name="T34" fmla="*/ 268 w 414"/>
                  <a:gd name="T35" fmla="*/ 653 h 694"/>
                  <a:gd name="T36" fmla="*/ 280 w 414"/>
                  <a:gd name="T37" fmla="*/ 676 h 694"/>
                  <a:gd name="T38" fmla="*/ 255 w 414"/>
                  <a:gd name="T39" fmla="*/ 694 h 694"/>
                  <a:gd name="T40" fmla="*/ 203 w 414"/>
                  <a:gd name="T41" fmla="*/ 694 h 694"/>
                  <a:gd name="T42" fmla="*/ 133 w 414"/>
                  <a:gd name="T43" fmla="*/ 653 h 694"/>
                  <a:gd name="T44" fmla="*/ 75 w 414"/>
                  <a:gd name="T45" fmla="*/ 595 h 694"/>
                  <a:gd name="T46" fmla="*/ 40 w 414"/>
                  <a:gd name="T47" fmla="*/ 542 h 694"/>
                  <a:gd name="T48" fmla="*/ 40 w 414"/>
                  <a:gd name="T49" fmla="*/ 501 h 694"/>
                  <a:gd name="T50" fmla="*/ 63 w 414"/>
                  <a:gd name="T51" fmla="*/ 472 h 694"/>
                  <a:gd name="T52" fmla="*/ 98 w 414"/>
                  <a:gd name="T53" fmla="*/ 461 h 694"/>
                  <a:gd name="T54" fmla="*/ 151 w 414"/>
                  <a:gd name="T55" fmla="*/ 455 h 694"/>
                  <a:gd name="T56" fmla="*/ 209 w 414"/>
                  <a:gd name="T57" fmla="*/ 455 h 694"/>
                  <a:gd name="T58" fmla="*/ 280 w 414"/>
                  <a:gd name="T59" fmla="*/ 443 h 694"/>
                  <a:gd name="T60" fmla="*/ 315 w 414"/>
                  <a:gd name="T61" fmla="*/ 431 h 694"/>
                  <a:gd name="T62" fmla="*/ 332 w 414"/>
                  <a:gd name="T63" fmla="*/ 414 h 694"/>
                  <a:gd name="T64" fmla="*/ 326 w 414"/>
                  <a:gd name="T65" fmla="*/ 397 h 694"/>
                  <a:gd name="T66" fmla="*/ 274 w 414"/>
                  <a:gd name="T67" fmla="*/ 350 h 694"/>
                  <a:gd name="T68" fmla="*/ 191 w 414"/>
                  <a:gd name="T69" fmla="*/ 268 h 694"/>
                  <a:gd name="T70" fmla="*/ 116 w 414"/>
                  <a:gd name="T71" fmla="*/ 199 h 694"/>
                  <a:gd name="T72" fmla="*/ 34 w 414"/>
                  <a:gd name="T73" fmla="*/ 123 h 694"/>
                  <a:gd name="T74" fmla="*/ 5 w 414"/>
                  <a:gd name="T75" fmla="*/ 69 h 694"/>
                  <a:gd name="T76" fmla="*/ 0 w 414"/>
                  <a:gd name="T77" fmla="*/ 34 h 6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14"/>
                  <a:gd name="T118" fmla="*/ 0 h 694"/>
                  <a:gd name="T119" fmla="*/ 414 w 414"/>
                  <a:gd name="T120" fmla="*/ 694 h 6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14" h="694">
                    <a:moveTo>
                      <a:pt x="0" y="34"/>
                    </a:moveTo>
                    <a:lnTo>
                      <a:pt x="5" y="5"/>
                    </a:lnTo>
                    <a:lnTo>
                      <a:pt x="69" y="0"/>
                    </a:lnTo>
                    <a:lnTo>
                      <a:pt x="104" y="29"/>
                    </a:lnTo>
                    <a:lnTo>
                      <a:pt x="157" y="105"/>
                    </a:lnTo>
                    <a:lnTo>
                      <a:pt x="226" y="204"/>
                    </a:lnTo>
                    <a:lnTo>
                      <a:pt x="291" y="274"/>
                    </a:lnTo>
                    <a:lnTo>
                      <a:pt x="408" y="402"/>
                    </a:lnTo>
                    <a:lnTo>
                      <a:pt x="414" y="431"/>
                    </a:lnTo>
                    <a:lnTo>
                      <a:pt x="390" y="449"/>
                    </a:lnTo>
                    <a:lnTo>
                      <a:pt x="332" y="472"/>
                    </a:lnTo>
                    <a:lnTo>
                      <a:pt x="250" y="490"/>
                    </a:lnTo>
                    <a:lnTo>
                      <a:pt x="151" y="496"/>
                    </a:lnTo>
                    <a:lnTo>
                      <a:pt x="116" y="501"/>
                    </a:lnTo>
                    <a:lnTo>
                      <a:pt x="104" y="525"/>
                    </a:lnTo>
                    <a:lnTo>
                      <a:pt x="127" y="565"/>
                    </a:lnTo>
                    <a:lnTo>
                      <a:pt x="209" y="635"/>
                    </a:lnTo>
                    <a:lnTo>
                      <a:pt x="268" y="653"/>
                    </a:lnTo>
                    <a:lnTo>
                      <a:pt x="280" y="676"/>
                    </a:lnTo>
                    <a:lnTo>
                      <a:pt x="255" y="694"/>
                    </a:lnTo>
                    <a:lnTo>
                      <a:pt x="203" y="694"/>
                    </a:lnTo>
                    <a:lnTo>
                      <a:pt x="133" y="653"/>
                    </a:lnTo>
                    <a:lnTo>
                      <a:pt x="75" y="595"/>
                    </a:lnTo>
                    <a:lnTo>
                      <a:pt x="40" y="542"/>
                    </a:lnTo>
                    <a:lnTo>
                      <a:pt x="40" y="501"/>
                    </a:lnTo>
                    <a:lnTo>
                      <a:pt x="63" y="472"/>
                    </a:lnTo>
                    <a:lnTo>
                      <a:pt x="98" y="461"/>
                    </a:lnTo>
                    <a:lnTo>
                      <a:pt x="151" y="455"/>
                    </a:lnTo>
                    <a:lnTo>
                      <a:pt x="209" y="455"/>
                    </a:lnTo>
                    <a:lnTo>
                      <a:pt x="280" y="443"/>
                    </a:lnTo>
                    <a:lnTo>
                      <a:pt x="315" y="431"/>
                    </a:lnTo>
                    <a:lnTo>
                      <a:pt x="332" y="414"/>
                    </a:lnTo>
                    <a:lnTo>
                      <a:pt x="326" y="397"/>
                    </a:lnTo>
                    <a:lnTo>
                      <a:pt x="274" y="350"/>
                    </a:lnTo>
                    <a:lnTo>
                      <a:pt x="191" y="268"/>
                    </a:lnTo>
                    <a:lnTo>
                      <a:pt x="116" y="199"/>
                    </a:lnTo>
                    <a:lnTo>
                      <a:pt x="34" y="123"/>
                    </a:lnTo>
                    <a:lnTo>
                      <a:pt x="5" y="69"/>
                    </a:lnTo>
                    <a:lnTo>
                      <a:pt x="0" y="3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52" name="Freeform 21"/>
              <p:cNvSpPr>
                <a:spLocks/>
              </p:cNvSpPr>
              <p:nvPr/>
            </p:nvSpPr>
            <p:spPr bwMode="auto">
              <a:xfrm>
                <a:off x="5993" y="2151"/>
                <a:ext cx="449" cy="1046"/>
              </a:xfrm>
              <a:custGeom>
                <a:avLst/>
                <a:gdLst>
                  <a:gd name="T0" fmla="*/ 222 w 449"/>
                  <a:gd name="T1" fmla="*/ 0 h 1046"/>
                  <a:gd name="T2" fmla="*/ 286 w 449"/>
                  <a:gd name="T3" fmla="*/ 12 h 1046"/>
                  <a:gd name="T4" fmla="*/ 315 w 449"/>
                  <a:gd name="T5" fmla="*/ 59 h 1046"/>
                  <a:gd name="T6" fmla="*/ 309 w 449"/>
                  <a:gd name="T7" fmla="*/ 170 h 1046"/>
                  <a:gd name="T8" fmla="*/ 298 w 449"/>
                  <a:gd name="T9" fmla="*/ 287 h 1046"/>
                  <a:gd name="T10" fmla="*/ 298 w 449"/>
                  <a:gd name="T11" fmla="*/ 409 h 1046"/>
                  <a:gd name="T12" fmla="*/ 356 w 449"/>
                  <a:gd name="T13" fmla="*/ 555 h 1046"/>
                  <a:gd name="T14" fmla="*/ 402 w 449"/>
                  <a:gd name="T15" fmla="*/ 660 h 1046"/>
                  <a:gd name="T16" fmla="*/ 426 w 449"/>
                  <a:gd name="T17" fmla="*/ 766 h 1046"/>
                  <a:gd name="T18" fmla="*/ 420 w 449"/>
                  <a:gd name="T19" fmla="*/ 859 h 1046"/>
                  <a:gd name="T20" fmla="*/ 420 w 449"/>
                  <a:gd name="T21" fmla="*/ 894 h 1046"/>
                  <a:gd name="T22" fmla="*/ 443 w 449"/>
                  <a:gd name="T23" fmla="*/ 929 h 1046"/>
                  <a:gd name="T24" fmla="*/ 449 w 449"/>
                  <a:gd name="T25" fmla="*/ 964 h 1046"/>
                  <a:gd name="T26" fmla="*/ 432 w 449"/>
                  <a:gd name="T27" fmla="*/ 981 h 1046"/>
                  <a:gd name="T28" fmla="*/ 385 w 449"/>
                  <a:gd name="T29" fmla="*/ 970 h 1046"/>
                  <a:gd name="T30" fmla="*/ 298 w 449"/>
                  <a:gd name="T31" fmla="*/ 958 h 1046"/>
                  <a:gd name="T32" fmla="*/ 193 w 449"/>
                  <a:gd name="T33" fmla="*/ 981 h 1046"/>
                  <a:gd name="T34" fmla="*/ 123 w 449"/>
                  <a:gd name="T35" fmla="*/ 1022 h 1046"/>
                  <a:gd name="T36" fmla="*/ 88 w 449"/>
                  <a:gd name="T37" fmla="*/ 1046 h 1046"/>
                  <a:gd name="T38" fmla="*/ 53 w 449"/>
                  <a:gd name="T39" fmla="*/ 1046 h 1046"/>
                  <a:gd name="T40" fmla="*/ 0 w 449"/>
                  <a:gd name="T41" fmla="*/ 970 h 1046"/>
                  <a:gd name="T42" fmla="*/ 6 w 449"/>
                  <a:gd name="T43" fmla="*/ 958 h 1046"/>
                  <a:gd name="T44" fmla="*/ 112 w 449"/>
                  <a:gd name="T45" fmla="*/ 923 h 1046"/>
                  <a:gd name="T46" fmla="*/ 234 w 449"/>
                  <a:gd name="T47" fmla="*/ 906 h 1046"/>
                  <a:gd name="T48" fmla="*/ 321 w 449"/>
                  <a:gd name="T49" fmla="*/ 900 h 1046"/>
                  <a:gd name="T50" fmla="*/ 373 w 449"/>
                  <a:gd name="T51" fmla="*/ 900 h 1046"/>
                  <a:gd name="T52" fmla="*/ 385 w 449"/>
                  <a:gd name="T53" fmla="*/ 865 h 1046"/>
                  <a:gd name="T54" fmla="*/ 368 w 449"/>
                  <a:gd name="T55" fmla="*/ 766 h 1046"/>
                  <a:gd name="T56" fmla="*/ 327 w 449"/>
                  <a:gd name="T57" fmla="*/ 660 h 1046"/>
                  <a:gd name="T58" fmla="*/ 263 w 449"/>
                  <a:gd name="T59" fmla="*/ 526 h 1046"/>
                  <a:gd name="T60" fmla="*/ 210 w 449"/>
                  <a:gd name="T61" fmla="*/ 409 h 1046"/>
                  <a:gd name="T62" fmla="*/ 187 w 449"/>
                  <a:gd name="T63" fmla="*/ 304 h 1046"/>
                  <a:gd name="T64" fmla="*/ 181 w 449"/>
                  <a:gd name="T65" fmla="*/ 188 h 1046"/>
                  <a:gd name="T66" fmla="*/ 181 w 449"/>
                  <a:gd name="T67" fmla="*/ 76 h 1046"/>
                  <a:gd name="T68" fmla="*/ 205 w 449"/>
                  <a:gd name="T69" fmla="*/ 30 h 1046"/>
                  <a:gd name="T70" fmla="*/ 222 w 449"/>
                  <a:gd name="T71" fmla="*/ 0 h 10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49"/>
                  <a:gd name="T109" fmla="*/ 0 h 1046"/>
                  <a:gd name="T110" fmla="*/ 449 w 449"/>
                  <a:gd name="T111" fmla="*/ 1046 h 10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49" h="1046">
                    <a:moveTo>
                      <a:pt x="222" y="0"/>
                    </a:moveTo>
                    <a:lnTo>
                      <a:pt x="286" y="12"/>
                    </a:lnTo>
                    <a:lnTo>
                      <a:pt x="315" y="59"/>
                    </a:lnTo>
                    <a:lnTo>
                      <a:pt x="309" y="170"/>
                    </a:lnTo>
                    <a:lnTo>
                      <a:pt x="298" y="287"/>
                    </a:lnTo>
                    <a:lnTo>
                      <a:pt x="298" y="409"/>
                    </a:lnTo>
                    <a:lnTo>
                      <a:pt x="356" y="555"/>
                    </a:lnTo>
                    <a:lnTo>
                      <a:pt x="402" y="660"/>
                    </a:lnTo>
                    <a:lnTo>
                      <a:pt x="426" y="766"/>
                    </a:lnTo>
                    <a:lnTo>
                      <a:pt x="420" y="859"/>
                    </a:lnTo>
                    <a:lnTo>
                      <a:pt x="420" y="894"/>
                    </a:lnTo>
                    <a:lnTo>
                      <a:pt x="443" y="929"/>
                    </a:lnTo>
                    <a:lnTo>
                      <a:pt x="449" y="964"/>
                    </a:lnTo>
                    <a:lnTo>
                      <a:pt x="432" y="981"/>
                    </a:lnTo>
                    <a:lnTo>
                      <a:pt x="385" y="970"/>
                    </a:lnTo>
                    <a:lnTo>
                      <a:pt x="298" y="958"/>
                    </a:lnTo>
                    <a:lnTo>
                      <a:pt x="193" y="981"/>
                    </a:lnTo>
                    <a:lnTo>
                      <a:pt x="123" y="1022"/>
                    </a:lnTo>
                    <a:lnTo>
                      <a:pt x="88" y="1046"/>
                    </a:lnTo>
                    <a:lnTo>
                      <a:pt x="53" y="1046"/>
                    </a:lnTo>
                    <a:lnTo>
                      <a:pt x="0" y="970"/>
                    </a:lnTo>
                    <a:lnTo>
                      <a:pt x="6" y="958"/>
                    </a:lnTo>
                    <a:lnTo>
                      <a:pt x="112" y="923"/>
                    </a:lnTo>
                    <a:lnTo>
                      <a:pt x="234" y="906"/>
                    </a:lnTo>
                    <a:lnTo>
                      <a:pt x="321" y="900"/>
                    </a:lnTo>
                    <a:lnTo>
                      <a:pt x="373" y="900"/>
                    </a:lnTo>
                    <a:lnTo>
                      <a:pt x="385" y="865"/>
                    </a:lnTo>
                    <a:lnTo>
                      <a:pt x="368" y="766"/>
                    </a:lnTo>
                    <a:lnTo>
                      <a:pt x="327" y="660"/>
                    </a:lnTo>
                    <a:lnTo>
                      <a:pt x="263" y="526"/>
                    </a:lnTo>
                    <a:lnTo>
                      <a:pt x="210" y="409"/>
                    </a:lnTo>
                    <a:lnTo>
                      <a:pt x="187" y="304"/>
                    </a:lnTo>
                    <a:lnTo>
                      <a:pt x="181" y="188"/>
                    </a:lnTo>
                    <a:lnTo>
                      <a:pt x="181" y="76"/>
                    </a:lnTo>
                    <a:lnTo>
                      <a:pt x="205" y="30"/>
                    </a:lnTo>
                    <a:lnTo>
                      <a:pt x="222"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53" name="Freeform 22"/>
              <p:cNvSpPr>
                <a:spLocks/>
              </p:cNvSpPr>
              <p:nvPr/>
            </p:nvSpPr>
            <p:spPr bwMode="auto">
              <a:xfrm>
                <a:off x="5772" y="2181"/>
                <a:ext cx="373" cy="870"/>
              </a:xfrm>
              <a:custGeom>
                <a:avLst/>
                <a:gdLst>
                  <a:gd name="T0" fmla="*/ 280 w 373"/>
                  <a:gd name="T1" fmla="*/ 0 h 870"/>
                  <a:gd name="T2" fmla="*/ 332 w 373"/>
                  <a:gd name="T3" fmla="*/ 0 h 870"/>
                  <a:gd name="T4" fmla="*/ 350 w 373"/>
                  <a:gd name="T5" fmla="*/ 35 h 870"/>
                  <a:gd name="T6" fmla="*/ 361 w 373"/>
                  <a:gd name="T7" fmla="*/ 112 h 870"/>
                  <a:gd name="T8" fmla="*/ 350 w 373"/>
                  <a:gd name="T9" fmla="*/ 193 h 870"/>
                  <a:gd name="T10" fmla="*/ 321 w 373"/>
                  <a:gd name="T11" fmla="*/ 356 h 870"/>
                  <a:gd name="T12" fmla="*/ 326 w 373"/>
                  <a:gd name="T13" fmla="*/ 426 h 870"/>
                  <a:gd name="T14" fmla="*/ 361 w 373"/>
                  <a:gd name="T15" fmla="*/ 566 h 870"/>
                  <a:gd name="T16" fmla="*/ 373 w 373"/>
                  <a:gd name="T17" fmla="*/ 665 h 870"/>
                  <a:gd name="T18" fmla="*/ 373 w 373"/>
                  <a:gd name="T19" fmla="*/ 742 h 870"/>
                  <a:gd name="T20" fmla="*/ 356 w 373"/>
                  <a:gd name="T21" fmla="*/ 759 h 870"/>
                  <a:gd name="T22" fmla="*/ 303 w 373"/>
                  <a:gd name="T23" fmla="*/ 771 h 870"/>
                  <a:gd name="T24" fmla="*/ 232 w 373"/>
                  <a:gd name="T25" fmla="*/ 788 h 870"/>
                  <a:gd name="T26" fmla="*/ 163 w 373"/>
                  <a:gd name="T27" fmla="*/ 823 h 870"/>
                  <a:gd name="T28" fmla="*/ 93 w 373"/>
                  <a:gd name="T29" fmla="*/ 870 h 870"/>
                  <a:gd name="T30" fmla="*/ 64 w 373"/>
                  <a:gd name="T31" fmla="*/ 870 h 870"/>
                  <a:gd name="T32" fmla="*/ 0 w 373"/>
                  <a:gd name="T33" fmla="*/ 818 h 870"/>
                  <a:gd name="T34" fmla="*/ 6 w 373"/>
                  <a:gd name="T35" fmla="*/ 794 h 870"/>
                  <a:gd name="T36" fmla="*/ 87 w 373"/>
                  <a:gd name="T37" fmla="*/ 759 h 870"/>
                  <a:gd name="T38" fmla="*/ 227 w 373"/>
                  <a:gd name="T39" fmla="*/ 724 h 870"/>
                  <a:gd name="T40" fmla="*/ 292 w 373"/>
                  <a:gd name="T41" fmla="*/ 700 h 870"/>
                  <a:gd name="T42" fmla="*/ 303 w 373"/>
                  <a:gd name="T43" fmla="*/ 677 h 870"/>
                  <a:gd name="T44" fmla="*/ 303 w 373"/>
                  <a:gd name="T45" fmla="*/ 578 h 870"/>
                  <a:gd name="T46" fmla="*/ 280 w 373"/>
                  <a:gd name="T47" fmla="*/ 450 h 870"/>
                  <a:gd name="T48" fmla="*/ 268 w 373"/>
                  <a:gd name="T49" fmla="*/ 368 h 870"/>
                  <a:gd name="T50" fmla="*/ 257 w 373"/>
                  <a:gd name="T51" fmla="*/ 240 h 870"/>
                  <a:gd name="T52" fmla="*/ 251 w 373"/>
                  <a:gd name="T53" fmla="*/ 100 h 870"/>
                  <a:gd name="T54" fmla="*/ 257 w 373"/>
                  <a:gd name="T55" fmla="*/ 35 h 870"/>
                  <a:gd name="T56" fmla="*/ 280 w 373"/>
                  <a:gd name="T57" fmla="*/ 0 h 8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3"/>
                  <a:gd name="T88" fmla="*/ 0 h 870"/>
                  <a:gd name="T89" fmla="*/ 373 w 373"/>
                  <a:gd name="T90" fmla="*/ 870 h 8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3" h="870">
                    <a:moveTo>
                      <a:pt x="280" y="0"/>
                    </a:moveTo>
                    <a:lnTo>
                      <a:pt x="332" y="0"/>
                    </a:lnTo>
                    <a:lnTo>
                      <a:pt x="350" y="35"/>
                    </a:lnTo>
                    <a:lnTo>
                      <a:pt x="361" y="112"/>
                    </a:lnTo>
                    <a:lnTo>
                      <a:pt x="350" y="193"/>
                    </a:lnTo>
                    <a:lnTo>
                      <a:pt x="321" y="356"/>
                    </a:lnTo>
                    <a:lnTo>
                      <a:pt x="326" y="426"/>
                    </a:lnTo>
                    <a:lnTo>
                      <a:pt x="361" y="566"/>
                    </a:lnTo>
                    <a:lnTo>
                      <a:pt x="373" y="665"/>
                    </a:lnTo>
                    <a:lnTo>
                      <a:pt x="373" y="742"/>
                    </a:lnTo>
                    <a:lnTo>
                      <a:pt x="356" y="759"/>
                    </a:lnTo>
                    <a:lnTo>
                      <a:pt x="303" y="771"/>
                    </a:lnTo>
                    <a:lnTo>
                      <a:pt x="232" y="788"/>
                    </a:lnTo>
                    <a:lnTo>
                      <a:pt x="163" y="823"/>
                    </a:lnTo>
                    <a:lnTo>
                      <a:pt x="93" y="870"/>
                    </a:lnTo>
                    <a:lnTo>
                      <a:pt x="64" y="870"/>
                    </a:lnTo>
                    <a:lnTo>
                      <a:pt x="0" y="818"/>
                    </a:lnTo>
                    <a:lnTo>
                      <a:pt x="6" y="794"/>
                    </a:lnTo>
                    <a:lnTo>
                      <a:pt x="87" y="759"/>
                    </a:lnTo>
                    <a:lnTo>
                      <a:pt x="227" y="724"/>
                    </a:lnTo>
                    <a:lnTo>
                      <a:pt x="292" y="700"/>
                    </a:lnTo>
                    <a:lnTo>
                      <a:pt x="303" y="677"/>
                    </a:lnTo>
                    <a:lnTo>
                      <a:pt x="303" y="578"/>
                    </a:lnTo>
                    <a:lnTo>
                      <a:pt x="280" y="450"/>
                    </a:lnTo>
                    <a:lnTo>
                      <a:pt x="268" y="368"/>
                    </a:lnTo>
                    <a:lnTo>
                      <a:pt x="257" y="240"/>
                    </a:lnTo>
                    <a:lnTo>
                      <a:pt x="251" y="100"/>
                    </a:lnTo>
                    <a:lnTo>
                      <a:pt x="257" y="35"/>
                    </a:lnTo>
                    <a:lnTo>
                      <a:pt x="28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54" name="Freeform 23"/>
              <p:cNvSpPr>
                <a:spLocks/>
              </p:cNvSpPr>
              <p:nvPr/>
            </p:nvSpPr>
            <p:spPr bwMode="auto">
              <a:xfrm>
                <a:off x="5760" y="901"/>
                <a:ext cx="612" cy="776"/>
              </a:xfrm>
              <a:custGeom>
                <a:avLst/>
                <a:gdLst>
                  <a:gd name="T0" fmla="*/ 326 w 612"/>
                  <a:gd name="T1" fmla="*/ 776 h 776"/>
                  <a:gd name="T2" fmla="*/ 355 w 612"/>
                  <a:gd name="T3" fmla="*/ 740 h 776"/>
                  <a:gd name="T4" fmla="*/ 344 w 612"/>
                  <a:gd name="T5" fmla="*/ 688 h 776"/>
                  <a:gd name="T6" fmla="*/ 321 w 612"/>
                  <a:gd name="T7" fmla="*/ 618 h 776"/>
                  <a:gd name="T8" fmla="*/ 232 w 612"/>
                  <a:gd name="T9" fmla="*/ 536 h 776"/>
                  <a:gd name="T10" fmla="*/ 145 w 612"/>
                  <a:gd name="T11" fmla="*/ 461 h 776"/>
                  <a:gd name="T12" fmla="*/ 104 w 612"/>
                  <a:gd name="T13" fmla="*/ 379 h 776"/>
                  <a:gd name="T14" fmla="*/ 87 w 612"/>
                  <a:gd name="T15" fmla="*/ 251 h 776"/>
                  <a:gd name="T16" fmla="*/ 186 w 612"/>
                  <a:gd name="T17" fmla="*/ 216 h 776"/>
                  <a:gd name="T18" fmla="*/ 344 w 612"/>
                  <a:gd name="T19" fmla="*/ 199 h 776"/>
                  <a:gd name="T20" fmla="*/ 408 w 612"/>
                  <a:gd name="T21" fmla="*/ 205 h 776"/>
                  <a:gd name="T22" fmla="*/ 425 w 612"/>
                  <a:gd name="T23" fmla="*/ 222 h 776"/>
                  <a:gd name="T24" fmla="*/ 454 w 612"/>
                  <a:gd name="T25" fmla="*/ 193 h 776"/>
                  <a:gd name="T26" fmla="*/ 443 w 612"/>
                  <a:gd name="T27" fmla="*/ 164 h 776"/>
                  <a:gd name="T28" fmla="*/ 460 w 612"/>
                  <a:gd name="T29" fmla="*/ 111 h 776"/>
                  <a:gd name="T30" fmla="*/ 507 w 612"/>
                  <a:gd name="T31" fmla="*/ 64 h 776"/>
                  <a:gd name="T32" fmla="*/ 542 w 612"/>
                  <a:gd name="T33" fmla="*/ 52 h 776"/>
                  <a:gd name="T34" fmla="*/ 588 w 612"/>
                  <a:gd name="T35" fmla="*/ 81 h 776"/>
                  <a:gd name="T36" fmla="*/ 612 w 612"/>
                  <a:gd name="T37" fmla="*/ 52 h 776"/>
                  <a:gd name="T38" fmla="*/ 571 w 612"/>
                  <a:gd name="T39" fmla="*/ 0 h 776"/>
                  <a:gd name="T40" fmla="*/ 518 w 612"/>
                  <a:gd name="T41" fmla="*/ 0 h 776"/>
                  <a:gd name="T42" fmla="*/ 454 w 612"/>
                  <a:gd name="T43" fmla="*/ 29 h 776"/>
                  <a:gd name="T44" fmla="*/ 414 w 612"/>
                  <a:gd name="T45" fmla="*/ 105 h 776"/>
                  <a:gd name="T46" fmla="*/ 361 w 612"/>
                  <a:gd name="T47" fmla="*/ 141 h 776"/>
                  <a:gd name="T48" fmla="*/ 280 w 612"/>
                  <a:gd name="T49" fmla="*/ 152 h 776"/>
                  <a:gd name="T50" fmla="*/ 133 w 612"/>
                  <a:gd name="T51" fmla="*/ 170 h 776"/>
                  <a:gd name="T52" fmla="*/ 17 w 612"/>
                  <a:gd name="T53" fmla="*/ 205 h 776"/>
                  <a:gd name="T54" fmla="*/ 0 w 612"/>
                  <a:gd name="T55" fmla="*/ 234 h 776"/>
                  <a:gd name="T56" fmla="*/ 11 w 612"/>
                  <a:gd name="T57" fmla="*/ 327 h 776"/>
                  <a:gd name="T58" fmla="*/ 52 w 612"/>
                  <a:gd name="T59" fmla="*/ 455 h 776"/>
                  <a:gd name="T60" fmla="*/ 110 w 612"/>
                  <a:gd name="T61" fmla="*/ 560 h 776"/>
                  <a:gd name="T62" fmla="*/ 168 w 612"/>
                  <a:gd name="T63" fmla="*/ 653 h 776"/>
                  <a:gd name="T64" fmla="*/ 221 w 612"/>
                  <a:gd name="T65" fmla="*/ 717 h 776"/>
                  <a:gd name="T66" fmla="*/ 274 w 612"/>
                  <a:gd name="T67" fmla="*/ 764 h 776"/>
                  <a:gd name="T68" fmla="*/ 326 w 612"/>
                  <a:gd name="T69" fmla="*/ 776 h 7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12"/>
                  <a:gd name="T106" fmla="*/ 0 h 776"/>
                  <a:gd name="T107" fmla="*/ 612 w 612"/>
                  <a:gd name="T108" fmla="*/ 776 h 7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12" h="776">
                    <a:moveTo>
                      <a:pt x="326" y="776"/>
                    </a:moveTo>
                    <a:lnTo>
                      <a:pt x="355" y="740"/>
                    </a:lnTo>
                    <a:lnTo>
                      <a:pt x="344" y="688"/>
                    </a:lnTo>
                    <a:lnTo>
                      <a:pt x="321" y="618"/>
                    </a:lnTo>
                    <a:lnTo>
                      <a:pt x="232" y="536"/>
                    </a:lnTo>
                    <a:lnTo>
                      <a:pt x="145" y="461"/>
                    </a:lnTo>
                    <a:lnTo>
                      <a:pt x="104" y="379"/>
                    </a:lnTo>
                    <a:lnTo>
                      <a:pt x="87" y="251"/>
                    </a:lnTo>
                    <a:lnTo>
                      <a:pt x="186" y="216"/>
                    </a:lnTo>
                    <a:lnTo>
                      <a:pt x="344" y="199"/>
                    </a:lnTo>
                    <a:lnTo>
                      <a:pt x="408" y="205"/>
                    </a:lnTo>
                    <a:lnTo>
                      <a:pt x="425" y="222"/>
                    </a:lnTo>
                    <a:lnTo>
                      <a:pt x="454" y="193"/>
                    </a:lnTo>
                    <a:lnTo>
                      <a:pt x="443" y="164"/>
                    </a:lnTo>
                    <a:lnTo>
                      <a:pt x="460" y="111"/>
                    </a:lnTo>
                    <a:lnTo>
                      <a:pt x="507" y="64"/>
                    </a:lnTo>
                    <a:lnTo>
                      <a:pt x="542" y="52"/>
                    </a:lnTo>
                    <a:lnTo>
                      <a:pt x="588" y="81"/>
                    </a:lnTo>
                    <a:lnTo>
                      <a:pt x="612" y="52"/>
                    </a:lnTo>
                    <a:lnTo>
                      <a:pt x="571" y="0"/>
                    </a:lnTo>
                    <a:lnTo>
                      <a:pt x="518" y="0"/>
                    </a:lnTo>
                    <a:lnTo>
                      <a:pt x="454" y="29"/>
                    </a:lnTo>
                    <a:lnTo>
                      <a:pt x="414" y="105"/>
                    </a:lnTo>
                    <a:lnTo>
                      <a:pt x="361" y="141"/>
                    </a:lnTo>
                    <a:lnTo>
                      <a:pt x="280" y="152"/>
                    </a:lnTo>
                    <a:lnTo>
                      <a:pt x="133" y="170"/>
                    </a:lnTo>
                    <a:lnTo>
                      <a:pt x="17" y="205"/>
                    </a:lnTo>
                    <a:lnTo>
                      <a:pt x="0" y="234"/>
                    </a:lnTo>
                    <a:lnTo>
                      <a:pt x="11" y="327"/>
                    </a:lnTo>
                    <a:lnTo>
                      <a:pt x="52" y="455"/>
                    </a:lnTo>
                    <a:lnTo>
                      <a:pt x="110" y="560"/>
                    </a:lnTo>
                    <a:lnTo>
                      <a:pt x="168" y="653"/>
                    </a:lnTo>
                    <a:lnTo>
                      <a:pt x="221" y="717"/>
                    </a:lnTo>
                    <a:lnTo>
                      <a:pt x="274" y="764"/>
                    </a:lnTo>
                    <a:lnTo>
                      <a:pt x="326" y="7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91146" name="Group 24"/>
            <p:cNvGrpSpPr>
              <a:grpSpLocks/>
            </p:cNvGrpSpPr>
            <p:nvPr/>
          </p:nvGrpSpPr>
          <p:grpSpPr bwMode="auto">
            <a:xfrm>
              <a:off x="6571" y="720"/>
              <a:ext cx="210" cy="264"/>
              <a:chOff x="6571" y="720"/>
              <a:chExt cx="210" cy="264"/>
            </a:xfrm>
          </p:grpSpPr>
          <p:sp>
            <p:nvSpPr>
              <p:cNvPr id="91147" name="Freeform 25"/>
              <p:cNvSpPr>
                <a:spLocks/>
              </p:cNvSpPr>
              <p:nvPr/>
            </p:nvSpPr>
            <p:spPr bwMode="auto">
              <a:xfrm>
                <a:off x="6612" y="720"/>
                <a:ext cx="169" cy="192"/>
              </a:xfrm>
              <a:custGeom>
                <a:avLst/>
                <a:gdLst>
                  <a:gd name="T0" fmla="*/ 52 w 169"/>
                  <a:gd name="T1" fmla="*/ 12 h 192"/>
                  <a:gd name="T2" fmla="*/ 99 w 169"/>
                  <a:gd name="T3" fmla="*/ 0 h 192"/>
                  <a:gd name="T4" fmla="*/ 157 w 169"/>
                  <a:gd name="T5" fmla="*/ 17 h 192"/>
                  <a:gd name="T6" fmla="*/ 169 w 169"/>
                  <a:gd name="T7" fmla="*/ 58 h 192"/>
                  <a:gd name="T8" fmla="*/ 163 w 169"/>
                  <a:gd name="T9" fmla="*/ 111 h 192"/>
                  <a:gd name="T10" fmla="*/ 134 w 169"/>
                  <a:gd name="T11" fmla="*/ 145 h 192"/>
                  <a:gd name="T12" fmla="*/ 93 w 169"/>
                  <a:gd name="T13" fmla="*/ 151 h 192"/>
                  <a:gd name="T14" fmla="*/ 52 w 169"/>
                  <a:gd name="T15" fmla="*/ 151 h 192"/>
                  <a:gd name="T16" fmla="*/ 34 w 169"/>
                  <a:gd name="T17" fmla="*/ 169 h 192"/>
                  <a:gd name="T18" fmla="*/ 34 w 169"/>
                  <a:gd name="T19" fmla="*/ 180 h 192"/>
                  <a:gd name="T20" fmla="*/ 23 w 169"/>
                  <a:gd name="T21" fmla="*/ 192 h 192"/>
                  <a:gd name="T22" fmla="*/ 0 w 169"/>
                  <a:gd name="T23" fmla="*/ 186 h 192"/>
                  <a:gd name="T24" fmla="*/ 5 w 169"/>
                  <a:gd name="T25" fmla="*/ 157 h 192"/>
                  <a:gd name="T26" fmla="*/ 23 w 169"/>
                  <a:gd name="T27" fmla="*/ 134 h 192"/>
                  <a:gd name="T28" fmla="*/ 58 w 169"/>
                  <a:gd name="T29" fmla="*/ 116 h 192"/>
                  <a:gd name="T30" fmla="*/ 93 w 169"/>
                  <a:gd name="T31" fmla="*/ 122 h 192"/>
                  <a:gd name="T32" fmla="*/ 122 w 169"/>
                  <a:gd name="T33" fmla="*/ 116 h 192"/>
                  <a:gd name="T34" fmla="*/ 139 w 169"/>
                  <a:gd name="T35" fmla="*/ 87 h 192"/>
                  <a:gd name="T36" fmla="*/ 139 w 169"/>
                  <a:gd name="T37" fmla="*/ 52 h 192"/>
                  <a:gd name="T38" fmla="*/ 122 w 169"/>
                  <a:gd name="T39" fmla="*/ 35 h 192"/>
                  <a:gd name="T40" fmla="*/ 99 w 169"/>
                  <a:gd name="T41" fmla="*/ 35 h 192"/>
                  <a:gd name="T42" fmla="*/ 75 w 169"/>
                  <a:gd name="T43" fmla="*/ 41 h 192"/>
                  <a:gd name="T44" fmla="*/ 58 w 169"/>
                  <a:gd name="T45" fmla="*/ 52 h 192"/>
                  <a:gd name="T46" fmla="*/ 40 w 169"/>
                  <a:gd name="T47" fmla="*/ 41 h 192"/>
                  <a:gd name="T48" fmla="*/ 52 w 169"/>
                  <a:gd name="T49" fmla="*/ 12 h 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9"/>
                  <a:gd name="T76" fmla="*/ 0 h 192"/>
                  <a:gd name="T77" fmla="*/ 169 w 169"/>
                  <a:gd name="T78" fmla="*/ 192 h 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9" h="192">
                    <a:moveTo>
                      <a:pt x="52" y="12"/>
                    </a:moveTo>
                    <a:lnTo>
                      <a:pt x="99" y="0"/>
                    </a:lnTo>
                    <a:lnTo>
                      <a:pt x="157" y="17"/>
                    </a:lnTo>
                    <a:lnTo>
                      <a:pt x="169" y="58"/>
                    </a:lnTo>
                    <a:lnTo>
                      <a:pt x="163" y="111"/>
                    </a:lnTo>
                    <a:lnTo>
                      <a:pt x="134" y="145"/>
                    </a:lnTo>
                    <a:lnTo>
                      <a:pt x="93" y="151"/>
                    </a:lnTo>
                    <a:lnTo>
                      <a:pt x="52" y="151"/>
                    </a:lnTo>
                    <a:lnTo>
                      <a:pt x="34" y="169"/>
                    </a:lnTo>
                    <a:lnTo>
                      <a:pt x="34" y="180"/>
                    </a:lnTo>
                    <a:lnTo>
                      <a:pt x="23" y="192"/>
                    </a:lnTo>
                    <a:lnTo>
                      <a:pt x="0" y="186"/>
                    </a:lnTo>
                    <a:lnTo>
                      <a:pt x="5" y="157"/>
                    </a:lnTo>
                    <a:lnTo>
                      <a:pt x="23" y="134"/>
                    </a:lnTo>
                    <a:lnTo>
                      <a:pt x="58" y="116"/>
                    </a:lnTo>
                    <a:lnTo>
                      <a:pt x="93" y="122"/>
                    </a:lnTo>
                    <a:lnTo>
                      <a:pt x="122" y="116"/>
                    </a:lnTo>
                    <a:lnTo>
                      <a:pt x="139" y="87"/>
                    </a:lnTo>
                    <a:lnTo>
                      <a:pt x="139" y="52"/>
                    </a:lnTo>
                    <a:lnTo>
                      <a:pt x="122" y="35"/>
                    </a:lnTo>
                    <a:lnTo>
                      <a:pt x="99" y="35"/>
                    </a:lnTo>
                    <a:lnTo>
                      <a:pt x="75" y="41"/>
                    </a:lnTo>
                    <a:lnTo>
                      <a:pt x="58" y="52"/>
                    </a:lnTo>
                    <a:lnTo>
                      <a:pt x="40" y="41"/>
                    </a:lnTo>
                    <a:lnTo>
                      <a:pt x="52" y="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48" name="Oval 26"/>
              <p:cNvSpPr>
                <a:spLocks noChangeArrowheads="1"/>
              </p:cNvSpPr>
              <p:nvPr/>
            </p:nvSpPr>
            <p:spPr bwMode="auto">
              <a:xfrm>
                <a:off x="6571" y="936"/>
                <a:ext cx="49" cy="48"/>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989222"/>
                                        </p:tgtEl>
                                        <p:attrNameLst>
                                          <p:attrName>style.visibility</p:attrName>
                                        </p:attrNameLst>
                                      </p:cBhvr>
                                      <p:to>
                                        <p:strVal val="visible"/>
                                      </p:to>
                                    </p:set>
                                    <p:anim calcmode="lin" valueType="num">
                                      <p:cBhvr additive="base">
                                        <p:cTn id="7" dur="500" fill="hold"/>
                                        <p:tgtEl>
                                          <p:spTgt spid="989222"/>
                                        </p:tgtEl>
                                        <p:attrNameLst>
                                          <p:attrName>ppt_x</p:attrName>
                                        </p:attrNameLst>
                                      </p:cBhvr>
                                      <p:tavLst>
                                        <p:tav tm="0">
                                          <p:val>
                                            <p:strVal val="0-#ppt_w/2"/>
                                          </p:val>
                                        </p:tav>
                                        <p:tav tm="100000">
                                          <p:val>
                                            <p:strVal val="#ppt_x"/>
                                          </p:val>
                                        </p:tav>
                                      </p:tavLst>
                                    </p:anim>
                                    <p:anim calcmode="lin" valueType="num">
                                      <p:cBhvr additive="base">
                                        <p:cTn id="8" dur="500" fill="hold"/>
                                        <p:tgtEl>
                                          <p:spTgt spid="98922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54"/>
                                        </p:tgtEl>
                                        <p:attrNameLst>
                                          <p:attrName>style.visibility</p:attrName>
                                        </p:attrNameLst>
                                      </p:cBhvr>
                                      <p:to>
                                        <p:strVal val="visible"/>
                                      </p:to>
                                    </p:set>
                                    <p:anim calcmode="lin" valueType="num">
                                      <p:cBhvr additive="base">
                                        <p:cTn id="13" dur="500" fill="hold"/>
                                        <p:tgtEl>
                                          <p:spTgt spid="54"/>
                                        </p:tgtEl>
                                        <p:attrNameLst>
                                          <p:attrName>ppt_x</p:attrName>
                                        </p:attrNameLst>
                                      </p:cBhvr>
                                      <p:tavLst>
                                        <p:tav tm="0">
                                          <p:val>
                                            <p:strVal val="1+#ppt_w/2"/>
                                          </p:val>
                                        </p:tav>
                                        <p:tav tm="100000">
                                          <p:val>
                                            <p:strVal val="#ppt_x"/>
                                          </p:val>
                                        </p:tav>
                                      </p:tavLst>
                                    </p:anim>
                                    <p:anim calcmode="lin" valueType="num">
                                      <p:cBhvr additive="base">
                                        <p:cTn id="14" dur="500" fill="hold"/>
                                        <p:tgtEl>
                                          <p:spTgt spid="5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autoUpdateAnimBg="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7522" name="Rectangle 2"/>
          <p:cNvSpPr>
            <a:spLocks noGrp="1" noChangeArrowheads="1"/>
          </p:cNvSpPr>
          <p:nvPr>
            <p:ph type="title" idx="4294967295"/>
          </p:nvPr>
        </p:nvSpPr>
        <p:spPr>
          <a:xfrm>
            <a:off x="685800" y="-228600"/>
            <a:ext cx="7772400" cy="1143000"/>
          </a:xfrm>
        </p:spPr>
        <p:txBody>
          <a:bodyPr/>
          <a:lstStyle/>
          <a:p>
            <a:pPr eaLnBrk="1" hangingPunct="1">
              <a:defRPr/>
            </a:pPr>
            <a:r>
              <a:rPr lang="en-US" smtClean="0"/>
              <a:t>Ackermann’s Function</a:t>
            </a:r>
            <a:endParaRPr lang="en-US" dirty="0" smtClean="0"/>
          </a:p>
        </p:txBody>
      </p:sp>
      <p:sp>
        <p:nvSpPr>
          <p:cNvPr id="92163" name="Text Box 8"/>
          <p:cNvSpPr txBox="1">
            <a:spLocks noChangeArrowheads="1"/>
          </p:cNvSpPr>
          <p:nvPr/>
        </p:nvSpPr>
        <p:spPr bwMode="auto">
          <a:xfrm>
            <a:off x="6156325" y="2286000"/>
            <a:ext cx="1841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a:latin typeface="Times New Roman" pitchFamily="18" charset="0"/>
            </a:endParaRPr>
          </a:p>
        </p:txBody>
      </p:sp>
      <p:sp>
        <p:nvSpPr>
          <p:cNvPr id="1387544" name="Rectangle 24"/>
          <p:cNvSpPr>
            <a:spLocks noChangeArrowheads="1"/>
          </p:cNvSpPr>
          <p:nvPr/>
        </p:nvSpPr>
        <p:spPr bwMode="auto">
          <a:xfrm>
            <a:off x="381000" y="609600"/>
            <a:ext cx="8458200" cy="2678113"/>
          </a:xfrm>
          <a:prstGeom prst="rect">
            <a:avLst/>
          </a:prstGeom>
          <a:noFill/>
          <a:ln w="38100" cap="sq">
            <a:noFill/>
            <a:miter lim="800000"/>
            <a:headEnd/>
            <a:tailEnd/>
          </a:ln>
          <a:effectLst/>
        </p:spPr>
        <p:txBody>
          <a:bodyPr lIns="274320" rIns="274320">
            <a:spAutoFit/>
          </a:bodyPr>
          <a:lstStyle/>
          <a:p>
            <a:pPr eaLnBrk="0" hangingPunct="0">
              <a:buFontTx/>
              <a:buChar char="•"/>
              <a:defRPr/>
            </a:pPr>
            <a:r>
              <a:rPr lang="en-US" dirty="0">
                <a:cs typeface="+mn-cs"/>
              </a:rPr>
              <a:t>Claim: For each </a:t>
            </a:r>
            <a:r>
              <a:rPr lang="en-US" i="1" dirty="0">
                <a:solidFill>
                  <a:schemeClr val="accent2"/>
                </a:solidFill>
                <a:cs typeface="+mn-cs"/>
              </a:rPr>
              <a:t>k</a:t>
            </a:r>
            <a:r>
              <a:rPr lang="en-US" dirty="0">
                <a:cs typeface="+mn-cs"/>
              </a:rPr>
              <a:t>, </a:t>
            </a:r>
            <a:r>
              <a:rPr lang="en-US" i="1" dirty="0" err="1">
                <a:solidFill>
                  <a:schemeClr val="accent2"/>
                </a:solidFill>
                <a:cs typeface="+mn-cs"/>
              </a:rPr>
              <a:t>A</a:t>
            </a:r>
            <a:r>
              <a:rPr lang="en-US" i="1" baseline="-25000" dirty="0" err="1">
                <a:solidFill>
                  <a:schemeClr val="accent2"/>
                </a:solidFill>
                <a:cs typeface="+mn-cs"/>
              </a:rPr>
              <a:t>k</a:t>
            </a:r>
            <a:r>
              <a:rPr lang="en-US" i="1" dirty="0">
                <a:solidFill>
                  <a:schemeClr val="accent2"/>
                </a:solidFill>
                <a:cs typeface="+mn-cs"/>
              </a:rPr>
              <a:t>(y)</a:t>
            </a:r>
            <a:r>
              <a:rPr lang="en-US" dirty="0">
                <a:cs typeface="+mn-cs"/>
              </a:rPr>
              <a:t> can be computed </a:t>
            </a:r>
            <a:br>
              <a:rPr lang="en-US" dirty="0">
                <a:cs typeface="+mn-cs"/>
              </a:rPr>
            </a:br>
            <a:r>
              <a:rPr lang="en-US" dirty="0">
                <a:cs typeface="+mn-cs"/>
              </a:rPr>
              <a:t>  with primitive recursive </a:t>
            </a:r>
            <a:r>
              <a:rPr lang="en-US" i="1" dirty="0" err="1">
                <a:solidFill>
                  <a:schemeClr val="accent2"/>
                </a:solidFill>
              </a:rPr>
              <a:t>R</a:t>
            </a:r>
            <a:r>
              <a:rPr lang="en-US" i="1" baseline="-25000" dirty="0" err="1">
                <a:solidFill>
                  <a:schemeClr val="accent2"/>
                </a:solidFill>
              </a:rPr>
              <a:t>k</a:t>
            </a:r>
            <a:r>
              <a:rPr lang="en-US" i="1" dirty="0">
                <a:solidFill>
                  <a:schemeClr val="accent2"/>
                </a:solidFill>
              </a:rPr>
              <a:t>(y)</a:t>
            </a:r>
            <a:r>
              <a:rPr lang="en-US" dirty="0">
                <a:cs typeface="+mn-cs"/>
              </a:rPr>
              <a:t> </a:t>
            </a:r>
            <a:br>
              <a:rPr lang="en-US" dirty="0">
                <a:cs typeface="+mn-cs"/>
              </a:rPr>
            </a:br>
            <a:r>
              <a:rPr lang="en-US" dirty="0">
                <a:cs typeface="+mn-cs"/>
              </a:rPr>
              <a:t>  with </a:t>
            </a:r>
            <a:r>
              <a:rPr lang="en-US" i="1" dirty="0">
                <a:solidFill>
                  <a:schemeClr val="accent2"/>
                </a:solidFill>
                <a:cs typeface="+mn-cs"/>
              </a:rPr>
              <a:t>k</a:t>
            </a:r>
            <a:r>
              <a:rPr lang="en-US" dirty="0">
                <a:cs typeface="+mn-cs"/>
              </a:rPr>
              <a:t> applications of primitive recursion.</a:t>
            </a:r>
          </a:p>
          <a:p>
            <a:pPr eaLnBrk="0" hangingPunct="0">
              <a:buFontTx/>
              <a:buChar char="•"/>
              <a:defRPr/>
            </a:pPr>
            <a:r>
              <a:rPr lang="en-US" dirty="0">
                <a:cs typeface="+mn-cs"/>
              </a:rPr>
              <a:t>Proof: </a:t>
            </a:r>
          </a:p>
          <a:p>
            <a:pPr marL="742950" lvl="1" indent="-285750" eaLnBrk="0" hangingPunct="0">
              <a:buFontTx/>
              <a:buChar char="•"/>
              <a:defRPr/>
            </a:pPr>
            <a:r>
              <a:rPr lang="en-US" dirty="0">
                <a:cs typeface="+mn-cs"/>
              </a:rPr>
              <a:t>True for </a:t>
            </a:r>
            <a:r>
              <a:rPr lang="en-US" i="1" dirty="0">
                <a:solidFill>
                  <a:schemeClr val="accent2"/>
                </a:solidFill>
                <a:cs typeface="+mn-cs"/>
              </a:rPr>
              <a:t>k = 0</a:t>
            </a:r>
            <a:r>
              <a:rPr lang="en-US" dirty="0">
                <a:cs typeface="+mn-cs"/>
              </a:rPr>
              <a:t>, because </a:t>
            </a:r>
            <a:r>
              <a:rPr lang="en-US" i="1" dirty="0">
                <a:solidFill>
                  <a:schemeClr val="accent2"/>
                </a:solidFill>
                <a:cs typeface="+mn-cs"/>
              </a:rPr>
              <a:t>R</a:t>
            </a:r>
            <a:r>
              <a:rPr lang="en-US" i="1" baseline="-25000" dirty="0">
                <a:solidFill>
                  <a:schemeClr val="accent2"/>
                </a:solidFill>
                <a:cs typeface="+mn-cs"/>
              </a:rPr>
              <a:t>0</a:t>
            </a:r>
            <a:r>
              <a:rPr lang="en-US" i="1" dirty="0">
                <a:solidFill>
                  <a:schemeClr val="accent2"/>
                </a:solidFill>
                <a:cs typeface="+mn-cs"/>
              </a:rPr>
              <a:t>(y)</a:t>
            </a:r>
            <a:r>
              <a:rPr lang="en-US" dirty="0">
                <a:solidFill>
                  <a:schemeClr val="accent2"/>
                </a:solidFill>
                <a:effectLst>
                  <a:outerShdw blurRad="38100" dist="38100" dir="2700000" algn="tl">
                    <a:srgbClr val="000000"/>
                  </a:outerShdw>
                </a:effectLst>
                <a:cs typeface="+mn-cs"/>
              </a:rPr>
              <a:t> </a:t>
            </a:r>
            <a:r>
              <a:rPr lang="en-US" i="1" dirty="0">
                <a:solidFill>
                  <a:schemeClr val="accent2"/>
                </a:solidFill>
                <a:effectLst>
                  <a:outerShdw blurRad="38100" dist="38100" dir="2700000" algn="tl">
                    <a:srgbClr val="000000"/>
                  </a:outerShdw>
                </a:effectLst>
                <a:cs typeface="+mn-cs"/>
              </a:rPr>
              <a:t>= y+2</a:t>
            </a:r>
          </a:p>
          <a:p>
            <a:pPr marL="742950" lvl="1" indent="-285750" eaLnBrk="0" hangingPunct="0">
              <a:buFontTx/>
              <a:buChar char="•"/>
              <a:defRPr/>
            </a:pPr>
            <a:r>
              <a:rPr lang="en-US" dirty="0">
                <a:effectLst>
                  <a:outerShdw blurRad="38100" dist="38100" dir="2700000" algn="tl">
                    <a:srgbClr val="000000"/>
                  </a:outerShdw>
                </a:effectLst>
                <a:cs typeface="+mn-cs"/>
              </a:rPr>
              <a:t>Assume by way of induction that it is true for</a:t>
            </a:r>
            <a:r>
              <a:rPr lang="en-US" i="1" dirty="0">
                <a:solidFill>
                  <a:schemeClr val="accent1"/>
                </a:solidFill>
                <a:effectLst>
                  <a:outerShdw blurRad="38100" dist="38100" dir="2700000" algn="tl">
                    <a:srgbClr val="000000"/>
                  </a:outerShdw>
                </a:effectLst>
                <a:cs typeface="+mn-cs"/>
              </a:rPr>
              <a:t> </a:t>
            </a:r>
            <a:r>
              <a:rPr lang="en-US" i="1" dirty="0">
                <a:solidFill>
                  <a:schemeClr val="accent2"/>
                </a:solidFill>
                <a:effectLst>
                  <a:outerShdw blurRad="38100" dist="38100" dir="2700000" algn="tl">
                    <a:srgbClr val="000000"/>
                  </a:outerShdw>
                </a:effectLst>
                <a:cs typeface="+mn-cs"/>
              </a:rPr>
              <a:t>k-1</a:t>
            </a:r>
            <a:r>
              <a:rPr lang="en-US" i="1" dirty="0">
                <a:effectLst>
                  <a:outerShdw blurRad="38100" dist="38100" dir="2700000" algn="tl">
                    <a:srgbClr val="000000"/>
                  </a:outerShdw>
                </a:effectLst>
                <a:cs typeface="+mn-cs"/>
              </a:rPr>
              <a:t>.</a:t>
            </a:r>
          </a:p>
        </p:txBody>
      </p:sp>
      <p:sp>
        <p:nvSpPr>
          <p:cNvPr id="1387548" name="Text Box 28"/>
          <p:cNvSpPr txBox="1">
            <a:spLocks noChangeArrowheads="1"/>
          </p:cNvSpPr>
          <p:nvPr/>
        </p:nvSpPr>
        <p:spPr bwMode="auto">
          <a:xfrm>
            <a:off x="4876800" y="3173413"/>
            <a:ext cx="4953000" cy="519112"/>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Get </a:t>
            </a:r>
            <a:r>
              <a:rPr lang="en-US" dirty="0">
                <a:effectLst>
                  <a:outerShdw blurRad="38100" dist="38100" dir="2700000" algn="tl">
                    <a:srgbClr val="000000"/>
                  </a:outerShdw>
                </a:effectLst>
                <a:cs typeface="+mn-cs"/>
              </a:rPr>
              <a:t>help from your friend.</a:t>
            </a:r>
            <a:endParaRPr lang="en-US" i="1" dirty="0">
              <a:solidFill>
                <a:schemeClr val="accent2"/>
              </a:solidFill>
              <a:effectLst>
                <a:outerShdw blurRad="38100" dist="38100" dir="2700000" algn="tl">
                  <a:srgbClr val="000000"/>
                </a:outerShdw>
              </a:effectLst>
              <a:cs typeface="+mn-cs"/>
            </a:endParaRPr>
          </a:p>
        </p:txBody>
      </p:sp>
      <p:sp>
        <p:nvSpPr>
          <p:cNvPr id="1387549" name="Text Box 29"/>
          <p:cNvSpPr txBox="1">
            <a:spLocks noChangeArrowheads="1"/>
          </p:cNvSpPr>
          <p:nvPr/>
        </p:nvSpPr>
        <p:spPr bwMode="auto">
          <a:xfrm>
            <a:off x="4876800" y="3636963"/>
            <a:ext cx="4953000" cy="519112"/>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My solution </a:t>
            </a:r>
            <a:r>
              <a:rPr lang="en-US" dirty="0">
                <a:effectLst>
                  <a:outerShdw blurRad="38100" dist="38100" dir="2700000" algn="tl">
                    <a:srgbClr val="000000"/>
                  </a:outerShdw>
                </a:effectLst>
                <a:cs typeface="+mn-cs"/>
              </a:rPr>
              <a:t>from his.</a:t>
            </a:r>
            <a:endParaRPr lang="en-US" i="1" dirty="0">
              <a:solidFill>
                <a:schemeClr val="accent2"/>
              </a:solidFill>
              <a:effectLst>
                <a:outerShdw blurRad="38100" dist="38100" dir="2700000" algn="tl">
                  <a:srgbClr val="000000"/>
                </a:outerShdw>
              </a:effectLst>
              <a:cs typeface="+mn-cs"/>
            </a:endParaRPr>
          </a:p>
        </p:txBody>
      </p:sp>
      <p:sp>
        <p:nvSpPr>
          <p:cNvPr id="1387553" name="Rectangle 33"/>
          <p:cNvSpPr>
            <a:spLocks noChangeArrowheads="1"/>
          </p:cNvSpPr>
          <p:nvPr/>
        </p:nvSpPr>
        <p:spPr bwMode="auto">
          <a:xfrm>
            <a:off x="1295400" y="3195638"/>
            <a:ext cx="1600200" cy="519112"/>
          </a:xfrm>
          <a:prstGeom prst="rect">
            <a:avLst/>
          </a:prstGeom>
          <a:noFill/>
          <a:ln w="38100" cap="sq">
            <a:noFill/>
            <a:miter lim="800000"/>
            <a:headEnd/>
            <a:tailEnd/>
          </a:ln>
          <a:effectLst/>
        </p:spPr>
        <p:txBody>
          <a:bodyPr lIns="274320" rIns="274320">
            <a:spAutoFit/>
          </a:bodyPr>
          <a:lstStyle/>
          <a:p>
            <a:pPr eaLnBrk="0" hangingPunct="0">
              <a:defRPr/>
            </a:pPr>
            <a:r>
              <a:rPr lang="en-US" i="1" dirty="0" err="1">
                <a:solidFill>
                  <a:schemeClr val="accent2"/>
                </a:solidFill>
                <a:effectLst>
                  <a:outerShdw blurRad="38100" dist="38100" dir="2700000" algn="tl">
                    <a:srgbClr val="000000"/>
                  </a:outerShdw>
                </a:effectLst>
                <a:cs typeface="+mn-cs"/>
              </a:rPr>
              <a:t>R</a:t>
            </a:r>
            <a:r>
              <a:rPr lang="en-US" i="1" baseline="-25000" dirty="0" err="1">
                <a:solidFill>
                  <a:schemeClr val="accent2"/>
                </a:solidFill>
                <a:effectLst>
                  <a:outerShdw blurRad="38100" dist="38100" dir="2700000" algn="tl">
                    <a:srgbClr val="000000"/>
                  </a:outerShdw>
                </a:effectLst>
                <a:cs typeface="+mn-cs"/>
              </a:rPr>
              <a:t>k</a:t>
            </a:r>
            <a:r>
              <a:rPr lang="en-US" i="1" dirty="0">
                <a:solidFill>
                  <a:schemeClr val="accent2"/>
                </a:solidFill>
                <a:effectLst>
                  <a:outerShdw blurRad="38100" dist="38100" dir="2700000" algn="tl">
                    <a:srgbClr val="000000"/>
                  </a:outerShdw>
                </a:effectLst>
                <a:cs typeface="+mn-cs"/>
              </a:rPr>
              <a:t>(y) = </a:t>
            </a:r>
          </a:p>
        </p:txBody>
      </p:sp>
      <p:sp>
        <p:nvSpPr>
          <p:cNvPr id="1387554" name="Rectangle 34"/>
          <p:cNvSpPr>
            <a:spLocks noChangeArrowheads="1"/>
          </p:cNvSpPr>
          <p:nvPr/>
        </p:nvSpPr>
        <p:spPr bwMode="auto">
          <a:xfrm>
            <a:off x="3200400" y="3194050"/>
            <a:ext cx="1676400" cy="519113"/>
          </a:xfrm>
          <a:prstGeom prst="rect">
            <a:avLst/>
          </a:prstGeom>
          <a:noFill/>
          <a:ln w="38100" cap="sq">
            <a:noFill/>
            <a:miter lim="800000"/>
            <a:headEnd/>
            <a:tailEnd/>
          </a:ln>
          <a:effectLst/>
        </p:spPr>
        <p:txBody>
          <a:bodyPr lIns="274320" rIns="274320">
            <a:spAutoFit/>
          </a:bodyPr>
          <a:lstStyle/>
          <a:p>
            <a:pPr eaLnBrk="0" hangingPunct="0">
              <a:defRPr/>
            </a:pPr>
            <a:r>
              <a:rPr lang="en-US" i="1" dirty="0" err="1">
                <a:solidFill>
                  <a:schemeClr val="accent2"/>
                </a:solidFill>
                <a:effectLst>
                  <a:outerShdw blurRad="38100" dist="38100" dir="2700000" algn="tl">
                    <a:srgbClr val="000000"/>
                  </a:outerShdw>
                </a:effectLst>
                <a:cs typeface="+mn-cs"/>
              </a:rPr>
              <a:t>R</a:t>
            </a:r>
            <a:r>
              <a:rPr lang="en-US" i="1" baseline="-25000" dirty="0" err="1">
                <a:solidFill>
                  <a:schemeClr val="accent2"/>
                </a:solidFill>
                <a:effectLst>
                  <a:outerShdw blurRad="38100" dist="38100" dir="2700000" algn="tl">
                    <a:srgbClr val="000000"/>
                  </a:outerShdw>
                </a:effectLst>
                <a:cs typeface="+mn-cs"/>
              </a:rPr>
              <a:t>k</a:t>
            </a:r>
            <a:r>
              <a:rPr lang="en-US" i="1" dirty="0">
                <a:solidFill>
                  <a:schemeClr val="accent2"/>
                </a:solidFill>
                <a:effectLst>
                  <a:outerShdw blurRad="38100" dist="38100" dir="2700000" algn="tl">
                    <a:srgbClr val="000000"/>
                  </a:outerShdw>
                </a:effectLst>
                <a:cs typeface="+mn-cs"/>
              </a:rPr>
              <a:t>(y-1)</a:t>
            </a:r>
          </a:p>
        </p:txBody>
      </p:sp>
      <p:sp>
        <p:nvSpPr>
          <p:cNvPr id="1387555" name="Rectangle 35"/>
          <p:cNvSpPr>
            <a:spLocks noChangeArrowheads="1"/>
          </p:cNvSpPr>
          <p:nvPr/>
        </p:nvSpPr>
        <p:spPr bwMode="auto">
          <a:xfrm>
            <a:off x="2492375" y="3179763"/>
            <a:ext cx="2994025" cy="519112"/>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R</a:t>
            </a:r>
            <a:r>
              <a:rPr lang="en-US" i="1" baseline="-25000" dirty="0">
                <a:solidFill>
                  <a:schemeClr val="accent2"/>
                </a:solidFill>
                <a:effectLst>
                  <a:outerShdw blurRad="38100" dist="38100" dir="2700000" algn="tl">
                    <a:srgbClr val="000000"/>
                  </a:outerShdw>
                </a:effectLst>
                <a:cs typeface="+mn-cs"/>
              </a:rPr>
              <a:t>k-1</a:t>
            </a:r>
            <a:r>
              <a:rPr lang="en-US" i="1" dirty="0">
                <a:solidFill>
                  <a:schemeClr val="accent2"/>
                </a:solidFill>
                <a:effectLst>
                  <a:outerShdw blurRad="38100" dist="38100" dir="2700000" algn="tl">
                    <a:srgbClr val="000000"/>
                  </a:outerShdw>
                </a:effectLst>
                <a:cs typeface="+mn-cs"/>
              </a:rPr>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387544">
                                            <p:txEl>
                                              <p:pRg st="0" end="0"/>
                                            </p:txEl>
                                          </p:spTgt>
                                        </p:tgtEl>
                                        <p:attrNameLst>
                                          <p:attrName>style.visibility</p:attrName>
                                        </p:attrNameLst>
                                      </p:cBhvr>
                                      <p:to>
                                        <p:strVal val="visible"/>
                                      </p:to>
                                    </p:set>
                                    <p:anim calcmode="lin" valueType="num">
                                      <p:cBhvr additive="base">
                                        <p:cTn id="7" dur="500" fill="hold"/>
                                        <p:tgtEl>
                                          <p:spTgt spid="138754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38754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387544">
                                            <p:txEl>
                                              <p:pRg st="1" end="1"/>
                                            </p:txEl>
                                          </p:spTgt>
                                        </p:tgtEl>
                                        <p:attrNameLst>
                                          <p:attrName>style.visibility</p:attrName>
                                        </p:attrNameLst>
                                      </p:cBhvr>
                                      <p:to>
                                        <p:strVal val="visible"/>
                                      </p:to>
                                    </p:set>
                                    <p:anim calcmode="lin" valueType="num">
                                      <p:cBhvr additive="base">
                                        <p:cTn id="13" dur="500" fill="hold"/>
                                        <p:tgtEl>
                                          <p:spTgt spid="1387544">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38754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387544">
                                            <p:txEl>
                                              <p:pRg st="2" end="2"/>
                                            </p:txEl>
                                          </p:spTgt>
                                        </p:tgtEl>
                                        <p:attrNameLst>
                                          <p:attrName>style.visibility</p:attrName>
                                        </p:attrNameLst>
                                      </p:cBhvr>
                                      <p:to>
                                        <p:strVal val="visible"/>
                                      </p:to>
                                    </p:set>
                                    <p:anim calcmode="lin" valueType="num">
                                      <p:cBhvr additive="base">
                                        <p:cTn id="19" dur="500" fill="hold"/>
                                        <p:tgtEl>
                                          <p:spTgt spid="1387544">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38754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387544">
                                            <p:txEl>
                                              <p:pRg st="3" end="3"/>
                                            </p:txEl>
                                          </p:spTgt>
                                        </p:tgtEl>
                                        <p:attrNameLst>
                                          <p:attrName>style.visibility</p:attrName>
                                        </p:attrNameLst>
                                      </p:cBhvr>
                                      <p:to>
                                        <p:strVal val="visible"/>
                                      </p:to>
                                    </p:set>
                                    <p:anim calcmode="lin" valueType="num">
                                      <p:cBhvr additive="base">
                                        <p:cTn id="25" dur="500" fill="hold"/>
                                        <p:tgtEl>
                                          <p:spTgt spid="1387544">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387544">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387553"/>
                                        </p:tgtEl>
                                        <p:attrNameLst>
                                          <p:attrName>style.visibility</p:attrName>
                                        </p:attrNameLst>
                                      </p:cBhvr>
                                      <p:to>
                                        <p:strVal val="visible"/>
                                      </p:to>
                                    </p:set>
                                    <p:anim calcmode="lin" valueType="num">
                                      <p:cBhvr additive="base">
                                        <p:cTn id="31" dur="500" fill="hold"/>
                                        <p:tgtEl>
                                          <p:spTgt spid="1387553"/>
                                        </p:tgtEl>
                                        <p:attrNameLst>
                                          <p:attrName>ppt_x</p:attrName>
                                        </p:attrNameLst>
                                      </p:cBhvr>
                                      <p:tavLst>
                                        <p:tav tm="0">
                                          <p:val>
                                            <p:strVal val="#ppt_x"/>
                                          </p:val>
                                        </p:tav>
                                        <p:tav tm="100000">
                                          <p:val>
                                            <p:strVal val="#ppt_x"/>
                                          </p:val>
                                        </p:tav>
                                      </p:tavLst>
                                    </p:anim>
                                    <p:anim calcmode="lin" valueType="num">
                                      <p:cBhvr additive="base">
                                        <p:cTn id="32" dur="500" fill="hold"/>
                                        <p:tgtEl>
                                          <p:spTgt spid="1387553"/>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387548"/>
                                        </p:tgtEl>
                                        <p:attrNameLst>
                                          <p:attrName>style.visibility</p:attrName>
                                        </p:attrNameLst>
                                      </p:cBhvr>
                                      <p:to>
                                        <p:strVal val="visible"/>
                                      </p:to>
                                    </p:set>
                                    <p:anim calcmode="lin" valueType="num">
                                      <p:cBhvr additive="base">
                                        <p:cTn id="37" dur="500" fill="hold"/>
                                        <p:tgtEl>
                                          <p:spTgt spid="1387548"/>
                                        </p:tgtEl>
                                        <p:attrNameLst>
                                          <p:attrName>ppt_x</p:attrName>
                                        </p:attrNameLst>
                                      </p:cBhvr>
                                      <p:tavLst>
                                        <p:tav tm="0">
                                          <p:val>
                                            <p:strVal val="#ppt_x"/>
                                          </p:val>
                                        </p:tav>
                                        <p:tav tm="100000">
                                          <p:val>
                                            <p:strVal val="#ppt_x"/>
                                          </p:val>
                                        </p:tav>
                                      </p:tavLst>
                                    </p:anim>
                                    <p:anim calcmode="lin" valueType="num">
                                      <p:cBhvr additive="base">
                                        <p:cTn id="38" dur="500" fill="hold"/>
                                        <p:tgtEl>
                                          <p:spTgt spid="1387548"/>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1387554"/>
                                        </p:tgtEl>
                                        <p:attrNameLst>
                                          <p:attrName>style.visibility</p:attrName>
                                        </p:attrNameLst>
                                      </p:cBhvr>
                                      <p:to>
                                        <p:strVal val="visible"/>
                                      </p:to>
                                    </p:set>
                                    <p:anim calcmode="lin" valueType="num">
                                      <p:cBhvr additive="base">
                                        <p:cTn id="43" dur="500" fill="hold"/>
                                        <p:tgtEl>
                                          <p:spTgt spid="1387554"/>
                                        </p:tgtEl>
                                        <p:attrNameLst>
                                          <p:attrName>ppt_x</p:attrName>
                                        </p:attrNameLst>
                                      </p:cBhvr>
                                      <p:tavLst>
                                        <p:tav tm="0">
                                          <p:val>
                                            <p:strVal val="#ppt_x"/>
                                          </p:val>
                                        </p:tav>
                                        <p:tav tm="100000">
                                          <p:val>
                                            <p:strVal val="#ppt_x"/>
                                          </p:val>
                                        </p:tav>
                                      </p:tavLst>
                                    </p:anim>
                                    <p:anim calcmode="lin" valueType="num">
                                      <p:cBhvr additive="base">
                                        <p:cTn id="44" dur="500" fill="hold"/>
                                        <p:tgtEl>
                                          <p:spTgt spid="1387554"/>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1387549"/>
                                        </p:tgtEl>
                                        <p:attrNameLst>
                                          <p:attrName>style.visibility</p:attrName>
                                        </p:attrNameLst>
                                      </p:cBhvr>
                                      <p:to>
                                        <p:strVal val="visible"/>
                                      </p:to>
                                    </p:set>
                                    <p:anim calcmode="lin" valueType="num">
                                      <p:cBhvr additive="base">
                                        <p:cTn id="49" dur="500" fill="hold"/>
                                        <p:tgtEl>
                                          <p:spTgt spid="1387549"/>
                                        </p:tgtEl>
                                        <p:attrNameLst>
                                          <p:attrName>ppt_x</p:attrName>
                                        </p:attrNameLst>
                                      </p:cBhvr>
                                      <p:tavLst>
                                        <p:tav tm="0">
                                          <p:val>
                                            <p:strVal val="#ppt_x"/>
                                          </p:val>
                                        </p:tav>
                                        <p:tav tm="100000">
                                          <p:val>
                                            <p:strVal val="#ppt_x"/>
                                          </p:val>
                                        </p:tav>
                                      </p:tavLst>
                                    </p:anim>
                                    <p:anim calcmode="lin" valueType="num">
                                      <p:cBhvr additive="base">
                                        <p:cTn id="50" dur="500" fill="hold"/>
                                        <p:tgtEl>
                                          <p:spTgt spid="1387549"/>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387555"/>
                                        </p:tgtEl>
                                        <p:attrNameLst>
                                          <p:attrName>style.visibility</p:attrName>
                                        </p:attrNameLst>
                                      </p:cBhvr>
                                      <p:to>
                                        <p:strVal val="visible"/>
                                      </p:to>
                                    </p:set>
                                    <p:anim calcmode="lin" valueType="num">
                                      <p:cBhvr additive="base">
                                        <p:cTn id="55" dur="500" fill="hold"/>
                                        <p:tgtEl>
                                          <p:spTgt spid="1387555"/>
                                        </p:tgtEl>
                                        <p:attrNameLst>
                                          <p:attrName>ppt_x</p:attrName>
                                        </p:attrNameLst>
                                      </p:cBhvr>
                                      <p:tavLst>
                                        <p:tav tm="0">
                                          <p:val>
                                            <p:strVal val="#ppt_x"/>
                                          </p:val>
                                        </p:tav>
                                        <p:tav tm="100000">
                                          <p:val>
                                            <p:strVal val="#ppt_x"/>
                                          </p:val>
                                        </p:tav>
                                      </p:tavLst>
                                    </p:anim>
                                    <p:anim calcmode="lin" valueType="num">
                                      <p:cBhvr additive="base">
                                        <p:cTn id="56" dur="500" fill="hold"/>
                                        <p:tgtEl>
                                          <p:spTgt spid="138755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87548" grpId="0"/>
      <p:bldP spid="1387549" grpId="0"/>
      <p:bldP spid="1387553" grpId="0"/>
      <p:bldP spid="1387554" grpId="0"/>
      <p:bldP spid="1387555"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420" name="Rectangle 20"/>
          <p:cNvSpPr>
            <a:spLocks noChangeArrowheads="1"/>
          </p:cNvSpPr>
          <p:nvPr/>
        </p:nvSpPr>
        <p:spPr bwMode="auto">
          <a:xfrm>
            <a:off x="152400" y="844550"/>
            <a:ext cx="9144000" cy="4965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spAutoFit/>
          </a:bodyPr>
          <a:lstStyle>
            <a:lvl1pPr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a:latin typeface="Times New Roman" pitchFamily="18" charset="0"/>
              </a:rPr>
              <a:t>We will now define two models of computation:</a:t>
            </a:r>
          </a:p>
          <a:p>
            <a:pPr>
              <a:spcBef>
                <a:spcPct val="0"/>
              </a:spcBef>
              <a:buFontTx/>
              <a:buChar char="•"/>
            </a:pPr>
            <a:r>
              <a:rPr lang="en-US" altLang="en-US">
                <a:latin typeface="Times New Roman" pitchFamily="18" charset="0"/>
              </a:rPr>
              <a:t> </a:t>
            </a:r>
            <a:r>
              <a:rPr lang="en-US" altLang="en-US">
                <a:solidFill>
                  <a:schemeClr val="accent2"/>
                </a:solidFill>
                <a:latin typeface="Times New Roman" pitchFamily="18" charset="0"/>
              </a:rPr>
              <a:t>Primitive Recursion Functions </a:t>
            </a:r>
            <a:r>
              <a:rPr lang="en-US" altLang="en-US">
                <a:latin typeface="Times New Roman" pitchFamily="18" charset="0"/>
              </a:rPr>
              <a:t>and </a:t>
            </a:r>
          </a:p>
          <a:p>
            <a:pPr>
              <a:spcBef>
                <a:spcPct val="0"/>
              </a:spcBef>
              <a:buFontTx/>
              <a:buChar char="•"/>
            </a:pPr>
            <a:r>
              <a:rPr lang="el-GR" altLang="en-US">
                <a:latin typeface="Times New Roman" pitchFamily="18" charset="0"/>
              </a:rPr>
              <a:t> </a:t>
            </a:r>
            <a:r>
              <a:rPr lang="el-GR" altLang="en-US">
                <a:solidFill>
                  <a:schemeClr val="accent2"/>
                </a:solidFill>
                <a:latin typeface="Times New Roman" pitchFamily="18" charset="0"/>
              </a:rPr>
              <a:t>μ-</a:t>
            </a:r>
            <a:r>
              <a:rPr lang="en-CA" altLang="en-US">
                <a:solidFill>
                  <a:schemeClr val="accent2"/>
                </a:solidFill>
                <a:latin typeface="Times New Roman" pitchFamily="18" charset="0"/>
              </a:rPr>
              <a:t>Recursive Functions</a:t>
            </a:r>
            <a:endParaRPr lang="en-US" altLang="en-US">
              <a:solidFill>
                <a:schemeClr val="accent2"/>
              </a:solidFill>
              <a:latin typeface="Times New Roman" pitchFamily="18" charset="0"/>
            </a:endParaRPr>
          </a:p>
          <a:p>
            <a:pPr lvl="1">
              <a:spcBef>
                <a:spcPct val="0"/>
              </a:spcBef>
            </a:pPr>
            <a:r>
              <a:rPr lang="en-US" altLang="en-US">
                <a:latin typeface="Times New Roman" pitchFamily="18" charset="0"/>
              </a:rPr>
              <a:t> They were developed about the same time as </a:t>
            </a:r>
            <a:br>
              <a:rPr lang="en-US" altLang="en-US">
                <a:latin typeface="Times New Roman" pitchFamily="18" charset="0"/>
              </a:rPr>
            </a:br>
            <a:r>
              <a:rPr lang="en-US" altLang="en-US">
                <a:latin typeface="Times New Roman" pitchFamily="18" charset="0"/>
              </a:rPr>
              <a:t>       </a:t>
            </a:r>
            <a:r>
              <a:rPr lang="en-US" altLang="en-US">
                <a:solidFill>
                  <a:schemeClr val="accent2"/>
                </a:solidFill>
                <a:latin typeface="Times New Roman" pitchFamily="18" charset="0"/>
              </a:rPr>
              <a:t>Turing Machines</a:t>
            </a:r>
          </a:p>
          <a:p>
            <a:pPr lvl="1">
              <a:spcBef>
                <a:spcPct val="0"/>
              </a:spcBef>
            </a:pPr>
            <a:r>
              <a:rPr lang="en-US" altLang="en-US">
                <a:latin typeface="Times New Roman" pitchFamily="18" charset="0"/>
              </a:rPr>
              <a:t> Like TMs, the allowed set of allowed operations </a:t>
            </a:r>
            <a:br>
              <a:rPr lang="en-US" altLang="en-US">
                <a:latin typeface="Times New Roman" pitchFamily="18" charset="0"/>
              </a:rPr>
            </a:br>
            <a:r>
              <a:rPr lang="en-US" altLang="en-US">
                <a:latin typeface="Times New Roman" pitchFamily="18" charset="0"/>
              </a:rPr>
              <a:t>   is </a:t>
            </a:r>
            <a:r>
              <a:rPr lang="en-US" altLang="en-US">
                <a:solidFill>
                  <a:srgbClr val="FF0000"/>
                </a:solidFill>
                <a:latin typeface="Times New Roman" pitchFamily="18" charset="0"/>
              </a:rPr>
              <a:t>very</a:t>
            </a:r>
            <a:r>
              <a:rPr lang="en-US" altLang="en-US">
                <a:latin typeface="Times New Roman" pitchFamily="18" charset="0"/>
              </a:rPr>
              <a:t> restricted.</a:t>
            </a:r>
          </a:p>
          <a:p>
            <a:pPr lvl="1">
              <a:spcBef>
                <a:spcPct val="0"/>
              </a:spcBef>
            </a:pPr>
            <a:r>
              <a:rPr lang="en-US" altLang="en-US">
                <a:latin typeface="Times New Roman" pitchFamily="18" charset="0"/>
              </a:rPr>
              <a:t> It was a big historical deal when it was prove that  </a:t>
            </a:r>
            <a:br>
              <a:rPr lang="en-US" altLang="en-US">
                <a:latin typeface="Times New Roman" pitchFamily="18" charset="0"/>
              </a:rPr>
            </a:br>
            <a:r>
              <a:rPr lang="en-US" altLang="en-US">
                <a:solidFill>
                  <a:schemeClr val="accent2"/>
                </a:solidFill>
                <a:latin typeface="Times New Roman" pitchFamily="18" charset="0"/>
              </a:rPr>
              <a:t>       The Class of </a:t>
            </a:r>
            <a:r>
              <a:rPr lang="el-GR" altLang="en-US">
                <a:solidFill>
                  <a:schemeClr val="accent2"/>
                </a:solidFill>
                <a:latin typeface="Times New Roman" pitchFamily="18" charset="0"/>
              </a:rPr>
              <a:t>μ-</a:t>
            </a:r>
            <a:r>
              <a:rPr lang="en-US" altLang="en-US">
                <a:solidFill>
                  <a:schemeClr val="accent2"/>
                </a:solidFill>
                <a:latin typeface="Times New Roman" pitchFamily="18" charset="0"/>
              </a:rPr>
              <a:t>Recursive Problems</a:t>
            </a:r>
            <a:br>
              <a:rPr lang="en-US" altLang="en-US">
                <a:solidFill>
                  <a:schemeClr val="accent2"/>
                </a:solidFill>
                <a:latin typeface="Times New Roman" pitchFamily="18" charset="0"/>
              </a:rPr>
            </a:br>
            <a:r>
              <a:rPr lang="en-US" altLang="en-US">
                <a:solidFill>
                  <a:schemeClr val="accent2"/>
                </a:solidFill>
                <a:latin typeface="Times New Roman" pitchFamily="18" charset="0"/>
              </a:rPr>
              <a:t>    = The Class of Turing Computable Problems</a:t>
            </a:r>
          </a:p>
        </p:txBody>
      </p:sp>
      <p:sp>
        <p:nvSpPr>
          <p:cNvPr id="24"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Primitive </a:t>
            </a:r>
            <a:r>
              <a:rPr lang="en-US" sz="3600" b="1" dirty="0">
                <a:solidFill>
                  <a:schemeClr val="tx2"/>
                </a:solidFill>
                <a:effectLst>
                  <a:outerShdw blurRad="38100" dist="38100" dir="2700000" algn="tl">
                    <a:srgbClr val="000000"/>
                  </a:outerShdw>
                </a:effectLst>
                <a:latin typeface="Arial Rounded MT Bold" pitchFamily="34" charset="0"/>
                <a:cs typeface="+mn-cs"/>
              </a:rPr>
              <a:t>Recursive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486420">
                                            <p:txEl>
                                              <p:pRg st="0" end="0"/>
                                            </p:txEl>
                                          </p:spTgt>
                                        </p:tgtEl>
                                        <p:attrNameLst>
                                          <p:attrName>style.visibility</p:attrName>
                                        </p:attrNameLst>
                                      </p:cBhvr>
                                      <p:to>
                                        <p:strVal val="visible"/>
                                      </p:to>
                                    </p:set>
                                    <p:anim calcmode="lin" valueType="num">
                                      <p:cBhvr additive="base">
                                        <p:cTn id="7" dur="500" fill="hold"/>
                                        <p:tgtEl>
                                          <p:spTgt spid="486420">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86420">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86420">
                                            <p:txEl>
                                              <p:pRg st="1" end="1"/>
                                            </p:txEl>
                                          </p:spTgt>
                                        </p:tgtEl>
                                        <p:attrNameLst>
                                          <p:attrName>style.visibility</p:attrName>
                                        </p:attrNameLst>
                                      </p:cBhvr>
                                      <p:to>
                                        <p:strVal val="visible"/>
                                      </p:to>
                                    </p:set>
                                    <p:anim calcmode="lin" valueType="num">
                                      <p:cBhvr additive="base">
                                        <p:cTn id="11" dur="500" fill="hold"/>
                                        <p:tgtEl>
                                          <p:spTgt spid="486420">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486420">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486420">
                                            <p:txEl>
                                              <p:pRg st="2" end="2"/>
                                            </p:txEl>
                                          </p:spTgt>
                                        </p:tgtEl>
                                        <p:attrNameLst>
                                          <p:attrName>style.visibility</p:attrName>
                                        </p:attrNameLst>
                                      </p:cBhvr>
                                      <p:to>
                                        <p:strVal val="visible"/>
                                      </p:to>
                                    </p:set>
                                    <p:anim calcmode="lin" valueType="num">
                                      <p:cBhvr additive="base">
                                        <p:cTn id="15" dur="500" fill="hold"/>
                                        <p:tgtEl>
                                          <p:spTgt spid="486420">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486420">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4" fill="hold" nodeType="clickEffect">
                                  <p:stCondLst>
                                    <p:cond delay="0"/>
                                  </p:stCondLst>
                                  <p:childTnLst>
                                    <p:set>
                                      <p:cBhvr>
                                        <p:cTn id="20" dur="1" fill="hold">
                                          <p:stCondLst>
                                            <p:cond delay="0"/>
                                          </p:stCondLst>
                                        </p:cTn>
                                        <p:tgtEl>
                                          <p:spTgt spid="486420">
                                            <p:txEl>
                                              <p:pRg st="3" end="3"/>
                                            </p:txEl>
                                          </p:spTgt>
                                        </p:tgtEl>
                                        <p:attrNameLst>
                                          <p:attrName>style.visibility</p:attrName>
                                        </p:attrNameLst>
                                      </p:cBhvr>
                                      <p:to>
                                        <p:strVal val="visible"/>
                                      </p:to>
                                    </p:set>
                                    <p:anim calcmode="lin" valueType="num">
                                      <p:cBhvr additive="base">
                                        <p:cTn id="21" dur="500" fill="hold"/>
                                        <p:tgtEl>
                                          <p:spTgt spid="486420">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486420">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4" fill="hold" nodeType="clickEffect">
                                  <p:stCondLst>
                                    <p:cond delay="0"/>
                                  </p:stCondLst>
                                  <p:childTnLst>
                                    <p:set>
                                      <p:cBhvr>
                                        <p:cTn id="26" dur="1" fill="hold">
                                          <p:stCondLst>
                                            <p:cond delay="0"/>
                                          </p:stCondLst>
                                        </p:cTn>
                                        <p:tgtEl>
                                          <p:spTgt spid="486420">
                                            <p:txEl>
                                              <p:pRg st="4" end="4"/>
                                            </p:txEl>
                                          </p:spTgt>
                                        </p:tgtEl>
                                        <p:attrNameLst>
                                          <p:attrName>style.visibility</p:attrName>
                                        </p:attrNameLst>
                                      </p:cBhvr>
                                      <p:to>
                                        <p:strVal val="visible"/>
                                      </p:to>
                                    </p:set>
                                    <p:anim calcmode="lin" valueType="num">
                                      <p:cBhvr additive="base">
                                        <p:cTn id="27" dur="500" fill="hold"/>
                                        <p:tgtEl>
                                          <p:spTgt spid="486420">
                                            <p:txEl>
                                              <p:pRg st="4" end="4"/>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486420">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4" fill="hold" nodeType="clickEffect">
                                  <p:stCondLst>
                                    <p:cond delay="0"/>
                                  </p:stCondLst>
                                  <p:childTnLst>
                                    <p:set>
                                      <p:cBhvr>
                                        <p:cTn id="32" dur="1" fill="hold">
                                          <p:stCondLst>
                                            <p:cond delay="0"/>
                                          </p:stCondLst>
                                        </p:cTn>
                                        <p:tgtEl>
                                          <p:spTgt spid="486420">
                                            <p:txEl>
                                              <p:pRg st="5" end="5"/>
                                            </p:txEl>
                                          </p:spTgt>
                                        </p:tgtEl>
                                        <p:attrNameLst>
                                          <p:attrName>style.visibility</p:attrName>
                                        </p:attrNameLst>
                                      </p:cBhvr>
                                      <p:to>
                                        <p:strVal val="visible"/>
                                      </p:to>
                                    </p:set>
                                    <p:anim calcmode="lin" valueType="num">
                                      <p:cBhvr additive="base">
                                        <p:cTn id="33" dur="500" fill="hold"/>
                                        <p:tgtEl>
                                          <p:spTgt spid="486420">
                                            <p:txEl>
                                              <p:pRg st="5" end="5"/>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486420">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7522" name="Rectangle 2"/>
          <p:cNvSpPr>
            <a:spLocks noGrp="1" noChangeArrowheads="1"/>
          </p:cNvSpPr>
          <p:nvPr>
            <p:ph type="title" idx="4294967295"/>
          </p:nvPr>
        </p:nvSpPr>
        <p:spPr>
          <a:xfrm>
            <a:off x="685800" y="-228600"/>
            <a:ext cx="7772400" cy="1143000"/>
          </a:xfrm>
        </p:spPr>
        <p:txBody>
          <a:bodyPr/>
          <a:lstStyle/>
          <a:p>
            <a:pPr eaLnBrk="1" hangingPunct="1">
              <a:defRPr/>
            </a:pPr>
            <a:r>
              <a:rPr lang="en-US" smtClean="0"/>
              <a:t>Ackermann’s Function</a:t>
            </a:r>
            <a:endParaRPr lang="en-US" dirty="0" smtClean="0"/>
          </a:p>
        </p:txBody>
      </p:sp>
      <p:sp>
        <p:nvSpPr>
          <p:cNvPr id="10" name="Rectangle 4"/>
          <p:cNvSpPr>
            <a:spLocks noChangeArrowheads="1"/>
          </p:cNvSpPr>
          <p:nvPr/>
        </p:nvSpPr>
        <p:spPr bwMode="auto">
          <a:xfrm>
            <a:off x="381000" y="228600"/>
            <a:ext cx="8458200" cy="5262563"/>
          </a:xfrm>
          <a:prstGeom prst="rect">
            <a:avLst/>
          </a:prstGeom>
          <a:noFill/>
          <a:ln w="38100" cap="sq">
            <a:noFill/>
            <a:miter lim="800000"/>
            <a:headEnd/>
            <a:tailEnd/>
          </a:ln>
          <a:effectLst/>
        </p:spPr>
        <p:txBody>
          <a:bodyPr lIns="274320" rIns="274320">
            <a:spAutoFit/>
          </a:bodyPr>
          <a:lstStyle/>
          <a:p>
            <a:pPr eaLnBrk="0" hangingPunct="0">
              <a:defRPr/>
            </a:pPr>
            <a:endParaRPr lang="en-US" dirty="0">
              <a:cs typeface="+mn-cs"/>
            </a:endParaRPr>
          </a:p>
          <a:p>
            <a:pPr eaLnBrk="0" hangingPunct="0">
              <a:buFontTx/>
              <a:buChar char="•"/>
              <a:defRPr/>
            </a:pPr>
            <a:r>
              <a:rPr lang="en-US" dirty="0">
                <a:cs typeface="+mn-cs"/>
              </a:rPr>
              <a:t>Claim: No primitive recursive </a:t>
            </a:r>
            <a:br>
              <a:rPr lang="en-US" dirty="0">
                <a:cs typeface="+mn-cs"/>
              </a:rPr>
            </a:br>
            <a:r>
              <a:rPr lang="en-US" dirty="0">
                <a:cs typeface="+mn-cs"/>
              </a:rPr>
              <a:t>  with </a:t>
            </a:r>
            <a:r>
              <a:rPr lang="en-US" i="1" dirty="0">
                <a:solidFill>
                  <a:schemeClr val="accent2"/>
                </a:solidFill>
                <a:cs typeface="+mn-cs"/>
              </a:rPr>
              <a:t>k</a:t>
            </a:r>
            <a:r>
              <a:rPr lang="en-US" dirty="0">
                <a:cs typeface="+mn-cs"/>
              </a:rPr>
              <a:t> applications of primitive recursion</a:t>
            </a:r>
            <a:br>
              <a:rPr lang="en-US" dirty="0">
                <a:cs typeface="+mn-cs"/>
              </a:rPr>
            </a:br>
            <a:r>
              <a:rPr lang="en-US" dirty="0">
                <a:cs typeface="+mn-cs"/>
              </a:rPr>
              <a:t>  grows as fast as than </a:t>
            </a:r>
            <a:r>
              <a:rPr lang="en-US" i="1" dirty="0">
                <a:solidFill>
                  <a:schemeClr val="accent2"/>
                </a:solidFill>
                <a:cs typeface="+mn-cs"/>
              </a:rPr>
              <a:t>A</a:t>
            </a:r>
            <a:r>
              <a:rPr lang="en-US" i="1" baseline="-25000" dirty="0">
                <a:solidFill>
                  <a:schemeClr val="accent2"/>
                </a:solidFill>
                <a:cs typeface="+mn-cs"/>
              </a:rPr>
              <a:t>k+1</a:t>
            </a:r>
            <a:r>
              <a:rPr lang="en-US" i="1" dirty="0">
                <a:solidFill>
                  <a:schemeClr val="accent2"/>
                </a:solidFill>
                <a:cs typeface="+mn-cs"/>
              </a:rPr>
              <a:t>(y)</a:t>
            </a:r>
            <a:r>
              <a:rPr lang="en-US" dirty="0">
                <a:solidFill>
                  <a:schemeClr val="accent2"/>
                </a:solidFill>
                <a:effectLst>
                  <a:outerShdw blurRad="38100" dist="38100" dir="2700000" algn="tl">
                    <a:srgbClr val="000000"/>
                  </a:outerShdw>
                </a:effectLst>
                <a:cs typeface="+mn-cs"/>
              </a:rPr>
              <a:t>.</a:t>
            </a:r>
            <a:endParaRPr lang="en-US" i="1" dirty="0">
              <a:solidFill>
                <a:schemeClr val="accent2"/>
              </a:solidFill>
              <a:effectLst>
                <a:outerShdw blurRad="38100" dist="38100" dir="2700000" algn="tl">
                  <a:srgbClr val="000000"/>
                </a:outerShdw>
              </a:effectLst>
              <a:cs typeface="+mn-cs"/>
            </a:endParaRPr>
          </a:p>
          <a:p>
            <a:pPr eaLnBrk="0" hangingPunct="0">
              <a:buFontTx/>
              <a:buChar char="•"/>
              <a:defRPr/>
            </a:pPr>
            <a:r>
              <a:rPr lang="en-US" dirty="0">
                <a:effectLst>
                  <a:outerShdw blurRad="38100" dist="38100" dir="2700000" algn="tl">
                    <a:srgbClr val="000000"/>
                  </a:outerShdw>
                </a:effectLst>
                <a:cs typeface="+mn-cs"/>
              </a:rPr>
              <a:t>Proof: By seeing that this is tight.</a:t>
            </a:r>
          </a:p>
          <a:p>
            <a:pPr eaLnBrk="0" hangingPunct="0">
              <a:buFontTx/>
              <a:buChar char="•"/>
              <a:defRPr/>
            </a:pPr>
            <a:endParaRPr lang="en-US" dirty="0">
              <a:effectLst>
                <a:outerShdw blurRad="38100" dist="38100" dir="2700000" algn="tl">
                  <a:srgbClr val="000000"/>
                </a:outerShdw>
              </a:effectLst>
              <a:cs typeface="+mn-cs"/>
            </a:endParaRPr>
          </a:p>
          <a:p>
            <a:pPr eaLnBrk="0" hangingPunct="0">
              <a:defRPr/>
            </a:pPr>
            <a:r>
              <a:rPr lang="en-US" dirty="0">
                <a:effectLst>
                  <a:outerShdw blurRad="38100" dist="38100" dir="2700000" algn="tl">
                    <a:srgbClr val="000000"/>
                  </a:outerShdw>
                </a:effectLst>
                <a:cs typeface="+mn-cs"/>
              </a:rPr>
              <a:t>To design the fastest growing </a:t>
            </a:r>
            <a:r>
              <a:rPr lang="en-US" i="1" dirty="0" err="1">
                <a:solidFill>
                  <a:schemeClr val="accent2"/>
                </a:solidFill>
              </a:rPr>
              <a:t>Fast</a:t>
            </a:r>
            <a:r>
              <a:rPr lang="en-US" i="1" baseline="-25000" dirty="0" err="1">
                <a:solidFill>
                  <a:schemeClr val="accent2"/>
                </a:solidFill>
              </a:rPr>
              <a:t>k</a:t>
            </a:r>
            <a:r>
              <a:rPr lang="en-US" i="1" dirty="0">
                <a:solidFill>
                  <a:schemeClr val="accent2"/>
                </a:solidFill>
              </a:rPr>
              <a:t>(y)</a:t>
            </a:r>
            <a:r>
              <a:rPr lang="en-US" dirty="0"/>
              <a:t> </a:t>
            </a:r>
            <a:br>
              <a:rPr lang="en-US" dirty="0"/>
            </a:br>
            <a:r>
              <a:rPr lang="en-US" dirty="0"/>
              <a:t>  with </a:t>
            </a:r>
            <a:r>
              <a:rPr lang="en-US" i="1" dirty="0">
                <a:solidFill>
                  <a:schemeClr val="accent2"/>
                </a:solidFill>
              </a:rPr>
              <a:t>k</a:t>
            </a:r>
            <a:r>
              <a:rPr lang="en-US" dirty="0"/>
              <a:t> applications of primitive recursion:</a:t>
            </a:r>
          </a:p>
          <a:p>
            <a:pPr marL="457200" indent="-457200" eaLnBrk="0" hangingPunct="0">
              <a:buFont typeface="Arial" panose="020B0604020202020204" pitchFamily="34" charset="0"/>
              <a:buChar char="•"/>
              <a:defRPr/>
            </a:pPr>
            <a:r>
              <a:rPr lang="en-US" dirty="0"/>
              <a:t>First let </a:t>
            </a:r>
            <a:r>
              <a:rPr lang="en-US" i="1" dirty="0">
                <a:solidFill>
                  <a:schemeClr val="accent2"/>
                </a:solidFill>
              </a:rPr>
              <a:t>Fast</a:t>
            </a:r>
            <a:r>
              <a:rPr lang="en-US" i="1" baseline="-25000" dirty="0">
                <a:solidFill>
                  <a:schemeClr val="accent2"/>
                </a:solidFill>
              </a:rPr>
              <a:t>k-1</a:t>
            </a:r>
            <a:r>
              <a:rPr lang="en-US" i="1" dirty="0">
                <a:solidFill>
                  <a:schemeClr val="accent2"/>
                </a:solidFill>
              </a:rPr>
              <a:t>(y)</a:t>
            </a:r>
            <a:r>
              <a:rPr lang="en-US" dirty="0"/>
              <a:t> be </a:t>
            </a:r>
            <a:r>
              <a:rPr lang="en-US" dirty="0">
                <a:effectLst>
                  <a:outerShdw blurRad="38100" dist="38100" dir="2700000" algn="tl">
                    <a:srgbClr val="000000"/>
                  </a:outerShdw>
                </a:effectLst>
              </a:rPr>
              <a:t>the fastest growing</a:t>
            </a:r>
            <a:r>
              <a:rPr lang="en-US" dirty="0"/>
              <a:t/>
            </a:r>
            <a:br>
              <a:rPr lang="en-US" dirty="0"/>
            </a:br>
            <a:r>
              <a:rPr lang="en-US" dirty="0"/>
              <a:t>  with </a:t>
            </a:r>
            <a:r>
              <a:rPr lang="en-US" i="1" dirty="0">
                <a:solidFill>
                  <a:schemeClr val="accent2"/>
                </a:solidFill>
              </a:rPr>
              <a:t>k-1</a:t>
            </a:r>
            <a:r>
              <a:rPr lang="en-US" dirty="0"/>
              <a:t> applications of primitive recursion:</a:t>
            </a:r>
          </a:p>
          <a:p>
            <a:pPr marL="457200" indent="-457200" eaLnBrk="0" hangingPunct="0">
              <a:buFont typeface="Arial" panose="020B0604020202020204" pitchFamily="34" charset="0"/>
              <a:buChar char="•"/>
              <a:defRPr/>
            </a:pPr>
            <a:r>
              <a:rPr lang="en-US" dirty="0"/>
              <a:t>By induction assume </a:t>
            </a:r>
            <a:r>
              <a:rPr lang="en-US" i="1" dirty="0">
                <a:solidFill>
                  <a:schemeClr val="accent2"/>
                </a:solidFill>
              </a:rPr>
              <a:t>Fast</a:t>
            </a:r>
            <a:r>
              <a:rPr lang="en-US" i="1" baseline="-25000" dirty="0">
                <a:solidFill>
                  <a:schemeClr val="accent2"/>
                </a:solidFill>
              </a:rPr>
              <a:t>k-1</a:t>
            </a:r>
            <a:r>
              <a:rPr lang="en-US" i="1" dirty="0">
                <a:solidFill>
                  <a:schemeClr val="accent2"/>
                </a:solidFill>
              </a:rPr>
              <a:t>(y)</a:t>
            </a:r>
            <a:r>
              <a:rPr lang="en-US" dirty="0">
                <a:solidFill>
                  <a:schemeClr val="accent2"/>
                </a:solidFill>
              </a:rPr>
              <a:t>≈</a:t>
            </a:r>
            <a:r>
              <a:rPr lang="en-US" i="1" dirty="0">
                <a:solidFill>
                  <a:schemeClr val="accent2"/>
                </a:solidFill>
              </a:rPr>
              <a:t>A</a:t>
            </a:r>
            <a:r>
              <a:rPr lang="en-US" i="1" baseline="-25000" dirty="0">
                <a:solidFill>
                  <a:schemeClr val="accent2"/>
                </a:solidFill>
              </a:rPr>
              <a:t>k-1</a:t>
            </a:r>
            <a:r>
              <a:rPr lang="en-US" i="1" dirty="0">
                <a:solidFill>
                  <a:schemeClr val="accent2"/>
                </a:solidFill>
              </a:rPr>
              <a:t>(y)</a:t>
            </a:r>
            <a:r>
              <a:rPr lang="en-US" dirty="0">
                <a:solidFill>
                  <a:schemeClr val="accent2"/>
                </a:solidFill>
                <a:effectLst>
                  <a:outerShdw blurRad="38100" dist="38100" dir="2700000" algn="tl">
                    <a:srgbClr val="000000"/>
                  </a:outerShdw>
                </a:effectLst>
              </a:rPr>
              <a:t>.</a:t>
            </a:r>
          </a:p>
          <a:p>
            <a:pPr marL="457200" indent="-457200" eaLnBrk="0" hangingPunct="0">
              <a:buFont typeface="Arial" panose="020B0604020202020204" pitchFamily="34" charset="0"/>
              <a:buChar char="•"/>
              <a:defRPr/>
            </a:pPr>
            <a:r>
              <a:rPr lang="en-US" dirty="0"/>
              <a:t>Make </a:t>
            </a:r>
            <a:r>
              <a:rPr lang="en-US" i="1" dirty="0" err="1">
                <a:solidFill>
                  <a:schemeClr val="accent2"/>
                </a:solidFill>
              </a:rPr>
              <a:t>Fast</a:t>
            </a:r>
            <a:r>
              <a:rPr lang="en-US" i="1" baseline="-25000" dirty="0" err="1">
                <a:solidFill>
                  <a:schemeClr val="accent2"/>
                </a:solidFill>
              </a:rPr>
              <a:t>k</a:t>
            </a:r>
            <a:r>
              <a:rPr lang="en-US" i="1" dirty="0">
                <a:solidFill>
                  <a:schemeClr val="accent2"/>
                </a:solidFill>
              </a:rPr>
              <a:t>(y)</a:t>
            </a:r>
            <a:r>
              <a:rPr lang="en-US" dirty="0"/>
              <a:t> as big as you can.</a:t>
            </a:r>
            <a:endParaRPr lang="en-US" i="1" dirty="0">
              <a:solidFill>
                <a:schemeClr val="accent2"/>
              </a:solidFill>
              <a:effectLst>
                <a:outerShdw blurRad="38100" dist="38100" dir="2700000" algn="tl">
                  <a:srgbClr val="000000"/>
                </a:outerShdw>
              </a:effectLst>
            </a:endParaRPr>
          </a:p>
        </p:txBody>
      </p:sp>
      <p:sp>
        <p:nvSpPr>
          <p:cNvPr id="11" name="Text Box 28"/>
          <p:cNvSpPr txBox="1">
            <a:spLocks noChangeArrowheads="1"/>
          </p:cNvSpPr>
          <p:nvPr/>
        </p:nvSpPr>
        <p:spPr bwMode="auto">
          <a:xfrm>
            <a:off x="4876800" y="5875338"/>
            <a:ext cx="4953000" cy="519112"/>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Get </a:t>
            </a:r>
            <a:r>
              <a:rPr lang="en-US" dirty="0">
                <a:effectLst>
                  <a:outerShdw blurRad="38100" dist="38100" dir="2700000" algn="tl">
                    <a:srgbClr val="000000"/>
                  </a:outerShdw>
                </a:effectLst>
                <a:cs typeface="+mn-cs"/>
              </a:rPr>
              <a:t>help from your friend.</a:t>
            </a:r>
            <a:endParaRPr lang="en-US" i="1" dirty="0">
              <a:solidFill>
                <a:schemeClr val="accent2"/>
              </a:solidFill>
              <a:effectLst>
                <a:outerShdw blurRad="38100" dist="38100" dir="2700000" algn="tl">
                  <a:srgbClr val="000000"/>
                </a:outerShdw>
              </a:effectLst>
              <a:cs typeface="+mn-cs"/>
            </a:endParaRPr>
          </a:p>
        </p:txBody>
      </p:sp>
      <p:sp>
        <p:nvSpPr>
          <p:cNvPr id="12" name="Text Box 29"/>
          <p:cNvSpPr txBox="1">
            <a:spLocks noChangeArrowheads="1"/>
          </p:cNvSpPr>
          <p:nvPr/>
        </p:nvSpPr>
        <p:spPr bwMode="auto">
          <a:xfrm>
            <a:off x="4876800" y="6338888"/>
            <a:ext cx="4953000" cy="519112"/>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My solution </a:t>
            </a:r>
            <a:r>
              <a:rPr lang="en-US" dirty="0">
                <a:effectLst>
                  <a:outerShdw blurRad="38100" dist="38100" dir="2700000" algn="tl">
                    <a:srgbClr val="000000"/>
                  </a:outerShdw>
                </a:effectLst>
                <a:cs typeface="+mn-cs"/>
              </a:rPr>
              <a:t>from his.</a:t>
            </a:r>
            <a:endParaRPr lang="en-US" i="1" dirty="0">
              <a:solidFill>
                <a:schemeClr val="accent2"/>
              </a:solidFill>
              <a:effectLst>
                <a:outerShdw blurRad="38100" dist="38100" dir="2700000" algn="tl">
                  <a:srgbClr val="000000"/>
                </a:outerShdw>
              </a:effectLst>
              <a:cs typeface="+mn-cs"/>
            </a:endParaRPr>
          </a:p>
        </p:txBody>
      </p:sp>
      <p:sp>
        <p:nvSpPr>
          <p:cNvPr id="13" name="Rectangle 33"/>
          <p:cNvSpPr>
            <a:spLocks noChangeArrowheads="1"/>
          </p:cNvSpPr>
          <p:nvPr/>
        </p:nvSpPr>
        <p:spPr bwMode="auto">
          <a:xfrm>
            <a:off x="533400" y="5495925"/>
            <a:ext cx="2362200" cy="523875"/>
          </a:xfrm>
          <a:prstGeom prst="rect">
            <a:avLst/>
          </a:prstGeom>
          <a:noFill/>
          <a:ln w="38100" cap="sq">
            <a:noFill/>
            <a:miter lim="800000"/>
            <a:headEnd/>
            <a:tailEnd/>
          </a:ln>
          <a:effectLst/>
        </p:spPr>
        <p:txBody>
          <a:bodyPr lIns="274320" rIns="274320">
            <a:spAutoFit/>
          </a:bodyPr>
          <a:lstStyle/>
          <a:p>
            <a:pPr eaLnBrk="0" hangingPunct="0">
              <a:defRPr/>
            </a:pPr>
            <a:r>
              <a:rPr lang="en-US" i="1" dirty="0" err="1">
                <a:solidFill>
                  <a:schemeClr val="accent2"/>
                </a:solidFill>
                <a:effectLst>
                  <a:outerShdw blurRad="38100" dist="38100" dir="2700000" algn="tl">
                    <a:srgbClr val="000000"/>
                  </a:outerShdw>
                </a:effectLst>
                <a:cs typeface="+mn-cs"/>
              </a:rPr>
              <a:t>Fast</a:t>
            </a:r>
            <a:r>
              <a:rPr lang="en-US" i="1" baseline="-25000" dirty="0" err="1">
                <a:solidFill>
                  <a:schemeClr val="accent2"/>
                </a:solidFill>
                <a:effectLst>
                  <a:outerShdw blurRad="38100" dist="38100" dir="2700000" algn="tl">
                    <a:srgbClr val="000000"/>
                  </a:outerShdw>
                </a:effectLst>
                <a:cs typeface="+mn-cs"/>
              </a:rPr>
              <a:t>k</a:t>
            </a:r>
            <a:r>
              <a:rPr lang="en-US" i="1" dirty="0">
                <a:solidFill>
                  <a:schemeClr val="accent2"/>
                </a:solidFill>
                <a:effectLst>
                  <a:outerShdw blurRad="38100" dist="38100" dir="2700000" algn="tl">
                    <a:srgbClr val="000000"/>
                  </a:outerShdw>
                </a:effectLst>
                <a:cs typeface="+mn-cs"/>
              </a:rPr>
              <a:t>(y) = </a:t>
            </a:r>
          </a:p>
        </p:txBody>
      </p:sp>
      <p:sp>
        <p:nvSpPr>
          <p:cNvPr id="14" name="Rectangle 34"/>
          <p:cNvSpPr>
            <a:spLocks noChangeArrowheads="1"/>
          </p:cNvSpPr>
          <p:nvPr/>
        </p:nvSpPr>
        <p:spPr bwMode="auto">
          <a:xfrm>
            <a:off x="5724525" y="5532438"/>
            <a:ext cx="2362200" cy="523875"/>
          </a:xfrm>
          <a:prstGeom prst="rect">
            <a:avLst/>
          </a:prstGeom>
          <a:noFill/>
          <a:ln w="38100" cap="sq">
            <a:noFill/>
            <a:miter lim="800000"/>
            <a:headEnd/>
            <a:tailEnd/>
          </a:ln>
          <a:effectLst/>
        </p:spPr>
        <p:txBody>
          <a:bodyPr lIns="274320" rIns="274320">
            <a:spAutoFit/>
          </a:bodyPr>
          <a:lstStyle/>
          <a:p>
            <a:pPr eaLnBrk="0" hangingPunct="0">
              <a:defRPr/>
            </a:pPr>
            <a:r>
              <a:rPr lang="en-US" i="1" dirty="0" err="1">
                <a:solidFill>
                  <a:schemeClr val="accent2"/>
                </a:solidFill>
                <a:effectLst>
                  <a:outerShdw blurRad="38100" dist="38100" dir="2700000" algn="tl">
                    <a:srgbClr val="000000"/>
                  </a:outerShdw>
                </a:effectLst>
                <a:cs typeface="+mn-cs"/>
              </a:rPr>
              <a:t>Fast</a:t>
            </a:r>
            <a:r>
              <a:rPr lang="en-US" i="1" baseline="-25000" dirty="0" err="1">
                <a:solidFill>
                  <a:schemeClr val="accent2"/>
                </a:solidFill>
                <a:effectLst>
                  <a:outerShdw blurRad="38100" dist="38100" dir="2700000" algn="tl">
                    <a:srgbClr val="000000"/>
                  </a:outerShdw>
                </a:effectLst>
                <a:cs typeface="+mn-cs"/>
              </a:rPr>
              <a:t>k</a:t>
            </a:r>
            <a:r>
              <a:rPr lang="en-US" i="1" dirty="0">
                <a:solidFill>
                  <a:schemeClr val="accent2"/>
                </a:solidFill>
                <a:effectLst>
                  <a:outerShdw blurRad="38100" dist="38100" dir="2700000" algn="tl">
                    <a:srgbClr val="000000"/>
                  </a:outerShdw>
                </a:effectLst>
                <a:cs typeface="+mn-cs"/>
              </a:rPr>
              <a:t>(y-1)</a:t>
            </a:r>
          </a:p>
        </p:txBody>
      </p:sp>
      <p:sp>
        <p:nvSpPr>
          <p:cNvPr id="15" name="Rectangle 35"/>
          <p:cNvSpPr>
            <a:spLocks noChangeArrowheads="1"/>
          </p:cNvSpPr>
          <p:nvPr/>
        </p:nvSpPr>
        <p:spPr bwMode="auto">
          <a:xfrm>
            <a:off x="4567238" y="5513388"/>
            <a:ext cx="1774825" cy="523875"/>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Fast</a:t>
            </a:r>
            <a:r>
              <a:rPr lang="en-US" i="1" baseline="-25000" dirty="0">
                <a:solidFill>
                  <a:schemeClr val="accent2"/>
                </a:solidFill>
                <a:effectLst>
                  <a:outerShdw blurRad="38100" dist="38100" dir="2700000" algn="tl">
                    <a:srgbClr val="000000"/>
                  </a:outerShdw>
                </a:effectLst>
                <a:cs typeface="+mn-cs"/>
              </a:rPr>
              <a:t>k-1</a:t>
            </a:r>
            <a:r>
              <a:rPr lang="en-US" i="1" dirty="0">
                <a:solidFill>
                  <a:schemeClr val="accent2"/>
                </a:solidFill>
                <a:effectLst>
                  <a:outerShdw blurRad="38100" dist="38100" dir="2700000" algn="tl">
                    <a:srgbClr val="000000"/>
                  </a:outerShdw>
                </a:effectLst>
                <a:cs typeface="+mn-cs"/>
              </a:rPr>
              <a:t>( </a:t>
            </a:r>
          </a:p>
        </p:txBody>
      </p:sp>
      <p:sp>
        <p:nvSpPr>
          <p:cNvPr id="16" name="Rectangle 35"/>
          <p:cNvSpPr>
            <a:spLocks noChangeArrowheads="1"/>
          </p:cNvSpPr>
          <p:nvPr/>
        </p:nvSpPr>
        <p:spPr bwMode="auto">
          <a:xfrm>
            <a:off x="3416300" y="5487988"/>
            <a:ext cx="1774825" cy="522287"/>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Fast</a:t>
            </a:r>
            <a:r>
              <a:rPr lang="en-US" i="1" baseline="-25000" dirty="0">
                <a:solidFill>
                  <a:schemeClr val="accent2"/>
                </a:solidFill>
                <a:effectLst>
                  <a:outerShdw blurRad="38100" dist="38100" dir="2700000" algn="tl">
                    <a:srgbClr val="000000"/>
                  </a:outerShdw>
                </a:effectLst>
                <a:cs typeface="+mn-cs"/>
              </a:rPr>
              <a:t>k-1</a:t>
            </a:r>
            <a:r>
              <a:rPr lang="en-US" i="1" dirty="0">
                <a:solidFill>
                  <a:schemeClr val="accent2"/>
                </a:solidFill>
                <a:effectLst>
                  <a:outerShdw blurRad="38100" dist="38100" dir="2700000" algn="tl">
                    <a:srgbClr val="000000"/>
                  </a:outerShdw>
                </a:effectLst>
                <a:cs typeface="+mn-cs"/>
              </a:rPr>
              <a:t>( </a:t>
            </a:r>
          </a:p>
        </p:txBody>
      </p:sp>
      <p:sp>
        <p:nvSpPr>
          <p:cNvPr id="17" name="Rectangle 35"/>
          <p:cNvSpPr>
            <a:spLocks noChangeArrowheads="1"/>
          </p:cNvSpPr>
          <p:nvPr/>
        </p:nvSpPr>
        <p:spPr bwMode="auto">
          <a:xfrm>
            <a:off x="2259013" y="5487988"/>
            <a:ext cx="1774825" cy="522287"/>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Fast</a:t>
            </a:r>
            <a:r>
              <a:rPr lang="en-US" i="1" baseline="-25000" dirty="0">
                <a:solidFill>
                  <a:schemeClr val="accent2"/>
                </a:solidFill>
                <a:effectLst>
                  <a:outerShdw blurRad="38100" dist="38100" dir="2700000" algn="tl">
                    <a:srgbClr val="000000"/>
                  </a:outerShdw>
                </a:effectLst>
                <a:cs typeface="+mn-cs"/>
              </a:rPr>
              <a:t>k-1</a:t>
            </a:r>
            <a:r>
              <a:rPr lang="en-US" i="1" dirty="0">
                <a:solidFill>
                  <a:schemeClr val="accent2"/>
                </a:solidFill>
                <a:effectLst>
                  <a:outerShdw blurRad="38100" dist="38100" dir="2700000" algn="tl">
                    <a:srgbClr val="000000"/>
                  </a:outerShdw>
                </a:effectLst>
                <a:cs typeface="+mn-cs"/>
              </a:rPr>
              <a:t>( </a:t>
            </a:r>
          </a:p>
        </p:txBody>
      </p:sp>
      <p:sp>
        <p:nvSpPr>
          <p:cNvPr id="2" name="Rectangle 1"/>
          <p:cNvSpPr/>
          <p:nvPr/>
        </p:nvSpPr>
        <p:spPr>
          <a:xfrm>
            <a:off x="838200" y="5953125"/>
            <a:ext cx="1925638" cy="523875"/>
          </a:xfrm>
          <a:prstGeom prst="rect">
            <a:avLst/>
          </a:prstGeom>
        </p:spPr>
        <p:txBody>
          <a:bodyPr wrap="none">
            <a:spAutoFit/>
          </a:bodyPr>
          <a:lstStyle/>
          <a:p>
            <a:pPr>
              <a:defRPr/>
            </a:pPr>
            <a:r>
              <a:rPr lang="en-US" dirty="0"/>
              <a:t>Gives </a:t>
            </a:r>
            <a:r>
              <a:rPr lang="en-US" i="1" dirty="0" err="1">
                <a:solidFill>
                  <a:schemeClr val="accent2"/>
                </a:solidFill>
              </a:rPr>
              <a:t>A</a:t>
            </a:r>
            <a:r>
              <a:rPr lang="en-US" i="1" baseline="-25000" dirty="0" err="1">
                <a:solidFill>
                  <a:schemeClr val="accent2"/>
                </a:solidFill>
              </a:rPr>
              <a:t>k</a:t>
            </a:r>
            <a:r>
              <a:rPr lang="en-US" i="1" dirty="0">
                <a:solidFill>
                  <a:schemeClr val="accent2"/>
                </a:solidFill>
              </a:rPr>
              <a:t>(y)</a:t>
            </a:r>
            <a:r>
              <a:rPr lang="en-US" dirty="0">
                <a:solidFill>
                  <a:schemeClr val="accent2"/>
                </a:solidFill>
                <a:effectLst>
                  <a:outerShdw blurRad="38100" dist="38100" dir="2700000" algn="tl">
                    <a:srgbClr val="000000"/>
                  </a:outerShdw>
                </a:effectLst>
              </a:rPr>
              <a:t>.</a:t>
            </a:r>
            <a:endParaRPr lang="en-CA" dirty="0"/>
          </a:p>
        </p:txBody>
      </p:sp>
      <p:sp>
        <p:nvSpPr>
          <p:cNvPr id="19" name="Rectangle 18"/>
          <p:cNvSpPr>
            <a:spLocks noChangeArrowheads="1"/>
          </p:cNvSpPr>
          <p:nvPr/>
        </p:nvSpPr>
        <p:spPr bwMode="auto">
          <a:xfrm>
            <a:off x="811213" y="6334125"/>
            <a:ext cx="20161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latin typeface="Times New Roman" pitchFamily="18" charset="0"/>
              </a:rPr>
              <a:t>Gives </a:t>
            </a:r>
            <a:r>
              <a:rPr lang="en-US" altLang="en-US" sz="2800" i="1">
                <a:solidFill>
                  <a:schemeClr val="accent2"/>
                </a:solidFill>
                <a:latin typeface="Times New Roman" pitchFamily="18" charset="0"/>
              </a:rPr>
              <a:t>A</a:t>
            </a:r>
            <a:r>
              <a:rPr lang="en-US" altLang="en-US" sz="2800" i="1" baseline="-25000">
                <a:solidFill>
                  <a:schemeClr val="accent2"/>
                </a:solidFill>
                <a:latin typeface="Times New Roman" pitchFamily="18" charset="0"/>
              </a:rPr>
              <a:t>k</a:t>
            </a:r>
            <a:r>
              <a:rPr lang="en-US" altLang="en-US" sz="2800" i="1">
                <a:solidFill>
                  <a:schemeClr val="accent2"/>
                </a:solidFill>
                <a:latin typeface="Times New Roman" pitchFamily="18" charset="0"/>
              </a:rPr>
              <a:t>(3y)</a:t>
            </a:r>
            <a:endParaRPr lang="en-CA" altLang="en-US" sz="2800">
              <a:latin typeface="Times New Roman" pitchFamily="18" charset="0"/>
            </a:endParaRPr>
          </a:p>
        </p:txBody>
      </p:sp>
      <p:sp>
        <p:nvSpPr>
          <p:cNvPr id="20" name="Rectangle 19"/>
          <p:cNvSpPr>
            <a:spLocks noChangeArrowheads="1"/>
          </p:cNvSpPr>
          <p:nvPr/>
        </p:nvSpPr>
        <p:spPr bwMode="auto">
          <a:xfrm>
            <a:off x="2698750" y="6337300"/>
            <a:ext cx="16843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r>
              <a:rPr lang="en-US" altLang="en-US" sz="2800">
                <a:solidFill>
                  <a:srgbClr val="FF0000"/>
                </a:solidFill>
                <a:latin typeface="Times New Roman" pitchFamily="18" charset="0"/>
              </a:rPr>
              <a:t>&lt;&lt;</a:t>
            </a:r>
            <a:r>
              <a:rPr lang="en-US" altLang="en-US" sz="2800">
                <a:latin typeface="Times New Roman" pitchFamily="18" charset="0"/>
              </a:rPr>
              <a:t> </a:t>
            </a:r>
            <a:r>
              <a:rPr lang="en-US" altLang="en-US" sz="2800" i="1">
                <a:solidFill>
                  <a:schemeClr val="accent2"/>
                </a:solidFill>
                <a:latin typeface="Times New Roman" pitchFamily="18" charset="0"/>
              </a:rPr>
              <a:t>A</a:t>
            </a:r>
            <a:r>
              <a:rPr lang="en-US" altLang="en-US" sz="2800" i="1" baseline="-25000">
                <a:solidFill>
                  <a:schemeClr val="accent2"/>
                </a:solidFill>
                <a:latin typeface="Times New Roman" pitchFamily="18" charset="0"/>
              </a:rPr>
              <a:t>k+1</a:t>
            </a:r>
            <a:r>
              <a:rPr lang="en-US" altLang="en-US" sz="2800" i="1">
                <a:solidFill>
                  <a:schemeClr val="accent2"/>
                </a:solidFill>
                <a:latin typeface="Times New Roman" pitchFamily="18" charset="0"/>
              </a:rPr>
              <a:t>(y)</a:t>
            </a:r>
            <a:endParaRPr lang="en-CA" altLang="en-US" sz="2800">
              <a:latin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0">
                                            <p:txEl>
                                              <p:pRg st="1" end="1"/>
                                            </p:txEl>
                                          </p:spTgt>
                                        </p:tgtEl>
                                        <p:attrNameLst>
                                          <p:attrName>style.visibility</p:attrName>
                                        </p:attrNameLst>
                                      </p:cBhvr>
                                      <p:to>
                                        <p:strVal val="visible"/>
                                      </p:to>
                                    </p:set>
                                    <p:anim calcmode="lin" valueType="num">
                                      <p:cBhvr additive="base">
                                        <p:cTn id="7" dur="500" fill="hold"/>
                                        <p:tgtEl>
                                          <p:spTgt spid="10">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0">
                                            <p:txEl>
                                              <p:pRg st="2" end="2"/>
                                            </p:txEl>
                                          </p:spTgt>
                                        </p:tgtEl>
                                        <p:attrNameLst>
                                          <p:attrName>style.visibility</p:attrName>
                                        </p:attrNameLst>
                                      </p:cBhvr>
                                      <p:to>
                                        <p:strVal val="visible"/>
                                      </p:to>
                                    </p:set>
                                    <p:anim calcmode="lin" valueType="num">
                                      <p:cBhvr additive="base">
                                        <p:cTn id="13" dur="500" fill="hold"/>
                                        <p:tgtEl>
                                          <p:spTgt spid="10">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0">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0">
                                            <p:txEl>
                                              <p:pRg st="4" end="4"/>
                                            </p:txEl>
                                          </p:spTgt>
                                        </p:tgtEl>
                                        <p:attrNameLst>
                                          <p:attrName>style.visibility</p:attrName>
                                        </p:attrNameLst>
                                      </p:cBhvr>
                                      <p:to>
                                        <p:strVal val="visible"/>
                                      </p:to>
                                    </p:set>
                                    <p:anim calcmode="lin" valueType="num">
                                      <p:cBhvr additive="base">
                                        <p:cTn id="19" dur="500" fill="hold"/>
                                        <p:tgtEl>
                                          <p:spTgt spid="10">
                                            <p:txEl>
                                              <p:pRg st="4" end="4"/>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0">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0">
                                            <p:txEl>
                                              <p:pRg st="5" end="5"/>
                                            </p:txEl>
                                          </p:spTgt>
                                        </p:tgtEl>
                                        <p:attrNameLst>
                                          <p:attrName>style.visibility</p:attrName>
                                        </p:attrNameLst>
                                      </p:cBhvr>
                                      <p:to>
                                        <p:strVal val="visible"/>
                                      </p:to>
                                    </p:set>
                                    <p:anim calcmode="lin" valueType="num">
                                      <p:cBhvr additive="base">
                                        <p:cTn id="25" dur="500" fill="hold"/>
                                        <p:tgtEl>
                                          <p:spTgt spid="10">
                                            <p:txEl>
                                              <p:pRg st="5" end="5"/>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0">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10">
                                            <p:txEl>
                                              <p:pRg st="6" end="6"/>
                                            </p:txEl>
                                          </p:spTgt>
                                        </p:tgtEl>
                                        <p:attrNameLst>
                                          <p:attrName>style.visibility</p:attrName>
                                        </p:attrNameLst>
                                      </p:cBhvr>
                                      <p:to>
                                        <p:strVal val="visible"/>
                                      </p:to>
                                    </p:set>
                                    <p:anim calcmode="lin" valueType="num">
                                      <p:cBhvr additive="base">
                                        <p:cTn id="31" dur="500" fill="hold"/>
                                        <p:tgtEl>
                                          <p:spTgt spid="10">
                                            <p:txEl>
                                              <p:pRg st="6" end="6"/>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0">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10">
                                            <p:txEl>
                                              <p:pRg st="7" end="7"/>
                                            </p:txEl>
                                          </p:spTgt>
                                        </p:tgtEl>
                                        <p:attrNameLst>
                                          <p:attrName>style.visibility</p:attrName>
                                        </p:attrNameLst>
                                      </p:cBhvr>
                                      <p:to>
                                        <p:strVal val="visible"/>
                                      </p:to>
                                    </p:set>
                                    <p:anim calcmode="lin" valueType="num">
                                      <p:cBhvr additive="base">
                                        <p:cTn id="37" dur="500" fill="hold"/>
                                        <p:tgtEl>
                                          <p:spTgt spid="10">
                                            <p:txEl>
                                              <p:pRg st="7" end="7"/>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0">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13"/>
                                        </p:tgtEl>
                                        <p:attrNameLst>
                                          <p:attrName>style.visibility</p:attrName>
                                        </p:attrNameLst>
                                      </p:cBhvr>
                                      <p:to>
                                        <p:strVal val="visible"/>
                                      </p:to>
                                    </p:set>
                                    <p:anim calcmode="lin" valueType="num">
                                      <p:cBhvr additive="base">
                                        <p:cTn id="43" dur="500" fill="hold"/>
                                        <p:tgtEl>
                                          <p:spTgt spid="13"/>
                                        </p:tgtEl>
                                        <p:attrNameLst>
                                          <p:attrName>ppt_x</p:attrName>
                                        </p:attrNameLst>
                                      </p:cBhvr>
                                      <p:tavLst>
                                        <p:tav tm="0">
                                          <p:val>
                                            <p:strVal val="#ppt_x"/>
                                          </p:val>
                                        </p:tav>
                                        <p:tav tm="100000">
                                          <p:val>
                                            <p:strVal val="#ppt_x"/>
                                          </p:val>
                                        </p:tav>
                                      </p:tavLst>
                                    </p:anim>
                                    <p:anim calcmode="lin" valueType="num">
                                      <p:cBhvr additive="base">
                                        <p:cTn id="44"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11"/>
                                        </p:tgtEl>
                                        <p:attrNameLst>
                                          <p:attrName>style.visibility</p:attrName>
                                        </p:attrNameLst>
                                      </p:cBhvr>
                                      <p:to>
                                        <p:strVal val="visible"/>
                                      </p:to>
                                    </p:set>
                                    <p:anim calcmode="lin" valueType="num">
                                      <p:cBhvr additive="base">
                                        <p:cTn id="49" dur="500" fill="hold"/>
                                        <p:tgtEl>
                                          <p:spTgt spid="11"/>
                                        </p:tgtEl>
                                        <p:attrNameLst>
                                          <p:attrName>ppt_x</p:attrName>
                                        </p:attrNameLst>
                                      </p:cBhvr>
                                      <p:tavLst>
                                        <p:tav tm="0">
                                          <p:val>
                                            <p:strVal val="#ppt_x"/>
                                          </p:val>
                                        </p:tav>
                                        <p:tav tm="100000">
                                          <p:val>
                                            <p:strVal val="#ppt_x"/>
                                          </p:val>
                                        </p:tav>
                                      </p:tavLst>
                                    </p:anim>
                                    <p:anim calcmode="lin" valueType="num">
                                      <p:cBhvr additive="base">
                                        <p:cTn id="50"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500" fill="hold"/>
                                        <p:tgtEl>
                                          <p:spTgt spid="14"/>
                                        </p:tgtEl>
                                        <p:attrNameLst>
                                          <p:attrName>ppt_x</p:attrName>
                                        </p:attrNameLst>
                                      </p:cBhvr>
                                      <p:tavLst>
                                        <p:tav tm="0">
                                          <p:val>
                                            <p:strVal val="#ppt_x"/>
                                          </p:val>
                                        </p:tav>
                                        <p:tav tm="100000">
                                          <p:val>
                                            <p:strVal val="#ppt_x"/>
                                          </p:val>
                                        </p:tav>
                                      </p:tavLst>
                                    </p:anim>
                                    <p:anim calcmode="lin" valueType="num">
                                      <p:cBhvr additive="base">
                                        <p:cTn id="56"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12"/>
                                        </p:tgtEl>
                                        <p:attrNameLst>
                                          <p:attrName>style.visibility</p:attrName>
                                        </p:attrNameLst>
                                      </p:cBhvr>
                                      <p:to>
                                        <p:strVal val="visible"/>
                                      </p:to>
                                    </p:set>
                                    <p:anim calcmode="lin" valueType="num">
                                      <p:cBhvr additive="base">
                                        <p:cTn id="61" dur="500" fill="hold"/>
                                        <p:tgtEl>
                                          <p:spTgt spid="12"/>
                                        </p:tgtEl>
                                        <p:attrNameLst>
                                          <p:attrName>ppt_x</p:attrName>
                                        </p:attrNameLst>
                                      </p:cBhvr>
                                      <p:tavLst>
                                        <p:tav tm="0">
                                          <p:val>
                                            <p:strVal val="#ppt_x"/>
                                          </p:val>
                                        </p:tav>
                                        <p:tav tm="100000">
                                          <p:val>
                                            <p:strVal val="#ppt_x"/>
                                          </p:val>
                                        </p:tav>
                                      </p:tavLst>
                                    </p:anim>
                                    <p:anim calcmode="lin" valueType="num">
                                      <p:cBhvr additive="base">
                                        <p:cTn id="62"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4" fill="hold" grpId="0" nodeType="click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additive="base">
                                        <p:cTn id="67" dur="500" fill="hold"/>
                                        <p:tgtEl>
                                          <p:spTgt spid="15"/>
                                        </p:tgtEl>
                                        <p:attrNameLst>
                                          <p:attrName>ppt_x</p:attrName>
                                        </p:attrNameLst>
                                      </p:cBhvr>
                                      <p:tavLst>
                                        <p:tav tm="0">
                                          <p:val>
                                            <p:strVal val="#ppt_x"/>
                                          </p:val>
                                        </p:tav>
                                        <p:tav tm="100000">
                                          <p:val>
                                            <p:strVal val="#ppt_x"/>
                                          </p:val>
                                        </p:tav>
                                      </p:tavLst>
                                    </p:anim>
                                    <p:anim calcmode="lin" valueType="num">
                                      <p:cBhvr additive="base">
                                        <p:cTn id="6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4" fill="hold" grpId="0" nodeType="clickEffect">
                                  <p:stCondLst>
                                    <p:cond delay="0"/>
                                  </p:stCondLst>
                                  <p:childTnLst>
                                    <p:set>
                                      <p:cBhvr>
                                        <p:cTn id="72" dur="1" fill="hold">
                                          <p:stCondLst>
                                            <p:cond delay="0"/>
                                          </p:stCondLst>
                                        </p:cTn>
                                        <p:tgtEl>
                                          <p:spTgt spid="2"/>
                                        </p:tgtEl>
                                        <p:attrNameLst>
                                          <p:attrName>style.visibility</p:attrName>
                                        </p:attrNameLst>
                                      </p:cBhvr>
                                      <p:to>
                                        <p:strVal val="visible"/>
                                      </p:to>
                                    </p:set>
                                    <p:anim calcmode="lin" valueType="num">
                                      <p:cBhvr additive="base">
                                        <p:cTn id="73" dur="500" fill="hold"/>
                                        <p:tgtEl>
                                          <p:spTgt spid="2"/>
                                        </p:tgtEl>
                                        <p:attrNameLst>
                                          <p:attrName>ppt_x</p:attrName>
                                        </p:attrNameLst>
                                      </p:cBhvr>
                                      <p:tavLst>
                                        <p:tav tm="0">
                                          <p:val>
                                            <p:strVal val="#ppt_x"/>
                                          </p:val>
                                        </p:tav>
                                        <p:tav tm="100000">
                                          <p:val>
                                            <p:strVal val="#ppt_x"/>
                                          </p:val>
                                        </p:tav>
                                      </p:tavLst>
                                    </p:anim>
                                    <p:anim calcmode="lin" valueType="num">
                                      <p:cBhvr additive="base">
                                        <p:cTn id="7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4" fill="hold" grpId="0" nodeType="clickEffect">
                                  <p:stCondLst>
                                    <p:cond delay="0"/>
                                  </p:stCondLst>
                                  <p:childTnLst>
                                    <p:set>
                                      <p:cBhvr>
                                        <p:cTn id="78" dur="1" fill="hold">
                                          <p:stCondLst>
                                            <p:cond delay="0"/>
                                          </p:stCondLst>
                                        </p:cTn>
                                        <p:tgtEl>
                                          <p:spTgt spid="16"/>
                                        </p:tgtEl>
                                        <p:attrNameLst>
                                          <p:attrName>style.visibility</p:attrName>
                                        </p:attrNameLst>
                                      </p:cBhvr>
                                      <p:to>
                                        <p:strVal val="visible"/>
                                      </p:to>
                                    </p:set>
                                    <p:anim calcmode="lin" valueType="num">
                                      <p:cBhvr additive="base">
                                        <p:cTn id="79" dur="500" fill="hold"/>
                                        <p:tgtEl>
                                          <p:spTgt spid="16"/>
                                        </p:tgtEl>
                                        <p:attrNameLst>
                                          <p:attrName>ppt_x</p:attrName>
                                        </p:attrNameLst>
                                      </p:cBhvr>
                                      <p:tavLst>
                                        <p:tav tm="0">
                                          <p:val>
                                            <p:strVal val="#ppt_x"/>
                                          </p:val>
                                        </p:tav>
                                        <p:tav tm="100000">
                                          <p:val>
                                            <p:strVal val="#ppt_x"/>
                                          </p:val>
                                        </p:tav>
                                      </p:tavLst>
                                    </p:anim>
                                    <p:anim calcmode="lin" valueType="num">
                                      <p:cBhvr additive="base">
                                        <p:cTn id="80"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4" fill="hold" grpId="0" nodeType="clickEffect">
                                  <p:stCondLst>
                                    <p:cond delay="0"/>
                                  </p:stCondLst>
                                  <p:childTnLst>
                                    <p:set>
                                      <p:cBhvr>
                                        <p:cTn id="84" dur="1" fill="hold">
                                          <p:stCondLst>
                                            <p:cond delay="0"/>
                                          </p:stCondLst>
                                        </p:cTn>
                                        <p:tgtEl>
                                          <p:spTgt spid="17"/>
                                        </p:tgtEl>
                                        <p:attrNameLst>
                                          <p:attrName>style.visibility</p:attrName>
                                        </p:attrNameLst>
                                      </p:cBhvr>
                                      <p:to>
                                        <p:strVal val="visible"/>
                                      </p:to>
                                    </p:set>
                                    <p:anim calcmode="lin" valueType="num">
                                      <p:cBhvr additive="base">
                                        <p:cTn id="85" dur="500" fill="hold"/>
                                        <p:tgtEl>
                                          <p:spTgt spid="17"/>
                                        </p:tgtEl>
                                        <p:attrNameLst>
                                          <p:attrName>ppt_x</p:attrName>
                                        </p:attrNameLst>
                                      </p:cBhvr>
                                      <p:tavLst>
                                        <p:tav tm="0">
                                          <p:val>
                                            <p:strVal val="#ppt_x"/>
                                          </p:val>
                                        </p:tav>
                                        <p:tav tm="100000">
                                          <p:val>
                                            <p:strVal val="#ppt_x"/>
                                          </p:val>
                                        </p:tav>
                                      </p:tavLst>
                                    </p:anim>
                                    <p:anim calcmode="lin" valueType="num">
                                      <p:cBhvr additive="base">
                                        <p:cTn id="86"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4" fill="hold" grpId="0" nodeType="clickEffect">
                                  <p:stCondLst>
                                    <p:cond delay="0"/>
                                  </p:stCondLst>
                                  <p:childTnLst>
                                    <p:set>
                                      <p:cBhvr>
                                        <p:cTn id="90" dur="1" fill="hold">
                                          <p:stCondLst>
                                            <p:cond delay="0"/>
                                          </p:stCondLst>
                                        </p:cTn>
                                        <p:tgtEl>
                                          <p:spTgt spid="19"/>
                                        </p:tgtEl>
                                        <p:attrNameLst>
                                          <p:attrName>style.visibility</p:attrName>
                                        </p:attrNameLst>
                                      </p:cBhvr>
                                      <p:to>
                                        <p:strVal val="visible"/>
                                      </p:to>
                                    </p:set>
                                    <p:anim calcmode="lin" valueType="num">
                                      <p:cBhvr additive="base">
                                        <p:cTn id="91" dur="500" fill="hold"/>
                                        <p:tgtEl>
                                          <p:spTgt spid="19"/>
                                        </p:tgtEl>
                                        <p:attrNameLst>
                                          <p:attrName>ppt_x</p:attrName>
                                        </p:attrNameLst>
                                      </p:cBhvr>
                                      <p:tavLst>
                                        <p:tav tm="0">
                                          <p:val>
                                            <p:strVal val="#ppt_x"/>
                                          </p:val>
                                        </p:tav>
                                        <p:tav tm="100000">
                                          <p:val>
                                            <p:strVal val="#ppt_x"/>
                                          </p:val>
                                        </p:tav>
                                      </p:tavLst>
                                    </p:anim>
                                    <p:anim calcmode="lin" valueType="num">
                                      <p:cBhvr additive="base">
                                        <p:cTn id="9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4" fill="hold" grpId="0" nodeType="clickEffect">
                                  <p:stCondLst>
                                    <p:cond delay="0"/>
                                  </p:stCondLst>
                                  <p:childTnLst>
                                    <p:set>
                                      <p:cBhvr>
                                        <p:cTn id="96" dur="1" fill="hold">
                                          <p:stCondLst>
                                            <p:cond delay="0"/>
                                          </p:stCondLst>
                                        </p:cTn>
                                        <p:tgtEl>
                                          <p:spTgt spid="20"/>
                                        </p:tgtEl>
                                        <p:attrNameLst>
                                          <p:attrName>style.visibility</p:attrName>
                                        </p:attrNameLst>
                                      </p:cBhvr>
                                      <p:to>
                                        <p:strVal val="visible"/>
                                      </p:to>
                                    </p:set>
                                    <p:anim calcmode="lin" valueType="num">
                                      <p:cBhvr additive="base">
                                        <p:cTn id="97" dur="500" fill="hold"/>
                                        <p:tgtEl>
                                          <p:spTgt spid="20"/>
                                        </p:tgtEl>
                                        <p:attrNameLst>
                                          <p:attrName>ppt_x</p:attrName>
                                        </p:attrNameLst>
                                      </p:cBhvr>
                                      <p:tavLst>
                                        <p:tav tm="0">
                                          <p:val>
                                            <p:strVal val="#ppt_x"/>
                                          </p:val>
                                        </p:tav>
                                        <p:tav tm="100000">
                                          <p:val>
                                            <p:strVal val="#ppt_x"/>
                                          </p:val>
                                        </p:tav>
                                      </p:tavLst>
                                    </p:anim>
                                    <p:anim calcmode="lin" valueType="num">
                                      <p:cBhvr additive="base">
                                        <p:cTn id="9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p:bldP spid="14" grpId="0"/>
      <p:bldP spid="15" grpId="0"/>
      <p:bldP spid="16" grpId="0"/>
      <p:bldP spid="17" grpId="0"/>
      <p:bldP spid="2" grpId="0"/>
      <p:bldP spid="19" grpId="0"/>
      <p:bldP spid="20"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42" name="Rectangle 2"/>
          <p:cNvSpPr>
            <a:spLocks noGrp="1" noChangeArrowheads="1"/>
          </p:cNvSpPr>
          <p:nvPr>
            <p:ph type="title" idx="4294967295"/>
          </p:nvPr>
        </p:nvSpPr>
        <p:spPr>
          <a:xfrm>
            <a:off x="685800" y="-228600"/>
            <a:ext cx="7772400" cy="1143000"/>
          </a:xfrm>
        </p:spPr>
        <p:txBody>
          <a:bodyPr/>
          <a:lstStyle/>
          <a:p>
            <a:pPr eaLnBrk="1" hangingPunct="1">
              <a:defRPr/>
            </a:pPr>
            <a:r>
              <a:rPr lang="en-US" smtClean="0"/>
              <a:t>Ackermann’s Function</a:t>
            </a:r>
            <a:endParaRPr lang="en-US" dirty="0" smtClean="0"/>
          </a:p>
        </p:txBody>
      </p:sp>
      <p:sp>
        <p:nvSpPr>
          <p:cNvPr id="94211" name="Text Box 8"/>
          <p:cNvSpPr txBox="1">
            <a:spLocks noChangeArrowheads="1"/>
          </p:cNvSpPr>
          <p:nvPr/>
        </p:nvSpPr>
        <p:spPr bwMode="auto">
          <a:xfrm>
            <a:off x="6156325" y="3676650"/>
            <a:ext cx="1841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0"/>
              </a:spcBef>
            </a:pPr>
            <a:endParaRPr lang="en-CA" altLang="en-US">
              <a:latin typeface="Times New Roman" pitchFamily="18" charset="0"/>
            </a:endParaRPr>
          </a:p>
        </p:txBody>
      </p:sp>
      <p:sp>
        <p:nvSpPr>
          <p:cNvPr id="5" name="Rectangle 4"/>
          <p:cNvSpPr>
            <a:spLocks noChangeArrowheads="1"/>
          </p:cNvSpPr>
          <p:nvPr/>
        </p:nvSpPr>
        <p:spPr bwMode="auto">
          <a:xfrm>
            <a:off x="381000" y="609600"/>
            <a:ext cx="8458200" cy="3108325"/>
          </a:xfrm>
          <a:prstGeom prst="rect">
            <a:avLst/>
          </a:prstGeom>
          <a:noFill/>
          <a:ln w="38100" cap="sq">
            <a:noFill/>
            <a:miter lim="800000"/>
            <a:headEnd/>
            <a:tailEnd/>
          </a:ln>
          <a:effectLst/>
        </p:spPr>
        <p:txBody>
          <a:bodyPr lIns="274320" rIns="274320">
            <a:spAutoFit/>
          </a:bodyPr>
          <a:lstStyle/>
          <a:p>
            <a:pPr eaLnBrk="0" hangingPunct="0">
              <a:defRPr/>
            </a:pPr>
            <a:endParaRPr lang="en-US" dirty="0">
              <a:effectLst>
                <a:outerShdw blurRad="38100" dist="38100" dir="2700000" algn="tl">
                  <a:srgbClr val="000000"/>
                </a:outerShdw>
              </a:effectLst>
              <a:cs typeface="+mn-cs"/>
            </a:endParaRPr>
          </a:p>
          <a:p>
            <a:pPr eaLnBrk="0" hangingPunct="0">
              <a:buFontTx/>
              <a:buChar char="•"/>
              <a:defRPr/>
            </a:pPr>
            <a:r>
              <a:rPr lang="en-US" dirty="0">
                <a:effectLst>
                  <a:outerShdw blurRad="38100" dist="38100" dir="2700000" algn="tl">
                    <a:srgbClr val="000000"/>
                  </a:outerShdw>
                </a:effectLst>
                <a:cs typeface="+mn-cs"/>
              </a:rPr>
              <a:t>Claim: </a:t>
            </a:r>
            <a:r>
              <a:rPr lang="en-US" i="1" dirty="0">
                <a:solidFill>
                  <a:schemeClr val="accent2"/>
                </a:solidFill>
                <a:cs typeface="+mn-cs"/>
              </a:rPr>
              <a:t>A(</a:t>
            </a:r>
            <a:r>
              <a:rPr lang="en-US" i="1" dirty="0" err="1">
                <a:solidFill>
                  <a:schemeClr val="accent2"/>
                </a:solidFill>
                <a:cs typeface="+mn-cs"/>
              </a:rPr>
              <a:t>k,n</a:t>
            </a:r>
            <a:r>
              <a:rPr lang="en-US" i="1" dirty="0">
                <a:solidFill>
                  <a:schemeClr val="accent2"/>
                </a:solidFill>
                <a:cs typeface="+mn-cs"/>
              </a:rPr>
              <a:t>)</a:t>
            </a:r>
            <a:r>
              <a:rPr lang="en-US" dirty="0">
                <a:effectLst>
                  <a:outerShdw blurRad="38100" dist="38100" dir="2700000" algn="tl">
                    <a:srgbClr val="000000"/>
                  </a:outerShdw>
                </a:effectLst>
                <a:cs typeface="+mn-cs"/>
              </a:rPr>
              <a:t> is not primitive recursive.</a:t>
            </a:r>
          </a:p>
          <a:p>
            <a:pPr eaLnBrk="0" hangingPunct="0">
              <a:buFontTx/>
              <a:buChar char="•"/>
              <a:defRPr/>
            </a:pPr>
            <a:r>
              <a:rPr lang="en-US" dirty="0">
                <a:effectLst>
                  <a:outerShdw blurRad="38100" dist="38100" dir="2700000" algn="tl">
                    <a:srgbClr val="000000"/>
                  </a:outerShdw>
                </a:effectLst>
                <a:cs typeface="+mn-cs"/>
              </a:rPr>
              <a:t>Proof: Suppose it was by program </a:t>
            </a:r>
            <a:r>
              <a:rPr lang="en-US" i="1" dirty="0">
                <a:solidFill>
                  <a:schemeClr val="accent2"/>
                </a:solidFill>
                <a:cs typeface="+mn-cs"/>
              </a:rPr>
              <a:t>R(</a:t>
            </a:r>
            <a:r>
              <a:rPr lang="en-US" i="1" dirty="0" err="1">
                <a:solidFill>
                  <a:schemeClr val="accent2"/>
                </a:solidFill>
                <a:cs typeface="+mn-cs"/>
              </a:rPr>
              <a:t>k,n</a:t>
            </a:r>
            <a:r>
              <a:rPr lang="en-US" i="1" dirty="0">
                <a:solidFill>
                  <a:schemeClr val="accent2"/>
                </a:solidFill>
                <a:cs typeface="+mn-cs"/>
              </a:rPr>
              <a:t>)</a:t>
            </a:r>
            <a:r>
              <a:rPr lang="en-US" dirty="0">
                <a:effectLst>
                  <a:outerShdw blurRad="38100" dist="38100" dir="2700000" algn="tl">
                    <a:srgbClr val="000000"/>
                  </a:outerShdw>
                </a:effectLst>
                <a:cs typeface="+mn-cs"/>
              </a:rPr>
              <a:t>.</a:t>
            </a:r>
          </a:p>
          <a:p>
            <a:pPr lvl="1" eaLnBrk="0" hangingPunct="0">
              <a:buFontTx/>
              <a:buChar char="•"/>
              <a:defRPr/>
            </a:pPr>
            <a:r>
              <a:rPr lang="en-US" dirty="0">
                <a:effectLst>
                  <a:outerShdw blurRad="38100" dist="38100" dir="2700000" algn="tl">
                    <a:srgbClr val="000000"/>
                  </a:outerShdw>
                </a:effectLst>
                <a:cs typeface="+mn-cs"/>
              </a:rPr>
              <a:t>Let </a:t>
            </a:r>
            <a:r>
              <a:rPr lang="en-US" i="1" dirty="0" err="1">
                <a:solidFill>
                  <a:schemeClr val="accent2"/>
                </a:solidFill>
                <a:cs typeface="+mn-cs"/>
              </a:rPr>
              <a:t>k</a:t>
            </a:r>
            <a:r>
              <a:rPr lang="en-US" i="1" baseline="-25000" dirty="0" err="1">
                <a:solidFill>
                  <a:schemeClr val="accent2"/>
                </a:solidFill>
                <a:cs typeface="+mn-cs"/>
              </a:rPr>
              <a:t>R</a:t>
            </a:r>
            <a:r>
              <a:rPr lang="en-US" baseline="-25000" dirty="0">
                <a:effectLst>
                  <a:outerShdw blurRad="38100" dist="38100" dir="2700000" algn="tl">
                    <a:srgbClr val="000000"/>
                  </a:outerShdw>
                </a:effectLst>
                <a:cs typeface="+mn-cs"/>
              </a:rPr>
              <a:t> </a:t>
            </a:r>
            <a:r>
              <a:rPr lang="en-US" dirty="0">
                <a:effectLst>
                  <a:outerShdw blurRad="38100" dist="38100" dir="2700000" algn="tl">
                    <a:srgbClr val="000000"/>
                  </a:outerShdw>
                </a:effectLst>
                <a:cs typeface="+mn-cs"/>
              </a:rPr>
              <a:t>denote the number of </a:t>
            </a:r>
            <a:r>
              <a:rPr lang="en-US" dirty="0">
                <a:cs typeface="+mn-cs"/>
              </a:rPr>
              <a:t>applications of primitive recursion in</a:t>
            </a:r>
            <a:r>
              <a:rPr lang="en-US" i="1" dirty="0">
                <a:solidFill>
                  <a:schemeClr val="accent1"/>
                </a:solidFill>
                <a:cs typeface="+mn-cs"/>
              </a:rPr>
              <a:t> </a:t>
            </a:r>
            <a:r>
              <a:rPr lang="en-US" i="1" dirty="0">
                <a:solidFill>
                  <a:schemeClr val="accent2"/>
                </a:solidFill>
                <a:cs typeface="+mn-cs"/>
              </a:rPr>
              <a:t>R(</a:t>
            </a:r>
            <a:r>
              <a:rPr lang="en-US" i="1" dirty="0" err="1">
                <a:solidFill>
                  <a:schemeClr val="accent2"/>
                </a:solidFill>
                <a:cs typeface="+mn-cs"/>
              </a:rPr>
              <a:t>k,n</a:t>
            </a:r>
            <a:r>
              <a:rPr lang="en-US" i="1" dirty="0">
                <a:solidFill>
                  <a:schemeClr val="accent2"/>
                </a:solidFill>
                <a:cs typeface="+mn-cs"/>
              </a:rPr>
              <a:t>)</a:t>
            </a:r>
            <a:r>
              <a:rPr lang="en-US" dirty="0">
                <a:cs typeface="+mn-cs"/>
              </a:rPr>
              <a:t>.</a:t>
            </a:r>
          </a:p>
          <a:p>
            <a:pPr lvl="1" eaLnBrk="0" hangingPunct="0">
              <a:buFontTx/>
              <a:buChar char="•"/>
              <a:defRPr/>
            </a:pPr>
            <a:r>
              <a:rPr lang="en-US" dirty="0">
                <a:cs typeface="+mn-cs"/>
              </a:rPr>
              <a:t>For </a:t>
            </a:r>
            <a:r>
              <a:rPr lang="en-US" i="1" dirty="0">
                <a:solidFill>
                  <a:schemeClr val="accent2"/>
                </a:solidFill>
                <a:cs typeface="+mn-cs"/>
              </a:rPr>
              <a:t>k&gt;</a:t>
            </a:r>
            <a:r>
              <a:rPr lang="en-US" i="1" dirty="0" err="1">
                <a:solidFill>
                  <a:schemeClr val="accent2"/>
                </a:solidFill>
                <a:cs typeface="+mn-cs"/>
              </a:rPr>
              <a:t>k</a:t>
            </a:r>
            <a:r>
              <a:rPr lang="en-US" i="1" baseline="-25000" dirty="0" err="1">
                <a:solidFill>
                  <a:schemeClr val="accent2"/>
                </a:solidFill>
              </a:rPr>
              <a:t>R</a:t>
            </a:r>
            <a:r>
              <a:rPr lang="en-US" dirty="0">
                <a:solidFill>
                  <a:schemeClr val="accent2"/>
                </a:solidFill>
                <a:cs typeface="+mn-cs"/>
              </a:rPr>
              <a:t>, </a:t>
            </a:r>
            <a:r>
              <a:rPr lang="en-US" i="1" dirty="0">
                <a:solidFill>
                  <a:schemeClr val="accent2"/>
                </a:solidFill>
                <a:cs typeface="+mn-cs"/>
              </a:rPr>
              <a:t>A(</a:t>
            </a:r>
            <a:r>
              <a:rPr lang="en-US" i="1" dirty="0" err="1">
                <a:solidFill>
                  <a:schemeClr val="accent2"/>
                </a:solidFill>
                <a:cs typeface="+mn-cs"/>
              </a:rPr>
              <a:t>k,n</a:t>
            </a:r>
            <a:r>
              <a:rPr lang="en-US" i="1" dirty="0">
                <a:solidFill>
                  <a:schemeClr val="accent2"/>
                </a:solidFill>
                <a:cs typeface="+mn-cs"/>
              </a:rPr>
              <a:t>)</a:t>
            </a:r>
            <a:r>
              <a:rPr lang="en-US" dirty="0">
                <a:cs typeface="+mn-cs"/>
              </a:rPr>
              <a:t> grows much faster than </a:t>
            </a:r>
            <a:r>
              <a:rPr lang="en-US" i="1" dirty="0">
                <a:solidFill>
                  <a:schemeClr val="accent2"/>
                </a:solidFill>
              </a:rPr>
              <a:t>R(</a:t>
            </a:r>
            <a:r>
              <a:rPr lang="en-US" i="1" dirty="0" err="1">
                <a:solidFill>
                  <a:schemeClr val="accent2"/>
                </a:solidFill>
              </a:rPr>
              <a:t>k,n</a:t>
            </a:r>
            <a:r>
              <a:rPr lang="en-US" i="1" dirty="0">
                <a:solidFill>
                  <a:schemeClr val="accent2"/>
                </a:solidFill>
              </a:rPr>
              <a:t>)</a:t>
            </a:r>
            <a:r>
              <a:rPr lang="en-US" dirty="0"/>
              <a:t>.</a:t>
            </a:r>
            <a:endParaRPr lang="en-US" i="1" dirty="0">
              <a:solidFill>
                <a:schemeClr val="accent1"/>
              </a:solidFill>
              <a:cs typeface="+mn-cs"/>
            </a:endParaRPr>
          </a:p>
          <a:p>
            <a:pPr lvl="1" eaLnBrk="0" hangingPunct="0">
              <a:buFontTx/>
              <a:buChar char="•"/>
              <a:defRPr/>
            </a:pPr>
            <a:r>
              <a:rPr lang="en-US" dirty="0">
                <a:cs typeface="+mn-cs"/>
              </a:rPr>
              <a:t>Contradiction.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 calcmode="lin" valueType="num">
                                      <p:cBhvr additive="base">
                                        <p:cTn id="7"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5">
                                            <p:txEl>
                                              <p:pRg st="2" end="2"/>
                                            </p:txEl>
                                          </p:spTgt>
                                        </p:tgtEl>
                                        <p:attrNameLst>
                                          <p:attrName>style.visibility</p:attrName>
                                        </p:attrNameLst>
                                      </p:cBhvr>
                                      <p:to>
                                        <p:strVal val="visible"/>
                                      </p:to>
                                    </p:set>
                                    <p:anim calcmode="lin" valueType="num">
                                      <p:cBhvr additive="base">
                                        <p:cTn id="13" dur="5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5">
                                            <p:txEl>
                                              <p:pRg st="3" end="3"/>
                                            </p:txEl>
                                          </p:spTgt>
                                        </p:tgtEl>
                                        <p:attrNameLst>
                                          <p:attrName>style.visibility</p:attrName>
                                        </p:attrNameLst>
                                      </p:cBhvr>
                                      <p:to>
                                        <p:strVal val="visible"/>
                                      </p:to>
                                    </p:set>
                                    <p:anim calcmode="lin" valueType="num">
                                      <p:cBhvr additive="base">
                                        <p:cTn id="19" dur="500" fill="hold"/>
                                        <p:tgtEl>
                                          <p:spTgt spid="5">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5">
                                            <p:txEl>
                                              <p:pRg st="4" end="4"/>
                                            </p:txEl>
                                          </p:spTgt>
                                        </p:tgtEl>
                                        <p:attrNameLst>
                                          <p:attrName>style.visibility</p:attrName>
                                        </p:attrNameLst>
                                      </p:cBhvr>
                                      <p:to>
                                        <p:strVal val="visible"/>
                                      </p:to>
                                    </p:set>
                                    <p:anim calcmode="lin" valueType="num">
                                      <p:cBhvr additive="base">
                                        <p:cTn id="25" dur="500" fill="hold"/>
                                        <p:tgtEl>
                                          <p:spTgt spid="5">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5">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5">
                                            <p:txEl>
                                              <p:pRg st="5" end="5"/>
                                            </p:txEl>
                                          </p:spTgt>
                                        </p:tgtEl>
                                        <p:attrNameLst>
                                          <p:attrName>style.visibility</p:attrName>
                                        </p:attrNameLst>
                                      </p:cBhvr>
                                      <p:to>
                                        <p:strVal val="visible"/>
                                      </p:to>
                                    </p:set>
                                    <p:anim calcmode="lin" valueType="num">
                                      <p:cBhvr additive="base">
                                        <p:cTn id="31" dur="500" fill="hold"/>
                                        <p:tgtEl>
                                          <p:spTgt spid="5">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5">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Text Box 2"/>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grpSp>
        <p:nvGrpSpPr>
          <p:cNvPr id="95235" name="Group 21"/>
          <p:cNvGrpSpPr>
            <a:grpSpLocks/>
          </p:cNvGrpSpPr>
          <p:nvPr/>
        </p:nvGrpSpPr>
        <p:grpSpPr bwMode="auto">
          <a:xfrm flipH="1">
            <a:off x="7848600" y="2535238"/>
            <a:ext cx="1347788" cy="2341562"/>
            <a:chOff x="4560" y="1645"/>
            <a:chExt cx="849" cy="1475"/>
          </a:xfrm>
        </p:grpSpPr>
        <p:grpSp>
          <p:nvGrpSpPr>
            <p:cNvPr id="95267" name="Group 22"/>
            <p:cNvGrpSpPr>
              <a:grpSpLocks/>
            </p:cNvGrpSpPr>
            <p:nvPr/>
          </p:nvGrpSpPr>
          <p:grpSpPr bwMode="auto">
            <a:xfrm>
              <a:off x="4560" y="2056"/>
              <a:ext cx="849" cy="1064"/>
              <a:chOff x="2593" y="1179"/>
              <a:chExt cx="849" cy="1064"/>
            </a:xfrm>
          </p:grpSpPr>
          <p:sp>
            <p:nvSpPr>
              <p:cNvPr id="95276"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277"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278"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279"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280"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281"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282"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95268" name="Group 30"/>
            <p:cNvGrpSpPr>
              <a:grpSpLocks/>
            </p:cNvGrpSpPr>
            <p:nvPr/>
          </p:nvGrpSpPr>
          <p:grpSpPr bwMode="auto">
            <a:xfrm>
              <a:off x="4703" y="1645"/>
              <a:ext cx="230" cy="1456"/>
              <a:chOff x="2720" y="768"/>
              <a:chExt cx="230" cy="1456"/>
            </a:xfrm>
          </p:grpSpPr>
          <p:sp>
            <p:nvSpPr>
              <p:cNvPr id="95274"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275"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95269" name="Group 33"/>
            <p:cNvGrpSpPr>
              <a:grpSpLocks/>
            </p:cNvGrpSpPr>
            <p:nvPr/>
          </p:nvGrpSpPr>
          <p:grpSpPr bwMode="auto">
            <a:xfrm>
              <a:off x="5125" y="2204"/>
              <a:ext cx="77" cy="68"/>
              <a:chOff x="1747" y="2620"/>
              <a:chExt cx="44" cy="73"/>
            </a:xfrm>
          </p:grpSpPr>
          <p:sp>
            <p:nvSpPr>
              <p:cNvPr id="95270"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95271"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95272"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95273"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grpSp>
        <p:nvGrpSpPr>
          <p:cNvPr id="95236" name="Group 16"/>
          <p:cNvGrpSpPr>
            <a:grpSpLocks/>
          </p:cNvGrpSpPr>
          <p:nvPr/>
        </p:nvGrpSpPr>
        <p:grpSpPr bwMode="auto">
          <a:xfrm flipH="1">
            <a:off x="685800" y="2057400"/>
            <a:ext cx="401638" cy="1143000"/>
            <a:chOff x="5760" y="720"/>
            <a:chExt cx="1021" cy="2477"/>
          </a:xfrm>
        </p:grpSpPr>
        <p:grpSp>
          <p:nvGrpSpPr>
            <p:cNvPr id="95257" name="Group 17"/>
            <p:cNvGrpSpPr>
              <a:grpSpLocks/>
            </p:cNvGrpSpPr>
            <p:nvPr/>
          </p:nvGrpSpPr>
          <p:grpSpPr bwMode="auto">
            <a:xfrm>
              <a:off x="5760" y="901"/>
              <a:ext cx="916" cy="2296"/>
              <a:chOff x="5760" y="901"/>
              <a:chExt cx="916" cy="2296"/>
            </a:xfrm>
          </p:grpSpPr>
          <p:sp>
            <p:nvSpPr>
              <p:cNvPr id="95261" name="Freeform 18"/>
              <p:cNvSpPr>
                <a:spLocks/>
              </p:cNvSpPr>
              <p:nvPr/>
            </p:nvSpPr>
            <p:spPr bwMode="auto">
              <a:xfrm>
                <a:off x="5993" y="991"/>
                <a:ext cx="538" cy="525"/>
              </a:xfrm>
              <a:custGeom>
                <a:avLst/>
                <a:gdLst>
                  <a:gd name="T0" fmla="*/ 164 w 538"/>
                  <a:gd name="T1" fmla="*/ 222 h 525"/>
                  <a:gd name="T2" fmla="*/ 211 w 538"/>
                  <a:gd name="T3" fmla="*/ 152 h 525"/>
                  <a:gd name="T4" fmla="*/ 263 w 538"/>
                  <a:gd name="T5" fmla="*/ 100 h 525"/>
                  <a:gd name="T6" fmla="*/ 316 w 538"/>
                  <a:gd name="T7" fmla="*/ 35 h 525"/>
                  <a:gd name="T8" fmla="*/ 380 w 538"/>
                  <a:gd name="T9" fmla="*/ 6 h 525"/>
                  <a:gd name="T10" fmla="*/ 432 w 538"/>
                  <a:gd name="T11" fmla="*/ 0 h 525"/>
                  <a:gd name="T12" fmla="*/ 485 w 538"/>
                  <a:gd name="T13" fmla="*/ 17 h 525"/>
                  <a:gd name="T14" fmla="*/ 514 w 538"/>
                  <a:gd name="T15" fmla="*/ 59 h 525"/>
                  <a:gd name="T16" fmla="*/ 538 w 538"/>
                  <a:gd name="T17" fmla="*/ 135 h 525"/>
                  <a:gd name="T18" fmla="*/ 531 w 538"/>
                  <a:gd name="T19" fmla="*/ 216 h 525"/>
                  <a:gd name="T20" fmla="*/ 508 w 538"/>
                  <a:gd name="T21" fmla="*/ 286 h 525"/>
                  <a:gd name="T22" fmla="*/ 450 w 538"/>
                  <a:gd name="T23" fmla="*/ 368 h 525"/>
                  <a:gd name="T24" fmla="*/ 386 w 538"/>
                  <a:gd name="T25" fmla="*/ 426 h 525"/>
                  <a:gd name="T26" fmla="*/ 316 w 538"/>
                  <a:gd name="T27" fmla="*/ 478 h 525"/>
                  <a:gd name="T28" fmla="*/ 240 w 538"/>
                  <a:gd name="T29" fmla="*/ 513 h 525"/>
                  <a:gd name="T30" fmla="*/ 176 w 538"/>
                  <a:gd name="T31" fmla="*/ 525 h 525"/>
                  <a:gd name="T32" fmla="*/ 147 w 538"/>
                  <a:gd name="T33" fmla="*/ 508 h 525"/>
                  <a:gd name="T34" fmla="*/ 123 w 538"/>
                  <a:gd name="T35" fmla="*/ 438 h 525"/>
                  <a:gd name="T36" fmla="*/ 129 w 538"/>
                  <a:gd name="T37" fmla="*/ 345 h 525"/>
                  <a:gd name="T38" fmla="*/ 17 w 538"/>
                  <a:gd name="T39" fmla="*/ 350 h 525"/>
                  <a:gd name="T40" fmla="*/ 0 w 538"/>
                  <a:gd name="T41" fmla="*/ 333 h 525"/>
                  <a:gd name="T42" fmla="*/ 17 w 538"/>
                  <a:gd name="T43" fmla="*/ 298 h 525"/>
                  <a:gd name="T44" fmla="*/ 135 w 538"/>
                  <a:gd name="T45" fmla="*/ 292 h 525"/>
                  <a:gd name="T46" fmla="*/ 164 w 538"/>
                  <a:gd name="T47" fmla="*/ 222 h 5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8"/>
                  <a:gd name="T73" fmla="*/ 0 h 525"/>
                  <a:gd name="T74" fmla="*/ 538 w 538"/>
                  <a:gd name="T75" fmla="*/ 525 h 52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8" h="525">
                    <a:moveTo>
                      <a:pt x="164" y="222"/>
                    </a:moveTo>
                    <a:lnTo>
                      <a:pt x="211" y="152"/>
                    </a:lnTo>
                    <a:lnTo>
                      <a:pt x="263" y="100"/>
                    </a:lnTo>
                    <a:lnTo>
                      <a:pt x="316" y="35"/>
                    </a:lnTo>
                    <a:lnTo>
                      <a:pt x="380" y="6"/>
                    </a:lnTo>
                    <a:lnTo>
                      <a:pt x="432" y="0"/>
                    </a:lnTo>
                    <a:lnTo>
                      <a:pt x="485" y="17"/>
                    </a:lnTo>
                    <a:lnTo>
                      <a:pt x="514" y="59"/>
                    </a:lnTo>
                    <a:lnTo>
                      <a:pt x="538" y="135"/>
                    </a:lnTo>
                    <a:lnTo>
                      <a:pt x="531" y="216"/>
                    </a:lnTo>
                    <a:lnTo>
                      <a:pt x="508" y="286"/>
                    </a:lnTo>
                    <a:lnTo>
                      <a:pt x="450" y="368"/>
                    </a:lnTo>
                    <a:lnTo>
                      <a:pt x="386" y="426"/>
                    </a:lnTo>
                    <a:lnTo>
                      <a:pt x="316" y="478"/>
                    </a:lnTo>
                    <a:lnTo>
                      <a:pt x="240" y="513"/>
                    </a:lnTo>
                    <a:lnTo>
                      <a:pt x="176" y="525"/>
                    </a:lnTo>
                    <a:lnTo>
                      <a:pt x="147" y="508"/>
                    </a:lnTo>
                    <a:lnTo>
                      <a:pt x="123" y="438"/>
                    </a:lnTo>
                    <a:lnTo>
                      <a:pt x="129" y="345"/>
                    </a:lnTo>
                    <a:lnTo>
                      <a:pt x="17" y="350"/>
                    </a:lnTo>
                    <a:lnTo>
                      <a:pt x="0" y="333"/>
                    </a:lnTo>
                    <a:lnTo>
                      <a:pt x="17" y="298"/>
                    </a:lnTo>
                    <a:lnTo>
                      <a:pt x="135" y="292"/>
                    </a:lnTo>
                    <a:lnTo>
                      <a:pt x="164" y="2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262" name="Freeform 19"/>
              <p:cNvSpPr>
                <a:spLocks/>
              </p:cNvSpPr>
              <p:nvPr/>
            </p:nvSpPr>
            <p:spPr bwMode="auto">
              <a:xfrm>
                <a:off x="5964" y="1544"/>
                <a:ext cx="373" cy="772"/>
              </a:xfrm>
              <a:custGeom>
                <a:avLst/>
                <a:gdLst>
                  <a:gd name="T0" fmla="*/ 106 w 373"/>
                  <a:gd name="T1" fmla="*/ 65 h 772"/>
                  <a:gd name="T2" fmla="*/ 158 w 373"/>
                  <a:gd name="T3" fmla="*/ 18 h 772"/>
                  <a:gd name="T4" fmla="*/ 239 w 373"/>
                  <a:gd name="T5" fmla="*/ 0 h 772"/>
                  <a:gd name="T6" fmla="*/ 309 w 373"/>
                  <a:gd name="T7" fmla="*/ 12 h 772"/>
                  <a:gd name="T8" fmla="*/ 361 w 373"/>
                  <a:gd name="T9" fmla="*/ 59 h 772"/>
                  <a:gd name="T10" fmla="*/ 373 w 373"/>
                  <a:gd name="T11" fmla="*/ 94 h 772"/>
                  <a:gd name="T12" fmla="*/ 373 w 373"/>
                  <a:gd name="T13" fmla="*/ 141 h 772"/>
                  <a:gd name="T14" fmla="*/ 350 w 373"/>
                  <a:gd name="T15" fmla="*/ 182 h 772"/>
                  <a:gd name="T16" fmla="*/ 309 w 373"/>
                  <a:gd name="T17" fmla="*/ 252 h 772"/>
                  <a:gd name="T18" fmla="*/ 292 w 373"/>
                  <a:gd name="T19" fmla="*/ 334 h 772"/>
                  <a:gd name="T20" fmla="*/ 286 w 373"/>
                  <a:gd name="T21" fmla="*/ 403 h 772"/>
                  <a:gd name="T22" fmla="*/ 303 w 373"/>
                  <a:gd name="T23" fmla="*/ 479 h 772"/>
                  <a:gd name="T24" fmla="*/ 350 w 373"/>
                  <a:gd name="T25" fmla="*/ 549 h 772"/>
                  <a:gd name="T26" fmla="*/ 367 w 373"/>
                  <a:gd name="T27" fmla="*/ 619 h 772"/>
                  <a:gd name="T28" fmla="*/ 361 w 373"/>
                  <a:gd name="T29" fmla="*/ 683 h 772"/>
                  <a:gd name="T30" fmla="*/ 327 w 373"/>
                  <a:gd name="T31" fmla="*/ 737 h 772"/>
                  <a:gd name="T32" fmla="*/ 280 w 373"/>
                  <a:gd name="T33" fmla="*/ 766 h 772"/>
                  <a:gd name="T34" fmla="*/ 222 w 373"/>
                  <a:gd name="T35" fmla="*/ 772 h 772"/>
                  <a:gd name="T36" fmla="*/ 152 w 373"/>
                  <a:gd name="T37" fmla="*/ 772 h 772"/>
                  <a:gd name="T38" fmla="*/ 100 w 373"/>
                  <a:gd name="T39" fmla="*/ 742 h 772"/>
                  <a:gd name="T40" fmla="*/ 46 w 373"/>
                  <a:gd name="T41" fmla="*/ 654 h 772"/>
                  <a:gd name="T42" fmla="*/ 12 w 373"/>
                  <a:gd name="T43" fmla="*/ 578 h 772"/>
                  <a:gd name="T44" fmla="*/ 0 w 373"/>
                  <a:gd name="T45" fmla="*/ 462 h 772"/>
                  <a:gd name="T46" fmla="*/ 12 w 373"/>
                  <a:gd name="T47" fmla="*/ 357 h 772"/>
                  <a:gd name="T48" fmla="*/ 35 w 373"/>
                  <a:gd name="T49" fmla="*/ 246 h 772"/>
                  <a:gd name="T50" fmla="*/ 71 w 373"/>
                  <a:gd name="T51" fmla="*/ 135 h 772"/>
                  <a:gd name="T52" fmla="*/ 106 w 373"/>
                  <a:gd name="T53" fmla="*/ 65 h 77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73"/>
                  <a:gd name="T82" fmla="*/ 0 h 772"/>
                  <a:gd name="T83" fmla="*/ 373 w 373"/>
                  <a:gd name="T84" fmla="*/ 772 h 77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73" h="772">
                    <a:moveTo>
                      <a:pt x="106" y="65"/>
                    </a:moveTo>
                    <a:lnTo>
                      <a:pt x="158" y="18"/>
                    </a:lnTo>
                    <a:lnTo>
                      <a:pt x="239" y="0"/>
                    </a:lnTo>
                    <a:lnTo>
                      <a:pt x="309" y="12"/>
                    </a:lnTo>
                    <a:lnTo>
                      <a:pt x="361" y="59"/>
                    </a:lnTo>
                    <a:lnTo>
                      <a:pt x="373" y="94"/>
                    </a:lnTo>
                    <a:lnTo>
                      <a:pt x="373" y="141"/>
                    </a:lnTo>
                    <a:lnTo>
                      <a:pt x="350" y="182"/>
                    </a:lnTo>
                    <a:lnTo>
                      <a:pt x="309" y="252"/>
                    </a:lnTo>
                    <a:lnTo>
                      <a:pt x="292" y="334"/>
                    </a:lnTo>
                    <a:lnTo>
                      <a:pt x="286" y="403"/>
                    </a:lnTo>
                    <a:lnTo>
                      <a:pt x="303" y="479"/>
                    </a:lnTo>
                    <a:lnTo>
                      <a:pt x="350" y="549"/>
                    </a:lnTo>
                    <a:lnTo>
                      <a:pt x="367" y="619"/>
                    </a:lnTo>
                    <a:lnTo>
                      <a:pt x="361" y="683"/>
                    </a:lnTo>
                    <a:lnTo>
                      <a:pt x="327" y="737"/>
                    </a:lnTo>
                    <a:lnTo>
                      <a:pt x="280" y="766"/>
                    </a:lnTo>
                    <a:lnTo>
                      <a:pt x="222" y="772"/>
                    </a:lnTo>
                    <a:lnTo>
                      <a:pt x="152" y="772"/>
                    </a:lnTo>
                    <a:lnTo>
                      <a:pt x="100" y="742"/>
                    </a:lnTo>
                    <a:lnTo>
                      <a:pt x="46" y="654"/>
                    </a:lnTo>
                    <a:lnTo>
                      <a:pt x="12" y="578"/>
                    </a:lnTo>
                    <a:lnTo>
                      <a:pt x="0" y="462"/>
                    </a:lnTo>
                    <a:lnTo>
                      <a:pt x="12" y="357"/>
                    </a:lnTo>
                    <a:lnTo>
                      <a:pt x="35" y="246"/>
                    </a:lnTo>
                    <a:lnTo>
                      <a:pt x="71" y="135"/>
                    </a:lnTo>
                    <a:lnTo>
                      <a:pt x="106" y="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263" name="Freeform 20"/>
              <p:cNvSpPr>
                <a:spLocks/>
              </p:cNvSpPr>
              <p:nvPr/>
            </p:nvSpPr>
            <p:spPr bwMode="auto">
              <a:xfrm>
                <a:off x="6262" y="1569"/>
                <a:ext cx="414" cy="694"/>
              </a:xfrm>
              <a:custGeom>
                <a:avLst/>
                <a:gdLst>
                  <a:gd name="T0" fmla="*/ 0 w 414"/>
                  <a:gd name="T1" fmla="*/ 34 h 694"/>
                  <a:gd name="T2" fmla="*/ 5 w 414"/>
                  <a:gd name="T3" fmla="*/ 5 h 694"/>
                  <a:gd name="T4" fmla="*/ 69 w 414"/>
                  <a:gd name="T5" fmla="*/ 0 h 694"/>
                  <a:gd name="T6" fmla="*/ 104 w 414"/>
                  <a:gd name="T7" fmla="*/ 29 h 694"/>
                  <a:gd name="T8" fmla="*/ 157 w 414"/>
                  <a:gd name="T9" fmla="*/ 105 h 694"/>
                  <a:gd name="T10" fmla="*/ 226 w 414"/>
                  <a:gd name="T11" fmla="*/ 204 h 694"/>
                  <a:gd name="T12" fmla="*/ 291 w 414"/>
                  <a:gd name="T13" fmla="*/ 274 h 694"/>
                  <a:gd name="T14" fmla="*/ 408 w 414"/>
                  <a:gd name="T15" fmla="*/ 402 h 694"/>
                  <a:gd name="T16" fmla="*/ 414 w 414"/>
                  <a:gd name="T17" fmla="*/ 431 h 694"/>
                  <a:gd name="T18" fmla="*/ 390 w 414"/>
                  <a:gd name="T19" fmla="*/ 449 h 694"/>
                  <a:gd name="T20" fmla="*/ 332 w 414"/>
                  <a:gd name="T21" fmla="*/ 472 h 694"/>
                  <a:gd name="T22" fmla="*/ 250 w 414"/>
                  <a:gd name="T23" fmla="*/ 490 h 694"/>
                  <a:gd name="T24" fmla="*/ 151 w 414"/>
                  <a:gd name="T25" fmla="*/ 496 h 694"/>
                  <a:gd name="T26" fmla="*/ 116 w 414"/>
                  <a:gd name="T27" fmla="*/ 501 h 694"/>
                  <a:gd name="T28" fmla="*/ 104 w 414"/>
                  <a:gd name="T29" fmla="*/ 525 h 694"/>
                  <a:gd name="T30" fmla="*/ 127 w 414"/>
                  <a:gd name="T31" fmla="*/ 565 h 694"/>
                  <a:gd name="T32" fmla="*/ 209 w 414"/>
                  <a:gd name="T33" fmla="*/ 635 h 694"/>
                  <a:gd name="T34" fmla="*/ 268 w 414"/>
                  <a:gd name="T35" fmla="*/ 653 h 694"/>
                  <a:gd name="T36" fmla="*/ 280 w 414"/>
                  <a:gd name="T37" fmla="*/ 676 h 694"/>
                  <a:gd name="T38" fmla="*/ 255 w 414"/>
                  <a:gd name="T39" fmla="*/ 694 h 694"/>
                  <a:gd name="T40" fmla="*/ 203 w 414"/>
                  <a:gd name="T41" fmla="*/ 694 h 694"/>
                  <a:gd name="T42" fmla="*/ 133 w 414"/>
                  <a:gd name="T43" fmla="*/ 653 h 694"/>
                  <a:gd name="T44" fmla="*/ 75 w 414"/>
                  <a:gd name="T45" fmla="*/ 595 h 694"/>
                  <a:gd name="T46" fmla="*/ 40 w 414"/>
                  <a:gd name="T47" fmla="*/ 542 h 694"/>
                  <a:gd name="T48" fmla="*/ 40 w 414"/>
                  <a:gd name="T49" fmla="*/ 501 h 694"/>
                  <a:gd name="T50" fmla="*/ 63 w 414"/>
                  <a:gd name="T51" fmla="*/ 472 h 694"/>
                  <a:gd name="T52" fmla="*/ 98 w 414"/>
                  <a:gd name="T53" fmla="*/ 461 h 694"/>
                  <a:gd name="T54" fmla="*/ 151 w 414"/>
                  <a:gd name="T55" fmla="*/ 455 h 694"/>
                  <a:gd name="T56" fmla="*/ 209 w 414"/>
                  <a:gd name="T57" fmla="*/ 455 h 694"/>
                  <a:gd name="T58" fmla="*/ 280 w 414"/>
                  <a:gd name="T59" fmla="*/ 443 h 694"/>
                  <a:gd name="T60" fmla="*/ 315 w 414"/>
                  <a:gd name="T61" fmla="*/ 431 h 694"/>
                  <a:gd name="T62" fmla="*/ 332 w 414"/>
                  <a:gd name="T63" fmla="*/ 414 h 694"/>
                  <a:gd name="T64" fmla="*/ 326 w 414"/>
                  <a:gd name="T65" fmla="*/ 397 h 694"/>
                  <a:gd name="T66" fmla="*/ 274 w 414"/>
                  <a:gd name="T67" fmla="*/ 350 h 694"/>
                  <a:gd name="T68" fmla="*/ 191 w 414"/>
                  <a:gd name="T69" fmla="*/ 268 h 694"/>
                  <a:gd name="T70" fmla="*/ 116 w 414"/>
                  <a:gd name="T71" fmla="*/ 199 h 694"/>
                  <a:gd name="T72" fmla="*/ 34 w 414"/>
                  <a:gd name="T73" fmla="*/ 123 h 694"/>
                  <a:gd name="T74" fmla="*/ 5 w 414"/>
                  <a:gd name="T75" fmla="*/ 69 h 694"/>
                  <a:gd name="T76" fmla="*/ 0 w 414"/>
                  <a:gd name="T77" fmla="*/ 34 h 6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14"/>
                  <a:gd name="T118" fmla="*/ 0 h 694"/>
                  <a:gd name="T119" fmla="*/ 414 w 414"/>
                  <a:gd name="T120" fmla="*/ 694 h 6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14" h="694">
                    <a:moveTo>
                      <a:pt x="0" y="34"/>
                    </a:moveTo>
                    <a:lnTo>
                      <a:pt x="5" y="5"/>
                    </a:lnTo>
                    <a:lnTo>
                      <a:pt x="69" y="0"/>
                    </a:lnTo>
                    <a:lnTo>
                      <a:pt x="104" y="29"/>
                    </a:lnTo>
                    <a:lnTo>
                      <a:pt x="157" y="105"/>
                    </a:lnTo>
                    <a:lnTo>
                      <a:pt x="226" y="204"/>
                    </a:lnTo>
                    <a:lnTo>
                      <a:pt x="291" y="274"/>
                    </a:lnTo>
                    <a:lnTo>
                      <a:pt x="408" y="402"/>
                    </a:lnTo>
                    <a:lnTo>
                      <a:pt x="414" y="431"/>
                    </a:lnTo>
                    <a:lnTo>
                      <a:pt x="390" y="449"/>
                    </a:lnTo>
                    <a:lnTo>
                      <a:pt x="332" y="472"/>
                    </a:lnTo>
                    <a:lnTo>
                      <a:pt x="250" y="490"/>
                    </a:lnTo>
                    <a:lnTo>
                      <a:pt x="151" y="496"/>
                    </a:lnTo>
                    <a:lnTo>
                      <a:pt x="116" y="501"/>
                    </a:lnTo>
                    <a:lnTo>
                      <a:pt x="104" y="525"/>
                    </a:lnTo>
                    <a:lnTo>
                      <a:pt x="127" y="565"/>
                    </a:lnTo>
                    <a:lnTo>
                      <a:pt x="209" y="635"/>
                    </a:lnTo>
                    <a:lnTo>
                      <a:pt x="268" y="653"/>
                    </a:lnTo>
                    <a:lnTo>
                      <a:pt x="280" y="676"/>
                    </a:lnTo>
                    <a:lnTo>
                      <a:pt x="255" y="694"/>
                    </a:lnTo>
                    <a:lnTo>
                      <a:pt x="203" y="694"/>
                    </a:lnTo>
                    <a:lnTo>
                      <a:pt x="133" y="653"/>
                    </a:lnTo>
                    <a:lnTo>
                      <a:pt x="75" y="595"/>
                    </a:lnTo>
                    <a:lnTo>
                      <a:pt x="40" y="542"/>
                    </a:lnTo>
                    <a:lnTo>
                      <a:pt x="40" y="501"/>
                    </a:lnTo>
                    <a:lnTo>
                      <a:pt x="63" y="472"/>
                    </a:lnTo>
                    <a:lnTo>
                      <a:pt x="98" y="461"/>
                    </a:lnTo>
                    <a:lnTo>
                      <a:pt x="151" y="455"/>
                    </a:lnTo>
                    <a:lnTo>
                      <a:pt x="209" y="455"/>
                    </a:lnTo>
                    <a:lnTo>
                      <a:pt x="280" y="443"/>
                    </a:lnTo>
                    <a:lnTo>
                      <a:pt x="315" y="431"/>
                    </a:lnTo>
                    <a:lnTo>
                      <a:pt x="332" y="414"/>
                    </a:lnTo>
                    <a:lnTo>
                      <a:pt x="326" y="397"/>
                    </a:lnTo>
                    <a:lnTo>
                      <a:pt x="274" y="350"/>
                    </a:lnTo>
                    <a:lnTo>
                      <a:pt x="191" y="268"/>
                    </a:lnTo>
                    <a:lnTo>
                      <a:pt x="116" y="199"/>
                    </a:lnTo>
                    <a:lnTo>
                      <a:pt x="34" y="123"/>
                    </a:lnTo>
                    <a:lnTo>
                      <a:pt x="5" y="69"/>
                    </a:lnTo>
                    <a:lnTo>
                      <a:pt x="0" y="3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264" name="Freeform 21"/>
              <p:cNvSpPr>
                <a:spLocks/>
              </p:cNvSpPr>
              <p:nvPr/>
            </p:nvSpPr>
            <p:spPr bwMode="auto">
              <a:xfrm>
                <a:off x="5993" y="2151"/>
                <a:ext cx="449" cy="1046"/>
              </a:xfrm>
              <a:custGeom>
                <a:avLst/>
                <a:gdLst>
                  <a:gd name="T0" fmla="*/ 222 w 449"/>
                  <a:gd name="T1" fmla="*/ 0 h 1046"/>
                  <a:gd name="T2" fmla="*/ 286 w 449"/>
                  <a:gd name="T3" fmla="*/ 12 h 1046"/>
                  <a:gd name="T4" fmla="*/ 315 w 449"/>
                  <a:gd name="T5" fmla="*/ 59 h 1046"/>
                  <a:gd name="T6" fmla="*/ 309 w 449"/>
                  <a:gd name="T7" fmla="*/ 170 h 1046"/>
                  <a:gd name="T8" fmla="*/ 298 w 449"/>
                  <a:gd name="T9" fmla="*/ 287 h 1046"/>
                  <a:gd name="T10" fmla="*/ 298 w 449"/>
                  <a:gd name="T11" fmla="*/ 409 h 1046"/>
                  <a:gd name="T12" fmla="*/ 356 w 449"/>
                  <a:gd name="T13" fmla="*/ 555 h 1046"/>
                  <a:gd name="T14" fmla="*/ 402 w 449"/>
                  <a:gd name="T15" fmla="*/ 660 h 1046"/>
                  <a:gd name="T16" fmla="*/ 426 w 449"/>
                  <a:gd name="T17" fmla="*/ 766 h 1046"/>
                  <a:gd name="T18" fmla="*/ 420 w 449"/>
                  <a:gd name="T19" fmla="*/ 859 h 1046"/>
                  <a:gd name="T20" fmla="*/ 420 w 449"/>
                  <a:gd name="T21" fmla="*/ 894 h 1046"/>
                  <a:gd name="T22" fmla="*/ 443 w 449"/>
                  <a:gd name="T23" fmla="*/ 929 h 1046"/>
                  <a:gd name="T24" fmla="*/ 449 w 449"/>
                  <a:gd name="T25" fmla="*/ 964 h 1046"/>
                  <a:gd name="T26" fmla="*/ 432 w 449"/>
                  <a:gd name="T27" fmla="*/ 981 h 1046"/>
                  <a:gd name="T28" fmla="*/ 385 w 449"/>
                  <a:gd name="T29" fmla="*/ 970 h 1046"/>
                  <a:gd name="T30" fmla="*/ 298 w 449"/>
                  <a:gd name="T31" fmla="*/ 958 h 1046"/>
                  <a:gd name="T32" fmla="*/ 193 w 449"/>
                  <a:gd name="T33" fmla="*/ 981 h 1046"/>
                  <a:gd name="T34" fmla="*/ 123 w 449"/>
                  <a:gd name="T35" fmla="*/ 1022 h 1046"/>
                  <a:gd name="T36" fmla="*/ 88 w 449"/>
                  <a:gd name="T37" fmla="*/ 1046 h 1046"/>
                  <a:gd name="T38" fmla="*/ 53 w 449"/>
                  <a:gd name="T39" fmla="*/ 1046 h 1046"/>
                  <a:gd name="T40" fmla="*/ 0 w 449"/>
                  <a:gd name="T41" fmla="*/ 970 h 1046"/>
                  <a:gd name="T42" fmla="*/ 6 w 449"/>
                  <a:gd name="T43" fmla="*/ 958 h 1046"/>
                  <a:gd name="T44" fmla="*/ 112 w 449"/>
                  <a:gd name="T45" fmla="*/ 923 h 1046"/>
                  <a:gd name="T46" fmla="*/ 234 w 449"/>
                  <a:gd name="T47" fmla="*/ 906 h 1046"/>
                  <a:gd name="T48" fmla="*/ 321 w 449"/>
                  <a:gd name="T49" fmla="*/ 900 h 1046"/>
                  <a:gd name="T50" fmla="*/ 373 w 449"/>
                  <a:gd name="T51" fmla="*/ 900 h 1046"/>
                  <a:gd name="T52" fmla="*/ 385 w 449"/>
                  <a:gd name="T53" fmla="*/ 865 h 1046"/>
                  <a:gd name="T54" fmla="*/ 368 w 449"/>
                  <a:gd name="T55" fmla="*/ 766 h 1046"/>
                  <a:gd name="T56" fmla="*/ 327 w 449"/>
                  <a:gd name="T57" fmla="*/ 660 h 1046"/>
                  <a:gd name="T58" fmla="*/ 263 w 449"/>
                  <a:gd name="T59" fmla="*/ 526 h 1046"/>
                  <a:gd name="T60" fmla="*/ 210 w 449"/>
                  <a:gd name="T61" fmla="*/ 409 h 1046"/>
                  <a:gd name="T62" fmla="*/ 187 w 449"/>
                  <a:gd name="T63" fmla="*/ 304 h 1046"/>
                  <a:gd name="T64" fmla="*/ 181 w 449"/>
                  <a:gd name="T65" fmla="*/ 188 h 1046"/>
                  <a:gd name="T66" fmla="*/ 181 w 449"/>
                  <a:gd name="T67" fmla="*/ 76 h 1046"/>
                  <a:gd name="T68" fmla="*/ 205 w 449"/>
                  <a:gd name="T69" fmla="*/ 30 h 1046"/>
                  <a:gd name="T70" fmla="*/ 222 w 449"/>
                  <a:gd name="T71" fmla="*/ 0 h 10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49"/>
                  <a:gd name="T109" fmla="*/ 0 h 1046"/>
                  <a:gd name="T110" fmla="*/ 449 w 449"/>
                  <a:gd name="T111" fmla="*/ 1046 h 10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49" h="1046">
                    <a:moveTo>
                      <a:pt x="222" y="0"/>
                    </a:moveTo>
                    <a:lnTo>
                      <a:pt x="286" y="12"/>
                    </a:lnTo>
                    <a:lnTo>
                      <a:pt x="315" y="59"/>
                    </a:lnTo>
                    <a:lnTo>
                      <a:pt x="309" y="170"/>
                    </a:lnTo>
                    <a:lnTo>
                      <a:pt x="298" y="287"/>
                    </a:lnTo>
                    <a:lnTo>
                      <a:pt x="298" y="409"/>
                    </a:lnTo>
                    <a:lnTo>
                      <a:pt x="356" y="555"/>
                    </a:lnTo>
                    <a:lnTo>
                      <a:pt x="402" y="660"/>
                    </a:lnTo>
                    <a:lnTo>
                      <a:pt x="426" y="766"/>
                    </a:lnTo>
                    <a:lnTo>
                      <a:pt x="420" y="859"/>
                    </a:lnTo>
                    <a:lnTo>
                      <a:pt x="420" y="894"/>
                    </a:lnTo>
                    <a:lnTo>
                      <a:pt x="443" y="929"/>
                    </a:lnTo>
                    <a:lnTo>
                      <a:pt x="449" y="964"/>
                    </a:lnTo>
                    <a:lnTo>
                      <a:pt x="432" y="981"/>
                    </a:lnTo>
                    <a:lnTo>
                      <a:pt x="385" y="970"/>
                    </a:lnTo>
                    <a:lnTo>
                      <a:pt x="298" y="958"/>
                    </a:lnTo>
                    <a:lnTo>
                      <a:pt x="193" y="981"/>
                    </a:lnTo>
                    <a:lnTo>
                      <a:pt x="123" y="1022"/>
                    </a:lnTo>
                    <a:lnTo>
                      <a:pt x="88" y="1046"/>
                    </a:lnTo>
                    <a:lnTo>
                      <a:pt x="53" y="1046"/>
                    </a:lnTo>
                    <a:lnTo>
                      <a:pt x="0" y="970"/>
                    </a:lnTo>
                    <a:lnTo>
                      <a:pt x="6" y="958"/>
                    </a:lnTo>
                    <a:lnTo>
                      <a:pt x="112" y="923"/>
                    </a:lnTo>
                    <a:lnTo>
                      <a:pt x="234" y="906"/>
                    </a:lnTo>
                    <a:lnTo>
                      <a:pt x="321" y="900"/>
                    </a:lnTo>
                    <a:lnTo>
                      <a:pt x="373" y="900"/>
                    </a:lnTo>
                    <a:lnTo>
                      <a:pt x="385" y="865"/>
                    </a:lnTo>
                    <a:lnTo>
                      <a:pt x="368" y="766"/>
                    </a:lnTo>
                    <a:lnTo>
                      <a:pt x="327" y="660"/>
                    </a:lnTo>
                    <a:lnTo>
                      <a:pt x="263" y="526"/>
                    </a:lnTo>
                    <a:lnTo>
                      <a:pt x="210" y="409"/>
                    </a:lnTo>
                    <a:lnTo>
                      <a:pt x="187" y="304"/>
                    </a:lnTo>
                    <a:lnTo>
                      <a:pt x="181" y="188"/>
                    </a:lnTo>
                    <a:lnTo>
                      <a:pt x="181" y="76"/>
                    </a:lnTo>
                    <a:lnTo>
                      <a:pt x="205" y="30"/>
                    </a:lnTo>
                    <a:lnTo>
                      <a:pt x="222"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265" name="Freeform 22"/>
              <p:cNvSpPr>
                <a:spLocks/>
              </p:cNvSpPr>
              <p:nvPr/>
            </p:nvSpPr>
            <p:spPr bwMode="auto">
              <a:xfrm>
                <a:off x="5772" y="2181"/>
                <a:ext cx="373" cy="870"/>
              </a:xfrm>
              <a:custGeom>
                <a:avLst/>
                <a:gdLst>
                  <a:gd name="T0" fmla="*/ 280 w 373"/>
                  <a:gd name="T1" fmla="*/ 0 h 870"/>
                  <a:gd name="T2" fmla="*/ 332 w 373"/>
                  <a:gd name="T3" fmla="*/ 0 h 870"/>
                  <a:gd name="T4" fmla="*/ 350 w 373"/>
                  <a:gd name="T5" fmla="*/ 35 h 870"/>
                  <a:gd name="T6" fmla="*/ 361 w 373"/>
                  <a:gd name="T7" fmla="*/ 112 h 870"/>
                  <a:gd name="T8" fmla="*/ 350 w 373"/>
                  <a:gd name="T9" fmla="*/ 193 h 870"/>
                  <a:gd name="T10" fmla="*/ 321 w 373"/>
                  <a:gd name="T11" fmla="*/ 356 h 870"/>
                  <a:gd name="T12" fmla="*/ 326 w 373"/>
                  <a:gd name="T13" fmla="*/ 426 h 870"/>
                  <a:gd name="T14" fmla="*/ 361 w 373"/>
                  <a:gd name="T15" fmla="*/ 566 h 870"/>
                  <a:gd name="T16" fmla="*/ 373 w 373"/>
                  <a:gd name="T17" fmla="*/ 665 h 870"/>
                  <a:gd name="T18" fmla="*/ 373 w 373"/>
                  <a:gd name="T19" fmla="*/ 742 h 870"/>
                  <a:gd name="T20" fmla="*/ 356 w 373"/>
                  <a:gd name="T21" fmla="*/ 759 h 870"/>
                  <a:gd name="T22" fmla="*/ 303 w 373"/>
                  <a:gd name="T23" fmla="*/ 771 h 870"/>
                  <a:gd name="T24" fmla="*/ 232 w 373"/>
                  <a:gd name="T25" fmla="*/ 788 h 870"/>
                  <a:gd name="T26" fmla="*/ 163 w 373"/>
                  <a:gd name="T27" fmla="*/ 823 h 870"/>
                  <a:gd name="T28" fmla="*/ 93 w 373"/>
                  <a:gd name="T29" fmla="*/ 870 h 870"/>
                  <a:gd name="T30" fmla="*/ 64 w 373"/>
                  <a:gd name="T31" fmla="*/ 870 h 870"/>
                  <a:gd name="T32" fmla="*/ 0 w 373"/>
                  <a:gd name="T33" fmla="*/ 818 h 870"/>
                  <a:gd name="T34" fmla="*/ 6 w 373"/>
                  <a:gd name="T35" fmla="*/ 794 h 870"/>
                  <a:gd name="T36" fmla="*/ 87 w 373"/>
                  <a:gd name="T37" fmla="*/ 759 h 870"/>
                  <a:gd name="T38" fmla="*/ 227 w 373"/>
                  <a:gd name="T39" fmla="*/ 724 h 870"/>
                  <a:gd name="T40" fmla="*/ 292 w 373"/>
                  <a:gd name="T41" fmla="*/ 700 h 870"/>
                  <a:gd name="T42" fmla="*/ 303 w 373"/>
                  <a:gd name="T43" fmla="*/ 677 h 870"/>
                  <a:gd name="T44" fmla="*/ 303 w 373"/>
                  <a:gd name="T45" fmla="*/ 578 h 870"/>
                  <a:gd name="T46" fmla="*/ 280 w 373"/>
                  <a:gd name="T47" fmla="*/ 450 h 870"/>
                  <a:gd name="T48" fmla="*/ 268 w 373"/>
                  <a:gd name="T49" fmla="*/ 368 h 870"/>
                  <a:gd name="T50" fmla="*/ 257 w 373"/>
                  <a:gd name="T51" fmla="*/ 240 h 870"/>
                  <a:gd name="T52" fmla="*/ 251 w 373"/>
                  <a:gd name="T53" fmla="*/ 100 h 870"/>
                  <a:gd name="T54" fmla="*/ 257 w 373"/>
                  <a:gd name="T55" fmla="*/ 35 h 870"/>
                  <a:gd name="T56" fmla="*/ 280 w 373"/>
                  <a:gd name="T57" fmla="*/ 0 h 8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3"/>
                  <a:gd name="T88" fmla="*/ 0 h 870"/>
                  <a:gd name="T89" fmla="*/ 373 w 373"/>
                  <a:gd name="T90" fmla="*/ 870 h 8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3" h="870">
                    <a:moveTo>
                      <a:pt x="280" y="0"/>
                    </a:moveTo>
                    <a:lnTo>
                      <a:pt x="332" y="0"/>
                    </a:lnTo>
                    <a:lnTo>
                      <a:pt x="350" y="35"/>
                    </a:lnTo>
                    <a:lnTo>
                      <a:pt x="361" y="112"/>
                    </a:lnTo>
                    <a:lnTo>
                      <a:pt x="350" y="193"/>
                    </a:lnTo>
                    <a:lnTo>
                      <a:pt x="321" y="356"/>
                    </a:lnTo>
                    <a:lnTo>
                      <a:pt x="326" y="426"/>
                    </a:lnTo>
                    <a:lnTo>
                      <a:pt x="361" y="566"/>
                    </a:lnTo>
                    <a:lnTo>
                      <a:pt x="373" y="665"/>
                    </a:lnTo>
                    <a:lnTo>
                      <a:pt x="373" y="742"/>
                    </a:lnTo>
                    <a:lnTo>
                      <a:pt x="356" y="759"/>
                    </a:lnTo>
                    <a:lnTo>
                      <a:pt x="303" y="771"/>
                    </a:lnTo>
                    <a:lnTo>
                      <a:pt x="232" y="788"/>
                    </a:lnTo>
                    <a:lnTo>
                      <a:pt x="163" y="823"/>
                    </a:lnTo>
                    <a:lnTo>
                      <a:pt x="93" y="870"/>
                    </a:lnTo>
                    <a:lnTo>
                      <a:pt x="64" y="870"/>
                    </a:lnTo>
                    <a:lnTo>
                      <a:pt x="0" y="818"/>
                    </a:lnTo>
                    <a:lnTo>
                      <a:pt x="6" y="794"/>
                    </a:lnTo>
                    <a:lnTo>
                      <a:pt x="87" y="759"/>
                    </a:lnTo>
                    <a:lnTo>
                      <a:pt x="227" y="724"/>
                    </a:lnTo>
                    <a:lnTo>
                      <a:pt x="292" y="700"/>
                    </a:lnTo>
                    <a:lnTo>
                      <a:pt x="303" y="677"/>
                    </a:lnTo>
                    <a:lnTo>
                      <a:pt x="303" y="578"/>
                    </a:lnTo>
                    <a:lnTo>
                      <a:pt x="280" y="450"/>
                    </a:lnTo>
                    <a:lnTo>
                      <a:pt x="268" y="368"/>
                    </a:lnTo>
                    <a:lnTo>
                      <a:pt x="257" y="240"/>
                    </a:lnTo>
                    <a:lnTo>
                      <a:pt x="251" y="100"/>
                    </a:lnTo>
                    <a:lnTo>
                      <a:pt x="257" y="35"/>
                    </a:lnTo>
                    <a:lnTo>
                      <a:pt x="28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266" name="Freeform 23"/>
              <p:cNvSpPr>
                <a:spLocks/>
              </p:cNvSpPr>
              <p:nvPr/>
            </p:nvSpPr>
            <p:spPr bwMode="auto">
              <a:xfrm>
                <a:off x="5760" y="901"/>
                <a:ext cx="612" cy="776"/>
              </a:xfrm>
              <a:custGeom>
                <a:avLst/>
                <a:gdLst>
                  <a:gd name="T0" fmla="*/ 326 w 612"/>
                  <a:gd name="T1" fmla="*/ 776 h 776"/>
                  <a:gd name="T2" fmla="*/ 355 w 612"/>
                  <a:gd name="T3" fmla="*/ 740 h 776"/>
                  <a:gd name="T4" fmla="*/ 344 w 612"/>
                  <a:gd name="T5" fmla="*/ 688 h 776"/>
                  <a:gd name="T6" fmla="*/ 321 w 612"/>
                  <a:gd name="T7" fmla="*/ 618 h 776"/>
                  <a:gd name="T8" fmla="*/ 232 w 612"/>
                  <a:gd name="T9" fmla="*/ 536 h 776"/>
                  <a:gd name="T10" fmla="*/ 145 w 612"/>
                  <a:gd name="T11" fmla="*/ 461 h 776"/>
                  <a:gd name="T12" fmla="*/ 104 w 612"/>
                  <a:gd name="T13" fmla="*/ 379 h 776"/>
                  <a:gd name="T14" fmla="*/ 87 w 612"/>
                  <a:gd name="T15" fmla="*/ 251 h 776"/>
                  <a:gd name="T16" fmla="*/ 186 w 612"/>
                  <a:gd name="T17" fmla="*/ 216 h 776"/>
                  <a:gd name="T18" fmla="*/ 344 w 612"/>
                  <a:gd name="T19" fmla="*/ 199 h 776"/>
                  <a:gd name="T20" fmla="*/ 408 w 612"/>
                  <a:gd name="T21" fmla="*/ 205 h 776"/>
                  <a:gd name="T22" fmla="*/ 425 w 612"/>
                  <a:gd name="T23" fmla="*/ 222 h 776"/>
                  <a:gd name="T24" fmla="*/ 454 w 612"/>
                  <a:gd name="T25" fmla="*/ 193 h 776"/>
                  <a:gd name="T26" fmla="*/ 443 w 612"/>
                  <a:gd name="T27" fmla="*/ 164 h 776"/>
                  <a:gd name="T28" fmla="*/ 460 w 612"/>
                  <a:gd name="T29" fmla="*/ 111 h 776"/>
                  <a:gd name="T30" fmla="*/ 507 w 612"/>
                  <a:gd name="T31" fmla="*/ 64 h 776"/>
                  <a:gd name="T32" fmla="*/ 542 w 612"/>
                  <a:gd name="T33" fmla="*/ 52 h 776"/>
                  <a:gd name="T34" fmla="*/ 588 w 612"/>
                  <a:gd name="T35" fmla="*/ 81 h 776"/>
                  <a:gd name="T36" fmla="*/ 612 w 612"/>
                  <a:gd name="T37" fmla="*/ 52 h 776"/>
                  <a:gd name="T38" fmla="*/ 571 w 612"/>
                  <a:gd name="T39" fmla="*/ 0 h 776"/>
                  <a:gd name="T40" fmla="*/ 518 w 612"/>
                  <a:gd name="T41" fmla="*/ 0 h 776"/>
                  <a:gd name="T42" fmla="*/ 454 w 612"/>
                  <a:gd name="T43" fmla="*/ 29 h 776"/>
                  <a:gd name="T44" fmla="*/ 414 w 612"/>
                  <a:gd name="T45" fmla="*/ 105 h 776"/>
                  <a:gd name="T46" fmla="*/ 361 w 612"/>
                  <a:gd name="T47" fmla="*/ 141 h 776"/>
                  <a:gd name="T48" fmla="*/ 280 w 612"/>
                  <a:gd name="T49" fmla="*/ 152 h 776"/>
                  <a:gd name="T50" fmla="*/ 133 w 612"/>
                  <a:gd name="T51" fmla="*/ 170 h 776"/>
                  <a:gd name="T52" fmla="*/ 17 w 612"/>
                  <a:gd name="T53" fmla="*/ 205 h 776"/>
                  <a:gd name="T54" fmla="*/ 0 w 612"/>
                  <a:gd name="T55" fmla="*/ 234 h 776"/>
                  <a:gd name="T56" fmla="*/ 11 w 612"/>
                  <a:gd name="T57" fmla="*/ 327 h 776"/>
                  <a:gd name="T58" fmla="*/ 52 w 612"/>
                  <a:gd name="T59" fmla="*/ 455 h 776"/>
                  <a:gd name="T60" fmla="*/ 110 w 612"/>
                  <a:gd name="T61" fmla="*/ 560 h 776"/>
                  <a:gd name="T62" fmla="*/ 168 w 612"/>
                  <a:gd name="T63" fmla="*/ 653 h 776"/>
                  <a:gd name="T64" fmla="*/ 221 w 612"/>
                  <a:gd name="T65" fmla="*/ 717 h 776"/>
                  <a:gd name="T66" fmla="*/ 274 w 612"/>
                  <a:gd name="T67" fmla="*/ 764 h 776"/>
                  <a:gd name="T68" fmla="*/ 326 w 612"/>
                  <a:gd name="T69" fmla="*/ 776 h 7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12"/>
                  <a:gd name="T106" fmla="*/ 0 h 776"/>
                  <a:gd name="T107" fmla="*/ 612 w 612"/>
                  <a:gd name="T108" fmla="*/ 776 h 7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12" h="776">
                    <a:moveTo>
                      <a:pt x="326" y="776"/>
                    </a:moveTo>
                    <a:lnTo>
                      <a:pt x="355" y="740"/>
                    </a:lnTo>
                    <a:lnTo>
                      <a:pt x="344" y="688"/>
                    </a:lnTo>
                    <a:lnTo>
                      <a:pt x="321" y="618"/>
                    </a:lnTo>
                    <a:lnTo>
                      <a:pt x="232" y="536"/>
                    </a:lnTo>
                    <a:lnTo>
                      <a:pt x="145" y="461"/>
                    </a:lnTo>
                    <a:lnTo>
                      <a:pt x="104" y="379"/>
                    </a:lnTo>
                    <a:lnTo>
                      <a:pt x="87" y="251"/>
                    </a:lnTo>
                    <a:lnTo>
                      <a:pt x="186" y="216"/>
                    </a:lnTo>
                    <a:lnTo>
                      <a:pt x="344" y="199"/>
                    </a:lnTo>
                    <a:lnTo>
                      <a:pt x="408" y="205"/>
                    </a:lnTo>
                    <a:lnTo>
                      <a:pt x="425" y="222"/>
                    </a:lnTo>
                    <a:lnTo>
                      <a:pt x="454" y="193"/>
                    </a:lnTo>
                    <a:lnTo>
                      <a:pt x="443" y="164"/>
                    </a:lnTo>
                    <a:lnTo>
                      <a:pt x="460" y="111"/>
                    </a:lnTo>
                    <a:lnTo>
                      <a:pt x="507" y="64"/>
                    </a:lnTo>
                    <a:lnTo>
                      <a:pt x="542" y="52"/>
                    </a:lnTo>
                    <a:lnTo>
                      <a:pt x="588" y="81"/>
                    </a:lnTo>
                    <a:lnTo>
                      <a:pt x="612" y="52"/>
                    </a:lnTo>
                    <a:lnTo>
                      <a:pt x="571" y="0"/>
                    </a:lnTo>
                    <a:lnTo>
                      <a:pt x="518" y="0"/>
                    </a:lnTo>
                    <a:lnTo>
                      <a:pt x="454" y="29"/>
                    </a:lnTo>
                    <a:lnTo>
                      <a:pt x="414" y="105"/>
                    </a:lnTo>
                    <a:lnTo>
                      <a:pt x="361" y="141"/>
                    </a:lnTo>
                    <a:lnTo>
                      <a:pt x="280" y="152"/>
                    </a:lnTo>
                    <a:lnTo>
                      <a:pt x="133" y="170"/>
                    </a:lnTo>
                    <a:lnTo>
                      <a:pt x="17" y="205"/>
                    </a:lnTo>
                    <a:lnTo>
                      <a:pt x="0" y="234"/>
                    </a:lnTo>
                    <a:lnTo>
                      <a:pt x="11" y="327"/>
                    </a:lnTo>
                    <a:lnTo>
                      <a:pt x="52" y="455"/>
                    </a:lnTo>
                    <a:lnTo>
                      <a:pt x="110" y="560"/>
                    </a:lnTo>
                    <a:lnTo>
                      <a:pt x="168" y="653"/>
                    </a:lnTo>
                    <a:lnTo>
                      <a:pt x="221" y="717"/>
                    </a:lnTo>
                    <a:lnTo>
                      <a:pt x="274" y="764"/>
                    </a:lnTo>
                    <a:lnTo>
                      <a:pt x="326" y="7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95258" name="Group 24"/>
            <p:cNvGrpSpPr>
              <a:grpSpLocks/>
            </p:cNvGrpSpPr>
            <p:nvPr/>
          </p:nvGrpSpPr>
          <p:grpSpPr bwMode="auto">
            <a:xfrm>
              <a:off x="6571" y="720"/>
              <a:ext cx="210" cy="264"/>
              <a:chOff x="6571" y="720"/>
              <a:chExt cx="210" cy="264"/>
            </a:xfrm>
          </p:grpSpPr>
          <p:sp>
            <p:nvSpPr>
              <p:cNvPr id="95259" name="Freeform 25"/>
              <p:cNvSpPr>
                <a:spLocks/>
              </p:cNvSpPr>
              <p:nvPr/>
            </p:nvSpPr>
            <p:spPr bwMode="auto">
              <a:xfrm>
                <a:off x="6612" y="720"/>
                <a:ext cx="169" cy="192"/>
              </a:xfrm>
              <a:custGeom>
                <a:avLst/>
                <a:gdLst>
                  <a:gd name="T0" fmla="*/ 52 w 169"/>
                  <a:gd name="T1" fmla="*/ 12 h 192"/>
                  <a:gd name="T2" fmla="*/ 99 w 169"/>
                  <a:gd name="T3" fmla="*/ 0 h 192"/>
                  <a:gd name="T4" fmla="*/ 157 w 169"/>
                  <a:gd name="T5" fmla="*/ 17 h 192"/>
                  <a:gd name="T6" fmla="*/ 169 w 169"/>
                  <a:gd name="T7" fmla="*/ 58 h 192"/>
                  <a:gd name="T8" fmla="*/ 163 w 169"/>
                  <a:gd name="T9" fmla="*/ 111 h 192"/>
                  <a:gd name="T10" fmla="*/ 134 w 169"/>
                  <a:gd name="T11" fmla="*/ 145 h 192"/>
                  <a:gd name="T12" fmla="*/ 93 w 169"/>
                  <a:gd name="T13" fmla="*/ 151 h 192"/>
                  <a:gd name="T14" fmla="*/ 52 w 169"/>
                  <a:gd name="T15" fmla="*/ 151 h 192"/>
                  <a:gd name="T16" fmla="*/ 34 w 169"/>
                  <a:gd name="T17" fmla="*/ 169 h 192"/>
                  <a:gd name="T18" fmla="*/ 34 w 169"/>
                  <a:gd name="T19" fmla="*/ 180 h 192"/>
                  <a:gd name="T20" fmla="*/ 23 w 169"/>
                  <a:gd name="T21" fmla="*/ 192 h 192"/>
                  <a:gd name="T22" fmla="*/ 0 w 169"/>
                  <a:gd name="T23" fmla="*/ 186 h 192"/>
                  <a:gd name="T24" fmla="*/ 5 w 169"/>
                  <a:gd name="T25" fmla="*/ 157 h 192"/>
                  <a:gd name="T26" fmla="*/ 23 w 169"/>
                  <a:gd name="T27" fmla="*/ 134 h 192"/>
                  <a:gd name="T28" fmla="*/ 58 w 169"/>
                  <a:gd name="T29" fmla="*/ 116 h 192"/>
                  <a:gd name="T30" fmla="*/ 93 w 169"/>
                  <a:gd name="T31" fmla="*/ 122 h 192"/>
                  <a:gd name="T32" fmla="*/ 122 w 169"/>
                  <a:gd name="T33" fmla="*/ 116 h 192"/>
                  <a:gd name="T34" fmla="*/ 139 w 169"/>
                  <a:gd name="T35" fmla="*/ 87 h 192"/>
                  <a:gd name="T36" fmla="*/ 139 w 169"/>
                  <a:gd name="T37" fmla="*/ 52 h 192"/>
                  <a:gd name="T38" fmla="*/ 122 w 169"/>
                  <a:gd name="T39" fmla="*/ 35 h 192"/>
                  <a:gd name="T40" fmla="*/ 99 w 169"/>
                  <a:gd name="T41" fmla="*/ 35 h 192"/>
                  <a:gd name="T42" fmla="*/ 75 w 169"/>
                  <a:gd name="T43" fmla="*/ 41 h 192"/>
                  <a:gd name="T44" fmla="*/ 58 w 169"/>
                  <a:gd name="T45" fmla="*/ 52 h 192"/>
                  <a:gd name="T46" fmla="*/ 40 w 169"/>
                  <a:gd name="T47" fmla="*/ 41 h 192"/>
                  <a:gd name="T48" fmla="*/ 52 w 169"/>
                  <a:gd name="T49" fmla="*/ 12 h 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9"/>
                  <a:gd name="T76" fmla="*/ 0 h 192"/>
                  <a:gd name="T77" fmla="*/ 169 w 169"/>
                  <a:gd name="T78" fmla="*/ 192 h 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9" h="192">
                    <a:moveTo>
                      <a:pt x="52" y="12"/>
                    </a:moveTo>
                    <a:lnTo>
                      <a:pt x="99" y="0"/>
                    </a:lnTo>
                    <a:lnTo>
                      <a:pt x="157" y="17"/>
                    </a:lnTo>
                    <a:lnTo>
                      <a:pt x="169" y="58"/>
                    </a:lnTo>
                    <a:lnTo>
                      <a:pt x="163" y="111"/>
                    </a:lnTo>
                    <a:lnTo>
                      <a:pt x="134" y="145"/>
                    </a:lnTo>
                    <a:lnTo>
                      <a:pt x="93" y="151"/>
                    </a:lnTo>
                    <a:lnTo>
                      <a:pt x="52" y="151"/>
                    </a:lnTo>
                    <a:lnTo>
                      <a:pt x="34" y="169"/>
                    </a:lnTo>
                    <a:lnTo>
                      <a:pt x="34" y="180"/>
                    </a:lnTo>
                    <a:lnTo>
                      <a:pt x="23" y="192"/>
                    </a:lnTo>
                    <a:lnTo>
                      <a:pt x="0" y="186"/>
                    </a:lnTo>
                    <a:lnTo>
                      <a:pt x="5" y="157"/>
                    </a:lnTo>
                    <a:lnTo>
                      <a:pt x="23" y="134"/>
                    </a:lnTo>
                    <a:lnTo>
                      <a:pt x="58" y="116"/>
                    </a:lnTo>
                    <a:lnTo>
                      <a:pt x="93" y="122"/>
                    </a:lnTo>
                    <a:lnTo>
                      <a:pt x="122" y="116"/>
                    </a:lnTo>
                    <a:lnTo>
                      <a:pt x="139" y="87"/>
                    </a:lnTo>
                    <a:lnTo>
                      <a:pt x="139" y="52"/>
                    </a:lnTo>
                    <a:lnTo>
                      <a:pt x="122" y="35"/>
                    </a:lnTo>
                    <a:lnTo>
                      <a:pt x="99" y="35"/>
                    </a:lnTo>
                    <a:lnTo>
                      <a:pt x="75" y="41"/>
                    </a:lnTo>
                    <a:lnTo>
                      <a:pt x="58" y="52"/>
                    </a:lnTo>
                    <a:lnTo>
                      <a:pt x="40" y="41"/>
                    </a:lnTo>
                    <a:lnTo>
                      <a:pt x="52" y="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260" name="Oval 26"/>
              <p:cNvSpPr>
                <a:spLocks noChangeArrowheads="1"/>
              </p:cNvSpPr>
              <p:nvPr/>
            </p:nvSpPr>
            <p:spPr bwMode="auto">
              <a:xfrm>
                <a:off x="6571" y="936"/>
                <a:ext cx="49" cy="48"/>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grpSp>
        <p:nvGrpSpPr>
          <p:cNvPr id="95237" name="Group 5"/>
          <p:cNvGrpSpPr>
            <a:grpSpLocks/>
          </p:cNvGrpSpPr>
          <p:nvPr/>
        </p:nvGrpSpPr>
        <p:grpSpPr bwMode="auto">
          <a:xfrm>
            <a:off x="533400" y="3657600"/>
            <a:ext cx="1447800" cy="2133600"/>
            <a:chOff x="2013" y="2206"/>
            <a:chExt cx="679" cy="1010"/>
          </a:xfrm>
        </p:grpSpPr>
        <p:sp>
          <p:nvSpPr>
            <p:cNvPr id="95242"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95243" name="Group 7"/>
            <p:cNvGrpSpPr>
              <a:grpSpLocks/>
            </p:cNvGrpSpPr>
            <p:nvPr/>
          </p:nvGrpSpPr>
          <p:grpSpPr bwMode="auto">
            <a:xfrm>
              <a:off x="2013" y="2206"/>
              <a:ext cx="339" cy="1010"/>
              <a:chOff x="240" y="2880"/>
              <a:chExt cx="339" cy="1010"/>
            </a:xfrm>
          </p:grpSpPr>
          <p:sp>
            <p:nvSpPr>
              <p:cNvPr id="95244"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245"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246"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247"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248"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249"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250"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251"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95252"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95253"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95254"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95255"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sp>
            <p:nvSpPr>
              <p:cNvPr id="95256"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sp>
        <p:nvSpPr>
          <p:cNvPr id="989222" name="AutoShape 38"/>
          <p:cNvSpPr>
            <a:spLocks noChangeArrowheads="1"/>
          </p:cNvSpPr>
          <p:nvPr/>
        </p:nvSpPr>
        <p:spPr bwMode="auto">
          <a:xfrm>
            <a:off x="1971675" y="3092450"/>
            <a:ext cx="5495925" cy="752475"/>
          </a:xfrm>
          <a:prstGeom prst="wedgeRoundRectCallout">
            <a:avLst>
              <a:gd name="adj1" fmla="val -61588"/>
              <a:gd name="adj2" fmla="val -128981"/>
              <a:gd name="adj3" fmla="val 16667"/>
            </a:avLst>
          </a:prstGeom>
          <a:noFill/>
          <a:ln w="381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a:solidFill>
                  <a:schemeClr val="accent2"/>
                </a:solidFill>
                <a:latin typeface="Times New Roman" pitchFamily="18" charset="0"/>
                <a:sym typeface="Symbol" pitchFamily="18" charset="2"/>
              </a:rPr>
              <a:t></a:t>
            </a:r>
            <a:r>
              <a:rPr lang="en-CA" altLang="en-US" sz="2800" i="1">
                <a:solidFill>
                  <a:schemeClr val="accent2"/>
                </a:solidFill>
                <a:latin typeface="Times New Roman" pitchFamily="18" charset="0"/>
                <a:sym typeface="Symbol" pitchFamily="18" charset="2"/>
              </a:rPr>
              <a:t>k</a:t>
            </a:r>
            <a:r>
              <a:rPr lang="en-CA" altLang="en-US" sz="2800">
                <a:solidFill>
                  <a:schemeClr val="accent2"/>
                </a:solidFill>
                <a:latin typeface="Times New Roman" pitchFamily="18" charset="0"/>
                <a:sym typeface="Symbol" pitchFamily="18" charset="2"/>
              </a:rPr>
              <a:t>,   PR </a:t>
            </a:r>
            <a:r>
              <a:rPr lang="en-CA" altLang="en-US" sz="2800" i="1">
                <a:solidFill>
                  <a:schemeClr val="accent2"/>
                </a:solidFill>
                <a:latin typeface="Times New Roman" pitchFamily="18" charset="0"/>
                <a:sym typeface="Symbol" pitchFamily="18" charset="2"/>
              </a:rPr>
              <a:t>R</a:t>
            </a:r>
            <a:r>
              <a:rPr lang="en-CA" altLang="en-US" sz="2800" i="1" baseline="-25000">
                <a:solidFill>
                  <a:schemeClr val="accent2"/>
                </a:solidFill>
                <a:latin typeface="Times New Roman" pitchFamily="18" charset="0"/>
                <a:sym typeface="Symbol" pitchFamily="18" charset="2"/>
              </a:rPr>
              <a:t>k</a:t>
            </a:r>
            <a:r>
              <a:rPr lang="en-CA" altLang="en-US" sz="2800">
                <a:solidFill>
                  <a:schemeClr val="accent2"/>
                </a:solidFill>
                <a:latin typeface="Times New Roman" pitchFamily="18" charset="0"/>
                <a:sym typeface="Symbol" pitchFamily="18" charset="2"/>
              </a:rPr>
              <a:t>, </a:t>
            </a:r>
            <a:r>
              <a:rPr lang="en-CA" altLang="en-US" sz="2800" i="1">
                <a:solidFill>
                  <a:schemeClr val="accent2"/>
                </a:solidFill>
                <a:latin typeface="Times New Roman" pitchFamily="18" charset="0"/>
                <a:sym typeface="Symbol" pitchFamily="18" charset="2"/>
              </a:rPr>
              <a:t>n  R</a:t>
            </a:r>
            <a:r>
              <a:rPr lang="en-CA" altLang="en-US" sz="2800" i="1" baseline="-25000">
                <a:solidFill>
                  <a:schemeClr val="accent2"/>
                </a:solidFill>
                <a:latin typeface="Times New Roman" pitchFamily="18" charset="0"/>
                <a:sym typeface="Symbol" pitchFamily="18" charset="2"/>
              </a:rPr>
              <a:t>k </a:t>
            </a:r>
            <a:r>
              <a:rPr lang="en-CA" altLang="en-US" sz="2800" i="1">
                <a:solidFill>
                  <a:schemeClr val="accent2"/>
                </a:solidFill>
                <a:latin typeface="Times New Roman" pitchFamily="18" charset="0"/>
                <a:sym typeface="Symbol" pitchFamily="18" charset="2"/>
              </a:rPr>
              <a:t>(n) = Ack</a:t>
            </a:r>
            <a:r>
              <a:rPr lang="en-CA" altLang="en-US" sz="2800" i="1" baseline="-25000">
                <a:solidFill>
                  <a:schemeClr val="accent2"/>
                </a:solidFill>
                <a:latin typeface="Times New Roman" pitchFamily="18" charset="0"/>
                <a:sym typeface="Symbol" pitchFamily="18" charset="2"/>
              </a:rPr>
              <a:t>k</a:t>
            </a:r>
            <a:r>
              <a:rPr lang="en-CA" altLang="en-US" sz="2800" i="1">
                <a:solidFill>
                  <a:schemeClr val="accent2"/>
                </a:solidFill>
                <a:latin typeface="Times New Roman" pitchFamily="18" charset="0"/>
                <a:sym typeface="Symbol" pitchFamily="18" charset="2"/>
              </a:rPr>
              <a:t>(n) </a:t>
            </a:r>
            <a:endParaRPr lang="en-CA" altLang="en-US" sz="2800">
              <a:latin typeface="Times New Roman" pitchFamily="18" charset="0"/>
            </a:endParaRPr>
          </a:p>
        </p:txBody>
      </p:sp>
      <p:sp>
        <p:nvSpPr>
          <p:cNvPr id="2" name="AutoShape 38"/>
          <p:cNvSpPr>
            <a:spLocks noChangeArrowheads="1"/>
          </p:cNvSpPr>
          <p:nvPr/>
        </p:nvSpPr>
        <p:spPr bwMode="auto">
          <a:xfrm>
            <a:off x="1524000" y="4343400"/>
            <a:ext cx="6172200" cy="1600200"/>
          </a:xfrm>
          <a:prstGeom prst="wedgeRoundRectCallout">
            <a:avLst>
              <a:gd name="adj1" fmla="val -56259"/>
              <a:gd name="adj2" fmla="val -64403"/>
              <a:gd name="adj3" fmla="val 16667"/>
            </a:avLst>
          </a:prstGeom>
          <a:noFill/>
          <a:ln w="381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ctr">
              <a:spcBef>
                <a:spcPct val="50000"/>
              </a:spcBef>
              <a:defRPr/>
            </a:pPr>
            <a:r>
              <a:rPr lang="en-US" altLang="en-US" dirty="0">
                <a:cs typeface="+mn-cs"/>
              </a:rPr>
              <a:t>Yes. We </a:t>
            </a:r>
            <a:r>
              <a:rPr lang="en-US" altLang="en-US" dirty="0" smtClean="0">
                <a:cs typeface="+mn-cs"/>
              </a:rPr>
              <a:t>showed </a:t>
            </a:r>
            <a:r>
              <a:rPr lang="en-US" altLang="en-US" dirty="0">
                <a:cs typeface="+mn-cs"/>
              </a:rPr>
              <a:t>you can.</a:t>
            </a:r>
            <a:r>
              <a:rPr lang="en-US" altLang="en-US">
                <a:cs typeface="+mn-cs"/>
              </a:rPr>
              <a:t/>
            </a:r>
            <a:br>
              <a:rPr lang="en-US" altLang="en-US">
                <a:cs typeface="+mn-cs"/>
              </a:rPr>
            </a:br>
            <a:r>
              <a:rPr lang="en-US" altLang="en-US" smtClean="0">
                <a:effectLst>
                  <a:outerShdw blurRad="38100" dist="38100" dir="2700000" algn="tl">
                    <a:srgbClr val="000000">
                      <a:alpha val="43137"/>
                    </a:srgbClr>
                  </a:outerShdw>
                </a:effectLst>
                <a:cs typeface="+mn-cs"/>
              </a:rPr>
              <a:t>It </a:t>
            </a:r>
            <a:r>
              <a:rPr lang="en-US" altLang="en-US" dirty="0" smtClean="0">
                <a:effectLst>
                  <a:outerShdw blurRad="38100" dist="38100" dir="2700000" algn="tl">
                    <a:srgbClr val="000000">
                      <a:alpha val="43137"/>
                    </a:srgbClr>
                  </a:outerShdw>
                </a:effectLst>
                <a:cs typeface="+mn-cs"/>
              </a:rPr>
              <a:t>needs </a:t>
            </a:r>
            <a:r>
              <a:rPr lang="en-US" i="1" smtClean="0">
                <a:solidFill>
                  <a:schemeClr val="accent2"/>
                </a:solidFill>
                <a:effectLst>
                  <a:outerShdw blurRad="38100" dist="38100" dir="2700000" algn="tl">
                    <a:srgbClr val="000000">
                      <a:alpha val="43137"/>
                    </a:srgbClr>
                  </a:outerShdw>
                </a:effectLst>
                <a:cs typeface="+mn-cs"/>
              </a:rPr>
              <a:t>k</a:t>
            </a:r>
            <a:r>
              <a:rPr lang="en-US" smtClean="0">
                <a:effectLst>
                  <a:outerShdw blurRad="38100" dist="38100" dir="2700000" algn="tl">
                    <a:srgbClr val="000000">
                      <a:alpha val="43137"/>
                    </a:srgbClr>
                  </a:outerShdw>
                </a:effectLst>
                <a:cs typeface="+mn-cs"/>
              </a:rPr>
              <a:t> applications </a:t>
            </a:r>
            <a:r>
              <a:rPr lang="en-US" dirty="0" smtClean="0">
                <a:effectLst>
                  <a:outerShdw blurRad="38100" dist="38100" dir="2700000" algn="tl">
                    <a:srgbClr val="000000">
                      <a:alpha val="43137"/>
                    </a:srgbClr>
                  </a:outerShdw>
                </a:effectLst>
                <a:cs typeface="+mn-cs"/>
              </a:rPr>
              <a:t/>
            </a:r>
            <a:br>
              <a:rPr lang="en-US" dirty="0" smtClean="0">
                <a:effectLst>
                  <a:outerShdw blurRad="38100" dist="38100" dir="2700000" algn="tl">
                    <a:srgbClr val="000000">
                      <a:alpha val="43137"/>
                    </a:srgbClr>
                  </a:outerShdw>
                </a:effectLst>
                <a:cs typeface="+mn-cs"/>
              </a:rPr>
            </a:br>
            <a:r>
              <a:rPr lang="en-US" smtClean="0">
                <a:effectLst>
                  <a:outerShdw blurRad="38100" dist="38100" dir="2700000" algn="tl">
                    <a:srgbClr val="000000">
                      <a:alpha val="43137"/>
                    </a:srgbClr>
                  </a:outerShdw>
                </a:effectLst>
                <a:cs typeface="+mn-cs"/>
              </a:rPr>
              <a:t>of primitive </a:t>
            </a:r>
            <a:r>
              <a:rPr lang="en-US" dirty="0" smtClean="0">
                <a:effectLst>
                  <a:outerShdw blurRad="38100" dist="38100" dir="2700000" algn="tl">
                    <a:srgbClr val="000000">
                      <a:alpha val="43137"/>
                    </a:srgbClr>
                  </a:outerShdw>
                </a:effectLst>
                <a:cs typeface="+mn-cs"/>
              </a:rPr>
              <a:t>recursion.</a:t>
            </a:r>
            <a:endParaRPr lang="en-US" altLang="en-US" dirty="0">
              <a:effectLst>
                <a:outerShdw blurRad="38100" dist="38100" dir="2700000" algn="tl">
                  <a:srgbClr val="000000">
                    <a:alpha val="43137"/>
                  </a:srgbClr>
                </a:outerShdw>
              </a:effectLst>
              <a:cs typeface="+mn-cs"/>
            </a:endParaRPr>
          </a:p>
        </p:txBody>
      </p:sp>
      <p:sp>
        <p:nvSpPr>
          <p:cNvPr id="55"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First </a:t>
            </a:r>
            <a:r>
              <a:rPr lang="en-US" sz="3600" b="1" dirty="0">
                <a:solidFill>
                  <a:schemeClr val="tx2"/>
                </a:solidFill>
                <a:effectLst>
                  <a:outerShdw blurRad="38100" dist="38100" dir="2700000" algn="tl">
                    <a:srgbClr val="000000"/>
                  </a:outerShdw>
                </a:effectLst>
                <a:latin typeface="Arial Rounded MT Bold" pitchFamily="34" charset="0"/>
                <a:cs typeface="+mn-cs"/>
              </a:rPr>
              <a:t>Order Logic</a:t>
            </a:r>
          </a:p>
        </p:txBody>
      </p:sp>
      <p:sp>
        <p:nvSpPr>
          <p:cNvPr id="56" name="Text Box 3"/>
          <p:cNvSpPr txBox="1">
            <a:spLocks noChangeArrowheads="1"/>
          </p:cNvSpPr>
          <p:nvPr/>
        </p:nvSpPr>
        <p:spPr bwMode="auto">
          <a:xfrm>
            <a:off x="228600" y="609600"/>
            <a:ext cx="8915400" cy="1373188"/>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f</a:t>
            </a:r>
            <a:r>
              <a:rPr lang="en-US" dirty="0">
                <a:effectLst>
                  <a:outerShdw blurRad="38100" dist="38100" dir="2700000" algn="tl">
                    <a:srgbClr val="000000"/>
                  </a:outerShdw>
                </a:effectLst>
                <a:cs typeface="+mn-cs"/>
              </a:rPr>
              <a:t> is defined from </a:t>
            </a:r>
            <a:r>
              <a:rPr lang="en-US" i="1" dirty="0">
                <a:solidFill>
                  <a:schemeClr val="accent2"/>
                </a:solidFill>
                <a:effectLst>
                  <a:outerShdw blurRad="38100" dist="38100" dir="2700000" algn="tl">
                    <a:srgbClr val="000000"/>
                  </a:outerShdw>
                </a:effectLst>
                <a:cs typeface="+mn-cs"/>
              </a:rPr>
              <a:t>g</a:t>
            </a:r>
            <a:r>
              <a:rPr lang="en-US" dirty="0">
                <a:effectLst>
                  <a:outerShdw blurRad="38100" dist="38100" dir="2700000" algn="tl">
                    <a:srgbClr val="000000"/>
                  </a:outerShdw>
                </a:effectLst>
                <a:cs typeface="+mn-cs"/>
              </a:rPr>
              <a:t> &amp;</a:t>
            </a:r>
            <a:r>
              <a:rPr lang="en-US" i="1" dirty="0">
                <a:solidFill>
                  <a:schemeClr val="accent2"/>
                </a:solidFill>
                <a:effectLst>
                  <a:outerShdw blurRad="38100" dist="38100" dir="2700000" algn="tl">
                    <a:srgbClr val="000000"/>
                  </a:outerShdw>
                </a:effectLst>
                <a:cs typeface="+mn-cs"/>
              </a:rPr>
              <a:t> h</a:t>
            </a:r>
            <a:r>
              <a:rPr lang="en-US" dirty="0">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by primitive </a:t>
            </a:r>
            <a:r>
              <a:rPr lang="en-US" dirty="0">
                <a:effectLst>
                  <a:outerShdw blurRad="38100" dist="38100" dir="2700000" algn="tl">
                    <a:srgbClr val="000000"/>
                  </a:outerShdw>
                </a:effectLst>
                <a:cs typeface="+mn-cs"/>
              </a:rPr>
              <a:t>recursion if</a:t>
            </a:r>
          </a:p>
          <a:p>
            <a:pPr eaLnBrk="0" hangingPunct="0">
              <a:buFontTx/>
              <a:buChar char="•"/>
              <a:defRPr/>
            </a:pPr>
            <a:r>
              <a:rPr lang="en-US" i="1" dirty="0">
                <a:solidFill>
                  <a:schemeClr val="accent2"/>
                </a:solidFill>
                <a:effectLst>
                  <a:outerShdw blurRad="38100" dist="38100" dir="2700000" algn="tl">
                    <a:srgbClr val="000000"/>
                  </a:outerShdw>
                </a:effectLst>
                <a:cs typeface="+mn-cs"/>
              </a:rPr>
              <a:t>f(</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 = h(x,y-1,f(x,y-1))</a:t>
            </a:r>
          </a:p>
          <a:p>
            <a:pPr eaLnBrk="0" hangingPunct="0">
              <a:buFontTx/>
              <a:buChar char="•"/>
              <a:defRPr/>
            </a:pPr>
            <a:r>
              <a:rPr lang="en-US" i="1" dirty="0">
                <a:solidFill>
                  <a:schemeClr val="accent2"/>
                </a:solidFill>
                <a:effectLst>
                  <a:outerShdw blurRad="38100" dist="38100" dir="2700000" algn="tl">
                    <a:srgbClr val="000000"/>
                  </a:outerShdw>
                </a:effectLst>
                <a:cs typeface="+mn-cs"/>
              </a:rPr>
              <a:t>f(x,0) = g(x)</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989222"/>
                                        </p:tgtEl>
                                        <p:attrNameLst>
                                          <p:attrName>style.visibility</p:attrName>
                                        </p:attrNameLst>
                                      </p:cBhvr>
                                      <p:to>
                                        <p:strVal val="visible"/>
                                      </p:to>
                                    </p:set>
                                    <p:anim calcmode="lin" valueType="num">
                                      <p:cBhvr additive="base">
                                        <p:cTn id="7" dur="500" fill="hold"/>
                                        <p:tgtEl>
                                          <p:spTgt spid="989222"/>
                                        </p:tgtEl>
                                        <p:attrNameLst>
                                          <p:attrName>ppt_x</p:attrName>
                                        </p:attrNameLst>
                                      </p:cBhvr>
                                      <p:tavLst>
                                        <p:tav tm="0">
                                          <p:val>
                                            <p:strVal val="0-#ppt_w/2"/>
                                          </p:val>
                                        </p:tav>
                                        <p:tav tm="100000">
                                          <p:val>
                                            <p:strVal val="#ppt_x"/>
                                          </p:val>
                                        </p:tav>
                                      </p:tavLst>
                                    </p:anim>
                                    <p:anim calcmode="lin" valueType="num">
                                      <p:cBhvr additive="base">
                                        <p:cTn id="8" dur="500" fill="hold"/>
                                        <p:tgtEl>
                                          <p:spTgt spid="98922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0-#ppt_w/2"/>
                                          </p:val>
                                        </p:tav>
                                        <p:tav tm="100000">
                                          <p:val>
                                            <p:strVal val="#ppt_x"/>
                                          </p:val>
                                        </p:tav>
                                      </p:tavLst>
                                    </p:anim>
                                    <p:anim calcmode="lin" valueType="num">
                                      <p:cBhvr additive="base">
                                        <p:cTn id="14"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autoUpdateAnimBg="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6258" name="Group 21"/>
          <p:cNvGrpSpPr>
            <a:grpSpLocks/>
          </p:cNvGrpSpPr>
          <p:nvPr/>
        </p:nvGrpSpPr>
        <p:grpSpPr bwMode="auto">
          <a:xfrm flipH="1">
            <a:off x="7848600" y="2535238"/>
            <a:ext cx="1347788" cy="2341562"/>
            <a:chOff x="4560" y="1645"/>
            <a:chExt cx="849" cy="1475"/>
          </a:xfrm>
        </p:grpSpPr>
        <p:grpSp>
          <p:nvGrpSpPr>
            <p:cNvPr id="96290" name="Group 22"/>
            <p:cNvGrpSpPr>
              <a:grpSpLocks/>
            </p:cNvGrpSpPr>
            <p:nvPr/>
          </p:nvGrpSpPr>
          <p:grpSpPr bwMode="auto">
            <a:xfrm>
              <a:off x="4560" y="2056"/>
              <a:ext cx="849" cy="1064"/>
              <a:chOff x="2593" y="1179"/>
              <a:chExt cx="849" cy="1064"/>
            </a:xfrm>
          </p:grpSpPr>
          <p:sp>
            <p:nvSpPr>
              <p:cNvPr id="96299" name="Freeform 23"/>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300" name="Freeform 24"/>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301" name="Freeform 25"/>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302" name="Freeform 26"/>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303" name="Freeform 27"/>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304" name="Freeform 28"/>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305" name="Freeform 29"/>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96291" name="Group 30"/>
            <p:cNvGrpSpPr>
              <a:grpSpLocks/>
            </p:cNvGrpSpPr>
            <p:nvPr/>
          </p:nvGrpSpPr>
          <p:grpSpPr bwMode="auto">
            <a:xfrm>
              <a:off x="4703" y="1645"/>
              <a:ext cx="230" cy="1456"/>
              <a:chOff x="2720" y="768"/>
              <a:chExt cx="230" cy="1456"/>
            </a:xfrm>
          </p:grpSpPr>
          <p:sp>
            <p:nvSpPr>
              <p:cNvPr id="96297" name="Freeform 31"/>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298" name="Freeform 32"/>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96292" name="Group 33"/>
            <p:cNvGrpSpPr>
              <a:grpSpLocks/>
            </p:cNvGrpSpPr>
            <p:nvPr/>
          </p:nvGrpSpPr>
          <p:grpSpPr bwMode="auto">
            <a:xfrm>
              <a:off x="5125" y="2204"/>
              <a:ext cx="77" cy="68"/>
              <a:chOff x="1747" y="2620"/>
              <a:chExt cx="44" cy="73"/>
            </a:xfrm>
          </p:grpSpPr>
          <p:sp>
            <p:nvSpPr>
              <p:cNvPr id="96293" name="Oval 34"/>
              <p:cNvSpPr>
                <a:spLocks noChangeArrowheads="1"/>
              </p:cNvSpPr>
              <p:nvPr/>
            </p:nvSpPr>
            <p:spPr bwMode="auto">
              <a:xfrm rot="4286940" flipH="1">
                <a:off x="1721"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96294" name="Oval 35"/>
              <p:cNvSpPr>
                <a:spLocks noChangeArrowheads="1"/>
              </p:cNvSpPr>
              <p:nvPr/>
            </p:nvSpPr>
            <p:spPr bwMode="auto">
              <a:xfrm rot="4286940" flipH="1">
                <a:off x="1741"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96295" name="Oval 36"/>
              <p:cNvSpPr>
                <a:spLocks noChangeArrowheads="1"/>
              </p:cNvSpPr>
              <p:nvPr/>
            </p:nvSpPr>
            <p:spPr bwMode="auto">
              <a:xfrm rot="4286940" flipH="1">
                <a:off x="1743" y="2646"/>
                <a:ext cx="73" cy="22"/>
              </a:xfrm>
              <a:prstGeom prst="ellipse">
                <a:avLst/>
              </a:prstGeom>
              <a:solidFill>
                <a:schemeClr val="tx2"/>
              </a:solidFill>
              <a:ln w="12700" cap="sq">
                <a:solidFill>
                  <a:schemeClr val="tx1"/>
                </a:solidFill>
                <a:round/>
                <a:headEnd type="none" w="sm" len="sm"/>
                <a:tailEnd type="none" w="sm" len="sm"/>
              </a:ln>
            </p:spPr>
            <p:txBody>
              <a:bodyPr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96296" name="Oval 37"/>
              <p:cNvSpPr>
                <a:spLocks noChangeArrowheads="1"/>
              </p:cNvSpPr>
              <p:nvPr/>
            </p:nvSpPr>
            <p:spPr bwMode="auto">
              <a:xfrm rot="4286940" flipH="1">
                <a:off x="1763" y="2659"/>
                <a:ext cx="43" cy="8"/>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grpSp>
        <p:nvGrpSpPr>
          <p:cNvPr id="96259" name="Group 5"/>
          <p:cNvGrpSpPr>
            <a:grpSpLocks/>
          </p:cNvGrpSpPr>
          <p:nvPr/>
        </p:nvGrpSpPr>
        <p:grpSpPr bwMode="auto">
          <a:xfrm>
            <a:off x="533400" y="3657600"/>
            <a:ext cx="1447800" cy="2133600"/>
            <a:chOff x="2013" y="2206"/>
            <a:chExt cx="679" cy="1010"/>
          </a:xfrm>
        </p:grpSpPr>
        <p:sp>
          <p:nvSpPr>
            <p:cNvPr id="96275" name="Freeform 6"/>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96276" name="Group 7"/>
            <p:cNvGrpSpPr>
              <a:grpSpLocks/>
            </p:cNvGrpSpPr>
            <p:nvPr/>
          </p:nvGrpSpPr>
          <p:grpSpPr bwMode="auto">
            <a:xfrm>
              <a:off x="2013" y="2206"/>
              <a:ext cx="339" cy="1010"/>
              <a:chOff x="240" y="2880"/>
              <a:chExt cx="339" cy="1010"/>
            </a:xfrm>
          </p:grpSpPr>
          <p:sp>
            <p:nvSpPr>
              <p:cNvPr id="96277" name="Freeform 8"/>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278" name="Freeform 9"/>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279" name="Freeform 10"/>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280" name="Freeform 11"/>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281" name="Freeform 12"/>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282" name="Freeform 13"/>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283" name="Freeform 14"/>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284" name="Oval 15"/>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96285" name="Oval 16"/>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96286" name="Oval 17"/>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rot="10800000"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96287" name="Oval 18"/>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rot="10800000"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sp>
            <p:nvSpPr>
              <p:cNvPr id="96288" name="Oval 19"/>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400">
                  <a:latin typeface="Arial Rounded MT Bold" pitchFamily="34" charset="0"/>
                </a:endParaRPr>
              </a:p>
            </p:txBody>
          </p:sp>
          <p:sp>
            <p:nvSpPr>
              <p:cNvPr id="96289" name="Oval 20"/>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sp>
        <p:nvSpPr>
          <p:cNvPr id="54" name="AutoShape 38"/>
          <p:cNvSpPr>
            <a:spLocks noChangeArrowheads="1"/>
          </p:cNvSpPr>
          <p:nvPr/>
        </p:nvSpPr>
        <p:spPr bwMode="auto">
          <a:xfrm>
            <a:off x="1676400" y="4348163"/>
            <a:ext cx="6486525" cy="1328737"/>
          </a:xfrm>
          <a:prstGeom prst="wedgeRoundRectCallout">
            <a:avLst>
              <a:gd name="adj1" fmla="val 45495"/>
              <a:gd name="adj2" fmla="val -80097"/>
              <a:gd name="adj3" fmla="val 16667"/>
            </a:avLst>
          </a:prstGeom>
          <a:noFill/>
          <a:ln w="381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ctr">
              <a:spcBef>
                <a:spcPct val="50000"/>
              </a:spcBef>
              <a:defRPr/>
            </a:pPr>
            <a:r>
              <a:rPr lang="en-US" altLang="en-US" dirty="0">
                <a:cs typeface="+mn-cs"/>
              </a:rPr>
              <a:t>No</a:t>
            </a:r>
            <a:r>
              <a:rPr lang="en-US" altLang="en-US">
                <a:cs typeface="+mn-cs"/>
              </a:rPr>
              <a:t>, </a:t>
            </a:r>
            <a:r>
              <a:rPr lang="en-US" altLang="en-US" smtClean="0">
                <a:cs typeface="+mn-cs"/>
              </a:rPr>
              <a:t>it cannot </a:t>
            </a:r>
            <a:r>
              <a:rPr lang="en-US" altLang="en-US" dirty="0" smtClean="0">
                <a:cs typeface="+mn-cs"/>
              </a:rPr>
              <a:t>have a growing number </a:t>
            </a:r>
            <a:r>
              <a:rPr lang="en-US" altLang="en-US" smtClean="0">
                <a:cs typeface="+mn-cs"/>
              </a:rPr>
              <a:t>of applications </a:t>
            </a:r>
            <a:r>
              <a:rPr lang="en-US">
                <a:effectLst>
                  <a:outerShdw blurRad="38100" dist="38100" dir="2700000" algn="tl">
                    <a:srgbClr val="000000">
                      <a:alpha val="43137"/>
                    </a:srgbClr>
                  </a:outerShdw>
                </a:effectLst>
                <a:cs typeface="+mn-cs"/>
              </a:rPr>
              <a:t>of </a:t>
            </a:r>
            <a:r>
              <a:rPr lang="en-US" smtClean="0">
                <a:effectLst>
                  <a:outerShdw blurRad="38100" dist="38100" dir="2700000" algn="tl">
                    <a:srgbClr val="000000">
                      <a:alpha val="43137"/>
                    </a:srgbClr>
                  </a:outerShdw>
                </a:effectLst>
                <a:cs typeface="+mn-cs"/>
              </a:rPr>
              <a:t>primitive </a:t>
            </a:r>
            <a:r>
              <a:rPr lang="en-US" dirty="0" smtClean="0">
                <a:effectLst>
                  <a:outerShdw blurRad="38100" dist="38100" dir="2700000" algn="tl">
                    <a:srgbClr val="000000">
                      <a:alpha val="43137"/>
                    </a:srgbClr>
                  </a:outerShdw>
                </a:effectLst>
                <a:cs typeface="+mn-cs"/>
              </a:rPr>
              <a:t>recursion.</a:t>
            </a:r>
            <a:endParaRPr lang="en-US" altLang="en-US" dirty="0">
              <a:effectLst>
                <a:outerShdw blurRad="38100" dist="38100" dir="2700000" algn="tl">
                  <a:srgbClr val="000000">
                    <a:alpha val="43137"/>
                  </a:srgbClr>
                </a:outerShdw>
              </a:effectLst>
              <a:cs typeface="+mn-cs"/>
            </a:endParaRPr>
          </a:p>
          <a:p>
            <a:pPr algn="ctr">
              <a:spcBef>
                <a:spcPct val="50000"/>
              </a:spcBef>
              <a:defRPr/>
            </a:pPr>
            <a:r>
              <a:rPr lang="en-US" altLang="en-US" dirty="0" smtClean="0">
                <a:cs typeface="+mn-cs"/>
              </a:rPr>
              <a:t> </a:t>
            </a:r>
            <a:endParaRPr lang="en-US" altLang="en-US" dirty="0">
              <a:cs typeface="+mn-cs"/>
            </a:endParaRPr>
          </a:p>
        </p:txBody>
      </p:sp>
      <p:sp>
        <p:nvSpPr>
          <p:cNvPr id="989222" name="AutoShape 38"/>
          <p:cNvSpPr>
            <a:spLocks noChangeArrowheads="1"/>
          </p:cNvSpPr>
          <p:nvPr/>
        </p:nvSpPr>
        <p:spPr bwMode="auto">
          <a:xfrm>
            <a:off x="1971675" y="3092450"/>
            <a:ext cx="5495925" cy="1022350"/>
          </a:xfrm>
          <a:prstGeom prst="wedgeRoundRectCallout">
            <a:avLst>
              <a:gd name="adj1" fmla="val -64000"/>
              <a:gd name="adj2" fmla="val -102037"/>
              <a:gd name="adj3" fmla="val 16667"/>
            </a:avLst>
          </a:prstGeom>
          <a:noFill/>
          <a:ln w="381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a:solidFill>
                  <a:schemeClr val="accent2"/>
                </a:solidFill>
                <a:latin typeface="Times New Roman" pitchFamily="18" charset="0"/>
                <a:sym typeface="Symbol" pitchFamily="18" charset="2"/>
              </a:rPr>
              <a:t> PR </a:t>
            </a:r>
            <a:r>
              <a:rPr lang="en-CA" altLang="en-US" sz="2800" i="1">
                <a:solidFill>
                  <a:schemeClr val="accent2"/>
                </a:solidFill>
                <a:latin typeface="Times New Roman" pitchFamily="18" charset="0"/>
                <a:sym typeface="Symbol" pitchFamily="18" charset="2"/>
              </a:rPr>
              <a:t>R</a:t>
            </a:r>
            <a:r>
              <a:rPr lang="en-CA" altLang="en-US" sz="2800">
                <a:solidFill>
                  <a:schemeClr val="accent2"/>
                </a:solidFill>
                <a:latin typeface="Times New Roman" pitchFamily="18" charset="0"/>
                <a:sym typeface="Symbol" pitchFamily="18" charset="2"/>
              </a:rPr>
              <a:t>, </a:t>
            </a:r>
            <a:r>
              <a:rPr lang="en-CA" altLang="en-US" sz="2800" i="1">
                <a:solidFill>
                  <a:schemeClr val="accent2"/>
                </a:solidFill>
                <a:latin typeface="Times New Roman" pitchFamily="18" charset="0"/>
                <a:sym typeface="Symbol" pitchFamily="18" charset="2"/>
              </a:rPr>
              <a:t>k,n </a:t>
            </a:r>
            <a:r>
              <a:rPr lang="en-CA" altLang="en-US" sz="2800">
                <a:latin typeface="Times New Roman" pitchFamily="18" charset="0"/>
                <a:sym typeface="Symbol" pitchFamily="18" charset="2"/>
              </a:rPr>
              <a:t>  </a:t>
            </a:r>
            <a:r>
              <a:rPr lang="en-CA" altLang="en-US" sz="2800" i="1">
                <a:solidFill>
                  <a:schemeClr val="accent2"/>
                </a:solidFill>
                <a:latin typeface="Times New Roman" pitchFamily="18" charset="0"/>
                <a:sym typeface="Symbol" pitchFamily="18" charset="2"/>
              </a:rPr>
              <a:t>R(k,n) = Ack(k,n)</a:t>
            </a:r>
            <a:endParaRPr lang="en-CA" altLang="en-US" sz="2800">
              <a:latin typeface="Times New Roman" pitchFamily="18" charset="0"/>
            </a:endParaRPr>
          </a:p>
        </p:txBody>
      </p:sp>
      <p:sp>
        <p:nvSpPr>
          <p:cNvPr id="55"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First </a:t>
            </a:r>
            <a:r>
              <a:rPr lang="en-US" sz="3600" b="1" dirty="0">
                <a:solidFill>
                  <a:schemeClr val="tx2"/>
                </a:solidFill>
                <a:effectLst>
                  <a:outerShdw blurRad="38100" dist="38100" dir="2700000" algn="tl">
                    <a:srgbClr val="000000"/>
                  </a:outerShdw>
                </a:effectLst>
                <a:latin typeface="Arial Rounded MT Bold" pitchFamily="34" charset="0"/>
                <a:cs typeface="+mn-cs"/>
              </a:rPr>
              <a:t>Order Logic</a:t>
            </a:r>
          </a:p>
        </p:txBody>
      </p:sp>
      <p:sp>
        <p:nvSpPr>
          <p:cNvPr id="56" name="Text Box 3"/>
          <p:cNvSpPr txBox="1">
            <a:spLocks noChangeArrowheads="1"/>
          </p:cNvSpPr>
          <p:nvPr/>
        </p:nvSpPr>
        <p:spPr bwMode="auto">
          <a:xfrm>
            <a:off x="228600" y="609600"/>
            <a:ext cx="8915400" cy="1373188"/>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f</a:t>
            </a:r>
            <a:r>
              <a:rPr lang="en-US" dirty="0">
                <a:effectLst>
                  <a:outerShdw blurRad="38100" dist="38100" dir="2700000" algn="tl">
                    <a:srgbClr val="000000"/>
                  </a:outerShdw>
                </a:effectLst>
                <a:cs typeface="+mn-cs"/>
              </a:rPr>
              <a:t> is defined from </a:t>
            </a:r>
            <a:r>
              <a:rPr lang="en-US" i="1" dirty="0">
                <a:solidFill>
                  <a:schemeClr val="accent2"/>
                </a:solidFill>
                <a:effectLst>
                  <a:outerShdw blurRad="38100" dist="38100" dir="2700000" algn="tl">
                    <a:srgbClr val="000000"/>
                  </a:outerShdw>
                </a:effectLst>
                <a:cs typeface="+mn-cs"/>
              </a:rPr>
              <a:t>g</a:t>
            </a:r>
            <a:r>
              <a:rPr lang="en-US" dirty="0">
                <a:effectLst>
                  <a:outerShdw blurRad="38100" dist="38100" dir="2700000" algn="tl">
                    <a:srgbClr val="000000"/>
                  </a:outerShdw>
                </a:effectLst>
                <a:cs typeface="+mn-cs"/>
              </a:rPr>
              <a:t> &amp;</a:t>
            </a:r>
            <a:r>
              <a:rPr lang="en-US" i="1" dirty="0">
                <a:solidFill>
                  <a:schemeClr val="accent2"/>
                </a:solidFill>
                <a:effectLst>
                  <a:outerShdw blurRad="38100" dist="38100" dir="2700000" algn="tl">
                    <a:srgbClr val="000000"/>
                  </a:outerShdw>
                </a:effectLst>
                <a:cs typeface="+mn-cs"/>
              </a:rPr>
              <a:t> h</a:t>
            </a:r>
            <a:r>
              <a:rPr lang="en-US" dirty="0">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by primitive </a:t>
            </a:r>
            <a:r>
              <a:rPr lang="en-US" dirty="0">
                <a:effectLst>
                  <a:outerShdw blurRad="38100" dist="38100" dir="2700000" algn="tl">
                    <a:srgbClr val="000000"/>
                  </a:outerShdw>
                </a:effectLst>
                <a:cs typeface="+mn-cs"/>
              </a:rPr>
              <a:t>recursion if</a:t>
            </a:r>
          </a:p>
          <a:p>
            <a:pPr eaLnBrk="0" hangingPunct="0">
              <a:buFontTx/>
              <a:buChar char="•"/>
              <a:defRPr/>
            </a:pPr>
            <a:r>
              <a:rPr lang="en-US" i="1" dirty="0">
                <a:solidFill>
                  <a:schemeClr val="accent2"/>
                </a:solidFill>
                <a:effectLst>
                  <a:outerShdw blurRad="38100" dist="38100" dir="2700000" algn="tl">
                    <a:srgbClr val="000000"/>
                  </a:outerShdw>
                </a:effectLst>
                <a:cs typeface="+mn-cs"/>
              </a:rPr>
              <a:t>f(</a:t>
            </a:r>
            <a:r>
              <a:rPr lang="en-US" i="1" dirty="0" err="1">
                <a:solidFill>
                  <a:schemeClr val="accent2"/>
                </a:solidFill>
                <a:effectLst>
                  <a:outerShdw blurRad="38100" dist="38100" dir="2700000" algn="tl">
                    <a:srgbClr val="000000"/>
                  </a:outerShdw>
                </a:effectLst>
                <a:cs typeface="+mn-cs"/>
              </a:rPr>
              <a:t>x,y</a:t>
            </a:r>
            <a:r>
              <a:rPr lang="en-US" i="1" dirty="0">
                <a:solidFill>
                  <a:schemeClr val="accent2"/>
                </a:solidFill>
                <a:effectLst>
                  <a:outerShdw blurRad="38100" dist="38100" dir="2700000" algn="tl">
                    <a:srgbClr val="000000"/>
                  </a:outerShdw>
                </a:effectLst>
                <a:cs typeface="+mn-cs"/>
              </a:rPr>
              <a:t>) = h(x,y-1,f(x,y-1))</a:t>
            </a:r>
          </a:p>
          <a:p>
            <a:pPr eaLnBrk="0" hangingPunct="0">
              <a:buFontTx/>
              <a:buChar char="•"/>
              <a:defRPr/>
            </a:pPr>
            <a:r>
              <a:rPr lang="en-US" i="1" dirty="0">
                <a:solidFill>
                  <a:schemeClr val="accent2"/>
                </a:solidFill>
                <a:effectLst>
                  <a:outerShdw blurRad="38100" dist="38100" dir="2700000" algn="tl">
                    <a:srgbClr val="000000"/>
                  </a:outerShdw>
                </a:effectLst>
                <a:cs typeface="+mn-cs"/>
              </a:rPr>
              <a:t>f(x,0) = g(x)</a:t>
            </a:r>
          </a:p>
        </p:txBody>
      </p:sp>
      <p:grpSp>
        <p:nvGrpSpPr>
          <p:cNvPr id="96264" name="Group 16"/>
          <p:cNvGrpSpPr>
            <a:grpSpLocks/>
          </p:cNvGrpSpPr>
          <p:nvPr/>
        </p:nvGrpSpPr>
        <p:grpSpPr bwMode="auto">
          <a:xfrm flipH="1">
            <a:off x="685800" y="2057400"/>
            <a:ext cx="401638" cy="1143000"/>
            <a:chOff x="5760" y="720"/>
            <a:chExt cx="1021" cy="2477"/>
          </a:xfrm>
        </p:grpSpPr>
        <p:grpSp>
          <p:nvGrpSpPr>
            <p:cNvPr id="96265" name="Group 17"/>
            <p:cNvGrpSpPr>
              <a:grpSpLocks/>
            </p:cNvGrpSpPr>
            <p:nvPr/>
          </p:nvGrpSpPr>
          <p:grpSpPr bwMode="auto">
            <a:xfrm>
              <a:off x="5760" y="901"/>
              <a:ext cx="916" cy="2296"/>
              <a:chOff x="5760" y="901"/>
              <a:chExt cx="916" cy="2296"/>
            </a:xfrm>
          </p:grpSpPr>
          <p:sp>
            <p:nvSpPr>
              <p:cNvPr id="96269" name="Freeform 18"/>
              <p:cNvSpPr>
                <a:spLocks/>
              </p:cNvSpPr>
              <p:nvPr/>
            </p:nvSpPr>
            <p:spPr bwMode="auto">
              <a:xfrm>
                <a:off x="5993" y="991"/>
                <a:ext cx="538" cy="525"/>
              </a:xfrm>
              <a:custGeom>
                <a:avLst/>
                <a:gdLst>
                  <a:gd name="T0" fmla="*/ 164 w 538"/>
                  <a:gd name="T1" fmla="*/ 222 h 525"/>
                  <a:gd name="T2" fmla="*/ 211 w 538"/>
                  <a:gd name="T3" fmla="*/ 152 h 525"/>
                  <a:gd name="T4" fmla="*/ 263 w 538"/>
                  <a:gd name="T5" fmla="*/ 100 h 525"/>
                  <a:gd name="T6" fmla="*/ 316 w 538"/>
                  <a:gd name="T7" fmla="*/ 35 h 525"/>
                  <a:gd name="T8" fmla="*/ 380 w 538"/>
                  <a:gd name="T9" fmla="*/ 6 h 525"/>
                  <a:gd name="T10" fmla="*/ 432 w 538"/>
                  <a:gd name="T11" fmla="*/ 0 h 525"/>
                  <a:gd name="T12" fmla="*/ 485 w 538"/>
                  <a:gd name="T13" fmla="*/ 17 h 525"/>
                  <a:gd name="T14" fmla="*/ 514 w 538"/>
                  <a:gd name="T15" fmla="*/ 59 h 525"/>
                  <a:gd name="T16" fmla="*/ 538 w 538"/>
                  <a:gd name="T17" fmla="*/ 135 h 525"/>
                  <a:gd name="T18" fmla="*/ 531 w 538"/>
                  <a:gd name="T19" fmla="*/ 216 h 525"/>
                  <a:gd name="T20" fmla="*/ 508 w 538"/>
                  <a:gd name="T21" fmla="*/ 286 h 525"/>
                  <a:gd name="T22" fmla="*/ 450 w 538"/>
                  <a:gd name="T23" fmla="*/ 368 h 525"/>
                  <a:gd name="T24" fmla="*/ 386 w 538"/>
                  <a:gd name="T25" fmla="*/ 426 h 525"/>
                  <a:gd name="T26" fmla="*/ 316 w 538"/>
                  <a:gd name="T27" fmla="*/ 478 h 525"/>
                  <a:gd name="T28" fmla="*/ 240 w 538"/>
                  <a:gd name="T29" fmla="*/ 513 h 525"/>
                  <a:gd name="T30" fmla="*/ 176 w 538"/>
                  <a:gd name="T31" fmla="*/ 525 h 525"/>
                  <a:gd name="T32" fmla="*/ 147 w 538"/>
                  <a:gd name="T33" fmla="*/ 508 h 525"/>
                  <a:gd name="T34" fmla="*/ 123 w 538"/>
                  <a:gd name="T35" fmla="*/ 438 h 525"/>
                  <a:gd name="T36" fmla="*/ 129 w 538"/>
                  <a:gd name="T37" fmla="*/ 345 h 525"/>
                  <a:gd name="T38" fmla="*/ 17 w 538"/>
                  <a:gd name="T39" fmla="*/ 350 h 525"/>
                  <a:gd name="T40" fmla="*/ 0 w 538"/>
                  <a:gd name="T41" fmla="*/ 333 h 525"/>
                  <a:gd name="T42" fmla="*/ 17 w 538"/>
                  <a:gd name="T43" fmla="*/ 298 h 525"/>
                  <a:gd name="T44" fmla="*/ 135 w 538"/>
                  <a:gd name="T45" fmla="*/ 292 h 525"/>
                  <a:gd name="T46" fmla="*/ 164 w 538"/>
                  <a:gd name="T47" fmla="*/ 222 h 5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8"/>
                  <a:gd name="T73" fmla="*/ 0 h 525"/>
                  <a:gd name="T74" fmla="*/ 538 w 538"/>
                  <a:gd name="T75" fmla="*/ 525 h 52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8" h="525">
                    <a:moveTo>
                      <a:pt x="164" y="222"/>
                    </a:moveTo>
                    <a:lnTo>
                      <a:pt x="211" y="152"/>
                    </a:lnTo>
                    <a:lnTo>
                      <a:pt x="263" y="100"/>
                    </a:lnTo>
                    <a:lnTo>
                      <a:pt x="316" y="35"/>
                    </a:lnTo>
                    <a:lnTo>
                      <a:pt x="380" y="6"/>
                    </a:lnTo>
                    <a:lnTo>
                      <a:pt x="432" y="0"/>
                    </a:lnTo>
                    <a:lnTo>
                      <a:pt x="485" y="17"/>
                    </a:lnTo>
                    <a:lnTo>
                      <a:pt x="514" y="59"/>
                    </a:lnTo>
                    <a:lnTo>
                      <a:pt x="538" y="135"/>
                    </a:lnTo>
                    <a:lnTo>
                      <a:pt x="531" y="216"/>
                    </a:lnTo>
                    <a:lnTo>
                      <a:pt x="508" y="286"/>
                    </a:lnTo>
                    <a:lnTo>
                      <a:pt x="450" y="368"/>
                    </a:lnTo>
                    <a:lnTo>
                      <a:pt x="386" y="426"/>
                    </a:lnTo>
                    <a:lnTo>
                      <a:pt x="316" y="478"/>
                    </a:lnTo>
                    <a:lnTo>
                      <a:pt x="240" y="513"/>
                    </a:lnTo>
                    <a:lnTo>
                      <a:pt x="176" y="525"/>
                    </a:lnTo>
                    <a:lnTo>
                      <a:pt x="147" y="508"/>
                    </a:lnTo>
                    <a:lnTo>
                      <a:pt x="123" y="438"/>
                    </a:lnTo>
                    <a:lnTo>
                      <a:pt x="129" y="345"/>
                    </a:lnTo>
                    <a:lnTo>
                      <a:pt x="17" y="350"/>
                    </a:lnTo>
                    <a:lnTo>
                      <a:pt x="0" y="333"/>
                    </a:lnTo>
                    <a:lnTo>
                      <a:pt x="17" y="298"/>
                    </a:lnTo>
                    <a:lnTo>
                      <a:pt x="135" y="292"/>
                    </a:lnTo>
                    <a:lnTo>
                      <a:pt x="164" y="2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270" name="Freeform 19"/>
              <p:cNvSpPr>
                <a:spLocks/>
              </p:cNvSpPr>
              <p:nvPr/>
            </p:nvSpPr>
            <p:spPr bwMode="auto">
              <a:xfrm>
                <a:off x="5964" y="1544"/>
                <a:ext cx="373" cy="772"/>
              </a:xfrm>
              <a:custGeom>
                <a:avLst/>
                <a:gdLst>
                  <a:gd name="T0" fmla="*/ 106 w 373"/>
                  <a:gd name="T1" fmla="*/ 65 h 772"/>
                  <a:gd name="T2" fmla="*/ 158 w 373"/>
                  <a:gd name="T3" fmla="*/ 18 h 772"/>
                  <a:gd name="T4" fmla="*/ 239 w 373"/>
                  <a:gd name="T5" fmla="*/ 0 h 772"/>
                  <a:gd name="T6" fmla="*/ 309 w 373"/>
                  <a:gd name="T7" fmla="*/ 12 h 772"/>
                  <a:gd name="T8" fmla="*/ 361 w 373"/>
                  <a:gd name="T9" fmla="*/ 59 h 772"/>
                  <a:gd name="T10" fmla="*/ 373 w 373"/>
                  <a:gd name="T11" fmla="*/ 94 h 772"/>
                  <a:gd name="T12" fmla="*/ 373 w 373"/>
                  <a:gd name="T13" fmla="*/ 141 h 772"/>
                  <a:gd name="T14" fmla="*/ 350 w 373"/>
                  <a:gd name="T15" fmla="*/ 182 h 772"/>
                  <a:gd name="T16" fmla="*/ 309 w 373"/>
                  <a:gd name="T17" fmla="*/ 252 h 772"/>
                  <a:gd name="T18" fmla="*/ 292 w 373"/>
                  <a:gd name="T19" fmla="*/ 334 h 772"/>
                  <a:gd name="T20" fmla="*/ 286 w 373"/>
                  <a:gd name="T21" fmla="*/ 403 h 772"/>
                  <a:gd name="T22" fmla="*/ 303 w 373"/>
                  <a:gd name="T23" fmla="*/ 479 h 772"/>
                  <a:gd name="T24" fmla="*/ 350 w 373"/>
                  <a:gd name="T25" fmla="*/ 549 h 772"/>
                  <a:gd name="T26" fmla="*/ 367 w 373"/>
                  <a:gd name="T27" fmla="*/ 619 h 772"/>
                  <a:gd name="T28" fmla="*/ 361 w 373"/>
                  <a:gd name="T29" fmla="*/ 683 h 772"/>
                  <a:gd name="T30" fmla="*/ 327 w 373"/>
                  <a:gd name="T31" fmla="*/ 737 h 772"/>
                  <a:gd name="T32" fmla="*/ 280 w 373"/>
                  <a:gd name="T33" fmla="*/ 766 h 772"/>
                  <a:gd name="T34" fmla="*/ 222 w 373"/>
                  <a:gd name="T35" fmla="*/ 772 h 772"/>
                  <a:gd name="T36" fmla="*/ 152 w 373"/>
                  <a:gd name="T37" fmla="*/ 772 h 772"/>
                  <a:gd name="T38" fmla="*/ 100 w 373"/>
                  <a:gd name="T39" fmla="*/ 742 h 772"/>
                  <a:gd name="T40" fmla="*/ 46 w 373"/>
                  <a:gd name="T41" fmla="*/ 654 h 772"/>
                  <a:gd name="T42" fmla="*/ 12 w 373"/>
                  <a:gd name="T43" fmla="*/ 578 h 772"/>
                  <a:gd name="T44" fmla="*/ 0 w 373"/>
                  <a:gd name="T45" fmla="*/ 462 h 772"/>
                  <a:gd name="T46" fmla="*/ 12 w 373"/>
                  <a:gd name="T47" fmla="*/ 357 h 772"/>
                  <a:gd name="T48" fmla="*/ 35 w 373"/>
                  <a:gd name="T49" fmla="*/ 246 h 772"/>
                  <a:gd name="T50" fmla="*/ 71 w 373"/>
                  <a:gd name="T51" fmla="*/ 135 h 772"/>
                  <a:gd name="T52" fmla="*/ 106 w 373"/>
                  <a:gd name="T53" fmla="*/ 65 h 77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73"/>
                  <a:gd name="T82" fmla="*/ 0 h 772"/>
                  <a:gd name="T83" fmla="*/ 373 w 373"/>
                  <a:gd name="T84" fmla="*/ 772 h 77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73" h="772">
                    <a:moveTo>
                      <a:pt x="106" y="65"/>
                    </a:moveTo>
                    <a:lnTo>
                      <a:pt x="158" y="18"/>
                    </a:lnTo>
                    <a:lnTo>
                      <a:pt x="239" y="0"/>
                    </a:lnTo>
                    <a:lnTo>
                      <a:pt x="309" y="12"/>
                    </a:lnTo>
                    <a:lnTo>
                      <a:pt x="361" y="59"/>
                    </a:lnTo>
                    <a:lnTo>
                      <a:pt x="373" y="94"/>
                    </a:lnTo>
                    <a:lnTo>
                      <a:pt x="373" y="141"/>
                    </a:lnTo>
                    <a:lnTo>
                      <a:pt x="350" y="182"/>
                    </a:lnTo>
                    <a:lnTo>
                      <a:pt x="309" y="252"/>
                    </a:lnTo>
                    <a:lnTo>
                      <a:pt x="292" y="334"/>
                    </a:lnTo>
                    <a:lnTo>
                      <a:pt x="286" y="403"/>
                    </a:lnTo>
                    <a:lnTo>
                      <a:pt x="303" y="479"/>
                    </a:lnTo>
                    <a:lnTo>
                      <a:pt x="350" y="549"/>
                    </a:lnTo>
                    <a:lnTo>
                      <a:pt x="367" y="619"/>
                    </a:lnTo>
                    <a:lnTo>
                      <a:pt x="361" y="683"/>
                    </a:lnTo>
                    <a:lnTo>
                      <a:pt x="327" y="737"/>
                    </a:lnTo>
                    <a:lnTo>
                      <a:pt x="280" y="766"/>
                    </a:lnTo>
                    <a:lnTo>
                      <a:pt x="222" y="772"/>
                    </a:lnTo>
                    <a:lnTo>
                      <a:pt x="152" y="772"/>
                    </a:lnTo>
                    <a:lnTo>
                      <a:pt x="100" y="742"/>
                    </a:lnTo>
                    <a:lnTo>
                      <a:pt x="46" y="654"/>
                    </a:lnTo>
                    <a:lnTo>
                      <a:pt x="12" y="578"/>
                    </a:lnTo>
                    <a:lnTo>
                      <a:pt x="0" y="462"/>
                    </a:lnTo>
                    <a:lnTo>
                      <a:pt x="12" y="357"/>
                    </a:lnTo>
                    <a:lnTo>
                      <a:pt x="35" y="246"/>
                    </a:lnTo>
                    <a:lnTo>
                      <a:pt x="71" y="135"/>
                    </a:lnTo>
                    <a:lnTo>
                      <a:pt x="106" y="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271" name="Freeform 20"/>
              <p:cNvSpPr>
                <a:spLocks/>
              </p:cNvSpPr>
              <p:nvPr/>
            </p:nvSpPr>
            <p:spPr bwMode="auto">
              <a:xfrm>
                <a:off x="6262" y="1569"/>
                <a:ext cx="414" cy="694"/>
              </a:xfrm>
              <a:custGeom>
                <a:avLst/>
                <a:gdLst>
                  <a:gd name="T0" fmla="*/ 0 w 414"/>
                  <a:gd name="T1" fmla="*/ 34 h 694"/>
                  <a:gd name="T2" fmla="*/ 5 w 414"/>
                  <a:gd name="T3" fmla="*/ 5 h 694"/>
                  <a:gd name="T4" fmla="*/ 69 w 414"/>
                  <a:gd name="T5" fmla="*/ 0 h 694"/>
                  <a:gd name="T6" fmla="*/ 104 w 414"/>
                  <a:gd name="T7" fmla="*/ 29 h 694"/>
                  <a:gd name="T8" fmla="*/ 157 w 414"/>
                  <a:gd name="T9" fmla="*/ 105 h 694"/>
                  <a:gd name="T10" fmla="*/ 226 w 414"/>
                  <a:gd name="T11" fmla="*/ 204 h 694"/>
                  <a:gd name="T12" fmla="*/ 291 w 414"/>
                  <a:gd name="T13" fmla="*/ 274 h 694"/>
                  <a:gd name="T14" fmla="*/ 408 w 414"/>
                  <a:gd name="T15" fmla="*/ 402 h 694"/>
                  <a:gd name="T16" fmla="*/ 414 w 414"/>
                  <a:gd name="T17" fmla="*/ 431 h 694"/>
                  <a:gd name="T18" fmla="*/ 390 w 414"/>
                  <a:gd name="T19" fmla="*/ 449 h 694"/>
                  <a:gd name="T20" fmla="*/ 332 w 414"/>
                  <a:gd name="T21" fmla="*/ 472 h 694"/>
                  <a:gd name="T22" fmla="*/ 250 w 414"/>
                  <a:gd name="T23" fmla="*/ 490 h 694"/>
                  <a:gd name="T24" fmla="*/ 151 w 414"/>
                  <a:gd name="T25" fmla="*/ 496 h 694"/>
                  <a:gd name="T26" fmla="*/ 116 w 414"/>
                  <a:gd name="T27" fmla="*/ 501 h 694"/>
                  <a:gd name="T28" fmla="*/ 104 w 414"/>
                  <a:gd name="T29" fmla="*/ 525 h 694"/>
                  <a:gd name="T30" fmla="*/ 127 w 414"/>
                  <a:gd name="T31" fmla="*/ 565 h 694"/>
                  <a:gd name="T32" fmla="*/ 209 w 414"/>
                  <a:gd name="T33" fmla="*/ 635 h 694"/>
                  <a:gd name="T34" fmla="*/ 268 w 414"/>
                  <a:gd name="T35" fmla="*/ 653 h 694"/>
                  <a:gd name="T36" fmla="*/ 280 w 414"/>
                  <a:gd name="T37" fmla="*/ 676 h 694"/>
                  <a:gd name="T38" fmla="*/ 255 w 414"/>
                  <a:gd name="T39" fmla="*/ 694 h 694"/>
                  <a:gd name="T40" fmla="*/ 203 w 414"/>
                  <a:gd name="T41" fmla="*/ 694 h 694"/>
                  <a:gd name="T42" fmla="*/ 133 w 414"/>
                  <a:gd name="T43" fmla="*/ 653 h 694"/>
                  <a:gd name="T44" fmla="*/ 75 w 414"/>
                  <a:gd name="T45" fmla="*/ 595 h 694"/>
                  <a:gd name="T46" fmla="*/ 40 w 414"/>
                  <a:gd name="T47" fmla="*/ 542 h 694"/>
                  <a:gd name="T48" fmla="*/ 40 w 414"/>
                  <a:gd name="T49" fmla="*/ 501 h 694"/>
                  <a:gd name="T50" fmla="*/ 63 w 414"/>
                  <a:gd name="T51" fmla="*/ 472 h 694"/>
                  <a:gd name="T52" fmla="*/ 98 w 414"/>
                  <a:gd name="T53" fmla="*/ 461 h 694"/>
                  <a:gd name="T54" fmla="*/ 151 w 414"/>
                  <a:gd name="T55" fmla="*/ 455 h 694"/>
                  <a:gd name="T56" fmla="*/ 209 w 414"/>
                  <a:gd name="T57" fmla="*/ 455 h 694"/>
                  <a:gd name="T58" fmla="*/ 280 w 414"/>
                  <a:gd name="T59" fmla="*/ 443 h 694"/>
                  <a:gd name="T60" fmla="*/ 315 w 414"/>
                  <a:gd name="T61" fmla="*/ 431 h 694"/>
                  <a:gd name="T62" fmla="*/ 332 w 414"/>
                  <a:gd name="T63" fmla="*/ 414 h 694"/>
                  <a:gd name="T64" fmla="*/ 326 w 414"/>
                  <a:gd name="T65" fmla="*/ 397 h 694"/>
                  <a:gd name="T66" fmla="*/ 274 w 414"/>
                  <a:gd name="T67" fmla="*/ 350 h 694"/>
                  <a:gd name="T68" fmla="*/ 191 w 414"/>
                  <a:gd name="T69" fmla="*/ 268 h 694"/>
                  <a:gd name="T70" fmla="*/ 116 w 414"/>
                  <a:gd name="T71" fmla="*/ 199 h 694"/>
                  <a:gd name="T72" fmla="*/ 34 w 414"/>
                  <a:gd name="T73" fmla="*/ 123 h 694"/>
                  <a:gd name="T74" fmla="*/ 5 w 414"/>
                  <a:gd name="T75" fmla="*/ 69 h 694"/>
                  <a:gd name="T76" fmla="*/ 0 w 414"/>
                  <a:gd name="T77" fmla="*/ 34 h 6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14"/>
                  <a:gd name="T118" fmla="*/ 0 h 694"/>
                  <a:gd name="T119" fmla="*/ 414 w 414"/>
                  <a:gd name="T120" fmla="*/ 694 h 6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14" h="694">
                    <a:moveTo>
                      <a:pt x="0" y="34"/>
                    </a:moveTo>
                    <a:lnTo>
                      <a:pt x="5" y="5"/>
                    </a:lnTo>
                    <a:lnTo>
                      <a:pt x="69" y="0"/>
                    </a:lnTo>
                    <a:lnTo>
                      <a:pt x="104" y="29"/>
                    </a:lnTo>
                    <a:lnTo>
                      <a:pt x="157" y="105"/>
                    </a:lnTo>
                    <a:lnTo>
                      <a:pt x="226" y="204"/>
                    </a:lnTo>
                    <a:lnTo>
                      <a:pt x="291" y="274"/>
                    </a:lnTo>
                    <a:lnTo>
                      <a:pt x="408" y="402"/>
                    </a:lnTo>
                    <a:lnTo>
                      <a:pt x="414" y="431"/>
                    </a:lnTo>
                    <a:lnTo>
                      <a:pt x="390" y="449"/>
                    </a:lnTo>
                    <a:lnTo>
                      <a:pt x="332" y="472"/>
                    </a:lnTo>
                    <a:lnTo>
                      <a:pt x="250" y="490"/>
                    </a:lnTo>
                    <a:lnTo>
                      <a:pt x="151" y="496"/>
                    </a:lnTo>
                    <a:lnTo>
                      <a:pt x="116" y="501"/>
                    </a:lnTo>
                    <a:lnTo>
                      <a:pt x="104" y="525"/>
                    </a:lnTo>
                    <a:lnTo>
                      <a:pt x="127" y="565"/>
                    </a:lnTo>
                    <a:lnTo>
                      <a:pt x="209" y="635"/>
                    </a:lnTo>
                    <a:lnTo>
                      <a:pt x="268" y="653"/>
                    </a:lnTo>
                    <a:lnTo>
                      <a:pt x="280" y="676"/>
                    </a:lnTo>
                    <a:lnTo>
                      <a:pt x="255" y="694"/>
                    </a:lnTo>
                    <a:lnTo>
                      <a:pt x="203" y="694"/>
                    </a:lnTo>
                    <a:lnTo>
                      <a:pt x="133" y="653"/>
                    </a:lnTo>
                    <a:lnTo>
                      <a:pt x="75" y="595"/>
                    </a:lnTo>
                    <a:lnTo>
                      <a:pt x="40" y="542"/>
                    </a:lnTo>
                    <a:lnTo>
                      <a:pt x="40" y="501"/>
                    </a:lnTo>
                    <a:lnTo>
                      <a:pt x="63" y="472"/>
                    </a:lnTo>
                    <a:lnTo>
                      <a:pt x="98" y="461"/>
                    </a:lnTo>
                    <a:lnTo>
                      <a:pt x="151" y="455"/>
                    </a:lnTo>
                    <a:lnTo>
                      <a:pt x="209" y="455"/>
                    </a:lnTo>
                    <a:lnTo>
                      <a:pt x="280" y="443"/>
                    </a:lnTo>
                    <a:lnTo>
                      <a:pt x="315" y="431"/>
                    </a:lnTo>
                    <a:lnTo>
                      <a:pt x="332" y="414"/>
                    </a:lnTo>
                    <a:lnTo>
                      <a:pt x="326" y="397"/>
                    </a:lnTo>
                    <a:lnTo>
                      <a:pt x="274" y="350"/>
                    </a:lnTo>
                    <a:lnTo>
                      <a:pt x="191" y="268"/>
                    </a:lnTo>
                    <a:lnTo>
                      <a:pt x="116" y="199"/>
                    </a:lnTo>
                    <a:lnTo>
                      <a:pt x="34" y="123"/>
                    </a:lnTo>
                    <a:lnTo>
                      <a:pt x="5" y="69"/>
                    </a:lnTo>
                    <a:lnTo>
                      <a:pt x="0" y="3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272" name="Freeform 21"/>
              <p:cNvSpPr>
                <a:spLocks/>
              </p:cNvSpPr>
              <p:nvPr/>
            </p:nvSpPr>
            <p:spPr bwMode="auto">
              <a:xfrm>
                <a:off x="5993" y="2151"/>
                <a:ext cx="449" cy="1046"/>
              </a:xfrm>
              <a:custGeom>
                <a:avLst/>
                <a:gdLst>
                  <a:gd name="T0" fmla="*/ 222 w 449"/>
                  <a:gd name="T1" fmla="*/ 0 h 1046"/>
                  <a:gd name="T2" fmla="*/ 286 w 449"/>
                  <a:gd name="T3" fmla="*/ 12 h 1046"/>
                  <a:gd name="T4" fmla="*/ 315 w 449"/>
                  <a:gd name="T5" fmla="*/ 59 h 1046"/>
                  <a:gd name="T6" fmla="*/ 309 w 449"/>
                  <a:gd name="T7" fmla="*/ 170 h 1046"/>
                  <a:gd name="T8" fmla="*/ 298 w 449"/>
                  <a:gd name="T9" fmla="*/ 287 h 1046"/>
                  <a:gd name="T10" fmla="*/ 298 w 449"/>
                  <a:gd name="T11" fmla="*/ 409 h 1046"/>
                  <a:gd name="T12" fmla="*/ 356 w 449"/>
                  <a:gd name="T13" fmla="*/ 555 h 1046"/>
                  <a:gd name="T14" fmla="*/ 402 w 449"/>
                  <a:gd name="T15" fmla="*/ 660 h 1046"/>
                  <a:gd name="T16" fmla="*/ 426 w 449"/>
                  <a:gd name="T17" fmla="*/ 766 h 1046"/>
                  <a:gd name="T18" fmla="*/ 420 w 449"/>
                  <a:gd name="T19" fmla="*/ 859 h 1046"/>
                  <a:gd name="T20" fmla="*/ 420 w 449"/>
                  <a:gd name="T21" fmla="*/ 894 h 1046"/>
                  <a:gd name="T22" fmla="*/ 443 w 449"/>
                  <a:gd name="T23" fmla="*/ 929 h 1046"/>
                  <a:gd name="T24" fmla="*/ 449 w 449"/>
                  <a:gd name="T25" fmla="*/ 964 h 1046"/>
                  <a:gd name="T26" fmla="*/ 432 w 449"/>
                  <a:gd name="T27" fmla="*/ 981 h 1046"/>
                  <a:gd name="T28" fmla="*/ 385 w 449"/>
                  <a:gd name="T29" fmla="*/ 970 h 1046"/>
                  <a:gd name="T30" fmla="*/ 298 w 449"/>
                  <a:gd name="T31" fmla="*/ 958 h 1046"/>
                  <a:gd name="T32" fmla="*/ 193 w 449"/>
                  <a:gd name="T33" fmla="*/ 981 h 1046"/>
                  <a:gd name="T34" fmla="*/ 123 w 449"/>
                  <a:gd name="T35" fmla="*/ 1022 h 1046"/>
                  <a:gd name="T36" fmla="*/ 88 w 449"/>
                  <a:gd name="T37" fmla="*/ 1046 h 1046"/>
                  <a:gd name="T38" fmla="*/ 53 w 449"/>
                  <a:gd name="T39" fmla="*/ 1046 h 1046"/>
                  <a:gd name="T40" fmla="*/ 0 w 449"/>
                  <a:gd name="T41" fmla="*/ 970 h 1046"/>
                  <a:gd name="T42" fmla="*/ 6 w 449"/>
                  <a:gd name="T43" fmla="*/ 958 h 1046"/>
                  <a:gd name="T44" fmla="*/ 112 w 449"/>
                  <a:gd name="T45" fmla="*/ 923 h 1046"/>
                  <a:gd name="T46" fmla="*/ 234 w 449"/>
                  <a:gd name="T47" fmla="*/ 906 h 1046"/>
                  <a:gd name="T48" fmla="*/ 321 w 449"/>
                  <a:gd name="T49" fmla="*/ 900 h 1046"/>
                  <a:gd name="T50" fmla="*/ 373 w 449"/>
                  <a:gd name="T51" fmla="*/ 900 h 1046"/>
                  <a:gd name="T52" fmla="*/ 385 w 449"/>
                  <a:gd name="T53" fmla="*/ 865 h 1046"/>
                  <a:gd name="T54" fmla="*/ 368 w 449"/>
                  <a:gd name="T55" fmla="*/ 766 h 1046"/>
                  <a:gd name="T56" fmla="*/ 327 w 449"/>
                  <a:gd name="T57" fmla="*/ 660 h 1046"/>
                  <a:gd name="T58" fmla="*/ 263 w 449"/>
                  <a:gd name="T59" fmla="*/ 526 h 1046"/>
                  <a:gd name="T60" fmla="*/ 210 w 449"/>
                  <a:gd name="T61" fmla="*/ 409 h 1046"/>
                  <a:gd name="T62" fmla="*/ 187 w 449"/>
                  <a:gd name="T63" fmla="*/ 304 h 1046"/>
                  <a:gd name="T64" fmla="*/ 181 w 449"/>
                  <a:gd name="T65" fmla="*/ 188 h 1046"/>
                  <a:gd name="T66" fmla="*/ 181 w 449"/>
                  <a:gd name="T67" fmla="*/ 76 h 1046"/>
                  <a:gd name="T68" fmla="*/ 205 w 449"/>
                  <a:gd name="T69" fmla="*/ 30 h 1046"/>
                  <a:gd name="T70" fmla="*/ 222 w 449"/>
                  <a:gd name="T71" fmla="*/ 0 h 10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49"/>
                  <a:gd name="T109" fmla="*/ 0 h 1046"/>
                  <a:gd name="T110" fmla="*/ 449 w 449"/>
                  <a:gd name="T111" fmla="*/ 1046 h 10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49" h="1046">
                    <a:moveTo>
                      <a:pt x="222" y="0"/>
                    </a:moveTo>
                    <a:lnTo>
                      <a:pt x="286" y="12"/>
                    </a:lnTo>
                    <a:lnTo>
                      <a:pt x="315" y="59"/>
                    </a:lnTo>
                    <a:lnTo>
                      <a:pt x="309" y="170"/>
                    </a:lnTo>
                    <a:lnTo>
                      <a:pt x="298" y="287"/>
                    </a:lnTo>
                    <a:lnTo>
                      <a:pt x="298" y="409"/>
                    </a:lnTo>
                    <a:lnTo>
                      <a:pt x="356" y="555"/>
                    </a:lnTo>
                    <a:lnTo>
                      <a:pt x="402" y="660"/>
                    </a:lnTo>
                    <a:lnTo>
                      <a:pt x="426" y="766"/>
                    </a:lnTo>
                    <a:lnTo>
                      <a:pt x="420" y="859"/>
                    </a:lnTo>
                    <a:lnTo>
                      <a:pt x="420" y="894"/>
                    </a:lnTo>
                    <a:lnTo>
                      <a:pt x="443" y="929"/>
                    </a:lnTo>
                    <a:lnTo>
                      <a:pt x="449" y="964"/>
                    </a:lnTo>
                    <a:lnTo>
                      <a:pt x="432" y="981"/>
                    </a:lnTo>
                    <a:lnTo>
                      <a:pt x="385" y="970"/>
                    </a:lnTo>
                    <a:lnTo>
                      <a:pt x="298" y="958"/>
                    </a:lnTo>
                    <a:lnTo>
                      <a:pt x="193" y="981"/>
                    </a:lnTo>
                    <a:lnTo>
                      <a:pt x="123" y="1022"/>
                    </a:lnTo>
                    <a:lnTo>
                      <a:pt x="88" y="1046"/>
                    </a:lnTo>
                    <a:lnTo>
                      <a:pt x="53" y="1046"/>
                    </a:lnTo>
                    <a:lnTo>
                      <a:pt x="0" y="970"/>
                    </a:lnTo>
                    <a:lnTo>
                      <a:pt x="6" y="958"/>
                    </a:lnTo>
                    <a:lnTo>
                      <a:pt x="112" y="923"/>
                    </a:lnTo>
                    <a:lnTo>
                      <a:pt x="234" y="906"/>
                    </a:lnTo>
                    <a:lnTo>
                      <a:pt x="321" y="900"/>
                    </a:lnTo>
                    <a:lnTo>
                      <a:pt x="373" y="900"/>
                    </a:lnTo>
                    <a:lnTo>
                      <a:pt x="385" y="865"/>
                    </a:lnTo>
                    <a:lnTo>
                      <a:pt x="368" y="766"/>
                    </a:lnTo>
                    <a:lnTo>
                      <a:pt x="327" y="660"/>
                    </a:lnTo>
                    <a:lnTo>
                      <a:pt x="263" y="526"/>
                    </a:lnTo>
                    <a:lnTo>
                      <a:pt x="210" y="409"/>
                    </a:lnTo>
                    <a:lnTo>
                      <a:pt x="187" y="304"/>
                    </a:lnTo>
                    <a:lnTo>
                      <a:pt x="181" y="188"/>
                    </a:lnTo>
                    <a:lnTo>
                      <a:pt x="181" y="76"/>
                    </a:lnTo>
                    <a:lnTo>
                      <a:pt x="205" y="30"/>
                    </a:lnTo>
                    <a:lnTo>
                      <a:pt x="222"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273" name="Freeform 22"/>
              <p:cNvSpPr>
                <a:spLocks/>
              </p:cNvSpPr>
              <p:nvPr/>
            </p:nvSpPr>
            <p:spPr bwMode="auto">
              <a:xfrm>
                <a:off x="5772" y="2181"/>
                <a:ext cx="373" cy="870"/>
              </a:xfrm>
              <a:custGeom>
                <a:avLst/>
                <a:gdLst>
                  <a:gd name="T0" fmla="*/ 280 w 373"/>
                  <a:gd name="T1" fmla="*/ 0 h 870"/>
                  <a:gd name="T2" fmla="*/ 332 w 373"/>
                  <a:gd name="T3" fmla="*/ 0 h 870"/>
                  <a:gd name="T4" fmla="*/ 350 w 373"/>
                  <a:gd name="T5" fmla="*/ 35 h 870"/>
                  <a:gd name="T6" fmla="*/ 361 w 373"/>
                  <a:gd name="T7" fmla="*/ 112 h 870"/>
                  <a:gd name="T8" fmla="*/ 350 w 373"/>
                  <a:gd name="T9" fmla="*/ 193 h 870"/>
                  <a:gd name="T10" fmla="*/ 321 w 373"/>
                  <a:gd name="T11" fmla="*/ 356 h 870"/>
                  <a:gd name="T12" fmla="*/ 326 w 373"/>
                  <a:gd name="T13" fmla="*/ 426 h 870"/>
                  <a:gd name="T14" fmla="*/ 361 w 373"/>
                  <a:gd name="T15" fmla="*/ 566 h 870"/>
                  <a:gd name="T16" fmla="*/ 373 w 373"/>
                  <a:gd name="T17" fmla="*/ 665 h 870"/>
                  <a:gd name="T18" fmla="*/ 373 w 373"/>
                  <a:gd name="T19" fmla="*/ 742 h 870"/>
                  <a:gd name="T20" fmla="*/ 356 w 373"/>
                  <a:gd name="T21" fmla="*/ 759 h 870"/>
                  <a:gd name="T22" fmla="*/ 303 w 373"/>
                  <a:gd name="T23" fmla="*/ 771 h 870"/>
                  <a:gd name="T24" fmla="*/ 232 w 373"/>
                  <a:gd name="T25" fmla="*/ 788 h 870"/>
                  <a:gd name="T26" fmla="*/ 163 w 373"/>
                  <a:gd name="T27" fmla="*/ 823 h 870"/>
                  <a:gd name="T28" fmla="*/ 93 w 373"/>
                  <a:gd name="T29" fmla="*/ 870 h 870"/>
                  <a:gd name="T30" fmla="*/ 64 w 373"/>
                  <a:gd name="T31" fmla="*/ 870 h 870"/>
                  <a:gd name="T32" fmla="*/ 0 w 373"/>
                  <a:gd name="T33" fmla="*/ 818 h 870"/>
                  <a:gd name="T34" fmla="*/ 6 w 373"/>
                  <a:gd name="T35" fmla="*/ 794 h 870"/>
                  <a:gd name="T36" fmla="*/ 87 w 373"/>
                  <a:gd name="T37" fmla="*/ 759 h 870"/>
                  <a:gd name="T38" fmla="*/ 227 w 373"/>
                  <a:gd name="T39" fmla="*/ 724 h 870"/>
                  <a:gd name="T40" fmla="*/ 292 w 373"/>
                  <a:gd name="T41" fmla="*/ 700 h 870"/>
                  <a:gd name="T42" fmla="*/ 303 w 373"/>
                  <a:gd name="T43" fmla="*/ 677 h 870"/>
                  <a:gd name="T44" fmla="*/ 303 w 373"/>
                  <a:gd name="T45" fmla="*/ 578 h 870"/>
                  <a:gd name="T46" fmla="*/ 280 w 373"/>
                  <a:gd name="T47" fmla="*/ 450 h 870"/>
                  <a:gd name="T48" fmla="*/ 268 w 373"/>
                  <a:gd name="T49" fmla="*/ 368 h 870"/>
                  <a:gd name="T50" fmla="*/ 257 w 373"/>
                  <a:gd name="T51" fmla="*/ 240 h 870"/>
                  <a:gd name="T52" fmla="*/ 251 w 373"/>
                  <a:gd name="T53" fmla="*/ 100 h 870"/>
                  <a:gd name="T54" fmla="*/ 257 w 373"/>
                  <a:gd name="T55" fmla="*/ 35 h 870"/>
                  <a:gd name="T56" fmla="*/ 280 w 373"/>
                  <a:gd name="T57" fmla="*/ 0 h 8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3"/>
                  <a:gd name="T88" fmla="*/ 0 h 870"/>
                  <a:gd name="T89" fmla="*/ 373 w 373"/>
                  <a:gd name="T90" fmla="*/ 870 h 8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3" h="870">
                    <a:moveTo>
                      <a:pt x="280" y="0"/>
                    </a:moveTo>
                    <a:lnTo>
                      <a:pt x="332" y="0"/>
                    </a:lnTo>
                    <a:lnTo>
                      <a:pt x="350" y="35"/>
                    </a:lnTo>
                    <a:lnTo>
                      <a:pt x="361" y="112"/>
                    </a:lnTo>
                    <a:lnTo>
                      <a:pt x="350" y="193"/>
                    </a:lnTo>
                    <a:lnTo>
                      <a:pt x="321" y="356"/>
                    </a:lnTo>
                    <a:lnTo>
                      <a:pt x="326" y="426"/>
                    </a:lnTo>
                    <a:lnTo>
                      <a:pt x="361" y="566"/>
                    </a:lnTo>
                    <a:lnTo>
                      <a:pt x="373" y="665"/>
                    </a:lnTo>
                    <a:lnTo>
                      <a:pt x="373" y="742"/>
                    </a:lnTo>
                    <a:lnTo>
                      <a:pt x="356" y="759"/>
                    </a:lnTo>
                    <a:lnTo>
                      <a:pt x="303" y="771"/>
                    </a:lnTo>
                    <a:lnTo>
                      <a:pt x="232" y="788"/>
                    </a:lnTo>
                    <a:lnTo>
                      <a:pt x="163" y="823"/>
                    </a:lnTo>
                    <a:lnTo>
                      <a:pt x="93" y="870"/>
                    </a:lnTo>
                    <a:lnTo>
                      <a:pt x="64" y="870"/>
                    </a:lnTo>
                    <a:lnTo>
                      <a:pt x="0" y="818"/>
                    </a:lnTo>
                    <a:lnTo>
                      <a:pt x="6" y="794"/>
                    </a:lnTo>
                    <a:lnTo>
                      <a:pt x="87" y="759"/>
                    </a:lnTo>
                    <a:lnTo>
                      <a:pt x="227" y="724"/>
                    </a:lnTo>
                    <a:lnTo>
                      <a:pt x="292" y="700"/>
                    </a:lnTo>
                    <a:lnTo>
                      <a:pt x="303" y="677"/>
                    </a:lnTo>
                    <a:lnTo>
                      <a:pt x="303" y="578"/>
                    </a:lnTo>
                    <a:lnTo>
                      <a:pt x="280" y="450"/>
                    </a:lnTo>
                    <a:lnTo>
                      <a:pt x="268" y="368"/>
                    </a:lnTo>
                    <a:lnTo>
                      <a:pt x="257" y="240"/>
                    </a:lnTo>
                    <a:lnTo>
                      <a:pt x="251" y="100"/>
                    </a:lnTo>
                    <a:lnTo>
                      <a:pt x="257" y="35"/>
                    </a:lnTo>
                    <a:lnTo>
                      <a:pt x="28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274" name="Freeform 23"/>
              <p:cNvSpPr>
                <a:spLocks/>
              </p:cNvSpPr>
              <p:nvPr/>
            </p:nvSpPr>
            <p:spPr bwMode="auto">
              <a:xfrm>
                <a:off x="5760" y="901"/>
                <a:ext cx="612" cy="776"/>
              </a:xfrm>
              <a:custGeom>
                <a:avLst/>
                <a:gdLst>
                  <a:gd name="T0" fmla="*/ 326 w 612"/>
                  <a:gd name="T1" fmla="*/ 776 h 776"/>
                  <a:gd name="T2" fmla="*/ 355 w 612"/>
                  <a:gd name="T3" fmla="*/ 740 h 776"/>
                  <a:gd name="T4" fmla="*/ 344 w 612"/>
                  <a:gd name="T5" fmla="*/ 688 h 776"/>
                  <a:gd name="T6" fmla="*/ 321 w 612"/>
                  <a:gd name="T7" fmla="*/ 618 h 776"/>
                  <a:gd name="T8" fmla="*/ 232 w 612"/>
                  <a:gd name="T9" fmla="*/ 536 h 776"/>
                  <a:gd name="T10" fmla="*/ 145 w 612"/>
                  <a:gd name="T11" fmla="*/ 461 h 776"/>
                  <a:gd name="T12" fmla="*/ 104 w 612"/>
                  <a:gd name="T13" fmla="*/ 379 h 776"/>
                  <a:gd name="T14" fmla="*/ 87 w 612"/>
                  <a:gd name="T15" fmla="*/ 251 h 776"/>
                  <a:gd name="T16" fmla="*/ 186 w 612"/>
                  <a:gd name="T17" fmla="*/ 216 h 776"/>
                  <a:gd name="T18" fmla="*/ 344 w 612"/>
                  <a:gd name="T19" fmla="*/ 199 h 776"/>
                  <a:gd name="T20" fmla="*/ 408 w 612"/>
                  <a:gd name="T21" fmla="*/ 205 h 776"/>
                  <a:gd name="T22" fmla="*/ 425 w 612"/>
                  <a:gd name="T23" fmla="*/ 222 h 776"/>
                  <a:gd name="T24" fmla="*/ 454 w 612"/>
                  <a:gd name="T25" fmla="*/ 193 h 776"/>
                  <a:gd name="T26" fmla="*/ 443 w 612"/>
                  <a:gd name="T27" fmla="*/ 164 h 776"/>
                  <a:gd name="T28" fmla="*/ 460 w 612"/>
                  <a:gd name="T29" fmla="*/ 111 h 776"/>
                  <a:gd name="T30" fmla="*/ 507 w 612"/>
                  <a:gd name="T31" fmla="*/ 64 h 776"/>
                  <a:gd name="T32" fmla="*/ 542 w 612"/>
                  <a:gd name="T33" fmla="*/ 52 h 776"/>
                  <a:gd name="T34" fmla="*/ 588 w 612"/>
                  <a:gd name="T35" fmla="*/ 81 h 776"/>
                  <a:gd name="T36" fmla="*/ 612 w 612"/>
                  <a:gd name="T37" fmla="*/ 52 h 776"/>
                  <a:gd name="T38" fmla="*/ 571 w 612"/>
                  <a:gd name="T39" fmla="*/ 0 h 776"/>
                  <a:gd name="T40" fmla="*/ 518 w 612"/>
                  <a:gd name="T41" fmla="*/ 0 h 776"/>
                  <a:gd name="T42" fmla="*/ 454 w 612"/>
                  <a:gd name="T43" fmla="*/ 29 h 776"/>
                  <a:gd name="T44" fmla="*/ 414 w 612"/>
                  <a:gd name="T45" fmla="*/ 105 h 776"/>
                  <a:gd name="T46" fmla="*/ 361 w 612"/>
                  <a:gd name="T47" fmla="*/ 141 h 776"/>
                  <a:gd name="T48" fmla="*/ 280 w 612"/>
                  <a:gd name="T49" fmla="*/ 152 h 776"/>
                  <a:gd name="T50" fmla="*/ 133 w 612"/>
                  <a:gd name="T51" fmla="*/ 170 h 776"/>
                  <a:gd name="T52" fmla="*/ 17 w 612"/>
                  <a:gd name="T53" fmla="*/ 205 h 776"/>
                  <a:gd name="T54" fmla="*/ 0 w 612"/>
                  <a:gd name="T55" fmla="*/ 234 h 776"/>
                  <a:gd name="T56" fmla="*/ 11 w 612"/>
                  <a:gd name="T57" fmla="*/ 327 h 776"/>
                  <a:gd name="T58" fmla="*/ 52 w 612"/>
                  <a:gd name="T59" fmla="*/ 455 h 776"/>
                  <a:gd name="T60" fmla="*/ 110 w 612"/>
                  <a:gd name="T61" fmla="*/ 560 h 776"/>
                  <a:gd name="T62" fmla="*/ 168 w 612"/>
                  <a:gd name="T63" fmla="*/ 653 h 776"/>
                  <a:gd name="T64" fmla="*/ 221 w 612"/>
                  <a:gd name="T65" fmla="*/ 717 h 776"/>
                  <a:gd name="T66" fmla="*/ 274 w 612"/>
                  <a:gd name="T67" fmla="*/ 764 h 776"/>
                  <a:gd name="T68" fmla="*/ 326 w 612"/>
                  <a:gd name="T69" fmla="*/ 776 h 7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12"/>
                  <a:gd name="T106" fmla="*/ 0 h 776"/>
                  <a:gd name="T107" fmla="*/ 612 w 612"/>
                  <a:gd name="T108" fmla="*/ 776 h 7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12" h="776">
                    <a:moveTo>
                      <a:pt x="326" y="776"/>
                    </a:moveTo>
                    <a:lnTo>
                      <a:pt x="355" y="740"/>
                    </a:lnTo>
                    <a:lnTo>
                      <a:pt x="344" y="688"/>
                    </a:lnTo>
                    <a:lnTo>
                      <a:pt x="321" y="618"/>
                    </a:lnTo>
                    <a:lnTo>
                      <a:pt x="232" y="536"/>
                    </a:lnTo>
                    <a:lnTo>
                      <a:pt x="145" y="461"/>
                    </a:lnTo>
                    <a:lnTo>
                      <a:pt x="104" y="379"/>
                    </a:lnTo>
                    <a:lnTo>
                      <a:pt x="87" y="251"/>
                    </a:lnTo>
                    <a:lnTo>
                      <a:pt x="186" y="216"/>
                    </a:lnTo>
                    <a:lnTo>
                      <a:pt x="344" y="199"/>
                    </a:lnTo>
                    <a:lnTo>
                      <a:pt x="408" y="205"/>
                    </a:lnTo>
                    <a:lnTo>
                      <a:pt x="425" y="222"/>
                    </a:lnTo>
                    <a:lnTo>
                      <a:pt x="454" y="193"/>
                    </a:lnTo>
                    <a:lnTo>
                      <a:pt x="443" y="164"/>
                    </a:lnTo>
                    <a:lnTo>
                      <a:pt x="460" y="111"/>
                    </a:lnTo>
                    <a:lnTo>
                      <a:pt x="507" y="64"/>
                    </a:lnTo>
                    <a:lnTo>
                      <a:pt x="542" y="52"/>
                    </a:lnTo>
                    <a:lnTo>
                      <a:pt x="588" y="81"/>
                    </a:lnTo>
                    <a:lnTo>
                      <a:pt x="612" y="52"/>
                    </a:lnTo>
                    <a:lnTo>
                      <a:pt x="571" y="0"/>
                    </a:lnTo>
                    <a:lnTo>
                      <a:pt x="518" y="0"/>
                    </a:lnTo>
                    <a:lnTo>
                      <a:pt x="454" y="29"/>
                    </a:lnTo>
                    <a:lnTo>
                      <a:pt x="414" y="105"/>
                    </a:lnTo>
                    <a:lnTo>
                      <a:pt x="361" y="141"/>
                    </a:lnTo>
                    <a:lnTo>
                      <a:pt x="280" y="152"/>
                    </a:lnTo>
                    <a:lnTo>
                      <a:pt x="133" y="170"/>
                    </a:lnTo>
                    <a:lnTo>
                      <a:pt x="17" y="205"/>
                    </a:lnTo>
                    <a:lnTo>
                      <a:pt x="0" y="234"/>
                    </a:lnTo>
                    <a:lnTo>
                      <a:pt x="11" y="327"/>
                    </a:lnTo>
                    <a:lnTo>
                      <a:pt x="52" y="455"/>
                    </a:lnTo>
                    <a:lnTo>
                      <a:pt x="110" y="560"/>
                    </a:lnTo>
                    <a:lnTo>
                      <a:pt x="168" y="653"/>
                    </a:lnTo>
                    <a:lnTo>
                      <a:pt x="221" y="717"/>
                    </a:lnTo>
                    <a:lnTo>
                      <a:pt x="274" y="764"/>
                    </a:lnTo>
                    <a:lnTo>
                      <a:pt x="326" y="7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96266" name="Group 24"/>
            <p:cNvGrpSpPr>
              <a:grpSpLocks/>
            </p:cNvGrpSpPr>
            <p:nvPr/>
          </p:nvGrpSpPr>
          <p:grpSpPr bwMode="auto">
            <a:xfrm>
              <a:off x="6571" y="720"/>
              <a:ext cx="210" cy="264"/>
              <a:chOff x="6571" y="720"/>
              <a:chExt cx="210" cy="264"/>
            </a:xfrm>
          </p:grpSpPr>
          <p:sp>
            <p:nvSpPr>
              <p:cNvPr id="96267" name="Freeform 25"/>
              <p:cNvSpPr>
                <a:spLocks/>
              </p:cNvSpPr>
              <p:nvPr/>
            </p:nvSpPr>
            <p:spPr bwMode="auto">
              <a:xfrm>
                <a:off x="6612" y="720"/>
                <a:ext cx="169" cy="192"/>
              </a:xfrm>
              <a:custGeom>
                <a:avLst/>
                <a:gdLst>
                  <a:gd name="T0" fmla="*/ 52 w 169"/>
                  <a:gd name="T1" fmla="*/ 12 h 192"/>
                  <a:gd name="T2" fmla="*/ 99 w 169"/>
                  <a:gd name="T3" fmla="*/ 0 h 192"/>
                  <a:gd name="T4" fmla="*/ 157 w 169"/>
                  <a:gd name="T5" fmla="*/ 17 h 192"/>
                  <a:gd name="T6" fmla="*/ 169 w 169"/>
                  <a:gd name="T7" fmla="*/ 58 h 192"/>
                  <a:gd name="T8" fmla="*/ 163 w 169"/>
                  <a:gd name="T9" fmla="*/ 111 h 192"/>
                  <a:gd name="T10" fmla="*/ 134 w 169"/>
                  <a:gd name="T11" fmla="*/ 145 h 192"/>
                  <a:gd name="T12" fmla="*/ 93 w 169"/>
                  <a:gd name="T13" fmla="*/ 151 h 192"/>
                  <a:gd name="T14" fmla="*/ 52 w 169"/>
                  <a:gd name="T15" fmla="*/ 151 h 192"/>
                  <a:gd name="T16" fmla="*/ 34 w 169"/>
                  <a:gd name="T17" fmla="*/ 169 h 192"/>
                  <a:gd name="T18" fmla="*/ 34 w 169"/>
                  <a:gd name="T19" fmla="*/ 180 h 192"/>
                  <a:gd name="T20" fmla="*/ 23 w 169"/>
                  <a:gd name="T21" fmla="*/ 192 h 192"/>
                  <a:gd name="T22" fmla="*/ 0 w 169"/>
                  <a:gd name="T23" fmla="*/ 186 h 192"/>
                  <a:gd name="T24" fmla="*/ 5 w 169"/>
                  <a:gd name="T25" fmla="*/ 157 h 192"/>
                  <a:gd name="T26" fmla="*/ 23 w 169"/>
                  <a:gd name="T27" fmla="*/ 134 h 192"/>
                  <a:gd name="T28" fmla="*/ 58 w 169"/>
                  <a:gd name="T29" fmla="*/ 116 h 192"/>
                  <a:gd name="T30" fmla="*/ 93 w 169"/>
                  <a:gd name="T31" fmla="*/ 122 h 192"/>
                  <a:gd name="T32" fmla="*/ 122 w 169"/>
                  <a:gd name="T33" fmla="*/ 116 h 192"/>
                  <a:gd name="T34" fmla="*/ 139 w 169"/>
                  <a:gd name="T35" fmla="*/ 87 h 192"/>
                  <a:gd name="T36" fmla="*/ 139 w 169"/>
                  <a:gd name="T37" fmla="*/ 52 h 192"/>
                  <a:gd name="T38" fmla="*/ 122 w 169"/>
                  <a:gd name="T39" fmla="*/ 35 h 192"/>
                  <a:gd name="T40" fmla="*/ 99 w 169"/>
                  <a:gd name="T41" fmla="*/ 35 h 192"/>
                  <a:gd name="T42" fmla="*/ 75 w 169"/>
                  <a:gd name="T43" fmla="*/ 41 h 192"/>
                  <a:gd name="T44" fmla="*/ 58 w 169"/>
                  <a:gd name="T45" fmla="*/ 52 h 192"/>
                  <a:gd name="T46" fmla="*/ 40 w 169"/>
                  <a:gd name="T47" fmla="*/ 41 h 192"/>
                  <a:gd name="T48" fmla="*/ 52 w 169"/>
                  <a:gd name="T49" fmla="*/ 12 h 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9"/>
                  <a:gd name="T76" fmla="*/ 0 h 192"/>
                  <a:gd name="T77" fmla="*/ 169 w 169"/>
                  <a:gd name="T78" fmla="*/ 192 h 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9" h="192">
                    <a:moveTo>
                      <a:pt x="52" y="12"/>
                    </a:moveTo>
                    <a:lnTo>
                      <a:pt x="99" y="0"/>
                    </a:lnTo>
                    <a:lnTo>
                      <a:pt x="157" y="17"/>
                    </a:lnTo>
                    <a:lnTo>
                      <a:pt x="169" y="58"/>
                    </a:lnTo>
                    <a:lnTo>
                      <a:pt x="163" y="111"/>
                    </a:lnTo>
                    <a:lnTo>
                      <a:pt x="134" y="145"/>
                    </a:lnTo>
                    <a:lnTo>
                      <a:pt x="93" y="151"/>
                    </a:lnTo>
                    <a:lnTo>
                      <a:pt x="52" y="151"/>
                    </a:lnTo>
                    <a:lnTo>
                      <a:pt x="34" y="169"/>
                    </a:lnTo>
                    <a:lnTo>
                      <a:pt x="34" y="180"/>
                    </a:lnTo>
                    <a:lnTo>
                      <a:pt x="23" y="192"/>
                    </a:lnTo>
                    <a:lnTo>
                      <a:pt x="0" y="186"/>
                    </a:lnTo>
                    <a:lnTo>
                      <a:pt x="5" y="157"/>
                    </a:lnTo>
                    <a:lnTo>
                      <a:pt x="23" y="134"/>
                    </a:lnTo>
                    <a:lnTo>
                      <a:pt x="58" y="116"/>
                    </a:lnTo>
                    <a:lnTo>
                      <a:pt x="93" y="122"/>
                    </a:lnTo>
                    <a:lnTo>
                      <a:pt x="122" y="116"/>
                    </a:lnTo>
                    <a:lnTo>
                      <a:pt x="139" y="87"/>
                    </a:lnTo>
                    <a:lnTo>
                      <a:pt x="139" y="52"/>
                    </a:lnTo>
                    <a:lnTo>
                      <a:pt x="122" y="35"/>
                    </a:lnTo>
                    <a:lnTo>
                      <a:pt x="99" y="35"/>
                    </a:lnTo>
                    <a:lnTo>
                      <a:pt x="75" y="41"/>
                    </a:lnTo>
                    <a:lnTo>
                      <a:pt x="58" y="52"/>
                    </a:lnTo>
                    <a:lnTo>
                      <a:pt x="40" y="41"/>
                    </a:lnTo>
                    <a:lnTo>
                      <a:pt x="52" y="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268" name="Oval 26"/>
              <p:cNvSpPr>
                <a:spLocks noChangeArrowheads="1"/>
              </p:cNvSpPr>
              <p:nvPr/>
            </p:nvSpPr>
            <p:spPr bwMode="auto">
              <a:xfrm>
                <a:off x="6571" y="936"/>
                <a:ext cx="49" cy="48"/>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0"/>
                  </a:spcBef>
                </a:pPr>
                <a:endParaRPr lang="en-US" altLang="en-US">
                  <a:latin typeface="Times New Roman" pitchFamily="18" charset="0"/>
                </a:endParaRPr>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989222"/>
                                        </p:tgtEl>
                                        <p:attrNameLst>
                                          <p:attrName>style.visibility</p:attrName>
                                        </p:attrNameLst>
                                      </p:cBhvr>
                                      <p:to>
                                        <p:strVal val="visible"/>
                                      </p:to>
                                    </p:set>
                                    <p:anim calcmode="lin" valueType="num">
                                      <p:cBhvr additive="base">
                                        <p:cTn id="7" dur="500" fill="hold"/>
                                        <p:tgtEl>
                                          <p:spTgt spid="989222"/>
                                        </p:tgtEl>
                                        <p:attrNameLst>
                                          <p:attrName>ppt_x</p:attrName>
                                        </p:attrNameLst>
                                      </p:cBhvr>
                                      <p:tavLst>
                                        <p:tav tm="0">
                                          <p:val>
                                            <p:strVal val="0-#ppt_w/2"/>
                                          </p:val>
                                        </p:tav>
                                        <p:tav tm="100000">
                                          <p:val>
                                            <p:strVal val="#ppt_x"/>
                                          </p:val>
                                        </p:tav>
                                      </p:tavLst>
                                    </p:anim>
                                    <p:anim calcmode="lin" valueType="num">
                                      <p:cBhvr additive="base">
                                        <p:cTn id="8" dur="500" fill="hold"/>
                                        <p:tgtEl>
                                          <p:spTgt spid="98922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54"/>
                                        </p:tgtEl>
                                        <p:attrNameLst>
                                          <p:attrName>style.visibility</p:attrName>
                                        </p:attrNameLst>
                                      </p:cBhvr>
                                      <p:to>
                                        <p:strVal val="visible"/>
                                      </p:to>
                                    </p:set>
                                    <p:anim calcmode="lin" valueType="num">
                                      <p:cBhvr additive="base">
                                        <p:cTn id="13" dur="500" fill="hold"/>
                                        <p:tgtEl>
                                          <p:spTgt spid="54"/>
                                        </p:tgtEl>
                                        <p:attrNameLst>
                                          <p:attrName>ppt_x</p:attrName>
                                        </p:attrNameLst>
                                      </p:cBhvr>
                                      <p:tavLst>
                                        <p:tav tm="0">
                                          <p:val>
                                            <p:strVal val="1+#ppt_w/2"/>
                                          </p:val>
                                        </p:tav>
                                        <p:tav tm="100000">
                                          <p:val>
                                            <p:strVal val="#ppt_x"/>
                                          </p:val>
                                        </p:tav>
                                      </p:tavLst>
                                    </p:anim>
                                    <p:anim calcmode="lin" valueType="num">
                                      <p:cBhvr additive="base">
                                        <p:cTn id="14" dur="500" fill="hold"/>
                                        <p:tgtEl>
                                          <p:spTgt spid="5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autoUpdateAnimBg="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6386"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Church’s Thesis</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12" name="Text Box 7"/>
          <p:cNvSpPr txBox="1">
            <a:spLocks noChangeArrowheads="1"/>
          </p:cNvSpPr>
          <p:nvPr/>
        </p:nvSpPr>
        <p:spPr bwMode="auto">
          <a:xfrm>
            <a:off x="7040563" y="14288"/>
            <a:ext cx="1341437" cy="519112"/>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hlink"/>
                </a:solidFill>
                <a:effectLst>
                  <a:outerShdw blurRad="38100" dist="38100" dir="2700000" algn="tl">
                    <a:srgbClr val="000000"/>
                  </a:outerShdw>
                </a:effectLst>
                <a:cs typeface="+mn-cs"/>
              </a:rPr>
              <a:t>Proof</a:t>
            </a:r>
          </a:p>
        </p:txBody>
      </p:sp>
      <p:sp>
        <p:nvSpPr>
          <p:cNvPr id="21" name="Text Box 5"/>
          <p:cNvSpPr txBox="1">
            <a:spLocks noChangeArrowheads="1"/>
          </p:cNvSpPr>
          <p:nvPr/>
        </p:nvSpPr>
        <p:spPr bwMode="auto">
          <a:xfrm>
            <a:off x="381000" y="533400"/>
            <a:ext cx="6310313" cy="2678113"/>
          </a:xfrm>
          <a:prstGeom prst="rect">
            <a:avLst/>
          </a:prstGeom>
          <a:noFill/>
          <a:ln w="38100" cap="sq">
            <a:noFill/>
            <a:miter lim="800000"/>
            <a:headEnd/>
            <a:tailEnd/>
          </a:ln>
          <a:effectLst/>
        </p:spPr>
        <p:txBody>
          <a:bodyPr wrap="none" lIns="274320" rIns="274320">
            <a:spAutoFit/>
          </a:bodyPr>
          <a:lstStyle/>
          <a:p>
            <a:pPr eaLnBrk="0" hangingPunct="0">
              <a:defRPr/>
            </a:pPr>
            <a:r>
              <a:rPr lang="en-US">
                <a:cs typeface="+mn-cs"/>
              </a:rPr>
              <a:t>A computational </a:t>
            </a:r>
            <a:r>
              <a:rPr lang="en-US" dirty="0">
                <a:cs typeface="+mn-cs"/>
              </a:rPr>
              <a:t>problem </a:t>
            </a:r>
            <a:r>
              <a:rPr lang="en-US">
                <a:cs typeface="+mn-cs"/>
              </a:rPr>
              <a:t>is computable</a:t>
            </a:r>
            <a:endParaRPr lang="en-US" dirty="0">
              <a:cs typeface="+mn-cs"/>
            </a:endParaRPr>
          </a:p>
          <a:p>
            <a:pPr eaLnBrk="0" hangingPunct="0">
              <a:buFont typeface="Arial" pitchFamily="34" charset="0"/>
              <a:buChar char="•"/>
              <a:defRPr/>
            </a:pPr>
            <a:endParaRPr lang="en-US" dirty="0">
              <a:cs typeface="+mn-cs"/>
            </a:endParaRPr>
          </a:p>
          <a:p>
            <a:pPr eaLnBrk="0" hangingPunct="0">
              <a:buFont typeface="Arial" pitchFamily="34" charset="0"/>
              <a:buChar char="•"/>
              <a:defRPr/>
            </a:pPr>
            <a:endParaRPr lang="en-US" dirty="0">
              <a:cs typeface="+mn-cs"/>
            </a:endParaRPr>
          </a:p>
          <a:p>
            <a:pPr eaLnBrk="0" hangingPunct="0">
              <a:buFont typeface="Arial" pitchFamily="34" charset="0"/>
              <a:buChar char="•"/>
              <a:defRPr/>
            </a:pPr>
            <a:r>
              <a:rPr lang="en-US" dirty="0">
                <a:cs typeface="+mn-cs"/>
              </a:rPr>
              <a:t>by </a:t>
            </a:r>
            <a:r>
              <a:rPr lang="en-US">
                <a:cs typeface="+mn-cs"/>
              </a:rPr>
              <a:t>a </a:t>
            </a:r>
            <a:r>
              <a:rPr lang="en-US">
                <a:solidFill>
                  <a:schemeClr val="accent2"/>
                </a:solidFill>
                <a:cs typeface="+mn-cs"/>
              </a:rPr>
              <a:t>Turing </a:t>
            </a:r>
            <a:r>
              <a:rPr lang="en-US" dirty="0">
                <a:solidFill>
                  <a:schemeClr val="accent2"/>
                </a:solidFill>
                <a:cs typeface="+mn-cs"/>
              </a:rPr>
              <a:t>Machine</a:t>
            </a:r>
          </a:p>
          <a:p>
            <a:pPr eaLnBrk="0" hangingPunct="0">
              <a:buFont typeface="Arial" pitchFamily="34" charset="0"/>
              <a:buChar char="•"/>
              <a:defRPr/>
            </a:pPr>
            <a:endParaRPr lang="en-US" dirty="0">
              <a:cs typeface="+mn-cs"/>
            </a:endParaRPr>
          </a:p>
          <a:p>
            <a:pPr eaLnBrk="0" hangingPunct="0">
              <a:buFont typeface="Arial" pitchFamily="34" charset="0"/>
              <a:buChar char="•"/>
              <a:defRPr/>
            </a:pPr>
            <a:r>
              <a:rPr lang="en-US" dirty="0">
                <a:cs typeface="+mn-cs"/>
              </a:rPr>
              <a:t>by a (simple) </a:t>
            </a:r>
            <a:r>
              <a:rPr lang="en-US" dirty="0">
                <a:solidFill>
                  <a:schemeClr val="accent2"/>
                </a:solidFill>
                <a:cs typeface="+mn-cs"/>
              </a:rPr>
              <a:t>Recursive  Program</a:t>
            </a:r>
            <a:r>
              <a:rPr lang="en-US" dirty="0">
                <a:effectLst>
                  <a:outerShdw blurRad="38100" dist="38100" dir="2700000" algn="tl">
                    <a:srgbClr val="000000"/>
                  </a:outerShdw>
                </a:effectLst>
                <a:cs typeface="+mn-cs"/>
              </a:rPr>
              <a:t> </a:t>
            </a:r>
            <a:endParaRPr lang="en-US" dirty="0">
              <a:solidFill>
                <a:schemeClr val="accent2"/>
              </a:solidFill>
              <a:cs typeface="+mn-cs"/>
            </a:endParaRPr>
          </a:p>
        </p:txBody>
      </p:sp>
      <p:sp>
        <p:nvSpPr>
          <p:cNvPr id="29" name="Line 22"/>
          <p:cNvSpPr>
            <a:spLocks noChangeShapeType="1"/>
          </p:cNvSpPr>
          <p:nvPr/>
        </p:nvSpPr>
        <p:spPr bwMode="auto">
          <a:xfrm>
            <a:off x="2141538" y="2311400"/>
            <a:ext cx="296862" cy="508000"/>
          </a:xfrm>
          <a:prstGeom prst="line">
            <a:avLst/>
          </a:prstGeom>
          <a:noFill/>
          <a:ln w="38100" cap="sq">
            <a:solidFill>
              <a:schemeClr val="hlink"/>
            </a:solidFill>
            <a:round/>
            <a:headEnd/>
            <a:tailEnd type="triangle" w="med" len="me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97286" name="Rectangle 9"/>
          <p:cNvSpPr>
            <a:spLocks noChangeArrowheads="1"/>
          </p:cNvSpPr>
          <p:nvPr/>
        </p:nvSpPr>
        <p:spPr bwMode="auto">
          <a:xfrm>
            <a:off x="2209800" y="2390775"/>
            <a:ext cx="18716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chemeClr val="accent2"/>
                </a:solidFill>
                <a:latin typeface="Times New Roman" pitchFamily="18" charset="0"/>
              </a:rPr>
              <a:t>Primitive</a:t>
            </a:r>
          </a:p>
        </p:txBody>
      </p:sp>
      <p:sp>
        <p:nvSpPr>
          <p:cNvPr id="20" name="Line 10"/>
          <p:cNvSpPr>
            <a:spLocks noChangeShapeType="1"/>
          </p:cNvSpPr>
          <p:nvPr/>
        </p:nvSpPr>
        <p:spPr bwMode="auto">
          <a:xfrm flipV="1">
            <a:off x="2057400" y="2424113"/>
            <a:ext cx="381000" cy="319087"/>
          </a:xfrm>
          <a:prstGeom prst="line">
            <a:avLst/>
          </a:prstGeom>
          <a:noFill/>
          <a:ln w="38100" cap="sq">
            <a:solidFill>
              <a:schemeClr val="hlink"/>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97288" name="Rectangle 11"/>
          <p:cNvSpPr>
            <a:spLocks noChangeArrowheads="1"/>
          </p:cNvSpPr>
          <p:nvPr/>
        </p:nvSpPr>
        <p:spPr bwMode="auto">
          <a:xfrm>
            <a:off x="381000" y="3279775"/>
            <a:ext cx="800100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buFontTx/>
              <a:buChar char="•"/>
            </a:pPr>
            <a:r>
              <a:rPr lang="en-US" altLang="en-US" sz="2800">
                <a:latin typeface="Times New Roman" pitchFamily="18" charset="0"/>
              </a:rPr>
              <a:t>There are computational problems computable </a:t>
            </a:r>
            <a:br>
              <a:rPr lang="en-US" altLang="en-US" sz="2800">
                <a:latin typeface="Times New Roman" pitchFamily="18" charset="0"/>
              </a:rPr>
            </a:br>
            <a:r>
              <a:rPr lang="en-US" altLang="en-US" sz="2800">
                <a:latin typeface="Times New Roman" pitchFamily="18" charset="0"/>
              </a:rPr>
              <a:t>by </a:t>
            </a:r>
            <a:r>
              <a:rPr lang="en-US" altLang="en-US" sz="2800">
                <a:solidFill>
                  <a:schemeClr val="accent2"/>
                </a:solidFill>
                <a:latin typeface="Times New Roman" pitchFamily="18" charset="0"/>
              </a:rPr>
              <a:t>TMs</a:t>
            </a:r>
            <a:r>
              <a:rPr lang="en-US" altLang="en-US" sz="2800">
                <a:latin typeface="Times New Roman" pitchFamily="18" charset="0"/>
              </a:rPr>
              <a:t> but </a:t>
            </a:r>
            <a:r>
              <a:rPr lang="en-US" altLang="en-US" sz="2800">
                <a:solidFill>
                  <a:srgbClr val="FF0000"/>
                </a:solidFill>
                <a:latin typeface="Times New Roman" pitchFamily="18" charset="0"/>
              </a:rPr>
              <a:t>not</a:t>
            </a:r>
            <a:r>
              <a:rPr lang="en-US" altLang="en-US" sz="2800">
                <a:latin typeface="Times New Roman" pitchFamily="18" charset="0"/>
              </a:rPr>
              <a:t> by </a:t>
            </a:r>
            <a:r>
              <a:rPr lang="en-US" altLang="en-US" sz="2800">
                <a:solidFill>
                  <a:schemeClr val="accent2"/>
                </a:solidFill>
                <a:latin typeface="Times New Roman" pitchFamily="18" charset="0"/>
              </a:rPr>
              <a:t>primitive recursive programs</a:t>
            </a:r>
            <a:r>
              <a:rPr lang="en-US" altLang="en-US" sz="2800">
                <a:latin typeface="Times New Roman" pitchFamily="18" charset="0"/>
              </a:rPr>
              <a:t>.</a:t>
            </a:r>
          </a:p>
        </p:txBody>
      </p:sp>
      <p:sp>
        <p:nvSpPr>
          <p:cNvPr id="13" name="Rectangle 10"/>
          <p:cNvSpPr>
            <a:spLocks noChangeArrowheads="1"/>
          </p:cNvSpPr>
          <p:nvPr/>
        </p:nvSpPr>
        <p:spPr bwMode="auto">
          <a:xfrm>
            <a:off x="304800" y="4700588"/>
            <a:ext cx="952500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buFontTx/>
              <a:buChar char="•"/>
            </a:pPr>
            <a:r>
              <a:rPr lang="en-US" altLang="en-US" sz="2800">
                <a:latin typeface="Times New Roman" pitchFamily="18" charset="0"/>
              </a:rPr>
              <a:t>We need to give primitive recursive programs more power. </a:t>
            </a:r>
          </a:p>
          <a:p>
            <a:pPr>
              <a:spcBef>
                <a:spcPct val="0"/>
              </a:spcBef>
              <a:buFontTx/>
              <a:buChar char="•"/>
            </a:pPr>
            <a:r>
              <a:rPr lang="en-US" altLang="en-US" sz="2800">
                <a:latin typeface="Times New Roman" pitchFamily="18" charset="0"/>
              </a:rPr>
              <a:t>For one, it needs to be given the possibility of </a:t>
            </a:r>
            <a:br>
              <a:rPr lang="en-US" altLang="en-US" sz="2800">
                <a:latin typeface="Times New Roman" pitchFamily="18" charset="0"/>
              </a:rPr>
            </a:br>
            <a:r>
              <a:rPr lang="en-US" altLang="en-US" sz="2800">
                <a:latin typeface="Times New Roman" pitchFamily="18" charset="0"/>
              </a:rPr>
              <a:t>  running as long as it wants to. </a:t>
            </a:r>
          </a:p>
          <a:p>
            <a:pPr>
              <a:spcBef>
                <a:spcPct val="0"/>
              </a:spcBef>
            </a:pPr>
            <a:r>
              <a:rPr lang="en-US" altLang="en-US" sz="2800">
                <a:latin typeface="Times New Roman" pitchFamily="18" charset="0"/>
              </a:rPr>
              <a:t>   (at the danger of running forever.)</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additive="base">
                                        <p:cTn id="7"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3">
                                            <p:txEl>
                                              <p:pRg st="1" end="1"/>
                                            </p:txEl>
                                          </p:spTgt>
                                        </p:tgtEl>
                                        <p:attrNameLst>
                                          <p:attrName>style.visibility</p:attrName>
                                        </p:attrNameLst>
                                      </p:cBhvr>
                                      <p:to>
                                        <p:strVal val="visible"/>
                                      </p:to>
                                    </p:set>
                                    <p:anim calcmode="lin" valueType="num">
                                      <p:cBhvr additive="base">
                                        <p:cTn id="13" dur="500" fill="hold"/>
                                        <p:tgtEl>
                                          <p:spTgt spid="1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3">
                                            <p:txEl>
                                              <p:pRg st="2" end="2"/>
                                            </p:txEl>
                                          </p:spTgt>
                                        </p:tgtEl>
                                        <p:attrNameLst>
                                          <p:attrName>style.visibility</p:attrName>
                                        </p:attrNameLst>
                                      </p:cBhvr>
                                      <p:to>
                                        <p:strVal val="visible"/>
                                      </p:to>
                                    </p:set>
                                    <p:anim calcmode="lin" valueType="num">
                                      <p:cBhvr additive="base">
                                        <p:cTn id="19" dur="500" fill="hold"/>
                                        <p:tgtEl>
                                          <p:spTgt spid="1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3">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7762"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Recursive</a:t>
            </a:r>
          </a:p>
        </p:txBody>
      </p:sp>
      <p:sp>
        <p:nvSpPr>
          <p:cNvPr id="1397771" name="Rectangle 11"/>
          <p:cNvSpPr>
            <a:spLocks noChangeArrowheads="1"/>
          </p:cNvSpPr>
          <p:nvPr/>
        </p:nvSpPr>
        <p:spPr bwMode="auto">
          <a:xfrm>
            <a:off x="381000" y="1676400"/>
            <a:ext cx="8458200" cy="946150"/>
          </a:xfrm>
          <a:prstGeom prst="rect">
            <a:avLst/>
          </a:prstGeom>
          <a:noFill/>
          <a:ln w="38100" cap="sq">
            <a:noFill/>
            <a:miter lim="800000"/>
            <a:headEnd/>
            <a:tailEnd/>
          </a:ln>
          <a:effectLst/>
        </p:spPr>
        <p:txBody>
          <a:bodyPr lIns="274320" rIns="274320">
            <a:spAutoFit/>
          </a:bodyPr>
          <a:lstStyle/>
          <a:p>
            <a:pPr eaLnBrk="0" hangingPunct="0">
              <a:buFontTx/>
              <a:buChar char="•"/>
              <a:defRPr/>
            </a:pPr>
            <a:r>
              <a:rPr lang="en-US">
                <a:cs typeface="+mn-cs"/>
              </a:rPr>
              <a:t>Any primitive recursive function </a:t>
            </a:r>
            <a:r>
              <a:rPr lang="en-US" i="1" dirty="0">
                <a:solidFill>
                  <a:schemeClr val="accent2"/>
                </a:solidFill>
                <a:cs typeface="+mn-cs"/>
              </a:rPr>
              <a:t>f</a:t>
            </a:r>
            <a:r>
              <a:rPr lang="en-US" dirty="0">
                <a:cs typeface="+mn-cs"/>
              </a:rPr>
              <a:t> is </a:t>
            </a:r>
            <a:r>
              <a:rPr lang="en-US" dirty="0">
                <a:solidFill>
                  <a:schemeClr val="accent2"/>
                </a:solidFill>
                <a:cs typeface="+mn-cs"/>
              </a:rPr>
              <a:t>recursive</a:t>
            </a:r>
            <a:r>
              <a:rPr lang="en-US" dirty="0">
                <a:cs typeface="+mn-cs"/>
              </a:rPr>
              <a:t>.</a:t>
            </a:r>
            <a:br>
              <a:rPr lang="en-US" dirty="0">
                <a:cs typeface="+mn-cs"/>
              </a:rPr>
            </a:br>
            <a:r>
              <a:rPr lang="en-US">
                <a:cs typeface="+mn-cs"/>
              </a:rPr>
              <a:t>  But </a:t>
            </a:r>
            <a:r>
              <a:rPr lang="en-US" dirty="0">
                <a:cs typeface="+mn-cs"/>
              </a:rPr>
              <a:t>we need more.</a:t>
            </a:r>
            <a:endParaRPr lang="en-US" i="1" dirty="0">
              <a:solidFill>
                <a:schemeClr val="accent2"/>
              </a:solidFill>
              <a:effectLst>
                <a:outerShdw blurRad="38100" dist="38100" dir="2700000" algn="tl">
                  <a:srgbClr val="000000"/>
                </a:outerShdw>
              </a:effectLst>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97771"/>
                                        </p:tgtEl>
                                        <p:attrNameLst>
                                          <p:attrName>style.visibility</p:attrName>
                                        </p:attrNameLst>
                                      </p:cBhvr>
                                      <p:to>
                                        <p:strVal val="visible"/>
                                      </p:to>
                                    </p:set>
                                    <p:anim calcmode="lin" valueType="num">
                                      <p:cBhvr additive="base">
                                        <p:cTn id="7" dur="500" fill="hold"/>
                                        <p:tgtEl>
                                          <p:spTgt spid="1397771"/>
                                        </p:tgtEl>
                                        <p:attrNameLst>
                                          <p:attrName>ppt_x</p:attrName>
                                        </p:attrNameLst>
                                      </p:cBhvr>
                                      <p:tavLst>
                                        <p:tav tm="0">
                                          <p:val>
                                            <p:strVal val="#ppt_x"/>
                                          </p:val>
                                        </p:tav>
                                        <p:tav tm="100000">
                                          <p:val>
                                            <p:strVal val="#ppt_x"/>
                                          </p:val>
                                        </p:tav>
                                      </p:tavLst>
                                    </p:anim>
                                    <p:anim calcmode="lin" valueType="num">
                                      <p:cBhvr additive="base">
                                        <p:cTn id="8" dur="500" fill="hold"/>
                                        <p:tgtEl>
                                          <p:spTgt spid="139777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7771"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9810"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Recursive</a:t>
            </a:r>
          </a:p>
        </p:txBody>
      </p:sp>
      <p:sp>
        <p:nvSpPr>
          <p:cNvPr id="1399811" name="Text Box 3"/>
          <p:cNvSpPr txBox="1">
            <a:spLocks noChangeArrowheads="1"/>
          </p:cNvSpPr>
          <p:nvPr/>
        </p:nvSpPr>
        <p:spPr bwMode="auto">
          <a:xfrm>
            <a:off x="228600" y="484188"/>
            <a:ext cx="8915400" cy="1373187"/>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Let</a:t>
            </a:r>
            <a:r>
              <a:rPr lang="en-US" i="1">
                <a:solidFill>
                  <a:schemeClr val="accent2"/>
                </a:solidFill>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 </a:t>
            </a:r>
            <a:r>
              <a:rPr lang="el-GR" i="1">
                <a:solidFill>
                  <a:schemeClr val="accent2"/>
                </a:solidFill>
                <a:effectLst>
                  <a:outerShdw blurRad="38100" dist="38100" dir="2700000" algn="tl">
                    <a:srgbClr val="000000"/>
                  </a:outerShdw>
                </a:effectLst>
                <a:cs typeface="+mn-cs"/>
              </a:rPr>
              <a:t>μ</a:t>
            </a:r>
            <a:r>
              <a:rPr lang="en-US">
                <a:effectLst>
                  <a:outerShdw blurRad="38100" dist="38100" dir="2700000" algn="tl">
                    <a:srgbClr val="000000"/>
                  </a:outerShdw>
                </a:effectLst>
                <a:cs typeface="+mn-cs"/>
              </a:rPr>
              <a:t> denote the least number operator</a:t>
            </a:r>
            <a:r>
              <a:rPr lang="en-US" dirty="0">
                <a:effectLst>
                  <a:outerShdw blurRad="38100" dist="38100" dir="2700000" algn="tl">
                    <a:srgbClr val="000000"/>
                  </a:outerShdw>
                </a:effectLst>
                <a:cs typeface="+mn-cs"/>
              </a:rPr>
              <a:t>. </a:t>
            </a:r>
          </a:p>
          <a:p>
            <a:pPr eaLnBrk="0" hangingPunct="0">
              <a:defRPr/>
            </a:pPr>
            <a:r>
              <a:rPr lang="en-US" dirty="0">
                <a:effectLst>
                  <a:outerShdw blurRad="38100" dist="38100" dir="2700000" algn="tl">
                    <a:srgbClr val="000000"/>
                  </a:outerShdw>
                </a:effectLst>
                <a:cs typeface="+mn-cs"/>
              </a:rPr>
              <a:t>If </a:t>
            </a:r>
            <a:r>
              <a:rPr lang="en-US" i="1" dirty="0">
                <a:solidFill>
                  <a:schemeClr val="accent2"/>
                </a:solidFill>
                <a:effectLst>
                  <a:outerShdw blurRad="38100" dist="38100" dir="2700000" algn="tl">
                    <a:srgbClr val="000000"/>
                  </a:outerShdw>
                </a:effectLst>
                <a:cs typeface="+mn-cs"/>
              </a:rPr>
              <a:t>g</a:t>
            </a:r>
            <a:r>
              <a:rPr lang="en-US" dirty="0">
                <a:effectLst>
                  <a:outerShdw blurRad="38100" dist="38100" dir="2700000" algn="tl">
                    <a:srgbClr val="000000"/>
                  </a:outerShdw>
                </a:effectLst>
                <a:cs typeface="+mn-cs"/>
              </a:rPr>
              <a:t> is </a:t>
            </a:r>
            <a:r>
              <a:rPr lang="en-US">
                <a:effectLst>
                  <a:outerShdw blurRad="38100" dist="38100" dir="2700000" algn="tl">
                    <a:srgbClr val="000000"/>
                  </a:outerShdw>
                </a:effectLst>
                <a:cs typeface="+mn-cs"/>
              </a:rPr>
              <a:t>recursive then </a:t>
            </a:r>
            <a:r>
              <a:rPr lang="en-US" dirty="0">
                <a:effectLst>
                  <a:outerShdw blurRad="38100" dist="38100" dir="2700000" algn="tl">
                    <a:srgbClr val="000000"/>
                  </a:outerShdw>
                </a:effectLst>
                <a:cs typeface="+mn-cs"/>
              </a:rPr>
              <a:t>so is </a:t>
            </a:r>
            <a:br>
              <a:rPr lang="en-US" dirty="0">
                <a:effectLst>
                  <a:outerShdw blurRad="38100" dist="38100" dir="2700000" algn="tl">
                    <a:srgbClr val="000000"/>
                  </a:outerShdw>
                </a:effectLst>
                <a:cs typeface="+mn-cs"/>
              </a:rPr>
            </a:br>
            <a:r>
              <a:rPr lang="en-US" i="1" dirty="0">
                <a:solidFill>
                  <a:schemeClr val="accent2"/>
                </a:solidFill>
                <a:effectLst>
                  <a:outerShdw blurRad="38100" dist="38100" dir="2700000" algn="tl">
                    <a:srgbClr val="000000"/>
                  </a:outerShdw>
                </a:effectLst>
                <a:cs typeface="+mn-cs"/>
              </a:rPr>
              <a:t>f(x) = </a:t>
            </a:r>
            <a:r>
              <a:rPr lang="el-GR" i="1" dirty="0">
                <a:solidFill>
                  <a:schemeClr val="accent2"/>
                </a:solidFill>
                <a:effectLst>
                  <a:outerShdw blurRad="38100" dist="38100" dir="2700000" algn="tl">
                    <a:srgbClr val="000000"/>
                  </a:outerShdw>
                </a:effectLst>
                <a:cs typeface="+mn-cs"/>
              </a:rPr>
              <a:t>μ</a:t>
            </a:r>
            <a:r>
              <a:rPr lang="en-US" i="1" dirty="0">
                <a:solidFill>
                  <a:schemeClr val="accent2"/>
                </a:solidFill>
                <a:effectLst>
                  <a:outerShdw blurRad="38100" dist="38100" dir="2700000" algn="tl">
                    <a:srgbClr val="000000"/>
                  </a:outerShdw>
                </a:effectLst>
                <a:cs typeface="+mn-cs"/>
              </a:rPr>
              <a:t>y</a:t>
            </a:r>
            <a:r>
              <a:rPr lang="en-US" dirty="0">
                <a:solidFill>
                  <a:schemeClr val="accent2"/>
                </a:solidFill>
                <a:effectLst>
                  <a:outerShdw blurRad="38100" dist="38100" dir="2700000" algn="tl">
                    <a:srgbClr val="000000"/>
                  </a:outerShdw>
                </a:effectLst>
                <a:cs typeface="+mn-cs"/>
              </a:rPr>
              <a:t> [</a:t>
            </a:r>
            <a:r>
              <a:rPr lang="en-US" i="1" dirty="0">
                <a:solidFill>
                  <a:schemeClr val="accent2"/>
                </a:solidFill>
                <a:effectLst>
                  <a:outerShdw blurRad="38100" dist="38100" dir="2700000" algn="tl">
                    <a:srgbClr val="000000"/>
                  </a:outerShdw>
                </a:effectLst>
                <a:cs typeface="+mn-cs"/>
              </a:rPr>
              <a:t>g(</a:t>
            </a:r>
            <a:r>
              <a:rPr lang="en-US" i="1" dirty="0" err="1">
                <a:solidFill>
                  <a:schemeClr val="accent2"/>
                </a:solidFill>
                <a:effectLst>
                  <a:outerShdw blurRad="38100" dist="38100" dir="2700000" algn="tl">
                    <a:srgbClr val="000000"/>
                  </a:outerShdw>
                </a:effectLst>
                <a:cs typeface="+mn-cs"/>
              </a:rPr>
              <a:t>x,y</a:t>
            </a:r>
            <a:r>
              <a:rPr lang="en-US" i="1">
                <a:solidFill>
                  <a:schemeClr val="accent2"/>
                </a:solidFill>
                <a:effectLst>
                  <a:outerShdw blurRad="38100" dist="38100" dir="2700000" algn="tl">
                    <a:srgbClr val="000000"/>
                  </a:outerShdw>
                </a:effectLst>
                <a:cs typeface="+mn-cs"/>
              </a:rPr>
              <a:t>)</a:t>
            </a:r>
            <a:r>
              <a:rPr lang="en-US">
                <a:solidFill>
                  <a:schemeClr val="accent2"/>
                </a:solidFill>
                <a:effectLst>
                  <a:outerShdw blurRad="38100" dist="38100" dir="2700000" algn="tl">
                    <a:srgbClr val="000000"/>
                  </a:outerShdw>
                </a:effectLst>
                <a:cs typeface="+mn-cs"/>
              </a:rPr>
              <a:t>]</a:t>
            </a:r>
            <a:r>
              <a:rPr lang="en-US">
                <a:solidFill>
                  <a:schemeClr val="accent1"/>
                </a:solidFill>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computed </a:t>
            </a:r>
            <a:r>
              <a:rPr lang="en-US" dirty="0">
                <a:effectLst>
                  <a:outerShdw blurRad="38100" dist="38100" dir="2700000" algn="tl">
                    <a:srgbClr val="000000"/>
                  </a:outerShdw>
                </a:effectLst>
                <a:cs typeface="+mn-cs"/>
              </a:rPr>
              <a:t>as follows.</a:t>
            </a:r>
          </a:p>
        </p:txBody>
      </p:sp>
      <p:sp>
        <p:nvSpPr>
          <p:cNvPr id="1399815" name="Text Box 7"/>
          <p:cNvSpPr txBox="1">
            <a:spLocks noChangeArrowheads="1"/>
          </p:cNvSpPr>
          <p:nvPr/>
        </p:nvSpPr>
        <p:spPr bwMode="auto">
          <a:xfrm>
            <a:off x="1219200" y="2057400"/>
            <a:ext cx="5257800" cy="1800225"/>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procedure f(x)</a:t>
            </a:r>
          </a:p>
          <a:p>
            <a:pPr eaLnBrk="0" hangingPunct="0">
              <a:defRPr/>
            </a:pPr>
            <a:r>
              <a:rPr lang="en-US" dirty="0">
                <a:solidFill>
                  <a:schemeClr val="accent2"/>
                </a:solidFill>
                <a:effectLst>
                  <a:outerShdw blurRad="38100" dist="38100" dir="2700000" algn="tl">
                    <a:srgbClr val="000000"/>
                  </a:outerShdw>
                </a:effectLst>
                <a:cs typeface="+mn-cs"/>
              </a:rPr>
              <a:t>    for </a:t>
            </a:r>
            <a:r>
              <a:rPr lang="en-US" i="1" dirty="0">
                <a:solidFill>
                  <a:schemeClr val="accent2"/>
                </a:solidFill>
                <a:effectLst>
                  <a:outerShdw blurRad="38100" dist="38100" dir="2700000" algn="tl">
                    <a:srgbClr val="000000"/>
                  </a:outerShdw>
                </a:effectLst>
                <a:cs typeface="+mn-cs"/>
              </a:rPr>
              <a:t>y = 0..</a:t>
            </a:r>
            <a:r>
              <a:rPr lang="en-US" i="1" dirty="0">
                <a:solidFill>
                  <a:schemeClr val="accent2"/>
                </a:solidFill>
                <a:cs typeface="+mn-cs"/>
              </a:rPr>
              <a:t>∞</a:t>
            </a:r>
            <a:endParaRPr lang="en-US" i="1" dirty="0">
              <a:solidFill>
                <a:schemeClr val="accent2"/>
              </a:solidFill>
              <a:effectLst>
                <a:outerShdw blurRad="38100" dist="38100" dir="2700000" algn="tl">
                  <a:srgbClr val="000000"/>
                </a:outerShdw>
              </a:effectLst>
              <a:cs typeface="+mn-cs"/>
            </a:endParaRPr>
          </a:p>
          <a:p>
            <a:pPr eaLnBrk="0" hangingPunct="0">
              <a:defRPr/>
            </a:pPr>
            <a:r>
              <a:rPr lang="en-US" dirty="0">
                <a:solidFill>
                  <a:schemeClr val="accent2"/>
                </a:solidFill>
                <a:effectLst>
                  <a:outerShdw blurRad="38100" dist="38100" dir="2700000" algn="tl">
                    <a:srgbClr val="000000"/>
                  </a:outerShdw>
                </a:effectLst>
                <a:cs typeface="+mn-cs"/>
              </a:rPr>
              <a:t>	if </a:t>
            </a:r>
            <a:r>
              <a:rPr lang="en-US" i="1" dirty="0">
                <a:solidFill>
                  <a:schemeClr val="accent2"/>
                </a:solidFill>
                <a:cs typeface="+mn-cs"/>
              </a:rPr>
              <a:t>g(</a:t>
            </a:r>
            <a:r>
              <a:rPr lang="en-US" i="1" dirty="0" err="1">
                <a:solidFill>
                  <a:schemeClr val="accent2"/>
                </a:solidFill>
                <a:cs typeface="+mn-cs"/>
              </a:rPr>
              <a:t>x,y</a:t>
            </a:r>
            <a:r>
              <a:rPr lang="en-US" i="1" dirty="0">
                <a:solidFill>
                  <a:schemeClr val="accent2"/>
                </a:solidFill>
                <a:cs typeface="+mn-cs"/>
              </a:rPr>
              <a:t>) = 0 </a:t>
            </a:r>
          </a:p>
          <a:p>
            <a:pPr eaLnBrk="0" hangingPunct="0">
              <a:defRPr/>
            </a:pPr>
            <a:r>
              <a:rPr lang="en-US" i="1" dirty="0">
                <a:solidFill>
                  <a:schemeClr val="accent2"/>
                </a:solidFill>
                <a:cs typeface="+mn-cs"/>
              </a:rPr>
              <a:t>	</a:t>
            </a:r>
            <a:r>
              <a:rPr lang="en-US" i="1">
                <a:solidFill>
                  <a:schemeClr val="accent2"/>
                </a:solidFill>
                <a:cs typeface="+mn-cs"/>
              </a:rPr>
              <a:t>    </a:t>
            </a:r>
            <a:r>
              <a:rPr lang="en-US">
                <a:solidFill>
                  <a:schemeClr val="accent2"/>
                </a:solidFill>
                <a:cs typeface="+mn-cs"/>
              </a:rPr>
              <a:t>return</a:t>
            </a:r>
            <a:r>
              <a:rPr lang="en-US" i="1">
                <a:solidFill>
                  <a:schemeClr val="accent2"/>
                </a:solidFill>
                <a:cs typeface="+mn-cs"/>
              </a:rPr>
              <a:t>(y</a:t>
            </a:r>
            <a:r>
              <a:rPr lang="en-US" i="1" dirty="0">
                <a:solidFill>
                  <a:schemeClr val="accent2"/>
                </a:solidFill>
                <a:cs typeface="+mn-cs"/>
              </a:rPr>
              <a:t>)</a:t>
            </a:r>
          </a:p>
        </p:txBody>
      </p:sp>
      <p:sp>
        <p:nvSpPr>
          <p:cNvPr id="1399816" name="Text Box 8"/>
          <p:cNvSpPr txBox="1">
            <a:spLocks noChangeArrowheads="1"/>
          </p:cNvSpPr>
          <p:nvPr/>
        </p:nvSpPr>
        <p:spPr bwMode="auto">
          <a:xfrm>
            <a:off x="304800" y="3886200"/>
            <a:ext cx="8915400" cy="2654300"/>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Note </a:t>
            </a:r>
            <a:r>
              <a:rPr lang="en-US" dirty="0">
                <a:effectLst>
                  <a:outerShdw blurRad="38100" dist="38100" dir="2700000" algn="tl">
                    <a:srgbClr val="000000"/>
                  </a:outerShdw>
                </a:effectLst>
                <a:cs typeface="+mn-cs"/>
              </a:rPr>
              <a:t>if </a:t>
            </a:r>
          </a:p>
          <a:p>
            <a:pPr lvl="1" eaLnBrk="0" hangingPunct="0">
              <a:buFontTx/>
              <a:buChar char="•"/>
              <a:defRPr/>
            </a:pPr>
            <a:r>
              <a:rPr lang="en-US" dirty="0">
                <a:effectLst>
                  <a:outerShdw blurRad="38100" dist="38100" dir="2700000" algn="tl">
                    <a:srgbClr val="000000"/>
                  </a:outerShdw>
                </a:effectLst>
                <a:cs typeface="+mn-cs"/>
              </a:rPr>
              <a:t> </a:t>
            </a:r>
            <a:r>
              <a:rPr lang="en-US" dirty="0">
                <a:solidFill>
                  <a:schemeClr val="accent2"/>
                </a:solidFill>
                <a:latin typeface="Symbol" pitchFamily="18" charset="2"/>
                <a:cs typeface="+mn-cs"/>
              </a:rPr>
              <a:t>"</a:t>
            </a:r>
            <a:r>
              <a:rPr lang="en-US" i="1" dirty="0">
                <a:solidFill>
                  <a:schemeClr val="accent2"/>
                </a:solidFill>
                <a:cs typeface="+mn-cs"/>
              </a:rPr>
              <a:t>y  g(</a:t>
            </a:r>
            <a:r>
              <a:rPr lang="en-US" i="1" dirty="0" err="1">
                <a:solidFill>
                  <a:schemeClr val="accent2"/>
                </a:solidFill>
                <a:cs typeface="+mn-cs"/>
              </a:rPr>
              <a:t>x,y</a:t>
            </a:r>
            <a:r>
              <a:rPr lang="en-US" i="1" dirty="0">
                <a:solidFill>
                  <a:schemeClr val="accent2"/>
                </a:solidFill>
                <a:cs typeface="+mn-cs"/>
              </a:rPr>
              <a:t>) ≠ 0</a:t>
            </a:r>
            <a:r>
              <a:rPr lang="en-US" dirty="0">
                <a:solidFill>
                  <a:schemeClr val="accent1"/>
                </a:solidFill>
                <a:cs typeface="+mn-cs"/>
              </a:rPr>
              <a:t>   </a:t>
            </a:r>
          </a:p>
          <a:p>
            <a:pPr lvl="1" eaLnBrk="0" hangingPunct="0">
              <a:buFontTx/>
              <a:buChar char="•"/>
              <a:defRPr/>
            </a:pPr>
            <a:r>
              <a:rPr lang="en-US" dirty="0">
                <a:solidFill>
                  <a:schemeClr val="accent1"/>
                </a:solidFill>
                <a:cs typeface="+mn-cs"/>
              </a:rPr>
              <a:t> </a:t>
            </a:r>
            <a:r>
              <a:rPr lang="en-US">
                <a:cs typeface="+mn-cs"/>
              </a:rPr>
              <a:t>or first </a:t>
            </a:r>
            <a:r>
              <a:rPr lang="en-US" dirty="0">
                <a:cs typeface="+mn-cs"/>
              </a:rPr>
              <a:t>a</a:t>
            </a:r>
            <a:r>
              <a:rPr lang="en-US" dirty="0">
                <a:solidFill>
                  <a:schemeClr val="accent1"/>
                </a:solidFill>
                <a:cs typeface="+mn-cs"/>
              </a:rPr>
              <a:t> </a:t>
            </a:r>
            <a:r>
              <a:rPr lang="en-US" i="1" dirty="0">
                <a:solidFill>
                  <a:schemeClr val="accent1"/>
                </a:solidFill>
                <a:cs typeface="+mn-cs"/>
              </a:rPr>
              <a:t>y</a:t>
            </a:r>
            <a:r>
              <a:rPr lang="en-US" dirty="0">
                <a:cs typeface="+mn-cs"/>
              </a:rPr>
              <a:t> </a:t>
            </a:r>
            <a:r>
              <a:rPr lang="en-US">
                <a:cs typeface="+mn-cs"/>
              </a:rPr>
              <a:t>is tried </a:t>
            </a:r>
            <a:r>
              <a:rPr lang="en-US" dirty="0">
                <a:cs typeface="+mn-cs"/>
              </a:rPr>
              <a:t>for which </a:t>
            </a:r>
            <a:r>
              <a:rPr lang="en-US" i="1" dirty="0">
                <a:solidFill>
                  <a:schemeClr val="accent2"/>
                </a:solidFill>
                <a:cs typeface="+mn-cs"/>
              </a:rPr>
              <a:t>g(</a:t>
            </a:r>
            <a:r>
              <a:rPr lang="en-US" i="1" dirty="0" err="1">
                <a:solidFill>
                  <a:schemeClr val="accent2"/>
                </a:solidFill>
                <a:cs typeface="+mn-cs"/>
              </a:rPr>
              <a:t>x,y</a:t>
            </a:r>
            <a:r>
              <a:rPr lang="en-US" i="1" dirty="0">
                <a:solidFill>
                  <a:schemeClr val="accent2"/>
                </a:solidFill>
                <a:cs typeface="+mn-cs"/>
              </a:rPr>
              <a:t>)</a:t>
            </a:r>
            <a:r>
              <a:rPr lang="en-US" i="1" dirty="0">
                <a:cs typeface="+mn-cs"/>
              </a:rPr>
              <a:t> </a:t>
            </a:r>
            <a:r>
              <a:rPr lang="en-US">
                <a:cs typeface="+mn-cs"/>
              </a:rPr>
              <a:t>does not halt</a:t>
            </a:r>
            <a:r>
              <a:rPr lang="en-US" i="1">
                <a:cs typeface="+mn-cs"/>
              </a:rPr>
              <a:t>.</a:t>
            </a:r>
            <a:r>
              <a:rPr lang="en-US">
                <a:effectLst>
                  <a:outerShdw blurRad="38100" dist="38100" dir="2700000" algn="tl">
                    <a:srgbClr val="000000"/>
                  </a:outerShdw>
                </a:effectLst>
                <a:cs typeface="+mn-cs"/>
              </a:rPr>
              <a:t> </a:t>
            </a:r>
            <a:r>
              <a:rPr lang="en-US" dirty="0">
                <a:effectLst>
                  <a:outerShdw blurRad="38100" dist="38100" dir="2700000" algn="tl">
                    <a:srgbClr val="000000"/>
                  </a:outerShdw>
                </a:effectLst>
                <a:cs typeface="+mn-cs"/>
              </a:rPr>
              <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(denoted </a:t>
            </a:r>
            <a:r>
              <a:rPr lang="en-US" i="1" dirty="0">
                <a:solidFill>
                  <a:schemeClr val="accent1"/>
                </a:solidFill>
                <a:cs typeface="+mn-cs"/>
              </a:rPr>
              <a:t>g(</a:t>
            </a:r>
            <a:r>
              <a:rPr lang="en-US" i="1" dirty="0" err="1">
                <a:solidFill>
                  <a:schemeClr val="accent1"/>
                </a:solidFill>
                <a:cs typeface="+mn-cs"/>
              </a:rPr>
              <a:t>x,y</a:t>
            </a:r>
            <a:r>
              <a:rPr lang="en-US" i="1" dirty="0">
                <a:solidFill>
                  <a:schemeClr val="accent1"/>
                </a:solidFill>
                <a:cs typeface="+mn-cs"/>
              </a:rPr>
              <a:t>) = ∞</a:t>
            </a:r>
            <a:r>
              <a:rPr lang="en-US" dirty="0">
                <a:effectLst>
                  <a:outerShdw blurRad="38100" dist="38100" dir="2700000" algn="tl">
                    <a:srgbClr val="000000"/>
                  </a:outerShdw>
                </a:effectLst>
                <a:cs typeface="+mn-cs"/>
              </a:rPr>
              <a:t>)</a:t>
            </a:r>
          </a:p>
          <a:p>
            <a:pPr eaLnBrk="0" hangingPunct="0">
              <a:defRPr/>
            </a:pPr>
            <a:r>
              <a:rPr lang="en-US">
                <a:cs typeface="+mn-cs"/>
              </a:rPr>
              <a:t>Then this </a:t>
            </a:r>
            <a:r>
              <a:rPr lang="en-US" dirty="0">
                <a:cs typeface="+mn-cs"/>
              </a:rPr>
              <a:t>code </a:t>
            </a:r>
            <a:r>
              <a:rPr lang="en-US">
                <a:cs typeface="+mn-cs"/>
              </a:rPr>
              <a:t>does not halt </a:t>
            </a:r>
            <a:r>
              <a:rPr lang="en-US" dirty="0">
                <a:cs typeface="+mn-cs"/>
              </a:rPr>
              <a:t/>
            </a:r>
            <a:br>
              <a:rPr lang="en-US" dirty="0">
                <a:cs typeface="+mn-cs"/>
              </a:rPr>
            </a:br>
            <a:r>
              <a:rPr lang="en-US" dirty="0">
                <a:cs typeface="+mn-cs"/>
              </a:rPr>
              <a:t>           </a:t>
            </a:r>
            <a:r>
              <a:rPr lang="en-US">
                <a:effectLst>
                  <a:outerShdw blurRad="38100" dist="38100" dir="2700000" algn="tl">
                    <a:srgbClr val="000000"/>
                  </a:outerShdw>
                </a:effectLst>
                <a:cs typeface="+mn-cs"/>
              </a:rPr>
              <a:t>(denoted </a:t>
            </a:r>
            <a:r>
              <a:rPr lang="en-US" i="1" dirty="0">
                <a:solidFill>
                  <a:schemeClr val="accent2"/>
                </a:solidFill>
                <a:cs typeface="+mn-cs"/>
              </a:rPr>
              <a:t>f(x) = ∞</a:t>
            </a:r>
            <a:r>
              <a:rPr lang="en-US" dirty="0">
                <a:effectLst>
                  <a:outerShdw blurRad="38100" dist="38100" dir="2700000" algn="tl">
                    <a:srgbClr val="000000"/>
                  </a:outerShdw>
                </a:effectLst>
                <a:cs typeface="+mn-cs"/>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99811"/>
                                        </p:tgtEl>
                                        <p:attrNameLst>
                                          <p:attrName>style.visibility</p:attrName>
                                        </p:attrNameLst>
                                      </p:cBhvr>
                                      <p:to>
                                        <p:strVal val="visible"/>
                                      </p:to>
                                    </p:set>
                                    <p:anim calcmode="lin" valueType="num">
                                      <p:cBhvr additive="base">
                                        <p:cTn id="7" dur="500" fill="hold"/>
                                        <p:tgtEl>
                                          <p:spTgt spid="1399811"/>
                                        </p:tgtEl>
                                        <p:attrNameLst>
                                          <p:attrName>ppt_x</p:attrName>
                                        </p:attrNameLst>
                                      </p:cBhvr>
                                      <p:tavLst>
                                        <p:tav tm="0">
                                          <p:val>
                                            <p:strVal val="#ppt_x"/>
                                          </p:val>
                                        </p:tav>
                                        <p:tav tm="100000">
                                          <p:val>
                                            <p:strVal val="#ppt_x"/>
                                          </p:val>
                                        </p:tav>
                                      </p:tavLst>
                                    </p:anim>
                                    <p:anim calcmode="lin" valueType="num">
                                      <p:cBhvr additive="base">
                                        <p:cTn id="8" dur="500" fill="hold"/>
                                        <p:tgtEl>
                                          <p:spTgt spid="1399811"/>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399815"/>
                                        </p:tgtEl>
                                        <p:attrNameLst>
                                          <p:attrName>style.visibility</p:attrName>
                                        </p:attrNameLst>
                                      </p:cBhvr>
                                      <p:to>
                                        <p:strVal val="visible"/>
                                      </p:to>
                                    </p:set>
                                    <p:anim calcmode="lin" valueType="num">
                                      <p:cBhvr additive="base">
                                        <p:cTn id="11" dur="500" fill="hold"/>
                                        <p:tgtEl>
                                          <p:spTgt spid="1399815"/>
                                        </p:tgtEl>
                                        <p:attrNameLst>
                                          <p:attrName>ppt_x</p:attrName>
                                        </p:attrNameLst>
                                      </p:cBhvr>
                                      <p:tavLst>
                                        <p:tav tm="0">
                                          <p:val>
                                            <p:strVal val="#ppt_x"/>
                                          </p:val>
                                        </p:tav>
                                        <p:tav tm="100000">
                                          <p:val>
                                            <p:strVal val="#ppt_x"/>
                                          </p:val>
                                        </p:tav>
                                      </p:tavLst>
                                    </p:anim>
                                    <p:anim calcmode="lin" valueType="num">
                                      <p:cBhvr additive="base">
                                        <p:cTn id="12" dur="500" fill="hold"/>
                                        <p:tgtEl>
                                          <p:spTgt spid="1399815"/>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399816"/>
                                        </p:tgtEl>
                                        <p:attrNameLst>
                                          <p:attrName>style.visibility</p:attrName>
                                        </p:attrNameLst>
                                      </p:cBhvr>
                                      <p:to>
                                        <p:strVal val="visible"/>
                                      </p:to>
                                    </p:set>
                                    <p:anim calcmode="lin" valueType="num">
                                      <p:cBhvr additive="base">
                                        <p:cTn id="17" dur="500" fill="hold"/>
                                        <p:tgtEl>
                                          <p:spTgt spid="1399816"/>
                                        </p:tgtEl>
                                        <p:attrNameLst>
                                          <p:attrName>ppt_x</p:attrName>
                                        </p:attrNameLst>
                                      </p:cBhvr>
                                      <p:tavLst>
                                        <p:tav tm="0">
                                          <p:val>
                                            <p:strVal val="#ppt_x"/>
                                          </p:val>
                                        </p:tav>
                                        <p:tav tm="100000">
                                          <p:val>
                                            <p:strVal val="#ppt_x"/>
                                          </p:val>
                                        </p:tav>
                                      </p:tavLst>
                                    </p:anim>
                                    <p:anim calcmode="lin" valueType="num">
                                      <p:cBhvr additive="base">
                                        <p:cTn id="18" dur="500" fill="hold"/>
                                        <p:tgtEl>
                                          <p:spTgt spid="13998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9811" grpId="0"/>
      <p:bldP spid="1399815" grpId="0"/>
      <p:bldP spid="1399816"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882" name="Rectangle 2"/>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Recursive</a:t>
            </a:r>
          </a:p>
        </p:txBody>
      </p:sp>
      <p:sp>
        <p:nvSpPr>
          <p:cNvPr id="1402883" name="Text Box 3"/>
          <p:cNvSpPr txBox="1">
            <a:spLocks noChangeArrowheads="1"/>
          </p:cNvSpPr>
          <p:nvPr/>
        </p:nvSpPr>
        <p:spPr bwMode="auto">
          <a:xfrm>
            <a:off x="228600" y="484188"/>
            <a:ext cx="8915400" cy="1373187"/>
          </a:xfrm>
          <a:prstGeom prst="rect">
            <a:avLst/>
          </a:prstGeom>
          <a:noFill/>
          <a:ln w="38100" cap="sq">
            <a:noFill/>
            <a:miter lim="800000"/>
            <a:headEnd/>
            <a:tailEnd/>
          </a:ln>
          <a:effectLst/>
        </p:spPr>
        <p:txBody>
          <a:bodyPr lIns="274320" rIns="274320">
            <a:spAutoFit/>
          </a:bodyPr>
          <a:lstStyle/>
          <a:p>
            <a:pPr eaLnBrk="0" hangingPunct="0">
              <a:defRPr/>
            </a:pPr>
            <a:r>
              <a:rPr lang="en-US">
                <a:effectLst>
                  <a:outerShdw blurRad="38100" dist="38100" dir="2700000" algn="tl">
                    <a:srgbClr val="000000"/>
                  </a:outerShdw>
                </a:effectLst>
                <a:cs typeface="+mn-cs"/>
              </a:rPr>
              <a:t>Let</a:t>
            </a:r>
            <a:r>
              <a:rPr lang="en-US" i="1">
                <a:solidFill>
                  <a:schemeClr val="accent2"/>
                </a:solidFill>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 </a:t>
            </a:r>
            <a:r>
              <a:rPr lang="el-GR" i="1">
                <a:solidFill>
                  <a:schemeClr val="accent2"/>
                </a:solidFill>
                <a:effectLst>
                  <a:outerShdw blurRad="38100" dist="38100" dir="2700000" algn="tl">
                    <a:srgbClr val="000000"/>
                  </a:outerShdw>
                </a:effectLst>
                <a:cs typeface="+mn-cs"/>
              </a:rPr>
              <a:t>μ</a:t>
            </a:r>
            <a:r>
              <a:rPr lang="en-US">
                <a:effectLst>
                  <a:outerShdw blurRad="38100" dist="38100" dir="2700000" algn="tl">
                    <a:srgbClr val="000000"/>
                  </a:outerShdw>
                </a:effectLst>
                <a:cs typeface="+mn-cs"/>
              </a:rPr>
              <a:t> denote the least number operator</a:t>
            </a:r>
            <a:r>
              <a:rPr lang="en-US" dirty="0">
                <a:effectLst>
                  <a:outerShdw blurRad="38100" dist="38100" dir="2700000" algn="tl">
                    <a:srgbClr val="000000"/>
                  </a:outerShdw>
                </a:effectLst>
                <a:cs typeface="+mn-cs"/>
              </a:rPr>
              <a:t>. </a:t>
            </a:r>
          </a:p>
          <a:p>
            <a:pPr eaLnBrk="0" hangingPunct="0">
              <a:defRPr/>
            </a:pPr>
            <a:r>
              <a:rPr lang="en-US" dirty="0">
                <a:effectLst>
                  <a:outerShdw blurRad="38100" dist="38100" dir="2700000" algn="tl">
                    <a:srgbClr val="000000"/>
                  </a:outerShdw>
                </a:effectLst>
                <a:cs typeface="+mn-cs"/>
              </a:rPr>
              <a:t>If </a:t>
            </a:r>
            <a:r>
              <a:rPr lang="en-US" i="1" dirty="0">
                <a:solidFill>
                  <a:schemeClr val="accent2"/>
                </a:solidFill>
                <a:effectLst>
                  <a:outerShdw blurRad="38100" dist="38100" dir="2700000" algn="tl">
                    <a:srgbClr val="000000"/>
                  </a:outerShdw>
                </a:effectLst>
                <a:cs typeface="+mn-cs"/>
              </a:rPr>
              <a:t>g</a:t>
            </a:r>
            <a:r>
              <a:rPr lang="en-US" dirty="0">
                <a:effectLst>
                  <a:outerShdw blurRad="38100" dist="38100" dir="2700000" algn="tl">
                    <a:srgbClr val="000000"/>
                  </a:outerShdw>
                </a:effectLst>
                <a:cs typeface="+mn-cs"/>
              </a:rPr>
              <a:t> is </a:t>
            </a:r>
            <a:r>
              <a:rPr lang="en-US">
                <a:effectLst>
                  <a:outerShdw blurRad="38100" dist="38100" dir="2700000" algn="tl">
                    <a:srgbClr val="000000"/>
                  </a:outerShdw>
                </a:effectLst>
                <a:cs typeface="+mn-cs"/>
              </a:rPr>
              <a:t>recursive then </a:t>
            </a:r>
            <a:r>
              <a:rPr lang="en-US" dirty="0">
                <a:effectLst>
                  <a:outerShdw blurRad="38100" dist="38100" dir="2700000" algn="tl">
                    <a:srgbClr val="000000"/>
                  </a:outerShdw>
                </a:effectLst>
                <a:cs typeface="+mn-cs"/>
              </a:rPr>
              <a:t>so is </a:t>
            </a:r>
            <a:br>
              <a:rPr lang="en-US" dirty="0">
                <a:effectLst>
                  <a:outerShdw blurRad="38100" dist="38100" dir="2700000" algn="tl">
                    <a:srgbClr val="000000"/>
                  </a:outerShdw>
                </a:effectLst>
                <a:cs typeface="+mn-cs"/>
              </a:rPr>
            </a:br>
            <a:r>
              <a:rPr lang="en-US" i="1" dirty="0">
                <a:solidFill>
                  <a:schemeClr val="accent2"/>
                </a:solidFill>
                <a:effectLst>
                  <a:outerShdw blurRad="38100" dist="38100" dir="2700000" algn="tl">
                    <a:srgbClr val="000000"/>
                  </a:outerShdw>
                </a:effectLst>
                <a:cs typeface="+mn-cs"/>
              </a:rPr>
              <a:t>f(x) = </a:t>
            </a:r>
            <a:r>
              <a:rPr lang="el-GR" i="1" dirty="0">
                <a:solidFill>
                  <a:schemeClr val="accent2"/>
                </a:solidFill>
                <a:effectLst>
                  <a:outerShdw blurRad="38100" dist="38100" dir="2700000" algn="tl">
                    <a:srgbClr val="000000"/>
                  </a:outerShdw>
                </a:effectLst>
                <a:cs typeface="+mn-cs"/>
              </a:rPr>
              <a:t>μ</a:t>
            </a:r>
            <a:r>
              <a:rPr lang="en-US" i="1" dirty="0">
                <a:solidFill>
                  <a:schemeClr val="accent2"/>
                </a:solidFill>
                <a:effectLst>
                  <a:outerShdw blurRad="38100" dist="38100" dir="2700000" algn="tl">
                    <a:srgbClr val="000000"/>
                  </a:outerShdw>
                </a:effectLst>
                <a:cs typeface="+mn-cs"/>
              </a:rPr>
              <a:t>y</a:t>
            </a:r>
            <a:r>
              <a:rPr lang="en-US" dirty="0">
                <a:solidFill>
                  <a:schemeClr val="accent2"/>
                </a:solidFill>
                <a:effectLst>
                  <a:outerShdw blurRad="38100" dist="38100" dir="2700000" algn="tl">
                    <a:srgbClr val="000000"/>
                  </a:outerShdw>
                </a:effectLst>
                <a:cs typeface="+mn-cs"/>
              </a:rPr>
              <a:t> [</a:t>
            </a:r>
            <a:r>
              <a:rPr lang="en-US" i="1" dirty="0">
                <a:solidFill>
                  <a:schemeClr val="accent2"/>
                </a:solidFill>
                <a:effectLst>
                  <a:outerShdw blurRad="38100" dist="38100" dir="2700000" algn="tl">
                    <a:srgbClr val="000000"/>
                  </a:outerShdw>
                </a:effectLst>
                <a:cs typeface="+mn-cs"/>
              </a:rPr>
              <a:t>g(</a:t>
            </a:r>
            <a:r>
              <a:rPr lang="en-US" i="1" dirty="0" err="1">
                <a:solidFill>
                  <a:schemeClr val="accent2"/>
                </a:solidFill>
                <a:effectLst>
                  <a:outerShdw blurRad="38100" dist="38100" dir="2700000" algn="tl">
                    <a:srgbClr val="000000"/>
                  </a:outerShdw>
                </a:effectLst>
                <a:cs typeface="+mn-cs"/>
              </a:rPr>
              <a:t>x,y</a:t>
            </a:r>
            <a:r>
              <a:rPr lang="en-US" i="1">
                <a:solidFill>
                  <a:schemeClr val="accent2"/>
                </a:solidFill>
                <a:effectLst>
                  <a:outerShdw blurRad="38100" dist="38100" dir="2700000" algn="tl">
                    <a:srgbClr val="000000"/>
                  </a:outerShdw>
                </a:effectLst>
                <a:cs typeface="+mn-cs"/>
              </a:rPr>
              <a:t>)</a:t>
            </a:r>
            <a:r>
              <a:rPr lang="en-US">
                <a:solidFill>
                  <a:schemeClr val="accent2"/>
                </a:solidFill>
                <a:effectLst>
                  <a:outerShdw blurRad="38100" dist="38100" dir="2700000" algn="tl">
                    <a:srgbClr val="000000"/>
                  </a:outerShdw>
                </a:effectLst>
                <a:cs typeface="+mn-cs"/>
              </a:rPr>
              <a:t>]</a:t>
            </a:r>
            <a:r>
              <a:rPr lang="en-US">
                <a:solidFill>
                  <a:schemeClr val="accent1"/>
                </a:solidFill>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computed </a:t>
            </a:r>
            <a:r>
              <a:rPr lang="en-US" dirty="0">
                <a:effectLst>
                  <a:outerShdw blurRad="38100" dist="38100" dir="2700000" algn="tl">
                    <a:srgbClr val="000000"/>
                  </a:outerShdw>
                </a:effectLst>
                <a:cs typeface="+mn-cs"/>
              </a:rPr>
              <a:t>as follows.</a:t>
            </a:r>
          </a:p>
        </p:txBody>
      </p:sp>
      <p:sp>
        <p:nvSpPr>
          <p:cNvPr id="1402884" name="Text Box 4"/>
          <p:cNvSpPr txBox="1">
            <a:spLocks noChangeArrowheads="1"/>
          </p:cNvSpPr>
          <p:nvPr/>
        </p:nvSpPr>
        <p:spPr bwMode="auto">
          <a:xfrm>
            <a:off x="1219200" y="2057400"/>
            <a:ext cx="5257800" cy="1800225"/>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effectLst>
                  <a:outerShdw blurRad="38100" dist="38100" dir="2700000" algn="tl">
                    <a:srgbClr val="000000"/>
                  </a:outerShdw>
                </a:effectLst>
                <a:cs typeface="+mn-cs"/>
              </a:rPr>
              <a:t>procedure f(x)</a:t>
            </a:r>
          </a:p>
          <a:p>
            <a:pPr eaLnBrk="0" hangingPunct="0">
              <a:defRPr/>
            </a:pPr>
            <a:r>
              <a:rPr lang="en-US" dirty="0">
                <a:solidFill>
                  <a:schemeClr val="accent2"/>
                </a:solidFill>
                <a:effectLst>
                  <a:outerShdw blurRad="38100" dist="38100" dir="2700000" algn="tl">
                    <a:srgbClr val="000000"/>
                  </a:outerShdw>
                </a:effectLst>
                <a:cs typeface="+mn-cs"/>
              </a:rPr>
              <a:t>    for </a:t>
            </a:r>
            <a:r>
              <a:rPr lang="en-US" i="1" dirty="0">
                <a:solidFill>
                  <a:schemeClr val="accent2"/>
                </a:solidFill>
                <a:effectLst>
                  <a:outerShdw blurRad="38100" dist="38100" dir="2700000" algn="tl">
                    <a:srgbClr val="000000"/>
                  </a:outerShdw>
                </a:effectLst>
                <a:cs typeface="+mn-cs"/>
              </a:rPr>
              <a:t>y = 0..</a:t>
            </a:r>
            <a:r>
              <a:rPr lang="en-US" i="1" dirty="0">
                <a:solidFill>
                  <a:schemeClr val="accent2"/>
                </a:solidFill>
                <a:cs typeface="+mn-cs"/>
              </a:rPr>
              <a:t>∞</a:t>
            </a:r>
            <a:endParaRPr lang="en-US" i="1" dirty="0">
              <a:solidFill>
                <a:schemeClr val="accent2"/>
              </a:solidFill>
              <a:effectLst>
                <a:outerShdw blurRad="38100" dist="38100" dir="2700000" algn="tl">
                  <a:srgbClr val="000000"/>
                </a:outerShdw>
              </a:effectLst>
              <a:cs typeface="+mn-cs"/>
            </a:endParaRPr>
          </a:p>
          <a:p>
            <a:pPr eaLnBrk="0" hangingPunct="0">
              <a:defRPr/>
            </a:pPr>
            <a:r>
              <a:rPr lang="en-US" dirty="0">
                <a:solidFill>
                  <a:schemeClr val="accent2"/>
                </a:solidFill>
                <a:effectLst>
                  <a:outerShdw blurRad="38100" dist="38100" dir="2700000" algn="tl">
                    <a:srgbClr val="000000"/>
                  </a:outerShdw>
                </a:effectLst>
                <a:cs typeface="+mn-cs"/>
              </a:rPr>
              <a:t>	if </a:t>
            </a:r>
            <a:r>
              <a:rPr lang="en-US" i="1" dirty="0">
                <a:solidFill>
                  <a:schemeClr val="accent2"/>
                </a:solidFill>
                <a:cs typeface="+mn-cs"/>
              </a:rPr>
              <a:t>g(</a:t>
            </a:r>
            <a:r>
              <a:rPr lang="en-US" i="1" dirty="0" err="1">
                <a:solidFill>
                  <a:schemeClr val="accent2"/>
                </a:solidFill>
                <a:cs typeface="+mn-cs"/>
              </a:rPr>
              <a:t>x,y</a:t>
            </a:r>
            <a:r>
              <a:rPr lang="en-US" i="1" dirty="0">
                <a:solidFill>
                  <a:schemeClr val="accent2"/>
                </a:solidFill>
                <a:cs typeface="+mn-cs"/>
              </a:rPr>
              <a:t>) = 0 </a:t>
            </a:r>
          </a:p>
          <a:p>
            <a:pPr eaLnBrk="0" hangingPunct="0">
              <a:defRPr/>
            </a:pPr>
            <a:r>
              <a:rPr lang="en-US" i="1" dirty="0">
                <a:solidFill>
                  <a:schemeClr val="accent2"/>
                </a:solidFill>
                <a:cs typeface="+mn-cs"/>
              </a:rPr>
              <a:t>	</a:t>
            </a:r>
            <a:r>
              <a:rPr lang="en-US" i="1">
                <a:solidFill>
                  <a:schemeClr val="accent2"/>
                </a:solidFill>
                <a:cs typeface="+mn-cs"/>
              </a:rPr>
              <a:t>    </a:t>
            </a:r>
            <a:r>
              <a:rPr lang="en-US">
                <a:solidFill>
                  <a:schemeClr val="accent2"/>
                </a:solidFill>
                <a:cs typeface="+mn-cs"/>
              </a:rPr>
              <a:t>return</a:t>
            </a:r>
            <a:r>
              <a:rPr lang="en-US" i="1">
                <a:solidFill>
                  <a:schemeClr val="accent2"/>
                </a:solidFill>
                <a:cs typeface="+mn-cs"/>
              </a:rPr>
              <a:t>(y</a:t>
            </a:r>
            <a:r>
              <a:rPr lang="en-US" i="1" dirty="0">
                <a:solidFill>
                  <a:schemeClr val="accent2"/>
                </a:solidFill>
                <a:cs typeface="+mn-cs"/>
              </a:rPr>
              <a:t>)</a:t>
            </a:r>
          </a:p>
        </p:txBody>
      </p:sp>
      <p:grpSp>
        <p:nvGrpSpPr>
          <p:cNvPr id="2" name="Group 10"/>
          <p:cNvGrpSpPr>
            <a:grpSpLocks/>
          </p:cNvGrpSpPr>
          <p:nvPr/>
        </p:nvGrpSpPr>
        <p:grpSpPr bwMode="auto">
          <a:xfrm>
            <a:off x="773113" y="4572000"/>
            <a:ext cx="8305800" cy="1952625"/>
            <a:chOff x="576" y="3092"/>
            <a:chExt cx="5232" cy="1230"/>
          </a:xfrm>
        </p:grpSpPr>
        <p:sp>
          <p:nvSpPr>
            <p:cNvPr id="1402887" name="Text Box 7"/>
            <p:cNvSpPr txBox="1">
              <a:spLocks noChangeArrowheads="1"/>
            </p:cNvSpPr>
            <p:nvPr/>
          </p:nvSpPr>
          <p:spPr bwMode="auto">
            <a:xfrm>
              <a:off x="576" y="3538"/>
              <a:ext cx="624" cy="327"/>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 </a:t>
              </a:r>
            </a:p>
          </p:txBody>
        </p:sp>
        <p:sp>
          <p:nvSpPr>
            <p:cNvPr id="100359" name="Rectangle 8"/>
            <p:cNvSpPr>
              <a:spLocks noChangeArrowheads="1"/>
            </p:cNvSpPr>
            <p:nvPr/>
          </p:nvSpPr>
          <p:spPr bwMode="auto">
            <a:xfrm>
              <a:off x="1152" y="3092"/>
              <a:ext cx="4656" cy="1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a:solidFill>
                    <a:schemeClr val="accent2"/>
                  </a:solidFill>
                  <a:latin typeface="Times New Roman" pitchFamily="18" charset="0"/>
                </a:rPr>
                <a:t>the least number </a:t>
              </a:r>
              <a:r>
                <a:rPr lang="en-US" altLang="en-US" sz="2800" i="1">
                  <a:solidFill>
                    <a:schemeClr val="accent2"/>
                  </a:solidFill>
                  <a:latin typeface="Times New Roman" pitchFamily="18" charset="0"/>
                </a:rPr>
                <a:t>y</a:t>
              </a:r>
              <a:r>
                <a:rPr lang="en-US" altLang="en-US" sz="2800">
                  <a:solidFill>
                    <a:schemeClr val="accent2"/>
                  </a:solidFill>
                  <a:latin typeface="Times New Roman" pitchFamily="18" charset="0"/>
                </a:rPr>
                <a:t> such that </a:t>
              </a:r>
            </a:p>
            <a:p>
              <a:pPr lvl="1">
                <a:spcBef>
                  <a:spcPct val="0"/>
                </a:spcBef>
              </a:pPr>
              <a:r>
                <a:rPr lang="en-US" altLang="en-US" sz="2800" i="1">
                  <a:solidFill>
                    <a:schemeClr val="accent2"/>
                  </a:solidFill>
                  <a:latin typeface="Times New Roman" pitchFamily="18" charset="0"/>
                </a:rPr>
                <a:t>g(x,y) = 0</a:t>
              </a:r>
            </a:p>
            <a:p>
              <a:pPr lvl="1">
                <a:spcBef>
                  <a:spcPct val="0"/>
                </a:spcBef>
              </a:pPr>
              <a:r>
                <a:rPr lang="en-US" altLang="en-US" sz="2800">
                  <a:solidFill>
                    <a:schemeClr val="accent2"/>
                  </a:solidFill>
                  <a:latin typeface="Times New Roman" pitchFamily="18" charset="0"/>
                </a:rPr>
                <a:t> </a:t>
              </a:r>
              <a:r>
                <a:rPr lang="en-US" altLang="en-US" sz="2800">
                  <a:solidFill>
                    <a:schemeClr val="accent2"/>
                  </a:solidFill>
                  <a:latin typeface="Symbol" pitchFamily="18" charset="2"/>
                </a:rPr>
                <a:t>"</a:t>
              </a:r>
              <a:r>
                <a:rPr lang="en-US" altLang="en-US" sz="2800" i="1">
                  <a:solidFill>
                    <a:schemeClr val="accent2"/>
                  </a:solidFill>
                  <a:latin typeface="Times New Roman" pitchFamily="18" charset="0"/>
                </a:rPr>
                <a:t>y’&lt;y   g(x,y’) </a:t>
              </a:r>
              <a:r>
                <a:rPr lang="en-US" altLang="en-US" sz="2800" i="1">
                  <a:solidFill>
                    <a:schemeClr val="accent2"/>
                  </a:solidFill>
                  <a:latin typeface="Times New Roman" pitchFamily="18" charset="0"/>
                  <a:cs typeface="Times New Roman" pitchFamily="18" charset="0"/>
                </a:rPr>
                <a:t>≠</a:t>
              </a:r>
              <a:r>
                <a:rPr lang="en-US" altLang="en-US" sz="2800" i="1">
                  <a:solidFill>
                    <a:schemeClr val="accent2"/>
                  </a:solidFill>
                  <a:latin typeface="Times New Roman" pitchFamily="18" charset="0"/>
                </a:rPr>
                <a:t> ∞</a:t>
              </a:r>
              <a:r>
                <a:rPr lang="en-US" altLang="en-US" sz="2800">
                  <a:solidFill>
                    <a:schemeClr val="accent2"/>
                  </a:solidFill>
                  <a:latin typeface="Times New Roman" pitchFamily="18" charset="0"/>
                </a:rPr>
                <a:t> </a:t>
              </a:r>
            </a:p>
            <a:p>
              <a:pPr>
                <a:spcBef>
                  <a:spcPct val="0"/>
                </a:spcBef>
              </a:pPr>
              <a:r>
                <a:rPr lang="en-US" altLang="en-US" sz="2800" i="1">
                  <a:solidFill>
                    <a:schemeClr val="accent2"/>
                  </a:solidFill>
                  <a:latin typeface="Times New Roman" pitchFamily="18" charset="0"/>
                </a:rPr>
                <a:t>∞</a:t>
              </a:r>
              <a:r>
                <a:rPr lang="en-US" altLang="en-US" sz="2800">
                  <a:solidFill>
                    <a:schemeClr val="accent2"/>
                  </a:solidFill>
                  <a:latin typeface="Times New Roman" pitchFamily="18" charset="0"/>
                </a:rPr>
                <a:t>     if no such </a:t>
              </a:r>
              <a:r>
                <a:rPr lang="en-US" altLang="en-US" sz="2800" i="1">
                  <a:solidFill>
                    <a:schemeClr val="accent2"/>
                  </a:solidFill>
                  <a:latin typeface="Times New Roman" pitchFamily="18" charset="0"/>
                </a:rPr>
                <a:t>y</a:t>
              </a:r>
              <a:r>
                <a:rPr lang="en-US" altLang="en-US" sz="2800">
                  <a:solidFill>
                    <a:schemeClr val="accent2"/>
                  </a:solidFill>
                  <a:latin typeface="Times New Roman" pitchFamily="18" charset="0"/>
                </a:rPr>
                <a:t> exists</a:t>
              </a:r>
            </a:p>
          </p:txBody>
        </p:sp>
        <p:sp>
          <p:nvSpPr>
            <p:cNvPr id="1402889" name="AutoShape 9"/>
            <p:cNvSpPr>
              <a:spLocks/>
            </p:cNvSpPr>
            <p:nvPr/>
          </p:nvSpPr>
          <p:spPr bwMode="auto">
            <a:xfrm>
              <a:off x="1056" y="3092"/>
              <a:ext cx="240" cy="1230"/>
            </a:xfrm>
            <a:prstGeom prst="leftBrace">
              <a:avLst>
                <a:gd name="adj1" fmla="val 42708"/>
                <a:gd name="adj2" fmla="val 50000"/>
              </a:avLst>
            </a:prstGeom>
            <a:noFill/>
            <a:ln w="38100" cap="sq">
              <a:solidFill>
                <a:schemeClr val="accent1"/>
              </a:solidFill>
              <a:round/>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4930" name="Rectangle 2"/>
          <p:cNvSpPr>
            <a:spLocks noChangeArrowheads="1"/>
          </p:cNvSpPr>
          <p:nvPr/>
        </p:nvSpPr>
        <p:spPr bwMode="auto">
          <a:xfrm>
            <a:off x="284163" y="685800"/>
            <a:ext cx="8242300" cy="519113"/>
          </a:xfrm>
          <a:prstGeom prst="rect">
            <a:avLst/>
          </a:prstGeom>
          <a:noFill/>
          <a:ln w="38100" cap="sq">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Consider </a:t>
            </a:r>
            <a:r>
              <a:rPr lang="en-US">
                <a:effectLst>
                  <a:outerShdw blurRad="38100" dist="38100" dir="2700000" algn="tl">
                    <a:srgbClr val="000000"/>
                  </a:outerShdw>
                </a:effectLst>
                <a:cs typeface="+mn-cs"/>
              </a:rPr>
              <a:t>some configuration </a:t>
            </a:r>
            <a:r>
              <a:rPr lang="en-US" i="1">
                <a:solidFill>
                  <a:schemeClr val="accent2"/>
                </a:solidFill>
                <a:cs typeface="+mn-cs"/>
              </a:rPr>
              <a:t>&lt;q,tape,head</a:t>
            </a:r>
            <a:r>
              <a:rPr lang="en-US" i="1" dirty="0">
                <a:solidFill>
                  <a:schemeClr val="accent2"/>
                </a:solidFill>
                <a:cs typeface="+mn-cs"/>
              </a:rPr>
              <a:t>&gt;</a:t>
            </a:r>
            <a:r>
              <a:rPr lang="en-US" dirty="0">
                <a:effectLst>
                  <a:outerShdw blurRad="38100" dist="38100" dir="2700000" algn="tl">
                    <a:srgbClr val="000000"/>
                  </a:outerShdw>
                </a:effectLst>
                <a:cs typeface="+mn-cs"/>
              </a:rPr>
              <a:t> of </a:t>
            </a:r>
            <a:r>
              <a:rPr lang="en-US">
                <a:effectLst>
                  <a:outerShdw blurRad="38100" dist="38100" dir="2700000" algn="tl">
                    <a:srgbClr val="000000"/>
                  </a:outerShdw>
                </a:effectLst>
                <a:cs typeface="+mn-cs"/>
              </a:rPr>
              <a:t>a TM </a:t>
            </a:r>
            <a:endParaRPr lang="en-US" dirty="0">
              <a:effectLst>
                <a:outerShdw blurRad="38100" dist="38100" dir="2700000" algn="tl">
                  <a:srgbClr val="000000"/>
                </a:outerShdw>
              </a:effectLst>
              <a:cs typeface="+mn-cs"/>
            </a:endParaRPr>
          </a:p>
        </p:txBody>
      </p:sp>
      <p:pic>
        <p:nvPicPr>
          <p:cNvPr id="101379"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8200" y="1371600"/>
            <a:ext cx="69691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04932" name="Text Box 4"/>
          <p:cNvSpPr txBox="1">
            <a:spLocks noChangeArrowheads="1"/>
          </p:cNvSpPr>
          <p:nvPr/>
        </p:nvSpPr>
        <p:spPr bwMode="auto">
          <a:xfrm>
            <a:off x="0" y="2895600"/>
            <a:ext cx="9753600" cy="1373188"/>
          </a:xfrm>
          <a:prstGeom prst="rect">
            <a:avLst/>
          </a:prstGeom>
          <a:noFill/>
          <a:ln w="38100" cap="sq">
            <a:noFill/>
            <a:miter lim="800000"/>
            <a:headEnd/>
            <a:tailEnd/>
          </a:ln>
          <a:effectLst/>
        </p:spPr>
        <p:txBody>
          <a:bodyPr lIns="274320" rIns="274320">
            <a:spAutoFit/>
          </a:bodyPr>
          <a:lstStyle/>
          <a:p>
            <a:pPr eaLnBrk="0" hangingPunct="0">
              <a:buFontTx/>
              <a:buChar char="•"/>
              <a:defRPr/>
            </a:pPr>
            <a:r>
              <a:rPr lang="en-US">
                <a:effectLst>
                  <a:outerShdw blurRad="38100" dist="38100" dir="2700000" algn="tl">
                    <a:srgbClr val="000000"/>
                  </a:outerShdw>
                </a:effectLst>
                <a:cs typeface="+mn-cs"/>
              </a:rPr>
              <a:t>Recall </a:t>
            </a:r>
            <a:r>
              <a:rPr lang="en-US" i="1">
                <a:solidFill>
                  <a:schemeClr val="accent2"/>
                </a:solidFill>
                <a:cs typeface="+mn-cs"/>
              </a:rPr>
              <a:t>Config(x,t) </a:t>
            </a:r>
            <a:r>
              <a:rPr lang="en-US" i="1" dirty="0">
                <a:solidFill>
                  <a:schemeClr val="accent2"/>
                </a:solidFill>
                <a:cs typeface="+mn-cs"/>
              </a:rPr>
              <a:t>= </a:t>
            </a:r>
            <a:r>
              <a:rPr lang="en-US" i="1">
                <a:solidFill>
                  <a:schemeClr val="accent2"/>
                </a:solidFill>
                <a:cs typeface="+mn-cs"/>
              </a:rPr>
              <a:t>&lt;q,tape,head</a:t>
            </a:r>
            <a:r>
              <a:rPr lang="en-US" i="1" dirty="0">
                <a:solidFill>
                  <a:schemeClr val="accent2"/>
                </a:solidFill>
                <a:cs typeface="+mn-cs"/>
              </a:rPr>
              <a:t>&gt; </a:t>
            </a:r>
            <a:r>
              <a:rPr lang="en-US">
                <a:effectLst>
                  <a:outerShdw blurRad="38100" dist="38100" dir="2700000" algn="tl">
                    <a:srgbClr val="000000"/>
                  </a:outerShdw>
                </a:effectLst>
                <a:cs typeface="+mn-cs"/>
              </a:rPr>
              <a:t>is the configuration </a:t>
            </a:r>
            <a:r>
              <a:rPr lang="en-US" dirty="0">
                <a:effectLst>
                  <a:outerShdw blurRad="38100" dist="38100" dir="2700000" algn="tl">
                    <a:srgbClr val="000000"/>
                  </a:outerShdw>
                </a:effectLst>
                <a:cs typeface="+mn-cs"/>
              </a:rPr>
              <a:t/>
            </a:r>
            <a:br>
              <a:rPr lang="en-US" dirty="0">
                <a:effectLst>
                  <a:outerShdw blurRad="38100" dist="38100" dir="2700000" algn="tl">
                    <a:srgbClr val="000000"/>
                  </a:outerShdw>
                </a:effectLst>
                <a:cs typeface="+mn-cs"/>
              </a:rPr>
            </a:br>
            <a:r>
              <a:rPr lang="en-US">
                <a:effectLst>
                  <a:outerShdw blurRad="38100" dist="38100" dir="2700000" algn="tl">
                    <a:srgbClr val="000000"/>
                  </a:outerShdw>
                </a:effectLst>
                <a:cs typeface="+mn-cs"/>
              </a:rPr>
              <a:t> that the TM </a:t>
            </a:r>
            <a:r>
              <a:rPr lang="en-US" dirty="0">
                <a:effectLst>
                  <a:outerShdw blurRad="38100" dist="38100" dir="2700000" algn="tl">
                    <a:srgbClr val="000000"/>
                  </a:outerShdw>
                </a:effectLst>
                <a:cs typeface="+mn-cs"/>
              </a:rPr>
              <a:t>will be in </a:t>
            </a:r>
            <a:r>
              <a:rPr lang="en-US">
                <a:effectLst>
                  <a:outerShdw blurRad="38100" dist="38100" dir="2700000" algn="tl">
                    <a:srgbClr val="000000"/>
                  </a:outerShdw>
                </a:effectLst>
                <a:cs typeface="+mn-cs"/>
              </a:rPr>
              <a:t>on input </a:t>
            </a:r>
            <a:r>
              <a:rPr lang="en-US" i="1">
                <a:solidFill>
                  <a:schemeClr val="accent2"/>
                </a:solidFill>
                <a:effectLst>
                  <a:outerShdw blurRad="38100" dist="38100" dir="2700000" algn="tl">
                    <a:srgbClr val="000000"/>
                  </a:outerShdw>
                </a:effectLst>
                <a:cs typeface="+mn-cs"/>
              </a:rPr>
              <a:t>x</a:t>
            </a:r>
            <a:r>
              <a:rPr lang="en-US">
                <a:effectLst>
                  <a:outerShdw blurRad="38100" dist="38100" dir="2700000" algn="tl">
                    <a:srgbClr val="000000"/>
                  </a:outerShdw>
                </a:effectLst>
                <a:cs typeface="+mn-cs"/>
              </a:rPr>
              <a:t> after </a:t>
            </a:r>
            <a:r>
              <a:rPr lang="en-US" i="1">
                <a:solidFill>
                  <a:schemeClr val="accent2"/>
                </a:solidFill>
                <a:effectLst>
                  <a:outerShdw blurRad="38100" dist="38100" dir="2700000" algn="tl">
                    <a:srgbClr val="000000"/>
                  </a:outerShdw>
                </a:effectLst>
                <a:cs typeface="+mn-cs"/>
              </a:rPr>
              <a:t>t</a:t>
            </a:r>
            <a:r>
              <a:rPr lang="en-US">
                <a:effectLst>
                  <a:outerShdw blurRad="38100" dist="38100" dir="2700000" algn="tl">
                    <a:srgbClr val="000000"/>
                  </a:outerShdw>
                </a:effectLst>
                <a:cs typeface="+mn-cs"/>
              </a:rPr>
              <a:t> time steps</a:t>
            </a:r>
            <a:r>
              <a:rPr lang="en-US" dirty="0">
                <a:effectLst>
                  <a:outerShdw blurRad="38100" dist="38100" dir="2700000" algn="tl">
                    <a:srgbClr val="000000"/>
                  </a:outerShdw>
                </a:effectLst>
                <a:cs typeface="+mn-cs"/>
              </a:rPr>
              <a:t>.</a:t>
            </a:r>
          </a:p>
          <a:p>
            <a:pPr eaLnBrk="0" hangingPunct="0">
              <a:buFontTx/>
              <a:buChar char="•"/>
              <a:defRPr/>
            </a:pPr>
            <a:r>
              <a:rPr lang="en-US">
                <a:effectLst>
                  <a:outerShdw blurRad="38100" dist="38100" dir="2700000" algn="tl">
                    <a:srgbClr val="000000"/>
                  </a:outerShdw>
                </a:effectLst>
                <a:cs typeface="+mn-cs"/>
              </a:rPr>
              <a:t>Let </a:t>
            </a:r>
            <a:r>
              <a:rPr lang="en-US" i="1">
                <a:solidFill>
                  <a:schemeClr val="accent2"/>
                </a:solidFill>
                <a:cs typeface="+mn-cs"/>
              </a:rPr>
              <a:t>HaltTime(x</a:t>
            </a:r>
            <a:r>
              <a:rPr lang="en-US" i="1" dirty="0">
                <a:solidFill>
                  <a:schemeClr val="accent2"/>
                </a:solidFill>
                <a:cs typeface="+mn-cs"/>
              </a:rPr>
              <a:t>) </a:t>
            </a:r>
            <a:r>
              <a:rPr lang="en-US" i="1">
                <a:solidFill>
                  <a:schemeClr val="accent2"/>
                </a:solidFill>
                <a:cs typeface="+mn-cs"/>
              </a:rPr>
              <a:t>= t </a:t>
            </a:r>
            <a:r>
              <a:rPr lang="en-US">
                <a:effectLst>
                  <a:outerShdw blurRad="38100" dist="38100" dir="2700000" algn="tl">
                    <a:srgbClr val="000000"/>
                  </a:outerShdw>
                </a:effectLst>
                <a:cs typeface="+mn-cs"/>
              </a:rPr>
              <a:t>be the time at which the TM will halt.</a:t>
            </a:r>
            <a:endParaRPr lang="en-US" dirty="0">
              <a:effectLst>
                <a:outerShdw blurRad="38100" dist="38100" dir="2700000" algn="tl">
                  <a:srgbClr val="000000"/>
                </a:outerShdw>
              </a:effectLst>
              <a:cs typeface="+mn-cs"/>
            </a:endParaRPr>
          </a:p>
        </p:txBody>
      </p:sp>
      <p:grpSp>
        <p:nvGrpSpPr>
          <p:cNvPr id="101381" name="Group 5"/>
          <p:cNvGrpSpPr>
            <a:grpSpLocks/>
          </p:cNvGrpSpPr>
          <p:nvPr/>
        </p:nvGrpSpPr>
        <p:grpSpPr bwMode="auto">
          <a:xfrm flipH="1">
            <a:off x="1752600" y="1368425"/>
            <a:ext cx="4724400" cy="612775"/>
            <a:chOff x="1104" y="862"/>
            <a:chExt cx="2976" cy="386"/>
          </a:xfrm>
        </p:grpSpPr>
        <p:sp>
          <p:nvSpPr>
            <p:cNvPr id="1404934" name="Rectangle 6"/>
            <p:cNvSpPr>
              <a:spLocks noChangeArrowheads="1"/>
            </p:cNvSpPr>
            <p:nvPr/>
          </p:nvSpPr>
          <p:spPr bwMode="auto">
            <a:xfrm>
              <a:off x="1824" y="862"/>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1404935" name="Rectangle 7"/>
            <p:cNvSpPr>
              <a:spLocks noChangeArrowheads="1"/>
            </p:cNvSpPr>
            <p:nvPr/>
          </p:nvSpPr>
          <p:spPr bwMode="auto">
            <a:xfrm>
              <a:off x="1464"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404936" name="Rectangle 8"/>
            <p:cNvSpPr>
              <a:spLocks noChangeArrowheads="1"/>
            </p:cNvSpPr>
            <p:nvPr/>
          </p:nvSpPr>
          <p:spPr bwMode="auto">
            <a:xfrm>
              <a:off x="1104"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1404937" name="Line 9"/>
            <p:cNvSpPr>
              <a:spLocks noChangeShapeType="1"/>
            </p:cNvSpPr>
            <p:nvPr/>
          </p:nvSpPr>
          <p:spPr bwMode="auto">
            <a:xfrm>
              <a:off x="1104"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04938" name="Line 10"/>
            <p:cNvSpPr>
              <a:spLocks noChangeShapeType="1"/>
            </p:cNvSpPr>
            <p:nvPr/>
          </p:nvSpPr>
          <p:spPr bwMode="auto">
            <a:xfrm>
              <a:off x="1104"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04939" name="Line 11"/>
            <p:cNvSpPr>
              <a:spLocks noChangeShapeType="1"/>
            </p:cNvSpPr>
            <p:nvPr/>
          </p:nvSpPr>
          <p:spPr bwMode="auto">
            <a:xfrm>
              <a:off x="1104"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04940" name="Line 12"/>
            <p:cNvSpPr>
              <a:spLocks noChangeShapeType="1"/>
            </p:cNvSpPr>
            <p:nvPr/>
          </p:nvSpPr>
          <p:spPr bwMode="auto">
            <a:xfrm>
              <a:off x="1464"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04941" name="Line 13"/>
            <p:cNvSpPr>
              <a:spLocks noChangeShapeType="1"/>
            </p:cNvSpPr>
            <p:nvPr/>
          </p:nvSpPr>
          <p:spPr bwMode="auto">
            <a:xfrm>
              <a:off x="1824"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04942" name="AutoShape 14"/>
            <p:cNvSpPr>
              <a:spLocks noChangeArrowheads="1"/>
            </p:cNvSpPr>
            <p:nvPr/>
          </p:nvSpPr>
          <p:spPr bwMode="auto">
            <a:xfrm rot="-5400000">
              <a:off x="1968" y="1104"/>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04943" name="Line 15"/>
            <p:cNvSpPr>
              <a:spLocks noChangeShapeType="1"/>
            </p:cNvSpPr>
            <p:nvPr/>
          </p:nvSpPr>
          <p:spPr bwMode="auto">
            <a:xfrm>
              <a:off x="3696" y="1111"/>
              <a:ext cx="384"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04944" name="Line 16"/>
            <p:cNvSpPr>
              <a:spLocks noChangeShapeType="1"/>
            </p:cNvSpPr>
            <p:nvPr/>
          </p:nvSpPr>
          <p:spPr bwMode="auto">
            <a:xfrm>
              <a:off x="3696" y="864"/>
              <a:ext cx="384"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04945" name="Rectangle 17"/>
            <p:cNvSpPr>
              <a:spLocks noChangeArrowheads="1"/>
            </p:cNvSpPr>
            <p:nvPr/>
          </p:nvSpPr>
          <p:spPr bwMode="auto">
            <a:xfrm>
              <a:off x="2184"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404946" name="Rectangle 18"/>
            <p:cNvSpPr>
              <a:spLocks noChangeArrowheads="1"/>
            </p:cNvSpPr>
            <p:nvPr/>
          </p:nvSpPr>
          <p:spPr bwMode="auto">
            <a:xfrm>
              <a:off x="2544" y="862"/>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404947" name="Rectangle 19"/>
            <p:cNvSpPr>
              <a:spLocks noChangeArrowheads="1"/>
            </p:cNvSpPr>
            <p:nvPr/>
          </p:nvSpPr>
          <p:spPr bwMode="auto">
            <a:xfrm>
              <a:off x="2907"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1404948" name="Rectangle 20"/>
            <p:cNvSpPr>
              <a:spLocks noChangeArrowheads="1"/>
            </p:cNvSpPr>
            <p:nvPr/>
          </p:nvSpPr>
          <p:spPr bwMode="auto">
            <a:xfrm>
              <a:off x="3267" y="866"/>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grpSp>
      <p:sp>
        <p:nvSpPr>
          <p:cNvPr id="1404949" name="Rectangle 21"/>
          <p:cNvSpPr>
            <a:spLocks noChangeArrowheads="1"/>
          </p:cNvSpPr>
          <p:nvPr/>
        </p:nvSpPr>
        <p:spPr bwMode="auto">
          <a:xfrm>
            <a:off x="914400" y="12954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p>
        </p:txBody>
      </p:sp>
      <p:grpSp>
        <p:nvGrpSpPr>
          <p:cNvPr id="101383" name="Group 22"/>
          <p:cNvGrpSpPr>
            <a:grpSpLocks/>
          </p:cNvGrpSpPr>
          <p:nvPr/>
        </p:nvGrpSpPr>
        <p:grpSpPr bwMode="auto">
          <a:xfrm flipH="1">
            <a:off x="1752600" y="1981200"/>
            <a:ext cx="4724400" cy="612775"/>
            <a:chOff x="1104" y="862"/>
            <a:chExt cx="2976" cy="386"/>
          </a:xfrm>
        </p:grpSpPr>
        <p:sp>
          <p:nvSpPr>
            <p:cNvPr id="1404951" name="Rectangle 23"/>
            <p:cNvSpPr>
              <a:spLocks noChangeArrowheads="1"/>
            </p:cNvSpPr>
            <p:nvPr/>
          </p:nvSpPr>
          <p:spPr bwMode="auto">
            <a:xfrm>
              <a:off x="1824" y="862"/>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1404952" name="Rectangle 24"/>
            <p:cNvSpPr>
              <a:spLocks noChangeArrowheads="1"/>
            </p:cNvSpPr>
            <p:nvPr/>
          </p:nvSpPr>
          <p:spPr bwMode="auto">
            <a:xfrm>
              <a:off x="1464" y="864"/>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404953" name="Rectangle 25"/>
            <p:cNvSpPr>
              <a:spLocks noChangeArrowheads="1"/>
            </p:cNvSpPr>
            <p:nvPr/>
          </p:nvSpPr>
          <p:spPr bwMode="auto">
            <a:xfrm>
              <a:off x="1104" y="864"/>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404954" name="Line 26"/>
            <p:cNvSpPr>
              <a:spLocks noChangeShapeType="1"/>
            </p:cNvSpPr>
            <p:nvPr/>
          </p:nvSpPr>
          <p:spPr bwMode="auto">
            <a:xfrm>
              <a:off x="1104" y="864"/>
              <a:ext cx="2160" cy="0"/>
            </a:xfrm>
            <a:prstGeom prst="line">
              <a:avLst/>
            </a:prstGeom>
            <a:noFill/>
            <a:ln w="9525" cap="sq">
              <a:no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04955" name="Line 27"/>
            <p:cNvSpPr>
              <a:spLocks noChangeShapeType="1"/>
            </p:cNvSpPr>
            <p:nvPr/>
          </p:nvSpPr>
          <p:spPr bwMode="auto">
            <a:xfrm>
              <a:off x="1104" y="1113"/>
              <a:ext cx="2160" cy="0"/>
            </a:xfrm>
            <a:prstGeom prst="line">
              <a:avLst/>
            </a:prstGeom>
            <a:noFill/>
            <a:ln w="9525" cap="sq">
              <a:no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04956" name="Line 28"/>
            <p:cNvSpPr>
              <a:spLocks noChangeShapeType="1"/>
            </p:cNvSpPr>
            <p:nvPr/>
          </p:nvSpPr>
          <p:spPr bwMode="auto">
            <a:xfrm>
              <a:off x="1104" y="864"/>
              <a:ext cx="0" cy="249"/>
            </a:xfrm>
            <a:prstGeom prst="line">
              <a:avLst/>
            </a:prstGeom>
            <a:noFill/>
            <a:ln w="9525" cap="sq">
              <a:no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04957" name="Line 29"/>
            <p:cNvSpPr>
              <a:spLocks noChangeShapeType="1"/>
            </p:cNvSpPr>
            <p:nvPr/>
          </p:nvSpPr>
          <p:spPr bwMode="auto">
            <a:xfrm>
              <a:off x="1464" y="864"/>
              <a:ext cx="0" cy="249"/>
            </a:xfrm>
            <a:prstGeom prst="line">
              <a:avLst/>
            </a:prstGeom>
            <a:noFill/>
            <a:ln w="9525">
              <a:no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04958" name="Line 30"/>
            <p:cNvSpPr>
              <a:spLocks noChangeShapeType="1"/>
            </p:cNvSpPr>
            <p:nvPr/>
          </p:nvSpPr>
          <p:spPr bwMode="auto">
            <a:xfrm>
              <a:off x="1824" y="864"/>
              <a:ext cx="0" cy="249"/>
            </a:xfrm>
            <a:prstGeom prst="line">
              <a:avLst/>
            </a:prstGeom>
            <a:noFill/>
            <a:ln w="9525">
              <a:no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04959" name="AutoShape 31"/>
            <p:cNvSpPr>
              <a:spLocks noChangeArrowheads="1"/>
            </p:cNvSpPr>
            <p:nvPr/>
          </p:nvSpPr>
          <p:spPr bwMode="auto">
            <a:xfrm rot="-5400000">
              <a:off x="1968" y="1104"/>
              <a:ext cx="96" cy="192"/>
            </a:xfrm>
            <a:prstGeom prst="homePlate">
              <a:avLst>
                <a:gd name="adj" fmla="val 25000"/>
              </a:avLst>
            </a:prstGeom>
            <a:noFill/>
            <a:ln w="38100" cap="sq">
              <a:no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04960" name="Line 32"/>
            <p:cNvSpPr>
              <a:spLocks noChangeShapeType="1"/>
            </p:cNvSpPr>
            <p:nvPr/>
          </p:nvSpPr>
          <p:spPr bwMode="auto">
            <a:xfrm>
              <a:off x="3696" y="1111"/>
              <a:ext cx="384" cy="0"/>
            </a:xfrm>
            <a:prstGeom prst="line">
              <a:avLst/>
            </a:prstGeom>
            <a:noFill/>
            <a:ln w="9525">
              <a:no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04961" name="Line 33"/>
            <p:cNvSpPr>
              <a:spLocks noChangeShapeType="1"/>
            </p:cNvSpPr>
            <p:nvPr/>
          </p:nvSpPr>
          <p:spPr bwMode="auto">
            <a:xfrm>
              <a:off x="3696" y="864"/>
              <a:ext cx="384" cy="0"/>
            </a:xfrm>
            <a:prstGeom prst="line">
              <a:avLst/>
            </a:prstGeom>
            <a:noFill/>
            <a:ln w="9525">
              <a:no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04962" name="Rectangle 34"/>
            <p:cNvSpPr>
              <a:spLocks noChangeArrowheads="1"/>
            </p:cNvSpPr>
            <p:nvPr/>
          </p:nvSpPr>
          <p:spPr bwMode="auto">
            <a:xfrm>
              <a:off x="2184" y="864"/>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404963" name="Rectangle 35"/>
            <p:cNvSpPr>
              <a:spLocks noChangeArrowheads="1"/>
            </p:cNvSpPr>
            <p:nvPr/>
          </p:nvSpPr>
          <p:spPr bwMode="auto">
            <a:xfrm>
              <a:off x="2544" y="862"/>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404964" name="Rectangle 36"/>
            <p:cNvSpPr>
              <a:spLocks noChangeArrowheads="1"/>
            </p:cNvSpPr>
            <p:nvPr/>
          </p:nvSpPr>
          <p:spPr bwMode="auto">
            <a:xfrm>
              <a:off x="2907" y="864"/>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404965" name="Rectangle 37"/>
            <p:cNvSpPr>
              <a:spLocks noChangeArrowheads="1"/>
            </p:cNvSpPr>
            <p:nvPr/>
          </p:nvSpPr>
          <p:spPr bwMode="auto">
            <a:xfrm>
              <a:off x="3267" y="866"/>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grpSp>
      <p:sp>
        <p:nvSpPr>
          <p:cNvPr id="101384" name="Rectangle 38"/>
          <p:cNvSpPr>
            <a:spLocks noChangeArrowheads="1"/>
          </p:cNvSpPr>
          <p:nvPr/>
        </p:nvSpPr>
        <p:spPr bwMode="auto">
          <a:xfrm>
            <a:off x="6705600" y="1309688"/>
            <a:ext cx="14890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a:solidFill>
                  <a:schemeClr val="accent2"/>
                </a:solidFill>
                <a:latin typeface="Times New Roman" pitchFamily="18" charset="0"/>
              </a:rPr>
              <a:t>= tape</a:t>
            </a:r>
          </a:p>
        </p:txBody>
      </p:sp>
      <p:sp>
        <p:nvSpPr>
          <p:cNvPr id="101385" name="Rectangle 39"/>
          <p:cNvSpPr>
            <a:spLocks noChangeArrowheads="1"/>
          </p:cNvSpPr>
          <p:nvPr/>
        </p:nvSpPr>
        <p:spPr bwMode="auto">
          <a:xfrm>
            <a:off x="6705600" y="1905000"/>
            <a:ext cx="15684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a:solidFill>
                  <a:schemeClr val="accent2"/>
                </a:solidFill>
                <a:latin typeface="Times New Roman" pitchFamily="18" charset="0"/>
              </a:rPr>
              <a:t>= head</a:t>
            </a:r>
          </a:p>
        </p:txBody>
      </p:sp>
      <p:sp>
        <p:nvSpPr>
          <p:cNvPr id="1404968" name="Rectangle 40"/>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to </a:t>
            </a:r>
            <a:r>
              <a:rPr lang="en-US" sz="3600" b="1" dirty="0">
                <a:solidFill>
                  <a:schemeClr val="tx2"/>
                </a:solidFill>
                <a:effectLst>
                  <a:outerShdw blurRad="38100" dist="38100" dir="2700000" algn="tl">
                    <a:srgbClr val="000000"/>
                  </a:outerShdw>
                </a:effectLst>
                <a:latin typeface="Arial Rounded MT Bold" pitchFamily="34" charset="0"/>
                <a:cs typeface="+mn-cs"/>
              </a:rPr>
              <a:t>Recursive</a:t>
            </a:r>
          </a:p>
        </p:txBody>
      </p:sp>
      <p:sp>
        <p:nvSpPr>
          <p:cNvPr id="1404980" name="Text Box 52"/>
          <p:cNvSpPr txBox="1">
            <a:spLocks noChangeArrowheads="1"/>
          </p:cNvSpPr>
          <p:nvPr/>
        </p:nvSpPr>
        <p:spPr bwMode="auto">
          <a:xfrm>
            <a:off x="11113" y="4586288"/>
            <a:ext cx="3005137" cy="519112"/>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cs typeface="+mn-cs"/>
              </a:rPr>
              <a:t>HaltTime(x</a:t>
            </a:r>
            <a:r>
              <a:rPr lang="en-US" i="1" dirty="0">
                <a:solidFill>
                  <a:schemeClr val="accent2"/>
                </a:solidFill>
                <a:cs typeface="+mn-cs"/>
              </a:rPr>
              <a:t>) </a:t>
            </a:r>
            <a:r>
              <a:rPr lang="en-US" i="1" dirty="0">
                <a:solidFill>
                  <a:schemeClr val="accent2"/>
                </a:solidFill>
                <a:effectLst>
                  <a:outerShdw blurRad="38100" dist="38100" dir="2700000" algn="tl">
                    <a:srgbClr val="000000"/>
                  </a:outerShdw>
                </a:effectLst>
                <a:cs typeface="+mn-cs"/>
              </a:rPr>
              <a:t>= </a:t>
            </a:r>
          </a:p>
        </p:txBody>
      </p:sp>
      <p:sp>
        <p:nvSpPr>
          <p:cNvPr id="1404981" name="Text Box 53"/>
          <p:cNvSpPr txBox="1">
            <a:spLocks noChangeArrowheads="1"/>
          </p:cNvSpPr>
          <p:nvPr/>
        </p:nvSpPr>
        <p:spPr bwMode="auto">
          <a:xfrm>
            <a:off x="2754313" y="4586288"/>
            <a:ext cx="4267200" cy="519112"/>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effectLst>
                  <a:outerShdw blurRad="38100" dist="38100" dir="2700000" algn="tl">
                    <a:srgbClr val="000000"/>
                  </a:outerShdw>
                </a:effectLst>
                <a:cs typeface="+mn-cs"/>
              </a:rPr>
              <a:t>HasHalted</a:t>
            </a:r>
            <a:r>
              <a:rPr lang="en-US" i="1" dirty="0">
                <a:solidFill>
                  <a:schemeClr val="accent2"/>
                </a:solidFill>
                <a:effectLst>
                  <a:outerShdw blurRad="38100" dist="38100" dir="2700000" algn="tl">
                    <a:srgbClr val="000000"/>
                  </a:outerShdw>
                </a:effectLst>
                <a:cs typeface="+mn-cs"/>
              </a:rPr>
              <a:t>(</a:t>
            </a:r>
            <a:r>
              <a:rPr lang="en-US" i="1" dirty="0">
                <a:solidFill>
                  <a:schemeClr val="accent2"/>
                </a:solidFill>
                <a:cs typeface="+mn-cs"/>
              </a:rPr>
              <a:t>                   )</a:t>
            </a:r>
          </a:p>
        </p:txBody>
      </p:sp>
      <p:sp>
        <p:nvSpPr>
          <p:cNvPr id="1404987" name="Text Box 59"/>
          <p:cNvSpPr txBox="1">
            <a:spLocks noChangeArrowheads="1"/>
          </p:cNvSpPr>
          <p:nvPr/>
        </p:nvSpPr>
        <p:spPr bwMode="auto">
          <a:xfrm>
            <a:off x="228600" y="5226050"/>
            <a:ext cx="8297863" cy="946150"/>
          </a:xfrm>
          <a:prstGeom prst="rect">
            <a:avLst/>
          </a:prstGeom>
          <a:noFill/>
          <a:ln w="38100" cap="sq">
            <a:noFill/>
            <a:miter lim="800000"/>
            <a:headEnd/>
            <a:tailEnd/>
          </a:ln>
          <a:effectLst/>
        </p:spPr>
        <p:txBody>
          <a:bodyPr lIns="274320" rIns="274320">
            <a:spAutoFit/>
          </a:bodyPr>
          <a:lstStyle/>
          <a:p>
            <a:pPr eaLnBrk="0" hangingPunct="0">
              <a:defRPr/>
            </a:pPr>
            <a:r>
              <a:rPr lang="en-US" i="1" dirty="0">
                <a:solidFill>
                  <a:schemeClr val="accent2"/>
                </a:solidFill>
                <a:cs typeface="+mn-cs"/>
              </a:rPr>
              <a:t>                                                  0   </a:t>
            </a:r>
            <a:br>
              <a:rPr lang="en-US" i="1" dirty="0">
                <a:solidFill>
                  <a:schemeClr val="accent2"/>
                </a:solidFill>
                <a:cs typeface="+mn-cs"/>
              </a:rPr>
            </a:br>
            <a:r>
              <a:rPr lang="en-US" i="1" dirty="0">
                <a:solidFill>
                  <a:schemeClr val="accent2"/>
                </a:solidFill>
                <a:cs typeface="+mn-cs"/>
              </a:rPr>
              <a:t>   </a:t>
            </a:r>
            <a:r>
              <a:rPr lang="en-US" i="1" err="1">
                <a:solidFill>
                  <a:schemeClr val="accent2"/>
                </a:solidFill>
                <a:cs typeface="+mn-cs"/>
              </a:rPr>
              <a:t>iff</a:t>
            </a:r>
            <a:r>
              <a:rPr lang="en-US" i="1">
                <a:solidFill>
                  <a:schemeClr val="accent2"/>
                </a:solidFill>
                <a:cs typeface="+mn-cs"/>
              </a:rPr>
              <a:t>  this </a:t>
            </a:r>
            <a:r>
              <a:rPr lang="en-US" i="1" dirty="0">
                <a:solidFill>
                  <a:schemeClr val="accent2"/>
                </a:solidFill>
                <a:cs typeface="+mn-cs"/>
              </a:rPr>
              <a:t>is </a:t>
            </a:r>
            <a:r>
              <a:rPr lang="en-US" i="1">
                <a:solidFill>
                  <a:schemeClr val="accent2"/>
                </a:solidFill>
                <a:cs typeface="+mn-cs"/>
              </a:rPr>
              <a:t>a halting configuration</a:t>
            </a:r>
            <a:r>
              <a:rPr lang="en-US" i="1" dirty="0">
                <a:solidFill>
                  <a:schemeClr val="accent2"/>
                </a:solidFill>
                <a:cs typeface="+mn-cs"/>
              </a:rPr>
              <a:t>.</a:t>
            </a:r>
            <a:endParaRPr lang="en-US" dirty="0">
              <a:effectLst>
                <a:outerShdw blurRad="38100" dist="38100" dir="2700000" algn="tl">
                  <a:srgbClr val="000000"/>
                </a:outerShdw>
              </a:effectLst>
              <a:cs typeface="+mn-cs"/>
            </a:endParaRPr>
          </a:p>
        </p:txBody>
      </p:sp>
      <p:sp>
        <p:nvSpPr>
          <p:cNvPr id="1404988" name="Text Box 60"/>
          <p:cNvSpPr txBox="1">
            <a:spLocks noChangeArrowheads="1"/>
          </p:cNvSpPr>
          <p:nvPr/>
        </p:nvSpPr>
        <p:spPr bwMode="auto">
          <a:xfrm>
            <a:off x="304800" y="5257800"/>
            <a:ext cx="4876800" cy="519113"/>
          </a:xfrm>
          <a:prstGeom prst="rect">
            <a:avLst/>
          </a:prstGeom>
          <a:noFill/>
          <a:ln w="38100" cap="sq">
            <a:noFill/>
            <a:miter lim="800000"/>
            <a:headEnd/>
            <a:tailEnd/>
          </a:ln>
          <a:effectLst/>
        </p:spPr>
        <p:txBody>
          <a:bodyPr lIns="274320" rIns="274320">
            <a:spAutoFit/>
          </a:bodyPr>
          <a:lstStyle/>
          <a:p>
            <a:pPr eaLnBrk="0" hangingPunct="0">
              <a:defRPr/>
            </a:pPr>
            <a:r>
              <a:rPr lang="en-US" i="1">
                <a:solidFill>
                  <a:schemeClr val="accent2"/>
                </a:solidFill>
                <a:cs typeface="+mn-cs"/>
              </a:rPr>
              <a:t>HasHalted(&lt;q,tape,head</a:t>
            </a:r>
            <a:r>
              <a:rPr lang="en-US" i="1" dirty="0">
                <a:solidFill>
                  <a:schemeClr val="accent2"/>
                </a:solidFill>
                <a:cs typeface="+mn-cs"/>
              </a:rPr>
              <a:t>&gt;) =</a:t>
            </a:r>
            <a:endParaRPr lang="en-US" dirty="0">
              <a:effectLst>
                <a:outerShdw blurRad="38100" dist="38100" dir="2700000" algn="tl">
                  <a:srgbClr val="000000"/>
                </a:outerShdw>
              </a:effectLst>
              <a:cs typeface="+mn-cs"/>
            </a:endParaRPr>
          </a:p>
        </p:txBody>
      </p:sp>
      <p:sp>
        <p:nvSpPr>
          <p:cNvPr id="1404989" name="Text Box 61"/>
          <p:cNvSpPr txBox="1">
            <a:spLocks noChangeArrowheads="1"/>
          </p:cNvSpPr>
          <p:nvPr/>
        </p:nvSpPr>
        <p:spPr bwMode="auto">
          <a:xfrm>
            <a:off x="2317750" y="4560888"/>
            <a:ext cx="1066800" cy="519112"/>
          </a:xfrm>
          <a:prstGeom prst="rect">
            <a:avLst/>
          </a:prstGeom>
          <a:noFill/>
          <a:ln w="38100" cap="sq">
            <a:noFill/>
            <a:miter lim="800000"/>
            <a:headEnd/>
            <a:tailEnd/>
          </a:ln>
          <a:effectLst/>
        </p:spPr>
        <p:txBody>
          <a:bodyPr lIns="274320" rIns="274320">
            <a:spAutoFit/>
          </a:bodyPr>
          <a:lstStyle/>
          <a:p>
            <a:pPr eaLnBrk="0" hangingPunct="0">
              <a:defRPr/>
            </a:pPr>
            <a:r>
              <a:rPr lang="el-GR" i="1">
                <a:solidFill>
                  <a:schemeClr val="accent2"/>
                </a:solidFill>
                <a:effectLst>
                  <a:outerShdw blurRad="38100" dist="38100" dir="2700000" algn="tl">
                    <a:srgbClr val="000000"/>
                  </a:outerShdw>
                </a:effectLst>
                <a:cs typeface="+mn-cs"/>
              </a:rPr>
              <a:t>μ</a:t>
            </a:r>
            <a:r>
              <a:rPr lang="en-US" i="1">
                <a:solidFill>
                  <a:schemeClr val="accent2"/>
                </a:solidFill>
                <a:effectLst>
                  <a:outerShdw blurRad="38100" dist="38100" dir="2700000" algn="tl">
                    <a:srgbClr val="000000"/>
                  </a:outerShdw>
                </a:effectLst>
                <a:cs typeface="+mn-cs"/>
              </a:rPr>
              <a:t>t</a:t>
            </a:r>
            <a:endParaRPr lang="en-US" i="1" dirty="0">
              <a:solidFill>
                <a:schemeClr val="accent2"/>
              </a:solidFill>
              <a:cs typeface="+mn-cs"/>
            </a:endParaRPr>
          </a:p>
        </p:txBody>
      </p:sp>
      <p:sp>
        <p:nvSpPr>
          <p:cNvPr id="1404990" name="Text Box 62"/>
          <p:cNvSpPr txBox="1">
            <a:spLocks noChangeArrowheads="1"/>
          </p:cNvSpPr>
          <p:nvPr/>
        </p:nvSpPr>
        <p:spPr bwMode="auto">
          <a:xfrm>
            <a:off x="4495800" y="4606925"/>
            <a:ext cx="21336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a:solidFill>
                  <a:schemeClr val="accent2"/>
                </a:solidFill>
                <a:latin typeface="Times New Roman" pitchFamily="18" charset="0"/>
              </a:rPr>
              <a:t>Config(x,t)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404932">
                                            <p:txEl>
                                              <p:pRg st="0" end="0"/>
                                            </p:txEl>
                                          </p:spTgt>
                                        </p:tgtEl>
                                        <p:attrNameLst>
                                          <p:attrName>style.visibility</p:attrName>
                                        </p:attrNameLst>
                                      </p:cBhvr>
                                      <p:to>
                                        <p:strVal val="visible"/>
                                      </p:to>
                                    </p:set>
                                    <p:anim calcmode="lin" valueType="num">
                                      <p:cBhvr additive="base">
                                        <p:cTn id="7" dur="500" fill="hold"/>
                                        <p:tgtEl>
                                          <p:spTgt spid="140493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40493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404932">
                                            <p:txEl>
                                              <p:pRg st="1" end="1"/>
                                            </p:txEl>
                                          </p:spTgt>
                                        </p:tgtEl>
                                        <p:attrNameLst>
                                          <p:attrName>style.visibility</p:attrName>
                                        </p:attrNameLst>
                                      </p:cBhvr>
                                      <p:to>
                                        <p:strVal val="visible"/>
                                      </p:to>
                                    </p:set>
                                    <p:anim calcmode="lin" valueType="num">
                                      <p:cBhvr additive="base">
                                        <p:cTn id="13" dur="500" fill="hold"/>
                                        <p:tgtEl>
                                          <p:spTgt spid="1404932">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404932">
                                            <p:txEl>
                                              <p:pRg st="1" end="1"/>
                                            </p:txEl>
                                          </p:spTgt>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1404980"/>
                                        </p:tgtEl>
                                        <p:attrNameLst>
                                          <p:attrName>style.visibility</p:attrName>
                                        </p:attrNameLst>
                                      </p:cBhvr>
                                      <p:to>
                                        <p:strVal val="visible"/>
                                      </p:to>
                                    </p:set>
                                    <p:anim calcmode="lin" valueType="num">
                                      <p:cBhvr additive="base">
                                        <p:cTn id="17" dur="500" fill="hold"/>
                                        <p:tgtEl>
                                          <p:spTgt spid="1404980"/>
                                        </p:tgtEl>
                                        <p:attrNameLst>
                                          <p:attrName>ppt_x</p:attrName>
                                        </p:attrNameLst>
                                      </p:cBhvr>
                                      <p:tavLst>
                                        <p:tav tm="0">
                                          <p:val>
                                            <p:strVal val="#ppt_x"/>
                                          </p:val>
                                        </p:tav>
                                        <p:tav tm="100000">
                                          <p:val>
                                            <p:strVal val="#ppt_x"/>
                                          </p:val>
                                        </p:tav>
                                      </p:tavLst>
                                    </p:anim>
                                    <p:anim calcmode="lin" valueType="num">
                                      <p:cBhvr additive="base">
                                        <p:cTn id="18" dur="500" fill="hold"/>
                                        <p:tgtEl>
                                          <p:spTgt spid="1404980"/>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1404989"/>
                                        </p:tgtEl>
                                        <p:attrNameLst>
                                          <p:attrName>style.visibility</p:attrName>
                                        </p:attrNameLst>
                                      </p:cBhvr>
                                      <p:to>
                                        <p:strVal val="visible"/>
                                      </p:to>
                                    </p:set>
                                    <p:anim calcmode="lin" valueType="num">
                                      <p:cBhvr additive="base">
                                        <p:cTn id="23" dur="500" fill="hold"/>
                                        <p:tgtEl>
                                          <p:spTgt spid="1404989"/>
                                        </p:tgtEl>
                                        <p:attrNameLst>
                                          <p:attrName>ppt_x</p:attrName>
                                        </p:attrNameLst>
                                      </p:cBhvr>
                                      <p:tavLst>
                                        <p:tav tm="0">
                                          <p:val>
                                            <p:strVal val="#ppt_x"/>
                                          </p:val>
                                        </p:tav>
                                        <p:tav tm="100000">
                                          <p:val>
                                            <p:strVal val="#ppt_x"/>
                                          </p:val>
                                        </p:tav>
                                      </p:tavLst>
                                    </p:anim>
                                    <p:anim calcmode="lin" valueType="num">
                                      <p:cBhvr additive="base">
                                        <p:cTn id="24" dur="500" fill="hold"/>
                                        <p:tgtEl>
                                          <p:spTgt spid="1404989"/>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1404990"/>
                                        </p:tgtEl>
                                        <p:attrNameLst>
                                          <p:attrName>style.visibility</p:attrName>
                                        </p:attrNameLst>
                                      </p:cBhvr>
                                      <p:to>
                                        <p:strVal val="visible"/>
                                      </p:to>
                                    </p:set>
                                    <p:anim calcmode="lin" valueType="num">
                                      <p:cBhvr additive="base">
                                        <p:cTn id="29" dur="500" fill="hold"/>
                                        <p:tgtEl>
                                          <p:spTgt spid="1404990"/>
                                        </p:tgtEl>
                                        <p:attrNameLst>
                                          <p:attrName>ppt_x</p:attrName>
                                        </p:attrNameLst>
                                      </p:cBhvr>
                                      <p:tavLst>
                                        <p:tav tm="0">
                                          <p:val>
                                            <p:strVal val="#ppt_x"/>
                                          </p:val>
                                        </p:tav>
                                        <p:tav tm="100000">
                                          <p:val>
                                            <p:strVal val="#ppt_x"/>
                                          </p:val>
                                        </p:tav>
                                      </p:tavLst>
                                    </p:anim>
                                    <p:anim calcmode="lin" valueType="num">
                                      <p:cBhvr additive="base">
                                        <p:cTn id="30" dur="500" fill="hold"/>
                                        <p:tgtEl>
                                          <p:spTgt spid="1404990"/>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1404981"/>
                                        </p:tgtEl>
                                        <p:attrNameLst>
                                          <p:attrName>style.visibility</p:attrName>
                                        </p:attrNameLst>
                                      </p:cBhvr>
                                      <p:to>
                                        <p:strVal val="visible"/>
                                      </p:to>
                                    </p:set>
                                    <p:anim calcmode="lin" valueType="num">
                                      <p:cBhvr additive="base">
                                        <p:cTn id="35" dur="500" fill="hold"/>
                                        <p:tgtEl>
                                          <p:spTgt spid="1404981"/>
                                        </p:tgtEl>
                                        <p:attrNameLst>
                                          <p:attrName>ppt_x</p:attrName>
                                        </p:attrNameLst>
                                      </p:cBhvr>
                                      <p:tavLst>
                                        <p:tav tm="0">
                                          <p:val>
                                            <p:strVal val="#ppt_x"/>
                                          </p:val>
                                        </p:tav>
                                        <p:tav tm="100000">
                                          <p:val>
                                            <p:strVal val="#ppt_x"/>
                                          </p:val>
                                        </p:tav>
                                      </p:tavLst>
                                    </p:anim>
                                    <p:anim calcmode="lin" valueType="num">
                                      <p:cBhvr additive="base">
                                        <p:cTn id="36" dur="500" fill="hold"/>
                                        <p:tgtEl>
                                          <p:spTgt spid="1404981"/>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1404988">
                                            <p:txEl>
                                              <p:pRg st="0" end="0"/>
                                            </p:txEl>
                                          </p:spTgt>
                                        </p:tgtEl>
                                        <p:attrNameLst>
                                          <p:attrName>style.visibility</p:attrName>
                                        </p:attrNameLst>
                                      </p:cBhvr>
                                      <p:to>
                                        <p:strVal val="visible"/>
                                      </p:to>
                                    </p:set>
                                    <p:anim calcmode="lin" valueType="num">
                                      <p:cBhvr additive="base">
                                        <p:cTn id="39" dur="500" fill="hold"/>
                                        <p:tgtEl>
                                          <p:spTgt spid="1404988">
                                            <p:txEl>
                                              <p:pRg st="0" end="0"/>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140498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4" fill="hold" nodeType="clickEffect">
                                  <p:stCondLst>
                                    <p:cond delay="0"/>
                                  </p:stCondLst>
                                  <p:childTnLst>
                                    <p:set>
                                      <p:cBhvr>
                                        <p:cTn id="44" dur="1" fill="hold">
                                          <p:stCondLst>
                                            <p:cond delay="0"/>
                                          </p:stCondLst>
                                        </p:cTn>
                                        <p:tgtEl>
                                          <p:spTgt spid="1404987">
                                            <p:txEl>
                                              <p:pRg st="0" end="0"/>
                                            </p:txEl>
                                          </p:spTgt>
                                        </p:tgtEl>
                                        <p:attrNameLst>
                                          <p:attrName>style.visibility</p:attrName>
                                        </p:attrNameLst>
                                      </p:cBhvr>
                                      <p:to>
                                        <p:strVal val="visible"/>
                                      </p:to>
                                    </p:set>
                                    <p:anim calcmode="lin" valueType="num">
                                      <p:cBhvr additive="base">
                                        <p:cTn id="45" dur="500" fill="hold"/>
                                        <p:tgtEl>
                                          <p:spTgt spid="1404987">
                                            <p:txEl>
                                              <p:pRg st="0" end="0"/>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1404987">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4980" grpId="0"/>
      <p:bldP spid="1404981" grpId="0"/>
      <p:bldP spid="1404989" grpId="0"/>
      <p:bldP spid="1404990"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8002" name="Rectangle 2"/>
          <p:cNvSpPr>
            <a:spLocks noChangeArrowheads="1"/>
          </p:cNvSpPr>
          <p:nvPr/>
        </p:nvSpPr>
        <p:spPr bwMode="auto">
          <a:xfrm>
            <a:off x="284163" y="685800"/>
            <a:ext cx="8242300" cy="519113"/>
          </a:xfrm>
          <a:prstGeom prst="rect">
            <a:avLst/>
          </a:prstGeom>
          <a:noFill/>
          <a:ln w="38100" cap="sq">
            <a:noFill/>
            <a:miter lim="800000"/>
            <a:headEnd/>
            <a:tailEnd/>
          </a:ln>
          <a:effectLst/>
        </p:spPr>
        <p:txBody>
          <a:bodyPr wrap="none" lIns="274320" rIns="274320">
            <a:spAutoFit/>
          </a:bodyPr>
          <a:lstStyle/>
          <a:p>
            <a:pPr eaLnBrk="0" hangingPunct="0">
              <a:defRPr/>
            </a:pPr>
            <a:r>
              <a:rPr lang="en-US" dirty="0">
                <a:effectLst>
                  <a:outerShdw blurRad="38100" dist="38100" dir="2700000" algn="tl">
                    <a:srgbClr val="000000"/>
                  </a:outerShdw>
                </a:effectLst>
                <a:cs typeface="+mn-cs"/>
              </a:rPr>
              <a:t>Consider </a:t>
            </a:r>
            <a:r>
              <a:rPr lang="en-US">
                <a:effectLst>
                  <a:outerShdw blurRad="38100" dist="38100" dir="2700000" algn="tl">
                    <a:srgbClr val="000000"/>
                  </a:outerShdw>
                </a:effectLst>
                <a:cs typeface="+mn-cs"/>
              </a:rPr>
              <a:t>some configuration </a:t>
            </a:r>
            <a:r>
              <a:rPr lang="en-US" i="1">
                <a:solidFill>
                  <a:schemeClr val="accent2"/>
                </a:solidFill>
                <a:cs typeface="+mn-cs"/>
              </a:rPr>
              <a:t>&lt;q,tape,head</a:t>
            </a:r>
            <a:r>
              <a:rPr lang="en-US" i="1" dirty="0">
                <a:solidFill>
                  <a:schemeClr val="accent2"/>
                </a:solidFill>
                <a:cs typeface="+mn-cs"/>
              </a:rPr>
              <a:t>&gt;</a:t>
            </a:r>
            <a:r>
              <a:rPr lang="en-US" dirty="0">
                <a:effectLst>
                  <a:outerShdw blurRad="38100" dist="38100" dir="2700000" algn="tl">
                    <a:srgbClr val="000000"/>
                  </a:outerShdw>
                </a:effectLst>
                <a:cs typeface="+mn-cs"/>
              </a:rPr>
              <a:t> of </a:t>
            </a:r>
            <a:r>
              <a:rPr lang="en-US">
                <a:effectLst>
                  <a:outerShdw blurRad="38100" dist="38100" dir="2700000" algn="tl">
                    <a:srgbClr val="000000"/>
                  </a:outerShdw>
                </a:effectLst>
                <a:cs typeface="+mn-cs"/>
              </a:rPr>
              <a:t>a TM </a:t>
            </a:r>
            <a:endParaRPr lang="en-US" dirty="0">
              <a:effectLst>
                <a:outerShdw blurRad="38100" dist="38100" dir="2700000" algn="tl">
                  <a:srgbClr val="000000"/>
                </a:outerShdw>
              </a:effectLst>
              <a:cs typeface="+mn-cs"/>
            </a:endParaRPr>
          </a:p>
        </p:txBody>
      </p:sp>
      <p:pic>
        <p:nvPicPr>
          <p:cNvPr id="102403" name="Picture 8" descr="poo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8200" y="1371600"/>
            <a:ext cx="69691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08004" name="Text Box 4"/>
          <p:cNvSpPr txBox="1">
            <a:spLocks noChangeArrowheads="1"/>
          </p:cNvSpPr>
          <p:nvPr/>
        </p:nvSpPr>
        <p:spPr bwMode="auto">
          <a:xfrm>
            <a:off x="0" y="2895600"/>
            <a:ext cx="9753600" cy="2654300"/>
          </a:xfrm>
          <a:prstGeom prst="rect">
            <a:avLst/>
          </a:prstGeom>
          <a:noFill/>
          <a:ln w="38100" cap="sq">
            <a:noFill/>
            <a:miter lim="800000"/>
            <a:headEnd/>
            <a:tailEnd/>
          </a:ln>
          <a:effectLst/>
        </p:spPr>
        <p:txBody>
          <a:bodyPr lIns="274320" rIns="274320">
            <a:spAutoFit/>
          </a:bodyPr>
          <a:lstStyle/>
          <a:p>
            <a:pPr eaLnBrk="0" hangingPunct="0">
              <a:buFontTx/>
              <a:buChar char="•"/>
              <a:defRPr/>
            </a:pPr>
            <a:r>
              <a:rPr lang="en-US">
                <a:effectLst>
                  <a:outerShdw blurRad="38100" dist="38100" dir="2700000" algn="tl">
                    <a:srgbClr val="000000"/>
                  </a:outerShdw>
                </a:effectLst>
                <a:cs typeface="+mn-cs"/>
              </a:rPr>
              <a:t>Recall </a:t>
            </a:r>
            <a:r>
              <a:rPr lang="en-US" i="1">
                <a:solidFill>
                  <a:schemeClr val="accent2"/>
                </a:solidFill>
                <a:cs typeface="+mn-cs"/>
              </a:rPr>
              <a:t>Config(x,t) </a:t>
            </a:r>
            <a:r>
              <a:rPr lang="en-US" i="1" dirty="0">
                <a:solidFill>
                  <a:schemeClr val="accent2"/>
                </a:solidFill>
                <a:cs typeface="+mn-cs"/>
              </a:rPr>
              <a:t>= </a:t>
            </a:r>
            <a:r>
              <a:rPr lang="en-US" i="1">
                <a:solidFill>
                  <a:schemeClr val="accent2"/>
                </a:solidFill>
                <a:cs typeface="+mn-cs"/>
              </a:rPr>
              <a:t>&lt;q,tape,head</a:t>
            </a:r>
            <a:r>
              <a:rPr lang="en-US" i="1" dirty="0">
                <a:solidFill>
                  <a:schemeClr val="accent2"/>
                </a:solidFill>
                <a:cs typeface="+mn-cs"/>
              </a:rPr>
              <a:t>&gt; </a:t>
            </a:r>
            <a:r>
              <a:rPr lang="en-US">
                <a:effectLst>
                  <a:outerShdw blurRad="38100" dist="38100" dir="2700000" algn="tl">
                    <a:srgbClr val="000000"/>
                  </a:outerShdw>
                </a:effectLst>
                <a:cs typeface="+mn-cs"/>
              </a:rPr>
              <a:t>is the configuration </a:t>
            </a:r>
            <a:r>
              <a:rPr lang="en-US" dirty="0">
                <a:effectLst>
                  <a:outerShdw blurRad="38100" dist="38100" dir="2700000" algn="tl">
                    <a:srgbClr val="000000"/>
                  </a:outerShdw>
                </a:effectLst>
                <a:cs typeface="+mn-cs"/>
              </a:rPr>
              <a:t/>
            </a:r>
            <a:br>
              <a:rPr lang="en-US" dirty="0">
                <a:effectLst>
                  <a:outerShdw blurRad="38100" dist="38100" dir="2700000" algn="tl">
                    <a:srgbClr val="000000"/>
                  </a:outerShdw>
                </a:effectLst>
                <a:cs typeface="+mn-cs"/>
              </a:rPr>
            </a:br>
            <a:r>
              <a:rPr lang="en-US">
                <a:effectLst>
                  <a:outerShdw blurRad="38100" dist="38100" dir="2700000" algn="tl">
                    <a:srgbClr val="000000"/>
                  </a:outerShdw>
                </a:effectLst>
                <a:cs typeface="+mn-cs"/>
              </a:rPr>
              <a:t> that the TM </a:t>
            </a:r>
            <a:r>
              <a:rPr lang="en-US" dirty="0">
                <a:effectLst>
                  <a:outerShdw blurRad="38100" dist="38100" dir="2700000" algn="tl">
                    <a:srgbClr val="000000"/>
                  </a:outerShdw>
                </a:effectLst>
                <a:cs typeface="+mn-cs"/>
              </a:rPr>
              <a:t>will be in </a:t>
            </a:r>
            <a:r>
              <a:rPr lang="en-US">
                <a:effectLst>
                  <a:outerShdw blurRad="38100" dist="38100" dir="2700000" algn="tl">
                    <a:srgbClr val="000000"/>
                  </a:outerShdw>
                </a:effectLst>
                <a:cs typeface="+mn-cs"/>
              </a:rPr>
              <a:t>on input </a:t>
            </a:r>
            <a:r>
              <a:rPr lang="en-US" i="1">
                <a:solidFill>
                  <a:schemeClr val="accent2"/>
                </a:solidFill>
                <a:effectLst>
                  <a:outerShdw blurRad="38100" dist="38100" dir="2700000" algn="tl">
                    <a:srgbClr val="000000"/>
                  </a:outerShdw>
                </a:effectLst>
                <a:cs typeface="+mn-cs"/>
              </a:rPr>
              <a:t>x</a:t>
            </a:r>
            <a:r>
              <a:rPr lang="en-US">
                <a:effectLst>
                  <a:outerShdw blurRad="38100" dist="38100" dir="2700000" algn="tl">
                    <a:srgbClr val="000000"/>
                  </a:outerShdw>
                </a:effectLst>
                <a:cs typeface="+mn-cs"/>
              </a:rPr>
              <a:t> after </a:t>
            </a:r>
            <a:r>
              <a:rPr lang="en-US" i="1">
                <a:solidFill>
                  <a:schemeClr val="accent2"/>
                </a:solidFill>
                <a:effectLst>
                  <a:outerShdw blurRad="38100" dist="38100" dir="2700000" algn="tl">
                    <a:srgbClr val="000000"/>
                  </a:outerShdw>
                </a:effectLst>
                <a:cs typeface="+mn-cs"/>
              </a:rPr>
              <a:t>t</a:t>
            </a:r>
            <a:r>
              <a:rPr lang="en-US">
                <a:effectLst>
                  <a:outerShdw blurRad="38100" dist="38100" dir="2700000" algn="tl">
                    <a:srgbClr val="000000"/>
                  </a:outerShdw>
                </a:effectLst>
                <a:cs typeface="+mn-cs"/>
              </a:rPr>
              <a:t> time steps</a:t>
            </a:r>
            <a:r>
              <a:rPr lang="en-US" dirty="0">
                <a:effectLst>
                  <a:outerShdw blurRad="38100" dist="38100" dir="2700000" algn="tl">
                    <a:srgbClr val="000000"/>
                  </a:outerShdw>
                </a:effectLst>
                <a:cs typeface="+mn-cs"/>
              </a:rPr>
              <a:t>.</a:t>
            </a:r>
          </a:p>
          <a:p>
            <a:pPr eaLnBrk="0" hangingPunct="0">
              <a:buFontTx/>
              <a:buChar char="•"/>
              <a:defRPr/>
            </a:pPr>
            <a:r>
              <a:rPr lang="en-US">
                <a:effectLst>
                  <a:outerShdw blurRad="38100" dist="38100" dir="2700000" algn="tl">
                    <a:srgbClr val="000000"/>
                  </a:outerShdw>
                </a:effectLst>
                <a:cs typeface="+mn-cs"/>
              </a:rPr>
              <a:t>Let </a:t>
            </a:r>
            <a:r>
              <a:rPr lang="en-US" i="1">
                <a:solidFill>
                  <a:schemeClr val="accent2"/>
                </a:solidFill>
                <a:cs typeface="+mn-cs"/>
              </a:rPr>
              <a:t>HaltTime(x</a:t>
            </a:r>
            <a:r>
              <a:rPr lang="en-US" i="1" dirty="0">
                <a:solidFill>
                  <a:schemeClr val="accent2"/>
                </a:solidFill>
                <a:cs typeface="+mn-cs"/>
              </a:rPr>
              <a:t>) </a:t>
            </a:r>
            <a:r>
              <a:rPr lang="en-US" i="1">
                <a:solidFill>
                  <a:schemeClr val="accent2"/>
                </a:solidFill>
                <a:cs typeface="+mn-cs"/>
              </a:rPr>
              <a:t>= t </a:t>
            </a:r>
            <a:r>
              <a:rPr lang="en-US">
                <a:effectLst>
                  <a:outerShdw blurRad="38100" dist="38100" dir="2700000" algn="tl">
                    <a:srgbClr val="000000"/>
                  </a:outerShdw>
                </a:effectLst>
                <a:cs typeface="+mn-cs"/>
              </a:rPr>
              <a:t>be the time at which the TM will halt.</a:t>
            </a:r>
            <a:endParaRPr lang="en-US" dirty="0">
              <a:effectLst>
                <a:outerShdw blurRad="38100" dist="38100" dir="2700000" algn="tl">
                  <a:srgbClr val="000000"/>
                </a:outerShdw>
              </a:effectLst>
              <a:cs typeface="+mn-cs"/>
            </a:endParaRPr>
          </a:p>
          <a:p>
            <a:pPr eaLnBrk="0" hangingPunct="0">
              <a:buFontTx/>
              <a:buChar char="•"/>
              <a:defRPr/>
            </a:pPr>
            <a:r>
              <a:rPr lang="en-US">
                <a:effectLst>
                  <a:outerShdw blurRad="38100" dist="38100" dir="2700000" algn="tl">
                    <a:srgbClr val="000000"/>
                  </a:outerShdw>
                </a:effectLst>
                <a:cs typeface="+mn-cs"/>
              </a:rPr>
              <a:t>Recall </a:t>
            </a:r>
            <a:r>
              <a:rPr lang="en-US" i="1">
                <a:solidFill>
                  <a:schemeClr val="accent2"/>
                </a:solidFill>
                <a:cs typeface="+mn-cs"/>
              </a:rPr>
              <a:t>Output(x,t) </a:t>
            </a:r>
            <a:r>
              <a:rPr lang="en-US">
                <a:effectLst>
                  <a:outerShdw blurRad="38100" dist="38100" dir="2700000" algn="tl">
                    <a:srgbClr val="000000"/>
                  </a:outerShdw>
                </a:effectLst>
                <a:cs typeface="+mn-cs"/>
              </a:rPr>
              <a:t>is the output of the TM on input </a:t>
            </a:r>
            <a:r>
              <a:rPr lang="en-US" i="1" dirty="0">
                <a:solidFill>
                  <a:schemeClr val="accent2"/>
                </a:solidFill>
                <a:effectLst>
                  <a:outerShdw blurRad="38100" dist="38100" dir="2700000" algn="tl">
                    <a:srgbClr val="000000"/>
                  </a:outerShdw>
                </a:effectLst>
                <a:cs typeface="+mn-cs"/>
              </a:rPr>
              <a:t>x</a:t>
            </a:r>
            <a:r>
              <a:rPr lang="en-US" dirty="0">
                <a:effectLst>
                  <a:outerShdw blurRad="38100" dist="38100" dir="2700000" algn="tl">
                    <a:srgbClr val="000000"/>
                  </a:outerShdw>
                </a:effectLst>
                <a:cs typeface="+mn-cs"/>
              </a:rPr>
              <a:t> </a:t>
            </a:r>
            <a:br>
              <a:rPr lang="en-US" dirty="0">
                <a:effectLst>
                  <a:outerShdw blurRad="38100" dist="38100" dir="2700000" algn="tl">
                    <a:srgbClr val="000000"/>
                  </a:outerShdw>
                </a:effectLst>
                <a:cs typeface="+mn-cs"/>
              </a:rPr>
            </a:br>
            <a:r>
              <a:rPr lang="en-US" dirty="0">
                <a:effectLst>
                  <a:outerShdw blurRad="38100" dist="38100" dir="2700000" algn="tl">
                    <a:srgbClr val="000000"/>
                  </a:outerShdw>
                </a:effectLst>
                <a:cs typeface="+mn-cs"/>
              </a:rPr>
              <a:t>  </a:t>
            </a:r>
            <a:r>
              <a:rPr lang="en-US">
                <a:effectLst>
                  <a:outerShdw blurRad="38100" dist="38100" dir="2700000" algn="tl">
                    <a:srgbClr val="000000"/>
                  </a:outerShdw>
                </a:effectLst>
                <a:cs typeface="+mn-cs"/>
              </a:rPr>
              <a:t>if it halts after </a:t>
            </a:r>
            <a:r>
              <a:rPr lang="en-US" i="1">
                <a:solidFill>
                  <a:schemeClr val="accent2"/>
                </a:solidFill>
                <a:effectLst>
                  <a:outerShdw blurRad="38100" dist="38100" dir="2700000" algn="tl">
                    <a:srgbClr val="000000"/>
                  </a:outerShdw>
                </a:effectLst>
                <a:cs typeface="+mn-cs"/>
              </a:rPr>
              <a:t>t</a:t>
            </a:r>
            <a:r>
              <a:rPr lang="en-US">
                <a:effectLst>
                  <a:outerShdw blurRad="38100" dist="38100" dir="2700000" algn="tl">
                    <a:srgbClr val="000000"/>
                  </a:outerShdw>
                </a:effectLst>
                <a:cs typeface="+mn-cs"/>
              </a:rPr>
              <a:t> time steps</a:t>
            </a:r>
            <a:r>
              <a:rPr lang="en-US" dirty="0">
                <a:effectLst>
                  <a:outerShdw blurRad="38100" dist="38100" dir="2700000" algn="tl">
                    <a:srgbClr val="000000"/>
                  </a:outerShdw>
                </a:effectLst>
                <a:cs typeface="+mn-cs"/>
              </a:rPr>
              <a:t>.</a:t>
            </a:r>
          </a:p>
          <a:p>
            <a:pPr eaLnBrk="0" hangingPunct="0">
              <a:defRPr/>
            </a:pPr>
            <a:r>
              <a:rPr lang="en-US">
                <a:effectLst>
                  <a:outerShdw blurRad="38100" dist="38100" dir="2700000" algn="tl">
                    <a:srgbClr val="000000"/>
                  </a:outerShdw>
                </a:effectLst>
                <a:cs typeface="+mn-cs"/>
              </a:rPr>
              <a:t>and </a:t>
            </a:r>
            <a:r>
              <a:rPr lang="en-US" i="1">
                <a:solidFill>
                  <a:schemeClr val="accent2"/>
                </a:solidFill>
                <a:cs typeface="+mn-cs"/>
              </a:rPr>
              <a:t>Output(x</a:t>
            </a:r>
            <a:r>
              <a:rPr lang="en-US" i="1" dirty="0">
                <a:solidFill>
                  <a:schemeClr val="accent2"/>
                </a:solidFill>
                <a:cs typeface="+mn-cs"/>
              </a:rPr>
              <a:t>) </a:t>
            </a:r>
            <a:r>
              <a:rPr lang="en-US">
                <a:effectLst>
                  <a:outerShdw blurRad="38100" dist="38100" dir="2700000" algn="tl">
                    <a:srgbClr val="000000"/>
                  </a:outerShdw>
                </a:effectLst>
                <a:cs typeface="+mn-cs"/>
              </a:rPr>
              <a:t>is the output of the TM on input </a:t>
            </a:r>
            <a:r>
              <a:rPr lang="en-US" i="1" dirty="0">
                <a:solidFill>
                  <a:schemeClr val="accent2"/>
                </a:solidFill>
                <a:effectLst>
                  <a:outerShdw blurRad="38100" dist="38100" dir="2700000" algn="tl">
                    <a:srgbClr val="000000"/>
                  </a:outerShdw>
                </a:effectLst>
                <a:cs typeface="+mn-cs"/>
              </a:rPr>
              <a:t>x</a:t>
            </a:r>
            <a:r>
              <a:rPr lang="en-US" dirty="0">
                <a:effectLst>
                  <a:outerShdw blurRad="38100" dist="38100" dir="2700000" algn="tl">
                    <a:srgbClr val="000000"/>
                  </a:outerShdw>
                </a:effectLst>
                <a:cs typeface="+mn-cs"/>
              </a:rPr>
              <a:t>.</a:t>
            </a:r>
          </a:p>
        </p:txBody>
      </p:sp>
      <p:grpSp>
        <p:nvGrpSpPr>
          <p:cNvPr id="102405" name="Group 5"/>
          <p:cNvGrpSpPr>
            <a:grpSpLocks/>
          </p:cNvGrpSpPr>
          <p:nvPr/>
        </p:nvGrpSpPr>
        <p:grpSpPr bwMode="auto">
          <a:xfrm flipH="1">
            <a:off x="1752600" y="1368425"/>
            <a:ext cx="4724400" cy="612775"/>
            <a:chOff x="1104" y="862"/>
            <a:chExt cx="2976" cy="386"/>
          </a:xfrm>
        </p:grpSpPr>
        <p:sp>
          <p:nvSpPr>
            <p:cNvPr id="1408006" name="Rectangle 6"/>
            <p:cNvSpPr>
              <a:spLocks noChangeArrowheads="1"/>
            </p:cNvSpPr>
            <p:nvPr/>
          </p:nvSpPr>
          <p:spPr bwMode="auto">
            <a:xfrm>
              <a:off x="1824" y="862"/>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1408007" name="Rectangle 7"/>
            <p:cNvSpPr>
              <a:spLocks noChangeArrowheads="1"/>
            </p:cNvSpPr>
            <p:nvPr/>
          </p:nvSpPr>
          <p:spPr bwMode="auto">
            <a:xfrm>
              <a:off x="1464"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408008" name="Rectangle 8"/>
            <p:cNvSpPr>
              <a:spLocks noChangeArrowheads="1"/>
            </p:cNvSpPr>
            <p:nvPr/>
          </p:nvSpPr>
          <p:spPr bwMode="auto">
            <a:xfrm>
              <a:off x="1104"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1408009" name="Line 9"/>
            <p:cNvSpPr>
              <a:spLocks noChangeShapeType="1"/>
            </p:cNvSpPr>
            <p:nvPr/>
          </p:nvSpPr>
          <p:spPr bwMode="auto">
            <a:xfrm>
              <a:off x="1104" y="864"/>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08010" name="Line 10"/>
            <p:cNvSpPr>
              <a:spLocks noChangeShapeType="1"/>
            </p:cNvSpPr>
            <p:nvPr/>
          </p:nvSpPr>
          <p:spPr bwMode="auto">
            <a:xfrm>
              <a:off x="1104" y="1113"/>
              <a:ext cx="2160" cy="0"/>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08011" name="Line 11"/>
            <p:cNvSpPr>
              <a:spLocks noChangeShapeType="1"/>
            </p:cNvSpPr>
            <p:nvPr/>
          </p:nvSpPr>
          <p:spPr bwMode="auto">
            <a:xfrm>
              <a:off x="1104" y="864"/>
              <a:ext cx="0" cy="249"/>
            </a:xfrm>
            <a:prstGeom prst="line">
              <a:avLst/>
            </a:prstGeom>
            <a:noFill/>
            <a:ln w="9525" cap="sq">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08012" name="Line 12"/>
            <p:cNvSpPr>
              <a:spLocks noChangeShapeType="1"/>
            </p:cNvSpPr>
            <p:nvPr/>
          </p:nvSpPr>
          <p:spPr bwMode="auto">
            <a:xfrm>
              <a:off x="1464"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08013" name="Line 13"/>
            <p:cNvSpPr>
              <a:spLocks noChangeShapeType="1"/>
            </p:cNvSpPr>
            <p:nvPr/>
          </p:nvSpPr>
          <p:spPr bwMode="auto">
            <a:xfrm>
              <a:off x="1824" y="864"/>
              <a:ext cx="0" cy="249"/>
            </a:xfrm>
            <a:prstGeom prst="line">
              <a:avLst/>
            </a:prstGeom>
            <a:noFill/>
            <a:ln w="9525">
              <a:solidFill>
                <a:schemeClr val="tx1"/>
              </a:solid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08014" name="AutoShape 14"/>
            <p:cNvSpPr>
              <a:spLocks noChangeArrowheads="1"/>
            </p:cNvSpPr>
            <p:nvPr/>
          </p:nvSpPr>
          <p:spPr bwMode="auto">
            <a:xfrm rot="-5400000">
              <a:off x="1968" y="1104"/>
              <a:ext cx="96" cy="192"/>
            </a:xfrm>
            <a:prstGeom prst="homePlate">
              <a:avLst>
                <a:gd name="adj" fmla="val 25000"/>
              </a:avLst>
            </a:prstGeom>
            <a:noFill/>
            <a:ln w="38100" cap="sq">
              <a:solidFill>
                <a:schemeClr val="hlink"/>
              </a:solid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08015" name="Line 15"/>
            <p:cNvSpPr>
              <a:spLocks noChangeShapeType="1"/>
            </p:cNvSpPr>
            <p:nvPr/>
          </p:nvSpPr>
          <p:spPr bwMode="auto">
            <a:xfrm>
              <a:off x="3696" y="1111"/>
              <a:ext cx="384"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08016" name="Line 16"/>
            <p:cNvSpPr>
              <a:spLocks noChangeShapeType="1"/>
            </p:cNvSpPr>
            <p:nvPr/>
          </p:nvSpPr>
          <p:spPr bwMode="auto">
            <a:xfrm>
              <a:off x="3696" y="864"/>
              <a:ext cx="384" cy="0"/>
            </a:xfrm>
            <a:prstGeom prst="line">
              <a:avLst/>
            </a:prstGeom>
            <a:noFill/>
            <a:ln w="9525">
              <a:solidFill>
                <a:schemeClr val="tx1"/>
              </a:solid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08017" name="Rectangle 17"/>
            <p:cNvSpPr>
              <a:spLocks noChangeArrowheads="1"/>
            </p:cNvSpPr>
            <p:nvPr/>
          </p:nvSpPr>
          <p:spPr bwMode="auto">
            <a:xfrm>
              <a:off x="2184"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408018" name="Rectangle 18"/>
            <p:cNvSpPr>
              <a:spLocks noChangeArrowheads="1"/>
            </p:cNvSpPr>
            <p:nvPr/>
          </p:nvSpPr>
          <p:spPr bwMode="auto">
            <a:xfrm>
              <a:off x="2544" y="862"/>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408019" name="Rectangle 19"/>
            <p:cNvSpPr>
              <a:spLocks noChangeArrowheads="1"/>
            </p:cNvSpPr>
            <p:nvPr/>
          </p:nvSpPr>
          <p:spPr bwMode="auto">
            <a:xfrm>
              <a:off x="2907" y="864"/>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1408020" name="Rectangle 20"/>
            <p:cNvSpPr>
              <a:spLocks noChangeArrowheads="1"/>
            </p:cNvSpPr>
            <p:nvPr/>
          </p:nvSpPr>
          <p:spPr bwMode="auto">
            <a:xfrm>
              <a:off x="3267" y="866"/>
              <a:ext cx="360" cy="249"/>
            </a:xfrm>
            <a:prstGeom prst="rect">
              <a:avLst/>
            </a:prstGeom>
            <a:noFill/>
            <a:ln w="9525" cap="sq">
              <a:solidFill>
                <a:schemeClr val="tx1"/>
              </a:solid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grpSp>
      <p:sp>
        <p:nvSpPr>
          <p:cNvPr id="1408021" name="Rectangle 21"/>
          <p:cNvSpPr>
            <a:spLocks noChangeArrowheads="1"/>
          </p:cNvSpPr>
          <p:nvPr/>
        </p:nvSpPr>
        <p:spPr bwMode="auto">
          <a:xfrm>
            <a:off x="914400" y="1295400"/>
            <a:ext cx="727075" cy="519113"/>
          </a:xfrm>
          <a:prstGeom prst="rect">
            <a:avLst/>
          </a:prstGeom>
          <a:noFill/>
          <a:ln w="38100" cap="sq">
            <a:noFill/>
            <a:miter lim="800000"/>
            <a:headEnd/>
            <a:tailEnd/>
          </a:ln>
          <a:effectLst/>
        </p:spPr>
        <p:txBody>
          <a:bodyPr wrap="none" lIns="274320" rIns="274320">
            <a:spAutoFit/>
          </a:bodyPr>
          <a:lstStyle/>
          <a:p>
            <a:pPr eaLnBrk="0" hangingPunct="0">
              <a:defRPr/>
            </a:pPr>
            <a:r>
              <a:rPr lang="en-US">
                <a:solidFill>
                  <a:schemeClr val="accent2"/>
                </a:solidFill>
                <a:effectLst>
                  <a:outerShdw blurRad="38100" dist="38100" dir="2700000" algn="tl">
                    <a:srgbClr val="000000"/>
                  </a:outerShdw>
                </a:effectLst>
                <a:cs typeface="+mn-cs"/>
              </a:rPr>
              <a:t>q</a:t>
            </a:r>
          </a:p>
        </p:txBody>
      </p:sp>
      <p:grpSp>
        <p:nvGrpSpPr>
          <p:cNvPr id="102407" name="Group 22"/>
          <p:cNvGrpSpPr>
            <a:grpSpLocks/>
          </p:cNvGrpSpPr>
          <p:nvPr/>
        </p:nvGrpSpPr>
        <p:grpSpPr bwMode="auto">
          <a:xfrm flipH="1">
            <a:off x="1752600" y="1981200"/>
            <a:ext cx="4724400" cy="612775"/>
            <a:chOff x="1104" y="862"/>
            <a:chExt cx="2976" cy="386"/>
          </a:xfrm>
        </p:grpSpPr>
        <p:sp>
          <p:nvSpPr>
            <p:cNvPr id="1408023" name="Rectangle 23"/>
            <p:cNvSpPr>
              <a:spLocks noChangeArrowheads="1"/>
            </p:cNvSpPr>
            <p:nvPr/>
          </p:nvSpPr>
          <p:spPr bwMode="auto">
            <a:xfrm>
              <a:off x="1824" y="862"/>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1</a:t>
              </a:r>
            </a:p>
          </p:txBody>
        </p:sp>
        <p:sp>
          <p:nvSpPr>
            <p:cNvPr id="1408024" name="Rectangle 24"/>
            <p:cNvSpPr>
              <a:spLocks noChangeArrowheads="1"/>
            </p:cNvSpPr>
            <p:nvPr/>
          </p:nvSpPr>
          <p:spPr bwMode="auto">
            <a:xfrm>
              <a:off x="1464" y="864"/>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408025" name="Rectangle 25"/>
            <p:cNvSpPr>
              <a:spLocks noChangeArrowheads="1"/>
            </p:cNvSpPr>
            <p:nvPr/>
          </p:nvSpPr>
          <p:spPr bwMode="auto">
            <a:xfrm>
              <a:off x="1104" y="864"/>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408026" name="Line 26"/>
            <p:cNvSpPr>
              <a:spLocks noChangeShapeType="1"/>
            </p:cNvSpPr>
            <p:nvPr/>
          </p:nvSpPr>
          <p:spPr bwMode="auto">
            <a:xfrm>
              <a:off x="1104" y="864"/>
              <a:ext cx="2160" cy="0"/>
            </a:xfrm>
            <a:prstGeom prst="line">
              <a:avLst/>
            </a:prstGeom>
            <a:noFill/>
            <a:ln w="9525" cap="sq">
              <a:no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08027" name="Line 27"/>
            <p:cNvSpPr>
              <a:spLocks noChangeShapeType="1"/>
            </p:cNvSpPr>
            <p:nvPr/>
          </p:nvSpPr>
          <p:spPr bwMode="auto">
            <a:xfrm>
              <a:off x="1104" y="1113"/>
              <a:ext cx="2160" cy="0"/>
            </a:xfrm>
            <a:prstGeom prst="line">
              <a:avLst/>
            </a:prstGeom>
            <a:noFill/>
            <a:ln w="9525" cap="sq">
              <a:no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08028" name="Line 28"/>
            <p:cNvSpPr>
              <a:spLocks noChangeShapeType="1"/>
            </p:cNvSpPr>
            <p:nvPr/>
          </p:nvSpPr>
          <p:spPr bwMode="auto">
            <a:xfrm>
              <a:off x="1104" y="864"/>
              <a:ext cx="0" cy="249"/>
            </a:xfrm>
            <a:prstGeom prst="line">
              <a:avLst/>
            </a:prstGeom>
            <a:noFill/>
            <a:ln w="9525" cap="sq">
              <a:no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08029" name="Line 29"/>
            <p:cNvSpPr>
              <a:spLocks noChangeShapeType="1"/>
            </p:cNvSpPr>
            <p:nvPr/>
          </p:nvSpPr>
          <p:spPr bwMode="auto">
            <a:xfrm>
              <a:off x="1464" y="864"/>
              <a:ext cx="0" cy="249"/>
            </a:xfrm>
            <a:prstGeom prst="line">
              <a:avLst/>
            </a:prstGeom>
            <a:noFill/>
            <a:ln w="9525">
              <a:no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08030" name="Line 30"/>
            <p:cNvSpPr>
              <a:spLocks noChangeShapeType="1"/>
            </p:cNvSpPr>
            <p:nvPr/>
          </p:nvSpPr>
          <p:spPr bwMode="auto">
            <a:xfrm>
              <a:off x="1824" y="864"/>
              <a:ext cx="0" cy="249"/>
            </a:xfrm>
            <a:prstGeom prst="line">
              <a:avLst/>
            </a:prstGeom>
            <a:noFill/>
            <a:ln w="9525">
              <a:noFill/>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08031" name="AutoShape 31"/>
            <p:cNvSpPr>
              <a:spLocks noChangeArrowheads="1"/>
            </p:cNvSpPr>
            <p:nvPr/>
          </p:nvSpPr>
          <p:spPr bwMode="auto">
            <a:xfrm rot="-5400000">
              <a:off x="1968" y="1104"/>
              <a:ext cx="96" cy="192"/>
            </a:xfrm>
            <a:prstGeom prst="homePlate">
              <a:avLst>
                <a:gd name="adj" fmla="val 25000"/>
              </a:avLst>
            </a:prstGeom>
            <a:noFill/>
            <a:ln w="38100" cap="sq">
              <a:noFill/>
              <a:miter lim="800000"/>
              <a:headEnd/>
              <a:tailEnd/>
            </a:ln>
            <a:effectLst/>
          </p:spPr>
          <p:txBody>
            <a:bodyPr wrap="none" lIns="274320" rIns="274320" anchor="ctr">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08032" name="Line 32"/>
            <p:cNvSpPr>
              <a:spLocks noChangeShapeType="1"/>
            </p:cNvSpPr>
            <p:nvPr/>
          </p:nvSpPr>
          <p:spPr bwMode="auto">
            <a:xfrm>
              <a:off x="3696" y="1111"/>
              <a:ext cx="384" cy="0"/>
            </a:xfrm>
            <a:prstGeom prst="line">
              <a:avLst/>
            </a:prstGeom>
            <a:noFill/>
            <a:ln w="9525">
              <a:no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08033" name="Line 33"/>
            <p:cNvSpPr>
              <a:spLocks noChangeShapeType="1"/>
            </p:cNvSpPr>
            <p:nvPr/>
          </p:nvSpPr>
          <p:spPr bwMode="auto">
            <a:xfrm>
              <a:off x="3696" y="864"/>
              <a:ext cx="384" cy="0"/>
            </a:xfrm>
            <a:prstGeom prst="line">
              <a:avLst/>
            </a:prstGeom>
            <a:noFill/>
            <a:ln w="9525">
              <a:noFill/>
              <a:prstDash val="dash"/>
              <a:round/>
              <a:headEnd/>
              <a:tailEnd/>
            </a:ln>
            <a:effectLst/>
          </p:spPr>
          <p:txBody>
            <a:bodyPr lIns="274320" rIns="274320">
              <a:spAutoFit/>
            </a:bodyPr>
            <a:lstStyle/>
            <a:p>
              <a:pPr eaLnBrk="0" hangingPunct="0">
                <a:defRPr/>
              </a:pPr>
              <a:endParaRPr lang="en-CA">
                <a:effectLst>
                  <a:outerShdw blurRad="38100" dist="38100" dir="2700000" algn="tl">
                    <a:srgbClr val="000000">
                      <a:alpha val="43137"/>
                    </a:srgbClr>
                  </a:outerShdw>
                </a:effectLst>
                <a:cs typeface="+mn-cs"/>
              </a:endParaRPr>
            </a:p>
          </p:txBody>
        </p:sp>
        <p:sp>
          <p:nvSpPr>
            <p:cNvPr id="1408034" name="Rectangle 34"/>
            <p:cNvSpPr>
              <a:spLocks noChangeArrowheads="1"/>
            </p:cNvSpPr>
            <p:nvPr/>
          </p:nvSpPr>
          <p:spPr bwMode="auto">
            <a:xfrm>
              <a:off x="2184" y="864"/>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408035" name="Rectangle 35"/>
            <p:cNvSpPr>
              <a:spLocks noChangeArrowheads="1"/>
            </p:cNvSpPr>
            <p:nvPr/>
          </p:nvSpPr>
          <p:spPr bwMode="auto">
            <a:xfrm>
              <a:off x="2544" y="862"/>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408036" name="Rectangle 36"/>
            <p:cNvSpPr>
              <a:spLocks noChangeArrowheads="1"/>
            </p:cNvSpPr>
            <p:nvPr/>
          </p:nvSpPr>
          <p:spPr bwMode="auto">
            <a:xfrm>
              <a:off x="2907" y="864"/>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sp>
          <p:nvSpPr>
            <p:cNvPr id="1408037" name="Rectangle 37"/>
            <p:cNvSpPr>
              <a:spLocks noChangeArrowheads="1"/>
            </p:cNvSpPr>
            <p:nvPr/>
          </p:nvSpPr>
          <p:spPr bwMode="auto">
            <a:xfrm>
              <a:off x="3267" y="866"/>
              <a:ext cx="360" cy="249"/>
            </a:xfrm>
            <a:prstGeom prst="rect">
              <a:avLst/>
            </a:prstGeom>
            <a:noFill/>
            <a:ln w="9525" cap="sq">
              <a:noFill/>
              <a:miter lim="800000"/>
              <a:headEnd/>
              <a:tailEnd/>
            </a:ln>
            <a:effectLst/>
          </p:spPr>
          <p:txBody>
            <a:bodyPr lIns="274320" rIns="274320"/>
            <a:lstStyle/>
            <a:p>
              <a:pPr eaLnBrk="0" hangingPunct="0">
                <a:spcBef>
                  <a:spcPct val="20000"/>
                </a:spcBef>
                <a:tabLst>
                  <a:tab pos="858838" algn="l"/>
                </a:tabLst>
                <a:defRPr/>
              </a:pPr>
              <a:r>
                <a:rPr lang="en-US" sz="2000">
                  <a:effectLst>
                    <a:outerShdw blurRad="38100" dist="38100" dir="2700000" algn="tl">
                      <a:srgbClr val="000000"/>
                    </a:outerShdw>
                  </a:effectLst>
                  <a:latin typeface="Comic Sans MS" pitchFamily="66" charset="0"/>
                  <a:cs typeface="+mn-cs"/>
                </a:rPr>
                <a:t>0</a:t>
              </a:r>
            </a:p>
          </p:txBody>
        </p:sp>
      </p:grpSp>
      <p:sp>
        <p:nvSpPr>
          <p:cNvPr id="102408" name="Rectangle 38"/>
          <p:cNvSpPr>
            <a:spLocks noChangeArrowheads="1"/>
          </p:cNvSpPr>
          <p:nvPr/>
        </p:nvSpPr>
        <p:spPr bwMode="auto">
          <a:xfrm>
            <a:off x="6705600" y="1309688"/>
            <a:ext cx="148907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a:solidFill>
                  <a:schemeClr val="accent2"/>
                </a:solidFill>
                <a:latin typeface="Times New Roman" pitchFamily="18" charset="0"/>
              </a:rPr>
              <a:t>= tape</a:t>
            </a:r>
          </a:p>
        </p:txBody>
      </p:sp>
      <p:sp>
        <p:nvSpPr>
          <p:cNvPr id="102409" name="Rectangle 39"/>
          <p:cNvSpPr>
            <a:spLocks noChangeArrowheads="1"/>
          </p:cNvSpPr>
          <p:nvPr/>
        </p:nvSpPr>
        <p:spPr bwMode="auto">
          <a:xfrm>
            <a:off x="6705600" y="1905000"/>
            <a:ext cx="15684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a:solidFill>
                  <a:schemeClr val="accent2"/>
                </a:solidFill>
                <a:latin typeface="Times New Roman" pitchFamily="18" charset="0"/>
              </a:rPr>
              <a:t>= head</a:t>
            </a:r>
          </a:p>
        </p:txBody>
      </p:sp>
      <p:sp>
        <p:nvSpPr>
          <p:cNvPr id="1408040" name="Rectangle 40"/>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TM to </a:t>
            </a:r>
            <a:r>
              <a:rPr lang="en-US" sz="3600" b="1" dirty="0">
                <a:solidFill>
                  <a:schemeClr val="tx2"/>
                </a:solidFill>
                <a:effectLst>
                  <a:outerShdw blurRad="38100" dist="38100" dir="2700000" algn="tl">
                    <a:srgbClr val="000000"/>
                  </a:outerShdw>
                </a:effectLst>
                <a:latin typeface="Arial Rounded MT Bold" pitchFamily="34" charset="0"/>
                <a:cs typeface="+mn-cs"/>
              </a:rPr>
              <a:t>Recursive</a:t>
            </a:r>
          </a:p>
        </p:txBody>
      </p:sp>
      <p:sp>
        <p:nvSpPr>
          <p:cNvPr id="1408044" name="Text Box 44"/>
          <p:cNvSpPr txBox="1">
            <a:spLocks noChangeArrowheads="1"/>
          </p:cNvSpPr>
          <p:nvPr/>
        </p:nvSpPr>
        <p:spPr bwMode="auto">
          <a:xfrm>
            <a:off x="152400" y="5729288"/>
            <a:ext cx="28908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a:solidFill>
                  <a:schemeClr val="accent2"/>
                </a:solidFill>
                <a:latin typeface="Times New Roman" pitchFamily="18" charset="0"/>
              </a:rPr>
              <a:t>Output(x) = </a:t>
            </a:r>
          </a:p>
        </p:txBody>
      </p:sp>
      <p:sp>
        <p:nvSpPr>
          <p:cNvPr id="1408047" name="Text Box 47"/>
          <p:cNvSpPr txBox="1">
            <a:spLocks noChangeArrowheads="1"/>
          </p:cNvSpPr>
          <p:nvPr/>
        </p:nvSpPr>
        <p:spPr bwMode="auto">
          <a:xfrm>
            <a:off x="2057400" y="5715000"/>
            <a:ext cx="380523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a:solidFill>
                  <a:schemeClr val="accent2"/>
                </a:solidFill>
                <a:latin typeface="Times New Roman" pitchFamily="18" charset="0"/>
              </a:rPr>
              <a:t>Output(x,HaltTime(x)) </a:t>
            </a:r>
          </a:p>
        </p:txBody>
      </p:sp>
      <p:sp>
        <p:nvSpPr>
          <p:cNvPr id="1408048" name="Text Box 48"/>
          <p:cNvSpPr txBox="1">
            <a:spLocks noChangeArrowheads="1"/>
          </p:cNvSpPr>
          <p:nvPr/>
        </p:nvSpPr>
        <p:spPr bwMode="auto">
          <a:xfrm>
            <a:off x="4419600" y="6292850"/>
            <a:ext cx="5562600" cy="519113"/>
          </a:xfrm>
          <a:prstGeom prst="rect">
            <a:avLst/>
          </a:prstGeom>
          <a:noFill/>
          <a:ln w="38100" cap="sq">
            <a:noFill/>
            <a:miter lim="800000"/>
            <a:headEnd/>
            <a:tailEnd/>
          </a:ln>
          <a:effectLst/>
        </p:spPr>
        <p:txBody>
          <a:bodyPr lIns="274320" rIns="274320">
            <a:spAutoFit/>
          </a:bodyPr>
          <a:lstStyle/>
          <a:p>
            <a:pPr eaLnBrk="0" hangingPunct="0">
              <a:defRPr/>
            </a:pPr>
            <a:r>
              <a:rPr lang="en-US">
                <a:solidFill>
                  <a:schemeClr val="hlink"/>
                </a:solidFill>
                <a:effectLst>
                  <a:outerShdw blurRad="38100" dist="38100" dir="2700000" algn="tl">
                    <a:srgbClr val="000000"/>
                  </a:outerShdw>
                </a:effectLst>
                <a:cs typeface="+mn-cs"/>
              </a:rPr>
              <a:t>Proving that this </a:t>
            </a:r>
            <a:r>
              <a:rPr lang="en-US" dirty="0">
                <a:solidFill>
                  <a:schemeClr val="hlink"/>
                </a:solidFill>
                <a:effectLst>
                  <a:outerShdw blurRad="38100" dist="38100" dir="2700000" algn="tl">
                    <a:srgbClr val="000000"/>
                  </a:outerShdw>
                </a:effectLst>
                <a:cs typeface="+mn-cs"/>
              </a:rPr>
              <a:t>is Recursive!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1408004">
                                            <p:txEl>
                                              <p:pRg st="2" end="2"/>
                                            </p:txEl>
                                          </p:spTgt>
                                        </p:tgtEl>
                                        <p:attrNameLst>
                                          <p:attrName>style.visibility</p:attrName>
                                        </p:attrNameLst>
                                      </p:cBhvr>
                                      <p:to>
                                        <p:strVal val="visible"/>
                                      </p:to>
                                    </p:set>
                                    <p:anim calcmode="lin" valueType="num">
                                      <p:cBhvr additive="base">
                                        <p:cTn id="7" dur="500" fill="hold"/>
                                        <p:tgtEl>
                                          <p:spTgt spid="1408004">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40800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408004">
                                            <p:txEl>
                                              <p:pRg st="3" end="3"/>
                                            </p:txEl>
                                          </p:spTgt>
                                        </p:tgtEl>
                                        <p:attrNameLst>
                                          <p:attrName>style.visibility</p:attrName>
                                        </p:attrNameLst>
                                      </p:cBhvr>
                                      <p:to>
                                        <p:strVal val="visible"/>
                                      </p:to>
                                    </p:set>
                                    <p:anim calcmode="lin" valueType="num">
                                      <p:cBhvr additive="base">
                                        <p:cTn id="13" dur="500" fill="hold"/>
                                        <p:tgtEl>
                                          <p:spTgt spid="1408004">
                                            <p:txEl>
                                              <p:pRg st="3" end="3"/>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408004">
                                            <p:txEl>
                                              <p:pRg st="3" end="3"/>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1408044">
                                            <p:txEl>
                                              <p:pRg st="0" end="0"/>
                                            </p:txEl>
                                          </p:spTgt>
                                        </p:tgtEl>
                                        <p:attrNameLst>
                                          <p:attrName>style.visibility</p:attrName>
                                        </p:attrNameLst>
                                      </p:cBhvr>
                                      <p:to>
                                        <p:strVal val="visible"/>
                                      </p:to>
                                    </p:set>
                                    <p:anim calcmode="lin" valueType="num">
                                      <p:cBhvr additive="base">
                                        <p:cTn id="17" dur="500" fill="hold"/>
                                        <p:tgtEl>
                                          <p:spTgt spid="1408044">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40804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1408047">
                                            <p:txEl>
                                              <p:pRg st="0" end="0"/>
                                            </p:txEl>
                                          </p:spTgt>
                                        </p:tgtEl>
                                        <p:attrNameLst>
                                          <p:attrName>style.visibility</p:attrName>
                                        </p:attrNameLst>
                                      </p:cBhvr>
                                      <p:to>
                                        <p:strVal val="visible"/>
                                      </p:to>
                                    </p:set>
                                    <p:anim calcmode="lin" valueType="num">
                                      <p:cBhvr additive="base">
                                        <p:cTn id="23" dur="500" fill="hold"/>
                                        <p:tgtEl>
                                          <p:spTgt spid="1408047">
                                            <p:txEl>
                                              <p:pRg st="0" end="0"/>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40804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1408048">
                                            <p:txEl>
                                              <p:pRg st="0" end="0"/>
                                            </p:txEl>
                                          </p:spTgt>
                                        </p:tgtEl>
                                        <p:attrNameLst>
                                          <p:attrName>style.visibility</p:attrName>
                                        </p:attrNameLst>
                                      </p:cBhvr>
                                      <p:to>
                                        <p:strVal val="visible"/>
                                      </p:to>
                                    </p:set>
                                    <p:anim calcmode="lin" valueType="num">
                                      <p:cBhvr additive="base">
                                        <p:cTn id="29" dur="500" fill="hold"/>
                                        <p:tgtEl>
                                          <p:spTgt spid="1408048">
                                            <p:txEl>
                                              <p:pRg st="0" end="0"/>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1408048">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Default Design">
  <a:themeElements>
    <a:clrScheme name="Default Design 3">
      <a:dk1>
        <a:srgbClr val="000000"/>
      </a:dk1>
      <a:lt1>
        <a:srgbClr val="FFFFFF"/>
      </a:lt1>
      <a:dk2>
        <a:srgbClr val="000066"/>
      </a:dk2>
      <a:lt2>
        <a:srgbClr val="FFFF00"/>
      </a:lt2>
      <a:accent1>
        <a:srgbClr val="CC9900"/>
      </a:accent1>
      <a:accent2>
        <a:srgbClr val="FFCC66"/>
      </a:accent2>
      <a:accent3>
        <a:srgbClr val="AAAAB8"/>
      </a:accent3>
      <a:accent4>
        <a:srgbClr val="DADADA"/>
      </a:accent4>
      <a:accent5>
        <a:srgbClr val="E2CAAA"/>
      </a:accent5>
      <a:accent6>
        <a:srgbClr val="E7B95C"/>
      </a:accent6>
      <a:hlink>
        <a:srgbClr val="FF0000"/>
      </a:hlink>
      <a:folHlink>
        <a:srgbClr val="FFFF99"/>
      </a:folHlink>
    </a:clrScheme>
    <a:fontScheme name="Default Design">
      <a:majorFont>
        <a:latin typeface="Arial Rounded MT Bold"/>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solidFill>
            <a:schemeClr val="hlink"/>
          </a:solidFill>
        </a:ln>
      </a:spPr>
      <a:bodyPr wrap="square" rtlCol="0" anchor="ctr">
        <a:spAutoFit/>
      </a:bodyPr>
      <a:lstStyle>
        <a:defPPr algn="l">
          <a:defRPr sz="2400" dirty="0"/>
        </a:defPPr>
      </a:lstStyle>
    </a:spDef>
    <a:lnDef>
      <a:spPr bwMode="auto">
        <a:xfrm>
          <a:off x="0" y="0"/>
          <a:ext cx="1" cy="1"/>
        </a:xfrm>
        <a:custGeom>
          <a:avLst/>
          <a:gdLst/>
          <a:ahLst/>
          <a:cxnLst/>
          <a:rect l="0" t="0" r="0" b="0"/>
          <a:pathLst/>
        </a:custGeom>
        <a:noFill/>
        <a:ln w="38100" cap="sq" cmpd="sng" algn="ctr">
          <a:solidFill>
            <a:schemeClr val="hlink"/>
          </a:solidFill>
          <a:prstDash val="solid"/>
          <a:round/>
          <a:headEnd type="none" w="med" len="med"/>
          <a:tailEnd type="none" w="med" len="med"/>
        </a:ln>
        <a:effectLst/>
      </a:spPr>
      <a:bodyPr vert="horz" wrap="square" lIns="274320" tIns="45720" rIns="27432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smtClean="0">
            <a:ln>
              <a:noFill/>
            </a:ln>
            <a:solidFill>
              <a:schemeClr val="tx1"/>
            </a:solidFill>
            <a:effectLst>
              <a:outerShdw blurRad="38100" dist="38100" dir="2700000" algn="tl">
                <a:srgbClr val="000000">
                  <a:alpha val="43137"/>
                </a:srgbClr>
              </a:outerShdw>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FFFFFF"/>
        </a:lt2>
        <a:accent1>
          <a:srgbClr val="DDDDDD"/>
        </a:accent1>
        <a:accent2>
          <a:srgbClr val="4D4D4D"/>
        </a:accent2>
        <a:accent3>
          <a:srgbClr val="FFFFFF"/>
        </a:accent3>
        <a:accent4>
          <a:srgbClr val="000000"/>
        </a:accent4>
        <a:accent5>
          <a:srgbClr val="EBEBEB"/>
        </a:accent5>
        <a:accent6>
          <a:srgbClr val="454545"/>
        </a:accent6>
        <a:hlink>
          <a:srgbClr val="333333"/>
        </a:hlink>
        <a:folHlink>
          <a:srgbClr val="080808"/>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66"/>
        </a:dk2>
        <a:lt2>
          <a:srgbClr val="FFFF00"/>
        </a:lt2>
        <a:accent1>
          <a:srgbClr val="CC9900"/>
        </a:accent1>
        <a:accent2>
          <a:srgbClr val="FFCC66"/>
        </a:accent2>
        <a:accent3>
          <a:srgbClr val="AAAAB8"/>
        </a:accent3>
        <a:accent4>
          <a:srgbClr val="DADADA"/>
        </a:accent4>
        <a:accent5>
          <a:srgbClr val="E2CAAA"/>
        </a:accent5>
        <a:accent6>
          <a:srgbClr val="E7B95C"/>
        </a:accent6>
        <a:hlink>
          <a:srgbClr val="FF0000"/>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C:\Program Files\Microsoft Office\Templates\Presentation Designs\PULSE.POT</Template>
  <TotalTime>49793</TotalTime>
  <Words>12178</Words>
  <Application>Microsoft Office PowerPoint</Application>
  <PresentationFormat>On-screen Show (4:3)</PresentationFormat>
  <Paragraphs>4219</Paragraphs>
  <Slides>290</Slides>
  <Notes>90</Notes>
  <HiddenSlides>1</HiddenSlides>
  <MMClips>0</MMClips>
  <ScaleCrop>false</ScaleCrop>
  <HeadingPairs>
    <vt:vector size="10" baseType="variant">
      <vt:variant>
        <vt:lpstr>Fonts Used</vt:lpstr>
      </vt:variant>
      <vt:variant>
        <vt:i4>8</vt:i4>
      </vt:variant>
      <vt:variant>
        <vt:lpstr>Theme</vt:lpstr>
      </vt:variant>
      <vt:variant>
        <vt:i4>1</vt:i4>
      </vt:variant>
      <vt:variant>
        <vt:lpstr>Embedded OLE Servers</vt:lpstr>
      </vt:variant>
      <vt:variant>
        <vt:i4>3</vt:i4>
      </vt:variant>
      <vt:variant>
        <vt:lpstr>Slide Titles</vt:lpstr>
      </vt:variant>
      <vt:variant>
        <vt:i4>290</vt:i4>
      </vt:variant>
      <vt:variant>
        <vt:lpstr>Custom Shows</vt:lpstr>
      </vt:variant>
      <vt:variant>
        <vt:i4>1</vt:i4>
      </vt:variant>
    </vt:vector>
  </HeadingPairs>
  <TitlesOfParts>
    <vt:vector size="303" baseType="lpstr">
      <vt:lpstr>Times New Roman</vt:lpstr>
      <vt:lpstr>Arial</vt:lpstr>
      <vt:lpstr>Arial Rounded MT Bold</vt:lpstr>
      <vt:lpstr>Comic Sans MS</vt:lpstr>
      <vt:lpstr>Wingdings</vt:lpstr>
      <vt:lpstr>Script MT Bold</vt:lpstr>
      <vt:lpstr>Monotype Corsiva</vt:lpstr>
      <vt:lpstr>Symbol</vt:lpstr>
      <vt:lpstr>Default Design</vt:lpstr>
      <vt:lpstr>Equation</vt:lpstr>
      <vt:lpstr>Microsoft Equation 3.0</vt:lpstr>
      <vt:lpstr>Clip</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Recursion Friends &amp; Strong Induction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Home work to do starting now</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Ackermann’s Function</vt:lpstr>
      <vt:lpstr>Ackermann’s Function</vt:lpstr>
      <vt:lpstr>Ackermann’s Function</vt:lpstr>
      <vt:lpstr>Ackermann’s Function</vt:lpstr>
      <vt:lpstr>Ackermann’s Function</vt:lpstr>
      <vt:lpstr>Ackermann’s Function</vt:lpstr>
      <vt:lpstr>Ackermann’s Function</vt:lpstr>
      <vt:lpstr>Ackermann’s Function</vt:lpstr>
      <vt:lpstr>Ackermann’s Function</vt:lpstr>
      <vt:lpstr>Ackermann’s Function</vt:lpstr>
      <vt:lpstr>Ackermann’s Function</vt:lpstr>
      <vt:lpstr>Ackermann’s Function</vt:lpstr>
      <vt:lpstr>Ackermann’s Function</vt:lpstr>
      <vt:lpstr>Ackermann’s Function</vt:lpstr>
      <vt:lpstr>Constant vs Finite</vt:lpstr>
      <vt:lpstr>PowerPoint Presentation</vt:lpstr>
      <vt:lpstr>PowerPoint Presentation</vt:lpstr>
      <vt:lpstr>PowerPoint Presentation</vt:lpstr>
      <vt:lpstr>PowerPoint Presentation</vt:lpstr>
      <vt:lpstr>Ackermann’s Function</vt:lpstr>
      <vt:lpstr>Ackermann’s Function</vt:lpstr>
      <vt:lpstr>Ackermann’s Function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Home work to do starting now</vt:lpstr>
      <vt:lpstr>Home work to do starting now</vt:lpstr>
      <vt:lpstr>PowerPoint Presentation</vt:lpstr>
      <vt:lpstr>And/Or/Not Circuits</vt:lpstr>
      <vt:lpstr>PowerPoint Presentation</vt:lpstr>
      <vt:lpstr>PowerPoint Presentation</vt:lpstr>
      <vt:lpstr>PowerPoint Presentation</vt:lpstr>
      <vt:lpstr>PowerPoint Presentation</vt:lpstr>
      <vt:lpstr>PowerPoint Presentation</vt:lpstr>
      <vt:lpstr>PowerPoint Presentation</vt:lpstr>
      <vt:lpstr>And/Or/Not Circuits</vt:lpstr>
      <vt:lpstr>And/Or/Not Circuits</vt:lpstr>
      <vt:lpstr>And/Or/Not Circuits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How to add 2 n-bit numbers.</vt:lpstr>
      <vt:lpstr>How to add 2 n-bit numbers.</vt:lpstr>
      <vt:lpstr>How to add 2 n-bit numbers.</vt:lpstr>
      <vt:lpstr>How to add 2 n-bit numbers.</vt:lpstr>
      <vt:lpstr>How to add 2 n-bit numbers.</vt:lpstr>
      <vt:lpstr>How to add 2 n-bit numbers.</vt:lpstr>
      <vt:lpstr>How to add 2 n-bit numbers.</vt:lpstr>
      <vt:lpstr>How to add 2 n-bit numbers.</vt:lpstr>
      <vt:lpstr>How to add 2 n-bit numbers.</vt:lpstr>
      <vt:lpstr>How to add 2 n-bit numbers.</vt:lpstr>
      <vt:lpstr>How to add 2 n-bit numbers.</vt:lpstr>
      <vt:lpstr>How to add 2 n-bit numbers.</vt:lpstr>
      <vt:lpstr>How to add 2 n-bit numbers.</vt:lpstr>
      <vt:lpstr>How to add 2 n-bit numbers.</vt:lpstr>
      <vt:lpstr>How to add 2 n-bit numbers.</vt:lpstr>
      <vt:lpstr>How to add 2 n-bit numbers.</vt:lpstr>
      <vt:lpstr>How to add 2 n-bit numbers.</vt:lpstr>
      <vt:lpstr>How to add 2 n-bit numbers.</vt:lpstr>
      <vt:lpstr>How to add 2 n-bit numbers.</vt:lpstr>
      <vt:lpstr>How to multiply 2 n-bit numbers.</vt:lpstr>
      <vt:lpstr>How to multiply 2 n-bit numbers.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Home work to do starting now</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Grammars</vt:lpstr>
      <vt:lpstr>Grammars</vt:lpstr>
      <vt:lpstr>Grammars</vt:lpstr>
      <vt:lpstr>Grammars</vt:lpstr>
      <vt:lpstr>Grammars</vt:lpstr>
      <vt:lpstr>Grammars</vt:lpstr>
      <vt:lpstr>Grammars</vt:lpstr>
      <vt:lpstr>Grammars</vt:lpstr>
      <vt:lpstr>Grammars</vt:lpstr>
      <vt:lpstr>Grammars</vt:lpstr>
      <vt:lpstr>Grammars</vt:lpstr>
      <vt:lpstr>Grammars</vt:lpstr>
      <vt:lpstr>Grammars</vt:lpstr>
      <vt:lpstr>Grammars</vt:lpstr>
      <vt:lpstr>Grammars</vt:lpstr>
      <vt:lpstr>Grammars</vt:lpstr>
      <vt:lpstr>Grammars</vt:lpstr>
      <vt:lpstr>Grammars</vt:lpstr>
      <vt:lpstr>Grammars</vt:lpstr>
      <vt:lpstr>Grammars</vt:lpstr>
      <vt:lpstr>Grammars</vt:lpstr>
      <vt:lpstr>Grammars</vt:lpstr>
      <vt:lpstr>Home work to do starting now</vt:lpstr>
      <vt:lpstr>PowerPoint Presentation</vt:lpstr>
      <vt:lpstr>PowerPoint Presentation</vt:lpstr>
      <vt:lpstr>PowerPoint Presentation</vt:lpstr>
      <vt:lpstr>Parsing/Compiling</vt:lpstr>
      <vt:lpstr>Parsing/Compiling</vt:lpstr>
      <vt:lpstr>Parsing/Compiling</vt:lpstr>
      <vt:lpstr>Parsing/Compiling</vt:lpstr>
      <vt:lpstr>Parsing/Compiling</vt:lpstr>
      <vt:lpstr>Parsing/Compiling</vt:lpstr>
      <vt:lpstr>Parsing/Compiling</vt:lpstr>
      <vt:lpstr>Parsing/Compiling</vt:lpstr>
      <vt:lpstr>Parsing/Compiling</vt:lpstr>
      <vt:lpstr>PowerPoint Presentation</vt:lpstr>
      <vt:lpstr>PowerPoint Presentation</vt:lpstr>
      <vt:lpstr>PowerPoint Presentation</vt:lpstr>
      <vt:lpstr>PowerPoint Presentation</vt:lpstr>
      <vt:lpstr>PowerPoint Presentation</vt:lpstr>
      <vt:lpstr>PowerPoint Presentation</vt:lpstr>
      <vt:lpstr>Parsing</vt:lpstr>
      <vt:lpstr>Parsing</vt:lpstr>
      <vt:lpstr>PowerPoint Presentation</vt:lpstr>
      <vt:lpstr>PowerPoint Presentation</vt:lpstr>
      <vt:lpstr>PowerPoint Presentation</vt:lpstr>
      <vt:lpstr>PowerPoint Presentation</vt:lpstr>
      <vt:lpstr>PowerPoint Presentation</vt:lpstr>
      <vt:lpstr>PowerPoint Presentation</vt:lpstr>
      <vt:lpstr>Home work to do starting now</vt:lpstr>
      <vt:lpstr>Grammars</vt:lpstr>
      <vt:lpstr>Grammars</vt:lpstr>
      <vt:lpstr>Grammars</vt:lpstr>
      <vt:lpstr>Grammars</vt:lpstr>
      <vt:lpstr>Home work to do starting now</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End</vt:lpstr>
      <vt:lpstr>3101</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How To Think  Like A Computer Scientist</dc:title>
  <dc:creator>Steven Rudich</dc:creator>
  <dc:description>Berkeley 1998</dc:description>
  <cp:lastModifiedBy>Jeff Edmonds</cp:lastModifiedBy>
  <cp:revision>1173</cp:revision>
  <cp:lastPrinted>1998-01-22T22:42:46Z</cp:lastPrinted>
  <dcterms:created xsi:type="dcterms:W3CDTF">1996-09-30T18:28:10Z</dcterms:created>
  <dcterms:modified xsi:type="dcterms:W3CDTF">2015-06-04T16:38:35Z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TemplateType">
    <vt:i4>1</vt:i4>
  </property>
  <property fmtid="{D5CDD505-2E9C-101B-9397-08002B2CF9AE}" pid="3" name="GraphicType">
    <vt:i4>1</vt:i4>
  </property>
  <property fmtid="{D5CDD505-2E9C-101B-9397-08002B2CF9AE}" pid="4" name="Compression">
    <vt:i4>85</vt:i4>
  </property>
  <property fmtid="{D5CDD505-2E9C-101B-9397-08002B2CF9AE}" pid="5" name="ScreenSize">
    <vt:i4>2</vt:i4>
  </property>
  <property fmtid="{D5CDD505-2E9C-101B-9397-08002B2CF9AE}" pid="6" name="ScreenUsage">
    <vt:i4>2</vt:i4>
  </property>
  <property fmtid="{D5CDD505-2E9C-101B-9397-08002B2CF9AE}" pid="7" name="MailAddress">
    <vt:lpwstr>rudich@cs.cmu.edu</vt:lpwstr>
  </property>
  <property fmtid="{D5CDD505-2E9C-101B-9397-08002B2CF9AE}" pid="8" name="HomePage">
    <vt:lpwstr>http://www.cs.cmu.edu/~rudich</vt:lpwstr>
  </property>
  <property fmtid="{D5CDD505-2E9C-101B-9397-08002B2CF9AE}" pid="9" name="Other">
    <vt:lpwstr>The lecture was generated using Powerpoint 97. The original lecture contains sound and animation that is not represented here. Some distortions of the original slides are due to bugs in the Powerpoint to HTML translator.</vt:lpwstr>
  </property>
  <property fmtid="{D5CDD505-2E9C-101B-9397-08002B2CF9AE}" pid="10" name="DownloadOriginal">
    <vt:bool>false</vt:bool>
  </property>
  <property fmtid="{D5CDD505-2E9C-101B-9397-08002B2CF9AE}" pid="11" name="DownloadIEButton">
    <vt:bool>false</vt:bool>
  </property>
  <property fmtid="{D5CDD505-2E9C-101B-9397-08002B2CF9AE}" pid="12" name="UseBrowserColor">
    <vt:bool>false</vt:bool>
  </property>
  <property fmtid="{D5CDD505-2E9C-101B-9397-08002B2CF9AE}" pid="13" name="BackColor">
    <vt:i4>6684672</vt:i4>
  </property>
  <property fmtid="{D5CDD505-2E9C-101B-9397-08002B2CF9AE}" pid="14" name="TextColor">
    <vt:i4>16777215</vt:i4>
  </property>
  <property fmtid="{D5CDD505-2E9C-101B-9397-08002B2CF9AE}" pid="15" name="LinkColor">
    <vt:i4>65535</vt:i4>
  </property>
  <property fmtid="{D5CDD505-2E9C-101B-9397-08002B2CF9AE}" pid="16" name="VisitedColor">
    <vt:i4>6737151</vt:i4>
  </property>
  <property fmtid="{D5CDD505-2E9C-101B-9397-08002B2CF9AE}" pid="17" name="TransparentButton">
    <vt:i4>0</vt:i4>
  </property>
  <property fmtid="{D5CDD505-2E9C-101B-9397-08002B2CF9AE}" pid="18" name="ButtonType">
    <vt:i4>1</vt:i4>
  </property>
  <property fmtid="{D5CDD505-2E9C-101B-9397-08002B2CF9AE}" pid="19" name="ShowNotes">
    <vt:bool>false</vt:bool>
  </property>
  <property fmtid="{D5CDD505-2E9C-101B-9397-08002B2CF9AE}" pid="20" name="NavBtnPos">
    <vt:i4>4</vt:i4>
  </property>
  <property fmtid="{D5CDD505-2E9C-101B-9397-08002B2CF9AE}" pid="21" name="OutputDir">
    <vt:lpwstr>C:\Rudich\HTML</vt:lpwstr>
  </property>
</Properties>
</file>